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1T01:07:58.1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2286 1058 0,'-21'0'16,"21"-21"-16,0 0 15,-21 21 1,21-21 0,0 0-1,0 0 1</inkml:trace>
  <inkml:trace contextRef="#ctx0" brushRef="#br0" timeOffset="2803.91">2265 826 0,'0'0'0,"-21"0"63,21 21-48,-22 0-15,22 0 16,0 0-16,0 22 0,0-22 15,0 0-15,0 0 0,0 21 16,0-20-16,0-1 0,0 0 0,0 0 16,0 0-16,22-21 0,-1 21 15,0-21-15,0 0 0,0 0 0,0 0 16,22 0-16,-1 0 0,-21 0 16,22-21-16,-1 21 0,-21-21 15,21 0-15,1 0 0,-22 0 0,21-1 16,-21-20-16,1 21 0,-1 0 15,0-22-15,-21 22 0,0-21 0,21 21 16,-21 0-16,0-1 16,0 1-16,0 0 0,0 0 15,-21 42 1,21 0 0,0 0-16,-21 1 0,0 20 0,-1-21 15,22 21-15,0 22 0,-21-22 16,0 1-16,0-1 0,21 21 0,0-20 15,0 20-15,-21 1 0,21-1 16,0 1-16,0-1 0,-21 1 16,21-1-16,0 1 0,0-1 0,0 1 15,0-22-15,0 22 0,0-22 16,0 0-16,0-21 0,0 22 16,0-22-16,0 0 0,0 0 15,0 0-15,0 1 0,-22-22 16,1 0-16,0 0 0,0 0 15,0 0-15,-22 0 0,22-22 0,-21 22 16,0-21-16,-1-21 0,22 21 16,-21 0-16,-1-22 0,22 22 0,-21 0 15,21-21-15,0 20 0,-1 1 16,1 21-16,21-21 0,-21 21 0,21 21 31,0 0-31,0 1 16,0 20-16,21-21 0,0 0 15,1 0-15,-1 1 16,21-1-16,-21 0 0,0 0 0,22 0 16,-1 0-16,0-21 0,1 0 15,-1 22-15,0-22 0,1 0 0,20 0 16,-20 0-16,-1-22 0,0 22 16,1-21-16,-1 0 0,0 0 0,-21 0 15,22-22-15,-22 22 0,0-21 16,0 0-16,0 20 0,1-20 0,-22 0 15,0-1-15,0 1 0,0 0 16,0 21-16,0-1 0,0 1 16,0 0-16,0 0 0,0 42 15,-22 0 1,22 0-16,0 1 0,0 20 16,-21-21-16,21 21 0,-21 1 15,21-22-15,0 21 0,0-21 0,0 22 16,0-22-16,0 21 0,0-21 15,0 1-15,0-1 0,0 0 16,0-42 31,0 0-47,0-1 0,0 1 16,0-21-16,0 21 0,0-22 15,21 1-15,0 21 0,1-21 0,-1-1 16,0 22-16,-21 0 0,21 0 15,0 0-15,0 21 0,1 0 16,-1 0-16,0 0 0,-21 21 16,21 21-16,-21-21 0,21 0 15,-21 1-15,0 20 0,0-21 16,0 21-16,0-20 0,0-1 0,21 0 16,-21 21-16,22-21 0,-1 1 15,-21-1-15,21-21 0,0 21 16,0-21-16,0 0 0,1 0 15,-1 0-15,0 0 0,0 0 0,21 0 16,-20 0-16,-1-21 0,21 0 16,-21-1-16,0 1 0,22 0 0,-22-21 15,0-1-15,0 1 0,0-21 16,1-1-16,-1 22 0,0-22 0,-21 1 16,0 20-16,21-20 0,-21 21 15,0-1-15,0 1 0,0 0 0,0 20 16,0 1-16,0 0 0,0 0 15,0 0-15,-21 21 16,0 21 0,21 0-16,0 21 0,0-20 0,0 20 15,-21 0-15,21 1 0,0 20 16,0-21-16,-22 22 0,22-22 0,0 22 16,-21-22-16,21 22 0,0-22 15,-21 0-15,21 1 0,-21-1 0,21 0 16,-21-21-16,21 22 0,0-22 15,0 0-15,0 0 0,0 0 16,0-42 15,21 0-31,-21 0 16,21 0-16,0-22 0,0 22 16,1-21-16,-1 0 0,0-1 0,0 1 15,0 21-15,0-22 0,22 22 16,-22-21-16,0 21 0,0 0 15,0 21-15,1 0 0,-1 0 16,-21 21-16,0 0 16,21 0-16,-21 0 0,0 0 0,0 22 15,0-22-15,0 21 0,0-21 16,0 1-16,0 20 0,0-21 0,0 0 16,0 0-16,0 1 0,21-1 0,0-21 15,0 21-15,1-21 16,-1 0-16,21 0 0,-21 0 0,0 0 15,1 0-15,20 0 0,-21 0 16,21-21-16,-20 21 0,20-21 0,-21-1 16,0-20-16,0 21 0,1 0 15,20-22-15,-42 22 0,21-21 0,0 21 16,-21-22-16,21 22 0,-21 0 16,0 0-16,0 0 0,0 0 0,-21 21 31,0 21-16,21 0-15,-21 0 16,21 21-16,-21-20 0,21-1 0,-21 21 16,21-21-16,0 0 0,0 22 15,0-22-15,0 0 0,0 0 16,0 0-16,0 1 0,0-1 0,0 0 16,21-21-16,0 0 15,0 0-15,0 0 0,0 0 0,22 0 16,-22 0-16,21 0 0,-21-21 15,22 0-15,-22-1 0,21 1 0,-21 0 16,22 0-16,-22 0 0,0 0 16,-21-22-16,21 22 0,-21-21 0,0 21 15,0-22-15,0 22 0,0 0 16,0 0-16,-21 21 16,21 21 15,0 0-31,0 0 15,0 0-15,0 1 0,21-1 16,-21 0-16,21-21 0,-21 21 0,0 0 16,22 0-16,-1 1 0,-21-1 15,21 0-15,-21 0 0,0 0 16,0 0-16,0 1 16,21-22-16,-21 21 0,21-21 0,0 0 15,1 0 1,-1 0-16,0 0 0,0 0 0,0-21 15,0-1-15,1 22 0,-1-21 16,0 0-16,0 0 0,-21 0 16,21-22-16,0 22 0,-21-21 0,0 21 15,0-22-15,0 22 0,22 0 16,-22 0-16,0 0 0,0 0 0,0-1 16,21 22-16,-21 22 31,0-1-31,0 0 15,0 0-15,-21 21 0,21-20 0,0-1 16,0 21-16,0-21 0,0 0 16,0 1-16,0 20 0,0-21 15,0 0-15,21-21 0,-21 21 0,21 1 16,0-22-16,0 0 0,0 0 16,1 0-16,-1 0 0,21 0 15,-21 0-15,0 0 0,1-22 16,-1 22-16,0-21 0,-21 0 0,21 0 15,0 0-15,-21-22 0,21 1 16,-21 0-16,22-1 0,-22 1 0,21 0 16,-21-22-16,0 22 0,0-22 15,0 22-15,0-21 0,0 20 16,0 1-16,0 0 0,0 20 0,0-20 16,0 21-16,0 0 0,0 0 15,-21 21 1,21 21-16,0 0 15,-22 21-15,22-21 0,0 22 0,0-1 16,0 0-16,0 22 0,0-22 16,-21 1-16,21 20 0,0-21 0,0 1 15,0-1-15,0 0 0,0 1 16,0-1-16,0-21 0,0 22 0,0-22 16,0 0-16,0 0 0,21 0 15,1-21 1,-1 0-16,0 0 0,0 0 15,0 0-15,0 0 16,-21-21-16,22 0 0,-1 0 0,0 0 16,0-1-16,-21 1 0,21 0 15,0 0-15</inkml:trace>
  <inkml:trace contextRef="#ctx0" brushRef="#br0" timeOffset="3015.79">5736 1609 0,'21'0'15,"0"0"1,1 0-16,-1 0 0,0 0 16,0-21-16,0 21 0,0 0 15,22-22-15,-22 1 0,0 21 16,0-21-16,0 21 15,-21-21-15,0 0 0</inkml:trace>
  <inkml:trace contextRef="#ctx0" brushRef="#br0" timeOffset="3202.68">5397 1461 0,'0'0'0,"-21"21"15,21 0 17</inkml:trace>
  <inkml:trace contextRef="#ctx0" brushRef="#br0" timeOffset="5172.55">6689 1863 0,'0'-21'15,"21"-1"1,0 1-1,-21 0-15,0 0 16,21 21-16,-21-21 0,0 0 16,0-1-16,0 1 0,0 0 0,0 0 15,0 0-15,-21 0 0,0-1 16,-22 22-16,22 0 0,-21 0 0,0 0 16,-1 0-16,1 0 0,0 0 15,-1 22-15,1-22 0,0 21 0,-1 0 16,1 21-16,21-21 0,-22 22 15,1-22-15,21 21 0,0-21 16,0 22-16,-1-1 0,22-21 0,-21 0 16,21 22-16,0-22 0,0 0 15,0 0-15,21 0 0,1-21 16,-1 0-16,0 0 0,21 0 16,-21 0-16,1 0 0,20 0 0,-21 0 15,21-21-15,1 21 0,-22-21 16,21 0-16,1 0 0,-22 0 0,21-1 15,-21-20-15,22 21 0,-22 0 16,0-22-16,0 22 0,-21-21 0,0 21 16,21-22-16,-21 22 0,0 0 15,0 0-15,0 0 16,0 0-16,-21 42 16,0 0-1,21 0-15,0 21 0,-21-20 0,0-1 16,21 21-16,0-21 0,0 22 15,0-22-15,0 0 0,0 21 0,0-21 16,0 1-16,21-22 0,0 21 16,0 0-16,0-21 0,0 0 0,1 0 15,-1 0-15,0 0 0,21 0 16,-21 0-16,1 0 0,20 0 0,-21-21 16,0 0-16,0-1 0,1 22 15,-1-21-15,0-21 0,0 21 16,-21 0-16,0-22 0,21 22 0,-21 0 15,0-21-15,0 20 0,0 1 16,0 0-16,0 0 0,0 42 31,0 0-31,0 0 16,-21 1-16,21 20 0,0-21 16,0 21-16,-21-20 0,21-1 0,0 21 15,-21-21-15,21 0 16,0 1-16,-21-1 0,21 0 0,0 0 15,0 0 1,0-42 0,21 21-16,0-21 15,0 0-15,0 0 0,-21-22 16,21 22-16,1 0 0,-1-21 0,-21-1 16,21 22-16,0 0 0,0-21 15,0 20-15,1 1 0,-1 21 16,0 21-1,-21 1-15,21-1 0,-21 0 16,0 0-16,0 0 16,21 0-16,-21 1 0,21-1 0,-21 0 15,0 0-15,22 0 0,-1 0 16,0 1-16,0-1 0,0-21 16,0 0-16,1 0 0,-1 0 15,0 0-15,0 0 0,0 0 16,-21-21-16,21 21 0,1-22 0,-1 1 15,0 0-15,0 0 0,0 0 16,0-22-16,1 22 0,-1-21 0,0 0 16,0 20-16,0-20 0,0 21 15,1 0-15,-22 0 0,21 21 0,0-22 16,0 22 0,-21 22-1,0-1-15,0 0 0,0 0 16,0 0-16,0 0 15,0 1-15,0-1 0,0 0 16,0-42 31,0 0-47,0-1 16,0 1-16,0 0 15,0 0-15,0 0 16,-21 21-16,21-21 0,-21 21 15,0 0 1,-1 0-16,1 0 0,0 21 16,21 0-16,-21 0 0,0 0 15,21 0-15,-21 1 0,21 20 0,0-21 16,0 0-16,0 22 0,0-22 16,0 0-16,0 21 0,0-21 0,0 1 15,0-1-15,0 0 0,21 0 16,0-21-16,21 21 0,-21-21 0,1 0 15,20 21-15,-21-21 0,21 0 0,1 0 16,-1 0-16,-21 0 16,22 0-16,-1 0 0,-21-21 0,21 0 15,-20 21-15,20-21 0,-21 0 16,0 0-16,22-22 0,-22 22 0,-21-21 16,21 21-16,0-22 0,-21 22 15,0-21-15,0 21 0,0-1 0,0 1 16,0 0-16,0 0 0,-21 42 31,0-21-31,21 21 0,0 22 16,0-22-16,-21 0 0,21 21 15,0-21-15,-22 22 0,22-22 0,0 0 16,0 21-16,0-20 16,0-1-16,0 0 0,22 0 0,-1 0 15,0 0-15,0-21 16,21 0-16,-20 0 0,-1 0 0,21 0 15,-21 0-15,22 0 0,-22 0 0,21-21 16,-21 21-16,0-21 0,1 0 16,-1 0-16,0 0 0,-21-1 0</inkml:trace>
  <inkml:trace contextRef="#ctx0" brushRef="#br0" timeOffset="6011.93">2646 2434 0,'0'0'0,"42"0"16,0 21-16,1-21 0,-1 0 16,22 0-16,-1 0 0,22 0 0,-22 0 15,22 0-15,21 0 0,0 0 16,-1 0-16,22 0 0,0 0 15,0 0-15,0 0 0,0 0 16,22-21-16,-1 21 0,0 0 0,0 0 16,21-21-16,1 21 0,-1 0 15,0 0-15,1-21 0,-1 21 0,22-21 16,-22 21-16,0 0 0,22 0 16,-22 0-16,0-21 0,-20 21 0,-1 0 15,0 0-15,-21 0 0,21-22 0,-21 22 16,-21 0-16,0 0 0,0 0 15,-22 0-15,-20-21 0,-1 21 0,1 0 16,-22 0-16,-21 0 16,22 0-16,-22 0 0,0 0 0,0 0 15,-21-21-15,21 21 0,0 0 16,-42 0 31,0 0-47,0 21 15,0-21-15,0 0 0</inkml:trace>
  <inkml:trace contextRef="#ctx0" brushRef="#br0" timeOffset="7540.06">3450 3323 0,'0'0'0,"0"-21"15,0 0-15,0 0 16,21 0-16,-21-1 16,0 1-16,0 0 0,0 0 0,0 0 15,0 0-15,0-1 16,0 1-16,-21 21 31,0 0-31,0 21 16,21 1-16,0-1 0,-21 21 15,21 0-15,-22 1 0,1 20 16,21-20-16,0 20 0,0-21 0,-21 1 16,0 20-16,21-20 15,-21-1-15,21 0 0,0 22 0,-21-43 16,21 21-16,-22 1 0,22-1 16,-21-21-16,21 0 0,0 0 0,0 1 15,0-44 16,0 1-31,0 0 16,0 0-16,0-21 0,0 20 16,0 1-16</inkml:trace>
  <inkml:trace contextRef="#ctx0" brushRef="#br0" timeOffset="11580.27">3238 3323 0,'0'0'0,"-21"-21"0,21-21 16,-21-1-16,21 22 15,0 0-15,0 0 0,0 0 16,0 0-16,21-1 0,0 22 0,1-21 16,-1 0-16,21 0 0,0 0 15,-20 21-15,20 0 0,21 0 0,-20 0 16,-1 0-16,0 21 0,1-21 16,-1 21-16,-21 21 0,22-20 0,-43 20 15,21-21-15,-21 21 16,0 1-16,0-1 0,-21 0 0,-1 1 15,-20-1-15,0-21 0,-1 22 16,1-1-16,0-21 0,-1 0 0,1 0 16,0 1-16,-1-1 0,22-21 15,0 0-15,0 0 0,0 0 0,0 0 16,21-21 15,0-1-31,21 22 31,0 0-31,0 22 0,-21-1 0,21 0 16,0 0-16,1 0 16,-1 0-16,0 1 0,0-1 0,0 0 15,0 0-15,1 0 16,-1 0-16,0 1 0,21-22 0,-21 0 16,1 21-16,-1-21 0,21 0 15,-21 0-15,0 0 0,22 0 0,-1-21 16,-21 21-16,22-22 0,-1 1 15,-21 0-15,21 0 0,1 0 0,-22 0 16,21-22-16,-21 22 0,1 0 16,-22-21-16,0 20 0,21-20 0,-21 21 15,0 0-15,0 0 0,0-1 16,0 1-16,0 0 0,-21 21 16,-1 0-1,1 0-15,0 0 0,21 21 16,0 0-16,-21 1 0,0 20 0,21-21 15,-21 0-15,21 22 0,0-22 16,0 0-16,0 0 0,0 21 0,0-20 16,0-1-16,0 0 15,0 0-15,0 0 0,21-21 16,0 0-16,0 0 0,0 0 16,0 0-16,22 0 0,-22-21 0,21 21 15,1-21-15,-1 0 0,0 0 16,1-22-16,-1 22 0,21 0 15,-20-21-15,-1-1 0,-21 22 16,22-21-16,-22 21 0,0-22 0,0 22 16,-21 0-16,0 0 0,-21 21 15,0 0 1,-22 0-16,22 21 0,0 0 16,21 0-16,-21 0 0,21 22 0,0-22 15,0 0-15,0 0 0,0 22 16,0-22-16,0 0 0,0 0 0,0 21 15,0-20-15,21-1 0,0 0 16,0 0-16,-21 0 0,0 0 16,0 1-16,0-1 15,-21-21 1,0 0-16,0 0 16,0-21-16,0 21 0,-1-22 15,1 1-15,0 21 0,0-21 0,0 0 16,0 21-16,21-21 15,-22 21-15,1 0 16,21 21 0,0 0-16,0 0 0,0 0 15,21 1 1,1-1-16,-1-21 0,0 21 0,0 0 16,0-21-16,0 0 0,22 0 15,-22 0-15,0 0 0,21 0 0,-20 0 16,20 0-16,0 0 0,-21 0 15,22-21-15,-1 0 0,0 21 0,-20-21 16,-1-1-16,21 1 0,-21 0 16,0-21-16,1 21 0,-1-1 0,-21-20 15,21 21-15,-21-21 0,21 20 16,-21 1-16,0-42 16,0 42-16,0 42 31,0 0-31,0 0 0,0 0 0,0 0 15,0 22-15,0-22 16,0 0-16,0 0 0,0 22 0,0-22 16,0 0-16,0 0 0,0 0 15,0 0-15,0 1 0,21-22 16,0 0-16,1 21 0,-1-21 16,0 0-16,0 0 0,0 0 0,0 0 15,22 0-15,-22-21 0,21 21 0,-21-22 16,22 1-16,-22 0 0,21 0 15,-21 0-15,1 0 0,-1-1 0,0-20 16,0 21-16,0 0 0,-21 0 16,0-22-16,0 22 0,21 0 15,-21 0-15,-21 21 32,0 21-17,21 0-15,-21 0 0,0 0 0,21 1 16,0-1-16,0 21 0,-21-21 0,21 0 15,0 1-15,-22-1 0,22 0 16,0 0-16,0 0 0,0 0 0,0 1 16,22-1-16,-1-21 0,0 0 15,21 21-15,-21-21 0,1 0 0,20 0 16,0 0-16,1 0 16,-1 0-16,0-21 0,1 0 0,-1 21 15,-21-22-15,21 1 0,1 0 0,-22 0 16,21 0-16,-21 0 0,1-1 15,-22 1-15,0-21 0,21 21 0,-21 0 16,0-22-16,0 22 0,0 0 16,0 0-16,-21 0 0,-1-1 0,1 22 15,0 0-15,-21 0 16,21 0-16,-1 22 0,1-1 0,-21 0 16,21 21-16,-22-21 15,22 1-15,0 20 0,0-21 0,0 21 16,0-20-16,21 20 0,0-21 0,0 0 15,0 0-15,0 1 0,0-1 16,21-21-16,0 21 0,0-21 16,0 0-16,0 0 0,1 0 15,-1 0-15,0-21 0,0 0 0,0 21 16,0-22-16,1 1 0,-1 0 16,0 0-16,0 0 0,-21 0 0,0-22 15,21 22-15,-21 0 0,21-21 16,-21 20-16,0 1 0,0 0 0,0 0 15,0 0-15,-21 42 32,0 0-17,21 0-15,0 22 0,0-22 0,0 0 16,0 0-16,0 21 0,0-20 0,0-1 16,0 0-16,0 0 0,21 0 15,0 0-15,1 1 0,-1-22 16,0 0-16,0 0 0,21 0 15,-20 0-15,-1 0 0,0 0 0,21 0 16,-21-22-16,22 22 0,-22-21 16,0 0-16,0 0 0,22-21 15,-22 20-15,-21-20 0,21 21 0,0-21 16,-21-1-16,21-20 0,-21 20 16,0-20-16,0 21 0,0-1 0,0 1 15,0 0-15,0 20 0,0 1 16,0 0-16,-21 21 15,0 21-15,21 0 16,0 22-16,0-22 0,-21 21 0,21 22 16,-21-22-16,21 0 0,0 1 15,0-1-15,0 0 0,0 1 0,0-1 16,0-21-16,0 22 0,0-22 16,0 0-16,0 0 0,0 0 0,0 0 15,0 1 1,0-44-1,0 1 1,0 0-16,0 0 16,0 0-16,0 0 0,0-1 0,21-20 15,0 21-15,0 0 0,0 0 16,0-1-16,1 1 0,-1 21 0,0-21 16,0 0-16,21 21 0,-20 0 15,-1 0-15,0 0 0,0 0 0,0 0 16,22 21-16,-22 0 0,-21 0 15,21 1-15,-21-1 0,21 0 0,-21 0 16,0 0-16,0 0 0,0 1 0,-21-1 16,0 0-16,0 0 15,-1-21-15,1 21 0,0-21 0,0 0 16,-21 0-16,20 0 0,1 0 16,0 0-16,0 0 0,0 0 0,0 0 15,-1 0-15,1 0 0,0 0 0,21-21 16,-21 21-16,0 0 15,21 21 17,21-21-32,0 21 15,0 1-15,0-22 0,1 0 16,-1 0-16,21 0 0,-21 0 16,22 0-16,-1 0 0,0 0 0,1 0 15,-22 0-15,21 0 0,0-22 16,1 22-16,-1-21 0,0 0 0,-20 21 15,-1-21-15,21 0 0,-21 0 16,-21-1-16,21-20 0,-21 21 0,22 0 16,-22 0-16,0-1 0,0 1 15,0 0-15,0 0 0,0 0 0,0 42 47,-22 0-47,22 0 0,0 0 16,0 22-16,0-22 15,0 0-15,0 0 0,0 0 0,0 1 16,0-1-16,0 0 0,0 0 16,0 0-16,22-21 0,-22 21 0,21-21 15,0 0-15,0 0 0,0 0 0,0 0 16,1 0-16,-1 0 0,0 0 16,21 0-16,-21-21 0,1 21 0,-1-21 15,0 0-15,0 0 0,0-22 16,0 22-16,1-21 0,-22 0 15,21-1-15,-21-20 0,21 20 0,0-20 16,-21-1-16,0 22 0,0 0 0,0-1 16,0 1-16,0 21 0,0-21 15,0 20-15,0 1 16,-21 42 0,21 1-16,0 20 15,0-21-15,-21 21 0,21 22 0,-21-22 16,21 1-16,-22-1 0,22 21 15,0-20-15,0-1 0,0 0 0,0 1 16,0-22-16,0 21 0,0-21 16,0 1-16,22-1 0,-1 0 15,0-21-15,0 21 0,0-21 16,0 0-16,1 0 0,-1 0 16,0-21-16,0 0 0,0 21 0,0-21 15,1-1-15,-1 1 0,0 0 16,0 0-16,-21 0 0,0 0 0,21-22 15,-21 22-15,21 0 0,-21 0 0,0 0 16,0 42 0,0 0-1,0 0-15,0 0 16,0 0-16,0 1 0,0 20 0,0-21 16,0 0-16,22 0 0,-22 1 15,21-1-15,0 0 0,0-21 16,0 21-16,0-21 15,1 0-15,-1 0 0,0 0 16,0 0-16,0 0 0,0-21 0,22 0 16,-22 0-16,0-1 0,0 1 15,0 0-15,-21-21 0,22-1 0,-1 1 16,0 0-16,0-22 0,0 1 16,0-1-16,-21 22 0,22-22 0,-22 22 15,21 0-15,-21-1 0,0 1 16,0 21-16,0 0 0,0 0 15,0-1-15,-21 22 16,21 22 0,-22-1-16,22 21 0,0-21 0,0 22 15,0-1-15,0 21 0,0-20 16,0 20-16,0-20 0,0 20 0,0-21 16,0 1-16,0-1 0,0 0 15,0-20-15,0 20 0,0-21 0,0 21 16,0-20-16,22-1 0,-22 0 15,21-21-15,0 0 0,0 0 16,0 0-16,0 0 0,1 0 0,20 0 16,-21-21-16,0 0 15,22-1-15,-22 22 0,0-21 0,0 0 16,0 0-16,0-21 0,1 20 0,-1 1 16,-21 0-16,0 0 15,21 21-15,-21 21 31,0 0-31,0 0 0,0 1 16,0-1-16,0 0 16,0 0-16,0 0 0,0 0 15,21-21-15,-21 22 0,21-22 16,0 0-16,1 0 16,-1 0-16,0 0 0,0 0 15,0-22-15,-21 1 0,21 0 16,1 0-16,-1 0 15,0-22-15,-21 22 0,0 0 0,21 0 16,-21 0-16,21 0 0,-21-1 16,0 1-16,0 42 31,0 1-15,0-1-16,0 0 0,-21 0 15,21 21-15,-21-20 0,0 20 0,21 0 16,0 1-16,0-1 0,0 0 0,0 22 15,0-22-15,0 22 0,0-1 16,0 22-16,0-22 0,0 1 16,0-1-16,0 1 0,0 20 0,-21-20 15,21-1-15,0 1 0,0-1 16,0 1-16,0-22 0,0 22 0,0-22 16,0 0-16,0 1 0,0-1 15,-22 0-15,22-20 0,0-1 0,0 0 16,-21 0-16,0-21 15,21-21 1,0 0 0,0 0-16,0-1 0,0 1 0,0-21 15,0 21-15,0-22 0,0 1 16,0 0-16,0-22 0,-21 1 0</inkml:trace>
  <inkml:trace contextRef="#ctx0" brushRef="#br0" timeOffset="11860.11">8551 3577 0,'0'-21'15,"21"21"-15,1-21 16,-1 21-16,21 0 0,0 0 0,1-21 15,-1 21-15,0 0 0,1 0 16,-1-21-16,0 21 0,1 0 16,-22 0-16,21 0 0,-21 0 0,1-22 15,-1 22-15,0 0 0,-42 0 32,0-21-17,-1 21-15,-20 0 0,0 0 0</inkml:trace>
  <inkml:trace contextRef="#ctx0" brushRef="#br0" timeOffset="12091.56">7853 3429 0,'0'0'0,"0"21"0,21-21 31,0 0-31,0 0 31,-21-21-15,-21 21 0,0 0-16,0 0 0,0-21 0</inkml:trace>
  <inkml:trace contextRef="#ctx0" brushRef="#br0" timeOffset="12248.47">7429 3366 0,'0'0'0,"0"21"0,-21-21 78</inkml:trace>
  <inkml:trace contextRef="#ctx0" brushRef="#br0" timeOffset="19749.18">2032 5567 0,'0'-21'0,"0"0"16,0-1-16,0 1 0,-21 21 15,21-21-15,0 0 0,-21 21 16,21-21-16,0 0 0,0-1 15,-22 22 1,1 0 0,21 22-1,0-1-15,0 21 0,0 0 0,0 1 16,0 20-16,0 1 0,0 20 0,21-20 16,-21 21-16,0-1 15,0 1-15,0 21 0,0-22 0,0 22 16,0-21-16,0 21 0,0-22 15,0 1-15,0 0 0,0-1 0,-21-20 16,21-1-16,-21 1 0,21-1 16,0 1-16,-21-22 0,21-21 0,0 22 15,-21-22-15,21 0 0,0-42 32,0 0-32,0 0 15,0-22-15,0 1 0,0 0 0,0-1 16,0 1-16,0-22 0</inkml:trace>
  <inkml:trace contextRef="#ctx0" brushRef="#br0" timeOffset="20616.15">1990 5630 0,'0'-21'15,"0"0"-15,21 21 47,0 0-47,0 0 0,0 0 16,0 0-16,22 0 0,-1 0 0,0-21 15,22 21-15,-1 0 0,1-21 0,21 21 16,-1-21-16,1 21 0,21 0 16,-22 0-16,1-22 0,0 22 0,-1 0 15,1 0-15,0-21 0,-1 21 16,-20 0-16,21 0 0,-22 0 0,22-21 16,-22 21-16,1 0 0,-22 0 0,22 0 15,-22 0-15,0 0 0,-21 0 0,22 0 16,-22 0-16,0 0 0,0 0 15,0 0-15,1 0 0,-1 21 16,-21 0-16,0 1 16,0-1-16,0 0 0,0 0 0,0 0 15,0 0-15,0 22 0,0-1 0,0 0 16,0-20-16,0 20 0,-21 0 16,21 22-16,-22-22 0,22 0 0,0 1 15,0-1-15,0 22 0,-21-22 16,21 21-16,0-20 0,-21 20 0,21 1 15,0-22-15,0 22 0,0-22 0,0 21 16,-21-20-16,21-1 0,0 0 0,0 1 16,-21-1-16,21 0 0,0 1 0,0-22 15,0 21-15,0-21 0,0 22 16,0-22-16,-21 0 0,21 0 0,0 0 16,0 1-16,0-1 0,0 0 0,0 0 15,0 0-15,-22-21 31,1 0-15,0 0-16,0 0 16,0 0-16,0 0 0,-1 0 0,-20 0 0,21 0 15,-43 0-15,22 0 0,-21-21 16,-22 21-16,21-21 0,-20 21 0,-1 0 16,-21 0-16,22 0 0,-22 0 15,0 0-15,0 0 0,21 0 0,-20 0 16,20 0-16,21 21 0,-20-21 15,20 0-15,1 0 0,20 21 0,1-21 16,0 0-16,-1 0 0,22 0 16,0 21-16,0-21 0,0 0 0,0 0 15,21-21 17,21 0-17,0 0-15,0 0 0,0 0 0,0-1 16,1 1-16</inkml:trace>
  <inkml:trace contextRef="#ctx0" brushRef="#br0" timeOffset="21160.84">2455 5990 0,'-21'0'0,"42"0"47,0 0-47,1 0 15,20 0-15,0 0 0,22 0 16,-1 0-16,1-21 0,-1 21 0,1 0 15,-1 0-15,1-21 0,-1 21 16,-20 0-16,20 0 0,-21 0 0,1 0 16,-1 0-16,0 0 0,-20 0 15,20 0-15,-21 0 0,0 0 16,-42 21 15,0-21-31,0 0 16,0 0-16,-1 0 15,1 21-15,0-21 16,0 0-16,0 0 0</inkml:trace>
  <inkml:trace contextRef="#ctx0" brushRef="#br0" timeOffset="21507.64">2603 6371 0,'0'21'16,"22"-21"0,-1 0-16,0 0 0,21 0 15,-21 0-15,22-21 0,-1 21 0,0-21 16,22 21-16,-22-21 0,1 21 15,-1 0-15,0-21 0,22 21 0,-22 0 16,0 0-16,-20 0 16,20 0-16,0-21 0,-21 21 0,1 0 15,-1 0-15,0 0 0,0 0 0,0 0 16,-42 0 15,0 21-31,0-21 0,0 0 16,-1 0-16,1 0 0,0 21 0,-21-21 15,21 0-15</inkml:trace>
  <inkml:trace contextRef="#ctx0" brushRef="#br0" timeOffset="21848.45">2455 6773 0,'21'0'16,"1"0"-16,-1 0 0,21 0 0,-21 0 15,22 0-15,-1 0 0,0 0 16,1 0-16,-1 0 0,21 0 0,-20 0 16,20 0-16,-20-21 0,-1 21 0,0 0 15,1 0-15,-1-21 0,0 21 16,1 0-16,-22 0 0,0 0 15,0-21-15,0 21 0,0 0 16,-42 0 31,0 0-31,0 0-16,0 0 15</inkml:trace>
  <inkml:trace contextRef="#ctx0" brushRef="#br0" timeOffset="24372.53">3598 5313 0,'0'21'15,"-21"-21"-15,0 0 79,21-21-64,0 0-15,0 0 0,0-22 16,21 22-16,0 0 15,22-21-15,-22-1 0,21 1 0,22 0 16,-1-1-16,1-20 0,-1 20 0,22-20 16,21 21-16,-22 20 0,43-20 15,-21 21-15,0 0 0,0 0 0,0 21 16,-1 0-16,-20 0 0,0 21 16,-1 0-16,1 21 0,-21-21 0,-1 22 15,-21 20-15,22-20 0,-22-1 0,1 0 16,-22 1-16,21-1 15,-21-21-15,0 21 0,1-20 0,-1-1 16,-21 0-16,0 0 0,21-21 16,-21 21-16,-21-21 31,0 0-31,-1 0 16,1 0-16,0 0 0,0 0 15,0 0-15,0 0 0,-1 0 16,22-21-16</inkml:trace>
  <inkml:trace contextRef="#ctx0" brushRef="#br0" timeOffset="24729.32">5270 5207 0,'0'0'0,"0"21"31,0 0-31,0 1 16,0-1-16,22-21 16,-1 21-16,0 0 0,0 0 15,0-21-15,0 21 0,22-21 16,-22 0-16,0 0 0,0 0 0,22 0 16,-22 0-16,0 0 0,21 0 15,-21 0-15,1 0 0,-1-21 16,21 21-16,-21-21 0,0 0 0,1 21 15,-1-21-15,0 0 0,-21-1 0,21 1 16,-21 0-16,21 0 0,-21 0 16,21 0-16,-21-1 0,0 1 15,0 0-15,22 21 16,-1 0 15</inkml:trace>
  <inkml:trace contextRef="#ctx0" brushRef="#br0" timeOffset="31415.9">14309 3260 0,'0'0'0,"0"-21"0,0-1 0,0 1 16,0 0-16,0 0 16,0 0-1,0 0 1,0 42 15,0 0-31,0 0 0,0 0 16,0 22-16,0-22 0,0 21 0,-22 0 15,22 22-15,0-22 0,0 1 16,0-1-16,0 0 0,0 1 0,-21-1 16,21-21-16,0 21 0,0 1 0,0-22 15,0 0-15,21 21 0,1-42 16,-22 22-16,42-1 0,-21 0 0,0-21 16,0 0-16,22 0 0,-22 0 15,0 0-15,21 0 0,-20-21 16,-1 0-16,21-1 0,-21 1 15,0 0-15,1 0 0,-1-21 0,0 20 16,0-20-16,-21 0 0,21-1 0,0 1 16,-21 0-16,0-1 0,0 1 15,0 21-15,0-21 0,0 20 0,0-20 16,0 21-16,0 0 16,0 0-16,22 21 46,-22 21-46,21 0 0,0 0 0,-21 0 16,21 0-16,-21 1 16,21-1-16</inkml:trace>
  <inkml:trace contextRef="#ctx0" brushRef="#br0" timeOffset="31755.71">15134 3450 0,'-21'0'0,"0"0"16,21 21-16,-21 1 0,21-1 15,0 0-15,-22 0 0,22 21 0,-21 1 16,21-1-16,0 0 0,0 1 16,0-1-16,0 22 0,0-1 15,0 1-15,0 20 0,-21 1 0,21-22 16,0 22-16,-21-21 0,21 20 15,-21-20-15,21-1 0,0 22 0,-21-22 16,-1 1-16,22-1 0,-21 1 0,0 21 16,21-43-1,0 0-15,0-21 0,0 1 0,0-1 0,0 0 16,0-42 0,0 0-1,21-1-15,-21-20 0,21 0 0,-21-1 16,0 1-16,22-21 15,-22-1-15</inkml:trace>
  <inkml:trace contextRef="#ctx0" brushRef="#br0" timeOffset="32075.52">14965 3620 0,'0'0'15,"-21"0"-15,21-22 0,0 1 0,0 0 16,0 0-16,42 21 0,-21-21 15,0 21-15,22 0 0,-1-21 0,-21 21 16,21 0-16,1 0 0,-1 0 16,0 0-16,1 21 0,-22 0 15,21 0-15,-21 0 0,-21 22 16,0-22-16,0 21 0,0-21 0,0 22 16,-21-22-16,0 0 0,0 21 15,-21-21-15,-1 1 0,22-1 0,-21-21 16,-1 21-16,22 0 0,-21-21 0,0 0 15,20 21-15,1-21 0,0 0 16,0 0-16,0 0 0,42-21 31,0 21-31,0-21 0,22 0 16,-22 21-16,21-21 0</inkml:trace>
  <inkml:trace contextRef="#ctx0" brushRef="#br0" timeOffset="32328.38">15769 3471 0,'0'-42'15,"-21"42"1,0 21 0,21 0-16,-21 1 0,-1-1 0,1 21 15,0-21-15,0 22 0,0-22 16,21 21-16,-21-21 0,21 22 15,-22-22-15,22 0 0,0 0 0,0 21 16,0-20-16,0-1 0,0 0 16,22-21-16,-1 21 0,0 0 0,0-21 15,0 0-15,0 0 0,22 0 16,-22 0-16,21 0 0,1-21 0</inkml:trace>
  <inkml:trace contextRef="#ctx0" brushRef="#br0" timeOffset="32616.49">16679 3450 0,'0'0'0,"-21"0"0,-106 0 16,106 0 0,-21 0-16,20 21 0,-20 1 15,21-1-15,-21 0 0,20 0 0,1 0 16,-21 22-16,21-22 0,0 21 15,-1-21-15,22 22 0,0-22 0,0 0 16,0 0-16,0 0 0,0 0 0,0 1 16,0-1-16,22-21 0,-1 0 15,0 21-15,21-21 0,-21 0 16,1 0-16,20 0 0,-21-21 0,21 21 16,-20-21-16,20-1 0,-21 1 15,0 0-15,0 0 0,1 0 0,-22-22 16</inkml:trace>
  <inkml:trace contextRef="#ctx0" brushRef="#br0" timeOffset="35112.91">14859 2752 0,'0'0'0,"63"21"0,149 42 16</inkml:trace>
  <inkml:trace contextRef="#ctx0" brushRef="#br0" timeOffset="36436.82">16658 3577 0,'0'0'0,"0"-21"16,0 0 0,0 0-16,0 0 15,0-1 1,0 1-1,-21 21-15,0 0 0,0 0 0,-1 0 16,1 0-16,0 0 0,0 0 16,0 0-16,-22 21 0,22-21 0,-21 22 15,21-1-15,0 0 0,-22 0 16,22 21-16,0-20 0,0-1 16,0 0-16,21 21 0,-22-21 0,22 1 15,-21-1-15,21 0 0,0 0 0,0 0 16,0 0-16,0 1 15,21-22-15,1 0 16,-1 0-16,0 0 16,0 0-16,0 0 0,22 0 0,-22-22 15,21 22-15,-21-21 0,22 0 0,-22 0 16,0 0-16,21 0 0,-21-22 16,1 22-16,-1-21 0,0 21 15,0-22-15,0 22 0,-21-21 16,0 21-16,0-1 0,0 1 0,0 0 15,0 42 1,0 0 0,-21 1-16,21 20 0,-21-21 0,0 21 15,21-20-15,0 20 0,0-21 16,0 21-16,0-20 0,0-1 0,0 21 16,0-21-16,0 0 0,0 1 0,0-1 15,0 0-15,21 0 16,0-21-1,0 0 1,0 0-16,1-21 16,-1 0-16,-21 0 15,21-1-15,0 22 0</inkml:trace>
  <inkml:trace contextRef="#ctx0" brushRef="#br0" timeOffset="36908.55">17187 3577 0,'0'0'15,"21"-21"-15,1 21 0,-1-21 0,0 0 0,-21 0 16,21 21-16,-21-22 16,21 1-16,-21 0 0,0 0 15,-21 21 1,0 0-16,0 0 0,-22 0 0,1 0 15,21 21-15,-21 0 0,-1 0 16,1 1-16,21-1 0,0 0 0,-22 0 16,22 21-16,21-20 0,0-1 0,-21-21 15,21 21-15,0 0 0,0 0 16,21 0-16,0-21 0,0 0 16,1 22-16,20-22 0,-21 0 15,21 0-15,-20 21 0,20-21 0,-21 21 16,0-21-16,22 0 0,-22 21 15,0-21-15,0 0 0,0 21 16,-21 0-16,0 1 16,-21-1-16,0-21 15,0 0-15,-22 21 0,22-21 0,-21 0 16,21 0-16,0 0 0,-22 0 0,22 0 16,0 0-16,-21 0 0,20 0 15,1 0-15,0 0 0,0 0 16,0 0-16,21-21 15,0 0 1,0-1-16,21 22 0,21-21 0</inkml:trace>
  <inkml:trace contextRef="#ctx0" brushRef="#br0" timeOffset="38124.24">17653 2921 0,'21'-42'16,"-21"21"-16,0-1 0,0 1 16,21 21-1,-21 21-15,0 1 16,0-1-16,0 21 0,0 0 0,0 1 16,0-1-16,0 22 15,0-1-15,-21 1 0,0-1 0,0 1 16,21-1-16,-21 1 0,-1-1 15,22-21-15,-21 1 0,21-1 0,0 0 16,0 1-16,0-22 0,0 0 0,0 0 16,0 0-16,21-21 0,1 0 15,-1 0-15,0 0 0,0 0 0,21 0 16,-20 0-16,-1 0 0,21-21 16,-21 0-16,0 0 0,1 0 0,-1-22 15,21 22-15,-21-21 0,0 21 16,-21-22-16,22 22 0,-22 0 0,21 0 15,-21 0-15,0 42 32,0 0-32,0 0 0,0 0 15,-21 1-15,21-1 0,0 0 16,-22 0-16,22 0 0,0 0 0,0 1 16,0-1-16,0 0 0,22 0 15,-1-21-15,0 21 0,0-21 0,0 0 16,0 0-16,1 0 0,20 0 0,-21 0 15,21 0-15,-20 0 0,20-21 16,-21 21-16,0-21 0,22 0 0,-22 0 16,0-1-16,-21 1 0,21-21 15,-21 21-15,21 0 0,-21-1 16,0 1-16,0 0 0,-21 21 31,0 21-31,21 0 16,-21 1-16,21-1 0,-21 0 15,21 0-15,0 0 0,-22 0 0,22 1 16,0-1 0,22-42 31,-1-1-47,0 22 0,-21-21 0,21 0 15,0 0-15,0 0 0,1 0 0,-1-1 16,0 1-16,0 0 0,0 0 15,0 21-15,-21 21 32,0 0-32,0 0 0,0 1 0,0-1 15,0 0-15,0 0 0,0 0 16,0 0-16,0 1 0,22-1 16,-1-21-16,0 21 0,0-21 15,0 0-15,0 0 0,22 0 0,-22 0 16,21 0-16,1 0 0,-1 0 0,0 0 15,-21-21-15,22 21 16,-1-21-16,0-1 0,-20 22 0,-1-42 16,0 21-16,0 0 0,-21 0 15,0-22-15,0 22 0,0 0 0,0 0 16,-21 0-16,0-1 0,0 1 16,-1 21-16,1 0 0,0 0 0,0 0 15,-21 0-15,20 0 0,1 21 16,0-21-16,0 22 0,21-1 0,-21 0 15,21 0-15,0 0 16,0 0-16,0 1 16,0-1-16,21 0 0,0 0 15,-21 0-15,0 0 16,21 22-16,-21-22 0,0 0 0,0 21 16,0 1-16,0-22 0,0 21 0,0 22 15,0-22-15,0 0 0,0 22 16,0-22-16,0 1 0,0-1 0,0 0 15,0 1-15,0-1 0,0 0 16,0-21-16,0 22 0,0-22 0,0 0 16,0 0-16,0 0 0,0 1 0,-21-22 15,0 0 1,0-22 0,21 1-16,-21 0 15,21 0-15,0-21 0,0 20 16,0-20-16,-22-21 0,22 20 0</inkml:trace>
  <inkml:trace contextRef="#ctx0" brushRef="#br0" timeOffset="38324.12">18881 3090 0,'0'0'0,"0"-21"0,-22 21 16,1 0-16,0-21 15,0 21 48,0 21-63,0-21 0</inkml:trace>
  <inkml:trace contextRef="#ctx0" brushRef="#br0" timeOffset="38525.01">17970 3154 0,'22'0'15,"20"0"1,-21 0-16,0 0 0,22 0 16,-1 0-16,-21 0 0,21 0 0,1 0 15,-22 0-15,21 0 0,1 0 0,-22 0 16,0 21-16,0-21 0,0 0 15,-21 21-15</inkml:trace>
  <inkml:trace contextRef="#ctx0" brushRef="#br0" timeOffset="40336.15">14668 7176 0,'0'0'0,"0"-43"0,0 22 0,0 0 0,0-21 15,0 20-15,0 1 0,0 0 16,0 0-16,0 63 31,0-21-15,-21 22-16,21 20 0,0 1 15,-21-1-15,0 1 0,0 20 0,21 1 16,-21 0-16,-1-1 0,22 1 0,0 0 16,-21-1-16,21-20 15,0 21-15,0-22 0,0 1 0,0-22 0,0 0 16,0 1-16,0-1 0,0 0 0,0-21 15,0 1-15,0-1 16,0 0-16,0-42 31,21 0-31,-21-22 16,22 22-16,-22-21 0,21-22 0,-21 22 16,21-22-16</inkml:trace>
  <inkml:trace contextRef="#ctx0" brushRef="#br0" timeOffset="41072.51">14711 7070 0,'0'0'0,"-21"0"16,21-21-16,-22 21 0,22-22 15,22 22 16,20 0-31,0 0 0,22 0 16,-1 0-16,22 0 0,21 0 16,0 0-16,-1 0 0,1 0 0,0 22 15,21-22-15,-21 0 16,21 0-16,0 0 0,-21 0 0,21 0 16,-21 0-16,-1 0 0,1 0 0,-21 0 15,0 0-15,-22 0 0,22 0 16,-22 0-16,-20 0 0,20 0 0,-21 0 15,22 0-15,-43 0 0,21 0 16,-20 0-16,-1 0 0,0 0 0,0 0 16,-21 21-16,0 0 15,0 0 1,-21 0-16,21 0 0,-21 22 0,0-22 16,-1 21-16,1-21 0,0 22 15,0-1-15,0 22 0,0-22 16,-1 0-16,22 1 0,-21 20 0,0-21 15,21 22-15,0-22 0,0 22 16,-21-22-16,21 22 0,0-22 0,0 21 16,0-20-16,0-1 0,0 0 15,0 1-15,0-1 0,0-21 0,0 22 16,0-22-16,0 0 0,0 0 16,0 0-16,0 0 0,0 1 0,0-1 15,-21 0-15,0-21 0,-1 21 0,1-21 16,0 21-16,-21-21 0,-1 0 15,-20 21-15,-1-21 0,1 0 0,-22 0 16,1 0-16,-22 22 0,0-22 0,0 0 16,0 0-16,0 0 15,-21 0-15,22 0 0,-22 0 0,0 0 16,21-22-16,0 22 0,0 0 0,21 0 16,1 0-16,20-21 0,1 21 15,-1 0-15,22 0 0,0 0 0,-1 0 16,1 0-16,21 0 0,0 0 0,42 0 47,0 0-47,21 0 15,-21 21-15,22-21 0,-22 0 0,21 22 16,-21-22-16</inkml:trace>
  <inkml:trace contextRef="#ctx0" brushRef="#br0" timeOffset="41660.18">14287 10139 0,'0'0'15,"-21"-21"-15,21 0 0,-21 21 0,21-22 16,0 1-16,-21 21 0,0 0 16,21 21-1,0 1-15,0 20 16,0-21-16,0 21 0,0 1 0,-21 20 15,21-20-15,-22 20 0,1 1 16,21-1-16,0-21 0,-21 22 0,0-1 16,21-20-16,-21 20 0,21-20 0,0-1 15,0-21-15,0 21 0,0 1 16,0-22-16,0 0 0,0 0 16,0 0-16,0 1 0,21-44 46,-21 1-46,0 0 0,21 0 16,0-21-16,0 20 0,1-20 16</inkml:trace>
  <inkml:trace contextRef="#ctx0" brushRef="#br0" timeOffset="42304.33">14436 9927 0,'0'-21'16,"21"21"0,0 0-16,21 0 15,-21-21-15,22 21 0,-1 0 0,22 0 16,-1-21-16,22 21 0,-1-21 16,22 21-16,0 0 0,0 0 0,0 0 15,0-22-15,-1 22 0,22 0 16,-42 0-16,21 0 0,0 0 0,0 0 15,-22 0-15,1 0 0,0 0 16,-1 0-16,-20 0 0,-1-21 16,-20 21-16,-1 0 0,0 0 0,-21 0 15,22 0-15,-22 0 0,0 0 16,0 0-16,-21 21 16,0 1-16,0-1 0,0 0 15,0 0-15,0 0 0,0 22 16,0-22-16,0 0 0,0 21 0,0 1 15,-21-22-15,21 21 0,-21 0 0,0 1 16,0-1-16,21 0 0,0 1 16,0-1-16,-22 0 0,22 1 0,0-1 15,0 0-15,0 1 0,0-1 16,0 0-16,0 1 0,0-1 16,0-21-16,22 22 0,-22-22 0,0 21 15,0 0-15,0-20 0,0-1 0,0 21 16,-22-21-16,1 0 0,-21 1 15,-22 20-15,22-21 0,-21 0 0,-22 0 16,0 1-16,1-1 0,-22 0 0,21-21 16,-21 21-16,0-21 0,-21 21 15,0-21-15,0 0 0,0 0 0,0 21 16,-21-21-16,21 0 0,21 0 0,-21 0 16,43 0-16,-22 0 0,42 0 15,-20 0-15,41 0 0,-20 0 0,42 0 16,-22 0-16,22-21 0,0 21 0,21-21 31,21 21-15,0 0-16,1-21 0,-1 21 0,0 0 15,21 0-15</inkml:trace>
  <inkml:trace contextRef="#ctx0" brushRef="#br0" timeOffset="42494.23">14668 12742 0,'0'0'0,"-105"22"16</inkml:trace>
  <inkml:trace contextRef="#ctx0" brushRef="#br0" timeOffset="42777.06">14414 12679 0,'0'0'0,"0"-21"16,0 42-1,-21-21 1,21 21-16,-21 21 0,21 1 0,0-1 15,0 0-15,-21 22 0,21-22 16,0 22-16,0 20 0,0-20 0,0-1 16,0 1-16,0 21 0,0-22 0,0 22 15,0-22-15,0 1 0,0-1 16,-21 1-16,21-1 0,0 1 0,0-22 16,0 0-16,0 1 0,0-22 0,0 0 15,0 0-15,0 0 16,0 1-16,0-44 15,0 1 1,0 0-16,21-21 0</inkml:trace>
  <inkml:trace contextRef="#ctx0" brushRef="#br0" timeOffset="43355.75">14457 12658 0,'0'0'0,"0"-21"0,21-1 16,0 22-16,0 0 16,22 0-16,-1-21 0,0 21 15,22-21-15,-1 21 0,43-21 0,-21 0 16,42 21-16,-21-21 0,21 21 16,0-22-16,0 1 0,0 21 0,0 0 15,0-21-15,21 21 0,-42 0 0,21 0 16,-22 0-16,1-21 0,0 21 15,-21 0-15,-1 0 0,-20 0 0,21 0 16,-43 0-16,21 0 0,-20 21 0,-22-21 16,21 21-16,-21-21 0,-21 21 15,0 1-15,0 20 0,0-21 0,0 21 16,0-20-16,0 20 0,0 0 16,0 1-16,0-1 0,0 0 0,-21 22 15,21-22-15,0 0 0,0 1 16,-21-1-16,21 22 0,0-22 0,0 0 15,0 1-15,0-22 0,0 21 0,0 0 16,0 1-16,0-1 0,0 0 16,0 1-16,0-22 0,0 21 0,0 1 15,0-22-15,0 21 0,0-21 0,0 0 16,-21 22-16,0-22 0,0 0 0,-1 0 16,-20-21-16,0 21 0,-22 1 15,1-1-15,-1-21 0,-20 21 16,-22-21-16,0 0 0,-21 21 0,0-21 15,-21 21-15,21-21 0,-21 0 0,21 21 16,0-21-16,0 0 0,21 22 16,0-22-16,21 0 0,1 0 0,-1 0 15,21 0-15,22 0 0,0 0 0,-1 0 16,1 21-16,21-21 0,0 0 0,0 0 16,-1 21-16,1-21 0,21 21 15,0 0-15</inkml:trace>
  <inkml:trace contextRef="#ctx0" brushRef="#br0" timeOffset="43771.55">14351 15155 0,'0'0'0,"0"-21"16,-21 21-16,21 21 15,0 22-15,0-22 16,-21 21-16,21 1 0,0-1 0,0 21 15,0-20-15,0 20 0,0 1 0,0-22 16,0 22-16,0-1 0,-22 1 0,22-22 16,0 21-16,-21-20 0,0 20 15,21-20-15,-21-1 0,21-21 0,0 21 16,0-20-16,0-1 0,0 0 0,0 0 16,0-42-1,0 0-15,0 0 16,0-1-16,0-20 0,0 0 15,21-1-15,-21 1 0,0-21 0,21 20 16,-21-20-16</inkml:trace>
  <inkml:trace contextRef="#ctx0" brushRef="#br0" timeOffset="44365.22">14309 15177 0,'0'0'0,"0"-43"0,0-41 16,-22 62-16,22 1 15,-21 21-15,42 0 16,1 0-1,-1 0-15,21 0 0,22 0 0,-1 0 16,1 0-16,20-21 0,1 21 16,21 0-16,0-21 0,21 0 15,0 21-15,-22-21 0,22 21 0,22-22 16,-22 1-16,0 0 0,0 21 16,0-21-16,0 0 0,0 21 0,-22-21 15,1 21-15,-21 0 0,0-22 0,-22 22 16,1 0-16,-22-21 0,0 21 0,1 0 15,-22 0-15,0 0 0,0 0 16,-21 21-16,21 1 0,-21-1 16,0 0-16,0 0 15,0 0-15,0 0 0,0 1 16,0-1-16,-21 0 0,0 21 0,21-21 16,-21 1-16,0 20 0,-1-21 15,22 21-15,-21 1 0,0-22 0,21 21 16,0 1-16,-21-22 0,21 21 0,-21 0 15,21 1-15,0-1 0,0 0 16,-21 1-16,21-1 0,-22-21 0,1 22 16,21-1-16,-21 0 0,21-21 0,-21 22 15,0-22-15,-22 21 0,22-21 0,-21 22 16,0-22-16,-1 0 0,1 0 0,-22 0 16,1 1-16,-1-1 0,-20 0 15,-1 0-15,0 0 0,-20 0 0,-1 1 16,0-22-16,-21 21 0,0 0 0,0-21 15,0 21-15,0-21 16,21 0-16,-21 21 0,42-21 0,1 0 16,-1 0-16,22 21 0,20-21 0,1 0 15,0 0-15,20 0 0,1 22 0,0-22 16,0 0-16,21 21 16,0 0-16,0 0 0,0 0 15,0 0-15,0 1 0,21-1 16</inkml:trace>
  <inkml:trace contextRef="#ctx0" brushRef="#br0" timeOffset="44760">14499 16870 0,'-21'0'16,"21"21"-16,-21 0 0,21 0 0,0 1 15,0-1-15,0 0 0,0 21 16,0 1-16,0-1 0,21 0 0,-21 22 15,21-22-15,-21 22 0,0-22 16,0 21-16,0-20 0,0-1 0,0 22 16,0-22-16,0 0 0,0-21 0,0 22 15,0-22-15,0 0 0,0 0 16,0 0-16,0-42 16,0 0-16,21 0 0,0 0 15,-21-22-15,0 1 16,22 0-16,-1-22 0,-21 22 0,0-22 15,0 1-15,21-1 0</inkml:trace>
  <inkml:trace contextRef="#ctx0" brushRef="#br0" timeOffset="45361.65">14626 16870 0,'0'0'0,"0"-42"0,0 20 0,0 1 0,0 0 16,0 0-16,0 0 0,0 0 16,0-1-16,0 1 15,21 0 1,0 21-16,1 0 0,-1-21 15,21 21-15,0-21 0,1 21 0,20-21 16,1 21-16,-1-22 0,22 22 16,-22-21-16,22 21 0,0-21 0,-1 0 15,1 0-15,0 0 0,-1-1 16,1 1-16,0 21 0,21-21 0,-22 0 16,1 0-16,0 0 0,-22-1 0,22 22 15,-22-21-15,1 21 0,-1 0 16,-20-21-16,-1 21 0,0 0 0,1 0 15,-22 0-15,0 0 0,0 21 0,0-21 16,-21 21-16,0 1 0,0-1 0,0 0 16,0 0-16,0 21 0,-21-20 15,0 20-15,21-21 0,-21 21 0,21-20 16,-21 20-16,21 0 0,0-21 16,0 22-16,0-1 0,0 0 0,0-20 15,0 20-15,0 0 0,21 1 16,0-1-16,-21-21 0,21 21 0,0 1 15,-21-1-15,0 0 0,21-20 0,-21 20 16,0 0-16,0-21 0,0 22 0,0-1 16,0-21-16,-21 22 0,0-22 15,0 21-15,-21 0 0,-1-20 0,-20 20 16,-1 0-16,1 1 0,-22-22 0,0 21 16,-20-21-16,20 22 0,-21-22 15,21 0-15,-20 0 0,20 0 0,0-21 16,1 0-16,-1 0 0,0 0 15,22 0-15,-1 0 0,1-21 16,-1 0-16,22 21 0,-22-21 0,22 21 16,0 0-16,-1 0 0,1 0 0,21 0 15,-21 0-15,20 0 0,1 0 16,0 0-16,0 0 0,0 0 0,0 0 16</inkml:trace>
  <inkml:trace contextRef="#ctx0" brushRef="#br0" timeOffset="53629.56">15346 7557 0,'0'-22'16,"0"1"15,-21 21 0,-1 0-15,1 0 0,0 0-1,0 0-15,0 0 0,0 0 0,-1 0 16,1 0-16,0 0 0,0 0 15,0 0-15,0 0 0,-22 0 16,22 0-16,0 0 0,0 0 16,0 0-16,-1 0 15,44 0 48,-1 0-63,0 0 15,21 0-15,1 21 0,-1-21 0,0 0 16,22 0-16,-22 0 0,22 0 16,20 0-16,-20 0 0,-1 0 15,1 0-15,-1 0 0,1 0 0,-22 0 16,22 0-16,-1 0 0,-21 0 16,1 0-16,-1 0 0,0 0 0,-20 0 15,20 0-15,-21 0 0,21 0 0,-20 0 16,-1 0-16,0 0 0,0 0 15,0 0-15,0 0 16,-42 0 47,0 0-48,0 0 1</inkml:trace>
  <inkml:trace contextRef="#ctx0" brushRef="#br0" timeOffset="54228.56">15367 7768 0,'0'0'0,"-21"21"0,0-21 16,21 22 0,-22-22-16,1 0 0,0 0 15,0 0-15,0 0 0,21 21 16,-21-21-16,-1 0 0,1 0 0,0 0 15,0 0-15,0 21 0,0-21 16,-1 0-16,1 0 16,0 0-1,42 0 32,0 0-31,22 0-16,-22 0 0,42 0 15,-20 0-15,20 0 0,1 0 0,-1 0 16,1 0-16,20 0 0,-20 0 16,-1 0-16,1 0 0,-1 0 0,22 0 15,-21 0-15,-22 0 0,21 0 0,1 0 16,-22 0-16,22 0 16,-22 0-16,0 0 0,1 0 0,-1 0 15,-21 0-15,0 0 0,1 0 0,-1 0 16,0 0-16,-42 0 47,0 0-47,-1 0 15,1 0-15,0 0 0,0 0 16,0 21-16,0-21 16,-1 0-16,1 0 0,0 0 15,21 21-15</inkml:trace>
  <inkml:trace contextRef="#ctx0" brushRef="#br0" timeOffset="54720.4">15409 8086 0,'0'0'0,"-21"21"0,0-21 0,0 0 0,0 0 0,-1 0 16,1 0-1,21 21-15,0 0 63,21-21-63,1 0 0,20 0 0,-21 0 15,21 0-15,1 0 0,20 0 16,-20 0-16,20 0 0,1 0 0,20 0 16,-20 0-16,20 0 0,-20 0 0,21-21 15,-22 21-15,1 0 0,-1 0 16,1 0-16,-22 0 0,0 0 0,-21 0 16,22 0-16,-22 0 0,0 0 15,0 0 1,-21-21-16,-21 21 47,0 0-47,0 0 0,0 0 15,-1 0-15,1 0 0,0 21 16,0-21-16,0 0 16,0 0-16,-1 0 0,1 21 0</inkml:trace>
  <inkml:trace contextRef="#ctx0" brushRef="#br0" timeOffset="55093.24">15388 8446 0,'0'0'0,"-21"0"0,0 21 0,42-21 32,0 0-32,0 0 15,22 0-15,-22 0 0,21 0 0,0 0 16,1 0-16,-1 0 0,0 0 16,1 0-16,20 0 0,-20 0 0,-1 0 15,0 0-15,1 0 0,-1 0 0,-21 0 16,21 0-16,-20 0 0,-1 0 15,0-21-15,0 21 0,0 0 0,0 0 16,-42 0 47,0 0-63</inkml:trace>
  <inkml:trace contextRef="#ctx0" brushRef="#br0" timeOffset="63826.11">17208 17336 0,'-21'0'0,"0"0"15,0 0-15,0 0 16,0 21-16,-1-21 16,1 0-1,0 0-15,0 0 0,0 0 16,0 0 0,21 21 15,21-21-16,0 0-15,21 0 0,1 0 16,-1 21-16,0-21 0,22 0 0,-22 0 16,22 0-16,-1 0 0,1 0 15,-1 0-15,1 0 0,-1 0 0,1 0 16,-1 0-16,-21 0 0,22 0 0,-22 0 16,1 0-16,-22 0 0,21 0 15,-21 0-15,0 0 0,1 0 0,-1 0 16,0 0-1,-21-21-15,0 0 32,-21 21-32,0-21 0,-1 21 15,1-22-15,0 22 0,-21-21 0,21 0 16,-1 21-16,-20-21 0,21 0 16,0 21-16,0-21 0,-1 21 0,1-22 15,0 22-15,21-21 16,0 42 31,21-21-32,0 22-15,1-22 0,-1 21 0,21-21 16,-21 21-16,0 0 0,22-21 0,-1 21 16,-21-21-16,22 21 15,-22-21-15,21 0 0,-21 22 0,0-22 16,1 0-16,-1 21 0,0-21 15,-21 21 1,0 0-16,-21 0 16,0-21-16,-1 21 0,-20 1 15,21-1-15,-21-21 0,-1 42 0,1-21 16,0 0-16,-1 1 0,-20-1 16,20 0-16,1 0 0,21 0 0,-21 0 15,20 1-15,-20-1 0,21 0 16,0-21-16,21 21 0,-21-21 15,21 21 1,-22-21-16,1 0 31,0-21-15,0 21-16</inkml:trace>
  <inkml:trace contextRef="#ctx0" brushRef="#br0" timeOffset="65992.47">14414 17293 0,'-21'0'78,"21"21"-63,-21-21-15,0 0 0,0 0 16,0 0-16,-1 0 16,1 0-16,0 0 0,0 0 0,0 22 15,0-22-15,-1 0 0,1 0 16,0 0-16,0 0 0,-21 0 16,20 0-16,1 0 0,0 0 15,0 0-15,-21 0 0,20 21 0,-20-21 16,21 0-16,-21 0 0,20 0 15,-20 0-15,21 0 0,-21 0 0,-1 0 16,22 0-16,-21 0 0,-1 0 16,1 0-16,0 0 0,-1 0 0,1 0 15,0 0-15,-1 0 0,1 0 16,21 0-16,-21 0 0,-1 0 0,1 0 16,0 0-16,-1 0 0,1 0 0,-22 0 15,22-21-15,0 21 0,-1 0 16,-20 0-16,21-22 0,-22 22 0,1 0 15,-1-21-15,1 21 16,-1-21-16,1 21 0,-1-21 0,1 0 16,-1 21-16,1-21 0,20-1 0,-20 22 15,20-21-15,-20 0 0,21 0 16,-22 0-16,22 0 0,-22-1 0,1 1 16,20 0-16,1 0 0,-21 0 15,20-22-15,-20 22 0,20 0 0,1-21 16,-21 21-16,20-22 0,-20 22 0,20-21 15,-20 21-15,21-22 0,-22 1 16,22 21-16,-1-22 0,-20 22 16,21-21-16,-1 0 0,1-1 0,0 1 15,-1 0-15,-20-1 0,20 1 16,1 0-16,0-1 0,-1 1 0,1 0 16,-21-22-16,20 22 0,1-1 0,0 1 15,-1 0-15,1-1 0,0 1 16,-1 0-16,1-1 0,0 1 0,-1 0 15,1-22-15,0 22 0,20 0 0,-20-22 16,0 22-16,21-1 0,-22-20 16,22 21-16,0-22 0,-21 22 0,20-1 15,-20 1-15,21-21 0,0 20 0,-22 1 16,22 0-16,0-1 16,-21-20-16,21 20 0,-1-20 0,1 21 15,0-1-15,0-20 0,0 20 0,0-20 16,-1 21-16,1-1 0,0 1 15,21-22-15,0 22 0,-21 0 0,21-22 16,-21 22-16,21 0 0,0-22 0,0 1 16,0 20-16,0-20 0,0 20 15,0-20-15,0 21 0,0-22 0,0 22 16,0-1-16,0-20 0,0 21 0,0-22 16,0 22-16,0-22 0,-21 22 15,21-22-15,0 22 0,0-21 0,0-1 16,0 22-16,0-22 0,0 22 15,0-22-15,0 22 0,0-21 16,0-1-16,0 22 0,0-22 0,0 1 16,0-1-16,0-20 0,0 20 0,0 1 15,0-1-15,0 1 0,0-1 16,0 1-16,0-22 0,0 21 0,0-20 16,0 20-16,21-20 0,0 20 0,0-21 15,-21 22-15,21-22 0,0 22 16,1-22-16,-1 22 0,0-1 0,0-21 15,21 22-15,-20-22 0,-1 22 16,21-1-16,-21 1 0,22-22 0,-22 22 16,0-1-16,21 1 0,-21-1 15,22 1-15,-22-1 0,21-21 0,-21 22 16,22-1-16,-22 1 0,21-1 0,-21 1 16,22-1-16,-22 1 0,21-1 15,1 1-15,-1-1 0,0 1 0,1-1 16,-1 1-16,0-1 0,22 1 0,-22-1 15,0 1-15,22-1 0,-22 22 16,1-21-16,20 20 0,-21-20 0,1 20 16,20-20-16,-20 21 0,20-1 0,-21-20 15,22 20-15,-1 1 0,-20-21 16,20 20-16,1 1 0,-1 0 0,1-1 16,-1 22-16,1-21 0,-1 21 15,1-22-15,-1 22 0,1-21 0,-1 21 16,1-1-16,-22 1 0,22 0 15,-1-21-15,-21 21 0,22 21 0,-1-22 16,-20 1-16,20 0 0,1 0 0,-22 21 16,22-21-16,-1 21 0,1 0 15,-1-21-15,-21 21 0,22 0 0,-1-22 16,1 22-16,21 0 0,-22 0 0,1 0 16,20 0-16,-20 0 0,20 0 15,1 0-15,-21 0 0,20 0 0,1 0 16,-22 0-16,22 0 0,-21 0 15,-1 0-15,1 22 0,-22-22 16,21 0-16,1 0 0,-22 21 0,1-21 16,20 0-16,-21 0 0,1 0 15,-22 0-15,21 21 0,-21-21 0,22 0 16,-22 0-16,0 0 0,0 0 0,0 0 16,1 0-16,-1 0 0,0 0 15,-21 21-15,21-21 16,-42 0 78,0 0-79,0 0-15,21-21 0,-22 21 16,22-21-16</inkml:trace>
  <inkml:trace contextRef="#ctx0" brushRef="#br0" timeOffset="66607.92">14012 7027 0,'0'0'0,"-21"-21"0,0-21 16,0 21-16,0 21 16,21-21-16,-22 21 15,22 21 17,0 0-32,22-21 15,-1 21-15,0 0 0,-21 0 0,42 1 16,-21-1-16,1 0 0,20 0 0,-21 0 15,21 0-15,22 1 16,-22 20-16,1-21 0,-1 0 0,0 0 16,1 1-16,-1-1 0,0-21 15,-21 21-15,1 0 0,-1-21 0,0 0 16,0 21-16,0-21 16,0 0-1,-21 21 16,-21-21-31,0 22 16,0-22-16,-21 21 0,20-21 16,-20 21-16,0 0 0,-1-21 15,1 21-15,0 0 0,-1 1 0,1-1 16,0 0-16,-1 0 0,1 0 0,0 0 16,-1 1-16,1-1 0,0-21 15,21 21-15,-1 0 0,-20 0 0,21-21 16,21 21-16,-21-21 0,0 0 15,21 22-15,-22-22 0,22 21 16,-21-21 15,0 0-15,21 21-16,-21-21 0,0 21 31,0-21-31</inkml:trace>
  <inkml:trace contextRef="#ctx0" brushRef="#br0" timeOffset="69055.83">17378 9948 0,'0'0'0,"0"-21"0,0 0 16,0 0-16,0 0 16,0 0-16,0-1 15,0 1 1,21 21-1,0 0-15,0 0 16,0 21-16,1 1 16,20-22-16,-21 42 0,21-21 0,1 0 15,-22 0-15,21 22 0,-21-22 0,22 21 16,-22-21-16,0 22 0,21-22 16,-20 0-16,-1 0 0,21 64 15,-42-64-15,21 0 16,-21 0-16,21-21 0,-21 22 0,0-1 15,0 0-15,0-42 47</inkml:trace>
  <inkml:trace contextRef="#ctx0" brushRef="#br0" timeOffset="69292.38">18203 9885 0,'-42'0'16,"21"0"-16,0 0 0,-1 0 0,1 0 0,-21 21 16,0 0-16,20 0 0,-41 1 15,21-1-15,-22 0 0,22 0 16,-22 21-16,1-20 0,-1 20 0,22-21 15,-22 21-15,22 1 0,0-1 16,21 0-16,-22 1 0,22-1 0,0 0 16,0-20-16,0 20 0</inkml:trace>
  <inkml:trace contextRef="#ctx0" brushRef="#br0" timeOffset="70111.91">17822 12721 0,'0'0'0,"-21"-21"0,21 0 16,-21 0-16,0 21 0,21-21 16,0-1-16,-21 22 0,-1 0 15,22 22 1,0-1-16,22 0 0,-1 21 15,0-21-15,0 22 0,21-1 0,-20 0 16,20 1-16,0-1 0,1 0 16,-1 1-16,0-1 0,1 0 0,-22-20 15,21 20-15,0-21 0,-20 0 16,-1 0-16,0 1 0,0-1 16,0 0-16,-21 0 0,21-21 31</inkml:trace>
  <inkml:trace contextRef="#ctx0" brushRef="#br0" timeOffset="70295.8">18478 13039 0,'0'0'0,"0"-43"0,0 1 0,0 21 0,0-21 16,0-1-16,0 22 0,0 0 16,0 0-16,-21 0 0,0 21 15,0 0-15,-21 21 16,-1 0-16,1 21 0,0 1 0,-1-1 15,-20 0-15,20 1 0,-20 20 0,-1 1 16,22-22-16,-21 21 0,-1-20 16,1 20-16,20-20 0,1 20 0</inkml:trace>
  <inkml:trace contextRef="#ctx0" brushRef="#br0" timeOffset="70960.42">17928 15515 0,'0'0'0,"-21"-63"16,0 42-1,21-1-15,-21 1 0,21 0 0,-22 0 16,22 0-16,0-22 0,0 22 16,-21 0-16,21 0 0,0 0 0,-21 0 15,42 42 17,0 0-32,1 21 0,-1 1 0,21-22 15,0 21-15,-20 0 0,20 1 16,0-1-16,22-21 0,-22 22 0,0-1 15,1-21-15,-1 0 0,-21 22 0,22-22 16,-1 0-16,-21 0 16,0-21-16,0 21 0,1 0 0,-1-21 15,-21 22-15,0-44 32</inkml:trace>
  <inkml:trace contextRef="#ctx0" brushRef="#br0" timeOffset="71156.31">18563 15304 0,'0'0'0,"0"-22"0,0 44 31,-42-1-31,21 0 0,-22 21 16,1-21-16,0 22 0,-1-1 15,-20-21-15,-1 22 0,1-1 16,-1 0-16,1 1 0,20-1 0,-20-21 15,21 21-15,-1 1 0,1-1 16,0 0-16,20-20 0,1 20 0</inkml:trace>
  <inkml:trace contextRef="#ctx0" brushRef="#br0" timeOffset="71520.1">17907 16510 0,'21'21'47,"0"0"-47,0-21 0,22 22 16,-22-1-16,0 0 0,0 0 0,22-21 15,-22 21-15,0 0 0,0 1 16,0-1-16,0 0 0,1 0 0,-1 0 16,-21 0-16,0 1 15,0-1 1</inkml:trace>
  <inkml:trace contextRef="#ctx0" brushRef="#br0" timeOffset="71707">18373 16447 0,'0'-22'15,"-22"22"1,1 22-16,0-1 15,0 0-15,0 0 0,0 0 16,-22 22-16,22-22 0,0 21 0,0-21 16,0 22-16,-22-1 0,22 0 0,0-21 15,0 22-15,0-22 0,-22 0 16,22 0-16,21 0 0,-21-21 0</inkml:trace>
  <inkml:trace contextRef="#ctx0" brushRef="#br0" timeOffset="73372.09">19304 9864 0,'0'0'0,"-21"-21"0,0-1 15,-1 1-15,22 0 16,-21 0-16,21 0 0,-21 21 0,21-21 15,0-1-15,0 1 0,0 0 16,0 0-16,0 0 0,0 0 16,0-1-16,0 1 15,0 0-15,0 0 16,0 0-16,0 0 16,0-1-16,21 22 0,0-21 15,1 21-15,-1 0 0,0-21 0,21 21 16,-21 0-16,22 0 0,-1 0 15,0 0-15,1 0 0,-1 0 0,0 0 16,22 0-16,-22 21 0,1-21 16,20 21-16,-21 1 0,1-1 15,-1 21-15,0-21 0,-20 22 16,20-1-16,-21 0 0,0 1 0,0-1 16,-21 21-16,0-20 0,0 20 15,0-20-15,0 20 0,0 1 0,0-1 16,-21 1-16,0-1 0,0 22 15,-21-1-15,20-20 0,-20 21 0,21-22 16,-21 1-16,-1 20 0,1-20 16,0-1-16,-1 22 0,1 0 0,-22-22 15,22 22-15,0-22 0,-22 22 0,22-22 16,0 22-16,-1-21 0,1-1 16,0 22-16,20-1 0,-20-20 0,0 21 15,21-1-15,-1 1 16,1-22-16,-21 22 0,42-21 0,-21 20 15,21-20-15,-21-1 0,21 22 0,0-22 16,0 1-16,0-1 0,0 1 16,0-1-16,0 1 0,0-22 0,0 22 15,0-22-15,0 0 0,0 22 16,21-22-16,0 1 0,21-1 0,1-21 16,-1 21-16,0 1 0,22-1 0,-1-21 15,-20 0-15,41 22 0,-20-22 16,-1 0-16,1-21 0,-22 21 0,22-21 15,-1 0-15,-21 0 0,1 0 16,-1 0-16,-21 0 0,22 0 16,-22 0-16,0 0 0,0 0 0,0 0 15,-21 21 17,-21 1-32,0-22 15,0 21-15,-22 0 0,22-21 0,-21 21 16,21 0-16,-22 0 0,1 1 0,0-1 15,-1 0-15,1 0 0,0 0 16,-1 22-16,1-22 0,0 21 0,-1 0 16,1 1-16,21-1 0,-21 0 0,20 22 15,-20-1-15,21 1 0,0-1 16,21 22-16,-21-21 0,21-1 0,-22 22 16,1-22-16,21 22 0,0 0 15,-21-1-15,21 1 0,-21 0 16,21-1-16,-21 1 0,21-22 0,0 22 15,0 0-15,0-22 0,0 22 0,0-22 16,0 22-16,0-21 0,0-1 16,21 22-16,-21-22 0,21-20 0,0 20 15,-21 1-15,21-1 0,-21-21 0,22 22 16,-1-22-16,-21 1 0,0-1 16,21 0-16,-21 1 0,21-1 0,-21 0 15,0-21-15,0 22 0,0-22 0,0 21 16,-21-21-16,0 1 0,0-1 15,-1 21-15,1-21 0,0 0 16,0 1-16,0-22 0,0 21 0,-1 0 16,1 0-16,0-21 0,0 21 15,0-21-15,0 0 0,-1 21 0,1-21 16,0 0-16,0 0 16,0 0-16,0 0 0,-1 0 0,1 0 15,0 0-15,0-21 16,21 0-16</inkml:trace>
  <inkml:trace contextRef="#ctx0" brushRef="#br0" timeOffset="82812.14">15811 4276 0,'-21'0'0,"0"0"0,0 0 16,0 0-16,0 0 16,-1 0-16,1 0 0,0 0 15,0 0-15,0 0 16,0 0-16,-1 0 0,1 0 16,0 0-16,0 0 15,0 0-15,0 0 16,-1 0-16,1 0 15,21 21-15,0 0 32,0 0-17,21-21-15,1 0 16,-1 0-16,21 0 0,0 21 16,22-21-16,-1 0 0,22 0 15,0 0-15,21 0 0,-1 0 16,1 0-16,21 0 0,0 0 0,-21 0 15,21 0-15,-21 0 0,21 0 0,0 0 16,-21 0-16,21 0 0,-21 0 16,21 0-16,-22 0 0,-20 0 0,21 0 15,-21 0-15,-1 0 0,-20 22 16,20-22-16,-20 0 0,-1 0 0,1 0 16,-22 0-16,1 0 0,-1 21 15,0-21-15,1 0 0,-22 0 0,0 0 16,0 0-1,-42 0 1,-21 0 0,-1 0-16,1 0 0,0 0 0,-22 0 15,1 0-15,-1 0 0,1 0 0</inkml:trace>
  <inkml:trace contextRef="#ctx0" brushRef="#br0" timeOffset="83356.83">15748 4466 0,'0'0'0,"-21"0"0,-64 0 16,64 0-16,0 0 15,0 0-15,-1 0 0,1 0 16,21 21-16,43-21 31,-22 0-31,21 0 16,22 0-16,-1 0 16,22 0-16,21 0 0,21 0 0,21 0 15,0 0-15,0 0 0,21 0 16,1 0-16,-1 0 0,0 22 0,-20-22 15,-1 0-15,-21 0 0,0 0 16,0 21-16,-21-21 0,-1 0 0,1 0 16,-21 0-16,0 0 0,-22 0 15,1 0-15,-1 0 0,-21 0 0,1 0 16,-1 0-16,0 0 0,-20 0 0,-1 0 16,0 0-1,-42 0 32,0 0-31,-1 0-1,1 0 17,0 0-17</inkml:trace>
  <inkml:trace contextRef="#ctx0" brushRef="#br0" timeOffset="94348.7">17865 7811 0,'0'0'0,"0"21"15,-22 0-15,1 0 16,0-21-16,21 21 16,-21-21-16,0 0 15,21-21 63,0 0-62,21 21-16,0 0 0,-21-21 0,21 21 16,0 0-16,1-21 0,-1-1 15,21 22-15,-21-21 0,22 21 0,-1-21 16,0 21-16,22-21 0,-22 21 16,22 0-16,-1-21 0,22 21 0,-22-21 15,22 21-15,0 0 0,-1 0 16,1 0-16,21 0 0,0 0 15,-1 0-15,1 0 0,21 0 0,-21 0 0,21 21 16,-21-21-16,0 21 16,0-21-16,-1 21 0,1 0 0,21 0 15,-21 1-15,21-1 0,-21 0 0,0 0 16,21 0-16,-21 22 0,-1-1 16,1 0-16,0 1 0,21-1 0,-21 21 15,0-20-15,0 20 0,-1 1 0,1-1 16,-21 1-16,21-1 0,-22 22 15,1-22-15,0 22 0,-1 0 0,-20-1 16,-1-20-16,1 21 0,-1-1 16,-20 22-16,20-21 0,-42 21 15,22-1-15,-22-20 0,0 21 0,0 0 16,0 0-16,-21-1 0,0 1 0,0 21 16,0-21-16,0 0 0,0 0 0,0 0 15,0-22-15,-21 22 0,0 0 16,21 0-16,-21 0 0,0-1 0,0 1 15,-1 0-15,1 0 0,0 0 0,0 0 16,0-22-16,21 22 0,-21-21 0,-22-1 16,22 22-16,0-21 0,0 0 0,0-22 15,-22 22-15,22-1 0,-21 1 16,21-21-16,-22 20 0,1-20 16,0 20-16,-1-20 0,1-1 0,-22 22 15,22-21-15,-21-1 0,20 1 0,-20-1 16,-1-21-16,1 22 0,20-1 0,-20-20 15,-1 20-15,1-20 0,-1 20 16,1-21-16,-1 22 0,-20-22 0,20 22 16,1-1-16,-22-20 0,22 20 0,-1-21 15,-21 22-15,1-22 0,20 22 0,-20-1 16,-1-20-16,21 20 0,-20 1 0,20-1 16,1-21-16,-1 22 0,-20-1 15,41 1-15,-20-1 0,20 1 0,1-1 16,-21 1-16,20-22 0,22 22 15,-21-22-15,-1 0 0,1 1 0,21-1 16,0-21-16,-22 22 0,43-22 16,-21 0-16,21 0 0,0 0 0,0 0 15,0 1-15,0-1 0,0 0 16</inkml:trace>
  <inkml:trace contextRef="#ctx0" brushRef="#br0" timeOffset="94812.52">19748 15219 0,'0'-21'15,"0"0"-15,0 42 16,0 0 0,0 0-16,0 0 0,-21 22 15,0-22-15,0 21 0,0-21 16,21 22-16,-21-1 0,-1 0 16,1 1-16,21-22 0,-21 21 0,0 0 15,0 1-15,21-22 0,-21 0 0,-1 0 16,1 0-16,21 1 0,0-1 15,0 0-15,-21-21 0,21 21 16,-21-21-16,42 0 31,0 0-15,0 21-16,1-21 0,20 0 16,-21 0-16,0 21 0,0-21 0,1 0 15,20 0-15,-21 22 0,0-22 16,0 0-16,22 21 0,-22-21 15,0 0-15,0 0 0,0 21 0,22-21 16,-22 0-16,0 0 0,0 0 16,0 0-16</inkml:trace>
  <inkml:trace contextRef="#ctx0" brushRef="#br0" timeOffset="97251.62">15748 8657 0,'0'-21'0,"0"0"16,0 0 0,0 42 15,0 0-31,0 0 16,-21 0-16,21 1 0,0 20 15,0 0-15,0 1 0,0 20 0,0 1 16,0-22-16,0 21 0,21 1 0,0-22 15,-21 22-15,21-22 0,-21 0 16,0 22-16,21-22 0,-21 1 0,22-1 16,-22 0-16,21 1 0,-21-22 15,0 21-15,0-21 0,0 22 0,0-22 16,0 0-16,0 0 0,0 0 16,0 0-16,0 1 0,0-44 46</inkml:trace>
  <inkml:trace contextRef="#ctx0" brushRef="#br0" timeOffset="97791.81">15790 8657 0,'0'0'0,"-21"0"16,0 0-1,0 21-15,0-21 16,21 22-16,-22-1 0,1 0 0,0 0 16,0 0-16,0 22 0,21-22 15,-21 0-15,-1 21 0,1-21 0,0 1 16,21 20-16,-21-21 0,21 0 15,-21 0-15,21 1 0,-21-22 0,21 21 16,0 0-16,0-42 31,0 0-15,21-1-16,0 1 0,0 0 16,0 0-16,0-21 0,1 20 15,-1-20-15,0 0 0,21-1 16,-21 1-16,1 0 0,-1-1 0,21 1 15,-21 21-15,0 0 0,1 0 16,-1-1-16,0 22 0,0 0 0,0 0 16,-21 22-16,21-1 0,1 0 15,-22 42-15,21-20 0,0 20 16,-21-20-16,21 20 0,0 1 0,0-1 16,-21-21-16,22 1 0,-1-1 15,0 0-15,0 1 0,-21-22 16,21 21-16,0-21 0,1 1 0,-1-1 15,-21 0-15,21 0 0,-21 0 16,21 0-16,-21 1 0,0-1 0,0 0 16,0 0-16</inkml:trace>
  <inkml:trace contextRef="#ctx0" brushRef="#br0" timeOffset="98424.45">16002 11917 0,'0'0'0,"-21"-21"0,0 0 0,21-22 16,-22 22-16,1-21 0,0 21 16,0-22-16,0 1 0,0 21 0,-1-22 0,1 22 15,0-21-15,21 21 0,-21 0 0,0 21 16,21 21-1,0 0 1,0 0-16,0 21 0,0 1 0,0-1 16,0 0-16,-21 22 0,21-22 15,0 22-15,-22-1 0,22-20 0,0 20 16,-21 1-16,21-1 0,0 1 0,0-22 16,0 21-16,-21-20 0,21-1 0,0 0 15,0 1-15,0-1 0,0 0 16,0-20-16,0 20 0,0-21 0,0 0 15,0 0-15,0-42 32,0 0-32,0 0 15</inkml:trace>
  <inkml:trace contextRef="#ctx0" brushRef="#br0" timeOffset="98892.19">15769 11388 0,'0'0'0,"64"-64"16,-64 85-1,0 1 1,-22-1-16,1 0 0,21 0 0,-21 21 16,0-20-16,0 20 15,0-21-15,-1 0 0,1 22 0,0-22 16,0 21-16,0-21 0,0 0 0,-1 1 15,1-1-15,0 0 0,0 0 0,0 0 16,0 0-16,-1-21 16,1 0-1,21-21-15,0 0 16,0 0-16,0 0 0,0 0 16,21-22-16,-21 22 0,22-21 0,-1 21 15,-21-22-15,21 22 0,0-21 0,0 21 16,0-1-16,1 1 0,-1 0 15,0 0-15,0 21 0,0 0 16,0 0-16,1 21 0,-1 0 0,0 0 16,0 22-16,0-1 0,-21 0 0,21 1 15,-21-1-15,22 22 0,-22-1 16,0-21-16,0 22 0,0-22 0,0 22 16,0-22-16,0 22 0,0-22 0,0 0 15,21 1-15,-21-1 0,21-21 16,-21 21-16,0-20 0,0-1 0,0 21 15,21-21-15,-21 0 0,0 1 0</inkml:trace>
  <inkml:trace contextRef="#ctx0" brushRef="#br0" timeOffset="99469.86">16002 14288 0,'-21'-22'16,"21"1"0,0 0-16,0 0 15,0 0-15,0 0 16,0-1-16,0 1 15,0 0-15,0 0 0,0 42 47,0 0-47,0 0 0,0 1 0,0-1 16,21 21-16,-21-21 0,0 22 0,21-1 16,-21 0-16,0 1 0,0-1 0,0 0 15,0 22-15,0-22 0,0 0 16,-21-20-16,21 20 0,0 0 0,-21 1 15,21-22-15,0 21 0,0-21 0,0 0 16,0 1-16,0-1 0,0 0 16,-21-21-1,-1-21 1,22 0-16,0-1 0,0-20 16,-21 21-16,21-21 0,0-1 0</inkml:trace>
  <inkml:trace contextRef="#ctx0" brushRef="#br0" timeOffset="99880.18">15938 14224 0,'0'-21'0,"0"42"0,0-63 0,0 21 0,0-1 16,-21 22-1,0 0-15,0 0 16,21 22-16,0-1 0,-21 0 16,0 0-16,21 0 0,-22 0 15,22 1-15,-21-1 0,0 21 0,21-21 16,-21 22-16,21-22 0,-21 0 0,0 21 15,-1-21-15,22 1 0,0-1 0,-21 0 16,0 0-16,21-42 31,0 0-31,0 0 16,0-1-16,0 1 0,0 0 0,0 0 16,21-21-16,-21 20 0,21 1 15,1 0-15,-1-21 0,-21 21 0,21-1 16,0 22-16,0-21 0,0 0 15,1 21 1,-1 0-16,-21 21 0,21 0 0,0 1 16,0-1-16,-21 0 0,21 0 0,1 0 15,-1 22-15,0-22 0,0 21 0,0-21 16,0 0-16,1 22 0,-22-22 16,21 0-16,-21 0 0,21 0 0,-21 1 15,0-1-15,0 0 0,0 0 0,0 0 16,-21 0-16,0 1 0,-1-22 15</inkml:trace>
  <inkml:trace contextRef="#ctx0" brushRef="#br0" timeOffset="100820.95">16087 16320 0,'0'0'0,"-22"-22"0,1 1 16,21 0-16,0 0 0,-21 0 0,0 0 16,0-1-16,21 1 0,0 0 15,0 0-15,-21 21 0,21-21 0,-22 21 16,22 21 15,0 0-31,0 0 16,0 0-16,0 1 0,0-1 0,0 21 15,0-21-15,0 22 0,0-22 16,22 21-16,-22-21 0,0 22 0,0-1 16,21-21-16,-21 21 0,21 1 0,-21-22 15,0 21-15,0-21 0,21 1 0,-21-1 16,0 0-16,21 0 0,-21 0 15,0-42 17,0 0-32,0 0 0,0 0 15,0-1-15,0 1 16,0 0-16,0 0 0,0-21 0,0 20 16,0 1-16,0 0 0,0-21 0,0 21 15,0-1-15,0 1 0,0 0 0,0 0 16,0 0-16,0 0 0,0-1 15,-21 22-15,0 0 16,0 0-16,0 0 16,-1 0-16,1 0 0,21 22 0,-21-22 15,0 21-15,0-21 0,21 21 16,-21-21-16,-1 0 0,22 21 16,-21 0-16,0-21 0,21 21 15,-21-21-15,21 22 0,-21-1 16,21-42 31,0-1-47,0 1 15,0 0-15,21 0 0,0-21 0,-21 20 16,21 1-16,0-21 0,1 21 0,-1 0 16,-21-1-16,21 22 0,0-21 0,0 21 15,0 0-15,1 0 16,-1 0-16,0 21 0,0 1 0,0-1 15,-21 0-15,21 0 0,1 0 0,-1 22 16,-21-22-16,0 21 0,21-21 0,0 0 16,-21 22-16,0-22 0,0 0 15,0 0-15,0 0 0,0 1 0,0-1 16,0 0-16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1T01:34:56.7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10837 2794 0,'-21'0'32,"21"-21"-32,-21 21 15,21-21-15,0 0 16,0-1 0,0 1-1,21 0-15,0 0 16,0 0-16</inkml:trace>
  <inkml:trace contextRef="#ctx0" brushRef="#br0" timeOffset="1048.16">10943 2328 0,'0'-63'16,"0"42"-16,0 0 0,0-1 0,0 1 15,0 0-15,0 0 0,0 0 16,0-22-16,0 22 0,0 0 0,0 0 16,0-21-16,0 20 0,0 1 15,0 0-15,-21 0 0,21 0 0,0 0 16,0-1-16,0 1 15,-21 21-15,21 21 32,0 1-17,0-1-15,0 21 0,21-21 16,-21 22-16,0-1 0,0 0 16,0 1-16,21-1 0,-21 21 0,21 1 15,-21-1-15,21 1 0,-21-1 16,0 22-16,0-21 0,22 20 0,-22 1 15,0-22-15,0 22 0,0 0 0,0-1 16,0 1-16,0 0 0,-22-1 16,1 1-16,0 0 0,21-1 0,-21 1 15,0 0-15,0-22 0,-1 1 16,1-1-16,21 1 0,-21-22 0,21 0 16,0 1-16,-21-22 0,21-42 46,0 0-46,0-1 0,0-20 0,0 21 16,0-21-16,21-1 0,-21 1 0,21 0 16,0-22-16</inkml:trace>
  <inkml:trace contextRef="#ctx0" brushRef="#br0" timeOffset="2795.16">11070 2032 0,'0'0'0,"0"-21"16,-21 21-1,21-21-15,0 0 16,-21 21 15,42 0 47,0 0-78,0 0 0,0 0 0,1 0 16,20 0-16,0 0 0,1 0 16,20 0-16,-21 0 0,22 0 0,-1 0 15,1 0-15,21 0 0,20 0 16,-20 0-16,21 0 0,0 0 0,0 0 16,21 0-16,-22 0 0,22 0 15,0 0-15,0 0 0,22-22 0,-22 22 16,21-21-16,0 21 15,0-21-15,0 21 0,22-21 0,-1 21 16,0 0-16,1-21 0,-1 21 16,21 0-16,-20 0 0,20 0 0,-42 0 15,22 0-15,-22 0 0,0 0 16,0 0-16,0 0 0,-21 0 0,22-21 16,-44 21-16,1 0 0,0 0 15,0 0-15,-43 0 0,22 0 16,-21 0-16,-22 0 0,21 0 15,-41 0-15,20 0 0,-21 0 0,0 0 16,0 0-16,1 0 94,-22 21-94,0 0 15,21 0-15,-21 0 0,0 0 16,0 1-16,0-1 0,0 21 0,0-21 16,0 22-16,0-22 15,0 21-15,0-21 0,0 22 0,0-1 16,0 0-16,0 1 0,0-1 16,-21 21-16,21 1 0,0-22 0,-22 22 15,22-1-15,0 1 0,0-1 0,0 1 16,-21-1-16,21 1 0,0 20 15,0-20-15,0-1 0,0 22 0,0-21 16,0-1-16,0 1 0,0-1 16,0 1-16,0-22 0,0 21 0,0-20 15,0-1-15,0 22 0,0-22 16,0 0-16,0-21 0,0 22 0,0-1 16,0-21-16,0 0 15,0 1-15,0-1 0,-21-21 31,0 0-31,0 0 0,0 0 16,-1 0-16,1 0 0,0 0 0,0 0 16,0 0-16,-22 0 0,22 0 15,-21 0-15,0-21 0,-1 21 0,-20 0 16,20 0-16,-20 0 0,-1 0 16,1 0-16,-22-22 0,1 22 0,-1 0 15,0 0-15,1 0 0,-22 0 16,0 0-16,0 0 0,0 0 0,0 0 15,1 22-15,-22-22 0,21 0 16,0 0-16,-21 21 0,21-21 16,-21 0-16,0 0 0,0 21 0,0-21 15,0 0-15,0 21 0,0-21 16,0 0-16,0 21 0,-21-21 0,21 0 16,-21 21-16,21-21 0,0 0 15,0 22-15,0-22 0,21 0 0,-21 0 16,21 21-16,0-21 0,0 0 15,1 0-15,20 0 0,-21 21 0,21-21 16,22 21-16,-22-21 0,22 0 0,-1 0 16,1 0-16,20 0 0,-20 0 15,21 21-15,-1-21 0,22 0 16,0 0-16,-21 0 0,20 0 16,1 0-16,0 0 31,0 0 78,0 0-109,0 0 0,-1 0 16,1 0-16,0 0 0,0 0 15,0 0-15,0 0 0,-1 0 16,1 0-16,0 0 0,0 0 31,21-21 1,0 0-17,0 0 1,0 0-1,0-1 1,0 1-16,0 0 16,0 0-16,0 0 15,21 0-15,-21-1 16,21 1 0,0 21-16,-21-21 0,0 0 31,0 0-31,0 0 31,0-1-31,22 1 16,-1 21-16</inkml:trace>
  <inkml:trace contextRef="#ctx0" brushRef="#br0" timeOffset="3679.75">10985 2074 0,'0'-21'31,"22"21"16,-22 21-31,0 1-1</inkml:trace>
  <inkml:trace contextRef="#ctx0" brushRef="#br0" timeOffset="8460.61">12785 2223 0,'-22'-22'15,"22"1"1,-21 0-16,21 0 16,0 0-16,0 0 15,-21 21 16,0 21-15,21 0-16,0 21 16,0-21-16,0 22 15,0-22-15,0 42 0,0-20 16,0-1-16,0 22 0,0-22 0,0 21 16,0-20-16,0-1 0,0 0 15,0 1-15,0-22 0,0 0 0,0 21 16,0-20-16,0-1 0,0 0 15,0 0 1,0-42 0,0 0-1,0-22-15,0 22 0,0-21 16,0 21-16,21-22 0</inkml:trace>
  <inkml:trace contextRef="#ctx0" brushRef="#br0" timeOffset="9787.64">12679 2180 0,'-21'0'0,"-1"0"31,1 0-31,0 0 31,0 0-31,21 21 0,-21-21 16,63 0 15,-21 0-31,0 0 16,1 0-16,20 0 0,0 0 0,-21-21 15,22 21-15,-1 0 16,0 0-16,-20 0 0,20 0 0,-21-21 16,21 21-16,-20 0 0,-1 0 0,21 0 15,-21 0-15,0 0 16,-21 21 31,-21 0-47,0-21 15,0 22-15,0-22 0,0 21 16,-1-21-16,1 21 0</inkml:trace>
  <inkml:trace contextRef="#ctx0" brushRef="#br0" timeOffset="9999.52">12636 2519 0,'0'0'0,"0"21"15,22-21 1,-1 0-16,0 0 16,0 0-16,0 0 0,0 0 15,1 0-15,-1 0 0,0 0 16,0 0-16,0-21 0,0 21 16,1 0-16,-1-21 15,0 0-15,0-1 16,0 22-16</inkml:trace>
  <inkml:trace contextRef="#ctx0" brushRef="#br0" timeOffset="10116.32">13250 2096 0,'0'0'15,"0"-22"-15,0 1 0</inkml:trace>
  <inkml:trace contextRef="#ctx0" brushRef="#br0" timeOffset="10296.21">13314 2032 0,'0'0'15,"0"21"-15,0 0 16,0 1-16,0-1 16,0 0-16,0 21 0,0 1 15,0-22-15,0 21 0,0 22 0,0-22 16,0 0-16,-21 1 0,21 20 16,-22-21-16,22 1 0,0-22 0,0 21 15,0-21-15,0 1 0,0-1 16,0 0-16,0 0 0,22-21 15,-1 0 1,0-21-16,0 21 16,-21-21-16</inkml:trace>
  <inkml:trace contextRef="#ctx0" brushRef="#br0" timeOffset="11765.43">13801 2350 0,'0'-22'15,"0"1"1,0 0 0,-22 21-16,1 0 15,0 0-15,0 0 16,0 0-16,0 0 15,-1 21-15,22 0 0,-21 1 16,0-1-16,21 21 0,-21-21 0,21 22 16,-21-22-16,21 21 0,-21-21 15,21 22-15,0-22 0,0 0 0,0 0 16,0 0-16,0 0 16,21-21-16,0 0 0,0 0 15,0 0-15,0 0 16,1 0-16,-22-21 15,21 21-15,0-21 0,-21 0 0,21 0 16,-21 0-16,21-1 16,-21 1-16,21 0 0,-21 0 0,0 0 15,0 0-15,0-1 16,0 1 234,22 0-219,-22 0 0,0 0-31,21 0 16,-21-1-16,21 22 16,-21-21-16,0 0 15,0 0 1,0 42 31,0 0-47,-21 0 0,21 1 15,0-1-15,0 0 16,-21 0-16,21 0 0,0 0 0,0 1 16,0-1-16,0 0 0,0 0 15,0 0-15,0 0 0,21 1 16,0-1-16,0-21 0,-21 21 16,21-21-16,0 0 0,1 21 0,-1-21 15,0 0-15,0 0 0,21 0 0,-20 0 16,-1 0-16,21 0 0,-21 0 15,22 0-15,-22 0 0,0-21 0,0 0 16,21 21-16,-42-21 0,22-1 16,-1 1-16,0 0 0,0 0 15,0 0-15,-21 0 0,21-1 16,1 1-16,-22 0 0,21 0 0,-21-21 16,0 20-16,0 1 0,21 0 15,-21 0-15,0 0 16,-21 21-1,0 0 1,-1 0-16,1 0 0,0 21 16,0-21-16,0 21 0,21 0 15,-21 0-15,-1-21 0,1 22 0,0-1 16,21 21-16,0-21 0,0 0 16,-21 1-16,21-1 0,0 0 15,0 0-15,0 0 0,21-21 31,0 0-31,0 0 0,1 0 0,-1 0 16,0 0-16,0 0 0,0-21 16,0 0-16,1 21 0,-1-21 0,-21 0 15,21-1-15,-21 1 0,21 0 16,-21 0-16,0 0 0,0 0 16,0-1-16,0 1 15,0 42 32,0 1-47,0-1 16,0 0-16,0 0 0,0 0 15,0 0-15,0 1 0,0-1 0,0 21 16,0-21-16,0 22 0,0-22 0,0 21 16,0-21-16,0 22 0,0-1 15,0-21-15,0 21 0,0-20 0,0 20 16,0 0-16,0-21 0,-21 1 15</inkml:trace>
  <inkml:trace contextRef="#ctx0" brushRef="#br0" timeOffset="12029.28">14457 3366 0,'0'21'16,"0"0"-1,0 0-15,-21 0 0,21 0 16,-22-21-16,1-21 31,0 21-31,21-21 0,-21 0 16,21-21-16,-21 20 0,0-20 0,-1 21 15,22-21-15,-21-1 0,0 1 0,21 0 16,-21-22-16,21 22 0,0-1 16,0 1-16,0-21 0,0 20 0,21 1 15,21 0-15,-20-1 0,-1 1 16,21 21-16,0-22 0,-20 1 0,20 21 16,0 0-16,-21-22 0,22 22 0,-22 21 15,21-21-15,-21 0 16,1 21-16,-1 0 0,-21-21 0</inkml:trace>
  <inkml:trace contextRef="#ctx0" brushRef="#br0" timeOffset="13016.43">14584 2794 0,'0'21'94,"0"0"-79,0 1-15,0-1 0,0 0 16,0 0-16,0 0 15,0 0-15,0 1 0,0-1 16,0 0-16,0 0 0,0 0 0,0 0 16,0 1-16,0-1 0,0 0 15,0 0-15,0 0 0,-21 0 0,21 1 16,0-1-16,-22-21 0,22 21 16,-21 0-16,21 0 0,-21-21 15,21 21 1,-21-21-16,0 0 15</inkml:trace>
  <inkml:trace contextRef="#ctx0" brushRef="#br0" timeOffset="13859.87">12785 3620 0,'0'0'0,"0"-22"0,0 1 16,-22 0-16,1 21 16,0 0-16,0 0 15,0 0-15,0 0 0,-22 0 16,22 0-16,0 21 0,0 0 0,-22 1 16,22-1-16,0 0 0,0 0 15,0 0-15,0 0 0,21 22 0,0-22 16,-22 0-16,22 21 0,0-20 0,0 20 15,0-21-15,0 21 0,0-20 16,0-1-16,22 21 0,-1-21 0,0-21 16,0 21-16,0 1 0,0-22 15,1 0-15,20 0 0,-21 0 16,21 0-16,1 0 0,-22-22 0,21 1 16,1 0-16,-22 0 0,21 0 15,0 0-15,-20-1 0</inkml:trace>
  <inkml:trace contextRef="#ctx0" brushRef="#br0" timeOffset="14136.71">13144 3493 0,'0'0'0,"0"-64"0,0 43 0,0 0 0,0 0 16,0-1-16,-21 22 31,21 22-15,0-1-16,0 21 0,0 0 15,0-20-15,0 20 0,0 0 0,0 1 16,0-1-16,0 0 0,-21 1 16,21-1-16,0-21 0,0 21 0,0 1 15,0-22-15,0 21 0,0-21 0,0 1 16,0-1-16,0 0 0,21 0 16,0-21-16,1 0 15,-1 0-15,0 0 16,0-21-16,0 0 0,0 0 0,1-1 15</inkml:trace>
  <inkml:trace contextRef="#ctx0" brushRef="#br0" timeOffset="15221.13">13525 3641 0,'0'0'0,"43"-21"0,-64 21 47,-1 21-47,22 0 0,-21-21 0,21 21 15,0 0-15,0 0 0,-21 22 16,21-22-16,-21 0 0,21 0 0,0 0 16,0 22-16,0-22 0,0 0 0,0 0 15,0 0-15,0 1 16,21-22-16,0 0 16,0 0-16,1 0 15,-1 0-15,0 0 0,0-22 16,0 1-16,0 21 0,-21-21 0,22 0 15,-22 0-15,21 0 0,0-1 16,-21 1-16,0 0 0,0-21 0,0 21 16,0-1-16,0 1 0,0-21 15,0 21-15,0 0 0,42-1 0,-63 1 16,-21 21-16,21 0 16,-1 0-16,1 0 15,0 0-15,0 21 0,0 1 0,0-1 16,-1 0-16,1 0 15,21 0-15,0 0 0,0 1 0,0-1 16,0 0-16,0 0 0,0 0 0,0 0 16,0 1-16,0-1 0,0 0 15,21 0-15,1 0 0,-1 0 16,0 1-16,0-22 16,0 0-16,0 0 0,22 0 15,-22 0-15,0 0 0,0 0 0,22 0 16,-1 0-16,-21-22 0,21 1 15,-20 21-15,20-21 0,-21 0 16,21 0-16,-20 0 0,-1-1 0,0 1 16,0 0-16,0 0 0,0 0 15,-21 0-15,0-1 0,0 1 16,0 0-16,0 0 16,-21 21 15,0 21-16,21 0-15,0 0 0,0 1 16,0-1-16,0 0 0,0 0 16,0 0-16,0 0 0,0 1 15,0-1-15,0 0 16,0 0-16,0 0 16,0 0-16,21-21 0,0 0 15,1 0-15,-1 22 16,0-22-16,0 0 0,0 0 0,0 0 15,1 0-15,-1-22 16,0 1-16,0 0 16,-21 0-16,21 0 15,-21 0-15,21-1 0,-21 1 16,0 0-16,0 0 0,0 0 0,0 0 16,0-1-16,0 1 15,22 21 1,-22 21 15,0 1-15,0-1-16,0 0 0,0 0 15,0 0-15,0 0 0,0 1 16,0-1-16,21 0 16,-21 0-16,21-21 15,0 21-15,0-21 0,0 0 16,1 0-16,-1 0 15,0 0-15,0 0 0,0 0 0,0 0 16,-21-21-16,22 21 0,-1-21 16,0 21-16,0-21 0,0 0 15,0 21-15,1-22 0,-22 1 0,21 0 16,0-21-16,-21 21 0,0-1 0,21 1 16,-42-21-16</inkml:trace>
  <inkml:trace contextRef="#ctx0" brushRef="#br0" timeOffset="15479.98">14922 3514 0,'-21'0'16,"0"0"-1,0 0-15,21 21 0,-21 0 16,0 0-16,21 0 16,-22 1-16,22-1 0,0 0 0,0 0 15,0 0-15,0 0 0,0 1 16,0-1-16,22-21 16,-22 21-16,21-21 0,-21 21 0,21 0 15,0 0-15,-21 1 16,0-1-1,0 0-15,0 0 0,0 0 16,0 0 0,21-42 15,-21 0-15,21 0-16,1-21 0</inkml:trace>
  <inkml:trace contextRef="#ctx0" brushRef="#br0" timeOffset="16376.54">3937 6519 0,'0'0'0,"0"-21"0,0 0 0,0 0 15,-21 0-15,21 0 0,0-1 16,0 1-16,0 0 0,0 0 16,0 0-16,-21 21 15,-1 0 1,22 21 0,-21 21-1,21-21-15,-21 1 0,21 20 0,0 0 16,0 1-16</inkml:trace>
  <inkml:trace contextRef="#ctx0" brushRef="#br0" timeOffset="16568.43">3895 7091 0,'-22'42'16,"22"1"-16,0 20 0,0 1 16,-21 20-16,21-20 0,-21 20 0,0 1 15,21 0-15,-21-1 0,21 1 0,-21 0 16,-1-1-16,1 1 0,21-21 16,-21 20-16,21-20 0,-21 20 0,21-20 15,-21-22-15,21 22 0,-21-1 16,21-20-16,0-1 0,0 0 15,0-21-15,0 22 0,0-22 0,0-42 32,0-22-32,0 1 15,-22 0-15,22-1 0,0-20 0</inkml:trace>
  <inkml:trace contextRef="#ctx0" brushRef="#br0" timeOffset="17667.81">3746 6583 0,'0'-21'0,"0"42"0,0-63 0,0 20 15,22 22 17,-1 0-17,21 0-15,0 0 0,-20 0 16,41 0-16,-21 0 0,22 0 16,-1 0-16,-20 0 0,63 0 0,-1 0 15,1 0-15,-21-21 0,21 21 16,0 0-16,-22-21 0,43 21 0,-42 0 15,42 0-15,0 0 0,21 0 0,0 0 16,0 0-16,1 0 0,-1 0 16,21 0-16,-21 0 0,22 0 0,-22 0 15,0 0-15,0 0 0,0 0 16,0 0-16,1 0 0,-1 0 0,0 0 16,0 0-16,-21 0 0,21 0 0,-21 0 15,0 0-15,0 0 16,0-21-16,-21 21 0,21 0 0,-42 0 15,21 0-15,-22 0 0,1 21 0,0-21 16,-22 0-16,1 0 0,-1 0 16,1 0-16,-1 0 0,-21 0 0,1 0 15,-22 0-15,0 21 0,0-21 0,0 0 16,-21 21-16,0 1 16,0-1-16,0 0 15,0 0-15,0 0 16,0 0-16,0 1 0,0 20 0,0-21 15,0 0-15,-21 22 0,21-22 16,0 0-16,-21 21 0,21-21 0,0 22 16,0-22-16,-21 21 0,21 1 15,0-1-15,0 0 0,0 1 0,0-1 16,-21 0-16,21 1 0,-21-1 0,21 0 16,0 1-16,0-1 0,-22 0 15,22 1-15,-21-1 0,21-21 0,0 21 16,0 1-16,0-22 0,0 21 0,0-21 15,-21 1-15,21-1 0,0 0 0,0 21 16,0-21-16,-21-21 0,21 22 16,0-1-16,0 0 0,0 0 15,-21-21-15,0 21 0,-1-21 16,1 21 0,0-21-16,0 0 0,0 0 15,0 22-15,-1-22 0,1 0 0,-21 0 16,21 0-16,-22 21 0,-20 0 0,21-21 15,-22 0-15,1 0 0,-1 0 16,-21 0-16,1 0 0,-1 21 0,-21 0 16,0-21-16,1 21 0,-22-21 0,0 0 15,0 0-15,0 0 0,0 22 0,-22-1 16,22 21-16,-21-21 16,21 0-16,0 1 0,-21-1 0,21 0 15,-21-21-15,21 21 0,0 0 0,-21 0 0,0-21 16,21 22-16,-43-1 0,22 0 15,0-21-15,0 21 0,21 0 16,-21 0-16,-1-21 0,1 22 0,21-1 16,0-21-16,21 21 0,1-21 0,20 0 15,21 0-15,1 0 0,-1 0 16,43 0-16,-21 0 0,21 0 0,0 0 16,-1 0-16,1 0 0,0 0 15,21-21 1,21 0-1,0-1 1,1 1-16,-22 0 16,21 0-16</inkml:trace>
  <inkml:trace contextRef="#ctx0" brushRef="#br0" timeOffset="18203.5">3852 6477 0,'0'21'15,"0"0"-15,21 1 0,-21 20 16,-21 0-16,21 22 0,0-22 15,0 22-15,0 20 0,0 1 16,0 21-16,0-22 0,0 22 0,0-21 16,-21 21-16,0-22 0,21-20 15,-21 21-15,21-22 0,0-21 0,0 1 16,0-1-16,0-21 0</inkml:trace>
  <inkml:trace contextRef="#ctx0" brushRef="#br0" timeOffset="19484.57">5038 6689 0,'21'0'62,"0"0"-62,0 0 0,0-21 16,0 21-16,1-22 15,-22 1-15,21 21 0,0-21 0,0 0 16,0 21-16,0-21 0,1 0 16,-1-1-16,-21 1 0,21 0 15,-21 0-15,-21 42 32,0 0-17,21 0-15,-22 22 16,22-22-16,-21 21 0,21-21 0,0 22 15,0-1-15,0 0 0,0-20 16,0 20-16,21 0 0,1 1 0,-1-1 16,0-21-16,-21 21 0,21-20 0,0 20 15,-21-21-15,21 0 0,-21 0 16,22 1-16,-22-1 0,0 0 16,0 0-16,0 0 15,-22-21 1,1 0-16,0 0 0,0 0 15,0 0-15,0 0 0,-22-21 16,22 0-16,-21 21 0,21-21 0,-22 0 16,22-1-16,-21 1 0,21 21 15,-1-21-15,1 0 0,0 21 0,0 0 16,21 21 0,0 0-1,21 0-15,0 1 0,0-1 0,22 0 16,-22 0-16,0-21 15,21 21-15,-20 0 0,20-21 0,-21 0 16,21 0-16,1 0 0,-1 0 0,0 0 16,1 0-16,-1-21 0,0 0 15,1 21-15,-1-21 0,0 0 0,1 0 16,-1-1-16,-21 1 0,22-21 16,-22 21-16,0 0 0,0-1 0,0 1 15,-21 0-15,0 0 0,0 0 0,0 0 16,0-1-1,-21 22 1,21 22-16,-21-1 16,21 0-16,0 0 0,0 0 15,0 0-15,0 1 0,0-1 0,0 0 16,0 0-16,0 0 0,0 0 16,0 1-16,0-1 0,0 0 31,0-42-16,0 0-15,0-1 16,21 1-16,-21 0 16,21 0-16,0 0 0,-21-22 15,0 22-15,22 0 0,-1 0 0,0 0 16,0 21-16,-21-21 0,21-1 16,0 22-16,1 0 0,-1 0 0,0 0 15,0 0-15,0 0 16,0 22-16,-21-1 0,22 0 0,-22 0 15,0 0-15,0 0 0,0 1 16,0-1-16,0 0 0,0 0 16,0 0-16,0 0 0,0 1 15,0-1-15,0-42 47,21-1-47,0 1 0</inkml:trace>
  <inkml:trace contextRef="#ctx0" brushRef="#br0" timeOffset="20581.64">6921 6922 0,'-21'0'16,"0"-22"-16,0 22 0,0 0 15,0 0-15,-1-21 0,1 21 16,0 0-16,0 0 0,0 0 15,-22 0-15,22 0 0,0 0 0,-21 0 16,21 0-16,-1 21 0,1 1 0,0-1 16,0 0-16,0 0 0,0 0 15,-1 0-15,22 1 0,0-1 16,0 21-16,0-21 0,0 0 0,0 1 16,0-1-16,22 0 0,-1-21 0,0 21 15,0-21-15,21 0 16,-20 0-16,-1 0 0,0 0 0,0 0 15,0-21-15,22 0 0,-22 0 16,0-1-16,0 1 0,0 0 0,0 0 16,1 0-16,20-106 15,-42 84 1,0 22-16,0-21 0,0 0 0,0-1 16,0 1-16,0 0 0,0 20 0,0-20 15,0 21-15,0 0 0,0 0 16,0-1-16,-21 22 15,21 22 1,0-1-16,0 0 0,0 21 0,0-21 16,0 22-16,0-1 0,0 0 0,0-20 15,0 20-15,0 0 0,0 1 16,0-22-16,0 21 0,0-21 0,21 0 16,0 1-16,-21-1 0,21 0 15,0 0-15,-21 0 0,22-21 16,-1 0-16,0 21 0,0-21 0,0 0 15,0 0-15,1 0 16,-1-21-16,0 21 0,0-21 0,-21 0 16,21 0-16,0 0 0,1 21 0,-22-22 15,0 1-15,21-21 0,-21 21 16,21 0-16,-21-1 0,0 1 0,0 0 16,0 0-16,0 42 46,0 0-46,0 0 16,0 1-16,0-1 0,0 0 16,0 0-16,0 0 0,0 0 0,0 1 15,0-1-15,0 0 0,21 0 16,0 0-16,0 0 0,1 1 16,-1-22-16,0 0 0,0 0 0,0 0 15,22 0-15,-22 0 0,21 0 16,-21 0-16,22 0 0,-22-22 0,21 22 15,-21-21-15,22 0 0,-22 0 0,21 0 16,-21 0-16,0-1 0,1 1 16,-1 0-16,0 0 0,-21 0 15,0 0-15,0-22 0,0 22 0,0 0 16,0 0-16,0 0 16,0-1-16,-21 22 0,0 0 15,-1 0-15,1 0 0,0 0 16,0 22-16,0-1 0,0-21 0,21 21 15,-22 0-15,22 0 0,-21 0 0,0 1 16,21 20-16,0-21 0,0 0 16,0 0-16,0 1 0,0-1 0,0 0 15,0 0-15,21-21 16,0 0-16,1 0 0,-1 0 16,0 0-16,0 0 0,0 0 15,0 0-15,1-21 0,-1 0 0,0 0 16,0-1-16,0 1 0,0 0 15,1 0-15,-22 0 0,21 0 0,-21-1 16,21-20-16,-21 21 0,0 0 16,0 0-16,0-1 0,0 1 15,-21 21 1</inkml:trace>
  <inkml:trace contextRef="#ctx0" brushRef="#br0" timeOffset="20720.56">7980 6922 0,'0'21'15,"0"0"-15,21 0 0,-21 0 16,0 0-16,21 1 0,0-1 15,0-21-15,-21 21 0,22-21 16,-1 0-16,0 0 16,0 0-16,0 0 0,0 0 0,1 0 15,-22-21-15,21 0 0,0 21 0,0-22 16,0 1-16,-21-21 0,0 21 16,21 0-16,-21-1 0</inkml:trace>
  <inkml:trace contextRef="#ctx0" brushRef="#br0" timeOffset="21140.32">7599 6392 0,'0'0'0,"-21"0"0,-1 22 0,-20 20 15,21-42-15,21 21 16,0 0-16,0 0 0,0 1 16,0-1-16,21-21 15,0 0 1,0 0-16,1-21 0,-1 21 16,-21-22-16,21 1 0,-21 0 15,21 0-15,-21 0 0,0 0 16,0-1-16,0 1 0,-21 0 0,0 21 15,0-21-15,-1 21 16,1-21-16,0 21 0,0 0 0,0 0 16,0 0-16,-1 21 0,22 0 15,-21 0-15,21 0 0,0 1 16,0-1-16,0 0 0,0 0 16,0 0-16,0 0 0,0 1 0,0-1 15,0 0-15,21 0 0,1-21 16,-22-21-16,21 21 15</inkml:trace>
  <inkml:trace contextRef="#ctx0" brushRef="#br0" timeOffset="21935.87">5482 7938 0,'21'-22'0,"-21"1"16,0 0-16,0 0 0,-21 0 16,0 21-16,0-21 15</inkml:trace>
  <inkml:trace contextRef="#ctx0" brushRef="#br0" timeOffset="22116.78">5397 8551 0,'22'0'16,"-1"0"-16,0 0 0,0 0 15,0 0-15,0 0 0,22 0 0,-22 0 16,0-21-16,21 0 0,-20 21 0,20-21 16,-21 0-16,0-22 0,22 22 15,-22-21-15,0 21 0,0-22 0</inkml:trace>
  <inkml:trace contextRef="#ctx0" brushRef="#br0" timeOffset="22383.63">5842 8213 0,'0'21'0,"21"42"16,-21-41-16,21-22 0,0 21 0,-21 0 15,22 0-15,-1-21 0,0 0 16,0 0-16,0 0 0,0 0 16,1 0-16,-1-21 15,0 21-15,0-21 0,-21 0 16,21 21-16,0-22 0,-21-20 0,0 21 16,0 0-16,22 0 0,-22-1 15,0-20-15,0 21 0,0 0 16,-22 0-16,1-1 0,0-20 0</inkml:trace>
  <inkml:trace contextRef="#ctx0" brushRef="#br0" timeOffset="22539.54">5757 8086 0,'0'21'16,"0"0"-16,0 0 0,0 0 0,21 22 0,1-22 16,-1 0-16,0 0 0,0 0 15,0 1-15,0-22 0,1 0 16,-1 0-16,21 0 0,-21 0 0,22 0 15,-22 0-15,0 0 0,21-22 0,-21 1 16,1 0-16,20-21 0,-21 21 16</inkml:trace>
  <inkml:trace contextRef="#ctx0" brushRef="#br0" timeOffset="22720.45">6519 7620 0,'0'21'31,"-21"-21"-15,21 21-16,0 1 0,0-1 15,0 0 1,-21 0-16,21 0 0,-21-21 16,21 21-16,0 1 0</inkml:trace>
  <inkml:trace contextRef="#ctx0" brushRef="#br0" timeOffset="23256.15">5651 7895 0,'0'0'0,"22"0"0,-22-21 15,0 0-15,0 0 16,0 0 0,-22 21-16,1 0 0,0 0 0,-21-22 15,21 22-15,-1 0 0,-41 0 0,42 0 16,-22 0-16,22 22 0,0-1 16,21 0-16,-21 0 0,21 0 0,0 22 15,0-22-15,0 42 0,-21-20 0,21-1 16,0 0-16,0 1 0,0-1 15,21 0-15,0 1 0,0-22 0,0 21 16,1-21-16,-1 0 16,0-21-16,21 22 0,-21-1 0,1-21 15,20 0-15,-21 0 0,21 0 0,-20 0 16,20 0-16,-21 0 0,0 0 16,22-21-16,-22-1 0,0 22 0,0-21 15,0 0-15,0 0 0,1 0 0,-1 0 16,0-1-16,0 1 0</inkml:trace>
  <inkml:trace contextRef="#ctx0" brushRef="#br0" timeOffset="23347.09">6054 7938 0,'0'-22'0</inkml:trace>
  <inkml:trace contextRef="#ctx0" brushRef="#br0" timeOffset="25000.23">5863 8107 0,'0'21'0,"0"0"16,0 0-16,0 1 0,0-1 15,0 21-15,0-21 0,0 0 0,21 1 16,-21-1-16,21 0 0,1 0 0,-1 0 16,0-21-1,0 0-15,0 21 0,0-21 0,1 0 16,-1 0-16,0 0 15,0-21-15,0 21 0,0-21 16,-21 0-16,22 21 0,-1-21 0,-21 0 16,0-1-16,21 1 0,-21 0 15,21 0-15,-21 0 0,0-22 0,0 22 16,0 0-16,0-21 0,0 21 0,-21-22 16,21 22-16,-21 0 0,0 0 15,-1 0-15,1-1 0,0 22 0,21-21 16,-21 21-16,0 0 0,0 0 15,-1 0-15,1 21 16,21 1-16,0-1 0,-21 0 0,21 0 16,-21 0-16,21 0 0,0 1 0,0-1 15,0 21-15,0-21 0,0 0 16,21 1-16,0 20 0,-21-21 0,21 0 16,1 0-16,-1-21 0,0 22 15,-21-1-15,21-21 0,0 0 0,0 0 16,1 0-16,-1 0 0,0 0 0,0 0 15,0-21-15,0-1 0,22 22 16,-22-21-16,0 0 0,0-21 0,0 21 16,1-1-16,-1-20 0,0 21 15,0-21-15,0-1 0,0 22 0,1-21 16,-22-1-16,0 22 0,0-21 16,21 21-16,-21-22 0,0 22 15,0 0-15,0 0 0,0 0 0,0 0 16,0-1-16,0 1 15,0 42 17,0 1-32,0-1 15,0 0-15,0 0 0,0 0 16,-21 22-16,21-22 0,0 21 0,0 0 16,-22 1-16,22-1 15,0 0-15,0-20 0,0 20 0,0 0 16,0 1-16,0-22 0,0 0 0,0 21 15,0-21-15,0 1 0,0-1 16,22 0-16,-1 0 0,0 0 16,0-21-16,0 0 0,0 0 0,1 0 15,-1 0-15,0 0 0,0-21 16,0 0-16,0 21 0,1-21 0,20 0 16,-21-1-16,0 1 0,0 0 15,1-21-15,-1 21 0,0-1 16,-21 1-16,21-21 0,-21 21 0,21 0 0,-21-22 15,0 22 1,0 0-16,0 0 0,0 0 16,0 42-1,0 0 1,0 0-16,0 0 0,0 0 16,0 1-16,0-1 0,0 0 0,0 0 15,0 0-15,0 0 0,0 1 16,0-1-16,0 0 0,0 0 0,21 0 15,1 0-15,-1-21 16,0 0-16,0 0 0,0 0 16,0 0-16,1-21 0,-1 21 15,0-21-15,0 0 16,0 0-16,0 0 0,-21-22 16,0 22-16,22 0 0,-22 0 0,0 0 15,0-22-15,0 22 0,0 0 16,0-21-16,-22 20 0,1 1 0,0 21 15,0-21-15,0 0 0,0 21 0,-1 0 16,-20 0-16,21 0 0,0 0 16,0 0-16,-1 21 0,1 0 0,0 0 15,0 1-15,21-1 0,0 0 16,0 0-16,0 21 0,0-20 0,0 20 16,0-21-16,0 0 0,0 0 15,21 1-15,0-1 0,0 0 16,1 0-16,-1-21 0,0 21 15,0-21-15,0 0 0,0 0 0,1 0 16,-1 0-16,0 0 0,0 0 16,0-21-16,0 21 0,1-21 0,-1 0 15,0 0-15,0 21 0,0-22 0,0 1 16,1 0-16,-22 0 0,0 0 16,0 0-16,21-1 0,-21 1 0,0 0 15,0 0-15,0 0 0,0 0 16,0-1-16,0 44 31,0-1-15,0 0-16,0 0 0,0 0 0,0 22 15,0-22-15,0 0 0,0 0 0,0 0 16,0 0-16,0 1 0,0-1 16,21 0-16,-21 0 0,21-21 15,0 0-15,0 0 0,1 0 16,-1 0-16,0 0 0,-21-21 15,21 21-15,0-21 0,0 21 0,1-21 16,-1-1-16,0 1 0,0 0 16,-21 0-16,0 0 0,21 0 0,-21-1 15,0 1-15,0 0 0,0 0 16,0 0-16,0 0 0,0-1 16,-21 22-16,21 22 31,0-1-31,0 0 15,0 0-15,0 21 0,0-20 0,0-1 16,0 0-16,0 0 0,0 0 0,0 0 16,21 1-16,-21-1 0,21 0 15,1-21-15,-22 21 0,21-21 16,0 0-16,0 0 16,0 0-16,0-21 15,-21 0-15,22 0 16,-22-1-16</inkml:trace>
  <inkml:trace contextRef="#ctx0" brushRef="#br0" timeOffset="25320.57">8001 7980 0,'0'0'0,"0"-21"15,0-22-15,0 22 16,21 0-16,0 21 16,0 0-16,-21-21 0,22 21 15,-1 0-15,0 0 0,0 0 16,0 0-16,0 0 0,-21 21 15,22-21-15,-22 21 0,21 0 0,-21 1 16,0-1-16,0 0 16,0 0-16,0 0 0,0 0 0,0 22 15,0-22-15,0 0 0,0 0 16,0 0 0,0-42-1,0 0-15,0 0 16,0 0-16,0 0 0,0-1 15,0 1-15,0-21 0,0 21 0,0-22 16,21 22-16,-21-21 0,21 21 0,0 0 16,-21-22-16,21 22 0,1-21 15,-1 21-15,0-1 0,21 1 16</inkml:trace>
  <inkml:trace contextRef="#ctx0" brushRef="#br0" timeOffset="26051.22">11599 6604 0,'0'0'0,"0"-42"16,0 21-16,0-1 0,0 1 0,0 0 16,0-21-16,0 21 0,-21-1 15,21 1-15,0 0 0,0 0 16,0 0-16,0 42 31,0 21-31,-21 1 0,21 20 16,0 1-16,0-1 0,0 1 15,0 20-15,-21 1 0,21 0 0,0-1 16,0 22-16,0-21 0,0-1 0,-21 22 16,21-21-16,0 0 0,0-1 15,0 1-15,0 0 0,0-22 0,0 22 16,0-22-16,0 22 0,0-43 0,0 22 16,0-22-16,0 0 0,0 1 15,0-1-15,0-21 0,0 0 16,0 1-16,21-44 15,-21 1 1,0 0-16,0-21 0,0 21 16,0-22-16,0-20 0,0 20 0</inkml:trace>
  <inkml:trace contextRef="#ctx0" brushRef="#br0" timeOffset="27164.59">11578 6456 0,'0'0'0,"0"-21"16,0 0-16,0-1 16,21 1-1,0 21-15,1 0 0,-1 0 16,0-21-16,21 21 0,1 0 0,-1-21 15,21 21-15,1 0 0,-1 0 0,1 0 16,21 0-16,-22 0 0,22-21 16,-1 21-16,22 0 0,0 0 0,21-21 15,0 21-15,21 0 0,-21 0 16,21 0-16,1 0 0,-1 0 16,21 0-16,-21 0 0,22-22 0,-22 22 15,0 0-15,0 0 0,0 0 16,0 0-16,1 0 0,-1 0 0,0 0 15,-21 0-15,21 0 0,-21-21 16,21 21-16,0 0 0,-21 0 0,22-21 16,-22 21-16,0 0 0,-22 0 15,22-21-15,-42 21 0,21 0 0,-21 0 16,-1 0-16,1 0 0,-22 0 0,1 0 16,-1 0-16,-20 0 0,-1 0 15,0 0-15,-20 0 0,20 0 0,-21 0 16,0 21-16,0 0 15,1 0-15,-22 1 16,0 20-16,0-21 0,0 21 0,0 1 16,0-1-16,0 0 0,0 1 15,0-1-15,0 0 0,0 1 0,0 20 16,0-20-16,0-1 0,0 21 0,0-20 16,0 20-16,21-20 0,-21 20 15,0 1-15,0-1 0,21 1 0,-21-1 16,21 1-16,-21-1 0,21 1 15,-21-1-15,0 1 0,0-1 0,0-21 16,21 22-16,-21-1 0,0 1 0,0-1 16,0-20-16,0 20 0,0-20 15,0-1-15,0 0 0,0 1 16,0-22-16,-21 21 0,21-21 0,-21 0 16,0-21-16,21 22 0,-21-1 0,0-21 15,-1 0-15,1 21 0,0-21 16,0 0-16,0 0 0,-22 0 0,22 0 15,-21 0-15,0 0 0,20 21 0,-20-21 16,0 0-16,-22 0 0,22 0 16,0 0-16,-22 0 0,1 0 15,-1 0-15,1 0 0,-1 0 0,-21 0 16,1 0-16,-1 0 0,0 0 0,1 0 16,-1 0-16,0 0 0,-20 0 15,20 0-15,0 0 0,1 0 0,-22 0 16,21 0-16,-21 0 0,0 21 0,-21-21 15,22 0-15,-22 0 0,21 0 16,-21 0-16,0 0 0,21 0 0,-21 0 16,0 0-16,0 0 0,21 0 0,0 0 15,0 0-15,1-21 0,-1 21 16,0 0-16,0 0 0,0 0 0,0 0 16,1 0-16,-1 0 0,21 0 15,-21-21-15,0 21 0,1 0 16,20 0-16,-21 0 0,0 0 0,0 0 15,1 0-15,-1 0 0,21-21 0,0 21 16,1-21-16,-1 21 0,22 0 16,-1 0-16,22-22 0,-1 22 0,1 0 15,0-21-15,21 21 0,-1 0 0,-20 0 16,21-21-16,0 21 16,0 0-16,-1 0 0,22-21 15,0 0 16,22 21-31,20-21 16,-21-1-16,0 1 0,22 0 0,-1 0 16</inkml:trace>
  <inkml:trace contextRef="#ctx0" brushRef="#br0" timeOffset="27497.4">13166 7154 0,'0'0'0,"0"-338"15,0 253 1,0 22-16,0 20 0,0 1 0,0 21 0,0-22 16,0 22-16,0 0 15,0 42 1</inkml:trace>
  <inkml:trace contextRef="#ctx0" brushRef="#br0" timeOffset="27808.22">13229 6710 0,'0'63'0,"0"1"16,0-22-16,0 1 0,0-1 16,0 0-16,0 22 0,0-22 0,0 0 15,0 1-15,21-1 0,-21 0 16,21-20-16,1-1 0,-1 0 0,0 0 16,21-21-16,-21 0 0,22 0 15,-22 0-15,21-21 0,-21 0 0,22-22 16,-1 22-16,-21-21 0,22 0 0,-22-1 15,21-20-15,-21 20 0,0-20 16,22-1-16,-22 1 0,-21-1 16,21 1-16,-21-1 0,21 22 15,-21-21-15,0 20 0,0 22 0,0-21 16,0 21-16,0-1 0,-21 22 0,0 0 16,0 0-16,0 0 15,21 22-15,-22-1 16,22 0-16,0 0 0,0 0 15,0 0-15,0 1 0,0-1 0,0 0 16,0 0-16,22 0 0,-22 0 16,21-21-16,0 22 0,0-22 0,0 0 15</inkml:trace>
  <inkml:trace contextRef="#ctx0" brushRef="#br0" timeOffset="28283.63">14732 6562 0,'0'0'0,"42"-43"15,-42 22-15,0 0 0,0 0 0,0 0 16,-21 21 0,0 0-16,0 0 0,0 0 0,-1 0 15,1 21-15,-21 0 0,21 0 16,0 0-16,-22 1 0,22 20 15,0-21-15,0 21 0,0 1 0,-1-22 16,1 21-16,0-21 0,21 22 16,0-22-16,0 0 0,0 0 0,0 0 15,21 1-15,0-22 0,1 21 16,-1 0-16,21-21 0,0 0 0,-20 0 16,20 21-16,0-21 0,1 0 0,-1 21 15,-21-21-15,21 0 0,1 21 16,-22-21-16,21 22 0,-21-1 0,1-21 15,-22 21-15,0 0 0,0 0 16,0 0-16,-43 1 16,22-1-16,0 0 0,-21-21 0,-1 21 15,1-21-15,21 21 0,-22-21 16,1 21-16,0-21 0,-1 0 0,1 0 16,0 0-16,21 0 0,-1 0 0,-20 0 15,21 0-15,0 0 0,0 0 16,-1 0-16,22-21 15</inkml:trace>
  <inkml:trace contextRef="#ctx0" brushRef="#br0" timeOffset="28859.3">12954 7726 0,'0'0'0,"21"0"0,-21-21 16,0 0-16,-21 21 16,0 0-16,0-22 0,-1 22 15,1 0-15,0 0 0,-21 0 0,21 0 16,-1 22-16,1-1 0,0 0 16,0 0-16,0 0 0,0 0 0,-1 1 15,22 20-15,0-21 0,-21 21 16,21 1-16,-21-1 0,21-21 0,0 22 15,0-1-15,0-21 0,0 21 0,0-20 16,0-1-16,0 0 0,0 0 16,21 0-16,0-21 0,1 0 15,-1 0-15,0 0 0,21 0 16,-21 0-16,1 0 0,20-21 16,0 21-16,-21-21 0,22 0 0,-22 21 15,21-21-15,-21-1 0</inkml:trace>
  <inkml:trace contextRef="#ctx0" brushRef="#br0" timeOffset="29324.03">13271 7938 0,'0'-43'15,"0"64"17,-21 1-32,21-1 15,-21 0-15,0 0 0,21 21 16,-21-20-16,21-1 0,0 0 15,0 21-15,0-21 0,0 1 0,0-1 16,0 0-16,0 0 0,0 0 0,0 0 16,21-21-16,0 0 0,0 22 15,0-22-15,1 0 0,-1 0 0,0 0 16,0-22-16,0 22 0,0-21 0,1 0 16,-1 21-16,0-21 0,0 0 15,0 0-15,0-1 0,1-20 0,-1 21 16,-21 0-16,0-22 0,0 22 0,0 0 15,0-21-15,0-1 0,21 22 16,-42 0-16,0 21 16,-22 0-16,-20 0 0,20 0 15,1 0-15,21 0 0,-21 21 16,-1 0-16,22 1 0,-21-1 0,21 0 16,21 0-16,-22 0 0,22 22 0,0-22 15,0 0-15,0 0 0,0 0 16,22-21-16,-1 21 0,0-21 0,0 0 15,0 0-15,22 0 0,-22 0 0,21 0 16,-21 0-16,22 0 0,-1-21 16,-21 0-16,21 0 0,1 0 0,-22-22 15,21 22-15,-21 0 0,22-21 0,-22 21 16</inkml:trace>
  <inkml:trace contextRef="#ctx0" brushRef="#br0" timeOffset="29363.01">13864 7747 0,'0'-21'0</inkml:trace>
  <inkml:trace contextRef="#ctx0" brushRef="#br0" timeOffset="29555.43">13843 7620 0,'0'21'16,"0"0"-16,-21 1 0,21-1 16,-21 0-16,21 21 0,0-21 0,0 22 15,0-22-15,-22 21 0,22 1 0,0-22 16,-21 21-16,21 0 0,0-20 16,0 20-16,0-21 0,0 0 0,0 0 15,0 1-15,0-1 0,0 0 0,21-21 31,1 0-31,-1 0 0,0 0 16,0-21-16,0 0 0,0-1 16,1 1-16,-1 0 15</inkml:trace>
  <inkml:trace contextRef="#ctx0" brushRef="#br0" timeOffset="30412.01">14055 7959 0,'0'-21'16,"0"42"15,0 0-15,0 0-16,-22 0 0,22 0 0,0 1 15,0-1-15,0 0 0,0 0 16,0 0-16,0 0 0,0 1 0,0-1 16,0 0-16,22 0 0,-1 0 15,0-21-15,0 0 16,21 0-16,-20 0 0,-1 0 0,0 0 15,21 0-15,-21-21 0,22 0 0,-22 21 16,0-21-16,0 0 0,0-1 16,1 1-16,-1-21 0,-21 21 0,0 0 15,0-1-15,0-20 0,0 21 16,0 0-16,-21 0 0,-1-22 16,-41 1-1,42 42-15,0 0 0,-1 0 0,1 0 0,0 0 16,-21 0-16,21 21 0,-1 0 15,22 0-15,-21 1 0,0-1 0,21 0 16,0 21-16,0-21 0,0 1 0,0 20 16,0-21-16,0 0 0,0 0 15,0 1-15,21-1 0,0 0 0,1-21 16,-1 0-16,0 21 0,21-21 0,-21 0 16,22 0-16,-22 0 0,21 0 15,1-21-15,-22 21 0,21-21 16,-21 0-16,22 21 0,-22-22 0,21 1 15,-21 0-15,0 0 0,1 21 16,-1-21-16,-21 0 0,0-1 0,0 1 16,0 0-16,0 0 0,0 42 47,0 0-47,0 0 15,0 1-15,0-1 0,-21 0 16,21 0-16,0 0 0,0 0 0,0 1 15,0-1-15,0 0 16,21-21-16,0 0 16,0 0-16,0 0 0,0 0 15,1 0-15,-1 0 0,0 0 0,21-21 16,-21 0-16,1-1 16,-1 1-16,0 21 0,0-21 0,-21 0 15,21-21-15,-21 20 0,21 1 0,-21 0 16,0 0-16,0 0 15,0 42 1,0 0-16,0 0 16,0 0-16,0 1 15,0 20-15,0-21 0,0 0 16,0 0-16,0 1 0,0-1 16,0 0-16,22-21 15,-1 0 1,0 0-16,0 0 15,0 0-15,0-21 16,1 0-16,-1 21 0</inkml:trace>
  <inkml:trace contextRef="#ctx0" brushRef="#br0" timeOffset="30755.82">15261 8107 0,'0'-21'0,"0"0"16,0-1-16,0 1 15,21 0-15,0 0 16,1 21-16,-22-21 0,21 21 16,0 0-1,-21 21 1,21 0-16,-21 0 0,0 0 16,0 1-16,0-1 0,21 0 15,-21 0-15,0 0 0,0 0 16,0 1-16,21-22 47,-21-22-32,0 1-15,22 21 0,-22-21 16,0 0-16,0 0 0,21 0 0,-21-1 16,21 1-16,-21-21 0,21 21 0,0 0 15,-21-22-15,21 22 0,1 0 16,-1-21-16,0 20 0,0 1 0</inkml:trace>
  <inkml:trace contextRef="#ctx0" brushRef="#br0" timeOffset="31639.88">20108 6414 0,'0'0'0,"0"-64"16,0 43-16,0 0 0,0 0 16,0-1-16,0 1 0,0 0 15,0 0-15,0 0 0,0 0 16,0 63 15,0-21-15,0 21-16,0 1 0,0-1 15,0 22-15,0-1 0,0 22 0,21-22 16,-21 22-16,22-22 0,-22 22 16,0 0-16,0-1 0,0 1 0,0 0 15,0-1-15,0 1 0,0 0 16,0-1-16,0 22 0,0-21 15,0 0-15,0-1 0,-22 1 0,1 0 16,21-22-16,0 22 0,0-22 0,-21 1 16,21-1-16,-21-20 0,21-1 15,0 0-15,0-21 0,0 1 0,0-1 16,0-42 0,21-1-1,-21 1-15,0 0 0,0 0 0,0 0 16,0-22-16,0 1 0,0 0 0,0-1 15,0 1-15</inkml:trace>
  <inkml:trace contextRef="#ctx0" brushRef="#br0" timeOffset="32636.31">20066 6202 0,'0'-21'16,"0"0"0,21 21-1,0 0-15,22 0 16,-22 0-16,42 0 0,-20 0 0,20 0 15,22 0-15,-22 0 0,43 0 16,-21 0-16,-1 0 0,22 0 0,0 0 16,0 0-16,0 0 0,0 0 15,21 0-15,0 0 0,0 0 0,0 0 16,0 0-16,21 0 0,0 0 0,0 0 16,21 0-16,-20 0 15,20 0-15,-21 0 0,21 0 0,-20 0 16,-1 0-16,0-22 0,0 22 15,-21-21-15,0 21 0,0-21 0,-42 21 16,21-21-16,-22 21 0,-20 0 16,-1-21-16,1 21 0,-1-21 0,-20 21 15,-1 0-15,0 0 0,1 0 0,-22 0 16,21 0-16,-21 0 0,0 0 16,1 0-16,-1 0 15,-21 21 1,0 0-16,0 0 15,0 21-15,0-20 16,0-1-16,0 21 0,0 0 0,-21 1 16,21-1-16,-22 22 0,22-1 0,-21 1 15,21-1-15,0 1 0,0-1 16,0 1-16,0 20 0,0-20 0,0-1 16,0 22-16,21 0 0,1-22 15,-22 22-15,21-1 0,0 1 0,-21-21 16,21 20-16,0 1 0,0-22 15,1 22-15,-22 0 0,21-22 0,0 22 16,-21-22-16,0 1 0,0-1 0,21-20 16,-21 20-16,0-20 0,0-1 15,0 0-15,0 1 0,0-22 16,-21 21-16,21-21 0,-21 0 0,-22 1 16,22-1-16,0 0 0,-21 0 15,21-21-15,-22 21 0,1-21 0,21 0 16,-22 0-16,1 21 0,-21-21 0,20 0 15,1 0-15,-22 0 0,1 0 0,-1 0 16,-20 0-16,-1 0 0,0 0 16,-20 0-16,-1 0 0,-21 0 0,0 0 15,-21 0-15,21-21 0,-43 0 0,1 21 16,0 0-16,-1 0 0,-20 0 16,20-21-16,1 21 0,0 0 0,-22 0 15,43 0-15,-21 0 0,42 0 16,-21 21-16,21-21 0,0 0 15,0 21-15,21-21 0,0 0 0,0 0 16,0 0-16,22 0 0,-1 21 0,0-21 16,1 0-16,-1 0 0,21 0 15,22 0-15,0 0 0,-1-21 0,22 21 16,0-21-16,0 21 0,21-21 0,0 0 16,0 0-1,21-1-15,0 22 0,0-21 0,1 0 16,20 0-16,-21 0 0,21 0 0,-20-1 15</inkml:trace>
  <inkml:trace contextRef="#ctx0" brushRef="#br0" timeOffset="33199.5">21907 6752 0,'0'0'0,"-21"-21"16,21 0-16,-21 0 15,21 0-15,0-1 0,0 1 0,0 0 16,-21 21-16,21-21 0,0 0 15,-21 21-15,21 21 32,0 0-32,0 0 0,0 22 0,0-1 15,0 0-15,0 1 0,0 20 0,0-21 16,0 22-16,0-22 0,0 22 16,0-22-16,0 0 0,21 22 15,-21-22-15,21-21 0,0 22 0,0-22 16,1 0-16,-1 0 0,0 0 15,0-21-15,0 0 0,0 0 0,1 0 16,-1-21-16,21 0 0,-21 0 16,0 0-16,1-22 0,20 22 0,-21-21 15,0 0-15,0-1 0,1 1 0,-1-22 16,0 22-16,0-21 0,-21 20 16,0 1-16,21-22 0,-21 22 0,0 0 15,0 21-15,0-22 0,0 22 16,0 0-16,0 42 31,0 0-31,0 0 16,0 1-16,0-1 0,0 0 0,0 0 15,0 0-15,21-21 16,1 0-16</inkml:trace>
  <inkml:trace contextRef="#ctx0" brushRef="#br0" timeOffset="33476.05">22945 6519 0,'0'-21'0,"0"42"0,0-63 0,0 63 31,0 22-15,0-22-16,0 21 0,0 0 0,0 1 15,-22 20-15,22-20 0,0-1 16,-21 0-16,21 1 0,-21-1 0,21-21 15,0 21-15,-21 1 0,0-22 0,21 0 16,-21 0-16,21 22 0,0-22 16,0 0-16,21-42 47,-21 0-47,42-1 0,-21 1 0,0 0 15</inkml:trace>
  <inkml:trace contextRef="#ctx0" brushRef="#br0" timeOffset="33780.76">23453 6604 0,'0'0'15,"-22"0"1,1 21-16,0-21 0,0 21 16,0 1-16,-22-1 0,22 0 0,-21 0 15,21-21-15,-22 21 0,1 0 0,0 1 16,21-1-16,-22 0 15,22-21-15,-21 21 0,21 0 0,-1-21 0,22 21 16,0 1 0,0-1-16,0 0 0,0 0 15,22 0-15,-1 0 0,21 1 0,-21-1 16,0 0-16,22 0 0,-22 0 16,21 0-16,43 43 15,-64-43-15,21 0 0,-20-21 16,-1 21-16,0 1 0,0-22 0,0 0 15,-21 21-15,0 0 16</inkml:trace>
  <inkml:trace contextRef="#ctx0" brushRef="#br0" timeOffset="34228.05">21526 8001 0,'0'0'0,"0"-21"0,-63-43 16,42 43-1,0 0-15,-1 21 0,1 0 0,0 0 16,0 0-16,-21 0 0,42 21 16,-22 22-16,1-22 0,0 21 0,21 0 15,-21 1-15,21 20 0,-21-20 0,21-1 16,0 21-16,0-20 0,0-1 15,0 0-15,0 1 0,0-1 16,0-21-16,0 22 0,0-22 0,0 0 16,21 0-16,0-21 0,21 0 15,-20 0-15,20 0 0,-21 0 0,21 0 16,1 0-16,-22-21 0,21 21 0,1-21 16,-22-22-16,21 22 0,-21 0 15</inkml:trace>
  <inkml:trace contextRef="#ctx0" brushRef="#br0" timeOffset="34615.83">21802 8170 0,'0'0'16,"21"-42"-16,-21 21 0,0 0 0,0 42 31,0 0-31,0 21 0,0-20 16,-21-1-16,-1 21 0,22-21 16,-21 22-16,21-22 0,0 0 15,0 21-15,0-21 0,0 1 0,0-1 16,0 0-16,0 0 0,0 0 15,21 0-15,1-21 0,-1 0 16,21 0-16,0 0 16,-20-21-16,-1 21 0,-21-21 15,21 0-15,0 0 0,0 0 0,0-1 16,-21 1-16,0 0 0,0-21 0,0 21 16,0-22-16,0 1 0,0 21 15,-21 0-15,0-22 0,0 22 0,0 21 16,-22 0-16,22 0 0,0 0 15,0 0-15,-21 0 0,20 21 16,1 0-16,0 22 0,0-22 0,0 0 16,0 21-16,21-20 0,-22-1 15,22 21-15,0-21 0,0 0 0,0 1 16,0-1-16,22-21 0,-1 21 0,0-21 16,0 0-16,21 0 0,-20 0 15,20 0-15,-21-21 0,21 21 0</inkml:trace>
  <inkml:trace contextRef="#ctx0" brushRef="#br0" timeOffset="35579.58">22415 7874 0,'0'0'0,"0"-21"0,0 0 0,-21 21 16,0 0-16,0 21 0,21 0 15,-21 0-15,0 0 0,21 22 16,0-1-16,-22 22 0,22-22 0,-21 0 15,21 1-15,0-1 0,-21 0 16,21 1-16,0-1 0,0-21 0,0 21 16,0-20-16,0-1 0,0 0 15,-21-21-15,21 21 0,0 0 16,21-21 0,0-21-1,0 0-15,1 21 0,-1-21 16,0 0-16,0-1 0,0 1 0,0 0 15,1 0-15,-1 0 0,-21 0 0,21-1 16,0 1-16,0 0 0,-21 0 16,21 21-16,-21 21 31,0 0-31,-21 0 16,21 1-16,0-1 0,0 0 15,-21 0-15,21 0 0,0 0 0,0 1 16,0-1-16,0 0 0,0 0 15,21-21-15,0 21 16,1-21-16,-1 0 0,21 0 16,-21 0-16,0 0 0,22 0 15,-22-21-15,21 0 0,-21 21 0,1-21 16,20 0-16,-21-1 0,-21 1 0,21 0 16,-21 0-16,0-21 0,0 20 15,0 1-15,0-21 0,-21 21 0,0 0 16,0 21-16,0-22 0,-1 22 15,1 0-15,0 0 0,-21 22 16,21-22-16,-1 21 0,1 0 0,0 0 16,0 21-16,0-20 0,21-1 15,-21 0-15,21 21 0,0-21 0,0 1 16,0-1-16,21 0 0,0 0 16,0-21-16,0 0 0,0 0 15,1 0-15,20 0 0,-21 0 0,0 0 16,22 0-16,-22 0 0,0 0 0,0-21 15,21 0-15,-20 21 0,-1-21 16,0-1-16,0 1 0,21 0 0,-20 21 16,-1-21-16,-21 0 0,21 0 15,0-1-15,0 1 0,-21 0 0,21 0 16,1 21 0,-1 0-16,0 0 15,0 0-15,0 21 0,-21 0 16,21 0-16,1 1 0,-22-1 0,21 0 15,-21 0-15,21 0 0,-21 0 16,0 22-16,0-22 0,0 0 0,0 0 16,0 0-16,0 1 15,0-44 17,0 1-17,0 0-15,0 0 0,0 0 0,0 0 16,0-1-16,0-20 0,0 21 15,0-21-15,0-1 0,21 22 0,0-21 16,-21-1-16,21 22 0,1-21 16,-1 21-16,-21 0 0,21-1 0,0 1 15,0 0-15,-21 0 0,21 0 0,-21 0 16,0-1-16,0 1 0</inkml:trace>
  <inkml:trace contextRef="#ctx0" brushRef="#br0" timeOffset="36428.1">8424 6287 0,'0'0'0,"-42"63"16,21-63-16,0 21 16,21 0-16,-22-21 0,65-21 31,-22 0-15,21 0-16,1 0 0,41-22 15,-20 22-15,20-21 0,22 0 0,0-1 16,0 1-16,21 0 0,0-22 0,0 1 15,21-1-15,21 1 0,-20-1 16,-1 1-16,0 20 0,0-20 0,-21-1 16,21 22-16,-21-22 0,0 22 15,-21 0-15,0-1 0,0 1 0,-22 0 16,1 21-16,-21-1 0,-22 1 16,21 0-16,-20 0 0,-22 0 15,21 21-15,-21 0 0,1-21 16,-1 21-1</inkml:trace>
  <inkml:trace contextRef="#ctx0" brushRef="#br0" timeOffset="36923.76">14160 4466 0,'0'0'0,"22"-21"0,-1 21 15,-21 21 1,0 22 0,0-1-16,0 21 0,-21 1 15,-1 21-15,1-1 0,0 22 0,0 0 16,-21 0-16,20 0 0,-20-1 0,21 1 16,-21 0-16,20-21 15,-20 21-15,21-43 0,0 22 0,-22-22 16,22 1-16,21-1 0,0-20 0,0-1 15,0-21-15,0 21 0,0-20 16,21-22-16,1 0 0,-1 0 16,21 0-16,-21 0 0</inkml:trace>
  <inkml:trace contextRef="#ctx0" brushRef="#br0" timeOffset="37539.98">16849 4085 0,'0'-21'16,"0"42"-16,0-63 0,0 21 15,-22 21-15,22 21 16,22 0 0,-22 0-16,42 22 0,-21-22 0,21 21 15,22 0-15,-22 1 0,43 20 16,0-20-16,-1-1 0,1 21 16,21 1-16,-22-1 0,22 1 15,0 21-15,0-22 0,21 22 0,-21-1 16,21 1-16,0 0 0,0-22 0,0 22 15,21 0-15,0-1 0,0 1 16,0-22-16,1 22 0,-1 0 0,0-22 16,0 1-16,0-1 0,0 1 15,-21-1-15,0 1 0,0-22 0,0 22 16,-42-22-16,0 21 0,-1-20 16,-20-1-16,-22-21 0,1 22 15,-22-22-15,0 0 0,-21 0 0,-21-21 31,0-21-31,-1 21 16,1-21-16,0-22 0,0 22 0,0 0 16</inkml:trace>
  <inkml:trace contextRef="#ctx0" brushRef="#br0" timeOffset="38323.53">17547 4064 0,'-21'0'16,"0"0"-16,0 0 15,-1 0-15,-20 0 0,21 0 0,-21 0 16,20 0-16,-20 0 0,0 0 15,-1 0-15,1 0 0,0 0 16,-1 0-16,1 0 0,0 0 16,-1 0-16,22 0 0,-21 0 0,21 21 15,0-21-15,-1 0 0,22 21 16,0 1-16,0-1 0,0 0 16,0 0-16,0 0 0,0 22 0,0-22 15,22 21-15,-22 0 0,21 1 16,0-22-16,21 21 0,-21 1 0,1-1 15,-1-21-15,0 0 0,0 22 16,0-22-16,0 0 0,1-21 0,-1 21 16,-21 0-16,0 0 15</inkml:trace>
  <inkml:trace contextRef="#ctx0" brushRef="#br0" timeOffset="38988.15">14414 4509 0,'0'0'0,"-42"0"16,21 0-16,0 0 0,0 0 16,-22 0-16,1 0 0,0 0 0,-1 21 15,1 0-15,-22 0 0,22-21 16,0 21-16,-1 0 0,1 1 0,0-1 15,-1 0-15,1 0 0,21-21 0,0 21 16,0-21-16,21-21 31,21 21-31,0-21 16,0 0-16,21 21 0,-20-21 16,20-1-16,0 1 0,1 0 15,-22 0-15,21 0 0,0-22 0,1 22 16,-1 0-16,0 21 0,-20-21 0,20 0 15,-21 21-15,0 0 0,0 0 16,1 21-16,-1 0 0,0 0 0,0 0 16,0 22-16,-21-22 0,0 21 15,0 1-15,0-22 0,0 21 0,21 0 16,-21-20-16,0 20 0,0-21 16,0 21-16,0-20 0,0-1 0,0 0 15,0 0-15,0 0 0</inkml:trace>
  <inkml:trace contextRef="#ctx0" brushRef="#br0" timeOffset="39611.79">11049 4699 0,'0'0'0,"-21"0"0,0 0 15,-1 0 1,22 21-16,0 0 15,22 22-15,20-22 16,-21 0-16,21 21 0,22-20 0,-22-1 16,22 0-16,-1 0 0,1 0 15,-1 0-15,-20-21 0,20 0 0,1 0 16,-1 0-16,-21 0 0,22 0 16,-22-21-16,22 0 0,-22 0 0,-21 0 15,22 21-15,-1-21 0,-21-1 16,-21 1-16,0 0 0,0 0 15,0 0-15,-21 21 16,0 0-16,0 0 0,-1 21 16,-20 0-16,21 0 0,-21 0 0,20 22 15,-20-1-15,21 0 0,-21 1 16,20-1-16,-20 0 0,0 1 0,21-1 16,-22 0-16,1 1 0,0-1 0,-1 0 15,1-20-15</inkml:trace>
  <inkml:trace contextRef="#ctx0" brushRef="#br0" timeOffset="40596.23">4022 7874 0,'0'0'0,"0"21"0,0 0 16,0 22-16,0-22 0,0 21 16,-43-21-16,22 22 0,0-1 0,-21 0 15,-1 1-15,-20-22 0,-1 21 0,1 1 16,-1-22-16,-20 0 0,20 0 16,-21 0-16,-20 0 0,20 1 0,0-22 15,-21 0-15,1 0 0,-1 0 16,0-22-16,-21 1 0,21 0 0,0-21 15,22-1-15,-22-20 0,0-1 16,21 1-16,1-22 0,-1 1 0,0-1 16,1-21-16,20-21 0,-21 0 15,43 0-15,0 0 0,-1-21 16,43 21-16,0-21 0,22 0 16,20-1-16,0 22 0,43-21 0,0 0 15,20 0-15,22 0 0,0 0 16,43-1-16,-1-20 0,0 21 0,43 0 15,0 21-15,-1-21 0,22 21 16,21-22-16,0 22 0,21 0 0,1 22 16,20-22-16,-21 42 0,21-21 15,1 21-15,20 1 0,-20-1 0,20 22 16,-21-1-16,1 1 16,-1 20-16,-21 22 0,0 0 0,-21 0 0,0 0 15,-21 21-15,0 0 0,0 0 16,-21 0-16,-22 0 0,22 0 15,-43 21-15,-21 0 0,0 0 0,-42-21 16,0 21-16,-21 0 0,-1 1 16,-41-1-16,-1-21 0,0 21 0,-20-21 15,-1 0-15,-21 21 0,-21-21 16,-1 0-16,-20 0 16,21-21-16,-21 21 0</inkml:trace>
  <inkml:trace contextRef="#ctx0" brushRef="#br0" timeOffset="40989.18">9737 3006 0,'0'0'0,"-22"-21"16,-20-22 0,42 22-16,-21 21 0,21-21 0,21 42 31,0-21-16,0 21-15,22 0 0,-1 1 0,-21-22 16,43 21-16,-22 0 0,0 0 16,22-21-16,-1 21 0,1-21 0,-1 0 15,1 0-15,-1 0 0,1 0 16,-1 0-16,1 0 0,-1 0 16,-20 0-16,20 0 0,-20 21 0,-22-21 15,0 22-15,-21-1 16,0 21-16,-21-21 0,0 22 0,-22-1 15,-20 0-15,-1 22 0,1-22 16,-22 22-16,22-1 0,-22 1 0,21-22 16,1 21-16,-1 1 0,1-1 15,21 1-15,-1-22 0,22 22 0,0-22 16,21 0-16,0-20 0,0 20 16,0-21-16,0 0 0,21 0 0,0 1 15,0-1-15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1T01:40:41.4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1778 1693 0,'-21'0'31,"0"0"-31,-1-21 16,1 0-16</inkml:trace>
  <inkml:trace contextRef="#ctx0" brushRef="#br0" timeOffset="1052.64">1968 677 0,'-21'-21'0,"21"0"15,0 0-15,0 0 0,0 0 16,0-1-16,0 1 15,0 0-15,0 0 0,-21 0 0,21 0 16,0-1-16,0 44 47,-21-1-47,21 0 0,0 21 16,0 1-16,-21-1 0,21 0 15,0 22-15,0-1 0,0 22 0,0 0 16,0-22-16,-21 22 0,21-22 15,0 22-15,0-22 0,-22 1 16,22-22-16,0 22 0,0-22 16,0 22-16,0-22 0,0 0 15,0 1-15,0-22 0,0 0 0,0 0 16,0 0-16,0-42 31,0 0-31,0 0 0,0-22 16,0 22-16,0-21 0</inkml:trace>
  <inkml:trace contextRef="#ctx0" brushRef="#br0" timeOffset="1732.32">1503 699 0,'0'-22'0,"0"44"0,-21-65 15,21 22-15,0 0 0,0 0 16,0 0-16,0-1 0,21 1 0,0-21 16,0 21-16,0-22 0,22 22 15,-1-21-15,0 21 0,1 0 16,-1-22-16,0 22 0,1 0 0,-1 21 16,0-21-16,1 21 0,-22 0 15,21 21-15,-21 0 0,0 0 16,22 0-16,-22 22 0,0 20 15,0-20-15,-21 20 0,21 1 16,1 20-16,-22-20 0,0 20 0,0 1 16,21-21-16,-21-1 0,0 1 15,0-1-15,0 1 0,0-22 16,0 0-16,0 1 0,0-22 0,0 0 16,0 0-16,0 0 0,0 0 15,0-42 1,0-21-1,21 21-15,-21 0 0,21-22 0,-21-20 16,21 20-16,0-20 0,1-22 16,-22 22-16,21-22 15,21 22-15,-21-22 0,0 21 0,22 1 16,-22-1-16,21 1 0,1 21 16,-1-1-16,-21 1 0,21 0 0,1 20 15,-1 1-15,0 0 0,-20 21 16,20 0-16,-21 21 0,21 0 15,-20 22-15,20-22 0,-21 42 0,0-20 16,0 20-16,1 1 0,-1-1 16,-21 1-16,0 20 0,0-20 15,0 21-15,0-22 0,-21 1 16,-1-1-16,1 1 0,21-22 16,-21 0-16,21 1 0,-21-1 0,21 0 15,0-21-15,-21 1 0,21-1 16,0 0-16,0 0 0,0-42 47,0 0-47,21-22 15</inkml:trace>
  <inkml:trace contextRef="#ctx0" brushRef="#br0" timeOffset="2308">3450 1270 0,'-21'0'16,"42"0"30,0 0-46,0-21 16,1 0-16,20 21 0,-21-21 16,21-1-16,-20 1 0,-1 0 0,21 0 15,-21 0-15,-21 0 16,21-22-16,-21 22 0,0 0 0,0 0 16,0 0-16,0-1 0,-21 22 15,0 0-15,0 0 16,-21 0-16,20 22 0,-20-1 0,0 0 15,-1 21-15,22-21 0,-21 22 16,21-1-16,0 0 0,-1-20 0,22 20 16,0 0-16,0-21 0,0 1 15,0-1-15,0 0 0,22 0 0,-1 0 16,0 0-16,0-21 0,21 0 16,-20 0-16,-1 0 0,21 0 15,0 0-15,-20 0 0,20-21 16,-21 0-16,21 21 0,1-21 0,-22-21 15</inkml:trace>
  <inkml:trace contextRef="#ctx0" brushRef="#br0" timeOffset="2611.83">4276 318 0,'0'0'0,"-22"-22"0,22 1 0,-21 21 16,0 0-16,0 0 15,21 21 1,-21 1-16,21 20 0,-21-21 16,21 21-16,0 22 0,0-22 0,0 22 15,0-22-15,0 22 0,-22 20 16,22-20-16,-21-1 0,0 1 16,21-1-16,0 1 0,0-22 0,-21 22 15,21-43-15,0 21 0,0 0 16,0-20-16,0-1 0,0 0 0,0 0 15,0 0-15,21-21 16,0 0-16,0 0 0,1-21 16,-1 0-16,21 0 0,-21-22 15,0 1-15</inkml:trace>
  <inkml:trace contextRef="#ctx0" brushRef="#br0" timeOffset="3140.52">4572 318 0,'0'0'0,"0"-22"0,0 1 16,0 0-16,-21 21 31,21 21-31,0 0 0,0 22 16,0-1-16,0 0 0,0 1 16,0 20-16,0-20 0,0 20 0,0 1 15,0 20-15,0-20 16,0-1-16,0 1 0,0-22 0,0 22 15,0-22-15,-21 0 0,21 1 16,-22-22-16,22 21 0,0-21 0,0 0 16,0 1-16,0-1 0,-21-21 15,21 21-15,-21-21 16,21-21 0,0 0-16,0-1 0,-21 1 0,21 0 15,0-21-15,0 21 0,0-22 16,0 1-16,21 0 0,0-1 15,0 1-15,1 0 0,20 20 0,-21-20 16,21 21-16,1 0 16,-1 0-16,-21-1 0,22 22 0,-1 0 15,-21 0-15,21 22 0,-20-1 16,-1 0-16,0 21 0,0-21 0,-21 22 16,0-1-16,0 22 0,0-22 15,0-21-15,0 21 0,0 1 0,-21-1 16,0-21-16,0 0 0,21 1 15,0-1-15,-22 0 0,1-21 16,21 21-16,0-42 31,21 0-15,1 0-16,-22-1 0,21 1 16,0 0-16</inkml:trace>
  <inkml:trace contextRef="#ctx0" brushRef="#br0" timeOffset="3560.28">5228 931 0,'0'0'0,"0"-21"0,0 0 16,-21 42 15,0 0-31,21 1 16,0-1-16,-21 21 0,21-21 15,-22 22-15,22-1 0,-21-21 16,21 21-16,0-20 0,0 20 0,0-21 16,0 0-16,0 0 0,0 1 15,0-1-15,21 0 0,1-21 0,-1 0 16,0 0-16,0 0 0,0 0 16,22 0-16,-22 0 0,0-21 0,21 0 15,-21 21-15,1-22 0,-1 1 16,0-21-16,0 21 0,-21 0 0,0-22 15,0 22-15,0 0 0,0-21 16,0 20-16,-21 1 0,0 0 0,0 21 16,-1-21-16,1 21 15,0 0-15,0 0 0,0 0 0,0 0 16,-1 0-16,1 21 0,0-21 16,21 21-16,0 0 0,0 1 15,0-1-15,21-21 16,0 0-16,1 0 0,-1 0 15</inkml:trace>
  <inkml:trace contextRef="#ctx0" brushRef="#br0" timeOffset="4167.93">6011 974 0,'0'-43'16,"-21"43"-16,0-21 15,0 21-15,0 0 0,-1 0 16,1 0-16,0 0 16,0 0-16,0 21 0,0-21 0,-22 22 15,22-1-15,0 0 0,21 0 16,-21 21-16,0-20 0,-1-1 0,22 21 16,0-21-16,0 0 0,0 22 15,0-22-15,0 0 0,0 0 16,0 0-16,0 1 0,22-22 0,-1 21 0,0-21 15,0 0-15,0 0 16,0 0-16,1 0 0,-1 0 0,21 0 16,-21 0-16,0-21 0,1-1 15,-1 1-15,21 0 0,-21-21 0,0 21 16,1-22-16,-22 1 0,21 0 16,0-22-16,0 22 0,-21-22 0,0 1 15,21-1-15,-21 1 0,21-1 16,-21 22-16,22-22 0,-22 22 0,0 0 15,0 21-15,0-22 16,0 22-16,0 0 0,0 0 0,-22 42 31,22 0-31,-21 0 16,21 22-16,-21-1 0,21 0 16,0 1-16,0-1 0,0 21 0,-21-20 15,21 20-15,0 1 0,0-1 16,0-20-16,0-1 0,0 0 15,21 1-15,-21-1 0,21-21 0,0 0 16,-21 0-16,22 1 0,-1-1 0,0-21 16,0 0-16,0 0 0,0 0 15,1 0-15,-1 0 16,0 0-16,0 0 0,0 0 16,-21-21-16,21-1 0,1 1 0,-22 0 15,0 0-15,0-21 0,21 20 16</inkml:trace>
  <inkml:trace contextRef="#ctx0" brushRef="#br0" timeOffset="4472.76">4043 741 0,'0'0'0,"-21"0"0,-1 0 0,44 0 31,-1 0-15,0 0-16,21 0 0,-21 0 15,22-21-15,-1 21 0,0 0 0,1 0 16,-1 0-16,0 0 0,1-21 15,-1 21-15,-21 0 0,22 0 0,-1 0 16,-21 0-16,0 0 16,22-22-16,-22 22 0</inkml:trace>
  <inkml:trace contextRef="#ctx0" brushRef="#br0" timeOffset="5400.25">8255 423 0,'0'0'16,"0"-21"-16,0-21 15,0 21-15,0 0 16,0-1-16,0 1 0,-21 0 16,0 0-1,-1 21-15,1 0 0,0 0 0,0 0 16,0 0-16,-22 0 0,1 21 16,21 0-16,-21 0 0,-1 1 0,1-1 15,0 21-15,-1 0 0,1 1 16,0-1-16,-1 22 0,1-22 0,0 21 15,-1 22-15,22-21 0,0 20 16,0-20-16,21-1 0,0 22 16,0-22-16,0-20 0,0 20 0,0-20 15,21-1-15,21-21 0,-21 21 16,22-20-16,-1-22 0,22 21 16,-22-21-16,21 0 0,1 0 0,-22 0 15,22-21-15,-22 21 0,22-22 16,-22 1-16,21-21 0,-20 21 0,-1-22 15,-21 1-15,22 0 0,-22-1 16,21-20-16,-21-1 0,0 1 0,-21-22 16,0 22-16,0-22 0,0 22 15,0-1-15,0 1 0,0-1 0,-21 1 16,0-1-16,-21 22 0,21-1 16,-22 1-16,1 21 0,0 0 15,-1 21-15,1 0 0,0 0 0,-1 0 16,-20 21-16,20 0 15,1 0-15,0 22 0,21-22 0,-22 21 16,1 0-16,21 1 0,0-1 16,21 0-16,0 1 0,0-1 0,0 0 15,0 1-15,42-1 0,-21 0 16,0 1-16,0-1 0,22 0 0,-22-20 16,21-1-16,1 0 0</inkml:trace>
  <inkml:trace contextRef="#ctx0" brushRef="#br0" timeOffset="5849">8467 1080 0,'0'-22'0,"0"1"16,-22 0-16,22 0 15,0 0 1,22 0-1,-1 21-15,0 0 16,0 0-16,0 21 0,0 0 16,1 0-16,-1 0 0,0 0 15,0 1-15,-21 20 0,0-21 0,21 21 16,-21-20-16,0 20 0,0-21 0,0 21 16,0-20-16,0-1 0,0 0 15,0 0-15,0 0 16,0-42 15,0 0-31,0 0 0,0 0 16,0-1-16,0-20 0,0 21 15,0-21-15,21-1 0,-21 22 0,22-21 16,-22-1-16,21 1 0,-21 21 16,21-21-16,0 20 0,-21 1 15,21 21-15,0 0 16,1 0-16,-1 21 15,-21 1 1,0-1-16,0 0 0,21 0 0,-21 0 16</inkml:trace>
  <inkml:trace contextRef="#ctx0" brushRef="#br0" timeOffset="6203.79">9059 1291 0,'0'0'0,"21"0"32,1-21-17,-1 0-15,0 0 16,0 0-16,0-1 0,-21 1 16,21 0-16,1 0 0,-1 0 0,-21 0 15,0-1-15,0 1 16,-21 42-1,-1 1 1,1-1-16,0 0 0,0 0 0,21 0 16,-21 0-16,0 1 0,21 20 15,-22-21-15,22 0 0,0 0 16,0 1-16,0-1 0,0 0 16,0 0-16,0 0 0,0 0 15,22-21-15,-1 0 0,0 0 16,0 0-16,0 0 0,0 0 0,1 0 15,-1 0-15,0-21 0,0 21 16,0-21-16</inkml:trace>
  <inkml:trace contextRef="#ctx0" brushRef="#br0" timeOffset="6552.04">9504 1122 0,'0'0'0,"0"-21"0,21 0 15,-21-22-15,21 22 16,0 0-16,0 21 15,1 0-15,-1 0 0,0 0 16,0 0-16,0 0 16,0 21-16,1 0 0,-22 0 15,0 1-15,21-1 0,-21 21 16,0-21-16,0 0 0,0 22 0,0-22 16,0 0-16,-21 21 0,21-20 15,-22-1-15,1 0 0,0 0 16,21 0-16,0-42 31,0 0-15,0 0-16,0 0 0,0-1 15,0 1-15,21 0 0,0-21 0,-21 21 16,0-22-16,22 22 0,-1 0 16,0-21-16,-21 20 0,21 1 0,0 0 15,22 0-15,-22 21 0,0-21 16,0 0-16,0 21 0</inkml:trace>
  <inkml:trace contextRef="#ctx0" brushRef="#br0" timeOffset="7463.55">10287 1439 0,'0'0'16,"0"-21"0,0 0-16,0 0 15,0 0-15,0 0 0,0-1 16,0 1-16,0 0 0,21-21 0,-21-1 15,21 1-15,0 0 0,-21-1 16,22-20-16,-22 21 0,21-22 16,-21 22-16,21-22 0,0 22 0,-21 0 15,0-1-15,0 22 0,0 0 16,0 0-16,0 0 0,0-1 0,0 44 31,0-1-31,-21 0 16,21 21-16,-21 1 0,0-1 15,21 21-15,0-20 0,-22 20 0,22-20 16,-21 20-16,21 1 0,-21-22 16,21 21-16,0-20 0,0-1 15,0 0-15,0 1 0,0-22 0,0 21 16,0-21-16,0 1 0,21-1 16,0-21-16,-21 21 0,22-21 0,-1 0 15,0 0-15,0 0 0,21 0 16,-20 0-16,-1 0 0,21-21 0,0 21 15,-20-21-15,20-1 0,-21 1 16,0 0-16,0 0 0,1 0 0,-1-22 16,-21 22-16,21 0 0,-21-21 15,0 21-15,0-1 0,0 1 0,0 0 16,0 0 0,-21 21-1,0 0-15,21 21 0,-22 0 0,22 0 16,0 1-16,-21-1 0,21 0 15,0 0-15,0 0 0,0 0 0,0 1 16,0-1-16,0 0 0,0 0 16,21 0-16,-21 0 0,22 1 0,20-22 15,-21 21-15,0-21 0,22 0 16,-22 0-16,21 0 0,0 0 0,-20 0 16,20 0-16,0 0 0,-21-21 15,22-1-15,-22 22 0,0-21 16,0 0-16,0 0 0,1 0 0,-1 0 15,-21-22-15,0 22 0,0-21 16,0-1-16,0 22 0,0-21 0,-64-22 16,43 43-16,0 0 15,0 0-15,-22 21 0,22 0 0,-21 0 16,0 0-16,-1 0 0,22 21 16,-21 0-16,21 0 0,-1 1 0,1 20 15,0-21-15,0 0 0,0 22 16,21-22-16,0 0 0,0 0 0,0 0 15,0 0-15,0 1 0,21-1 16,0-21-16,21 0 0,1 21 16</inkml:trace>
  <inkml:trace contextRef="#ctx0" brushRef="#br0" timeOffset="7984.56">11684 1270 0,'0'-63'16,"0"41"0,-21 1-16,0 21 0,-1-21 15,1 21-15,0 0 16,0 0-16,0 0 16,0 0-16,-1 0 0,1 21 0,0 0 15,21 1-15,-21-1 0,0 21 16,0-21-16,-1 0 0,22 22 0,0-22 15,-21 0-15,21 0 0,0 22 16,0-22-16,0 0 0,0 0 16,21-21-16,1 0 15,-1 0-15,0 0 0,0 0 16,0 0-16,0 0 0,1-21 0,-1 21 16,0-21-16,0 0 0,-21-1 15,21 1-15,0 0 0,1 0 16,-1 0-16,-21-22 0,21 22 15,-21 0-15,21 0 0,-21-21 0,0 20 16,0 1-16,0 0 16,0 42 15,-21 0-31,21 1 0,-21-1 0,21 0 16,0 0-16,0 0 0,0 0 15,0 1-15,0-1 0,0 0 0,0 0 16,0 0-16,0 0 15,0 1-15,21-1 16,0-21-16,0 0 0,0 0 16,1 0-16,-1 0 15,0 0-15</inkml:trace>
  <inkml:trace contextRef="#ctx0" brushRef="#br0" timeOffset="8808.39">12446 1376 0,'0'-42'16,"0"20"-16,0 1 0,-21 0 16,21 0-16,-21 0 0,-1 21 15,22-21-15,-21-1 0,0 22 0,0 0 16,0-21-16,0 21 0,-1 0 0,-20 0 15,21 0-15,-21 21 0,20 1 16,1-22-16,-21 21 0,21 0 0,0 0 16,-1 0-16,1 0 0,21 1 15,0 20-15,0-21 0,0 0 0,0 0 16,0 1-16,0-1 16,21 0-16,1-21 0,-1 0 0,0 0 15,0 21-15,0-21 0,22 0 16,-22 0-16,0 0 0,21 0 15,-21-21-15,22 0 0,-22 0 0,21 21 16,-21-22-16,1 1 0,-1-21 16,0 21-16,21-22 0,-21 1 0,1 0 15,-1-1-15,0-20 0,0 21 16,-21-22-16,0 1 0,21-1 0,-21 1 16,0 20-16,0 1 0,0 0 15,0-1-15,0 22 0,0 0 0,0 0 16,-21 21-16,0 0 15,0 0-15,0 21 16,-1 0-16,22 21 16,-21 1-16,21-1 0,0 0 0,-21 22 15,21-22-15,-21 22 0,21-1 16,0-20-16,0-1 0,0 0 0,0 1 16,0-1-16,0 0 0,0-21 0,21 1 15,0 20-15,0-21 0,1 0 16,-1 0-16,0-21 0,0 0 15,0 0-15,0 0 16,1 0-16,-1 0 0,0 0 0,21-21 16,-21 21-16,1-21 0,-1 0 15,0 0-15,0 0 0,0-1 0,22 1 16,-43 0-16,21 0 0,0 0 16,-21 0-16,21-1 0,-21 1 15,0 42 16,-21 1-31,21-1 0,-21-21 0,21 21 16,0 0-16,0 0 0,0 0 16,0 1-16,0-1 0,0 0 15,0 0-15,0 0 16,21-21-16,0 0 16,0 0-1,-21-21 1,21 0-16,-21 0 15</inkml:trace>
  <inkml:trace contextRef="#ctx0" brushRef="#br0" timeOffset="9000.29">13081 1016 0,'0'0'0,"0"-21"15,0 42 32,0 0-31,0 0-1,21-21-15,-21 22 16,21-22-16</inkml:trace>
  <inkml:trace contextRef="#ctx0" brushRef="#br0" timeOffset="9493.01">13293 1143 0,'0'21'0,"0"0"15,0 1 1,0-1-16,0 0 16,0 0-16,0 0 0,0 0 15,0 1-15,0-1 16,0 0-16,0 0 0,0 0 15,-22-21 1,22 21-16,0-42 47,0 0-47,0 0 0,0 0 16,0 0-1,0-1-15,0 1 0,0 0 0,0 0 0,22 0 16,-1 0-16,0-1 0,0-20 15,0 21-15,0 21 0,22-21 16,-22 0-16,0 21 0,21 0 16,-20 0-16,-1 0 0,0 0 0,0 0 15,0 0-15,0 21 0,1 0 16,-22 0-16,21 0 0,-21 0 0,0 1 16,0-1-16,0 21 0,0-21 15,0 0-15,0 1 0,0-1 16,0 0-16,-21-21 0,21 21 0,-22-21 31,22 21-31,22-21 31,-22-21-31,21 0 0</inkml:trace>
  <inkml:trace contextRef="#ctx0" brushRef="#br0" timeOffset="10297.54">14266 1164 0,'0'0'0,"21"0"0,-21-21 15,0 0-15,0 0 16,0 0-16,-21 21 16,0 0-16,0 0 15,0 0-15,0 0 0,-1 0 16,1 21-16,-21 0 0,21 0 0,0 0 15,-1 0-15,1 1 0,0-1 16,0 0-16,0 0 0,0 0 0,21 0 16,0 1-16,0-1 0,0 0 0,0 0 15,21 0 1,0-21-16,0 0 16,0 0-16,0 0 0,1 0 15,-1 0-15,0-21 0,0 0 16,0 21-16,0-21 0,1 0 15,-1-1-15,0 1 0,0 0 16,-21 0-16,21 0 0,-21 0 0,21-1 16,-21 1-16,0 0 0,0 0 15,0 0-15,0 0 0,0-1 16,0 44 15,0-1-31,0 0 16,0 0-16,0 0 0,0 22 0,0-22 15,0 0-15,0 21 0,0-21 0,0 22 16,0-22-16,0 0 16,0 21-16,0-20 0,0 20 0,0-21 15,0 21-15,0-20 0,0 20 0,0 0 16,0-21-16,0 22 0,0-22 16,-21 21-16,21-21 0,-21 22 0,0-22 15,0 21-15,21-21 0,0 22 16,-21-22-16,21 21 0,0-21 0,0 22 15,0-22-15,0 21 0,0-21 0,0 22 16,0-22-16,0 0 0,0 0 16,0 0-16,0 1 0,0-1 0,0 0 15,0 0-15,-22-21 32,22-21-17,-21 0-15,21 0 0,-21-1 0,21 1 16,0 0-16,0-21 0,0 21 15,0-22-15,0 1 0,0 0 0,0-1 16,0 1-16,0 0 0,0-22 0,0 22 16,0-1-16,0 1 0,0 0 15,0 21-15,0-22 0,21 22 0,0 0 16,1 0-16,-22 0 0,0-1 16,0 1-16,21 21 0,-21-21 15</inkml:trace>
  <inkml:trace contextRef="#ctx0" brushRef="#br0" timeOffset="13128.45">17441 677 0,'0'0'0,"0"-21"0,-21 21 15,21-21 1,-21 21-16,0 0 0,21-21 15,0 42 79,0 0-78,0 0-16,0 1 15,0-1-15,0 0 0,0 0 16,0 0-16,0 22 0,0-22 16,0 21-16,0-21 0,0 22 15,0-22-15,0 21 0,0-21 16,0 22-16,0-1 0,0-21 0,0 21 16,0-20-16,0 20 0,0-21 15,0 21-15,0-20 0,0 20 0,0-21 16,0 21-16,0-20 0,0 20 15,0 0-15,0-21 0,0 22 0,0-22 16,0 21-16,0 1 0,0-22 0,0 21 16,0 0-16,0-20 0,0 20 15,0-21-15,0 21 0,0-20 16,0-1-16,0 21 0,0-21 16,0 0-16,0 1 0,0-1 0,-21 21 15,21-21-15,0 0 0,-22 1 16,22-1-16,0 0 0,-21 0 0,21 0 15,0 0-15,0 22 0,0-22 16,-21 0-16,21 21 0,0-20 0,0 20 16,0-21-16,0 0 0,0 22 15,0-22-15,0 21 0,0-21 0,0 0 16,0 22-16,0-22 0,0 0 0,0 21 16,0-20-16,0-1 0,0 0 15,0 0-15,0 0 0,0 22 16,0-22-16,0 0 0,21 0 15,-21 0-15,0 0 0,0 1 0,0 20 16,0-21-16,0 0 0,0 0 16,0 22-16,0-22 0,0 0 0,0 21 15,0-20-15,0 20 0,21-21 16,-21 21-16,0-20 0,0 20 0,0-21 16,0 21-16,0-20 0,0 20 0,0-21 15,0 21-15,0-20 0,0 20 16,0-21-16,0 21 0,0-20 0,0 20 15,0 0-15,0 1 0,0-22 16,0 21-16,0 0 0,0 1 16,0-1-16,0 0 0,0 1 15,0-22-15,0 21 0,0 1 0,0-1 16,0 0-16,0-21 0,0 22 0,0-1 16,0 0-16,0 1 0,0-1 15,0 0-15,0 1 0,0-1 0,0 0 16,0 1-16,0-1 0,0 22 15,-21-22-15,21 0 0,0 1 0,0-1 16,0 0-16,-21 1 16,21-1-16,0 0 0,0-21 0,0 22 0,0-1 15,0 0-15,0 1 0,0-1 0,0 0 16,0 1-16,-21-1 16,21 22-16,0-22 0,0 0 0,-21 1 15,21-1-15,0 0 0,0 1 16,0-1-16,0 0 0,0 1 0,0-1 15,-21 0-15,21 1 0,0-1 0,0 21 16,0-20-16,0-1 0,0 22 16,0-22-16,0 21 0,0-20 0,0-1 15,0 0-15,0 22 0,0-22 16,0 1-16,0-1 0,0 0 16,0 22-16,0-22 0,0 0 0,0 22 0,0-22 15,0 22-15,21-1 16,-21-20-16,0 20 0,0-21 0,0 1 15,0 20-15,0-20 0,0-1 16,0 21-16,0-20 0,0 20 0,0-20 16,0 20-16,0-21 0,0 22 0,0-22 15,0 22-15,0-22 0,0 22 16,0-22-16,0 21 0,0-20 0,0-1 16,0 22-16,0-22 0,0 0 15,0 22-15,0-22 0,0 22 0,0-22 16,0 21-16,0 1 0,0-22 0,0 22 15,0-22-15,0 0 0,0 22 16,0-22-16,0 1 0,0 20 16,0-21-16,0 22 0,0-22 0,0 22 15,0-22-15,0 22 0,0-22 16,0 21-16,0-20 0,0 20 0,0-20 16,0 20-16,0-21 0,0 1 15,0 20-15,0-20 0,0 20 0,0-21 16,0 22-16,0-22 0,0 22 0,0-22 15,0 22-15,0-22 0,0 0 16,0 1-16,21 20 0,-21-21 16,0 1-16,0-1 0,0 0 0,21 22 0,-21-22 15,0 1-15,0 20 0,0 1 16,0-22-16,0 21 0,0 1 16,0-22-16,0 22 0,0-22 15,0 22-15,0-1 0,0-21 0,0 22 16,0-1-16,0 1 0,-21-1 0,21 1 15,0-1-15,0 1 0,-21-1 16,21 1-16,0-1 0,0 1 0,0-1 16,0 1-16,0-1 0,0 22 0,0-21 15,-21-1-15,21 22 0,0-22 16,0 1-16,0-1 0,0 22 0,0-22 16,-22 1-16,22-1 0,0 22 15,0-21-15,0 20 0,0-20 0,0 20 16,0 1-16,-21-21 0,21-1 15,0 22-15,0-22 0,-21 22 16,21-22-16,0 22 0,0-21 0,0 20 16,0-20-16,0 20 0,0-20 15,0 21-15,-21-22 0,21 1 0,0 20 16,0-20-16,-21 20 0,21 1 0,0-21 16,0 20-16,0-20 0,0-1 15,-21 22-15,21-22 0,-22 1 0,22 21 16,0-22-16,0 1 0,0 20 15,0-20-15,-21-1 0,21 22 0,0-22 16,0 1-16,0-1 0,0-20 16,-21 20-16,21 1 0,0-1 15,0 1-15,0-1 0,0-20 0,0 20 16,0 1-16,0-22 0,0 21 16,0-20-16,0-1 0,0 0 0,0 1 15,0-1-15,0-21 0,0 22 16,0-22-16,0 21 0,0-21 0,0 0 15,0 1-15,0-44 47,0 1-47,0 0 0,0 0 16,0-21-16,0 20 0</inkml:trace>
  <inkml:trace contextRef="#ctx0" brushRef="#br0" timeOffset="14488.02">17907 1249 0,'0'0'0,"0"-21"16,0 0-16,0-1 16,0 1-16,21 0 0,-21 0 15,21 0 1,-21 0-16,0 42 31,0 0-15,0 0-16,0 21 0,0 1 15,0-1-15,0 0 0,0 1 0,0-1 16,0 0-16,0 1 0,0-1 16,0 0-16,0 22 0,0-43 0,0 21 15,0 1-15,0-22 0,0 0 16,0 0-16,0 0 0,0 1 0,0-1 15,0-42 17,0-1-17,0 1-15</inkml:trace>
  <inkml:trace contextRef="#ctx0" brushRef="#br0" timeOffset="15032.49">17886 1312 0,'0'0'0,"0"-21"0,-21-21 15,-1 21-15,22-22 0,-21 22 0,21-21 16,0 21-16,0 0 0,0-1 16,0 1-16,21-21 0,1 21 0,-1 21 15,21-21-15,-21-1 16,22 1-16,-1 21 0,0 0 0,22 0 16,-22 0-16,22 21 0,-22 1 15,21-1-15,-20 21 0,20 0 16,-20 1-16,-1 20 0,-21-20 0,21-1 15,-20 0-15,-22 22 0,0-22 16,0 0-16,0 1 0,-22-1 0,22 0 16,-21 1-16,0-22 0,0 0 15,0 21-15,0-42 0,21 22 0,-22-22 16,22-22 0,0 1-1,0 0-15,0-21 0,0 21 0,0-1 16,22-20-16,-1 0 15,0-1-15,-21 1 0,21 0 0,0-1 16,0 1-16,1 0 0,20-22 16,-21 22-16,21 0 0,-20 20 0,20-20 15,0 21-15,-21 21 0,22 0 16,-1 0-16,-21 0 0,0 21 16,1 0-16,20 22 0,-42-1 0,21 0 15,-21 1-15,21-1 0,-21 0 16,0 1-16,0-1 0,0 21 0,0-20 15,0-1-15,0 0 0,0-20 16,0 20-16,0 0 0,0-21 16,0 1-16,0-1 0,0 0 0,0 0 15,0 0-15,21-42 47,-21 0-47</inkml:trace>
  <inkml:trace contextRef="#ctx0" brushRef="#br0" timeOffset="15384.02">19283 1588 0,'21'0'32,"0"0"-32,0-22 15,22 1-15,-22 0 0,0 21 16,21-21-16,1 0 0,-22 21 15,21-21-15,0-1 0,-20 1 0,20 0 16,-21 21-16,0-21 0,-21 0 16,0 0-16,0-1 0,-21 22 15,-21 0-15,21 0 16,-22 0-16,1 0 0,0 22 0,-1-1 16,1 0-16,21 0 0,-22 21 15,22-20-15,0 20 0,0 0 16,0 1-16,21-1 0,0-21 15,0 21-15,0-20 0,0 20 0,21-21 16,0 0-16,0 0 0,0-21 0,22 0 16,-1 22-16,-21-22 0,22 0 15,20 0-15,-21-22 0,1 1 0,-1 21 16,0-21-16,1-21 0</inkml:trace>
  <inkml:trace contextRef="#ctx0" brushRef="#br0" timeOffset="15652.03">20256 953 0,'0'-43'0,"0"86"0,0-128 0,-21 64 15,0 0-15,21-1 0,-21 22 16,0 0-16,0 22 0,-1 20 16,22 0-16,0 1 0,0-1 15,-21 21-15,21-20 0,0 20 0,0 1 16,-21-22-16,21 22 0,0-22 15,0 21-15,0-20 0,0-1 0,0 0 16,0 1-16,-21-22 0,21 21 16,0-21-16,0 1 0,0-1 15,0 0-15,21-21 16,0 0-16,0-21 16,1 0-16,-22-1 0,21 1 15</inkml:trace>
  <inkml:trace contextRef="#ctx0" brushRef="#br0" timeOffset="16124.45">20426 910 0,'0'0'0,"0"-42"0,0 21 15,0 0-15,0-1 0,0 1 0,0 42 16,0 1 0,0-1-16,0 21 0,0 0 0,0 22 15,0-1-15,0-20 16,0 20-16,0 1 0,0-22 0,0 22 15,-21-22-15,21 0 0,-22 1 16,22-1-16,0 0 0,0 1 0,0-22 16,0 0-16,0 0 0,0 0 15,0 0-15,0-42 32,0 0-32,22 0 15,-22 0-15,21 0 0,-21-1 16,21 1-16,0-21 0,-21 21 0,21 0 15,0-22-15,1 22 0,-1 0 16,0-21-16,0 20 0,0 1 16,0 21-16,1-21 0,-1 21 0,0 0 15,0 0-15,0 21 0,0-21 16,-21 21-16,0 22 0,22-22 0,-22 0 16,0 21-16,0-20 0,0 20 15,0-21-15,0 21 0,0-20 0,0-1 16,-22 21-16,22-21 0,0 0 15,0 1-15,0-1 0,-21-21 16,21-21 15,21-1-15</inkml:trace>
  <inkml:trace contextRef="#ctx0" brushRef="#br0" timeOffset="16499.75">21124 1334 0,'-21'21'31,"0"0"-31,0 0 0,0 21 16,21-20-16,-22-1 0,1 21 0,0-21 16,21 0-16,0 22 0,-21-22 15,21 21-15,0-21 0,0 1 0,0-1 16,0 0-1,21 0-15,0-21 0,0 0 16,1 0-16,-1 0 0,0 0 16,21-21-16,-21 0 0,1 0 0,-1 21 15,0-22-15,0 1 0,-21-21 16,0 21-16,21 0 0,-21-1 0,0-20 16,0 21-16,0 0 0,0-22 15,-21 22-15,21 0 0,-21 21 0,0-21 16,0 21-16,-1 0 0,1 0 15,0 0-15,0 0 0,0 0 0,0 21 16,-1 0-16,22 0 16,0 1-16,0-1 15,0 0-15,22-21 0,-1 0 16</inkml:trace>
  <inkml:trace contextRef="#ctx0" brushRef="#br0" timeOffset="17068.45">21823 1397 0,'0'0'0,"0"-21"0,0 0 16,0 0-16,0-1 0,-21 22 15,21-21-15,-22 21 0,-20 0 16,21 0-16,0 0 0,-22 0 16,1 0-16,21 0 0,-21 21 0,20 1 15,-20-1-15,21 0 0,-21 0 16,20 21-16,1-20 0,0 20 0,21-21 15,0 21-15,0-20 0,0-1 16,0 21-16,0-21 0,0 0 0,0 1 16,21-22-16,0 21 0,1-21 15,20 0-15,-21 0 0,0 0 0,22 0 16,-22 0-16,21-21 0,-21-1 16,22 1-16,-22 0 0,0 0 0,0 0 15,21 0-15,-20-22 0,-1 22 16,-21-21-16,21-1 0,0 1 15,0-21-15,-21 20 0,21-20 16,-21-1-16,22 22 0,-22-22 0,0 1 16,0 21-16,0-1 0,0 1 15,0 0-15,0 20 0,0 1 0,0 0 16,0 42 0,-22 0-16,1 22 0,21-22 15,-21 42-15,21-20 0,0 20 16,-21-20-16,21 20 0,-21 1 0,21-1 15,0-21-15,0 22 0,0-22 16,0 1-16,0-1 0,0 0 16,0-21-16,0 22 0,0-22 0,0 0 15,21 0-15,0-21 0,-21 21 16,21-21-16,0 0 0,1 0 16,-1 0-16,0 0 0,-21-21 15,21 21-15,-21-21 0,21 0 0,-21 0 16,0 0-16,0-1 0,0 1 15,0 0-15,0 0 0</inkml:trace>
  <inkml:trace contextRef="#ctx0" brushRef="#br0" timeOffset="17272.33">20256 1207 0,'0'0'16,"-21"0"-16,21 21 0,43-21 16,-22 0-1,0 0-15,21 0 0,-21 0 0,22 0 16,-1 0-16,-21-21 0,22 21 16,-1-22-16,0 1 0</inkml:trace>
  <inkml:trace contextRef="#ctx0" brushRef="#br0" timeOffset="18048.28">23114 847 0,'0'0'0,"0"-21"0,0-1 15,-21 22-15,0-21 16,-1 21-16,1 0 15,0 21-15,0 1 0,-21-1 16,20 0-16,1 21 0,-21 1 0,21-1 16,-22 21-16,22-20 0,-21 20 15,21 1-15,-22-1 0,22-20 0,0 20 16,0 1-16,0-22 0,0 21 16,21-20-16,0-1 0,0 0 15,0 1-15,21-22 0,21 0 0,-21 0 16,22 0-16,-1 1 0,0-22 15,1 0-15,20 0 0,-21 0 0,1 0 16,20-22-16,-20 1 0,-1 0 16,0 0-16,1-21 0,20 20 0,-21-20 15,-20 0-15,20-1 0,0 1 16,-21 0-16,1-1 0,-1-20 0,0-1 16,-21 1-16,0-1 0,0-20 15,0 20-15,-21-20 0,0 20 16,-22 22-16,22-22 0,-21 22 0,-1 21 15,22 0-15,-21-1 0,0 22 16,-1 0-16,22 0 0,-21 22 16,-1-1-16,1 0 0,21 0 15,-21 21-15,20 1 0,1 20 0,0-20 16,21 20-16,0-21 0,0 1 16,0 20-16,0-20 0,0-1 0,0 0 15,21-21-15,0 1 0,22 20 16,-22-21-16</inkml:trace>
  <inkml:trace contextRef="#ctx0" brushRef="#br0" timeOffset="18456.06">23558 1397 0,'0'0'0,"-21"0"0,21-21 16,-21 21-1,21 21 1,0 0-16,0 0 0,0 1 16,21-1-16,-21 0 0,0 21 15,21-21-15,-21 1 0,0-1 16,0 21-16,0-21 0,0 0 0,0 1 16,0-1-16,0 0 15,0 0-15,22-21 16,-1 0-1,-21-21-15,21 0 16,-21 0-16,0-1 0,21 1 16,0-21-16,-21 21 0,21 0 0,1-22 15,-22 22-15,21 0 0,-21 0 16,21-22-16,-21 22 0,21 0 16,0 21-16,-21-21 15,21 21 1,-21 21-1,22 0 1,-22 0-16</inkml:trace>
  <inkml:trace contextRef="#ctx0" brushRef="#br0" timeOffset="18804.37">23855 1757 0,'0'0'0,"0"21"16,21-21-16,0 0 15,0 0 1,0 0-16,1-21 0,-1 0 16,0 0-16,0 21 0,0-22 15,-21 1-15,0 0 0,21 0 16,-21 0-16,0 0 0,0-1 0,0 1 16,0 0-16,0 0 0,0 0 15,0 0-15,-21 21 31,0 21-31,0 0 0,0 0 0,21 0 16,-21 0-16,21 1 0,-22 20 16,22-21-16,0 0 0,0 22 0,0-22 15,0 0-15,0 0 0,0 0 16,22 0-16,-1-21 0,-21 22 0,21-22 16,0 0-16,0 0 0,0 0 15,1 0-15,-1 0 0,0 0 0,0-22 16,0 22-16,0-21 0</inkml:trace>
  <inkml:trace contextRef="#ctx0" brushRef="#br0" timeOffset="19191.93">24257 1566 0,'0'0'0,"0"-21"0,-21 0 16,0 21-16,21-21 0,0 0 31,21 21 0,0 0-31,0 0 0,0 0 16,-21 21-16,21 0 0,-21 0 0,22 0 15,-22 1-15,0-1 0,0 0 16,0 0-16,0 0 0,0 0 0,0 1 16,0-1-16,0 0 0,-22 0 15,22 0-15,0-42 31,0 0-15,0 0-16,0 0 16,0-1-16,0 1 0,0-21 0,22 21 15,-22 0-15,0-1 16,0 1-16,0 0 0,21 21 0,-21-21 16,21 21-16,-21-21 15,21 21-15,0 0 16,0 0-1,1 0-15</inkml:trace>
  <inkml:trace contextRef="#ctx0" brushRef="#br0" timeOffset="19609.21">24638 1609 0,'-21'-21'15,"0"-1"-15,21 1 16,0 0-16,0 0 31,21 21-31,0 0 0,0 0 16,0 0-16,0 0 0,1 21 16,-1 0-16,-21 0 15,0 1-15,21-1 0,-21 0 16,0 0-16,0 21 0,0-20 0,0-1 15,0 0-15,-21-21 0,21 21 16,0 0-16,-21-21 0,-1 0 16,22 21-16,-21-21 0,21-21 31,0 0-31,0 0 16,0 0-16,0 0 0,21-1 15,-21 1-15,22 0 0,-1 0 16,-21 0-16,0 0 0,21-1 0,-21 1 15,21 0-15,0 21 0,0-21 16,1 21 0,-1 0-16</inkml:trace>
  <inkml:trace contextRef="#ctx0" brushRef="#br0" timeOffset="19848.07">25167 1566 0,'-21'22'47,"0"-1"-31,21 0-16,0 0 0,-21-21 16,21 21-16,0 0 0,0 1 15,0-1-15,0 0 0,0 0 0,0 0 16,0 0-1</inkml:trace>
  <inkml:trace contextRef="#ctx0" brushRef="#br0" timeOffset="20027.97">25146 1503 0,'0'0'0,"0"-21"31,-21 21-15,0 0-1,21 21 1,21-21 0,0 21-16</inkml:trace>
  <inkml:trace contextRef="#ctx0" brushRef="#br0" timeOffset="20792.53">25696 1693 0,'0'-21'15,"0"0"1,-21 0-16,0 21 15,0 0 1,0 0-16,-1 0 0,1 0 0,0 21 16,0-21-16,0 21 15,0 0-15,21 1 0,-22-1 0,1 0 16,21 0-16,-21 0 0,21 0 16,0 1-16,0-1 0,0 0 0,0 0 15,0 0-15,0 0 16,0 1-16,21-22 15,0 0-15,1 0 0,-1 0 16,0 0-16,0 0 16,0-22-16,0 1 0,1 21 0,-1-21 15,0 0-15,0-21 0,0 20 16,-21 1-16,21-21 0,1 0 0,-1-1 16,0 1-16,-21 0 0,0-1 15,21 1-15,0 0 0,-21 20 0,0-20 16,0 21-16,0-21 0,0 20 15,0 1-15,-84 106 47,84-64-31,0 0-16,0 22 0,-22-22 0,22 21 16,-21 0-16,21 1 0,0-22 15,0 21-15,0-21 0,0 22 0,0-22 16,0 0-16,0 0 0,0 0 15,21 1-15,1-22 0,-1 0 0,0 0 16,0 0-16,0 0 0,0 0 16,1 0-16,-1 0 0,21 0 0,-21-22 15,0 1-15,1 21 0,-22-21 0,21 0 16,0 0-16,0 0 16,-21-1-16,0 1 0,0 0 15,21 0-15,-21 42 31,0 0-31,-21-21 0,21 21 16,0 1-16,0-1 0,-21 0 0,21 0 16,0 0-16,0 0 0,0 1 15,0-1-15,21-21 32,-21-21-17,21 21-15</inkml:trace>
  <inkml:trace contextRef="#ctx0" brushRef="#br0" timeOffset="20975.94">26141 1588 0,'0'-22'16,"-21"22"-16,-1 0 16,1 0-1,21 22 32,21-22-31,1 0-16</inkml:trace>
  <inkml:trace contextRef="#ctx0" brushRef="#br0" timeOffset="21439.57">26268 1609 0,'0'21'0,"0"0"16,0 0-16,0 0 16,0 1-16,0-1 15,0 0-15,0 0 16,0 0-16,0 0 0,0 1 16,-21-22-1,21 21-15,0-42 63,0-1-63,0 1 15,0 0-15,0 0 16,0 0-16,21-22 0,-21 22 0,21 0 16,0 0-16,0 0 0,0 0 15,1-1-15,-1 22 0,0 0 16,0-21-16,0 21 0,0 0 15,1 0-15,-22 21 0,21 1 16,-21-1-16,0 0 0,0 0 0,0 21 16,0-20-16,0-1 0,0 0 15,0 0-15,0 0 0,0 0 0,0 1 16,0-1-16,-21-21 0,21 21 16,0 0-16,21-21 46</inkml:trace>
  <inkml:trace contextRef="#ctx0" brushRef="#br0" timeOffset="22137.18">27136 1672 0,'0'-42'16,"-22"21"-16,22 0 15,-21 21-15,0 0 0,21-22 16,-21 22-16,0 0 0,0 0 0,-1 0 16,1 0-16,0 0 15,-21 22-15,21-1 0,-1 0 0,-20 0 0,21 0 16,0 22-16,0-22 16,-1 0-16,1 0 0,0 21 0,21-20 15,0-1-15,0 0 0,0 0 0,0 0 16,0 0-16,21-21 15,0 0-15,1 0 0,20 0 16,-21 0-16,0 0 0,0 0 16,22 0-16,-22-21 0,0 21 0,0-21 15,0 0-15,1 0 0,-1 0 16,0-1-16,-21 1 0,0 0 0,21 0 16,-21 0-16,21 0 0,-21-1 15,0 1-15,0 0 0,0 42 47,0 0-47,0 1 0,0-1 16,-21 0-16,21 0 0,-21 21 0,21-20 15,0-1-15,0 21 0,-21-21 16,21 22-16,-21-22 0,21 21 0,-22-21 16,22 22-16,0-1 0,0 0 0,0 1 15,0-1-15,0 0 0,0 1 16,0-1-16,-21 0 0,21-21 0,0 22 15,0-22-15,0 21 0,0-21 16,0 1-16,0-1 0,0 0 16,-21-21-1,0-21 1,0 0-16,21-1 0,-21 1 16,-1 0-16,1-21 0,0 21 15,0-22-15,21 1 0,0 0 0,0-1 16,0 1-16,0 21 0,0-22 15,21 1-15,0 21 0,0-21 0,1 20 16,20-20-16,-21 21 0,21 0 16,1 0-16,-1-22 0,-21 22 15,22 0-15,-1 0 0,-21 0 0,21 21 16,-20-22-16,-1 1 0,0 21 16</inkml:trace>
  <inkml:trace contextRef="#ctx0" brushRef="#br0" timeOffset="26068.07">508 2434 0,'0'0'0,"-21"0"0,0 0 0,-1 21 16,1-21-16,0 0 0,0 0 16,0 0-16,0 22 0,-1-22 0,1 0 15,0 0-15,21 21 31,21-21 1,0 0-17,1 0-15,-1 0 0,0 0 16,0 0-16,0 0 0,22 0 16,-22 0-16,21 0 0,0 0 0,-20 0 15,20 0-15,0 0 0,1 0 16,-1 0-16,0 0 0,1 0 15,-1 0-15,0 0 0,1-21 0,-1 21 16,21 0-16,-20 0 16,20 0-16,-20 0 0,20 0 0,-21 0 15,22 0-15,-1 0 0,-20 0 16,20 0-16,-20 0 0,20-22 16,-21 22-16,22 0 0,-22 0 0,22 0 15,-22 0-15,22 0 0,-22 0 16,0 0-16,22 0 0,-1 0 0,-20 0 15,20 0-15,1-21 0,-22 21 16,21 0-16,1 0 0,-22 0 0,22 0 16,-22 0-16,22 0 0,-22 0 15,0-21-15,22 21 0,-22 0 16,0-21-16,1 21 0,-1 0 16,0 0-16,22 0 0,-22-21 15,22 21-15,-22 0 0,22 0 0,-22 0 16,21 0-16,-20 0 0,20-21 0,-20 21 15,20 0-15,-21 0 0,1 0 16,-1 0-16,22 0 0,-22-22 0,0 22 16,1 0-16,20 0 0,-21 0 15,1-21-15,20 21 0,1 0 0,-22 0 16,22 0-16,-1 0 0,1-21 16,-1 21-16,1 0 0,-1 0 0,-21 0 15,22 0-15,-1 0 0,1 0 16,-22 0-16,22 0 0,-22 0 15,22 0-15,-1-21 0,-21 21 16,22 0-16,-22 0 0,22 0 0,-1 0 16,-20 0-16,20 0 0,1 0 15,-22 0-15,21-21 0,-20 21 0,20 0 16,-20 0-16,20 0 0,-21 0 0,1 0 16,20 0-16,-20 0 0,-1-21 15,0 21-15,1 0 0,20 0 0,-21 0 16,1 0-16,20 0 15,1 0-15,-22 0 0,22 0 0,-22 0 0,21 0 16,1 0-16,-22 0 16,22-22-16,-22 22 0,22 0 0,-22 0 15,21 0-15,-20 0 0,-1 0 16,22 0-16,-22 0 0,21 0 0,1 0 16,-22 0-16,22 0 0,-1 0 0,1 0 15,-22-21-15,22 21 0,-1 0 16,-21 0-16,22 0 0,-22 0 0,22 0 15,-22 0-15,22 0 0,-22 0 16,21 0-16,-20 0 0,-1 0 0,22 0 16,-1 0-16,-21 0 15,22 0-15,-22 0 0,22 0 0,-1 0 16,1 0-16,-22 0 0,22 0 0,-1 0 16,-21 0-16,22 0 0,-22 0 15,22 0-15,-22 0 0,0 0 0,22 0 16,-22 0-16,1 0 0,20 0 15,-21 0-15,22 0 0,-22 0 0,22 0 16,-22 0-16,22 0 0,-1 0 16,-21 0-16,22 0 0,-1 0 0,-20 0 15,20 0-15,-20 0 0,20 0 0,-21 0 16,1 0-16,20 0 0,-20 0 16,-1 0-16,21 0 0,-20 0 15,20 0-15,-20 0 0,20 0 16,-21 0-16,22 0 0,-22 0 0,22 0 15,-1 0-15,-20 0 0,20 0 0,-21 0 16,1 0-16,20 0 0,-20 0 16,-1 0-16,21 0 0,-20 0 0,-1 0 15,22 0-15,-22 0 0,21 0 16,1 0-16,-22 0 0,22 0 0,-1 0 16,1 0-16,-1 0 0,1 0 15,-22 0-15,22 0 0,-1 0 0,-21 0 16,22 0-16,-22 0 0,1 0 0,20 0 15,-21 0-15,22 0 16,-22 0-16,22 0 0,-1 0 0,-20 0 16,20 0-16,1 0 0,-1 0 15,1 0-15,-22 0 0,21 0 0,1 0 16,-1 0-16,-20 0 0,20 0 16,-20 0-16,20 0 0,-21 0 0,22 0 15,-22 0-15,22 0 0,-1 0 0,-20 0 16,20 0-16,1 0 0,-1 0 15,-21 0-15,22 0 0,-1 0 0,1 0 16,-1 0-16,-20 0 0,20 0 16,1 0-16,-22 0 0,22 0 0,-22-21 15,21 21-15,1 0 0,-1 0 16,1 0-16,-1 0 0,1 0 16,-1 0-16,22 0 0,-21 0 0,-1 0 15,1 0-15,20 0 0,-20 0 16,-22 0-16,22 0 0,-1 0 0,1 0 15,-1 0-15,1 0 0,-1 0 16,1 0-16,-1 0 0,1 0 0,-1 0 16,1 0-16,-1 0 0,1 0 0,-1 0 15,-21 0-15,22 0 0,-1 0 16,1 0-16,-22 0 0,22 0 0,-22 0 16,22 0-16,-22 0 0,21-21 15,-20 21-15,20 0 0,-20 0 16,20 0-16,-21 0 0,22 0 15,-22 0-15,22 0 0,-22 0 0,0 0 16,22 0-16,-22 0 0,1 0 16,-1 0-16,0 0 0,1 0 0,-1 0 15,0 0-15,1 0 0,-1 0 0,21 0 16,-20 0-16,-1 0 0,22 0 16,-22 0-16,0 0 0,22 0 0,-22 0 15,22 0-15,-22 0 0,21 0 16,-20 0-16,-1 0 0,0 0 0,22 0 15,-22 0-15,1 0 0,-1 0 16,0 0-16,1 0 0,20 0 16,-21 0-16,1 0 0,20 0 15,-20 0-15,20 0 0,1 0 0,-22 0 16,21 0-16,1 0 0,-1 0 0,-20 0 16,20 0-16,1 0 0,-22 0 15,22 0-15,-22 0 0,21 0 0,-20 0 16,20 0-16,-20 0 0,20 0 15,1 0-15,-22 0 0,21 0 0,1 0 16,-1 0-16,1 0 0,-1 0 16,1 0-16,-1 0 0,-20 0 0,20 0 15,1 0-15,-22-21 16,22 21-16,-22 0 0,21 0 0,1 0 16,-22 0-16,22 0 0,-1 0 15,1 0-15,-1 0 0,1 0 0,-1 0 16,-20 0-16,20 0 0,1 0 15,-1 0-15,-21 0 0,22 0 0,-22 0 16,22 0-16,-22 0 0,22 0 16,-22 0-16,21 21 0,1-21 0,-1 0 15,22 0-15,-21 0 0,20 0 0,-20 0 16,20 0-16,-20 0 0,21 21 16,-22-21-16,22 0 0,-22 0 15,22 0-15,0 0 0,-22 0 0,22 0 16,-1 21-16,1-21 0,0 0 0,-1 0 15,1 0-15,-21 0 16,20 21-16,1-21 0,-22 0 0,22 0 16,-21 0-16,20 0 0,1 22 15,0-22-15,-1 0 0,22 0 0,-21 0 16,-1 0-16,1 0 0,0 0 16,-1 0-16,1 21 0,0-21 0,-1 0 15,1 0-15,0 0 0,21 0 16,-22 0-16,1 0 0,21 0 0,-22 0 15,1 0-15,0 0 0,-1 0 16,1 0-16,0 0 0,21 0 16,-22 0-16,22 0 0,-21 0 0,21 0 15,-22 0-15,22 0 0,-21 0 16,21 0-16,-22 0 0,22 0 0,-21 0 16,21 0-16,-1 0 0,1 0 15,-21 0-15,21 0 0,-22 0 0,22 0 16,-21 0-16,0 0 0,-1 0 15,22 0-15,-21 0 0,21 0 0,-22 0 16,22 0-16,-21 0 0,-1 0 16,22 21-16,-21-21 0,0 0 0,-1 0 15,1 0-15,21 21 16,-22-21-16,22 0 0,0 0 0,-21 21 16,21-21-16,-22 0 0,1 0 15,0 0-15,-22 21 0,22-21 0,-22 0 16,1 0-16,-1 22 0,1-22 15,-22 0-15,22 0 0,-22 0 16,0 21-16,1-21 0,-22 0 0,0 0 16,0 0-16,21 21 0,-20-21 15,-1 0-15,0 0 16,0 0-16,0 0 16,0 0-1,1 0-15,-1 0 16,0 0-1,0 0 1,0 0 0,0 0-1,-21 21-15,22-21 16,-1 0-16,-42 0 141,-1 0-126,-20 0-15,21 0 16,0 0-16,-22-21 0,1 0 0,21 21 15,-21 0-15,-22-21 0</inkml:trace>
  <inkml:trace contextRef="#ctx0" brushRef="#br0" timeOffset="38438.08">974 3747 0,'-22'0'0,"1"0"16,0 0-16,0-22 16,0 22-1,0 0-15,-1 0 32,1 0-1,0 0 0,0 0-31,0 0 31,42 0 32,0 0-63,21 0 15,-20 0-15,20 0 0,0 0 0,1 0 16,20 0-16,-21 0 0,22 0 16,-1 0-16,1 0 0,21 0 0,-22 0 15,1 0-15,20 0 0,-20 0 16,-22 0-16,22 0 0,-1 0 0,-21 0 16,1 0-16,-22 0 15,21 0-15,-21 0 0,1 0 0,-1 0 16,0 0-16,0 0 0,0 0 0,0 0 15,1 0 1,-1 0 0,-42 0 62,21-21-78,-22 0 0</inkml:trace>
  <inkml:trace contextRef="#ctx0" brushRef="#br0" timeOffset="39003.76">1799 3429 0,'0'0'0,"-21"0"0,0 0 0,0 0 16,21 21 47,21 0-48,0 1-15,0-1 16,0-21-16,0 21 0,1 0 0,-1 0 15,21-21-15,-21 21 0,0-21 16,1 22-16,20-22 0,-21 0 0,21 21 16,-20-21-16,20 21 0,-21-21 15,0 0-15,22 0 0,-22 0 0,0 0 16,0 0-16,0 0 0,0 0 16,1 0-16,-22 21 31,0 0-31,0 0 15,-22-21-15,-20 22 16,21-1-16,-21-21 0,20 21 0,-20 0 16,0 0-16,-1 22 0,1-22 15,0 0-15,-1 21 0,1-21 0,0 22 16,-1-22-16,22 21 0,-21-21 16,21 1-16,0-1 0,-1 0 0,1 0 15,0-21-15,21 21 0,0 0 16,-21-21-16,42-21 62,-21 0-62,21 0 0,0 0 16,1 0-16</inkml:trace>
  <inkml:trace contextRef="#ctx0" brushRef="#br0" timeOffset="40285.56">3598 3175 0,'0'-21'16,"0"0"-16,0 0 0,0-1 0,0 1 15,0 0-15,0 0 16,0 0 0,-21 21-1,0 21 17,21 0-32,0 0 0,0 22 0,0-1 15,-21 0-15,21 22 0,-21-22 16,21 22-16,-22-1 0,22-21 0,0 22 15,0-1-15,-21 1 0,21-22 16,-21 1-16,21-1 0,0 0 0,0 1 16,0-22-16,0 0 0,0 0 15,0 0-15,0 0 0,0-42 32,0 0-32,0 0 15</inkml:trace>
  <inkml:trace contextRef="#ctx0" brushRef="#br0" timeOffset="40735.8">3175 3175 0,'0'0'16,"-21"-21"-16,0 21 0,21-21 0,0 0 15,-22 21-15,22-22 0,0 1 16,0 0-16,0 0 16,22 0-16,-1 21 15,0-21-15,21 21 0,1-22 16,-1 22-16,0 0 0,22 0 0,-1 0 16,22 0-16,-22 0 0,1 0 15,21 0-15,-22 22 0,1-1 0,-1 0 16,-21 21-16,22-21 0,-22 22 15,-21-1-15,22 0 0,-22 1 0,0 20 16,-21-20-16,0-1 0,0 0 16,-21 22-16,0-22 0,-22 0 0,22 1 15,-21-1-15,-22-21 0,22 22 16,-21-22-16,-1 21 0,1-21 16,-1 0-16,1 1 0,-1-1 0,1 0 15,20 0-15,1-21 0,0 0 16,-1 21-16,1-21 0,21 0 0,0 0 15,-1 0-15,1 0 0,0-21 16,0 0-16,21 0 16,0 0-16,0-1 0,0 1 15,0 0-15</inkml:trace>
  <inkml:trace contextRef="#ctx0" brushRef="#br0" timeOffset="41488.37">4381 3556 0,'-21'0'15,"21"21"-15,21-21 63,1 0-63,-1 0 0,0 0 0,0 0 15,0 0-15,0-21 0,1 21 16,-1-21-16,0 21 0,0-21 0,0 21 16,0-21-16,1-1 0,-1 22 15,-21-21-15,0 0 0,0 0 0,0 0 16,-21 0-1,-1 21-15,1 0 0,0 0 16,-21 0-16,21 0 0,-22 0 0,22 0 16,-21 21-16,21 0 0,-22 0 15,22 21-15,-21-20 0,21 20 0,-1 0 16,1-21-16,21 22 0,0-1 16,0-21-16,0 22 0,0-22 0,0 0 15,0 0-15,21 0 0,1 0 16,-1-21-16,0 22 0,21-22 0,-21 0 15,22 0-15,-1 0 0,0 0 16,-20 0-16,20 0 0,0 0 16,1 0-16,-22-22 0,0 1 15,21 0-15,-21 21 0</inkml:trace>
  <inkml:trace contextRef="#ctx0" brushRef="#br0" timeOffset="41756.68">4974 3450 0,'0'0'15,"0"-21"-15,0 0 0,-21 0 16,21 0-16,0-1 0,21 22 47,-21 22-47,21-1 0,0 0 16,1 0-16,-1 0 0,0 0 0,0 1 15,0 20-15,0-21 0,-21 0 0,22 0 16,-22 1-16,21-1 0,-21 0 15,0 0-15,0 0 0,0 0 0,0 1 16,21-1-16,0-21 31,-21-21-15,21 21-16</inkml:trace>
  <inkml:trace contextRef="#ctx0" brushRef="#br0" timeOffset="41980.55">5376 3344 0,'0'0'0,"0"-21"0,0 0 16,-21 42-1,0 0-15,21 22 16,-21-22-16,0 21 0,-1-21 0,1 22 16,0-1-16,0-21 0,0 22 15,0-22-15,21 0 0,0 21 0,-22-21 16,22 1-16,0-1 0,0 0 15,22-21 1,-1 0 0,0-21-16,0 21 15</inkml:trace>
  <inkml:trace contextRef="#ctx0" brushRef="#br0" timeOffset="42388.31">5588 3514 0,'-21'0'16,"21"21"-16,-21-21 15,42 0 17,0 0-32,0 0 0,0 0 15,0 0-15,1-21 0,-1 21 16,21-21-16,-21-1 0,0 22 0,1-21 15,-22 0-15,21 21 0,-21-21 16,0 0-16,0 0 0,0-1 16,-21 22-16,-1-21 15,1 21-15,0 0 0,-21 0 0,21 0 16,-1 21-16,-20-21 0,0 22 0,21-1 16,-1 0-16,1 21 0,0-21 15,0 22-15,21-22 0,-21 0 0,21 21 16,0-20-16,0-1 15,0 21-15,0-21 0,0 0 0,0 1 16,21-1-16,0-21 16,0 0-16,0 0 0,1 0 0,-1 0 15,21 0-15,-21 0 0,0 0 0,22 0 16,-22 0-16,21-21 0,1-1 16</inkml:trace>
  <inkml:trace contextRef="#ctx0" brushRef="#br0" timeOffset="42679.94">6392 2921 0,'0'0'0,"0"-21"0,0 0 16,0 0-16,-21 21 0,0 0 16,0 0-16,0 0 15,21 21-15,0 0 0,-22 0 0,1 0 16,0 22-16,21-1 0,0 0 15,-21 1-15,0 20 0,21-21 0,0 22 16,-21-22-16,-1 22 0,1-22 16,21 0-16,0 22 0,0-43 0,-21 21 15,21 1-15,0-22 0,-21 0 16,21 0-16,0 0 0,0 1 16,0-1-16,21-21 15,0 0-15,0 0 16,-21-21-16,22-1 0,-1 22 0</inkml:trace>
  <inkml:trace contextRef="#ctx0" brushRef="#br0" timeOffset="43058.22">6477 3387 0,'-21'21'15,"0"0"1,-1 0-16,22 0 0,0 1 15,-21-1-15,21 0 0,-21 21 0,21-21 16,0 1-16,0-1 0,0 0 16,0 0-16,0 0 0,21 0 15,0-21-15,1 0 0,-1 0 16,21 0-16,-21 0 0,22 0 0,-22 0 16,21 0-16,-21 0 0,22 0 0,-1-21 15,-21 0-15,0 0 16,22 21-16,-22-21 0,0 0 0,-21-22 0,0 22 15,21 0-15,-21-21 0,0-1 16,0 22-16,-21-21 0,0 21 16,0-22-16,-1 22 0,1 0 15,-21 0-15,21 21 0,-22 0 0,22 0 16,-21 0-16,21 0 0,-22 0 0,22 21 16,0 0-16,0 0 0,0-21 15,21 21-15,0 1 0,0-1 0,0 0 16</inkml:trace>
  <inkml:trace contextRef="#ctx0" brushRef="#br0" timeOffset="43720.86">7218 3344 0,'0'0'0,"0"-21"16,0 0-16,0 0 0,0 0 15,0 0 1,-21 21 0,-1 21-16,22 0 15,0 0-15,0 21 0,-21-20 16,21 20-16,0 0 0,-21 22 0,21-22 15,0 22-15,0-22 0,0 21 0,0-20 16,-21 20-16,21 1 0,0-1 16,-21 1-16,21-1 0,-21 1 0,21-1 15,0 1-15,-22-1 16,22 1-16,-21-22 0,21 22 0,0-22 16,-21 0-16,0 1 0,21-22 0,-21 21 15,21-21-15,-21 0 0,21-42 31,0 0-15,0 0-16,0 0 0,0-22 16,0 22-16</inkml:trace>
  <inkml:trace contextRef="#ctx0" brushRef="#br0" timeOffset="44080.65">7006 3620 0,'0'0'0,"-21"-43"0,21 22 0,0 0 16,-21-43-16,21 43 16,0 0-16,0 0 0,0 0 15,21 0-15,0-1 0,0 1 0,0 0 16,22 0-16,-1 21 0,-21-21 16,22 21-16,-1 0 0,0 0 0,-21 0 15,22 0-15,-1 0 0,-21 21 16,22 0-16,-22 0 0,0 22 0,0-22 15,-21 21-15,0-21 0,0 22 16,0-22-16,-21 21 0,0-21 16,0 0-16,-1 1 0,1-1 0,-21 0 15,21 0-15,0 0 0,-1-21 16,1 21-16,0-21 0,0 0 0,0 0 16,21 22-16,0-44 31,21 22-31,0-21 15,0 21-15,0-21 0,1 0 16,20 21-16</inkml:trace>
  <inkml:trace contextRef="#ctx0" brushRef="#br0" timeOffset="44316.51">7853 3281 0,'0'0'0,"21"-21"16,-21 42 15,0 0-31,-21 0 0,21 0 0,0 1 16,-21 20-16,21-21 0,0 21 15,0-20-15,0 20 0,0-21 0,-22 0 16,22 22-16,0-22 0,0 0 16,0 0-16,0 0 0,22-21 31,-1 0-16,0-21-15</inkml:trace>
  <inkml:trace contextRef="#ctx0" brushRef="#br0" timeOffset="44684.99">7916 3006 0,'0'0'0,"-21"0"15,0 0-15,0 0 16,0 21-16,21 0 0,-22-21 0,22 21 16,0 0-16,0 1 15,22-22-15,-1 0 0,0 0 16,0 0-16,0 0 0,0 0 0,1 0 16,-1 0-16,0-22 0,0 1 15,0 21-15,0-21 0,1 0 0,-22 0 16,0 0-1,0-1-15,-22 1 0,1 21 16,0 0-16,0 0 0,-21 0 0,20 0 16,-20 0-16,21 0 0,-21 0 15,20 0-15,1 21 0,0 1 16,0-1-16,21 0 0,-21 0 16,21 0-16,0 0 0,0 1 0,0-1 15,21 0-15,0 0 0,0 0 0,0 0 16,1 1-16,-1-1 0,21 0 15</inkml:trace>
  <inkml:trace contextRef="#ctx0" brushRef="#br0" timeOffset="45207.7">8382 3366 0,'-21'0'0,"0"21"15,21 0-15,-22-21 0,22 21 0,-21-21 16,21 21-16,-21 0 0,21 1 16,-21-1-16,21 0 0,-21-21 0,21 21 15,0 0-15,0 0 0,0 1 0,-21-1 16,21 0-16,0 0 0,0 0 16,0 0-16,-22 1 0,22-1 15,0-42 32,0-1-31,0 1-16,22 0 0,-22 0 0,21 0 15,0 0-15,-21-22 0,21 22 16,0-21-16,0 21 0,1-22 0,-1 22 16,0 0-16,0-21 0,0 20 0,0 22 15,1-21-15,-1 21 0,21 0 16,-21 0-16,0 0 0,1 0 0,-22 21 15,21 1-15,0-1 0,-21 0 16,0 0-16,0 21 0,0-20 0,0-1 16,0 21-16,0-21 0,0 0 0,0 1 15,0 20-15,0-21 0,0 0 16,0 0-16,-21 1 16,21-1-16,-21-21 15,21 21-15,0-42 47,21 21-47</inkml:trace>
  <inkml:trace contextRef="#ctx0" brushRef="#br0" timeOffset="46024.23">9356 3429 0,'0'-21'0,"-43"-21"16,43 20-16,-21 22 0,0-21 15,0 21-15,0-21 0,-1 21 16,1 0-16,0 0 0,-21 0 0,21 0 16,-1 21-16,1 0 0,-21 1 15,21-1-15,0 0 0,-1 21 0,1-21 16,21 1-16,0 20 0,-21-21 0,21 0 15,0 0-15,0 1 0,0 20 16,0-21-16,21 0 16,0-21-16,1 0 0,-1 0 0,0 0 15,21 0-15,-21 0 0,22 0 16,-22 0-16,21 0 0,-21-21 0,1 21 16,-1-21-16,21 0 0,-42 0 15,21 21-15,0-22 0,-21 1 0,22 0 16,-22 0-16,0 0 0,0 0 0,0-1 15,0 1-15,0 0 16,-22 21 0,1 0-1,21 21-15,0 0 0,0 1 0,0-1 16,-21 0-16,21 0 0,0 0 16,0 0-16,0 22 0,0-22 15,0 21-15,0-21 0,0 22 0,0-1 16,0-21-16,0 43 0,0-22 0,0 0 15,0 22-15,0-1 0,0 1 16,0-22-16,0 22 0,0-1 0,0 1 16,0-1-16,0 1 0,0-1 0,0 1 15,-21-1-15,21 1 0,0-1 16,0 1-16,0 20 0,0-20 0,0-1 16,0 1-16,0-1 0,0 1 0,0-22 15,0 22-15,0-22 16,0 0-16,0-20 0,0 20 0,0-21 15,0 0-15,-21-21 16,0 0-16,-1 0 16,1-21-16,0 0 0,-21-21 15,-1 20-15,1-20 0,-21 0 0,20-1 16,-20 1-16,20-21 0,1 20 0,21-20 16,-21-22-16,20 22 0,1-22 15,0 21-15,21-20 0,0 20 0,0 1 16,0-22-16,0 43 0,0-22 0,21 1 15,0 20-15,1 1 16,20 0-16,-21-1 0,21 1 0,-20 0 0,20-1 16,0 22-16,1-21 0,-22 21 15,21-22-15,0 22 0,-20 0 16,20 0-16,-21-21 0,0 20 0,0 1 16,22 0-16,-22 0 0</inkml:trace>
  <inkml:trace contextRef="#ctx0" brushRef="#br0" timeOffset="50436.64">10604 3450 0,'0'-21'0,"0"0"15,0 0 1,0 0 0,0-1-1,-21 22 16,21 22-15,0-1-16,0 0 16,0 0-16,0 0 0,0 0 0,0 1 15,0-1-15,0 21 0,0-21 16,0 0-16,0 22 0,0-22 0,0 0 16,0 0-16,0 0 0,-21 22 15,21-22-15,0 0 16,0-42 31,0 0-47,0 0 15,0-1-15,0 1 16,0 0-16,0 0 0,0-21 0,0 20 16,0 1-16,0-21 0,0 21 15,0-22-15,21 22 0,0-21 0,1 21 16,-22 0-16,21-22 0,0 22 0,0 21 15,21-21-15,-20 21 0,-1 0 16,0 0-16,0 0 0,0 21 0,0 0 16,1 0-16,-1 1 0,0 20 15,-21-21-15,21 21 0,0 1 16,0-22-16,-21 21 0,0-21 0,0 1 16,0 20-16,0-21 0,0 0 15,0 0-15,0 1 0,-21-44 47,21 1-31,0 0-16,0 0 0,0 0 15,0 0-15,0-1 0,0-20 0,0 21 16,21-21-16,1 20 0,-1-20 16,0 0-16,21 21 0,1-1 0,-22-20 15,21 42-15,0-21 0,1 21 16,-1 0-16,-21 0 0,22 0 15,-22 0-15,0 21 0,0 0 0,0 22 16,0-22-16,-21 21 0,0-21 16,0 22-16,0-22 0,0 21 0,0-21 15,0 0-15,0 22 0,0-22 0,0 0 16,-21-21-16,21 21 0,0 0 16,0 1-1,0-44 1,21 1-16,1 21 15</inkml:trace>
  <inkml:trace contextRef="#ctx0" brushRef="#br0" timeOffset="51720.88">11811 3239 0,'0'0'0,"0"-22"0,0-20 15,0 63 16,0 0-31,0 1 0,-21-1 16,21 21-16,0-21 0,0 22 0,0-22 16,-21 21-16,21 0 0,0-20 15,-22 20-15,22-21 0,0 0 0,0 22 16,0-22-16,0 0 16,0 0-16,22 0 0,-1-21 15,0 0-15,0 0 0,0 0 0,0 0 16,1 0-16,20 0 0,-21 0 15,0-21-15,0 0 0,22 21 0,-22-21 16,0 0-16,0-1 0,0-20 0,1 21 16,-1-21-16,-21 20 0,0-20 15,21 0-15,-21 21 0,0-22 0,0 1 16,0 21-16,0 0 0,0-1 16,0 1-16,0 42 31,-21-21-31,21 22 0,0-1 15,0 21-15,-21-21 0,21 22 0,0-22 16,-22 21-16,22-21 0,0 22 16,0-22-16,0 21 0,0-21 0,0 0 15,0 1-15,0-1 0,22 0 0,-1 0 16,0-21-16,-21 21 0,21-21 16,0 0-16,0 0 0,1 0 0,-1 0 15,0 0-15,0 0 0,21 0 16,-20-21-16,-1 0 0,21 21 0,-21-21 15,0-22-15,1 22 0,-1 0 16,0-21-16,0-1 0,-21 1 0,21 0 16,0-1-16,-21 1 0,0 0 15,0-1-15,22 1 0,-22 0 16,21 21-16,-21-22 0,0 22 0,21 0 16,-21 0-16,0 0 15,-21 42 1,21 0-16,-21 0 15,21 0-15,0 0 0,0 22 16,0-1-16,0 0 0,-22 1 0,22-1 16,0 0-16,0 1 0,0-1 15,0 0-15,0 1 0,0-22 0,0 21 16,0-21-16,0 1 0,0-1 16,0 0-16,0 0 0,22-21 15,-1 21-15,0-21 0,0 0 0,0 0 16,0 0-16,1 0 0,20 0 0,-21 0 15,0-21-15,22 21 0,-22-21 16,0 0-16,21 0 0,-21-1 0,1-20 16,-1 21-16,0-21 0,0-1 0,0 1 15,0 0-15,1-1 0,-22-20 16,0 20-16,21 1 0,-21 0 0,21 21 16,-21-22-16,0 22 15,0 0-15,0 0 0,0 0 0,0-1 16,0 44 15,-21-1-31,21 0 0,-21 0 16,21 21-16,0-20 0,0 20 15,0 0-15,0 22 0,0-22 0,-22 0 16,22 1-16,0-1 0,0 0 0,0 1 16,0-1-16,0 0 0,0-20 15,0-1-15,0 0 0,0 0 0,0 0 16,0 0-16,22-21 0,-1 22 15,0-22-15,0 0 16,0 0-16,22 0 0,-22 0 0,0 0 16,0-22-16,21 22 0,-20-21 15,-1 0-15,21 0 0,-21 0 0,0 0 16,1-22-16,-1 22 0,0-21 0,0 21 16,0-22-16,-21 22 0,0 0 15,0 0-15,0 0 0,21-1 0,-42 44 47,21-1-47,-21 0 0,21 21 0,0-21 16,-21 22-16,21-22 0,0 0 15,0 21-15,0-20 0,0-1 16,0 0-16,0 0 0,0 0 0,21 0 16,0 1-16,0-22 15,1 0-15,-1 0 0,0 0 16,0 0-16,0 0 0,0 0 15,1-22-15,-1 22 0,0-21 0,0 21 16,-21-21-16,21 0 0,-21 0 0,21 21 16,1-21-16</inkml:trace>
  <inkml:trace contextRef="#ctx0" brushRef="#br0" timeOffset="52452.17">13864 2985 0,'-21'0'0,"0"0"16,42 0 46,0 0-46,-21-22-1,0 1 1,-21 21 0,0 0-1,0 0-15,-1 0 16,1 0-16,0 21 16,21 1-1</inkml:trace>
  <inkml:trace contextRef="#ctx0" brushRef="#br0" timeOffset="52691.88">13229 3217 0,'0'0'0,"21"0"31,0 0-31,1 0 16,-1 0-16,0 0 0,0 0 16,0 0-16,0 0 0,1 0 15,-1 0-15,0 0 0,0 0 16,-21-21-16,21 21 15</inkml:trace>
  <inkml:trace contextRef="#ctx0" brushRef="#br0" timeOffset="54548.41">571 5059 0,'0'0'0,"0"-42"16,0 20-1,0 1-15,0 0 16,0 0-16,-21 21 15,21-21-15,-21 21 0,0 0 32,21 21-17,-21 0-15,21 21 0,0-20 16,0 20-16,0 0 0,-21 1 16,21-1-16,-22 0 0,1 1 0,21-22 15,0 21-15,-21 0 0,0-20 16,21 20-16,-21-21 0,21 0 15,0 0-15,0 1 16,0-44 0,0 1-16,0 0 15,0 0-15,0-21 16,0 20-16,0 1 0,0-21 16,21 21-16,-21-22 0,0 1 15,21 0-15,0-1 0,0 22 16,1-21-16,-1 0 0,0 20 0,0 1 15,21 0-15,-20 0 0,-1 21 16,0 0-16,21 0 0,-21 21 16,1 0-16,-1 22 0,0-22 0,0 21 15,-21-21-15,21 22 0,-21-1 16,21 0-16,-21-21 0,0 22 0,0-22 16,0 0-16,0 0 0,0 0 15,0 1-15,22-22 31,-22-22-15,0 1-16,21 0 0,-21 0 16,0 0-16,0-22 0,21 22 15,0-21-15,-21 21 0,21-22 0,-21 1 16,21 21-16,1-21 0,-1 20 16,0-20-16,0 21 0,0 21 0,0 0 15,1 0-15,20 0 0,-21 0 16,0 21-16,0 21 0,-21-20 15,22 20-15,-22 0 0,0 1 0,0-1 16,0 0-16,0 1 0,0-1 16,0-21-16,0 21 0,0-20 15,0-1-15,0 0 0,0 0 16,0 0-16,21-21 0,0 0 16,0 0-16,0 0 0,0-21 15,1 0-15,-1 21 0,0-21 0,0 0 16</inkml:trace>
  <inkml:trace contextRef="#ctx0" brushRef="#br0" timeOffset="54912.05">1651 5122 0,'0'0'0,"0"22"16,0 20-1,0-21-15,0 0 0,21-21 0,0 0 16,0 0-16,1 0 15,-1-21-15,0 21 16,0-21-16,0 0 0,0 0 0,22-1 16,-22 1-16,0 0 0,0 0 15,-21 0-15,0 0 0,21-1 16,-21 1-16,0 0 0,0 0 0,-21 21 16,0 0-16,0 0 15,-21 0-15,20 21 0,-20 0 0,21 0 16,-21 1-16,20 20 15,1 0-15,-21 1 0,21-22 0,0 21 16,21 0-16,0 1 0,0-1 16,0-21-16,0 22 0,0-22 0,0 0 15,0 0-15,21 0 0,0-21 16,21 0-16,-21 0 0,22 0 0,-1 0 16,0-21-16,1 21 0,-1-21 15,0-21-15,1 20 0</inkml:trace>
  <inkml:trace contextRef="#ctx0" brushRef="#br0" timeOffset="55151.91">2582 4657 0,'0'0'0,"0"-21"16,0-1-16,-21 22 16,0 0-16,0 22 0,0-1 15,-1 0-15,22 21 0,-21 1 0,0-1 16,0 0-16,21 22 0,0-22 15,-21 22-15,21-22 0,-21 0 0,-1 22 16,22-22-16,0 0 0,0-20 16,0 20-16,0-21 0,0 0 0,0 0 15,0 1-15,22-22 16,-1 0-16,0 0 16,0-22-16,0 1 0,22-21 15</inkml:trace>
  <inkml:trace contextRef="#ctx0" brushRef="#br0" timeOffset="55603.79">2794 4720 0,'0'-21'15,"0"42"-15,21-42 0,-21 42 32,0 0-32,0 1 0,-21 20 0,21 0 15,-21 1-15,21-1 0,0 0 16,0 1-16,-21-1 0,21 0 15,0 1-15,-22-1 0,22 0 0,0-21 16,0 22-16,0-22 0,0 0 16,0 0-16,0 0 0,0-42 47,0 0-47,0 0 0,0 0 15,22 0-15,-22-22 0,21 22 0,0 0 16,-21-21-16,21 20 0,0-20 15,0 21-15,1 0 0,-1 0 16,0-1-16,0 1 0,0 21 0,0 0 16,1 0-16,-1 0 0,0 21 15,-21 1-15,0-1 0,21 0 0,-21 21 16,0-21-16,0 22 0,0-22 16,0 0-16,0 21 0,0-20 0,-21-1 15,21 0-15,-21 0 0,21 0 16,0 0-16,0 1 15,0-44 1,0 1 0,21 21-16,-21-21 0,21 0 0</inkml:trace>
  <inkml:trace contextRef="#ctx0" brushRef="#br0" timeOffset="56008.22">3514 4974 0,'-22'0'32,"1"0"-32,0 21 0,21 1 0,-21-1 15,0 0-15,0 0 0,21 0 16,0 22-16,-22-22 0,1 0 0,21 21 16,0-21-16,0 1 0,0-1 15,0 0-15,0 0 0,0 0 16,21-21-16,1 21 0,-1-21 15,21 0-15,-21 0 0,0 0 16,1-21-16,20 21 0,-21-21 0,0 0 16,0 0-16,1 21 0,-1-21 15,-21-1-15,0 1 0,0-21 0,0 21 16,0 0-16,0-1 0,0 1 0,0-21 16,-21 21-16,-1 0 0,1 21 15,0-22-15,-21 22 0,21 0 0,-22 0 16,22 0-16,-21 0 0,21 0 15,-22 22-15,22-22 0,0 21 0,0 0 16,0 0-16,21 0 0,0 0 16,0 1-16,21-1 15,21-21-15,-21 0 0,22 0 16,-1 0-16,0 0 0</inkml:trace>
  <inkml:trace contextRef="#ctx0" brushRef="#br0" timeOffset="56539.92">4106 5038 0,'0'0'0,"0"-21"16,0-1-16,-21 22 15,0-21-15,0 21 0,0 0 16,-43 0 0,22 0-16,21 21 0,-1-21 0,1 22 15,0-1-15,0 0 0,0 0 16,21 0-16,-21 22 0,21-22 0,-22 0 15,22 21-15,-21-21 0,21 1 16,0-1-16,0 0 0,0 0 0,0 0 16,0 0-16,21-21 0,1 0 0,-1 0 15,0 0-15,0 0 0,0 0 16,0 0-16,22 0 0,-22-21 0,0 0 16,0 21-16,22-21 0,-22-21 15,0 20-15,0 1 0,0-21 16,-21 21-16,21-22 0,1 1 0,-22 0 15,21-1-15,-21-20 0,0 21 16,0-1-16,0-20 0,0 20 0,0 1 16,0 0-16,0-1 0,0 22 15,0 0-15,0 0 0,0 0 0,-21 21 16,21 21 0,-22 21-16,1-21 0,21 22 15,0-1-15,0 0 0,0 22 0,0-22 16,0 22-16,0-22 0,0 22 15,0-22-15,0 0 0,0 1 16,0-1-16,0-21 0,0 21 0,21-20 16,1-1-16,-22 0 0,21-21 15,0 21-15,0-21 0,0 0 0,0 0 16,1 0-16,-1 0 0,0 0 16,0-21-16,0 21 0,0-21 0,1 0 15,-22-1-15,21 1 0,-21 0 0</inkml:trace>
  <inkml:trace contextRef="#ctx0" brushRef="#br0" timeOffset="56803.77">2328 4890 0,'0'0'0,"-42"21"0,-43 0 16,64-21-16,0 21 0,42-21 31,0 0-31,22 0 0,-1-21 16,21 21-16,1-21 0,-1 21 16,1 0-16,-1-21 0,22 21 0,-21 0 15,-1 0-15,-21-22 0,22 22 16,-1-21-16,-20 21 0</inkml:trace>
  <inkml:trace contextRef="#ctx0" brushRef="#br0" timeOffset="58148.6">5355 5038 0,'0'-21'15,"0"-1"-15,0 1 16,0 0-16,0 0 16,0 0-16,0 0 0,0-1 15,0 1-15,0 42 32,0 1-17,-21-1-15,21 21 16,0-21-16,-21 22 0,21-1 0,0 0 0,0 1 15,-21-22-15,21 21 0,0 0 16,-22 1-16,22-1 0,0-21 16,0 22-16,0-22 0,0 0 15,0 0-15,0 0 0,0 0 16,0-42 15,22 0-31,-1 0 0,0 0 0,0 0 16,-21-1-16,21 1 0,0-21 15,1 21-15,-1-22 0,0 22 0,0-21 16,-21 21-16,21-22 0,0 22 0,1 0 16,-22 0-16,21 21 15,-21 21 1,0 0-16,21 0 16,-21 1-16,0-1 0,0 21 0,0-21 15,0 0-15,0 22 0,0-22 0,0 21 16,0-21-16,0 1 0,0-1 15,21 0-15,0 0 0,0 0 16,1-21-16,-1 0 0,21 0 16,-21 0-16,0 0 0,22 0 0,-22 0 15,21-21-15,-21 21 0,22-21 0,-22 0 16,0 0-16,21-1 0,-20 1 16,-1 0-16,0 0 0,-21-21 15,0 20-15,21 1 0,-21 0 0,0-21 0,0 21 16,0-1-16,0 1 15,-21 21 17,21 21-32,0 1 0,0-1 15,-21 21-15,21-21 0,0 0 0,-21 1 16,21 20-16,0-21 0,0 0 16,0 0-16,0 1 0,0-1 0,0 0 15,21 0-15,0-21 0,0 0 0,-21 21 16,21-21-16,0 0 0,1 0 15,-1 0-15,21 0 0,-21 0 0,0-21 16,1 21-16,-1-21 0,0 0 16,0 0-16,0-1 0,0 1 15,1 0-15,-22 0 0,21 0 0,-21 0 16,21-1-16,-21 1 0,0 0 16,0 0-16,0 42 31,0 0-31,-21 0 0,21 1 15,-21-1-15,21 0 0,0 0 0,-22 0 16,22 0-16,0 1 0,0-1 16,0 0-16,0 0 15,22-21-15,-1 0 16,0 0-16,-21-21 16,21 0-16,0 0 0</inkml:trace>
  <inkml:trace contextRef="#ctx0" brushRef="#br0" timeOffset="58332.49">6540 4995 0,'0'0'0,"-21"-21"0,0 21 0,0 0 0,0-21 16,0 21 0,-1 0-16,44 0 46,-1 0-46,0 21 0,0-21 0,0 0 16,0 0-16,22 0 0</inkml:trace>
  <inkml:trace contextRef="#ctx0" brushRef="#br0" timeOffset="58581.63">7324 4699 0,'-22'0'31,"22"21"-15,0 0-16,-21 1 0,21 20 0,0-21 15,-21 21-15,21 1 0,0-1 0,0 0 16,0 1-16,-21-1 0,21 0 16,-21 1-16,21-1 0,-21-21 0,21 22 15,0-22-15,0 0 0,-22 0 0,22 0 16,0 0-16,0 1 0,-21-22 15</inkml:trace>
  <inkml:trace contextRef="#ctx0" brushRef="#br0" timeOffset="59156.3">6816 5186 0,'0'0'0,"-22"0"16,22-21-1,22 21 1,20-21-16,-21 21 0,21-22 16,1 22-16,-1-21 0,0 0 15,1 0-15,-1 0 0,0 0 0,1-1 16,-1 1-16,-21-21 0,22 21 0,-22 0 16,21-22-16,-21 22 0,0-21 15,1 21-15,-1-1 0,-21 1 16,0 0-16,-21 21 47,21 21-47,-22 0 0,22 22 15,0-22-15,0 21 0,0 1 0,0-22 16,0 21-16,0 0 0,0 1 0,0-1 16,0 0-16,-21-20 0,21 20 15,-21-21-15,21 0 0,0 22 0,0-22 16,-21 0-16,0 0 15,21 0-15,0-42 32,0 0-17,0 0-15,0-22 16,21 22-16,0 0 0,0-21 0,0-1 16,1 22-16,-1-21 0,21 21 0,-21-22 15,0 22-15,22 0 0,-22 0 16,0 21-16,21 0 0,-20 0 0,-1 0 15,0 21-15,0 0 0,-21 0 16,21 1-16,-21 20 0,21-21 0,-21 21 16,0-20-16,0-1 0,0 21 0,0-21 15,0 0-15,0 1 0,0-1 16,0 0-16,0 0 0,0 0 16,-21-21-16</inkml:trace>
  <inkml:trace contextRef="#ctx0" brushRef="#br0" timeOffset="59580.05">9229 4805 0,'0'0'0,"0"-21"0,0-43 15,0 43-15,0 0 16,0 0 0,0 42-16,0 0 15,0 21-15,0-20 0,0 20 16,0 0-16,0 22 0,0-22 16,0 0-16,-22 1 0,1 20 0,21-20 15,-21-1-15,0-21 0,21 21 16,0-20-16,-21-1 0,0 21 0,-1-42 15,1 21-15,21 0 0,-21-21 0,0 0 16,0 0-16</inkml:trace>
  <inkml:trace contextRef="#ctx0" brushRef="#br0" timeOffset="60191.98">8594 5144 0,'0'0'16,"21"0"-1,0 0-15,0 0 0,21 0 16,1 0-16,-1 0 0,22 0 0,-22 0 16,21-22-16,1 1 0,-1 21 15,1-21-15,-1 0 0,1 21 0,-22-21 16,22 0-16,-1-1 0,-20 1 16,-1 0-16,0 0 0,1 0 0,-1 0 15,0-22-15,-21 22 0,1 0 16,-22 0-16,0 0 0,0-1 15,0 1-15,0 0 0,-22 0 0,1 21 16,0 0-16,0 0 0,0 0 16,0 0-16,-1 21 0,1 0 15,0 22-15,21-22 0,0 21 0,0 0 16,-21 1-16,21 20 0,0-20 16,0-1-16,0 0 0,0 1 0,0-1 15,0 0-15,0-21 0,0 1 0,-21 20 16,21-21-16,0 0 0,0 0 15,0 1-15,0-1 16,0-42 15,0-1-31,0 1 0,0 0 16,0 0-16,0 0 0,21-22 0,-21 22 16,21-21-16,0 21 0,0-22 15,1 22-15,20 0 0,-21-21 0,21 21 16,-20 21-16,20-22 0,-21 22 0,21 0 15,-20 0-15,20 22 0,-21-1 16,0 0-16,0 0 0,1 0 0,-1 22 16,-21-22-16,0 0 0,0 21 15,0-21-15,0 1 0,0-1 16,0 0-16,-21 0 0,-1 0 0,1 0 16,0 1-16,0-1 0,21 0 15,21-42 16,0 0-31,0 21 0</inkml:trace>
  <inkml:trace contextRef="#ctx0" brushRef="#br0" timeOffset="60552.29">10414 5144 0,'0'0'0,"21"0"16,0 0 0,0 0-16,1 0 0,-1 0 0,0-22 15,0 1-15,0 21 0,0-21 16,1 0-16,-1 21 0,-21-21 16,0 0-16,0-1 15,-21 1 1,-1 21-16,1 0 15,0 0-15,0 0 0,-21 21 0,-1 1 0,22-22 16,-21 42-16,21-21 0,-22 0 16,22 22-16,0-22 0,0 21 15,21-21-15,0 0 0,0 1 0,0 20 16,0-21-16,0 0 0,0 0 16,21-21-16,0 0 0,0 22 15,0-22-15,22 0 0,-22 0 0,0 0 16,21 0-16,-20-22 0</inkml:trace>
  <inkml:trace contextRef="#ctx0" brushRef="#br0" timeOffset="61340.56">12446 4868 0,'0'0'0,"21"-21"0,43-21 16,-43 21-16,0 0 0,-21-1 15,21 1-15,0 0 0,-21 0 0,0 0 16,0 0-16,0-1 15,-21 1-15,-21 21 16,21 0-16,-22 0 0,22 0 0,-21 0 16,-22 0-16,22 0 0,0 0 15,-1 0-15,1 21 0,0-21 0,-1 22 16,1-1-16,21-21 0,0 21 0,-1 0 16,22 0-16,0 0 15,0 1-15,22-1 0,-1 0 0,21 0 16,-21 0-16,22 0 0,-22 1 15,21-1-15,0 21 0,1-21 0,-22 0 16,21 1-16,1-1 0,-22 0 0,0 0 16,0 0-16,0 0 0,0 1 15,-21-1-15,0 0 0,0 0 0,0 0 16,-21-21-16,0 21 0,-21 1 16,-1-22-16,1 21 0,0-21 15,-22 0-15,1 0 0,20 0 0,-20 0 16,21 0-16,-22 0 0,22-21 0,-1-1 15,1 22-15,21-21 0,-21 0 16,20 0-16,1-21 0,0 20 0,0 1 16,21-21-16,0 21 0,0-22 0,0 22 15,0-21-15,0 21 0,0 0 16,21-1-16,-21 1 0,21 21 0,0-21 16,1 21-16,-1 0 0,0 0 15,0 0-15,0 0 0,0 0 0,1 0 16,-1 21-16,0-21 0,-21 21 15,21 1-15,0-1 0,0 0 16,22 0-16,-22-21 0,0 21 0,0 0 16</inkml:trace>
  <inkml:trace contextRef="#ctx0" brushRef="#br0" timeOffset="62484.13">12933 5080 0,'0'0'0,"21"0"0,0-21 15,0 0-15,0 0 16,-21-1-16,22 22 0,-22-21 16,0 0-16,0 0 0,0 0 15,0 0-15,-22-1 0,1 22 16,0 0-16,0 0 0,-21 0 0,20 0 16,-20 0-16,21 0 0,-21 22 15,20-1-15,-20 0 0,21 0 0,0 0 16,-22 22-16,22-22 0,21 21 0,-21-21 15,21 22-15,0-22 0,0 21 16,0-21-16,0 0 0,0 1 0,0-1 16,21 0-16,0-21 0,1 0 0,-1 0 15,0 0-15,21 0 0,-21 0 16,22 0-16,-22 0 0,21-21 16,-21 21-16,22-21 0,-22-1 0,21 1 15,-21 0-15,22 0 0,-22 0 16,0-22-16,0 22 0,-21 0 0,0-21 15,0 21-15,0-1 0,0-20 16,0 21-16,0 0 0,0 0 16,-21 21-16,0 0 15,21 21-15,-21 0 16,21 0-16,-21 0 0,21 22 0,0-22 16,0 0-16,0 21 0,0-21 0,0 1 15,21 20-15,0-21 0,-21 0 16,42 0-16,-21-21 0,1 22 15,20-22-15,-21 0 0,21 0 0,1 0 16,-1 0-16,0 0 0,1 0 16,-22 0-16,21-22 0,-21 22 0,1-21 15,-1 0-15,0 0 0,0 0 0,-21 0 16,0-1-16,0 1 0,0-21 16,0 21-16,0 0 0,0-1 0,0-20 15,0 21-15,-21 0 16,0 21-16,0 0 15,21 21-15,0 0 0,0 0 0,-22 0 16,22 1-16,0 20 0,-21-21 16,21 0-16,0 22 0,0-22 15,0 0-15,0 0 0,0 21 0,0-20 16,-21-22-16,21 21 0,0 0 16,0 0-16,0-42 31,0 0-16,0 0-15,0-1 0,0 1 16,0 0-16,21 0 0,-21 0 0,0-22 16,21 22-16,1-21 0,-22 0 15,21 20-15,0-20 0,0 21 16,0-21-16,0 20 0,1 1 0,-1 21 16,0-21-16,0 21 0,0 0 15,0 21-15,1 0 0,-1 1 16,0-1-16,-21 21 0,21 0 15,-21-20-15,21 20 0,-21-21 0,0 21 16,0-20-16,0 20 0,0-21 0,0 0 16,0 0-16,0 1 15,0-1-15,0-42 32,0-1-17,0 1-15,0-21 0,21 21 16,1 0-16,-22-22 0,42 1 0,-21 21 15,0-22-15,22 1 16,-1 0-16,-21 21 0,21-1 0,1 1 16,-1 0-16,0 21 0,-20 0 0,20 0 15,-21 21-15,-21 0 0,0 1 16,21 20-16,-21-21 0,0 21 0,0-20 16,0 20-16,0-21 0,0 0 15,-21 22-15,21-22 0,0 0 0,0 0 16,0 0-16,-21 0 0,21 1 15,21-22 17,0-22-17,0 1-15</inkml:trace>
  <inkml:trace contextRef="#ctx0" brushRef="#br0" timeOffset="62848.43">14605 4953 0,'0'21'16,"0"0"-16,21-21 15,0 0-15,0 0 16,1 0-16,-1 0 0,0 0 16,0 0-16,0-21 0,0 0 0,1 21 15,-1-21-15,0 21 0,0-21 16,0 0-16,-21-1 0,0 1 15,0 0-15,0 0 0,-21 21 16,0-21-16,0 21 0,0 0 0,-1 0 16,-20 0-16,21 0 0,0 21 0,-22 0 15,22 21-15,0-20 0,0 20 16,0 0-16,0-21 0,-1 22 0,22-1 16,0-21-16,0 22 0,0-22 0,0 0 15,22 21-15,-1-21 0,0-21 16,21 22-16,-21-22 0,22 0 15,-1 21-15,22-21 0,-22 0 0,0 0 16,1 0-16,-1 0 0,0-21 16,1 21-16,-22-22 0</inkml:trace>
  <inkml:trace contextRef="#ctx0" brushRef="#br0" timeOffset="64004.07">952 6498 0,'0'0'0,"0"-21"16,0 0-16,-21 21 0,21-21 15,-21 21 1,21 21 15,0 0-31,0 0 16,0 0-16,0 1 0,0 20 0,0-21 15,0 21-15,0 1 0,0-22 16,0 21-16,0-21 0,0 22 0,0-22 16,0 0-16,0 0 0,-21 0 15,21 1-15,-21-1 16,0-42 0,21-1-1,0 1 1,0 0-16,0 0 0,0 0 0,0 0 15,0-22-15,0 22 0,21-21 16,0-1-16,21 22 0,-21-21 16,22 0-16,-1 20 0,0 1 0,1 0 15,-1 0-15,0 21 0,1 0 16,-1 0-16,0 0 0,1 21 0,-22 0 16,21 0-16,-21 22 15,1-22-15,-22 21 0,0-21 0,0 1 0,0 20 16,0-21-16,0 21 0,0-20 15,0-1-15,0 0 0,0 0 16,-22-21-16,22 21 0,-21-21 16,21 21-16,21-21 31,1-21-31</inkml:trace>
  <inkml:trace contextRef="#ctx0" brushRef="#br0" timeOffset="65352.29">2095 6604 0,'0'0'0,"22"-42"15,-22 21 1,0-1-16,0 1 16,-22 0-16,1 21 0,0-21 0,0 0 15,0 21-15,0 0 0,-1-21 16,1 21-16,0 0 0,0 0 0,0 0 15,0 21-15,-1 0 0,1 0 16,0 0-16,0 22 0,0-22 0,0 21 16,-1 0-16,1 1 0,21-1 15,0 0-15,0-20 0,0 20 16,0-21-16,0 0 0,0 22 0,21-43 16,1 21-16,-1 0 0,0-21 15,0 0-15,0 0 0,0 0 16,1 0-16,20-21 0,-21 0 0,0-1 15,0 22-15,1-21 0,20 0 16,-21-21-16,0 21 0,0-1 0,1 1 16,-22-21-16,21 21 0,-21 0 15,0-22-15,21 43 0,-21-21 0,0 0 16,-21 21 0,21 21-16,-21 0 15,21 0-15,-22 1 0,22-1 16,0 21-16,0-21 0,0 0 0,0 1 15,0 20-15,0-21 0,22 0 16,-1 0-16,0-21 0,0 22 16,0-1-16,0-21 0,22 0 15,-22 0-15,21 0 0,-21 0 0,22 0 16,-22 0-16,21-21 0,-21 21 16,22-22-16,-22 1 0,0 0 0,0 0 15,0 0-15,1 0 0,-22-22 16,0 22-16,0 0 0,0-21 0,0 20 15,0 1-15,0 0 0,0 0 0,0 0 16,0 42 0,0 0-1,0 0-15,0 0 0,0 1 16,0-1-16,0 0 0,0 21 16,0-21-16,0 1 0,0-1 15,0 0-15,0 0 0,0 0 0,0 0 16,0 1-16,0-1 15,0-42 17,0-1-32,0 1 15,0 0-15,0 0 0,0-21 16,0 20-16,0 1 0,0-21 16,21 21-16,0-22 0,-21 22 0,21 0 15,0 0-15,-21 0 16,21 0-16,1 21 0,-1 0 0,0 0 15,0 0-15,0 0 16,-21 21-16,21 0 0,1 21 0,-22-21 16,21 1-16,0-1 0,-21 21 0,0-21 15,0 0-15,21 1 0,-21-1 16,0 0-16,0 0 0,21 0 0,-21 0 16,21-42 15,1 0-16,-22 0-15,0 0 16,21 0-16,-21-1 0,21 1 0,0-21 16,-21 21-16,21-22 0,0 22 15,1-21-15,-22 21 0,21 0 0,0-1 16,-21 1-16,21 21 0,0 0 16,0 0-16,1 0 15,-22 21-15,21 1 16,-21-1-16,0 21 0,0-21 0,0 0 15,21 22-15,-21-22 0,0 0 0,0 21 16,21-20-16,-21-1 0,21 0 16,0 0-16,1 0 0,-1 0 0,0-21 15,0 0-15,21 22 0,-20-22 16,20 0-16,0 0 0,1 0 16,-22 0-16,21-22 0,0 22 0,1-21 15,-22 0-15,21 0 0,-21 0 16,22 0-16,-22-1 0,0 1 0,-21 0 15,0 0-15,0-21 0,0 20 0,0 1 16,0 0-16,0 0 0,-21 0 16,0 21-16,0 0 0,-1 0 15,-20 21-15,21 0 0,0 0 16,0 0-16,21 1 0,0 20 0,0-21 16,0 21-16,0-20 0,0-1 0,0 0 15,0 0-15,0 0 0,21 0 16,0 1-16,0-22 0,21 0 15,-20 21-15,-1-21 0,21 0 0,0 0 16,-20 0-16,20 0 0,-21-21 16,21 21-16,-20-22 0,-1 1 0</inkml:trace>
  <inkml:trace contextRef="#ctx0" brushRef="#br0" timeOffset="66963.75">5651 6795 0,'0'-22'31,"0"1"-31,0 0 16,22 0-16,-1 0 0,-21 0 0,0-1 16,0 1-16,0 0 0,0 0 15,0-21-15,0 20 0,0 1 16,-21 0-16,-1 0 0,1 0 0,-21 0 15,21-1-15,-22 1 0,1 0 16,0 21-16,-1 0 0,22 0 0,-21 0 16,0 21-16,20-21 0,-20 43 15,21-22-15,-21 21 0,20-21 0,1 43 16,0-22-16,21 0 0,0 1 0,0-1 16,0 0-16,0 1 15,0-1-15,0-21 0,21 22 0,-21-22 16,21 0-16,1-21 0,-1 21 0,21-21 15,-21 0-15,0 0 0,22 0 16,-1 0-16,-21-21 0,22 0 0,-1 0 16,0-1-16,1 1 0,-1 0 0,-21 0 15,21-21-15,-20 20 0,-1 1 16,0-21-16,21-64 16,-42 85-16,0-21 0,0 20 15,0 1-15,0 0 0,-21 21 16,0 0-16,0 0 0,0 21 15,-1 0-15,22 1 16,0-1-16,0 21 0,0-21 0,0 22 16,0-22-16,0 21 0,0-21 0,0 22 15,22-22-15,-1 0 0,0 0 16,0 0-16,0-21 0,22 21 0,-22-21 16,0 0-16,21 0 0,-21 0 0,22 0 15,-1 0-15,-21-21 0,22 21 16,-22-21-16,21 0 0,-21 0 0,0 21 15,1-21-15,-1-22 0,0 22 16,-21 0-16,21 0 0,-21-22 0,0 22 16,0 0-16,0 0 0,0 0 0,0 0 15,-21 21 1,0 21 0,0 0-16,21 0 0,0 0 15,0 0-15,-22 22 0,22-22 16,-21 0-16,21 0 0,0 0 0,0 1 15,0-1-15,0 0 0,0 0 0,0 0 16,0-42 31,21 21-47,1-21 0,-1 0 16,-21 0-16,21-1 0,0 1 15,0-21-15,-21 21 0,21-22 0,1 22 16,-1 0-16,0-21 0,-21 21 15,21-1-15,0 22 0,-21-21 0,21 21 16,1 21 0,-22 1-16,21-1 15,-21 0-15,0 0 0,0 0 0,0 22 16,0-22-16,0 0 0,21 0 16,-21 0-16,21 0 0,-21 1 0,0-1 15,21 0-15,0 0 0,1-21 0,-22 21 16,21-21-16,0 0 0,0 0 15,21 21-15,-20-21 0,-1 0 0,21 0 16,-21 0-16,22 0 0,-1-21 16,0 0-16,-21 21 0,22-21 15,-1 0-15,-21 0 0,0 21 0,1-22 16,-1 1-16,0 0 0,0-21 0,-21 21 16,0-1-16,0 1 0,0 0 15,0 0-15,0 0 0,0 0 0,-21-1 16,0 1-16,0 0 0,-1 21 0,1 0 15,0 0-15,0 0 0,0 0 16,0 0-16,-1 21 0,1 0 0,0 1 16,0-1-16,0 0 0,0 0 15,21 21-15,0-20 0,0-1 0,0 21 16,0-21-16,0 0 0,0 22 16,0-22-16,0 0 0,21 0 15,-21 0-15,21-21 0,0 0 16,0 0-16,0 0 0,1 0 0,-1 0 15,0 0-15,0 0 0,0-21 0,0 0 16,1 21-16,-1-21 0,0 0 16,0 0-16,0-22 0,0 22 15,1-21-15,-1 21 0,-21-22 0,21 1 16,-21 0-16,21-22 0,-21 22 16,0-1-16,0 1 0,0 0 0,0-1 0,0 1 15,0 21-15,0-21 16,0 20-16,0 1 0,0 42 31,0 1-31,0-1 0,0 21 16,0 0-16,0 1 0,0-1 0,0 22 15,0-22-15,0 0 0,0 1 0,0-1 16,0 0-16,0 1 0,0-1 16,0-21-16,0 0 0,21 0 0,0 1 15,-21-1-15,22-21 0,-1 0 0,-21 21 16,21-21-16,0 0 0,21 0 15,-20 0-15,-1 0 0,0 0 0,21-21 16,-21 0-16,1 21 0,20-22 16</inkml:trace>
  <inkml:trace contextRef="#ctx0" brushRef="#br0" timeOffset="70991.97">8784 6371 0,'0'-21'62,"0"0"-62,0 0 16,0 0 15,0-1-15,0 1-1,0 0-15,0 0 16,0 0-16,0 0 16,0-1-1,0 1 1,0 0 31,0 0 46,-21 21-77,21-21-16,0 0 31,-21 21-15,0 0 15,21 21-15,-22 0-16,22 0 0,0 0 15,0 22-15,0-22 0,0 42 0,0-20 16,0-1-16,0 21 0,0 1 0,0-22 16,0 22-16,0-22 0,0 0 15,0 1-15,0-1 0,0 0 0,0-20 16,0 20-16,0-21 0,0 0 16,0 0-16,22-21 0,-22-21 31,0 0-16,0 0-15,0 0 16,0-22-16,0 22 0,0 0 0,0-21 16,-22 21-16,22-22 0,0 22 15,0-21-15,0-1 0,22 22 0,-1-21 16,0 21-16,21 0 0,-21-1 0,22 1 16,-22 0-16,21 21 0,1 0 15,-1 0-15,0 21 0,-21 0 0,22 1 16,-1-1-16,-21 0 0,0 21 15,1-21-15,-1 22 0,-21-22 16,0 0-16,0 21 0,0-20 0,0-1 16,-21 0-16,-1 0 0,1 0 0,0 0 15,-21 1-15,21-1 0,-22-21 16,22 0-16,0 21 0,-21-21 0,20 0 16,1 0-16,0 0 0,0 0 15,0 0-15,0 0 0,-1 0 16,22-21-1,0 0 17,22 21 30,-1 0-46,0 0-16,0 21 15,0-21-15,0 0 0,1 0 0,-1 0 16,0 0-16,0 0 0,0 0 16,22 0-16,-22 0 0,0 0 0,21 0 15,-21 0-15,22-21 0,-22-1 0,0 22 16,21-21-16,-20 21 0,-1-21 16,0 0-16,0 0 0,0 0 0,0-1 15,-21 1-15,22 0 0,-22 0 16,21 0-16,-21 0 0,0-22 15,0 22-15,0 0 0,0 0 0,0 0 16,0-1-16,0 1 16,0 42-1,0 1-15,0-1 16,-21 0-16,21 21 0,-22-21 16,22 22-16,0-22 0,0 21 0,0-21 15,-21 22-15,21-22 0,0 0 0,0 0 16,0 0-16,0 1 0,0-1 15,21 0-15,1-21 0,-1 21 16,0-21-16,0 0 0,0 0 16,0 0-16,1 0 0,-1-21 15,21 0-15,-21 21 0,22-21 0,-22-1 16,0 1-16,0 0 0,21 0 0,-20-21 16,-22 20-16,21 1 0,0-21 15,-21 21-15,21 0 0,-21-1 0,0 1 16,0 0-16,0 0 0,0 0 15,0 42 1,0 0 0,0 0-16,0 0 0,0 1 0,0-1 15,0 0-15,0 0 0,0 21 16,0-20-16,0-1 0,0 0 16,0 0-16,0 0 0,0 0 0,0 1 15,0-1-15,21-21 16,0 21-16,1-21 0,-1 0 15,21 0-15,-21 0 0,0 0 0,1-21 16,20 0-16,-21-1 0,0 22 16,22-21-16,-22 0 0,0-21 0,0 21 15,0-22-15,0 22 0,1-21 0,-1-1 16,0 1-16,0 0 0,-21-1 16,21 22-16,-21-21 0,0 0 0,0-1 15,21 22-15,-21 0 0,0 0 0,0 0 16,0-1-16,0 44 31,0-1-15,-21 21-16,21-21 0,-21 22 15,21-1-15,0 0 0,-21 1 0,21-1 16,-21 0-16,21 1 0,0-1 0,0 0 16,0-21-16,0 1 0,0-1 15,0 0-15,0 0 0,0 0 0,21-21 16,0 0-1,0 0 1,0 0-16,-21-21 0,22 0 16,-1 0-16,-21 0 0,0-1 0,0 1 15,0 0-15,0-21 0</inkml:trace>
  <inkml:trace contextRef="#ctx0" brushRef="#br0" timeOffset="71175.75">10245 6350 0,'0'0'16,"0"21"-16,21-21 31,0 0-31,0 0 0,0 0 16,0 0-16,1 0 16,20 0-16,-21 0 0,0 0 0,0 0 15,1 0-15,-1 0 0,0 0 0,0-21 16,0 21-16</inkml:trace>
  <inkml:trace contextRef="#ctx0" brushRef="#br0" timeOffset="71807.92">11853 6308 0,'0'0'0,"-21"0"0,21-21 0,-21-1 16,21 1-16,-21 21 0,21-21 0,-21 0 16,21 0-16,0 0 0,0-1 15,0 1-15,0 0 0,0 0 16,21 21 0,0 0-1,0 0-15,0 21 0,0 0 16,1 22-16,-1-22 0,0 21 15,0 0-15,0 22 0,-21-22 0,0 1 16,0 20-16,0-21 0,0 1 0,0-1 16,0 0-16,0 1 0,0-22 15,0 0-15,0 0 0,0 0 16,0 1-16,0-44 31,0 1-31,0 0 0,0-21 0,0 21 16,0-22-16,21 1 0,1 0 0,-22-1 15,21 1-15,0-22 0,0 22 16,-21 0-16,21-1 0,22-20 0,-22 21 16,0-1-16,0 22 0,0-21 15,0 21-15,1-22 0,-1 43 0,0-21 16,0 21 0,-21 21-16,21 0 15,-21 1-15,0-1 0,0 0 16,0 21-16,0-21 0,21 1 0,-21 20 15</inkml:trace>
  <inkml:trace contextRef="#ctx0" brushRef="#br0" timeOffset="74439.86">12679 6519 0,'0'0'0,"21"-21"0,21 0 16,-21 0-16,-21 0 0,22 0 0,-22-22 15,21 22-15,-21 0 0,0 0 0,0 0 16,0-1-16,0 1 0,0 0 16,-21 0-16,-1 0 0,1 0 15,0 21-15,-21 0 0,21 0 0,-1 0 16,1 0-16,-21 0 0,21 0 16,0 21-16,-1 0 0,1 21 0,0-21 15,0 22-15,0-1 0,21 0 0,-21 1 16,21-1-16,0 0 0,0 1 15,0-1-15,0-21 0,0 22 0,21-22 16,-21 0-16,21 0 0,0-21 0,0 0 16,0 0-16,1 0 15,-1 0-15,0 0 0,0-21 0,0 0 16,0 0-16,-21-1 0,22 1 16,-1 0-16,0 0 0,0-21 15,-21 20-15,0-20 0,0 21 0,21-21 16,-21-1-16,0 22 0,21 0 0,-21-21 15,0 20-15,0 1 16,0 42 0,-21 1-1,21-1-15,-21 0 0,21 0 0,0 21 16,0-20-16,0 20 0,0 0 0,0-21 16,0 22-16,0-22 0,0 21 15,0-21-15,0 1 0,21-1 16,0-21-16,1 21 0,-1-21 0,21 0 15,-21 0-15,0 0 0,22 0 16,-22 0-16,21-21 0,1 0 0,-22-1 16,21 1-16,-21 0 0,0-21 0,22 21 15,-22-22-15,0 22 0,0-21 16,0-1-16,-21 22 0,0-21 0,0 21 16,0 0-16,0-1 0,0 1 0,0 0 15,-21 21-15,0 0 0,0 0 16,0 0-16,0 0 0,-1 21 15,1-21-15,21 21 0,-21 1 0,21-1 16,0 0-16,0 0 16,0 0-16,21 0 0,0 1 0,1-1 15,-22 21-15,21-21 0,0 0 16,0 1-16,0-1 0,-21 0 0,21 0 16,1 0-16,-22 0 0,21 1 0,0-22 15,-21 21-15,21-21 0,0 0 16,0 0-16,22 0 0,-22 0 0,0 0 15,21 0-15,-20 0 0,20-21 0,-21 21 16,21-22-16,-20 1 0,20 0 16,-21 0-16,21 0 0,-20 0 0,20-1 15,-21-20-15,0 21 0,0-21 0,1 20 16,-1-20-16,-21 21 16,0 0-16,0-22 0,0 22 0,0 0 15,0 0-15,0 0 0,-21 21 16,-1 0-16,1 0 0,0 0 15,0 0-15,-21 21 0,20-21 0,1 21 16,-21 0-16,21 22 0,-22-22 0,22 21 16,0-21-16,0 22 0,0-1 15,21-21-15,0 21 0,0 1 0,0-22 16,0 0-16,0 0 0,0 0 16,21 1-16,0-22 0,0 0 15,0 0-15,1 0 0,-1 0 0,0 0 16,0 0-16,0-22 0,0 1 15,1 0-15,-1 0 0,0 0 16,0 0-16,0-1 0,0-20 0,1 21 16,-22-21-16,0 20 0,0-20 15,0 21-15,21 0 0,-21 0 0,0-1 16,0 1-16,-21 42 31,21 1-31,-22-1 16,22 21-16,0-21 0,0 22 15,0-22-15,0 0 0,0 21 0,0-21 16,0 1-16,0-1 0,0 0 16,0 0-16,0 0 0,22-21 0,-1 0 15,0 0-15,0 0 16,0 0-16,22 0 0,-22 0 0,0-21 16,0 0-16,21 0 0,-20 0 0,-1 21 15,0-43-15,0 22 0,0 0 16,-21 0-16,21-22 0,-21 22 0,22 0 15,-22 0-15,0 0 0,0 0 0,0-1 16,0 44 15,0-1-31,-22 0 16,22 0-16,0 21 0,-21-20 0,21 20 16,0-21-16,0 0 0,0 22 15,0-22-15,0 0 0,0 0 0,0 0 16,21 0-16,1-21 0,-1 22 15,0-22-15,21 0 0,-21 0 0,1 0 16,20 0-16,-21 0 0,21 0 0,-20-22 16,20 1-16,-21 21 0,0-42 15,0 21-15,22 0 0,-22-22 0,0 22 16,-21-21-16,21-1 0,0 1 16,1 0-16,-22-1 0,21 1 15,-21 0-15,21-1 0,-21 1 0,0 21 16,21-21-16,-21-1 0,21 22 15,-21 0-15,0 0 0,0 0 0,0 42 32,0 0-32,0 0 15,0 0-15,-21 22 0,0-1 0,21-21 16,-21 21-16,21 1 0,0-1 0,0 0 16,-21 1-16,21-22 0,0 21 15,0 1-15,0-1 0,0-21 0,0 21 16,0-20-16,0-1 0,0 0 15,21-21-15,0 21 0,0-21 16,0 0-16,0 0 0,1 0 16,-1 0-16,0-21 0,21 21 15,-21-21-15,1 0 0,-1-1 0,0 1 16,0 0-16,-21 0 0,21-21 0,0 20 16,1 1-16,-22 0 0,0-21 15,21 21-15,-21-1 0,-21 44 47,21-1-47,0 0 0,-22 0 16,22 0-16,-21 22 0,21-22 15,0 0-15,0 0 0,0 21 16,0-20-16,0-1 0,0 0 16,21-21-16,1 21 0,-1-21 15,0 0-15,0 0 0,0 0 16,0 0-16,22 0 0,-22-21 0,0 21 15,0-21-15,0 0 0,22 21 0,-22-22 16,0-20-16,-21 21 0,21 0 16,0 0-16,-21-1 0,22-20 0,-22 21 15,0 0-15,0 0 0,-22 42 47,1 0-47,0 0 0,21 21 16,0-20-16,-21-1 0,21 0 15,0 21-15,-21-21 0,21 1 0,0-1 16,0 0-16,0 0 0,21-21 16,0 21-16,0-21 15,0 0-15,1 0 0,-1 0 0,0 0 16,0 0-16,-21-21 0,21 21 0,-21-21 16,21 0-16,-21 0 15,0-1-15,0 1 0,0 0 0,0 0 16,0 0-16,-21 0 0,0-1 0,-21-20 31,21 21-31,-1 21 0,1 0 0,0 0 0,21-21 16,21 21 15,0-21-31,1 21 16,-1 0-16,0 0 0,0-22 0,21 22 15,-20 0-15,-1 0 0,0 0 16,0 0-16,0 0 0,0 0 0,1 0 15,-1 22 1,-21-1-16,0 0 0,0 0 0,0 0 16,0 0-16,0 1 0,0-1 0,0 0 15,0 0-15,0 21 16,0-20-16,0-1 0,-21 0 0,21 0 16,0 0-16,0 0 0,0 1 15,0-1 1,0-42 15,0-1-15,0 1-16,0 0 0,0 0 0,0 0 15,0-22-15,21 1 0,0 21 0,0-21 16,0-1-16,43-63 16,-22 85-16,-21-21 15,22 21-15,-1 0 0,0 21 0,1 0 16,-1 0-16,0 0 0,1 0 15,-22 0-15,0 21 0,0 0 0,0 0 16,-21 0-16,0 22 0,0-1 0,0-21 16,0 21-16,0 1 0,0-22 15,0 21-15,0-21 0,-21 22 0,21-22 16,-21 0-16,21 0 0,0 0 0,0 1 16,-21-22-1,0-22 1,21 1-1,-22 21-15</inkml:trace>
  <inkml:trace contextRef="#ctx0" brushRef="#br0" timeOffset="74649.39">15854 5906 0,'0'0'0,"-21"0"0,-1 0 0,22-22 0,-21 22 15,0 0-15,0 0 16,0 0 0,21 22 15,-21-22-15,-1 0-16,1 0 0</inkml:trace>
  <inkml:trace contextRef="#ctx0" brushRef="#br0" timeOffset="74861.36">14859 6138 0,'0'0'0,"21"0"31,0 0-31,0 0 16,1 0-16,20 0 15,-21 0-15,21 0 0,1-21 0,-22 21 16,21 0-16,-21 0 0,22-21 0,-22 0 16,-21 0-1</inkml:trace>
  <inkml:trace contextRef="#ctx0" brushRef="#br0" timeOffset="75046.35">14690 6033 0,'0'0'16,"-22"0"-16,-20 0 0,21 0 0,0 0 16,0 0-16,-1 0 15,1 0 17,0 0-32,0 0 0,0 0 15,-22 0-15,22 0 16</inkml:trace>
  <inkml:trace contextRef="#ctx0" brushRef="#br0" timeOffset="75928.21">804 7853 0,'0'-21'0,"-21"21"16,0 0-16,0 0 0,0 0 15,-1 0 1,22 21-1,-21 0-15,21 0 0,0 0 16,0 22-16,0-22 0,-21 21 0,21 1 16,-21-22-16,21 21 0,0-21 15,0 0-15,-21 22 0,21-22 16,0 0-16,0-42 31,0 0-15,0 0-16,0-22 0</inkml:trace>
  <inkml:trace contextRef="#ctx0" brushRef="#br0" timeOffset="76140.08">571 7599 0,'0'0'0,"-21"-21"0,0 21 0,0-21 15,0 21-15,0 0 16,-1 0-16,1 0 0,0 0 31,21 21-15,0 0-16,21 0 15,0-21 1,1 21-16,-1-21 0,0 21 0,0 1 16,21-22-16</inkml:trace>
  <inkml:trace contextRef="#ctx0" brushRef="#br0" timeOffset="76604.33">1164 7768 0,'0'21'16,"0"1"-16,-21-1 16,0 0-16,21 0 15,-21 0-15,21 0 0,0 1 0,-22-1 16,22 21-16,0-21 15,-21 0-15,21 1 0,0-1 0,0 0 16,0 0-16,-21 0 0,21 0 16,0 1-16,0-1 0,0-42 47,0-1-32,0 1-15,0-21 0,0 21 0,0-22 16,21 22-16,0-21 0,1 0 15,-1-1-15,0 1 0,0 21 0,21-22 16,-20 22-16,20 0 0,-21 0 16,21 0-16,-20 21 0,-1 0 15,21 0-15,-21 21 0,0 0 16,1 0-16,-22 0 0,0 1 0,21-1 16,-21 21-16,0 0 0,0-20 15,0 20-15,0-21 0,0 21 0,0-20 16,-21 20-16,21-21 0,-22 0 15,22 0-15,0 1 0,0-1 0,0 0 16,22-21 0,-1-21-1</inkml:trace>
  <inkml:trace contextRef="#ctx0" brushRef="#br0" timeOffset="76884.19">2413 7599 0,'0'0'0,"0"-21"0,-21 21 31,0 0-31,-1 0 16,1 21-16,21 0 0,0 0 0,-21 22 15,0-22-15,21 21 0,0-21 16,0 22-16,-21-22 0,21 21 15,-21-21-15,21 22 0,0-22 16,0 21-16,0-21 0,0 0 0,0 1 16,0-1-16,0 0 0,0 0 15</inkml:trace>
  <inkml:trace contextRef="#ctx0" brushRef="#br0" timeOffset="77680.73">1947 7938 0,'0'0'0,"21"0"31,1 0-31,-1-22 16,21 22-16,0 0 0,1-21 0,-1 0 15,22 21-15,-22-21 0,21 0 0,-20 21 16,20-21-16,-20-1 0,-1 1 15,0 0-15,1 0 0,-22 0 0,0 0 16,0-1-16,0 22 0,-21-21 16,0 0-16,0 0 0,0 0 15,-21 21-15,0 0 16,0 0-16,0 0 0,-1 21 16,22 0-16,-21 0 0,21 0 15,-21 1-15,21-1 0,0 21 16,0-21-16,0 22 0,0-22 0,-21 0 15,21 21-15,0-21 0,-21 22 16,21-22-16,0 0 0,0 0 0,0 0 16,0 1-16,0-1 0,-21-21 15,21 21-15,0-42 32,0 0-17,21-1-15,-21 1 0,21 0 16,0 0-16,-21 0 0,21-22 15,0 22-15,1 0 0,-1 0 0,0 0 16,21 0-16,-21-1 0,1 1 16,-1 21-16,0 0 0,0 0 0,0 0 15,0 0-15,-21 21 16,0 1-16,0-1 16,0 0-16,0 0 0,0 0 0,0 22 15,0-22-15,0 0 0,0 0 16,0 0-16,0 0 0,0 1 0,22-1 15,-1-21-15,0 21 0,0-21 16,0 0-16,0 0 16,1 0-16,20 0 0,-21 0 0,0-21 15,0 0-15,1 21 0,20-22 16,-21 1-16,0 0 0,0-21 0,1 21 16,-1-1-16,0 1 0,-21-21 0,0 21 15,21 0-15,-21-1 0,0 1 16,0 0-16,0 0 0,-21 21 15,0 21 1,0 0-16,21 0 0,-22 1 16,22 20-16,-21-21 0,21 21 0,0-20 15,0 20-15,0-21 16,0 0-16,0 0 0,0 1 0,0-1 16,0 0-16,21-21 0,1 0 15,-1 0-15,0 0 0,0 0 16,0-21-16,0 21 0</inkml:trace>
  <inkml:trace contextRef="#ctx0" brushRef="#br0" timeOffset="78384.27">4699 7980 0,'0'-21'16,"0"0"0,0-1-16,21 1 15,-21 0-15,21 0 16,-21 0-16,21 0 0,-21-1 0,0 1 16,0 0-16,0 0 15,-21 0-15,0 0 0,0-1 0,0 1 16,-22 21-16,22-21 0,-21 21 15,0 0-15,-1 0 0,22 0 0,-21 0 16,-1 21-16,1-21 0,21 43 0,-21-22 16,20 21-16,-20-21 0,21 22 15,0-1-15,21 21 0,0-20 0,0-1 16,0 0-16,0-20 16,0 20-16,0-21 0,21 0 0,0 0 15,0-21-15,0 0 0,22 0 0,-22 0 16,21-21-16,-21 0 0,22 0 15,-1 0-15,0 0 0,1-22 0,-1 1 16,0 21-16,-20-22 0,20 1 0,-21 21 16,0-21-16,0-1 0,1 22 15,-22-21-15,21 21 0,-21-1 0,0 1 16,0 0-16,-21 21 16,-1 21-16,1 0 15,21 1-15,0-1 0,-21 21 0,21-21 16,0 22-16,0-1 15,0-21-15,0 21 0,0-20 0,0 20 16,0-21-16,0 21 0,21-20 0,-21-1 16,21 0-16,1 0 0,-1-21 15,0 0-15,0 21 0,0-21 0,22 0 16,-22 0-16,0-21 0,21 21 0</inkml:trace>
  <inkml:trace contextRef="#ctx0" brushRef="#br0" timeOffset="78760.05">5207 7726 0,'0'0'0,"-21"-21"0,21 0 0,-21 21 15,21-22-15,0 1 0,0 0 32,21 21-32,0 0 15,0 0-15,0 21 0,0-21 0,1 21 16,20 1-16,-21-1 0,0 21 15,0-21-15,1 0 0,-1 22 0,-21-22 16,21 0-16,-21 21 0,0-20 0,0-1 16,0 21-16,-21-21 15,0 0-15,21 1 0,-22-22 0,22 21 16,-21-21-16,0 0 0,21-21 16,0-1-1,0 1-15,0 0 0,0 0 0,0 0 16,0-22-16,21 22 0,0 0 0,-21-21 15,22-1-15,-1 22 0,0 0 16,-21-21-16,21 21 0,0-1 0,0 1 16,1 0-16,-1 21 0,21 0 0,-21-21 15,0 21-15,1 0 0,-1 0 16,0 0-16,0 0 0,0 0 0</inkml:trace>
  <inkml:trace contextRef="#ctx0" brushRef="#br0" timeOffset="79456.17">6286 7811 0,'0'0'0,"22"-22"0,-22 1 15,0 0-15,0-21 0,0 21 16,0-1-16,-22 1 0,22 0 15,-21 0-15,0 0 0,0 21 16,0 0-16,-22 0 0,22 0 0,-21 0 16,21 0-16,-22 21 0,22 0 15,-21 0-15,21 0 0,0 22 0,-1-22 16,1 0-16,0 21 0,21-20 0,-21 20 16,21-21-16,0 0 0,0 0 15,0 1-15,42-1 0,-21 0 0,1-21 16,-1 0-16,21 0 0,-21 0 0,22 0 15,-1 0-15,-21 0 0,21-21 16,1 0-16,-22-1 0,21 1 0,-21 0 16,1 0-16,-1 0 0,0 0 0,0 21 15,-21-22-15,21 1 16,-21 0-16,0 0 0,0 0 0,0 0 16,-21 21-1,0 0 1,21 21-16,0 0 0,0 0 15,0 0-15,0 0 0,0 22 0,0-1 16,0 0-16,0 1 0,0-1 16,0 0-16,0 22 0,0-22 0,0 22 15,0-1-15,0-20 0,0 20 0,0 1 16,0-1-16,0 1 0,0 20 16,0-20-16,0-1 0,0 22 0,0-22 15,-21 22-15,21-21 0,-21-1 16,-1 1-16,1-22 0,21 21 0,-21-41 15,0 20-15,21-21 0,-21 0 0,0 0 16,-1-21-16,1 0 16,0-21-16,21 0 0,-21 0 0,0-21 15,-22 20-15,22-20 0,0-21 0,0 20 16,21-20-16,0-1 0,0-20 16,0-1-16,0 0 0,0 1 0,21-1 15,0 0-15,0 1 0,1-22 0,20 21 16,-21 0-16,21 22 0,1-1 0,-1 1 15,0-1-15,22 22 16,-22 0-16,22-1 0</inkml:trace>
  <inkml:trace contextRef="#ctx0" brushRef="#br0" timeOffset="81968.21">6773 7916 0,'0'0'0,"-21"0"0,0 0 0,0 0 16,21-21 15,0 0-31,21 0 0,0 0 16,0 0-16,22-22 0,-22 22 16,0-21-16,21 21 0,-21-22 0,1 1 15,-1 21-15,0-22 0,0 1 16,-21 21-16,0 0 0,0 0 15,0-1-15,-21 22 0,0 0 0,0 0 16,-1 0-16,1 22 0,-21-1 0,21-21 16,0 42-16,-22-21 0,43 0 15,0 1-15,-21 20 0,21-21 0,0 0 16,0 0-16,21 1 0,0-1 16,1 0-16,-1-21 0,0 21 0,21 0 15,-21-21-15,1 21 0,-1 1 0,0-22 16,0 21-16,0 0 0,0 0 15,-21 0-15,0 0 16,0 1-16,0-1 16,22-21-16,-1 0 15,0 0 1,0-21-16,0 21 0,0-22 0,1 22 16,-1-21-16,0 0 0,0 0 15,0 0-15,0 0 0,1-22 0,-1 22 16,0-21-16,0 21 0,-21-22 0,21 22 15,0 0-15,1 0 0,-22 0 16,0-1-16,0 1 0,0 42 31,0 1-15,-22-1-16,22 0 0,0 0 0,-21 21 16,0-20-16,21-1 0,0 21 0,0-21 15,0 0-15,0 1 0,0 20 16,0-21-16,0 0 0,0 0 0,0 1 15,21-1-15,0-21 0,1 0 16,-1 0-16,0 0 0,0 0 16,21 0-16,-20 0 0,20-21 0,-21-1 15,21 1-15,-20 0 0,20 21 0,-21-21 16,0 0-16,22 0 0,-22-22 16,-21 22-16,21 0 0,-21 0 0,21 0 15,-21-1-15,0 1 0,0 0 16,0 0-16,-21 21 31,0 21-31,21 0 16,0 0-16,0 1 0,0-1 15,0 0-15,0 0 0,0 0 0,0 22 16,0-22-16,0 0 0,0 0 0,21-21 16,0 21-16,0 0 0,0-21 15,1 0-15,-1 0 0,0 0 0,0 0 16,21 0-16,-20 0 0,20 0 0,-21-21 15,0 0-15,22 21 0,-22-21 16,0 0-16,0 0 0,-21-1 16,21 1-16,-21 0 0,21 0 0,-21 0 15,0-22-15,0 22 0,0 0 16,0 0-16,0 0 0,0 42 31,-21 0-15,21 0-16,0 0 0,-21 1 0,21-1 15,0 0-15,0 0 0,-21 0 0,21 0 16,-21 1-16,21-1 0,0 0 16,0 0-16,0 0 15,0-42 17,0 0-17,0 0-15,0 0 16,0-1-16,0 1 0,0 0 0,21 0 15,0 0-15,-21 0 0,0-22 16,21 43-16,0-21 0,1 0 0,-1 0 16,0 21-16,0 0 0,0 0 15,0 0-15,1 21 16,-1 0-16,-21 0 0,21 0 16,0 1-16,-21-1 0,0 0 0,21 0 15,-21 0-15,21 0 0,-21 22 16,0-22-16,0 0 15,0 0-15,0 0 0,0 1 16,0-44 15,0 1-31,0 0 16,0 0-16,22 0 0,-22 0 16,21-1-16,0 1 0,-21-21 0,21 21 15,0 0-15,0-22 0,1 22 0,-1 0 16,21-21-16,-21 20 15,0 22-15,22-21 0,-22 0 0,0 21 0,0 0 16,0 0-16,1 0 0,-1 0 0,0 21 16,-21 0-16,0 1 15,0-1-15,0 0 0,0 0 0,0 0 16,0 22-16,0-22 0,0 0 0,0 21 16,-21-21-16,21 1 0,0-1 0,0 0 15,0 0-15,0 0 0,0 0 16,21-21-16,0 22 0,0-22 0,0 0 15,1 0-15,20 0 0,-21 0 0,21 0 16,1 0-16,-22-22 0,21 1 16,1 0-16,-22 21 0,21-21 0,-21 0 15,22 0-15,-22-22 0,0 22 0,0 0 16,0 0-16,0 0 16,-21-1-16,0 1 0,0 0 0,0 0 15,0 0-15,-21 21 16,0 0-16,0 0 0,0 0 15,21 21-15,-21-21 0,-1 21 0,1 0 16,21 0-16,-21 1 0,21-1 0,0 0 16,0 21-16,0-21 0,0 1 0,0-1 15,0 0-15,0 0 16,21-21-16,0 21 0,1-21 0,-1 0 16,0 0-16,0 0 0,0 0 15,22 0-15,-22 0 0,0 0 0,21 0 16,-21-21-16,22 0 0,-22 21 0,0-21 15,0 0-15,0-1 0,1 1 16,-1 0-16,0 0 0,0 0 0,-21 0 16,0-1-16,0 1 0,0 0 15,0 42 1,0 0 0,-21 1-16,0-1 15,21 0-15,0 0 0,-21 0 0,-1 0 16,1 1-16,21-1 0,0 0 0,0 0 15,-21-21-15,21 21 0,-21-21 16,21-21 31,21 0-47,0 21 0,-21-21 16,21 0-16,1-1 0,-1 1 0,0 0 15,0 0-15,0-21 0,0 20 16,22 1-16,-22 0 0,21 0 0,-21 0 15,22 0-15,-22-1 0,21 22 0,-21 0 16,1 0-16,-1 0 0,-21 22 16,21-22-16,-21 21 0,0 0 0,0 0 15,0 0-15,0 0 16,0 22-16,0-22 0,0 0 0,0 0 16,0 0-16,0 1 0,0-1 0,0 0 15,0 0-15,21-21 16,-21 21-16,21-21 0,0 0 0,1 0 15,-1 0-15,0 0 0,0 0 16,0 0-16,0 0 0,1-21 0,-1 21 16,21-21-16,-21 0 0,0 0 15,1-1-15,-1 1 0,0 0 16,0-21-16,-21 21 0,21-22 0,-21 1 16,21 0-16,-21 20 0,22-20 0,-22 0 0,0-1 15,0 1-15,21 21 16,-21-21-16,0 20 0,0 44 31,0-1-31,0 21 0,-21-21 16,-1 22-16,22-1 0,-21-21 0,0 21 15,21 1-15,0-1 0,-21-21 0,21 22 16,-21-22-16,21 21 0,0-21 16,0 0-16,0 1 0,0-1 0,0 0 15,0 0-15,21-21 16,0 0-16,0 0 15,0 0-15,1 0 16,-22-21-16,21 21 0,0-21 16,-21 0-16</inkml:trace>
  <inkml:trace contextRef="#ctx0" brushRef="#br0" timeOffset="82160.1">10477 7620 0,'22'0'31,"-1"0"-15,21 0-16,-21 0 0,0 0 15,1 0-15,20 0 0,-21 0 16,21 0-16,-20-21 0,20 21 0,0 0 0,-21 0 16,1-21-16,20 21 0,-21 0 15,0-21-15,0-1 0</inkml:trace>
  <inkml:trace contextRef="#ctx0" brushRef="#br0" timeOffset="83371.33">11938 7387 0,'0'0'0,"21"0"0,-21-42 15,0 21-15,0 0 16,21-1-16,-21 1 0,0 0 0,21 21 16,-21-21-16,0 0 0,0 42 31,0 21-16,0-21-15,0 22 0,-21 20 16,21-20-16,-21-1 0,21 21 0,-21-20 16,0-1-16,0 0 0,21 1 0,-22-1 15,1 0-15,0 1 0,0-22 16,0 21-16,0-21 0,-1 1 0,1-1 16,0 0-16,21-42 31,0 0-16,0-1-15,0 1 0,0 0 0,0 0 16,0 0-16,0 0 0,0-1 0,0-20 16,0 21-16,0 0 0,0 0 15,0-22-15,0 22 0,0 0 0,0 0 16,21 21-16,0 0 16,1 21-1,-22 0-15,21 0 0,-21 0 0,21 1 16,-21-1-16,0 0 0,21 0 15,0 0-15,-21 22 0,21-22 16,-21 0-16,0 0 0,22 0 0,-1 0 16,0-21-16,-21 22 0,21-22 0,0 0 15,0 0-15,1 0 0,-1 0 16,0 0-16,0 0 0,0-22 0,22 22 16,-22-21-16,0 0 0,0 0 0,0 0 15,0 0-15,1-1 0,-1 1 0,0 0 16,0-21-16,-21 21 0,0-22 15,21 22-15,-21 0 0,0 0 16,21 21-16,-21-21 0,0 42 31,0 0-31,0 0 16,-21 0-16,21 0 0,-21 22 0,21-22 16,0 0-16,0 0 0,0 0 15,0 22-15,0-22 0,0 0 16,0 0-16,0 0 0,21-21 0,0 0 15,1 22-15,-1-22 0,0 0 16,0 0-16,0 0 0,0 0 0,1 0 16,20-22-16,-21 22 0,0-21 0,22 0 15,-22 0-15,21 21 0,-21-21 16,0 0-16,22-1 0,-22 1 16,0-21-16,0 21 0,-21 0 0,21-1 15,-21 1-15,0 0 0,0 0 16,0 0-16,-21 21 15,0 0-15,0 21 16,0 0-16,0 0 0,21 0 16,-22 1-16,22-1 0,0 0 0,0 0 15,0 0-15,0 0 0,0 1 0,0-1 16,22-21-16,-1 21 0,0 0 16,0-21-16,-21 21 0,21-21 0,-21 21 15,0 1 1,-21-22 15,0 0-31,0 0 0,0 0 0,-1 0 16,1 0-16,21-22 0,0 1 15,0 0-15</inkml:trace>
  <inkml:trace contextRef="#ctx0" brushRef="#br0" timeOffset="83692.14">13293 7345 0,'0'-21'16,"0"42"-16,0-63 0,-22 63 31,22 0-31,-21 0 16,21 0-16,0 0 0,0 22 0,0-1 15,-21-21-15,21 22 0,-21-1 16,0 0-16,21-21 0,0 22 0,-21-1 15,21-21-15,-22 22 0,22-22 0,-21 21 16,21-21-16,0 0 0,0 1 16,0-1-16,0 0 0,0 0 0,21 0 15,1-21-15,-1 0 16,0 0-16,0 0 0,0 0 16,0 0-16,22-21 0,-22 0 15,0 0-15,0 21 0,22-21 0,-22-1 16,0 1-16,0 0 0,-21 0 0,21 0 15,0 0-15</inkml:trace>
  <inkml:trace contextRef="#ctx0" brushRef="#br0" timeOffset="83900.03">13229 7557 0,'21'0'31,"0"0"-31,1 0 0,-1 0 15,21 0-15,-21-22 0,0 22 16,22 0-16,-22 0 0,21-21 0,-21 21 16,22 0-16,-22-21 0,0 21 0,0 0 15,0 0-15,-21-21 16,0 0-16,-21 21 16,0 0-16</inkml:trace>
  <inkml:trace contextRef="#ctx0" brushRef="#br0" timeOffset="84103.91">12573 7366 0,'-21'0'16,"21"21"31</inkml:trace>
  <inkml:trace contextRef="#ctx0" brushRef="#br0" timeOffset="91780.37">18140 3217 0,'-21'0'94,"-1"0"0</inkml:trace>
  <inkml:trace contextRef="#ctx0" brushRef="#br0" timeOffset="92615.74">18097 3217 0,'-21'22'157,"0"-22"-126,21 21-31,-21-21 16,0 0-1,0 0 1,-1 0-16,22 21 15,-21-21 1,0 0-16,0 0 16,0 0-1,0 0-15,-1 0 16,1 0 0,0 0-16,0 0 15,0 0 1,42 0 93,0 0-109,0-21 16,0 21-16,22-21 0,-1 21 0,0-22 15,1 22-15,-1-21 0,22 21 16,-1 0-16,-21-21 0,22 21 16,-1 0-16,-20 0 0,-1-21 15,0 21-15,1 0 0,-1 0 0,0 0 16,-20-21-16,-1 21 0,0 0 0,0 0 16,0 0-16,0 0 15,-21-21 16,-21 21-15,0 0-16,0 0 16,0 0-16,21-22 0,-21 22 0,-1 0 15,22-21-15,-21 0 0</inkml:trace>
  <inkml:trace contextRef="#ctx0" brushRef="#br0" timeOffset="93012.51">18436 2921 0,'0'0'0,"-21"0"0,0 0 0,0 0 16,-1 0-1,22 21 17,22-21-32,-1 0 15,0 0-15,21 0 0,-21 0 16,1 0-16,20 0 0,0 0 15,-21 0-15,22 0 0,-1 0 0,-21 0 16,0 0-16,22 0 0,-22 0 16,0 0-16,0 0 0,0 21 15,-21 1 1,0-1-16,0 0 0,-21 0 16,0 0-16,0 0 0,0 22 0,-22-22 15,22 21-15,-21 1 0,21-1 16,-22-21-16,1 21 0,21 1 0,0-22 15,-22 21-15,22-21 16,0 1-16,0-1 0,21 0 0,0 0 16,0 0-16,21-42 47</inkml:trace>
  <inkml:trace contextRef="#ctx0" brushRef="#br0" timeOffset="93636.09">19833 2731 0,'0'0'0,"0"-64"15,0 43 1,0 0-16,0 0 0,0-1 15,0 1-15,0 0 16,0 0-16,0 42 31,0 0-31,0 0 16,0 22-16,0-22 0,0 42 0,0-20 16,0-1-16,0 22 0,0-22 15,0 21-15,0-20 0,0-1 0,0 22 16,0-22-16,0 0 0,0 1 15,0-22-15,0 21 0,0-21 0,0 0 16,0 1-16,0-1 16,0 0-16,21-42 31,-21 0-31</inkml:trace>
  <inkml:trace contextRef="#ctx0" brushRef="#br0" timeOffset="94023.87">19643 2836 0,'0'0'0,"-22"-21"0,1-21 0,0 21 15,-42-22 1,41 22-16,22 0 0,0 0 0,0 0 16,0 0-16,0-1 15,22 22-15,20-21 0,0 0 16,1 0-16,-1 21 0,0-21 0,22 21 15,-1 0-15,1 0 0,-1 0 16,1 21-16,-1 0 0,22 21 0,-22-20 16,1 20-16,-1 0 0,-20 1 15,-1-1-15,-21 21 0,-21-20 0,0-1 16,0 0-16,-21 1 0,0 20 16,-21-20-16,-1-1 0,-20 0 0,20-21 15,1 22-15,0-22 0,-1 21 16,1-21-16,0 1 0,-1-1 0,22-21 15,-21 21-15,21-21 0,0 0 16,-1 0-16,1 0 0,0 0 16,0 0-16,21-21 15,21 0 1,0-1-16,0 22 16,1-21-16,-1 21 0,21-21 0</inkml:trace>
  <inkml:trace contextRef="#ctx0" brushRef="#br0" timeOffset="94399.89">20616 3175 0,'21'0'0,"1"0"16,-1 0-16,0-21 15,0 21-15,0-21 0,0 0 16,1 21-16,-1-22 0,-21 1 15,21 21-15,-21-21 0,0 0 0,0 0 16,0 0-16,0-1 16,0 1-16,-21 21 15,0 0-15,-1 0 0,1 0 16,0 0-16,-21 0 0,21 0 0,-1 21 16,1 1-16,0-1 0,0 0 15,0 0-15,21 21 0,-21-20 16,21 20-16,0-21 0,0 21 0,0-20 15,0-1-15,0 0 0,21 0 16,0 0-16,0 0 0,0 1 0,0-22 16,1 0-16,20 0 0,-21 0 15,0 0-15,22 0 0,-22 0 0,21-22 16,-21 1-16,0 0 0,1 0 0,-1 0 16,0 0-16,0-1 0</inkml:trace>
  <inkml:trace contextRef="#ctx0" brushRef="#br0" timeOffset="94760.68">21018 2963 0,'0'0'0,"0"-21"0,-21 0 16,21 0-16,21 21 15,1 0 1,-22 21-16,21-21 0,0 21 16,0 0-16,0 1 0,0-1 0,-21 21 15,22-21-15,-1 0 0,0 1 16,-21 20-16,21-21 0,-21 0 0,0 22 15,0-22-15,21 0 0,0 0 16,1-21 0,-1 0-1,-21-21 1,21 0-16,-21 0 0,21-1 0,-21 1 16,0 0-16,0 0 0,0 0 0,0-22 15,0 22-15,0 0 0,0-21 16,0 21-16,0-1 0,0 1 0,0 0 15,21 21-15,-21-21 0,0 42 32,21-21-17,-21 21-15,0 0 16,0 1-16</inkml:trace>
  <inkml:trace contextRef="#ctx0" brushRef="#br0" timeOffset="95108.48">21569 3133 0,'0'21'16,"21"-21"-1,0 0 1,0-21-16,0 21 0,1-21 16,-1-1-16,0 1 0,0 0 15,0 0-15,0 0 0,1 0 16,-1-1-16,-21 1 0,21 0 15,-21 0-15,0 0 0,0 0 16,0-1-16,-21 22 16,0 0-16,-1 0 0,-20 0 0,21 0 15,-21 22-15,-1-1 0,22 0 16,-21 0-16,21 21 0,-1-20 0,1-1 16,21 21-16,0 0 0,0-20 15,0 20-15,0-21 0,0 0 0,21 22 16,1-22-16,-1 0 0,0 0 0,0-21 15,21 0-15,-20 0 0,-1 0 16,21 0-16,-21 0 0,22 0 0,-22-21 16,0 0-16,21 0 0,-21-1 15</inkml:trace>
  <inkml:trace contextRef="#ctx0" brushRef="#br0" timeOffset="95380.33">22204 2519 0,'0'0'16,"0"-42"-16,0-22 16,0 43-16,0 0 0,0 42 15,0 0-15,0 0 16,0 22-16,0-22 0,0 21 16,-21 22-16,21-22 0,0 21 0,0-20 15,-22 20-15,22-20 0,-21-1 16,0 0-16,21 1 0,0-1 15,0-21-15,-21 21 0,21-20 0,0-1 16,0 0-16,0 0 16,21-21-16,0 0 15,0 0-15,1-21 0,-1 0 16,0 0-16</inkml:trace>
  <inkml:trace contextRef="#ctx0" brushRef="#br0" timeOffset="95723.65">22394 2858 0,'-21'0'32,"0"21"-32,21 0 0,-21 0 0,21 0 15,-21-21-15,21 43 0,-22-22 0,22 0 16,0 0-16,0 0 0,0 0 16,0 1-16,0-1 0,0 0 0,0 0 15,22-21 1,-1 0-16,0 0 0,0 0 0,21 0 15,-20 0-15,20-21 0,-21 0 0,0 21 16,22-21-16,-22-1 0,0 1 16,0 21-16,0-21 0,0 0 0,-21 0 15,0 0-15,0-1 0,0 1 16,0-21-16,-21 21 0,0 0 16,0 21-16,0-22 0,0 1 0,-1 21 15,1 0-15,0 0 0,0 0 16,-21 0-16,20 0 0,1 0 15,21 21-15,-21-21 0,21 22 16,0-1 0</inkml:trace>
  <inkml:trace contextRef="#ctx0" brushRef="#br0" timeOffset="96120.42">23156 2773 0,'0'0'15,"-21"0"-15,0-21 16,0 21-16,0-21 0,-1 21 15,1 21-15,21 0 16,0 0-16,0 21 0,0-20 16,0 20-16,0 0 0,0 1 0,0-1 15,0 0-15,0 1 0,0-1 16,21 21-16,-21 1 0,22-22 0,-22 22 16,0-22-16,0 22 0,0-22 0,0 21 15,0-20-15,0-1 0,21 0 16,-21-20-16,0 20 0,21-21 0,-21 0 15,21-21 1,0 0-16,-21-21 16,0 0-16,21 0 0,-21-22 15,0 22-15,0-21 0</inkml:trace>
  <inkml:trace contextRef="#ctx0" brushRef="#br0" timeOffset="96412.25">23093 2963 0,'0'0'0,"-21"-21"0,-1-63 16,22 41-16,0 22 0,0 0 16,0 0-16,0 0 0,0-1 0,22 1 15,-1 21-15,0-21 0,0 21 16,0 0-16,22 0 0,-22 0 0,21 0 16,-21 0-16,22 21 0,-22 0 15,0 1-15,21-1 0,-21 21 0,-21-21 16,0 0-16,0 1 0,0-1 15,0 0-15,0 0 0,-21 0 16,0 0-16,0-21 0,0 22 0,-22-1 16,22-21-16,0 21 0,-21-21 15,21 0-15,-1 21 0,1-21 0,42-21 47,1 21-47,-1-21 0</inkml:trace>
  <inkml:trace contextRef="#ctx0" brushRef="#br0" timeOffset="96621.07">23707 2794 0,'0'0'0,"0"21"16,0 0 0,0 1-16,0-1 15,0 0-15,0 0 0,0 0 0,0 0 16,0 1-16,0-1 0,0 0 15,0 0 1,21-42 15</inkml:trace>
  <inkml:trace contextRef="#ctx0" brushRef="#br0" timeOffset="96783.98">23664 2646 0,'0'-21'16,"0"42"-16,-21-42 0,0 21 16,0-21-16,21 42 31,21-21-15,0 21-16,0-21 0,0 21 0,1-21 15</inkml:trace>
  <inkml:trace contextRef="#ctx0" brushRef="#br0" timeOffset="97236.72">24066 2752 0,'0'21'16,"-21"0"-16,21 0 15,0 0-15,0 1 0,0-1 16,0 0-16,0 0 0,0 0 0,0 0 15,0 1-15,0-1 16,0 0-16,0 0 0,-21 0 0,21 0 16,0 1-16,-21-22 15,21 21-15,-21-21 32,0 0-17,21-21-15,0-1 0,0 1 0,0 0 16,0 0-16,0-21 0,0 20 15,0 1-15,21-21 0,0 21 16,0-22-16,0 1 0,22 21 0,-22 0 16,21-22-16,-21 43 0,0-21 15,22 21-15,-22 0 0,21 0 16,-21 0-16,1 21 0,-1 1 0,0-1 16,0 0-16,0 0 0,-21 0 15,21 22-15,-21-22 0,0 0 0,0 0 16,0 0-16,0 0 0,0 1 15,0-1-15,-21 0 0,21 0 0,-21 0 16,0 0-16</inkml:trace>
  <inkml:trace contextRef="#ctx0" brushRef="#br0" timeOffset="97905.4">25082 2709 0,'0'0'0,"0"-21"0,0 0 15,-21 21-15,0 0 0,0 0 16,0 0-16,0 0 0,-22 0 16,22 0-16,0 21 0,-21 0 0,20 1 15,-20 20-15,21-21 0,0 21 16,0-20-16,-1-1 0,1 21 0,21-21 15,0 0-15,0 1 0,0-1 0,0 0 16,0 0-16,21-21 16,1 0-16,-1 0 0,21 0 0,-21 0 15,0 0-15,1 0 0,-1-21 0,21 0 16,-21 0-16,0 21 0,1-22 16,-1 1-16,0 0 0,0 0 0,0 0 15,-21 0-15,21-1 0,-21 1 16,0 0-16,22 0 0,-22 0 0,21 0 15,-21-1-15,0 44 32,0-1-32,0 0 15,-21 0-15,21 0 0,-22 0 16,1 1-16,21-1 0,-21 0 16,0 21-16,0 1 0,0-22 0,21 42 15,-22-20-15,1-1 0,0 21 16,0 1-16,0-1 0,0 1 0,21-1 15,0 1-15,0-1 0,0 1 0,0-1 16,0 22-16,0-21 0,0-1 16,0 1-16,0 20 0,0-20 0,21-1 15,0 1-15,-21-1 0,21 1 0,-21-22 16,0 22-16,0-22 0,0-21 0,0 21 16,0-20-16,0-1 0,0 0 15,0 0-15,-21-21 16,21-21-16,-21 0 0,0 0 15,-1-1-15,22-20 0,-21 21 16,0-21-16,0-22 0,0 22 0,0-22 16,-1 1-16,1-1 0,21 1 0,0-1 15,0 1-15,0-22 0,0 22 16,21-1-16,1 1 0,20-1 0,0 1 16,1-22-16,-1 21 0,0 1 0,22-1 15</inkml:trace>
  <inkml:trace contextRef="#ctx0" brushRef="#br0" timeOffset="98612.62">26225 2858 0,'0'0'0,"-21"21"16,21 0-16,0-42 31,21 21-15,1-21-16,-1 21 0,-21-22 0,21 1 15,-21 0-15,21 0 16,-21 0-16,0 0 0,0-1 0,0 1 16,0 0-16,-21 0 0,0 0 15,0 0-15,-1 21 0,-20-22 16,21 22-16,-21 0 0,-1 0 15,1 22-15,0-1 0,-1 0 0,1 0 16,0 21-16,20-20 0,1 20 0,0 0 16,0 1-16,21-1 0,0 0 15,0 1-15,0-22 0,0 21 0,21 0 16,0-20-16,22-1 0,-22 0 16,21-21-16,0 0 0,1 0 0,-22 0 15,21 0-15,1-21 0,-1 0 16,0-1-16,-21 1 0,22 0 0,-1 0 15,-21 0-15,0-22 0,22 22 0,-43 0 16,21-21-16,-21 21 16,0-22-16,0 22 0,0 0 0,0 0 15,0 0-15,0-1 0,0 44 32,0-1-32,0 0 0,0 0 15,0 0-15,0 0 0,0 22 0,0-22 16,0 0-16,21 0 0,0 22 0,0-22 15,1-21-15,20 21 0,-21 0 16,0 0-16,22-21 0,-22 0 0,21 0 16,-21 0-16,22 0 0,-1 0 15,-21 0-15</inkml:trace>
  <inkml:trace contextRef="#ctx0" brushRef="#br0" timeOffset="99304.39">27411 2752 0,'-21'0'31,"21"21"-31,0 0 16,0 0-16,0 0 0,0 1 15,0-1-15,0 0 0,0 21 16,0-21-16,-22 1 0,22-1 15,0 0-15,-21 0 0,21 0 16,0 0-16,0 1 0,-21-1 0,21 0 16,-21-21-1,21-21 1,0 0-16,0-1 16,0 1-16,0 0 0,0 0 15,0-21-15,0 20 0,0-20 0,0 21 16,0-21-16,21 20 0,0-20 0,0 0 15,-21 21-15,22-1 0,-1 1 16,0 0-16,0 21 0,0 0 0,0 0 16,1 0-16,-1 0 15,0 21-15,0 0 0,0 1 0,0-1 16,1 0-16,-22 21 0,0-21 16,0 1-16,0 20 0,21-21 0,-21 0 15,0 0-15,0 1 0,0-1 0,0 0 16,0 0-16,0 0 0,0-42 47,0 0-32,0 0-15,0 0 0,21-1 0,0-20 16,0 21-16,0-21 16,1 20-16,-1-20 0,0 21 0,21-21 15,-21 20-15,22-20 0,-1 21 16,0 21-16,-20 0 0,20 0 0,-21 0 15,0 0-15,0 21 0,1 0 0,-22 0 16,21 1-16,-21-1 0,0 21 16,0-21-16,0 0 0,0 22 0,0-22 15,0 0-15,-21 0 0,21 0 16,-22 1-16,22-1 0,-21 0 0,21 0 16,21-21 15,1 0-31</inkml:trace>
  <inkml:trace contextRef="#ctx0" brushRef="#br0" timeOffset="99668.18">28406 2921 0,'21'0'31,"0"-21"-16,0 21-15,0 0 0,0-21 16,1 0-16,-1 21 0,0-22 0,0 1 16,0 0-1,-21 0-15,21 21 0,-21-21 0,0 0 16,0-1-16,0 1 16,-21 21-16,0 0 15,0 0-15,0 21 0,0 1 0,-1-1 16,22 0-16,-21 0 0,0 0 15,0 0-15,21 22 0,0-22 0,0 0 16,0 21-16,0-20 0,0-1 16,0 0-16,0 0 0,0 0 0,21 0 15,0-21-15,0 0 16,1 0-16,-1 0 16,0 0-16,21 0 0,-21 0 0,1 0 15,-1 0-15,0-21 0,21 0 16</inkml:trace>
  <inkml:trace contextRef="#ctx0" brushRef="#br0" timeOffset="99920.03">29273 2455 0,'0'-21'0,"0"-21"0,0 21 0,0 0 16,0 42-1,0 0-15,0 21 16,0-21-16,0 22 0,0-1 15,0 22-15,-21-22 0,21 0 0,-21 22 16,21-22-16,-21 0 0,21-20 16,0 20-16,0 0 0,0-21 0,-21 1 15,21-1-15,0 0 0,0 0 16,21-21 0,0 0-1,0-21-15,0 0 16</inkml:trace>
  <inkml:trace contextRef="#ctx0" brushRef="#br0" timeOffset="100360.79">29485 2519 0,'21'-42'15,"-42"84"-15,42-106 0,-21 43 0,0 0 16,0 0-16,0 42 16,0 0-16,0 0 15,0 22-15,0-1 0,0-21 16,0 22-16,-21-1 0,21 0 0,-21 1 15,21-1-15,0-21 0,0 21 16,0-20-16,0-1 0,0 0 0,-21 21 16,21-21-16,0 1 15,0-1 1,0-42 15,0-1-31,0 1 0,21 0 16,0 0-16,-21 0 0,21-22 15,0 22-15,1-21 0,-1 21 0,21-22 16,-21 22-16,0-21 0,22 21 0,-22 21 16,21-21-16,-21 21 0,1 0 15,-1 0-15,-21 21 0,21 0 0,-21 0 16,0 0-16,0 0 0,0 22 16,0-22-16,0 0 0,0 0 0,0 22 15,0-22-15,0 0 0,-21 0 16,21 0-16,0 0 15,-21 1-15,21-1 16,21-21 0,0 0-1,0-21-15</inkml:trace>
  <inkml:trace contextRef="#ctx0" brushRef="#br0" timeOffset="100731.57">30332 2731 0,'0'0'0,"0"-22"0,-21 22 32,-1 0-32,1 0 0,0 22 15,0-22-15,0 21 0,0 0 0,-1 0 16,1 21-16,0-20 0,21-1 16,-21 0-16,21 0 0,-21 21 0,21-20 15,0-1-15,0 0 16,21-21-16,0 21 0,0-21 15,0 0-15,1 0 0,-1 0 0,0 0 16,21 0-16,-21 0 0,1-21 16,-1 21-16,0-21 0,0 0 0,0-1 15,-21 1-15,0 0 0,0 0 16,0 0-16,0-22 0,0 22 16,0-21-16,0 21 0,-21 0 15,21-1-15,-21 1 0,0 0 0,0 21 16,-1 0-16,1 0 0,0 0 0,0 21 15,0 0 1,21 1-16,0-1 0,0 0 16,0 0-16</inkml:trace>
  <inkml:trace contextRef="#ctx0" brushRef="#br0" timeOffset="101264.26">30924 2709 0,'0'-21'16,"0"0"-16,-21 21 15,0 0-15,0 0 0,0 0 16,0 21-16,-1-21 16,1 21-16,0 1 0,0-1 0,-21 21 15,20-21-15,1 0 0,0 22 16,21-22-16,-21 21 0,21-21 0,0 1 15,0-1-15,0 0 0,0 0 16,0 0-16,21-21 0,0 21 16,0-21-16,1 0 15,20 0-15,-21 0 0,0 0 16,0-21-16,1 0 0,-1 0 0,0 0 16,0 0-16,0-1 0,0 1 15,1-21-15,-1 0 0,0-1 0,0 1 16,0 0-16,-21-22 0,21 1 15,-21 20-15,22-20 0,-22 20 0,21-20 16,-21 21-16,0 20 0,0 1 16,0 0-16,0 0 0,0 42 15,0 0 1,-21 22-16,-1-1 0,22 0 0,-21 1 16,21 20-16,0-21 0,0 22 15,0-22-15,0 1 0,0-1 16,0 0-16,0 1 0,0-1 0,0-21 15,0 0-15,0 0 0,0 1 16,21-1-16,1-21 0,-1 21 0,0-21 16,0 0-16,0 0 0,0 0 15,1 0-15,-1 0 0,0 0 0,0-21 16,0 21-16,0-21 0,1-1 16</inkml:trace>
  <inkml:trace contextRef="#ctx0" brushRef="#br0" timeOffset="101472.15">29400 2815 0,'0'0'0,"-42"0"0,21 0 0,0 21 16,0-21-16,42 0 31,0 0-31,21-21 0,-21 21 0,1-21 16,20 21-16</inkml:trace>
  <inkml:trace contextRef="#ctx0" brushRef="#br0" timeOffset="102296.22">32258 2921 0,'0'0'15,"0"-21"-15,0 0 0,0 0 0,0-1 16,0 1-16,0 0 0,0 0 15,0 0-15,0 42 32,0 0-17,-21 21-15,21-20 0,0 20 0,-21-21 16,-1 21-16,1-20 0,21 20 16,-21-21-16,0 21 0,0-20 0,0-1 15,21 0-15,0 0 16,0-42 15,21 21-31,-21-21 0,21 0 16,0-1-16,0 1 0,0 0 15,1 0-15,-1 0 0,0 0 16,0-1-16,0 1 0,-21 0 0,21 21 16,-21-21-16,0 42 15,0 0 1,0 0-16,0 1 15,0-1-15,0 0 0,0 0 0,22 0 16,-22 0-16,21 1 16,0-22-16,0 0 0,0 0 15,0 0-15,1 0 0,20 0 16,-21 0-16,0 0 0,22 0 16,-22-22-16,0 22 0,0-21 0,0 0 15,0 0-15,-21 0 0,0 0 16,0-22-16,0 22 0,0-21 0,0 21 15,0-22-15,-21 22 0,0-21 16,0 21-16,21-1 0,-21 22 16,0 0-16,-1 22 15,22-1-15,0 0 16,0 0-16,0 0 0,0 0 0,0 1 16,0-1-16,0 0 0,22-21 15,-1 21-15,0-21 16</inkml:trace>
  <inkml:trace contextRef="#ctx0" brushRef="#br0" timeOffset="102513.09">32935 2879 0,'0'-43'15,"0"22"-15,0 0 16,0 42 15,0 0-31,-21 1 16,21-1-16,-21 0 0,21 0 15,0 0-15,0 0 0,0 1 16,-21-1-16,21 0 0,0 0 16,0-42 15</inkml:trace>
  <inkml:trace contextRef="#ctx0" brushRef="#br0" timeOffset="102668.01">32872 2646 0,'0'0'0,"-21"-21"0,21 0 0,-22-1 16,22 1-16,0 42 47,22-21-47,-22 22 15,21-22-15,0 0 0,0 0 16</inkml:trace>
  <inkml:trace contextRef="#ctx0" brushRef="#br0" timeOffset="102887.88">33380 2498 0,'0'0'16,"0"-21"0,0 42-16,0 0 15,0 0-15,-21 21 0,-1 1 16,22-1-16,0 0 0,0 1 15,-21-1-15,21-21 0,-21 22 0,21-1 16,0-21-16,0 21 0,0-20 16,0-1-16,0 0 0,0 0 15,0 0-15,21-21 16,0 0 0</inkml:trace>
  <inkml:trace contextRef="#ctx0" brushRef="#br0" timeOffset="103329.63">33613 2477 0,'0'0'0,"0"-22"0,0 1 16,0 42-16,0 1 16,0-1-16,0 21 0,0-21 0,-22 22 15,22-1-15,0 21 0,-21-20 16,21-1-16,0 0 0,0 1 15,0-22-15,0 21 0,-21-21 0,21 1 16,0-1-16,0 0 0,0 0 16,-21 0-16,21-42 47,0 0-47,0 0 0,0 0 15,0-1-15,0 1 0,21 0 16,0-21-16,0 21 0,1-1 0,-1-20 15,0 21-15,0 21 0,0-21 16,0 21-16,1 0 0,-1 0 16,0 0-16,-21 21 0,21 0 0,-21 0 15,21 0-15,-21 22 0,0-22 16,0 0-16,0 0 0,0 22 0,0-22 16,0 0-16,0 0 15,0 0-15,-21 0 16,0-21-1,0 0-15</inkml:trace>
  <inkml:trace contextRef="#ctx0" brushRef="#br0" timeOffset="103503.53">33295 2858 0,'21'0'15,"0"0"-15,1 0 16,-1 0-16,0 0 16,0 0-16,21 0 0,-20 0 15,-1 0-15,0 0 16</inkml:trace>
  <inkml:trace contextRef="#ctx0" brushRef="#br0" timeOffset="104860.6">18246 4255 0,'0'21'31,"21"-21"16,0-21-47,0 21 16,0-22-16,-21 1 0,21 21 0,1-21 15,-1 0-15,-21 0 0,21 0 16,-21-1-16,0 1 16,0 0-16,-21 21 0,0 0 15,-1 0-15,1 0 0,-21 0 0,0 0 16,-1 0-16,1 21 0,0-21 15,-1 21-15,1 1 0,0-1 0,20 0 16,-20 0-16,21 0 0,0 0 16,0 1-16,21-1 0,0 0 15,0 0-15,21 0 0,0 0 16,21 1-16,1-1 0,-22 0 16,21 21-16,0-21 0,1 1 0,-1-1 15,0 0-15,1 0 0,-22 0 16,21 22-16,-21-22 0,1 0 0,-22 0 15,0 0-15,-22 0 0,1 1 16,-21-1-16,21 0 0,-22-21 16,1 21-16,-21-21 0,20 0 0,1 0 15,0 0-15,-22 0 0,22 0 16,21 0-16,-22 0 0,1-21 0,21 0 16,0 21-16,-1-21 0,-20-1 15,21 1-15,21-21 0,-21 21 16,21 0-16,-21-1 0,21 1 0,0 0 15,0 0-15,0 0 0,21 0 16,0 21-16,0 0 0,0-22 0,22 22 16,-22 0-16,21 0 0,0 0 15,1 0-15</inkml:trace>
  <inkml:trace contextRef="#ctx0" brushRef="#br0" timeOffset="106035.97">18775 4487 0,'0'0'0,"21"0"16,0 0-16,-21-21 15,0 0-15,0 0 16,0 0-16,0 0 0,0-1 16,-21 1-16,0 21 15,0-21-15,-1 21 0,1 0 0,0-21 16,0 21-16,-21 0 0,20 0 15,1 0-15,0 21 0,-21 0 0,21 0 16,-1 1-16,1 20 0,21-21 16,0 21-16,0-20 0,0 20 0,0-21 15,0 21-15,0 1 0,0-22 0,0 0 16,21 21-16,1-20 16,-1-22-16,0 21 0,0-21 0,0 0 15,0 0-15,1 0 0,20 0 16,-21 0-16,0 0 0,0-21 0,22-1 15,-22 1-15,0 21 0,0-21 0,0 0 16,-21 0-16,22-22 0,-1 22 16,-21 0-16,0 0 0,0 0 0,0 0 15,0-1-15,0 1 0,0 0 16,0 0-16,0 0 0,-21 21 16,-1 21-1,22 0 1,0 0-16,0 0 0,0 1 0,0 20 15,0-21-15,0 0 0,0 0 16,0 1-16,22-1 0,-1-21 0,0 21 16,0-21-16,0 21 0,0-21 15,1 0-15,-1 0 0,0 0 16,0 0-16,0 0 0,22-21 0,-22 0 16,0 21-16,0-21 15,-21-1-15,0 1 0,0 0 16,0 0-16,0 0 0,0 0 15,0-1-15,0 1 0,-21 21 16,0 0 0,21 21-1,0 1-15,0-1 0,0 0 16,0 0-16,0 0 0,0 0 0,0 1 16,0-1-16,0 0 0,0 0 15,0 0-15,0 0 0,0 1 0,0-1 16,0 0-1,0-42 1,0 0 0,0-1-16,0 1 0,21 0 15,-21 0-15,0 0 0,0 0 0,21-22 16,0 22-16,-21 0 0,21-21 16,1 20-16,-22 1 0,21 0 15,0 0-15,0 0 0,0 0 0,0 21 16,1 0-16,-1 0 0,0 0 15,0 21-15,0 0 0,0 0 0,1 0 16,-1 0-16,0 1 0,-21-1 0,0 0 16,0 0-16,0 0 0,21 0 15,-21 1-15,0-1 0,0 0 0,0 0 16,0 0-16,0 0 16,0-42 15,0 0-31,0 0 15,0 0-15,21 0 0,-21-1 16,21 1-16,1 0 0,-1-21 0,0 21 16,0-1-16,0-20 0,0 21 15,1 0-15,-1 0 0,21 21 0,-21 0 16,0 0-16,1 0 16,-22 21-16,21 0 0,-21 0 0,0 0 15,0 0-15,0 1 0,0-1 0,0 0 16,0 0-16,0 0 0,0 22 15,0-22-15,0 0 16,0 0-16,0 0 0,0 0 16,21-21-1,0 0 1,0 0 0,0-21-16,1 0 0,-1 0 15,0 0-15</inkml:trace>
  <inkml:trace contextRef="#ctx0" brushRef="#br0" timeOffset="106352.58">20235 4636 0,'21'-22'0,"1"1"16,-1 21-16,-21-21 15,21 21-15,-21-21 0,0 0 0,21 21 16,-21-21-16,21 21 0,-21-22 0,0 1 15,0 0-15,0 0 16,0 0-16,-21 21 0,0-21 16,0 21-16,0 0 0,-1 0 15,1 0-15,0 21 0,0 0 0,21 0 16,0 0-16,-21 0 0,21 22 0,0-22 16,0 0-16,0 0 15,0 0-15,0 1 0,21-1 0,-21 0 0,21 0 16,0-21-16,-21 21 0,21 0 15,1-21-15,-1 0 0,0 0 16,0 0-16,0 0 0,22 0 16,-22 0-16,0 0 0</inkml:trace>
  <inkml:trace contextRef="#ctx0" brushRef="#br0" timeOffset="107040.19">21505 4424 0,'0'0'0,"-42"-85"16,21 64-1,21 0-15,-21 0 0,21 0 0,0-1 16,0 1-16,0 0 0,-22 21 15,22 21 1,0 0-16,0 1 16,0 20-16,-21 0 0,21 1 0,0-1 15,0 0-15,0 1 0,-21-1 0,0-21 16,21 21-16,-21 1 0,21-22 16,0 0-16,0 0 0,0 0 15,0 1-15,0-44 31,0 1-15,0 0-16,21 0 0,-21 0 16,0 0-16,21-1 0,0-20 0,-21 0 15,21-1-15,1 1 0,-1 0 0,0-1 16,0 1-16,0 0 0,0 21 16,22-1-16,-22 1 0,0 0 0,0 21 15,0 0-15,-21 21 0,22 0 16,-1 1-16,0-1 0,-21 21 0,0 0 15,21 1-15,-21-1 0,0-21 16,0 22-16,21-1 0,-21-21 0,0 21 16,0-20-16,0-1 0,0 0 15,0 0-15,0 0 0,21 0 16,1 1-16,-1-22 0,0 0 16,0 0-16,0 0 0,0 0 15,1-22-15,-1 1 0</inkml:trace>
  <inkml:trace contextRef="#ctx0" brushRef="#br0" timeOffset="108384.41">22352 4339 0,'0'0'0,"0"-21"16,0 0-16,0 0 16,-21 0-16,0-1 0,-1 22 15,1 0-15,0 0 0,0 0 16,0 0-16,0 0 0,-1 0 0,1 22 15,0-1-15,0 0 0,0 0 0,0 0 16,-1 22-16,22-22 0,-21 0 16,21 21-16,-21-21 0,21 22 0,0-22 15,0 21-15,0-21 0,0 1 16,0-1-16,0 0 0,21-21 0,0 21 16,1-21-16,-1 0 15,0 0-15,0 0 0,0 0 16,22 0-16,-22-21 0,0 21 0,21-21 15,-21 0-15,1-1 0,-1 1 0,0 0 16,0 0-16,0 0 0,0 0 16,-21-22-16,0 22 0,0 0 0,0-21 15,0 20-15,0 1 0,0 0 16,-21 21-16,0 0 0,0 0 16,0 0-16,21 21 15,-21 0-15,21 1 0,0-1 16,0 0-16,0 21 0,0-21 0,0 1 15,0 20-15,0-21 16,0 0-16,0 0 0,0 1 0,21-1 16,0 0-16,0 0 0,0-21 0,0 0 15,22 0-15,-22 0 0,21 0 16,1 0-16,-22 0 0,21 0 0,0 0 16,1-21-16,-22 0 0,21 0 0,-21-1 15,22 1-15,-22 0 0,0 0 16,-21 0-16,21 0 0,-21-1 0,0 1 15,0-21-15,0 21 0,0 0 16,0-1-16,-21 22 16,21 22-1,-21-1 1,21 0-16,-21 0 0,21 0 0,0 0 16,-21 1-16,21 20 0,0-21 15,0 0-15,0 0 0,0 1 0,0-1 16,0 0-16,0 0 0,0 0 15,-22-21 1,22-21 0,0 0-1,0 0-15,0 0 16,0-1-16,0 1 0,22 0 0,-22 0 16,21 0-16,-21 0 0,21-1 15,0-20-15,-21 21 0,21 0 16,0 0-16,1-1 0,-1 1 0,0 21 15,21 0-15,-21 0 0,1 0 16,-1 0-16,0 0 0,0 21 16,0 1-16,-21-1 0,0 0 15,21 0-15,-21 21 0,0-20 16,0-1-16,0 0 0,0 0 0,0 0 16,0 0-16,0 1 15,0-1-15,22-21 16,-1-21 15,-21-1-15,21 1-16,0 0 15,0 0-15,-21-21 0,21 20 0,1 1 16,-1-21-16,-21 21 0,21 0 0,0-22 16,0 22-16,0 0 0,1 0 15,-22 0-15,21 21 0,0 0 0,-21 21 31,21 0-31,-21 0 0,0 0 0,0 0 16,0 1-16,0-1 0,0 0 0,0 0 16,0 21-16,0-20 0,0-1 15,0 0-15,0 0 0,0 0 16,0 0-16,21-21 0,0 0 16,1 0-16,-1 0 0,21 0 15,0 0-15,-20 0 0,20 0 0,-21 0 16,21 0-16,-20-21 0,20 21 0,-21-21 15,0 21-15,0-21 0,1 0 16,-1 0-16,0-1 0,0 1 0,-21 0 16,0 0-16,0 0 0,0 0 15,0-1-15,0 1 0,0 0 0,-21 21 16,0 0-16,0 0 0,-1 21 16,1 0-16,0 1 15,21-1-15,0 0 0,-21 0 0,21 21 16,0-20-16,0-1 0,0 0 15,0 21-15,0-21 16,0 1-16,21-1 0,0-21 0,0 21 16,1-21-16,-1 0 15,0 0-15,21 0 0,-21 0 0,1 0 16,20 0-16,0-21 0,1 0 0</inkml:trace>
  <inkml:trace contextRef="#ctx0" brushRef="#br0" timeOffset="109492.05">25506 4403 0,'0'0'0,"0"-21"0,0-1 15,0 1-15,0 0 0,0 0 16,21 0-16,0 0 0,0-1 15,0 1-15,1 0 0,-1 0 0,0 0 16,-21 0-16,0-22 0,0 22 16,0 0-16,0 0 0,0 0 0,0-1 15,-21 1-15,-22 0 0,22 21 0,0 0 16,-21 0-16,21 0 0,-22 0 16,22 0-16,-21 21 0,-1 0 0,22 1 15,0 20-15,-21 0 16,21 1-16,21 20 0,-22 1 0,22-22 15,-21 0-15,21 22 0,0-22 0,0 0 16,0-20-16,0 20 0,21-21 16,1 0-16,-1-21 0,0 0 0,0 0 15,0 0-15,22 0 0,-1 0 16,-21 0-16,21-21 0,1 0 0,-1 0 16,-21 0-16,22-1 0,-1 1 0,-21-21 15,0 21-15,0 0 0,1-22 16,-1 1-16,-21 21 0,0-22 0,0 1 15,0 21-15,0-21 0,0 20 16,0 1-16,0 0 0,-21 21 0,-1 0 16,22 21-1,0 0-15,0 1 0,0 20 16,0-21-16,0 21 0,0 1 0,0-22 16,0 21-16,22 1 0,-22-22 15,21 21-15,0-21 0,0 0 0,0 1 16,0-22-16,1 21 0,-1-21 0,0 0 15,21 0-15,-21 0 0,22 0 16,-22 0-16,0 0 0,21-21 0,-20 21 16,-1-22-16,0 1 0,0 0 15,0 0-15,0 0 0,-21 0 0,0-1 16,22 1-16,-22 0 0,0-21 0,0 21 16,0-1-16,0 1 15,0 0-15,0 42 31,0 0-31,0 1 0,0-1 0,0 21 16,0-21-16,0 0 0,-22 22 0,22-22 16,0 0-16,0 0 0,0 0 15,0 1-15,0-1 0,0-42 47,0-1-31,22 1-16,-1 0 0,0 0 15,-21 0-15,21 0 0,0-22 0,0 22 16,1-21-16,20 21 0,-21-22 0,21 1 16,-20 21-16,20 0 0,-21-1 15,21 22-15,-20 0 0,20 0 0,-21 22 16,0-1-16,-21 21 16,21-21-16,-21 22 0,0-22 0,0 21 15,0-21-15,0 22 0,0-22 0,0 0 16,-21 0-16,21 0 0,-21 0 15,21 1-15,0-1 0,0 0 16,0 0-16,21-21 31,0 0-31,1 0 0,-1 0 0</inkml:trace>
  <inkml:trace contextRef="#ctx0" brushRef="#br0" timeOffset="109979.77">27538 4106 0,'0'0'15,"0"-21"-15,0 0 0,0 0 16,-21 0-16,-1 0 0,1 21 16,0 0-16,-21 0 0,21 0 0,-22 21 15,22 0-15,-21 0 0,-1 21 16,1-20-16,21 20 0,-21 0 0,20-21 15,1 22-15,0-1 0,0 0 0,0 1 16,21-22-16,0 21 0,0-21 16,0 1-16,0-1 0,21 0 0,0-21 15,21 0-15,-20 21 0,-1-21 16,21 0-16,0 0 0,-20 0 0,20-21 16,0 21-16,-21-21 0,22 0 0,-22-1 15,21 1-15,-21 0 16,22-21-16,-22-1 0,0 22 0,0-42 15,0 20-15,1 1 0,-1-21 0,-21 20 16,0-20-16,0-1 0,0 22 16,21-22-16,-21 22 0,21 0 0,-21-1 15,0 1-15,0 21 0,0 0 16,0 42-16,-21 0 16,21 0-16,-21 22 0,21-1 15,0 0-15,0 22 0,0-1 0,-21-20 16,21 20-16,0 1 0,0-22 0,-22 0 15,22 1-15,0-1 0,0 0 16,0 1-16,0-22 0,0 0 16,0 0-16,0 0 0,0 0 0,22-21 15</inkml:trace>
  <inkml:trace contextRef="#ctx0" brushRef="#br0" timeOffset="110762.32">29019 4043 0,'0'-21'16,"0"0"-16,22-1 0,-1 1 0,0 21 15,0-21-15,21 0 0,-20 0 0,20 0 16,-21-1-16,21 1 0,-20 0 15,-1 0-15,0 0 0,-21 0 16,0-1-16,0 1 0,-42 21 16,20 0-16,-20 0 0,-21 0 15,20 0-15,-20 0 0,-1 0 0,1 0 16,20 21-16,-20 1 0,21-1 16,-22 0-16,43 0 0,-21 0 0,20 22 15,22-22-15,0 21 0,0-21 16,0 22-16,43-22 0,-22 0 0,21 21 15,1-21-15,-1 1 0,21 20 0,-20-21 16,-1 0-16,22 0 0,-22 1 16,0-1-16,1 0 0,-22 0 15,0 0-15,0-21 0,-21 21 16,0 1-16,-21-1 0,-21-21 16,-1 21-16,1-21 0,-22 0 0,1 21 15,-1-21-15,1 0 0,-1 0 16,22 0-16,-21 0 0,20 0 0,1 0 15,0-21-15,-1 0 0,22 21 16,0-21-16,0-1 0,21 1 0,-21-21 16,21 21-16,0-22 0,0 22 15,0-21-15,21 21 0,0-22 0,0 22 16,0 0-16,22 0 0,-22 0 16,21 0-16,0 21 0,1 0 15,-1 21-15,0 0 0,1 0 0,-1 0 16,0 22-16,-20-1 0,-1-21 15,0 21-15,0 1 0,-21-22 0,0 21 16,0-21-16,0 1 0,0-1 16,0 0-16,0 0 0,0 0 0,0 0 15</inkml:trace>
  <inkml:trace contextRef="#ctx0" brushRef="#br0" timeOffset="110968.21">29379 4128 0,'0'0'0,"21"-22"16,1 22-16,-22 22 31,0-1-31,0 0 0,-22 0 16,22 0-16,0 0 0,0 1 15,0-1-15,0 0 16,0 0-1</inkml:trace>
  <inkml:trace contextRef="#ctx0" brushRef="#br0" timeOffset="111141.11">29527 3937 0,'0'0'0,"0"-21"0,0 0 0,0 0 0,-21 21 15,0-22-15,21 44 32,0-1-17,0 0-15,0 0 0,0 0 0,0 0 16,0 1-16,0-1 0,21 0 16</inkml:trace>
  <inkml:trace contextRef="#ctx0" brushRef="#br0" timeOffset="111780.16">30014 4191 0,'43'-42'0,"-43"21"16,0-1-16,21 1 15,-21 0-15,0 0 0,0 0 16,0 0-16,0-1 0,0 1 0,-21 21 15,-1-21-15,1 21 0,-21 0 16,21 0-16,-22 0 0,1 0 0,21 21 16,-21-21-16,20 21 0,1 1 15,-21 20-15,42-21 0,-21 21 0,21-20 16,0-1-16,0 21 0,0-21 16,0 0-16,0 1 0,21-1 15,0-21-15,0 21 0,0-21 0,1 0 16,20 0-16,-21 0 0,0 0 15,22-21-15,-22 0 0,0-1 16,0 22-16,21-21 0,-20 0 16,-22 0-16,21 0 0,-21 0 15,0-1-15,-21 22 32,-1 22-32,22-1 15,0 0-15,-21 0 0,21 21 0,-21 1 16,21-22-16,0 21 0,0 1 0,0 20 15,0-21-15,0 1 0,0-1 16,0 22-16,0-1 0,0 1 0,0-1 16,0 1-16,0-1 0,0 1 15,0-1-15,0 1 0,0-1 16,0 1-16,0-22 0,0 0 0,0-21 16,-21 1-16,0-1 0,0 0 15,-1 0-15,1-21 0,-21 0 0,21 0 16,0 0-16,-22-21 0,1 21 0,0-21 15,-1 0-15,22-22 0,-21 22 16,-1-21-16,1-1 0,21 1 0,0 0 16,0-22-16,21 22 0,0-22 0,0 1 15,0-1-15,0 1 0,21-1 16,0 1-16,21-1 0,-21 1 0,22 21 16,20-22-16,1 22 15,-1-22-15</inkml:trace>
  <inkml:trace contextRef="#ctx0" brushRef="#br0" timeOffset="112204.55">30395 3937 0,'-21'0'15,"21"21"1,0 0-16,0 1 0,0-1 16,0 0-16,0 0 0,0 0 0,0 0 15,0 1-15,0 20 0,0-21 16,0 0-16,0 0 0,0 1 15,0-1-15,-21-21 16,21-21 31,0-1-47,0 1 0,0 0 0,0-21 16,0 21-16,21-1 0,0-20 15,0 0-15,-21 21 0,22-1 0,-1 1 16,21 0-16,-21 0 0,0 0 15,1 21-15,-1 0 0,0 0 0,0 0 16,0 21-16,0 0 0,1 0 16,-1 0-16,-21 1 0,21 20 0,-21-21 15,0 21-15,0-20 0,0 20 16,0-21-16,0 0 0,0 0 16,0 1-16,0-1 0,0 0 15,0 0-15,-21-21 0,42 0 47,0-21-47</inkml:trace>
  <inkml:trace contextRef="#ctx0" brushRef="#br0" timeOffset="113616.26">31475 3979 0,'0'0'0,"0"-42"15,-21 42-15,-1-21 16,1 21-16,0-21 0,0 21 16,-21 0-16,20 0 0,1 0 0,-21 0 15,21 0-15,-22 0 0,22 21 16,0 0-16,-21 0 0,21 0 0,-22 1 16,22 20-16,0 0 0,21-21 15,0 22-15,0-22 0,0 0 0,0 0 16,0 22-16,0-22 15,21 0-15,0-21 0,22 0 0,-22 0 16,0 0-16,21 0 0,-21 0 16,1 0-16,20 0 0,-21-21 15,0 21-15,0-21 0,1-1 16,-1 1-16,0 0 0,0 0 0,-21 0 16,0-22-16,21 22 0,-21-21 15,0 21-15,21 0 0,-21-1 0,0 1 16,0 0-16,0 42 31,0 0-31,0 1 0,0 20 16,-21-21-16,21 21 0,0-20 15,0 20-15,0-21 0,0 21 0,0-20 16,0-1-16,21 0 0,-21 0 16,22 0-16,-1-21 0,0 0 15,0 0-15,21 0 0,-20 0 0,-1 0 16,21 0-16,-21 0 0,0 0 15,22-21-15,-22 0 0,0-21 0,0 20 16,0 1-16,1-21 0,-22 0 16,21-1-16,-21 1 0,21-22 0,-21 22 15,0 0-15,0-22 0,0 22 16,0 0-16,0 20 0,0-20 0,0 21 16,0 0-16,0 42 31,0 0-31,0 21 0,0-20 0,0 20 15,0 0-15,0 1 0,0-1 16,0-21-16,0 21 0,0 1 16,0-1-16,0 0 0,0-20 0,0 20 15,0-21-15,0 0 0,0 0 16,21 1-16,0-22 0,0 21 16,1-21-16,-1 0 0,0 0 15,0 0-15,0 0 0,0-21 0,1 21 16,-1-22-16,0 1 0,0 0 15,0 0-15,0 0 0,1 0 16,-1-22-16,-21 22 0,0 0 16,0 0-16,0 0 0,0 42 31,0 0-15,0 0-16,0 0 0,-21 0 0,21 1 15,-22-1-15,22 0 0,0 0 16,0 0-16,0 0 0,0 1 0,0-1 15,22-21 1,-1 0-16,0 0 0,0 0 16,0 0-16,0 0 0,1 0 15,-1-21-15,0 21 0,0-22 16,0 1-16,0 0 0,1 0 16,-22 0-16,21 0 0,0-1 0,-21 1 15,0 0-15,21 0 0,-21 0 16,21 21-16,-21 21 31,0 0-31,0 0 0,-21 0 16,21 1-16,-21-1 0,21 0 0,0 0 15,0 0-15,0 0 0,0 1 16,0-1-16,0 0 0,21 0 31,0-21-31,0 0 0,1 0 16,-1 0-1,0 0-15,0 0 0,-21-21 16,21 0-16,0 0 0,-21-1 16,22 1-16,-1 0 0,0 0 15,0 0-15,0 0 0,0-1 0,1 1 16,-1 0-16,0 0 0,0 21 16,0 0-16,0 0 0,1 0 0,-1 0 15,0 0 1,-21 21-16,0 0 0,0 0 15,0 1-15,0 20 0,0-21 0,0 0 16,0 0-16,0 1 16,-21-1-16,0-21 15,21 21-15,-22-21 16,22-21 15,0 0-31,22-1 0,-1 1 16,-21 0-16,21 0 0,0 0 15,-21-22-15,21 22 0,0-21 0,1 21 16,-22 0-16,21-1 0,0 1 16,0 0-16,0 21 0,0 0 15,22-21-15,-22 21 0</inkml:trace>
  <inkml:trace contextRef="#ctx0" brushRef="#br0" timeOffset="113972">33295 4149 0,'0'0'0,"0"21"16,21-21 0,0 0-16,1 0 0,20-21 15,-21 21-15,0-21 0,0 21 0,1-22 16,-1 1-16,21 0 0,-42 0 16,21 21-16,0-21 15,-21 0-15,22-1 0,-22 1 0,0 0 16,0 0-1,-22 21-15,-20 0 0,21 0 0,0 21 16,-22 0-16,22 0 0,0 1 16,-21 20-16,21-21 0,-1 21 15,22-20-15,0-1 0,0 21 0,0-21 16,0 0-16,0 1 0,22-1 16,-1-21-16,0 0 0,0 21 15,0-21-15,0 0 0,1 0 16,20 0-16,-21 0 0,0 0 0,0-21 15,1 21-15,-22-21 16,21-1-16,-21 1 0,0 0 16,0 0-16</inkml:trace>
  <inkml:trace contextRef="#ctx0" brushRef="#br0" timeOffset="114208.87">32025 3831 0,'0'0'0,"-42"0"0,-1 0 0,22 0 16,0 0-16,42 0 15,0 0-15,1 0 16,20 0-16,0-21 0,1 21 16,20 0-16,-21 0 0,1-21 0,20 21 15,-20 0-15,-22 0 0,21-21 16,-21 21-16,0 0 0,1 0 0,-44 0 31,1 21-31</inkml:trace>
  <inkml:trace contextRef="#ctx0" brushRef="#br0" timeOffset="115668.32">18309 6181 0,'0'0'0,"-21"0"0,21-21 31,0-1-15,0 1-16,0 0 15,0 0-15,0 0 16,0 0-16,0-1 0,0 1 16,0 0-16,0 0 0,0 0 15,0 0-15,0-1 0,-21 1 16,0 0-16,-1 21 0,1 0 0,-21-21 16,21 21-16,-22 0 0,22 0 15,0 21-15,-21-21 0,21 21 0,-1 0 16,-20 1-16,21 20 0,0-21 15,0 21-15,-1-20 0,22 20 0,0-21 16,-21 21-16,21-20 0,0 20 16,0-21-16,0 0 0,0 22 0,0-22 15,0 0-15,0 0 0,21-21 0,1 21 16,-1-21-16,0 0 16,0 0-16,0 0 0,0 0 0,22-21 15,-22 0-15,0 0 0,21 0 0,-20-1 16,20 1-16,-21 0 0,0 0 15,0 0-15,1 0 0,-1-1 0,0 1 16,-21 0-16,0-21 0,0 21 16,0-1-16,0 1 0,0 0 0,0 0 15,0 0 1,0 42 0,21 0-1,-21 0-15,0 0 16,21 1-16,-21-1 0,0 21 0,21-21 15,1 0-15,-1 1 0,-21-1 0,21 0 16,0 0-16,0 0 0,22-21 16,-22 0-16,0 21 0,21-21 0,-21 0 15,22 0-15,-22 0 0,21 0 16,1-21-16,-22 0 0,21 21 0,0-21 16,-20 0-16,20 0 0,-21-1 0,21 1 15,-20 0-15,20 0 0,-21-21 16,0 20-16,-21 1 0,0 0 0,0 0 15,0 0-15,0 0 0,0-1 16,0 1-16,0 0 0,-21 21 16,0 0-16,0 0 0,21 21 15,-21 0-15,-1 1 0,22-1 16,0 0-16,0 21 0,0-21 0,0 1 16,0-1-16,0 0 0,22 21 15,-1-21-15,0 1 0,-21-1 0,21-21 16,-21 21-16,21 0 0,-21 0 15,0 0-15,-21-21 16,0 22-16,0-22 0,0 0 16,-1 0-16,1 0 0,0 0 15,0 0-15,0 0 0,0 0 16,21-22-16,0 1 16,0 0-1,21 0-15,0 0 0,0 0 0,21-1 16</inkml:trace>
  <inkml:trace contextRef="#ctx0" brushRef="#br0" timeOffset="115904.18">20024 5821 0,'0'42'16,"0"-21"-16,0 1 0,0-1 15,0 0-15,0 0 0,0 0 16,0 0-16,-22-21 0,22 22 0,0-1 16,0 0-16,0 0 15,-21-21-15,21-21 47</inkml:trace>
  <inkml:trace contextRef="#ctx0" brushRef="#br0" timeOffset="116084.08">19981 5694 0,'0'0'15,"0"-21"-15,0 0 0,0-1 16,0 1-16,-21 21 16,42 0 30,0 0-46,1 0 16,-1 0-16,0 21 0</inkml:trace>
  <inkml:trace contextRef="#ctx0" brushRef="#br0" timeOffset="116512.84">20553 5948 0,'0'0'16,"0"21"-16,0 0 0,0 0 0,0 1 16,0-1-16,0 0 0,-21-21 15,-1 21-15,1-21 16,0 0-16,0 0 0,0 0 16,0 0-16,-1 0 0,1 0 15,21-21 1,0 0-16,0 0 0,0-1 0,0 1 15,0 0-15,0 0 0,0-21 0,21 20 16,1-20-16,-1 0 0,21-1 16,-21 1-16,22 21 0,-22-21 0,21 20 15,0-20-15,1 21 0,-1 21 16,0 0-16,1 0 0,-1 0 0,-21 21 16,0 0-16,1 0 0,-1 1 0,0 20 15,-21-21-15,21 21 16,-21 1-16,0-22 0,0 21 0,0 1 0,0-22 15,-21 21-15,0-21 16,0 0-16,-1 22 0,22-22 0,-21 0 16,21 0-16,21-21 31,22 0-15</inkml:trace>
  <inkml:trace contextRef="#ctx0" brushRef="#br0" timeOffset="116776.68">22098 5313 0,'0'21'16,"0"0"-16,0 0 0,-21 1 15,0-1-15,21 21 0,0 0 0,0 1 16,0-1-16,-22 0 0,22 1 15,0-1-15,-21 0 0,21 1 0,-21-22 16,21 21-16,0-21 0,-21 1 16,0 20-16,21-21 0,0 0 15,-21 0-15,-1-21 16,1 0 0,0-21-16</inkml:trace>
  <inkml:trace contextRef="#ctx0" brushRef="#br0" timeOffset="117531.85">21484 5821 0,'0'0'0,"-21"0"0,42-21 31,0 21-31,22 0 16,-22 0-16,21-21 0,0 21 0,22-22 16,-22 22-16,22-21 0,-22 0 15,22 0-15,-22 0 0,21 0 0,-20-1 16,-1 1-16,0 0 0,1 0 15,-1-21-15,0 20 0,-20 1 0,-1 0 16,0-21-16,-21 21 0,21-1 16,-21 1-16,0 0 15,0 0-15,-21 21 0,0 0 16,0 0-16,-1 0 0,22 21 0,0 0 16,0 0-16,-21 22 0,21-22 15,-21 21-15,21 1 0,0-1 0,0 0 16,-21 1-16,21-1 0,0 0 15,0 1-15,0-1 0,-21-21 0,21 21 16,-21-20-16,21 20 0,0-21 0,0 0 16,0 0-16,0 1 15,0-44 17,0 1-32,0 0 15,21 0-15,0 0 0,0 0 0,0-1 16,0-20-16,1 21 0,-1 0 15,0-22-15,0 22 0,21-21 0,-20 21 16,-1 21-16,0-21 0,0 21 0,0 0 16,0 0-1,-21 21-15,0 0 0,0 0 0,0 0 16,0 0-16,0 1 0,0 20 16,0-21-16,0 0 0,0 0 0,0 22 15,0-22-15,22-21 0,-1 21 16,-21 0-16,42 0 0,-21-21 15,0 0-15,22 22 0,-22-22 0,21 0 16,-21 0-16,22 0 0,-1 0 0,22-43 16,-22 43-16,-21-21 15,0 0-15,0 0 0,1 0 0,-1-22 16,-21 22-16,21 0 0,-21-21 0,0 20 16,0-20-16,0 21 0,0-21 15,0 20-15,-21 1 0,0 21 16,21 21-1,0 1-15,-22-1 0,22 0 16,0 0-16,0 21 0,-21-20 0,21-1 16,0 21-16,0-21 0,0 0 15,0 1-15,0-1 0,0 0 16,21-21-16,1 0 16,-1 0-16,0 0 0,0 0 15</inkml:trace>
  <inkml:trace contextRef="#ctx0" brushRef="#br0" timeOffset="119009.02">24617 5821 0,'0'0'0,"-21"21"16,-1-21 0,22 21-16,-21-21 15,21-21 32,21 0-47,1 0 0,-1 0 16,0-1-16,0 1 0,0-21 15,0 0-15,1 20 0,-1-20 0,0 0 16,0-1-16,0 1 0,-21 0 16,21 21-16,-21-22 0,0 1 15,0 21-15,0 0 0,0-1 0,0 1 16,-21 21 0,0 0-16,0 21 0,0 1 15,0-1-15,-1 21 0,22-21 0,0 22 16,0-1-16,0 0 0,0 1 15,0-1-15,0 0 0,0 1 0,22-1 16,-22-21-16,21 21 0,0-20 16,-21-1-16,21 0 0,-21 0 0,21 0 15,-21 0-15,0 1 32,-21-22-32,0 0 15,0 0-15,0 0 0,-1 0 0,-20 0 16,21 0-16,0 0 0,0 0 15,-1 0-15,1 0 0,0 0 0,0 0 16,21 21 0,0 0-16,0 0 0,21 0 15,0-21-15,0 0 0,1 0 16,-1 21-16,0-21 0,0 0 16,21 0-16,-20 0 0,20 0 0,-21 0 15,21 0-15,1-21 0,-22 0 16,21 0-16,1 21 0,-22-21 15,21 0-15,0-1 0,-20 1 0,-1 0 16,21 0-16,-21 0 0,0 0 16,1-22-16,-22 22 0,21 0 0,-21 0 15,21 0-15,-21-1 0,0 1 16,0 0-16,0 42 31,-21 22-15,21-22-16,-21 0 0,21 0 15,0 21-15,0-20 0,0 20 0,0-21 16,0 0-16,0 0 0,0 1 0,0-1 16,21-21-16,0 21 0,0-21 15,0 0-15,0 0 16,1 0-16,-1 0 0,0-21 16,0 21-16,0-21 0,0-1 0,1 22 15,-1-21-15,0 0 0,0 0 16,0 0-16,-21 0 0,0-22 0,21 22 15,-21 0-15,0-21 0,0 20 0,0 1 16,0 0-16,0 0 0,0 0 16,0 42 15,0 0-31,0 21 0,0-20 16,0 20-16,0-21 0,0 21 15,0-20-15,0 20 0,0-21 16,22 0-16,-22 0 0,21 1 0,0-1 15,0 0-15,0-21 0,0 0 0,1 0 16,20 0-16,-21 0 0,21 0 16,-20 0-16,20-21 0,-21 21 0,21-21 15,-20-1-15,20 1 0,-21 0 0,0 0 16,0 0-16,1-22 0,-22 22 16,0 0-16,21-21 0,-21 21 0,0-22 15,0 22-15,0-21 16,0 21-16,0-1 0,0 1 0,0 0 15,-21 21 1,21 21-16,0 22 16,0-22-16,0 21 0,0 0 0,0 22 15,0-1-15,0-20 0,0 20 0,0 1 16,0-1-16,0 1 0,0-1 16,0-20-16,0 20 0,0 1 0,0-1 15,0 1-15,0-22 0,-22 21 0,22-20 16,0-1-16,0 0 0,0 1 15,0-22-15,0 21 0,0-21 16,0 1-16,0-44 16,22 22-1,-22-21-15,21-21 0,-21 21 0,0-22 16,21 1-16,0 0 0,-21-1 0</inkml:trace>
  <inkml:trace contextRef="#ctx0" brushRef="#br0" timeOffset="119283.86">26183 5694 0,'0'-42'16,"0"84"-16,0-127 0,0 64 0,0-21 16,0 21-16,0-1 0,21 1 15,0 0-15,1 21 0,-1-21 16,21 0-16,-21 21 0,0 0 16,1 0-16,20 0 0,-21 0 0,0 0 15,0 0-15,-21 21 16,0 0-16,0 0 0,0 0 0,0 22 15,0-22-15,-21 0 0,0 21 0,0-20 16,-21 20-16,20-21 0,-20 21 16,21-20-16,-21-1 0,20 0 0,1 0 15,0-21-15,0 21 0,42-21 32,0 0-32,0-21 0,1 0 15,-1 0-15</inkml:trace>
  <inkml:trace contextRef="#ctx0" brushRef="#br0" timeOffset="119619.84">26522 5630 0,'21'0'0,"0"0"16,0 0-16,0-21 16,-21 0-16,22 21 0,-1 0 15,0-21-15,0 0 16,0 0-16,0 21 0,1-22 0,-1 1 15,-21 0-15,21 0 0,-42 21 47,0 0-47,21 21 0,-22 0 16,1 22-16,0-22 0,21 0 16,0 21-16,0 1 0,0-22 0,0 21 15,0-21-15,0 0 0,0 1 0,0-1 16,0 0-16,0 0 0,21 0 15,0-21-15,1 0 0,-1 0 16,0 0-16,0 0 0,0 0 16,0 0-16,1 0 0,-1-21 0,21 0 15,-21 0-15,0 0 0,1 21 16</inkml:trace>
  <inkml:trace contextRef="#ctx0" brushRef="#br0" timeOffset="119944.66">27072 5546 0,'0'-21'16,"0"148"-16,0-233 0,0 63 0,0 22 0,0 0 15,21 0-15,0 21 0,-21-21 16,22 21-16,-1 0 0,0 0 16,0 0-16,0 0 0,0 0 15,1 21-15,-1 0 0,0 0 0,0 22 16,0-22-16,0 21 0,1 0 16,-22-20-16,0 20 0,0 0 0,0-21 15,0 22-15,0-22 0,-22 21 16,1-21-16,0 1 0,0-22 15,21 21-15,0-42 32,0-1-17,0 1-15,0 0 0,0 0 0,0 0 16,0-22-16,0 22 0,21-21 16,0 0-16,-21-1 0,21 22 0,-21-21 15,0-1-15,22 22 0,-1 0 0,0 0 16,-21 0-16,0 0 0,0-1 15,21 22-15,0-21 0</inkml:trace>
  <inkml:trace contextRef="#ctx0" brushRef="#br0" timeOffset="120448.59">28511 5588 0,'0'0'15,"22"-21"-15,-1-21 16,0-1-16,-21 22 0,21 0 0,-21 0 0,0 0 16,0-1-16,0 1 0,0 0 0,-21 0 15,0 21 1,0 0-16,-1 0 0,1 21 15,0 0-15,-21 0 0,21 1 16,-1 20-16,1 0 0,0 1 0,21-1 16,0 21-16,-21-20 0,21-1 0,0 22 15,0-22-15,0 0 0,0-21 16,21 22-16,0-22 0,0 0 0,1 0 16,-1 0-16,0 1 0,0-22 15,21 0-15,-20 0 0,-1 0 0,21 0 16,-21 0-16,22-22 0,-22 1 0,21 0 15,-21 0-15,22 0 0</inkml:trace>
  <inkml:trace contextRef="#ctx0" brushRef="#br0" timeOffset="120692.45">29104 5376 0,'0'0'0,"0"-21"16,0-63-16,0 62 15,0 1-15,-21 21 16,21 21-16,0 1 0,0-1 15,0 0-15,0 21 0,-21 1 0,21-1 16,0 0-16,-21 1 0,21 20 16,0-21-16,-22 22 0,22-22 0,0 1 15,0-1-15,0 0 0,0 1 0,0-1 16,0-21-16,0 21 16,0-20-16,0-1 0,22 0 0,-1-21 15,0 21-15,0-21 0,0 0 0,0 0 16,1 0-16,-1 0 0,21-21 15,-21 21-15,0-21 0</inkml:trace>
  <inkml:trace contextRef="#ctx0" brushRef="#br0" timeOffset="121764.35">29612 5630 0,'0'0'16,"0"-21"-16,0 0 0,0 0 0,0 0 0,0 0 15,0-1-15,-21 22 31,0 22-31,0-1 0,-1 0 16,1 0-16,0 0 0,0 22 0,-21-1 16,20-21-16,1 21 0,0 1 0,0-22 15,0 21-15,21-21 0,0 22 16,0-22-16,0 0 0,0 0 0,0 0 16,21-21-16,0 0 15,0 0-15,0 0 0,1 0 16,-1 0-16,0 0 0,0-21 0,0 21 15,0-21-15,1 0 0,-1 0 16,0 0-16,0-1 0,-21 1 0,0-21 16,0 21-16,21-22 15,-21 22-15,0-21 0,0 21 0,0 0 16,0-1-16,0 1 0,0 42 31,-21-21-31,21 22 0,-21 20 16,21-21-16,0 0 0,0 0 15,-21 22-15,21-22 0,0 0 0,0 21 16,0-20-16,0-1 0,21 0 16,-21 0-16,21-21 0,0 0 15,0 0-15,1 0 0,20 0 16,-21 0-16,0 0 0,22 0 0,-22 0 16,21-21-16,-21 21 0,22-21 15,-22 0-15,21-1 0,-21 1 16,0 0-16,22 0 0,-22-21 0,0 20 15,0-20-15,-21 21 0,0 0 16,0 0-16,0-1 0,0 1 0,-21 21 16,21 21-1,-21 1-15,21-1 0,-21 0 16,21 0-16,-21 21 0,21-20 0,0-1 16,0 21-16,0-21 15,0 0-15,0 1 0,0-1 0,21 0 16,0 0-16,-21 0 0,0 0 15,0 1 1,-21-22 0,0 0-1,-1 0-15,1-22 16,0 22-16,21-21 0,-21 21 16,0 0-16,0 0 15,21 21 16,0 1-15,21-22-16,0 0 16,0 0-16,0 0 0,0 0 15,1 0-15,-1 0 0,21 0 0,-21 0 16,0 0-16,22-22 0,-1 22 16,-21-21-16,22 21 0,-1-21 0,0 0 15,1 0-15,-22 0 0,21-1 16,-21 1-16,0 0 0,1 0 0,-22 0 15,0-22-15,0 22 0,0 0 0,0 0 16,0 0-16,0 0 0,-22 21 16,1 0-16,0 0 15,0 0-15,0 0 16,21 21-16,0 0 0,-21 0 0,21 0 16,0 22-16,0-22 0,0 0 15,0 21-15,0-21 0,21 1 0,-21-1 16,0 0-16,0 0 0,21 0 15,-21 0-15,0 1 0,0-44 47,21 22-31,-21-21-16,21 0 0,0 0 16</inkml:trace>
  <inkml:trace contextRef="#ctx0" brushRef="#br0" timeOffset="122300.23">31559 4974 0,'0'0'0,"-21"0"15,0 0-15,0 0 0,0 21 16,0 22-16,-1-22 0,22 21 15,-21 1-15,0-1 0,0 0 0,21 1 16,0-1-16,-21 0 0,0 22 16,21-22-16,-22 0 0,22 1 15,0-1-15,-21 0 0,21-20 0,-21 20 16,21-21-16,0 21 0,0-20 16,0-1-16,-21 0 0,21 0 15,0-42 16,0 0-31,0 0 16,0-1-16,0-20 0,0 21 16,21 0-16,0-22 0,0 22 15,1-21-15,-1 21 0,0 0 16,21-22-16,-21 22 0,22 21 0,-22-21 0,21 21 16,-21 0-16,1 0 15,20 0-15,-21 0 0,-21 21 0,21 0 16,-21 0-16,21 1 0,-21-1 15,0 21-15,0-21 0,0 22 0,-21-22 16,0 21-16,0-21 0,0 0 16,0 1-16,-22-1 0,22 0 0,-21 0 15,-1 0-15,22-21 0,-21 21 16,21-21-16,-22 0 0,22 0 0,42-21 31,1 21-15,-1-21-16</inkml:trace>
  <inkml:trace contextRef="#ctx0" brushRef="#br0" timeOffset="123060.3">31771 5525 0,'0'0'16,"21"-22"-16,-21 1 0,0 42 47,0 1-47,0-1 0,0 0 15,0 21-15,0-21 0,0 22 0,0-22 16,0 0-16,0 21 0,0-20 16,0-1-16,0 0 0,0 0 15,21 0-15,1-21 0,-22 21 16,21-21-16,0 0 0,0 0 0,0 0 16,0 0-16,1 0 15,20-21-15,-21 0 0,0 0 0,0 0 16,1 0-16,-1-1 0,-21 1 15,21 0-15,0-21 0,-21-1 0,21 22 16,-21 0-16,0-21 0,0 21 16,0-1-16,0 1 0,0 42 31,0 1-31,0 20 16,0-21-16,0 0 0,0 0 15,0 22-15,0-22 0,0 0 16,0 0-16,0 22 0,0-22 0,0 0 15,21-21-15,1 21 0,-1 0 16,0-21-16,0 0 0,0 0 0,22 0 16,-22 0-16,21 0 0,-21 0 15,0 0-15,22-21 0,-22 21 0,0-21 16,0 0-16,22 0 0,-22-22 16,0 22-16,0-21 0,0-1 0,-21 1 15,21 0-15,1-1 16,-1 1-16,-21 0 0,0-1 0,0 1 15,0-21-15,21 20 0,-21 1 16,0 0-16,0 20 0,0-20 16,0 21-16,0 42 31,0 21-31,0-20 0,0 20 16,0 0-16,0 1 0,0-1 0,0 21 15,0-20-15,-21-1 0,21 0 16,0 22-16,0-22 0,0 1 0,-21-1 15,21 0-15,0 1 0,0-1 16,0-21-16,0 0 0,0 0 16,0 1-16,21-1 0,-21 0 15,21-21-15,0 0 0,0 0 0,0 0 16,1 0-16,-1 0 16,0 0-16,0-21 0,0 21 0,0-21 15,-21-1-15,22 1 0,-1 0 16,0 0-16,0 0 0,0 0 0,-21-22 15</inkml:trace>
  <inkml:trace contextRef="#ctx0" brushRef="#br0" timeOffset="123264.18">32575 5482 0,'0'0'0,"-42"0"16,0 0-1,63 0 1,21 0-16,-21 0 0,22 0 15,-1 0-15,0 0 0,-20 0 0,20 0 16,21 0-16,-20 0 0,-1-21 16,0 0-16,-20 21 0,20 0 15,0 0-15,-21-21 0,1 21 0,-1 0 16</inkml:trace>
  <inkml:trace contextRef="#ctx0" brushRef="#br0" timeOffset="125012.15">18076 7684 0,'21'0'0,"1"0"16,-1-22 15,-21 1-31,21 21 0,-21-21 16,0 0-16,0 0 0,0 0 15,0-1-15,0 1 0,0 0 16,0-21-16,-21 21 0,0-1 16,-1 1-16,1 0 0,0 0 15,0-21-15,-21 20 0,20 22 0,-20-21 16,21 21-16,-21 0 0,-1 0 15,22 0-15,-21 21 0,-1 1 16,22-1-16,0 0 0,-21 21 0,21-21 16,-1 22-16,22-1 0,-21 0 15,21 1-15,-21-22 0,21 21 0,0 1 16,0-22-16,0 0 0,0 0 0,0 0 16,0 0-16,21 1 0,0-22 15,22 0-15,-22 0 0,0 0 0,0 0 16,22 0-16,-22-22 0,21 1 0,-21 21 15,22-21-15,-22 0 0,0 0 16,21-22-16,-21 22 0,22-42 16,-22 42-16,0-22 0,0 1 15,0 0-15,-21-1 0,0 1 16,0 0-16,0-1 0,0 1 0,0 0 16,0-1-16,0 1 0,0 0 15,0 20-15,0 1 0,0 0 0,0 0 16,-21 21-16,0 0 15,0 0-15,21 21 0,0 0 16,-21 22-16,21-22 0,0 21 0,0 22 16,0-22-16,0 21 0,0-20 15,0 20-15,0-20 0,0 20 0,0-21 16,21 1-16,-21-1 0,21 0 16,0-20-16,-21-1 0,21 21 0,1-42 15,-1 21-15,0 0 0,21-21 16,-21 0-16,1 0 0,-1 0 15,0 0-15,0 0 0,0-21 0,0 0 16,1 0-16,-1 21 0,0-21 0,0 0 16,0-22-16,0 22 0,-21 0 15,0 0-15,22-22 0,-22 22 0,0 0 16,0 0-16,0 0 0,0 0 0,0 42 31,0 0-15,0 0-16,0 0 0,0 0 15,0 1-15,0-1 0,0 0 0,0 0 16,0 0-16,0 0 16,21-21 15,-21-21-15</inkml:trace>
  <inkml:trace contextRef="#ctx0" brushRef="#br0" timeOffset="125188.05">18563 7218 0,'0'0'16,"0"-21"-16,0 0 0,-21 21 15,0 0 17,21 21-17,0 0 1,21-21-16,0 0 15,0 21-15</inkml:trace>
  <inkml:trace contextRef="#ctx0" brushRef="#br0" timeOffset="126328.31">18838 7662 0,'21'0'31,"1"-21"-15,-1 21-16,-21-21 0,21 0 15,0 0-15,0 0 0,0-1 0,1-20 16,-1 21-16,0-21 0,0 20 16,-21-20-16,21 0 0,-21-1 0,21 22 15,-21-21-15,0 21 0,0-22 0,0 22 16,0 0-16,0 0 0,0 0 15,-21 42 1,0 0 0,0 0-16,21 22 0,0-1 15,-21 0-15,21 1 0,0-1 0,-21 21 16,21 1-16,0-1 0,-22-20 16,22 20-16,0 1 0,0-1 0,0 1 15,0-22-15,0 22 0,0-1 0,0 1 16,-21-1-16,21 1 0,0-22 15,0 21-15,0-20 0,0 20 0,0-20 16,0-1-16,0 0 0,0 1 0,0-22 16,0 21-16,0-21 0,0 0 15,21-21-15,1 0 16,-1 0-16,0 0 0,0-21 0,0 0 16,22 0-16,-22 0 0,0-22 0,21 1 15,-21 21-15,1-43 0,-1 22 16,-21 0-16,0-22 0,0 22 0,0-22 15,0 22-15,0-21 0,-21-1 0,-1 22 16,1-1-16,-21-20 0,21 21 16,-22-1-16,1 22 0,21-21 0,-21 21 15,-1-1-15,22 1 0,0 0 0,0 21 16,0 0-16,21-21 0,0 0 16,21 21-1,0 0-15,0-21 0,0 21 16,22-22-16,-1 1 0,0 21 15,1-21-15,-1 0 0,21 0 0,1 0 16,-1-22-16,-20 22 0,20-21 16,1-1-16,-22 1 0,0 0 0,1-1 15,-1 1-15,-21 21 0,-21-21 0,0-1 16,0 22-16,0 0 0,0-21 16,0 20-16,-21 1 0,0 0 15,0 21-15,0 0 0,-1 0 16,1 0-16,0 21 0,0-21 0,0 43 15,21-22-15,0 21 0,0 0 0,0 1 16,0 20-16,0 1 16,0-1-16,0 22 0,0-22 0,0 22 15,0-21-15,0-1 0,-21 22 0,21-22 16,0 1-16,0 20 0,-22-20 16,22-1-16,0 1 0,-21-1 0,21 1 15,0-1-15,0 1 0,0-22 0,0 1 16,0-1-16,0 0 0,0-21 15,0 22-15,0-22 0,21-21 0,1 21 16,-1-21-16,0 0 0,0 0 0,0 0 16,0-21-16,1 0 0,-1 0 0,0-1 15,0 1-15,21-21 16,-20 0-16,-1-1 0,0 1 0,0 0 16,-21-22-16,0 22 0,21-22 0,-21 1 15,0-1-15,0 22 0,0-22 16,0 22-16,-21-21 0,0 20 0,-21 1 15,20 0-15,-20-1 0,0 22 0,-1 0 16,1 0-16,0 0 0,-1-1 16,1 22-16,21 0 0,-21 0 0,20 0 15,44 0 1,-1 0 0,0 0-16,21 0 0,-21 0 0,22 0 15,-22 0-15,21-21 0,1 21 16,-22-21-16,21 21 0,0-21 15,-20 0-15,20 21 0,-21-21 0,21-1 16,-20 22-16</inkml:trace>
  <inkml:trace contextRef="#ctx0" brushRef="#br0" timeOffset="126693.11">20024 7281 0,'-22'0'16,"44"0"15,-1 0-31,0 0 16,0-21-16,0 21 15,0-21-15,1 21 0,-1-21 0,0 0 16,0 21-16,0-21 0,0-1 0,1 1 16,-1 21-16,0-21 0,-21 0 15,0 0-15,0 0 16,-21 21-16,0 0 15,-1 0-15,1 0 0,0 21 0,0 0 16,0 0-16,0 0 0,21 22 0,0-22 16,-22 21-16,22-21 15,0 22-15,0-22 0,0 0 0,0 21 0,0-21 16,0 1-16,22-22 0,-1 21 16,0-21-16,0 0 15,0 0-15,0 0 0,1 0 0,20 0 16,-21 0-16,0 0 0,0 0 0,1-21 15,-1-1-15</inkml:trace>
  <inkml:trace contextRef="#ctx0" brushRef="#br0" timeOffset="127019.91">20595 7176 0,'0'0'16,"0"-22"-16,0 1 0,21 0 0,-21 0 0,21 0 31,1 21-15,-1 21-16,0 0 15,-21 21-15,0-20 0,0-1 16,0 21-16,0-21 0,0 22 0,0-22 16,0 21-16,0-21 0,0 22 15,0-22-15,0 0 0,0 0 0,0 0 16,0 0-16,0 1 16,0-44-1,21 1 1,0 0-16,-21 0 0,0 0 0,21 0 15,1-22-15,-22 22 16,21-21-16,0-1 0,0 22 0,-21-21 16,21 0-16,0-1 0,1 22 0,-1 0 15,-21 0-15,21 0 0,0 21 16,-21-22-16,21 22 16</inkml:trace>
  <inkml:trace contextRef="#ctx0" brushRef="#br0" timeOffset="127767.84">21082 7387 0,'0'0'15,"21"0"-15,0 0 0,0 0 16,1 0-16,-1-21 16,0 0-16,0 0 0,0 0 15,0-1-15,1 1 0,-22 0 0,21 0 16,0-21-16,-21 20 0,0 1 15,0 0-15,0 0 0,-21 21 32,0 0-32,-1 21 0,1-21 0,21 21 15,-21 22-15,0-22 0,21 21 0,-21-21 16,21 22-16,0-22 0,0 21 16,0-21-16,0 0 0,0 1 0,0-1 15,0 0-15,21 0 0,0-21 16,0 0-16,0 21 0,22-21 15,-22 0-15,21 0 0,-21 0 0,22-21 16,-22 21-16,21-21 0,1 21 0,-22-21 16,21 0-16,-21-1 0,22 1 15,-22 0-15,0 0 0,0 0 0,0 0 16,-21-22-16,0 22 0,0 0 0,0 0 16,0 0-16,0-1 0,0 1 15,0 0-15,-21 21 16,21 21-1,0 0-15,0 1 0,-21-1 16,21 21-16,0-21 0,0 0 0,0 22 16,0-22-16,0 0 0,0 0 15,0 0-15,0 1 0,0-1 0,0 0 16,0 0-16,-21-21 16,0 0-1,21-21 1,0 0-1,0 0-15,0-1 0,0 1 16,21-21-16,0 21 0,0-22 0,0 1 16,0 0-16,1-1 0,20 1 0,-21 21 15,21-21-15,-20 20 16,20 1-16,-21 21 0,21 0 0,-20 0 16,-1 0-16,0 0 0,-21 21 0,21 1 15,-21-1-15,0 0 0,0 21 16,0-21-16,0 22 0,0-22 0,0 21 15,0-21-15,0 22 0,0-22 16,-21 0-16,21 0 0,0 0 0,0 1 16,0-1-16,0-42 31,21-1-15,-21 1-16</inkml:trace>
  <inkml:trace contextRef="#ctx0" brushRef="#br0" timeOffset="128011.72">22437 6858 0,'0'0'16,"0"-21"-16,0-21 15,0 63 1,0 0-16,-22 21 0,1-21 16,0 22-16,0-22 0,21 21 15,0 1-15,-21-1 0,21 0 0,-21 1 16,21-22-16,0 21 0,-22 0 15,22-20-15,0 20 0,0-21 0,0 0 16,0 0-16,0 1 16,22-22-16,-1 21 0,0-21 0,0 0 15,0 0-15,0 0 16,1-21-16,-1-1 0,0 22 0,0-21 16</inkml:trace>
  <inkml:trace contextRef="#ctx0" brushRef="#br0" timeOffset="128198.61">22310 7049 0,'0'0'0,"0"-22"15,21 22 1,0-21-16,0 21 0,0 0 16,22-21-16,-22 21 0,21 0 15,0-21-15,-20 21 0,20 0 0,0-21 16,-21 21-16,22-21 0,-22 21 0,0 0 15,0-22-15,0 22 0</inkml:trace>
  <inkml:trace contextRef="#ctx0" brushRef="#br0" timeOffset="128700.37">23749 7070 0,'0'0'0,"0"21"47,0 0-47,0 0 0,0 0 16,0 1-16,0 20 0,0-21 15,0 21-15,-21-20 0,21 20 0,-21-21 16,-1 0-16,22 0 0,0 1 16,-21-22-16,21 21 0,0 0 15,0-42 16,0 0-31,0-1 0,21 1 16</inkml:trace>
  <inkml:trace contextRef="#ctx0" brushRef="#br0" timeOffset="128876.27">23770 6943 0,'0'0'0,"0"-21"15,-21 21 1,0 0-1,21 21 17,21-21-17,0 21-15,0 0 16,0-21-16</inkml:trace>
  <inkml:trace contextRef="#ctx0" brushRef="#br0" timeOffset="129515.91">24172 7112 0,'0'0'0,"-21"21"0,21 0 0,0 1 16,0-1-16,0 0 0,-21 0 0,21 0 16,0 22-16,-21-22 0,21 0 0,0 0 15,0 0-15,0 0 0,0 1 16,-21-1-16,21 0 0,-22-21 15,22 21-15,-21-21 16,21-21 0,0 0-1,0 0 1,0-1-16,0 1 0,0-21 0,0 21 16,21-22-16,-21 22 0,22-21 0,-1 21 15,0-22-15,0 22 0,21 0 16,-20 0-16,-1 0 0,0 0 0,21 21 15,-21 0-15,1 0 0,-1 0 16,0 0-16,0 0 0,0 21 0,0 0 16,1 0-16,-22 0 0,0 0 0,0 1 15,0-1-15,0 21 0,0-21 16,0 0-16,0 1 0,0-1 0,0 0 16,0 0-16,-22-21 0,22 21 15,-21-21 1,21-21-1,0 0-15,0 0 0,0 0 16,0-1-16,0 1 0,21 0 16,1 0-16,-22-21 0,21 20 0,0-20 15,0 21-15,21 0 0,-20 0 16,20-1-16,-21 1 0,21 0 0,-20 21 16,20 0-16,-21 0 0,0 0 0,22 21 15,-22 0-15,0 22 16,-21-22-16,21 0 0,-21 0 0,0 22 15,0-22-15,0 21 0,0-21 16,0 22-16,0-22 0,-21 0 16,21 0-16,0 0 0,-21 0 0,0 1 15,21-1-15,21-21 32</inkml:trace>
  <inkml:trace contextRef="#ctx0" brushRef="#br0" timeOffset="129855.71">25379 6985 0,'0'-21'0,"0"42"47,0 0-47,0 22 0,0-22 0,0 21 15,0 0-15,21 1 0,-21-1 16,21 22-16,-21-1 0,0-21 0,21 22 16,0-1-16,-21 1 0,0-22 15,0 22-15,22-1 0,-22 1 0,0-1 16,0 1-16,0-1 0,0 1 0,0-1 16,0 1-16,0 20 0,0-20 0,0-1 15,0 1-15,0-22 16,0 22-16,0-1 0,0-20 0,0-1 15,0-21-15,0 21 0,0-20 16,21-22-16,-21-22 0,0 1 16,21 0-16,-21 0 0,21-21 15</inkml:trace>
  <inkml:trace contextRef="#ctx0" brushRef="#br0" timeOffset="130119.56">25590 7197 0,'0'0'16,"0"-43"-16,-21 1 0,21 21 16,0-21-16,0 20 0,0 1 0,0 0 15,21 0-15,1 21 0,-1-21 0,21 0 16,-21 21-16,22 0 0,20 0 16,-21 0-16,1 0 0,20 21 0,-20 0 15,-22 0-15,21 0 0,-21 22 16,0-22-16,-21 21 0,0 0 0,0 1 15,0-1-15,-21-21 0,-21 22 0,0-22 16,-1 0-16,1 21 0,-22-21 16,22-21-16,0 22 0,-1-1 0,1-21 15,0 0-15,21 0 0,-22 0 0</inkml:trace>
  <inkml:trace contextRef="#ctx0" brushRef="#br0" timeOffset="133996.49">26225 7281 0,'0'0'0,"0"22"0,22-22 15,-1 0-15,0 0 16,0-22-16,-21 1 0,21 21 16,0-21-16,1-21 0,-1 21 15,0-1-15,0 1 0,21-21 0,-20 21 16,-1-22-16,0 22 0,0-21 0,0 0 15,0 20-15,1-20 0,-22 0 16,0-1-16,0 1 0,0 0 0,0-1 16,0 22-16,0 0 0,0 0 15,-22 0-15,1 0 0,0 21 0,0 0 16,0 21-16,0 0 0,-1 0 16,1 21-16,21 1 15,0-1-15,0 0 0,0 1 0,0-1 16,-21 22-16,21-22 0,0 0 15,0 22-15,0-22 0,0 0 0,0 1 16,0-1-16,21 0 0,-21-20 0,21 20 16,1-21-16,-1 0 0,0-21 15,0 0-15,0 0 0,22 0 0,-22 0 16,21 0-16,-21-21 0,22 21 16,-22-21-16,21 0 0,-21 0 15,22-22-15,-22 22 0,0 0 0,21-21 16,-42 20-16,21 1 0,-21-21 15,22 21-15,-22 0 0,0-1 0,0 1 16,0 0-16,-22 21 0,1 0 16,0 0-16,0 0 0,0 21 15,0 0-15,-1 1 0,22-1 16,0 0-16,0 21 0,0-21 16,0 22-16,0-22 0,0 21 0,0-21 15,22 1-15,-1-1 0,0 0 0,-21 0 16,42-21-16,-21 21 0,1-21 15,-1 0-15,21 0 0,-21 0 16,22 0-16,-1-21 0,0 21 0,-21-21 16,22 0-16,-1 0 0,-21-1 15,22 1-15,-22 0 0,0 0 0,0 0 16,0-22-16,-21 22 0,21 0 16,-21 0-16,0-21 0,0 20 0,0 1 15,0 0-15,-21 42 31,21 0-15,0 1-16,-21-1 0,21 0 16,0 21-16,0-21 0,0 1 0,0 20 15,0-21-15,0 0 0,0 0 16,0 1-16,0-1 0,0 0 16,0 0-16,0 0 15,0-42 1,0 0-1,0 0-15,0 0 0,0-22 16,21 22-16,0-21 0,1 21 16,-22-22-16,21 22 0,-21-21 0,21 21 15,0-1-15,-21-20 0,21 42 0,0-21 16,1 0-16,-1 21 0,0 0 16,0 0-16,0 0 0,0 0 0,-21 21 15,22 0-15,-1 0 0,0 0 16,-21 1-16,0 20 0,0-21 15,0 0-15,21 22 0,-21-22 0,0 0 16,0 0-16,0 0 0,0 0 16,0 1-16,0-1 0,0 0 15,0-42 17,0 0-32,0-1 0,0 1 15,21-21-15,-21 21 0,21 0 0,1-22 16,-1 22-16,0-21 0,0 21 15,21-22-15,-20 22 0,20 0 0,-21 0 16,21 0-16,1-1 16,-22 22-16,0 0 0,0 0 0,0 0 15,1 0-15,-1 22 0,-21-1 0,0 0 16,0 0-16,0 0 0,0 22 16,0-22-16,0 0 0,0 21 0,-21-21 15,21 22-15,0-22 0,0 0 0,0 0 16,0 0-16,0 1 0,0-1 15,0 0-15,21-21 0,0 0 0,21 0 16,-21 0-16,1 0 0,20 0 16,-21 0-16,21-21 0,-20 0 0,20 21 15,-21-22-15,0 1 0,22 0 0,-22-21 16,0 21-16,0-1 16,0 1-16,0-21 0,-21 21 0,0 0 15,0-1-15,0-20 0,0 21 0,-21 0 16,0 21-16,0-21 15,0 21-15,0 0 0,-1 0 0,1 21 16,21 0-16,-21 0 0,0 0 16,0 0-16,21 1 0,-21-1 0,21 21 15,0-21-15,0 22 0,0-22 0,0 0 16,0 0-16,0 0 0,21 0 16,0-21-16,21 22 0,-21-22 15,1 0-15,20 0 0,0 0 0,1 0 16,-1 0-16,0-22 0,-21 1 15,22 21-15,-1-21 0,-21 0 0,22 0 16,-22 0-16,21-22 16,-42 1-16,0 21 0,0 0 0,0-1 15,0 1-15,0 0 0,0 0 16,-21 42 15,21 0-31,-21 0 0,0 1 16,21 20-16,-22-21 0,22 0 0,0 0 15,-21 1-15,21 20 0,-21-21 0,0 0 16,21 0 0,0-42 15,21 21-31,0-21 16,-21 0-16,21 0 0,1 0 0,-1-22 15,0 22-15,0 0 0,0-21 16,0 20-16,1 1 0,-1 0 0,0 0 15,0 0-15,-21 0 0,21 21 16,0 0-16,1 0 0,-22 21 16,0 0-16,0 0 0,0 0 0,0 0 15,0 1-15,0-1 0,0 21 16,0-21-16,0 0 0,21 1 16,0-1-16,-21 0 0,21 0 0,0 0 15,0-21-15,1 0 0,-1 21 16,21-21-16,-21 0 0,0 0 0,1 0 15,20-21-15,-21 21 0,0-21 16,22 0-16,-22 0 0,0 0 0,-21-1 16,21-20-16,0 21 0,-21-21 0,21 20 15,-21-20-15,0 0 0,0-1 16,0 1-16,0 0 0,0-1 0,0 22 16,0-21-16,0 21 0,0 0 15,0 42 1,-21 0-16,0 0 15,21 0-15,0 22 0,-21-22 16,0 21-16,21 0 0,-21 1 0,21-22 16,0 21-16,0 1 0,0-22 15,0 21-15,0 0 0,0-20 0,0 20 16,21-21-16,0 0 0,0 0 0,0 1 16,0-22-16,22 21 0,-22-21 15,21 0-15,1 0 0,-22 0 0,21 0 16,0-21-16,1 21 0,-1-22 15,-21 1-15,22 0 0,-22 0 16,0 0-16,0-22 0,0 22 0,0 0 16,-21-21-16,22 21 0,-22-1 15,0 1-15,0 0 0,0 0 0,-22 21 16,1 0-16,0 0 16,0 0-16,0 0 0,-22 0 0,22 21 15,0 0-15,0 0 0,0 1 0,21-1 16,-21 21-16,-1-21 0,22 0 15,-21 1-15,21 20 0,0-21 0,0 0 16,0 0-16,21-21 16,1 0-1,-1 0-15,0 0 0,0 0 0,0-21 16,0 21-16,1-21 16,-1 0-16,-21 0 0,21 0 0,0-22 15,0 22-15,-21 0 0,0 0 16,21 0-16,-21-1 0,22 1 0,-22 0 15,0 42 1,0 0 0,0 1-16,0-1 0,-22 0 0,22 21 15,0-21-15,0 1 0,0-1 16,0 21-16,0-21 0,0 0 0,0 1 16,22-1-16,-22 0 15,21-21-15,21 0 0,-21 0 16,0 0-16,22 0 0,-22 0 0,0 0 15,21-21-15,-20 0 0,-1-1 16,21 1-16,-21 0 0,0 0 0,1-21 16,-1-1-16,0 22 0,-21-21 15,21-22-15,-21 22 0,21 0 0,-21-1 16,0-20-16,0 20 0,21 1 0,-21 0 16,0-1-16,0 22 0,0 0 15,0 0-15,0 42 16,0 0-16,0 0 15,-21 22-15,21-22 0,0 21 16,0 1-16,0-1 0,0 0 16,0 1-16,-21-1 0,21 0 0,0 1 15,0-1-15,0 0 0,0 1 0,0-22 16,0 21-16,0-21 0,0 0 16,0 1-16,0-1 0,21-21 0,0 0 15,1 0-15,-1 0 16,0 0-16,0 0 0,0 0 0,22-21 15,-22-1-15,0 1 0,0 0 16,0 0-16,0 0 0,1 0 16,-1-22-16,0 22 0,0 0 0,-21 0 15,21 0-15,-21-1 0,0 1 0,0 42 32,0 1-17,0-1-15,-21-21 0,21 42 0,-21-21 16,21 0-16,-21 1 0,21-1 15,0 0-15,0 0 0,0 0 0,0 0 16,0 1-16,21-1 0,0-21 16,0 0-16,0 0 0,1 0 15,-1 0-15,21 0 0,-21 0 0,0 0 16,22-21-16,-22 21 0,0-22 16,0 1-16,0 0 0,1 0 15,-1-21-15,0 20 0,0 1 16,0-21-16,-21 21 0,0 0 0,0-1 15,0 44 17,-21-1-32,21 0 0,-21 0 15,21 21-15,0-20 0,0-1 16,0 0-16,0 0 0,0 0 0,0 0 16,0 1-16,0-1 0,0 0 15,21-21 1,0 0-16,0 0 15,-21-21-15,22 0 16,-1-1-16,-21 1 16,0 0-16,0 0 0,0 0 0,0 0 15,0-22-15,0 22 0,0 0 0,0 0 16,-21 0-16,-1-1 0,1 22 16,21-21-16,0 0 15,43 0 16,-22 21-31,0 0 16,0 0-16,21-21 0,-20 21 0,20-21 16,-21 21-16,21 0 0,-20 0 15,20 0-15,-21 0 0,0 21 16,0 0-16,1-21 0,-22 21 16,0 0-16,0 0 0,0 1 0,0-1 15,0 0-15,0 0 0,0 0 16,0 0-16,0 1 0,0-1 0,0 0 15,-22 0-15,22 0 0,-21-21 0,21 21 16,0 1-16,-21-22 16,0 0-1,21-22 1,0 1 0,0 0-16,0 0 15,0-21-15,0 20 0,21 1 0,0-21 0,0 0 16,1 20-16,-1-20 15,0 0-15,21 21 0,-21-1 0,22-20 16,-22 42-16,21-21 0,-21 21 16,1 0-16,-1 0 0,0 21 0,0 0 15,-21 0-15,0 1 0,21-1 16,-21 21-16,0-21 0,0 22 0,0-22 16,0 21-16,0-21 0,-21 0 15,21 22-15,0-22 0,-21 0 0,0 0 16,0 0-16,21 1 15,-22-22-15,1 0 0,21 21 16,-21-21-16,0 0 16,0 0-1,21-21-15,0-1 0,0 1 0,-21 21 16</inkml:trace>
  <inkml:trace contextRef="#ctx0" brushRef="#br0" timeOffset="134179.97">31962 6858 0,'0'0'0,"-22"0"0,1 0 0,0 0 16,0 0-16,0 0 0,0 0 15,-1 0-15,1 0 16,0 0 0,21 21-1,-21-21 1</inkml:trace>
  <inkml:trace contextRef="#ctx0" brushRef="#br0" timeOffset="134384.44">31094 6943 0,'0'0'16,"-43"0"-16,1 42 15,63-42 1,0 0-16,22 0 15,-22 0-15,21 0 0,-21 0 0,22 0 16,-1 0-16,-21 0 0,22 0 0,-22 0 16,21 0-16,-21-21 0,0 21 15,-21-21-15,0 0 16,-21 21-16,0 0 0</inkml:trace>
  <inkml:trace contextRef="#ctx0" brushRef="#br0" timeOffset="134566.43">29824 6985 0,'0'0'0,"-43"0"0,22 0 0,0 21 0,42-21 16,0 0 0,1 0-16,20 0 0,-21 0 15,21-21-15,-20 21 0,20 0 0,-21 0 16,0 0-16,0-21 0,1 21 15</inkml:trace>
  <inkml:trace contextRef="#ctx0" brushRef="#br0" timeOffset="135308.92">20151 8467 0,'0'21'31,"0"0"-31,0 0 0,0 0 16,0 1-16,0-1 0,0 0 0,0 0 15,0 0-15,0 0 0,0 1 16,0-1-16,0 0 0,0 0 16,0 0-16,0-42 31</inkml:trace>
  <inkml:trace contextRef="#ctx0" brushRef="#br0" timeOffset="135468.44">20151 8424 0,'0'0'16,"0"-21"-16,-22 0 0,22 0 15,-21 21-15,21 21 47,21 0-47,1-21 16</inkml:trace>
  <inkml:trace contextRef="#ctx0" brushRef="#br0" timeOffset="135887.97">20489 8467 0,'0'21'0,"0"-42"0,0 63 0,21-21 16,-21 0-16,0 1 0,0-1 16,0 0-16,0 0 0,0 0 15,0 0-15,0 1 0,0-1 16,0 0-16,0 0 16,0 0-16,0 0 0,-21-21 15,0 22-15,21-44 31,0 1-31,0 0 0,0 0 16,0 0-16,0 0 0,0-1 0,21-20 16,0 21-16,-21-21 0,22 20 15,-1-20-15,0 21 0,0 0 0,0-22 16,22 22-16,-22 21 0,0-21 16,21 21-16,-21 0 0,1 0 0,-1 0 15,0 21-15,0 0 0,0 1 0,0-1 16,1 21-16,-22-21 15,21 22-15,-21-22 0,0 21 0,0-21 16,0 22-16,0-1 0,0-21 0,0 0 16,0 22-16,0-22 0,-21 0 15,21 0-15,0 0 16,21-21-16,-21-21 16</inkml:trace>
  <inkml:trace contextRef="#ctx0" brushRef="#br0" timeOffset="136145.84">22267 8107 0,'0'0'15,"0"21"-15,-21 0 0,21 0 0,0 22 0,-21-1 16,0 0-16,21 1 0,-21-1 0,21 0 15,0 1-15,-22-1 0,1 0 16,21-20-16,-21 20 0,21 0 0,0-21 16,0 22-16,-21-22 0,21 0 15,0 0-15,0 0 16,-21-21-16,0-21 16</inkml:trace>
  <inkml:trace contextRef="#ctx0" brushRef="#br0" timeOffset="136880.32">21675 8594 0,'21'0'15,"0"-21"-15,0 21 16,21 0-16,-20-22 0,20 22 0,21-21 16,-20 21-16,-1-21 0,22 21 15,-22-21-15,21 0 0,-20 0 16,20-1-16,-20 1 0,20-21 0,-21 21 15,-20 0-15,20-22 0,-21 22 16,0-21-16,0 21 0,-21-1 0,0 1 16,0 0-16,0 0 0,-21 21 15,0 0-15,0 0 0,0 0 16,0 21-16,21 0 0,0 22 0,-22-22 16,22 21-16,0 0 0,0 1 15,0-1-15,0 0 0,0 107 16,0-107-16,0 0 15,0-21-15,0 1 0,0 20 16,0-21-16,-21 0 0,21 0 0,0 1 16,0-1-1,0-42 1,0-1-16,0 1 16,0 0-16,0-21 0,0 21 0,0-1 15,21-20-15,1 21 0,-1-21 16,0 20-16,0 1 0,0 0 0,0 0 15,1 0-15,20 21 0,-21 0 16,0 0-16,0 0 0,1 0 16,-1 21-16,-21 0 0,21 0 0,-21 0 15,0 1-15,0-1 0,0 0 16,0 0-16,0 0 0,0 0 16,0 1-16,0-1 0,0 0 0,21 0 15,0-21-15,0 21 0,1-21 16,-1 0-16,21 0 0,-21 0 0,22 0 15,-1 0-15,0 0 0,-21-21 0,22 0 16,-1 0-16,-21 0 0,22-1 16,-22 1-16,21 0 0,-21 0 0,0 0 15,1-43-15,-22 43 0,0 0 16,0 0-16,0 0 0,-22 21 16,1 0-1,0 0-15,0 21 0,0 0 16,0 21-16,21-21 0,0 1 15,-22 20-15,22-21 0,0 0 0,0 0 16,0 1-16,0-1 0,0 0 0,22 0 16,-1 0-16,0-21 0,0 0 15,0 0-15,0 0 0,22 0 16,-22 0-16,21-21 0</inkml:trace>
  <inkml:trace contextRef="#ctx0" brushRef="#br0" timeOffset="138559.87">24892 8488 0,'0'0'0,"21"-21"15,0 21-15,0-21 16,1 21-16,-1-22 0,0 22 0,0-21 16,0 21-16,0-21 0,22 0 0,-22 21 15,0-21-15,21 0 0,-20-1 16,-1 1-16,-21 0 0,0 0 0,0 0 16,0 0-16,0-1 0,-21 1 15,-1 0-15,1 0 0,0 21 0,-21 0 16,-1 0-16,1 0 0,-21 0 15,20 0-15,1 21 0,0-21 16,20 21-16,-20 0 0,21 1 0,21-1 16,0 0-16,0 0 0,21 0 15,0 0-15,22 1 0,-1 20 0,0-21 16,1 0-16,-1 22 0,0-22 0,1 0 16,-1 0-16,0 21 0,-21-20 15,22-1-15,-22 0 0,0 0 0,-21 0 16,0 0-16,0 1 0,0-1 0,0 0 15,0 0-15,-21 0 0,0 0 16,-22-21-16,1 0 0,21 22 0,-21-22 16,-1 0-16,1 0 0,0 0 15,-1 0-15,22 0 0,-21 0 16,21-22-16,-1 1 0,1 21 0,0-21 16,21 0-16,0 0 0,0 0 15,0-1-15,0 1 0,0 0 16,21 21-16,0 0 15,1 21 1,-1 0-16,-21 1 0,21-1 16,0 0-16,-21 0 0,21 0 0,0 0 15,-21 1-15,22-1 0,-22 0 16,21 0-16,0 0 0,0-21 16,0 21-16,0-21 0,1 0 0,20 0 15,-21 0-15,21 0 0,-20 0 16,20-21-16,0 0 0,1 21 0,-1-21 15,0 0-15,1 0 0,-1-1 0,0 1 16,1-21-16,-22 21 0,21 0 16,-21-1-16,0 1 0,1 0 0,-22 0 15,0 0-15,0 0 0,0-1 0,-22 22 32,22 22-17,0-1-15,-21 21 16,21-21-16,0 0 0,-21 1 15,21 20-15,0-21 0,0 0 0,0 0 16,0 1-16,0-1 0,0 0 0,21 0 16,0-21-16,1 0 0,-1 0 15,0 0-15,0 0 0,0 0 0,0-21 16,1 21-16,-1-21 0,21 0 0,-21-1 16,0 1-16,1 0 0,-1 0 15,0 0-15,0 0 0,-21-1 0,0 1 16,21 0-16,-21 0 0,0 0 15,0 0-15,0-1 0,0 44 47,0-1-47,0 0 16,0 0-16,0 0 0,0 0 0,0 1 16,0-1-16,0 0 0,0 0 15,21 0-15,1 0 0,-1 1 16,0-22-16,0 0 0,0 0 0,0 0 15,1 0-15,-1 0 0,0 0 16,0 0-16,21-22 0,-20 22 0,-1-21 16,0 0-16,0 0 0,0 0 15,0 0-15,-21-1 0,22 1 16,-22 0-16,21-21 0,-21 21 0,0-22 16,0 22-16,0-21 0,0-1 0,0 22 15,21-21-15,-21 0 0,0-1 16,21 22-16,-21 0 0,0 0 0,0 42 15,0 0 1,0 0-16,0 22 0,0-1 16,0-21-16,-21 21 0,21 1 0,-21-1 15,21 0-15,-21 1 0,21-22 16,0 21-16,0-21 0,0 22 0,0-22 16,0 0-16,0 0 0,0 0 15,0 1-15,0-1 0,0 0 16,21-21 15,-21-21-31,0 0 0,21-1 16,0 22-16,0-21 0,-21 0 0,21 0 15,1-21-15,-22 20 0,21 1 0,0 0 16,0 0-16,0 0 0,0 0 16,1-1-16,-1 22 0,0 0 0,0 0 15,0 0-15,0 0 0,1 0 16,-1 22-16,-21-1 0,0 0 15,21 0-15,-21 21 16,0-20-16,-21-1 0,0 0 0,-1 0 16,1 0-16,0 0 0,-21 1 15,21-22-15,-22 21 0,22 0 0,-21-21 16,21 21-16,-22-21 0,22 0 0,0 0 16,0 0-1,21-21 1,0 0-16,21 21 0,-21-21 0,42-1 15</inkml:trace>
  <inkml:trace contextRef="#ctx0" brushRef="#br0" timeOffset="138860.21">27390 8467 0,'0'-21'0,"0"42"0,0-64 16,0 22-1,-22 21-15,1 0 16,0 21-16,0-21 0,0 22 0,0-1 16,-1 0-16,1 21 0,0-21 15,0 1-15,21 20 0,0-21 0,0 21 16,0-20-16,0-1 0,0 21 0,0-21 16,0 0-16,0 1 0,21-1 15,0-21-15,0 21 0,1-21 0,-1 0 16,21 0-16,-21 0 0,22 0 0,-1 0 15,0 0-15,-21-21 16,22 21-16,-1-21 0,0-1 0,-20 1 16,20 0-16,0-21 0,-21 21 0,22-1 15</inkml:trace>
  <inkml:trace contextRef="#ctx0" brushRef="#br0" timeOffset="139096.07">27940 8382 0,'0'-148'15,"0"106"-15,-21 274 0,42-274 0,-21-191 0,0 191 0,0 0 16,0 20-16,0 1 0,-21 64 31,0-22-31,21 0 0,0 21 0,-22 1 16,1 20-16,21-21 0,-21 1 15,21 20-15,-21-20 0,21-1 16,0 0-16,0 1 0,0-1 0,-21 0 16,21-21-16,0 22 0,0-1 15,0-21-15,0 0 0,0 1 0,0-1 16,0 0-16,0 0 0,21 0 0,-21 0 15,21-21 1,0 0-16,0 0 0,1 0 0,-1 0 16,0 0-16</inkml:trace>
  <inkml:trace contextRef="#ctx0" brushRef="#br0" timeOffset="140292.5">28617 8551 0,'0'0'16,"0"-21"-16,0 0 0,0 0 16,0 0-16,0 0 0,-21-1 15,0 1-15,0 21 16,0 0-16,-1 0 16,1 0-16,0 0 0,21 21 0,-21-21 15,0 22-15,0-1 0,-1 0 16,1 21-16,0-21 0,0 1 15,0-1-15,0 0 0,-1 21 0,22-21 16,0 1-16,0-1 0,0 0 16,0 0-16,22-21 15,-1 21-15,0-21 0,0 0 16,0 0-16,0 0 0,1 0 16,-1-21-16,0 0 0,0 21 15,0-21-15,-21 0 0,21-1 0,1 22 16,-22-21-16,21 0 0,-21 0 15,0 0-15,21 0 0,-21-1 16,21 1-16,-21 0 0,0 0 16,0 42 15,0 0-31,0 0 0,0 1 16,0-1-16,0 0 0,0 0 15,-21 0-15,21 0 0,0 1 0,0-1 16,0 0-16,0 0 0,0 0 15,0 0-15,21 1 16,0-22-16,0 0 0,1 0 0,-1 0 16,0 0-16,0 0 0,0 0 0,22 0 15,-22 0-15,0 0 16,0-22-16,0 22 0,22-21 0,-22 0 16,0 0-16,0 21 0,0-21 0,0 0 15,1-1-15,-1 1 0,0 0 16,0-21-16,0 21 0,0-1 15,-21 1-15,0 0 0,0 0 0,0 0 16,-21 42 15,21 0-31,-21 0 0,21 0 16,0 1-16,0-1 0,0 0 0,0 0 16,0 0-16,0 0 0,0 1 15,0-1-15,0 0 0,0 0 16,0 0-16,0 0 15,-21-21 32,0 0-31,0 0-16,-1 0 0,22-21 0,-21 21 16,21-21-16,-21 21 0,0 0 15,0 0 1,21 21-1,0 0 1,0 1 0,21-22-16,0 0 0,0 21 15,0-21-15,1 0 0,20 0 16,-21 0-16,0 0 0,22 0 0,-1 0 16,-21 0-16,21 0 0,-20-21 0,20 21 15,-21-22-15,21 1 0,-20 21 16,-1-21-16,21 0 0,-21 0 0,0 0 15,1-1-15,-1 1 0,-21-21 16,21 21-16,-21 0 0,21-22 0,-21 22 16,0 0-16,0 0 0,0 0 0,0-1 15,0 44 1,0-1 0,0 0-16,0 0 0,0 0 15,0 0-15,0 22 0,0-22 0,-21 0 16,21 21-16,-21-20 0,21-1 0,0 0 15,0 0-15,0 0 0,0 0 16,-21 1-16,21-1 0,-22-21 16,22 21-16,-21-21 15,0 21 1,0-21-16,0 0 16,0 0-16,-1 0 0,1 0 15,-21 0-15,21 0 0,-22 0 0</inkml:trace>
  <inkml:trace contextRef="#ctx0" brushRef="#br0" timeOffset="142480.79">508 11282 0,'0'0'0,"-21"21"0,0-21 0,-1 0 0,1 21 16,0-21-16,0 0 16,0 0-16,0 0 0,-1 0 0,-20 0 15,21 0-15,0 0 0,0 0 16,-1 0-16,1 0 0,0 0 16,0 0-16,42 0 46,0 0-30,22 0-16,-1 0 0,0 0 0,22 21 16,-1-21-16,1 0 0,-1 0 15,22 22-15,-22-22 0,1 0 0,-1 0 16,-20 21-16,20-21 0,1 0 16,-22 0-16,0 0 0,1 0 0,-1 0 15,0 0-15,1 0 0,-22 0 16,21 0-16,-21 0 0,22 0 0,-22 0 15,21 0-15,-21 0 0,1-21 16,-1-1-16,-21 1 16</inkml:trace>
  <inkml:trace contextRef="#ctx0" brushRef="#br0" timeOffset="142876.57">1206 11134 0,'0'0'0,"-21"0"15,0 0-15,21 21 16,0 0-16,21 0 16,0-21-1,1 0-15,-1 0 0,21 0 16,0 0-16,1 0 0,-22 0 0,21 0 15,1 0-15,-1 0 0,-21 0 16,21 0-16,-20-21 0,-1 21 0,0 0 16,0 0-16,-21 21 15,0 0-15,0 1 0,0-1 16,-42 21-16,21 0 0,-1 1 16,1-1-16,-21 0 0,21 1 0,-22-1 15,1 0-15,0 1 0,-1-1 16,22 0-16,-21-20 0,21 20 15,0-21-15,-1 0 0,1 0 16,0-21-16,21 22 0,21-44 47,0 1-47</inkml:trace>
  <inkml:trace contextRef="#ctx0" brushRef="#br0" timeOffset="145160.48">2815 11218 0,'0'22'0,"-21"-22"16,21 21 0,-21-21-16,21 21 15,0-42 17,0 0-32,0-1 15,21 1-15,0-21 0,0 21 16,22-22-16,-22 1 0,21 0 0,0-22 15,-20 22-15,20-22 0,0 1 16,1-1-16,-22 1 0,21-1 0,0 1 16,-20-1-16,-1 22 0,21-21 15,-42 41-15,0-20 0,0 21 0,0 0 16,-21 21 0,0 21-16,0 0 0,-22 0 15,1 22-15,21-22 0,-22 21 0,22 22 16,0-22-16,0 0 0,0 22 15,21-22-15,0 22 0,0-22 0,0 0 16,0 1-16,21-22 0,0 21 0,0-21 16,22 22-16,-22-22 0,21 0 15,0 0-15,1 21 0,-1-20 0,-21-1 16,22 0-16,-22 0 0,21 0 16,-21 0-16,-21 1 0,0-1 0,0 0 15,0 0-15,-21-21 0,0 21 16,0-21-16,0 0 15,-1 0-15,-20 0 0,21 0 0,-21 0 16,20 0-16,1 0 0,-21-21 16,21 0-16,0 0 0,-1 0 0,1-1 15,0 1-15,-21 0 0,42-21 16,-21 21-16,-1-1 0,22 1 0,-21 21 16,21-21-1,21 42 1,1 0-16,-1 1 0,21-1 15,-21 0-15,22 0 16,-1 0-16,0 0 0,-21 1 0,22-1 0,-1 0 16,0 0-16,-20 0 0,20-21 15,0 0-15,1 0 0,-22 0 16,21 0-16,0 0 0,1 0 0,-1 0 16,0-21-16,1 0 0,-1 0 15,0 0-15,1-1 0,-1-20 0,0 21 16,-20-21-16,20 20 0,-21 1 0,21-21 15,-20 21-15,-1-22 0,-21 22 16,0 0-16,21-21 0,-21 21 0,0-22 16,0 22-16,0 0 0,-21 0 15,21 0-15,-21-1 0,-1 1 0,-20 21 16,21 0-16,0 0 0,-22 0 16,22 21-16,0 1 0,-21-1 15,21 0-15,-22 21 0,22-21 0,0 22 16,0-1-16,0 0 0,-1 1 0,22-1 15,0 0-15,0-20 0,0 20 16,0 0-16,0-21 0,0 1 0,22-1 16,-22 0-16,21-21 0,0 0 15,0 0-15,21 0 0,-20 0 0,-1 0 16,21-21-16,-21 0 0,22-1 0,-22 1 16,0 0-16,21 0 15,-21-21-15,22 20 0,-22-20 0,0 21 16,0 0-16,0-22 0,-21 22 0,0 0 0,22-21 15,-22 21-15,0-1 16,0 1-16,0 0 0,0 0 16,-22 21-1,22 21-15,-21 0 16,21 0-16,-21 1 0,21-1 0,0 0 16,0 0-16,0 21 0,0-20 15,0-1-15,0 0 0,0 21 0,0-21 16,21 1-16,0-1 0,1 0 0,-1 0 15,21-21 1,-21 0-16,0 0 0,1 0 0,-1 0 16,0 0-16,21-21 0,-21 0 0,1 21 15,-1-21-15,0-1 0,0 1 16,0 21-16,-21-21 0,0 0 0,21 0 16,-21 0-16,0-1 0,0 1 0,0 0 15,0 0-15,0 0 16,0 0-16,-21 21 0,21 21 31,-21 0-15,21 0-16,0 0 0,0 0 0,-21 1 15,21-1-15,0 21 0,0-21 16,0 0-16,0 1 0,0-1 16,0 0-16,0 0 0,0-42 46,0 0-30,0 0-16,0-1 16,0 1-16,0 0 0,21 0 0,-21 0 15,21-22-15,0 22 0,1 0 0,-1 0 16,0 0-16,0 0 0,0-1 16,22 1-16,-22 0 0,0 21 15,0 0-15,21 0 0,-20 0 0,-1 0 16,0 21-16,0 0 0,0-21 15,0 22-15,-21-1 0,22 0 0,-22 0 16,0 0-16,0 0 0,0 22 0,0-22 16,0 0-16,0 0 0,0 0 15,0 1-15,0-1 0,0 0 0,0 0 16,0-42 15,0 0-15,0 0-16,0-1 0,0 1 0,0 0 15,0 0-15,0 0 0,0-22 16,21 22-16,0 0 0,0-21 16,0 21-16,-21-1 0,21-20 0,1 21 15,-1 21-15,0-21 0,0 21 16,0 0-16,0 0 0,1 21 16,-1 0-16,0-21 0,0 21 0,-21 22 15,21-22-15,-21 0 0,21 0 16,-21 0-16,0 0 0,0 1 0,0-1 15,0 0-15,0 0 0,0 0 0,0 0 16,-21 1-16,0-1 16,0-21 15,21-21-15,0-1-1,0 1-15,0 0 0</inkml:trace>
  <inkml:trace contextRef="#ctx0" brushRef="#br0" timeOffset="145560.45">5524 10901 0,'22'0'0,"-1"0"32,0 0-17,0 0-15,0 0 16,0 0-16,1 0 0,-1-21 15,0 21-15,0-21 0,0 21 16,0-22-16,22 1 0,-22 21 0,-21-21 16,21 21-16,-21-21 0,21 0 0,-21 0 15,0-1 1,0 1-16,-21 21 0,0-21 0,0 21 16,0 0-16,-1 0 0,1 0 15,0 0-15,0 0 0,0 0 16,0 21-16,-1 0 0,1 1 15,0-1-15,0 0 0,21 21 0,-21-21 0,21 1 16,-21 20-16,21-21 0,0 21 16,0-20-16,0-1 0,0 0 15,0 0-15,0 0 0,21 0 16,0 1-16,0-22 16,0 0-16,0 0 0,1 0 0,-1 0 15,0 0-15,0 0 0,0 0 0,-21-22 16,21 22-16,1-21 0,-1 0 0,0 21 15</inkml:trace>
  <inkml:trace contextRef="#ctx0" brushRef="#br0" timeOffset="146344.51">7726 10372 0,'0'0'0,"0"-21"0,42-43 16,-21 43-16,-21 0 16,21 0-16,1-1 0,-1 1 0,0 0 15,0 0-15,0 0 0,-21 0 16,0-1-16,0 1 0,0 0 0,-21 21 15,0 0 1,0 0-16,-22 0 0,22 0 16,-21 21-16,0 0 0,-1 1 0,1-1 15,21 21-15,-22-21 0,1 22 16,21-1-16,-21 21 0,20-20 0,1 20 16,0 1-16,21-22 0,0 22 0,0-1 15,0-21-15,0 22 0,0-22 16,21 1-16,0-1 0,1 0 0,-1-21 15,21 22-15,0-22 0,-20 0 0,41 0 16,-21-21-16,1 0 0,-1 0 16,22 0-16,-22 0 0,0-21 0,22 21 15,-22-21-15,0 0 0,22-22 0,-22 22 16,1-21-16,-1 21 0,0-22 16,1 1-16,-22-21 0,21 20 15,-21-20-15,0-1 0,1 22 0,-22-22 16,0 1-16,0-1 0,0 1 0,0 21 15,-22-22-15,1 22 0,0-22 16,-21 22-16,21 0 0,-22 20 0,1 1 16,0 0-16,-1 0 0,-20 21 15,20 0-15,-20 0 0,-1 21 0,1 0 16,21 0-16,-22 1 0,1 20 0,-1 0 16,22 1-16,-1-1 0,22 0 15,0 22-15,21-22 0,0 22 16,0-1-16,21 1 0,0-22 0,1 21 15,20-20-15,0-1 0,1 0 16,-1 1-16,21-1 0,-20-21 0,-1 0 16,22 1-16</inkml:trace>
  <inkml:trace contextRef="#ctx0" brushRef="#br0" timeOffset="146668.32">8636 10583 0,'0'0'0,"-21"0"16,-22 0-16,22 22 15,21-1-15,0 21 0,-21-21 0,21 22 16,-21-1-16,21 0 0,0 1 0,-21-1 16,21 21-16,0 1 0,0-22 15,0 22-15,0-1 0,0 22 0,-21-22 16,21 1-16,0 21 0,-22-22 0,22 1 15,0 20-15,0-20 0,0 20 0,0-20 16,0-1-16,0-20 0,0 20 16,0-20-16,0-22 0,0 21 0,0-21 15,0 0-15,0 1 0,0-1 0,0-42 47,0-22-47,0 22 0,0-21 16</inkml:trace>
  <inkml:trace contextRef="#ctx0" brushRef="#br0" timeOffset="147000.01">8615 10647 0,'0'0'0,"0"-21"0,-21-64 15,21 64-15,0 0 16,21 0-16,0 21 0,0-22 15,0 1-15,22 21 0,-22-21 0,21 21 16,0 0-16,1 0 0,-1 0 16,0 21-16,-20 0 0,20 1 0,-21-1 15,0 0-15,-21 21 0,0-21 0,0 22 16,0-22-16,0 0 0,0 21 16,-21-20-16,0-1 0,-21 0 0,20 0 15,1 0-15,0 0 0,-21-21 0,21 22 16,-22-22-16,22 21 0,0-21 0,0 0 15,0 0-15,-1 0 0,22-21 47,22 21-47,-1-22 16,0 1-16</inkml:trace>
  <inkml:trace contextRef="#ctx0" brushRef="#br0" timeOffset="147372.81">9059 10689 0,'21'0'0,"1"0"16,-1 0-1,0 0 1,0 0-16,0 0 0,0 0 0,1 0 16,-1-21-16,0 0 0,0 21 15,0-21-15,0 0 0,1 21 0,-1-22 16,-21 1-16,21 0 0,-21 0 15,0 0-15,0 0 0,0-1 16,0 1-16,-21 21 16,0 0-16,-1 0 0,1 0 15,0 21-15,0 1 0,21-1 16,-21 0-16,21 0 0,-21 0 0,21 0 16,0 1-16,0-1 0,0 0 0,0 0 15,0 0-15,0 0 0,0 1 16,0-1-16,0 0 15,21-21-15,0 0 0,0 21 0,0-21 16,0 0-16,1 0 0,-1 0 0,0 0 16,0 0-16,0 0 0,0 0 15,1 0-15,-1-21 0,0 21 0,0-21 16</inkml:trace>
  <inkml:trace contextRef="#ctx0" brushRef="#br0" timeOffset="147755.81">9652 10499 0,'0'0'0,"0"-43"16,-21 43-16,21-21 16,0 0-16,0 0 15,21 21 1,0 0-16,0 0 0,0 0 16,1 21-16,-1 0 15,0-21-15,0 43 0,0-22 0,-21 0 16,21 0-16,1 21 0,-22-20 0,0 20 15,0-21-15,0 0 0,0 0 16,0 22-16,0-22 0,0 0 16,0 0-16,0 0 15,0-42 17,0 0-32,0 0 15,0 0-15,0 0 0,0-1 0,0 1 16,0 0-16,0 0 0,0-21 15,0 20-15,0-20 0,21 21 0,-21-21 16,21 20-16,0 1 0,-21 0 0,21 0 16,0 0-16,-21 0 0,22 21 15,-1 0-15,0 0 0,-21-22 0,21 22 16,0 0-16,0 0 0</inkml:trace>
  <inkml:trace contextRef="#ctx0" brushRef="#br0" timeOffset="148379.47">10520 10626 0,'21'0'16,"0"0"-16,0-21 15,-21-1-15,21 22 0,-21-21 16,22 0-16,-22 0 15,0 0-15,0 0 0,0-1 0,0 1 16,0 0-16,0 0 0,0 0 16,-22 21-16,1-21 0,0-1 15,0 1-15,0 21 0,0 0 0,-1 0 16,1 0-16,0 0 0,0 21 0,0 1 16,0-1-16,-22 21 0,22-21 15,0 22-15,0-1 0,0 0 0,21 1 16,-22-22-16,22 21 0,-21 0 0,21-20 15,0 20-15,0-21 0,0 0 16,21 0-16,1-21 0,-1 22 16,0-22-16,0 0 0,0 0 0,0 0 15,1-22-15,-1 22 0,0-21 16,0 0-16,0 21 16,0-21-16,1 0 0,-1 0 0,-21-1 15,21-20-15,0 21 0,-21 0 0,0-22 16,21 22-16,-21 0 0,21-21 15,-21 21-15,0-22 0,0 22 0,0 0 16,0 0-16,0 0 0,0 42 31,0 0-31,0 21 0,0-21 16,0 1-16,0 20 0,0 0 0,0-21 16,0 22-16,0-22 0,0 0 15,0 21-15,0-20 0,0-1 0,0 0 16,22 0-16,-1 0 15,0-21-15,0 0 0,0 0 16,0 0-16,1 0 0,-1 0 0,21 0 16,-21-21-16,0 0 0,22 0 0,-22 21 15,0-21-15,21-22 0,-20 22 0,-1 0 16,0-21-16</inkml:trace>
  <inkml:trace contextRef="#ctx0" brushRef="#br0" timeOffset="149672.56">11155 10287 0,'21'-85'16,"-85"276"-16,128-424 0,-85 360 0,63-317 0,-42 147 0,0 1 15,0 21-15,0-22 0,0 22 0,0 0 16,0 0-16,-21 21 16,21 21-1,-21 0-15,0 0 0,-1 22 0,1-1 16,0-21-16,21 22 0,0 20 0,-21-21 16,21 1-16,0-1 0,0 22 15,0-22-15,0 0 0,0 1 0,0-1 16,0 0-16,0 1 0,0-1 0,0-21 15,0 0-15,21 0 0,-21 1 16,21-1-16,0 0 0,1 0 0,-1-21 16,0 0-16,21 0 0,-21 0 15,1 0-15,-1 0 0,0 0 16,0-21-16,0 21 0,22-21 0,-22 0 16,0-1-16,0 1 0,0 0 15,0-21-15,22 21 0,-22-22 0,-21 22 16,21-21-16,0-1 0,-21 22 15,0-21-15,0 21 0,0 0 0,0-1 16,0 1-16,0 0 0,-21 42 31,21 0-31,0 1 0,0 20 16,0-21-16,0 0 0,0 22 0,0-22 16,0 21-16,0-21 0,0 0 0,0 22 15,0-22-15,0 0 0,0 0 16,0 0-16,0 1 0,21-22 15,0 0-15,1 0 16,20 0-16,-21 0 0,0 0 16,0 0-16,22 0 0,-22-22 0,0 1 15,0 0-15,22 21 0,-22-21 0,0-21 16,0 20-16,0 1 0,0 0 0,1-21 16,-1 21-16,-21-1 0,21-20 15,0 21-15,-21 0 0,0 42 31,0 0-31,-21-21 0,0 21 16,0 0-16,-1 22 0,22-22 16,0 0-16,-21 0 0,21 22 0,-21-22 15,21 0-15,0 0 0,0 0 0,0 0 16,0 1-16,21-1 16,0-21-1,1 0-15,-1 0 0,0 0 0,0 0 16,0 0-16,0-21 15,-21-1-15,22 22 0,-22-21 16,0 0-16,0 0 0,0 0 16,0 0-16,0-1 0,0 1 0,-22 21 15,22-21-15,-21 0 0,0 0 16,21 0-16,-21-1 16,0 22-16,21-21 15,0 0-15,0 0 16,21 21-16,0-21 15,0 21-15,0-21 0,1 21 16,-1 0-16,0-22 0,0 22 16,0 0-16,22 0 0,-22 0 0,0 0 15,0 0-15,0 0 0,0 0 0,1 0 16,-1 0-16,0 22 0,-21-1 0,0 0 16,0 0-16,0 0 0,0 22 15,0-22-15,0 0 0,0 0 0,0 21 16,-21-20-16,21-1 0,0 0 15,-21 0-15,21 0 0,-22 0 16,22 1-16,0-1 0,0 0 16,0-42 31,0 0-47,0-1 0,0 1 15,0 0-15,22-21 0,-1 21 16,0-22-16,-21 22 0,21-21 15,0-1-15,0 22 0,1-21 0,20 0 16,-21-1-16,21 22 0,-20 0 16,20 0-16,0 0 0,-21-1 0,22 22 15,-1 0-15,-21 0 0,22 0 16,-22 0-16,0 22 0,0-1 0,0 0 16,0 0-16,-21 0 0,0 0 0,0 22 15,0-22-15,0 21 0,-21 1 0,-21-22 16,21 21-16,0-21 0,-1 22 15,-20-22-15,21 0 0,0 0 0,0 0 16,-1 0-16,22 1 0,-21-22 0,21 21 16,-21-21-16,42-21 47,-21-1-47,21 22 15,-21-21-15,0 0 0,0 0 16,22 0-16</inkml:trace>
  <inkml:trace contextRef="#ctx0" brushRef="#br0" timeOffset="149883.44">12404 9800 0,'0'0'0,"-22"0"0,1 0 15,0 0-15,0 0 16,0 0 0</inkml:trace>
  <inkml:trace contextRef="#ctx0" brushRef="#br0" timeOffset="150120.19">11007 10097 0,'0'0'0,"-22"0"15,44 0-15,-1 0 16,0 0-16,0 0 0,21 0 0,1 0 15,-22 0-15,21 0 0,1 0 16,-1 0-16,0-22 0,-21 22 0,22 0 16,-22 0-16,0-21 0,0 21 0,0 0 15,1 0-15,-1 0 16</inkml:trace>
  <inkml:trace contextRef="#ctx0" brushRef="#br0" timeOffset="151008.37">17251 10626 0,'0'0'0,"-21"0"0,-1 0 0,1 0 15,0 0-15,0 0 0,0 0 16,42 0 15,21 0-31,-21 21 16,22-21-16,20 0 0,-20 0 0,41 0 15,-20 21-15,20-21 0,-20 0 16,21 0-16,-1 0 0,-20 0 0,20 21 16,-20-21-16,21 0 0,-1 0 0,-20 0 15,20 0-15,-20 0 0,-1 0 16,1 0-16,-22 0 0,1 0 0,-1 0 15,0 0-15,-21 0 0,1 0 0,-22-21 47,-22 21-47,22-21 16,-21 21-16,0 0 0</inkml:trace>
  <inkml:trace contextRef="#ctx0" brushRef="#br0" timeOffset="151368.16">18288 10456 0,'0'0'0,"21"0"47,0 0-31,0 0-16,1 0 0,20 22 15,-21-22-15,0 0 0,22 0 0,-22 0 16,21 0-16,-21 0 0,22 0 0,-22 21 16,0-21-16,0 0 0,0 0 15,0 0-15,-21 21 0,0 0 16,0 0-16,0 0 0,-21 1 0,0-1 16,0 0-16,0 21 15,-22-21-15,1 22 0,0-22 0,21 21 16,-22-21-16,1 1 0,0 20 0,20-21 0,-20 0 15,21 0-15,0 1 16,0-22-16,-1 21 0,1-21 0,21 21 16</inkml:trace>
  <inkml:trace contextRef="#ctx0" brushRef="#br0" timeOffset="152547.65">20002 10689 0,'0'0'0,"-21"-21"15,0 0 1,21 0-16,0 0 15,0-1-15,0 1 16,0 0-16,0 0 0,0 0 0,21 0 16,0 21-16,1-22 0,-22 1 0,21 0 15,0 0-15,0 21 16,0-21-16,0 21 0,1 0 0,-1 0 16,0 0-16,0 21 0,-21 0 15,21 21-15,-21-20 0,21 20 0,-21 0 16,0 1-16,0-1 0,0 0 0,0 1 15,0-1-15,0 0 0,0 1 16,0-22-16,-21 21 0,21-21 0,-21 0 16,21 1-16,-21-1 0,21 0 0,0 0 15,-21-21 1,0 0 0,21-21-1,0 0 1,0 0-16,0-1 0,0-20 15,0 21-15,0 0 0,0 0 0,21-22 16,0 1-16,0 21 0,0-22 16,0 1-16,22 0 0,-22 21 0,21-22 15,1 22-15,-22-21 0,21 21 16,0 21-16,1-22 0,-1 22 0,-21 0 16,22 0-16,-22 22 0,0-1 0,0 0 15,0 21-15,0 1 0,-21-1 16,0-21-16,0 21 0,0 1 0,0-1 15,0-21-15,0 22 0,0-22 0,0 0 16,0 21-16,0-21 16,-21 1-16,0-1 0,21 0 15,-21-21-15,21 21 0,0-42 47,21 0-47,0 0 16,0-1-16</inkml:trace>
  <inkml:trace contextRef="#ctx0" brushRef="#br0" timeOffset="152940.43">21018 10753 0,'0'21'0,"0"0"16,22 0-1,-1-21 1,0 0-16,0 0 15,0 0-15,0 0 16,1 0-16,-1 0 0,0-21 0,0 21 16,0-21-16,0 0 0,1 21 0,-22-21 15,21 21-15,-21-22 0,21 1 16,-21 0-16,0 0 0,0 0 0,0 0 16,0-1-16,0 1 0,-21 0 15,0 21-15,-1 0 16,1 0-16,0 0 0,0 21 15,0 0-15,0 1 0,-1-1 0,1 21 16,0-21-16,21 22 0,-21-22 16,0 21-16,21 0 0,-21-20 0,21 20 15,0-21-15,0 0 0,0 22 0,0-22 16,21 0-16,0 0 16,0-21-16,21 0 0,-20 0 15,-1 0-15,0 0 0,21 0 0,-21 0 16,1 0-16,20-21 0,0 0 15,-21 21-15</inkml:trace>
  <inkml:trace contextRef="#ctx0" brushRef="#br0" timeOffset="153468.65">21780 10668 0,'0'0'0,"0"-21"0,0 0 0,22 0 0,-22 42 31,0 0-15,0 0-16,-22 0 0,1 22 0,21-22 15,0 21-15,-21-21 0,21 22 16,-21-22-16,21 0 0,0 0 0,0 21 16,0-20-1,0-1-15,0 0 0,21-21 16,0 0 0,0 0-16,-21-21 0,22 21 15,-1-21-15,0-1 0,0 22 16,0-21-16,-21 0 0,21 0 0,1 0 15,-1 0-15,-21-1 0,0 1 0,21 0 16,0 0-16,-21 42 31,0 0-31,0 0 16,0 1-16,0-1 0,-21 0 0,21 0 16,0 0-16,0 0 0,0 1 15,0-1-15,21-21 0,0 21 16,0-21-16,1 0 15,-1 0-15,0 0 0,0 0 0,0 0 16,22-21-16,-22 0 0,0 21 16,21-22-16,-21 1 0,1 21 0,-1-21 15,0 0-15,-21 0 0,0-22 0,21 22 16,-21 0-16,0-21 0,0 21 16,0-1-16,0 1 0,-21 0 0,21 0 15,-21 21-15,0 0 0,-1 0 16,1 0-1,0 0-15</inkml:trace>
  <inkml:trace contextRef="#ctx0" brushRef="#br0" timeOffset="154907.82">23939 10435 0,'0'-21'46,"22"0"-30,-1 21-16,0-21 16,0 0-16,0-1 0,0 1 0,22 0 15,-22 0-15,21 0 0,-21-22 0,22 22 16,-1-21-16,-21 21 0,0-22 16,1 1-16,-1 21 0,0-21 0,-21-1 15,21 1-15,-21 0 0,0-1 16,0 22-16,0-21 0,0 21 0,-21-1 15,0 22-15,0 0 0,-1 0 16,22 22-16,-21-1 0,0 21 16,0 0-16,0 22 0,0-22 15,-1 22-15,1-1 0,21 22 16,0-22-16,-21 22 0,21 0 0,-21-22 16,21 22-16,0-22 0,0 1 0,0-1 15,0 1-15,0-1 0,0-20 16,0-1-16,0 0 0,0 1 0,0-1 15,-21-21-15,21 0 0,0 1 0,-21-1 16,21 0-16,-22-21 0,1 0 16,0 0-16,-21 0 0,21-21 15,-1 0-15,-20-1 0,21 1 0,-21 0 16,-1 0-16,1 0 0,0 0 16,-1-22-16,22 22 0,-21-21 15,-1 21-15,22-22 0,0 22 0,0 0 16,-21 0-16,20 21 15,22 21 1,0 0-16,0 0 0,22 0 0,-1 1 16,0-1-16,0 0 0,21 0 15,-20 0-15,20 0 0,0 1 0,1-1 16,20-21-16,-21 0 0,22 0 0,-22 0 16,22 0-16,-1 0 15,1 0-15,-1 0 0,-20 0 0,20-21 16,1-1-16,-22 22 0,0-21 0,1 0 15,-22 0-15,21 0 0,-21 0 16,0-1-16,-21-20 0,0 21 0,0 0 16,0 0-16,0-22 0,0 22 15,0 0-15,-21 21 16,0 21-16,21 0 0,-21 0 16,21 1-16,0-1 0,0 0 0,0 21 15,-21-21-15,21 22 0,-21-22 16,21 0-16,0 21 0,0-20 0,0-1 15,-22 0-15,22 0 0,0 0 16,0 0-16,0-42 31,22 0-15,-22 0-16,21 0 0,-21 0 16,21-1-16,0 1 0,-21 0 0,21-21 15,0 21-15,1-22 0,-1 22 0,0-21 16,0 21-16,21-1 0,-20 1 15,-1 0-15,21 0 0,-21 21 0,0 0 16,22 0-16,-22 0 0,0 21 16,0 0-16,0 0 0,-21 1 0,0-1 15,22 0-15,-22 21 0,0-21 16,0 1-16,0-1 0,0 21 0,0-21 16,0 0-16,0 1 0,0-1 15,0 0-15,-22-21 16,22 21-16,0-42 15,0 0 1,22 0-16,-1 21 0,0-22 16,0 1-16,0 0 0,0-21 0,1 21 15,-1-1-15,0 1 0,0-21 16,0 21-16,0 0 0,1-1 0,20 1 16,-21 0-16,0 21 0,0 0 0,1 0 15,-22 21 1,21 0-16,-21 1 0,0-1 0,0 0 15,0 21-15,0-21 0,0 1 0,0-1 16,-21 0-16,-1 0 0,22 0 16,-21 0-16,21 1 0,0-1 0,0 0 15,21-21 17,1 0-32,-1 0 15,0 0-15</inkml:trace>
  <inkml:trace contextRef="#ctx0" brushRef="#br0" timeOffset="155228.15">25717 10520 0,'0'0'0,"-42"0"16,21 0-16,0 0 0,0 21 15,21 0-15,-22 22 0,22-22 0,-21 21 16,21 0-16,0 1 0,-21-1 15,0 0-15,21 22 0,0-22 0,-21 22 16,21-1-16,-21 1 0,-1-1 0,22 1 16,-21-1-16,0 22 0,21-22 15,-21 1-15,21-1 0,0 22 0,0-21 16,-21-1-16,21 1 0,0-22 16,-21 21-16,21-20 0,0 20 0,0-20 15,0-22-15,-22 21 0,22-21 16,0 0-16,-21 1 0,21-44 31,0 1-31,21-21 0,1 21 16,-22-22-16,21 1 0,0-21 0</inkml:trace>
  <inkml:trace contextRef="#ctx0" brushRef="#br0" timeOffset="155547.97">25590 10837 0,'0'0'0,"0"-21"0,0 0 0,0 0 16,0 0-16,22 0 0,-1-1 16,0 22-16,0-21 0,21 0 15,-20 21-15,20 0 0,0-21 0,1 21 16,-1 0-16,0 0 0,1 0 0,-1 21 16,-21 0-16,0 0 0,0 1 15,-21 20-15,0-21 0,0 0 0,-21 22 16,0-22-16,0 0 0,-21 0 0,-1 0 15,22 0-15,-21 1 16,-1-1-16,1 0 0,0-21 0,21 21 0,-22-21 16,22 0-16,-21 21 0,21-21 15,-1 0-15,1 0 16,42-21 0,1 0-1,-1 21-15,0-21 0,21 0 0,-21-1 16</inkml:trace>
  <inkml:trace contextRef="#ctx0" brushRef="#br0" timeOffset="159404.35">26014 10943 0,'0'0'15,"21"21"1,0 1-16,0-22 0,0 0 16,1 0-16,-1 0 15,0 0-15,0 0 0,0-22 0,0 22 16,1-21-16,-1 0 0,0 21 0,0-21 15,21 0-15,-20-22 0,-1 22 16,0-21-16,0 0 0,0-1 0,0 1 16,1 0-16,-1-22 0,0 1 0,0 20 15,0-20-15,-21-1 0,0 22 16,21 0-16,-21-1 0,0 1 0,0 0 16,0 20-16,0 1 0,0 0 15,-21 21-15,0 0 0,0 0 16,0 21-16,0 0 0,-1 1 0,-20-1 15,21 21-15,-21 0 0,20 1 16,1-1-16,0 22 0,0-1 0,0 1 16,21-1-16,0 1 0,0-1 0,0-21 15,0 22-15,0-22 0,21 1 16,0-1-16,0 0 0,22 1 0,-22-22 16,0 0-16,21 0 0,-21 0 0,22 0 15,-22-21-15,21 0 0,1 0 16,-1 0-16,0 0 0,1 0 0,-1-21 15,0 21-15,1-21 0,-1 0 16,-21 0-16,21 0 0,-20-1 16,20 1-16,-21-21 0,0 21 0,0-22 15,-21 22-15,0-21 0,0 21 0,0 0 16,0-1-16,0 1 0,-21 21 16,0 0-16,0 0 15,0 21-15,0 1 0,-1-1 16,1 0-16,0 0 0,21 0 0,0 22 15,-21-22-15,21 0 0,0 0 0,0 21 16,0-20-16,0-1 0,21-21 16,0 21-16,0 0 0,1-21 0,-1 0 15,21 21-15,-21-21 0,22 0 16,-1 0-16,0 0 0,1 0 16,20 0-16,-21-21 0,-20 0 0,20 21 15,0-21-15,-21 0 0,1-1 0,-1 1 16,0 0-16,0-21 0,0 21 15,0-22-15,-21 22 0,22 0 0,-22 0 16,0 0-16,0-1 0,0 44 31,-22-1-31,22 0 16,-21 0-16,21 0 0,-21 0 0,21 1 16,-21-1-16,21 21 0,0-21 15,0 0-15,0 1 16,0-1-16,0 0 0,0 0 15,0-42 32,21 0-31,-21 0-16,21-1 0,-21 1 0,21 0 16,-21-21-16,22 21 0,-1-1 0,0-20 15,-21 21-15,21 0 0,0 0 16,-21-1-16,21 1 0,1 21 15,-1 0-15,0 0 16,-21 21-16,0 1 16,21-1-16,-21 0 0,0 0 15,21 0-15,-21 0 0,0 1 0,0-1 16,0 0-16,0 0 0,0 0 16,0 0-16,0 1 0,0-1 15,21-21 1,1 0-1,-22-21 1,21-1-16,0 22 0,-21-21 0,21 0 16,0 0-16,0 21 15,1-21-15,-1-22 0,0 22 0,0 0 16,21 0-16,-20 0 0,-1-22 0,0 22 16,21 0-16,-21 21 0,-21-21 15,22 21-15,-1 0 0,-21 21 16,0 0-1,0 0-15,0 1 0,-21-1 16,21 21-16,0-21 0,0 0 0,0 1 16,0-1-16,0 0 0,0 0 15,0 0-15,0 0 0,0 1 16,0-1-16,21-21 0,0 21 0,0-21 16,0 0-16,0 0 0,1 0 15,-1 0-15,21 0 0,-21 0 0,0 0 16,1 0-16,20-21 0,-21 21 15,0-21-15,0-1 0,1 1 16,-1 0-16,0 0 0,0 0 0,0 0 16,0-22-16,-21 22 0,0 0 15,0 0-15,0 0 0,0-1 0,-21 22 16,0 0 0,0 0-16,0 22 0,0-1 15,-1 0-15,22 0 0,-21 0 0,21 0 16,-21 1-16,21-1 0,0 0 0,0 0 15,0 0-15,0 0 0,21 1 16,0-1-16,1-21 16,-1 0-16,0 0 0,21 0 15,-21 0-15,1 0 0,20 0 16,-21 0-16,21 0 0,-20 0 0,20 0 16,-21 0-16,21-21 0,1-1 15,-22 22-15,0-21 0,21 0 0,-20-21 16,-1 21-16,0-1 0,-21 1 0,0 0 15,0 0-15,-21 21 32,0 21-32,-1 0 15,1-21-15,21 21 0,-21 1 16,0-1-16,0 0 0,21 0 0,0 0 0,0 0 16,-21 1-16,21-1 15,0 0-15,0 0 16,21-21 15,-21-21-15,21 0-16,0 0 0,0-1 15,0 1-15,1 0 0,-1 0 16,0 0-16,0 0 0,0-1 0,0 1 16,1 0-16,-22 0 0,21 0 15,0 21 1,-21 21-16,0 0 0,0 0 15,0 0-15,0 1 16,0-1-16,0 0 0,0 0 0,0 0 16,0 0-16,0 1 0,21-1 15,-21 0-15,21-21 0,0 21 16,1-21-16,-1 21 0,0-21 0,0 0 16,0 0-16,0 0 0,1 0 0,-1 0 15,0 0-15,0-21 0,0 0 16,0 21-16,1-21 0,-1 0 0,0-1 15,0 1-15,0-21 0,0 21 16,1-22-16,-22 1 0,21 0 0,0-22 16,-21 22-16,21-22 0,0 1 15,0-1-15,-21 22 0,22-21 0,-1 20 16,-21 1-16,0 0 0,0-1 16,21 22-16,-21 0 0,-21 21 31,0 21-31,21 0 0,-22 0 15,1 22-15,0-1 0,0 0 16,0 1-16,21-1 0,0 22 16,0-22-16,0 21 0,0-20 0,0-1 0,0 0 15,0 1-15,0-1 16,0-21-16,0 22 0,0-22 0,0 0 16,0 0-16,0 0 0,21 0 0,0 1 15,0-22-15,0 21 16,1-21-16,-1 0 0,0 0 0,0 0 15,0 0-15,0 0 0,1 0 0,-1-21 16,21-1-16,-21 22 0,0-21 16,22 0-16,-22 0 0,21 0 0,-21-22 15,1 22-15,-1-21 0,0 21 16,0-22-16,-21 22 0,0 0 0,0 0 16,0 0-16,-21 0 0,0 21 0,0 0 15,-1 0-15,-20 0 16,21 21-16,0 0 0,-22 0 0,22 0 15,0 0-15,-21 1 0,21-1 16,21 21-16,-22-21 0,22 0 0,-21 1 16,21-1-16,0 0 0,0 0 0,0 0 15,21-21 1,1 0-16,-1 0 0,0 0 16,0 0-16,0 0 0,0 0 15,1 0-15,-1-21 0,0 0 16,0 21-16,0-21 0,0 0 0,1-1 15,-22 1-15,21 0 0,0 0 16,-21 0-16,0 42 31,0 0-15,0 0-16,-21 0 0,21 1 0,0-1 16,0 0-16,0 0 15,0 0-15,21 0 16,0-21-16,0 0 0,0 0 15,1 0-15,-1 0 0,0 0 16,0 0-16,0 0 0,0 0 0,1 0 16,-1 0-16,0-21 0,-21 0 15,21-21-15,0 21 0,-21-22 16,21 22-16,-21-42 0,22 20 16,-22 1-16,0-22 0,0 1 15,21 21-15,-21-22 0,21 22 0,-21-22 16,0 43-16,0-21 0,21-1 15,-21 22-15,0 0 0,0 42 32,0 0-32,-21 1 0,21 20 15,0 0-15,0 1 0,-21-1 0,21 0 16,0 22-16,-21-22 0,21 22 16,0-22-16,0 0 0,0 1 0,0-1 15,0 0-15,0-21 16,0 22-16,0-22 0,0 0 0,0 0 15,0 0-15,21 1 0,0-22 0,0 21 16,0-21 0,0 0-16,1 0 0,-1 0 15,0 0-15,0 0 0,0-21 16,0-1-16,1 22 0,-22-21 0,21 0 16,0 0-16,0 21 0,-21-21 0,21 0 15,-21-1-15,21 22 0,-21 22 47,-21-22-47,21 21 0,-21 0 16,21 0-16,-21 0 0,21 0 15,0 1-15,0-1 16,0 0-16,21-21 0,0 0 16,0 0-16,1 21 0,-1-21 15,0 0-15,0 0 0,0 0 16,0 0-16,1-21 0,-1 21 15,0-21-15,0 0 0,0 21 0,0-22 16,1 1-16,-1 0 0,0 0 16,0 0-16,0 0 0,0-1 0,1 1 15,-22 0-15,21 21 16,-21-21-16,0 42 16,0 0-1,0 0-15,-21 1 0,21-1 16,0 0-16,-22 0 0,22 0 0,-21-21 15,21 21-15,0 1 0,0-1 16,0 0-16,0 0 0,0 0 31,21-21-31,1 0 16,-1 0 0,-21-21-16,0 0 15,0 0-15,0 0 16,0-1-16,0 1 15,-21 0-15,-1 0 0,1 0 16,0 0-16,0-1 16,0 22-16,0 0 0,42 0 47,0 0-47,0 0 0,0 0 15,0 0-15,1 0 16,-1 0-16,0 0 0,0 0 0,0 0 15,0 0-15,1 0 0,-1 0 16,0 0-16,0 0 16,-21 22-1,0-1 1,0 0-16,0 0 16,0 0-16,0 0 0,0 1 15,0-1-15,-21 0 16,0-21-16,21 21 0,0-42 78,0 0-62,0 0-16,21 21 0,0-22 15,0 1-15,0 0 0,1 0 0,-1 0 16,21 0-16,-21-1 0,22 1 15,-22 0-15,21 21 0,0 0 0,-20-21 16,20 21-16,-21 0 0,0 0 16,0 0-16,-21 21 15,0 0-15,0 0 16,0 1-16,0-1 0,-21 0 0,0 0 16,0 0-16,0 0 15,0 1-15,21-1 0,-22-21 0,1 21 16,21 0-16,-21-21 0,21 21 15,-21-21-15,21 21 16,-21-21-16,21-21 63,0 0-63</inkml:trace>
  <inkml:trace contextRef="#ctx0" brushRef="#br0" timeOffset="159640.21">31919 10393 0,'-21'-21'0,"42"42"0,-63-42 15,21 0-15,0 21 0,-1 0 16,1 0-16,0 0 31,21 21-31,0 0 31,0 0-15</inkml:trace>
  <inkml:trace contextRef="#ctx0" brushRef="#br0" timeOffset="159864.07">30670 10605 0,'0'0'0,"-42"21"0,21-21 0,-21 0 16,20 0-16,44 0 31,20 0-31,-21 0 0,0 0 0,22 0 16,-22 0-16,21 0 0,0 0 15,-20 0-15,20 0 0,0 0 16,-21 0-16,1 0 0,-1 0 16,0 0-16,-21-21 0,0-1 15</inkml:trace>
  <inkml:trace contextRef="#ctx0" brushRef="#br0" timeOffset="160095.95">29231 10520 0,'0'0'0,"-63"0"0,-1 0 0,22 0 15,-1 0-15,1 0 0,21 0 16,0 0-16,21-21 31,21 21-15,0 0-16,0 0 0,-42 0 47,-21 0-47</inkml:trace>
  <inkml:trace contextRef="#ctx0" brushRef="#br0" timeOffset="161524.45">677 13674 0,'0'0'0,"-21"0"15,0 0-15,0 0 0,0 21 0,-1-21 16,-20 0-16,0 0 0,-1 0 15,1 0-15,0 0 0,-1 0 0,1 0 16,0 0-16,-1 0 16,1 0-16,0 0 0,-1 0 0,1 0 15,21 0-15,21 21 16,0 0 15,0 0-31,42-21 16,43 0-16,0 0 15,-1 0-15,22 0 0,0 0 16,-21 0-16,20 0 0,-20 0 0,0 0 16,-1 0-16,1 0 0,0-21 15,-22 21-15,22-21 0,0 21 16,-22 0-16,1-21 0,-1 21 16,1 0-16,-22 0 0,0 0 0,1-21 15,-22 21-15,0 0 0,-42 0 47,0 0-47,-1 0 0,-20 0 0,21 0 16,0 0-16,-22-21 0,22 21 15,0-22-15,0 22 0,0-21 0,0 0 16,-1 21-16,1-21 0,0 0 16,0 21-16,0-21 0,0 21 0,-1-22 15,1 22-15,0-21 16,21 0-1,-21 21 1,42 0 15,0 0-31,0 0 16,1 21-16,20 0 0,-21 1 0,0-22 16,0 21-16,22 21 0,-22-21 15,0 0-15,0 1 0,-21 20 0,0-21 16,0 21-16,0 1 0,0-22 15,0 21-15,0 1 0,-21-22 0,0 21 16,0-21-16,0 0 0,-1 1 16,-20-1-16,21 0 0,0 0 15,21 0-15,-21-21 16,42 0 0</inkml:trace>
  <inkml:trace contextRef="#ctx0" brushRef="#br0" timeOffset="162039.6">3196 12954 0,'0'0'0,"21"-21"0,0-21 0,1-1 16,-22 22-16,21-21 0,-21 21 0,0-1 16,0 1-16,0 0 0,-21 0 0,-1 21 15,1 0-15,-21 0 0,21 0 16,-22 0-16,1 21 0,21 21 0,-43-20 16,22 20-16,0 0 0,-1 1 15,-20 20-15,21-21 0,-1 22 0,1-1 16,0 1-16,20-1 0,-20 1 15,21-1-15,0 1 0,21-1 0,0-20 16,0 20-16,0-20 16,21-1-16,0 0 0,0-21 0,22 22 15,-22-22-15,21 0 0,0-21 16,1 21-16,-1-21 0,0 0 0,1 0 16,-1 0-16,0-21 0,1 0 15,-1 0-15,0 0 0,22-22 0</inkml:trace>
  <inkml:trace contextRef="#ctx0" brushRef="#br0" timeOffset="162452.41">3492 13356 0,'0'21'0,"0"-42"0,0 0 0,-21 21 15,0-21-15,0 21 16,0 0-16,0 0 0,-1 0 0,1 21 16,0 0-16,0 0 0,0 1 15,21-1-15,-21 21 0,21-21 0,-22 22 16,22-1-16,0 0 0,0 1 15,0-1-15,0-21 0,0 21 0,0-20 16,22-1-16,-1 0 0,0 0 16,0-21-16,0 0 0,0 0 0,1 0 15,20 0-15,-21 0 0,21 0 16,-20-21-16,20 0 0,-21 0 0,21-1 16,-20 1-16,20 0 0,-21-21 0,0 21 15,0-1-15,-21-20 0,0 21 16,0 0-16,0-22 0,0 22 15,0 0-15,-21-21 0,0 21 0,-21-1 16,21 1-16,-1 21 0,-20-21 16,21 21-16,0 0 0,-22 0 0,22 0 15,0 0-15,0 0 0,0 21 16,0-21-16,-1 21 0,22 1 0,0-1 16,0 0-16,0 0 15,0 0-15,0 0 0,22-21 16,20 0-16,-21 0 0,21 0 15,-20 0-15,20 0 0,0 0 0,1 0 16</inkml:trace>
  <inkml:trace contextRef="#ctx0" brushRef="#br0" timeOffset="163108.15">4043 13335 0,'0'21'31,"0"0"-31,0 1 15,0-1-15,0 0 0,0 0 16,0 21-16,0-20 0,0-1 0,0 21 16,0-21-16,0 0 0,0 1 15,0-1-15,0 0 0,0 0 0,0 0 16,0 0-16,-21-21 0,21 22 16,0-44 15,0 1-16,0 0-15,0 0 0,0 0 16,0 0-16,0-22 0,0 22 0,0-21 16,21-1-16,-21 22 0,21-21 15,0 21-15,0-22 0,0 22 0,1 0 16,20 0-16,-21 0 0,0 21 0,22 0 16,-22 0-16,21 0 0,-21 0 15,0 21-15,22 0 0,-22 0 0,0 0 16,0 1-16,-21 20 15,0-21-15,0 21 0,0-20 0,0 20 16,0-21-16,0 0 0,0 22 0,0-22 16,0 0-16,0 0 15,0 0-15,-21-21 16,21-21 0,0 0-16,0 0 15,0 0-15,21-22 0,0 22 16,-21 0-16,22-21 0,-1 20 15,0-20-15,0 0 0,0 21 0,0-1 16,1-20-16,20 21 0,-21 0 0,0 21 16,0 0-16,1 0 15,-1 0-15,0 0 0,0 21 0,0 0 16,-21 0-16,0 0 0,0 1 0,0 20 16,0-21-16,0 21 0,0-20 15,0 20-15,0-21 0,0 21 0,0-20 16,0-1-16,0 0 0,0 0 0,0 0 15,0 0-15,21-21 32,1-21-32,-1 0 15,0 21-15</inkml:trace>
  <inkml:trace contextRef="#ctx0" brushRef="#br0" timeOffset="163463.94">5355 13208 0,'0'0'0,"0"-21"0,-21 21 16,0 0 0,0 21-16,-1-21 15,22 21-15,0 0 0,0 1 0,-21-1 16,21 21-16,0-21 0,-21 22 0,21-1 16,0 0-16,0 1 15,0-1-15,0 0 0,0 1 0,0-1 16,0 0-16,0 1 0,0-1 0,0 0 15,0 22-15,0-22 0,0 0 16,0 1-16,0 20 0,0-20 0,0 20 16,0-21-16,0 22 0,0-1 0,0-20 15,0 20-15,-21-20 0,0-1 16,21 0-16,-21 1 0,21-22 0,0 21 16,-22-42-16,22 21 0,-21-21 0,21-21 31,0 0-31,0 0 0,0 0 0,0-22 15,0 1-15,0 0 0,0-1 16,0-20-16,21-1 0,-21 1 0,22-1 16</inkml:trace>
  <inkml:trace contextRef="#ctx0" brushRef="#br0" timeOffset="163752.78">5249 13504 0,'0'0'0,"0"-63"0,0 21 0,0-1 15,0 1-15,0 21 0,0 0 0,0-22 16,0 22-16,0 0 0,21 21 0,1-21 15,-1 0-15,21 21 0,-21 0 16,22 0-16,-1 0 0,0 0 0,1 0 16,-1 0-16,0 21 0,1 0 0,-1 0 15,-21 0-15,0 0 16,0 22-16,-21-22 0,0 0 0,0 21 16,0-20-16,-21-1 0,-21 21 0,21-21 15,0 0-15,-22 1 0,22-1 16,-21 0-16,-1 0 0,22 0 0,0-21 15,-21 21-15,21-21 0,-1 0 0,1 22 16,0-22-16,0 0 16,21-22-16,0 1 15,21 0-15,0 0 0,0 0 0,1 0 16</inkml:trace>
  <inkml:trace contextRef="#ctx0" brushRef="#br0" timeOffset="164483.87">6054 12658 0,'0'0'16,"0"-21"-16,0-1 0,0 1 0,0 0 15,0 42 1,-22 0-16,22 1 16,-21 20-16,21 0 0,-21 1 15,21-1-15,0 21 0,0-20 0,0 20 16,-21-20-16,21 20 0,0-21 15,-21 22-15,21-22 0,0 1 0,0-1 16,0 0-16,0 1 0,0-22 16,0 21-16,21-21 0,0 0 15,0 1-15,0-1 0,1-21 0,-1 0 16,0 0-16,0 0 0,0 0 0,22 0 16,-22-21-16,0 21 0,0-22 15,0 1-15,0 0 0,1 0 0,-1 0 16,0 0-16,0-1 0,-21 1 0,0 0 15,0-21-15,21 21 0,-21-1 0,0 1 16,0 0-16,0 0 0,0 0 16,0 42 15,0 0-31,0 0 16,0 0-16,0 1 0,0-1 0,0 0 15,0 0-15,0 0 0,0 0 0,0 1 16,0-1-16,21 0 0,1 0 15,-1 0-15,0 0 0,0-21 0,21 0 16,-20 0-16,20 0 0,-21 0 0,21 0 16,1 0-16,-1 0 0,22-21 15,-22 0-15,0 21 0,1-21 0,-1 0 16,0 0-16,1-1 0,-1 1 0,-21 0 16,21 0-16,-20 0 15,-1 0-15,-21-22 0,0 22 0,0-21 16,0 21-16,0-1 0,0-20 0,0 21 15,0 0-15,-21 21 0,-1-21 16,1 21-16,0 0 0,0 0 0,0 21 16,-22-21-16,22 42 0,0-21 0,0 0 15,0 22-15,21-22 0,0 21 16,0-21-16,0 22 0,0-22 0,0 21 16,0-21-16,0 1 0,0-1 0,21 0 15,21 0-15,-21-21 16,1 0-16,-1 0 0,21 0 0,-21 0 15,22 0-15,-22-21 0,21 21 16,-21-21-16,0 21 0,22-21 0,-22-1 16,0 1-16,21 0 0,-20 0 15,-1 0-15</inkml:trace>
  <inkml:trace contextRef="#ctx0" brushRef="#br0" timeOffset="164692.17">6731 12785 0,'0'0'0,"-42"0"0,20 0 15,1 0-15,0 0 16,0 0 0,21 21-16,21-21 31,0 0-16,0 0-15</inkml:trace>
  <inkml:trace contextRef="#ctx0" brushRef="#br0" timeOffset="166284.25">8594 12637 0,'0'0'0,"21"-22"0,-21 1 0,0 0 16,0 0-16,0 0 0,0 0 0,0-1 16,0 1-16,-21 21 0,-1 0 15,1 0-15,0 0 16,0 21-16,0 22 0,21-22 0,0 21 15,-21 1-15,21-1 0,0 21 0,0-20 16,0 20-16,0 1 0,0-1 16,0-20-16,0 20 0,0-21 0,0 22 15,0-22-15,0 1 0,0-1 16,21-21-16,0 0 0,0 22 16,0-43-16,0 21 0,1 0 0,20-21 15,-21 0-15,21 0 0,1 0 0,-22 0 16,21 0-16,1-21 0,-22 0 15,21-1-15,-21 1 0,0 0 0,1 0 16,-1 0-16,0 0 0,0-22 0,-21 22 16,0-21-16,0 21 0,0-22 15,0 22-15,0 0 0,0-21 0,0 20 16,0 1-16,-21 21 16,21 21-1,-21 1 1,21 20-16,0-21 0,0 0 0,0 0 15,0 22-15,0-22 0,0 0 16,21 0-16,0 22 0,0-22 0,0 0 16,1 0-16,-1-21 0,0 0 15,0 21-15,0-21 0,0 0 16,1 0-16,-1 0 0,21 0 0,-21-21 16,0 21-16,1-21 0,-1 21 0,-21-21 15,21 0-15,0-1 0,-21 1 16,21 0-16,-21 0 0,0 0 0,0-22 15,0 22-15,0 0 0,0 0 0,0 0 16,0 42 15,0 0-31,0 0 0,0 0 16,0 1-16,0 20 0,0-21 16,0 0-16,0 0 0,0 22 0,0-22 15,0 0-15,0 0 0,-21 0 16,21 1-16,0-1 15,0-42 17,0-1-32,0 1 15,21 0-15,-21 0 0,0 0 16,21-22-16,1 22 0,-22 0 16,21-21-16,0 21 0,-21-22 0,21 22 15,0-21-15,0 21 0,1-1 16,-1 1-16,0 21 0,0 0 15,0 0-15,0 0 0,-21 21 0,22 1 16,-22 20-16,21-21 16,-21 0-16,0 22 0,0-22 0,0 0 15,0 21-15,21-21 0,-21 1 0,0-1 16,0 0-16,0 0 0,0 0 16,0 0-16,0 1 0,0-44 62,21 1-62,-21 0 0,21 0 0,0 0 16,-21 0-16,22-1 0,-1 1 0,21-21 15,-21 0-15,0 20 0,1-20 16,20 21-16,-21-21 0,0 20 0,0 1 16,22 0-16,-22 21 0,0 0 0,0 0 15,0 0 1,-21 21-16,0 0 0,0 1 0,0-1 15,0 0-15,0 21 0,0-21 16,0 1-16,-21 20 0,21-21 0,-21 0 16,21 22-16,0-22 0,0 0 15,0 0-15,0 0 0,21-21 16,0 0-16,1 21 0,20-21 0,-21 0 16,0 0-16,0 0 0,22 0 15,-22 0-15,21-21 0,-21 21 0,22-21 16,-22 0-16,21 0 0,-21 21 0,1-21 15,-1-1-15,0 1 0,0-21 16,0 21-16,-21 0 0,0-22 0,0 22 16,0 0-16,0-21 0,0 20 0,0 1 15,0 0-15,-21 21 16,0 0-16,0 0 0,0 21 16,-1 0-16,22 1 0,0-1 15,-21 21-15,21-21 0,0 0 16,0 22-16,0-22 0,0 0 0,0 0 15,0 0-15,0 1 0,21-22 0,1 21 16,-1-21-16,0 0 0,0 0 0,0 21 16,0-21-16,1 0 0,20 0 15,-21 0-15,0 0 0,22-21 0,-22 21 16,0-21-16,0 21 0,21-22 0,-20 1 16,-1 0-16,0 0 0,-21 0 15,21 0-15</inkml:trace>
  <inkml:trace contextRef="#ctx0" brushRef="#br0" timeOffset="166505.13">10499 12510 0,'0'0'0,"-43"0"0,22 0 0,0 0 16,0 0-16,0 0 0,-1 0 15</inkml:trace>
  <inkml:trace contextRef="#ctx0" brushRef="#br0" timeOffset="166743.99">8784 12848 0,'0'0'0,"-42"21"0,-1 1 16,22-1-16,0-21 0,0 0 0,42 0 15,0 0 1,0 0-16,1 0 0,20 0 15,0-21-15,1 21 0,-1-22 0,0 22 16,22-21-16,-22 21 0,22 0 0,-22-21 16,0 21-16,22 0 0,-22-21 15,0 21-15,-20 0 0,20 0 0</inkml:trace>
  <inkml:trace contextRef="#ctx0" brushRef="#br0" timeOffset="167284.68">11726 12954 0,'0'0'0,"0"-21"0,0-21 0,0 20 15,0-20-15,0 21 0,0 0 0,0 0 16,0-1-16,21 1 0,-21 0 0,22 21 16,-22 21-1,21 0-15,-21 1 0,21 20 16,-21 0-16,0 22 0,0-22 0,21 22 16,-21-1-16,0 1 0,0-1 15,0 1-15,0-1 0,0 22 0,0-22 16,0 1-16,0-1 0,-21 22 0,21-22 15,0 1-15,-21-1 0,21-20 16,-21 20-16,-1-20 0,1 20 0,0-21 16,21 1-16,-21-1 0,0-21 0,0 22 15,21-22-15,0 0 0,0 0 0,-22-21 16,22-21 0,0 0-16,0 0 0,0-1 0,0-20 15,22 0-15</inkml:trace>
  <inkml:trace contextRef="#ctx0" brushRef="#br0" timeOffset="167588.51">11663 13102 0,'0'0'0,"-21"-106"16,21 85-16,0-21 0,0 21 16,0-22-16,42 22 0,-21 0 0,0 0 15,22 0-15,-1 21 0,0-21 16,1 21-16,20 0 0,-21 0 0,1 0 15,-1 21-15,0 0 0,1 0 16,-22 21-16,0-20 0,0 20 16,-21 0-16,0-21 0,0 22 0,0-1 15,0-21-15,-21 0 0,0 22 16,0-22-16,-22 0 0,22 0 0,0 0 16,0 1-16,0-22 0,0 21 0,-1-21 15,1 0-15,42-21 31,1-1-31,-1 22 16,0-21-16,21 0 0,-21 0 0</inkml:trace>
  <inkml:trace contextRef="#ctx0" brushRef="#br0" timeOffset="167947.72">12615 12764 0,'0'0'16,"-21"21"-1,0 0-15,0 0 0,0 0 16,-1 0-16,1 1 0,0 20 0,0-21 16,21 21-16,0 1 0,0-22 0,0 21 15,0-21-15,0 22 0,0-22 16,0 0-16,0 0 0,21 0 0,0-21 16,22 0-16,-22 0 0,0 0 15,0 0-15,21 0 16,-20-21-16,-1 0 0,0 21 0,0-21 15,0 0-15,0 0 0,1-22 0,-22 22 16,0 0-16,0-21 0,0-1 16,0 22-16,0-21 0,-22-1 0,1 22 15,0 0-15,0-21 0,0 42 0,0-21 16,-1 21-16,-20 0 0,21 0 16,0 0-16,-22 0 0,22 21 0,0 0 15,21 0-15,0 0 16,0 0-16,21-21 15,22 0-15,-22 0 0</inkml:trace>
  <inkml:trace contextRef="#ctx0" brushRef="#br0" timeOffset="168804.23">13271 12256 0,'0'0'0,"0"-43"0,0 22 15,-21 0-15,0 21 0,0 0 0,0 0 16,0 0-16,-1 0 16,1 21-16,0 21 0,0-20 0,0 20 15,0 21-15,21-20 0,-22-1 0,1 22 16,21-1-16,-21 1 16,21-1-16,-21 1 0,21-1 0,-21 1 15,21-1-15,-21 1 0,21-1 0,0-21 16,0 1-16,0-1 0,0 0 15,21-20-15,0-1 0,0 0 0,0 0 16,0 0-16,1-21 0,-1 0 0,21 0 16,-21 0-16,22 0 0,-22-21 0,21 0 15,-21 0-15,22 0 0,-22-1 16,0 1-16,0 0 0,0-21 0,0 21 16,1-1-16,-1-20 0,-21 21 0,0 0 15,0 0-15,0-1 0,0 1 16,0 0-16,0 42 31,0 0-31,-21 1 16,-1-1-16,22 0 0,-21 0 0,21 0 15,0 0-15,0 22 0,0-22 0,0 0 16,0 0-16,21 0 16,1 1-16,-1-22 0,0 0 0,0 0 15,0 0-15,0 0 0,22 0 0,-22 0 16,21 0-16,-21-22 0,22 22 15,-22-21-15,21 0 0,1 0 0,-22 21 16,0-21-16,0-22 0,0 22 16,0 0-16,1 0 0,-22 0 15,0 0-15,0-1 0,0 1 0,0 0 16,0 42 0,0 0-1,0 1-15,0-1 0,0 21 0,-22 0 16,1-20-16,0 20 0,21 0 15,0 22-15,-21-22 0,21 22 0,0-1 16,0 1-16,0-1 0,0 1 0,0-1 16,0 22-16,0-22 0,0 1 0,0 20 15,0-20-15,0-1 0,0 22 16,0-21-16,21 20 0,0-20 0,-21-1 16,0 1-16,21-1 0,-21-20 15,0-1-15,0 0 0,0 1 0,0-22 16,-21 0-16,0 0 0,0-21 15,0 0-15,0 0 0,-1 0 0,-20 0 16,0-21-16,21 0 0,-22 0 0,-20-1 16,20-20-16,1 21 0,-21-21 15,-1-1-15,22-20 0,-1 20 0,-20-20 16,21 21-16,20-22 0,-20 1 0,21 20 16,21-20-16,0-1 0,0 22 0,0-22 15,0 1-15,21-1 0,0 1 16,22-1-16,-1 22 0</inkml:trace>
  <inkml:trace contextRef="#ctx0" brushRef="#br0" timeOffset="169580.32">14309 12869 0,'0'0'0,"-22"0"0,-41 0 16,42 0-1,0 0-15,-1 0 16,22 22-16,0-1 0,-21 0 0,21 0 15,0 0-15,-21 0 0,21 1 16,-21 20-16,21-21 0,0 0 0,0 0 16,0 22-16,0-22 0,0 0 15,0 0-15,0 0 16,0-42 15,0 0-31,0 0 16,0 0-16,0 0 0,0-1 15,0-20-15,0 21 0,0 0 0,0-22 16,21 22-16,0-21 0,0 21 16,-21-22-16,22 22 0,-1 0 0,0 0 15,0 21-15,0 0 16,0 0-16,1 21 0,-22 0 16,21 0-16,0 1 0,-21-1 0,0 0 15,21 0-15,-21 21 16,21-20-16,-21-1 0,0 0 0,0 0 15,0 0-15,0 0 0,0 1 0,0-1 16,0-42 15,0-1-15,0 1-16,21 0 16,-21 0-16,0-21 0,22 20 0,-1-20 15,0 21-15,0-21 0,-21 20 0,21-20 16,0 0-16,1 21 0,-1-1 15,0 1-15,0 21 16,0 0-16,0 0 0,-21 43 16,22-22-16,-22 0 15,0 0-15,0 21 0,0-20 0,0 20 16,0-21-16,0 0 0,0 22 0,0-22 16,-22 0-16,22 0 0,0 0 15,0 0-15,22-21 31,-1 0-31,0-21 16,0 0-16</inkml:trace>
  <inkml:trace contextRef="#ctx0" brushRef="#br0" timeOffset="169976.4">15007 12764 0,'0'0'0,"0"-22"0,0 1 15,0 0-15,-21 21 16,0 21-1,0-21-15,-1 43 0,1-22 16,21 0-16,-21 21 0,0-21 0,21 22 16,0-22-16,-21 21 0,21-21 0,0 1 15,0 20-15,0-21 0,0 0 16,0 0-16,21-21 0,-21 22 0,21-22 16,0 0-16,0 0 0,1 0 0,20 0 15,-21 0-15,0 0 0,22-22 16,-22 1-16,0 21 0,0-21 15,0 0-15,0 0 0,1 0 0,-1-22 16,-21 22-16,0 0 0,0-21 16,0-1-16,0 22 0,0-21 0,-21 21 15,-1-22-15,1 22 0,0 21 0,0-21 16,-21 21-16,20 0 0,1 0 16,0 0-16,21 21 0,-21-21 0,0 21 15,21 0-15,-21 1 0,21 20 0,0-21 16,0 0-16,0 0 0,0 22 15,0-22-15,21 0 0,0 0 0,0 0 16,0 1-16,0-1 0,1-21 16,-1 21-16,0-21 0</inkml:trace>
  <inkml:trace contextRef="#ctx0" brushRef="#br0" timeOffset="170520.29">15452 13018 0,'0'0'0,"0"-22"16,21 1-16,0 0 15,0 0-15,-21 0 0,0 0 16,0-1-16,0 1 0,-21 42 47,21 22-47,0-22 16,-21 0-16,21 0 0,-21 22 15,21-22-15,0 0 0,0 0 0,0 0 16,0 0-16,0 1 0,0-1 0,21-21 15,0 0-15,-21 21 0,21-21 16,0 0-16,0 0 0,1 0 0,-1 0 16,0 0-16,0-21 0,0 0 0,0 21 15,1-22-15,-1 1 0,-21 0 16,21 0-16,-21 0 0,21 0 0,-21-1 16,0 1-16,0-21 0,0 21 0,0 0 15,0-1-15,0 1 16,0 42-1,0 1-15,0-1 16,-21 21-16,21 0 0,0-20 16,-21 20-16,21 0 0,-21 22 0,21-22 15,0 0-15,0 22 0,0-1 0,-22-20 16,22 20-16,0 22 0,-21-22 16,21 1-16,0-1 0,0 1 0,0 21 15,-21-22-15,0 1 0,0-22 0,21 21 16,-21 1-16,-1-22 0,22 1 15,-21-1-15,21 0 0,-21-21 0,21 1 16,0-44 15,0 1-31,21-21 0,0 21 16,-21 0-16,22-22 0,-1 1 0,-21 0 16,21-22-16,0 22 0</inkml:trace>
  <inkml:trace contextRef="#ctx0" brushRef="#br0" timeOffset="170788.13">15706 13166 0,'0'-43'0,"-22"488"0,44-847 0,-1 317 0,-21 22 16,0 20-16,0 22 0,21-21 15,0 21-15,0-1 0,-21 1 0,21 0 16,1 0-16,20 21 0,-21 0 0,0 0 16,0 0-16,22 0 0,-22 0 15,0 21-15,0 0 0,0 0 0,1 22 16,-22-22-16,0 0 0,0 21 15,0-20-15,0-1 0,-22 0 0,1 21 16,0-42-16,0 21 0,0 1 0,0-1 16,-1-21-16,1 0 0,0 21 15,0-21-15,0 0 0,0 0 0,-1 0 16,22-21 0,0 0-1,22-1-15,-1 1 0</inkml:trace>
  <inkml:trace contextRef="#ctx0" brushRef="#br0" timeOffset="171556.2">16277 12510 0,'0'0'16,"0"21"0,0 0-1,0 0-15,0 0 0,-21 22 0,21-22 16,-21 21-16,21 0 0,0 1 15,-21-1-15,21 0 0,-22 1 16,1-1-16,21-21 0,0 22 0,0-22 16,0 0-16,0 0 0,0 0 15,0 0-15,0 1 0,21-44 32,1 22-17,-22-21-15,21 0 0,0 0 0,-21 0 16,21 0-16,0-1 0,-21 1 0,0 0 15,21 0-15,1 0 0,-22 0 16,0 42 0,0 0-1,0 0-15,0 0 16,0 22-16,0-22 0,0 0 0,0 0 16,0 0-16,21 0 0,-21 1 0,21-1 15,-21 0-15,21-21 16,0 0-16,0 0 0,1 0 15,-1 0-15,0 0 16,0 0-16,-21-21 0,21 0 16,0 21-16,-21-22 0,0 1 0,22 0 15,-22 0-15,21 0 0,-21 0 0,21-1 16,-21 1-16,0 42 31,0 1-31,0-1 0,0 0 16,0 0-1,0 0-15,0 0 0,0 1 16,0-1-16,21-21 16,0 0-1,0 0 1,1 0-16,-1-21 0,-21-1 16,21 22-16,0-21 15,-21 0-15,21 21 16,-21 21 15,0 0-31,0 1 0,0-1 16,0 0-16,0 0 15,-21-21-15,21 21 16,0 0-16,0-42 47</inkml:trace>
  <inkml:trace contextRef="#ctx0" brushRef="#br0" timeOffset="175796.01">18161 13123 0,'-21'0'47,"0"0"-31,-1 0-1,1 0-15,0 0 16,0 0-16,0 0 0,0 0 16,-1 0-16,1 0 0,0 0 0,0 0 15,0 0-15,-22 0 0,22-21 0,0 21 16,-21 0-16,21 0 15,-1 0-15,1 0 0,0 0 0,0 0 16,42 0 15,0 0-31,0 0 16,1 0-16,20 0 0,0 0 16,22 0-16,-22 0 0,22 0 15,-1 0-15,22 0 0,-22 0 0,22 0 16,-22 0-16,1 0 0,21 0 15,-22 0-15,1-21 0,-22 21 0,21 0 16,-20 0-16,-1 0 0,-21 0 0,0 0 16,1 0-16,-1 0 0,0 0 15,-21-21-15,0 0 16,-21 21 0,0 0-16,21-21 15,-22 21-15,1 0 0,0-22 0,0 1 16,0 21-16</inkml:trace>
  <inkml:trace contextRef="#ctx0" brushRef="#br0" timeOffset="176143.94">18605 12742 0,'0'0'16,"-21"0"-16,0 0 0,21-21 0,0 42 47,21-21-47,0 0 15,1 22-15,-1-22 16,0 0-16,0 0 0,21 0 0,-20 21 16,-1-21-16,0 0 0,0 0 0,0 21 15,0-21-15,1 21 0,-1 0 16,-21 0-16,0 1 0,0 20 16,0-21-16,0 0 0,0 22 15,-21-22-15,-22 0 0,22 21 0,-21-21 16,-1 22-16,1-22 0,0 0 0,-1 21 15,-20-20-15,21-1 0,-1 21 16,1-21-16,0 0 0,-1 1 0,22-1 16,-21 0-16,21 0 0,-1 0 15,44-21 17,-22-21-32</inkml:trace>
  <inkml:trace contextRef="#ctx0" brushRef="#br0" timeOffset="176759.58">20108 12573 0,'0'-21'0,"0"42"0,0-63 0,21-1 16,-21 22-16,0 0 0,0 0 0,22 0 15,-22 0-15,21-1 0,-21 1 16,0 42 15,0 1-31,0 20 0,0-21 16,0 21-16,-21 1 0,21 20 16,0-20-16,-22 20 0,1-21 0,21 22 15,0-1-15,-21 1 0,0-22 16,0 22-16,0-1 0,-1-20 0,22-1 15,-21 0-15,21 1 0,-21-1 16,21 0-16,0-21 0,0 1 0,0-1 16,0 0-16,0 0 0,21-21 15,0 0-15,-21-21 16,0 0-16,22 0 0</inkml:trace>
  <inkml:trace contextRef="#ctx0" brushRef="#br0" timeOffset="178115.88">20002 12806 0,'0'0'0,"-21"-21"0,-42-85 16,42 85-1,-1 0-15,1-1 0,21 1 0,-21 0 16,21-21-16,0 21 0,0-1 0,0 1 16,0 0-16,21 0 0,0-21 15,1 20-15,-1 1 0,21 0 0,0 0 16,1 0-16,-1 0 0,0 21 15,22 0-15,-1 0 0,1 0 16,-1 0-16,1 21 0,-1 0 0,1 0 0,-1 21 16,-20-20-16,-1 20 15,0 21-15,-20-20 0,-22-1 0,0 22 16,0-22-16,-22 21 0,-20-20 0,0-1 16,-1 0-16,-20 1 0,-1-1 15,1 0-15,-1-20 0,1-1 0,21 0 16,-22 0-16,22 0 0,-1 0 0,1-21 15,0 0-15,21 0 0,-1 0 16,1 0-16,0 0 0,0 0 0,21-21 16,0 0-16,0 0 15,21 21 1,0 0 0,0 0-16,-21 21 15,22 0-15,-1 0 0,-21 1 0,21-1 16,0 0-16,-21 0 0,21 0 0,0 22 15,-21-22-15,22 0 0,-1 0 16,0 0-16,-21 0 0,21 1 0,0-1 16,0-21-16,1 21 0,20-21 0,-21 0 15,0 0-15,22 0 0,-22 0 16,21 0-16,0 0 0,-20-21 0,20 21 16,0-21-16,1-1 0,-1 1 0,-21 0 15,21 0-15,-20 0 16,20 0-16,-21-1 0,0 1 0,0-21 15,1 21-15,-22 0 0,0-1 0,21-20 16,-21 21-16,21 21 0,-21-21 16,0 42-1,0 0 1,0 0-16,0 0 0,-21 1 16,21-1-16,-21 0 0,21 0 0,-22 0 15,22 0-15,0 1 0,0-1 0,0 0 16,0 0-16,0 0 0,0 0 15,22 1-15,-1-22 16,21 0-16,-21 0 0,0 0 0,1 0 16,-1-22-16,21 1 15,-21 21-15,22-21 0,-22 0 0,0 0 16,21 0-16,-21-1 0,1 1 0,-1 0 16,0 0-16,0-21 0,0 20 15,-21 1-15,0 0 0,0 0 16,0 0-16,0 42 31,0 0-31,-21 0 0,21 0 16,-21 1-16,0-1 0,21 0 15,0 21-15,0-21 0,0 1 16,0-1-16,0 0 0,0 0 0,0 0 16,21-21-16,0 0 0,0 0 15,0 0-15,1 0 0,-1 0 16,0 0-16,21 0 0,-21 0 0,1-21 15,20 21-15,-21-21 0,0 0 0,0 21 16,22-21-16,-22-1 0,-21 1 16,21 0-16,-21 0 0,21 0 0,-21 0 15,0-1-15,0 1 0,0 0 16,0 42 15,0 0-31,0 1 0,0-1 16,-21 21-16,0-21 0,21 0 15,-21 1-15,21-1 0,0 0 0,-21 0 16,-1 0-16,22 0 0,0 1 16,-21-22-16,21 21 15,0-42 17,0-1-32,0 1 15,0 0-15,0 0 0,0 0 16,0-22-16,21 22 0,1 0 15,-1-21-15,-21 21 0,42-22 16,-21 1-16,0 21 0,22-22 0,-1 22 16,0 0-16,-20 0 0,20 21 15,0 0-15,-21 0 0,22 0 0,-22 0 16,0 21-16,0 0 0,-21 0 0,0 1 16,21 20-16,-21-21 0,0 0 15,0 22-15,0-22 0,0 0 0,0 21 16,-21-21-16,21 1 0,-21-1 0,0 0 15,0 0-15,21 0 16,0 0-16,21-21 31,0-21-31</inkml:trace>
  <inkml:trace contextRef="#ctx0" brushRef="#br0" timeOffset="179807.92">23093 13272 0,'0'21'16,"21"-21"-16,0 0 15,0 0-15,0-21 16,1-1-16,-1 22 0,0-21 0,0 0 15,0 0-15,22 0 0,-22 0 16,21-22-16,-21 22 0,0-21 0,1 21 16,-1-22-16,0 1 0,0 0 15,0-22-15,0 22 0,-21-1 16,0-20-16,0 21 0,0-1 0,0 1 16,0 0-16,0-1 0,0 1 15,-21 21-15,0 0 0,0-1 0,0 22 16,0 0-16,-1 0 0,1 22 15,0-1-15,0 21 0,21-21 16,-21 22-16,0 20 0,-1-21 0,1 22 16,21-1-16,0 1 0,-21-1 0,21 1 15,0-1-15,0-20 16,0 20-16,0-20 0,0-1 0,0 0 0,21 1 16,0-22-16,1 0 0,-1 0 15,0 0-15,21-21 0,-21 0 16,22 0-16,-1 0 0,0 0 0,1 0 15,-1 0-15,0-21 0,1 21 0,-22-21 16,21 0-16,1 0 0,-1-1 16,-21 1-16,21 0 0,-20 0 0,-1-21 15,0 20-15,0-20 0,-21 21 16,0-21-16,0 20 0,0 1 0,0 0 16,0 0-16,0 42 31,0 0-31,-21 0 0,0 1 15,21-1-15,0 0 0,0 0 0,0 21 16,0-20-16,0-1 0,0 0 16,0 21-16,0-21 0,0 1 0,0-1 15,21-21-15,0 21 0,0 0 0,0-21 16,1 0-16,-1 0 0,0 0 16,0 0-16,0 0 0,22 0 0,-22 0 15,0 0-15,0-21 0,0 0 0,22 21 16,-22-21-16,-21-1 0,21 1 15,0 0-15,0 0 0,-21 0 0,0-22 16,21 22-16,-21-21 0,22 21 16,-22 0-16,0-1 0,0 1 15,0 42 17,-22 1-32,1-1 0,21 0 15,-21 21-15,21-21 0,0 1 0,-21-1 16,0 0-16,0 0 0,21 0 0,-22 0 15,22 1-15,0-1 0,0 0 16,-21-21-16,21-21 47,0 0-47,0-1 16,0 1-16,21 0 0,-21 0 0,22 0 15,-1 0-15,-21-22 0,21 22 16,0 0-16,-21 0 0,21-22 0,0 22 15,-21 0-15,22 21 0,-1 0 16,0 21 0,-21 0-16,0 1 0,0-1 0,0 0 15,0 0-15,0 0 0,0 0 0,0 1 16,0-1-16,0 0 0,0 0 16,0 0-16,0 0 0,0 1 15,21-22 32,0 0-47,0-22 0,1 1 16,-1 21-16,0-21 0,0 0 15,0 0-15,0 0 0,1-1 0,-1-20 16,0 21-16,0 0 0,0 0 0,0-1 16,1 1-16,-1 21 0,0 0 15,0 0-15,-21 21 16,0 1-16,0-1 15,0 0-15,0 0 0,0 21 16,0-20-16,0-1 0,0 0 0,0 0 16,0 0-16,0 0 0,21 1 15,0-1-15,1-21 16,-1 0-16,0 21 0,21-21 0,-21 0 16,1 0-16,20 0 0,-21 0 0,0 0 15,22 0-15,-22 0 0,0-21 16,21 21-16,-21-21 0,1-1 0,20 1 15,-21 0-15,0 0 0,0 0 16,-21 0-16,0-1 0,22 1 0,-22-21 16,0 21-16,0 0 0,0-1 0,0 1 15,0 0-15,-22 21 16,1 21 0,0 0-16,0 1 0,21-1 0,-21 0 15,0 21-15,21-21 0,0 22 16,-22-22-16,22 0 0,0 0 0,-21 0 15,21 1-15,0-1 0,0 0 16,0 0-16,21-21 0,1 0 16,-1 0-16,0 0 0,0 0 0,0 0 15,0 0-15,1 0 0,-1 0 0,0 0 16,21-21-16,-21 21 0,1-21 16,20 0-16,-21-1 0,0 22 0,0-21 15,1 0-15,-22-21 0,0 21 16,0-1-16,0-20 0,0 21 15</inkml:trace>
  <inkml:trace contextRef="#ctx0" brushRef="#br0" timeOffset="180016.81">24871 12594 0,'0'0'0,"-21"0"0,-22 0 16,22 0-1,0 0 32,0 0-31,0 0-16,-1 0 16,1-21-16</inkml:trace>
  <inkml:trace contextRef="#ctx0" brushRef="#br0" timeOffset="180207.69">23474 12848 0,'-43'0'0,"86"0"0,-107 21 0,43-21 16,42 0 15,0 0-31,1 0 0,20-21 16,0 21-16,22 0 0,-1-21 0,1 0 15,20 0-15,1 21 0,-21-21 16,20-1-16,-20 1 0</inkml:trace>
  <inkml:trace contextRef="#ctx0" brushRef="#br0" timeOffset="180760.38">27580 12912 0,'0'0'0,"0"-21"0,0-1 15,0 1-15,0 0 0,0 0 0,0 0 16,0 0-16,0-1 15,-21 44 1,21-1-16,0 0 0,0 21 0,0 1 16,0 20-16,0 1 0,0-1 15,0 1-15,0-1 0,0 22 0,0-22 16,0 22-16,0 0 0,-21-1 16,0-20-16,21 20 0,-22 1 0,1-21 15,0 20-15,0-20 0,0-1 16,21 22-16,-21-22 0,-1-20 0,1 20 15,0-20-15,0-1 0,0 0 0,21 1 16,0-22-16,0-42 31,0-22-31,21 22 0,0-21 0,-21-22 16,21 22-16,0-22 0</inkml:trace>
  <inkml:trace contextRef="#ctx0" brushRef="#br0" timeOffset="181044.22">27495 13081 0,'0'-63'0,"0"126"0,0-169 16,0 43-16,0 20 0,0 1 0,22 0 15,-1-1-15,0 22 0,21-21 16,1 21-16,-22 21 0,42-21 0,-20 21 16,-1 0-16,0 0 0,22 21 15,-22 0-15,-21 0 0,22 21 0,-22 1 16,0-1-16,-21-21 0,0 22 0,0-1 15,0 0-15,-21 1 16,0-1-16,-1-21 0,1 0 0,0 22 0,0-22 16,-21 0-16,20-21 0,1 21 15,0 0-15,0-21 0,0 0 16,21 21-16,-21-21 0,42 0 31,21-21-31,-21 21 0,0-21 16</inkml:trace>
  <inkml:trace contextRef="#ctx0" brushRef="#br0" timeOffset="181395.55">28406 12869 0,'0'0'0,"0"-21"0,0 0 0,-22 21 32,1 0-32,0 0 15,0 21-15,0 22 0,0-22 16,21 0-16,-22 21 0,22-21 0,-21 22 15,21-22-15,0 21 0,0-21 16,0 1-16,0-1 0,0 0 0,0 0 16,21-21-16,1 21 0,20-21 0,-21 0 15,0 0-15,22 0 0,-22 0 16,0 0-16,21-21 0,-21 21 0,22-21 16,-22 0-16,0 0 0,0-1 0,0 1 15,-21 0-15,22 0 16,-22-21-16,0 20 0,0-20 0,-22 0 15,1 21-15,0-22 0,0 22 16,0 0-16,-22 0 0,22 21 0,0 0 16,0-21-16,0 21 0,0 0 0,-1 0 15,1 0-15,21 21 16,21-21 0,1 0-16</inkml:trace>
  <inkml:trace contextRef="#ctx0" brushRef="#br0" timeOffset="182192.09">29019 12510 0,'0'0'15,"22"-22"-15,-22 1 0,0-21 0,0 21 0,0 0 16,0-22-16,0 22 0,0 0 16,0 42-1,-22 0-15,1 0 16,0 1-16,0 20 0,21 0 0,-21 22 15,0-22-15,-1 22 0,22-1 0,-21 1 16,0-1-16,21 1 0,0-1 16,-21-21-16,21 22 0,0-22 0,0 1 15,0-1-15,0-21 0,0 21 16,0-20-16,21-1 0,0 0 16,0-21-16,1 0 0,-1 0 0,0 0 15,21 0-15,-21 0 0,1 0 16,20-21-16,-21 0 0,0-1 0,0 22 15,22-21-15,-22-21 0,-21 21 0,21 0 16,-21-1-16,21 1 0,-21-21 16,0 21-16,0 0 0,0-1 0,0 1 15,0 42 1,0 1 0,0-1-16,0 0 0,0 0 0,0 0 15,0 0-15,0 1 0,0-1 16,21 0-16,1 0 15,-1 0-15,0-21 0,0 21 16,0-21-16,22 0 0,-22 0 16,0 0-16,21 0 0,-21 0 0,22-21 15,-22 21-15,0-21 0,0 0 0,0 0 16,1 21-16,-1-21 0,-21-1 16,0 1-16,21 0 0,-21 0 0,0-21 15,21 42-15,-21-22 0,0 1 16,0 0-16,0 42 15,0 0-15,0 22 16,0-22-16,0 21 16,0-21-16,-21 22 0,21-1 0,-21 22 15,0-22-15,-1 0 0,22 22 0,-21-22 16,0 22-16,21-1 0,0 1 16,-21-1-16,0 1 0,0-1 0,-1 1 15,22-1-15,-21 1 0,0-1 0,0 1 16,-21-1-16,20-21 0,1 22 15,0-1-15,-21-20 0,21-1 0,-1 0 16,-20 1-16,21-22 0,-21 0 0,20 0 16,-20 0-16,21-21 0,-21 0 15,20 0-15,1 0 0,-21 0 0,21-21 16,0 0-16,-1-21 0,1 21 16,0-22-16,0 22 0,0-42 0,0 20 15,21 1-15,0 0 0,0-22 16,0 1-16,0-1 0,0 1 0,21-1 15,0-21-15,21 22 0</inkml:trace>
  <inkml:trace contextRef="#ctx0" brushRef="#br0" timeOffset="183004.62">29993 12848 0,'-21'-21'16,"42"42"-16,-42-63 0,21 21 15,-21 21-15,0 0 16,21 21-1,0 0-15,0 0 16,-22 22-16,22-22 0,-21 21 0,21 0 16,-21-20-16,21 20 0,-21-21 15,0 21-15,0-20 0,21-1 0,-22 0 16,1 0-16,21 0 0,0-42 47,0 0-47,0 0 0,0 0 15,0-1-15,0 1 0,0 0 16,0 0-16,0-21 0,21 20 0,1-20 16,-1 21-16,0-21 0,0 20 15,0 1-15,0 0 0,1 0 16,20 21-16,-21 0 0,0 0 0,0 0 16,1 0-16,-1 21 15,0 0-15,0 22 0,-21-22 0,0 0 16,0 21-16,0-21 0,0 1 15,0 20-15,0-21 0,0 0 0,0 0 16,0 1-16,0-1 0,-21-21 16,0 0 15,21-21-15,0-1-16,0 1 0,21 0 15,0 0-15,0 0 0,0 0 16,1-22-16,-1 22 0,0-21 15,21 21-15,-21-1 0,22-20 0,-1 21 16,-21 21-16,22-21 0,-22 21 16,0 0-16,0 0 0,0 21 0,0 0 15,1 0-15,-22 0 0,0 22 0,0-22 16,0 21-16,0-21 0,0 22 16,0-22-16,0 0 0,0 21 0,-22-20 15,1-1-15,21 0 0,-21-21 16,21 21-16,0 0 15,21-21 1,0 0 0,1 0-16,-1 0 0,0-21 15,0 21-15,0-21 0,0 0 16,1 0-16,20-1 0</inkml:trace>
  <inkml:trace contextRef="#ctx0" brushRef="#br0" timeOffset="184122.02">30924 12954 0,'43'-85'31,"-86"170"-31,65-170 16,-44 107-16,1-1 16,0 0-16,0 0 0,0 0 15,0 22-15,-1-22 0,1 21 0,21-21 16,0 0-16,-21 22 0,21-22 16,0 0-16,0 0 0,0 0 15,0 1-15,0-1 0,21-21 16,0 0-16,1 0 0,-1 0 15,0 0-15,0 0 0,0 0 0,0-21 16,1-1-16,-1 22 0,-21-21 0,21 0 16,-21 0-16,21 0 0,-21 0 15,0-22-15,0 22 0,0-21 0,0 21 16,0-22-16,-21 1 0,0 21 16,0 0-16,21-1 0,-22 22 0,1 0 15,0 0-15,0 0 0,0 0 16,0 0-16,21 22 0,-22-1 15,1 0-15,21 0 0,0 0 0,0 0 16,0 22-16,0-22 0,0 0 16,0 0-16,0 0 0,0 1 0,21-1 15,1 0-15,-1-21 0,0 21 16,0-21-16,0 0 0,0 0 0,1 0 16,-1 0-16,0 0 0,0 0 0,21 0 15,-20 0-15,-1 0 0,0 0 16,0-21-16,0 0 0,0 0 15,-21-1-15,0 1 16,22 0-16,-1 0 0,-21 0 0,21 0 16,-21-1-16,0 1 0,0 0 15,21 21-15,-21 21 16,0 0 0,0 1-16,0-1 0,0 0 15,0 0-15,0 0 0,0 0 0,0 1 16,0-1-16,21 0 15,0-21-15,1 0 16,-1 0-16,0 0 0,0 0 16,0 0-16,0 0 0,1 0 0,-1 0 15,0-21-15,0 0 16,0-1-16,0 1 16,-21 0-16,22 0 0,-22 0 0,0 0 15,21-22-15,-21 22 0,21 0 16,-21 0-16,21 0 0,-21 42 31,0 0-15,0 0-16,-21 0 15,21 0-15,0 1 0,-21-1 0,21 0 16,0 0-16,0 0 16,0 0-16,0 1 15,0-1-15,21-21 16,0 21-16,0-21 0,0 0 15,1 21-15,-1-21 0,0 0 16,0 0 0,0-21-1,-21 0 1,0 0-16,-21 42 31,0 0-15,0 0-16,21 21 0,-21-20 15,-1 20-15,1-21 0,0 21 0,0-20 16,0 20-16,0 0 0,-1 1 16,1-1-16,0-21 0,0 21 0,0 1 15,0-1-15,-1-21 0,1 22 16,0-22-16,21 21 0,-21-21 16,0 0-16,21 1 0,-21-1 0,21 0 15,0 0-15,0 0 0,0 0 16,-22 1-16,22-1 0,0 0 15,0 0 1,-21-21-16,21-21 31</inkml:trace>
  <inkml:trace contextRef="#ctx0" brushRef="#br0" timeOffset="184424.85">31665 13187 0,'0'0'0,"0"-42"0,0 20 15,0 1-15,21 0 0,-21 0 16,22 0-16,-1 0 0,0-1 0,21 1 16,-21 21-16,1 0 15,-1 0-15,0 0 0,0 0 16,0 21-16,-21 1 15,0-1-15,0 0 0,0 0 0,0 0 16,0 0-16,0 1 0,-21-1 16,0 0-16,0 0 0,0 0 0,-1 0 15,1-21-15,0 22 0,0-22 16,0 21-16,0-21 0,-1 0 0,1 0 16,42 0 15</inkml:trace>
  <inkml:trace contextRef="#ctx0" brushRef="#br0" timeOffset="185820.49">32279 12806 0,'0'0'16,"0"-42"-16,0 20 0,0 1 0,0 0 15,0 0-15,0 42 16,-21 0-1,0 0-15,0 22 0,-1-1 0,1 0 16,0 1-16,0-1 0,21 0 16,-21-20-16,21 20 0,-21 0 0,21-21 15,-22 1-15,22 20 0,0-21 16,0 0-16,0 0 16,0 1-16,22-22 15,-1 0 1,0 0-16,-21-22 0,21 1 15,0 0-15,0 0 16,-21 0-16,22 21 0,-22-21 0,21-1 16,0 1-16,-21 0 0,21 21 15,-21 21 1,0 0 0,0 1-16,0-1 0,0 0 15,0 0-15,0 0 16,0 0-16,0 1 0,21-22 31,0 0-31,1 0 0,-1 0 16,0 0-16,0 0 0,0 0 15,0-22-15,1 22 0,-22-21 16,0 0-16,21 0 0,0 0 16,0 0-16,-21-1 0,0 1 15,21 0-15,0 21 16,-21 21-1,0 0 1,0 1-16,0-1 0,0 0 16,0 0-16,0 0 15,0 0-15,22-21 32,-1 0-17,0 0-15,0 0 0,0 0 16,0 0-1,1-21-15,-22 0 0,21 0 16,0 0-16,-21 0 16,0-1-16,-21 44 31,0-22-31,21 21 16,-22 0-16,1 0 15,21 0-15,-21 0 0,21 1 16,21-22 31,0 0-47,1 0 15,-1 0-15,0 0 0,0 0 16,0 0-16,0-22 16,1 22-16,-1-21 0,0 0 0,0 21 15,0-21-15,0 0 16,1 0-16,-1-1 0,-21 1 15,0 42 17,-21 1-32,-1-1 15,22 0-15,0 0 0,-21 0 0,21 0 16,-21-21-16,21 22 0,0-1 16,0 0-16,0-42 62,0 0-62,21 21 0,0-22 16,-21 1-16,22 0 0,-1 0 15,0 0-15,0 21 0,-21-21 0,21-1 16,0 1-16,1 21 16,-22 21-1,0 1-15,0-1 16,0 0-16,0 0 0,-22 0 0,1 0 15,21 1-15,0-1 16,0-42 31,0-1-31,21 22-16,1-21 0,-22 0 0,21 21 15,0-21-15,-21 0 0,21 0 16,0 21-16,0-22 0,1 1 15,-1 21-15,-21 21 32,0 1-32,0-1 0,-21-21 15,21 21-15,-22 0 0,22 0 16,0 0-16,-21-21 0,0 22 0,0-22 16,21 21-16,0-42 46</inkml:trace>
  <inkml:trace contextRef="#ctx0" brushRef="#br0" timeOffset="185999.89">33020 12869 0,'-42'0'0,"20"0"16,1 0-1,0 0-15,0 0 0,0 0 16,0 0-16</inkml:trace>
  <inkml:trace contextRef="#ctx0" brushRef="#br0" timeOffset="187148.29">656 15896 0,'0'0'0,"-21"0"0,0 0 0,0 0 16,-1 0-16,-20 0 15,21 0-15,0 0 0,-22 0 0,1 0 16,21 0-16,-21 0 0,-1 0 16,1 0-16,21 0 0,-22 0 15,1 0-15,0 0 0,21 0 0,-22 0 16,1 0-16,63 0 78,64 0-78,-22-21 16,22 21-16,0-21 0,-1 21 15,1 0-15,0 0 0,-22-21 16,22 21-16,-22 0 0,22 0 0,-22-21 16,1 21-16,-1 0 0,-20 0 15,20 0-15,-20 0 0,20 0 0,-21 0 16,-20-22-16,20 22 0,-21 0 15,0 0-15,0 0 0,1 0 16,-1 0-16,-42-21 47,-1 21-47,1-21 0,-21 21 16,21-21-16,0 21 0</inkml:trace>
  <inkml:trace contextRef="#ctx0" brushRef="#br0" timeOffset="187536.06">1079 15515 0,'0'21'16,"0"1"-16,0-1 15,22-21-15,-1 0 16,0 0-16,0 0 0,21 0 15,1 0-15,-22 0 0,21 0 16,1 0-16,-1 0 0,-21 0 16,21 0-16,-20 0 0,20 0 0,-21-21 15,0 21-15,0 0 0,1 0 16,-1 0-16,-21 21 16,0 0-16,0 0 15,0 0-15,0 0 0,-21 22 0,-1-1 16,-20-21-16,21 22 0,-21 20 15,-1-21-15,1 1 0,0 20 16,-1-20-16,1-1 0,0 21 16,-1-20-16,1-1 0,21-21 0,0 22 0,-1-22 15,1 0-15,21 0 16,0 0-16,0 0 0,21-42 31</inkml:trace>
  <inkml:trace contextRef="#ctx0" brushRef="#br0" timeOffset="190635.76">3789 15558 0,'0'0'0,"0"-22"16,-21 22-16,-1 0 16,1 0-1,0 0-15</inkml:trace>
  <inkml:trace contextRef="#ctx0" brushRef="#br0" timeOffset="191059.52">3683 15558 0,'0'-22'15,"0"1"1,0 0-16,0 0 31,0 0-15,-21 21 46</inkml:trace>
  <inkml:trace contextRef="#ctx0" brushRef="#br0" timeOffset="191211.43">3662 15431 0,'-21'0'31</inkml:trace>
  <inkml:trace contextRef="#ctx0" brushRef="#br0" timeOffset="191591.22">3725 15431 0,'0'0'0,"0"-22"15,0 1 1,0 0 0,0 0-16,0 42 46,0 0-46,-21 0 0,21 1 16,0 20-16,0 0 0,0 1 0,0-1 16,0 21-16,0-20 0,0 20 15,0-20-15,0 20 0,0-21 16,0 22-16,0-22 0,0 1 0,0-1 16,0-21-16,0 21 0,0-20 15,0-1-15,0 0 0,21-21 31,-21-21-31,21 21 16,-21-21-16,0-1 0,22-20 0</inkml:trace>
  <inkml:trace contextRef="#ctx0" brushRef="#br0" timeOffset="192075.94">4403 15515 0,'0'0'0,"21"0"0,0-21 16,-21 0 0,-21 21-1,0 0-15,-1 0 16,1 0-16,0 21 0,0 0 0,0-21 16,0 21-16,-1 1 0,-20-1 15,21 0-15,0 0 0,0 0 16,-1 0-16,1 1 0,0-1 15,21 0-15,-21 0 0,21 0 16,21-21 0,0 21-16,0-21 0,22 0 15,-22 0-15,21 22 0,1-22 0,-22 21 16,21-21-16,0 21 0,1 0 16,-22 0-16,21 0 0,-21 1 0,1-1 15,-1 0-15,-21 21 0,0-21 16,0 1-16,0-1 0,-43 0 0,22 0 15,0 0-15,-21 0 0,21 1 16,-22-22-16,22 21 0,-21-21 16,-1 0-16,22 0 0,-21 0 0,21 0 15,0 0-15,-22 0 0,22 0 16,0-21-16,0 21 0,21-22 0,-21 1 16,21 0-16,0 0 15,0 0 1,21 21-16,0 0 0,0-21 15,21 21-15,-20-22 0,20 22 16</inkml:trace>
  <inkml:trace contextRef="#ctx0" brushRef="#br0" timeOffset="192620.05">5736 15515 0,'0'-21'16,"-21"21"-16,0 0 15,0 0-15,-1 21 0,22 0 16,-21 1-16,0-1 0,0 0 0,0 21 16,21-21-16,-21 22 0,-1-22 15,1 21-15,0 1 0,0-1 16,0 0-16,-22 1 0,22-1 0,0-21 15,0 21-15,0 1 0,0-22 16,-1 0-16,22 0 0,0 0 0,22-42 47,-1 0-47,0 0 0,0 0 16,0-22-16,0 22 0,1-21 15,-1 0-15,0-1 0,0 22 0,0-21 16,0-1-16,1 1 0,-1 0 0,0 21 15,0-22-15,0 22 0,0 0 16,1 0-16,-22 0 0,21 21 0,0 0 16,0 0-16,-21 21 0,21 0 15,-21 0-15,21 0 0,1 0 16,-22 22-16,0-1 0,21 0 0,0-20 16,-21 20-16,0 0 0,21 1 0,-21-1 15,0 0-15,0 1 0,0-22 16,0 21-16,0-21 0,0 0 0,0 1 15,0-1-15,0 0 0,-21 0 16,0-21 0,0-21-1,-1 21-15,1-21 16</inkml:trace>
  <inkml:trace contextRef="#ctx0" brushRef="#br0" timeOffset="192815.93">5313 15939 0,'-21'0'0,"21"-22"16,21 22-1,0 0-15,0 0 0,0-21 16,0 21-16,1 0 0,20 0 0,-21-21 16,21 21-16,1 0 0,-22 0 0,21-21 15,1 21-15,-22 0 16,0-21-16,21 0 0,-21 21 0,1 0 15,-1-22-15,0 22 0</inkml:trace>
  <inkml:trace contextRef="#ctx0" brushRef="#br0" timeOffset="193459.59">6985 15769 0,'0'0'0,"-21"-42"16,21 21-16,0 0 0,0-1 15,0 1-15,21 0 0,0 0 0,0 0 16,0 0-16,1-1 0,-1 1 15,0 21-15,0 0 0,0 0 0,0 0 16,22 0-16,-22 21 0,0 1 16,0-1-16,0 21 0,-21-21 0,22 22 15,-22-1-15,21 0 0,-21 1 0,0-1 16,0 0-16,0 1 0,0-1 16,-21-21-16,-1 21 0,1-20 0,21 20 15,-21-21-15,0 0 16,0-21-16,21-21 31,0 0-31,0 0 0,0 0 0,0-1 16,0-20-16,0 0 0,21 21 15,0-22-15,-21 1 0,21 0 0,0-1 16,22 1-16,-22 0 0,0-1 16,0 1-16,0 0 0,1-1 0,-1 22 15,21 0-15,-21 0 0,-21 0 0,21-1 16,1 22-16,-1 0 15,-21 22 1</inkml:trace>
  <inkml:trace contextRef="#ctx0" brushRef="#br0" timeOffset="193840.49">7620 15812 0,'0'-233'0,"0"487"0,0-275 0,0 63 16,21-21-16,-21 0 0,21-21 15,0 0 1,1 0-16,-1 0 0,0-21 16,0 0-16,0 21 0,0-21 0,1 0 15,-1-1-15,0 1 0,21 0 16,-21 0-16,1 0 0,-1-22 16,0 22-16,0 0 0,-21 0 0,0 0 15,0 0-15,0-1 0,0 1 16,0 0-16,-21 21 0,0 0 15,0 0-15,-1 21 0,1 0 0,-21 1 16,21-1-16,-22 21 0,22-21 16,0 22-16,-21-1 0,21 0 0,-1 1 15,22-22-15,0 21 0,0 0 0,0 1 16,0-22-16,0 21 0,0-21 16,0 1-16,22-1 0,-1-21 0,0 21 15,0-21-15,0 0 0,22 0 0,-22 0 16,21 0-16,0-21 15,-20 0-15,20-1 0,0 1 0,1 0 16,-1 0-16,0-21 0,1-1 0,-1 1 16</inkml:trace>
  <inkml:trace contextRef="#ctx0" brushRef="#br0" timeOffset="194088.46">8594 15240 0,'-22'-148'31,"-20"550"-31,106-656 0,-107 106 15,22 169-15,0 0 16,21 0-16,-21 22 0,21-1 0,0 0 0,-21 1 16,21-1-16,0 0 15,-22 22-15,22-22 0,0 1 0,0-1 16,-21 0-16,21 1 0,-21-1 0,21 0 16,0 1-16,0-1 0,0-21 15,0 21-15,0-20 0,0-1 0,0 0 16,0 0-16,21-21 0,0 0 15,1 0-15,-1 0 0,21 0 16,0 0-16,1-21 0,-1 21 0</inkml:trace>
  <inkml:trace contextRef="#ctx0" brushRef="#br0" timeOffset="195791.86">9229 15663 0,'0'-21'0,"-106"148"0,212-233 0,-106 64 0,0 21 16,0 0-16,-22 0 15,1-1-15,0 22 0,0 0 0,0 0 16,0 0-16,-1 0 0,1 0 0,0 0 16,-21 22-16,21-1 0,-1 0 15,-20 0-15,21 0 0,0 0 0,0 22 16,-1-22-16,1 21 0,0 1 0,21-22 16,0 21-16,0-21 0,0 22 15,0-22-15,0 0 0,0 0 0,0 0 16,21 0-16,0-21 0,1 0 15,-1 0-15,21 0 0,-21 0 16,22 0-16,-22 0 0,0-21 0,21 0 16,-21 0-16,1 0 0,20 0 0,-21-1 15,0 1-15,0 0 0,-21-21 16,22 21-16,-22-1 0,21-62 16,-21 41-16,0 22 0,0 0 15,0 0-15,0 0 0,0 42 47,0 0-47,-21 0 0,21 0 0,-22 22 16,22-22-16,0 21 0,0-21 15,0 22-15,0-22 0,0 21 0,0-21 16,0 1-16,0-1 0,0 0 0,22 0 16,-1-21-16,0 0 0,0 0 15,0 0-15,0 0 0,1 0 0,20 0 16,0-21-16,-21 0 0,22 21 0,-1-21 15,0-1-15,1-20 0,-1 21 16,-21 0-16,22 0 0,-22-22 0,21 22 16,-21-21-16,0-1 0,1 1 15,-22 0-15,21-1 0,-21 1 0,21-21 16,-21 20-16,0-20 0,0 20 16,0 1-16,0-21 0,0 41 0,21-20 15,-21 21-15,0 0 0,0 0 16,0-1-16,0 44 15,0-1-15,0 21 0,0-21 16,0 22-16,-21-1 0,21 21 16,0-20-16,-21 20 0,0-20 0,21-1 15,0 21-15,0-20 0,-22-1 0,22 0 16,0 1-16,0-22 0,0 21 0,0-21 16,0 22-16,0-22 0,0 0 15,0 0-15,22 0 0,-1-21 16,0 0-16,0 0 0,0 0 15,0 0-15,1 0 0,-1 0 16,21-21-16,-21 0 0,0 0 0,1 0 16,-1 0-16,0-1 0,0 1 0,0 0 15,22-42 1,-22 41-16,-21 1 0,0 0 0,0 0 16,0 0-16,0 42 31,0 0-31,0 0 15,0 0-15,0 22 0,0-22 16,0 0-16,-21 0 0,21 0 16,0 1-16,0-1 0,0 0 0,0 0 15,21 0-15,0-21 0,0 0 16,0 0-16,0 0 0,1 0 16,-1 0-16,21 0 0,-21 0 0,22-21 15,-22 21-15,0-21 0,21 0 0,-21 21 16,1-21-16,-1-1 0,0 1 0,0 0 15,0 0-15,-21 0 0,0 0 16,21-1-16,-21 1 0,22 0 16,-22 42-1,0 0 1,0 1-16,-22-1 16,22 0-16,0 0 0,0 0 0,0 0 15,0 1-15,0-1 0,0 0 16,0 0-16,0 0 0,0 0 15,22-21-15,-1 0 0,0 0 0,0 0 16,0 0-16,0 0 0,1 0 16,-1 0-16,0 0 0,0 0 0,0-21 15,0 0-15,1 21 0,-22-21 0,0 0 16,0 0-16,0-1 16,0 1-16,0 0 0,0 0 0,-22 0 15,1 0-15,21-1 0,-21 22 16,0-21-16,0 0 0,0 21 0,-22 0 15,22-21-15,0 21 16,0 0-16,21-21 16,21 21-1,0-21 1,0-1-16,0 22 0,1 0 0,-1-21 16,0 21-16,21 0 0,-21 0 0,22 0 15,-22 0-15,0 0 0,21 0 16,-20 0-16,-1 0 0,0 21 0,-21 1 15,21-1-15,-21 0 0,21 0 16,-21 0-16,0 0 16,0 1-16,0-1 0,0 0 0,0 0 15,0 0-15,0 0 0,0 1 16,0-1-16,0 0 16,0-42 30,0 0-30,0-1-16,21 1 0,-21 0 0,22 0 16,-1 0-16,-21-22 0,21 22 0,0 0 15,0-21-15,0 21 16,22-22-16,-22 22 0,0 0 0,0 0 16,0 21-16,1 0 0,-1 0 0,0 0 15,-21 21-15,21-21 16,-21 42-16,0-21 0,0 1 0,0-1 15,0 21-15,0-21 0,0 0 0,0 22 16,0-22-16,0 0 0,-21 0 16,21 0-16,0 1 0,0-1 0,-21 0 15,21 0-15,0-42 47,0 0-47,0 0 16</inkml:trace>
  <inkml:trace contextRef="#ctx0" brushRef="#br0" timeOffset="196012.28">10943 15198 0,'0'0'0,"-21"0"0,0 0 16,0 0-16,21-21 15,-22 21-15,44 0 47,-44 0-15</inkml:trace>
  <inkml:trace contextRef="#ctx0" brushRef="#br0" timeOffset="196228.16">10033 15494 0,'0'0'0,"-64"42"15,64-20 1,22-22 0,-1 0-16,0 0 15,0 0-15,21 0 0,-20-22 16,20 22-16,0-21 0,-21 21 0,22-21 15,-1 21-15,-21 0 0,22-21 0,-22 21 16,0-21-16,0 21 0,0-21 16,0 21-16,1 0 0,-1-22 0</inkml:trace>
  <inkml:trace contextRef="#ctx0" brushRef="#br0" timeOffset="196912.38">12192 15579 0,'0'0'0,"21"0"0,0 0 15,0 0-15,-21-21 0,22 21 0,-1-22 16,0 22-16,0-21 0,0 0 16,0 21-16,-21-21 0,0 0 15,0 0-15,0-1 16,-21 22 0,-21 0-16,21 0 0,-22 0 15,1 0-15,0 0 0,-22 0 0,22 0 16,0 22-16,20-22 0,-20 21 15,21 0-15,0-21 0,0 21 0,21 0 16,0 0-16,0 1 0,0-1 16,0 0-16,21 0 0,0 0 15,0 0-15,0-21 0,0 22 0,1-1 16,-1 0-16,0 0 0,-21 0 0,0 0 16,21-21-16,-21 22 0,0-1 15,0 0-15,0 0 0,-21-21 16,0 21-16,0-21 0,-22 0 15,22 0-15,-21 0 0,21 0 0,-22 0 16,1 0-16,21 0 0,0 0 16,-22 0-16,22-21 0,0 21 0,21-21 15,-21 21-15,21-21 0,-21 0 0,21-1 16,0 1-16,0 0 0,0 0 16,0 0-16,0 0 0,21-1 0,0 1 15,21 0-15,-21-21 0</inkml:trace>
  <inkml:trace contextRef="#ctx0" brushRef="#br0" timeOffset="197879.82">12636 15071 0,'0'0'0,"-21"0"31,21 21-31,-21 0 0,21 0 0,-21 22 15,0-1-15,21-21 0,0 21 0,-21 1 16,21-1-16,-22 0 0,1 22 16,21-22-16,-21 1 0,0-1 0,0-21 15,21 21-15,-21 1 0,-1-22 16,1 21-16,21-21 0,-21 1 0,21-1 16,-21 0-16,21 0 0,21-42 46,0 0-46,-21 0 0,21-1 16,1 1-16,-1 0 0,21 0 0,-21 0 16,0 0-16,1-22 0,-1 22 15,0 0-15,0 0 0,0 0 0,0-1 16,1 1-16,-1 21 16,-21 21-1,0 1-15,0-1 0,0 0 16,0 0-16,0 0 0,0 0 0,0 1 15,0-1-15,0 0 0,0 0 16,0 0-16,21-21 16,-21 21-16,21-21 0,0 0 0,0 0 15,1 0-15,-1 0 0,21 0 16,-21 0-16,0 0 0,22 0 16,-22 0-16,21-21 0,-21 0 0,22 21 15,-22-21-15,0 0 0,21 0 0,-20 21 16,-1-22-16,0 1 0,-21 0 15,21 0-15,-21 0 0,0 0 16,0-1-16,0 44 31,0-1-15,0 0-16,0 0 0,-21 0 16,21 0-16,0 1 0,0-1 15,0 0-15,0 0 0,21 0 16,0-21-16,0 21 0,1-21 15,-1 0-15,21 0 0,-21 0 0,0 0 16,22 0-16,-22 0 0,0 0 16,21-21-16,-20 21 0,-1-21 0,0 0 15,21 0-15,-21 21 0,1-21 16,-1-1-16,-21 1 0,0 0 16,21 0-16,-21 0 0,21 0 0,-21-1 15,0 1-15,0 0 16,0 42-1,0 0-15,0 1 0,0-1 16,-21 0-16,0 0 0,21 21 0,-21 1 16,21-22-16,0 21 0,-22 22 15,1-22-15,21 0 0,-21 1 0,21 20 16,0-20-16,-21-1 0,0 0 0,21 1 16,-21-1-16,21 21 0,0-20 15,0-22-15,0 21 0,0 1 16,0-22-16,0 0 0,0 0 0,0 0 15,0 0-15,21-42 32,0 0-17,-21 0-15,21 0 0,-21 0 0,0-1 16,21-20-16</inkml:trace>
  <inkml:trace contextRef="#ctx0" brushRef="#br0" timeOffset="198157.67">13779 15685 0,'0'0'0,"0"-22"0,0-20 16,22 21-16,-22 0 0,21 0 16,0-1-16,0 1 0,0 0 15,0 21-15,1 0 0,-1-21 16,0 21-16,21 0 0,-21 0 0,1 0 16,-1 0-16,0 0 0,0 21 15,-21 0-15,0 0 0,0 1 16,0-1-16,0 21 0,0-21 0,-21 0 15,0 1-15,0-1 0,-22 21 0,22-42 16,0 21-16,0 0 0,-22 1 16,22-22-16,0 21 0,0-21 0,0 21 15,0-21-15,-1 0 0,1 0 0,0 0 16,21-21 0,-21 0-16,0-1 15</inkml:trace>
  <inkml:trace contextRef="#ctx0" brushRef="#br0" timeOffset="198368.06">13250 15282 0,'0'0'0,"-21"-21"16,-42 21-16,63-21 15,-22 0-15,1 21 16,21-21-16,-21 21 15,21 21 17,0 0-32,0 0 15,0 22-15,0-22 0</inkml:trace>
  <inkml:trace contextRef="#ctx0" brushRef="#br0" timeOffset="198851.78">11493 16658 0,'0'0'0,"-21"0"0,0 0 0,0-21 16,0 21-1,21 21 1,0 0-16,21 1 0,0 20 15,0 0-15,0 1 0,22-1 0,-22 21 16,21-20-16,1 20 0,-22-20 0,21 20 16,0-21-16,1 22 0,-22-22 15,21 1-15,1 20 0,-22-21 0,0 1 16,0-1-16,0 0 0,0 1 16,1-22-16,-22 0 0,21 0 0,-21 0 15,0 1-15,0-1 0,0-42 47,0-1-47,-21 1 16,21-21-16,0 0 0,0-1 0</inkml:trace>
  <inkml:trace contextRef="#ctx0" brushRef="#br0" timeOffset="199156.48">12192 16785 0,'0'-21'15,"0"42"-15,21-63 0,-21 21 0,21 0 0,-21-1 16,0 44 0,-21-1-1,0 0-15,0 0 0,0 21 16,-22 1-16,1-22 0,21 42 0,-22-20 16,1-1-16,-21 22 0,20-22 0,1 0 15,-22 22-15,22-22 0,-21 0 16,20 22-16,-20-22 0,20 1 0,-20 20 15,21-21-15,-1-20 0,1 20 16,0 0-16,20-21 0,1 1 0,0-1 16,0-21-16,21 21 0,21-42 31,0 0-31,0-1 16,1 1-16,20 0 0,0 0 15,1-21-15</inkml:trace>
  <inkml:trace contextRef="#ctx0" brushRef="#br0" timeOffset="200091.97">18923 15007 0,'0'-42'0,"0"21"16,0 0-16,0-1 15,-21 44 32,21-1-47,0 0 0,0 21 16,0-21-16,0 22 0,0-1 15,-21 22-15,21-22 0,0 0 0,-22 1 16,22 20-16,0-21 0,0 1 16,0-1-16,0-21 0,0 22 0,-21-22 15,21 21-15,0-21 0,0 0 0,0 1 16,0-1-16,21-42 47</inkml:trace>
  <inkml:trace contextRef="#ctx0" brushRef="#br0" timeOffset="200556.7">19558 15134 0,'0'0'0,"21"-21"0,0 0 16,0 21-16,1-21 0,-1 0 16,-21-1-1,-21 22-15,-1 0 0,1 0 16,0 0-16,0 0 0,-21 0 16,20 22-16,-20-22 0,0 21 0,21 0 15,-22 0-15,1 21 0,21-20 16,0-1-16,-1 0 0,1 0 15,0 0-15,21 0 0,0 1 0,0-1 16,0 0-16,0 0 0,21 0 16,0 0-16,1-21 0,-1 22 15,21-22-15,-21 21 0,22-21 0,-22 21 16,21-21-16,-21 21 0,0-21 0,22 21 16,-22 0-16,0-21 0,-21 22 15,0-1-15,0 0 0,0 0 16,0 0-16,-42 0 0,21-21 15,-1 22-15,-20-22 0,0 0 16,-1 0-16,1 21 0,21-21 16,-21 0-16,-1 0 0,22 0 0,-21 0 15,21 0-15,-1 0 0,1-21 16,21-1-16,-21 22 0,21-21 16,0 0-16,0 0 0,0 0 15,21 0-15,0-1 16,1 22-16,-1-21 0,21 0 0</inkml:trace>
  <inkml:trace contextRef="#ctx0" brushRef="#br0" timeOffset="201220.33">21272 15028 0,'0'0'0,"-42"-42"16,21 42-1,0 0-15,0 0 0,-1 0 16,1 0-16,21 21 15,-21 0-15,0 1 0,21 20 16,-21 0-16,21 1 0,-21-1 0,21 0 16,-22 1-16,22 20 0,0-21 15,-21 1-15,0-1 0,0 0 0,21 1 16,0-1-16,-21-21 0,0 22 0,21-22 16,-22 0-16,22 0 0,0 0 15,0-42 16,0 0-31,22 0 16,-22 0-16,21-1 0,0 1 16,-21-21-16,21 21 0,-21-22 15,21 1-15,0 0 0,1-1 0,-1 1 16,0-21-16,-21 20 0,21 1 16,0 0-16,0-1 0,1 1 0,-1 0 15,0-1-15,0 22 0,-21 0 0,21 0 16,0 21-16,1 0 0,-1 0 15,0 21-15,0 0 0,0 21 16,0-20-16,-21 20 0,22 21 0,-22-20 16,21-1-16,-21 22 0,0-22 15,0 0-15,0 1 0,0-1 0,0 0 16,0 1-16,0-22 0,0 0 16,0 0-16,0 0 0,0 0 15,0 1-15,0-1 0,0 0 16,-21-21-16,21-21 31,-22 0-31,22-1 16</inkml:trace>
  <inkml:trace contextRef="#ctx0" brushRef="#br0" timeOffset="201456.2">20891 15452 0,'0'0'0,"0"21"16,22-21-1,-1 0-15,0 0 0,0 0 16,21 0-16,-20-21 0,20 21 16,-21 0-16,21 0 0,1-21 0,-22 21 15,21 0-15,-21 0 0,1-22 0,-1 22 16,0 0-16,0 0 15,-21-21-15</inkml:trace>
  <inkml:trace contextRef="#ctx0" brushRef="#br0" timeOffset="202144.31">16764 15409 0,'21'0'47,"21"0"-31,-20 0-16,20 0 0,0 0 0,22 0 16,-22 0-16,22 0 0,-22 0 0,21 22 15,1-22-15,-1 0 0,1 0 16,-1 0-16,1 21 0,-1-21 0,1 0 15,-1 0-15,-20 0 0,-1 0 0,0 0 16,1 0-16,-22 0 0,0 0 16,0 0-16,0 0 0,-21-21 31,-21-1-15</inkml:trace>
  <inkml:trace contextRef="#ctx0" brushRef="#br0" timeOffset="202476.12">17716 15155 0,'22'0'15,"-1"0"-15,0 22 16,0-22-16,0 0 15,0 21-15,1-21 0,-1 0 16,0 21-16,0-21 0,-21 21 16,21 0-16,-21 0 15,0 1-15,0-1 16,0 0-16,0 21 0,0-21 0,-21 1 16,21-1-16,-21 21 0,-21-21 15,20 22-15,1-22 0,-21 21 0,0-21 16,-1 22-16,22-22 0,-21 0 0,-1 21 15,1-21-15,21 1 16,0-1-16,0 0 0,-1 0 0</inkml:trace>
  <inkml:trace contextRef="#ctx0" brushRef="#br0" timeOffset="203716.74">22966 15494 0,'0'0'0,"-21"0"0,-1 0 15,22-21 17,0 0-32,0 0 15,0-1-15,0-20 0,0 21 16,22 0-16,-1 0 0,0-22 16,0 22-16,0-21 0,0 21 0,1-22 15,-1 22-15,21 0 0,-21 0 16,22 0-16,-22-1 0,21 22 0,0 0 15,-20 0-15,20 0 0,0 0 16,1 22-16,-1-1 0,0 21 16,-21-21-16,22 22 0,-22 20 0,0-21 15,0 1-15,-21-1 0,0 0 0,0 1 16,0-1-16,-21-21 0,0 22 16,0-22-16,-22 0 0,22 0 0,0 0 15,0 0-15,0-21 0,0 0 0,-1 0 16,22-21-1,0 0-15,0 0 16,0 0-16,0 0 0,0-1 0,22-20 16,-22 21-16,21-21 0,0 20 15,0-20-15,21 0 0,-20-1 16,-1 1-16,21 0 0,-21-1 0,22 1 16,-1 21-16,-21-21 0,21 20 15,1 1-15,-22 0 0,21 0 0,-21 0 16,1 21-16,-1 0 0,0 0 0,-21 21 15,0 0-15,0 0 16,0 0-16,0 1 0,0 20 0,0 0 16</inkml:trace>
  <inkml:trace contextRef="#ctx0" brushRef="#br0" timeOffset="204056.55">23918 15558 0,'0'-127'15,"0"254"-15,21-127 0,1 21 0,-1-21 16,0 0-16,0 0 0,0 0 0,22-21 15,-22-1-15,0 22 0,21-21 16,-21 0-16,22 0 0,-22 0 0,21-22 16,-21 22-16,1 0 0,-1-21 0,0 21 15,-21-22-15,0 22 0,0 0 16,0-21-16,0 20 0,0 1 0,-21 21 16,0 0-16,-1 0 0,1 0 15,0 0-15,-21 0 0,21 21 0,-1 1 16,-20-1-16,21 21 0,0-21 15,0 22-15,21-1 0,0 0 0,-22-21 16,22 22-16,0-1 0,0-21 16,0 22-16,0-22 0,22 0 0,-1 0 15,0 0-15,0-21 0,0 21 16,0-21-16,22 0 0,-22 0 0,21 0 16,1 0-16,-1 0 0,0-21 0,1 21 15,-1-21-15,0 0 0,1 0 16,-22 0-16,21-22 0,0 22 0</inkml:trace>
  <inkml:trace contextRef="#ctx0" brushRef="#br0" timeOffset="204296.4">24955 14859 0,'0'0'0,"0"-42"0,22 21 0,-22-1 16,0 1-16,0 42 15,0 1 1,0 20-16,0-21 0,0 21 15,-22 1-15,1 20 0,0-20 0,21 20 16,-21-21-16,0 22 0,21-22 16,-21 22-16,-1-22 0,22 0 0,0 1 15,-21-22-15,21 21 0,-21-21 0,21 22 16,0-22-16,0 0 0,0 0 16,0 0-16,0 1 0,21-22 15,0 0-15,1 0 0,-1 0 0,21 0 16</inkml:trace>
  <inkml:trace contextRef="#ctx0" brushRef="#br0" timeOffset="205251.34">25717 15473 0,'0'0'16,"0"-64"-1,0 43-15,-21-21 0,0 21 0,0 0 16,0-1-16,0 22 0,-1-21 0,1 21 15,0-21-15,0 21 0,0 0 0,0 0 16,-22 21-16,22 0 0,-21 1 16,21 20-16,-22-21 0,22 21 15,0-20-15,0 20 0,0 0 0,-1 1 16,22-22-16,0 21 0,0-21 16,0 0-16,0 1 0,0-1 0,0 0 15,22 0-15,-1-21 0,0 0 0,0 21 16,0-21-16,0 0 15,1 0-15,20 0 0,-21-21 0,0 21 16,0-21-16,1 0 0,-1 21 16,0-21-16,0-1 0,0 1 0,0-21 15,-21 21-15,22 0 0,-1-22 0,0 1 16,0 21-16,-21-22 0,0 22 16,21-21-16,-21 21 0,21 0 15,-21 42 16,0 0-31,0 0 0,0 0 0,0 22 16,0-22-16,0 0 0,0 21 0,0-21 16,0 22-16,0-22 0,0 0 15,0 0-15,0 0 0,22 1 0,-1-22 16,-21 21-16,21-21 0,0 0 0,0 0 16,0 0-16,1 0 0,-1 0 15,21 0-15,-21 0 0,0 0 0,1 0 16,-1-21-16,0-1 0,0 22 15,0-21-15,0-21 0,1 21 16,-1 0-16,-21-22 0,21 1 0,0 0 16,-21-1-16,0 1 0,21 0 0,-21-1 15,21-20-15,-21 20 0,0 1 16,0 0-16,0 21 0,0-1 0,0 1 16,0 0-16,0 42 15,0 0 1,0 1-16,0-1 0,0 21 15,0 0-15,0 1 0,0-1 0,0 0 16,0 1-16,-21-1 0,21 0 0,-21 1 16,21-1-16,0 0 0,0-20 15,0 20-15,0-21 0,0 0 16,0 0-16,0 1 0,21-1 0,0-21 16,1 21-16,-1-21 0,0 0 15,21 0-15,-21 0 0,1 0 0,-1 0 16,0 0-16,0 0 0,0 0 0,22-21 15,-22 0-15,0 21 0,0-22 16,0 1-16,-21 0 0,21 0 0,1 0 16,-1-22-16,-21 22 0,0 0 0,21 21 15,-21-21-15,0 42 32,0 0-32,0 0 0,0 1 15,0-1-15,0 0 0,0 0 16,0 0-16,0 0 0,0 1 15,21-1-15,0-21 16,0 0 0,1 0-16,-1 0 0,0 0 15,0-21-15,0-1 0</inkml:trace>
  <inkml:trace contextRef="#ctx0" brushRef="#br0" timeOffset="205460.23">27009 15113 0,'0'0'15,"0"-21"-15,0 0 16,-22 21-16,1-21 16,0 21-1,0 0-15,0 0 31,21 21-31,-21-21 16,-1 0-16,1 21 0,0-21 0</inkml:trace>
  <inkml:trace contextRef="#ctx0" brushRef="#br0" timeOffset="205661.12">26014 15325 0,'0'0'0,"0"21"0,-21-21 15,21 21 1,21-21-16,0 0 16,0 0-16,0 0 15,22 0-15,-22 0 0,21 0 0,0 0 16,-20 0-16,20-21 0,0 21 0,-21 0 0,22-21 16,-22 0-16,0 21 15,21-22-15,-20 1 0</inkml:trace>
  <inkml:trace contextRef="#ctx0" brushRef="#br0" timeOffset="206340.16">27559 15367 0,'0'0'0,"0"-42"15,0 21-15,0-1 0,0 1 16,0 0 0,-21 21-16,0 0 0,-1 0 15,1 21-15,0 0 16,0 1-16,0-1 0,0 21 0,-1-21 15,1 22-15,0-1 0,0-21 0,0 21 16,0 1-16,-1-22 0,22 0 16,0 0-16,0 22 0,0-22 0,0 0 15,22 0-15,-1-21 16,0 0-16,0 0 0,0 0 0,0 0 16,1 0-16,-1 0 0,21-21 15,-21 21-15,22-21 0,-22 0 16,21 21-16,-21-22 0,0 1 0,1-21 15,-1 21-15,-21 0 0,0-22 0,0 1 16,0 21-16,0-22 0,-21 1 16,-1 0-16,1-1 0,0 1 0,-21 21 15,21 0-15,-1 0 0,-20-1 16,21 22-16,0 0 0,0 0 0,-1 22 16,1-22-16,0 42 0,21-21 0,0 0 15,0 22-15,0-22 0,0 21 16,0-21-16,21 22 0,0-22 0,1 21 15,-1-21-15,21 0 0,-21 1 16,22-22-16,-22 21 0,21-21 16</inkml:trace>
  <inkml:trace contextRef="#ctx0" brushRef="#br0" timeOffset="207148.69">28067 15431 0,'0'-43'0,"0"86"0,0-107 16,0 43-16,0-21 0,0 20 15,0 1-15,0 0 0,0 0 16,0 0-16,0 0 0,0 42 31,0 0-31,0 21 0,0-21 0,0 22 16,0-22-16,0 21 0,0-21 16,-21 22-16,21-22 0,0 21 0,0-21 15,0 1-15,0-1 0,0 0 0,0 0 16,0 0-16,0 0 15,-21-21-15,-1 0 32,22-21-32,0 0 0,0 0 15,0-21-15,0 20 16,0 1-16,0 0 0,22-21 16,-1-1-16,0 22 0,0-21 0,0 0 15,0 20-15,22-20 0,-1 21 0,0 0 16,1 0-16,-22-1 0,21 22 15,1 0-15,-22 0 0,21 22 0,-21-1 16,0 21-16,1-21 0,-1 22 16,-21-1-16,0-21 0,0 21 0,0 1 15,0-22-15,0 21 0,0 1 16,0-22-16,0 0 0,0 0 0,0 0 16,-21 0-16,21 1 0,0-1 0,0 0 15,21-21 16,0 0-31,0 0 16,0 0-16,0 0 0,1 0 16,20-21-16,0 0 0,-21-1 0,22 1 15,-1 0-15,0 0 0,-20 0 16,20-22-16,0 22 0,-21-21 0,22 21 16,-22-22-16,0 1 0,-21 21 0,0 0 15,0-22-15,0 22 0,-21 21 16,0 0-1,-22 0-15,22 0 0,0 21 0,0 1 16,0-1-16,0 0 0,-1 0 16,22 21-16,0-20 0,0-1 0,0 0 15,0 21-15,0-21 0,22 1 16,-1-1-16,-21 0 0,21 0 0,0 0 16,0 0-16,0-21 0,1 22 15,-22-1-15,21-21 0,0 21 0,0-21 16,-42 0-1,0 0 1,-22 0-16,22 0 0,0 0 0,0 0 16,0-21-16,0 21 0,21-21 0,-22 21 15,1-22-15,21 1 16,0 0 0,21 21-16,1-21 0</inkml:trace>
  <inkml:trace contextRef="#ctx0" brushRef="#br0" timeOffset="208087.91">29739 15050 0,'0'-22'0,"0"44"0,0-65 0,0 1 16,-21 42-1,0 21 1,0-21-16,-1 42 0,22-20 0,-21 20 0,0 0 15,21 1-15,-21-1 16,21 21-16,-21-20 0,21-1 0,-21 0 16,21 22-16,0-22 0,-22-21 15,22 22-15,-21-1 0,0-21 0,21 0 16,0 1-16,0-1 0,-21 0 0,21 0 16,0-42 15,0 0-16,21 0-15,0 21 0,0-22 16,1 1-16,-1-21 0,0 21 0,0 0 16,0-1-16,0 1 0,1-21 15,-1 42-15,-21-21 0,21 0 0,0 21 16,-21 21 0,0 0-16,0 0 0,0 0 15,0 0-15,0 1 0,0-1 0,0 0 16,0 0-16,0 0 0,0 0 15,0 1-15,0-1 0,21 0 16,0-21-16,1 0 0,-1 21 16,0-21-16,21 0 0,-21 0 0,1 0 15,20 0-15,-21 0 0,0 0 16,0 0-16,1-21 0,20 0 16,-21 0-16,0-1 0,0 1 0,1 0 15,-1 0-15,-21 0 0,21 0 16,0-1-16,-21 1 0,0 0 0,0 0 15,0 42 1,0 0-16,-21 0 16,0 1-16,0-1 0,21 21 0,-22-21 15,22 0-15,-21 1 0,21 20 16,0-21-16,0 0 0,0 0 0,0 1 16,21-1-16,1-21 15,-1 21-15,21-21 0,-21 0 16,22 0-16,-22 0 0,21 0 0,-21 0 15,22-21-15,-1 21 0,-21-21 16,0-1-16,22 1 0,-22 0 0,0 0 16,0 0-16,0 0 0,-21-22 15,21 22-15,-21 0 0,22-21 0,-22 20 16,0 44 15,0 20-31,-22-21 0,1 0 16,21 22-16,-21-1 0,0 0 15,0 1-15,0-1 0,21 0 0,-22 1 16,1 20-16,21-21 0,-21 22 16,21-22-16,-21 1 0,0-1 0,0 0 15,21 1-15,-22-22 0,1 0 16,21 21-16,0-21 0,-21 1 0,0-1 16,42-21 15,0-21-16,0-1-15,-21 1 16,22 0-16,-1 0 0,-21-21 0</inkml:trace>
  <inkml:trace contextRef="#ctx0" brushRef="#br0" timeOffset="208357.75">30776 15600 0,'0'0'0,"0"-21"0,0 0 15,0-1 1,21 22-16,1 0 0,-1 0 16,0 22-16,0-1 15,0 0-15,-21 0 0,21 0 0,-21 0 16,0 1-16,0-1 0,0 0 16,0 0-16,0 0 0,0 0 0,-21-21 15,0 22-15,0-1 16,0-21-16,0 0 0,-1 0 0,1 21 15,0-21-15,0 0 0,-21 0 0,20 0 16,1 0-16,0-21 0,21 0 16,-21-1-16,21 1 0</inkml:trace>
  <inkml:trace contextRef="#ctx0" brushRef="#br0" timeOffset="208575.63">30692 15261 0,'0'0'0,"-22"0"0,1 0 15,21-21 1,-21 21-16,0-21 16,0 21 15,0 0-16,-1 0-15,1 0 0,-21 0 16</inkml:trace>
  <inkml:trace contextRef="#ctx0" brushRef="#br0" timeOffset="212435.92">21823 16870 0,'0'0'0,"-21"-21"0,-1 0 15,22-1-15,-21 22 0,21-21 16,-21 21 0,0 0-16,21 21 15,0 1-15,0-1 16,-21 21-16,21-21 0,0 0 0,-21 22 16,21-22-16,0 21 0,-22 1 0,22-22 15,0 0-15,0 21 0,-21-21 16,21 1-16,0-1 0,-21 0 0,21 0 15,0 0-15,0 0 16,-21-21-16,21-21 31,0 0-31,0 0 0,0 0 16,0 0-16,0-1 0,0-20 0,21 21 16,-21-21-16,21-1 0,0 1 15,1 21-15,-1-22 0,0 1 16,0 21-16,21 0 0,-20 0 15,-1-1-15,0 22 0,0 0 0,0 0 16,0 0-16,1 22 0,-1-1 16,-21 0-16,21 21 0,0-21 0,0 22 15,-21-1-15,0-21 0,21 22 0,-21-22 16,22 21-16,-22-21 0,0 0 16,0 22-16,0-22 0,0 0 15,0 0 1,21-21-1,-21-21 1,0 0-16,0 0 16,21 0-16,0-1 0,-21 1 0,0 0 15,21-21-15,0 21 0,1-22 16,-1 22-16,0-21 0,-21-1 0,21 22 16,0-21-16,0 21 0,1 0 15,-1-1-15,0 22 0,0 0 16,0 0-16,-21 43 15,0-22-15,0 0 0,0 21 0,0-20 16,21 20-16,-21-21 0,0 21 0,0-20 16,0 20-16,0-21 0,0 21 15,0-20-15,0 20 0,22-21 0,-22 0 16,0 0-16,21 1 16,0-1-16,0 0 0,0 0 0,22-21 15,-22 0-15,0 0 16,0 0-16,0 0 0,22 0 0,-22 0 15,21 0-15,-21-21 0,0 21 0,22-21 16,-22 0-16,0-1 0,0 1 16,0 0-16,1 0 0,-22 0 0,0 0 15,0-22-15,0 22 0,0-21 16,0 21-16,0-1 0,-22 1 0,1 0 16,0 0-16,0 0 0,0 21 15,0 0-15,-1 0 0,1 0 0,0 21 16,0-21-16,0 21 0,-22 0 0,22 22 15,0-22-15,0 0 16,21 21-16,-21-21 0,0 1 0,21-1 16,-22 21-16,22-21 0,0 0 15,0 1-15,0-1 0,0 0 16,22-21-16,-1 0 16,0 0-16,0 0 0,0 0 0,0 0 15,1 0-15,20-21 0,-21 0 0,0 21 16,0-22-16,1 1 0,-1 0 15,0 21-15,0-21 0,-21-21 16,0 20-16,21 1 0,-21 0 16,21 0-16,-21 0 0,0 0 0,0-1 15,0 44 1,0-1 0,0 21-16,0-21 0,0 0 15,0 1-15,0-1 0,22 0 16,-22 0-16,21 0 0,-21 0 0,21 1 15,0-1-15,0 0 0,0-21 16,1 0-16,-1 0 0,0 0 0,0 0 16,0 0-16,0 0 0,1 0 15,20 0-15,-21-21 0,0 21 16,0-21-16,1 21 0,-22-22 0,21 1 16,-21 0-16,21 0 0,-21 0 15,0 0-15,0-1 0,0 1 0,0 0 16,0 0-16,0 42 31,0 0-31,0 0 16,0 22-16,0-22 0,-21 0 15,21 0-15,0 0 0,-21 1 16,-1-1-16,22 0 0,0 0 16,0 0-16,0-42 46,0 0-30,22 21-16,-22-21 0,21 0 0,0-1 16,-21 1-16,21 0 0,0 0 15,-21 0-15,21 0 0,1-1 0,-1 1 16,0 0-16,0 21 16,0 0-16,-21 21 15,0 0-15,21 1 0,-21-1 16,22 0-16,-22 0 0,0 0 15,0 22-15,21-22 0,0 0 0,0 0 16,-21 0-16,21-21 16,0 21-16,22 1 0,-22-22 0,21 0 15,1 21-15,-1-21 0,0 0 16,1 0-16,20 0 0,-21 0 0,1-21 16,-1-1-16,0 22 0,1-21 0,-22 0 15,0 0-15,0 0 0,0 0 16,1-22-16,-22 22 0,0 0 0,0-21 15,0 20-15,0-20 0,0 21 16,0 0-16,0 0 0,-22-1 0,1 22 16,0 0-16,0 0 0,0 0 15,0 0-15,-1 22 0,-20-1 0,21 0 16,0 21-16,-22-21 16,22 1-16,0-1 0,0 21 0,0-21 15,21 0-15,0 1 0,0-1 0,0 0 16,0 0-16,0 0 15,21-21-15,0 0 0,0 0 0,0 0 16,22 0-16,-22 0 0,0 0 16,0-21-16,0 0 0,1 0 0,-1 21 15,0-21-15,0-1 0,-21 1 16,21 0-16,-21-21 0,21 21 0,-21-1 16,0 1-16,0 0 0,0 0 15,22 0-15,-22 0 0,0 42 31,0 0-31,0 0 16,0 0-16,-22 22 0,22-22 0,0 0 16,0 0-16,0 0 0,0 0 15,0 1-15,0-1 0,22 0 0,-1 0 16,0-21-16,0 21 0,0-21 16,22 0-16,-22 21 0,21-21 0,0 0 15,22 0-15,-22 0 0,22 0 16,-1 0-16,1-21 0,-22 21 0,22-21 15,-22 0-15,0 0 0,-21 21 16,22-21-16,-22-22 0,0 22 0,0 0 16,0-21-16,-21 20 0,0 1 15,0-21-15,0 21 0,0 0 16,-21-1-16,0 22 0,0 0 16,0 0-16,0 0 0,-1 0 15,1 22-15,0-1 0,-21 0 0,21 0 16,-1 0-16,1 0 0,0 1 15,0-1-15,21 0 0,0 0 0,0 0 16,0 0-16,0 1 0,0-1 16,0 0-16,21-21 0,0 21 15,0-21-15,1 0 0,-1 0 0,0 0 16,0 0-16,0 0 0,0 0 0,1 0 16,-1 0-16,0-21 0,0 0 15,0 0-15,0-1 0,-21 1 16,22 0-16,-1-21 0,-21 21 0,0-22 15,0 1-15,21 0 0,-21-1 16,21 1-16,-21-22 0,21 22 0,-21 0 16,0-1-16,0 1 0,0 21 15,0-21-15,21 42 0,-21-22 0,0 44 16,0-1 0,0 0-16,0 0 0,0 21 0,0 1 15,-21-1-15,21 0 0,0 1 16,0-1-16,0 0 0,0 1 0,0-1 15,0 0-15,0-20 0,0-1 16,0 21-16,21-21 0,1 0 16,-1-21-16,0 22 0,0-22 0,0 0 15,22 0-15,-22 21 0,21-21 16,22 0-16,-22 0 0,0 0 0,1 0 16,-1-21-16,0 21 0,-21-22 15,22 1-15,-22 21 0,0-21 0,0 0 16,0 0-16,1 0 0,-22-22 15,21 22-15,-21 0 0,0 0 16,0 0-16,0-22 0,-21 22 16,-1 21-16,1 0 0,0 0 15,0 0-15,0 0 0,21 21 0,-21-21 16,-1 21-16,1 1 0,0 20 16,0-21-16,0 0 0,21 0 0,0 22 15,-21-22-15,21 0 0,0 0 16,0 0-16,0 1 0,0-1 15,21-21 1,0 0-16,0 0 0,0 0 16,0 0-16,1-21 0,-1 21 0,0-22 15,0 22-15,0-21 16,0 0-16,1 0 0,-1 0 0,0 0 16,-21-1-16,21-20 0,-21 21 15,21 0-15,-21 0 0,21-1 0,-21 1 16,0 0-16,0 42 15,0 0 1,0 1-16,0-1 0,0 0 16,0 0-16,0 0 0,-21 22 0,21-22 15,0 0-15,0 0 0,0 0 0,0 0 16,0 1-16,21-22 16,1 21-16,-1-21 0,21 0 15,-21 0-15,22 0 16,-22 0-16,21 0 0,-21 0 0,0 0 15,22 0-15,-22-21 0,0-1 16,0 1-16,0 0 0,1 0 0,-1 0 16,0-22-16,-21 1 0,0 0 15,0-1-15,21-20 0,-21 21 0,0-22 16,21 22-16,-21-1 0,0 1 16,0 0-16,0 21 0,0-1 0,0 1 15,0 0-15,0 42 16,-21 0-1,0 1-15,21 20 0,-21 0 0,0 1 16,21 20-16,0-21 16,0 1-16,-22-1 0,22 0 0,0 1 15,0-1-15,0-21 0,0 22 16,0-22-16,0 0 0,0 0 0,0 0 16,22-21-16,-22 21 0,21-21 15,0 22-15,0-22 0,0 0 0,0 0 16,22 0-16,-22 0 0,0 0 15,21 0-15,-20 0 0,20-22 0,-21 1 16,0 21-16,0-21 0,22 0 0,-22 0 16,0 0-16,-21-1 0,21 1 15,-21 0-15,21 0 0,-21 0 16,0 42 0,-21 0-1,0 0-15,21 0 0,0 1 16,-21-1-16,0 0 0,21 0 0,0 0 15,0 0-15,0 1 0,0-1 16,0 0-16,21-21 0,0 0 16,0 0-16,0 0 0,1 0 0,20 0 15,-21 0-15,21 0 0,-20 0 16,20 0-16,-21-21 0,21 21 0,-20-21 16,-1 21-16,0-22 15,0 1-15,0 0 0,0 0 0,1 0 16,-22-22-16,0 22 0,0 0 15,0-21-15,0 21 0,0-1 0,0 1 16,-22 0-16,1 21 0,0 0 16,0-21-16,-21 21 0,20 0 0,1 0 15,0 0-15,-21 21 0,21 0 16,-1 0-16,22 1 0,-21-1 16,21 0-16,0 0 15,0 0-15,0 0 0,21-21 0,1 22 16,-1-22-16,0 0 15</inkml:trace>
  <inkml:trace contextRef="#ctx0" brushRef="#br0" timeOffset="212860.6">27622 17187 0,'0'-21'15,"0"0"-15,0 0 0,0 0 16,0 0-16,0-1 15,0 1-15,22 0 16,-1 21-16,0 0 0,0 0 16,0 0-16,0 0 15,-21 21-15,22 0 0,-22 1 16,21-1-16,-21 0 0,0 0 0,0 0 16,0 0-16,0 1 0,0-1 15,0 0-15,0 0 0,0 0 16,-21 0-1,-1-21-15,22-21 47,0 0-47,22 0 0,-22 0 16,21 21-16,0-43 0,0 22 16,0 0-16,0 0 0,1 0 0,20-22 15,-21 22-15,0 0 16,0 0-16,1 0 0,20 0 0,-21-1 15,0 22-15,0 0 0,1 0 16,-1 0-16,-21 22 16,21-22-16,-21 21 15,21 0-15</inkml:trace>
  <inkml:trace contextRef="#ctx0" brushRef="#br0" timeOffset="213392.31">28279 17060 0,'-22'0'16,"44"0"-16,-22 22 15,-22-22 1,1 21-16,0-21 16,21 21-16,0 0 0,-21-21 0,0 21 15,21 0-15,0 1 0,0-1 16,0 0-16,0 0 16,21-21-16,0 0 15,0 0-15,0 0 0,1 0 16,-1 0-16,21 0 0,-21 0 15,0-21-15,1 0 0,-1 21 0,0-21 16,0-1-16,0 1 0,0 0 16,-21 0-16,22 0 0,-1 0 0,-21-22 15,0 22-15,21 0 0,-21 0 16,21 0-16,-21-1 0,0 44 31,0-1-15,-21 21-16,21-21 0,0 0 15,-21 1-15,21-1 0,-21 21 16,21-21-16,-22 0 0,22 1 0,0 20 16,0-21-16,-21 0 0,21 0 15,-21 1-15,0-1 0,21 0 0,-21 21 16,21-21-16,-21 1 0,21 20 16,-22-21-16,1 21 0,21-20 0,-21 20 15,0-21-15,21 0 0,-21 0 16,0 1-16,-1-1 0,22 0 15,-21-21-15,0 0 16,21-21 15,0 0-15,0-1-16,0 1 0,0 0 16</inkml:trace>
  <inkml:trace contextRef="#ctx0" brushRef="#br0" timeOffset="213743.87">26501 16616 0,'0'0'0,"-22"-21"0,1 0 0,21-1 16,21 22 0,22-21-16,-1 21 0,0 0 0,1-21 15,-1 21-15,22 0 0,-1 0 16,1-21-16,-1 21 0,-21-21 16,22 21-16,-1 0 0,-20 0 0,-1-21 15,0 21-15,1 0 0,-22 0 16,21-22-16,-21 22 0,1 0 0,-1-21 15,-42 0 32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1T01:44:20.9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15854 783 0,'0'-21'31,"0"0"-15,0 0-1,-21 0-15,21-1 16,0 1-16,0 0 16,0 0-1,0 42 32,0 0-31,0 0-16,0 1 0,0-1 0,0 0 15,0 0-15,0 0 16,0 0-16,0 1 0,0 20 0,0-21 16,0 0-16,0 22 0,0-22 15,0 21-15,0-21 0,0 0 0,0 22 16,0-22-16,0 21 0,0-21 0,0 1 16,0-1-16,0 0 0,0 0 15,0 21-15,0-20 0,0-1 16,0 0-16,0 0 0,0 0 15,0 0-15,0 1 0,0-1 16,0 0-16,21 0 0,-21 0 16,0 0-16,0 1 0,0-1 15,0 0-15,0 0 16,0 0-16,0 0 0,0 1 16,0-1-16,0 0 0,0 0 0,-21 0 15,21 0-15,0 1 0,0-1 16,0 0-16,0 0 0,0 0 15,0 0-15,0 1 0,0-1 0,0 0 16,0 0-16,0 0 16,0 0-16,-22 1 0,22-1 15,0 0-15,0 0 16,0 0-16,0 0 0,0 1 16,0-1-16,0 0 0,0 0 15,0 0 1,0 0-1,0 1 1,0-1-16,-21-21 0,21 21 16,0 0-16,0 0 0,0 0 15,0 1-15,0-1 0,-21 0 16,21 0-16,-21 0 0,21 0 0,-21 1 16,21-1-16,0 0 0,0 21 0,0-21 15,0 1-15,-21-1 0,21 0 16,0 0-16,0 0 0,0 0 0,0 22 15,0-22-15,0 0 0,0 0 16,0 0-16,0 1 0,0-1 0,0 0 16,0 0-16,0 0 0,0 0 15,0 1-15,0 20 0,0-21 16,0 0-16,0 0 0,0 1 0,0-1 16,0 0-16,0 0 0,0 0 0,21 0 15,-21 1-15,0-1 0,0 0 16,0 0-16,0 0 0,0 0 15,0 1-15,0-1 16,0 0-16,0 0 0,0 0 16,0 0-16,0 1 0,0-1 15,0 0-15,0 0 16,0 0-16,0 0 0,0 1 16,0-1-16,0 0 15,0 0-15,0 0 16,0 0-16,0 1 0,21-22 0,-21 21 15,0 0-15,0 0 0,0 0 16,21 0-16,-21 1 0,0-1 0,0 0 16,0 0-16,0 0 0,0 0 0,0 1 15,0-1-15,0 21 0,0-21 16,21 0-16,-21 1 0,0 20 0,0-21 16,0 0-16,0 22 0,0-22 15,0 0-15,0 0 0,0 21 0,0-20 16,0-1-16,21 0 0,-21 21 0,0-21 15,0 1-15,0-1 16,22 21-16,-22-21 0,0 0 0,0 22 16,0-22-16,0 21 0,0-21 0,0 22 15,0-22-15,0 0 0,0 21 16,0-20-16,0-1 0,0 21 0,0-21 16,0 0-16,0 1 0,0-1 0,0 0 15,0 21-15,0-21 0,0 1 16,0-1-16,0 0 0,0 0 0,0 0 15,0 0-15,0 1 16,0-1-16,0 21 0,0-21 0,0 0 16,0 1-16,0-1 0,0 21 0,0-21 15,0 0-15,0 1 0,0 20 16,0-21-16,0 0 0,0 0 0,0 22 16,0-22-16,0 0 0,0 21 0,0-20 15,0-1-15,0 21 0,0-21 16,0 0-16,0 22 0,0-22 0,0 0 15,0 21-15,0-20 0,0-1 0,0 21 16,0-21-16,0 22 0,0-22 16,0 21-16,0 0 0,0 1 0,0-22 15,0 21-15,0 1 0,0-1 16,0-21-16,0 21 0,0 1 16,0-1-16,0-21 0,0 22 0,0-22 15,0 21-15,0-21 0,0 22 0,0-22 16,0 0-16,0 21 0,0-21 15,0 1-15,0 20 0,0-21 0,0 21 16,0-20-16,0 20 0,0-21 0,0 21 16,0-20-16,0 20 0,0-21 15,0 21-15,0-20 0,0 20 0,0 0 16,0-21-16,0 22 0,0-22 16,0 21-16,0-21 0,0 22 0,0-22 15,0 21-15,0-21 0,0 1 0,0 20 16,0-21-16,0 21 0,0 1 15,0-22-15,0 21 0,0-21 16,0 22-16,0-1 0,0-21 0,0 22 16,0-1-16,0-21 0,0 21 0,0 1 15,0-22-15,0 21 0,0-21 16,0 22-16,0-1 0,0-21 0,0 22 16,0-1-16,0-21 0,0 21 0,0 1 15,0-22-15,0 21 0,0 1 16,0-1-16,0 0 0,0 1 0,0-22 15,0 21-15,0 0 0,0 1 16,0-1-16,0-21 0,0 22 16,0-1-16,0 0 0,0 1 0,0-1 15,0 0-15,0 1 0,0-1 0,0 0 16,0 1-16,0 20 0,0-21 16,0 22-16,0-22 0,0 1 0,0 20 15,0-21-15,0 1 0,0-1 0,0 22 16,0-22-16,0 0 0,0 1 15,0 20-15,0-21 0,0 1 0,0 20 16,0-20-16,0 20 0,0-21 0,0 1 16,0 20-16,0-20 0,0-1 15,0 0-15,0 22 0,0-22 16,0 0-16,0 1 0,0 20 0,0-20 0,0 20 16,0-21-16,0 22 0,0-22 15,0 22-15,0-22 0,0 22 16,0-22-16,0 0 0,0 22 0,0-22 15,0 0-15,0 1 0,0-1 0,0 22 16,0-22-16,0 0 0,0 22 16,0-22-16,0 0 0,0 22 0,0-22 15,0 22-15,0-22 0,0 0 0,0 22 16,0-22-16,0 22 0,0-22 16,0 22-16,0-22 0,0 21 0,0-20 15,0 20-15,0-20 0,0 20 0,0-21 16,0 22-16,0-22 0,0 22 15,0-22-15,0 0 0,0 1 16,0-1-16,0 22 0,21-22 0,-21 0 16,0 22-16,0-22 0,0 22 0,0-22 15,0 21-15,0-20 0,0 20 16,0-20-16,0 20 0,0-21 0,0 22 16,0-1-16,0-20 0,0 20 0,0-20 15,0 20-15,0 1 0,0-22 16,0 21-16,0-20 0,0 20 0,0-20 15,21-1-15,-21 21 0,0-20 16,0-1-16,0 0 0,0 1 16,21-1-16,-21 0 0,0 22 0,0-22 15,0 1-15,0-1 0,0 0 0,0 1 16,0-1-16,0 0 0,0 1 16,0-1-16,0 0 0,0 1 0,0-1 15,0 0-15,0 1 0,0-1 0,0 0 16,0 1-16,0-1 0,0 0 15,0 1-15,0-1 0,0-21 0,0 21 16,0 1-16,0-1 0,0-21 0,0 22 16,0-22-16,0 21 0,0-21 15,0 22-15,0-22 0,0 0 16,0 0-16,0 21 0,0-20 0,0-1 16,0 0-16,0 0 0,0 0 15,-21 22-15,21-22 0,0 0 0,0 0 16,-21 0-16,21 22 0,0-22 0,0 0 15,0 0-15,0 0 0,-21 0 16,21 1-16,0-1 0,-22 0 0,22 0 16,0 0-16,0 0 0,0 1 15,0-1-15,-21-21 0,21 21 16,0 0-16,0 0 0,0 0 0,-21-21 16,21 22-16,0-1 0,0 0 15,0 0-15,0 21 0,0-20 16,-21-1-16,21 0 0,0 0 0,-21 0 15,21 22-15,0-22 0,0 0 16,0 0-16,0 0 0,0 0 0,-21 1 16,21-1-16,0 21 0,-22-21 15,22 0-15,0 1 0,-21-22 16,21 21-16,-21 0 16,0-21-16,0 0 15,0 0-15,-1-21 16,1 21-16,-21-21 0,21-1 0</inkml:trace>
  <inkml:trace contextRef="#ctx0" brushRef="#br0" timeOffset="1523.99">825 2180 0,'-21'0'47,"0"0"-47,0 0 0,0 0 15,0 0-15,-1 0 0,1 0 16,0 0-16,0 0 0,0 0 15,0 0-15,-1 0 0,1 0 0,0 0 16,42 21 31,0-21-31,22 0-16,-1 0 0,0 0 0,1 0 15,20 0-15,-20 0 16,20 0-16,1 0 0,20 0 0,-20 0 15,20 0-15,-20 0 0,21 0 16,-1 0-16,1 0 0,-22 0 0,1 0 16,-1 0-16,1 0 0,-22 0 15,1 0-15,-1 0 0,-21 0 0,21 0 16,-20 0-16,-1 0 0,0 0 16,-42 0 15,0 0-16,-1-21-15,1 0 16,0 21-16</inkml:trace>
  <inkml:trace contextRef="#ctx0" brushRef="#br0" timeOffset="2011.72">1672 1905 0,'0'0'16,"-21"0"-16,0 0 0,0 0 0,-1 0 16,1 0-1,21 21 1,0 0-16,21-21 16,-21 22-16,43-1 0,-22-21 15,21 21-15,-21 0 0,22-21 0,-1 0 16,0 21-16,1-21 0,-1 0 15,0 0-15,-20 0 0,20 0 0,-21 21 16,21-21-16,-20 0 0,-1 0 16,0 0-16,0 22 15,-21-1 1,0 0-16,0 0 16,-21 0-16,0 0 0,0 1 0,-1-1 15,-20 0-15,21 0 16,-21 21-16,20-20 0,-20-1 0,0 21 15,-1 0-15,1-20 0,0 20 16,-1-21-16,1 21 0,0-20 0,-1-1 16,22 0-16,0 0 0,0 0 15,0 0-15,0-21 0,21 22 0,0-1 32,21-42-1,-21-1-16,21 22-15</inkml:trace>
  <inkml:trace contextRef="#ctx0" brushRef="#br0" timeOffset="21100.55">3196 2180 0,'0'0'0,"-21"21"15,0-21 1,0 0-16,21 22 16,-22-22-16,1 0 15,0 0 16,21-22-15,0 1-16,0 0 16,0 0-16,0 0 15,21 0-15,-21-1 0,21 22 0,1-21 16,-1 21-16,-21-21 0,21 21 16,0 0-16,0 0 0,0 0 15,1 0-15,-1 21 16,-21 0-16,0 1 0,21-1 15,-21 21-15,0-21 0,0 0 16,0 22-16,0-22 0,0 21 16,0-21-16,0 22 0,0-22 15,0 21-15,0-21 0,0 1 0,0-1 16,0 0-16,21 0 0,-21 0 16,21-21-16,0 0 0,1 0 0,-1 0 15,0 0-15,0 0 0,21-21 16,-20 0-16,20 0 0,-21 0 0,21-1 15,-20 1-15,20 0 0,-21-21 16,21 21-16,-20-1 0,-1-20 0,0 21 16,0-21-16,0 20 0,-21 1 15,0-21-15,0 21 0,0 0 0,0-1 16,0 1-16,0 0 16,0 42 15,0 0-16,0 1-15,0-1 0,0 21 0,0-21 16,0 22-16,0-1 0,0 0 16,0 1-16,0-1 0,0 21 0,0-20 15,0 20-15,0-20 0,0 20 16,0 1-16,0-1 0,21 1 16,-21-22-16,22 21 0,-22 1 0,0-1 15,0 1-15,0-1 0,0 1 0,0-1 16,0-20-16,0 20 0,0 1 15,-22-1-15,1-20 0,21 20 16,-21-21-16,0 1 0,0-1 0,0 0 16,-1 1-16,1-22 0,0 0 0,0 0 15,0 0-15,-22-21 0,22 0 16,0 0-16,-21-21 0,-1 21 0,22-21 16,-21-21-16,0 21 0,-1-22 15,22 1-15,-21-22 0,21 22 0,-22-21 16,22-1-16,21 1 0,0-22 0,0 21 15,0 1-15,0-1 0,0 22 16,21-21-16,0 20 0,22 1 0,-22-22 16,0 22-16,21 0 15,-20-1-15,20 1 0,0 21 0,-21-21 16,1 20-16,-1-20 0,21 21 16,-21 0-16,-21-22 0,21 22 0,1 0 15,-1 21-15</inkml:trace>
  <inkml:trace contextRef="#ctx0" brushRef="#br0" timeOffset="21540.14">4106 2371 0,'0'0'0,"21"-21"62,1-1-62,-1 22 0,0-21 0,0 0 16,0 21-16,0-21 0,-21 0 16,22 0-16,-1-1 0,0 22 15,0-21-15,-21 0 0,21 0 0,-21 0 16,0 0-16,-21 21 31,0 0-31,0 0 0,0 0 0,-1 0 16,1 21-16,0 0 0,0 0 15,0 0-15,0 0 0,-1 22 16,22-22-16,-21 21 0,0 1 0,21-22 16,-21 21-16,21 0 0,0-20 15,0 20-15,0-21 0,0 0 0,0 0 16,0 1-16,21-1 0,0-21 15,0 0-15,-21 21 0,22-21 0,-1 0 16,0 0-16,0 0 0,0-21 16,22 21-16</inkml:trace>
  <inkml:trace contextRef="#ctx0" brushRef="#br0" timeOffset="22101.82">5016 2180 0,'0'-21'15,"0"0"1,-21 21 0,0 0-1,0 0-15,0 0 16,0 0-16,-1 0 0,1 21 0,0-21 15,-21 21-15,21 0 0,-1 1 16,1-1-16,0 0 0,0 0 0,21 0 16,0 0-16,-21 1 0,21-1 0,0 0 15,0 0-15,0 0 16,21 0-16,0-21 16,0 0-16,0 0 0,22 0 15,-22 0-15,21 0 0,-21 0 16,22 0-16,-22 0 0,21 0 15,-21 0-15,1 0 0,-1 0 0,0 0 16,0 0-16,0 0 0,0 0 0,-21 22 16,0-1-16,0 0 15,0 0-15,0 0 16,-21 0-16,0 1 16,0-22-16,0 21 0,-22 0 0,22 0 15,-21-21-15,21 21 0,-22-21 0,1 21 16,0-21-16,21 0 0,-22 0 15,1 22-15,21-22 0,-22 0 0,22 0 16,0 0-16,0 0 16,0 0-16,0 0 0,-1 0 0,1 0 15,21-22 17,0 1-17</inkml:trace>
  <inkml:trace contextRef="#ctx0" brushRef="#br0" timeOffset="23655.93">6329 2053 0,'0'-21'0,"0"42"46,0 0-30,0 22-16,0-22 16,0 0-16,0 21 0,0 1 0,0-22 15,0 21-15,-21 1 0,21-1 0,0-21 16,-22 21-16,22 1 16,0-22-16,0 0 0,0 0 0,0 0 15,0 1-15,0-1 0,0-42 31,22 21-15,-1-22-16,-21 1 0,21 0 16,-21 0-16,21-21 0,0 20 0,0 1 15,-21-21-15,22 21 0,-22-22 16,21 22-16,-21 0 0,0 0 0,0 0 16,21 21-16,0 0 31,-21 21-31,0 0 0,0 0 0,0 22 15,0-22-15,0 21 0,21-21 16,-21 22-16,21-22 0,-21 21 0,0-21 16,22 0-16,-1 1 0,0-1 15,0 0-15,0-21 0,0 0 0,1 0 16,-1 0-16,0 0 0,21 0 16,-21 0-16,1 0 0,20-21 0,-21 21 15,0-21-15,0-1 0,1-20 0,-1 21 16,0 0-16,0-22 0,0 22 15,-21-21-15,0 0 0,0 20 0,0-20 16,0 0-16,0-1 16,0 22-16,0-21 0,-21 21 0,0-22 15,0 22-15,0 0 0,-1 21 16,1 0-16,0 0 0,0 0 16,0 0-16,0 0 15,21 21-15,0 0 16,0 1-16,0-1 0,0 0 15,0 0 1,21-21-16,0 21 0</inkml:trace>
  <inkml:trace contextRef="#ctx0" brushRef="#br0" timeOffset="24032.37">7218 2328 0,'21'22'16,"0"-22"0,0 0-16,0 0 0,1-22 15,-1 1-15,0 21 0,0-21 16,21 21-16,-20-21 0,-1 0 16,0 0-16,0 21 0,0-22 15,0 1-15,-21 0 0,0 0 16,-21 21-1,0 0-15,0 0 0,0 0 0,0 0 16,-1 0-16,1 21 0,0-21 16,0 21-16,0 0 0,0 1 0,-1-1 15,1 0-15,0 0 0,21 21 16,0-20-16,0-1 0,-21 21 0,21-21 16,0 0-16,0 1 0,0-1 0,0 0 15,21 0-15,-21 0 0,21-21 16,0 0-16,1 0 0,-1 21 0,21-21 15,-21 0-15,0 0 0,22 0 16,-1-21-16,-21 21 0,22-21 16</inkml:trace>
  <inkml:trace contextRef="#ctx0" brushRef="#br0" timeOffset="24472.12">9229 2074 0,'0'0'0,"0"-21"0,0 0 16,0 0-16,0 0 15,0 0-15,-22-1 16,22 1-16,-21 0 0,0 21 16,21-21-16,-21 21 0,0 0 15,0 0-15,-1 0 0,-20 0 0,21 0 16,-21 0-16,-1 0 0,1 21 0,21 0 16,-22 0-16,1 1 15,21 20-15,-21-21 0,20 21 0,1 1 0,0-22 16,0 21-16,0 1 15,21-1-15,0-21 0,0 21 0,0 1 16,0-22-16,0 21 0,0-21 0,21 1 16,21-1-16,-21 0 0,1 0 15,20 0-15,-21-21 0,21 0 0,1 0 16,-22 0-16,21 0 0,1 0 16,20 0-16,-21 0 0,1-21 0,-1 0 15</inkml:trace>
  <inkml:trace contextRef="#ctx0" brushRef="#br0" timeOffset="24984.27">9758 2159 0,'0'0'0,"0"-21"0,0 0 0,0 0 16,0-1-16,0 1 0,-21 0 16,-1 0-16,1 21 15,-21 0-15,21 0 0,0 0 16,-1 0-16,1 21 0,0-21 0,0 21 15,0 0-15,0 1 0,-1-1 16,1 21-16,0-21 0,0 0 0,0 22 16,21-22-16,0 21 0,-21-21 15,21 22-15,0-22 0,0 0 0,0 21 16,0-20-16,21-1 0,0-21 16,0 0-16,0 0 15,0 0-15,1 0 0,20 0 0,-21 0 16,0 0-16,22-21 0,-22-1 0,0 1 15,21 21-15,-21-21 0,1 0 16,-22 0-16,21-22 0,-21 22 0,21 0 16,-21 0-16,0 0 0,0 0 15,0-22-15,0 22 0,0 0 0,0 0 16,0 0-16,0 42 31,0 0-31,0 0 16,-21 0-16,21 0 0,0 1 0,-21-1 0,21 0 15,0 0-15,0 21 16,0-20-16,0-1 0,0 0 0,0 0 16,21 0-16,0 0 15,0-21-15,0 0 0,0 0 0,1 0 16,20 0-16,-21 0 0,0 0 0,22-21 16,-22 21-16,21-21 0,-21 0 15,22 0-15,-22 0 0,21-1 0</inkml:trace>
  <inkml:trace contextRef="#ctx0" brushRef="#br0" timeOffset="25425.01">10287 2096 0,'0'0'0,"0"-22"16,-21 22-1,21 22 1,0-1-16,0 0 0,0 0 16,-21 0-16,21 0 0,0 1 0,0-1 15,0 0-15,-22 0 0,22 0 16,0 0-16,0 1 0,0-1 0,0 0 15,0 0-15,0 0 16,-21-21 15,0 0-15,21-21-16,0 0 16,0 0-16,0 0 15,0-1-15,0 1 0,0 0 0,0 0 16,21-21-16,-21 20 0,21 1 15,22-21-15,-22 21 0,0-22 0,21 22 16,1 0-16,-1 0 0,0 0 0,1 0 16,-1 21-16,0 0 0,1 0 15,-1 0-15,0 21 0,1 0 0,-1 0 16,-21 0-16,0 22 0,1-22 0,-1 0 16,-21 21-16,0-21 0,0 1 0,0 20 15,0-21-15,0 0 16,-21 0-16,-1 1 0,22-1 0,-21 0 15,0 0-15,0-21 0,21 21 0,-21-21 16,0 21-16,-1-21 16,1 0-16,0 0 0,0 0 15</inkml:trace>
  <inkml:trace contextRef="#ctx0" brushRef="#br0" timeOffset="26212.82">5249 3514 0,'0'-21'16,"0"42"-16,0-64 0,0 22 0,0 0 15,-21 21-15,0 0 16,0 0-16,0 0 0,-1 0 0,-20 0 15,21 0-15,-21 0 0,-1 21 0,1 22 16,0-22-16,-1 21 0,22 0 16,-21 1-16,-1-1 0,22 0 0,-21 22 15,21-22-15,0 22 0,21-22 16,0 22-16,0-22 0,0 0 0,0 1 16,21-1-16,21-21 0,-21 0 0,22 0 15,20 1-15,-21-22 0,1 0 16,20 0-16,1 0 0,-22-22 0,22 1 15,-1 0-15,-21-21 0,22 21 0,-22-22 16,22 22-16,-22-21 0,-21-1 16,22 1-16,-22 0 0,-21-1 15,0 1-15,0 0 0,0-1 0,-21 1 16,-22 0-16,22-22 0,-21 22 16,-1 0-16,1-1 0,0 1 0,-1 0 15,1 20-15,0 1 0,-1 0 0,-20 21 16,21 0-16,-1 0 0,1 21 15,0 0-15,-1 22 0,1-22 0,21 0 16,0 21-16,-1 1 0,22-22 0,0 21 16,0 1-16,22-22 0,-1 21 15,0-21-15,21 22 0,1-22 0,-1 0 16,0 0-16,1 0 0,-1 0 16,0 1-16</inkml:trace>
  <inkml:trace contextRef="#ctx0" brushRef="#br0" timeOffset="26646.19">5715 3747 0,'-21'-22'16,"0"22"0,-1 0-1,22 22-15,0-1 16,22 0-16,-1 21 15,0-21-15,-21 1 0,21 20 16,0 0-16,-21-21 0,0 22 0,0-1 16,21-21-16,-21 22 0,0-22 15,0 21-15,0-21 0,22 0 0,-22 1 16,21-22-16,0 0 16,0-22-1,0 1-15,-21 0 0,21 0 16,-21 0-16,0-22 0,22 22 0,-1-21 15,-21 0-15,0 20 0,21-20 16,-21 0-16,21 21 0,-21-22 16,21 22-16,-21-21 0,0 21 0,21-1 15,1 22-15,-22 22 32,0-1-32,0 0 0,0 0 15,0 0-15,-22 0 0,22 1 16,-21 20-16,21-21 0,-21 0 0,21 0 15,0 1-15</inkml:trace>
  <inkml:trace contextRef="#ctx0" brushRef="#br0" timeOffset="27067.94">6265 3979 0,'0'0'16,"-21"22"-16,0-22 15,42 0 17,-21-22-32,21 22 15,0-21-15,1 0 0,-1 21 16,0-21-16,0 0 0,0 0 0,0 21 15,-21-22-15,0 1 0,0 0 0,0 0 16,-21 21 0,0 0-16,0 0 15,0 21-15,0-21 0,-1 21 0,1 0 16,0 22-16,0-22 0,0 21 16,0-21-16,-1 22 0,22-1 0,0-21 15,0 22-15,0-22 0,0 0 0,0 0 16,0 0-16,22 0 0,-1 1 15,0-22-15,0 0 0,0 0 0,0 0 16,1 0-16,20 0 0,-21 0 16,0 0-16,22-22 0,-22 22 15,0-21-15,21 0 0,-21 0 0,1 0 16,-1 0-16</inkml:trace>
  <inkml:trace contextRef="#ctx0" brushRef="#br0" timeOffset="27416.26">6625 3874 0,'-21'-22'0,"21"1"16,0 0 0,21 21-1,0 0-15,0 0 0,1 0 0,-1 0 16,0 0-16,0 0 0,0 0 0,22 21 16,-22-21-16,0 21 15,0 1-15,0-1 0,0 0 0,1 21 16,-1-21-16,-21 1 0,0 20 0,0-21 15,0 0-15,0 0 0,0 1 16,-21-1-16,-1 0 0,1 0 0,21 0 16,-21-21-16,0 0 0,0 0 15,0-21 1,21 0-16,0 0 16,0-22-16,0 22 15,0 0-15,0-21 0,0-1 0,0 22 0,21-21 16,0 0-16,-21 20 0,21-20 15,0 21-15,0 0 0,1 0 16,-1-1-16,0 1 0,0 0 0,0 21 16,22-21-16,-22 21 0</inkml:trace>
  <inkml:trace contextRef="#ctx0" brushRef="#br0" timeOffset="27844.1">7599 3408 0,'0'0'0,"-43"-42"16,22 42-16,0-22 0,0 22 16,0 0-16,0 0 15,-1 0-15,1 0 16,0 22-16,21-1 0,-21 0 0,0 0 16,0 21-16,21 1 0,-22-1 0,22 0 15,0 1-15,-21 20 0,21-20 16,-21-1-16,21 0 0,0 1 0,0-1 15,0 0-15,0 1 0,0-22 0,21 0 16,0 0-16,1 0 0,-1 0 16,0 1-16,0-22 0,21 0 0,-20 0 15,20 0-15,-21 0 0,21 0 0,1-22 16,-1 22-16,-21-21 0,22 0 16,-22 0-16,21 0 0,-21 0 0</inkml:trace>
  <inkml:trace contextRef="#ctx0" brushRef="#br0" timeOffset="28215.89">7895 3852 0,'0'0'0,"0"-42"0,0 21 15,0 0-15,0 0 0,0-1 16,-21 1-16,0 21 0,0 0 16,-1 21-1,1 1-15,21-1 16,-21 0-16,21 0 0,0 21 0,0-20 16,0-1-16,0 21 0,0-21 0,0 22 15,0-22-15,0 0 0,0 0 16,0 0-16,0 0 0,21 1 0,0-1 15,1-21-15,-1 0 0,0 21 0,0-21 16,21 0-16,-20 0 0,20 0 16,-21 0-16,21-21 0,-20 0 15,-1 21-15,21-22 0,-21 1 0,0 0 16,1 0-16,-1 0 0,0 0 0,-21-1 16,0-20-16,0 21 0,0 0 15,0-22-15,0 22 0,0-21 0,0 21 16,-21 0-16,0-1 0,-1 1 0,-20 0 15,21 0-15,0 21 0,0 0 16,-22 0-16,22 0 0,-21 0 0,21 21 16,-22-21-16,22 21 0,0 0 0,0 1 15,0 20-15,21-21 16,0 0-16,0 0 0,0 1 0,0 20 16,0-21-16,21 0 0,0 0 0</inkml:trace>
  <inkml:trace contextRef="#ctx0" brushRef="#br0" timeOffset="28703.98">8890 3789 0,'0'0'0,"0"-21"0,-21 0 0,0-1 16,-1 22-16,1-21 0,0 21 0,-21 0 15,21 0-15,-1 0 0,-20 0 16,21 0-16,-21 0 0,20 21 0,-20 1 16,21-1-16,0 0 0,0 21 0,-1-21 15,1 22-15,21-22 0,-21 21 16,21-21-16,0 1 0,0 20 0,0-21 16,0 0-16,0 0 0,0 1 0,21-22 15,0 0-15,1 0 0,-1 0 16,21 0-16,-21 0 0,0 0 0,1 0 15,20-22-15,-21 1 0,0 0 16,0 0-16,22 0 0,-22 0 0,0-1 16,-21 1-16,21 0 0,-21-21 15,21 21-15,-21-1 0,0 1 0,0 0 16,0-21-16,0 21 0,0-1 16,-21 22-1,21 22 1,0-1-16,-21-21 0,21 42 0,0-21 15,0 0-15,0 1 0,0-1 0,0 21 16,0-21-16,0 0 0,21 1 16,-21-1-16,21 0 0,1 0 0,-1 0 15,0-21-15,0 0 0,0 0 16,0 0-16,22 0 0,-22 0 16</inkml:trace>
  <inkml:trace contextRef="#ctx0" brushRef="#br0" timeOffset="29232.2">9631 3747 0,'0'0'0,"0"-22"0,0-62 15,0 63 1,-21 21-16,-1 0 0,1-22 0,0 22 16,0 0-16,0 0 0,0 0 15,-1 22-15,1-1 0,0 0 16,0 0-16,0 0 0,0 0 0,-1 1 15,-20 20-15,42-21 0,-21 0 0,0 22 16,21-22-16,-21 21 0,21-21 16,0 0-16,0 1 0,0-1 0,0 0 15,0 0-15,21-21 0,0 0 0,0 0 16,0 0-16,0 0 0,1 0 16,20 0-16,-21 0 0,0-21 0,22 0 15,-22 0-15,21-1 0,-21 1 0,0 0 16,22 0-16,-22-21 0,0 20 0,21-20 15,-20 0-15,-1-1 16,0 1-16,-21 0 0,0-22 0,21 22 0,-21 0 16,0-22-16,0 22 0,0-1 15,0 1-15,0 0 0,-21 21 16,21-1-16,-21 1 0,0 21 0,-1 0 16,1 21-16,21 1 0,0-1 15,-21 21-15,0 0 0,21 1 16,0-1-16,0 22 0,0-22 0,0 0 15,0 1-15,0-1 0,0 0 0,21-21 16,0 22-16,-21-22 0,21 0 0,1 0 16,-1 0-16,21 1 0,-21-1 15,0-21-15,1 0 0,20 0 16,-21 0-16,21 0 0,-20 0 0,20 0 0,-21-21 16,21 21-16,-20-22 0,-1 1 15,21 0-15,-21 21 0</inkml:trace>
  <inkml:trace contextRef="#ctx0" brushRef="#br0" timeOffset="30080.4">952 5249 0,'0'0'0,"-21"0"0,0-42 16,21 21-16,-21 0 15,0 21-15,21 21 32,0 0-32,0 21 15,0 1-15,0-1 0,0 0 16,0 1-16,0-1 0,0 22 0,-21-22 15,21 0-15,-22 22 0,22-22 16,0 0-16,0-20 0,0 20 0,-21-21 16,21 0-16,0 0 0,0 1 15,0-44 1,0 1 0,-21 0-16,21 0 0,0-21 15,0 20-15,0-20 16,0 0-16,0 21 0,0-22 0,21 1 15,0 21-15,1-22 0,20 22 16,-21 0-16,0 0 0,22 0 0,-1 21 16,-21 0-16,21 0 0,1 0 15,-1 21-15,-21 0 0,22 0 0,-22 0 16,0 1-16,-21 20 0,0-21 16,0 21-16,0 1 0,-21-22 0,0 21 15,-22 1-15,22-22 0,-21 21 16,-1-21-16,22 0 0,-21 1 0,21-1 15,0 0-15,-22-21 0,22 0 16,0 0 0,21-21-16,0 0 15,0-1-15,0 1 0,21 0 16,0-21-16,0 21 0,1-22 16</inkml:trace>
  <inkml:trace contextRef="#ctx0" brushRef="#br0" timeOffset="30460.25">1566 5271 0,'0'0'15,"0"21"-15,0 0 0,0 0 0,-21 21 16,21 1-16,0-22 0,-21 21 0,21 1 16,-21-1-16,21 0 15,-21 1-15,21-1 0,0-21 0,0 21 16,0-20-16,0 20 0,0-21 15,42 0-15,-21-21 0,0 0 16,0 0-16,22 0 0,-22-21 16,21 0-16,1 0 0,-22 0 15,21-1-15,-21-20 0,0 21 0,1 0 16,-1-22-16,0 22 0,-21-21 0,0 0 16,0 20-16,0-20 0,-21 21 15,0-21-15,-1 20 0,-20-20 16,21 21-16,-21 0 0,-1 0 0,22-1 0,-21 22 15,-1 0-15,22 0 16,-21 0-16,21 0 0,0 22 0,21-1 16,0 0-16,0 0 15,0 0-15,21-21 0,21 21 16,-21-21-16,22 0 0,-1 0 16,0 0-16</inkml:trace>
  <inkml:trace contextRef="#ctx0" brushRef="#br0" timeOffset="30726.09">2413 4868 0,'0'22'16,"0"-1"0,-21 0-16,21 21 0,-21 1 15,21-1-15,0 0 0,-22 1 0,22 20 16,0-21-16,0 1 0,0 20 0,-21-20 15,21-1-15,0 21 0,0-20 16,-21-1-16,21 0 0,0 1 0,0-22 16,0 21-16,0-21 0,0 1 15,0-1-15,0 0 0,0-42 32,0 0-17,0-1-15</inkml:trace>
  <inkml:trace contextRef="#ctx0" brushRef="#br0" timeOffset="31304.77">1990 5525 0,'-22'0'0,"44"0"0,-65-22 16,64 22 15,22 0-31,-22 0 0,21 0 16,1-21-16,-1 21 0,0-21 0,22 0 15,-1 0-15,1 21 0,-1-21 16,1-1-16,-1-20 0,1 21 15,-1 0-15,1-22 0,-1 22 0,-20 0 16,-1-21-16,0 21 0,-21-22 16,1 22-16,-22-21 0,0 21 0,0-22 15,0 22-15,0 0 0,0 0 0,-22 21 16,1 0-16,0 0 16,0 0-16,0 0 0,21 21 0,0 21 15,-21-21-15,21 22 0,0-1 16,0 0-16,0 1 0,0 20 0,0-20 15,0-1-15,0 0 0,0 1 0,-22-1 16,22 0-16,0 1 16,0-1-16,0-21 0,0 21 0,0-20 15,0-1-15,0 0 0,0 0 0,-21 0 16,21-42 15,0 0-15,0-21-16,0 20 0,0 1 0,0-21 15,21 21-15,1-22 0,-1 1 0,0 21 16,0-21-16,0-1 0,0 22 16,22 0-16,-22 0 0,0 0 0,21 21 15,-20 0-15,20 0 0,-21 0 0,0 21 16,22 0-16,-22 0 16,0 0-16,0 22 0,0-22 0,0 0 15,-21 21-15,0-21 0,22 22 0,-22-22 16,0 0-16,0 21 0,0-20 15,0-1-15,0 0 0,0 0 0,-22 0 16,1 0-16,21 1 0,0-1 16</inkml:trace>
  <inkml:trace contextRef="#ctx0" brushRef="#br0" timeOffset="32031.84">5143 5398 0,'0'-22'15,"22"1"-15,-22 0 16,21 21-16,0-21 0,0 0 0,0 0 15,22-1-15,-22 1 0,0 0 0,0 0 16,0 0-16,0 0 0,1-1 16,-22 1-16,0 0 0,0 0 0,-22 0 15,-20 21-15,21 0 16,-21 0-16,-1 0 0,1 0 16,0 0-16,-1 21 0,1 0 0,0 0 15,-1-21-15,1 21 0,21 1 0,0-1 16,-1 0-16,22 21 0,0-21 15,0 1-15,22-1 0,-1 0 16,21 0-16,-21 0 0,22 0 0,-1 1 16,0-1-16,1 0 0,-1 0 15,0 0-15,1 22 0,-1-22 0,0 0 16,-21 0-16,22 0 0,-43 0 16,0 1-16,0-1 0,0 0 0,0 0 15,-21 0-15,-1 0 0,1 1 16,-21-1-16,0 0 0,-1-21 0,1 21 15,-22-21-15,22 0 0,-21 0 16,20 0-16,-20 0 0,-1 0 0,22 0 16,0-21-16,-22 21 0,22-21 0,-1 0 15,22-1-15,-21-20 0,21 21 16,0-21-16,21 20 0,0-20 0,0 0 16,0 21-16,0-22 0,0 22 15,21 0-15,0 0 0,0 0 0,21 21 16,1-22-16,-22 22 0,21 0 0,1 0 15,-1 0-15,0 0 0,1 0 16,-1 0-16,0 0 0,-21 0 16</inkml:trace>
  <inkml:trace contextRef="#ctx0" brushRef="#br0" timeOffset="32323.66">5990 4763 0,'0'0'16,"0"-22"-16,-21 22 15,0 22-15,0-1 0,21 0 16,-22 21-16,22 22 0,-21-22 16,0 22-16,21-22 0,-21 21 0,21 1 15,-42 105 1,42-105-16,0-22 0,-22 22 0,22-22 15,0 0-15,0-21 0,0 22 16,0-22-16,0 0 0,22-21 0,-22 21 16,21-21-16,0 0 0,0 0 15,0 0-15,0-21 0,-21 0 16,22 0-16,-1 0 0</inkml:trace>
  <inkml:trace contextRef="#ctx0" brushRef="#br0" timeOffset="32516.56">5546 5292 0,'0'0'0,"0"21"0,21-21 32,0 0-32,0 0 0,21 0 15,-20 0-15,20 0 0,0 0 0,1 0 16,-1 0-16,0-21 0,-21 21 0,22-21 15,-1-1-15,0 22 0</inkml:trace>
  <inkml:trace contextRef="#ctx0" brushRef="#br0" timeOffset="33100.22">6646 5482 0,'0'0'0,"0"-21"0,21 21 0,-21-21 0,0 0 16,0 0-16,0-1 0,0 1 16,0-21-16,-21 21 0,0 0 15,0-1-15,0 1 0,-22 0 0,22 0 16,-21 0-16,21 21 0,-22 0 15,1 0-15,21 0 0,-21 0 0,20 21 16,-20 0-16,21 0 0,0 0 0,0 22 16,-1-22-16,1 21 0,21 1 15,0-1-15,0 0 0,0 1 0,0-1 16,0 0-16,0 1 0,0-22 0,0 21 16,21-21-16,1 0 0,-1-21 15,0 22-15,0-22 0,21 0 16,-20 0-16,-1 0 0,21-22 0,0 22 15,-20-21-15,20 0 0,-21 0 16,21 0-16,-20 0 0,-1-22 0,0 22 16,0 0-16,0-21 0,0 20 15,-21 1-15,0-21 0,0 21 0,0 0 16,0-1-16,0-20 0,0 21 0,0 0 16,-21 21-16,21-21 15,-21 21-15,21 21 16,0 0-16,0 0 0,0 21 0,0-20 15,0 20-15,0-21 0,0 21 16,0-20-16,0 20 0,0 0 16,21-21-16,-21 1 0,0 20 0,21-21 0,1 0 15,-1-21-15,0 21 16,0-21-16,0 0 0,22 0 16,-22 0-16,0-21 0,0 21 0,21-21 15,-20 0-15</inkml:trace>
  <inkml:trace contextRef="#ctx0" brushRef="#br0" timeOffset="34000.96">7345 4911 0,'0'0'0,"0"-21"0,0-1 0,0 1 0,-21 21 16,-1 0-16,1 0 15,0 21-15,21 1 0,-21 20 16,0-21-16,21 21 0,0 1 0,-21-1 15,-1 0-15,22 1 0,-21-1 16,21 0-16,0 1 0,0-1 0,0 0 16,0 1-16,0-1 0,0-21 0,0 22 15,0-1-15,0-21 0,21 0 16,1 22-16,-22-22 0,21 0 0,0-21 16,0 21-16,0-21 0,0 0 15,1 0-15,-1 0 0,21 0 16,-21-21-16,0 21 0,1-21 0,-1 0 15,21-1-15,-21 1 0,0 0 0,1 0 16,-22-21-16,21 20 0,-21 1 16,21 0-16,-21-21 0,0 21 0,0-1 15,0 1-15,0 0 0,0 0 0,0 42 32,0 0-17,0 0-15,-21 1 0,21-1 0,0 21 16,0-21-16,0 22 0,0-22 15,0 0-15,0 21 0,0-21 16,0 1-16,21-1 0,0 0 0,0 0 16,0-21-16,1 0 0,-1 0 15,0 0-15,0 0 0,0 0 16,0 0-16,1-21 0,-1 0 0,0 21 16,0-21-16,0-1 0,0 1 15,1 0-15,-22 0 0,21-21 0,0 20 16,0 1-16,0-21 0,0 21 0,1-22 15,-1 22-15,-21 0 0,21 0 16,0 0-16,0 0 0,-21-1 0,21 22 16,1 0-16,-1 0 15,-21 22-15,0-1 16,21-21 0,-21 21-16,21-21 0,0 0 15,0 0 1,-21-21-1,0 0 1,0-1 0,0 1-16,-21 21 15,0 0-15,0 0 0,0 0 16,0 0-16,-1 0 16,1 21-16,0 1 0,0-1 15,21 0-15,-21 0 0,0 0 16,21 22-16,0-22 0,-22 0 15,22 21-15,0-21 0,0 1 0,0-1 16,0 0-16,0 0 0,22 0 0,-1-21 16,0 0-16,0 0 0,21 0 15,-20 0-15,20 0 0,-21 0 0,21 0 16,-20 0-16,20 0 0,-21-21 0,21 21 16,-20-21-16,-1 0 0,0 0 15,0-1-15,21 1 0,-20 0 0,-1 0 16,-21-21-16,21 20 0,0-20 0</inkml:trace>
  <inkml:trace contextRef="#ctx0" brushRef="#br0" timeOffset="34204.06">8424 4678 0,'0'0'0,"-21"0"0,0 0 0,0 0 16,0 0-16</inkml:trace>
  <inkml:trace contextRef="#ctx0" brushRef="#br0" timeOffset="34448.51">7070 5059 0,'0'0'16,"-22"21"-16,1-21 15,21 21-15,21-21 16,1 0-16,-1 0 0,21-21 15,-21 21-15,22 0 0,-22-21 16,21 21-16,0 0 0,1-21 0,-1 0 16,0 21-16,-20 0 0,20-22 0,0 22 15,1 0-15,-22-21 0,0 21 16,21 0-16,-21 0 0</inkml:trace>
  <inkml:trace contextRef="#ctx0" brushRef="#br0" timeOffset="35908.29">9631 5144 0,'21'-22'31,"0"22"-15,0-21-16,0 0 0,1 0 16,-1 0-16,0 0 0,-21-1 15,0 1-15,21 0 16,-21 0-16,0 0 0,0 0 15,0-1-15,-21 22 0,21-21 16,-21 21-16,0 0 0,-22 0 0,22 0 16,0 0-16,-21 21 0,20 1 15,-20-1-15,21 0 0,0 0 0,0 21 16,-1-20-16,22 20 0,0-21 16,0 21-16,-21-20 0,21-1 0,0 21 15,0-21-15,0 0 0,21 1 16,1-22-16,-1 21 15,0-21-15,21 0 0,-21 0 0,1 0 16,20 0-16,-21 0 0,0 0 16,22 0-16,-22 0 0,0 0 15,-21-21-15,21 21 0,-42 0 32,0 0-32,0 0 0,-22 0 15,22 21-15,-21 0 0,21-21 0,-22 21 16,22 0-16,0-21 0,0 21 15,0 1-15,-1-1 0,22 0 0,0 0 16,0 0-16,0 0 0,0 1 0,0-1 16,0 0-16,22-21 15,-1 0-15,0 0 0,0 0 16,0 0-16,22 0 0,-22 0 0,21 0 16,-21-21-16,22 0 15,-22 21-15,0-22 0,21 22 0,-21 0 16,1-21-16,-1 21 0,-21-21 15,0 42 1,-21 0 0,21 1-16,-22-1 0,22 0 15,-21 21-15,0-21 0,21 22 16,0-22-16,0 0 0,-21 21 0,21-20 16,0 20-16,0-21 0,0 0 0,0 0 15,0 1 1,21-22-16,0 0 15,0 0-15,1 0 0,-1 0 16,0-22-16,21 1 0,-21 0 16</inkml:trace>
  <inkml:trace contextRef="#ctx0" brushRef="#br0" timeOffset="36404.24">10731 4995 0,'0'22'16,"0"-1"-16,-21 0 0,21 0 15,0 21-15,0-20 0,0-1 0,0 21 16,-21-21-16,21 22 0,0-22 16,-21 21-16,21-21 0,0 0 0,0 22 15,0-22-15,0 0 0,0 0 0,-21 0 16,21-42 31,0 0-47,0 0 15,0 0-15,0 0 0,21-22 0,-21 22 16,0 0-16,21-21 0,0 20 16,0-20-16,1 21 0,-1-21 15,0-1-15,0 22 0,0 0 0,22 0 16,-1 0-16,-21-1 0,21 22 15,-20 0-15,20 0 0,-21 22 0,21-22 16,-20 42-16,-1-21 0,0 0 0,0 22 16,-21-1-16,0-21 0,0 21 15,0 1-15,0-22 0,0 21 0,0-21 16,0 1-16,-21 20 0,0-21 16,0 0-16,-1 0 0,1 1 15,0-1-15,0-21 0,21 21 0,21-42 47,0 0-47,22-1 0</inkml:trace>
  <inkml:trace contextRef="#ctx0" brushRef="#br0" timeOffset="36800.21">11684 5017 0,'-21'0'0,"0"21"16,-1 0-16,1 0 0,0 21 16,0-20-16,0 20 0,0-21 0,-1 21 15,1 1-15,0-22 0,0 21 16,0 1-16,21-22 0,-21 21 0,21-21 16,0 22-16,0-22 0,0 0 0,21 0 15,0-21-15,0 0 16,0 0-16,22 0 0,-22 0 0,21-21 15,0 21-15,-20-21 0,-1 0 0,21 21 16,-21-22-16,0 1 0,1 0 16,-1-21-16,-21 21 0,0-1 0,0-20 15,0 21-15,0 0 0,0-22 0,0 22 16,-21-21-16,-1 21 16,1 0-16,0-1 0,-21 1 0,21 21 15,-22 0-15,22 0 0,-21 0 0,21 0 16,-1 0-16,1 0 0,0 21 15,0 1-15,0-22 0,21 21 0,0 0 16,0 0-16,21-21 16,0 0-16,0 0 0,22 0 15</inkml:trace>
  <inkml:trace contextRef="#ctx0" brushRef="#br0" timeOffset="37264.58">12086 5080 0,'0'0'0,"0"21"0,-21-21 15,0 21-15,21 1 0,-21-1 0,21 0 16,0 0-16,0 0 0,-22 0 0,22 1 16,0 20-16,-21-21 0,21 0 15,0 0-15,0 1 0,-21-1 0,21 0 16,-21 0-16,0 0 0,21 0 15,0-42 32,0 0-47,0 0 16,0 0-16,0 0 0,21-1 0,0 1 16,0-21-16,0 21 0,1-22 0,-1 1 15,0 0-15,21 21 0,-21-22 16,1 22-16,20 0 0,-21 0 0,0 0 15,22 21-15,-22 0 0,0 0 0,-21 21 16,21 0-16,0 0 0,-21 0 16,21 22-16,-21-22 0,0 21 0,0-21 15,0 22-15,0-22 0,0 21 0,0-21 16,0 0-16,0 22 16,-21-22-16,21 0 0,-21 0 0,0-21 15,21 21-15,-21-21 0,42 0 31</inkml:trace>
  <inkml:trace contextRef="#ctx0" brushRef="#br0" timeOffset="37692.58">13102 4911 0,'0'0'0,"0"-21"0,-42-1 16,21 22-16,-1 0 16,1 0-16,-21 0 0,21 22 0,-22-1 15,1 21-15,21-21 0,-21 0 0,20 1 16,1 20-16,-21-21 0,42 0 16,-21 0-16,21 1 0,0-1 0,0 0 15,0 0-15,0 0 0,21 0 16,0-21-16,0 0 0,0 22 15,22-22-15,-1 0 0,-21 21 0,22-21 16,-1 21-16,0-21 0,-21 21 16,22-21-16,-22 21 0,21-21 15,-21 21-15,-21 1 0,0-1 16,0 0-16,-21 0 0,0 0 16,0-21-16,0 21 0,-22-21 15,1 22-15,21-22 0,-21 0 0,-1 21 16,1-21-16,0 0 0,20 0 0,-20 0 15,21 0-15,0 0 0,0 0 16,-1 0-16,22-21 16,0-1-16,0 1 15,22 0-15,-1 0 0,0 0 16</inkml:trace>
  <inkml:trace contextRef="#ctx0" brushRef="#br0" timeOffset="37992.42">13652 4720 0,'0'0'0,"0"-42"15,-21 42 1,0 0-16,21 21 0,-21 0 16,0 0-16,0 1 0,21 20 15,0 0-15,-22 1 0,1-1 0,21 21 0,-21-20 16,0-1-16,21 0 15,-21 1-15,21-1 0,-21 0 0,21 1 16,0-22-16,0 21 0,0-21 0,0 1 16,0-1-16,0 0 0,0 0 15,0 0-15,21 0 16,0-21-16,0 0 0,0 0 0,0 0 16,1 0-16,-1-21 0,0 0 15,0 21-15,-21-21 0,21 0 0,-21 0 16,21-1-16</inkml:trace>
  <inkml:trace contextRef="#ctx0" brushRef="#br0" timeOffset="38164.32">13377 5144 0,'0'0'0,"-42"0"0,0 0 16,63-22 15,0 22-15,0 0-16,21 0 0,-20-21 0,-1 21 15,21 0-15,-21 0 0,22-21 0,-1 21 16,-21 0-16,21-21 0,-20 21 16,20 0-16</inkml:trace>
  <inkml:trace contextRef="#ctx0" brushRef="#br0" timeOffset="38704.01">14182 5080 0,'0'0'0,"0"-21"0,0 0 16,0 0-1,0-1-15,-22 22 0,1-21 0,21 0 16,-21 21-16,0 0 0,0 0 0,0 0 15,-1 0-15,1 0 0,-21 21 16,21 0-16,0 1 0,-1 20 0,1-21 16,0 0-16,0 22 0,0-22 0,0 21 15,21-21-15,0 0 0,0 1 16,0 20-16,0-21 0,0 0 16,0 0-16,21-21 15,0 0-15,0 0 16,0 0-16,0 0 0,1 0 0,-1-21 15,0 21-15,0-21 0,0 0 16,-21 0-16,21 0 0,1-1 16,-1 1-16,0 0 0,-21 0 0,0 0 15,0 0-15,21-1 0,-21 1 0,0 0 16,0 42 0,0 0-1,0 1-15,0-1 0,0 0 0,-21 0 16,21 0-16,0 0 0,0 1 15,0-1-15,0 0 0,0 0 0,0 0 16,0 0-16,0 1 0,21-22 31,0 0-31,0 0 16,1 0-16,-1-22 0,0 22 16</inkml:trace>
  <inkml:trace contextRef="#ctx0" brushRef="#br0" timeOffset="39572.04">14499 4699 0,'0'0'15,"0"-21"-15,0 0 0,0 0 0,0 42 32,0 0-32,0 0 15,0 21-15,-21-20 0,21 20 16,-21 0-16,21 22 0,-21-22 15,21 0-15,0 1 0,-22-1 0,22 0 16,-21-20-16,21 20 0,0-21 0,0 0 16,0 0-16,0 1 0,0-1 15,0 0-15,0 0 0,21 0 16,1-21-16,-1 0 0,0 0 16,0 0-16,0 0 15,0-21-15,1 21 0,-1-21 16,-21 0-16,21 21 0,0-21 0,-21-1 15,0 1-15,21 0 0,0 0 16,-21 0-16,22 21 0,-22-21 16,0 42-1,0 0 1,0 0-16,0 0 0,0 0 16,0 1-16,0-1 0,0 0 0,0 0 15,0 0 1,21-21-16,0 0 15,0 0-15,0 0 0,0 0 0,1 0 16,-1 0-16,0-21 0,0 21 16,0-21-16,0 0 0,1 21 0,-1-21 15,0-1-15,-21 1 0,21 0 16,0 0-16,-21 0 0,21 0 16,1-1-16,-1 1 0,0 0 15,-21 0-15,21 21 0,0 0 16,-21 21 15,0-42 16,0 0-31,0 0-1,0-1-15,0 1 16,-21 21-1,0 0-15,0 0 16,21 21-16,-21 1 0,-1-1 16,1 0-16,21 0 0,-21 0 0,0 22 15,21-22-15,0 0 0,-21 0 16,21 21-16,-21-20 0,21-1 0,0 0 16,0 0-16,0 0 0,21-21 15,0 21-15,0-21 16,0 0-16,0 0 0,1 0 15,-1 0-15,0 0 0,0 0 16,0-21-16,0 0 0,1 21 16,-22-21-16,21 0 0,0 21 0,0-21 15,0-1-15,-21 1 0,21 0 0,1-21 16,-1 21-16,-21-22 0</inkml:trace>
  <inkml:trace contextRef="#ctx0" brushRef="#br0" timeOffset="39787.92">15346 4614 0,'0'0'15,"-43"0"-15,22 0 0,0 0 16,0 0-16,0 0 0,0 0 0,-1 0 16,1 0-1,21 22-15,21-22 47,1 0-31</inkml:trace>
  <inkml:trace contextRef="#ctx0" brushRef="#br0" timeOffset="40015.79">14330 4868 0,'0'0'0,"0"22"0,21-22 31,0 0-31,21 0 16,-20 0-16,20 0 0,0 0 0,-21 0 16,22 0-16,-1 0 0,0-22 15,-20 22-15,-1 0 0,21 0 0,-21-21 16,0 21-16,1 0 0,-1-21 15,0 0-15</inkml:trace>
  <inkml:trace contextRef="#ctx0" brushRef="#br0" timeOffset="41233.08">16933 2201 0,'0'0'0,"-21"0"32,21 22-17,21-22 17,0 0-32,1 0 15,20 0-15,0 0 0,1 0 16,20 0-16,1 0 0,20 0 15,-20 0-15,20 0 0,1 0 0,0 0 16,-1 0-16,-20 0 0,-1 0 16,22 0-16,-43 0 0,22 0 0,-22 0 15,-21 0-15,22 0 0,-22 0 0,0 0 16,-21-22 15,-21 22-31,0 0 16,0-21-16,-1 21 0,1 0 0,-21-21 15,21 21-15,-22 0 0,1-21 0,21 21 16,0 0-16,-22 0 16,22 0-16,21-21 15,21 21 1,1 0-16,-1 0 16,0 0-16,0 0 0,21 0 15,-20 0-15,-1 21 0,0-21 0,21 21 16,-21 0-16,-21 0 15,0 1-15,0-1 0,0 0 16,-21 0-16,0 0 0,0 0 16,0-21-16,0 22 0,-1-1 15,-20 0-15,21 0 0,-21-21 0,20 21 16,1 0-16,0-21 0,0 22 16,42-22-1,0 0-15</inkml:trace>
  <inkml:trace contextRef="#ctx0" brushRef="#br0" timeOffset="41960.67">18944 2138 0,'0'0'16,"0"-21"-16,0 0 15,0 42 17,0 0-32,-21 0 15,21 21-15,0-20 0,-21-1 0,21 21 16,0 0-16,0 1 0,0-1 15,0-21-15,0 22 0,-21-1 0,21-21 16,0 21-16,-22-20 0,22-1 16,0 0-16,0 0 0,0 0 0,-21-21 15,21 21-15,-21-21 16,0-21 0,21 0-1,0 0-15,0 0 0,0 0 16,0-1-16,0 1 0,0 0 0,0 0 15,0-21-15,21 20 0,0-20 16,0 21-16,22-21 0,-22 20 0,0 1 16,21-21-16,1 21 0,-1 0 15,0 21-15,1-22 0,-1 22 0,0 0 16,-20 0-16,20 22 0,0-1 0,-21 0 16,1 0-16,-22 21 0,0-20 15,0 20-15,0 0 0,0 1 0,0-1 16,0 0-16,-22-21 15,1 22-15,0-22 0,0 21 0,0-21 16,21 1-16,-21-1 0,-1 0 16,44-21 15,-1 0-31,0 0 16,0 0-16</inkml:trace>
  <inkml:trace contextRef="#ctx0" brushRef="#br0" timeOffset="42388.7">19918 2350 0,'0'0'0,"0"-43"15,0 22-15,-21 21 16,-1 0-16,1 0 16,0 0-16,0 0 0,0 21 15,-22 0-15,22 1 0,0-1 0,0 21 16,-21-21-16,20 22 0,1-1 15,0 0-15,0-21 0,21 22 0,0-1 16,0 0-16,0-20 0,0 20 16,0-21-16,0 0 0,0 0 0,21 1 15,0-22-15,0 0 0,22 0 0,-22 0 16,21 0-16,-21 0 16,22 0-16,-1-22 0,0 22 0,-20-21 15,20 0-15,-21 0 0,0-21 0,0 20 16,1 1-16,-22-21 0,21 21 15,-21-22-15,0 22 0,0-21 0,0 0 16,-21 20-16,-1-20 0,1 21 16,0 0-16,-21 0 0,21 21 0,-1 0 15,1 0-15,-21 0 0,21 0 16,0 0-16,-1 0 0,1 21 0,0-21 16,21 21-16,0 0 0,0 0 15,0 0-15,0 1 0,21-22 0,0 21 16,1-21-16,-1 21 0,21-21 15,0 0-15,1 0 0</inkml:trace>
  <inkml:trace contextRef="#ctx0" brushRef="#br0" timeOffset="42832.45">20468 2350 0,'0'0'15,"-21"0"-15,0 0 16,0 21-16,21 0 0,-22 0 0,1 0 15,21 0-15,-21 1 0,21 20 0,-21-21 16,21 21-16,-21-20 0,0-1 16,21 21-16,0-21 0,0 0 15,0 22-15,-22-22 0,22 0 16,0 0-16,0 0 0,0 1 16,-21-22-16,21-22 31,0 1-16,0 0-15,0 0 0,0-21 16,0 20-16,21-20 0,1 21 0,-22-21 16,21-1-16,0 1 0,0 0 0,0-1 15,0 22-15,22-21 0,-1 21 16,0-1-16,1-20 0,-1 42 16,0-21-16,22 21 0,-22 0 15,1 0-15,-1 0 0,0 21 0,-21 0 16,1 0-16,20 22 0,-21-22 0,-21 21 15,0 22-15,0-22 0,0 0 16,0 1-16,0-1 0,-21 0 0,0-20 16,0 20-16,-1-21 0,1 0 15,0 0-15,0-21 0,21 22 0,-21-22 16</inkml:trace>
  <inkml:trace contextRef="#ctx0" brushRef="#br0" timeOffset="43572.05">22712 2477 0,'0'0'15,"0"-22"1,21 1-16,0 21 16,-21-21-16,21 21 0,0-21 0,22 0 15,-22 21-15,0-21 0,21 21 16,-20-22-16,20 22 0,-21-21 16,0 0-16,0 21 0,1-21 15,-22 0-15,0 0 16,-22 21-1,1 0-15,-21 0 0,21 0 0,-22 0 16,1 0-16,21 0 0,-21 21 0,-1-21 16,1 21-16,0 0 0,-1 0 15,22 0-15,0 1 0,0-1 0,21 0 16,0 0-16,0 0 0,0 0 16,0 1-16,21-1 0,21 0 15,-21 0-15,22 0 0,-1 0 16,0 1-16,1-1 0,-1 0 0,0 0 15,-20 0-15,20 0 0,-21 1 16,0-1-16,0 0 0,-21 0 0,0 0 16,-21 0-16,0 1 0,-21-22 15,-1 21-15,1-21 0,0 0 16,-22 0-16,22 0 0,-22 0 0,1 0 16,21 0-16,-1 0 0,-20 0 15,20 0-15,22 0 0,-21-21 0,21-1 16,0 22-16,-1-21 0,1 0 0,21 0 15,0 0-15,0 0 16,0-1-16,0 1 0,0 0 16,21 0-16,-21 0 0,43 21 15,-22-21-15,21-1 0,-21 22 0,22-21 16,20 0-16,-20 21 0</inkml:trace>
  <inkml:trace contextRef="#ctx0" brushRef="#br0" timeOffset="43848.29">23580 2138 0,'0'0'0,"-22"-21"15,1 21 1,0 0-16,-21 21 0,21 0 0,-1 0 0,1 0 16,0 22-16,0-22 15,0 42-15,0-20 0,-22-1 0,43 0 16,-21 22-16,0-22 0,0 1 15,0 20-15,21-42 0,0 22 0,0-1 16,0-21-16,0 0 0,0 0 0,0 1 16,0-1-16,0 0 0,21-21 15,0 0-15,0 0 0,0 0 0,0 0 16,1 0-16,-1 0 0,21-21 16,-21 0-16,0 21 0,22-22 0,-22 1 15</inkml:trace>
  <inkml:trace contextRef="#ctx0" brushRef="#br0" timeOffset="44052.17">23220 2540 0,'0'0'16,"-21"0"-16,42 0 31,0 0-15,0 0-16,21 0 0,-20 0 0,-1 0 15,21 0-15,0 0 16,-20 0-16,20 0 0,0 0 0,1-21 16,-22 21-16,21 0 0,-21-21 0,22 21 15</inkml:trace>
  <inkml:trace contextRef="#ctx0" brushRef="#br0" timeOffset="45543.96">24109 2731 0,'0'0'15,"21"0"-15,0 0 16,-21-22 0,21 1-16,0 0 0,-21 0 15,0 0-15,0 0 16,0-1-16,-21 1 0,0 0 15,0 0-15,0 0 0,0 21 16,-1-21-16,1 21 0,0 0 0,0 0 16,0 0-16,-22 21 0,22-21 15,0 21-15,0 21 0,0-21 0,0 22 16,-1-22-16,1 21 0,21 1 16,0-22-16,0 21 0,0-21 0,0 22 15,0-22-15,0 0 0,0 0 16,0 0-16,21-21 0,1 21 15,-1-21-15,0 0 0,0 0 0,0 0 16,0 0-16,22 0 0,-22 0 16,0 0-16,0-21 0,0 21 0,1-21 15,-1 0-15,0 21 0,-21-21 0,21 0 16,0-1-16,-21 1 0,0 0 16,21 0-16,-21 0 0,22-22 0,-22 22 15,0 0-15,0 0 0,0 0 16,0 42-1,0 0 1,0 0-16,0 0 0,0 1 16,0-1-16,0 21 0,0-21 0,0 0 15,0 22-15,0-22 0,0 0 16,21 0-16,-21 0 0,21-21 16,0 0-16,0 22 0,22-22 15,-22 0-15,0 0 0,0 0 0,0 0 16,0-22-16,1 22 0,-1-21 0,0 21 15,0-21-15,0 0 0,0-21 16,1 20-16,-22 1 0,21-21 0,0 0 16,0-1-16,0 1 0,-21 0 15,21-22-15,1 22 0,-22-1 0,21 1 16,-21 0-16,21-1 16,-21 1-16,0 21 0,0 0 0,0 0 15,0 63 16,0-21-31,-21 21 0,21 1 0,-21-1 16,21 22-16,-22-22 0,22 21 16,-21-20-16,0 20 0,0-20 0,21-1 15,-21 0-15,21-21 0,-21 22 16,21-22-16,0 0 0,0 0 0,0 0 16,0 1-16,21-22 0,0 0 0,21 21 15,-21-21-15,22 0 0,-22 0 16,21 0-16,1 0 0,-22-21 15,21 21-15,-21-22 0,22 22 16,-22-21-16,0 0 0,0 0 0,0 0 16,0 0-16,1-1 0,-1 1 0,-21 0 15,21 0-15,-21 0 0,0 42 32,0 0-17,0 0-15,0 0 0,0 1 0,-21-1 16,21 0-16,0 0 0,0 0 15,0 0-15,0 1 16,0-1-16,21-21 0,-21 21 16,21-21-16,0 0 0,0 0 15,1 0-15,-1 0 0,0 0 0,0 0 16,-21-21-16,21 0 0,0 21 16,1-22-16,-1 1 0,0 0 0,0 0 15,0 0-15,0 0 0,1-22 16,-1 22-16,0-21 0,0 21 0,0-1 15,0-20-15,1 21 0,-1 0 0,0 21 16,0-21-16,0 21 16,-21 21-16,0 0 15,0 0 1,0 0-16,0 0 0,0 1 0,0-1 16,0-42 46,0-1-62,0 1 0,0 0 16,0 0-1,0 0-15,0 0 0,0-1 16,0 1-16,-21 21 16,0 0-16,0 0 15,0 0-15,21 21 0,-22 1 16,1-1-16,0 21 0,21-21 15,-21 0-15,0 22 0,0-22 0,21 21 16,0-21-16,-22 1 0,22 20 16,0-21-16,0 0 0,0 0 0,0 1 15,22-22-15,-1 21 0,0 0 0,0-21 16,21 0-16,1 0 0,-22 21 16,21-21-16,1 0 0,-1 0 0,0 0 15,-21 0-15,22-21 0,-22 0 16,21 21-16,-21-21 0,1-1 0,-1 1 15,0 0-15,0 0 0,0 0 16,0 0-16,-21-22 0,0 22 16,22-21-16,-22 21 0,0-1 0</inkml:trace>
  <inkml:trace contextRef="#ctx0" brushRef="#br0" timeOffset="45788.33">25993 2244 0,'0'0'0,"-43"0"16,22-21-16,0 21 0,0 0 16,0 0-1,-1 0 32,1 0-31</inkml:trace>
  <inkml:trace contextRef="#ctx0" brushRef="#br0" timeOffset="46048.18">24892 2434 0,'0'0'15,"-21"0"-15,42 0 16,0 0 0,0 0-16,0 0 0,1 0 15,-1 0-15,0 0 0,0 0 0,21 0 16,-20 0-16,-1-21 0,0 21 15,0 0-15,0 0 0,0-21 0,1 21 32</inkml:trace>
  <inkml:trace contextRef="#ctx0" brushRef="#br0" timeOffset="50048.22">1291 9165 0,'0'0'0,"-21"0"15,0 0 1,0 0-16,-1 0 0,1 0 16,0 21-16,0-21 0,0 0 15,0 0-15,-1 0 0,1 0 16,-21 22-16,21-22 0,-22 0 0,1 0 16,21 0-16,-21 0 0,-1 21 15,22-21-15,-21 0 0,-1 0 16,1 0-16,21 0 0,-21 21 15,-1-21-15,22 0 0,0 0 0,0 0 16,0 0-16,-1 0 0,1 0 16,42 0 15,1 0-31,20 0 16,-21 0-16,21 0 0,1 0 15,-1 0-15,0 0 0,1 0 16,20 0-16,-20 0 0,20 0 15,1 0-15,-22 0 0,21 0 0,1 0 16,-22 0-16,22 0 0,-22-21 16,22 21-16,-22 0 0,0 0 0,1 0 15,-1-21-15,0 21 0,-21 0 16,1 0-16,-1 0 0,0 0 0,-42 0 62,0 0-62,-1 0 0,1 0 0,0 0 16,0 0-16,0 0 0,21-22 16,-21 1-16,-1 21 0,1 0 15</inkml:trace>
  <inkml:trace contextRef="#ctx0" brushRef="#br0" timeOffset="50527.94">1312 8869 0,'0'0'0,"-21"-21"0,21 0 16,0-1-16,-21 22 0,21-21 16,-21 21-16,21-21 0,-21 21 15,21 21 17,0 0-32,21 1 15,0-1 1,0 0-16,0 0 0,22 0 0,-22 0 15,0 1-15,21-1 0,1 0 16,-22 0-16,21-21 0,0 21 0,1-21 16,-1 0-16,-21 0 0,22 0 15,-1 0-15,-21 0 0,21 0 0,-20 0 16,-1 0-16,0 0 0,-21 21 31,0 1-31,0-1 16,-21 0-16,0 0 0,-1 0 15,-20 22-15,21-22 0,-21 0 16,-1 21-16,1-21 0,0 1 0,-1-1 16,22 21-16,-21-21 0,-1 0 15,22 1-15,-21-1 0,21 0 0,0 0 16,-1 0-16,1-21 0,0 21 16,0-21-16,21 22 0,-21-1 15,0-21 1,21 21-16</inkml:trace>
  <inkml:trace contextRef="#ctx0" brushRef="#br0" timeOffset="64095.9">3492 8827 0,'-21'0'15,"0"0"1,0 0-16,0 0 31,0-22-15,21 1-1,0 0-15,0 0 16,0 0-16,21 0 16,0 21-16,0-22 0,0 22 15,0 0-15,1-21 0,-1 21 0,0-21 16,0 21-16,0 0 0,0 0 15,1 0-15,-1 21 0,0 0 0,0 1 16,-21 20-16,0-21 0,21 21 16,-21 1-16,0-1 0,0 0 15,0 1-15,0 20 0,0-20 0,0-22 16,-21 21-16,21 0 0,0-20 16,0-1-16,0 0 0,0 0 0,0 0 15,21-21-15,0 0 0,1 0 16,-1 0-16,0 0 0,21 0 0,-21 0 15,22 0-15,-22-21 0,0 0 0,21 0 16,-20 0-16,20-1 0,-21 1 16,0 0-16,0-21 0,22 21 0,-22-22 15,0 22-15,-21-21 16,21 21-16,0-1 0,-21-20 0,0 21 16,0 0-16,0 0 0,22-1 0,-22 1 15,0 0 1,0 42-1,0 0-15,0 22 16,0-22-16,0 21 0,0 1 0,0-1 16,-22 0-16,22 22 0,0-22 15,0 22-15,0-22 0,0 21 0,0 1 16,0-1-16,0 1 0,0 21 0,0-22 16,0 1-16,0 20 0,0-20 15,0 20-15,0-20 0,0 21 16,0-1-16,-21 1 0,0-22 0,21 22 15,-21 0-15,0-22 0,21 1 16,-21 20-16,-1-20 0,1-22 0,0 22 16,0-22-16,0 0 0,0 1 0,-1-1 15,1-21-15,0 0 0,0-21 16,0 0-16,0 0 0,-1 0 0,1-21 16,-21 0-16,21 0 0,-22 0 0,1-22 15,0-20-15,-1 21 0,22-43 16,-21 21-16,21-20 0,0-1 0,-1 0 15,1 1-15,21-1 0,0 0 0,0 1 16,0 20-16,21-20 16,1 20-16,20-21 0,-21 22 0,21 21 15,1-22-15,-1 22 0,22-1 0,-22 1 16,0 0-16,1-1 0,-1 22 16,0-21-16,1 0 0,-1 20 0,0 1 15</inkml:trace>
  <inkml:trace contextRef="#ctx0" brushRef="#br0" timeOffset="64859.81">4699 9081 0,'21'0'31,"-21"-22"-16,21 1-15,-21 0 0,21 0 16,1 21-16,-22-21 0,0 0 0,21-1 16,-21 1-16,21 0 0,-21 0 15,0 0-15,0 0 0,0-1 16,-21 22 0,0 0-16,-1 22 15,1-22-15,0 21 0,0 0 16,0 21-16,0-21 0,-1 22 15,1-22-15,0 21 0,0-21 0,21 22 16,0-1-16,0-21 0,0 0 16,0 22-16,0-22 0,0 0 0,21 0 15,0 0-15,0-21 0,1 22 0,-1-22 16,0 0-16,21 0 0,-21 0 16,22 0-16,-1 0 0,0 0 0,-20-22 15,20 1-15,0 21 0,-21-21 0,22 0 16,-22 0-16,21 0 0,-21-1 15,1-20-15,-1 21 0,21 0 0,-42-22 16,21 22-16,0-21 0,1 21 16,-22-22-16,0 22 0,0 0 15,0 0-15,0 0 0,0 0 0,-22 42 32,1 0-32,0 0 15,21 0-15,-21 22 0,0-22 16,21 21-16,0-21 0,0 22 0,0-22 15,0 0-15,0 21 0,0-21 0,21 1 16,0-1-16,-21 0 0,21-21 16,0 21-16,1 0 0,-1-21 0,0 21 15,0 1-15,0-22 16,-21 21-16,0 0 16,0 0-1,-21-21-15,0 0 0,0 21 0,0-21 16,-1 0-16,1 21 0,0-21 15,0 0-15,0 0 0,0 0 0,-1 22 16,1-22-16,0 0 0,0 0 16,0 0-1,42 0 32,-21-22-31</inkml:trace>
  <inkml:trace contextRef="#ctx0" brushRef="#br0" timeOffset="68891.97">6540 8784 0,'0'-21'31,"0"0"-31,0 0 16,0 0-16,0-1 15,0 1 1,0 0-1,0 0 1,0 42 62,-21 0-62,21 0-16,0 1 0,0-1 0,0 21 15,0 0-15,-21 1 0,21-1 16,0 0-16,-21 1 0,21 20 0,-21-20 16,21-1-16,0 0 0,0-21 15,0 22-15,0-1 0,0-21 16,0 0-16,0 1 0,0-1 0,0 0 16,21-21-1,0 0-15,0 0 16,0-21-16,1 21 0,-1-21 0,0-1 15,0 1-15,0 0 0,0 0 16,1 0-16,-1 0 0,-21-1 0,21-20 16,0 21-16,0 0 0,-21-22 0,0 22 15,21 0-15,1 0 0,-22 0 16,0 0-16,21 21 16,-21 21 15,0 0-31,0 0 0,0 0 0,0 0 15,0 22-15,0-22 0,0 0 16,0 21-16,0-20 0,0-1 0,0 0 16,21 0-16,-21 0 0,0 0 0,21 1 15,0-1-15,0-21 0,-21 21 16,22-21-16,-1 0 0,0 0 0,0 0 16,0 0-16,0 0 0,1 0 0,-1 0 15,0 0-15,0-21 0,0 21 16,22-21-16,-22-1 0,0 1 0,0 0 15,0 0-15,0 0 0,-21 0 16,22-22-16,-1 22 0,-21-21 16,21 21-16,-21-22 0,21 1 0,-21 21 15,21-22-15,-21 1 0,0 21 16,0-21-16,0 20 0,0 1 0,0 0 16,0 0-16,0 42 31,0 21-31,-21-20 15,0 20-15,21 0 0,-21 1 16,21-1-16,0 0 0,-21 1 0,21-1 16,0-21-16,0 21 0,0-20 0,0 20 15,0-21-15,0 0 16,0 0-16,21-21 0,0 22 0,0-22 16,0 0-16,0 0 0,22 0 0,-22 0 15,21 0-15,-21 0 0,22 0 16,-1-22-16,0 22 0,1-21 0,-1 0 15,0 0-15,1 0 0,-22 0 0,21-1 16,-21 1-16,1 0 0,-1 0 16,0 0-16,0-22 0,-21 22 0,0 0 15,0-21-15,0 21 0,0-22 16,0 22-16,0 0 0,0 0 16,-21 21-16,0 0 0,0 0 15,-1 0-15,1 0 0,0 0 16,0 42-16,0-21 0,0 0 0,-1 22 15,1-22-15,21 21 0,0 1 0,-21-22 16,21 21-16,0 0 0,0-20 16,0 20-16,21-21 0,-21 0 0,21 0 15,1 1-15,20-1 0,-21 0 0,0 0 16,22-21-16,-22 0 0,0 21 16,21-21-16,1 0 0,-22 0 0,21 0 15,0 0-15,1 0 0,-1 0 16,0 0-16,1 0 0,-1-21 15,0 0-15,1 0 0,-1 0 0</inkml:trace>
  <inkml:trace contextRef="#ctx0" brushRef="#br0" timeOffset="69256.78">9927 8678 0,'0'0'0,"0"-21"0,0 0 16,0 0-16,0 0 0,0 0 15,0-1-15,0 1 0,0 0 16,-21 21-16,0-21 0,0 21 16,-22 0-16,22 0 0,-21 0 0,21 0 15,-22 0-15,1 0 0,0 0 0,20 21 16,-20 0-16,21 22 0,-21-22 15,20 21-15,1 0 0,0 1 0,0-1 16,0 0-16,0 1 0,21 20 0,0-20 16,0-1-16,0 0 0,0 1 15,0-1-15,0-21 0,0 21 0,21-20 16,0 20-16,0-21 0,0 0 16,0-21-16,1 21 0,20 1 15,-21-22-15,21 0 0,1 0 0,-1 0 16,0 0-16,22 0 0,-22 0 0,1-22 15,20 1-15</inkml:trace>
  <inkml:trace contextRef="#ctx0" brushRef="#br0" timeOffset="70193.42">10541 8784 0,'0'0'0,"0"-21"0,0 0 15,0 0-15,0 0 0,-21 21 0,0 0 16,-1 0-16,1 0 0,0 0 15,0 0-15,0 21 0,-22 0 16,22 0-16,-21 0 0,21 0 0,-22 22 16,22-22-16,-21 21 0,21 1 15,0-22-15,-1 21 0,1 0 0,21-20 16,-21 20-16,21-21 0,0 0 16,0 0-16,0 1 0,21-1 0,0-21 15,1 0-15,-1 21 0,21-21 0,-21 0 16,0 0-16,22 0 0,-22 0 0,0 0 15,21-21-15,-20 21 0,-1-21 16,0-1-16,0 1 0,21 0 16,-20 0-16,-22 0 0,21-22 0,0 1 15,-21 21-15,21-21 0,-21-1 16,0 1-16,0 21 0,0-22 0,0 22 16,0 0-16,0 0 15,0 42 1,0 0-16,-21 0 0,21 1 15,0-1-15,-21 21 0,21-21 16,0 22-16,0-22 0,0 0 16,0 21-16,0-21 0,0 1 0,0-1 0,0 0 15,21 0-15,0-21 0,0 21 16,0-21-16,1 0 0,-1 0 16,21 21-16,-21-21 0,22 0 0,-22 0 15,21 0-15,0 0 0,-20-21 16,20 21-16,-21-21 0,0 21 0,22-21 15,-43 0-15,21 0 0,0-1 0,-21 1 16,0 0-16,0-21 0,0 21 0,0-1 16,0 1-16,0 0 0,0 0 15,0 42 17,0 0-32,-21 0 0,21 22 15,-21-22-15,21 0 0,0 0 0,0 0 16,-22 1-16,22-1 0,-21 0 15,21 0-15,-21 0 0,21 0 16,-21 1-16,21-1 0,-21-21 16,21 21-16,-21-21 15,21-21 17,0 0-32,0-1 15,0 1-15,0 0 0,0-21 16,0 21-16,0-1 0,21-20 0,0 0 15,0-1-15,21 22 0,-20-21 0,20 0 16,0 20-16,1 1 0,-1 0 16,0 0-16,1 0 0,20 21 15,-21 0-15,1 21 0,-1 0 0,0 0 16,-20 0-16,-1 1 0,0 20 16,0-21-16,-21 21 0,0 1 0,0-22 15,0 21-15,0 1 0,-21-22 0,0 21 16,0-21-16,-1 0 0,1 1 0,0-1 15,21 0-15,-21-21 0,21 21 16,-21-21-16,21 21 0,-21-21 31</inkml:trace>
  <inkml:trace contextRef="#ctx0" brushRef="#br0" timeOffset="71032.1">5249 10308 0,'0'0'0,"-63"0"15,42 0-15,-1 0 16,1 0-16,0 0 0,0 21 0,-21 1 16,20-1-16,-20 21 0,21-21 15,-21 22-15,20 20 0,-20-21 16,0 1-16,21 20 0,-22 1 0,22-22 0,0 22 16,0-22-16,0 21 15,21-20-15,0 20 0,0-20 0,0-1 16,0 0-16,21 1 0,0-22 0,21 0 15,1 0-15,-1 0 0,0-21 16,1 0-16,-1 0 0,0 0 0,1 0 16,-1-21-16,21 0 0,-20 0 0,-1 0 15,0-22-15,1 22 0,-1-21 16,0-1-16,1 22 0,-1-21 0,0 0 16,-20-1-16,-1 1 0,0-22 15,0 22-15,-21 0 0,0-22 16,0 22-16,0-22 0,-21 1 0,0 21 0,0-1 15,-1 1-15,-20 0 0,0 20 16,-1-20-16,22 42 0,-21-21 16,0 21-16,-1 0 0,22 0 0,-21 21 15,-1 0-15,1 0 0,21 1 16,-21-1-16,20 21 0,-20-21 0,21 22 16,0-1-16,0 0 0,-1 1 0,1-1 15,21 0-15,0 1 0,0-1 16,0-21-16,21 21 0,1-20 0,-1-1 15,21 0-15,0 0 0,1-21 0,-1 0 16,22 0-16,-22 0 16</inkml:trace>
  <inkml:trace contextRef="#ctx0" brushRef="#br0" timeOffset="73860.47">5905 10732 0,'0'0'0,"0"-22"15,0 44 17,0-1-32,0 0 15,0 0-15,0 0 0,0 0 16,0 22-16,0-22 0,22 0 16,-22 21-16,0-20 0,0 20 0,0-21 15,0 21-15,0-20 0,0-1 0,0 0 16,21 0-16,0 0 15,0-21-15,0 0 16,0-21-16,1 21 0,-1-21 0,-21 0 16,21 0-16,0-1 0,0 1 15,0 0-15,-21 0 0,22-21 0,-1 20 16,-21 1-16,0-21 0,21 21 0,-21-22 16,0 22-16,21-21 0,-21 21 15,0 0-15,0-1 0,0 1 0,0 42 47,0 22-47,-21-22 16,21 0-16,-21 21 0,21-20 0,-21 20 15,21-21-15,0 21 0,0 43 16,0-64-16,0 0 16,0 22-16,0-22 0,0 0 15,21 0-15,0-21 16,0 0-16,0 0 0,0 0 0,22 0 15,-22-21-15,0 0 0,21 0 0,1 21 16,-22-21-16,21-22 0,1 22 16,-1 0-16,-21 0 0,21 0 15,-20-1-15,-1-20 0,0 21 0,-21 0 16,0 0-16,0-1 0,21 1 0,-21 0 16,0 0-16,-21 21 15,0 0 1,0 0-16,-1 21 0,1-21 15,0 21-15,0 0 0,0 22 16,21-22-16,-21 0 0,21 21 0,-22-20 16,22-1-16,0 21 0,0-21 0,0 0 15,0 22-15,0-22 0,0 0 16,0 0-16,22-21 0,-1 21 0,0-21 16,0 0-16,0 0 0,0 0 15,22 0-15,-22 0 0,21 0 16,1 0-16,-1-21 0,-21 0 0,21 0 15,1 0-15,-1 0 0,0-1 0,-20 1 16,20 0-16,-21 0 0,0 0 16,-21-22-16,0 22 0,21 0 0,-21 0 15,0 0-15,0 0 0,0-1 0,0 1 16,-21 21-16,0 0 16,0 0-1,0 21-15,21 1 16,0-1-16,0 0 15,0 0-15,0 0 16,0 0-16,0 1 0,0-1 16,21-21-16,-21 21 0,0 0 0,21 0 15,-21 0-15,0 1 0,21-1 16,0 0-16,1 0 16,-1-21-16,0 21 0,0-21 15,0 0-15,0 0 0,1 0 0,20 0 16,-21 0-16,0 0 0,22-21 15,-22 21-15,21-21 0,-21 0 16,22 0-16,-22-1 0,21 1 0,-21 0 16,22 0-16,-22-21 0,0 20 15,0-20-15,0 0 0,-21 21 0,0-22 16,21 1-16,-21-22 0,22 22 0,-22 0 16,0-1-16,0 1 0,0 0 15,0-1-15,0 22 0,0 0 0,0 0 16,0 0-16,0 42 31,0 21-31,-22-21 0,1 22 0,0-1 16,21-21-16,-21 43 0,21-22 0,-21 0 15,0 1-15,21-1 16,0 0-16,0 1 0,0-1 0,0 0 16,0-20-16,0 20 0,0-21 0,0 0 15,21 22-15,0-22 0,0 0 16,0-21-16,0 21 0,1 0 0,20 0 15,-21-21-15,0 0 0,22 0 0,-22 0 16,21 0-16,-21 0 0,0 0 0,22 0 16,-22 0-16,0-21 0,21 0 15,-20 21-15,-1-21 0,0 0 0,0 0 16,-21-1-16,21 1 0,0 0 0,-21 0 16,22 0-16,-22-22 0,21 22 15,-21 0-15,0 0 16,0 42 15,0 0-31,-21 0 16,21 1-16,-22-1 0,22 0 0,-21 0 15,21 0-15,0 0 0,0 1 0,0-1 16,0 0-16,0 0 16,0 0-16,21-21 0,1 0 0,-1 21 15,0-21-15,0 0 0,21 0 16,-20 0-16,-1 0 0,21 0 15,-21 0-15,0 0 0,22-21 0,-22 0 16,21 21-16,-21-21 0,1 0 16,-1 0-16,0-1 0,0 1 0,0 21 15,0-42-15,-21 21 0,0 0 16,0-1-16,0-20 0,0 21 0,0-21 16,0 20-16,-21 1 0,21-21 0,-21 21 15,0 0-15,0-1 0,0 1 16,-1 21-16,1 0 0,0 0 0,-21 0 15,21 0-15,-1 0 0,1 21 0,0 1 16,-21-1-16,21 0 0,-1 0 16,22 21-16,-21-20 0,0-1 15,0 21-15,21-21 0,0 22 0,0-22 0,0 0 16,0 21-16,0-21 0,0 22 16,0-22-16,0 0 0,21 0 15,0 0-15,0 1 0,1-1 0,-1-21 16,21 0-16,-21 21 0,22-21 0,-22 0 15,21 0-15,0 0 0,22 0 16,-22 0-16,1 0 0,20 0 0,1 0 16,-22-21-16,0 0 0,1-1 0,-1 1 15,0 0-15,1 0 0,-22 0 0,0 0 16,0-22-16,0 22 0,-21-21 16,0 21-16,0-22 0,0 22 0,0-21 15,0 21-15,0-1 0,-21 1 0,0 0 16,21 0-16,-21 21 15,0 0-15,-1 0 0,1 0 16,0 0-16,0 21 0,0-21 0,0 21 16,-1 0-16,1 1 0,0-1 15,0 21-15,0-21 0,0 0 0,21 22 16,0-22-16,-22 0 0,22 0 0,0 22 16,0-22-16,0 0 0,0 0 15,22 0-15,-1-21 0,0 0 16,0 0-16,0 21 0,0-21 0,1 0 15,-1 0-15,0 0 0,0-21 0,0 0 16,0 21-16,1-21 0,-1 0 16,0 0-16,0-1 0,0 1 15,0 0-15,-21 0 0,0 0 0,0-22 16,22 22-16,-22 0 0,0 0 0,0 0 16,0 0-16,0-1 0,0 1 15,0 42 1,0 1-1,-22-1-15,22 0 16,0 21-16,0-21 0,0 1 0,0-1 16,0 0-16,0 0 0,0 0 0,0 22 15,0-22-15,22 0 0,-1 0 16,0 0-16,0-21 0,0 0 16,0 21-16,22-21 0,-22 0 15,21 0-15,1 0 0,-1 0 0,0 0 16,1 0-16,-1 0 0,-21 0 15,21 0-15,1-21 0,-1 0 0,0 0 16,1 0-16,-1 0 0,-21-1 0,22 1 16,-22 0-16,0-21 0,21 21 15,-21-22-15,-21 22 0,0 0 0,22-21 16,-22 20-16,0 1 0,0 0 0,0 0 16,-22 0-16,22 0 0,-21 21 15,0 0-15,0-22 0,0 22 0,0 0 16,-1 0-16,1 0 0,-21 22 15,21-1-15,0-21 0,-1 21 0,1 0 16,0 0-16,0 0 0,0 1 16,0-1-16,-1 0 0,1 0 15,21 0-15,0 0 0,0 1 0,0-1 0,0 0 16,0 0-16,0 0 0,0 0 16,0 1-16,21-1 0,1-21 15,-1 0-15,0 0 0,0 0 0,0 0 16,0 0-16,1 0 0,20 0 0,-21 0 15,0 0-15,0-21 16,22 21-16,-22-22 0,0 1 0,21 0 16,-20 0-16,-1-21 0,0 20 0,0-20 15,0 21-15,0-21 0,1-22 16,-1 22-16,0-1 0,0-20 0,-21-1 16,0 1-16,21 21 0,-21-22 0,21 22 15,-21-22-15,0 22 0,0 0 16,0 20-16,0-20 0,0 21 0,0 0 15,0 0-15,0-1 0,-21 22 16,0 0-16,0 22 16,0-22-16,21 42 0,-21-21 15,21 21-15,-22 1 0,22-1 16,-21 22-16,21-22 0,0 21 16,0 1-16,0-1 0,0 1 0,0-22 15,0 1-15,0 20 0,0-21 0,0 1 16,0-22-16,0 21 0,21-21 15,1 1-15,-1-1 0,0 0 0,0 0 16,0 0-16,0-21 0,1 0 0,-1 21 16,0-21-16,0 0 0,0 0 0,0 0 15,1 0-15,-1 0 16,0-21-16,0 21 0,-21-21 0,21 21 16,0-21-16,-21 0 0,22 21 0,-1-21 15,-21-1-15,0 1 0</inkml:trace>
  <inkml:trace contextRef="#ctx0" brushRef="#br0" timeOffset="74060.35">10837 10986 0,'0'0'0,"0"-22"63,0 1-48</inkml:trace>
  <inkml:trace contextRef="#ctx0" brushRef="#br0" timeOffset="74660.88">6308 12192 0,'0'0'16,"0"-21"-16,42-64 16,-42 64-16,21-21 0,-21 21 0,21-22 15,-21 22-15,0 0 0,0 0 0,0 0 16,0-1-16,-21 1 0,0 21 0,0 0 16,0 0-16,-1 0 0,1 0 15,-21 0-15,21 21 0,-22 1 0,1-1 16,0 21-16,-1-21 0,1 22 0,0 20 15,-1-21-15,1 22 0,0-22 16,-1 22-16,22-1 0,0 1 16,-21-22-16,21 22 0,-1-22 0,22 21 15,0-20-15,0-1 0,0 0 16,0 1-16,0-1 0,22-21 0,-22 22 16,21-22-16,21 0 0,-21-21 0,0 21 15,22-21-15,-1 0 0,0 0 16,-20 0-16,41 0 0,-21-21 0,1 21 15,-1-21-15,0 0 0,1-22 0,20 22 16,-20-21-16,-1 21 0,0-22 16</inkml:trace>
  <inkml:trace contextRef="#ctx0" brushRef="#br0" timeOffset="76048.67">6625 12425 0,'0'0'0,"0"-21"0,0 0 0,-21 21 31,0 21-31,21 0 15,-21 0-15,-1 0 0,22 0 0,-21 22 16,21-22-16,0 21 0,-21 1 0,21-22 16,0 21-16,0-21 0,0 22 15,0-22-15,0 0 0,0 0 0,0 0 16,21-21-16,0 0 0,1 0 0,-1 0 16,0 0-16,0 0 0,0-21 15,22 0-15,-22 0 0,0 0 16,0-1-16,0 1 0,0 0 0,-21 0 15,22 0-15,-22-22 0,0 22 16,0 0-16,0 0 0,-22 0 0,1-22 16,0 22-16,0 21 0,0-21 0,0 0 15,-1 21-15,1 0 0,0 0 16,0 0-16,21-21 0,0 0 31,21 21-31,0 0 16,0-22-16,22 22 0,-22 0 0,21-21 15,1 21-15,-22 0 0,21 0 0,0 0 16,1 0-16,-1 0 0,0 0 16,1 21-16,-22 1 0,21-1 15,-21 0-15,1 0 0,-1 0 0,0 0 16,-21 1-16,0-1 0,21 0 0,-21 21 16,0-21-16,0 1 0,0-1 15,0 0-15,0 0 0,0 0 0,0 0 16,0 1-16,-21-1 0,21 0 0,-21-21 15,21-21 1,0 0 0,0-22-16,0 22 15,0 0-15,0-21 0,0 20 0,0-20 16,0 21-16,21-21 0,-21 20 16,21-20-16,0 21 0,0 0 0,1 0 15,-1-1-15,0 1 0,0 0 16,0 21-16,0 0 0,1 0 15,-1 0-15,-21 21 0,0 0 16,21 1-16,-21 20 0,0-21 0,0 0 16,0 22-16,0-22 0,0 21 15,0-21-15,0 0 0,0 22 0,0-22 16,0 0-16,0 0 0,0 0 16,0 1-16,21-22 0,0 0 15,0 0-15,1 0 0,-1 0 0,0 0 16,21-22-16,-21 1 0,22 0 15,-1 0-15,22 0 16,-22-22-16,0 22 0,-21 0 0,1 0 16,-1 0-16,0-22 0,-21 22 0,21 0 15,-21 0-15,0 0 0,0 0 0,-21 21 16,0 0 0,0 0-16,-1 0 0,1 0 0,0 21 15,0 0-15,21 0 0,-21 0 0,21 0 16,0 1-16,0-1 0,0 0 15,0 0-15,0 0 0,21 0 16,0 1-16,0-22 0,0 21 16,1 0-16,-1-21 0,0 21 15,0-21-15,0 0 0,0 0 0,1 21 16,-1-21-16,0 0 16,-21-21-1,0 0 1,-21 21-16,0-21 0,-1 21 15,1 0-15,0 0 0,0-21 16,0 21-16,0 0 0,-1 0 16,22 21-16,-21 0 15,21 0-15,0 0 0,0 0 16,21-21-16,1 22 16,-1-22-16,0 0 0,0 21 0,0-21 15,0 0-15,22 0 0,-22 0 0,21 0 16,-21 0-16,22-21 0,-1 21 15,-21-22-15,22 1 0,-1 0 0,0 0 16,1 0-16,-22 0 0,21-1 0,0-20 16,-20 21-16,20-21 0,-21 20 0,0-20 15,0 0-15,1-1 0,-1-20 16,-21 21-16,0-1 0,0-20 0,0 20 16,0-20-16,0 21 0,0-1 0,0 1 15,-21 21-15,21 0 16,-22-1-16,1 22 0,21 22 15,-21-22-15,21 42 16,-21-21-16,21 21 0,0 1 16,0-1-16,0 0 0,0 22 0,0-22 15,0 1-15,0-1 0,0 0 0,0 1 16,0-1-16,0-21 0,0 0 0,0 22 16,0-22-16,0 0 0,21-21 15,0 21-15,-21 0 0,21-21 0,1 0 16,-1 0-16,0 0 15,0 0-15,0 0 16,-21-21-16,21 0 16,1 0-16,-22 0 0,0-1 15</inkml:trace>
  <inkml:trace contextRef="#ctx0" brushRef="#br0" timeOffset="76264.55">8467 12256 0,'0'0'0,"0"21"0,-22-21 16,22 21 0,22-21-1,-1 0-15,0 0 0,0 0 0,0 0 16,0 0-16,22-21 0,-22 21 16,21-21-16,-21 21 0,22-22 15,-22 22-15,21-21 0,1 0 0,-22 21 16,21-21-16,-21 21 0,22-21 0,-22 21 15,0-21-15,0 21 0,-21-22 0</inkml:trace>
  <inkml:trace contextRef="#ctx0" brushRef="#br0" timeOffset="76793.25">9123 12319 0,'0'0'16,"-21"-21"-16,21 0 0,0 0 15,0-1-15,0 1 16,0 0-16,0 0 0,21 21 0,0-21 16,0 21-16,0 0 15,0 0-15,1 0 0,-1 0 0,0 21 16,21 0-16,-21 0 0,1 22 16,-1-22-16,0 21 0,0-21 0,-21 22 15,0-22-15,0 21 0,0 0 0,0-20 16,0-1-16,0 0 0,0 0 15,0 0-15,0 0 0,0 1 0,0-44 47,0 1-47,0 0 0,0 0 16,0 0-16,0 0 0,0-1 0,0 1 0,0-21 16,0 21-16,0-22 15,0 22-15,0-21 0,0 21 0,0 0 16,21-22-16,0 22 0,1 0 15,-1 0-15,0 21 0,0 0 16,0 0-16,0 0 16,1 0-16</inkml:trace>
  <inkml:trace contextRef="#ctx0" brushRef="#br0" timeOffset="77264.59">9906 12171 0,'0'21'31,"-21"-21"-31,21 21 16,-21 0-16,-1 1 0,1-1 0,21 0 15,0 0-15,-21 0 0,21 0 16,-21 22-16,21-22 0,0 0 0,0 21 16,0-20-16,0-1 0,0 0 0,0 0 15,0 0-15,0 0 0,0 1 16,0-1-16,21-21 0,0 0 0,0 0 15,1 0-15,-1 0 0,0 0 0,21 0 16,-21-21-16,1 21 0,20-22 16,-21 1-16,21 0 0,-20 0 15,-1 0-15,0 0 0,0-1 0,0 1 16,0-21-16,-21 21 0,0 0 0,0-22 16,0 22-16,0-21 0,0 21 15,0-1-15,0 1 0,0 0 0,0 42 47,0 0-47,0 1 0,0-1 0,0 0 16,0 21-16,0-21 0,0 1 0,0 20 15,0-21-15,0 0 0,0 0 16,22 1-16,-22-1 0,21 0 16,0 0-16,-21 0 0,21-21 0,0 21 15,0-21-15,1 0 16,-1 0-16,0 0 0,0 0 15,0-21-15,0 0 0,1 21 0</inkml:trace>
  <inkml:trace contextRef="#ctx0" brushRef="#br0" timeOffset="77516.44">10731 12256 0,'0'0'0,"0"-22"0,0 1 16,0 0-16,0 0 0,0 0 15,-21 21 1,0 0-16,0 0 15,0 21-15,21 0 0,-21 0 0,-1 0 16,1 1-16,21-1 0,0 0 0,0 21 16,-21-21-16,21 1 0,0-1 15,0 21-15,0-21 0,0 0 0,-21 1 16,21 20-16,0-21 0,0 0 0,0 0 16,0 1-16,21-22 15,0 0-15,0 0 0,1 0 16,-1 0-16,0 0 0,0 0 0,0-22 15,0 1-15,22 0 0,-22 21 16</inkml:trace>
  <inkml:trace contextRef="#ctx0" brushRef="#br0" timeOffset="78176.08">11239 11875 0,'0'0'16,"0"-43"-16,0 22 0,0 0 0,0 0 0,0 0 15,0-1-15,0 44 32,0-1-17,0 21-15,0-21 0,0 22 0,0-1 0,0 0 16,-21 22-16,21-22 16,-21 0-16,21 1 0,0 20 0,0-20 15,-21-1-15,21 0 0,-21-21 0,21 22 16,0-22-16,0 21 0,0-21 15,0 1-15,0-1 0,0 0 0,0 0 16,21-21-16,0 0 0,0 0 16,0 0-16,1 0 0,-1 0 0,0 0 15,0 0-15,0-21 0,0 0 16,1 21-16,-1-21 0,0-1 0,0 1 16,0 0-16,0 0 0,1 0 15,-1 0-15,0-1 0,0 1 0,-21 0 16,0 0-16,0 0 0,-21 21 31,0 21-15,21 0-16,-21 0 15,21 0-15,0 1 0,0-1 0,0 0 16,0 0-16,0 0 0,0 0 16,0 1-16,21-1 15,21-21-15,-21 0 0,0 0 16,1 0-16,20 0 0,-21 0 0,21 0 15,-20 0-15,20-21 0,-21 21 16,0-22-16,22 22 0,-43-21 16,21 0-16,0 0 0,0 0 0,-21 0 15,21-1-15,-21 1 0,0-21 0,0 21 16,0-22-16,0 22 0,0-21 16,-21 21-16,0 0 0,0-1 0,0 1 15,-1 21-15,1 0 0,0 0 0,0 0 16,0 0-16,-22 21 0,22 1 15,0-1-15,21 0 0,-21 0 0,0 0 16,0 0-16,21 1 0,0-1 0,0 0 16,0 0-16,21-21 15</inkml:trace>
  <inkml:trace contextRef="#ctx0" brushRef="#br0" timeOffset="78600.84">12234 12129 0,'0'0'0,"0"-22"0,-21 1 0,21 0 16,-21 0-16,21 42 47,21-21-47,0 21 15,0 0-15,-21 1 16,22-1-16,-1 0 0,0 0 0,-21 21 15,0-20-15,0-1 0,0 21 0,0-21 16,0 0-16,0 1 0,0-1 16,0 0-16,0 0 0,0 0 15,-21 0-15,0-21 0,-1 0 16,22-21 15,0 0-31,0 0 16,0 0-16,0 0 0,22-1 0,-22 1 15,21-21-15,0 21 0,0-22 0,0 1 16,0 21-16,1-21 16,-1-1-16,0 1 0,0 21 0,0 0 15,0-22-15,-21 22 0,22 21 0,-22-21 16,21 21-16</inkml:trace>
  <inkml:trace contextRef="#ctx0" brushRef="#br0" timeOffset="78856.69">11112 11917 0,'0'0'0,"22"0"31,20 0-31,-21-21 0,21 21 16,-20 0-16,20 0 0,0 0 0,1 0 15,-1-21-15,0 21 0,22 0 0,-22 0 16,0 0-16,1-22 0,-1 22 16,0 0-16,1 0 0,-22-21 0,21 21 15,1-21-15,-22 21 0</inkml:trace>
  <inkml:trace contextRef="#ctx0" brushRef="#br0" timeOffset="79744.17">17060 8149 0,'0'0'0,"-21"0"15,-42 0-15,41 0 16,1 0-16,0 0 0,0 0 0,0 0 15,0 0-15,42 0 32,0 21-32,21-21 0,1 0 0,-1 22 15,0-22-15,22 0 0,-1 0 16,1 0-16,20 0 0,-20 0 0,21 0 16,-22 0-16,1 0 0,-1 0 0,1 0 15,-22 0-15,21 0 0,-41 0 16,20 0-16,-21 0 0,0-22 0,-21 1 15,-21 0 17,0 21-32,0 0 0,0 0 15,-1-21-15,1 21 0,0 0 16,21-21-16,0 0 31,21 21-15,0 0-16,1 0 15,-1 0-15,-21 21 0,21-21 16,-21 21-16,21 0 0,-21 0 0,0 22 16,0-22-16,0 0 0,-21 21 0,0-21 15,0 1-15,-22 20 16,22-21-16,-21 0 0,21 0 0,-22 1 16,1-1-16,0 0 0,-1 0 0,1 0 15,0 0-15,20-21 0,1 0 16,0 0-16</inkml:trace>
  <inkml:trace contextRef="#ctx0" brushRef="#br0" timeOffset="80868.05">20087 7789 0,'0'0'15,"-63"0"1,41 0-16,1 0 0,0 0 15,0-21-15,21 0 16,-21 21-16,21-21 0,0 0 16,0 0-16,0-1 15,0 44 17,0-1-32,0 21 0,0-21 0,0 22 15,0-1-15,0 21 0,0-20 0,0 20 16,0 1-16,0-22 0,-21 22 15,21-22-15,0 0 0,0 1 0,0-1 16,0-21-16,0 21 0,0-20 0,0-1 16,21-21-16,0 0 15,0 0 1,-21-21-16,21 21 0,0-22 0,1 1 16,-22 0-16,21 0 0,0-21 15,-21 20-15,21-20 0,0 21 0,-21-21 16,0-1-16,21 1 0,-21 21 15,22-22-15,-1 1 0,-21 21 0,0 0 16,0 0-16,21-1 0,0 22 16,0 22-16,-21-1 15,0 0-15,0 0 0,21 0 0,-21 22 16,0-1-16,0-21 0,0 21 16,0 1-16,0-22 0,0 21 0,22 1 15,-22-22-15,0 21 0,21-21 16,0 0-16,-21 1 0,21-1 0,0 0 15,22-21-15,-22 0 0,0 0 16,21 0-16,-21 0 0,22 0 0,-1-21 16,-21 21-16,22-21 0,-1-1 15,-21 1-15,21 0 0,-20 0 0,20-21 16,-21 20-16,0-20 0,0 0 0,1-1 16,-1 1-16,-21 0 0,0-22 15,21 22-15,-21 0 0,0-1 0,0 22 16,0-21-16,0 21 0,0-1 0,-21 44 31,0 20-15,-1-21-16,1 21 0,0 1 15,0-1-15,0 0 0,0 22 0,21-22 16,0 1-16,-22-1 0,22 0 0,0 1 16,0-1-16,0-21 0,22 0 15,-1 0-15,0 1 0,0-1 0,0-21 16,22 0-16,-22 0 0,21 0 0,0 0 15,1 0-15,-1 0 0,0 0 16,1-21-16,-1-1 0,0 1 0,1 0 16,-1 0-16,-21 0 0,22 0 0,-22-1 15,0-20-15,-21 21 16,0-21-16,21-1 0,-21 22 0,0-21 16,0 21-16,0-1 0,0 1 15,-21 0-15,0 21 0,0 0 16,-1 0-16,1 21 0,21 0 0,-21 1 15,0 20-15,0-21 0,21 0 16,-21 22-16,21-1 0,-22-21 0,22 21 16,0-20-16,0-1 0,0 21 0,0-21 15,0 0-15,0 1 0,0-1 16,22 0-16,-1-21 0,0 21 0,21-21 16,-21 0-16,22 21 0,20-21 0,-20 0 15,20 0-15,22 0 16,-22 0-16,1 0 0</inkml:trace>
  <inkml:trace contextRef="#ctx0" brushRef="#br0" timeOffset="82835.77">23474 7789 0,'0'0'0,"0"-42"0,0-43 16,0 64-16,-21 0 15,-1 0-15,1 21 0,0 0 16,0 0-16,0 0 0,-22 21 16,22-21-16,-21 21 0,0 22 15,-1-22-15,1 21 0,0 0 0,-1 1 16,1-1-16,0 22 0,-1-22 16,1 21-16,21 1 0,-22-1 0,22-20 15,0 20-15,21-20 0,0 20 0,0-21 16,0 1-16,21-1 0,0-21 15,1 22-15,20-22 0,0 0 0,1 0 16,-1 0-16,0 0 0,22 1 16,-22-22-16,0 0 0,22 0 0,-22 0 15,1 0-15,20 0 0,-21 0 0,1 0 16,-1-22-16,22 1 0,-22 0 16,-21 0-16,21 0 0,1 0 15,-22-22-15,21 22 0,-21-21 0,1-1 16,-1 1-16,-21 21 0,0-21 0,0-1 15,0 22-15,0-21 0,-21 21 16,-1 21-16,1-22 0,-21 22 0,0 0 16,20 0-16,-20 22 0,0-22 15,-1 21-15,1 0 0,0 21 0,-1-21 16,22 1-16,-21 20 0,21-21 0,0 21 16,21-20-16,0 20 15,0-21-15,0 0 0,0 22 0,21-22 16,0 0-16,21 0 0,-21-21 0,1 0 15,20 0-15,-21 0 16,21 0-16,1 0 0,-22 0 0,21 0 16,-21-21-16,1 0 0,20 21 0,-21-21 15,0-1-15,0 1 0,-21 0 16,22 0-16,-22 0 0,21-22 0,-21 22 16,0 0-16,0 0 0,0 0 0,0 0 15,0-1-15,0 44 16,0-1-1,0 0-15,0 0 0,0 0 0,0 0 16,0 1-16,0-1 16,0 0-16,0 0 0,42 0 0,-42 0 15,42-21-15,-20 22 0,-1-22 0,21 0 16,-21 0-16,22 0 0,-22 0 16,21 0-16,-21 0 0,22 0 0,-22 0 15,0 0-15,0 0 0,0-22 0,0 22 16,1-21-16,-22 0 0,0 0 15,0 0-15,0 0 0,21-22 0,-21 22 16,0 0-16,0 0 0,0 0 0,0-1 16,0 44 15,0-1-31,0 21 0,-21-21 16,21 0-16,0 1 0,-22 20 15,22-21-15,-21 0 0,21 0 0,-21 1 16,21-1-16,0 0 15,-21 0-15,0-21 0,21 21 16,0-42 15,21 0-31,0 21 16,0-21-16,-21 0 0,21-1 0,1 1 16,20 0-16,-21 0 0,0-21 15,0 20-15,1 1 0,-1 0 0,0 0 16,0 0-16,0 0 0,0 21 15,1 0-15,-1 0 0,-21 21 16,0 0 0,0 0-16,0 0 0,0 0 0,0 1 15,0 20-15,0-21 0,0 0 16,0 0-16,0 1 0,21-1 0,0 0 16,0 0-16,0 0 0,1 0 0,-1 1 15,21-1-15,-21-21 0,22 21 16,-1-21-16,0 0 0,1 0 0,-22 0 15,21 0-15,0 0 0,1 0 16,-22 0-16,21-21 0,-21 0 16,1-1-16,-1 1 0,0 0 0,0-21 15,-21 21-15,0-1 0,0-20 16,21 21-16,-21-21 0,0 20 0,0 1 16,0 0-16,0 0 0,0 42 31,-21 0-31,21 0 15,-21 1-15,0-1 0,21 0 16,-21 0-16,-1 21 0,1-20 0,21-1 16,-21 0-16,0 0 0,21 0 0,-21 0 15,21 1-15,-21-22 16,21 21-16,-22-21 0,44-21 47,-1-1-47,0 22 0,0-21 15,0 0-15,0 0 0,22 0 16,-22 0-16,0-22 0,21 22 0,-20 0 16,-1 0-16,21 0 0,-21-1 0,22 1 15,-22 0-15,0 21 0,0 0 16,0 0-16,0 0 0,1 21 16,-22 0-16,0 1 0,0-1 0,0 0 15,0 0-15,0 21 16,0-20-16,-22-1 0,22 0 0,0 0 15,0 0-15,0 0 0,0 1 0,0-1 16,0 0-16,0 0 0,0 0 16,22-21-16,-1 0 0,0 21 0,0-21 15,0 0-15,0 0 0,1 0 0,-1 0 16,21-21-16,-21 21 0,0-21 16,22 0-16,-22 21 0,0-21 0,21 0 15,-20-1-15,-1 1 0,0 0 16,0 0-16,0 0 0,0-22 0,-21 22 15,22 0-15,-1 21 0,-21-21 0,0 42 47,-21 0-47,-1-21 0,1 21 0,0 1 16,21-1-16,-21 21 0,21-21 16,-21 0-16,21 1 0,0-1 0,0 0 15,0 0-15,0 0 0,21 0 16,0 1-16,0-22 0,0 0 15,1 21-15,-1-21 0,21 0 0,-21 0 16,22 0-16,-22 0 0,21 0 16,-21 0-16,22-21 0,-22-1 0,0 1 15,0 0-15,0 0 0,0 0 0,-21 0 16,22-1-16,-22 1 16,0-21-16,0 21 0,0 0 0,0-1 15,0-20-15,0 21 0,-22 21 0,1-21 16,-21 0-16,21 21 0,-22 0 15,22 0-15,-21 0 0,0 0 0,-1 0 16,1 21-16,0-21 0,-1 21 16,22 0-16,-21-21 0,21 21 0,-1 0 15,22 1-15,0-1 0,22-21 16,20 0-16,-21 0 16,21 0-16</inkml:trace>
  <inkml:trace contextRef="#ctx0" brushRef="#br0" timeOffset="83172.59">26966 8001 0,'0'0'0,"0"-85"16,0 64-16,0 0 0,-21 21 31,0 21-31,0 22 0,21-22 0,-21 21 15,-1 0-15,1 1 0,0-1 0,21 22 16,-21-22-16,21 0 16,-21 22-16,21-22 0,0 0 0,0 1 15,0-1-15,0 0 0,0 1 0,0-22 16,0 21-16,0-21 0,0 1 16,21-1-16,0 0 0,0 0 0,-21 0 15,21-21-15,1 0 0,-1 0 0,0 0 16,0 0-16,0 0 0,0 0 15,1 0-15,-1 0 0,0-21 0,0 21 16,0-21-16,0 0 0,1 0 16,-1-1-16,-21 1 0,0 0 0</inkml:trace>
  <inkml:trace contextRef="#ctx0" brushRef="#br0" timeOffset="83388.46">26606 8297 0,'0'0'0,"-21"0"15,0 0-15,42 0 16,0 0 0,1 0-16,20 0 0,0 0 0,1 0 15,-1-21-15,21 21 0,-20 0 16,20 0-16,-20-21 0,20 21 0,-21 0 16,1 0-16,-1 0 0,-21 0 15,22 0-15,-22 0 16,-42 0-1,-1 0-15</inkml:trace>
  <inkml:trace contextRef="#ctx0" brushRef="#br0" timeOffset="84159.73">18013 9462 0,'0'0'0,"0"-22"0,21 1 0,-21 0 0,0 0 16,-21 0-1,0 21-15,-1 0 0,1 0 0,0 0 16,0 0-16,-21 0 0,-1 21 0,1 0 16,0 0-16,-1 22 0,1-1 15,-22 21-15,22-20 0,0 20 16,-22 1-16,22-1 0,21 1 15,-22-22-15,22 22 0,0-1 0,21-21 16,0 1-16,0-1 0,21 0 0,0 1 16,22-22-16,-22 21 0,21-21 15,1 1-15,20-22 0,-21 0 0,1 0 16,20 0-16,-20 0 0,-1 0 0,21-22 16,-20 1-16,20 0 0,-20 0 15,-1 0-15,0 0 0,1-1 0,-1-20 16,-21 21-16,0-21 0,22-1 0,-43 1 15,0 0-15,0-22 0,0 1 16,0 20-16,0-20 0,-22-1 16,1 22-16,0-22 0,-21 22 0,21 21 15,-22 0-15,22 0 0,-21-1 16,21 22-16,-22 0 0,22 0 0,-21 0 16,21 0-16,-22 22 0,22-1 15,0 0-15,0 0 0,-22 21 0,43-20 16,0 20-16,0 0 0,0 1 0,0-1 15,0 0-15,0 1 0,22-1 16,-1-21-16,21 0 0,-21 22 0,22-22 16</inkml:trace>
  <inkml:trace contextRef="#ctx0" brushRef="#br0" timeOffset="86411.89">18500 9948 0,'0'0'0,"0"-21"15,0 0-15,0 0 16,0 42 15,0 0-31,21-21 16,-21 21-16,0 22 0,0-22 16,21 0-16,-21 0 0,0 0 0,0 1 15,0 20-15,0-21 0,0 0 0,0 0 16,0 1-16,0-1 15,0 0-15,21-21 16,0 0-16,0 0 16,1 0-16,-1 0 0,0-21 15,0 0-15,0-1 0,0 1 16,22 0-16,-43 0 0,21 0 0,0 0 16,0-1-16,0-20 0,1 21 15,-22-21-15,21 20 0,-21 1 0,0 0 16,21 0-16,-21 0 0,0 42 47,0 0-47,0 0 0,-21 0 15,0 1-15,21-1 0,-22 0 16,22 0-16,0 0 0,0 0 0,0 22 16,-21-22-16,21 0 0,0 0 0,0 0 15,0 1-15,0-1 0,0 0 16,0 0-16,21-21 0,1 21 15,-1-21-15,0 0 16,21 0-16,-21 0 0,1 0 16,-1 0-16,21-21 0,-21 21 0,22-21 15,-22 0-15,0 0 16,21-1-16,-21 1 0,1 0 0,-1 0 16,0 0-16,-21 0 0,21-1 0,0 1 15,-21 0-15,0 0 16,0 0-16,0 0 15,-21 21-15,0 0 0,0 0 16,0 0-16,-1 0 16,1 21-16,0 0 0,21 0 15,-21 0-15,21 0 0,0 1 0,0-1 16,0 0-16,0 0 0,0 0 16,0 0-16,0 1 0,0-1 0,0 0 15,0 0-15,0 0 0,21 0 16,0-21-16,0 0 15,-21 22-15,22-22 0,20 0 0,-21 0 16,0 0-16,22 0 0,-22 0 0,21-22 16,0 22-16,1-21 0,-22 21 15,21-21-15,1 0 0,-22 0 0,21 0 16,-21-1-16,0 1 0,1 0 0,-1 0 16,-21 0-16,0 0 0,0-1 15,0 1-15,0 0 0,-21 21 16,-1 0 15,22 21-31,0 0 16,0 1-16,22-1 15,-22 0-15,0 0 0,0 0 16,21 0-16,-21 1 0,0-1 16,0 0-16,21 0 0,-21 0 15,0 0-15,0 1 16,21-22-16,-21 21 0,21-21 15,0 0-15,1 0 0,-1 0 0,0 0 16,21 0-16,-21 0 0,1 0 16,-1 0-16,0 0 0,21 0 0,-21-21 15,1 21-15,-1-22 0,0 1 16,0 0-16,0 21 0,0-21 16,1 0-16,-22 0 0,0-22 0,21 22 15,-21 0-15,0 0 0,0 0 0,0-1 16,0 1-16,0 0 0,0 0 15,-21 21-15,-1 0 16,1 0 0,21 21-16,0 0 0,0 0 15,0 1-15,0-1 0,0 0 16,0 0-16,0 0 0,0 0 16,0 1-16,21-1 0,1 0 15,-22 0-15,0 0 0,21-21 16,0 21-16,0 1 0,0-1 15,0-21-15,1 0 16,-1 0-16,0 0 16,0 0-16,0 0 0,0 0 15,1 0-15,-1 0 0,-21-21 16,21 21-16,0-22 0,0 1 0,0 0 16,1 21-16,-1-21 0,0 0 0,0 0 15,0-1-15,0 1 0,-21 0 16,22 0-16,-1 0 0,0 21 0,-21-21 15,21 21-15,-21 21 32,0 0-32,0 0 15,-21 0-15,21 0 0,-21 1 0,21-1 16,0 0-16,0 0 0,0 0 16,0 0-16,0 1 0,0-1 15,21 0-15,0-21 0,0 21 0,22-21 16,-22 0-16,21 21 0,-21-21 15,22 0-15,-1 0 0,-21 0 0,21 0 16,-20 0-16,20 0 0,0 0 0,-21-21 16,1 21-16,20-21 15,-21 0-15,0 0 0,0 21 0,1-22 0,-1 1 16,0 0-16,0-21 0,-21 21 16,0-1-16,0 1 0,0 0 15,0 0-15,0 0 0,-21 21 16,0 0-16,0 0 0,-1 0 0,1 0 15,0 0-15,0 0 0,0 0 0,0 0 16,-1 21-16,1 0 0,21 0 16,-21 0-16,0 1 0,0-1 0,21 21 15,-21-21-15,21 0 0,0 1 16,0-1-16,0 0 0,0 0 16,21-21-16,0 0 0,0 0 0,0 0 15,0 0-15,1 0 0,-1 0 16,0 0-16,0-21 0,0 21 15,0-21-15,1 21 0,20-21 0,-21-1 16,0 1-16,0 0 0,1 0 0,-1-21 16,0 20-16,0-20 0,0 21 15,0-21-15,1-1 0,20 1 0,-21 0 16,21-22-16,-20 22 0,-1-22 16,0 22-16,0 0 0,0-1 0,0 1 15,-21 21-15,22 0 0,-22-1 0,0 1 16,0 42-1,0 1-15,-22-1 0,1 0 16,0 21-16,0 1 0,0-1 0,0 0 16,-1 1-16,1-1 0,0 21 0,-21-20 15,21-1-15,21 0 0,-22 1 16,22-1-16,0-21 0,0 22 0,0-22 16,0 21-16,0-21 0,0 0 15,22 1-15,-1-1 0,0 0 0,21-21 16,-21 0-16,22 0 0,-22 0 0,21 0 15,-21 0-15,22 0 0,-1 0 16,-21 0-16,0-21 0,22 0 0,-22 21 16,0-22-16,21 1 0,-20 0 0,-1 0 15,0 0-15,-21 0 16,21-1-16,-21-20 0,21 21 0,-21 0 16,0 0-16,0-1 0,0 1 0,-21 21 31,0 0-31,0 0 0,0 0 0,-1 21 15,22 1-15,0-1 0,-21 0 0,21 0 16,-21 0-16,21 0 0,0 1 16,0-1-16,0 21 0,0-21 0,21 0 15,0 1-15,-21-1 0,22-21 16,-1 0-16,0 21 0,0-21 16,0 0-16,0 0 0,1 0 0,-1 0 15,0 0-15,0-21 0,0 21 16,22-21-16,-43-1 15,21 1-15,0 0 0,0 0 0,-21 0 16,0 0-16,0-1 0,0 1 0,0 0 16,0-21-16</inkml:trace>
  <inkml:trace contextRef="#ctx0" brushRef="#br0" timeOffset="86604.78">21357 9779 0,'0'0'0,"-21"0"0,0 0 0,0 0 16,-1 0-16,44-21 62,-1 21-62,0-21 0</inkml:trace>
  <inkml:trace contextRef="#ctx0" brushRef="#br0" timeOffset="88680.2">24384 9758 0,'63'-42'0,"-41"20"16,-1 1-16,0 0 0,-21 0 16,21 0-16,0 0 0,-21-1 0,0 1 15,0 0-15,0 0 0,0 0 16,0 0-16,0-1 0,-21 1 16,0 21-16,0 0 0,0 0 0,-1 0 15,1 0-15,-21 21 16,21 1-16,0 20 0,-1-21 0,1 21 15,-21 1-15,21 20 0,0-20 0,-22 20 16,22-21-16,0 22 0,0-22 16,0 1-16,21 20 0,0-21 15,0 1-15,0-1 0,0 0 0,0-20 16,21 20-16,0-21 0,0 21 16,21-20-16,-20-1 0,20 0 0,0-21 15,1 21-15,-1-21 0,0 0 0,1 0 16,-1 0-16,0 0 0,22-21 15,-22 21-15,0-21 0,1 0 0,-1-1 16,0 1-16,1 0 0,-22 0 0,21-21 16,-21 20-16,1 1 0,-1-21 15,0 21-15,-21 0 0,0-1 0,21-20 16,-21 21-16,0 0 16,0 0-16,-21 42 31,0 0-31,0 0 15,-1 0-15,22 0 0,-21 1 0,0 20 16,21-21-16,-21 0 0,21 0 0,0 1 16,0-1-16,0 21 0,0-21 15,0 0-15,21 1 0,21-1 16,-20-21-16,-1 0 0,0 0 0,21 0 16,-21 0-16,22 0 0,-22 0 15,21 0-15,-21-21 0,22 21 0,-22-22 16,21 1-16,-21 0 0,1 21 15,-1-21-15,-21 0 0,0-22 16,0 22-16,0 0 0,0-21 0,0 21 16,0-22-16,0 22 0,0-21 0,-21 21 15,-1-22-15,1 22 0,0 0 16,-21 21-16,21 0 0,-1 0 0,-20 0 16,21 0-16,0 0 0,-22 0 0,22 21 15,0 0-15,0 0 0,21 22 16,0-22-16,0 0 0,0 0 0,0 22 15,21-22-15,0 0 0,0 0 0,1 0 16,20 0-16,-21 1 0,21-22 16,1 21-16,-22-21 0,21 0 15,-21 0-15,22 0 0,-1 0 0,-21 0 16,22 0-16,-22 0 0,0-21 16,0-1-16,0 22 0,0-21 0,1 0 15,-1 0-15,0 0 0,-21 0 16,0-1-16,0 1 0,0 0 15,21 0-15,-21 42 47,0 0-47,0 0 0,0 1 0,0-1 0,-21 0 16,21 0-16,-21 0 0,21 0 16,0 1-16,-21-1 15,21 0-15,-22-21 0,22 21 0,0-42 63,0 0-63,22 21 0,-1-21 0,-21-1 15,21 1-15,0 0 0,0 0 16,0-21-16,1 20 0,-1 1 0,0-21 16,21 21-16,1 0 0,-22-1 0,21 1 15,-21 0-15,22 21 0,-22 0 16,21 0-16,-21 0 0,0 0 15,-21 21-15,0 0 0,0 1 16,0-1-16,0 21 0,0-21 16,0 0-16,0 22 0,0-22 0,0 0 15,0 0-15,-21 0 0,21 1 0,0-1 16,0 0-16,0 0 0,0 0 16,21-21-16,1 21 0,-1-21 0,0 0 15,0 22-15,0-22 0,0 0 0,22 0 16,-22 0-16,0 0 0,0 0 15,0 0-15,1-22 0,20 22 0,-21-21 16,0 0-16,0 0 0,1 0 16,-1 0-16,0-1 0,0 1 15,0 0-15,-21 0 0,21-21 0,-21 20 16,22 1-16,-22 0 0,0 0 0,0 0 16,-22 21-1,1 0-15,0 21 16,21 0-16,0 0 15,0 0-15,0 1 0,0-1 0,0 0 16,0 0-16,0 0 0,0 0 0,0 1 16,0-1-16,0 0 0,0 0 15,21-21-15,-21 21 16,21-21-16,-21-21 47,-21 21-32,21-21-15,-21 0 16,0 21-16,21 21 47,0 0-47,0 0 16,21 0-16,0 1 0,0-22 15,1 0-15,-1 0 0,0 21 16,21-21-16,-21 0 0,22 0 0,-1 0 15,-21 0-15,22 0 0,-22 0 16,21-21-16,-21-1 0,0 22 16,22-21-16,-22 0 0,0 21 0,-21-21 15,21 0-15,0-22 0,1 22 0,-22 0 16,0-21-16,21-1 0,0 22 16,-21-21-16,21 0 0,0-22 0,0 22 15,-21-1-15,22 1 0,-1 21 16,-21-21-16,0 20 0,21 22 0,-21 22 15,0-1-15,-21 0 16,0 21-16,-1 1 0,22-1 16,-21 0-16,0 1 0,0-1 15,0 0-15,0-21 0,-1 22 0,22-1 16,0 0-16,-21-20 0,21 20 16,0-21-16,0 0 0,0 0 0,0 1 15,0-1-15,0 0 0,21 0 16,1-21-16,-1 0 0,-21 21 0,21-21 15,0 0-15,0 0 0,0 0 0,1 0 16,-1 0-16,0-21 0,0 0 16,0 21-16,0-21 0,1 0 0,-1-1 15,0 1-15</inkml:trace>
  <inkml:trace contextRef="#ctx0" brushRef="#br0" timeOffset="88868.09">27093 10033 0,'0'0'0,"-63"0"16,63 21 0,21-21-1,0 0-15,0 0 0,0 0 16,1 0-16,20 0 0,-21 0 0,21 0 16,-20 0-16,20 0 0,0 0 0,-21 0 15,22 0-15,-1 0 16,-21 0-16,22 0 0</inkml:trace>
  <inkml:trace contextRef="#ctx0" brushRef="#br0" timeOffset="89286.18">27707 10075 0,'0'0'0,"0"-21"16,0 0-1,21 21 1,0 0-16,1 0 0,-1 0 16,0 0-16,0 0 15,0 0-15,-21 21 0,0 0 16,21-21-16,-21 43 0,22-22 0,-22 0 16,0 0-16,0 0 0,0 22 15,0-22-15,0 0 0,0 0 0,0 0 16,0 1-16,0-1 0,-22 0 0,22 0 15,-21-21 1,21-21 15,0 0-31,0 0 16,0-1-16,0 1 0,0 0 16,21 0-16,-21 0 0,22-22 15,-1 22-15,0 0 0,0 0 0,0 0 16,0 0-16,1-1 0,-1 1 0,0 21 15,0-21-15,0 21 16,0 0-16,1 0 0,-1 0 0,0 0 16</inkml:trace>
  <inkml:trace contextRef="#ctx0" brushRef="#br0" timeOffset="89699.96">28554 9970 0,'0'0'0,"-21"0"0,-1 0 16,1-22-16,0 22 16,0 0-16,21 22 15,-21-1-15,21 0 0,-21 0 16,21 0-16,-22 0 0,22 1 0,0-1 16,0 0-16,0 0 0,0 0 15,0 22-15,0-22 0,0 0 0,0 0 16,0 0-16,0 0 0,22-21 0,-1 22 15,0-1-15,0-21 16,0 0-16,0 0 0,1 0 0,-1 0 16,0 0-16,0 0 0,0 0 15,0-21-15,1 21 0,-1-22 0,0 1 16,0 0-16,0 0 0,-21 0 16,0-22-16,21 22 0,-21 0 15,22 0-15,-22-21 0,0 20 0,0 1 16,0 0-16,21 21 0,-21-21 0,0 42 47,0 0-47,0 0 0,0 1 15,0-1 1,21 0-16</inkml:trace>
  <inkml:trace contextRef="#ctx0" brushRef="#br0" timeOffset="90000.79">29316 10118 0,'0'-21'0,"0"42"0,0-64 0,0 22 15,0 0-15,0 0 0,0 0 0,0 0 16,-21 42 15,-1-21-31,1 21 0,21 0 16,-21 0-16,0 0 0,0 1 15,0 20-15,21-21 0,0 0 0,-22 0 16,22 1-16,0-1 0,0 0 16,0 0-16,0 0 0,0 0 0,22-21 15,-1 22-15,0-1 0,0-21 0,0 0 16,0 0-16,1 0 0,20 0 16,-21 0-16,21 0 0,-20 0 0,20 0 15,-21-21-15,21-1 0,-20 22 16,20-21-16,-21 0 0,21 0 0</inkml:trace>
  <inkml:trace contextRef="#ctx0" brushRef="#br0" timeOffset="90304.61">29887 9567 0,'0'0'0,"0"-21"0,0 0 15,0 0-15,0 0 0,0 0 0,0 42 47,0 0-47,0 0 16,-21 21-16,21 1 0,0-1 0,-21 0 15,0 1-15,21 20 0,-21-20 16,21-1-16,0 21 0,-22-20 16,1-1-16,21 0 0,0-20 0,0 20 15,0 0-15,-21-21 0,21 1 16,0-1-16,0 0 0,0 0 0,0 0 15,0 0-15,21-21 32,0 0-32,-21-21 15,22 21-15</inkml:trace>
  <inkml:trace contextRef="#ctx0" brushRef="#br0" timeOffset="90704.38">30078 10054 0,'0'0'0,"21"0"0,0 0 0,-21-21 15,0 42 1,-21-21 0,21 21-16,-21 1 0,0-22 0,-1 21 15,22 0-15,-21 0 0,21 0 16,-21 0-16,21 1 0,-21-1 0,21 0 16,0 0-16,0 0 0,0 0 15,0 1-15,21-1 0,0-21 16,0 0-16,1 21 0,-1-21 15,0 0-15,0 0 0,0 0 0,0 0 16,1 0-16,-1 0 0,0-21 0,0 0 16,0-1-16,0 22 15,1-21-15,-1 0 0,-21 0 0,0 0 16,21-22-16,-21 22 0,0 0 0,0 0 16,0 0-16,0 0 0,0-1 15,0 1-15,-21 0 0,0 21 0,-1 0 16,1 0-16,0 0 15,0 0-15,0 0 0,0 21 16,-1 0-16,22 1 16,0-1-1,0 0-15,22-21 16,-1 0-16,0 0 16</inkml:trace>
  <inkml:trace contextRef="#ctx0" brushRef="#br0" timeOffset="91144.93">30628 10139 0,'0'0'0,"0"-21"15,21 0-15,0 21 16,-21-22-16,22 1 0,-1 21 0,0-21 16,0 21-16,0 0 15,0 0-15,1 0 16,-1 0-1,-21 21-15,0 0 0,0 1 16,0-1-16,0 21 0,0-21 0,0 0 16,0 1-16,0 20 0,0-21 15,0 0-15,-21 0 0,-1 1 0,22-1 16,-21 0-16,21 0 0,0 0 16,-21 0-16,21-42 46,0 0-46,0 0 16,21 0-16,-21 0 16,21-1-16,1 1 0,-1 0 0,0-21 15,0 21-15,0-1 0,0-20 16,1 21-16,20 0 0,-21 0 0,0-1 16,0 1-16,1 0 0,-1 21 0,-21-21 15,21 21-15,0 0 16,-21-21-1</inkml:trace>
  <inkml:trace contextRef="#ctx0" brushRef="#br0" timeOffset="91512.72">29781 9673 0,'0'0'0,"-21"0"0,-42-21 16,84 0 0,0 21-1,21 0-15,1 0 16,-22 0-16,42-21 0,-20 21 0,-1 0 15,22 0-15,-1 0 0,-21 0 16,22-21-16,-1 21 0,-20 0 0,-1 0 16,0 0-16,1 0 0,-22 0 15,0 0-15,0 0 0,0 0 0,1 0 16,-22 21 31,0 0-32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1T01:46:21.5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12425 1715 0,'0'0'0,"0"-22"0,0 1 16,0 0 0,0 0-16,0 0 15,0 0 1,0 42 15,0 0-31,-21-21 0,21 21 0,0 21 16,0-20-16,0-1 0,0 21 15,0 0-15,0 1 0,0-1 16,0 0-16,0 1 0,0-1 0,0 22 16,0-22-16,0 21 0,0 1 15,0-1-15,0 1 0,21-1 0,0 1 16,-21 21-16,21-22 0,-21 22 0,21-1 16,-21-20-16,0 21 0,0 20 15,0-20-15,0 0 0,0 21 0,0-22 16,-21 22-16,0 0 0,0-21 0,21 20 15,-21-20-15,-1 21 0,1-21 16,0 20-16,0-41 0,0 21 16,0-22-16,-1 1 0,1-1 0,0-21 15,21 1-15,0-1 0,-21-21 0,21 0 16,0 1-16,-21-1 0,21-42 16,0-1-1,0 1-15,0 0 0,0-21 0,0-1 16,0 1-16,21-21 0</inkml:trace>
  <inkml:trace contextRef="#ctx0" brushRef="#br0" timeOffset="1945.04">12425 1693 0,'-21'-21'47,"42"21"16,0 0-63,0 0 0,0 0 15,0 0-15,1 0 0,-1 0 16,0 0-16,21 0 0,1 0 0,-1 0 15,21 21-15,-20-21 0,20 0 16,1 0-16,20 22 0,-20-22 0,-1 0 16,22 21-16,-21-21 0,-1 0 15,22 21-15,-22-21 0,1 21 0,-1-21 16,1 0-16,-1 21 0,22-21 16,-22 0-16,22 21 0,21-21 15,-21 0-15,20 0 0,1 22 0,21-22 16,0 0-16,0 0 0,0 0 15,21 0-15,-21 21 0,22-21 0,-22 0 16,21 0-16,-21 0 0,0 0 16,21 0-16,-21 0 0,0 0 0,0 0 15,0 0-15,0 0 0,0 0 0,0 0 16,-21 0-16,21 0 0,-21 0 16,21 0-16,-22 0 0,1 0 15,0 0-15,-21 0 0,-1 0 16,1 0-16,0 0 0,-1 0 0,-20 0 15,-1 0-15,1 0 0,-1 0 0,-20 0 16,-1 0-16,0 0 0,-20 0 16,-1 0-16,0 0 0,0 0 0,0 0 15,-42 0 32,0 0-31,21 21-16,-21-21 0,21 21 15,-21-21-15,21 21 0,-22 0 16,22 1-16,-21-1 0,0 0 16,21 0-16,0 0 15,0 0-15,0 1 0,0-1 0,0 0 16,0 0-16,0 21 0,0-20 0,0 20 16,0-21-16,0 21 0,0 1 15,0 20-15,0-20 0,-21 20 0,21-21 16,0 22-16,0-1 0,-21-20 15,21 20-15,0 1 0,0-22 0,-21 22 16,21-1-16,0 1 0,0-1 0,0 1 16,0-22-16,0 21 0,-22 1 15,22-1-15,0-20 0,-21 20 0,21 1 16,0-22-16,0 22 0,0-22 16,0 21-16,0 1 0,0-22 15,0 22-15,0-1 0,-21-20 0,21 20 16,0 1-16,0-22 0,0 0 15,0 22-15,-21-22 0,21 0 0,0-20 16,0 20-16,0 0 0,0 1 0,0-22 16,0 0-16,0 0 0,0 21 15,0-20-15,-21-1 0,0 0 16,-1-21 0,1 0-1,0 0-15,0 0 16,0 0-16,0 0 0,-1-21 15,1 21-15,0 0 16,0 0-16,-21-21 0,20 21 0,1 0 16,-21 0-16,0 0 0,20-22 0,-20 22 15,0 0-15,-22 0 0,22 0 16,-22 0-16,22 0 0,-21 0 0,-1 0 16,1 0-16,-1 0 0,1 0 0,-22 0 15,0 0-15,1 0 0,-1 0 16,0 0-16,1 0 0,-22 0 0,21 0 15,-21 0-15,0 0 0,1 0 0,-1 0 16,0 0-16,0 22 0,0-22 16,0 0-16,-21 0 0,22 0 15,-1 0-15,0 21 0,-21-21 0,21 0 16,0 0-16,0 0 0,1 0 16,-1 21-16,0-21 0,0 0 0,21 0 15,-20 0-15,-1 0 0,21 0 0,0 0 16,1 21-16,-1-21 0,0 0 15,1 0-15,-1 0 0,0 0 0,22 0 16,-22 0-16,1 0 0,20 0 16,1 0-16,-1 0 0,1 0 0,-1 0 15,1 0-15,-1 0 0,22 21 0,-1-21 16,1 0-16,0 0 0,-1 0 16,22 0-16,-21 0 0,21 0 15,0 0-15,-1 0 0,1 0 16,0 0-16,0 0 15,0 0-15,0 0 0,-1 0 16,1 0 0,0 0-16,0 0 15,0 0 1,0 0-16,-1 0 16,22-21-16,-21 21 15,0 0-15,0 0 0,21-21 16,-21 21-1,0 0-15,-1 0 16,1 0 0,21-21-1,-21 21 1,21-21-16,0-1 31,0 1-15,0 0-1,21 0 17,0 0-32,1 21 0,-1-21 15,0-1-15,21 1 0,-21 0 16,22 0-16</inkml:trace>
  <inkml:trace contextRef="#ctx0" brushRef="#br0" timeOffset="8512.9">7260 7726 0,'0'0'0,"-21"-21"16,0 21-16,21-21 0,-21 21 16,21-22-16,-22 1 15,1 0-15,0 21 16,21-21-16,0 42 31,0 0-15,0 22-16,0-22 15,0 21-15,0 0 0,0 1 0,21 20 16,-21 1-16,21-1 0,1 22 16,-1-22-16,0 22 0,0 0 0,-21-1 15,21 1-15,0 0 0,1 21 0,-1-1 16,0-20-16,0 21 0,-21 0 15,0-22-15,21 22 0,-21-21 0,21 0 16,-21 20-16,0-20 0,0-21 0,22 20 16,-22-20-16,21-1 0,-21 1 15,0-1-15,0-20 0,0-1 16,0 0-16,21-21 0,-21 1 0,0-1 16,0-42-1,0-22 1,0 22-16,-21-21 0,21-1 0,0 1 15,0-21-15,-21-1 0</inkml:trace>
  <inkml:trace contextRef="#ctx0" brushRef="#br0" timeOffset="9544.54">7091 7832 0,'0'0'0,"0"-21"16,0-1-16,21 22 31,0 0-15,0 0-16,0 0 0,22 0 0,-1 0 15,0 0-15,1 0 16,20 0-16,1 0 0,20 0 0,1 0 16,21 0-16,-21 0 0,20 0 15,1 0-15,21 0 0,0 0 0,0 0 16,21 0-16,1-21 0,-1 21 0,0-21 16,0 21-16,21-21 0,1 21 15,-1-21-15,-21 21 0,22 0 0,-22-21 16,0 21-16,0 0 0,0-22 0,0 22 15,-21-21-15,0 21 0,0 0 16,-21 0-16,0 0 0,0 0 16,-21 0-16,-1 0 0,-20 0 0,20 0 15,-20 0-15,-1 0 0,1 0 16,-22 0-16,1 0 0,-1 0 0,-21 0 16,21 0-16,-20 0 0,-1 0 15,-21 21-15,0 1 16,0-1-16,0 0 0,0 0 15,0 0-15,-21 0 0,21 22 16,-22-22-16,22 21 0,0 1 0,-21-1 16,21 0-16,0 22 0,0-22 0,0 22 15,0-22-15,0 21 0,0 1 16,0-22-16,0 22 0,0-1 0,0 1 16,21-1-16,-21 1 0,0-1 15,22 1-15,-1-1 0,-21 1 16,21-1-16,-21 1 0,0-1 0,0 1 15,21-1-15,-21-20 0,0 20 0,21 1 16,-21-22-16,0 21 0,0-20 16,0 20-16,0-20 0,0-1 0,0 21 15,0-41-15,0 20 0,0 0 0,0 1 16,0-22-16,-21 0 0,0 0 0,21 21 16,-21-42-16,0 22 0,21-1 15,-22 0-15,1-21 0,0 0 0,-21 21 16,21-21-16,-22 0 0,22 0 0,-21 0 15,-1 0-15,1 21 0,0-21 16,-1 0-16,-20 0 0,21 0 16,-22 0-16,-21 0 0,22 0 0,-1 0 15,-20 0-15,-22 0 0,21 0 0,-21 0 16,22 0-16,-22 0 0,0 0 16,-21 0-16,0 0 0,21 0 0,-21 0 15,0 0-15,0 21 0,0-21 0,21 0 16,-21 0-16,22 0 0,-1 0 15,0 0-15,0 0 0,21 0 16,-20 0-16,-1 0 0,0 0 0,0 0 0,21 0 16,1 0-16,-1 0 0,0 0 15,1 0-15,-1 0 0,22 0 16,-22 0-16,21 0 0,-20 0 0,20 0 16,1 0-16,-1 22 0,1-22 0,20 0 15,1 21-15,0-21 0,21 0 16,-1 0-16,1 0 0,42 0 15,1 0 1,-1 0-16,21 0 0,0-21 16,1 21-16,20-22 0</inkml:trace>
  <inkml:trace contextRef="#ctx0" brushRef="#br0" timeOffset="10212.2">14563 7641 0,'-22'0'0,"1"0"16,0 0-1,21 21-15,0 1 16,-21-1-16,21 21 0,0 0 15,0 1-15,0-1 0,0 43 0,0-22 16,0 22-16,21 0 0,0-22 16,-21 43-16,21-21 0,1-1 0,-1 1 15,-21 21-15,21-22 0,-21 22 16,21-21-16,-21 21 0,0-22 16,0 1-16,0 0 0,0 21 0,0-22 15,0 1-15,0 0 0,0-1 0,0 1 16,0-22-16,-21 22 0,0-21 15,0-1-15,-1 1 0,1-22 0,0 0 16,0 1-16,0-1 0,0-21 0,21 0 16,0-42-1,0 0-15,0-21 16,0-1-16,21 1 0,-21-22 0,21 1 16,0-1-16</inkml:trace>
  <inkml:trace contextRef="#ctx0" brushRef="#br0" timeOffset="11232.62">14626 7684 0,'0'0'0,"-42"-43"15,21 43-15,21-21 16,21 21 15,21 0-31,-21 0 16,22 0-16,-1 0 0,21 0 16,1 0-16,21 0 0,-1 0 0,22-21 15,0 21-15,0 0 0,21 0 16,0-21-16,0 21 0,21-21 0,21 21 15,-21 0-15,22 0 0,-22 0 0,21 0 16,-21 0-16,22 0 0,-22 0 16,0 0-16,0 0 0,-21 0 0,21 0 15,-42 0-15,21 0 0,-21 0 16,0 0-16,0 0 0,-22 0 16,22 0-16,-21-22 0,-22 22 0,22-21 15,-21 21-15,-22 0 0,21 0 16,-20 0-16,-22 0 0,21 0 0,-21 0 15,1 0-15,-1 0 0,0 0 16,-21 21 0,0 1-16,0-1 15,0 0-15,0 0 16,0 0-16,0 22 0,0-22 0,0 21 16,0-21-16,0 22 0,0-1 15,0 0-15,0 22 0,0-22 0,0 22 16,0-1-16,0 1 0,0-1 15,0 1-15,0-1 0,0-21 16,21 22-16,-21-1 0,21 22 0,-21-21 16,0-1-16,0 1 0,21-1 0,-21 22 15,22-22-15,-22 1 0,0-22 16,0 22-16,0-1 0,0-21 0,0 22 16,0-1-16,0-20 0,21 20 0,-21-20 15,0-1-15,0 21 0,0-20 16,21-1-16,-21 0 0,0 1 15,0-22-15,0 21 0,0-21 0,0 22 0,0-22 16,0 0-16,0 0 0,0 0 0,0 1 16,-21-1-16,0-21 15,-1 21-15,1 0 0,-21-21 0,21 21 16,0-21-16,-22 0 0,22 21 0,-21-21 16,-1 0-16,1 0 0,0 0 15,-1 0-15,-20 0 0,21 0 0,-22 22 16,-21-22-16,22 0 0,-22 0 0,1 0 15,-1 0-15,-21 0 0,21 0 0,-20 0 16,-22 0-16,21 0 0,0 0 16,-21 0-16,21 0 0,0 0 0,0 0 15,1 0-15,-22 0 0,21 0 0,0 0 16,0 0-16,0 0 0,0 21 16,22-21-16,-22 0 0,21 21 15,1-21-15,-22 0 0,21 21 0,0-21 16,1 21-16,-1-21 0,0 21 0,1-21 15,-1 22-15,22-22 0,-1 0 16,1 0-16,-1 21 0,22-21 0,-22 0 16,43 0-16,-21 0 0,21 0 0,-1 0 15,22-21 1,22-1 0,-1 1-16,21 0 0,-21 0 15,22 0-15,-1-22 0</inkml:trace>
  <inkml:trace contextRef="#ctx0" brushRef="#br0" timeOffset="11981.2">22267 7430 0,'0'0'0,"0"-22"0,-21 1 15,21 0-15,-21 21 0,0 0 16,0 0-1,-1 21 1,1 22-16,21-22 0,0 21 16,-21 22-16,21-1 0,-21 1 0,21-1 15,0 22-15,0 21 0,0-1 0,0-20 16,0 21-16,0 21 0,0-21 16,0 0-16,-21-1 0,21 22 0,0-21 15,-21 0-15,-1 0 0,22 0 0,-21 0 16,0-1-16,0-20 0,-21 0 15,20-1-15,1 1 0,0-21 0,0-1 16,0 1-16,0-22 0,-1 0 16,1-21-16,21 1 0,-21-1 0,21-42 31,0-1-31,0 1 0,0-21 16,0 0-16,0-1 0,0-20 0,0-1 15,21 1-15</inkml:trace>
  <inkml:trace contextRef="#ctx0" brushRef="#br0" timeOffset="13000.44">26289 7366 0,'0'0'16,"148"0"-16,233 0 15,-275 0-15,0 0 0,0 0 0,-22 0 16,-20 0-16,20 0 0,-20 0 16,-22 0-16,22-21 0,-22 21 15,-21 0-15,22 0 0,-22 0 0,0 0 16,0 0-16,-21 21 16,0 0-1,0 0-15,-21 1 0,0-1 0,0 21 16,21-21-16,-22 22 0,1-22 15,21 21-15,-21 0 0,0 1 0,21-1 16,-21 0-16,21 22 0,-21-1 16,21-20-16,0 20 0,-22 1 0,22-1 15,-21 22-15,21-22 0,-21 1 16,21-1-16,0 1 0,0-1 16,0 1-16,0-1 0,-21 22 0,21-21 15,-21-1-15,21 1 0,0-1 16,0 1-16,0-1 0,0 1 0,0-1 15,0 1-15,-21-22 0,21 21 0,0 1 16,0-22-16,0 22 0,0-1 16,0-20-16,0 20 0,0-21 0,-22 1 15,22-1-15,0 22 0,0-22 16,-21-21-16,0 21 0,21 1 0,-21-1 16,0-21-16,0 22 0,-1-22 0,1 21 15,0-21-15,0 0 0,-21 22 16,20-22-16,-20 0 0,0 0 15,-1-21-15,1 21 0,0 1 0,-22-22 16,22 21-16,-22-21 0,1 0 16,-1 0-16,-20 21 0,20-21 0,-42 0 15,22 0-15,-22 0 0,0 0 0,-21 0 16,21 0-16,-21 0 0,-21 0 16,21 0-16,-21 0 0,0 0 0,-22 0 15,22 0-15,0 0 0,0 0 0,-21 0 16,-1 0-16,22 0 0,0 0 15,-21 0-15,42 0 0,-22 0 16,1 0-16,21 0 0,0 0 0,0 0 16,0 0-16,21 0 0,1 0 15,-1 0-15,0 0 0,21 0 0,1 0 16,20 0-16,-21 0 0,43 0 0,-21 0 16,41 0-16,-20-21 0,21 21 15,0-21-15,21-1 0,0 1 0,0 0 16,0 0-16,21-21 0,0-1 0</inkml:trace>
  <inkml:trace contextRef="#ctx0" brushRef="#br0" timeOffset="13956.4">22458 7408 0,'0'0'0,"-21"0"0,-1 0 0,1 0 16,0 0-16,0 0 31,42 0 16,0 0-47,0 0 0,1-21 0,-1 21 16,0 0-16,21 0 15,1 0-15,-1 0 0,0 0 0,22 0 16,-22 0-16,22 0 0,-1 0 15,1 0-15,-1 0 0,22 0 0,-22 0 16,22 0-16,0 0 0,-1 0 0,22 0 16,-21 0-16,21 0 0,-1 0 15,1 0-15,-21 0 0,21 0 0,0 0 16,-1 0-16,1 0 0,0 21 16,0-21-16,0 0 0,0 0 0,-1 0 15,1 22-15,-21-22 16,21 0-16,-22 0 0,22 21 0,-21-21 15,21 0-15,0 0 0,-22 21 16,22-21-16,-21 0 0,-1 0 0,-20 0 16,21 0-16,-22 0 0,1 0 0,-1 0 15,1 0-15,-22 0 0,21 0 16,-20 0-16,20 0 0,-20 0 0,-1 0 16,0 0-16,1 0 0,-1 0 15,0 0-15,1 0 0,-1 0 0,0 0 16,-21 0-16,22 0 0,-22 0 15,0 0-15,21 0 0,-20 0 16,-1 0-16,0 0 0,0 0 0,0 0 16,0 0-1,-21-21 1</inkml:trace>
  <inkml:trace contextRef="#ctx0" brushRef="#br0" timeOffset="14112.31">27220 7493 0,'0'0'0,"-21"0"16,0 0 15</inkml:trace>
  <inkml:trace contextRef="#ctx0" brushRef="#br0" timeOffset="15325.43">13949 2117 0,'0'-21'0,"0"-1"16,-21 22 15,21 22-31,0-1 16,0 0-16,0 0 0,0 21 16,0-20-16,0 20 0,0 0 0,0 1 15,0-1-15,0 21 16,0 1-16,0-22 0,0 22 0,-22-22 15,22 0-15,0 1 0,0-1 16,-21 0-16,21-20 0,0-1 0,0 0 16,0-42 15,0 0-31,0-1 0</inkml:trace>
  <inkml:trace contextRef="#ctx0" brushRef="#br0" timeOffset="15612.26">14033 2117 0,'22'0'47,"-1"21"-47,0 0 0,0 0 16,0 0-16,0 22 0,1-22 0,-1 21 15,0-21-15,21 22 0,-21-1 0,-21 0 16,22-20-16,-1 20 0,0-21 16,-21 21-16,0-20 0,0-1 0,0 0 15,21 0-15,-21 0 16,0-42 15,0 0-31,21 21 0,-21-21 16</inkml:trace>
  <inkml:trace contextRef="#ctx0" brushRef="#br0" timeOffset="15860.11">14478 2011 0,'0'0'0,"0"-21"0,-21 21 16,0 0-16,-1 0 15,22 21 1,-21 0-16,21 0 0,0 0 15,-21 1-15,21 20 0,0 0 0,0 1 16,0-22-16,0 21 0,0 22 16,0-22-16,0 0 0,0 1 0,-21-22 15,21 21-15,0-21 0,0 22 16,0-22-16,0 0 0,0 0 16,21-42-1</inkml:trace>
  <inkml:trace contextRef="#ctx0" brushRef="#br0" timeOffset="16276.4">14605 2307 0,'0'21'15,"-21"-21"-15,21 22 16,-21-1-16,21 0 0,0 21 0,0-21 15,0 1-15,-22 20 0,22-21 16,0 0-16,0 22 0,0-22 0,0 0 16,0 0-16,0 0 15,0 0-15,0 1 0,0-1 0,22-21 16,-1 0-16,0 0 0,0 0 0,0 0 16,0 0-16,1 0 15,-1-21-15,0-1 0,0 22 0,0-21 16,0 0-16,1 0 0,-22 0 15,0 0-15,0-1 0,0 1 0,0 0 16,0-21-16,0 21 0,0-1 16,0-20-16,-22 21 0,1 0 0,21 0 15,-21-1-15,0 22 0,0-21 16,0 21-16,-1 0 0,1 0 16,0 0-16,42 0 46,0 0-30,1 0-16,-1 0 0</inkml:trace>
  <inkml:trace contextRef="#ctx0" brushRef="#br0" timeOffset="16561.23">15134 2053 0,'0'-21'15,"-21"21"-15,0 0 0,0 0 16,21 21-16,0 0 16,0 1-16,-22-1 0,22 21 0,-21-21 15,21 22-15,0-22 0,0 21 16,-21 0-16,21 1 0,-21-1 0,21 0 16,-21 1-16,21-1 0,0-21 15,0 22-15,0-22 0,0 0 0,0 0 16,0 0-16,0 0 15,21-21-15,0 0 16,0 0-16,0-21 16,1 0-16,-22 0 15,0 0-15,21 0 0</inkml:trace>
  <inkml:trace contextRef="#ctx0" brushRef="#br0" timeOffset="16737.13">14901 2371 0,'0'0'0,"-21"0"0,0 0 16,0 0-16,21-21 31,21 21-31,0 0 16,21-22-16,-20 22 0,20 0 16,-21 0-16,21 0 0,-20-21 0,20 21 15,-21 0-15,21-21 0,-20 21 0</inkml:trace>
  <inkml:trace contextRef="#ctx0" brushRef="#br0" timeOffset="17448.27">15854 2265 0,'0'0'0,"0"-21"16,-21 21-1,-1 0 1,1 0-16,21 21 0,0 0 16,0 0-16,-21 0 0,21 1 15,-21 20-15,21-21 0,0 21 0,0 1 16,0-1-16,-21-21 0,21 22 15,0-1-15,-21-21 0,21 0 0,0 0 16,0 1-16,0-1 0,0 0 0,21-21 31,0-21-15,0 21 0,-21-21-16,21-1 0,0 1 0,-21 0 15,22 0-15,-22 0 0,21 0 16,0-22-16,-21 22 0,0 0 0,0 0 15,0 0-15,21 21 16,-21 21 0,0 0-1,0 0-15,0 0 0,0 0 0,0 22 16,0-22-16,0 0 0,0 0 16,0 0-16,0 1 0,0-1 0,21 0 15,0-21-15,1 21 16,-1-21-16,0 0 0,21 0 15,-21 0-15,1 0 0,-1 0 0,21 0 16,-21-21-16,22 21 0,-22-21 16,0 0-16,21-1 0,-21 1 0,1-21 15,-1 21-15,0-22 0,-21 1 16,0 0-16,0-1 0,0 1 0,0 21 16,0-21-16,0 20 0,-21-20 15,0 21-15,-1 0 0,1 21 0,0-21 16,0 21-16,0 0 15,0 0-15,-1 0 0,1 0 0,21 21 16,0 0-16,-21-21 0,21 21 16,0 0-16,0 0 0,0 1 15,0-1-15,0 0 0,21 0 16,0-21-16</inkml:trace>
  <inkml:trace contextRef="#ctx0" brushRef="#br0" timeOffset="17813.06">16446 2582 0,'0'0'0,"0"22"15,22-22-15,-1 0 0,0 0 0,0 0 16,-21-22-16,21 22 0,0-21 16,1 0-16,-1 21 0,0-21 0,0 0 15,0 0-15,-21-1 0,0 1 16,21 0-16,-21 0 0,0 0 15,0 0 1,-21 21-16,0 0 0,0 0 16,0 21-16,0 0 15,-1 0-15,1 21 0,0-20 0,21 20 16,0-21-16,-21 21 0,21-20 0,-21-1 16,21 21-16,0-21 0,0 0 15,0 1-15,0-1 0,0 0 0,21-21 16,0 21-16,0-21 15,0 0-15,1 0 0,-1 0 16,0 0-16,0 0 0,0 0 0,0 0 16,1 0-16,-1 0 0,0-21 15,0 0-15,0 0 0,0-1 0</inkml:trace>
  <inkml:trace contextRef="#ctx0" brushRef="#br0" timeOffset="18107.89">17018 2180 0,'0'-42'16,"-21"42"0,0 21-1,21 0 1,0 0-16,0 1 0,0 20 0,0-21 16,-22 21-16,22-20 0,0 20 15,0-21-15,0 21 0,0 1 0,0-22 16,0 0-16,0 21 0,0-20 0,0-1 15,0 0-15,0 21 0,0-21 16,0 1-16,0-1 16,22-21-16,-1 0 15,0 0-15,0 0 0,0 0 16,-21-21-16,21 21 0,1-22 16,-1 1-16,0 0 0,0-21 15,0 21-15,0-22 0</inkml:trace>
  <inkml:trace contextRef="#ctx0" brushRef="#br0" timeOffset="18376.73">17335 2180 0,'0'0'16,"0"-21"-16,22-21 15,-22 63 1,-22 0 0,22 0-16,0 0 0,0 1 0,-21 20 15,21-21-15,-21 21 0,21 1 16,0-22-16,0 21 0,-21 1 15,21-1-15,-21-21 0,21 21 16,0 1-16,0-22 0,0 0 0,0 21 16,0-20-16,0-1 0,0 0 15,21-21-15,0 0 16,0 0-16,0 0 0,1 0 0,-1 0 16,0 0-16,21-21 0,-21 21 15,1-21-15,-1 21 0,0-22 0,0 1 16,0 0-16,0 0 0,1 0 0</inkml:trace>
  <inkml:trace contextRef="#ctx0" brushRef="#br0" timeOffset="19244.4">14351 3789 0,'-21'0'0,"0"0"15,-1 0-15,1 0 16,0 0-16,0 0 0,0 21 16,0-21-16,-1 0 15,22 21 1,22-21-16,-1 0 15,21 0-15,0 0 0,-20 0 16,20 0-16,0 0 0,1 0 0,20 0 16,-21-21-16,1 21 0,-1 0 15,-21 0-15,22 0 0,-1 0 0,-21 0 16,0 0-16,0 0 0,1 0 16,-44 0 15,1 0-31,0 21 0</inkml:trace>
  <inkml:trace contextRef="#ctx0" brushRef="#br0" timeOffset="19468.27">14499 3831 0,'-21'0'16,"21"21"-1,0 1-15,0-1 16,0 0-16,0 21 0,0-21 0,0 22 15,0-1-15,0 0 0,0 1 16,0-1-16,0 0 0,0-20 16,0 20-16,0 0 0,0-21 15,0 22-15,0-22 0,0 0 0,0 0 16,0 0-16,21-21 16</inkml:trace>
  <inkml:trace contextRef="#ctx0" brushRef="#br0" timeOffset="19960.23">15007 4233 0,'0'0'0,"42"-21"0,-20 21 16,-1-21-16,21 0 0,-21 0 16,-21 0-16,0-1 15,0 1-15,-21 21 16,0-21-16,0 21 15,0-21-15,-1 21 0,1 0 0,0 0 16,0 21-16,0 0 0,0 0 16,-1 1-16,1 20 0,0 0 0,0 1 15,0-1-15,0 0 0,21 1 0,-22-22 16,22 21-16,0-21 0,0 0 16,0 1-16,0-1 0,0 0 0,22-21 15,-1 0-15,0 0 16,0 0-16,0-21 15,0 0-15,1 21 0,20-22 0,-21 1 16,0 0-16,0 0 0,1-21 16,-1 20-16,0-20 0,0 21 0,0-21 15,-21 20-15,0-20 0,0 0 16,0 21-16,0-1 0,0 1 0,0 0 16,0 42-1,0 0-15,-21 1 16,21-1-16,0 0 0,0 21 15,0-21-15,0 1 0,0 20 0,0-21 16,0 0-16,0 0 0,21 1 16,-21-1-16,21 0 0,1 0 15,-1-21-15,0 0 0,0 0 0,0 0 16,0 0-16,1 0 0,20 0 16,-21-21-16</inkml:trace>
  <inkml:trace contextRef="#ctx0" brushRef="#br0" timeOffset="20452.95">15706 3852 0,'0'0'0,"-43"-42"15,22 42 1,0 21 0,21 0-16,0 1 15,0 20-15,0-21 0,0 21 0,0 1 16,0-1-16,0-21 0,0 22 15,0-1-15,0-21 0,0 21 0,0-20 16,0-1-16,0 0 0,0 0 16,0 0-16,0 0 15,0-42 17,0 0-32,0 0 0,21 0 15,-21 0-15,21-1 0,0 1 16,-21 0-16,22 0 0,-1 21 15,0-21-15,0 0 0,0 21 16,0 0-16,22 0 0,-22 0 0,0 0 16,0 0-16,0 21 0,1-21 0,-1 21 15,0 0-15,-21 0 0,0 0 16,0 1-16,0-1 0,0 0 0,0 0 16,-21 0-16,-22 22 0,22-43 15,0 21-15,-21 0 0,21 0 0,-22 0 16,1-21-16,21 0 0,-22 21 15,22-21-15,0 0 0,0 0 0,0 0 16,0 0-16,-1 0 0,22-21 16,0 0-1,0 0-15,22 0 0,-1 0 16,0-1-16,0 1 0,0 0 0</inkml:trace>
  <inkml:trace contextRef="#ctx0" brushRef="#br0" timeOffset="20708.8">16277 3810 0,'-21'21'16,"21"0"0,-21 1-16,21-1 0,0 21 15,0 0-15,0-20 0,-21 20 0,21 0 16,-22 1-16,22-1 0,0 0 15,0-21-15,-21 22 0,21-22 0,-21 0 16,21 0-16,0 0 0,0 1 16,0-1-16,21-21 15,0 0 1,1-21-16,-1-1 0,0 22 16</inkml:trace>
  <inkml:trace contextRef="#ctx0" brushRef="#br0" timeOffset="21076.59">16404 4149 0,'0'21'16,"21"-21"0,0 0-16,1 0 15,-1 0-15,-21-21 0,21 21 0,0-21 16,0 21-16,0-22 0,-21 1 15,22 0-15,-22 0 16,-22 0 0,1 21-1,0 0-15,0 0 0,0 0 16,0 21-16,-1 0 0,1 0 0,0 0 16,0 1-16,0-1 0,21 0 0,-21 21 15,21-21-15,0 22 0,0-22 16,0 0-16,0 0 0,0 0 0,21 1 15,0-1-15,0 0 0,0-21 16,0 0-16,1 0 0,20 0 0,-21 0 16,21 0-16,-20 0 0,20 0 15,-21 0-15,21-21 0,-20 0 16,20-1-16,-21 22 0,0-21 0</inkml:trace>
  <inkml:trace contextRef="#ctx0" brushRef="#br0" timeOffset="21344.95">17039 3747 0,'0'0'16,"0"-22"-16,0 1 15,0 42 1,0 22 0,-21-22-16,21 0 0,0 21 0,0 1 15,0-1-15,-21 0 16,21 1-16,-21 20 0,21-20 0,0-22 15,0 21-15,0 0 0,0-20 0,0 20 16,0-21-16,0 0 0,0 0 16,0 1-16,21-22 31,0 0-31,0 0 0,0-22 16,0 22-16,-21-21 0,22 0 0</inkml:trace>
  <inkml:trace contextRef="#ctx0" brushRef="#br0" timeOffset="21540.84">16912 4043 0,'-21'0'16,"0"0"-16,42 0 31,0 0-31,0 0 0,0 0 16,1-21-16,-1 21 0,0 0 0,0 0 15,21-21-15,-20 21 0,-1 0 16,21-22-16,-21 22 0,0-21 0,22 21 16,-22-21-16</inkml:trace>
  <inkml:trace contextRef="#ctx0" brushRef="#br0" timeOffset="21828.7">17695 3852 0,'0'-21'0,"-21"21"0,0 0 15,0 0-15,0 0 16,-1 0 0,22 21-16,0 1 0,0-1 0,0 0 15,-21 0-15,21 0 0,0 22 16,0-22-16,0 21 0,0-21 15,0 0-15,0 22 0,0-22 16,0 0-16,0 0 0,0 0 0,0 1 16,0-1-16,0 0 0,21 0 0,1 0 15,-1-21 1,0 0-16,0 0 0</inkml:trace>
  <inkml:trace contextRef="#ctx0" brushRef="#br0" timeOffset="22116.54">17949 3810 0,'0'0'0,"0"-21"16,21 21 0,1 0-1,-1 0-15,0 0 0,0 21 16,0 0-16,0 0 0,1 1 15,-22 20-15,0-21 0,21 0 16,-21 22-16,0-22 0,0 0 0,0 21 16,0-21-16,0 1 0,0 20 15,0-21-15,-21 0 0,21 0 16,-22 1-16,1-1 0,0 0 0,0 0 16,0 0-16,0 0 0,-1-21 15,1 22-15,0-22 0,-21 0 16,21 0-16</inkml:trace>
  <inkml:trace contextRef="#ctx0" brushRef="#br0" timeOffset="24349.23">8022 8043 0,'0'0'0,"0"-21"16,0 0-16,0 0 16,0 0-16,-21 21 15,0 0 1,0 21-1,21 0-15,-22 21 0,22 1 0,0-22 16,-21 42-16,21-20 0,-21-1 0,21 0 16,-21 1-16,21-1 0,0 22 15,0-22-15,0-21 0,0 21 16,0 1-16,0-22 0,0 0 16,0 0-16,0 0 0,21-42 46,-21 0-46,21 0 0,-21 0 16,21 0-16,1-1 0,-1-20 0,-21 21 16,21 0-16,21-22 0,-21 22 15,1 0-15,-1 0 0,21 0 0,-21 21 16,0 0-16,1 0 0,-1 0 16,0 0-16,0 0 0,0 21 0,0 0 15,-21 0-15,22 0 16,-22 1-16,0-1 0,0 21 15,21-21-15,-21 0 0,0 1 0,0-1 16,0 0-16,0 0 0,0 0 16,0-42 31,21 0-47</inkml:trace>
  <inkml:trace contextRef="#ctx0" brushRef="#br0" timeOffset="24720.51">8530 8424 0,'21'22'16,"0"-22"-16,1 0 15,-1 0-15,0 0 0,0 0 16,0 0-16,0-22 0,1 22 0,20-21 15,-21 21-15,0-21 0,22 0 16,-22 0-16,0 21 0,-21-21 0,0-1 16,0 1-16,0 0 15,-21 21 1,0 0-16,-1 0 0,-20 0 0,21 0 0,0 0 16,-22 21-16,22 0 15,0 1-15,-21-1 0,21 0 0,-1 0 16,1 0-16,0 22 0,21-22 15,0 0-15,0 0 0,0 0 0,0 0 16,0 1-16,0-1 0,0 0 0,21-21 16,0 0-16,1 21 0,20-21 15,-21 0-15,21 0 0,-20 0 0,20 0 16,0 0-16,1-21 0,-1 21 0,-21-21 16,21 21-16,1-21 0</inkml:trace>
  <inkml:trace contextRef="#ctx0" brushRef="#br0" timeOffset="25204.9">9292 8319 0,'0'-22'0,"-21"22"16,0 0-16,0 0 16,-1 0-16,1 0 0,0 22 15,0-1-15,0 0 0,0 0 16,-1 0-16,22 0 0,0 1 0,-21-1 15,21 0-15,0 0 0,0 0 16,0 0-16,0 1 0,0-1 16,0 0-16,0 0 15,21-21-15,1 0 16,-1 0-16,0 0 16,0 0-16,0 0 0,0-21 0,1 0 15,-1 21-15,-21-21 0,21-1 16,0 22-16,-21-21 0,0 0 0,21 0 15,-21 0-15,0 0 0,0-1 16,0 1-16,0 0 0,0 0 16,0 42 15,0 0-15,0 0-16,0 1 0,0-1 0,0 0 15,21 0-15,-21 0 16,0 0-16,0 1 0,22-22 0,-1 21 15,0-21-15,0 21 0,0-21 16,0 0-16,1 0 16,20 0-1,-21 0-15,0-21 0,0 21 0,1-21 16,-1 21-16,0-22 0,0 1 0</inkml:trace>
  <inkml:trace contextRef="#ctx0" brushRef="#br0" timeOffset="25660.64">9758 8319 0,'0'0'0,"-21"-22"16,-1 22-16,1 0 0,0 0 0,0 0 16,0 0-16,0 0 0,-1 22 15,1-1-15,0 0 0,21 0 16,-21 0-16,21 0 0,-21 1 0,21-1 16,0 21-16,0-21 0,0 0 0,0 1 15,0-1-15,0 0 16,21 0-16,0-21 15,0 0-15,0 0 16,1 0-16,-1 0 0,-21-21 0,21 0 16,0 0-16,0 21 0,0-22 15,-21 1-15,0 0 0,22-21 16,-22 21-16,0-22 0,0 22 0,0-21 16,0-1-16,0 1 0,0-21 0,21 20 15,-21 1-15,0 0 0,21-1 16,-21 1-16,0 21 0,0 0 0,0-1 15,0 44 1,0-1-16,0 0 16,0 21-16,0 1 0,-21-1 0,21 0 15,0 1-15,0-1 16,0 0-16,0 1 0,0-1 0,0 0 0,0 1 16,0-22-16,0 21 0,0-21 15,0 0-15,0 1 0,0-1 16,0 0-16,21-21 0,0 0 15,0 0-15,0 0 0,1 0 16,-1 0-16,0 0 0,21 0 16</inkml:trace>
  <inkml:trace contextRef="#ctx0" brushRef="#br0" timeOffset="26120.89">10393 8319 0,'0'0'0,"0"-22"0,0-20 16,-21 42-16,-1 0 0,1 0 16,0 0-16,0 0 15,0 0-15,0 0 0,-1 0 0,1 21 16,0 0-16,0 1 0,21-1 16,-21 0-16,0 0 0,-1 21 0,1-20 15,21-1-15,0 0 0,0 0 0,0 0 16,0 0-16,0 1 0,0-1 15,21-21 1,1 0-16,-1 0 0,0 0 0,0 0 16,21 0-16,-20-21 15,-1 21-15,0-22 0,0 1 0,0 0 16,0 21-16,1-21 0,-22 0 0,21 0 16,-21-1-16,0 1 0,0 0 15,0 0-15,0 0 0,0 0 16,0 42-1,0 0-15,-21 0 16,21 0-16,0 0 0,0 1 16,0-1-16,0 0 0,0 0 0,0 0 15,0 0-15,0 1 0,21-22 16,-21 21-16,21 0 0,0-21 16,0 0-16,0 0 15,1 0-15,-1 0 0,0 0 16,21 0-16,-21-21 0</inkml:trace>
  <inkml:trace contextRef="#ctx0" brushRef="#br0" timeOffset="26352.77">10858 8276 0,'0'0'16,"-21"0"-16,0 0 0,0 0 0,0 0 0,0 0 15,-1 0-15,1 0 0,0 21 0,0 1 16,21-1-16,0 0 15,-21 0-15,21 0 0,0 22 0,0-22 16,0 0-16,0 0 0,0 0 0,0 0 16,21 1-16,0-1 0,0 0 15,0-21-15,1 0 0,-1 0 16,0 0-16,0 0 0,21 0 0,-20 0 16,-1-21-16,0 0 0,21 21 15,-21-22-15</inkml:trace>
  <inkml:trace contextRef="#ctx0" brushRef="#br0" timeOffset="26780.52">11112 7980 0,'-21'-21'16,"42"42"-16,-63-42 0,21 21 16,21 42-16,0-21 15,0 0-15,0 22 0,0-1 16,0 0-16,0 1 0,0-1 0,0-21 15,0 22-15,0-1 0,0-21 16,0 21-16,0-20 0,0-1 0,0 0 16,0 0-16,0 0 0,0 0 15,0-42 32,21 0-47,0 0 16,-21 0-16,21 0 0,1-1 0,-1 1 15,0 0-15,0-21 0,0 21 0,22-1 16,-22 1-16,0 21 0,0 0 16,0 0-16,22 0 0,-22 0 0,0 0 15,0 0-15,-21 21 0,21 1 0,0-1 16,-21 0-16,22 0 0,-22 0 16,0 0-16,0 1 0,0 20 15,0-21-15,0 0 0,-22 0 16,22 1-16,-21-1 0,0 0 15,21 0 1,-21-21-16</inkml:trace>
  <inkml:trace contextRef="#ctx0" brushRef="#br0" timeOffset="27416.35">7980 9525 0,'21'-42'15,"0"42"-15,0-21 0,0 21 16,22-22-16,-1 22 0,0-21 16,-20 21-16,20 0 0,0-21 0,-21 0 15,22 21-15,-22 0 0,21 0 0,-21 0 16,1 0-16,-1 0 0,0 0 15,-42 0 17</inkml:trace>
  <inkml:trace contextRef="#ctx0" brushRef="#br0" timeOffset="27629.23">8191 9440 0,'0'0'0,"0"22"0,0-1 0,0 0 16,0 21-16,0-21 0,0 22 16,0-22-16,0 21 0,0 1 0,0-22 15,0 21-15,0 0 0,0-20 0,0 20 16,0-21-16,0 21 16,0-20-16,0-1 0,0 0 0,0 0 15,22-21 1,-1 0-16,0 0 15</inkml:trace>
  <inkml:trace contextRef="#ctx0" brushRef="#br0" timeOffset="28112.46">8763 9737 0,'21'-21'0,"-21"-1"16,0 1-16,-21 0 0,0 21 15,0-21-15,-1 21 16,1 0-16,0-21 0,-21 21 0,21 0 16,-1 0-16,1 0 0,-21 0 0,21 0 15,0 21-15,21 0 0,-22 0 16,22 0-16,-21 1 0,21 20 0,0-21 16,0 0-16,0 22 0,0-22 15,0 21-15,0-21 0,21 0 0,1 1 16,-1-1-16,0 0 0,0-21 15,0 0-15,0 0 0,1 0 16,-1 0-16,0 0 0,0 0 16,0 0-16,0-21 0,1 0 0,-22-1 15,21 22-15,0-21 0,0 0 16,-21 0-16,0-21 0,21 20 0,-21 1 16,0 0-16,0 0 0,0 0 15,0 0-15,0 42 16,0 0-1,0 0-15,0 0 16,0 0-16,0 22 0,0-22 0,0 0 16,0 0-16,0 0 15,21 1-15,-21-1 16,22-21-16,-1 0 0,0 0 0,0 0 16,0 0-16,0 0 15,1-21-15,-1-1 0,0 1 16</inkml:trace>
  <inkml:trace contextRef="#ctx0" brushRef="#br0" timeOffset="28564.5">9144 9462 0,'0'0'0,"0"-22"0,-21-20 16,0 42-16,21 21 16,0 0-1,0 1-15,0 20 16,0-21-16,0 21 0,0 1 0,0-1 0,0-21 15,0 22-15,0-1 0,0 0 16,0-21-16,0 1 0,0 20 16,0-21-16,0 0 0,0 0 15,0-42 17,21 21-32,-21-21 15,0 0-15,21 0 0,0 0 16,0-1-16,-21 1 0,21 0 0,1 0 15,-1 0-15,0 21 0,0 0 0,0 0 16,0 0-16,1 0 0,-1 0 16,0 0-16,0 0 0,0 21 0,-21 0 15,21-21-15,-21 21 0,22 0 16,-22 1-16,0-1 0,0 0 16,0 0-16,0 0 0,-22 0 0,1 1 15,0-1-15,0 0 0,0-21 16,0 21-16,-1 0 0,-20 0 0,21-21 15,0 0-15,0 0 0,-1 0 0,1 0 16,0 0-16,0 0 16,21-21-16,0 0 15,21 0-15,0 0 16</inkml:trace>
  <inkml:trace contextRef="#ctx0" brushRef="#br0" timeOffset="28896.22">9864 9440 0,'0'0'0,"-43"-42"15,43 21 1,-21 21-16,0 0 15,21 21-15,0 0 0,0 0 16,0 1-16,0-1 0,0 21 16,0-21-16,0 22 0,0-1 0,0 0 15,0-21-15,0 22 0,0-1 0,0-21 16,0 22-16,0-22 0,0 21 16,0-21-16,0 0 0,0 1 15,0-1-15,21-21 16,0 0-1,0-21-15,1-1 0,-1 1 16</inkml:trace>
  <inkml:trace contextRef="#ctx0" brushRef="#br0" timeOffset="29277">9906 9821 0,'0'0'15,"0"22"-15,21-22 16,0 0-16,0 0 0,1 0 16,20 0-16,-21-22 0,0 1 15,0 21-15,1-21 0,-1 0 0,0 0 16,0 0 0,-21-1-16,0 1 0,0 0 15,0 0-15,-21 21 16,0 0-16,0 0 15,-1 0-15,1 21 0,0-21 16,0 42-16,0-20 0,0-1 16,21 0-16,0 21 0,-22-21 0,22 1 15,0 20-15,0-21 0,0 0 0,0 0 16,0 1-16,0-1 0,22-21 16,-1 21-16,0-21 0,21 0 15,-21 0-15,1 0 0,20 0 0,-21-21 16,21 0-16,-20 21 15,20-22-15,-21 1 0,21 0 0,-20 0 16,20-21-16,-21 20 0</inkml:trace>
  <inkml:trace contextRef="#ctx0" brushRef="#br0" timeOffset="29525.86">10562 9504 0,'0'0'0,"0"-21"0,0-64 16,0 64-16,0 0 0,-21 21 15,0 21 1,21 0-16,0 21 15,0-20-15,0 20 0,0 0 0,0 1 16,0-22-16,0 42 0,0-20 16,-21-22-16,21 21 0,0 0 15,0-20-15,0 20 0,0-21 0,0 0 16,0 0-16,0 1 0,0-1 16,0 0-16,21-21 15,0 0 1,0 0-16,-21-21 0,21 21 15,0-21-15,-21-1 0,22 1 16,-22 0-16</inkml:trace>
  <inkml:trace contextRef="#ctx0" brushRef="#br0" timeOffset="29692.28">10435 9673 0,'-21'0'0,"42"0"31,0 0-15,0 0-16,1 0 0,-1 0 0,0-21 16,21 21-16,-21-21 0,1 21 0,20-21 15,-21 21-15,21-21 0,1-1 16</inkml:trace>
  <inkml:trace contextRef="#ctx0" brushRef="#br0" timeOffset="29957.13">11303 9462 0,'0'0'0,"-21"0"0,0 0 16,-1 0-16,1 0 0,0 0 16,21 21-16,-21 0 0,0 0 15,21 0-15,-21 0 0,21 1 16,0-1-16,0 21 0,0-21 0,0 0 15,0 1-15,0-1 0,0 0 0,0 0 16,0 0-16,0 0 16,21 1-16,0-22 0,-21 21 0,21 0 15,0-21-15,0 0 0,1 0 16,-1 0-16,0 0 0,0 0 16</inkml:trace>
  <inkml:trace contextRef="#ctx0" brushRef="#br0" timeOffset="30264.96">11578 9398 0,'0'0'16,"0"-21"0,21 21-16,0 0 15,1 0-15,-22 21 16,21 0-16,0 0 0,0 1 15,-21-1-15,0 0 0,21 0 16,0 21-16,-21-20 0,0-1 0,0 0 16,0 0-16,0 0 0,0 0 0,0 1 15,0-1-15,0 21 0,0-21 16,-21 0-16,0 1 0,0-1 0,21 0 16,-21 0-16,0 0 0,-1-21 0,1 21 15,21 1-15,-21-22 0</inkml:trace>
  <inkml:trace contextRef="#ctx0" brushRef="#br0" timeOffset="32836.51">15706 7874 0,'-22'-21'15,"22"0"-15,0 0 0,0-1 16,-21 1-16,0 21 16,0 0-16,0 0 15,0 0-15,-1 0 0,1 21 0,0 1 16,0-1-16,0 21 0,0-21 15,-1 43-15,1-22 0,0 0 0,0 22 16,0-22-16,0 1 0,21 20 0,0-21 16,0 1-16,0-1 0,0 0 15,0-20-15,0 20 0,0-21 16,21 0-16,0-21 0,0 21 0,0-21 16,0 0-16,22 0 0,-22 0 15,21 0-15,-21 0 0,22 0 0,-1 0 16,0-21-16,-20 0 0,20 0 15,-21 0-15,21 0 0,-20-1 0,-1 1 16,0 0-16,0 0 0,0 0 0,-21 0 16,21-1-16,-21 1 0,0 0 15,0 0-15,0 0 0,0 0 16,-21 21 0,0 21-16,21 0 15,-21 0-15,21 0 0,0 0 16,0 1-16,0 20 0,0-21 15,-21 0-15,21 0 0,0 1 0,0-1 16,0 0-16,0 0 0,0 0 16,21-21-16,0 0 0,0 0 15,0 0-15,1 0 0,-1 0 0,0 0 16,0-21-16,0 21 0,22-21 16,-22 21-16,0-21 0,0 0 0,21-1 15,-20 1-15,-22 0 0,21 0 16,-21-21-16,0 20 0,0 1 0,0-21 15,0 21-15,0 0 0,-21-22 0,-1 22 16,1 0-16,0 0 16,0 21-16,0 0 0,-22 0 0,22 0 15,0 0-15,0 0 0,0 21 16,0 0-16,-1 0 0,1 22 0,0-22 16,21 21-16,-21-21 0,21 22 0,0-1 15,0-21-15,0 0 0,0 22 16,0-22-16,21 0 0,0-21 0,0 21 15,1-21-15,20 0 0,-21 0 0,21 0 16,-20 0-16,20 0 0,0 0 16,1 0-16,-1-21 0,0 21 0,1-21 15,-1 0-15,0-1 0,1 1 16,-22 0-16,0 0 0,21 0 16,-21 0-16,-21-22 0,0 22 0,22 0 15,-22 0-15,0 0 0,0-22 16,0 22-16,0 0 0,0 42 31,0 0-31,0 0 0,-22 1 16,22-1-16,0 21 0,0-21 0,0 0 15,0 22-15,0-22 0,0 0 16,0 0-16,0 0 0,0 1 16,22-22-1,-1 0-15,0 0 0,0 0 16,0 0-16,0 0 0,1 0 15,-1-22-15,21 1 0,-21 21 16,0-21-16,1 0 0,-1 0 0,0 0 16,0-1-16,-21 1 0,21 0 0,-21 0 15,0 0-15,0 0 0,0-1 16,0 1-16,0 42 31,-21 1-15,21-1-16,-21 0 0,21 0 0,-21 0 15,21 0-15,0 1 0,0-1 16,0 0-16,0 0 0,0 0 0,0 0 16,21 1-16,0-22 15,0 0-15,0 21 0,22-21 0,-22 0 16,21 0-16,1 0 0,-1 0 0,0 0 16,1-21-16,-1-1 0,0 22 15,1-21-15,-1 0 0,0 21 0,1-21 16,-22 0-16,0 0 0,0-1 0,0 1 15,-21 0-15,0 0 0,0 0 16,0 0-16,-21-1 0,0 1 0,0 0 16,0 0-16,-1 21 0,-20 0 15,21 0-15,0 0 0,-22 0 0,22 0 16,0 0-16,0 0 0,0 21 0,0 0 16,-1 0-16,22 1 15,0-1-15,0 0 16,0 0-16,0 0 15,22-21-15,-1 0 0,0 21 16,0-21-16,0 22 0,0-22 16,-21 21-16,22 0 15,-22 0-15,21 0 0,-21 22 16,0-22-16,0 0 0,0 0 0,0 21 16,0-20-16,0-1 0,-21 21 15,21 0-15,-22 1 0,22-22 16,-21 21-16,0 1 0,21-1 0,-21 0 15,0 1-15,21-22 0,-21 21 16,21-21-16,-22 0 0,22 1 0,-21-1 16,21-42-1,21 21 1,1-22-16,-1-20 0,0 21 0,0-21 16,21-1-16</inkml:trace>
  <inkml:trace contextRef="#ctx0" brushRef="#br0" timeOffset="33280.29">17801 7938 0,'0'0'0,"0"-64"16,0 43-16,0 42 31,0 21-31,0-20 0,0 20 16,0 0-16,0 1 0,0-1 0,0 0 15,0 1-15,0-1 0,0-21 16,0 21-16,0-20 0,0-1 0,0 0 16,0 0-16,0 0 0,0 0 15,0 1 1,0-44 15,0 1-31,21 0 16,0 0-16,1 0 0,-22-22 0,21 22 15,0 0-15,0 0 0,-21-21 16,42 20-16,-20 1 0,-1 0 0,0 0 16,0 21-16,21 0 0,-20 0 15,-1 0-15,0 0 0,0 21 0,0 0 16,0 0-16,-21 1 0,0 20 0,0-21 16,0 21-16,0-20 0,0 20 15,0-21-15,0 0 0,-21 0 16,0 22-16,21-22 0,-21-21 0,0 21 15,21 0-15,0 0 16</inkml:trace>
  <inkml:trace contextRef="#ctx0" brushRef="#br0" timeOffset="33831.97">15388 9335 0,'-21'0'16,"42"0"-1,0 0-15,22 0 0,-22-22 0,21 22 16,0-21-16,22 21 15,-22-21-15,22 21 0,-22 0 0,22-21 16,-22 21-16,21 0 0,-20 0 16,-1 0-16,-21 0 0,22 0 0,-22 0 15,-42 0 1,-1 0 0</inkml:trace>
  <inkml:trace contextRef="#ctx0" brushRef="#br0" timeOffset="34090.07">15684 9313 0,'0'22'63,"0"-1"-63,0 0 0,0 0 15,0 0-15,0 0 0,0 22 16,0-22-16,22 21 0,-22 1 0,21-22 15,-21 21-15,0 0 0,0-20 16,0-1-16,0 21 0,0-21 0,0 0 16,0 1-16,0-1 0,0 0 15</inkml:trace>
  <inkml:trace contextRef="#ctx0" brushRef="#br0" timeOffset="34536.05">16171 9716 0,'0'0'0,"43"-22"15,-1 1-15,0 0 16,1 0-16,-43 0 0,21 0 0,-21-1 16,-21 22-1,-1 0-15,1 0 0,0 0 16,-21 0-16,-1 0 0,22 0 0,-21 22 15,21-22-15,-22 21 0,22 0 16,0 0-16,0 0 0,0 0 0,21 1 16,-21-1-16,21 0 0,0 0 15,0 0-15,0 0 0,0 1 0,21-1 16,0-21-16,-21 21 0,21-21 16,0 0-16,0 0 0,1 0 15,20 0-15,-21-21 0,0 0 0,0 21 16,1-22-16,-1 22 0,0-21 0,0 0 15,0 0-15,0 0 0,-21 0 16,22-1-16,-22 1 16,0 0-16,0 0 0,0 42 31,-22 0-15,22 0-16,0 1 0,0-1 15,0 0-15,0 0 0,0 0 0,0 0 16,0 1-16,22-1 0,-1 0 15,0-21-15,0 0 16,0 0-16,0 0 0,1 0 0,-1 0 16</inkml:trace>
  <inkml:trace contextRef="#ctx0" brushRef="#br0" timeOffset="35012.54">16785 9483 0,'0'0'0,"0"-43"0,0 22 0,0 0 15,0-21-15,-21 21 0,0-1 16,21 1-16,-21 21 16,21 21-16,0 1 15,0-1-15,0 0 0,0 0 16,0 21-16,0-20 0,0 20 0,0 0 16,0 1-16,0-22 0,0 21 15,0 0-15,0-20 0,0 20 0,0-21 16,0 0-16,0 0 0,0 1 0,0-1 31,0-42-15,0-1-16,0 1 15,0 0-15,21 0 16,0 0-16,0-22 0,0 22 0,0 0 16,1 0-16,20 0 0,-21 0 15,0-1-15,0 22 0,1 0 0,20 0 16,-21 0-16,0 0 0,0 22 15,-21-1-15,22 0 0,-22 21 0,21-21 16,-21 1-16,0 20 0,0-21 16,0 21-16,-21-20 0,-1-1 15,1 21-15,-21-21 0,21 0 0,0 1 16,-1-22-16,1 21 0,0-21 0,0 0 16,0 0-1,21-21-15,0-1 16,0 1-16,0 0 0,21-21 15,0 21-15</inkml:trace>
  <inkml:trace contextRef="#ctx0" brushRef="#br0" timeOffset="35249.01">17314 9292 0,'0'21'0,"0"1"0,0-1 15,0 0-15,0 0 0,0 21 0,0-20 16,0 20-16,0 0 0,0-21 16,0 22-16,0-1 0,0 0 0,0-20 15,0 20-15,0-21 0,0 0 0,0 0 16,0 1-16,0-1 0,0 0 16,21-21 15,-21-21-31</inkml:trace>
  <inkml:trace contextRef="#ctx0" brushRef="#br0" timeOffset="35873.37">17526 9694 0,'21'0'16,"0"0"-16,0 0 15,1 0-15,-1-21 16,0 21-16,0-21 16,-21 0-16,21 21 0,-21-21 15,0 0-15,0-1 16,-21 1 0,0 21-16,0 0 15,0 0-15,-1 0 0,1 0 0,0 0 16,0 21-16,0 1 0,0-1 0,-1 0 15,1 21-15,21-21 0,0 22 16,-21-22-16,21 21 0,0-21 0,0 22 16,0-22-16,0 0 0,21 0 15,-21 0-15,21-21 0,1 22 0,-1-22 16,0 0-16,0 0 0,21 0 16,-20 0-16,-1 0 0,21 0 15,-21 0-15,0 0 0,22-22 0,-22 1 16,0 21-16,0-21 0,0 0 0,1 0 15,-1 0-15,-21-22 0,21 22 16,0-21-16,-21-1 0,0 1 0,0 0 16,21 21-16,-21-22 0,0 1 15,0 0-15,0 20 0,0-20 0,0 21 16,0 0-16,-21 21 31,21 21-31,0 21 16,0-21-16,0 1 0,0 20 0,0 0 15,0 1-15,0-22 0,0 21 16,0 0-16,0 1 0,0-22 0,0 21 16,0-21-16,0 1 0,0-1 15,0 0-15,0 0 0,0 0 16,21-21-16,0 0 16,1 0-1,-1 0-15,-21-21 16,21 0-16</inkml:trace>
  <inkml:trace contextRef="#ctx0" brushRef="#br0" timeOffset="36068.25">17886 9631 0,'-21'0'16,"21"-21"-1,21 21 16,0-21-31,0 21 16,0 0-16,0-22 0,1 22 16,20 0-16,-21 0 0,0-21 0,0 0 15,1 21-15,-1 0 0,21 0 16</inkml:trace>
  <inkml:trace contextRef="#ctx0" brushRef="#br0" timeOffset="36348.12">18478 9398 0,'0'0'0,"-21"0"0,-21 0 16,21 0 0,0 0-16,21 21 15,-22 0-15,22 1 0,0-1 16,0 21-16,-21-21 0,21 0 0,0 22 15,0-22-15,0 21 0,0-21 16,0 1-16,0-1 0,0 0 0,0 0 16,0 0-16,21 0 0,1 1 15,-1-1-15,0 0 0,0-21 16,0 0-16,0 0 0,1 0 0,-1 0 16,0 0-16,0 0 0,0 0 15</inkml:trace>
  <inkml:trace contextRef="#ctx0" brushRef="#br0" timeOffset="36625.96">18775 9440 0,'0'-42'0,"21"42"16,0 0-1,0 0-15,0 0 16,1 21-16,-22 0 0,21 22 15,0-22-15,-21 0 0,0 21 0,21 1 16,-21-22-16,0 21 0,21 1 0,-21-22 16,0 0-16,0 21 0,0-21 15,0 1-15,-21 20 0,0-21 0,0 0 16,21 0-16,-43 1 0,22-22 16,0 21-16,0 0 0,0-21 15,0 0-15,-1 0 16</inkml:trace>
  <inkml:trace contextRef="#ctx0" brushRef="#br0" timeOffset="38175.92">9165 7578 0,'0'0'0,"0"21"0,-21-21 15,21 21-15,-21 0 16,42-42 15,0 21-15,0-21-16,0 0 0,22 0 0,-1-22 16,0 22-16,1-21 0,-1-1 15,22 1-15,-1 0 0,1-1 0,20-20 16,-20 21-16,20-1 0,-20-20 0,21 20 15,-1-20-15,-20 21 0,20-22 16,1 1-16,0-1 0,-1 1 0,1-22 16,0 21-16,21 1 0,-22-1 15,22 1-15,0-1 0,0 1 0,0-1 16,-22-20-16,22 20 0,-21 22 0,-1-22 16,22 1-16,-21-1 15,-22 1-15,22 21 0,-21-1 0,-1 1 16,1 0-16,-1-1 0,1 1 15,-22 0-15,0 20 0,1-20 0,-1 21 16,0-21-16,-21 20 0,22 1 0,-22-21 16,21 21-16,-21 0 0,1-1 15,-1 22-15,-21-21 0,21 0 0,0 21 16,-21-21 0,-21 21 62,0 0-63,0 0-15,-1 0 16,1 0-16,0 0 0,0-21 16,0 21-16,0 0 0,-22 0 15,22 0-15,0 0 0,-21 0 0,-1 0 16,1 0-16,0 0 0,-1 0 0,1 0 15,21 0-15,-22 0 0,22 0 16,42 0 15,22 0-31,-22 0 0,0 0 16,21-21-16,1 21 0,-22 0 16,21-22-16,1 1 0,-1 21 0,-21 0 15,21-21-15,-20 21 0,20 0 0,-21-21 16,0 21-16,0-21 0,1 21 15,-22 21 1,0 0 0,0 0-16,0 0 0,0 1 0,0 20 15,0 0-15,0 1 0,0-1 16,0 0-16,0 1 0,0-1 16,0 21-16,0-20 0,0-1 0,0 22 15,0-22-15,0 0 0,-22 1 16,22-1-16,0-21 0,0 21 0,0-20 15,0-1-15,0 21 0,0-21 16,0 0-16</inkml:trace>
  <inkml:trace contextRef="#ctx0" brushRef="#br0" timeOffset="38904.51">16573 4932 0,'0'0'0,"0"-21"0,22 0 0,-22-1 0,0 1 15,0 0-15,0 0 0,0 0 16,0 0-16,0-1 15,0 44 17,0 20-32,0 0 0,0 1 15,0 20-15,0 1 0,0 20 0,0-20 16,0 20-16,21 1 0,-21 21 16,21-21-16,-21 20 0,21-20 0,-21 0 15,0 21-15,21-22 0,-21 1 0,21 0 16,-21-1-16,0 1 0,0 21 15,0-22-15,22 1 0,-22 0 16,0-22-16,0 1 0,0-1 0,0 1 16,0-1-16,0-20 0,0-1 0,0 0 15,0-21-15,0 1 0,-22-1 16,1-42 15,21-1-31,0 1 16,0 0-16,-21 0 0,21-21 0,0 20 15,0-20-15,0 21 0,0-21 16,0-1-16,0-20 0</inkml:trace>
  <inkml:trace contextRef="#ctx0" brushRef="#br0" timeOffset="39572.14">16595 4911 0,'-22'0'16,"1"21"-16,0 0 16,0-21-16,0 21 0,0 0 0,-1 1 15,-20 20-15,21-21 16,-21 21-16,-1-20 0,22 20 0,-21-21 15,-1 21-15,22-20 0,-21-1 0,21 0 16,0 0-16,21 0 16,-22-21-16,44-21 31,-1 0-31,0 21 16,0-21-16,0 0 0,0-22 15,22 22-15,-22 0 0,0-21 0,21 20 16,-20-20-16,20 0 0,-21-1 15,21 22-15,-20-21 0,-1 0 0,0 20 16,0-20-16,0 21 16,0 0-16,1 0 0,-1-1 15,0 22-15,0 0 16,-21 22-16,21-1 0,0 21 16,1 0-16,-22 22 0,21-22 0,0 22 15,0-1-15,0-20 0,0 20 16,1-21-16,-1 22 0,-21-22 0,21 1 15,0-1-15,0 0 0,-21-21 16,21 22-16,1-22 0,-22 0 0,21 0 16,-21 0-16,21 1 0,-21-1 15,21 0-15,-21 0 0,0 0 16,21-21-16</inkml:trace>
  <inkml:trace contextRef="#ctx0" brushRef="#br0" timeOffset="40296.25">16552 7027 0,'0'0'0,"0"-21"0,21 21 0,-21-21 16,0 42 15,22 0-31,-22 1 16,0-1-16,0 0 0,0 21 15,0 1-15,0-1 0,0 0 0,0 1 16,0 20-16,0-42 0,0 22 16,0-1-16,21 0 0,-21-21 0,0 1 15,0 20-15,0-21 0,0 0 16,21 0-1,0-21-15,0 0 16,0-21 0,-21 0-16</inkml:trace>
  <inkml:trace contextRef="#ctx0" brushRef="#br0" timeOffset="42600">23177 7938 0,'0'0'0,"0"21"0,0 0 16,0 0-1,22-21 17,-1 0-32,0 0 15,0-21-15,0 0 0,22 21 0,-22-21 16,21-1-16,0 1 0,-20 0 15,20 0-15,-21 0 0,21 0 0,-20-1 16,-1 1-16,0 0 0,0 0 0,-21 0 16,0 0-16,0-1 0,0 1 15,0 0-15,0 0 0,0 0 0,0 0 16,-21 21-16,0-22 0,0 1 16,-1 21-16,1 0 15,0 0 1,21 21-16,-21 22 0,0-22 0,0 21 15,-1 22-15,1-22 0,0 22 16,21 20-16,-21-20 0,21 20 0,-21 1 16,21-21-16,0 20 0,0-20 0,0-1 15,0 1-15,0-1 0,0 1 16,0-1-16,0-20 0,0-1 0,21 0 16,-21-21-16,21 1 0,-21-1 15,21-21-15,0 0 0,1 0 0,-1 0 16,0 0-16,0-21 0,0-1 0,0 1 15,1-21-15,-1 21 0,0 0 16,-21-22-16,0 22 0,21 0 16,-21-21-16,0 20 0,0-20 0,0 21 15,0-21-15,-21-1 0,0 22 16,0-21-16,-22 21 0,22-1 0,0-20 16,-21 21-16,20 0 0,1 0 15,-21 21-15,21-22 0,0 22 16,21-21-1,21 0 1,0 21 0,0 0-16,0 0 0,22-21 0,-22 21 15,21-21-15,-21 21 0,22 0 0,-1-21 16,0 21-16,-21-22 16,22 1-16,-1 21 0,-21-21 0,22 21 15,-22-21-15</inkml:trace>
  <inkml:trace contextRef="#ctx0" brushRef="#br0" timeOffset="42964.79">24003 7938 0,'0'21'0,"21"-21"31,0 0-31,0 0 0,1 0 16,-1 0-16,0-21 15,0 21-15,0-22 0,0 22 0,1-21 16,-1 21-16,0 0 0,-21-21 0,0 0 16,-21 21 15,0 0-31,-1 0 16,1 21-16,0 0 0,0 0 15,0 1-15,21-1 0,0 21 16,0-21-16,0 22 0,0-22 0,0 0 15,0 0-15,0 0 0,0 0 0,21 1 16,-21-1-16,21-21 0,0 0 16,0 0-16,1 0 0,-1 0 15,0 0-15,21 0 0,-21 0 16,1 0-16,-1 0 0,0-21 0,0-1 16,0 1-16,0 0 0</inkml:trace>
  <inkml:trace contextRef="#ctx0" brushRef="#br0" timeOffset="43334.1">24574 7874 0,'0'0'0,"22"-21"16,-1 21-16,0 0 15,-21 21 1,21 0-16,-21 0 0,0 1 16,0 20-16,0-21 0,0 21 15,0-20-15,0 20 0,0-21 0,0 0 16,0 0-16,0 22 0,-21-43 15,21 21-15,0 0 0,0 0 0,21-42 47,0 21-47,-21-21 0,21 0 0,1 0 16,-1-22-16,0 22 0,-21-21 16,21 21-16,0-22 0,0 22 0,1-21 15,-1 21-15,0-22 16,0 22-16,-21 0 0,21 0 15,-21 42 17,0 0-17,0 0-15,0 0 16,0 1-16</inkml:trace>
  <inkml:trace contextRef="#ctx0" brushRef="#br0" timeOffset="43696.89">25104 8043 0,'21'0'0,"0"0"16,0 0-16,-21-21 16,21 21-16,0-21 0,1 0 15,-1 21-15,-21-21 0,0 0 16,21 21-16,0-22 0,-21 1 0,0 0 15,21 0 1,-42 21 0,0 0-1,0 21-15,0 0 0,-1 0 16,1 22-16,-21-22 0,21 21 16,0-21-16,-1 22 0,22-22 15,0 0-15,-21 21 0,21-20 0,0-1 16,0 0-16,0 0 0,0 0 15,21-21-15,1 0 0,-1 0 16,0 0-16,0 0 0,0 0 16,0 0-16,1 0 0,-1 0 15,0 0-15,0-21 0,0 0 0,0 21 16,22-21-16</inkml:trace>
  <inkml:trace contextRef="#ctx0" brushRef="#br0" timeOffset="44048.69">25590 7916 0,'0'0'0,"-21"-21"0,0 21 0,21-21 16,21 21 15,0 21-15,1 0-16,-1 1 0,-21-1 15,21 21-15,0-21 0,-21 0 0,0 22 16,0-22-16,0 0 0,0 21 15,0-20-15,0-1 0,-21 0 0,21 0 16,-21 0-16,0 0 0,-1 1 0,1-22 16,21 21-1,-21-21 1,21-21-16,0-1 16,0 1-16,0 0 0,21 0 15,-21-21-15,21 20 0,1 1 0,-1-21 16,0 21-16,-21-22 0,21 22 15,0-21-15,22 21 0,-22 0 0,0 21 16,0-22-16,0 1 0,0 21 16,1 0-16,-1 0 0</inkml:trace>
  <inkml:trace contextRef="#ctx0" brushRef="#br0" timeOffset="44585.05">23156 9271 0,'0'0'0,"21"0"31,1 0-31,20 0 0,-21 0 16,21 0-16,1 0 0,-1 0 15,0-21-15,22 21 0,-22-21 0,22 21 16,-22 0-16,0 0 0,1-21 0,-1 21 16,-21 0-16,0 0 0,1 0 15,-1 0-15,-42 0 16</inkml:trace>
  <inkml:trace contextRef="#ctx0" brushRef="#br0" timeOffset="44824.91">23389 9292 0,'-21'21'0,"0"1"15,21-1-15,0 0 16,0 0-16,0 0 0,0 22 16,0-22-16,0 21 0,0 0 0,0 1 15,0-1-15,0 0 0,0 1 16,0-1-16,0 0 0,0 1 15,0-22-15,0 21 0,0 1 0,-21-22 16,21 0-16,-22 0 0,22 0 0,0 0 16,0 1-16,22-22 15,-1-22 1,0 1-16,0 21 0</inkml:trace>
  <inkml:trace contextRef="#ctx0" brushRef="#br0" timeOffset="45308.64">24066 9694 0,'0'0'0,"0"-21"0,0 0 15,0 0-15,0 0 16,0 0-16,-21 21 0,0-22 0,-21 22 16,21-21-16,-1 21 0,1 0 15,0 0-15,-21 0 0,21 21 16,-1 1-16,1-1 0,0 0 0,0 0 15,0 21-15,0-20 0,21 20 16,0-21-16,0 21 0,0 1 0,0-22 16,0 0-16,0 0 0,0 0 0,0 1 15,0-1-15,21-21 16,0 0-16,0 0 0,0 0 0,0 0 16,1-21-16,-1 21 0,21-22 15,-21 1-15,0 0 0,1 0 16,-1 0-16,0 0 0,-21-1 0,21 1 15,-21 0-15,21 0 0,-21-21 0,0 20 16,0 1-16,0 0 0,0 0 16,0 0-16,0 0 0,0 42 31,0 0-31,-21 0 0,21 0 16,0 0-16,0 1 0,0 20 15,0-21-15,0 0 0,0 0 16,0 22-16,0-22 0,0 0 0,21 0 0,-21 0 15,0 1-15,21-22 16,1 0-16,-1 0 16,0 0-16,0 0 0,0-22 0,0 1 15,1 0-15,-1 0 0</inkml:trace>
  <inkml:trace contextRef="#ctx0" brushRef="#br0" timeOffset="45768.37">24363 9398 0,'0'0'0,"-21"-21"0,21-21 16,-22 42 0,22 21-1,0 21-15,-21-21 0,21 0 0,0 22 16,0-1-16,0 0 0,0-20 16,0 20-16,0 0 0,0 1 0,0-22 15,0 21-15,0-21 0,0 0 0,0 22 16,0-22-16,0 0 15,0-42 17,0 0-32,0 0 15,0-1-15,0 1 16,21 0-16,1 0 0,-22 0 16,21 0-16,0-1 0,0 1 0,0 21 15,0 0-15,1 0 0,20 0 0,-21 0 16,0 0-16,0 0 0,1 21 15,-1-21-15,0 22 0,0-1 0,0 0 16,-21 21-16,0-21 0,0 1 0,0-1 16,0 0-16,-21 21 0,-21-21 15,21 1-15,-1-1 0,-20 0 0,0 0 16,21-21-16,-22 21 0,22-21 0,0 0 16,0 0-16,0 0 15,-1 0-15,1 0 0,21-21 16,0 0-16,0 0 15,0 0-15,0-1 0,0-20 16</inkml:trace>
  <inkml:trace contextRef="#ctx0" brushRef="#br0" timeOffset="46012.23">24934 9356 0,'0'0'0,"-21"0"31,0 21-31,21 0 0,0 21 16,0-20-16,0-1 16,-21 21-16,21 0 0,0 1 0,-21-22 15,21 21-15,0 1 0,0-1 0,-22-21 16,1 21-16,0-20 0,21 20 16,0-21-16,-21 0 0,21 0 0,0 1 15,21-22 1,0 0-1,0-22-15,1 1 0</inkml:trace>
  <inkml:trace contextRef="#ctx0" brushRef="#br0" timeOffset="46664.86">24998 9758 0,'0'21'31,"21"-21"-31,0 0 16,0 0-16,0 0 16,1-21-16,-1 21 0,0-21 0,0 21 15,0-21-15,0-1 0,1 22 16,-1-21-16,0 21 0,-21-21 0,21 0 16,-21 0-16,0 0 15,-21 21 1,0 0-16,0 0 0,-1 0 15,1 0-15,0 21 0,0 0 0,0 0 16,-22 0-16,22 0 0,0 22 16,21-22-16,-21 0 0,21 21 0,0-20 15,-21-1-15,21 0 0,0 0 16,0 0-16,0 0 0,0 1 0,21-22 16,0 0-16,0 21 0,0-21 0,1 0 15,20 0-15,-21 0 0,21 0 16,-20 0-16,20-21 0,-21 21 0,21-22 15,1 1-15,-22 0 0,21 21 0,-21-21 16,22 0-16,-22-22 0,0 22 16,0 0-16,0-21 0,1 21 15,-22-22-15,0 1 0,21 21 0,-21-22 16,0 1-16,0 21 0,0-21 16,0 20-16,0 1 0,0 0 0,0 0 15,0 0-15,-21 21 16,21 21-1,0 0-15,0 0 0,-22 0 0,1 1 16,21 20-16,-21 0 0,21 1 16,0-22-16,0 21 0,-21 0 0,21 1 15,0-1-15,-21-21 0,21 22 0,0-22 16,0 0-16,0 21 0,0-21 16,0 1-16,0-1 0,0 0 15,0 0-15,21-21 0,0 0 16,0 0-16,0 0 15,1 0-15,-1-21 0,0 21 16,0-21-16,-21 0 0,0-1 0,21 1 16,-21 0-16</inkml:trace>
  <inkml:trace contextRef="#ctx0" brushRef="#br0" timeOffset="46856.75">25506 9652 0,'0'0'0,"21"0"31,0 0-15,0 0-16,0 0 0,1 0 0,-1 0 15,0 0-15,21 0 0,-21 0 0,22 0 16,-22 0-16,21 0 0,-21 0 16,1 0-16,20 0 0,-21-21 0,0 21 15,0 0-15,1-21 0</inkml:trace>
  <inkml:trace contextRef="#ctx0" brushRef="#br0" timeOffset="47148.58">26268 9440 0,'0'0'0,"-21"0"0,-1 0 16,1 22-16,21-1 15,-21 0-15,0 0 0,21 0 0,-21 0 16,21 1-16,0 20 0,0-21 16,0 0-16,0 22 0,0-22 0,0 0 15,0 21-15,0-21 0,0 1 16,0-1-16,0 0 0,0 0 0,0 0 16,0 0-16,21 1 0,0-22 15,0 0-15,-21 21 0,21-21 0,1 0 16,-1 0-16,0 0 0,21 0 15,-21 0-15,1 0 0,-1-21 0,21-1 16,-21 22-16</inkml:trace>
  <inkml:trace contextRef="#ctx0" brushRef="#br0" timeOffset="47427.93">26670 9462 0,'0'0'0,"0"-22"0,0 1 0,0 0 15,21 0-15,0 21 0,0 0 16,1 0-16,-1 0 16,0 0-16,0 21 0,0 0 0,0 0 15,1 1-15,-1 20 0,0-21 16,-21 21-16,0-20 0,21 20 0,-21 0 16,0 1-16,0-22 0,0 21 0,-21-21 15,21 22-15,-21-22 0,0 21 16,-22-21-16,22 0 0,0 1 0,0-1 15,-22 0-15,22 0 0,0-21 16,0 0-16,0 0 0,0 0 0,-1 0 16,1 0-1,21-21-15</inkml:trace>
  <inkml:trace contextRef="#ctx0" brushRef="#br0" timeOffset="48672.94">24363 7387 0,'0'0'0,"0"21"0,0 1 16,-21-22 15,-1 0-16,1 0-15,0 0 0,0-22 0,0 22 16,0-21-16,-1 0 0,1 0 16,0 0-16,-21 0 0,21-1 0,-22-20 15,1 21-15,21-21 0,-22 20 0,1 1 16,0-21-16,-1 21 16,1-22-16,0 1 0,-1 21 0,1-21 15,21-1-15,-21 22 0,-1-21 16,1-1-16,21 1 0,-22 0 0,1-22 15,21 22-15,-21-22 0,-1 22 0,-20-21 16,20 20-16,-20-20 0,-1-1 16,1 22-16,-1-22 0,1 1 0,-1 21 15,-20-22-15,20 1 0,1 20 16,-22-20-16,22-1 0,-1 1 0,1 20 16,-22-20-16,21 21 0,1-22 0,-1 22 15,1-22-15,-22 22 16,22-22-16,-22 22 0,0-21 0,22-1 15,-22 1-15,1 20 0,20-20 16,-21 20-16,22-20 0,-22 21 0,22-1 16,-22 1-16,0 0 0,1-1 0,-1 1 15,0 0-15,1-1 0,20 1 16,-20 0-16,20-1 0,-21 1 0,22 0 16,-1-1-16,1 1 0,-1 0 15,1-1-15,-1 1 0,1 0 0,-1 20 16,22-20-16,-21 21 0,-1-21 15,22 20-15,-22 1 0,22 0 0,0 0 16,-1 0-16,1 21 0,0-21 16,20-1-16,-20 22 0,21 0 15,0-21-15,0 21 0,-1 0 0,1 0 16,0-21-16,0 21 16,0 0-16,0-21 0,-1 21 15,1 0-15,21-21 16,-21 21-16,0 0 0,0 0 15,21-21 1,-21 21-16,-1 0 16,1 0-1,0-22 1,0 22-16,0 0 16,0-21-16,-1 21 15,1 0-15,0 0 0,0-21 16,0 21-1,0 0-15,21-21 16,0 0 0,21 0-16,0 21 0,0-22 0</inkml:trace>
  <inkml:trace contextRef="#ctx0" brushRef="#br0" timeOffset="49141.2">19283 3217 0,'-21'0'31,"-1"0"-31,1 22 16,0-22-16,0 21 0,0-21 15,0 21-15,-22 0 0,22-21 16,-21 21-16,21 0 0,-22 1 0,1-1 15,0 0-15,-1-21 0,1 21 16,0 0-16,-1-21 0,22 0 16,-21 21-16,21-21 0,-1 0 0,1 0 15,0 0-15,0 0 16,21 22-16,0-1 16,0 0-1,21-21-15,0 21 0,0 0 16,1 0-16,-1 22 0,21-22 15,-21 0-15,0 21 0,22-20 0,-22 20 16,21 0-16,-21-21 0,1 22 16,20-22-16,-21 21 0,0 1 0,0-22 15,1 21-15,20-21 0,-21 0 16,0 1-16,0-1 0,-21 0 16,22 0-16,-1-21 0,0 21 0,-21 0 15</inkml:trace>
  <inkml:trace contextRef="#ctx0" brushRef="#br0" timeOffset="50468.45">7027 9208 0,'0'0'0,"-21"21"16,0 0-16,0-21 0,-22 21 15,22 0-15,0-21 0,-21 21 0,21 1 16,-22-22-16,1 21 0,0-21 0,-1 21 16,1-21-16,0 21 0,-1-21 0,1 0 15,-22 21-15,22-21 0,-21 0 16,20 0-16,-20 0 0,-1 21 0,1-21 15,-1 0-15,1 0 0,-1 0 0,1-21 16,20 0-16,-20 0 0,-1 0 16,1 0-16,-1-22 0,1 1 15,-1 0-15,1-1 0,-1-20 0,22 20 16,-21-20-16,-1-1 0,1 1 16,-1-22-16,1 22 0,-1-22 0,1 22 15,20-22-15,-20 0 0,-1-21 0,22 22 16,0-22-16,-22 21 0,22-21 15,21 1-15,-22-1 0,22-21 0,-21 21 16,21 0-16,-1-21 0,1 21 0,21 0 16,0-21-16,0 0 15,0 22-15,0-22 0,0 21 0,0-21 0,21 21 16,1-21-16,-1 21 0,21-21 16,0 0-16,1 21 0,20-21 15,1 21-15,-1-21 0,22 0 0,0 0 16,-1 22-16,1-22 0,21 21 15,0 0-15,-1 0 0,1 0 0,21 0 16,0 1-16,0 20 0,21 0 16,1 1-16,-1-1 0,21 0 0,0 1 15,1-1-15,20 21 0,1-20 16,-1 20-16,1 1 0,-1-1 0,1 22 16,20 0-16,-20-22 0,21 43 15,-22-21-15,22-1 0,-22 1 16,22 21-16,0 0 0,-1-22 0,-20 22 15,20 0-15,1 21 0,0-21 16,-22 0-16,22-1 0,-22 22 0,1 0 16,-1-21-16,1 21 0,-1 0 0,-20 0 15,-1 0-15,0 0 0,-20 0 16,20 0-16,-42 0 0,21 0 0,-21 0 16,-21 0-16,0 21 0,-22-21 15,-20 22-15,-1-22 0,1 21 0,-22-21 16,1 0-16,-1 21 0,-21-21 15,0 0-15,0 21 0,1-21 0,-1 0 16,-21 21-16,0 0 31,-21-21-31,-1 0 16,1 0-16,0 0 0,-21 0 16,21 0-16,-22 0 0,22 0 0</inkml:trace>
  <inkml:trace contextRef="#ctx0" brushRef="#br0" timeOffset="51070.62">12806 2159 0,'-21'0'15,"-1"0"1,22 21 15,22 0-31,-1-21 0,0 22 16,0-1-16,21 0 0,-20 0 15,20 0-15,0-21 0,1 21 16,20 1-16,-21-1 0,1 0 0,-1 0 16,22 0-16,-22 0 0,0 1 15,-21-1-15,22 0 0,-1-21 0,-21 21 16,0 0-16,1-21 0,-1 21 16,0-21-16,-21 22 0,0-1 15,0 0-15,-21 0 16,0 0-16,-1 0 0,-20 1 15,0 20-15,-1-21 0,-20 0 0,-1 22 16,1-22-16,-1 21 0,1 0 16,-22-20-16,22 20 0,-22 0 15,22 1-15,-1-1 0,1 21 16,-1-20-16,1-1 0,-1 0 0,22 1 16,-1-22-16,1 21 0,0-21 0,21 1 15,-22 20-15,22-42 0,21 21 16,-21 0-16,0-21 0,21 21 15,-21-21 32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1T01:47:15.3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13462 1566 0,'0'0'0,"0"64"0,0-1 0,0 1 15,0-1-15,0 1 0,0-1 16,0 1-16,0 21 0,0-22 0,0 1 16,0 20-16,0 1 0,0 0 0,0 20 15,0-20-15,0 0 0,0 21 16,-21-22-16,0 22 0,-1-21 0,1 21 16,0-22-16,21 22 0,-21-21 15,0-1-15,0-20 0,-1 21 16,1-22-16,0-21 0,0 22 0,21-22 15,-21-21-15,21 22 0,-21-43 0,21 21 16,0-42 0,0 0-16,-22-1 0,22 1 15,0-21-15,0 0 0,0 20 16,0-20-16</inkml:trace>
  <inkml:trace contextRef="#ctx0" brushRef="#br0" timeOffset="4916.51">13377 1439 0,'0'22'78,"0"-1"-78,0 0 16,0 0-16,0 21 0,-21-20 15,21 20-15,0 0 0,0 1 16,0-1-16,-21 0 0,21 1 0,0-1 16,0 21-16,0-20 0,0 20 15,0-20-15,0-1 0,-21 21 0,21 1 16,0-22-16,0 22 16,0-1-16,0-20 0,0 20 0,0 1 15,0-22-15,0 0 0,-21 22 0,21-22 16,0 0-16,0 1 0,0 20 15,0-20-15,0-1 0,0 0 0,0 1 16,0-1-16,0 0 0,0 1 16,0-1-16,-22 0 0,22 1 0,-21-1 15,21 0-15,-21 1 0,0-22 0,21 21 16,0 0-16,-21-20 0,21 20 16,-21-21-16,21 0 0,0 0 0,0 22 15,0-22-15,0 0 0,0 0 16,0 0-16,-22 1 0,22-1 15,0 0-15,0 0 0,0 0 16,0 0-16,-21 1 0,21-1 0,0 0 16,0 0-16,0 0 15,0 0 1,0 1 15,0-44 0,0 1 1,0 0-17,0 0 79,0 0-94,0 0 0,21 21 16,-21-22-16,0 1 0,0 0 15,22 0-15,-22 0 0,0 0 16,0-22-16,0 22 0,0-21 16,0 21-16,0-22 0,0 1 0,0 0 15,0-22-15,0 22 0,0-22 16,0 22-16,0-22 0,0 1 0,0 21 15,0-1-15,0 1 0,0 0 16,0-1-16,0 1 0,21 0 0,-21-1 16,0 22-16,0-21 0,0-1 0,0 22 15,0-21-15,0 0 0,0 20 16,0-20-16,0 0 0,0-1 0,21 22 16,-21-21-16,0 0 0,21 20 15,-21-20-15,0 0 0,0 21 0,0-1 16,0 1-16,0-21 0,21 21 15,-21 0-15,0-1 0,0 1 16,0 0-16,0 0 0,0 0 16,0 0-16,0-1 15,0 1-15,21 0 0,-21 0 16,0 0-16,0 0 16,0-1-16,0 1 15,0 0 1,0 0-16,0 0 15,0 0 1,0-1 0,0 1-16,0 0 0,0 0 15,0 0-15,0 0 16,0-1-16,0 1 16,0 0-1,0 0 1,0 0-1,0 0 1,22 21-16,-1-22 16,-21 1 15,21 21 16,-21 21 31,0 1-78,0-1 16,0 0-16,0 0 15,0 0-15,0 0 0</inkml:trace>
  <inkml:trace contextRef="#ctx0" brushRef="#br0" timeOffset="5320.46">13398 2180 0,'0'0'0,"0"21"16,0 1-16,0-1 0,0 0 0,0 21 15,0-21-15,0 22 0,-21-1 16,21 0-16,0 1 0,0-1 0,-21 0 15,21-20-15,-21 20 0,21-21 0</inkml:trace>
  <inkml:trace contextRef="#ctx0" brushRef="#br0" timeOffset="16679.99">14817 4784 0,'0'0'0,"0"-21"16,-22 42 15,1 0-31,-21 21 0,21-21 16,-22 22-16,-20-1 0,-1 22 15,1-22-15,-22 21 0,1 1 0,-22-1 16,0 1-16,0 21 0,0-22 0,-21 22 16,0-1-16,-21 1 0,0 0 15,0-1-15,0 1 0,21 0 0,-22-1 16,1 1-16,0 0 0,0-1 15,0 1-15,0 0 0,21-22 0,-22 22 16,22-22-16,0 1 0,22-22 16,-1 22-16,0-22 0,21 0 0,1-20 15,20-1-15,1 0 0,20 0 16,1 0-16,0 0 0,-1-21 0,22 0 16,0 0-16,-21 0 0,20 0 15,22-21-15,0 0 0,0 0 16,0 0-16,0-22 0,0 22 0</inkml:trace>
  <inkml:trace contextRef="#ctx0" brushRef="#br0" timeOffset="17035.3">11028 6371 0,'0'0'0,"21"0"0,21-21 0,-42 0 0,21 21 15,1 0-15,-22 21 16,0 0-16,0 0 15,0 1-15,-22-1 0,1 21 16,-21 0-16,21 1 0,-22-1 0,1 0 16,-21 1-16,20-1 0,1 0 0,-22 1 15,22-1-15,0 0 0,-1-20 16,1 20-16,21-21 0,-21 0 0,20 0 16,1 1-16,21-1 0,0 0 31,21-21-31,1 21 0,-1-21 15,21 21-15,0-21 0,22 0 0,-1 21 16,1-21-16,-1 0 0,22 22 16,-21-22-16,-1 21 0,1-21 0,-1 0 15,1 0-15,-1 21 0,-21-21 0,22 0 16,-22 0-16,-21 0 0,22 0 16,-22 0-16,0 0 0,0 0 0</inkml:trace>
  <inkml:trace contextRef="#ctx0" brushRef="#br0" timeOffset="17696.22">5715 7281 0,'0'0'0,"0"43"0,-21 20 16,0 22-16,21 0 0,0-1 15,0 1-15,0 21 0,-22 21 0,22-21 16,0 21-16,0-22 0,0 22 15,0-21-15,0 21 0,-21 0 0,21-21 16,0 0-16,0 0 0,0 0 0,0-1 16,0 1-16,0-21 0,0 0 15,0-1-15,0-20 0,0-1 16,0 1-16,0-22 0,0 0 0,0 1 16,0-22-16,0 0 0,21-21 15,1-21 1,-22 0-16,0 0 0,21-22 0,-21-20 15,0 20-15,21-20 0,-21-1 0</inkml:trace>
  <inkml:trace contextRef="#ctx0" brushRef="#br0" timeOffset="19431.8">17145 4382 0,'0'0'0,"21"0"16,0 0-16,0 0 0,1 21 0,-22 0 16,0 21-16,0 1 0,0-1 15,0 43-15,0-1 0,0 1 0,0 21 16,0 0-16,0-1 0,0 22 15,0-21-15,-22 21 0,22-21 0,-21 21 16,21-21-16,0 0 0,0 0 0,0-1 16,0 1-16,0 0 0,0-21 15,0-1-15,0 1 0,0-21 0,0-1 16,0 1-16,0-22 0,0 0 0,0 1 16,0-22-16,0 21 0,-21-21 15,0 0-15,0-21 16,0 0-16,-1 0 0,-20 0 15</inkml:trace>
  <inkml:trace contextRef="#ctx0" brushRef="#br0" timeOffset="19740.63">16616 6541 0,'-21'0'16,"21"21"-16,0 0 0,0 21 15,0-21-15,0 22 0,0-1 0,21 0 16,-21-20-16,21 20 0,0 0 16,0 1-16,0-1 0,1-21 0,-1 0 15,0 22-15,0-22 0,0-21 16,0 21-16,1-21 0,20 0 0,-21 0 16,21 0-16,-20 0 0,20-21 0,0 0 15,1-1-15,-1 1 0,0 0 16,1 0-16,-1-21 0,0 20 0,1-20 15,-22 21-15,21-21 0,-21-1 0,0 22 16,1-21-16,-1 21 0,-21-1 16,0 1-16,0 0 0</inkml:trace>
  <inkml:trace contextRef="#ctx0" brushRef="#br0" timeOffset="21883.76">19854 4382 0,'0'-22'0,"21"44"47,1-1-31,-1 0-16,21 21 0,0-21 0,22 22 15,-1-1-15,22 22 0,0-22 16,-1 21-16,22 1 0,0-1 0,21 22 15,-21-21-15,21-1 0,0 22 0,0-22 16,21 22-16,-21-22 0,21 22 16,-21 0-16,21-1 0,1 1 0,-1 0 15,0-1-15,-21-20 16,21 21-16,0-1 0,-21-20 0,0 20 16,0-20-16,0-1 0,-21 1 0,0-1 0,0 1 15,-22-22-15,22 22 16,-42-22-16,20-21 0,-20 22 0,-22-22 15,1 21-15,-1-42 0,-21 21 0,0 0 16,-42-21 0,0 0-16,0 0 0,0 0 15,-1 0-15,1-21 0,0 0 16,21 0-16,0 0 0</inkml:trace>
  <inkml:trace contextRef="#ctx0" brushRef="#br0" timeOffset="22192.58">24045 6519 0,'0'22'62,"0"-1"-62,21-21 0,1 21 16,-22 0-16,21 0 0,0 0 0,-21 1 15,21-1-15,0 0 0,-21 0 0,0 21 16,21-20-16,-21-1 16,22 0-16,-22 0 0,0 0 0,0 0 15,0 1-15,-22-1 0,1 0 0,0 0 16,-21 0-16,-1 0 0,22 1 16,-21-1-16,0 0 0,-22 0 0,22-21 15,-1 21-15,1 0 0,0-21 0,-1 0 16,22 0-16,0 0 0</inkml:trace>
  <inkml:trace contextRef="#ctx0" brushRef="#br0" timeOffset="22662.32">24426 7218 0,'0'0'0,"0"-21"0,0 0 16,0-1-16,0 1 16,-21 21-16,0 21 15,21 1-15,0-1 0,0 21 0,-21 22 16,21-1-16,-21 1 0,21 20 16,0 1-16,0 0 0,-22 20 0,1-20 15,21 21-15,-21 0 0,0 0 16,21-1-16,-21 1 0,0-21 0,-1 21 15,22-22-15,-21 1 0,0 0 16,0-1-16,0-20 0,0-1 0,21-20 0,0 20 16,-22-42-16,22 22 15,0-22-15,0 0 0,0-42 16,0 0 0,0-22-16,0 22 0,0-21 0,22-22 15,-22 1-15</inkml:trace>
  <inkml:trace contextRef="#ctx0" brushRef="#br0" timeOffset="23684.24">24278 7303 0,'0'0'0,"0"-127"16,0 84-16,0 22 15,0-21-15,0 21 0,21-1 0,0 1 16,1 21-16,-1-21 0,0 0 0,0 21 15,21 0-15,1-21 0,-1 21 16,22 0-16,-1-21 0,22 21 0,-1 0 16,1 0-16,21 0 0,0 0 15,21-22-15,0 22 0,42 0 0,-21 0 16,22 0-16,20 0 0,-21-21 16,22 21-16,21 0 0,-22 0 0,22 0 15,-22 0-15,22-21 0,-22 21 16,22 0-16,-43-21 0,22 21 0,-22 0 15,-21 0-15,22-21 0,-22 21 16,0 0-16,-21 0 0,0-21 16,-21 21-16,0 0 0,-22 0 0,1-22 15,0 22-15,-22 0 0,1 0 16,-22 0-16,0 0 0,1 0 0,-22 0 16,21 22-16,-42-1 15,0 0-15,0 21 0,0-21 0,0 1 16,0 20-16,0 0 0,0 1 15,-21-1-15,0 21 0,0-20 0,0 20 16,21 1-16,-22-1 0,1 22 16,0-22-16,21 1 0,0 21 15,-21-1-15,21-20 0,-21 20 0,21 1 16,0 0-16,0-1 0,0 1 16,0 0-16,0-1 0,0-20 0,21 21 15,0-1-15,-21-20 0,0 20 0,21-20 16,-21 21-16,0-22 0,21 1 15,-21-1-15,0 1 0,0-22 0,0 21 16,0-20-16,0 20 0,-21-20 16,0 20-16,0-21 0,0 1 0,0 20 15,-22-20-15,22-1 0,-21 0 0,-1 1 16,1-22-16,-21 21 0,-1 0 16,1-20-16,-1-1 0,-21 0 15,1 0-15,-1 0 0,0 0 0,-20 1 16,20-1-16,-21-21 0,0 21 15,-21-21-15,0 0 0,0 0 0,-21 0 16,0 0-16,0 0 0,0 0 0,-22 0 16,22 21-16,-21-21 0,21 0 15,-22 0-15,22 0 0,0 0 0,0 0 16,0 0-16,-1 0 0,1 0 0,0 0 16,21 0-16,-21 0 0,21 0 0,-21-21 15,21 21-15,0-21 0,21 21 16,-21-21-16,42 21 0,-21-22 15,22 22-15,-1-21 0,22 21 0,-22-21 16,43 21-16,-22-21 0,22 0 16,-1 21-16,22-21 0,-21-1 0,21 22 15,0-21-15,21 0 0,-22 0 16,22 0-16,0 0 16,0-1-16,22 22 15,-1 0-15,0-21 16,0 21-16,0 0 15,0 0-15,1 0 0,-1 0 16,-21-21-16,21 21 0,-21-21 31,0 0-31,0 0 16,0-1-16,0 1 0,0 0 0,0 0 16,0 0-16,0-22 0,0 1 15,0 21-15,0-21 0,0-22 0,0 22 16,0-22-16,0 1 0,0-1 0,0 1 15</inkml:trace>
  <inkml:trace contextRef="#ctx0" brushRef="#br0" timeOffset="24716.43">6710 7916 0,'0'0'0,"21"-21"0,0 21 0,0-21 0,22-42 15,-22 41-15,0 1 16,-21-21-16,0 21 0,21 0 16,-21-22-16,0 22 0,0 0 0,0 0 15,-21-22-15,-21 43 0,20-21 0,-20 21 16,0 0-16,-22 0 0,22 0 15,-22 0-15,22 21 0,-21 1 16,20-1-16,1 0 0,0 21 16,-1-21-16,22 1 0,0-1 0,0 21 15,21-21-15,-21 0 0,21 1 0,0-1 16,0 21-16,21-21 0,0 0 16,0 1-16,21 20 0,1-21 0,-1 0 15,0 22-15,1-22 0,-1 0 0,0 21 16,1-21-16,-22 22 0,0-22 15,0 21-15,-21-21 0,0 1 16,0-1-16,0 21 0,-21-21 0,0 0 0,-21 1 16,-1-22-16,1 21 0,0 0 15,-1-21-15,1 0 0,-22 0 16,22 0-16,0 0 0,-1 0 0,1 0 16,0 0-16,-1-21 0,22 0 15,0-1-15,0 1 0,0 0 0,21 0 16,0 0-16,0 0 0,0-1 0,0 1 15,0 0-15,21 0 0,21 0 16,-21 0-16,22-1 0,-22 1 0,21 0 16</inkml:trace>
  <inkml:trace contextRef="#ctx0" brushRef="#br0" timeOffset="25531.48">6943 7916 0,'0'0'0,"0"22"16,0-1 0,0 0-16,0 0 0,0 21 0,0-20 15,-22 20-15,22-21 0,-21 21 0,0-20 16,21 20-16,0 0 0,-21-21 16,0 1-16,21-1 0,0 0 0,-21 0 15,21 0-15,21-21 31,0 0-15,0-21-16,-21 0 0,21 0 0,0 0 16,1-1-16,-1-20 0,-21 21 15,21-21-15,0 20 0,0 1 0,0-21 16,-21 21-16,22 0 0,-22-1 0,21 22 16,0 0-16,-21 22 15,0-1 1,0 0-16,0 21 0,0-21 0,0 1 15,0 20-15,0-21 0,0 0 16,0 0-16,0 1 0,0-1 0,21 0 16,-21 0-16,21 0 0,0-21 15,1 0-15,-1 0 16,0 0-16,0 0 0,0-21 16,0 21-16,1-21 0,-1 0 0,0 0 15,0-1-15,0 1 0,0-21 16,1 21-16,-1-22 0,-21 22 0,0-21 15,0 21-15,21-22 0,-21 22 0,0 0 16,0 0-16,0 0 0,0 0 16,-21 21-1,0 0-15,21 21 16,-22 0-16,22 21 0,0-21 16,0 1-16,0 20 0,0-21 0,0 21 15,0-20-15,0 20 0,0-21 16,0 0-16,0 0 0,0 1 0,22-22 15,-1 0-15,0 21 0,0-21 16,21 0-16,-20 0 0,-1-21 16,0 21-16,0-22 0,0 1 0,0 21 15,1-21-15,-1 0 0,-21 0 0,21 0 16,-21-22-16,21 22 0,-21 0 16,0 0-16,0 0 0,0-1 15,0 44 1,0-1-1,0 0-15,0 0 0,-21 0 0,21 0 16,-21 1-16,21 20 0,0-21 0,0 0 16,0 0-16,0 1 0,0-1 15,0-42 32,0-1-47</inkml:trace>
  <inkml:trace contextRef="#ctx0" brushRef="#br0" timeOffset="25699.39">7768 7895 0,'0'0'0,"-21"0"0,-21-21 16,42 42 15,0 0-15,0 1-16,21-22 15,-21 21-15,21-21 0,0 21 16</inkml:trace>
  <inkml:trace contextRef="#ctx0" brushRef="#br0" timeOffset="26316.03">8318 8086 0,'0'0'0,"22"-21"0,-22-1 16,0 1-16,0 0 16,0 0-16,0 0 15,-22 0-15,1 21 0,0 0 16,0 0-16,0 0 0,0 0 0,-1 21 16,1 0-16,0 0 0,-21 0 15,21 0-15,-1 22 0,1-22 0,21 0 16,0 0-16,0 0 0,0 1 15,0-1-15,21-21 16,1 0 0,-1 0-16,0 0 0,21-21 0,-21 21 15,1-22-15,-1 1 0,0 0 16,0 0-16,0 0 0,-21 0 0,21-1 16,-21 1-16,22 21 15,-22 21 16,0 1-31,0-1 0,0 0 0,0 21 16,-22-21-16,22 1 0,0 20 16,0 0-16,0 1 0,0-22 15,0 21-15,0 0 0,0 1 0,0-22 16,0 21-16,0 1 0,0-1 16,0 0-16,0 1 0,-21-1 0,21-21 15,-21 21-15,21-20 0,-21 20 0,0-21 16,21 0-16,-21 0 0,-1-21 15,1 0-15,0 0 0,0 0 0,0 0 16,0-21-16,-1 0 0,22 0 16,0 0-16,-21 0 0,21-22 0,-21 1 15,21 21-15,0-22 0,0 1 16,0 0-16,0-1 0,0 1 0,21 0 16,0-1-16,1 1 0,-1 0 15,0-1-15,21 1 0,-21 21 16,1-21-16,20 20 0,-21-20 0,21 21 15,-20 0-15,-1 0 0</inkml:trace>
  <inkml:trace contextRef="#ctx0" brushRef="#br0" timeOffset="26879.71">8721 7916 0,'0'-21'0,"-22"21"31,1 0-31,0 0 15,0 0-15,0 0 16,0 0-16,-1 21 0,1-21 0,21 22 16,-21-1-16,0 0 0,0 21 15,0-21-15,-1 1 0,22-1 0,0 0 16,0 0-16,0 0 0,0 0 0,0 1 16,22-22-1,-1 0-15,0 0 16,0-22-16,0 22 0,22-21 0,-22 0 15,0 0-15,0 0 16,-21 0-16,21 21 0,0-22 0,-21 1 16,22 0-16,-22 0 0,0 0 15,0 42 17,0 0-32,0 0 0,0 0 0,0 1 15,0 20-15,0-21 0,0 21 16,0-20-16,0 20 0,0 0 0,0-21 15,0 22-15,0-1 0,0-21 0,0 22 16,0-22-16,0 21 0,0-21 16,0 0-16,0 1 0,0-1 0,0 0 15,-22 0-15,1-21 16,0 0-16,0 21 0,0-21 16,0 0-16,-1-21 15,22 0-15,0 0 16,-21 0-16,21-1 0,0-20 0,0 21 15,0-21-15,0 20 0,0-20 16,0 0-16,0-1 0,21 1 0,-21 0 16,22-1-16,-1 22 0,0-21 0,0 21 15,0-22-15,0 22 0,1 0 16,-1 0-16</inkml:trace>
  <inkml:trace contextRef="#ctx0" brushRef="#br0" timeOffset="27299.47">8975 7853 0,'0'21'0,"0"0"16,0 0-16,0 1 0,0 20 0,0-21 15,0 0-15,0 0 0,0 1 0,0-1 16,21 0-16,-21 0 16,21-21-16,0 0 0,0 0 15,0 0-15,1-21 0,-1 21 16,0-21-16,0 0 0,0-1 0,0 1 15,1 21-15,-22-42 0,21 21 16,0 0-16,-21-1 0,0 1 16,21 0-16,-21 0 0,0 0 0,21 0 15,-21-1-15,0 44 32,0-1-32,0 0 0,0 0 15,0 21-15,0-20 0,0 20 16,0 0-16,0 1 0,0-1 0,0 0 15,0 22-15,0-22 0,0 0 0,0 1 16,0-1-16,0-21 0,0 22 0,-21-1 16,21-21-16,0 21 0,-21-20 15,21 20-15,0-21 0,-21 0 0,21 0 16,-21 22-16,-1-22 0,1 0 16,21 0-16,-21-21 15,0 0-15,0 0 0,0 0 16</inkml:trace>
  <inkml:trace contextRef="#ctx0" brushRef="#br0" timeOffset="31803.33">16192 8043 0,'0'0'15,"-21"22"-15,0-1 0,0 0 0,0 0 0,21 0 16,0 0-16,21-21 16,21 0-1,-21 0-15,1-21 16,20 0-16,0 0 0,-21-21 16,22 20-16,-1 1 0,0-21 0,-20 0 15,20 20-15,-21-20 0,21 0 0,-20-1 16,-1 1-16,0 0 0,-21-1 15,0 1-15,21 0 0,-21-22 0,0 43 16,0-21-16,0 21 0,0-22 16,0 22-16,-21 21 0,0 21 15,0 0-15,-22 1 0,22 20 16,0 0-16,-21 1 0,20 20 16,-20-21-16,21 22 0,0 21 0,0-22 15,-22 22-15,22-22 0,21 22 16,-21 0-16,0-1 0,21-20 15,-21 20-15,21-20 0,0 21 0,0-22 16,0 22-16,0-22 0,21-20 0,0 20 16,21-21-16,-21-20 0,1 20 15,20-21-15,-21 0 0,21-21 0,1 0 16,-22 0-16,21 0 0,1-21 0,-22 0 16,21 0-16,-21 0 0,0-22 15,1 22-15,-1-21 0,-21 21 0,21-22 16,-21 1-16,0 0 0,0 20 0,0-20 15,-21 0-15,-22-1 0,22 1 16,0 0-16,-21-1 0,-1 1 16,22 0-16,-21 21 0,0-1 0,20 1 15,1 0-15,-21 21 0,21 0 16,21-21-16,-21 21 0,42 0 31,0-21-31,0 21 0,0 0 16,22-21-16,-1-1 0,0 22 0,1-21 15,20 0-15,-21 21 0,1-21 0,-1 0 16,0 0-16,1-1 0,-1 1 16,-21 21-16,22-21 0,-22 21 0,0 0 15,-21 21 17,0 0-32,-21 1 0,21 20 0,-21-21 15,21 0-15,0 22 0,-22-22 16,22 0-16,0 0 0,0 0 0,0 22 15,0-22-15,0 0 0,0 0 16,22-21-16,-1 0 0,0 21 16,0-21-16,0 0 0,0 0 15,1 0-15,-1-21 0,0 21 0,0-21 16,0 0-16,0 21 0,1-21 16,-22-1-16,21 1 0,-21 0 0,0-21 15,0 21-15,0-1 0,-21 1 16,-1-21-16,1 21 0,-21 0 15,21-1-15,-22 22 0,22 0 0,-21 0 16,21 0-16,0 0 0,-1 0 16,1 0-16,0 0 0,21 22 15,21-22 1,0 0-16,22 0 0,-22 0 16,21 0-16,1 0 0,-1 0 0,0 0 15,1 0-15,-1 0 0,0-22 0,1 1 16,-1 21-16,0 0 0,1-21 15,-22 21-15,21 0 0,-21 0 0,0 0 16,1 0-16,-22 21 31,0 0-31,0 1 0,-22-1 16,1 0-16,0 0 0,21 0 16,0 0-16,-21 1 0,21-1 0,-21 0 15,21 0-15,0 0 0,0 0 0,0 1 16,0-1-16,21-21 15,0 0 1,0 0-16,0 0 0,1 0 16,-1-21-16,0-1 15,-21 1-15,21 21 0,-21-21 0,0 0 16,0 0-16,0 0 0,0-1 16,0 1-16,0-21 0,0 21 15,-21 0-15,0-1 0,0 1 0,-1 21 16,1-21-16,0 21 15,0 0-15,0 0 0,42 0 32,0 0-32,0 0 15,22 0-15,-22 0 0,0 0 0,21 0 16,1 0-16,-1 0 0,0 0 0,1-21 16,-1 21-16,21-21 0,-20 21 15,-1 0-15,0-21 0,1 21 16,-1 0-16,-21 0 0,0 0 0,1 0 15,-44 0 1,1 0 0,-21 0-16,21 21 0,0 0 15,-22-21-15,22 21 0,0 0 0,-21 0 16,20 22-16,1-22 0,0 0 0,0 0 16,21 22-16,-21-22 0,21 0 15,0 0-15,0 0 0,0 0 16,21-21-16,0 0 15,0 0-15,0 0 0,22 0 16,-22 0-16,0-21 0,0 0 16,0 21-16,1-21 0,20 0 0,-21 0 15,0-1-15,0 1 0,1-21 16,-1 21-16,-21-22 0,0 22 0,21-21 16,-21 0-16,0-1 0,0 1 0,0 0 15,0 20-15,0-20 0,0 0 16,0-1-16,0 22 0,0 0 0,-21 0 15,0 0-15,-1 42 16,22 0-16,-21 0 0,21 0 16,0 22-16,0-1 0,0 0 0,-21 1 15,21-1-15,0 22 0,0-22 16,0 0-16,0 1 0,0-1 16,0 0-16,0-21 0,0 22 0,21-22 15,-21 0-15,21 0 0,1-21 0,20 0 16,-21 0-16,0 0 0</inkml:trace>
  <inkml:trace contextRef="#ctx0" brushRef="#br0" timeOffset="32212.33">18859 7641 0,'0'0'0,"-21"-42"15,0 21 1,0 21-16,0 0 0,21 21 16,-21 0-16,21 21 15,-22-20-15,22 20 0,0 0 0,-21 1 16,0 20-16,0-21 0,21 1 0,-21-1 16,21 0-16,0 1 0,-21-1 15,21-21-15,0 0 0,0 1 0,0-1 16,0 0-16,21-21 15,0 0-15,0 0 16,0-21-16,0 0 0</inkml:trace>
  <inkml:trace contextRef="#ctx0" brushRef="#br0" timeOffset="32484.18">18775 7578 0,'0'0'0,"-21"-43"0,21 1 0,-22 21 0,22-21 15,0 20-15,0 1 0,0 0 16,0 0-16,0 0 0,22 21 0,-1 0 16,0 0-16,21 21 0,-21 0 15,1 21-15,20-20 0,-21 20 0,0 0 16,0 1-16,-21-1 0,0 0 0,0-21 16,0 22-16,0-1 0,0-21 15,-21 22-15,0-22 0,0 0 0,0 0 16,0 0-16,-22 0 0,22 1 15,0-1-15,0-21 0,21 21 16,-21-21-16,-1 0 0,1 21 16,42-21-1</inkml:trace>
  <inkml:trace contextRef="#ctx0" brushRef="#br0" timeOffset="34155.65">19325 7853 0,'0'0'0,"0"-21"16,0 0-16,-21 21 0,0 0 15,0 0-15,-1 0 0,1 0 16,-21 21-16,21 0 0,0-21 0,-22 21 16,22 0-16,0 22 0,-21-22 0,20 0 15,1 21-15,0-21 0,21 1 16,0-1-16,0 0 0,0 0 0,0 0 15,0 0-15,0 1 0,21-22 16,0 0-16,1 0 16,-1 0-16,0 0 0,0 0 15,0-22-15,0 22 0,43-42 16,-43 21-16,0 0 0,0 0 16,-21-1-16,22 1 0,-22 0 0,0 0 15,0 0-15,0 0 0,0-1 16,0 1-16,0 0 0,0 0 0,0 42 31,0 0-15,0 0-16,0 1 0,0-1 0,0 0 15,0 0-15,0 0 0,0 0 16,0 1-16,0-1 0,21 0 0,0-21 16,0 0-16,0 21 0,0-21 0,1 0 15,20 0-15,-21 0 0,0 0 16,22 0-16,-22-21 0,0 0 15,21 21-15,-21-21 0,1-1 0,-22 1 16,21 0-16,-21 0 0,21 0 16,-21 0-16,0-1 0,0 1 0,0 0 15,0 0-15,-21 21 32,21 21-32,-21 0 0,21 0 15,0 1-15,0-1 0,0 0 16,-22 0-16,22 0 0,0 0 0,-21 1 15,21-1-15,0 0 0,0 0 16,21-42 15,1 21-31,-22-21 16,21 0-16,-21-1 0,21 1 16,0 21-16,-21-42 0,21 21 0,0 0 15,-21-1-15,22 1 0,-1 0 16,-21 0-16,21 21 15,0 0-15,0 0 16,-21 21-16,0 0 16,21 0-16,-21 1 0,22-1 15,-22 0-15,0 0 0,21 0 16,0 0-16,-21 1 0,21-22 0,0 21 16,0-21-16,1 0 0,-1 0 15,0 21-15,0-21 0,21 0 0,-20 0 16,-1 0-16,21 0 0,-21-21 15,0 21-15,1-21 0,-1-1 0,-21 1 16,21 0-16,-21 0 16,0 0-16,0 0 0,0-1 0,0 1 15,0 0-15,-21 0 0,0 0 16,-1 21-16,1-21 16,0 21-16,0 0 0,0 0 15,0 0-15,-1 21 0,1-21 0,21 21 0,-21 0 16,0 0-16,21 0 0,-21 1 15,21-1-15,0 21 0,0-21 16,0 0-16,0 1 0,0-1 16,0 0-16,21-21 0,0 0 15,0 0-15,0 0 0,1 0 0,-1 0 16,0 0-16,0 0 0,0 0 16,0-21-16,1 0 0,-1-1 0,0 1 15,0 0-15,0 0 0,-21 0 0,21 0 16,1-22-16,-22 22 0,21-21 15,-21-1-15,0 22 0,0-21 0,0 0 16,0-1-16,21 1 0,-21 0 0,0-1 16,0 1-16,0 0 15,0 20-15,0 1 0,0 0 0,0 0 16,0 42 0,0 0-16,0 22 0,0-22 15,0 21-15,-21 0 0,21 1 0,0-1 16,0-21-16,0 22 0,0-1 15,0 0-15,0-21 0,0 22 0,0-22 16,21 21-16,0-21 0,-21 1 0,21-1 16,0 0-16,1 0 0,-1 0 15,0-21-15,21 0 0,1 21 16,-22-21-16,21 0 0,0 0 16,1 0-16,-22 0 0,21-21 0,-21 21 15,22-21-15,-22 0 0,0 0 0,0 0 16,0-1-16,1 1 0,-22 0 15,21 0-15,-21-21 0,0 20 0,0 1 16,0 0-16,0 0 0,-21 0 0,-1 21 16,1 0-16,0 0 15,0 0-15,0 0 0,0 21 0,-1 0 16,1 0-16,0 22 0,21-22 16,-21 0-16,21 21 0,-21-21 0,21 1 15,0-1-15,0 0 0,0 0 16,0 0-16,21-21 0,0 0 15,0 0-15,0 0 0,1 0 16,-1 0-16,0 0 0,-21-21 0,21 21 16,0-21-16,0 0 0,-21 0 15,22-1-15,-22 1 0,21 0 16,-21 0-16,0 0 0,0 0 16,0-1-16,0 44 31,0-1-31,0 0 15,0 0-15,0 0 0,0 0 0,21 1 16,-21-1-16,21 0 0,-21 0 16,21 0-16,0-21 0,1 0 15,-1 21-15,0-21 0,0 0 0,21 0 16,-20 0-16,20 0 0,-21 0 16,21-21-16,-20 0 0,20 21 0,-21-21 15,21 21-15</inkml:trace>
  <inkml:trace contextRef="#ctx0" brushRef="#br0" timeOffset="54355.81">13420 1418 0,'0'0'0,"-22"0"0,22 21 15,-21-21-15,21 22 16,0-1 0,21-21 15,1 0-31,-1 0 0,21 0 16,-21 0-16,22 0 0,-1 0 15,0 0-15,1 0 0,-1 0 0,21 0 16,1 0-16,21 0 0,-22-21 15,22 21-15,-1 0 0,22 0 0,-21 0 16,21 0-16,0-22 0,-1 22 16,22 0-16,0 0 0,0 0 0,0 0 15,22 0-15,-44 0 0,22 0 16,0 0-16,0 0 0,22 0 16,-22 0-16,21 0 0,0 0 0,-21 0 15,21 0-15,0 0 0,0 0 16,1 0-16,20 22 0,-42-22 0,21 21 15,-21-21-15,21 0 0,0 0 16,-21 21-16,22-21 0,-22 0 0,0 0 16,0 21-16,0-21 0,-22 0 15,1 0-15,0 0 0,0 0 0,-21 0 16,20 0-16,-20 0 16,0 0-16,-1 0 0,-20 0 0,-1 0 15,1 0-15,-22 0 0,1 0 16,-1 0-16,-21 0 0,0 0 0,0 0 15,1 0-15,-22 21 63,0 0-63,0 1 16,0-1-16,0 0 0,0 0 0,0 0 15,0 0-15,0 22 0,21-22 16,-21 21-16,0 1 0,0-22 15,0 21-15,0 0 0,21 1 0,-21-1 16,0 0-16,0 1 0,0-1 16,0 22-16,21-1 0,-21-21 0,0 43 15,0-21-15,0-1 0,0 1 16,0 20-16,0-20 0,0-1 0,0 22 16,0-22-16,0 1 0,0-1 15,0 1-15,0-1 0,0 1 0,0-1 16,-21 1-16,21-22 0,0 22 0,0-22 15,0 0-15,0 1 0,0-1 16,0 0-16,0-20 0,0 20 0,0-21 16,0 0-16,0 0 15,0 1-15,0-1 0,0 0 0,0 0 16,0 0-16,-21-21 47,0 0-32,-1 0-15,1 0 0,0 0 16,0 0-16,0 0 16,-22 0-16,22-21 0,-21 21 0,21 0 15,-22 0-15,1 0 0,-21 0 0,20 0 16,-20 0-16,-1-21 0,1 21 16,-1 0-16,1 0 0,-1 0 15,1 0-15,-1-21 0,1 21 0,-22 0 16,22 0-16,-22-21 0,0 21 15,1 0-15,-1-22 0,0 22 0,1 0 16,-1 0-16,-21-21 0,21 0 16,-20 21-16,20 0 0,-21-21 0,0 21 15,0 0-15,-21-21 0,22 21 0,-1 0 16,0 0-16,0-21 0,0 21 16,0-22-16,1 22 0,-1 0 0,0-21 15,0 21-15,0 0 0,0-21 16,1 21-16,-1-21 0,0 21 0,21 0 15,-21 0-15,1-21 0,20 21 16,0 0-16,1 0 0,-1-21 16,0 21-16,1-22 0,-1 22 0,21 0 15,1 0-15,-1-21 0,1 21 16,-1 0-16,22 0 0,-21 0 0,20-21 16,-20 21-16,20 0 0,-20 0 0,21 0 15,-1-21-15,1 21 0,0 0 16,20 0-16,-20 0 0,21 0 0,0 0 15,0 0-15,-1 0 0,1 0 16,-21 0-16,21 0 0,0 0 0,-1 0 16,1 0-16,0 0 0,-21 0 0,21 0 15,-1 0-15,1 0 16,0 0-16,0 0 0,0 0 0,0 0 16,-1 0-16,1 0 15,0 0-15,0 0 0,0 0 16,0 21-16,-1-21 0,1 0 15,0 0-15,-21 21 0,21-21 16,-1 0-16,1 0 0,-21 21 0,21-21 16,0 0-16,-1 0 0,-20 0 15,21 22-15,0-22 16,0 0-16,-1 0 0,1 0 16,21 21-16,0 0 62,21-21-62,1 0 16,-1 0-16,21 0 0,0 0 0,1 0 15</inkml:trace>
  <inkml:trace contextRef="#ctx0" brushRef="#br0" timeOffset="55676.19">16065 1461 0,'0'0'0,"0"-22"16,-21 44 0,21-1-1,0 0-15,0 21 0,0 1 16,0-1-16,-21 21 0,21-20 0,-21 20 15,21-20-15,0-1 0,0 0 16,-21 1-16,21-1 0,-21 0 0,21-21 16,0 1-16,0-1 15,0 0-15,0 0 0,0-42 32,21 21-32,0-21 15,0 0-15,-21-22 0,21 22 16,-21-21-16,0 21 0</inkml:trace>
  <inkml:trace contextRef="#ctx0" brushRef="#br0" timeOffset="55868.03">15960 1482 0,'-22'-21'32,"44"21"-32,20 0 15,-21-22-15,21 22 0,1 0 0,-1 0 16,22 0-16,-22 0 0,21 0 15,1 0-15,-22 0 0,22 0 0,-22 0 16,-21 0-16,0 0 0,1 0 16,-22 22-16,0-1 15,-22-21-15,1 21 0</inkml:trace>
  <inkml:trace contextRef="#ctx0" brushRef="#br0" timeOffset="56039.93">15960 1842 0,'0'0'0,"0"21"16,0 0-16,21-21 16,0 0-16,0 0 15,0 0-15,22 0 0,-22-21 0,21 21 16,0 0-16,1-21 0,-22 21 0,21 0 16,1-22-16,-22 22 0,0 0 15,21-21-15,-21 21 0,1-21 0</inkml:trace>
  <inkml:trace contextRef="#ctx0" brushRef="#br0" timeOffset="56720.09">16700 1778 0,'-21'21'31,"0"0"-31,0 1 16,21-1-16,-21 0 0,21 0 15,0 0-15,-21 22 0,-1-22 0,22 0 16,0 0-16,0 0 0,0 0 16,0 1-16,0-1 0,22-21 15,-1 0-15,0 0 16,0 0-16,0 0 0,0 0 16,22 0-16,-22 0 0,0 0 0,0-21 15,0-1-15,1 1 0,-1 21 16,0-21-16,0 0 0,-21 0 0,0 0 15,0-1-15,0 1 16,0 0-16,-21 0 0,0 0 0,0 0 16,-1-1-16,1 22 0,0 0 15,0-21-15,0 21 0,0 0 0,-1 0 16,1 0-16,42 0 31,1 0-31,-1 0 0,0 0 16,21 0-16,-21 0 0,22 0 0,-1 0 15,0 0-15,-20 0 0,20 0 16,0 0-16,-21 21 0,1 1 16,-1-22-16,0 21 0,-21 0 0,0 0 15,0 0-15,0 0 0,0 1 16,0-1-16,0 0 0,0 0 0,-21 0 16,21 0-16,-21 1 15,42-22 1,0 0-1,0 0-15,0 0 16,0 0-16,1-22 0,-1 1 0,0 21 16,0-21-16,-21 0 15,0 0-15,0 0 0,0-1 16,0 1-16,0 0 0,-21 0 16,0 21-16,0 0 0,-1 0 15,1 0-15,0 0 0,0 0 0,0 0 16,0 0-16,21 21 15,21-21 1,0 0-16,21 0 16,-21 0-16</inkml:trace>
  <inkml:trace contextRef="#ctx0" brushRef="#br0" timeOffset="57208.32">17907 1884 0,'0'0'0,"0"-21"15,-21 21 1,0-21-16,-1 21 0,1 0 16,-21 0-16,21 0 0,0 0 0,-22 0 15,22 21-15,0-21 0,-21 21 16,20 0-16,1 0 0,0 0 0,0 1 16,0 20-16,0-21 15,21 0-15,0 0 0,0 1 0,0-1 0,0 0 16,0 0-16,21 0 15,0-21-15,21 0 0,-21 0 16,22 0-16,-22 0 0,21 0 0,-21-21 16,22 21-16,-22-21 0,21 0 15,-21 0-15,22-1 0,-22 1 0,0-21 16,0 21-16,22-22 0,-22 1 16,0 0-16,-21-22 0,21 22 0,-21 0 15,21-1-15,-21 1 0,0 0 16,0-1-16,0 22 0,0 0 0,0 0 15,-21 21-15,0 0 16,21 21-16,-21 0 0,0 0 0,-1 22 16,22-1-16,-21 21 15,0-20-15,21 20 0,0 1 0,0-22 16,0 0-16,0 1 0,0-1 16,0 0-16,0-20 0,0-1 0,21 0 15,22 0-15,-22 0 0,0-21 0,21 0 16,1 0-16,-1 0 0,21 0 15,1 0-15,-22 0 0,22 0 0,-1 0 16,-20-21-16,-1 21 0</inkml:trace>
  <inkml:trace contextRef="#ctx0" brushRef="#br0" timeOffset="57780.27">16319 3112 0,'0'0'0,"0"21"16,0 0-16,0 0 16,0 0-16,0 0 15,0 1-15,22-1 16,-1-21-16,0 0 0,0 0 0,0 0 15,0 0-15,1-21 0,20-1 16,-21 1-16,21 21 0,-20-21 0,-1 0 16,0 0-16,0 0 15,0-1-15,-21 1 0,0 0 16,-21 21-16,0 0 0,-21 0 16,20 0-16,-20 0 0,0 0 15,-1 21-15,-20 0 0,21 1 0,-1-1 16,1 0-16,0 0 0,-1 21 15,22 1-15,0-22 0,0 21 0,21-21 16,0 22-16,0-22 0,0 21 16,0-21-16,21 1 0,0-1 0,0 0 15,22-21-15,-22 21 0,21-21 0,0 0 16,22 0-16,-22 0 0,22 0 16,-22-21-16,22 21 0,-22-21 15,21 0-15</inkml:trace>
  <inkml:trace contextRef="#ctx0" brushRef="#br0" timeOffset="58463.75">17039 3281 0,'0'0'0,"0"-21"0,0-43 16,-21 64-16,0 0 15,0 0-15,-1 0 0,1 0 16,0 0-16,0 0 0,0 0 0,0 21 16,-1 1-16,22 20 0,-21-21 15,0 0-15,21 22 0,0-22 0,0 0 16,0 21-16,0-21 0,0 1 15,0-1-15,0 0 0,0 0 16,21 0-16,-21 0 0,21-21 0,1 0 16,-1 0-16,0 0 0,0 0 15,0 0-15,0-21 0,1 21 0,-1-21 16,0 0-16,21 0 0,-21 0 0,1-1 16,-1 1-16,0-21 0,-21 21 15,0-22-15,21 22 0,-21-21 0,0 0 16,0 20-16,0-20 0,0 21 15,0 0-15,0 0 0,-21 42 32,21 0-17,-21 0-15,21 21 0,0-20 0,0 20 16,-21 0-16,21 1 0,0-22 16,0 21-16,0-21 0,0 0 0,0 22 15,0-22-15,0 0 0,21-21 16,0 21-16,0-21 0,0 0 0,0 0 15,1 0-15,20 0 0,0 0 0,-21 0 16,22 0-16,-1-21 0,-21 0 16,22 0-16,-1-22 0,-21 22 0,21-21 15,-20 21-15,-1-22 0,0-20 16,0 21-16,0-1 0,-21 1 16,0-22-16,21 22 0,-21 0 0,0-1 15,0 1-15,0 0 0,0 21 16,0-1-16,-21 22 15,21 22 1,-21 20-16,0-21 0,21 21 0,-21 1 16,21-1-16,0 22 0,0-22 15,0 0-15,0 22 0,0-22 0,0 0 16,0 1-16,0-22 0,0 21 0,0-21 16,0 1-16,0-1 0,0 0 15,21 0-15,0-21 0,0 0 16,0 0-1,1 0-15,-1 0 0,0 0 16,0-21-16,-21 0 0,21 0 0,0-22 16</inkml:trace>
  <inkml:trace contextRef="#ctx0" brushRef="#br0" timeOffset="58651.64">17674 3133 0,'0'0'0,"-21"0"0,-43 0 15,43 0-15,21 21 0,0 0 32,21-21-32,1 0 0,20 0 15,-21 0-15,21 0 0,-20 0 16,20 0-16,-21 0 0,21 0 0,1-21 16,-22 21-16,0-21 0,21 21 15</inkml:trace>
  <inkml:trace contextRef="#ctx0" brushRef="#br0" timeOffset="58943.47">18521 3027 0,'-64'-21'16,"43"21"0,-21 0-16,21 0 0,-1 0 15,1 21-15,0-21 0,0 21 0,0 0 16,21 22-16,0-22 0,-21 0 15,21 21-15,0 1 0,0-22 0,0 21 16,0-21-16,0 22 0,0-22 0,0 0 16,0 21-16,0-21 0,21 1 15,-21-1-15,0 0 0,21 0 0,-21 0 16,21-21-16,0 21 0,-21 1 16,21-1-16,1-21 15,-1 0-15,0 0 0,0 0 16,21 0-16,-20-21 15,-1-1-15,21 1 0,-21 0 0</inkml:trace>
  <inkml:trace contextRef="#ctx0" brushRef="#br0" timeOffset="59168.34">18923 3006 0,'0'0'0,"0"-21"0,21 21 15,0 0-15,-21 21 16,21-21-1,-21 42-15,22-21 0,-22 0 0,21 22 16,-21-22-16,0 21 0,21 1 0,-21-1 16,21 0-16,-21-21 15,0 22-15,0-1 0,0-21 0,0 0 16,0 22-16,0-22 0,-21 0 16,0-21-16,0 21 0,-1 0 0,1-21 15,0 22-15,0-22 0,-21 0 16</inkml:trace>
  <inkml:trace contextRef="#ctx0" brushRef="#br0" timeOffset="60776.44">6329 7260 0,'0'0'0,"-43"-21"16,22 21-16,42 0 31,22 0-31,-22-21 0,42 21 16,1 0-16,-1 0 0,22-21 16,0 21-16,-1 0 0,22 0 0,0-21 15,0 21-15,21 0 0,0 0 16,21 0-16,-21 0 0,21 0 0,0 0 15,1 0-15,20 0 16,0 0-16,1 0 0,-1 0 0,0-22 16,1 22-16,20 0 0,-21 0 15,1 0-15,-1 0 0,0-21 0,-20 21 16,-1 0-16,0-21 0,0 21 0,-21 0 16,21 0-16,-21-21 0,0 21 15,0 0-15,-21 0 0,-21-21 0,21 21 16,-22 0-16,1 0 0,-22 0 0,1 0 15,-1 0-15,-20 0 0,-1 0 16,0 0-16,-20 0 0,-1 0 0,0 0 16,-21 21-16,0 0 15,0 0 1,0 0-16,0 1 0,0-1 0,0 21 16,0-21-16,0 22 0,0-1 0,0 0 15,0 22-15,0-22 0,0 22 16,0-22-16,-21 21 0,21 1 0,-21-1 15,21 1-15,-22-1 0,22 22 0,0-21 16,0-1-16,0 22 0,0-22 16,0 22-16,0-22 0,0 1 0,0-1 15,0 22-15,0-21 0,0 20 0,0-20 16,0-1-16,0 1 0,0-1 16,0 1-16,0-1 0,0 1 0,0-22 15,0 0-15,0 22 0,0-22 16,0 1-16,-21-1 0,21-21 0,-21 21 15,21 1-15,-21-22 0,21 0 16,0 0-16,-21 22 0,0-43 0,21 21 16,-22 0-16,1 0 0,0-21 0,0 21 15,-21-21-15,20 0 0,1 0 16,-21 21-16,21-21 0,-22 0 16,-20 0-16,21 0 0,-22 0 0,1 0 15,-22 0-15,0 0 0,1 0 0,-22 0 16,-21 0-16,21 0 0,-21 0 15,0 0-15,-21 0 0,0 0 0,-1 0 16,-20 0-16,21 22 0,-21-22 16,20 0-16,-20 21 0,0 0 0,-1-21 15,1 21-15,21-21 0,-21 21 16,-1-21-16,1 21 0,0-21 0,-1 22 16,1-22-16,21 21 0,-22-21 0,22 21 15,0-21-15,0 21 0,0 0 16,21-21-16,0 21 0,0-21 0,21 0 15,21 22-15,1-22 0,20 0 0,1 0 16,20 0-16,1 0 0,0 0 16,20 0-16,1 0 0,0 0 0,21-22 31,21 22-31,-21-21 16,43 21-16,-22-21 0,0 0 0,21 0 15</inkml:trace>
  <inkml:trace contextRef="#ctx0" brushRef="#br0" timeOffset="62436.11">7091 9567 0,'0'22'0,"-21"-22"16,21-22 31,0 1-47,21 21 0,0-21 0,-21 0 15,21 0-15,0 0 0,-21-1 16,21 1-16,1 0 0,-22-21 0,0 21 16,21-1-16,-21 1 0,21 0 0,-21 0 15,0 0-15,0 0 0,21-1 16,-21 1-16,0 0 15,0 42 95,-21-21-63,0 0-32,0 0-15,-1 0 16,1 0-16,0 0 16,21 21-16,-21 1 0,0-22 15,0 21-15,-1-21 0,1 21 16,0 0-16,0 0 0,0 22 0,0-22 15,-1 0-15,22 21 0,0-21 0,0 22 16,0-1-16,0-21 0,0 22 16,22-1-16,-1 0 0,0-21 0,0 22 15,0-22-15,22 0 0,-22 0 0,21 0 16,-21 1-16,22-22 0,-1 0 16,-21 21-16,21-21 0,1 0 0,-1 0 15,0 0-15,1-21 0,-1-1 0,0 1 16,1 0-16,20 0 0,-20-21 15</inkml:trace>
  <inkml:trace contextRef="#ctx0" brushRef="#br0" timeOffset="63108.28">8128 9377 0,'0'-21'0,"0"-22"16,-21 43-1,0 0-15,-1 0 0,1 0 0,-21 0 16,0 0-16,-1 22 0,1-1 0,21 0 15,-22 0-15,1 21 0,21-20 16,-21 20-16,20 0 0,1 1 0,0-22 16,21 21-16,0 0 0,0-20 0,0 20 15,0-21-15,0 0 16,21 0-16,0-21 0,1 0 0,20 0 16,-21 0-16,0 0 0,22 0 0,-1 0 15,0-21-15,-21 0 0,22-21 16,-1 21-16,0-1 0,1-20 0,-22 0 15,0 21-15,0-22 0,0 22 0,1-21 16,-22 21-16,0-1 0,0 1 16,0 0-16,0 0 0,-22 21 15,1 0 1,21 21-16,0 0 0,-21 0 16,21 22-16,0-22 0,-21 21 15,21-21-15,0 22 0,0-1 0,0-21 16,0 22-16,0-22 0,21 0 15,0 0-15,0 0 0,1 0 0,-1-21 16,21 0-16,-21 0 0,0 0 0,22 0 16,-1 0-16,-21-21 0,22 0 15,-1 0-15,0 0 0,1 0 0,-1-22 16,-21 1-16,21 21 0,1-22 0,-22 1 16,0 0-16,0-1 0,0 1 15,-21 0-15,0-22 0,0 22 0,0 0 16,22-1-16,-22 1 0,0 21 15,0 0-15,0-1 0,-22 44 16,1-1 0,21 0-16,-21 0 0,0 21 15,21 1-15,0-1 0,0 0 0,-21 1 16,21-1-16,0 0 0,0 1 0,0-1 16,0 0-16,0-20 0,0 20 15,0-21-15,21 21 0,0-20 0,-21-1 16,21 0-16,0-21 0,1 0 0,-1 21 15,0-21-15,0 0 0,0 0 16,0 0-16,1-21 0,-1 0 0,0 0 16,0 21-16,-21-22 0,0-20 15,0 21-15</inkml:trace>
  <inkml:trace contextRef="#ctx0" brushRef="#br0" timeOffset="63292.18">8742 9419 0,'0'0'15,"-21"0"-15,-22 0 16,64 0 15,22 0-31,-22 0 0,0 0 16,21 0-16,1 0 0,-1-21 16,0 21-16,1 0 0,-22-21 0,21 21 15,1-21-15,-1 21 0,0-21 0,1-1 16</inkml:trace>
  <inkml:trace contextRef="#ctx0" brushRef="#br0" timeOffset="63547.54">9737 9059 0,'0'0'0,"-22"0"0,1 0 0,0 0 15,-21 0-15,21 0 0,-1 22 0,1-1 16,0 0-16,0 0 0,0 0 0,21 0 15,0 1-15,-21 20 16,21-21-16,0 0 0,0 22 0,0 41 16,0-63-16,0 22 15,0-22-15,21 0 0,0 0 16,0 0-16,0 1 0,0-1 0,1 0 16,-1 0-16,0 0 0,21-21 0,-21 0 15,1 0-15,-1 0 0,0 0 0,0 0 16</inkml:trace>
  <inkml:trace contextRef="#ctx0" brushRef="#br0" timeOffset="63803.4">10139 9059 0,'0'0'0,"0"-21"0,21 21 15,-21-21-15,21 21 0,0 0 16,0 0-16,1 0 0,-1 0 0,0 0 15,0 21-15,0 0 0,0 1 16,1-1-16,-1 21 0,0-21 0,0 22 16,0-22-16,0 21 0,1 0 0,-1-20 15,-21 20-15,0 0 0,0 1 0,0-22 16,0 21-16,0 0 16,0-20-16,-21 20 0,-1-21 0,1 21 15,0-20-15,0-1 0,0-21 0,0 21 16,-1-21-16,1 0 0,0 0 0</inkml:trace>
  <inkml:trace contextRef="#ctx0" brushRef="#br0" timeOffset="64891.63">15748 7641 0,'0'0'0,"0"-21"0,0 0 0,0 0 16,0 0-16,0-1 0,0 1 0,21 0 15,-21 0-15,0 0 0,0 63 31,0-21-31,0 22 16,0 20-16,0 1 0,0 20 16,-21 1-16,21 21 0,-21 0 0,21 21 15,0 0-15,0 0 0,0 0 16,-21 0-16,21 0 0,0 0 16,0-22-16,-22 22 0,22-21 0,0 21 15,0-21-15,0 0 0,0 0 0,0 0 16,0-22-16,0 1 0,0 0 15,0-22-15,0 1 0,0-22 0,0 0 16,0 1-16,0-22 0,0 0 0,0-42 31,0 0-31,0-1 0,0-20 0,0 0 16,0-1-16,0-20 0,0-1 0,0 1 16</inkml:trace>
  <inkml:trace contextRef="#ctx0" brushRef="#br0" timeOffset="65808.1">15917 7620 0,'0'0'0,"0"-42"0,43-1 16,-22 22-16,-21 0 0,21 21 15,0 0-15,0-21 0,22 21 0,-1 0 16,0-21-16,1 21 16,41-21-16,-20 21 0,20 0 0,1-22 15,0 22-15,-1 0 0,43-21 0,-21 21 16,42-21-16,-21 21 0,22-21 16,-1 21-16,21 0 0,0-21 0,1 21 15,20 0-15,1 0 0,-1-21 16,22 21-16,0 0 0,-1 0 0,1 0 15,-22 0-15,22 0 0,0 0 16,-1-22-16,-20 22 0,-1 0 0,-20 0 16,-22 0-16,0-21 0,0 21 15,-21 0-15,-21-21 0,0 21 0,-21 0 16,-1-21-16,-20 21 16,-1 0-16,-20 0 0,-22 0 0,0 0 15,0 0-15,0 0 0,0 0 16,-21 21-16,0 0 15,0 0-15,0 1 0,0-1 16,0 21-16,0-21 0,0 22 16,0-1-16,0 21 0,0-20 0,0 20 15,0-20-15,0 20 0,0 1 16,-21 20-16,0-20 0,0 20 0,0-20 16,21 21-16,-21-1 0,-1 1 0,1-22 15,0 22-15,0 0 0,21-1 16,-21 1-16,0 0 0,-1-1 15,22 1-15,-21 0 0,0-1 0,21 1 16,-21-21-16,0 20 0,21 1 16,-21-22-16,-1 22 0,1-21 0,21 20 15,-21-20-15,0-1 0,0-20 0,0 20 16,-1-21-16,1 22 0,0-22 0,0 1 16,0-1-16,0 0 0,-1 1 15,-20-22-15,21 21 0,0-21 0,0 22 16,-22-22-16,22 0 0,-21 0 0,21 0 15,-22 0-15,1 1 0,-22-22 16,22 21-16,-21-21 0,-1 0 0,-21 21 16,1-21-16,-1 0 0,0 0 15,-20 0-15,-1 0 0,-21 0 0,0 0 16,0 0-16,-21 0 0,-1 0 16,1-21-16,0 21 0,0 0 0,-21-21 15,20 21-15,-20 0 0,0-22 0,-1 1 16,1 21-16,0 0 0,-1-21 15,1 21-15,0 0 0,-22 0 0,22-21 16,0 21-16,-1 0 0,22 0 0,-21 0 16,21 0-16,21 0 0,21 0 15,0 0-15,21 0 0,1-21 0,20 21 16,1 0-16,20 0 0,22 0 0,0-21 16,21-1-1,21 1-15,0 21 0,22-21 16,-1 0-16,0 0 0,22 0 0,20-1 15</inkml:trace>
  <inkml:trace contextRef="#ctx0" brushRef="#br0" timeOffset="66367.97">17674 9779 0,'0'0'0,"-42"21"0,-43-21 15,43 0-15,21 0 0,-22 21 0,22-21 16,0 0-16,0 22 0,0-22 0,21 21 16,21 0-1,0-21-15,0 0 16,0 0-16,0 0 0,22 0 0,-1-21 16,0 0-16,1 21 0,-1-22 15,0 1-15,1 0 0,-1 0 0,-21 0 16,22-22-16,-22 22 0,0 0 15,0 0-15,-21 0 0,0 0 0,0-1 16,-21 1-16,0 0 0,0 21 16,-22 0-16,22 0 0,-21 0 15,-22 0-15,22 0 0,0 21 0,-1 0 16,-20 1-16,20-1 0,1 21 16,0-21-16,21 22 0,-22-1 15,22 0-15,0 1 0,0-1 0,21-21 16,0 21-16,0 1 0,0-22 15,21 21-15,21-21 0,-21 1 0,22-1 16,-1 0-16,0 0 0,22-21 0,-1 0 16,-20 0-16,20 0 0,1 0 15,-22 0-15,22 0 0,-1-21 0</inkml:trace>
  <inkml:trace contextRef="#ctx0" brushRef="#br0" timeOffset="67096.03">18584 9885 0,'0'0'0,"21"-21"0,1-64 15,-22 64 1,0 0-16,0 0 0,-22-1 0,1 22 16,0 0-16,-21 0 0,21 0 0,-22 0 15,-41 43-15,41-22 16,22 0-16,-21 21 0,-1-20 0,22 20 16,0-21-16,0 21 0,0 1 0,0-22 15,21 0-15,0 21 0,0-20 16,0-1-16,0 0 0,21-21 15,0 0-15,21 0 16,-21 0-16,1 0 0,20 0 16,0 0-16,-21-21 0,22 21 0,-22-21 15,21-1-15,-21 1 0,1 0 0,-1 0 16,0 0-16,0 0 0,-21-1 16,0 1-16,0 0 0,0-21 0,0 21 15,0-1-15,0 1 0,0 0 0,0 42 31,0 0-15,0 22-16,0-22 0,0 0 16,0 21-16,0-20 0,0-1 0,0 21 15,0-21-15,0 0 0,0 1 16,0-1-16,0 0 0,21-21 16,0 21-16,1-21 0,-1 0 0,0 0 15,0 0-15,0 0 0,0 0 0,1 0 16,20-21-16,-21 0 0,0 21 15,0-21-15,22-1 0,-22-20 0,0 21 16,0 0-16,0-22 0,1 1 0,-1 0 16,-21-1-16,21 1 0,-21 0 15,21-1-15,0 1 0,-21-21 0,0 20 16,0 1-16,0 21 0,21-22 0,-21 22 16,0 0-16,0 0 0,0 0 15,-21 21 1,0 21-16,21 0 15,0 0-15,-21 22 0,21-1 16,-21 0-16,21 1 0,-21 20 0,21-21 16,0 22-16,0-22 0,0 1 15,0-1-15,0 0 0,0 1 0,0-22 16,0 21-16,0-21 0,21 0 0,0 1 16,0-1-16,0 0 0,0-21 15,1 0-15,-1 0 0,0 0 16,0 0-16,0 0 0,0 0 0,1 0 15,-1-21-15,0 21 0,0-21 16,-21-1-16,0 1 0,21 0 0,-21 0 16,0 0-16</inkml:trace>
  <inkml:trace contextRef="#ctx0" brushRef="#br0" timeOffset="67295.92">19008 9737 0,'0'0'0,"-22"0"0,1 0 15,42-21 17,1 21-32,-1 0 15,0 0-15,21-22 0,1 22 16,-1 0-16,-21 0 0,21-21 16,1 21-16,-1-21 0,-21 21 0,22 0 15,-22-21-15,21 21 0,-21 0 16,0 0-16</inkml:trace>
  <inkml:trace contextRef="#ctx0" brushRef="#br0" timeOffset="67580.78">19960 9462 0,'-21'0'16,"0"0"-1,0 0-15,-1 0 0,1 21 16,0 0-16,0 0 0,0 0 0,0 0 16,-1 22-16,22-1 0,-21-21 15,21 22-15,-21-1 0,21 0 0,0-21 16,0 22-16,0-22 0,0 21 0,0-21 16,0 1-16,21-1 0,0 0 15,1 0-15,-1 0 0,-21 0 0,21-21 16,0 22-16,0-22 0,0 0 0,1 0 15,-1 0-15,21 0 0,-21 0 16,0 0-16</inkml:trace>
  <inkml:trace contextRef="#ctx0" brushRef="#br0" timeOffset="67875.61">20341 9462 0,'21'0'16,"0"0"0,1 21-16,-22 0 15,21 0-15,0 0 0,-21 0 16,21 1-16,0 20 0,-21 0 0,21 1 16,-21-22-16,0 21 0,0 0 15,0 1-15,0-22 0,0 21 0,0 1 16,0-22-16,0 0 0,-21 21 0,21-21 15,-21 1-15,0 20 0,-21-21 16,20 0-16,-20 0 0,21 1 0,-21-1 16,20 0-16,-20 0 0,0-21 0,21 21 15,-22-21-15,22 0 0,-21 21 16,21-21-16</inkml:trace>
  <inkml:trace contextRef="#ctx0" brushRef="#br0" timeOffset="73192">25209 7133 0,'-21'0'0,"21"21"16,0 1-1,0-1-15,0 0 16,21 0-16,1-21 0,-1 21 0,21-21 16,-21 0-16,22 0 0,20 0 15,-21 0-15,22 0 0,-1-21 0,1 0 16,-1 21-16,22-21 0,-21 0 16,-1-1-16,-21 1 0,22 0 15,-22 21-15,-21-21 0,22 0 16,-22 0-16,0-1 0,-21 1 15,-42 21 1,21 0-16,-22 0 0,22 21 16,-42 1-16,20 20 0,-20 0 0,20 1 15,-20 20-15,-1 1 0,22-1 16,-21 1-16,20-1 0,-20-21 0,20 22 16,1-1-16,0-20 0,21-1 15,-22 0-15,22-20 0,21 20 0,0-21 16,-21-21-16,21 21 0,0-42 47,0 0-47,21 0 0,0 0 15,-21-1-15,21-20 0,1 21 0,-22-21 16,0 20-16,21 1 0,0 0 16,0 0-16,0 0 0,0 21 15,1 0-15,-1 21 0,0 0 16,-21 0-16,21 22 0,0-22 0,0 21 15,1-21-15,-1 22 0,-21-22 16,21 0-16,0 21 0,0-21 16,0 1-16,1-1 0,-1 0 0,21-21 15,-21 21-15,22-21 0,-22 0 16,21 0-16,0 0 0,-20 0 0,20 0 16,-21-21-16,21 21 0,1-21 15,-22 0-15,0-1 0,21 1 0,-20 0 16,-1 0-16,0 0 0,0 0 0,0-22 15,-21 22-15,0 0 0,21 0 16,-21 0-16,0-1 0,0 1 0,0 0 16,0 42-1,-21 0 1,21 1-16,0-1 0,0 0 16,0 0-16,0 21 0,0-20 15,0-1-15,0 0 0,0 0 0,0 0 16,21 0-16,-21 1 0,22-1 15,-1-21-15,0 0 0,21 21 0,-21-21 16,1 0-16,-1 0 0,0 0 0,21 0 16,-21-21-16,1 21 0,20-21 15,-21-1-15,0 22 0,0-21 0,1 0 16,-1 0-16,-21-21 0,0 20 16,0 1-16,0-21 0,0 21 0,0-22 15,-21 22-15,-1-21 0,-20 21 0,21 0 16,0-1-16,-22 1 15,22 21-15,-21 0 0,21 0 0,-22 0 16,22 21-16,0 1 0,0-1 16,0 21-16,0-21 0,21 22 0,0-1 15,0-21-15,0 21 0,0-20 0,0 20 16,21-21-16,0 0 0,0 0 16,0 1-16,22-22 0,-1 21 0,-21-21 15,21 0-15,1 0 0,-22 0 16,21 0-16,1-21 0,-1 21 0,0-22 15,-21 22-15,22-21 0,-22 0 0,21 0 16,-21 0-16,1 21 0,-1-21 16,0-1-16,-21-20 0,21 21 15,0 0-15,-21 0 16,21 21-16,-21 21 16,0 0-16,0 0 15,0 0-15,0 22 16,0-22-16,0 0 0,0 0 0,0 0 15,0 0-15,0 1 16,0-1-16,0-42 47,0-1-47,22 1 0,-1 0 16,-21 0-16,0 0 15,0 0-15,21-1 0,0 1 16,-21-21-16,0 21 0,21 0 0,0-1 15,1 22 1,-1 0-16,-21 22 16,21-1-16,-21 0 0,0 0 0,0 0 15,0 22-15,21-22 0,-21 0 16,0 0-16,21 0 0,-21 0 0,21 1 16,-21-1-16,22 0 15,-1-21-15,0 0 16,0 0-16,0 0 0,0 0 15,1-21-15,-1 21 0,0-21 16,0-1-16,0 1 0,0 0 16,1 0-16,-22 0 0,21 0 15,0-1-15,0-20 0,-21 21 0,21 0 16,-21 0-16,21-1 0,-21 1 0,22 21 16,-22 21-1,0 1 1,0-1-1,0 0-15,0 0 0,0 21 0,0-20 0,0-1 16,21 0-16,-21 0 0,21 0 16,-21 0-16,21-21 0,0 22 15,0-22-15,1 0 0,-1 0 0,0 0 16,21 0-16,1 0 0,-22 0 16,21 0-16,-21 0 0,22 0 0,-22-22 15,21 1-15,-21 21 0,0-21 16,1 0-16,-1 0 0,0 0 0,-21-1 15,0-20-15,0 21 0,0 0 0,0 0 16,0-1-16,-21 1 16,0 21-16,-1 0 0,1 0 0,0 0 15,-21 21-15,21 1 0,-1-1 16,-20 0-16,21 0 0,0 0 16,0 22-16,21-22 0,-22 0 0,22 0 15,0 0-15,0 0 0,0 1 16,0-1-16,22-21 0,-1 21 0,0-21 15,0 0-15,0 0 0,0 0 16,1 0-16,-1 0 0,0 0 0,0-21 16,0 0-16,0-1 15,-21 1-15,0 0 0,22 0 0,-22 0 16,21 0-16,-21-1 0,21 1 0,-21 0 16,0 0-16,0 0 0,0 0 15,0 42 1,0 0-1,0 0-15,0 0 0,0 0 16,0 1-16,0-1 0,0 0 0,0 0 16,0 0-16,21 0 0,0-21 15,-21 22-15,21-22 0,1 0 0,-1 21 16,0-21-16,0 0 0,21 0 16,-20 0-16,-1 0 0,0-21 0,0 21 15,0-22-15,22 1 0,-22 21 16,-21-21-16,21-21 0,0 21 0,0-1 15,-21-20-15,21 0 0,-21-1 0,22 1 16,-22-21-16,21 20 0,-21-20 16,21 20-16,-21-20 0,21 21 15,-21-1-15,0 1 0,0 21 16,0 0-16,0-1 0,0 44 16,0 20-1,0-21-15,-21 21 0,0 1 0,21-1 16,0 22-16,-21-22 0,-1 0 0,22 1 15,-21-1-15,21 0 0,0 1 16,0-1-16,0-21 0,0 21 0,0-20 16,0-1-16,0 0 0,21 0 15,1 0-15,-1-21 0,0 0 0,0 21 16,0-21-16,0 0 0,1 0 16,-1 0-16,0 0 0,0-21 15,21 21-15,-20-21 0,-1 0 0,0 21 16,21-21-16,-21 0 0,1-1 15,-1 1-15,0 0 0,-21 0 0,0 0 16,21 0-16,-21-1 16,-21 22-1,0 0 1,0 22-16,21-1 0,-22 0 0,1 0 16,21 0-16,-21 0 0,21 1 0,0-1 15,0 0-15,0 0 16,0 0-16,21-21 31,0 0-31,1 0 16,-1-21-16,0 0 15,0 21-15,-21-21 0,21 0 16,0-1-16,1 1 0,-22 0 0,21 21 16,0-21-16,-21 0 0,21 21 15,0 0-15,-21 21 16,0 0-16,0 0 15,0 0-15,0 1 0,0-1 16,0 0-16,0 0 0,0 0 0,0 0 16,0 1-1,21-22-15,1 21 0,-1-21 0,0 0 16,0 0-16,21 0 0,-20 0 16,-1 0-16,0 0 0,0 0 0,0 0 15,-21-21-15,21-1 16,-21 1-16,0 0 0,0 0 0,0 0 15,0-22-15,0 22 0</inkml:trace>
  <inkml:trace contextRef="#ctx0" brushRef="#br0" timeOffset="73415.87">28892 7387 0,'-21'0'16,"42"0"-16,-63 21 0,21-21 0,42 0 31,21 0-31,-20 0 0,20 0 16,0 0-16,22 0 0,-22 0 0,0 0 15,22-21-15,-22 21 0,22-21 16,-22 21-16,0 0 0,1 0 0,-1 0 16,-21 0-16,0-21 0,1 21 15</inkml:trace>
  <inkml:trace contextRef="#ctx0" brushRef="#br0" timeOffset="73943.57">25781 9525 0,'-21'42'0,"42"-42"32,0 0-32,21 0 0,-20 0 0,-1-21 15,21 0-15,-21 21 16,22-21-16,-22 0 0,21 21 0,-21-21 16,0-1-16,1 22 0,-1-21 0,-21 0 15,0 0 1,-21 21-16,-1 0 0,-20 0 15,0 0-15,21 0 0,-22 0 0,1 21 16,0-21-16,-1 21 0,1 22 16,0-22-16,20 0 0,1 21 0,0 1 15,0-22-15,21 21 0,0-21 16,0 22-16,0-22 0,0 0 0,21 0 16,0 0-16,22 0 0,-1 1 0,0-22 15,1 21-15,-1-21 16,0 0-16,1 0 0,20 0 0,-21 0 15,22 0-15,-22-21 0,22 21 0</inkml:trace>
  <inkml:trace contextRef="#ctx0" brushRef="#br0" timeOffset="74584.2">26733 9504 0,'0'0'15,"-21"0"-15,-63-21 16,41 21-16,22 21 0,0-21 0,-21 21 0,20 21 15,1-20-15,-21-1 0,21 21 16,0-21-16,-1 22 0,1-22 16,21 21-16,0-21 0,0 0 0,0 1 15,0-1-15,0 0 0,0 0 16,21-21-16,1 0 16,-1 0-16,0 0 0,0-21 15,21 21-15,-20-21 0,-1 0 0,21-1 16,-21 1-16,0 0 0,1 0 0,-1 0 15,0-22-15,-21 22 0,0-21 16,0 21-16,0 0 0,0-1 0,0 1 16,0 0-16,0 42 15,0 0 1,0 1-16,-21-1 0,21 0 16,0 21-16,-21-21 0,21 22 15,0-22-15,0 0 0,0 21 0,0-20 16,0-1-16,21 0 0,0 0 0,21-21 15,-21 21-15,1-21 16,-1 0-16,21 0 0,-21 0 0,22-21 16,-1 21-16,-21-21 0,21 0 0,-20 0 15,20-1-15,-21-20 0,0 21 16,0-21-16,1-1 0,-1 22 0,0-42 16,0 20-16,0 1 0,0 0 15,-21-1-15,22 1 0,-22 0 0,21-1 16,-21 1-16,0 21 0,0 0 15,0-1-15,0 44 16,0-1-16,0 0 16,0 21-16,0-21 0,0 22 0,0 20 15,-21-20-15,21-1 0,-22 21 16,1-20-16,21-1 0,-21 0 0,21 1 16,0-1-16,0 0 0,0-20 15,0-1-15,0 0 0,0 0 0,0 0 16,21-21-1,0 0-15,-21-21 16,0 0-16</inkml:trace>
  <inkml:trace contextRef="#ctx0" brushRef="#br0" timeOffset="74748.23">27114 9631 0,'-42'-21'0,"63"21"31,0 0-31,1 0 0,-1-21 16,0 21-16,0 0 0,21 0 0,1-22 16,-22 22-16,21 0 0,1-21 15,20 21-15,-21-21 0,1 21 0,20-21 16</inkml:trace>
  <inkml:trace contextRef="#ctx0" brushRef="#br0" timeOffset="74967.53">28109 9356 0,'0'0'0,"-21"0"0,0 0 0,0 0 16,-22 21-16,22 0 0,0-21 0,0 21 15,0 0-15,0 22 0,-1-22 0,1 21 16,21-21-16,0 22 0,-21-22 16,21 21-16,0 1 0,0-22 0,0 0 15,0 21-15,0-21 0,0 22 16,0-22-16,21 0 0,-21 0 0,0 0 15,21 1-15,1-1 0,-1-21 16,0 21-16,0-21 0,0 0 0,22 0 16</inkml:trace>
  <inkml:trace contextRef="#ctx0" brushRef="#br0" timeOffset="75227.39">28575 9419 0,'0'0'0,"0"-42"0,0 21 0,0 0 0,0-1 16,21 22-1,0 0-15,0 0 0,1 0 0,-1 22 16,0-1-16,21 0 0,-21 21 0,1 1 16,-1-1-16,0 0 0,0 1 15,-21-1-15,0 0 0,0 1 0,0-1 16,0-21-16,0 21 0,0-20 15,0 20-15,-21-21 0,0 0 0,0 0 16,-22 1-16,22-1 0,-21 0 0,-1-21 16,1 21-16,0 0 0</inkml:trace>
  <inkml:trace contextRef="#ctx0" brushRef="#br0" timeOffset="76559.5">5292 9186 0,'0'0'0,"-22"43"15,1-43-15,0 0 0,0 0 0,21 21 16,-21-21-16,0 0 0,-1 0 16,1 0-16,0 0 0,-21 0 15,21 21-15,-1-21 0,-20 0 0,21 0 16,-21 0-16,-1 0 0,1 0 0,-22 0 16,22 0-16,-21 0 0,-1 0 15,22 0-15,-22 0 0,1 0 0,-1-21 16,-20 21-16,20-21 0,1 0 0,-1-22 15,1 22-15,-1 0 16,-21-21-16,22-1 0,-22 1 0,22 0 16,-22-1-16,22 1 0,-22-22 0,21 1 15,-20-1-15,20 22 0,1-43 16,-1 22-16,1-22 0,-1 1 0,22-1 16,-22 0-16,1 1 0,21-22 15,-1 21-15,-20-21 0,42 0 0,-22-21 16,1 22-16,21-1 0,0 0 15,21 0-15,0-21 0,0 21 0,0-21 16,0 21-16,21-21 0,21 22 0,0-22 16,1 0-16,20 0 0,1 0 15,20 0-15,1 0 0,21 0 16,0-22-16,0 22 0,21 0 16,0-21-16,21 21 0,-21 0 0,21 0 15,0 0-15,0 0 0,22 0 0,-1 0 16,0 21-16,1-21 0,20 22 15,1-1-15,-1-21 0,1 21 0,-1 0 16,22 21-16,-1-20 0,1 20 16,0-21-16,-1 21 0,22 1 0,-21-1 15,21 0-15,-22 22 0,22-1 16,-21 1-16,21-1 0,-22 22 0,22 0 16,-21-1-16,21 1 0,-22 0 15,1-1-15,0 22 0,-1 0 16,-20-21-16,-1 21 0,1-1 0,-22 1 15,1 21-15,-22-21 0,0 0 16,-21 21-16,0 0 0,-21 0 0,-22 0 16,1 0-16,0 0 0,-22 0 15,-20 0-15,-1 0 0,0 0 0,-21 0 16,22 21-16,-22-21 0,-21 21 16,0 0-16,-21-21 31,0 0-31,-1 0 0,1 0 15</inkml:trace>
  <inkml:trace contextRef="#ctx0" brushRef="#br0" timeOffset="77022.23">11620 1228 0,'0'21'0,"0"0"16,0 0-16,0 0 0,22 1 0,-1-1 15,21 21-15,0-21 0,1 0 16,20 1-16,1 20 0,-1-21 0,1 21 16,-1-20-16,22-1 0,-22 0 15,1 0-15,21 0 0,-22 0 0,1 1 16,-1-22-16,-21 21 0,22-21 16,-22 21-16,1-21 0,-1 0 0,-21 0 15,0 0-15,-21 21 0,0 0 16,-21 0-1,0 1-15,-21-1 0,-1 21 0,1-21 16,-22 22-16,1-1 0,-1 21 16,-20-20-16,20 20 0,-20 22 0,20 0 15,1-1-15,-22 1 0,21-22 16,1 22-16,-1 0 0,1-22 0,21 1 16,-22-1-16,22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1T01:09:47.0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6435 2074 0,'0'0'0,"0"-21"16,0 0-16,0 0 0,0 0 0,0 0 16,0-1-16,0 1 0,0 0 15,0 42 17,0 22-32,0-1 0,0 0 15,0 1-15,0 41 16,0 1-16,0 0 0,0-1 0,0 22 0,0 0 15,-22 0-15,1-22 16,0 22-16,0 21 0,0-21 0,-22-21 16,22 21-16,0-1 0,-21-20 15,-1 0-15,22-1 0,-21-20 0,21 21 16,-22-22-16,22 1 0,0-22 16,0 0-16,0 1 0,0-22 0,21 0 15,0 0-15,0-42 16,0 0-16,0 0 0,21-22 15,0 1-15,0-22 0,0 22 0,0-21 16</inkml:trace>
  <inkml:trace contextRef="#ctx0" brushRef="#br0" timeOffset="707.84">6477 2074 0,'-21'-21'16,"42"0"0,21 21-1,-21 0-15,43 0 0,-22 0 16,22 0-16,20 0 0,1 0 0,-21 0 16,41 0-16,-20 0 0,21 0 15,21 0-15,0-21 0,21 21 16,21 0-16,-20-21 0,20 0 15,21 21-15,-20 0 0,-1-22 0,0 22 16,-20 0-16,-1 0 0,-21-21 16,0 21-16,0 0 0,-43 0 0,22-21 15,-21 21-15,-22 0 0,22 0 16,-21 0-16,-22 0 0,21 0 0,-20 0 16,-22 0-16,21 0 0,-21 21 15,22 0-15,-22 1 0,0 20 16,-21 0-16,0 1 0,0-1 15,0 0-15,0 22 0,0-1 0,0 1 16,0 20-16,-21-20 0,0-1 16,0 22-16,-1-21 0,1-1 0,0 1 15,21 20-15,-21-20 0,21 20 16,0 1-16,0 0 0,0-22 0,0 22 16,0-22-16,0 1 0,0-1 0,0 1 15,0-1-15,0-20 0,0 20 16,0-20-16,0-1 0,-21 0 0,0 1 15,-1-1-15,-20 0 0,0-21 16,-1 22-16,1-22 0,0 0 0,-22 0 16,22 0-16,-22 1 0,-20-1 15,20 0-15,1 0 0,-22-21 0,-21 21 16,0-21-16,-21 0 0,0 21 16,-21-21-16,-21 22 0,0-22 0,-22 0 15,-21 21-15,1-21 0,-1 21 16,0 0-16,1-21 0,-1 21 0,22 0 15,-1-21-15,22 22 0,-1-22 0,43 0 16,0 21-16,0-21 0,43 0 16,-22 21-16,42-21 0,-20 0 0,41 0 15,1 0-15,0 21 0,-1-21 16,22 0-16,64 0 16,-22 0-1,21 0-15</inkml:trace>
  <inkml:trace contextRef="#ctx0" brushRef="#br0" timeOffset="1336.78">7239 7387 0,'0'0'16,"-42"-106"-1,42 85-15,0-21 0,0 21 0,0 0 0,0-1 16,0 1-16,0 0 0,0 42 16,0 22-1,0-1-15,0 21 0,0 1 16,21-1-16,0 22 0,-21-21 15,21 20-15,-21 22 0,0-21 0,0 21 16,0-22-16,0 22 0,0-21 16,0-1-16,0-20 0,0-1 0,0 1 15,0-1-15,0-20 0,0-1 0,0 0 16,21 1-16,-21-22 0,21 0 16</inkml:trace>
  <inkml:trace contextRef="#ctx0" brushRef="#br0" timeOffset="1987.41">7281 7197 0,'0'0'16,"0"-21"-16,0-43 15,43 43-15,-22 0 0,21 0 16,22-1-16,20 1 0,1 0 16,0 0-16,20 0 0,1 0 15,21-1-15,0-20 0,0 21 0,21 0 16,1 0-16,-1-1 0,0 1 0,21 21 16,1-21-16,-1 0 0,0 0 15,1 21-15,-22-21 0,0 21 0,-21 0 16,0-22-16,-21 22 0,0 0 15,-1 0-15,-20 0 0,-21 0 0,-1 22 16,-21-1-16,1 0 0,-1 0 16,0 0-16,-20 0 0,-1 22 0,0-1 15,0 0-15,-21 1 0,0-1 0,0 22 16,0-22-16,21 21 16,-21 1-16,0-1 0,0 1 0,0-1 15,0 1-15,21-1 0,-21-20 0,0 20 16,0-20-16,0 20 0,22-21 15,-22 1-15,0 20 0,0 1 0,0-22 16,0 22-16,0-1 0,0-21 0,-22 22 16,1-1-16,-21 1 0,21-22 15,-22 22-15,1-1 0,-21-20 0,20 20 16,-20 1-16,-1-22 0,22 21 0,-22-20 16,-20-1-16,20 0 0,-20 1 15,-1-22-15,-21 21 0,0-21 0,-21 1 16,0-1-16,-21-21 0,0 21 15,0-21-15,-22 0 0,1 0 16,0 0-16,-1 0 0,22-21 0,0 0 16,21 21-16,21-22 0,0 1 15,22 0-15,-1 0 0,22 21 0,20-21 16,1 21-16,21 0 0,0 0 0,42 0 31,21 0-31,-21 0 16,22 0-16,-22 21 0,21-21 0,22 21 15</inkml:trace>
  <inkml:trace contextRef="#ctx0" brushRef="#br0" timeOffset="2496.01">8234 11176 0,'0'0'0,"-21"-42"0,-1 21 0,1-22 0,0 22 16,0-21-16,0 21 0,0-1 15,-1 22-15,1-21 0,0 21 0,0 0 16,21 21-16,0 22 16,0-22-16,0 21 15,0 1-15,0 20 0,-21 1 16,21-1-16,-21 1 0,21 20 0,-22-20 15,22 20-15,-21-20 0,0 21 16,0-1-16,21-20 0,-21 20 0,0-20 16,21 21-16,-22-22 0,22 1 0,0-22 15,0 21-15,0-20 0,0-22 0,0 21 16,0-21-16,0 1 0,22-44 31,-1 1-31,-21-21 0,21 21 16,-21-22-16,0 1 0,0-21 15,21-1-15,-21 1 0,21-1 16</inkml:trace>
  <inkml:trace contextRef="#ctx0" brushRef="#br0" timeOffset="3267.08">8086 10880 0,'0'0'0,"0"-43"0,21-62 15,-21 83-15,0 1 0,0 0 16,21 21-16,0 0 15,0 0-15,0 0 0,1 0 16,-1 0-16,21 21 0,0 0 0,1-21 16,20 0-16,1 0 0,20 0 15,1 0-15,21 0 0,0 0 0,0 0 16,-1 0-16,22 0 0,0 0 0,0-21 16,0 21-16,22 0 15,-22 0-15,0 0 0,21-21 0,-21 21 16,0 0-16,0 0 0,0 0 0,0 0 15,0 0-15,-21 0 0,21 21 0,-43-21 16,22 0-16,-21 21 0,-1-21 16,-20 22-16,21-22 0,-43 21 0,21-21 15,-20 21-15,-1 0 0,-21-21 0,22 21 16,-22-21-16,0 21 0,-21 1 16,0-1-16,0 0 0,0 0 0,0 21 15,0-20-15,0 20 0,0 0 16,0 1-16,0-1 0,0 0 0,-21 22 0,21-22 15,0 22-15,-21-22 0,21 21 16,-22 1-16,22-1 0,-21 1 16,21-22-16,0 22 0,0-1 0,0-20 15,0 20-15,0 1 0,0-22 0,0 0 16,0 1-16,0-1 0,0 0 0,0 1 16,0-1-16,0-21 0,0 21 15,0-20-15,0-1 0,0 21 0,0-21 16,0 0-16,0 1 0,-21-1 0,0-21 15,0 21-15,0 0 0,-22-21 0,22 21 16,-21-21-16,-1 0 0,1 0 16,0 0-16,-1 0 0,1 0 15,0 0-15,-22 0 0,1 0 0,-1 0 16,1 0-16,-22 0 0,0 0 0,1 0 16,-22 0-16,21 0 0,-21 21 0,-21-21 15,22 0-15,-44 0 0,22 22 0,-21-22 16,21 0-16,-21 21 0,21-21 15,0 21-15,-21-21 0,21 0 0,0 0 16,21 0-16,-21 0 0,42 0 0,-20 21 16,20-21-16,0 21 0,22-21 15,-22 0-15,22 21 0,-1-21 0,22 0 16,-22 22-16,1-22 0,20 0 0,1 0 16,0 0-16,-1 0 0,22 0 15,-21 0-15,21 0 0,0 0 16</inkml:trace>
  <inkml:trace contextRef="#ctx0" brushRef="#br0" timeOffset="6896.28">6138 15240 0,'0'0'0,"-21"0"0,21-21 16,-21 21-1,21-21-15,0 0 0,-21 21 16,21-22-16,0 1 0,0 0 0,0 0 16,0 0-16,-21 0 15,21-1-15,-22 1 16,1 21-16,21-21 0,-21 21 31,0 0-31,21 21 16,0 0-16,0 22 0,-21-1 15,21 0-15,-21 22 0,21-1 0,0 1 16,0-1-16,0 1 0,0-1 16,-22 1-16,22-1 0,-21 22 0,21-21 15,-21-1-15,0 1 0,21-1 0,-21 1 16,0-22-16,-1 0 0,22 1 16,0-1-16,0-21 0,0 0 0,0 0 15,0 1-15,0-1 0,0-42 47,22-1-47,-22 1 0,21-21 16,-21 21-16,21-22 0</inkml:trace>
  <inkml:trace contextRef="#ctx0" brushRef="#br0" timeOffset="7639.87">6032 15050 0,'0'-22'16,"22"22"-16,-22-21 0,21 21 16,0 0-16,21-21 0,-21 21 15,22 0-15,-22 0 0,42-21 16,-20 21-16,20 0 0,22 0 0,-22-21 15,43 0-15,-21 21 0,21 0 16,21-22-16,-21 22 0,-1-21 0,22 21 16,0-21-16,22 21 0,-22-21 0,0 21 15,0 0-15,0-21 0,-22 21 16,1 0-16,0 0 0,-21 0 0,-1 0 16,-20 0-16,-1 0 15,-20 0-15,-1 0 0,0 0 0,1 0 16,-22 21-16,0-21 0,0 21 15,0 0-15,-21 0 0,0 1 0,22-1 16,-22 21-16,21-21 0,-21 22 0,0-22 16,0 21-16,0 0 0,0 1 15,0-1-15,0 0 0,0 1 0,0 20 16,0-20-16,0-1 0,0 0 16,0 1-16,0-1 0,0 0 0,0 1 15,0-1-15,0 0 0,0 1 0,0-1 16,0 0-16,0 1 15,0-1-15,0 0 0,0 1 0,0-22 16,-21 21-16,-1 0 0,1-20 0,0 20 16,-21-21-16,-1 0 0,1 22 15,0-22-15,-22 0 0,-20 0 0,20 0 16,-42 0-16,22 1 0,-22-1 0,-21 0 16,0-21-16,-21 21 0,21 0 15,-22-21-15,1 21 0,0-21 0,0 0 16,0 0-16,21 22 0,-21-22 15,21 0-15,0 0 0,21 0 0,0 0 16,0 0-16,21 0 0,1 0 16,-1 0-16,22 0 0,20 0 0,1 0 15,0 0-15,-1-22 0,22 22 16,0 0 0,21-21-1,21 21 1,0 0-1,0 0-15,1-21 0,-1 21 16,21 0-16,-21-21 0,0 21 0,1-21 16</inkml:trace>
  <inkml:trace contextRef="#ctx0" brushRef="#br0" timeOffset="8931.28">10181 3217 0,'0'0'0,"-21"0"15,42 0 1,0 0 0,22 0-16,-1 0 0,21 0 0,-20 0 15,20 0-15,22 0 0,0 0 16,-1 0-16,1 0 0,0 0 0,20-21 16,-20 21-16,0 0 0,-1 0 15,1-21-15,-21 21 0,20 0 16,-20-21-16,-1 21 0,-20 0 0,-1 0 15,21 0-15,-20 0 0,-22 0 16,21 0-16,-21 0 0,1 0 0,-44-21 47,1 0-47,0 21 0,0 0 0</inkml:trace>
  <inkml:trace contextRef="#ctx0" brushRef="#br0" timeOffset="9242.24">11620 3006 0,'22'0'31,"-1"0"-15,21 0-16,-21 0 0,0 0 0,22 0 15,-22 0-15,0 0 0,21 21 16,1-21-16,-22 0 0,21 21 0,-21-21 15,1 21-15,20 0 0,-21-21 0,-21 22 16,0-1-16,0 0 0,0 0 16,0 0-16,0 0 0,-21 22 0,0-22 15,0 0-15,-22 21 0,22-20 16,-21-1-16,-1 0 0,1 21 0,0-21 16,-1 1-16,1-1 0,21 0 0,-21-21 15,20 21-15,1-21 16</inkml:trace>
  <inkml:trace contextRef="#ctx0" brushRef="#br0" timeOffset="10724.14">13144 2815 0,'0'0'0,"-21"0"15,0 0-15,0 0 16,0 0 0,0 0-1,21-21-15,-22 21 16,22-21-16,0 0 16,0 0-16,22-1 15,-1 22-15,0-21 0,0 21 16,21 0-16,-20-21 0,20 21 0,0 0 15,1 0-15,-1 0 0,0 0 16,-21 21-16,22 0 0,-22 1 0,0-1 16,0 21-16,-21 0 0,0 1 15,0-1-15,-21 0 0,-21 1 16,-1-1-16,-20 22 0,-1-22 0,1 0 16,-1 1-16,1-1 0,-1 0 15,22-21-15,0 1 0,-1-1 0,22 0 16,0 0-16,0-21 0,42 0 31,21 0-31,-20 0 0,20-21 16,0 21-16,1-21 0,20 0 15,-21 21-15,1-22 0,20 1 0,-20 0 16,-1 21-16,21-21 0,-20 0 16,-1 0-16,0-1 0,-20 1 15,20 21-15,-21-21 0,21 0 16,-20 0-16,-1 0 0</inkml:trace>
  <inkml:trace contextRef="#ctx0" brushRef="#br0" timeOffset="11115.91">14118 2879 0,'-21'0'15,"0"0"1,0 0-16,-1 21 0,1 0 0,0 0 15,0 0-15,0 1 0,0-1 16,-1 21-16,1-21 0,0 0 16,21 22-16,0-22 0,0 0 0,0 0 15,0 0-15,0 1 0,0-1 16,21 0-16,22 0 0,-22-21 16,21 0-16,-21 0 0,22 0 0,-1 0 15,0 0-15,1-21 0,-1 0 16,0 0-16,-21-1 0,22 1 0,-1 0 15,-21-21-15,0 21 0,1-22 16,-1 1-16,-21 21 0,21-22 0,-21 1 16,0 21-16,-21-21 15,0 20-15,-1 1 0,-20 0 0,0 21 16,-1 0-16,1 0 0,-21 0 0,20 21 16,1-21-16,0 21 0,-1 22 15,1-22-15,0 0 0,20 21 0,-20 1 16,21-22-16,0 21 0,0 1 15,-1-1-15,1 0 0</inkml:trace>
  <inkml:trace contextRef="#ctx0" brushRef="#br0" timeOffset="11889.48">11345 7832 0,'0'0'0,"-21"0"0,0 21 0,21 0 16,0 0 0,0 0-16,0 1 0,21-22 15,21 21-15,1-21 0,-1 0 0,0 0 16,1 21-16,20-21 0,1 0 16,-1 0-16,1 0 0,20 0 0,-20 0 15,21-21-15,-22 21 0,1-21 0,-1-1 16,1 22-16,-22-21 0,0 0 0,1 21 15,-1-21-15,-21 0 0,-21 0 16,-42 21 0,21 0-16,-1 0 15,-20 0-15,0 0 0,21 0 0,-22 0 16,1 0-16,21 0 16,0 0-16,-22 0 0,64 0 31,1 0-31,-1 0 15,0 0-15,21 0 0,-21 0 16,1 0-16,20 21 0,-21-21 0,0 21 16,0 0-16,1 0 0,-22 0 0,0 1 15,0-1-15,0 0 0,0 0 0,0 21 16,0-20-16,-22 20 0,22-21 16,-42 21-16,21 1 0,0-22 0,0 21 15,-22-21-15,22 22 0,-21-22 0,21 21 16,-1-21-16,1 1 0,0-1 15,21 0-15,0 0 16</inkml:trace>
  <inkml:trace contextRef="#ctx0" brushRef="#br0" timeOffset="12339.22">13017 7811 0,'0'0'0,"0"-22"0,-21 1 16,21 0-16,0-21 15,0 21-15,0-1 0,0 1 0,0 0 16,21 0-16,-21 0 0,0 42 47,0 0-47,0 0 16,0 0-16,0 1 0,0 20 0,0-21 15,0 21-15,0 1 0,0-1 16,0 0-16,0 1 0,0-1 0,-21 0 15,21 1-15,-21-1 0,21 0 0,0 1 16,-21-22-16,21 0 0,0 21 0,0-20 16,0-1-16,0 0 15,0-42 17,0 0-32,21-22 15,0 22-15,0 0 0</inkml:trace>
  <inkml:trace contextRef="#ctx0" brushRef="#br0" timeOffset="12839.93">13631 7684 0,'0'-22'16,"0"1"-1,21 21-15,1 0 0,-22-21 0,21 21 16,0 0-16,0-21 0,0 21 16,0 0-16,1 0 15,-1 0-15,0 0 0,-21 21 0,21 0 16,-21 0-16,0 1 0,0-1 16,0 21-16,-21-21 0,0 22 15,0-22-15,-1 21 0,-20-21 0,0 22 16,-1-22-16,22 21 0,-21-21 0,0 0 15,-1 1-15,22-1 0,-21 0 0,42 0 16,-21-21-16,42 0 31,21 0-31,-21 0 0,22 0 16,-1 0-16,0 0 0,1 0 0,-1 0 16,0 0-16,1 0 0,-1 0 15,0 0-15,1 0 0,-22 21 16,0-21-16,0 21 0,0 1 0,-21-1 15,0 0-15,0 0 0,-21 0 16,0 0-16,0 1 0,0-1 0,-22 0 16,1 0-16,0-21 0,-1 21 15,1 0-15,-22-21 0,22 0 0,0 22 16,-1-22-16,1 0 0,0 0 0,-1 0 16,22 0-16,-21 0 0,21 0 0,0 0 15,-1-22-15,1 22 0,0-21 0</inkml:trace>
  <inkml:trace contextRef="#ctx0" brushRef="#br0" timeOffset="13738.24">11896 11832 0,'0'-21'16,"-22"21"-1,1 0-15,0 0 0,0 0 0,0 0 16,0 0-16,42 0 16,21 0-1,0 0-15,1 0 0,20 0 0,1 0 16,20 0-16,1 0 0,0-21 0,-22 21 16,22 0-16,0-21 0,-22 21 15,1 0-15,-1-21 0,1 21 0,-1 0 16,-21-22-16,22 22 0,-22 0 15,-21-21-15,22 21 0,-22 0 16,-42-21 15,0 21-31,-22 0 0,22 0 0,-21 0 16,21 0-16,-22 0 0,22 0 0,0 0 16,0 0-16,0-21 0,42 21 46,0 0-46,0 0 0,0 0 16,22 0-16,-22 21 0,0 0 0,0 0 16,0 1-16,-21-1 0,0 21 15,0 0-15,0 1 0,0-1 0,0 0 16,-21 22-16,0-22 0,-21 1 16,20-1-16,-20 0 0,21 1 15,-21-22-15,20 21 0,1-21 0,0 0 16,21 1-16,42-22 15</inkml:trace>
  <inkml:trace contextRef="#ctx0" brushRef="#br0" timeOffset="14219.96">13970 11642 0,'0'0'16,"0"-21"-16,0 42 31,-21 0-31,21 0 0,0 21 16,0-20-16,-21 20 0,21 0 0,-22 1 15,22-1-15,-21 0 0,21 1 16,-21-1-16,21 0 0,0-21 0,-21 22 16,21-22-16,-21 0 0,21 0 0,0 0 15,0 1-15,0-1 16,0 0-16,21-21 16,0 0-16,0-21 15,22 0-15,-22-1 0,21 1 16,0 0-16</inkml:trace>
  <inkml:trace contextRef="#ctx0" brushRef="#br0" timeOffset="14527.79">14499 11832 0,'0'0'0,"0"-21"0,21 21 15,-21 21 1,-21 0-16,0 22 16,0-22-16,0 21 0,-1 1 0,1-1 15,-21-21-15,21 21 16,0 1-16,21-22 0,0 0 0,0 0 15,0 0-15,0 1 0,21-1 0,0-21 16,0 0-16,21 0 0,-20 0 16,20 0-16,0 0 0,1-21 0,-1-1 15,0-20-15,-21 21 0,22-21 0,-1 20 16,-21-20-16,0 0 0,1 21 16,-22-22-16,0 1 0,0 21 0,0-22 15,0 22-15,0 0 0,0 0 0,-22 21 16,-20 0-16,21 0 15,0 0-15,0 21 0,-22 0 16,22 0-16,-21 1 0,-1 20 0,-20-21 16,21 21-16,-22 22 0,22-22 15</inkml:trace>
  <inkml:trace contextRef="#ctx0" brushRef="#br0" timeOffset="15243.88">10837 16171 0,'0'0'0,"-21"0"0,0 0 15,0 0-15,0 0 0,-1 0 16,1 0-16,0 0 0,0 0 0,-21 0 16,20 0-16,-20 0 0,21 0 0,-21 0 15,20 0-15,-20 0 16,21 0-16,0 0 0,0 0 0,-1 0 15,1 22-15,0-22 0,21 21 16,0 0-16,21-21 16,22 21-16,-1-21 0,21 0 0,1 0 15,-1 0-15,22 21 0,0-21 0,21 0 16,-1 0-16,1 0 0,-21 0 16,21 0-16,0-21 0,-1 0 0,-20 21 15,21-21-15,-21 0 0,-1 21 0,-20-22 16,-1 1-16,1 0 0,-22 21 0,-21-21 15,0 0-15,1 21 0,-22-21 16,0-1-16,0 1 0,-22 21 16,1-21-16,0 21 0,0-21 0,-21 21 15,-1-21-15,22 21 0,-21-21 16,-1 21-16,22 0 0,-21 0 16,21 0-16,0 0 0,-1 0 0,65 0 31,-22 0-16,0-22-15,21 22 0,1 0 0,-1 0 16,0 0-16,1 0 0,-1 0 0,-21 0 16,22 0-16,-22 0 0,21 22 15,-42-1-15,0 0 0,0 0 16,0 0-16,0 22 0,-21-1 0,-21-21 0,-1 21 16,-20 1-16,20-1 0,-20 0 15,-1 22-15,1-22 0,-1 1 16,1-1-16,-1 0 0,1 1 0,21-22 15,-1 21-15,22-21 0,0 0 0</inkml:trace>
  <inkml:trace contextRef="#ctx0" brushRef="#br0" timeOffset="16108.39">13589 15155 0,'0'-21'16,"0"0"-16,0 0 16,0 0 15,21 21-31,0 0 15,0 0-15,22 0 0,-22 0 16,0-21-16,0 21 0,0 0 16,22 0-16,-22-22 0,0 22 0,0 0 15,0-21-15,1 0 0,-1 21 0,0 0 16,-21-21-16,-21 21 31,0 0-31,-1 0 0,1 0 16,-21 0-16,21 0 0,-22 0 15,22 21-15,-21-21 0,21 0 0,-22 0 16,22 21-16,0-21 0,0 0 0,0 0 16,0 0-16,-1 0 31,22 21 110,0 1-110</inkml:trace>
  <inkml:trace contextRef="#ctx0" brushRef="#br0" timeOffset="17056.9">13906 15007 0,'22'0'0,"-22"21"31,0 1-31,0-1 0,0 21 15,0-21-15,0 22 0,0-1 0,0 0 16,0 1-16,0-1 0,0 0 16,0 1-16,0-1 0,-22 21 0,22-20 15,-21-22-15,0 21 0,21 1 0,-21-22 16,21 0-16,-21 0 0,21 0 16,-21 0-16,21-42 31,21 0-16,0 0-15,0 0 0,0 0 0,-21-22 16,21 22-16,-21-21 0,22-1 0,-22 1 16,0 0-16,0-1 0,0 1 0,0 0 15,0 21-15,0-22 0,0 22 16,0 0-16,0 0 0,0 0 0,0-1 16,-22 22-16,1 0 0,0 0 0,21 22 15,-21-1-15,0 0 0,0 0 16,-1 0-16,1 0 0,0 22 0,0-22 15,0 0-15,0 21 0,-1-20 0,1-1 16,0 0-16,21 0 0,0 0 16,0 0-16,0-42 31,21 0-31,0 0 16,-21 0-16,43 0 0,-22-1 0,0 1 15,0 0-15,0 0 0,1 0 0,20 21 16,-21-21-16,0-1 0,0 22 15,22 0-15,-22-21 0,0 21 0,21 0 16,-20 0-16,-1 0 0,0 0 0,0 0 16,0 21-16,22 1 0,-22-22 0,0 21 15,0 0-15,0 0 0,-21 0 16,21 0-16,1-21 0,-1 22 0,-21-1 16,21 0-16,0-21 15,0 21-15,0-21 16,1 0-16,-1 0 0,0 0 0,0 0 15,-21-21-15,21 0 0,0 0 0,1-1 16,-1 1-16,0 0 0,-21 0 16,0 0-16,21 0 0,-21-1 0,0 1 15,0 0-15,0 0 0,-21 21 32,0 21-17,21 0-15,0 22 0,0-22 0,0 0 16,0 0-16,0 0 0,0 0 15,21-21-15,-21 22 0,21-1 16,0-21-16,0 0 0,1 0 16,-1 0-16,0 0 0,-21-21 0,21-1 15,0 1-15,-21 0 0,0 0 16,0 0-16,21 0 0,-21-22 0,0 22 16,0 0-16,0-21 0,0 20 0,0 1 15,-21 0-15,21 0 0,0 0 16,-21 0-16,0 21 15,0 0-15,0 0 16,-1 0 0,22 21-16,-21 0 15,21 0-15,0 0 16</inkml:trace>
  <inkml:trace contextRef="#ctx0" brushRef="#br0" timeOffset="18876.77">7387 2540 0,'0'0'0,"-42"0"0,21 0 15,-1-21-15,1 21 0,21-21 16,-21 21-16,0 0 31</inkml:trace>
  <inkml:trace contextRef="#ctx0" brushRef="#br0" timeOffset="22731.48">6329 15134 0,'-21'21'16,"-1"-21"-16,22 22 0,0-1 15,-21-21-15,21 21 0,-21 0 16,21 0-16,0 0 16,0 1-16,-21-22 15,21 21-15,0 0 16,0 0-16,0 0 15,0 0 1,-21 1 0,21-1-16,0 0 0,-21-21 15,21 21-15,0 0 0,0 0 16,-22 1-16,1-22 0,21 21 16,-21 0-16,0 0 0,21 0 0,-21 0 15,0 1-15,-1-1 0,1 0 0,-21-21 16,21 21-16,0 0 0,-1 0 15,-20 1-15,21-1 0,-21 0 0,20 0 16,-20 0-16,21-21 0,0 21 16,-22 1-16,22-1 0,0-21 0,0 21 15,0-21-15,0 0 0,-1 21 16,1-21-16,0 0 0,0 0 0,0 0 16,0 21-16,-1-21 0,1 0 15,0 0-15,0 0 0,0 0 16,0 21-16,-1-21 0,1 0 0,0 0 15,0 22-15,0-1 0,0-21 0,-1 0 16,22 21-16,-21-21 0,0 21 16,0-21-1,0 0-15,0 0 16,-1-21-16,1 21 16,0-21-16,21 0 0,-21 21 15,0-22-15,0 1 0,-22 21 0,22-21 16,0 0-16,0 21 0,-22-21 0,22 21 15,-21-21-15,21 21 0,0 0 16,-22-22-16,22 22 0,-21 0 0,21 0 16,-22-21-16,22 21 0,-21 0 0,-1 0 15,22 0-15,-21 0 0,0 0 16,-1-21-16,1 21 0,0 0 0,20 0 16,-41-21-16,21 21 0,-1 0 0,1-21 15,-22 21-15,22 0 16,0 0-16,-1 0 0,-20-21 0,21 21 15,-1 0-15,-20 0 0,20-22 0,-20 22 16,-1-21-16,1 21 0,21-21 16,-22 21-16,1-21 0,-1 0 0,1 0 15,-1 21-15,1-22 0,-22-20 0,21 21 16,1 0-16,-22 0 0,1-22 16,20 22-16,-21-21 0,1-1 0,20 1 15,-20-21-15,-1 20 0,0-41 16,22 20-16,-22-21 0,0 1 0,22-22 15,-1 0-15,-20 0 0,20 0 16,1-21-16,20 22 0,-20-22 16,21 21-16,-22-21 0,22 21 15,-1 0-15,1 0 0,0 0 0,-1 1 16,-20 20-16,21-21 0,-1 21 16,-20 1-16,20-22 0,1 21 0,-21 1 15,20-22-15,1 0 0,0 21 16,-1-21-16,22 1 0,0-1 0,21 0 15,0 0-15,0 21 0,0-20 16,21 20-16,0-21 0,0 21 0,-21 1 16,22-1-16,-1 22 0,0-22 0,0 21 15,-21-20-15,21 20 16,0 1-16,1-22 0,-1 22 0,0-22 16,0 0-16,21 22 0,-20-22 15,20 22-15,0-1 0,1-21 0,20 22 16,-21-1-16,22 1 0,-22-1 15,22 1-15,-1-1 0,1 1 0,-22-1 16,22 22-16,-1-21 0,1 20 16,-22 1-16,21 0 0,-20-1 0,20 1 15,-20 0-15,20-1 0,-21 1 0,22 0 16,-22-1-16,22 1 0,-1 21 16,1-22-16,20 1 0,-20 0 0,-1-1 15,22 22-15,-21-21 16,20 0-16,-20 20 0,-1-20 0,22 21 15,-22-21-15,1 20 0,-1 1 0,1 0 16,21 0-16,-22 0 0,1 0 16,20-1-16,-20 1 0,20 0 0,-20 21 15,21-21-15,-22 0 0,22 21 0,-22-21 16,22-1-16,-22 1 0,1 0 16,21 21-16,-22-21 0,22 0 0,-22 0 15,22 21-15,-22-22 0,22 1 0,0 0 16,-22 21-16,22-21 0,-22 0 15,1 21-15,21-21 0,-22 21 0,1-22 16,-1 22-16,22-21 0,-1 0 16,-20 21-16,21-21 0,-1 21 15,1-21-15,-22 0 0,22 21 0,0-22 16,-22 22-16,22-21 0,-22 21 0,22-21 16,-21 21-16,-1 0 0,1-21 0,-1 21 15,1-21-15,-22 21 0,21 0 16,-20 0-16,-1-21 0,0 21 0,1 0 15,-1 0-15,-21-22 0,0 22 0,1 0 16,-1 0-16,0 0 0,0 0 16,0 0-16,-21 22 62,-21-22-46,0 0-1</inkml:trace>
  <inkml:trace contextRef="#ctx0" brushRef="#br0" timeOffset="23292.79">6138 7578 0,'0'0'0,"-42"-21"0,-22-1 16,43 22-16,0-21 0,0 21 15,0 0 1,21 21 15,0 1-31,21-1 0,0 0 16,0 0-16,0 21 0,22-20 15,-22-1-15,21 0 0,-21 0 0,22 0 16,-1 0-16,0 1 0,1-1 16,-1 0-16,0 0 0,22-21 15,-22 21-15,22-21 0,-22 0 0,22 0 16,-22 0-16,21 0 0,-20 0 0,-1 0 16,0 0-16,1 0 0,-1 0 15,0 0-15,-20-21 0,20 21 0,-21 0 16,0 0-16,0 21 15,-21 0-15,0 1 0,0-1 16,0 21-16,0-21 0,-21 22 0,0-1 16,0 21-16,-21-20 0,20 20 0,-20-20 15,21 20-15,-21 1 0,-1-22 0,1 21 16,0 1-16,20-22 0,-20 22 16,21-22-16,0 22 0,-22-22 15,22 0-15,0-21 0,0 22 0,0-22 16,0 21-16,-1-21 0,1 1 0,0-1 15,0 0-15,0 0 16,0-21-16,-1 0 0,1 21 0,21 0 16</inkml:trace>
  <inkml:trace contextRef="#ctx0" brushRef="#br0" timeOffset="24160.3">10435 11155 0,'-21'0'15,"0"0"-15,21 21 16,0 0 0,0 0-16,0 1 15,21-1-15,21 0 16,-21 0-16,1 0 0,20 0 15,0 1-15,22-1 0,-22 0 0,22 0 16,-1 21-16,1-20 0,-1-1 0,-21 0 16,22 0-16,-1 0 15,1 0-15,-22 1 0,22-1 0,-22 0 16,0 0-16,1 0 0,-1 0 0,0 1 16,1-22-16,-1 21 0,0 0 0,-20 0 15,20 0-15,-21 0 0,0-21 16,22 22-16,-22-1 0,0 0 15,0 0-15,-21 0 16,-21-21 0,0 0-16,0-21 15</inkml:trace>
  <inkml:trace contextRef="#ctx0" brushRef="#br0" timeOffset="24480.11">11472 11345 0,'0'-21'16,"-21"21"30,0 21-46,21 1 16,-21-1-16,21 0 0,-21 0 0,-1 0 16,1 22-16,0-1 0,21-21 15,-21 21-15,0 22 0,0-22 0,-22 1 16,22-1-16,0 21 0,0-20 0,0-1 16,-1 22-16,1-22 0,0 0 0,0 1 15,0-1-15,0 0 0,-1 1 16,1-1-16,21 0 0,0-21 0</inkml:trace>
  <inkml:trace contextRef="#ctx0" brushRef="#br0" timeOffset="25260.94">8509 15579 0,'21'0'0,"0"21"16,0-21-16,22 21 0,-22 0 15,21 0-15,1-21 0,-1 22 0,0-1 16,1 0-16,-1 0 0,21 0 0,-20-21 16,20 21-16,-20 1 0,-1-1 15,21-21-15,-20 21 0,-1-21 16,22 21-16,-22-21 0,21 0 0,-20 21 0,-1 0 16,22-21-16,-22 0 15,0 22-15,1-22 0,-22 0 0,21 21 16,-21-21-16,0 0 0,1 21 0,-22 0 15</inkml:trace>
  <inkml:trace contextRef="#ctx0" brushRef="#br0" timeOffset="25544.78">9631 15536 0,'-21'0'32,"-1"0"-32,1 0 15,0 22-15,0-1 16,0 0-16,0 0 0,-1 0 0,1 0 15,0 22-15,0-22 0,0 0 16,0 21-16,-1 1 0,1-1 0,0 0 16,0 1-16,0-1 0,0 0 15,-1 1-15,1 20 0,21-20 0,-21-1 16</inkml:trace>
  <inkml:trace contextRef="#ctx0" brushRef="#br0" timeOffset="38230.43">15833 7832 0,'-22'0'0,"1"0"0,0 0 0,0 0 15,0 0-15,0 0 16,-1 0-16,1 0 0,0 0 15,0 0-15,0 0 0,0 0 16,-1 0-16,1 0 0,0 0 16,0 0-16,0 0 0,0 0 15,-1 0-15,1 0 16,0 0-16,21 21 31,21-21-15,0 0-16,1 0 15,-1 0-15,21 0 0,0 0 16,1 0-16,-1 0 0,0 0 16,22 0-16,-1 0 0,1 0 0,21 0 15,-22 0-15,22 0 0,-22 0 16,22 0-16,0 0 0,-22 0 0,1 0 16,-1 0-16,1 0 0,-22 0 15,0 0-15,1 0 0,-1 0 0,0 0 16,1 0-16,-22 0 0,0 0 15,0 0-15,0 0 0,0 0 0,-42 0 63,0 0-63,0 0 16,0 0-16,0 0 0,-1 0 15,1 0-15,0 0 0,0 0 16,0 0-16,-22 0 0</inkml:trace>
  <inkml:trace contextRef="#ctx0" brushRef="#br0" timeOffset="38636.72">15579 7959 0,'0'0'15,"-22"0"-15,44 0 32,-1 0-32,0 0 0,21 0 15,-21 0-15,43 0 0,-22 0 16,22 0-16,-1 0 0,1 0 0,-1 0 15,22 0-15,-22 0 16,1 0-16,-1 0 0,1 0 0,-1 0 16,-20 0-16,-1 0 0,0 0 15,1 0-15,-1 0 0,-21 0 0,0 0 16,22-21-16,-22 21 16,0 0-16,-21-22 15,0 1 16,-21 0-15,0 21-16,21-21 0</inkml:trace>
  <inkml:trace contextRef="#ctx0" brushRef="#br0" timeOffset="39259.6">16637 7514 0,'0'21'31,"0"1"-31,0-1 0,21 0 16,-21 0-16,21 0 15,0-21-15,1 21 0,-1 1 0,0-1 16,0-21-16,0 21 0,0-21 16,22 21-16,-22 0 0,21-21 0,-21 0 15,22 21-15,-22-21 0,21 0 16,-21 0-16,22 0 0,-22 0 0,0 0 15,0 0-15,0 0 0,1 0 0,-1 0 16,-21 22 15,-21-1-15,-1-21-16,1 21 16,0-21-16,0 21 0,0-21 0,-22 21 15,22 0-15,-21 1 0,21-1 16,-22 21-16,22-21 0,-21 0 0,21 22 15,-22-22-15,22 21 0,-21-21 16,21 1-16,0-1 0,-1 0 0,1 0 16,0 0-16,0 0 0,0-21 15,21 22-15,-21-22 0,21 21 16,0 0-16,-22-21 0,1 21 31,0-21 16,0 0-47,0-21 0</inkml:trace>
  <inkml:trace contextRef="#ctx0" brushRef="#br0" timeOffset="41555.04">19198 7853 0,'-21'0'16,"21"-21"46,-21 21-46,0 0-1,42 0 95,0 0-95,0 0-15,0 0 0,22 0 0,-1 0 16,0 0-16,22 0 0,-1 0 16,1 0-16,20 0 0,-20 0 0,21 0 15,-22 0-15,1 0 0,-1 0 16,1 0-16,-1 0 0,1 0 15,-22 0-15,21 0 0,-20 0 0,-1-21 16,0 21-16,-20 0 0,20 0 16,-21 0-16,21 0 0,-20 0 0,-1-22 15,0 22-15,0 0 16,-42 0 62,0 0-47,0 0-15,21-21-16</inkml:trace>
  <inkml:trace contextRef="#ctx0" brushRef="#br0" timeOffset="47564.1">9123 12996 0,'0'0'0,"0"-21"15,0 0-15,0-21 0,0 21 0,0-1 16,21-20-16,-21 21 0,21 0 16,0 21-1,0 0-15,-21 42 0,0-21 16,0 22-16,22-1 0,-22 21 16,0-20-16,0 20 0,0 1 0,0 20 15,0-20-15,0 21 0,-22-1 16,1 1-16,0 0 0,0-1 0,0 1 15,21 0-15,-21-1 0,21 1 0,-22 0 16,22-22-16,0 22 0,0-22 16,0 1-16,0-1 0,0-20 15,0-1-15,0-21 0,0 21 0,-21-42 16,0 0 0,0 0-16</inkml:trace>
  <inkml:trace contextRef="#ctx0" brushRef="#br0" timeOffset="47975.86">9186 13039 0,'-42'0'16,"21"0"-1,-22 21-15,22 0 0,-21 0 16,0 0-16,-1 1 0,1 20 0,0-21 15,-1 21-15,22-20 0,-21 20 16,21-21-16,-22 0 0,22 22 0,0-22 16,0-21-16,0 21 0,-1-21 15,44-21 1,-1 0 0,21-22-16,-21 22 0,0 0 15,22-21-15,-1-1 0,0 1 0,1 0 16,-1 20-16,0-20 0,1 0 15,-1-1-15,0 22 0,22 0 16,-22 21-16,1 0 0,-1 0 0,0 0 16,-21 21-16,22 22 0,-1-1 15,-21 0-15,0 1 0,22-1 0,-43 21 16,21-20-16,-21-1 0,21 0 0,-21 1 16,21-1-16,-21 0 0,0-20 15,21-1-15,1-21 0,-1 0 0,0 0 16,0-21-16,0-1 0</inkml:trace>
  <inkml:trace contextRef="#ctx0" brushRef="#br0" timeOffset="48257.59">9334 9398 0,'0'0'0,"22"-21"0,-22-43 16</inkml:trace>
  <inkml:trace contextRef="#ctx0" brushRef="#br0" timeOffset="48455.48">9356 9250 0,'0'21'0,"0"0"0,0 0 16,0 1-16,21 20 0,-21 0 15,21 1-15,-21 20 0,21 1 16,0 20-16,-21 1 0,0-22 0,21 22 15,-21 0-15,0-1 0,0 1 16,0 0-16,0-22 0,0 22 0,0-22 16,0-20-16,0 20 0,0-20 0,0-1 15,0-21-15,0 0 0,0 0 16,22-63 0,-22 21-16,0-21 15</inkml:trace>
  <inkml:trace contextRef="#ctx0" brushRef="#br0" timeOffset="48879.24">9504 9398 0,'-21'0'16,"-1"0"-16,1 21 15,0-21-15,0 21 0,0 1 0,0 20 16,-1-21-16,-20 21 0,21-20 0,-21 20 15,20-21-15,-20 21 0,0-20 16,21-1-16,-1 21 0,-20-42 0,21 21 16,21 0-16,-21-21 15,21-21 1,21 0-16,-21 0 16,21 0-16,0 0 0,0-22 15,22 22-15,-22-21 0,21-1 0,-21 1 16,22 0-16,-1 21 0,-21-22 15,22 1-15,-1 0 0,-21 20 0,21 1 16,1 0-16,-1 21 0,-21 0 0,22 0 16,-1 21-16,-21 0 0,0 22 15,22-1-15,-22 0 0,0 22 0,-21-1 16,21 1-16,0-1 0,0 1 16,-21-1-16,22-20 0,-1 20 0,-21-20 15,21-1-15,0 0 0,0 1 0,0-1 16,1-21-16,20 21 15,-21-20-15,21-1 0,-20 0 0,20 0 16,0 0-16,1 0 0</inkml:trace>
  <inkml:trace contextRef="#ctx0" brushRef="#br0" timeOffset="49280.01">13758 8932 0,'-21'0'15</inkml:trace>
  <inkml:trace contextRef="#ctx0" brushRef="#br0" timeOffset="52331.71">18732 12510 0,'0'0'0,"-21"0"15,0 0 1,0 0 0,42 0 15,0 0-16,0 0-15,1 0 0,-1 0 0,21 0 16,-21 0-16,0 0 0,22 0 0,-22 0 16,21 0-16,-21 0 0,22-22 15,-22 22-15,0 0 0,0 0 0,0 0 16,1 0-16,-1 0 0,-21-21 16,-21 21-1</inkml:trace>
  <inkml:trace contextRef="#ctx0" brushRef="#br0" timeOffset="52875.91">18711 12594 0,'0'0'0,"0"21"0,0 43 16,0-43 0,0 0-16,0 0 0,0 1 0,0-1 15,0 0-15,0 0 16,0 0-16,0-42 47,0 0-47,0 0 15,21 21-15,1-21 0,-1 21 16,-21-22-16,21 1 16,0 21-16,0 0 0,0 0 15,1 0-15,-1 0 0,0 0 16,0 0-16,0 21 0,22-21 16,-22 22-16,0-1 0,0-21 0,-21 21 15,21 0-15,-21 0 0,21 0 16,-21 1-16,0-1 0,0 0 0,0 0 15,0 0-15,-21 0 0,0 1 0,0-1 16,0 0-16,0-21 0,-1 21 16,1 0-16,0-21 0,0 0 0,0 21 15,0-21-15,-1 0 0,1 0 16,0 0-16,0 0 0,0 0 16,0-21-16,-1 0 15,22 0-15,0 0 16,0 0-16,0-1 15,0 1-15,22 0 16,-1 0-16</inkml:trace>
  <inkml:trace contextRef="#ctx0" brushRef="#br0" timeOffset="53335.65">19558 12573 0,'0'0'0,"0"21"0,-21 0 16,0-21-16,21 22 0,-22-22 16,22 21-16,0 0 0,0 0 0,0 0 15,-21 0-15,21 1 0,0-1 0,0 0 16,0 0-16,0 21 0,0-20 15,0-1-15,0 0 0,0 0 0,0 0 16,0 0-16,21 1 0,-21-1 0,22-21 16,-1 0-16,0 0 15,0 0-15,0 0 16,0 0-16,1-21 0,-1-1 0,0 1 16,0 21-16,0-21 0,0 0 15,-21-21-15,22 20 0,-22 1 0,21 0 16,-21 0-16,0 0 0,0-22 0,0 22 15,0 0-15,0 0 0,-21 0 16,-1 0-16,1-1 0,0 1 0,0 0 16,0 21-16,0-21 0,-1 21 15,1 0-15,21 21 32,0 0-32,0 0 15,-21-21-15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1T01:12:42.9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2286 1291 0,'0'-21'31,"21"0"-15,-21 0-1,21 21-15,-21-21 16,0-1-16,0 1 0,0 0 16,21 21-16,-21-21 0,0 0 15,0 0-15,22-1 0,-22 1 16,0 42 31,0 1-47,0-1 15,0 0-15,0 0 0,0 21 0,0-20 16,0 20-16,0 0 16,0-21-16,0 22 0,0-1 0,0 0 15,0-20-15,0 20 0,0 0 16,0 1-16,0-1 0,0-21 0,0 21 15,0-20-15,0-1 0,21 21 16,-21-21-16,0 0 0,0 1 16,0-1-1,-21-21 17,21-21-32,0-1 15,0 1 1,0 0-16,0 0 0,0 0 15</inkml:trace>
  <inkml:trace contextRef="#ctx0" brushRef="#br0" timeOffset="292.83">2730 1609 0,'0'0'0,"22"21"15,-1-21 17,0 0-32,0 0 15,-21-21 1,21 21-16</inkml:trace>
  <inkml:trace contextRef="#ctx0" brushRef="#br0" timeOffset="1883.57">3958 1249 0,'0'0'0,"0"-21"0,-21 0 16,0-1-16,0 22 15,21-21-15,-22 21 16,1 0-16,0 0 16,21 21-1,0 1-15,0-1 16,0 0-16,0 0 0,0 0 15,0 0-15,0 1 16,21-1-16,0-21 0,1 21 0,-1-21 16,0 0-16,21 0 15,-21 0-15,1 0 0,20 0 0,-21-21 16,21 0-16,1 21 0,-22-22 16,21 1-16,1 0 0,-1-21 0,0 21 15,-21-1-15,22-20 0,-22 21 16,21-21-16,-21-1 0,-21 22 15,0-21-15,0 21 0,0-22 16,0 22-16,0-21 0,0 21 0,0-1 16,0 1-16,-21 21 15,0 0-15,0 0 0,0 21 16,21 1-16,0-1 16,-21 0-16,21 21 0,-22 1 0,22-1 15,0 21-15,0-20 0,0-1 16,0 22-16,-21-22 0,21 21 15,0-20-15,-21-1 0,21 22 16,0-22-16,0 21 0,0-20 0,0 20 16,0-20-16,0 20 0,0-21 0,0 1 15,0-1-15,0 0 0,0-20 16,0 20-16,0-21 0,0 0 0,0 0 16,-21 1-16,21-1 0,0 0 15,-21-21-15,0 21 0,-1-21 16,1 0-1,0 0-15,21-21 0,-21 21 0,0-21 16,0 0-16,-1 21 16,-20-22-16,21 1 0,0-21 0,0 21 0,-22 0 15,22-1-15,0 1 16,0 0-16,0 0 0,-1 21 0,1-21 16,0 21-16,21-21 0,0 42 31,0 0-31,0 0 15,0 0-15,0 0 0,0 1 16,0-1-16,21 0 0,0 0 0,1 0 16,-1 0-16,0 1 0,0-22 15,21 21-15,-20-21 0,20 0 0,-21 21 16,21-21-16,1 0 16,-1 0-16,22 0 0,-22 0 0,0-21 15,22 0-15,-22 21 0,22-22 16,-22 1-16,0 0 0,1 0 0,-1 0 15,-21-22-15,21 22 0,-20 0 0,-1-21 16,0-1-16,0 1 0,0 21 16,0-21-16,-21-1 0,0 22 0,0-21 15,22 21-15,-22-1 0,0 1 16,0 0-16,-22 42 31,22 0-31,-21 1 16,0-1-16,21 21 15,-21-21-15,0 22 0,21-1 0,-21 0 16,21 1-16,-22-22 0,22 21 0,-21 22 16,21-22-16,-21-21 15,21 0-15,-21 0 0,21 1 0,0-1 16,-21 0-16,21 0 16,0-42 15,0 0-31,0 0 15,0-1-15,0 1 0,21 0 0,0-21 16,0 21-16,0-22 0,1 1 16,-1 21-16,21-22 0,-21 1 15,22 0-15,-22 21 0,21-22 16,-21 22-16,22 0 0,-22 0 0,0 0 16,21 21-16,-21 0 0,1 0 15,-1 0-15,0 0 0,-21 21 16,0 0-16,0 0 0,0 21 15,0-20-15,0 20 0,0 0 0,0 1 16,-21-1-16,21-21 0,-21 21 0,-1 1 16,1-22-16,0 0 15,21 0-15,-21 0 0,21 1 0,-21-1 0,21 0 16,-21-21-16,21 21 16,21-21 15,0 0-31,0-21 15,0 0-15</inkml:trace>
  <inkml:trace contextRef="#ctx0" brushRef="#br0" timeOffset="3907.92">5355 2180 0,'0'0'0,"0"-21"32,21 0-17,0 0-15,22 0 0,-22-1 16,0-20-16,21 21 0,1-21 0,-1-1 15,-21 1-15,22 0 0,-22-1 16,21-20-16,-21 20 0,0-20 0,-21 21 16,0-1-16,22-20 0,-22 20 15,0 1-15,0 0 0,0-1 16,0 22-16,0-21 0,0 21 0,0 0 16,0-1-16,-22 1 0,22 0 15,-21 21-15,0 0 16,0 21-16,21 0 15,0 1-15,-21-1 0,21 21 0,-21-21 16,-1 22-16,22-1 0,-21 21 16,21-20-16,-21-1 0,21 22 0,-21-22 15,21 21-15,0-20 0,-21 20 16,21-20-16,0-1 0,0 0 0,-21 1 16,21-1-16,0 0 0,0-21 0,0 1 15,0-1-15,0 0 16,0 0-16,0 0 0,0 0 15,0-42 17,0 0-32,21 0 0,-21 0 15,21 0-15,0-1 0,-21-20 16,21 21-16,0-21 0,1 20 0,-1-20 16,0 21-16,0 0 0,0-22 15,0 22-15,1 0 0,-1 0 0,0 0 16,21 0-16,-21-1 15,1 22-15,-1 0 0,0 0 16,0 22-16,-21-1 0,0 0 16,0 0-16,0 0 0,0 0 15,0 1-15,0 20 0,0-21 0,0 0 16,0 0-16,0 1 0,0-1 16,0 0-16,0 0 0,0 0 0,21 0 15,0 1-15,1-22 16,-1 21-16,0-21 0,0 0 15,0 0-15,0 0 0,1 0 16,-1-21-16,0 21 16,0-22-16,0 1 0,0 21 15,-21-21-15,22 0 0,-1 0 0,0 0 16,-21-22-16,0 22 0,21-21 16,-21 21-16,0-22 0,0 22 0,0 0 15,0 0-15,0 0 0,0-1 16,-21 22-1,0 0 1,21 22-16,0-1 16,-21 0-16,21 0 0,0 0 0,-22 0 15,22 1-15,0-1 0,0 0 16,0 0-16,0 21 0,0-20 0,0-1 16,0 0-16,0 0 15,0 0-15,0 0 0,0 1 0,0-1 16,22 0-16,-1-21 15,0 21-15,0-21 0,0 0 16,0 0-16,1 0 0,-1 0 0,0 0 16,0 0-16,0 0 0,0-21 15,1 0-15,-1 0 0,0 21 0,0-22 16,0 1-16,0 0 0,-21 0 0,22-21 16,-22 20-16,21 1 0,-21 0 15,21 0-15,-21 0 0,0 0 16,0-1-16,-21 22 31,42 0 16,0 0-47,0-21 16,0 21-16,1-21 15,-1 21-15,0 0 16,0 0-16,-21 21 31,0 0-31,0 1 16,0-1-16,0 0 0,0 0 15,0 0-15,0 0 0,0 1 16,-21-1-16,21 0 0,0 0 16,0 0-16,0 0 0,0 1 15,0-1-15,0 0 16,21-21-16,0 0 0,0 0 0,1 0 15,-1 0-15,0 0 0,0 0 16,0 0-16,0 0 0,1 0 16,-1 0-16,0-21 0,0 0 0,0-1 15,0 22-15,1-21 0,-22 0 0,21-21 16,0 21-16,-21-1 0,21-20 16,0 21-16,-21 0 0,0-22 0,21 22 15,1 0-15,-22 0 16,0 0-16,0 0 0,0-1 15,0 44 17,0 20-32,0-21 0,-22 0 15,22 0-15,0 22 0,0-22 16,-21 21-16,21-21 0,0 1 0,0-1 16,0 21-16,0-21 0,0 0 15,0 1-15,0-1 0,21-21 16,1 0-16,-1 21 0,0-21 15,21 0-15,-21 0 16,1 0-16,-1 0 0,21 0 0,-21 0 16,22-21-16,-22 0 0,0-1 0,21 1 15,-21 0-15,1 0 0,20 0 16,-21-22-16,0 1 0,0 21 0,1-21 16,-1-22-16,0 22 0,-21-1 15,21 1-15,0-21 0,0 20 0,-21 1 16,0 21-16,0-22 0,0 22 0,0 0 15,0 0-15,0 0 0,0 0 16,0-1-16,0 44 47,0 20-47,0-21 0,0 0 16,0 22-16,0-22 0,0 21 15,-21 0-15,21 1 0,-21-1 0,21 0 16,0 1-16,-21-1 0,0 0 15,0-20-15,21 20 0,0-21 0,0 21 16,-22-20-16,22-1 0,0 0 0,0 0 16,0 0-16,0 0 0,0 1 15,0-1 1,22-21-16,-1 0 0,0 0 16,0 0-16,0 0 15,0 0-15,1 0 0,-1-21 16,0 21-16,0-22 0,0 22 15,-21-21-15,21 0 0,1 21 0,-22-21 16,0 0-16,21 0 0,-21-1 0,21 1 16</inkml:trace>
  <inkml:trace contextRef="#ctx0" brushRef="#br0" timeOffset="4155.72">7874 1651 0,'0'0'0,"0"-21"16,21 21-16,0-21 15,0 21-15,1 0 0,-1 0 0,21-21 16,-21 21-16,0 0 0,22-22 16,-22 22-16,0 0 0,0 0 0,0-21 15,1 21-15,-1-21 0,0 21 16,-21-21-1,-21 0 1</inkml:trace>
  <inkml:trace contextRef="#ctx0" brushRef="#br0" timeOffset="4359.6">7324 1461 0</inkml:trace>
  <inkml:trace contextRef="#ctx0" brushRef="#br0" timeOffset="6367.98">8530 1926 0,'21'0'15,"0"0"-15,1-21 16,-1 0-1,0 21-15,-21-21 0,21 0 16,0-1-16,-21 1 0,21 0 16,-21 0-16,0 0 15,0 0-15,0-1 0,0 1 0,-21 0 16,0 0-16,0 0 0,21 0 0,-21-1 16,0 1-16,-1 21 0,1 0 15,0 0-15,0 0 0,0 0 16,-22 0-16,22 0 0,0 21 15,-21 1-15,21 20 0,-22-21 0,22 21 16,0 1-16,0-1 0,0 0 0,-1 1 16,1-1-16,21 0 0,0-20 15,0 20-15,0-21 0,0 0 0,0 0 16,21 1-16,1-1 0,-1 0 16,0-21-16,0 0 0,0 0 0,22 0 15,-22 0-15,0 0 0,0 0 0,21-21 16,-20 0-16,-1 21 15,21-22-15,-21 1 0,0 0 0,22 0 16,-22-21-16,0 20 0,0 1 16,0-21-16,1 21 0,-22-22 0,0 1 15,21 21-15,-21-21 0,0 20 0,0 1 16,0 0-16,0 0 0,0 0 16,0 0-16,0 42 31,0 0-31,0 0 0,-21 0 0,21 0 15,0 22-15,0-22 0,0 21 16,0-21-16,0 22 0,0-1 0,0-21 16,0 0-16,0 22 0,0-22 15,21 0-15,0 0 0,0 0 16,0-21-16,22 0 0,-22 0 16,0 0-16,0 0 0,21 0 0,-20 0 15,20-21-15,0 21 0,-21-21 16,22 0-16,-22 0 0,0 0 0,0-22 15,22 22-15,-43-21 0,21-1 16,0 22-16,-21-21 0,0 0 0,0 20 16,0-20-16,0 21 0,0 0 0,0 0 15,0-1 1,0 44 0,0-1-16,-21 0 15,21 21-15,0-21 0,-21 1 16,21 20-16,0-21 0,0 21 0,0 1 15,0-22-15,0 0 0,0 21 16,0-20-16,0-1 0,0 0 0,0 0 16,0 0-16,0 0 0,0 1 15,21-44 17,-21 1-32,21 0 0,0 0 15,-21 0-15,21 0 0,0-1 0,-21-20 16,22 21-16,-22-21 0,21 20 0,-21-20 15,21 21-15,0-21 16,-21 20-16,0 1 0,21 21 0,0 0 16,1 0-16,-1 21 15,-21 1-15,21-1 16,-21 0-16,0 0 0,0 0 0,21 22 16,-21-22-16,0 0 0,0 21 15,21-21-15,0 1 0,-21-1 0,22 0 16,-1 0-16,-21 0 0,21-21 15,0 21-15,0-21 0,22 0 0,-22 0 16,0 0-16,0 0 0,0 0 16,0 0-16,1 0 0,-1-21 0,0 0 15,0 21-15,0-21 0,0 0 16,1-22-16,-1 22 0,0 0 0,0-21 16,0-1-16,0 22 0,1-21 15,-22 0-15,21 20 0,0-20 0,-21 21 16,0 0-16,21 0 0,0 21 15,0 0 1,-21 21-16,22-21 16,-22 21-16,0 0 0,0 0 15,0 0-15,0 1 16,0-1-16,21-21 0,-21 21 16,21-21-16,-21-21 31,0 0-31,0-1 15,0 1-15,0 0 16,0 0-16,0 0 0,0 0 16,0-1-16,-21 22 15,0 0 1,-1 0 0,22 22-16,-21-1 0,21 0 15,-21 0-15,0 21 0,21-20 0,-21-1 16,21 0-16,0 21 15,-21-21-15,21 1 0,-22 20 0,22-21 0,0 0 16,0 0-16,0 1 0,0-1 16,0 0-16,0 0 0,0 0 15,22-21-15,-1 21 0,0-21 0,21 0 16,-21 0-16,1 0 0,20 0 16,-21 0-16,21 0 0,1 0 0,-22 0 15,21 0-15,-21 0 0,22-21 0,-1 21 16,-21-21-16,0 0 0,22 0 15,-22 0-15,0-1 0,0-20 0,0 21 16,1-21-16,-1-1 0,-21 22 16,21-21-16,-21-1 0,21 22 15,-21-21-15,0 21 0,0 0 0,0-1 16,-21 22 0,0 0-16,0 0 0,-1 22 0,1-1 15,0 0-15,0 21 0,0-21 0,21 22 16,0-1-16,-21-21 0,21 22 15,0-1-15,0-21 0,0 0 0,0 22 16,0-22-16,0 0 0,21 0 0,0-21 16,0 21-16,0-21 0,0 0 15,1 0-15,20 0 0,-21 0 0,21 0 16,1 0-16,-22 0 0,21-21 16,1 0-16,-22 21 0,21-21 15,-21 0-15,0 21 0,1-22 0,-1 1 16,0 0-16,0 0 0</inkml:trace>
  <inkml:trace contextRef="#ctx0" brushRef="#br0" timeOffset="7696.73">2392 3620 0,'-21'0'63,"21"-22"-32,0 1 0,0 0-31,0 0 16,0 0-16,0 0 15,0-1-15,0 1 0,21 0 0,0 0 16,-21 0-16,21 0 0,0-1 16,0 1-16,1 21 0,-1-21 0,0 0 15,0 21-15,0 0 0,0 0 16,1 0-16,-1 0 0,0 0 15,0 0-15,0 21 0,0-21 0,-21 42 16,22-20-16,-1-1 0,-21 21 0,21-21 16,-21 22-16,0-1 0,0 0 15,0-21-15,0 22 0,0-1 16,0 0-16,-21 1 0,0-1 0,-1 0 16,1 1-16,0-22 0,0 21 15,0 1-15,-22-1 0,22-21 16,0 21-16,0-20 0,-21-1 0,20 0 15,1 0-15,-21 0 0,21-21 16,0 0-16,-1 0 0,1 0 0,0 0 16,0 0-16,0 0 0,21-21 15,0 0-15,-21 0 0,21 0 0,-22-1 16,22 1-16,0-21 0,0 0 16,0 20-16,0-20 0,0 21 0,0-21 15,0 20-15,0 1 0,0 0 16,22 0-16,-1 0 0,0 0 15,0 21-15,0 0 16,0 0-16,1 0 0,-1 0 0,0 21 16,0 0-16,0 0 0,0 0 15,1 0-15,-1 1 0,-21 20 0,21-21 16,0 21-16,0-20 0,-21-1 16,21 21-16,1-21 0,-1 0 0,0 1 15,-21-1-15,21 0 0,0 0 16,0-21-16,-21 21 0,22 0 0,-1-21 15,-21 22-15,21-22 16,0 0-16,0 0 31,-21-22-31,21 22 16,-21-21-16,22 0 0</inkml:trace>
  <inkml:trace contextRef="#ctx0" brushRef="#br0" timeOffset="7956.58">3344 3958 0,'0'-21'109</inkml:trace>
  <inkml:trace contextRef="#ctx0" brushRef="#br0" timeOffset="8713.48">4614 3217 0,'0'0'0,"0"-21"0,0 0 0,0 0 15,0 0-15,0 0 16,0-1-16,0 1 0,0 0 0,0 0 15,0 0 1,0 42 15,0 0-31,0 0 0,0 22 16,0 20-16,0-21 0,0 22 16,0-1-16,0 22 0,0-21 0,0 20 15,0-20-15,0-1 0,0 1 0,0 20 16,0-20-16,0-22 0,0 22 15,0-22-15,0 0 0,0 1 0,0-1 16,0-21-16,0 0 0,0 1 16,0-1-16,0 0 15,0-42 1,0 0 0,0-1-16</inkml:trace>
  <inkml:trace contextRef="#ctx0" brushRef="#br0" timeOffset="9080.83">4233 3302 0,'0'0'0,"-21"-42"0,-21-22 16,21 22-16,21 21 15,-22 0-15,22-1 0,0 1 0,0 0 16,0 0-16,0 0 15,0 0-15,22-1 0,20 1 0,-21 0 16,21 21-16,1-21 0,-1 0 0,22 21 16,20 0-16,-20 0 0,20 0 15,1 0-15,-21 0 0,20 0 0,-20 0 16,-1 21-16,1 0 0,-22 0 16,0 22-16,-20-22 0,-1 21 0,-21 0 15,0 1-15,0-1 0,-21 0 16,-1 22-16,-20-22 0,21 1 15,-21-1-15,-1 0 0,22 1 0,-21-1 16,-1 0-16,22-21 0,-21 22 16,21-22-16,0 0 0,-1 0 0,22 0 15,0 1-15</inkml:trace>
  <inkml:trace contextRef="#ctx0" brushRef="#br0" timeOffset="11065.7">5249 4318 0,'0'-21'16,"0"0"-16,0 0 15,0-1 1,0 1-16,21 0 0,22-42 15,-22 41 1,-21-20-16,21 21 0,0-21 0,0 20 16,1-20-16,20 0 0,-21 21 0,0-22 15,0 1-15,1 0 0,-1 20 16,0-20-16,0 0 0,-21 21 0,0-22 16,21 22-16,-21 0 0,0 0 15,0 0-15,0-1 0,0 44 31,-21-1-31,0 0 0,21 0 16,-21 0-16,0 22 0,-1-22 0,22 21 16,0-21-16,-21 22 0,21-1 15,-21 0-15,21 1 0,0-1 16,0 0-16,0 1 0,0-22 16,0 21-16,0-21 0,0 22 0,21-22 15,0 0-15,-21 0 0,22-21 0,-1 21 16,0-21-16,0 0 0,21 0 15,-20 0-15,-1-21 0,0 21 0,21-21 16,-21 0-16,22 0 0,-22-1 16,21-20-16,-21 21 0,1-21 0,20 20 15,-21-20-15,0 21 0,-21-21 0,0-1 16,21 22-16,-21-21 0,0-1 16,0 22-16,-21-21 0,0 0 15,0 20-15,0-20 0,-22 21 16,22 0-16,-21-22 0,21 43 0,-22-21 15,22 21-15,-21 0 0,0 0 0,20 0 16,1 0-16,-21 21 0,21 1 16,-22-1-16,22 0 0,0 0 0,0 21 15,0-20-15,21 20 0,0-21 16,0 21-16,0 1 0,0-22 0,0 21 16,0-21-16,21 22 0,0-22 15,0 0-15,0 0 0,22 0 16,-22 1-16,0-1 0,21 0 0,-20-21 0,20 0 15,-21 0-15,21 0 16,1 0-16,-1 0 0,-21-21 0,22 0 16,-1-1-16,0 1 0,1-21 15,-1 21-15,0-22 0,22 1 0,-22 0 16,0-1-16,-20 1 0,20 0 0,0-22 16,-21 1-16,1 20 0,-1-20 15,-21-1-15,0 1 0,0-1 0,0 22 16,0 0-16,0-1 0,0 1 15,0 0-15,0-1 0,0 22 0,0 0 16,0 0-16,-21 0 0,-1 21 16,1 0-16,21 21 15,-21 0 1,21 21-16,0-20 0,-21 20 0,21 0 16,0 1-16,0 20 0,0-21 0,0 22 15,0-22-15,0 22 0,0-1 16,0-20-16,0 20 0,0-21 0,0 1 15,0 63-15,0-85 16,21 21-16,-21 0 0,21 1 0,0-22 16,-21 0-16,22 21 0,-22-20 15,21-1-15,0-21 0,0 21 16,0-21-16,0 0 0,1 0 16,-1 0-16,21 0 0,-21 0 15,0 0-15,1-21 0,-1 0 0,21-1 16,-21 1-16,0-21 0,1 21 0,20 0 15,-21-22-15,0 22 0,0 0 16,-21-21-16,22 20 0,-1-20 0,0 21 16,-21-21-16,0 20 0,21 1 15,-21 0-15,21 21 0,-21-21 0,0 42 32,0 0-32,0 0 15,0 1-15,-21-1 0,21 21 16,-21-21-16,21 0 0,0 1 0,0-1 15,0 0-15,0 0 0,0 0 16,0 0-16,0 1 0,21-1 16,0-21-16,0 0 0,1 0 15,-1 0-15,0 0 0,0 0 0,0 0 16,0 0-16,1-21 0,-1-1 0,0 22 16,0-21-16,0 0 0,0 0 15,1 0-15,-1 0 0,-21-22 0,21 22 16,-21 0-16,21 0 0,-21 0 15,21-1-15,-21 1 0,0 0 0,0 0 16,0 0-16,0 42 47,0 0-31,0 21-16,0-20 0,-21 20 0,21 0 15,0 1-15,-21-1 0,21 0 0,-21 22 16,21-22-16,0 22 0,0-1 15,-21 1-15,21-1 0,0 1 0,0-1 16,0 1-16,0-1 0,0 1 0,0-22 16,21 21-16,-21 1 0,0-1 15,21 1-15,-21-1 0,21 1 0,-21-1 16,0 1-16,0-1 0,0 1 16,0-22-16,0 1 0,0 20 0,0-21 15,0 1-15,-21-1 0,0 0 16,21-20-16,-21 20 0,-1-21 0,1 0 15,0 0-15,0 1 0,0-22 0,0 0 16,-22 0-16,22 0 0,-21 0 16,21 0-16,-22-22 0,1 22 0,0-42 15,20 21-15,-20-21 0,0-1 0,-1 1 16,22 0-16,-21-22 0,21 1 0,0-1 16,-1 1-16,1-22 0,21 0 15,0 1-15,0 20 0,0-21 0,0 22 16,0-1-16,21-20 0,1 20 15,-1 1-15,21 20 0,-21-20 16,22-1-16,-1 22 0,0 0 0,1-22 16,-1 22-16,0 0 0,1 20 0,-1-20 15,21 21-15,-20 0 0,-1-22 16</inkml:trace>
  <inkml:trace contextRef="#ctx0" brushRef="#br0" timeOffset="12112.63">8064 3493 0,'0'-22'0,"-21"22"15,0 0 1,0 0-16,0 22 15,21-1 1,-21 0-16,21 0 0,-22 0 16,22 0-16,-21 1 0,21-1 0,0 0 15,0 0-15,-21 0 0,0 0 16,21 1-16,-21-1 0,21 0 0,0 0 16,-21 0-16,21 0 0,-22 1 0,22-1 15,-21-21 1,0 0-16,21-21 31,-21-1-31,21 1 0,0 0 16,0 0-16,0 0 0,0 0 0,0-22 15,0 22-15,21 0 16,-21-21-16,21 20 0,22 1 0,-22-21 16,0 21-16,21 0 0,-21-1 0,22 1 15,-22 0-15,21 21 0,1 0 16,-22 0-16,0 0 0,21 0 0,-21 0 15,1 21-15,-1-21 0,0 21 16,0 22-16,-21-22 0,21 0 0,-21 0 16,0 0-16,0 22 0,0-22 0,0 0 15,0 0-15,0 0 0,0 1 16,0-1-16,0 0 0,-21-21 16,21 21-16,-21-21 31,21-21-16,0 0-15,0 0 16,0-1-16,21 1 0,0 0 0,0 0 16,1 0-16,-1-22 0,0 22 0,0-21 15,21 0-15,-20-1 0,20 22 16,0-21-16,1 21 0,-1-1 0,0 1 16,1 0-16,-22 21 0,21 0 15,-21 0-15,0 21 0,1 0 0,-1 1 16,0 20-16,-21-21 0,0 21 15,0-20-15,0 20 0,0 0 16,0-21-16,0 22 0,0-22 0,-21 21 16,21-21-16,0 1 0,0-1 0,0 0 15,-21-21-15,21 21 0,21-21 47,0 0-47,-21-21 0,21 0 16</inkml:trace>
  <inkml:trace contextRef="#ctx0" brushRef="#br0" timeOffset="12564.07">9271 3387 0,'0'-43'16,"-21"65"15,0-1-31,21 0 0,-22 0 15,1 21-15,0-20 0,0 20 0,0-21 16,21 21-16,-21-20 0,-1-1 16,22 21-16,0-21 0,0 0 15,0 1-15,0-1 0,0 0 0,0 0 0,0 0 16,22-21-16,-1 0 16,0 0-16,21 0 0,-21 0 15,22 0-15,-22 0 0,21 0 0,-21-21 16,22 0-16,-22 0 0,0 0 15,21-1-15,-20 1 0,-1 0 0,0 0 16,-21-21-16,0 20 0,21-20 0,-21 21 16,0-21-16,0-1 0,0 1 15,0 21-15,0-22 0,0 22 0,-21 0 16,21 0-16,-21 0 0,0 0 16,-1 21-16,1 0 0,0 0 0,0 0 15,0 0-15,0 21 0,-22-21 0,22 21 16,0 0-16,0 0 15,0 0-15,-1-21 0,22 22 0,0-1 16,0 0-16,0 0 0,0 0 16,0 0-16,0 1 0,22-1 15,-1 0-15,0 0 16</inkml:trace>
  <inkml:trace contextRef="#ctx0" brushRef="#br0" timeOffset="13363.91">9567 3852 0,'0'0'0,"21"0"32,1 0-32,-1 0 0,0-21 15,0 21-15,0-21 0,0 0 0,22 0 16,-22 0-16,21-1 0,-21 1 0,22 0 15,-22 0-15,21-21 0,-21 20 16,1-20-16,-1 21 0,0-21 0,-21 20 16,0-20-16,0 21 0,0 0 15,0 0-15,-21 21 0,0 0 16,-1 0-16,1 0 0,-21 21 0,21-21 16,0 21-16,-1 0 15,1 0-15,0 0 0,21 1 0,-21-1 16,21 0-16,0 0 0,0 0 15,21 0-15,0 1 0,0-1 16,1 0-16,-1 0 0,0-21 0,0 21 16,0 0-16,0 1 0,1-1 0,-22 0 15,21-21-15,-21 21 16,21-21-16,-21 21 16,21-21-16,0 0 0,0 0 0,1 0 15,-1 0 1,0 0-16,0-21 0,21 21 0,-20-21 15,-1 21-15,0-21 0,21 0 0,-21-1 16,22 1-16,-22 0 0,0 0 16,0-21-16,0 20 0,1-20 0,-1 21 15,0-21-15,-21 20 0,21-20 0,-21 21 16,0 0-16,0 0 0,0-1 16,0 1-16,-21 21 31,0 21-31,0 1 0,21-1 15,-22 0-15,22 21 0,0-21 16,-21 22-16,0-1 0,0 0 16,21 22-16,-21-22 0,0 22 0,-1-22 15,22 22-15,-21-1 0,0 22 0,21-22 16,0 22-16,0-22 0,0 22 16,-21 0-16,21-22 0,-21 22 0,21-22 15,0 22-15,-21-21 0,21-1 0,-22 22 16,1-43-16,21 22 0,0-1 0,-21-21 15,0 1-15,-21 84 16,42-106 0,-22 0-16,1 0 0,21 0 0,0-42 31,0 0-31,0 0 0,21 0 16,1-22-16,-1 1 0,0 0 15,0-1-15,0-20 0,0-1 0,1-20 16</inkml:trace>
  <inkml:trace contextRef="#ctx0" brushRef="#br0" timeOffset="13671.87">10414 3641 0,'0'0'0,"0"-64"0,0-63 16,0 85-16,-21 21 16,21-22-16,0 22 0,0 0 15,0 0-15,0 0 0,0 0 0,21 21 16,0-22-16,21 22 0,-20 0 15,20-21-15,0 21 0,1 0 16,-1 0-16,0 0 0,1 21 0,-1-21 16,0 22-16,-21-1 0,22 0 0,-22 21 15,0-21-15,-21 22 0,0-1 16,0-21-16,0 22 0,-21-1 0,-21-21 16,-1 21-16,1-20 0,0 20 0,-1-21 15,1 0-15,0 0 0,-1 1 16,22-22-16,-21 21 0,21-21 0,-1 0 15,1 0-15,21-21 32,21 21-32,1-22 15</inkml:trace>
  <inkml:trace contextRef="#ctx0" brushRef="#br0" timeOffset="15012.38">11070 3831 0,'-21'21'16,"42"-42"15,-21 0-15,21 21-16,22-21 0,-22 0 0,0 0 15,21-1-15,-21 1 0,22-21 0,-1 0 16,-21-1-16,22 1 15,-1 0-15,-21-22 0,21 1 0,-20-1 16,-1 1-16,0-1 0,0 1 0,-21 20 16,21-20-16,-21-1 0,0 22 15,0 0-15,0-1 0,0 1 0,-21 21 16,0 0-16,0-1 0,0 22 16,-1 0-16,1 0 0,21 22 15,-21-1-15,0 21 0,0-21 0,0 22 16,-1-1-16,1 0 15,21 22-15,-21-22 0,0 22 0,21-1 16,-21 1-16,21-1 0,0 1 0,0-1 16,0-21-16,0 22 0,0-22 15,0 1-15,0-1 0,0 0 0,0-21 16,0 22-16,0-22 0,0 0 0,0 0 16,0 0-16,21-21 15,0 0 1,-21-21-16,0 0 0,0 0 15,0 0-15,21 0 16,-21-22-16,21 22 0,-21 0 16,22-21-16,-1 20 0,-21 1 0,0-21 0,21 21 15,0 0-15,-21-1 16,21 1-16,0 21 16,1 0-16,-22 21 15,0 1-15,21-1 16,-21 0-16,0 0 0,21 0 0,-21 0 15,0 1-15,0-1 0,21 0 16,-21 0-16,21-21 0,-21 21 0,21 0 16,1-21-16,-22 22 0,21-22 0,0 0 15,0 0-15,0 0 0,0 0 16,1 0-16,-1 0 0,0 0 0,0 0 16,0 0-16,22 0 0,-22 0 0,0-22 15,0 1-15,0 21 0,0-21 16,1 0-16,-1 0 0,0 0 15,0-1-15,0-20 0,-21 21 0,0 0 16,21 0-16,1-1 0,-22 1 16,0 0-16,0 0 0,0 0 15,0 42 17,0 0-32,0 0 0,0 0 15,0 1-15,0 20 0,0-21 0,0 0 16,0 0-16,0 1 0,0 20 15,0-21-15,0 0 0,0 0 0,0 1 16,0-1-16,0 0 0,21 0 16,0-21-16,0 0 15,0 0-15,0 0 0,1 0 16,-1 0-16,0 0 0,0 0 0,0 0 16,0 0-16,22-21 0,-22 0 15,0 21-15,0-21 0,22-1 0,-22 1 16,0 0-16,0 0 0,0-21 0,0 20 15,1-20-15,-1 21 0,0 0 16,-21-22-16,0 22 0,0 0 0,0 0 16,-21 21-1,0 21 1,-1-21-16,22 21 0,0 0 0,-21 1 16,21-1-16,0 21 15,0-21-15,0 0 0,0 1 0,0-1 16,0 0-16,0 0 0,0 0 0,0 0 15,0 1-15,21-22 0,-21 21 16,0 0-16,0 0 0,0 0 16,-21-21 15,0 0-31,0 0 0,0 0 16,0 0-16,-1 0 0,22-21 31,0 0-31,0 0 15,22 21-15,-1-21 0</inkml:trace>
  <inkml:trace contextRef="#ctx0" brushRef="#br0" timeOffset="15755.79">12975 3450 0,'0'0'15,"0"21"16,0 1-15,0-1-16,0 0 0,0 0 16,0 0-16,0 0 0,0 1 0,0-1 15,-21 0-15,21 0 0,-21 0 16,21 0-16,0 1 16,0-1-16,0 0 0,-21-21 15,21 21-15,-22-21 31,22-21-15,0 0-16,0 0 16,0-1-16,0-20 0,0 21 15,22 0-15,-1-22 0,0 22 0,-21-21 16,21 21-16,0-22 0,22 22 16,-22-21-16,0 21 0,21 0 15,-21 21-15,1-22 0,20 22 0,-21 0 16,0 0-16,22 0 0,-22 22 0,0-22 15,-21 21-15,21 0 0,0 0 16,-21 0-16,21 22 0,-21-22 0,0 0 16,0 0-16,0 0 0,0 0 0,0 22 15,0-22-15,0 0 0,0 0 16,0 0-16,0 1 0,0-1 16,-21-21 15,21-21-16,0-1-15,0 1 16,0 0-16,21-21 16,-21 21-16,22-1 0,-1-20 0,0 21 15,0-21-15,0-1 0,0 22 0,22-21 16,-22 21-16,0-1 0,21 1 16,-20 0-16,-1 21 0,0 0 0,21 0 15,-21 0-15,1 0 0,-22 21 0,21 0 16,-21 1-16,21-1 0,-21 21 15,0-21-15,0 22 0,0-1 0,0-21 16,0 21-16,0-20 0,0-1 16,0 21-16,0-21 0,0 0 15,-21 1-15,21-1 0,0 0 0,-21-21 16,21 21-16,0 0 0,-22-21 31,1 0-15,21-21-16,0 0 15,0 0-15</inkml:trace>
  <inkml:trace contextRef="#ctx0" brushRef="#br0" timeOffset="15968.67">13102 2921 0,'0'0'0,"-21"0"0,0 0 16,0 0-16,-1 0 0,1 0 0,0 0 16,0 0-1,0 0-15,0 0 16,21 21 0,-22-21-16,1 21 15</inkml:trace>
  <inkml:trace contextRef="#ctx0" brushRef="#br0" timeOffset="16772.08">4043 4022 0,'-21'0'0,"-1"0"15,44 21 32,-1-21-47,0 0 16,0 21-16,0-21 0,0 0 0,22 21 15,-1-21-15,22 21 16,-1-21-16,1 22 0,20-22 0,22 0 16,0 21-16,0-21 0,21 0 0,0 21 15,0 0-15,21-21 0,0 21 16,21-21-16,1 0 0,-1 0 0,0 21 16,22 1-16,-1-22 0,1 21 0,21-21 15,-1 0-15,1 21 0,21-21 16,-22 0-16,22 21 0,0-21 0,0 21 15,0-21-15,21 0 0,-21 0 16,21 21-16,0 1 0,-22-22 16,1 0-16,0 21 0,0-21 0,0 0 0,-22 0 15,-20 21-15,-1-21 0,1 0 16,-1 0-16,-20 21 0,-22-21 16,0 0-16,-21 0 0,0 21 0,-21-21 15,0 0-15,-22 0 0,1 0 16,-21 0-16,-22 21 0,0-21 0,-21 0 15,-42 0 1,-21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1T01:13:06.2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2222 635 0,'0'0'0,"0"-21"31,0 0-31,0 0 16,0-1-16,0 1 16,0 0-16,0 0 15,0 0 1,-21 0-16,0 21 31,21 21-15,0 0-1,0 0-15,-21 21 0,21 1 0,0-22 16,0 42-16,-21-20 0,21 20 16,0-20-16,0 20 0,-21 1 15,21-1-15,-22 1 0,22-22 16,0 21-16,-21-20 0,21 20 0,0-20 16,0-1-16,0 0 0,-21-21 15,21 22-15,0-22 0,0 0 0,-21 0 16,21 0-16,0-42 31,0 0-15,-21 0-16</inkml:trace>
  <inkml:trace contextRef="#ctx0" brushRef="#br0" timeOffset="379.78">1884 699 0,'0'0'16,"-21"-22"-16,21 1 0,0 0 0,0 0 15,0 0-15,0-22 0,0 22 16,0 0-16,21 0 0,0-21 0,21 20 16,-21 1-16,22-21 0,-1 21 15,0 0-15,1 21 0,20-22 0,-20 22 16,20 0-16,-21 0 0,22 22 15,-22-1-15,1 0 0,20 0 16,-42 21-16,22 1 0,-22-22 16,0 21-16,-21 1 0,0 20 15,-21-21-15,0 1 0,-22 20 0,1-20 16,-22-1-16,22 0 0,-21 1 16,20-1-16,1 0 0,0-21 0,-1 1 15,1-1-15,21 0 0,0-21 16,-1 21-16,44-21 47,-1 0-47</inkml:trace>
  <inkml:trace contextRef="#ctx0" brushRef="#br0" timeOffset="823.65">2815 953 0,'21'-22'16,"-42"22"15,0 22-31,0-22 0,0 21 16,-1 0-16,1 0 0,0 21 0,0-20 15,0-1-15,0 21 0,-22 0 16,22-20-16,0 20 0,21 0 0,0-21 15,-21 22-15,21-22 0,0 0 16,0 0-16,21 0 0,0 1 16,0-22-16,22 0 0,-22 0 0,21 0 15,0 0-15,1 0 0,-22 0 16,21-22-16,1 1 0,-1 0 0,0 0 16,1 0-16,-1 0 0,-21-22 15,0 1-15,0 21 0,1-22 0,-22 1 16,0 0-16,0 21 15,0-22-15,-22 1 0,1 21 0,0 0 16,-21-1-16,21 1 0,-22 0 16,22 21-16,-21 0 0,21 0 0,-22 0 15,22 21-15,-21-21 0,21 21 16,-1 1-16,1-1 0,0 0 0,21 21 16,0-21-16,0 1 0,0-1 15,21-21-15,0 21 0,1 0 16</inkml:trace>
  <inkml:trace contextRef="#ctx0" brushRef="#br0" timeOffset="1875.53">3344 1376 0,'0'-21'15,"21"21"-15,-21-21 16,22-1-16,-1 1 0,0 0 16,0 0-16,0-21 0,0-1 0,1 22 15,20-42-15,-21 20 0,0 1 16,0-22-16,1 1 0,20 21 16,-21-22-16,0 22 0,-21-22 15,0 22-15,21-22 0,-21 22 0,0 0 16,0 21-16,0-22 0,0 22 15,0 0-15,0 0 0,-21 21 16,0 0 0,21 21-16,-21 0 0,0 21 0,0-20 15,21 20-15,-22 21 0,1-20 16,0 20-16,0 1 0,0-1 0,0 1 16,-1-1-16,1 1 0,0-1 15,0 1-15,0-22 0,21 0 0,0 1 16,0-1-16,0-21 0,0 22 15,0-22-15,0 0 0,21-21 16,0 21-16,0-21 0,0 0 16,22 0-16,-1 0 0,-21 0 0,22-21 15,-1 0-15,0 0 0,-21-1 16,22 1-16,-22 0 0,21 0 0,-21 0 16,1 0-16,-1-1 0,0 1 15,-21 0-15,21 0 0,-21 0 0,0 0 16,-21 42 15,0 0-31,0 0 16,21 0-16,0 0 0,-22 1 0,1 20 15,21-21-15,0 0 16,-21 0-16,21 1 0,0-1 0,0 0 16,0 0-16,21 0 0,0-21 15,1 0-15,-1 0 0,0 0 16,21 0-16,-21 0 0,22 0 0,-22-21 15,21 0-15,1 21 0,-1-21 16,0 0-16,-21-1 0,22 1 0,-22 0 16,21 0-16,-21 0 0,1-22 15,-1 22-15,-21 0 0,0 0 16,21 0-16,-21 0 0,0-1 16,0 1-16,0 0 0,0 42 31,-21 0-31,21 1 15,0-1-15,-21 0 0,-1 21 16,1-21-16,21 22 0,-21-1 0,21 0 16,-21 1-16,0-1 0,21 0 15,0 1-15,-21 20 0,21 1 0,-22-1 16,22 1-16,0-1 0,-21 22 16,21-22-16,0 1 0,0-1 0,-21 1 15,21-1-15,-21 1 0,0-22 16,21 22-16,-21-22 0,21 0 15,-22 1-15,1-22 0,0 21 0,0-21 16,21 1-16,-42-1 0,20-21 0,1 0 16,-21 0-16,0 0 0,-1 0 15,-20 0-15,-1 0 0,1 0 0,-22-21 16,22-1-16,-1 1 0,1 0 16,20 0-16,-20 0 0,20-22 0,22 22 15,-21-21-15,21 21 0,21-22 16,0 22-16,0-21 0,0 21 0,0-22 15,0 22-15,21-21 0,21 0 16,-21-1-16,1 1 0,20 0 16,0-1-16</inkml:trace>
  <inkml:trace contextRef="#ctx0" brushRef="#br0" timeOffset="2583.56">4741 974 0,'0'21'16,"0"0"0,0 0-16,0 0 0,-21 22 15,21-22-15,0 0 0,0 21 16,0-20-16,-21 20 0,21-21 0,0 0 15,0 0-15,0 1 0,-21-1 16,21 0-16,0 0 0,0 0 0,0 0 16,-21-21 15,21-21-31,0 0 0,0 0 16,0 0-16,0 0 0,0-1 15,0-20-15,0 21 0,0-21 16,21 20-16,-21-20 0,21 21 15,0 0-15,21-22 0,-20 22 0,-1 0 16,21 0-16,0 0 0,-20 21 16,20 0-16,0 0 0,-21 0 0,22 0 15,-22 0-15,21 21 0,-21 0 16,1 0-16,-1 0 0,-21 22 0,0-22 16,0 0-16,0 21 0,0-20 15,0-1-15,0 0 0,0 0 0,0 0 16,-21 0-16,21 1 0,-22-22 15,22 21-15,-21-21 16,0 0 0,21-21-16,0-1 15,0 1-15,0 0 0,21-21 16,0 21-16,1-1 0,-1-20 16,0 21-16,0-21 0,0 20 0,0-20 15,22 21-15,-22 0 0,21 0 16,-21 21-16,1 0 0,20 0 0,-21 0 15,0 0-15,0 21 0,1 0 16,-22 0-16,0 0 0,0 22 0,0-22 16,0 21-16,0-21 0,0 22 15,0-22-15,0 0 0,-22 0 16,22 0-16,0 0 0,-21 1 16,21-1-16,-21 0 0,21 0 15,0-42 1</inkml:trace>
  <inkml:trace contextRef="#ctx0" brushRef="#br0" timeOffset="2979.46">5927 910 0,'-43'0'16,"22"0"-16,0 21 15,0 1-15,0-1 0,-1 0 16,22 0-16,-21 21 0,0-20 16,21-1-16,0 21 0,0-21 15,0 22-15,-21-22 0,21 0 0,0 0 16,0 0-16,0 0 0,0 1 16,21-22-16,-21 21 0,21-21 0,0 0 15,1 0-15,20 0 0,-21 0 0,0 0 16,0-21-16,22 21 0,-22-22 15,0 1-15,0 0 0,0 0 0,1 0 16,-1-22-16,0 22 16,-21-21-16,0 21 0,0-22 0,0 1 15,0 21-15,0-21 0,0-1 16,-21 22-16,0 0 0,-1 0 0,-20 21 16,21 0-16,0 0 0,-22 0 15,22 0-15,-21 0 0,21 21 0,0-21 16,-22 21-16,22 0 0,0 0 15,21 1-15,0-1 0,-21-21 0,21 21 16</inkml:trace>
  <inkml:trace contextRef="#ctx0" brushRef="#br0" timeOffset="3676.06">6244 1376 0,'-21'0'15,"21"-21"16,0 0-31,21 21 16,0-22-16,0 1 0,22 0 0,-22 0 16,0 0-16,21 0 15,1-1-15,-22-20 0,21 0 0,1 21 16,-1-22-16,-21 1 0,0 0 16,22-1-16,-43 22 0,0-21 0,0 21 15,0-1-15,0 1 0,-22 21 16,1 0-16,-21 0 0,21 0 15,-22 0-15,-20 43 16,42-22-16,0 0 0,21 0 0,0 21 16,0-20-16,0-1 0,0 21 15,21-21-15,0 0 0,0 1 0,0-1 16,0 0-16,1 0 0,-1 0 16,0 0-16,0 1 0,0-1 15,0 0-15,-21 0 0,22 0 0,-22 0 16,0 1-1,21-22 1,0 0-16,0 0 16,0 0-16,0 0 0,1 0 15,-1-22-15,21 1 0,-21 21 16,22-21-16,-22 0 0,21 0 0,-21-22 16,22 22-16,-22 0 0</inkml:trace>
  <inkml:trace contextRef="#ctx0" brushRef="#br0" timeOffset="3983.41">7218 953 0,'0'0'0,"0"-22"0,0 1 0,0 0 0,0 0 16,0 0-16,-21 42 31,-1-21-31,22 21 16,0 21-16,0-20 0,-21 20 0,21 0 16,-21 22-16,21-22 0,-21 22 0,21-22 15,0 21-15,-21 1 0,21-1 16,-21 22-16,-1-21 0,22 20 0,-21 1 15,0 0-15,0-1 0,21-20 16,-21 20-16,0 1 0,-1 0 0,1-22 16,21 1-16,0-1 0,0 1 15,-21-22-15,21 0 0,0 1 16,0-1-16,0-21 0,0 0 0,0 1 16,21-44-1,-21 1 1,21 0-16,-21-21 0,22 21 0,-1-43 15,0 22-15,-21-22 0,21 22 0,0-43 16</inkml:trace>
  <inkml:trace contextRef="#ctx0" brushRef="#br0" timeOffset="4291.24">7091 1101 0,'0'0'0,"0"-43"0,0-20 16,0 42-16,0 0 0,21-1 15,0-20-15,0 21 0,0 0 16,1 21-16,20-21 0,-21-1 0,21 22 16,-20 0-16,20 0 0,0 0 15,1 22-15,-1-22 0,-21 21 0,0 21 16,22-21-16,-43 0 0,0 22 16,0-22-16,0 21 0,0-21 0,0 1 15,-22 20-15,-20-21 0,21 0 0,0 0 16,-22-21-16,22 22 15,0-1-15,0-21 0,0 0 0,0 0 16,-1 21-16,1-21 0,0 0 16,21-21-1,0 0 1,21 21-16,0 0 0,1 0 16</inkml:trace>
  <inkml:trace contextRef="#ctx0" brushRef="#br0" timeOffset="5087.78">7578 1291 0,'0'0'0,"21"0"15,0 0-15,0 0 0,0-21 16,0 21-16,1-21 0,-1 0 0,21 0 16,-21-1-16,0 1 0,22-21 15,-22 21-15,21-22 0,-21 1 0,22 0 16,-22-1-16,0 1 0,0-21 15,-21 20-15,0 1 0,21 0 0,-21-1 16,0 1-16,0 0 0,0 20 16,0 1-16,0 0 0,-21 21 15,0 21 1,21 0-16,0 22 16,-21-22-16,21 21 0,0 1 15,0-1-15,-21 0 0,21 1 16,-21 20-16,21-21 0,-22 22 0,22-22 15,0 1-15,0-1 0,-21 0 16,21-21-16,0 22 0,0-22 0,-21 0 16,21 0-16,0 0 15,21-42 17,0 0-32,1 0 0,-1 0 0,-21 0 15,21-1-15,0 1 0,0 0 0,0-21 16,1 21-16,-1-1 0,0 1 15,-21 0-15,21 0 0,0 0 16,0 21 0,1 0-16,-22 21 15,21 0-15,-21 0 0,0 0 16,0 1-16,0-1 0,0 0 0,0 0 16,0 0-16,0 0 0,0 1 15,0-1-15,0 0 0,21 0 0,0 0 16,0-21-16,0 0 15,1 0-15,-1 0 16,0 0-16,0 0 0,0 0 0,0-21 16,-21 0-16,22 0 0,-1 0 15,0-1-15,-21 1 0,0 0 16,21 0-16,-21-21 0,21 20 16,-21 1-16,0-21 0,0 21 0,0 0 15,0-1-15,0 44 31,0-1-31,0 0 0,0 0 16,0 0-16,0 0 0,0 1 16,-21 20-16,21-21 0,0 0 0,0 0 15,0 1-15,-21-22 16,21 21-16,0 0 0,0 0 16,21-42 15,-21 0-31,21 0 0</inkml:trace>
  <inkml:trace contextRef="#ctx0" brushRef="#br0" timeOffset="5263.64">8572 741 0,'0'0'0,"-42"-21"15,21 21 16,21 21-15,0 0-16,21-21 16,0 0-1,-21 21-15</inkml:trace>
  <inkml:trace contextRef="#ctx0" brushRef="#br0" timeOffset="5771.35">9080 995 0,'0'0'0,"22"-21"0,-1 21 16,-21-21-16,21-1 16,0 1-16,-21 0 0,0 0 15,0 0-15,0 0 0,0-1 16,-21 22-16,0 0 15,0 0-15,-1 0 0,1 0 16,-21 22-16,21-1 0,-22 0 0,22-21 16,-63 63-1,62-41-15,22-1 0,0 0 0,0 0 16,0 0 0,0 0-16,22-21 0,-1 22 0,0-22 15,0 0-15,0 21 0,22-21 16,-22 0-16,21 21 0,-21-21 0,22 21 15,-22-21-15,0 0 0,0 21 0,0-21 16,-21 21-16,21-21 16,-21 22-16,0-1 15,-21 0 1,0-21-16,0 0 0,-21 0 0,20 21 16,-20-21-16,0 0 0,-1 0 0,22 0 15,-21 21-15,0-21 0,20 0 16,-62 0-1,63 0-15,-1 0 0,1 0 16,42 0 0,1-21-1,-1 21-15,0-21 0</inkml:trace>
  <inkml:trace contextRef="#ctx0" brushRef="#br0" timeOffset="6558.82">9461 910 0,'0'-21'16,"0"42"15,0 0-31,0 1 0,0-1 16,0 0-16,0 0 0,0 0 15,0 0-15,0 22 0,-21-22 0,21 0 16,0 0-16,0 0 0,-21 1 16,21-1-16,0 0 0,0 0 15,0 0-15,0-42 63,0 0-63,0 0 0,0 0 15,0-1-15,0 1 0,21 0 16,-21-21-16,21 21 0,1-22 0,-22 22 16,21-21-16,0 21 0,0-1 15,0 1-15,0 0 0,1 0 0,-1 0 16,0 21-16,0 0 16,0 0-16,0 21 0,-21 0 15,22 0-15,-22 0 0,0 1 16,0 20-16,0-21 0,0 0 0,0 22 15,0-22-15,0 0 0,0 0 16,0 0-16,0 0 0,0 1 16,-22-1-16,22-42 62,0-1-62,0 1 16,0 0-16,22 0 0,-22 0 0,21 0 15,0-1-15,-21-20 0,21 21 16,0-21-16,0-1 0,22 22 0,-22-21 16,21 21-16,-21-1 0,22 1 15,-22 0-15,21 21 0,-21 0 16,22 0-16,-22 0 0,0 21 0,-21 0 16,21 1-16,-21-1 0,0 0 15,21 21-15,-21-21 0,0 22 0,0-22 16,0 21-16,0-21 0,0 1 15,0 20-15,-21-21 0,0 0 0,21 0 16,-21 1-16,21-1 0,0 0 0,-21 0 16,21 0-16,-21-21 15,21 21-15,-22-21 47</inkml:trace>
  <inkml:trace contextRef="#ctx0" brushRef="#br0" timeOffset="7599.12">2349 1630 0,'0'0'0,"-21"0"0,-63 0 15,41 0-15,22 0 0,0 0 16,0 0-16,0 0 16,21 21 15,21-21-16,0 0-15,0 0 0,21 0 0,-20 0 16,20 0-16,0 21 0,1-21 16,-1 0-16,21 0 0,1 0 0,-1 0 15,22 21-15,0-21 0,-1 0 16,1 0-16,0 0 0,21 0 0,21 0 16,-22 0-16,22 0 0,0 0 15,22 0-15,-1 0 0,0 0 0,0 0 16,0 0-16,22 0 0,-22 0 15,21 0-15,-21 0 0,22 0 0,-22 0 16,21 0-16,-21 0 0,22 0 16,-22 0-16,21 0 0,0 0 15,1 0-15,-1 0 0,0 0 0,1 0 16,-1 0-16,0 0 0,1-21 16,-1 21-16,0 0 0,-20 0 0,20 0 15,-21 0-15,0 0 0,0 0 16,1 0-16,-22 0 0,0 0 0,-22 0 15,1 0-15,-21 0 0,0 0 16,-1 0-16,-20 0 0,-22 0 0,22 0 16,-43 21-16,21-21 0,-21 0 0,0 0 15,1 0-15,-44 0 47,1 0-31,0 0-16,0 0 0,0 0 0,0 0 15,-1 0-15</inkml:trace>
  <inkml:trace contextRef="#ctx0" brushRef="#br0" timeOffset="7727.04">9504 1757 0,'21'0'31,"0"0"-15</inkml:trace>
  <inkml:trace contextRef="#ctx0" brushRef="#br0" timeOffset="9871.37">762 3556 0,'0'0'0,"0"-21"0,0 0 15,0 0-15,0-1 0,0 1 16,0 0-16,0 0 16,0 0-16,0 0 0,0-1 15,21 1-15,-21 0 0,0 0 16,0 0-16,0 42 31,0 0-31,0 21 0,0-20 0,-21 20 16,0 0-16,0 22 0,-22-22 15,22 22-15,0-22 0,-21 21 0,-1 1 16,1-22-16,0 22 16,20-1-16,-20-20 0,0 20 0,21-21 15,-1 1-15,1-22 0,21 0 16,0 0-16,21-42 31,1-21-31,-1 21 0,0-22 16,0 1-16,0 0 0,22-22 0,-22 22 15,0-22-15,21 22 0,-21-22 16,22 1-16,-22-1 0,21-20 16,-21 20-16,1 1 0,-1-1 0,0 1 15,-21 20-15,0 1 16,21 0-16,-21 21 0,0-1 0,21 22 15,-21 22 1,0-1-16,0 0 0,0 21 0,21 1 16,-21 20-16,0 1 0,0-22 15,0 21-15,0 1 0,0-1 16,0-20-16,0 20 0,22-20 0,-22-1 16,0 0-16,0 1 0,0-1 15,0 0-15,0-21 0,0 1 0,0-1 16,0 0-16,0 0 0,0-42 47,0 0-47</inkml:trace>
  <inkml:trace contextRef="#ctx0" brushRef="#br0" timeOffset="10435">444 3831 0,'0'0'0,"-21"0"16,21 21-1,43-21 1,-22 0-16,21 0 0,-21 0 16,22-21-16,-1 21 0,21-21 15,-20 0-15,20 0 0,-20 0 0,20-1 16,1 1-16,-1 0 16,-21 0-16,1-21 0,20 20 0,-42 22 15,22-21-15,-22 0 0,0 21 16,0 0-16,-21 21 15,0 0 1,0 1-16,0-1 0,0 0 0,0 0 16,0 21-16,0-20 0,-21-1 15,21 21-15,0-21 0,0 22 16,0-22-16,-21 0 0,21 0 0,0 21 16,0-20-16,-21-22 0,21 21 15,0 0-15,0-42 31,0 0-15,0-1-16,0 1 0,21 0 16,-21 0-16,21-21 0,-21 20 15,21-20-15,0 21 0,1-21 0,-1 20 16,0-20-16,0 21 0,21-21 16,-20 20-16,20 1 0,0 21 0,1 0 15,-1 0-15,-21 0 0,21 0 16,-20 0-16,20 21 0,-21 1 0,0-1 15,0 0-15,-21 21 0,0-21 16,0 1-16,0 20 0,0-21 0,0 0 16,0 0-16,0 1 15,-21 20-15,0-21 0,0 0 0,21 0 16,-21 1-16,0-22 16</inkml:trace>
  <inkml:trace contextRef="#ctx0" brushRef="#br0" timeOffset="11127.86">3344 3408 0,'0'0'0,"0"-21"15,-21 21 1,0 0-16,0 0 0,0 0 0,-1 0 16,-20 21-16,21 21 0,0-21 15,-22 1-15,22 20 0,0 0 0,0 1 16,0-1-16,0 0 0,-1 1 15,22-1-15,-21 0 0,21 1 0,0-1 16,0 0-16,0 1 0,21-22 16,1 21-16,-1-21 0,0-21 15,21 21-15,1-21 0,-1 0 16,0 0-16,1 0 0,20-21 0,-21 0 16,22 0-16,-1-21 0,-20 20 0,20-20 15,-20 21-15,20-21 0,-21-1 16,-20 1-16,20 0 0,-21-1 0,0-20 15,-21 20-15,0-20 0,0-1 16,0 22-16,-21-21 0,0 20 0,-21-20 16,-1 42-16,1-22 0,-22 22 15,1 0-15,-1 21 0,1 0 0,-1 21 16,1 0-16,21 0 0,-22 22 16,1-1-16,20 0 0,1 22 15,0-22-15,-1 1 0,22 20 16,0-21-16,21 1 0,0-1 0,0 0 15,0 1-15,21-22 0,21 0 16,-20 0-16,20 0 0,0-21 0,1 0 16,20 0-16,1 0 0</inkml:trace>
  <inkml:trace contextRef="#ctx0" brushRef="#br0" timeOffset="11678.55">4191 2942 0,'0'0'0,"-21"0"16,-22 0-16,22 21 15,0 1-15,21-1 0,-21 21 16,21 0-16,0 1 0,-21 20 0,0-20 16,21 20-16,-22 1 0,22-22 15,0 21-15,0-20 0,-21 20 0,21-20 16,0-1-16,-21 0 0,21 1 15,0-22-15,0 21 0,0-21 0,0 22 16,0-22-16,0 0 0,0 0 16,0 0-16,0-42 31,0 0-15,0 0-16,0 0 0,0-1 15,21 1-15,-21 0 0,21 0 16,-21 0-16,0-22 0,22 22 0,-1 0 15,0 0-15,0 0 0,0 0 0,0-1 16,1 1-16,-1 0 0,0 21 16,21 0-16,-21 0 0,1 0 0,20 0 15,-21 0-15,0 0 0,0 21 16,1 0-16,-1 1 0,-21-1 16,0 0-16,0 0 0,0 0 0,0 0 15,0 1-15,-21-1 0,-1 0 16,1 0-16,0-21 0,0 21 0,0 0 15,-22 1-15,22-22 0,-21 21 16,21-21-16,-22 0 0,22 21 0,0-21 16,0 0-16,0 0 0,0 0 15,-1 0-15,22-21 0,0 0 16,22-1-16,-1 22 16,0-21-16</inkml:trace>
  <inkml:trace contextRef="#ctx0" brushRef="#br0" timeOffset="12036.34">4847 3535 0,'0'0'0,"0"-21"0,-21 42 31,21 0-16,-21 0-15,0 0 0,-1 22 0,22-22 16,-21 21-16,0 1 16,21-1-16,-21 0 0,0 22 0,0-1 15,-1 1-15,1-1 0,21 1 16,-21 20-16,0-20 0,0 21 0,0-22 16,-1 1-16,22 20 0,-21-20 0,0-1 15,21 1-15,-21-22 0,21 0 16,0 1-16,0-1 0,-21 0 0,21-20 15,-21-1-15,21 0 0,-22 0 0,1-21 16,0 0 0,21-21-16,-21 0 0,21 0 15,0-22-15,0 22 0,0-21 0,-21-22 16,21 22-16</inkml:trace>
  <inkml:trace contextRef="#ctx0" brushRef="#br0" timeOffset="12243.73">4741 3217 0,'0'0'0,"0"-21"0,0 0 16,0 42 31,21 0-32,-21 1-15,22-22 0,-1 21 16,0 0-16,0-21 16</inkml:trace>
  <inkml:trace contextRef="#ctx0" brushRef="#br0" timeOffset="12623.68">5122 3620 0,'0'0'0,"0"21"0,0 0 16,21-21-1,1 0 1,-1 0-16,0-21 16,0 21-16,0-21 0,0-1 0,1 1 15,-1 21-15,0-21 0,0 0 16,-21 0-16,0 0 0,0-1 15,0 1-15,0 0 16,-21 21-16,0 0 0,0 0 16,-1 0-16,1 21 0,0 0 0,0-21 15,0 22-15,0-1 0,-1 0 16,1 21-16,0-21 0,21 1 0,-21 20 16,21-21-16,0 0 0,0 0 15,0 1-15,0-1 0,0 0 16,0 0-16,21-21 0,0 21 0,0-21 15,1 0-15,-1 0 0,0 0 16,0 0-16,0 0 0,22 0 0,-22-21 16,0 21-16</inkml:trace>
  <inkml:trace contextRef="#ctx0" brushRef="#br0" timeOffset="13171.57">5884 3408 0,'0'0'0,"-21"-21"16,0 21-16,0 0 16,0 0-16,-1 0 0,1 21 15,21 0-15,-21 0 0,0 0 0,0 1 16,21-1-16,-21 0 0,-1 21 16,22-21-16,-21 22 0,21-22 0,0 0 15,0 0-15,0 22 0,0-22 16,0 0-16,0 0 0,21-21 15,1 0-15,-1 0 0,0 0 16,0 0-16,21 0 0,-20 0 16,20 0-16,-21-21 0,21 21 0,1-21 15,-22 0-15,21-1 0,-21 1 16,22 0-16,-22-21 0,21 21 16,-21-22-16,1 22 0,-1-21 0,21-1 15,-21-20-15,-21 21 0,21-22 16,1 22-16,-22-1 0,21 1 0,-21 0 15,0-1-15,0 22 0,0 0 16,0 0-16,0 0 0,0 0 0,0 42 31,-21 0-31,-1 0 0,22 0 16,-21 22-16,21-1 0,0 0 16,-21 1-16,21 20 0,-21-21 0,0 22 15,21-22-15,-21 1 0,21-1 16,0 0-16,0 1 0,0-1 0,0-21 15,0 21-15,0-20 0,0-1 16,0 0-16,0 0 0,21-21 16,0 0-16,0 0 0,0 0 15,0 0-15,1 0 0,-1-21 16,0 0-16,0 0 0,-21-1 0,21 1 16,0 0-16</inkml:trace>
  <inkml:trace contextRef="#ctx0" brushRef="#br0" timeOffset="13371.46">6202 3302 0,'0'0'15,"21"0"17,0 0-32,21 0 15,-20 0-15,-1 0 0,0 0 16,0 0-16,0 0 0,22 0 15,-22-21-15,0 21 0,0 0 0,0 0 16,0-21-16,1 21 16,-1 0-16</inkml:trace>
  <inkml:trace contextRef="#ctx0" brushRef="#br0" timeOffset="14092.13">8001 3662 0,'-21'0'15,"21"21"-15,0-42 47,21 21-31,0-21-16,0 0 0,22-1 0,-22-20 15,21 0-15,0-1 0,22 1 16,-22-21-16,1 20 0,20-20 0,-21-1 16,22 22-16,-22-22 0,-21 22 15,1 0-15,-1-1 0,-21 1 0,0 21 16,0 0-16,-21 0 0,-1-1 15,1 22-15,-21 0 0,0 0 0,20 22 16,-20-1-16,0-21 0,-1 21 0,22 0 16,0 21-16,0-20 15,0-1-15,21 0 0,0 21 0,0-21 16,0 22-16,21-22 0,0 21 0,21 1 16,-20-22-16,20 21 0,0-21 15,1 22-15,20-22 0,-21 21 0,-20-21 16,20 0-16,-21 1 0,0-1 15,-21 0-15,0 0 0,-21 0 16,0 0-16,0-21 0,-22 0 0,1 0 16,0 0-16,-1 0 0,1 0 15,0 0-15,21 0 0,-22 0 0,22-21 16,-21 21-16,21-21 0,-1 0 16,1 0-16,0 0 0,21-1 15,-21 1-15,21 0 0,0-21 0,0-1 16,21 22-16,21-21 0,-20 0 15,20-1-15</inkml:trace>
  <inkml:trace contextRef="#ctx0" brushRef="#br0" timeOffset="14595.95">9334 2223 0,'0'0'0,"-63"0"16,42 0-1,0 0-15,-22 21 0,22 0 0,0 0 16,0 21-16,0 1 0,-1 20 16,1 1-16,0-1 0,0 1 0,0-1 15,0 1-15,-1-1 0,1 22 16,0-22-16,0 1 0,21-1 0,-21 22 16,0-21-16,-1-1 0,22-21 0,0 22 15,0-22-15,-21 1 0,21-22 16,0 21-16,-21-21 0,21 0 0,0 1 15,0-44 17,0 1-32,0 0 0,0 0 15,0 0-15,0-22 0,0 22 16,21-21-16,-21 0 0,21-1 0,1 1 16,-1 21-16,0-22 0,0 1 0,21 21 15,-20-21-15,-1 20 0,21 22 16,-21-21-16,22 21 0,-22 0 0,0 0 15,0 0-15,0 21 0,0 1 0,1-1 16,-22 21-16,21-21 0,-21 22 16,0-1-16,0-21 0,0 21 0,0 1 15,0-22-15,0 21 0,-21-21 16,21 22-16,0-22 0,0 0 0,0 0 16,0 0-16,0 1 15,21-22 1,0 0-16,-21-22 0,21 1 15,0 0-15,0 0 0</inkml:trace>
  <inkml:trace contextRef="#ctx0" brushRef="#br0" timeOffset="14999.72">9694 3112 0,'0'0'0,"0"-22"15,-21 22-15,0 0 16,0 22-16,0-1 15,-1 0-15,1 0 0,21 21 16,-21-20-16,0 20 0,0-21 0,21 21 16,0-20-16,0 20 0,-21 0 15,21-21-15,0 1 0,0-1 0,0 21 16,0-21-16,21 0 16,0-21-16,0 0 0,0 0 0,0 0 15,22 0-15,-22 0 0,21 0 0,1-21 16,-22 21-16,21-21 0,-21 0 15,22 0-15,-22 0 0,0-1 0,0-20 16,0 21-16,-21 0 0,0-22 0,0 1 16,0 21-16,0-21 0,0 20 15,-21-20-15,0 21 0,-21 0 16,20 0-16,-20 21 0,21 0 0,-21 0 16,20 0-16,-20 0 0,21 0 15,-21 0-15,20 21 0,-20 0 0,21 0 16,0 0-16,21 0 0,0 1 15,0-1-15,0 0 0,0 0 0,0 0 16,0 0-16,21-21 0,0 0 0,21 0 16,-20 0-16</inkml:trace>
  <inkml:trace contextRef="#ctx0" brushRef="#br0" timeOffset="15571.39">10266 3133 0,'0'0'0,"0"21"16,0 0 0,-21 0-16,21 22 0,-22-22 15,1 0-15,21 21 0,-21 1 0,0-22 16,0 21-16,21-21 0,-21 22 16,21-22-16,-22 0 0,22 0 0,0 0 15,0 0-15,0 1 16,22-22-1,-1 0-15,0 0 0,0-22 0,0 1 16,0 21-16,1-21 0,-1 0 16,0 0-16,0 0 0,0-1 15,0 1-15,-21-21 0,22 21 0,-1 0 16,-21-1-16,0 1 0,21 0 16,0 21-1,-21 21-15,0 0 0,0 1 16,0-1-16,0 0 0,0 0 15,0 0-15,0 0 0,0 1 0,0-1 16,0 0-16,0 0 0,0 0 16,21-21-16,0 0 0,1 21 15,-1-21-15,0 0 0,0 0 0,21 0 16,-20 0-16,20-21 0,0 0 0,-21 21 16,22-21-16,-22 0 0,21 0 15,-21-1-15,1 1 0,-1 0 0,-21 0 16,21-21-16,-21 20 0,0-20 0,0 21 15,0 0-15,0-22 0,-21 22 16,0 0-16,-1 0 0,1 21 0,0-21 16,0 21-16,0 0 0,0 0 15,-1 0-15,1 21 0,21 0 16,0 0-16,0 0 16,0 1-16,0-1 15,21-21-15,1 21 0,-1-21 16</inkml:trace>
  <inkml:trace contextRef="#ctx0" brushRef="#br0" timeOffset="15784.27">11197 3175 0,'0'21'47,"0"0"-47,-21 1 0,0-1 16,21 0-16,-21 0 0,21 21 15,0-20-15,-22-1 0,1 0 0,21 0 16,-21 21-16,21-20 0,-21-1 16,21 0-16,21-21 31,0 0-31,0-21 0</inkml:trace>
  <inkml:trace contextRef="#ctx0" brushRef="#br0" timeOffset="16136.1">11345 2942 0,'0'0'0,"-21"0"15,0 0-15,0 0 16,0 21 0,21 1-16,0-1 0,0 0 15,21-21 1,0 0-16,0 0 15,0 0-15,0 0 0,1 0 16,-1-21-16,-21 0 16,21-1-16,-21 1 0,0 0 15,0 0-15,-21 0 0,0 0 16,-1 21-16,1 0 16,0 0-16,0 0 0,-21 0 15,20 0-15,1 0 0,0 0 0,0 21 16,21 0-16,0 0 0,0 0 15,0 0-15,0 1 0,0-1 0,0 0 16,0 0-16,0 0 0,21 0 0,0-21 16,0 22-16,1-22 0,20 0 15</inkml:trace>
  <inkml:trace contextRef="#ctx0" brushRef="#br0" timeOffset="16552.84">11536 3133 0,'0'21'31,"0"0"-31,0 0 16,0 0-16,0 1 0,0-1 16,0 0-16,0 0 0,0 0 0,0 0 15,0 1-15,0-1 0,-21 0 16,21 0-16,0 0 0,0 0 0,0 1 16,-22-1-16,22 0 0,-21-21 0,21 21 15,-21-21 1,21-21-1,0 0-15,0 0 16,0-1-16,0 1 0,21 0 16,-21-21-16,21 21 0,1-22 15,-1 22-15,0-21 0,0-1 16,21 22-16,-20-21 0,20 21 0,-21 0 16,21 21-16,-20-22 0,20 22 0,-21 0 15,0 0-15,22 22 0,-22-1 16,-21 0-16,21 21 0,-21-21 15,0 1-15,0 20 0,0-21 0,0 0 16,0 0-16,-21 22 0,0-22 16,21 0-16,-22 0 0,1-21 0,21 21 15,0 1-15</inkml:trace>
  <inkml:trace contextRef="#ctx0" brushRef="#br0" timeOffset="17219.98">12552 3133 0,'0'0'0,"0"-21"0,-21-1 15,-1 22-15,1 0 16,0 0-1,0 0-15,0 0 0,-22 22 0,22-1 16,0 0-16,0 21 0,0-21 0,0 1 16,-1 20-16,22 0 0,-21-21 15,21 22-15,-21-22 0,21 0 0,0 0 16,0 0-16,0 1 0,0-1 0,21-21 16,0 0-16,22 0 15,-22 0-15,0 0 0,0 0 0,0 0 16,22 0-16,-22-21 0,0-1 0,0 1 15,0 0-15,1 0 0,-1 0 16,-21 0-16,0-1 0,21 1 0,-21 0 16,0 0-16,21 0 0,-21 0 15,0-1-15,0 1 0,0 0 16,0 42 15,0 22-31,-21-22 0,0 0 16,21 21-16,-21 1 0,-1-1 0,22 0 15,-21 1-15,0-1 0,0 0 16,0 22-16,0-22 0,-1 22 0,1-22 16,0 21-16,-21 1 0,21 21 0,-1-22 15,1 22-15,0-22 0,-21 22 0,21 0 16,-1-1-16,1-20 16,0 20-16,0 1 0,0-21 0,21 20 15,-21-20-15,21-1 0,-22 1 0,22-22 16,0 0-16,0 1 0,0-1 0,0-21 15,-21 0-15,0-21 16,0 0-16,0 0 0,0-21 16,-1 0-16,1-21 0,0-1 0,0 1 15,0 0-15,0-22 0,21 1 16,0-22-16,0 22 0,0-22 0,0 0 16,0 22-16,0-22 0,21 0 0,21 1 15,-21 20-15,22-20 0,-1 41 16,21-20-16,-20-1 0,20 22 0,-20-22 15,20 22-15</inkml:trace>
  <inkml:trace contextRef="#ctx0" brushRef="#br0" timeOffset="18203.95">14309 3175 0,'0'0'0,"0"-21"47,21 0-47,0 21 0,0-21 15,0 21-15,-21-22 0,21 1 0,1 0 16,-1 21-16,-21-21 0,21 0 15,-21 0-15,0-1 0,0 1 0,0 0 16,0 0-16,0 0 0,-21 21 0,0-21 16,-1-1-16,-20 22 0,0 0 15,21 0-15,-43 0 0,22 0 0,-1 22 16,1-1-16,-21 0 0,20 21 16,1-21-16,21 22 0,-22-1 0,22 0 15,0 1-15,0-1 0,21 0 0,0 1 16,0-1-16,0-21 15,0 22-15,21-22 0,0 0 0,0 0 16,1-21-16,20 0 0,0 0 0,-21 0 16,22 0-16,-1 0 0,22-21 15,-22 0-15,0 0 0,1-1 0,20-20 16,-21 21-16,1-21 0,-1-1 0,0 1 16,1 0-16,-1-22 0,-21 22 15,0-22-15,22 1 0,-22-1 0,0 1 16,0-1-16,-21 1 0,0-1 15,21 1-15,-21-1 0,0 1 0,22 20 16,-22 1-16,0 21 0,0 0 16,0 0-16,-22 42 15,1 0-15,0 21 0,-21 1 16,21-1-16,-22 21 0,22 1 16,-21 21-16,21-22 0,-1 1 0,-20-1 15,21 1-15,0-1 0,21 1 0,0-22 16,0 21-16,0-20 0,0-1 15,21 0-15,0 1 0,0-22 0,0 0 16,22 0-16,-22 0 0,0 1 0,0-22 16,22 0-16,-22 0 0,21 0 15,-21 0-15,22-22 0,-1 1 0,-21 0 16,21 0-16,-20 0 0,20 0 16,-21-22-16,0 22 0,0-21 15,1 21-15,-1-22 0,-21 22 0,21 0 16,-21 0-16,0 0 0,0-1 15,-21 22 1,0 22-16,-1-22 16,22 21-16,-21 0 0,21 0 15,-21 0-15,21 0 0,-21 1 16,21-1-16,0 0 0,0 0 16,21-21 15</inkml:trace>
  <inkml:trace contextRef="#ctx0" brushRef="#br0" timeOffset="18371.84">15261 2858 0,'0'0'0,"-42"0"16,21-22-1,-1 22-15,1 0 0,21 22 47,0-1-31</inkml:trace>
  <inkml:trace contextRef="#ctx0" brushRef="#br0" timeOffset="21415.45">15303 3323 0,'0'0'0,"0"21"16,22-42-1,-1 0-15,21 21 0,-21-21 16,22 0-16,-22 0 0,21-1 16,0 1-16,1-21 0,-1 21 0,0 0 15,-20-22-15,20 1 0,-21 21 16,21-22-16,-20 1 0,-1 0 15,21-1-15,-21 1 0,0 0 0,1-1 16,-22 1-16,0 21 0,21-21 16,-21 20-16,0 1 0,0 0 0,-21 21 15,-1 0 1,1 0-16,0 0 0,0 0 0,0 42 16,0-20-16,-1 20 0,1 0 0,0 1 15,0-1-15,0 21 0,0 1 16,-1-22-16,1 22 0,0-1 0,0 22 15,21-22-15,-21 1 0,0 21 16,-1-22-16,1 22 0,0-22 16,21 22-16,-21-22 0,0 22 0,0-21 15,-1 20-15,1 1 0,0 0 0,21-22 16,-21 22-16,21-22 0,-21 1 16,21-22-16,0 22 0,0-22 0,0-21 15,0 21-15,0-20 0,21-1 0,0-21 16,0 0-16,0 0 0,22 0 15,-22-21-15,21-1 0,1-20 16,-1 21-16,0-21 0,-21 20 0,22-20 0,-22 0 16,21-22-16,-21 22 0,1-22 15,-22 1-15,0 21 0,0-22 16,0 1-16,0-1 0,-22 1 0,1-1 16,0 1-16,0-1 0,0 1 15,-22 20-15,22-20 0,0 20 0,-21 22 16,21-21-16,21 21 0,0 0 0,-22 21 15,22-22-15,0 1 0,0 0 16,22 0-16,-1 0 16,0 21-16,21-21 0,-21-1 0,22 1 15,-1 0-15,22-21 0,-1 21 16,1-1-16,-1-20 0,22 0 0,-1-1 16,-20 1-16,21 0 15,-22-22-15,1 22 0,-22-22 0,21 22 16,-20-21-16,-22 20 0,21 1 0,-21 0 15,1 20-15,-1-20 0,-21 21 16,0 0-16,0 0 0,0-1 16,-21 22-16,-1 0 15,1 0-15,0 22 0,21-1 0,-21 0 16,0 21-16,0 1 0,-1-1 0,1 21 16,0 1-16,0-1 0,0 1 15,0 21-15,-1-22 0,1 22 0,0-1 16,-21 1-16,21 0 0,-22-1 15,22 22-15,-21-21 0,-1 0 16,22-1-16,-21 22 0,0-21 0,-1-1 16,1 22-16,0-21 0,-1-22 0,22 22 15,-21-21-15,21-1 0,-1 1 16,1-22-16,0 21 0,21-20 0,-21-22 16,21 21-16,0-21 0,0 1 0,21-22 15,0 0-15,0 0 16,1 0-16,20-22 0,-21 1 0,21 0 15,1 0-15,20-21 0,-20-1 16,-1 22-16,0-21 0,1-1 0,-1 1 0,0-21 16,1 20-16,-1-20 0,-21-1 15,0 1-15,0-1 0,1-20 16,-22 20-16,0 1 0,0-1 0,0-21 16,0 22-16,-22-1 0,1 1 15,0 21-15,0-1 0,0 1 0,0 0 16,-1 20-16,1 1 0,0 0 15,0 0-15,0 21 16,42 0 15,0-21-31,0 21 16,0 0-16,22 0 0,-1-21 0,-21 21 16,22 0-16,-1-22 0,0 1 0,1 21 15,-22-21-15,21 21 0,-21-21 16,0 0-16,22 0 0,-22-1 15,-21 1-15,21 0 0,0 0 0,-21 0 16,21 0-16,-21-1 0,0 1 0,0 0 16,0 0-16,0 0 0,0 0 15,22-1-15,-22 1 0,0 0 16,0 42 78,0-42 15,-22 21-78,1 0-15,0 0-16,21 21 16,-21-21-16,0 21 15,21 1-15,-21-1 16,21 0-16,-22-21 0,22 21 15,0 0-15,0 0 0,0 1 16,0-1-16,22 0 16,-1-21-16,0 0 15,0 0-15,0 0 0,0 0 16,1 0-16,-1 0 16,0 0-16,0 0 0,0 0 15,0-21-15,1 21 0,-22-21 16,21 21-16,0-22 0,0 1 0,0 0 15,-21 0-15,21 0 0,-21 0 16,0-1-16,0 1 16,22 21-16,-22-21 0,0 0 0,0 0 15,0 0-15,0-1 16,0 44 62,0-1-62,-22-21-16,22 21 0,0 0 15,0 0 1,0 0-16,0 1 16,0-1-16,22-21 15,-22 21-15,21-21 16,-21 21-16,0 0 15,21-21 1,-21 21-16,21 1 16,0-22-1,0 21-15,1-21 16,-1 0-16,0 0 0,0 0 16,0 0-16,0 0 0,1 0 15,-1 0-15,0 0 16,0 0-16,0 0 0,0 0 15,-21-21-15,22 21 0,-1-22 0,0 1 16,0 0-16,0 0 0,-21 0 16,21 0-16,1-1 0,-1 1 0,-21 0 15,0 0-15,0 0 0,21 0 16,-21-1-16,0 1 0,0 0 0,-21 21 31,0 0-31,-1 21 16,1-21-16,0 21 0,0 1 0,0-1 15,21 0-15,-21 21 0,-1-21 16,22 1-16,0-1 0,0 0 0,0 21 16,0-21-16,0 1 0,0-1 0,0 0 15,22 0-15,-1-21 0,0 21 16,0 0-16,0-21 0,22 0 0,-22 22 16,0-22-16,21 0 0,-21 0 15,1 0-15,-1 0 0,21 0 16,-21-22-16,0 1 0,22 21 0,-22-21 0,0 0 15,0 0-15,0 0 0,-21-1 16,22 1-16,-1 0 0,-21-21 16,0 21-16,0-1 0,0 1 0,21 0 15,-21 0-15,-21 42 32,21 0-17,-21 0-15,21 1 0,0-1 0,0 0 16,-22 0-16,22 0 0,0 0 0,-21 1 15,21-1-15,0 0 0,0 0 16,0 0-16,0 0 0,0-42 63,21 0-63,1 0 15,-1 0-15,0 0 0,0-1 0,0 1 16,0-21-16,1 21 0,-1-22 15,0 22-15,0 0 0,21 0 0,-20 0 16,-1 0-16,0 21 0,0 0 16,-21 21-1,0 0-15,0 0 0,0 0 0,0 0 16,0 1-16,0 20 0,0-21 16,0 0-16,0 0 0,0 1 0,0-1 15,0 0-15,0 0 16,21 0-16,0 0 15,1-21-15,-1 0 0,0 0 0,0 0 16,0 0-16,0 0 0,22 0 0,-22 0 16,0 0-16,0 0 0,22-21 15,-22 0-15,0 21 0,21-21 0,-21 0 16,1 0-16,-1-1 0,0-20 16,0 21-16,0-21 0,0-1 0,1 1 15,-1 0-15,0-22 0,-21 22 16,21-1-16,-21 1 0,21 0 15,-21-1-15,0 1 0,0 21 0,0 0 16,0 0-16,0-1 0,-21 44 31,0 20-31,0-21 0,0 21 16,-1 1-16,1 20 0,21-20 16,-21-1-16,0 0 0,0 22 0,21-22 15,0 0-15,0 1 0,-21-22 16,21 21-16,0-21 0,0 22 0,0-22 15,0 0-15,0 0 0,0 0 0,0 1 16,21-22 0,0 0-16,0 0 15,0 0-15,0 0 0,-21-22 16,22 22-16,-1-21 0,-21 0 16</inkml:trace>
  <inkml:trace contextRef="#ctx0" brushRef="#br0" timeOffset="21588.35">18669 2731 0,'0'0'16,"-21"-22"-16,42 22 47,0-21-47,0 21 0,0 0 0,1 0 15,20 0-15,-21 0 0,0 0 0,0-21 16,22 21-16,-22-21 0,0 21 15</inkml:trace>
  <inkml:trace contextRef="#ctx0" brushRef="#br0" timeOffset="23243.17">20447 2540 0,'0'0'16,"0"-21"-16,0 0 0,-21 0 0,21-22 0,-21 22 15,21 0-15,0-21 0,0 20 16,0 1-16,0-21 0,0 21 0,0 0 16,0-22-16,0 22 0,0 0 15,0 0-15,21 0 0,-21-1 0,0 1 16,0 42 15,0 22-31,0-22 16,0 21-16,0 1 0,0-1 15,0 21-15,-21 1 0,21-1 0,-22 1 16,1 21-16,21-22 0,0 1 16,-21-1-16,0 1 0,0-22 0,21 0 15,-21 1-15,-1-1 0,22-21 0,-21 21 16,21-20-16,-21-22 0,21 21 16,-21-21-16,0 0 15,21-21-15,0-1 16,0 1-16,0-21 15,0 21-15,0-22 0,21 22 0,0-21 16,0 0-16,0-1 0,1 1 16,-1 0-16,0 20 0,0-20 0,21 21 15,-20 0-15,20 0 0,0 21 16,-21 0-16,22 0 0,-22 21 0,21 21 16,-21-21-16,22 22 0,-43-1 15,21-21-15,-21 21 0,0 1 0,0-1 16,-21-21-16,0 22 0,-22-1 0,22-21 15,-21 0-15,-1 0 0,1 1 16,21-1-16,-21-21 0,20 0 0,-20 0 16,21 0-16,0 0 15,0 0-15,-1 0 0,22-21 16,-21 21-16,21-22 0,0 1 0,0 0 16,0 0-16,-21 21 0,21-21 15,0 0-15,0-1 16,0 44-1,0-1 1,21 0-16,-21 0 0,21 0 0,-21 0 16,22-21-16,-1 22 0,-21-1 15,21 0-15,0-21 0,0 21 0,22-21 16,-22 0-16,0 0 0,21 0 16,1 0-16,-1 0 0,0 0 15,22 0-15,-22-21 0,22 0 0,-22 0 16,21-1-16,-20 22 0,-1-42 15,0 21-15,1 0 0,-22 0 0,0-1 16,0-20-16,0 21 0,1-21 0,-22-1 16,0 22-16,0-21 0,0 21 15,0-1-15,0 1 0,0 0 0,-22 21 16,1 0-16,0 0 16,0 21-16,0 0 0,21 22 0,-21-22 15,-1 0-15,22 21 0,-21-20 16,21 20-16,0 0 0,0-21 0,0 1 15,0-1-15,21 21 0,1-42 16,-1 21-16,0 0 0,21 1 16,-21-22-16,1 0 0,20 0 0,-21 0 15,21 0-15,1 0 0,-1 0 0,0-22 16,-20 22-16,20-21 0,0 0 16,-21 0-16,22 0 0,-22-22 0,0 22 15,0-21-15,0 0 0,1-1 16,-1 1-16,0-22 0,0 22 0,0-21 15,0-1-15,-21 1 0,22 20 0,-22 1 16,21 0-16,-21 20 16,0-20-16,0 21 0,0 42 31,-21 0-31,21 22 0,-22-22 0,1 42 16,21-20-16,0-1 0,-21 21 0,21-20 15,-21 20-15,0-20 0,21 20 16,-21-21-16,-1 1 0,22-1 0,-21 0 15,0 1-15,21-22 0,-21 0 16,21 0-16,0 0 0,-21 1 0,21-1 16,0-42 15,21 21-31,0-22 16,0 1-16,0 0 0,1 0 0,-1 0 15,0 0-15,21-22 0,-21 22 16,22 0-16,-22 0 0,0 0 0,21-1 15,-20 22-15,-1 0 0,21 0 16,-21 0-16,0 0 0,-21 22 16,0-1-16,0 0 0,0 0 0,0 0 15,0 0-15,0 1 0,0-1 16,0 0-16,0 0 0,0 0 0,-21 0 16,21 1-16,-21-1 15,21 0-15,21-21 63</inkml:trace>
  <inkml:trace contextRef="#ctx0" brushRef="#br0" timeOffset="25586.85">22733 2900 0,'0'0'0,"-21"-42"16,21 20-16,-21 1 15,-1 0-15,1 21 0,0-21 16,0 0-16,0 21 0,0 0 0,-1 0 16,1 0-16,-21 0 0,21 21 0,0 0 15,-22-21-15,1 21 0,21 0 16,-22 22-16,22-22 0,-21 0 0,21 0 15,0 22-15,-1-22 0,1 0 16,21 21-16,-21-21 0,21 1 0,0-1 16,0 0-16,21 0 0,0-21 15,1 0-15,-1 0 0,0 0 16,21 0-16,-21 0 0,1 0 0,20-21 16,-21 0-16,21 21 0,-20-21 15,-1-1-15,21 22 0,-21-21 16,0 0-16,1 0 0,-1 0 0,0 0 15,0-22-15,0 22 0,0 0 16,-21 0-16,0 0 0,0-1 0,22 1 16,-22 0-16,0 42 31,-22 0-31,22 1 0,-21-1 16,21 0-16,0 0 0,0 0 15,0 0-15,0 1 0,0-1 0,0 0 16,0 0-16,0 0 0,0 0 15,21-21 1,1 0-16,-1 0 0,0 0 0,0 0 16,0 0-16,0 0 0,1 0 0,-1 0 15,21-21-15,-21 0 0,0 21 16,1-21-16,-1 0 0,0 0 0,0-1 16,0 1-16,0 0 0,-21 0 15,0 0-15,22-22 0,-22 22 0,21 0 16,-21 0-16,0 0 15,0 42 1,0 0-16,-21 0 16,21 0-16,-22 1 0,1-1 0,21 0 15,0 21-15,-21-21 0,21 1 16,-21-1-16,21 21 0,0-21 16,0 0-16,0 1 0,21-1 15,0-21-15,0 0 0,1 0 16,-1 0-16,0 0 0,0 0 15,0 0-15,0 0 0,1 0 0,-1-21 16,0 21-16,0-22 0,0 1 0,0 0 16,1 0-16,-1 21 0,0-21 15,0-22-15,-21 22 0,21 0 0,-21 0 16,21 0-16,-21 0 0,0-1 16,22 1-16,-22 0 0,0 42 46,0 0-46,-22 1 0,22-1 16,-21 0-16,21 21 0,0-21 0,0 1 16,0-1-16,0 0 0,0 0 15,0 0-15,0 0 0,0 1 16,21-22 0,1 0-16,-1 0 0,0 0 0,0 0 15,0 0-15,0 0 0,1 0 0,-1 0 16,0-22-16,0 1 0,0 21 15,0-21-15,1 0 0,-1 0 16,0 0-16,0-1 0,0 1 0,0 0 16,1 0-16,-1 0 0,-21 0 15,21-1-15,0 22 16,-42 22 15,0-22-31,0 21 0,21 0 16,-22 0-16,1 0 0,21 0 0,0 1 15,0-1-15,0 0 0,0 0 16,0 0-16,0 0 0,0 1 16,21-22-16,1 0 0,-1 21 15,0-21-15,0 0 0,0 0 16,22 0-16,-22 0 0,0 0 16,21 0-16,-21 0 0,22 0 0,-22-21 15,0-1-15,0 22 0,0-21 0,1 21 16,-1-21-16,0 0 0,0 21 15,-21-21-15,0 0 0,21 21 0,0-22 16,-21 1 0,0 0 109,22 21-125,-22-21 15,0 0 1,0 0-16,0-1 0,0 1 16,0 0-16,0 0 15,-22 0 1,1 21-16,0 0 15,0 0-15,0 0 16,0 21-16,-1-21 0,22 21 16,-21 0-16,0 0 0,21 1 0,-21-1 15,21 0-15,-21 0 0,0-21 16,21 21-16,0 0 0,0 1 0,0-1 16,-22-21-16,22 21 0,0 0 15,0 0-15,0 0 0,0 1 16,0-1-16,22-21 15,-22 21 1,21-21-16,0 0 0,0 0 16,0 0-16,0 0 0,1 0 15,-1 0-15,0 0 16,0 0-16,0-21 0,-21 0 16,21 21-16,-21-22 0,0 1 15,22 0-15,-22 0 0,21 0 0,-21 0 16,0-1-16,0 1 0,0-21 0,21 21 15,-21 0-15,0-1 0,0 1 16,0 0-16,0 0 0,-21 21 16,0 0-1,-1 0-15,1 0 0,0 0 0,0 21 16,0-21-16,0 21 0,21 0 16,-22 1-16,1-22 0,0 21 15,21 0-15,0 0 0,-21 0 0,21 0 16,0 1-16,0-1 0,0 0 0,0 0 15,0 0-15,0 0 16,21-21-16,-21 22 0,21-22 0,0 0 16,1 0-16,-1 0 0,0 0 15,0 0-15,21 0 0,-20 0 16,-1 0-16,0-22 0,0 22 0,0-21 16,0 21-16,1-21 0,-1 0 15,0 21-15,0-21 0,0 0 0,-21-1 16,21 1-16,1 21 15,-22-21-15,0 42 32,0 0-17,0 1-15,-22-1 0,22 0 0,-21-21 16,21 21-16,0 0 0,0 0 0,0 1 16,0-1-16,21 0 15,1-21-15,-1 21 0,0-21 16,0 0-16,0 0 0,22 0 15,-22 0-15,0 0 0,0 0 0,21-21 16,-20 0-16,-1 21 0,0-21 16,21-1-16,-21 22 0,1-21 15,-1 0-15,0 0 0,0 0 0,-21 0 16,21-1-16,0 1 0,-21 0 16,-21 21 15,0 21-31,0 0 15,21 1-15,-21-1 0,21 0 0,0 0 16,0 0-16,0 0 0,0 1 0,0-1 16,0 0-16,21 0 15,0-21-15,-21 21 0,21-21 0,0 0 16,1 0-16,-1 0 0,0 0 16,0 0-16,0 0 15,-21-21-15,21 21 16,-21-21-16,22 0 0</inkml:trace>
  <inkml:trace contextRef="#ctx0" brushRef="#br0" timeOffset="25768.74">24363 2625 0,'0'0'0,"-43"0"0,22 0 0,0 0 16,0 0-16,0 21 16,0-21-16,-1 0 0,1 0 0,0 21 15,0-21-15</inkml:trace>
  <inkml:trace contextRef="#ctx0" brushRef="#br0" timeOffset="27236.17">1101 5821 0,'0'0'0,"0"21"16,21-42 15,-21 0-31,21 0 16,-21-1-16,21-20 0,-21 21 0,21 0 0,-21 0 16,0-22-16,0 22 0,0-21 15,0 21-15,-21-1 0,0-20 16,0 21-16,0-21 0,-22 20 15,22 1-15,-21 0 0,21 0 0,-22 21 16,1 0-16,21 0 0,-22 0 16,1 0-16,21 21 0,-21 0 15,-1 22-15,22-22 0,0 21 0,0-21 16,0 22-16,-1-1 0,22 0 16,0 1-16,0-1 0,0-21 0,0 21 15,22-20-15,-1-1 16,0 0-16,0 0 0,0-21 0,0 0 15,22 0-15,-22 0 0,21 0 16,-21-21-16,22 21 0,-22-21 16,21 0-16,-21-22 0,22 22 0,-22 0 15,0 0-15,0 0 0,0-1 16,1-20-16,-22 21 0,0 0 0,0 0 16,0-1-16,0 1 0,21 0 15,-21 0 1,0 42-1,0 0-15,0 0 0,0 1 16,0 20-16,0-21 0,0 21 16,0-20-16,0 20 0,0-21 15,0 0-15,21 0 0,0 1 0,-21-1 16,21 0-16,0-21 0,1 0 16,-1 21-16,21-21 0,-21 0 0,0 0 15,1 0-15,20-21 0,-21 21 16,0-21-16,22 0 0,-22-22 15,21 22-15,0 0 0,-20-21 0,20-1 16,-21 1-16,21 0 0,-20-1 16,-1 1-16,0 0 0,0-1 0,0 1 15,0-22-15,-21 22 0,0-21 16,0 20-16,22 1 0,-22 0 16,0 20-16,0 1 0,0 0 15,0 0-15,0 42 16,0 0-16,0 0 0,0 22 15,-22-1-15,22 0 0,0 1 0,-21 20 16,0-20-16,0 20 0,0-21 16,21 22-16,-21-1 0,21-20 0,-22-1 15,22 0-15,0 1 0,0-1 16,0-21-16,0 0 0,0 1 0,0-1 16,0 0-16,22-21 15,-1 0-15,0 0 16,0-21-16,-21 0 15,21-1-15,-21 1 0,0 0 0,0 0 16,21 0-16,-21 0 0</inkml:trace>
  <inkml:trace contextRef="#ctx0" brushRef="#br0" timeOffset="27443.05">1651 5376 0,'0'0'16,"21"0"-1,0 0-15,0 0 16,1 0-16,-1-21 16,0 21-16,21 0 0,-21-21 0,1 21 15,20 0-15,-21-21 0,0 21 16,0 0-16,22 0 0,-43-21 0,21 21 16,0 0-16,-21-21 0,21 21 15</inkml:trace>
  <inkml:trace contextRef="#ctx0" brushRef="#br0" timeOffset="28419.82">3746 5609 0,'0'0'0,"22"-63"16,-22 42-16,21-1 15,-21 1-15,0 0 0,0 0 0,0 0 16,0 0-16,-21-1 0,-1-20 0,1 21 16,-21 0-16,21 0 0,-22-1 15,1 1-15,0 21 0,-1 0 0,1 0 16,0 0-16,21 0 0,-22 21 15,1 1-15,0-1 0,-1 0 16,22 21-16,0 1 0,-21-1 16,20 0-16,22 1 0,0 20 0,-21-21 15,21 1-15,0-1 0,0 0 0,0-20 16,21 20-16,1-21 0,-1 0 16,0 0-16,21-21 0,-21 0 0,1 0 15,20 0-15,0 0 0,1 0 16,-1 0-16,0-21 0,1 0 0,-1-21 15,0 21-15,1-22 0,-1 22 16,0-21-16,1-1 0,-1 1 0,0-21 16,-21 20-16,22-20 0,-22 20 0,0-20 15,0 21-15,0-22 0,-21 1 16,0-1-16,0 1 0,0 20 16,0-20-16,0 20 0,0 1 0,0 21 15,0-21-15,0 20 0,0 44 31,-21 20-31,0 0 16,0 22-16,21-22 0,0 22 0,-21-1 16,0 1-16,21-1 0,-22 1 15,22-1-15,0 1 0,0-1 0,-21 1 16,21-22-16,0 0 0,0 22 16,0-22-16,0-21 0,21 22 0,-21-22 15,22 0-15,-1-21 0,0 21 0,21-21 16,-21 0-16,1 0 0,-1 0 15,0-21-15,21 21 0,-21-21 16,22 0-16,-22-22 0,0 22 16,21 0-16,-20 0 0,-1-22 0,0 22 15,0 0-15,0 0 0,-21 0 0,0 0 16,0-1-16,-21 44 31,0-1-31,21 0 16,-21 0-16,21 21 0,-21-20 0,21-1 15,0 21-15,0-21 0,-22 0 16,22 1-16,0-1 0,0 0 16,22-21-1,-22-21 1,21 0-16,0-1 16,-21 1-16</inkml:trace>
  <inkml:trace contextRef="#ctx0" brushRef="#br0" timeOffset="28583.73">4424 5292 0</inkml:trace>
  <inkml:trace contextRef="#ctx0" brushRef="#br0" timeOffset="31363.51">4826 5609 0,'21'-21'15,"0"21"-15,-21-21 16,21 0-16,1 0 0,-1-1 0,0 1 16,0 0-16,21 0 0,-20-21 15,20 20-15,-21-20 0,21 0 0,1-1 16,-1 1-16,-21 0 0,22-1 0,-1-20 15,-21 21-15,0-22 0,0 22 16,1-22-16,-22 22 0,0 0 0,0-1 16,0 22-16,0-21 0,-22 21 15,1-1-15,0 22 0,0 0 0,-21 0 16,20 0-16,1 0 0,0 22 16,-21 20-16,21 0 0,-1 22 15,1-1-15,21 1 0,-21 20 0,0 1 16,0-21-16,0 20 0,-1 1 15,1 0-15,0 20 0,0-20 0,21 0 16,-21 21-16,0-22 0,-1 1 0,22 0 16,0-1-16,-21 22 0,0-21 15,21-1-15,-21 1 0,21 0 0,0-22 16,0 1-16,0-1 0,0-20 0,0-1 16,21-21-16,0 0 0,0 0 15,1-21-15,-1 0 0,21 0 0,-21-21 16,22 0-16,-1-21 0,-21-1 15,21 1-15,1 0 0,-22-1 16,0-20-16,21-1 0,-20 1 0,-22 21 16,0-22-16,0 1 0,0-1 0,0 1 15,0-1-15,-22 1 0,1-1 16,0 1-16,-21 20 0,21-20 0,-22 20 16,22 22-16,-21-21 0,21 21 0,-1 0 15,-20-1-15,21 1 0,0 21 16,0 0-16,-1-21 0,22 0 15,0 0 1,22 21-16,-1-21 0,21-1 0,-21 22 16,22-21-16,-1 0 0,21 0 15,-20 0-15,20-22 0,1 22 16,-1-21-16,22 0 0,-22-1 0,1-20 16,21 20-16,-22-20 0,1-1 0,-22 1 15,21-1-15,-20 22 0,-22-21 16,0-1-16,0 22 0,0-1 0,-21 1 15,0 0-15,0-1 0,0 22 16,0 0-16,0 0 0,-21 21 16,0 0-16,0 0 0,0 0 0,0 21 15,-1 0-15,1 0 0,0 22 16,-21-1-16,21 22 0,-1-1 16,1 1-16,0 20 0,0-20 15,0 20-15,0 1 0,-1 21 0,22-21 16,-21-1-16,21 22 0,0 0 0,-21-21 15,0-1-15,0 22 0,21-21 16,-21-1-16,-1 1 0,1 0 0,0-1 16,0-20-16,0 21 0,0-22 0,-1 1 15,1-1-15,0 1 0,21-22 0,0 0 16,0 1-16,0-1 0,0-21 16,0 21-16,0-20 0,0-1 15,21-21-15,0 0 0,1 0 16,-1 0-16,0-21 0,21-1 15,-21 1-15,22 0 0,-1-21 0,0-1 16,1 1-16,-1 0 0,-21-1 0,22-20 16,-1-1-16,-21 1 0,0-1 0,0 1 15,1-1-15,-22 1 0,0-22 16,0 22-16,0-22 0,0 22 0,-22-22 16,1 21-16,0 1 0,-21-1 0,21 1 15,-22 21-15,22-1 0,0 22 16,-21 0-16,20 0 0,1 21 15,0 0-15,0 0 0,0 0 16,42 0 15,0 0-31,0-21 0,0 21 16,22 0-16,-1 0 0,-21-22 0,22 22 16,-1-21-16,0 21 0,1-21 0,-1 0 15,0 21-15,-21-21 0,22 0 16,-1 21-16,-21-22 0,22 1 0,-22 0 15,0 0-15,0 0 0,0 0 0,-21-1 16,0 1-16,21 0 0,-21 0 16,0 0-16,0 0 0,0-1 15,-21 22 1,0 0 0,0 0-16,0 22 0,21-1 15,-21 0-15,21 0 16,-22 0-16,22 0 0,0 1 0,0-1 15,0 0-15,0 0 0,0 0 0,0 0 16,0 1-16,0-1 0,22 0 16,-1 0-16,-21 0 0,21 0 15,0-21-15,0 22 0,0-22 16,1 0-16,-1 0 16,0 0-16,0 0 0,0 0 15,0 0-15,1-22 0,20 22 16,-21-21-16,0 0 0,0 0 0,1 0 15,-1 0-15,0-22 0,0 22 16,0 0-16,0-21 0,1 20 16,-22-20-16,0 21 0,0 0 0,0 0 15,0-1-15,-22 22 16,1 0-16,0 22 16,21-1-1,0 0-15,0 0 0,0 0 16,21 0-16,0 1 15,1-22-15,-22 21 0,21 0 0,0 0 16,0 0-16,0 0 16,-21 1-16,21-22 0,-21 21 15,0 0-15,22-21 0,-1 21 0,0 0 16,0-21-16,0 21 16,0-21-16,1 0 15,-1 0-15,0 0 0,0 0 0,0 0 16,0-21-16,1 0 0,-1 21 15,0-21-15,0 0 0,0 0 0,0 21 16,1-43-16,-1 22 0,0 0 0,-21 0 16,21-22-16,-21 22 0,21 0 15,-21 0-15,0-21 0,0 20 0,0 1 16,0 0-16,-21 21 16,0 0-16,0 0 0,0 0 15,-1 0-15,1 21 0,0 0 16,0 1-16,21 20 0,-21-21 0,21 21 15,0-20-15,0-1 0,0 21 16,0-21-16,0 0 0,0 1 0,0-1 16,21 0-16,0 0 0,0 0 0,0-21 15,22 0-15,-22 0 0,21 0 16,-21 0-16,22 0 0,-1 0 0,0 0 16,-20 0-16,20-21 0,0 0 0,-21 21 15,1-21-15,20 0 0,-21-1 16,0 1-16,0 0 0,1 0 15,-22-43-15,21 43 0,-21 0 16,0 0-16,0 0 0,0 0 16,0-1-16,0 44 15,-21-1-15,21 0 16,-22 0-16,22 0 0,0 22 16,0-22-16,-21 0 0,21 0 0,0 0 15,-21 0-15,21 1 0,0-1 0,0 0 16,0 0-1,0-42 17,21 0-32,0 21 0,1-21 15,-22-1-15,21 1 0,0 0 0,0 0 16,0 0-16,-21-22 0,21 22 0,1 0 16,-1 0-16,0 0 0,-21 0 15,21 21-15,0-22 0,0 22 16,-21 22-16,22-22 15,-22 21-15,0 0 0,0 0 16,0 0-16,0 0 0,21 1 0,-21-1 16,0 0-16,21 0 0,-21 0 0,0 0 15,0 1-15,21-22 0,0 21 16,-21 0-16,21-21 0,1 0 0,-1 0 16,0 0-16,0 0 15,0 0-15,0 0 0,1 0 16,-1-21-16,0 21 0,0-21 0,21-1 15,-20 1-15,-1 0 0,0 0 16,0 0-16,0 0 0,0-22 0,1 22 16,-1-21-16,-21-1 0,21 1 0,-21 0 15,0-1-15,21-20 0,-21 21 0,21-1 16,-21 1-16,0 21 0,0-22 16,0 22-16,0 0 0,0 0 0,0 42 31,-21 0-31,0 0 0,21 22 15,-21-1-15,0 0 0,21 1 0,-22-1 16,1 22-16,21-22 16,-21 21-16,21-20 0,-21-1 0,21 0 15,0 1-15,0-22 0,0 21 0,0-21 16,0 1-16,0-1 0,0 0 16,0 0-16,21-21 0,0 0 15,0 0-15,1 0 0,-1 0 16,0 0-16,0-21 0,0 21 15,0-21-15,1 0 0,-1 21 0,-21-22 16,21 1-16,0-21 0</inkml:trace>
  <inkml:trace contextRef="#ctx0" brushRef="#br0" timeOffset="31551.91">8382 4784 0,'0'0'16,"-21"0"-16,-22 0 15,65 0 17,-1 0-32,0 0 0,0 0 0,0 0 15,22 0-15,-22 0 0,0 0 0,0 0 16,21 0-16,-20 0 0,-1-21 16,0 21-16,0 0 0</inkml:trace>
  <inkml:trace contextRef="#ctx0" brushRef="#br0" timeOffset="32568.46">9715 5440 0,'0'0'0,"-21"0"0,-63 0 16,62 0-16,1 0 0,0 0 15,21-21 1,-21 21-16,21-21 0,0-1 0,0 1 16,0 0-16,21 0 0,21 0 0,-20-22 15,-1 22-15,21-21 0,0 0 16,1-1-16,-1-20 0,-21 20 0,22-20 16,-1 21-16,0-1 0,-21 1 15,1 0-15,-22 20 0,0 1 0,0 0 16,0 0-16,-22 21 0,1 0 15,0 0-15,0 21 0,-21-21 16,20 21-16,1 22 0,0-22 0,0 21 16,0 0-16,21 1 0,0-1 15,0 0-15,0 1 0,21-1 0,0 0 16,0 1-16,0-1 0,1-21 16,20 22-16,-21-22 0,0 0 0,22 0 15,-22 0-15,-21 0 0,0 1 16,21-22-16,-21 21 0,-21-21 31,0 0-31,-22 0 0,22-21 16,0-1-16,0 22 0,-22-21 0,22 0 15,0 0-15,-21 0 0,21 0 16,-1-1-16,1 1 0,21 0 16,-21 21-16,21 21 31,21 0-31,0 1 0,1-1 15,-1 0-15,0 0 0,0 0 0,0-21 0,0 21 16,1 1-16,20-22 16,-21 21-16,0-21 0,22 0 0,-22 0 15,21 0-15,-21 0 0,22 0 0,-1 0 16,-21 0-16,21-21 0,1-1 16,-1 1-16,-21 0 0,22 0 0,-1-21 15,0 20-15,-21-20 0,22 0 0,-22-1 16,0 1-16,0-21 0,0 20 15,1-20-15,-1-1 0,0 22 16,-21-22-16,21 22 0,-21-21 0,0 20 16,0 22-16,0-21 0,0 21 15,0-1-15,0 44 16,0 20 0,0-21-16,0 21 0,0 1 15,0 20-15,-21-20 0,21 20 0,-21 1 16,21-22-16,-21 21 0,21-20 15,-22-1-15,22 0 0,0 1 0,0-22 16,0 21-16,0-21 0,0 1 0,0-1 16,0 0-1,22-21-15,-1 0 0,0 0 16,0 0-16,-21-21 0,21 0 16,0-1-16,-21 1 0,22 0 15,-1 0-15,-21 0 0,21 0 0</inkml:trace>
  <inkml:trace contextRef="#ctx0" brushRef="#br0" timeOffset="32735.37">10626 4911 0,'0'0'0,"-22"0"16,22-21 0,22 21-16,-1 0 15,0 0-15,0-22 0,21 22 0,-20 0 16,-1 0-16,21 0 15,-21-21-15,22 21 0,-22 0 0,21 0 16,-21-21-16,22 21 0</inkml:trace>
  <inkml:trace contextRef="#ctx0" brushRef="#br0" timeOffset="33923.73">11324 5292 0,'21'0'16,"0"0"-16,1-21 15,-1-1-15,0 22 16,-21-21-16,21 0 0,-21 0 0,21 0 16,-21-22-16,0 22 0,0 0 0,0-21 15,0 21-15,0-22 0,0 22 16,0 0-16,-21 0 0,0 0 0,0-1 15,0 22-15,-1 0 0,1 0 16,0 0-16,-21 0 0,21 22 0,-1-1 16,-20 21-16,21-21 0,-21 22 0,20-22 15,1 21-15,-21 0 0,21 1 16,0-1-16,21 0 0,0-20 16,-22 20-16,22-21 0,0 21 0,0-20 0,22-1 15,-1-21 1,0 0-16,0 0 0,21 0 0,-20 0 15,20 0-15,-21-21 0,21 21 0,-20-22 16,20 1-16,-21 0 0,21 0 16,-20 0-16,-1 0 0,21-1 0,-21-20 15,0 21-15,-21 0 0,22-22 0,-22 22 16,21-21-16,-21 21 0,0 0 16,0-1-16,0 1 0,0 42 31,0 1-31,-21-1 0,21 0 15,-22 0-15,22 0 0,0 22 16,-21-22-16,21 21 0,0-21 0,0 0 16,0 22-16,0-22 0,0 0 15,0 0-15,21 0 0,1-21 16,-1 22-16,21-22 0,-21 0 0,22 0 16,-1 0-16,0 0 0,1-22 15,-1 22-15,21-21 0,-20 0 0,-1 0 16,22 0-16,-22 0 0,0-1 0,1 1 15,-1 0-15,-21 0 0,0-21 16,0 20-16,1-20 0,-22 21 16,0-21-16,0 20 0,0-20 0,0 21 15,-22 21-15,1-21 0,0 21 16,0 0-16,-21 0 0,20 0 0,-20 21 16,21-21-16,-21 21 0,-1 0 0,22 22 15,-21-22-15,21 0 0,-1 21 16,1-21-16,21 22 0,0-22 0,0 0 15,0 0-15,0 0 0,21 1 16,1-22-16,-1 0 0,0 0 16,0 0-16,21 0 0,-20 0 0,20 0 15,-21 0-15,21-22 0,-20 1 0,-1 21 16,0-21-16,21 0 16,-42 0-16,21 21 0,1-21 0,-22-1 15,21 1-15,-21 0 0,0 0 16,0 42 15,0 0-31,0 0 0,-21 1 16,21 20-16,-22-21 0,22 21 15,0 1-15,0-1 0,0 0 0,-21 1 16,21-1-16,-21 0 0,21 1 0,-21 20 16,21-20-16,0-1 0,0 21 15,0 1-15,-21-22 0,21 22 0,-21-22 16,21 22-16,-22-1 0,22 1 0,0-22 15,0 21-15,-21 1 0,21-1 16,-21 1-16,21-1 0,-21 1 16,21-22-16,0 1 0,0-1 0,-21 0 15,21 1-15,0-22 0,0 0 0,0 0 16,0-42 0,0 0-16,0 0 0,0-1 15,-21 1-15,21-21 0,0 0 16,0-22-16,0 22 0,-22-22 0,22 1 15,0-1-15,0-20 0,0 20 0,0-21 16,22 1-16,-22 20 16,21-20-16,21-1 0,-21 0 0,0 22 0,22-1 15,-22 1-15,21 20 0,-21 1 16,22 0-16,-1-1 0,-21 1 16,0 21-16,22-21 0</inkml:trace>
  <inkml:trace contextRef="#ctx0" brushRef="#br0" timeOffset="34515.71">12658 5165 0,'0'21'15,"21"-42"17,0 21-32,-21-21 0,21-1 15,0 1-15,0 21 0,1-21 0,-1 0 16,0 0-16,0-22 0,0 22 15,-21 0-15,0 0 0,0 0 0,21 0 16,-21-1-16,0 1 0,0 0 0,0 0 16,-21 21-16,0 0 15,0 0-15,0 0 0,0 21 16,-1 0-16,1 0 0,0 1 16,0 20-16,0-21 0,0 21 0,-1 1 15,22-22-15,0 21 0,0-21 0,0 22 16,0-22-16,0 0 0,0 0 15,22 0-15,-1 1 0,0-1 16,0-21-16,21 0 0,-20 0 0,20 0 16,-21 0-16,21 0 0,1 0 15,-22 0-15,21-21 0,1 21 0,-22-22 16,21 1-16,0 0 0,-20-21 0,20 21 16,-21-1-16,0-20 0,0 21 15,1-21-15,-1 20 0,-21-20 0,0 21 16,0 0-16,0 0 0,0-1 0,0 1 15,-21 21-15,-1 0 16,1 21-16,0 1 16,21-1-16,0 0 0,0 0 0,0 0 0,0 22 15,0-22-15,0 21 16,21-21-16,0 0 0,-21 1 0,0 20 16,22-21-16,-1 0 0,-21 0 0,0 1 15,0-1-15,0 0 16,0 0-16,0 0 15,-21-21-15,-1 0 0,1 0 0,0 0 16,0 0-16,0 0 0,0 0 16,-1 0-16,1 0 0,21-21 0,-21 0 15,21 0-15</inkml:trace>
  <inkml:trace contextRef="#ctx0" brushRef="#br0" timeOffset="35615.58">13906 5313 0,'22'-42'16,"-1"20"-16,0 1 15,-21 0-15,42 0 0,-21-21 0,1 20 16,-1-20-16,21 0 0,-21-1 15,0 1-15,22 0 0,-22-1 0,0 1 16,-21 21-16,0-21 0,21 20 16,-21 1-16,0 0 0,0 0 15,0 0-15,-21 21 0,0 0 16,0 0-16,0 21 0,-1 0 0,-20 21 16,21-20-16,0 20 0,0 0 15,-1 1-15,1-1 0,21 0 0,0-21 16,-21 22-16,21-1 0,0-21 0,0 22 15,0-22-15,0 0 0,21 0 16,0 0-16,1-21 0,20 0 0,-21 0 16,21 0-16,1 0 0,-1 0 15,0 0-15,22 0 0,-22-21 0,1 0 16,-1 0-16,0 0 0,1-1 16,-22 1-16,21-21 0,-21 21 15,-21-22-15,0 22 0,0-21 0,0 0 16,0 20-16,0-20 0,0 21 0,0 0 15,-21-22-15,0 43 0,0-21 16,-22 0-16,22 21 0,0 0 0,-21 0 16,21 0-16,-1 0 0,1 0 0,21 21 31,21-21-31,1 0 16,-1 0-16,21 0 0,-21 0 15,22 0-15,-1 0 0,0 0 0,1-21 16,-1 21-16,0-21 0,22 0 15,-22 0-15,0 21 0,1-22 16,-22 1-16,21 21 0,-21-21 0,1 21 16,-22-21-16,-22 42 31,1 0-15,21 22-16,-21-22 0,0 21 15,21 0-15,0 1 0,0 20 16,0-20-16,-21 20 0,21 22 0,0-22 15,0 1-15,0 20 0,0 1 0,-21-21 16,21 20-16,0 1 0,0 0 16,0-1-16,-22 1 0,22-22 15,-21 22-15,21 0 0,-21-1 0,21 1 16,0 0-16,0-1 0,-21-20 0,0 21 16,21-22-16,0 1 0,-21-22 15,21 0-15,-22 1 0,22-1 0,-21-21 16,21 0-16,-21-21 15,0 0-15,21-42 16,-21 21-16,21 0 0,0-22 16,-21-20-16,-1 20 0,22-20 0,0-22 15,0 22-15,0-1 0,0-20 0,0-1 16,0 0-16,0 1 16,0-22-16,0 21 0,22 0 0,-1-20 0,21 41 15,-21-21-15,0 22 0,22-1 16,-1 1-16,22-1 0,-22 22 15,21 0-15,-20-1 0,20 22 0,1-21 16,-1 21-16,-20 0 0,20-1 0</inkml:trace>
  <inkml:trace contextRef="#ctx0" brushRef="#br0" timeOffset="35911.42">16573 4720 0,'0'0'15,"0"-21"-15,-21 42 32,21 0-32,-21 1 0,0-1 0,21 21 15,-21-21-15,0 22 0,21-22 0,-22 21 16,1 0-16,21-20 0,0-1 15,-21 21-15,21-21 0,-21 0 0,21 1 16,21-22 15,0-22-15,0 1-16,-21 0 0,22-21 0</inkml:trace>
  <inkml:trace contextRef="#ctx0" brushRef="#br0" timeOffset="36237.99">16637 4509 0,'0'0'0,"0"-22"0,0 1 16,-21 21-16,0 0 15,-1 0-15,22 21 0,0 1 16,22-22 15,-1 0-31,0 0 16,0 0-16,0 0 0,0 0 0,1-22 15,-1 1-15,0 21 0,-21-21 16,0 0-16,0 0 0,0 0 16,0-1-16,0 1 15,-21 21-15,0 0 0,-1 0 0,1 0 16,0 0-16,-21 0 0,21 0 0,-1 21 16,1-21-16,0 22 0,21-1 15,-21 0-15,21 0 0,0 0 0,0 0 16,0 1-16,21-22 15,0 0-15,0 0 16,22 0-16,-1 0 0</inkml:trace>
  <inkml:trace contextRef="#ctx0" brushRef="#br0" timeOffset="36499.85">17145 4212 0,'0'0'0,"0"-42"0,21 0 0,-21 20 16,0-20-16,0 21 0,0 0 0,0 0 15,0 42 1,0 21 0,0 0-16,0 1 0,0-1 15,-21 0-15,0 22 0,0-1 0,-1-20 16,1 20-16,0 1 0,0-1 0,0 1 16,0-1-16,21-20 0,-22-1 15,22 21-15,-21-20 0,21-22 0,0 21 16,0-21-16,0 1 0,0-1 0,0 0 15,0 0-15,21-21 16,1 0-16,-1-21 16,0 0-16</inkml:trace>
  <inkml:trace contextRef="#ctx0" brushRef="#br0" timeOffset="36867.15">17568 4572 0,'0'0'0,"21"-21"0,1 0 15,-22 0-15,-22 21 32,1 0-32,0 21 0,-21 0 15,21-21-15,-22 21 0,22 0 16,0 0-16,-21 1 0,20-1 0,22 0 16,0 0-16,0 0 0,0 0 0,0 1 15,0-1-15,22-21 16,-1 21-16,0-21 0,0 21 0,0-21 15,0 21-15,22-21 0,-22 21 16,0-21-16,0 22 16,0-1-16,-21 0 15,0 0-15,-21-21 16,0 21-16,0-21 0,0 0 0,-22 21 16,22-21-16,-21 0 0,21 0 0,-22 0 15,22 0-15,0 0 0,0 0 16,0 0-16,0 0 0,-1-21 15,22 0 1,0 0-16,0 0 0,0 0 0</inkml:trace>
  <inkml:trace contextRef="#ctx0" brushRef="#br0" timeOffset="37064.03">17145 4360 0,'0'0'0,"-21"0"0,21-21 0,0 0 16,21 0 0,0 0-16,0 0 0,22 21 15,-22-22-15,0 22 0,0 0 0,21-21 16,-20 21-16,-1 0 0,0 0 16,0 0-16,0-21 0,0 21 15,1-21-15,-1 21 0</inkml:trace>
  <inkml:trace contextRef="#ctx0" brushRef="#br0" timeOffset="37907.99">18478 4763 0,'0'0'0,"-21"0"0,0 0 0,0 0 16,0 0-1,21-22 1,21 1-16,0 0 0,0 0 15,0 0-15,1 0 0,-1-22 16,21 22-16,-21 0 0,0-21 0,22-1 16,-22 1-16,0 0 0,21-22 0,-20 22 15,-22-1-15,21-20 0,-21 21 16,0-22-16,0 22 0,0 21 16,0-22-16,0 22 0,0 0 0,0 0 15,-21 21-15,-1 0 16,1 0-16,0 21 0,21 0 15,-21 21-15,0 1 0,0-1 16,-1 22-16,22-1 0,-21-21 0,0 22 16,21-1-16,0 1 0,0-22 15,-21 22-15,21-22 0,0 22 0,0-22 16,0 0-16,21 1 0,0-22 0,0 21 16,1-21-16,-1 0 0,0-21 15,21 22-15,-21-22 0,22 0 0,-22 0 16,21 0-16,1-22 0,-22 22 15,21-21-15,-21 0 0,22 0 16,-1 0-16,-21 0 0,0-1 0,22-20 16,-22 21-16,-21 0 0,21 0 15,0-1-15,-21-20 0,0 21 0,0 0 16,0 0-16,0 42 31,-21 0-31,0 0 0,0 0 16,21 0-16,-22 1 0,1-1 0,21 0 15,0 0-15,-21 21 0,0-20 16,21-1-16,0 0 0,21-21 31,0 0-15,0-21-16,1 21 0</inkml:trace>
  <inkml:trace contextRef="#ctx0" brushRef="#br0" timeOffset="38203.82">19389 4233 0,'0'0'0,"-22"-21"0,1 21 0,0-21 0,0 21 15,0 0 1,0 0-16,42 0 47,0 0-47,0 0 0,0-21 15,0 21-15,-21-21 0,22 21 16,-22-21-16,-43 21 31,22 0-31,0 0 16,0 0-16,21 21 0,0 0 0,0 0 16,0 0-16,0 0 0,0 1 15,0 20-15,0-21 0,0 0 0,0 0 16,21 1-16</inkml:trace>
  <inkml:trace contextRef="#ctx0" brushRef="#br0" timeOffset="39064.33">19410 4763 0,'0'0'0,"0"21"15,21-42 16,0 21-31,0-22 16,0 1-16,22 0 0,-1 0 0,0 0 16,1 0-16,-1-1 0,0 1 0,1-21 15,-1 0-15,0 20 0,-20-20 16,20-21-16,-21 20 0,0 1 0,-21-22 16,0 22-16,0 0 0,0-22 15,0 22-15,0 0 0,0 20 0,0-20 16,-21 21-16,0 21 0,0-21 15,0 21-15,-1 0 0,1 0 16,0 21-16,21 21 0,0-21 0,-21 22 16,0 20-16,21-20 0,-21 20 15,21 1-15,-22-1 0,22 1 16,-21-1-16,0 1 0,0 20 0,0-20 0,0 20 16,-1-20-16,1 21 0,0-1 15,0-20-15,0 20 0,-22 1 16,22 0-16,0-1 0,-21-20 0,21 21 15,-1-1-15,1-20 0,0-1 16,21 1-16,0-1 0,0-20 0,0-1 16,0-21-16,0 0 0,0 0 0,21 1 15,0-22-15,22 0 0,-22 0 16,0-22-16,21 1 0,1 0 0,-22 0 16,21 0-16,1-22 0,-22 22 0,0-21 15,0 0-15,0-1 0,0-20 16,-21 20-16,0 1 0,0-21 0,0 20 15,0-20-15,0 20 0,-21-20 0,0-1 16,0 22-16,0 0 0,-22-1 16,22 1-16,-21 0 0,21 21 15,-22-1-15,22 1 0,0 21 0,0 0 16,21-21-16,21 0 31,0 21-31,22 0 0,-22-21 16,21 0-16,22 21 0,-22-22 15,21 1-15,1 0 0,-1 0 0,1-21 16,-1 20-16,1 1 0,-1-21 16,1 21-16,-22-22 0,1 22 15,-1-21-15,0 21 0,-21-22 0,1 22 16,-22 0-16,0 0 0,0 0 0,0 0 16,-22 21-1,1 0-15,-21 0 0,21 21 0,0-21 16,-22 21-16,22 0 0,0 21 0,0-20 15,0-1-15,21 0 0,0 21 16,0-21-16,0 1 0,0-1 0,0 0 16,0 0-16,0 0 0,0 0 15,21 1-15,0-1 0,0-21 0,0 0 16,22 21-16,-22-21 0,0 0 16,0 0-16,0 0 0,22-21 15,-22 0-15,21 21 0</inkml:trace>
  <inkml:trace contextRef="#ctx0" brushRef="#br0" timeOffset="40307.62">21294 4699 0,'0'0'0,"-22"0"16,22 21-1,-21-21 1,21-21 0,0 0-1,0 0-15,21 21 0,-21-21 16,22-1-16,-1 1 0,-21 0 0,21 0 16,0 0-16,0 0 0,0-22 15,1 22-15,20-21 0,-21 21 0,0-1 16,0 1-16,1 0 0,-1 0 15,0 21-15,0 0 0,0 0 16,-21 21 0,0 0-16,0 0 15,0 1-15,0-1 16,0-42 31,0-1-47,0 1 15,0 0-15,0 0 16,0 0-16,0 0 31,-21 21-31,0 0 0,0 0 0,0 0 16,21 21-16,-22-21 0,1 21 16,0 0-16,0 0 0,0 22 15,0-22-15,-1 21 0,1-21 0,0 22 16,21-1-16,-21-21 0,21 0 15,-21 22-15,21-22 0,0 21 0,0-21 16,0 0-16,0 1 0,21-1 0,0-21 16,0 21-16,0-21 0,22 0 15,-22 0-15,0 0 0,21 0 0,-20 0 16,20-21-16,-21 21 0,21-21 0,1-1 16,-22 1-16,0 21 0,21-21 15,-20 0-15,-1 0 0,0 0 0,0-1 16,-21 1-16,21 0 0,-21 0 0,21-21 15,-21 20 1,0 1-16,0 42 31,-21 1-31,21-1 16,0 0-16,0 0 0,-21 0 0,21 0 16,0 1-16,0-1 0,0 0 0,0 0 15,0 0-15,21-21 16,0 0-16,1 0 0,-1 0 15,0 0-15,0 0 0,21 0 16,-20 0-16,-1-21 0,0 21 16,0-21-16,0 0 0,0 0 0,1-1 15,-22 1-15,21 0 16,0 0-16,-21 0 0,21-22 16,-21 22-16,0 0 0,0 0 15,0 0-15,0 42 31,0 0-31,-21 0 16,0 22-16,0-22 16,21 0-16,-22 0 0,1 21 0,21 1 15,-21-1-15,21 0 0,-21 22 0,0-1 16,21 1-16,-21-1 0,-1 1 16,1 21-16,21-22 0,-21 22 0,0-1 15,21 1-15,-21 0 0,0-1 16,-1 1-16,1-21 0,21 20 15,-21-20-15,0-1 0,21 1 0,-21-1 16,21-20-16,0-1 0,-21 0 0,21 1 16,-22-22-16,22 0 0,0 0 0,-21 0 15,0-21-15,0 0 0,0 0 16,0 0-16,-1-21 0,1 0 16,0 0-16,0 0 0,0-1 0,21-20 15,0 21-15,0-21 0,0-1 16,0-20-16,21 20 0,0-20 0,0-1 15,0 1-15,22-1 0,-22-20 16,0 20-16,21 1 0,1-22 0,-1 22 16,-21-1-16,22-21 0,-1 22 15,-21 21-15,21-22 0,-20 22 0,-1-1 16,21 1-16,-21 21 0,0-21 16,1 20-16,-1 1 0,0 0 0,21 0 15</inkml:trace>
  <inkml:trace contextRef="#ctx0" brushRef="#br0" timeOffset="41083.61">22733 4530 0,'0'0'0,"0"-43"16,0 22-16,0 0 15,-21 21-15,0 0 0,21-21 0,-22 21 16,1 0-16,0 0 0,0 0 15,0 21-15,0 0 0,-1 0 16,1 1-16,0-1 0,0 21 16,0-21-16,21 0 0,0 22 0,0-22 15,-21 0-15,21 21 0,0-20 0,0-1 16,0 0-16,0 0 0,21-21 16,0 21-16,0 0 0,0-21 15,22 0-15,-22 0 0,21 0 0,-21 0 16,22 0-16,-1 0 0,0-21 15,-21 21-15,22-21 0,-1 0 0,0 0 16,-20-22-16,20 22 0,-21 0 0,0-21 16,0-1-16,22 1 0,-22 0 15,-21-1-15,21-20 0,0 21 0,0-1 16,-21-20-16,22 20 0,-22 1 16,21 21-16,-21-21 0,21 20 0,-21 1 15,0 0-15,0 42 16,0 0-1,-21 1-15,0 20 0,21-21 16,-22 21-16,1 1 0,0-1 16,21-21-16,-21 22 0,0-1 0,0 0 15,21 1-15,-22-1 0,22 0 16,-21-21-16,21 22 0,0-1 0,0-21 16,0 22-16,0-22 0,0 0 0,21 0 15,1 0-15,-1 0 0,0-21 16,0 0-16,0 0 0,22 0 15,-22 0-15,0-21 0,0 21 0,21-21 16,-20 0-16,20 0 0,-21 0 16,0-1-16,0 1 0,22-21 15,-22 21-15,0 0 0,-21-22 0,21 22 16,-21 0-16,21 0 0,-21-22 16,0 22-16,0 0 0,-21 21 15,0 0-15,0 0 16,0 0-16,0 21 0,-1 0 0,1 1 15,21-1-15,-21 0 0,21 0 0,0 0 16,0 22-16,0-22 0,0 0 16,0 0-16,0 0 0,0 0 0,21 1 15,-21-1-15,21 0 0,1-21 0,-1 21 16,0-21-16,0 0 0,0 0 16,0 0-16,1 0 0,-1 0 15,0 0-15,0 0 0,0-21 0,0 0 16,1 0-16,-1-1 0</inkml:trace>
  <inkml:trace contextRef="#ctx0" brushRef="#br0" timeOffset="41375.44">24490 4064 0,'0'0'0,"0"21"31,-21 0-15,21 1-16,-22-1 0,22 0 16,-21-21-16,21 21 0,-21 0 15,21 0-15,0 1 16,-21-22-1,42-22 17</inkml:trace>
  <inkml:trace contextRef="#ctx0" brushRef="#br0" timeOffset="41543.35">24638 4064 0,'-21'0'16,"0"0"-1,21 21-15,-22 0 0,1 1 0,0-1 16,21 0-16,-21 0 16,0 0-16,21 0 0,0 1 15,-21-22-15,21 21 0,-22-21 16,22 21-16,0 0 16,-21-21-16</inkml:trace>
  <inkml:trace contextRef="#ctx0" brushRef="#br0" timeOffset="42765.51">677 2265 0,'-42'0'16,"21"0"0,0 0-16,-1 0 15,1 0-15,0 21 32,42-21-1,0 0-16,1 0-15,-1-21 16,-21 0-16,21 21 0,-21-21 16,-21 21 15,0 0-31,-1 0 0,1 0 16,0 21-16,0 0 0,0 0 15,21 0-15,-21 0 0,-1 1 16,22-1-16,-21 0 0,21 0 0,0 0 15,0 0 1,21-21-16,1 0 16,-1 0-16,21 0 0,-21-21 15,0 21-15</inkml:trace>
  <inkml:trace contextRef="#ctx0" brushRef="#br0" timeOffset="42964.41">825 2265 0,'-21'0'32,"0"0"-17,21 21-15,-21-21 0,21 21 16,0 0-16,0 1 0,0-1 16,0 0-1,21-21 1</inkml:trace>
  <inkml:trace contextRef="#ctx0" brushRef="#br0" timeOffset="82395.32">3154 8001 0,'0'-21'0,"0"0"15,0 0 1,0-1-1,0 1 1,0 0-16,0 0 31,-21 42 1,21 0-32,0 0 15,0 1-15,0-1 16,-22 0-16,22 21 0,0-21 0,0 22 15,0-22-15,0 21 0,0 1 16,0-22-16,0 21 0,0 0 0,0-20 16,0 20-16,0-21 0,0 21 0,0-20 15,0-1-15,0 21 0,0-21 16,0 0-16,0 1 0,0-1 16,0 0-16,0 0 31,0-42 16,0 0-47,0 0 15,22 21-15,-22-22 0</inkml:trace>
  <inkml:trace contextRef="#ctx0" brushRef="#br0" timeOffset="82760.12">3619 8340 0,'0'0'0,"0"21"16,0 0-16,0 0 16,0 0 15,22-21 0,-1 0-31,-21-21 16,21 21-16,-21-21 0,0 0 15,0 0 1,-21 21 15,0 0-15,-1 21-1,22 0-15,0 0 16,22-21 15</inkml:trace>
  <inkml:trace contextRef="#ctx0" brushRef="#br0" timeOffset="83531.67">6350 7684 0,'0'0'0,"21"0"0,0-22 15,-21 1-15,21 21 16,1-21-16,-22 0 0,0 0 16,21 0-16,-21-1 0,0 1 15,0 0-15,0 0 16,0 0-16,-21 0 16,-1 21-16,1 0 15,0 0-15,0 0 0,-21 0 0,20 0 16,1 0-16,-21 0 0,0 21 0,20-21 15,-20 21-15,0 0 0,-1 21 16,1-20-16,-21-1 0,20 21 0,1 0 16,0-20-16,-22 20 0,22 21 15,-1-20-15,1-1 0,0 22 16,21-1-16,-22-21 0,22 22 0,0-22 16,0 22-16,0-22 0,21 0 0,0 1 15,0-1-15,0 0 0,0-20 16,0 20-16,21-21 0,0 0 0,21 0 15,-21 1-15,22-1 0,-1 0 16,0-21-16,1 0 0,-1 0 0,-21 0 16,22 0-16,-1 0 0,0 0 0,1 0 15,-1-21-15,0 21 0,-21-21 16,22-1-16</inkml:trace>
  <inkml:trace contextRef="#ctx0" brushRef="#br0" timeOffset="83991.42">6435 8192 0,'21'-22'0,"-42"44"0,63-65 0,-21 22 16,-21 0-16,0 0 0,0 0 16,0-1-16,-21 22 15,0 0-15,0 0 0,-1 22 16,1-1-16,0 0 0,0 0 16,-21 0-16,20 22 0,1-22 15,0 21-15,0-21 0,0 22 0,0-1 16,21-21-16,0 21 0,-22-20 15,22 20-15,0-21 0,0 0 0,0 22 16,0-22-16,22-21 0,-22 21 0,21 0 16,21-21-16,-21 0 0,0 0 15,22 0-15,-22 0 0,21 0 0,1 0 16,-1 0-16,0 0 0,1-21 0,-22 0 16,21 0-16,0-1 0,1 1 15,-1-21-15,-21 21 0,0 0 0,1-22 16,-1 22-16,-21-21 0,0-1 0,0 22 15,0-21-15,-21 0 0,-1 20 16,1-20-16,-21 21 0,21 0 16,0 21-16,-22-21 0,22 21 0,-21 0 15,21 0-15,-22 0 0,22 0 16,0 21-16,-21 0 0,20-21 0,1 21 16,0 21-16,0-20 0,21-1 0,0 0 15,-21 0-15,21 0 0,0 0 16,0 1-16,0-1 0,0 0 0,21-21 15,0 21-15,0-21 0,0 0 0,22 0 16,-1 0-16,0 0 0</inkml:trace>
  <inkml:trace contextRef="#ctx0" brushRef="#br0" timeOffset="84731.28">7345 8107 0,'0'-21'16,"-21"42"0,-1-21-16,22 21 0,-21 0 15,21 0-15,-21 1 0,0-1 0,21 21 16,-21-21-16,0 0 0,21 22 0,-22-22 16,22 0-16,0 21 0,-21-20 15,21-1-15,0 0 0,-21 0 0,21 0 16,0 0-16,0 1 15,0-1 1,0-42 15,0-1-31,0 1 16,0 0-16,0 0 0,0 0 0,0-22 16,0 22-16,0-21 0,21 21 0,0-22 15,-21 22-15,22-21 0,-1 21 16,0 0-16,0-1 0,0 1 0,0 0 15,1 0-15,-1 21 0,0 0 0,0 0 16,21 0-16,-20 0 0,-1 21 16,0 0-16,0 0 0,0 1 15,-21-1-15,0 0 0,21 0 0,-21 0 16,0 22-16,0-22 0,0 0 16,0 0-16,0 0 0,0 0 0,0 1 15,-21-1-15,0 0 0,21 0 0,0 0 16,-21-21-1,21-21 17,0 0-32,0 0 15,21 0-15,-21-22 0,21 22 0,0 0 16,1-21-16,-1 20 0,0-20 16,0 21-16,0 0 0,0 0 0,22-1 15,-22 1-15,0 21 0,0 0 16,22 0-16,-22 0 0,0 0 0,0 21 15,0 1-15,0-1 0,1 0 0,-22 0 16,21 0-16,0 0 0,-21 1 16,0 20-16,0-21 0,0 0 0,0 0 15,0 1-15,0-1 0,0 0 0,0 0 16,0 0-16,0 0 0,0 1 16,-21-22-16,21 21 15,-21-21-15,21-21 31,0-1-31,21 22 16,0-21-16</inkml:trace>
  <inkml:trace contextRef="#ctx0" brushRef="#br0" timeOffset="85091.09">8382 8192 0,'21'-22'15,"-21"1"-15,0 42 32,-21 1-17,0-1-15,21 0 0,-21 0 0,-1 21 16,22 1-16,-21-1 0,21 0 0,-21 1 16,21-1-16,-21 22 0,21-22 15,-21 21-15,0 1 0,21-1 0,0 1 16,0-1-16,-22 1 0,1-1 0,0 1 15,21-1-15,-21 1 0,0-1 0,21 1 16,-21-1-16,-1-20 0,1 20 16,21-20-16,-21-1 0,0 0 0,0 1 15,0-1-15,21-21 0,0 0 0,-22 0 16,22 1-16,-21-1 0,21-42 31,0-1-31,0 1 16,21 0-16,1-21 0,-22-1 0,21 1 15,0-21-15</inkml:trace>
  <inkml:trace contextRef="#ctx0" brushRef="#br0" timeOffset="85431.89">8149 8446 0,'0'-22'0,"0"44"0,0-86 15,0 22-15,0-1 0,0 22 16,0-21-16,21 0 0,-21 20 0,21 1 15,1 0-15,-1 0 0,0 0 16,21 0-16,-21-1 0,22 22 16,-1 0-16,0 0 0,1 0 0,-22 0 15,21 0-15,1 22 0,-22-1 0,21 0 16,-21 0-16,0 21 0,-21-20 16,0 20-16,0-21 0,0 21 0,0-20 15,0 20-15,-21-21 0,0 0 0,-21 22 16,21-22-16,-22 0 0,22 0 15,-21 0-15,21 0 0,-22-21 0,22 22 16,-21-1-16,21-21 0,-1 0 0,1 21 16,0-21-16,0 0 0,21-21 47,0 0-47,21-1 0,0 1 0,0 0 15</inkml:trace>
  <inkml:trace contextRef="#ctx0" brushRef="#br0" timeOffset="86204.47">9144 7578 0,'0'0'15,"0"-21"-15,0-1 0,0 1 0,-21 21 31,0 0-31,-1 21 0,1 1 16,21-1-16,-21 21 0,0 0 16,21 1-16,-21-1 0,21 0 0,-21 22 15,-1-1-15,22-20 0,0 20 0,-21 1 16,0-1-16,21-20 0,0 20 16,0-21-16,0 1 0,0-22 0,0 21 15,0 1-15,0-22 0,0 0 0,0 0 16,0 0-16,21-21 15,0 0-15,1 0 16,-1 0-16,0 0 0,0-21 0,21 0 16,-20 0-16,-1 0 0,0-1 0,21-20 15,-21 21-15,1-21 0,-1-1 16,0 22-16,0-21 0,0 21 0,0-22 16,1 22-16,-22 0 0,0 0 0,21 0 15,-21 42 1,0 0-1,0 0-15,0 21 0,0-20 16,0 20-16,0-21 0,0 21 16,0-20-16,0-1 0,0 21 15,0-21-15,0 0 0,21 22 0,0-22 16,0 0-16,0-21 0,1 21 0,-1 0 16,21-21-16,-21 0 0,0 0 15,22 0-15,-1 0 0,-21 0 0,22 0 16,-1-21-16,0 21 0,1-21 0,-1 0 15,-21 0-15,21 0 0,1-1 16,-22-20-16,0 21 0,0-21 0,0 20 16,1-20-16,-22 21 0,0 0 0,0 0 15,0-1-15,0 1 0,0 0 16,-22 21 0,1 0-16,0 21 0,0 0 15,0 1-15,21-1 0,-21 21 0,21-21 16,0 0-16,0 22 0,0-22 15,0 0-15,0 0 0,0 0 0,0 1 16,0-1-16,21 0 0,0 0 0,0-21 16,0 0-16,0 0 0,1 0 15,-1 0-15,0 0 0,0 0 0,0 0 16,22 0-16,-22-21 0,0 21 0,0-21 16,0 0-16,0-1 0,1 1 0,-1 0 15,-21 0-15,0-21 16,0 20-16,0-20 0</inkml:trace>
  <inkml:trace contextRef="#ctx0" brushRef="#br0" timeOffset="86434.85">9631 7768 0,'0'0'0,"-21"0"0,-1 0 0,1 0 16,0 0 0</inkml:trace>
  <inkml:trace contextRef="#ctx0" brushRef="#br0" timeOffset="88223.43">11176 8509 0,'-21'0'16,"0"0"-16,21-21 31,21 0-31,0 0 16,0-1-16,0 1 0,0 0 16,1-21-16,-1 21 0,21-22 0,-21-20 15,22-1-15,-22 22 0,21-43 0,0 22 16,-20-1-16,20 1 0,-21-22 15,21 22-15,-20-1 0,-1 1 0,0-1 16,-21 1-16,0 20 0,21 1 0,-21 0 16,0-1-16,0 22 0,0 0 15,0 0-15,-21 21 16,0 21-16,0 0 16,-1 0-16,1 22 0,-21-1 0,21 0 15,-22 1-15,1 20 0,21-21 0,-21 22 16,-1-1-16,1 1 0,21-1 0,0 22 15,-22-21-15,43 20 0,0-20 16,0-1-16,0-20 0,0 20 0,0 1 16,0-22-16,21 0 0,1-21 0,-1 22 15,0-22-15,0 0 0,0 0 16,0 0-16,22 1 0,-22-22 0,0 0 16,21 0-16,-20 0 0,20 0 15,-21-22-15,21 1 0,-20 0 0,20 0 16,-21 0-16,0-22 0,0 22 15,1-21-15,-1 0 0,0-1 0,0 1 16,0 0-16,0-1 0,-21 1 0,0 0 16,22 20-16,-22 1 0,0 0 15,0 0-15,-22 21 16,1 21-16,0 0 16,0 0-16,21 22 0,-21-22 15,0 21-15,21-21 0,-22 22 16,22-1-16,0-21 0,0 22 0,0-22 15,0 21-15,0-21 0,0 0 16,22 1-16,-1-1 0,0 0 0,0 0 16,21-21-16,-20 0 0,20 0 0,-21 0 15,21 0-15,1 0 0,-1 0 0,0 0 16,-20-21-16,20 0 0,0 0 16,-21-1-16,22 1 0,-22-21 0,0 21 15,0-22-15,0 1 0,1 0 0,-22-1 16,0 22-16,21-21 0,-21 21 15,21 0-15,-21-1 0,0 1 0,0 42 47,0 1-47,-21 20 0,21-21 16,-21 0-16,-1 22 0,22-22 0,0 0 16,-21 21-16,21-21 0,-21 1 15,21 20-15,-21-21 0,21 0 0,0 0 16,0 1-16,0-1 0,0 0 15,21-42 17,0 0-32,-21-22 15,21 22-15,1 0 0,-1-21 0,-21 20 16,21-20-16,-21 0 0,21 21 16,-21-22-16,21 22 0,0 0 15,-21 0-15,0 0 0,22 21 0,-1 0 16,0 0-1,-21 21-15,0 0 16,0 0-16,0 0 0,0 0 0,0 22 16,0-22-16,0 21 0,0-21 15,0 1-15,0-1 0,0 21 0,0-21 16,0 0-16,0 1 0,21-1 16,0-21-16,0 0 15,1 0-15,-1 0 16,0 0-16,0 0 0,0-21 15,22-1-15,-22 1 0,0 0 0,21 0 16,-21 0-16,22-22 0,-22 22 16,21-21-16,-21 21 0,22-22 0,-22 1 15,0 21-15,0 0 0,22 0 0,-43-1 16,21 1-16,0 21 0,-21 21 31,0 1-31,0-1 0,0 0 16,0 21-16,0-21 0,0 1 15,0-1-15,0 21 0,0-21 0,0 0 16,21 1-16,-21 20 0,21-21 0,-21 0 16,21 0-16,1 1 15,-1-1-15,0 0 0,0-21 0,0 21 16,0-21-16,22 0 0,-22 0 0,21 0 16,-21 0-16,22 0 0,-22 0 0,0 0 15,21 0-15,-20 0 0,20-21 16,-21 0-16,21 0 0,-20-1 0,-1-20 15,21 0-15,-21 21 0,0-22 0,1 1 16,-22 0-16,21-1 0,-21 22 16,21-21-16,-21 21 0,0-1 0,0 1 15,0 0-15,-21 21 16,0 0-16,-22 0 0,22 21 16,0 22-16,-21-22 0,20 0 15,1 21-15,0 1 0,0-22 0,21 21 16,-21 0-16,21-20 0,0 20 15,0-21-15,0 0 0,21 0 0,0 1 16,0-1-16,0 0 0,22 0 0,-22-21 16,0 0-16,0 0 0,22 0 0,-22 0 15,0 0-15,21 0 0,-21 0 16,1 0-16,-1-21 0,21 0 0,-21 21 16,0-21-16,1-1 0,-22-20 0,21 21 15,0-21-15,0 20 16,0-20-16,-21 0 0,0-1 0,0 1 15,0 0-15,0-1 0,0 1 0</inkml:trace>
  <inkml:trace contextRef="#ctx0" brushRef="#br0" timeOffset="88475.28">13441 7408 0,'0'0'0,"-43"0"0,-20 0 15,42 0-15,0 0 0,-1 0 16,1 0 15,0 0-31,0 0 31,0 0-31,0 0 0,-1 22 0</inkml:trace>
  <inkml:trace contextRef="#ctx0" brushRef="#br0" timeOffset="88717.15">11620 7662 0,'0'0'0,"-42"0"0,-64 22 15,85-22-15,0 0 16,0 0-16,42 0 16,0 0-1,21 0-15,-20 0 0,20 0 0,0 0 16,1 0-16,20 0 0,-21 0 0,1 0 16,-1 0-16,22 0 0,-43 0 15,21 0-15,-21 0 0,22 0 0</inkml:trace>
  <inkml:trace contextRef="#ctx0" brushRef="#br0" timeOffset="89815.87">2984 10181 0,'-21'0'16,"0"0"-16,0 0 15,21-21-15,0 0 0,0 0 16,0 0-16,0-1 16,0 1-1,0 0-15,0 0 16,0 0-16,21 21 0,-21-21 16,21-1-16,0 22 0,1 0 0,-1 0 15,0 0-15,0 0 0,0 0 16,0 22-16,1-1 0,-1 21 15,0-21-15,0 22 0,-21-1 0,0 0 16,0 1-16,0 20 0,0-21 16,0 22-16,-21-1 0,0 1 0,0-22 15,-22 22-15,22-22 0,0 22 16,-21-22-16,20 0 0,-20-21 0,21 22 16,0-22-16,-22 0 0,22 0 15,0 0-15,0 1 0,0-22 16,0 0-16,-1 0 0,1 0 0,0 0 15,0 0-15,0-22 0,0 1 0,-1 0 16,1 0-16,21 0 0,-21-22 16,21 22-16,-21-21 0,21 0 0,0-1 15,0 1-15,0 21 0,0-22 16,0 22-16,0 0 0,21 0 0,0 0 16,0 21-16,1 0 0,-1 0 15,0 21-15,0-21 0,0 21 0,0 21 16,22-20-16,-22-1 0,0 0 15,0 21-15,0-21 0,1 22 16,-1-22-16,0 0 0,0 0 0,-21 22 16,21-22-16,0 0 0,1 0 0,-22 0 15,21 0-15,-21 1 0,21-1 16,0 0-16,0-21 0,0 21 0,22-21 16,-22 0-16,0 0 15,0 0-15,0-21 0</inkml:trace>
  <inkml:trace contextRef="#ctx0" brushRef="#br0" timeOffset="89987.77">3746 10710 0,'0'0'0,"0"-21"0,-21 21 47,0 0-32</inkml:trace>
  <inkml:trace contextRef="#ctx0" brushRef="#br0" timeOffset="90387.84">5927 9800 0,'0'0'16,"0"-21"-16,0 0 0,0 0 0,-22 21 15,22-21-15,-21 21 0,0 0 16,0 0-16,0 0 0,21 21 15,-21 0-15,-22 0 0,22 21 16,0 22-16,0-22 0,0 22 0,-1-1 16,1 22-16,-21 0 0,21-22 0,0 22 15,-1-1-15,-20 1 0,21 0 16,0-22-16,0 1 0,-1-1 0,1-20 16,0-1-16,0 0 0,21 1 0,-21-22 15,21 21-15,0-21 0,0 0 16,0 1-16,0-44 15,0 1 1,0 0-16,0-21 16,0 21-16,0-1 0,0-20 0,0 0 15</inkml:trace>
  <inkml:trace contextRef="#ctx0" brushRef="#br0" timeOffset="91850.89">5270 10033 0,'0'0'0,"-21"-21"0,0 0 0,0-22 0,0 22 16,0 0-16,21-21 0,0 21 16,0-1-16,0 1 0,0-21 0,0 21 15,0 0-15,0-1 0,42-20 16,-21 21-16,21 0 0,1 0 0,-1-1 16,22 22-16,-22-21 0,21 21 0,1 0 15,21 0-15,-22 0 16,1 0-16,-1 21 0,1 1 0,-22-1 15,0 21-15,22-21 0,-43 22 0,21-1 16,-21 0-16,1 22 0,-1-22 16,-21 0-16,0 22 0,0-22 0,-21 1 15,-1-1-15,1 21 0,-21-20 0,0-1 16,-22 22-16,1-22 0,-1 0 16,-21 1-16,22-22 0,-22 21 0,22-21 15,-1 0-15,1 1 0,-1-1 16,22-21-16,0 0 0,-1 0 15,22 0-15,0 0 0,0 0 0,0 0 16,-1-21-16,22-1 0,0 1 0,0 0 16,0 0-16,0 0 0,0 0 15,0-1-15,22 1 0,-1 21 16,0 0-16,0 0 0,21 21 16,-20 1-16,-1-1 0,0 0 15,0 0-15,0 21 0,0-20 0,1 20 16,-1-21-16,0 21 0,0 1 0,-21-22 15,0 21-15,0-21 0,21 22 0,-21-22 16,0 0-16,21 0 16,-21 0-16,22 1 0,-22-1 0,0 0 15,21 0-15,0-21 0,0 0 0,0 21 16,0-21-16,1 0 0,-1 0 16,0 0-16,21 0 0,-21-21 0,22 0 15,-22 0-15,21 0 0,-21-1 0,22 1 16,-22 0-16,21 0 0,1-21 0,-22 20 15,21 1-15,-21-21 0,0 21 16,22-22-16,-22 22 0,0-21 0,-21 21 16,21 0-16,0-1 0,-21 1 0,22 0 15,-22 42 17,0 0-32,0 1 15,0-1-15,-22 0 0,1 21 16,21-21-16,0 22 0,0-22 0,0 21 15,-21-21-15,21 22 0,0-22 0,0 21 16,0-21-16,0 1 0,0-1 0,0 0 16,0 0-16,21 0 0,0 0 15,1-21-15,-1 0 0,0 0 16,21 0-16,-21 0 0,1 0 0,20 0 16,-21 0-16,21-21 0,-20 0 15,20 21-15,-21-21 0,21 0 16,-20-22-16,20 22 0,-21 0 0,0-21 0,0-1 15,1 22-15,-1-21 0,-21 21 16,0-22-16,21 22 0,-21-21 16,21 21-16,-21 0 0,0-1 0,0 1 15,0 42 17,0 1-32,0-1 0,0 0 0,0 0 15,0 0-15,0 22 0,-21-22 0,21 21 16,0-21-16,0 0 0,0 22 0,0-22 15,0 0-15,0 0 0,0 0 16,21 1-16,-21-1 0,21 0 16,0-21-16,1 21 0,-1-21 0,0 0 15,0 0-15,0 0 0,22 0 16,-22 0-16,0 0 0,0-21 0,21 0 16,-20 21-16,-1-21 0,0-1 0,0 1 15,21-21-15,-20 21 0,-1 0 0,-21-22 16,21 1-16,0 21 0,-21-22 15,0 1-15,0 21 0,0 0 0,21-22 16,-21 22-16,0 0 0,0 42 31,0 0-31,0 1 0,-21-1 16,21 0-16,-21 21 0,21 1 0,0-22 16,0 21-16,0-21 0,-21 22 15,21-22-15,0 21 0,-21-21 16,21 0-16,0 1 0,0-1 0,0 0 15,0 0-15,0 0 0,0 0 0,0 1 16,0-44 15,0 1-31,0 0 0,21 0 16,-21 0-16,0 0 0,21-1 0,0-20 16,0 21-16,-21-21 0,21-1 15,1 1-15,-1 21 0,21-22 16,-21 1-16,0 21 0,22-21 0,-22 20 15,64 1 1,-43 21-16,-21 0 0,0 0 0,0 21 16,1 22-16,-22-22 0,21 0 0,-21 21 15,0 1-15,0-22 0,0 21 0,0 1 16,0-22-16,0 21 0,0-21 16,-21 22-16,21-22 0,0 0 0,0 0 15,0 0-15,-22 0 0,22 1 0,0-1 16</inkml:trace>
  <inkml:trace contextRef="#ctx0" brushRef="#br0" timeOffset="93671.28">8742 11134 0,'0'0'0,"-21"-21"16,21-1 0,0 1-16,21 21 15,0-21-15,0 0 0,21 21 0,-20-21 16,-1 0-16,21-1 0,-21 1 0,22 0 15,-1-21-15,-21 21 16,21-22-16,1 1 0,-22 0 0,21-1 16,1-20-16,-22 20 0,21-20 0,-21-22 15,0 22-15,1-1 0,-1 1 16,0-1-16,0 1 0,-21-1 0,0 1 16,0-1-16,0 22 0,0-22 0,0 43 15,0-21-15,0 21 0,-21 0 16,21-1-16,-21 22 0,0 0 0,-1 22 15,22-1-15,-21 0 0,0 21 16,0 1-16,0-1 0,-22 21 0,22-20 16,0 20-16,-21 1 0,21-1 15,-1 22-15,-20-22 0,21 22 0,0 0 16,0-22-16,-1 1 0,22 20 16,-21-41-16,21 20 0,0 1 0,0-22 15,0 0-15,21 1 0,1-1 0,-1 0 16,0-20-16,0 20 0,21-21 15,-20 0-15,-1 0 0,21-21 0,-21 0 16,22 0-16,-22 0 0,21 0 0,0 0 16,-20-21-16,20 0 0,0 0 15,-21 0-15,22 0 0,-1-22 0,0 22 16,-20-21-16,20 21 0,-21-22 16,0 1-16,0 21 0,1-22 0,-1 1 15,-21 21-15,21-21 0,-21 20 16,0 1-16,0 0 0,0 42 31,-21 0-31,21 1 16,-21-1-16,21 0 0,0 0 0,0 0 15,0 22-15,0-22 0,0 0 0,0 0 16,0 21-16,0-20 0,0-1 16,21 0-16,-21 0 0,21 0 0,0 0 15,0-21-15,0 22 0,1-22 0,-1 0 16,0 0-16,21 0 0,-21 0 15,22 0-15,-1 0 0,0 0 16,-20-22-16,20 1 0,0 0 0,1 0 16,-22 0-16,21 0 0,-21-1 0,0-20 15,1 21-15,-1-21 0,0 20 16,-21 1-16,21 0 0,-21-21 0,0 21 16,0-1-16,0 44 31,-21-1-31,21 0 0,0 0 15,-21 0-15,21 0 0,-21 1 0,21 20 16,-22-21-16,22 0 0,0 0 0,0 1 16,-21-1-16,21 0 0,0 0 15,0 0-15,0 0 0,0 1 16,0-1-16,0-42 31,21-1-31,1 22 0,-22-21 16,0 0-16,21 0 0,0 0 0,0-22 15,-21 22-15,0 0 0,21-21 0,0 21 16,-21-1-16,0 1 0,22 0 16,-1 0-16,-21 0 0,21 21 0,0 0 15,0 0 1,-21 21-16,0 0 16,21 0-16,-21 0 15,0 1-15,0-1 0,22 0 0,-22 0 16,21 21-16,-21-20 0,21-22 0,-21 21 15,0 0-15,21 0 0,0 0 16,-21 0-16,21-21 0,-21 22 0,22-22 16,-1 0-16,0 0 0,0 0 15,0 0-15,0-22 16,1 1-16,-1 21 0,0-21 0,0 0 16,0 0-16,22 0 0,-22-1 0,0 1 15,0 0-15,0-21 0,0 21 16,1-1-16,-1 1 0,0 21 15,-21-21-15,21 0 0,0 21 0,0-21 16,-21 42 15,0 0-15,0 0-16,0 0 0,0 1 0,0-1 16,0 0-16,0 0 0,0 0 0,0 0 15,0 1-15,0-1 16,0 0-16,0 0 0,22-21 0,-1 21 15,-21 0-15,21-21 0,0 22 0,0-22 16,0 0-16,22 0 16,-22 0-16,0 0 0,21 0 0,-20 0 15,-1 0-15,21-22 0,-21 22 0,0-21 16,22 0-16,-22 21 0,0-21 0,0 0 16,0-22-16,1 22 0,-1 0 15,-21-21-15,0-1 0,21 22 0,-21-21 16,21 0-16,-21 20 0,0-20 0,0 21 15,0 0-15,0 0 0,0-1 16,-21 22-16,0 0 0,0 0 0,-1 0 16,1 22-16,21-1 0,-21 0 0,0 21 15,0-21-15,21 22 0,0-22 16,0 21-16,0-21 0,0 22 16,0-22-16,0 21 0,0-21 0,0 1 15,21-1-15,0 0 0,0 0 0,0 0 16,1-21-16,-1 0 0,0 21 15,0-21-15,0 0 0,0 0 0,1 0 16,20 0-16,-21-21 0,0 21 0,0-21 16,1 21-16,-1-21 0,0 0 0,-21 0 15,21-1-15,0 1 0,-21-21 16,21 21-16,-21-22 0,0 22 0,0-21 16,0 0-16</inkml:trace>
  <inkml:trace contextRef="#ctx0" brushRef="#br0" timeOffset="93903.15">11451 10118 0,'0'0'0,"-21"0"0,0 0 15,0 0-15,-1 0 16,1-21 46,0 21-62,0 0 16,0 0-16</inkml:trace>
  <inkml:trace contextRef="#ctx0" brushRef="#br0" timeOffset="94151.32">9588 10202 0,'0'0'0,"-84"22"16,63-1-16,-1-21 16,44 0 15,-1 0-31,0 0 0,21 0 0,1 0 15,-1 0-15,0 0 0,1 0 0,20 0 16,-21 0-16,1-21 0,-1 21 16,0 0-16,-20 0 0,-1 0 0,0 0 15,-21-22-15,-21 22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1T01:14:46.97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2498 635 0,'21'0'0,"0"0"15,0 0 1,0-21-16,0 21 31,-21-21-31,22 0 16,-22-1 0,0 1-16,0 0 15,0 0-15,0 0 16,0 0-16,0-1 0,-22 1 15,1 0-15,-21 21 0,21-21 16,0 21-16,-22 0 0,22 0 16,-21 0-16,-1 0 0,22 0 0,-21 0 15,0 0-15,-1 21 0,1 0 16,21-21-16,-22 21 0,1 22 16,21-22-16,-21 0 0,-1 21 15,22-20-15,-21 20 0,21 0 16,-22 1-16,22-1 0,0 0 0,21 22 15,0-22-15,0 0 0,0 22 16,0-22-16,0 1 0,0-1 0,0 21 16,0-20-16,0-22 0,0 21 15,0 1-15,21-22 0,0 21 16,0-21-16,1 22 0,-22-22 0,42 0 16,-21 0-16,0 0 0,0-21 15,22 21-15,-22-21 0,21 0 0,1 0 16,-1 0-16,0 0 15,1 0-15,-1-21 0,0 0 0,1 21 16,-1-21-16,0 0 0,-21 0 16,22-1-16,-1-20 0,0 21 15</inkml:trace>
  <inkml:trace contextRef="#ctx0" brushRef="#br0" timeOffset="467.73">2879 995 0,'0'0'0,"0"-21"0,0 0 0,-22 21 31,1 0-31,0 0 0,0 0 16,0 21-16,0-21 15,-1 21-15,1 21 0,0-21 16,0 1-16,0 20 0,0-21 0,21 21 16,0-20-16,-22 20 0,22 0 15,-21-21-15,21 22 0,0-22 0,0 0 16,0 21-16,0-20 0,21-1 15,1 0-15,-1 0 0,0-21 0,21 21 16,-21-21-16,22 0 0,-22 0 16,21 0-16,1 0 0,-1-21 0,0 0 15,-21 21-15,22-21 0,-1 0 16,-21-22-16,22 22 0,-22 0 16,0-21-16,0 20 0,0-20 15,-21 21-15,0-21 0,0-1 16,0 1-16,0 21 0,-21-22 0,0 1 15,0 21-15,0 0 0,-22 0 16,22-1-16,-21 22 0,-1 0 0,1 0 16,0 0-16,-1 0 0,1 22 15,21-1-15,-21 0 0,-1 0 16,1 0-16,21 0 0,0 1 0,-1-1 16,22 0-16,0 0 0,0 0 15,0 0-15,0 1 0,22-1 0,20-21 16,-21 21-16,21-21 15,1 0-15,-22 0 0,21 0 0,1 0 16</inkml:trace>
  <inkml:trace contextRef="#ctx0" brushRef="#br0" timeOffset="1239.8">3556 1037 0,'0'0'0,"21"-42"16,-21 21-1,-21 21-15,0 0 0,0 0 16,-1 0-16,1 0 16,0 0-16,21 21 0,-21 0 15,21 0-15,-21 0 0,21 22 16,-21-22-16,21 0 0,0 21 0,0-20 16,0-1-16,0 21 0,0-21 15,0 0-15,0 22 0,0-22 0,0 0 16,0 0-16,0 0 0,0 1 15,0-1-15,0-42 47,0-1-47,0 1 16,0 0-16,0 0 0,0 0 16,0 0-16,0-1 0,21-20 15,-21 21-15,21-21 0,-21 20 16,21-20-16,0 21 0,0-21 0,1 20 15,-1-20-15,0 21 0,0 0 16,0 0-16,22-1 0,-22 22 0,21 0 16,-21 0-16,0 0 0,22 0 15,-22 22-15,0-1 0,0 0 0,0 0 16,-21 0-16,22 22 0,-22-22 16,0 0-16,0 21 0,0-21 0,0 1 15,0-1-15,0 21 0,0-21 16,0 0-16,-22-21 0,22 22 0,0-1 15,-21-21 1,21 21-16,-21-21 16,21-21-1,0 0-15,0-1 16,0 1-16,21 0 0,0 0 16,1 0-16,-22 0 0,21-22 0,0 22 15,0-21-15,0 21 0,0-1 16,1 1-16,-22 0 0,21 21 15,0 0-15,0 0 0,0 0 0,0 0 16,1 21 0,-22 0-16,0 1 0,0-1 15,0 0-15,0 0 0,0 0 0,0 22 16,0-22-16,0 0 0,0 0 16,0 0-16,0 0 0,0 1 15,0-1-15,0 0 16,21-21 31,0-21-47</inkml:trace>
  <inkml:trace contextRef="#ctx0" brushRef="#br0" timeOffset="1620.58">4508 1016 0,'0'-21'16,"0"0"-16,0 42 47,22 0-47,-22 0 0,0 22 0,0-22 16,21 21-16,-21 0 0,0 1 15,0-22-15,0 42 0,0-20 0,0-1 16,0 22-16,-21-1 0,-1 1 15,22 20-15,-42-20 0,21 20 16,0 1-16,0 0 0,-22-1 16,22 1-16,0 0 0,0-22 0,0 22 15,-1 0-15,1-22 0,21 1 0,-21-22 16,21 0-16,0 1 0,0-1 16,0-21-16,0 0 0,0-42 31,0 0-31,0-21 0,21 20 15,-21-20-15,21 0 0,1-1 0,-22-20 16,0 21-16,21-22 0,0 1 16,-21-1-16,0 1 0</inkml:trace>
  <inkml:trace contextRef="#ctx0" brushRef="#br0" timeOffset="1936.4">4360 1291 0,'0'0'0,"0"-21"0,0 0 15,0-21-15,0 20 0,0 1 16,0-21-16,0 21 0,21 0 0,1-1 16,20-20-16,-21 21 0,21 0 15,1 21-15,-1-21 0,22 21 0,-22 0 16,0 0-16,1 0 0,-22 21 16,21 0-16,0 64 15,-42-43-15,0 0 16,0 1-16,0-1 0,-21 0 0,0-21 15,-21 22-15,21-22 0,-22 21 16,22-21-16,-21 1 0,21-1 0,-22 0 16,22 0-16,0-21 0,0 21 15,0-21-15,-1 0 0,22-21 32,0 0-32,0 0 15,0 0-15,22-1 0,-1 1 0</inkml:trace>
  <inkml:trace contextRef="#ctx0" brushRef="#br0" timeOffset="2787.91">5292 593 0,'0'0'0,"0"-43"15,0 22-15,-22 0 16,1 21-16,0 0 16,21 21-1,0 0-15,0 1 0,-21-1 16,21 0-16,0 21 0,0 1 16,-21-1-16,21 21 0,0-20 15,0 20-15,0-20 0,-21 20 0,21-21 16,0 1-16,0 20 0,0-42 0,0 22 15,0-1-15,0-21 0,0 0 16,0 1-16,21-1 0,0 0 0,0-21 16,0 0-16,0 0 15,1 0-15,-1 0 0,21 0 16,-21-21-16,0 21 0,22-21 16,-22-1-16,0 1 0,21 0 0,-20-21 15,-1 21-15,0-1 0,0 1 16,0-21-16,0 21 0,1 0 0,-22-22 15,0 22-15,0 0 0,21 0 16,-21 0-16,0 42 31,0 0-31,0 0 0,0 0 0,-21 0 16,21 1-16,0-1 0,0 21 16,0-21-16,0 0 0,0 22 0,0-22 15,0 0-15,0 0 0,0 0 16,0 1-16,0-1 0,21-21 15,-21 21-15,21-21 0,0 0 0,0 0 16,0 0-16,1 0 0,20 0 16,-21 0-16,0 0 0,22 0 0,-22 0 15,21-21-15,0 0 0,-20 21 16,20-22-16,-21 1 0,0 0 0,22 0 16,-22-21-16,0 20 0,0 1 15,0-21-15,0 21 0,-21-22 0,0 22 16,0-21-16,0 21 0,0 0 15,0-22-15,0 22 0,0 0 16,-21 21 0,0 0-16,0 21 0,0-21 15,0 42-15,-1-20 0,22-1 16,-21 21-16,0-21 0,21 22 0,-21-1 16,21-21-16,0 21 0,0-20 15,0 20-15,0-21 0,0 0 0,21 0 16,0 1-16,0-1 0,1-21 0,-1 0 15,0 0-15,21 0 0,-21 0 16,1 0-16,20 0 0,-21 0 0,21 0 16,-20-21-16,20 21 0,-21-22 15,21 1-15,-20 0 0,-1 0 0,0 0 16,0 0-16,0-22 16,-21 22-16,21-21 0</inkml:trace>
  <inkml:trace contextRef="#ctx0" brushRef="#br0" timeOffset="3123.72">5905 550 0,'0'0'15,"-21"0"-15,0 22 0,0-1 0,0 0 16,0 0-16,21 0 0,-22-21 15,22 21-15,0 1 0,0-1 16,22-21-16,-1 0 16,0 0-16,0 0 0,0 0 15,0 0-15,1 0 0,-1-21 0,0 21 16,0-22-16,-21 1 0,0 0 16,0 0-16,0 0 15,0 0-15,-21 21 0,0 0 16,0 0-16,-22 0 0,22 0 15,0 0-15,0 0 16,0 21-16,-1 0 0,22 0 0,-21-21 16,21 21-16,0 0 15</inkml:trace>
  <inkml:trace contextRef="#ctx0" brushRef="#br0" timeOffset="5016.09">7408 1334 0,'0'0'0,"0"21"16,21-21 31,1-21-32,-22-1-15,21 22 0,0-21 0,0 0 16,0-21-16,-21 21 0,21-1 16,1-20-16,-1 0 0,0-1 0,0-20 15,0-1-15,0 22 0,1-21 16,-1-1-16,0 22 0,0-22 0,-21 22 15,0-22-15,0 22 0,0 0 16,0-1-16,0 22 0,0-21 0,0 21 16,0 0-1,-21 21-15,0 0 0,0 0 0,21 21 16,-22 0-16,1 0 0,0 21 16,0 1-16,0-22 0,21 42 0,-21-20 15,-1-1-15,1 22 0,0-1 16,21 1-16,0-1 0,-21 1 0,21-22 15,0 21-15,0-20 0,0 20 16,0-20-16,21-1 0,0 0 0,0-21 16,1 22-16,20-22 0,-21 0 15,21 0-15,-20-21 0,20 21 0,0-21 16,1 0-16,-1 0 0,0 0 16,-21 0-16,22-21 0,-1 21 15,-21-21-15,22 0 0,-22 0 0,21 0 16,-21-1-16,0 1 0,1 0 15,-22-21-15,0 21 0,21-22 0,-21 22 16,0 0-16,0-21 0,0 20 16,0 1-16,0 0 0,0 0 15,-21 21 1,21 21-16,-22 0 0,22 0 16,0 1-16,-21-1 0,21 21 15,-21-21-15,21 22 0,0-22 0,0 0 16,0 21-16,0-21 0,0 1 15,0-1-15,0 0 0,0 0 16,21-21-16,0 21 0,1 0 0,-1-21 16,0 0-16,0 0 0,0 0 15,0 0-15,1 0 0,-1 0 0,0-21 16,21 0-16,-21 0 0,1 0 16,20 0-16,-21-1 0,0 1 0,0-21 15,-21 21-15,22 0 0,-1-22 16,-21 22-16,0-21 0,0 21 0,0-22 15,0 22-15,0 0 0,0 0 16,0 42 15,0 0-31,-21 0 0,-1 0 16,22 22-16,0-22 0,0 0 0,-21 21 16,21-20-16,-21-1 0,21 21 15,0-21-15,0 0 0,0 1 0,0-1 16,0 0-16,0 0 15,0 0-15,0-42 32,0 0-17,21 0-15,-21 0 16,21-1-16,-21 1 0,0 0 0,22 0 16,-1-21-16,0 20 15,-21-20-15,21 21 0,0 0 0,-21-22 16,21 22-16,1 0 0,-1 0 15,0 21-15,0 0 0,0 0 16,0 0-16,-21 21 0,0 0 16,22 0-16,-22 1 0,21-1 15,-21 0-15,0 0 0,21 21 0,-21-20 16,0-1-16,0 0 0,0 0 16,21 0-16,-21 0 0,21 1 0,-21-1 15,0 0-15,21 0 16,1-21-16,-1 0 15,0 0-15,0 0 0,0 0 16,0-21-16,1 21 16,-1-21-16,0 0 0,0-1 0,0 1 15,0 0-15,1-21 0,-1 21 16,0-1-16,0-20 0,0 0 0,0 21 16,1-22-16,-1 22 0,0 0 15,0 0-15,0 0 0,-21-1 16,0 44-1,0-1 1,0 0-16,0 0 0,0 0 16,0 0-16,0 22 0,0-22 15,0 0-15,0 0 0,0 22 16,0-22-16,0 0 0,0 0 0,0 0 16,0 0-16,0 1 0,0-1 15,0 0-15,21-21 16,1 0-16,-1 0 0,21 0 0,-21 0 15,0 0-15,22 0 0,-22 0 16,21 0-16,-21 0 0,22-21 0,-22 0 16,21-1-16,1 1 0,-22 0 15,0 0-15,21 0 0,-21 0 0,1-1 16,-1-20-16,-21 21 0,0-21 16,21 20-16,-21-20 0,0 0 15,0 21-15,0-1 0,0-20 0,0 21 16,-21 0-16,0 21 15,-1 0-15,1 0 0,0 0 0,0 21 16,0 0-16,0 0 0,21 0 16,-22 22-16,1-22 0,21 21 0,-21 1 15,21-22-15,0 21 0,0-21 16,0 22-16,0-22 0,21 0 0,0 0 16,1 0-16,-22 0 0,21-21 15,0 0-15,21 22 0,-21-22 16,1 0-16,-1 0 0,21 0 0,-21 0 15,0-22-15,22 22 0,-22-21 16,0 0-16,0 0 0,0 0 0,1 0 16,-1-1-16,0 1 0,-21-21 15,21 0-15,-21 20 0,0-20 0,0 0 16</inkml:trace>
  <inkml:trace contextRef="#ctx0" brushRef="#br0" timeOffset="5255.96">9356 487 0,'-64'0'16,"43"0"-16,0 0 31,0 0-16,-1 0 17,1 0-32,0 0 15,0 0-15,0 0 0</inkml:trace>
  <inkml:trace contextRef="#ctx0" brushRef="#br0" timeOffset="5488.82">7429 826 0,'0'0'0,"-21"21"15,-63 21-15,62-42 0,22 21 16,43-21 0,-22 0-1,21 0-15,1 0 0,-1-21 0,21 21 16,-20-21-16,20 21 0,-20-21 15,20 21-15,-21 0 0,1-21 16,-1 21-16,-21 0 0,22 0 16,-22-22-16</inkml:trace>
  <inkml:trace contextRef="#ctx0" brushRef="#br0" timeOffset="6184.61">11472 1418 0,'21'0'62,"1"-21"-62,-22 0 16,21 21-16,0-21 0,-21 0 16,21 21-16,0-22 0,0 1 0,1 0 15,-1 0-15,0 0 0,0-22 16,0 22-16,-21 0 0,0 0 0,21 0 15,-21 0-15,22-1 0,-22 1 16,0 0-16,0 42 31,-22 22-15,22-22-16,-21 21 0,0 0 0,21 1 16,0 20-16,-21-20 0,21 20 15,-21 1-15,0 20 0,21-20 0,0-1 16,-22 22-16,1-22 0,0 1 15,21-1-15,-21 1 0,0-1 0,21 1 16,0-1-16,-21 1 0,21-22 0,0 22 16,-22-22-16,22 0 15,0 1-15,0-22 0,0 0 0,0 0 16,0 0-16,0 1 0,0-44 31,0 1-31,0 0 0,0 0 0</inkml:trace>
  <inkml:trace contextRef="#ctx0" brushRef="#br0" timeOffset="6520.42">11642 1461 0,'0'0'0,"0"-43"0,0 1 16,0 21-16,0-22 0,0 22 15,21-21-15,-21 21 0,21-22 16,0 22-16,0 0 0,0 0 0,1 0 15,-1 0-15,21-1 0,-21 22 16,22 0-16,-1 0 0,0 0 0,1 0 16,-1 22-16,-21-1 0,21 0 15,-20 0-15,-1 21 0,0-20 0,-21 20 16,0-21-16,0 21 0,0-20 16,-21-1-16,0 21 0,-22-21 0,22 0 15,-21 1-15,-1-1 0,22-21 16,-21 21-16,21 0 0,0-21 0,-22 0 15,43 21-15,-21-21 0,21-21 32,0 0-17,21 21-15,0-21 0,1 0 16,20-1-16</inkml:trace>
  <inkml:trace contextRef="#ctx0" brushRef="#br0" timeOffset="6920.19">12531 1143 0,'0'0'0,"0"-21"16,0 42 15,-22 0-31,22 0 0,-21 1 16,0 20-16,0-21 0,21 21 15,-21-20-15,0 20 0,-1-21 0,1 0 16,21 22-16,0-22 0,0 0 15,0 0-15,0 0 0,0 0 0,21-21 16,1 0-16,-1 0 0,0 0 16,21 0-16,-21 0 0,1 0 15,-1-21-15,21 0 0,-21 0 0,0 0 16,1 0-16,-1-1 16,0 1-16,-21-21 0,0 21 0,0-22 0,0 22 15,0 0-15,0-21 16,0 21-16,0-1 0,-21 1 0,0 21 15,-1 0-15,1 0 16,0 0-16,0 0 0,0 0 0,0 0 16,-1 21-16,22 1 0,-21-1 15,21 0-15,0 0 0,0 0 16,0 0-16,0 1 16,21-22-16</inkml:trace>
  <inkml:trace contextRef="#ctx0" brushRef="#br0" timeOffset="7904.45">12890 1418 0,'0'0'16,"0"-21"-16,22 21 0,-22-21 0,21 0 0,0 0 15,-21-1-15,21 1 0,0-21 16,-21 21-16,21-22 0,1 1 0,-22 0 15,0-1-15,21 1 0,0 0 16,0-22-16,-21 22 0,21 0 16,-21-1-16,21 1 0,-21 21 15,0-22-15,22 22 0,-22 0 0,0 0 16,0 0-16,0 42 31,0 0-31,0 21 0,0 1 0,0-1 16,-22 0-16,1 22 0,0-1 15,0 1-15,0-1 0,0 1 0,-22-1 16,22 1-16,21-22 0,-21 1 16,21-1-16,0 0 0,0 1 0,0-1 15,0-21-15,0 0 0,21 0 16,0 1-16,0-22 0,1 0 0,20 0 16,-21 0-16,21 0 0,-20 0 15,20 0-15,0-22 0,1 1 16,-22 0-16,21 0 0,0 21 0,-20-21 15,20 0-15,-21-22 0,0 22 16,0 0-16,1 0 0,-1 0 0,-21-1 16,21 1-16,-21 0 15,-21 21 17,21 21-32,-21 0 0,21 1 15,0-1-15,-22 0 0,22 0 16,0 0-16,0 0 0,0 1 15,0-1-15,0 0 16,22-21-16,-1 21 16,0-21-16,0 0 0,0 0 15,0 0-15,1-21 0,-1 21 0,0-21 16,21 0-16,-21 21 0,1-22 16,-1 1-16,0 0 0,-21 0 0,21 0 15,-21 0-15,0-1 0,21 1 16,-21 0-16,0 0 0,0 0 15,-21 21 1,0 21 0,0-21-16,21 21 0,-21 0 15,21 22-15,-22-22 0,1 21 16,21 0-16,-21 1 0,0-1 0,21 0 16,-21 22-16,21-22 0,0 22 0,-21-1 15,21-20-15,-22 20 0,22 1 16,0-1-16,0 1 0,0-22 0,0 21 15,-21 1-15,21-1 0,-21-20 16,0 20-16,21 1 0,-21-22 0,21 0 16,-21 1-16,-1-1 0,1-21 0,0 22 15,0-22-15,0 0 0,0 0 16,-1-21-16,1 21 0,0-21 0,-21 0 16,21 0-16,-22 0 0,1 0 15,0-21-15,-1 0 0,1 0 16,-22 0-16,22-1 0,-21-20 0,20 21 15,-20 0-15,20 0 0,22-22 0,-21 22 16,21 0-16,0-21 16,21 20-16,0 1 0,0-21 0,0 21 0,0-22 15,0 22-15,21-21 0,0 0 16,21-1-16,-21 1 0,22 0 0</inkml:trace>
  <inkml:trace contextRef="#ctx0" brushRef="#br0" timeOffset="8623.96">14055 1228 0,'-22'21'31,"22"0"-31,-21 0 0,21 0 15,0 1-15,0-1 0,-21 0 16,21 0-16,-21 0 0,21 0 0,0 1 16,-21-1-16,21 0 15,-21 0-15,21 0 16,0-42 15,0 0-31,0 0 16,0 0-16,0-1 0,21 1 15,0 0-15,-21 0 0,21 0 0,0 0 16,0-22-16,1 22 0,20 0 16,-21 0-16,21 0 0,-20-1 0,20 1 15,-21 0-15,21 21 0,-20 0 16,-1 0-16,0 0 0,0 0 0,0 21 16,0 0-16,1 1 0,-22-1 15,21 0-15,-21 0 0,0 0 16,0 0-16,0 22 0,0-22 0,-21 0 15,-1 0-15,1 0 0,21 1 16,-21-1-16,0 0 0,21 0 16,-21-21-16,21-21 47,0 0-47,0 0 0,21-1 15,-21 1-15,21 0 0,0-21 0,0 21 16,1-1-16,-1-20 0,21 21 0,-21 0 15,0-22-15,22 22 16,-22 21-16,0-21 0,21 21 0,-20 0 16,-1 0-16,0 21 15,0 0-15,-21 1 0,0-1 0,0 0 16,0 0-16,0 21 0,0-20 16,0-1-16,0 0 0,0 0 0,-21 21 15,0-20-15,0-1 0,21 0 0,-22 0 16,22 0-16,-21-21 15,21 21-15,0-42 32,21 0-17</inkml:trace>
  <inkml:trace contextRef="#ctx0" brushRef="#br0" timeOffset="9059.93">15092 1185 0,'0'0'0,"0"-21"16,-21 21 0,-1 0-1,1 0-15,0 21 0,0 1 16,0-1-16,0 0 0,-1 0 16,22 21-16,-21-20 0,0-1 15,0 21-15,21-21 0,0 0 0,0 22 16,0-22-16,0 0 0,0 0 15,0 0-15,0 1 0,21-22 16,0 0-16,0 0 0,1 0 16,-1 0-16,0 0 0,21 0 0,-21 0 15,1-22-15,-1 1 0,0 0 16,0 0-16,0 0 0,0 0 0,1-22 16,-1 22-16,0-21 0,-21 21 15,0-22-15,0-63 16,0 85-16,0 0 0,0 0 15,-21 0-15,0 0 0,-1 21 16,1 0-16,0 0 0,0 0 0,0 21 16,0 0-16,-1-21 0,1 21 15,0 0-15,21 0 0,-21 1 0,21-1 16,0 0-16,0 0 0,0 0 16,0 0-16,0 1 0,21-1 15,0 0-15,0-21 0</inkml:trace>
  <inkml:trace contextRef="#ctx0" brushRef="#br0" timeOffset="9465.37">15240 1545 0,'21'0'31,"0"-21"-16,0 0-15,22 21 0,-22-21 0,21 0 16,-21-1-16,22 1 0,-22-21 16,21 21-16,-21 0 0,22-1 0,-22 1 15,0 0-15,0 0 0,-21 0 16,0 0-16,-21 21 16,0 0-1,0 21-15,0-21 0,-22 21 16,22 0-16,0-21 0,0 21 0,21 0 15,0 1-15,0-1 16,0 0-16,0 0 16,0 0-16,21 0 15,-21 1-15,21-22 0,-21 21 16,0 0-16,0 0 16,21-21-1,0 0 1,1 0-1,-1 0-15</inkml:trace>
  <inkml:trace contextRef="#ctx0" brushRef="#br0" timeOffset="9824.86">15960 1228 0,'0'-21'16,"0"42"15,0 0-31,0 0 0,0 0 0,-22 0 16,22 1-16,-21 20 15,21 0-15,-21 1 0,0-1 0,21 0 16,-21 22-16,0-1 0,-1-20 16,1 20-16,0 1 0,0-1 0,21 1 15,-21-1-15,0 1 0,21-22 0,-22 21 16,22 1-16,-21-1 0,21 1 15,-21-1-15,0-20 0,0 20 0,0 1 16,-1-22-16,1 0 0,0 22 0,0-22 16,0 1-16,0-22 0,-1 21 15,1-21-15,21 0 0,0 1 16,21-44 15,1 1-31,-1 0 0,0 0 0,0-21 16,0-1-16,0 1 0,1 0 0</inkml:trace>
  <inkml:trace contextRef="#ctx0" brushRef="#br0" timeOffset="10172.32">15896 1418 0,'0'0'15,"0"-42"-15,-21-43 16,21 64-16,0 0 0,0 0 15,0-22-15,0 22 0,21 0 16,21 21-16,-20-21 0,-1 0 0,21 21 16,-21 0-16,22 0 0,-22 0 15,21 0-15,-21 0 0,0 0 0,1 21 16,-1 0-16,0 0 0,-21 22 16,0-22-16,0 0 0,0 21 0,0-21 15,0 1-15,-21 20 0,0-21 0,-22 0 16,22 0-16,0 1 0,0-1 15,-22 0-15,22-21 0,0 21 0,0-21 16,-21 0-16,42 21 16,-22-21-16,1 0 0,42-21 47,1 21-47,-1-21 0,0 0 0,0 21 15</inkml:trace>
  <inkml:trace contextRef="#ctx0" brushRef="#br0" timeOffset="10871.92">16679 889 0,'0'0'0,"0"-21"0,0 0 16,-21 42 15,21 0-31,-21 21 15,0-20-15,21 20 0,0 0 0,0 1 16,-21-1-16,21 0 0,-22 1 16,22-1-16,0-21 0,-21 21 0,0 1 15,21-22-15,-21 21 0,0-21 16,21 1-16,0-1 0,0 0 0,0 0 16,-21 0-16,42-21 46,-21-21-46,21 21 0,0-21 16,0 0-16,-21 0 0,21-1 0,1 1 16,-1 0-16,0 0 0,0 0 15,0 0-15,0-1 0,-21 1 0,22 0 16,-1 0-16,0 21 16,-21 21-1,0 0-15,0 0 16,0 1-16,0-1 0,0 0 0,0 0 15,0 0-15,0 0 0,0 1 0,0-1 16,21-21-16,-21 21 16,21 0-16,0-21 0,-21 21 15,22-21-15,-1 0 0,0 0 16,0 0-16,0 0 0,0 0 16,1-21-16,-1 0 0,0 0 15,0 0-15,0-1 0,-21 1 16,21 0-16,-21 0 0,22 0 0,-22 0 15,0-1-15,0 1 0,0 0 16,0 42 15,-22-21-31,22 21 0,-21 1 0,21-1 16,0 0-16,0 0 16,0 0-16,-21 0 0,21 1 15,0-1-15,0 0 0,0 0 16,0-42 31,0 0-47</inkml:trace>
  <inkml:trace contextRef="#ctx0" brushRef="#br0" timeOffset="11035.83">17187 1101 0,'0'-21'16,"21"21"31,1 0-31</inkml:trace>
  <inkml:trace contextRef="#ctx0" brushRef="#br0" timeOffset="11533.06">17674 1164 0,'21'0'16,"-42"0"31,0 0-47,0 0 15,0 0-15,-1 0 0,1 21 0,0-21 0,0 22 16,0-22-16,21 21 0,-21-21 16,21 21-16,-22-21 0,22 21 15,0 0-15,0 0 16,22 1-1,-1-22-15,0 21 0,0-21 0,0 0 16,0 0-16,1 21 0,-1 0 16,0-21-16,0 21 0,0-21 0,0 21 15,-21 1-15,0-1 16,0 0-16,0 0 16,-21-21-16,0 21 0,0-21 15,0 0-15,-22 21 16,22-21-16,0 0 0,-21 0 0,21 0 15,-1 0-15,1 0 0,0 0 16,0 0-16,0 0 0,0 0 0,-1 0 31,22-21-15,22 21 0</inkml:trace>
  <inkml:trace contextRef="#ctx0" brushRef="#br0" timeOffset="12316.52">18013 1185 0,'0'0'0,"0"22"31,-21-1-15,21 0-16,-22 0 0,22 0 16,-21 22-16,21-22 0,0 0 0,0 0 15,-21 0-15,21 0 16,-21 1-16,21-1 0,-21 0 0,21 0 16,0 0-16,0 0 15,0-42 32,0 0-47,0 0 0,21 0 16,0 0-16,-21-1 0,21 1 15,0 0-15,1 0 0,-1 0 0,0 0 16,0-1-16,0-20 0,0 21 16,22 21-16,-22-21 0,0 0 0,0 21 15,0 0-15,1 0 0,-1 0 16,0 0-1,0 0-15,-21 21 16,0 0-16,0 0 0,0 0 0,21 0 16,-21 22-16,0-22 0,0 0 0,0 0 15,0 0-15,0 1 0,0-1 16,0 0-16,0 0 16,-21-21-16,0 0 15,0 0 1,21-21-1,0 0-15,0 0 0,0-1 16,0 1-16,21 0 0,0 0 16,0 0-16,22 0 15,-22-1-15,21 1 0,-21-21 0,22 21 16,-1 0-16,0-1 0,1-20 16,-1 42-16,0-21 0,1 0 0,-1 21 15,-21 0-15,21 0 0,-20 0 16,-1 0-16,0 21 0,-21 0 0,0 0 15,21 22-15,-21-22 0,0 0 16,0 21-16,0-21 0,0 22 0,0-22 16,0 0-16,0 21 0,0-20 0,0-1 15,0 0-15,-21 0 16,21 0-16,-21 0 16,0-21-16,-1 0 15,1 0-15,0 0 16,0 0-16</inkml:trace>
  <inkml:trace contextRef="#ctx0" brushRef="#br0" timeOffset="13229.55">2307 2074 0,'0'0'0,"-21"0"0,-43 0 16,43 0 0,42 0 15,1 0-31,20 0 0,0 0 16,22 0-16,20 0 0,1 0 0,0 0 15,-1 0-15,22 0 0,0 0 16,21 0-16,0 0 0,0 0 0,21 0 15,-21 0-15,21 0 0,22 0 16,-22-21-16,0 21 0,0 0 0,0-21 16,-21 21-16,0 0 0,0-21 15,-21 21-15,-21-21 0,0 21 16,-1 0-16,-20 0 0,-1 0 0,-20-21 16,-1 21-16,-21 0 0,0 0 15,0 0-15,1 0 0,-22-22 47</inkml:trace>
  <inkml:trace contextRef="#ctx0" brushRef="#br0" timeOffset="13828.21">7408 1926 0,'0'0'0,"-21"0"0,-21 0 16,-1 0-16,22 0 0,0 0 16,0 0-16,42 0 31,21 0-15,1 0-16,20 0 0,1 0 0,20 0 15,22 0-15,0 0 0,0 0 16,21 0-16,-21 0 0,21 0 0,0 0 15,-21 0-15,21 0 0,0 0 0,-22 0 16,1 0-16,0 0 0,0 0 16,-21 0-16,-22 0 0,1 0 0,-1 0 15,-21-21-15,1 21 16,-1 0-16,-21 0 0</inkml:trace>
  <inkml:trace contextRef="#ctx0" brushRef="#br0" timeOffset="14768.19">12128 2074 0,'0'0'0,"-42"0"0,21 0 0,0 0 0,-22 0 16,22 0-16,0 0 0,0 0 16,0 0-16,0 0 0,-1 0 15,1 0-15,0 0 0,21 22 32,21-22-1,0 0-31,22 0 15,-1 0-15,0 0 0,22 0 0,21 0 16,-22 0-16,43 0 0,-21 0 16,20 0-16,1 0 0,21 0 0,0 0 15,0 0-15,21 0 0,1 0 16,-1 0-16,0 0 0,0 0 0,21 0 16,-20 0-16,-1 0 0,21 0 0,-21 0 15,0 0-15,43 0 0,-22 0 16,1 0-16,20 0 0,-21 0 0,22 0 15,-22 0-15,22 0 0,-1 0 16,-20 21-16,-22-21 0,21 0 0,-21 0 16,0 0-16,-21 0 0,0 21 15,-21-21-15,0 0 0,-21 0 16,-1 0-16,-20 0 0,-22 0 0,22 0 16,-22 0-16,0 0 0,-20 0 15,20 0-15,-21 0 0,0 0 0,0 0 16,1 0-1,-44 0 17,-20 0-17,21 0-15,-21 0 0,-1 0 0,1 0 16</inkml:trace>
  <inkml:trace contextRef="#ctx0" brushRef="#br0" timeOffset="16148.29">825 3260 0,'-21'0'16,"21"-21"15,-21 21-15,21 21 31,21-21 15,0 0-62,-21-21 16,0-1-16,0 1 16,0 0-1,0 0 1,-21 21-1,0 0 1,0 0-16,0 21 16,0-21-16,21 21 15,-22 0-15,22 1 16,0-1-16,0 0 0,0 0 16,22-21 15,-1 0-31,0 0 15,-21-21 1,21 0-16,-21 0 0,0-1 16,0 1-1,0 0-15,0 0 16,-21 21-16,0 0 16,0 0-1,-1 21-15,1 0 16,21 0-16,0 1 0,-21-1 0,21 0 15,0 0-15,-21 0 0,21 0 16,0 1-16,0-1 0,0 0 16,0 0-16,21-21 15,0 0-15,0 0 0,1 0 16,-1 0-16,0 0 0</inkml:trace>
  <inkml:trace contextRef="#ctx0" brushRef="#br0" timeOffset="16548.56">1185 3175 0,'0'0'0,"-21"21"16,0-21-16,21 21 0,-21-21 15,0 22-15,21-1 16,21-21 15,0 0-31,0-21 16,0-1-16,0 22 0,-21-21 15,0 0-15,22 0 16,-22 0-16,0 0 16,-22 21-16,1 0 15,0 0-15,0 0 16,0 0-16,0 0 15,-1 0-15,1 21 0,21 0 0,-21 0 16,21 0-16,-21 0 0,0 22 16,21-22-16,0 0 0,0 21 0,0-20 15,0-1-15,0 0 0,0 0 16,0 0-16,0 0 0,21-21 16,0 22-16,0-22 0,0 0 0,1 0 15</inkml:trace>
  <inkml:trace contextRef="#ctx0" brushRef="#br0" timeOffset="17372.11">1841 3260 0,'0'0'0,"-21"0"0,21-21 0,0-1 16,-21 22-1,0 0 1,0 0 0,21 22-16,-21-1 15,21 0 1,0 0-16,21-21 15,0 0-15,0 0 16,0 0-16,22 0 0,-22-21 16,0 21-16,0-21 0,0 0 15,0-1-15,1 1 0,-1 21 16,0-21-16,0 0 0,-21 0 0,21 0 16,-21-1-16,21 22 0,-21-21 15,0 0-15,-21 21 47,21 21-47,0 0 0,-21 1 0,21 20 16,0 0-16,0 1 15,0 20-15,0-21 0,0 22 0,0-22 16,0 22-16,0-22 0,0 22 16,0-22-16,0 0 0,0 22 0,-21-22 15,21 0-15,0 22 0,0-22 16,0 1-16,-21-22 0,21 21 0,0 0 15,0-20-15,-21-1 0,-1 0 16,1 0-16,0-21 0,0 0 16,-21 0-16,-1 0 0,1 0 15,0 0-15,-1 0 0,1 0 16,0-21-16,-22 0 0,22 0 16,-1 21-16,1-22 0,0 1 15,-1 0-15,1 0 0,21 0 0,0 0 16,0-1-16,21 1 15,0 0-15,0 0 16,21 21-16,0-21 0,0 0 0,0-1 16,22 1-16,-1 21 0</inkml:trace>
  <inkml:trace contextRef="#ctx0" brushRef="#br0" timeOffset="17944.78">2561 3154 0,'0'0'0,"0"-42"15,-21 42 1,0 0-16,0 0 16,-1 0-16,1 21 0,21 0 15,-21 21-15,21-21 0,-21 22 16,21-1-16,0 0 0,0 22 0,0-22 15,0 1-15,0 20 0,0-21 16,0 1-16,0-1 0,0 0 16,0 1-16,0-22 0,0 21 15,0-21-15,0 22 0,0-22 0,0 0 16,0 0-16,0 0 0,0 1 16,0-44 15,0 1-31,0 0 0,0 0 15,-21 0-15,21 0 0,0-1 16,0 1-16,0 0 0,0-21 0,0 21 16,21-22-16,0 22 0,0-21 15,0 21-15,22-22 0,-1 22 16,0 0-16,-20 0 0,20 0 16,0 21-16,43 0 15,-43 21-15,-21-21 0,1 21 16,-1 0-16,0 21 0,-21-20 0,0-1 15,0 21-15,0-21 0,0 22 16,0-22-16,-21 21 0,21 0 0,-21-20 16,21-1-16,0 21 0,0-21 15,0 0-15,-22-21 0,22 22 0,22-22 32,-1-22-17,-21 1-15,21 0 0,0 0 16,-21 0-16</inkml:trace>
  <inkml:trace contextRef="#ctx0" brushRef="#br0" timeOffset="18348.55">3175 3747 0,'0'0'0,"-21"0"0,21 42 16,0-21-16,21-21 31,0 0-31,0 0 16,0-21-16,1 0 0,-1 21 15,21-21-15,-21-1 0,0 1 16,22 0-16,-22 0 0,0 0 0,-21 0 16,0-1-16,21 1 0,-21 0 15,0 0-15,0 0 0,-21 21 16,0 0-16,0 0 15,0 0-15,-1 0 0,1 21 0,0 0 16,0 0-16,-21 22 0,20-22 16,1 21-16,21-21 0,-21 22 0,21-1 15,0-21-15,0 21 0,0-20 16,0-1-16,0 21 0,0-21 16,21 0-16,0-21 0,1 22 15,20-22-15,0 0 0,-21 0 0,43 0 16,-22 0-16,1-22 0,-1 22 15,0-21-15,1 0 0,-1 0 0,0 0 16,1 0-16</inkml:trace>
  <inkml:trace contextRef="#ctx0" brushRef="#br0" timeOffset="19312.43">4889 3598 0,'0'0'0,"0"-21"0,22 21 15,-22-21-15,21 21 0,-21 21 32,0 0-17,0 1-15,0 20 0,0-21 16,0 0-16,-21 0 0,21 22 16,-22-22-16,22 0 0,0 21 0,0-20 15,-21-1-15,21 0 0,0 0 16,0 0-16,0 0 0,0 1 15,0-44 1,0 1 0,0 0-16,0 0 0,0 0 15,0 0-15,0-1 0,0 1 16,21 0-16,-21-21 0,22 21 0,-1-1 16,0-20-16,0 21 0,0-21 15,0 20-15,1 1 0,-1-21 0,0 42 16,0-21-16,0 21 15,22 0-15,-22 0 0,0 0 0,0 0 16,0 0-16,0 21 0,-21 0 16,22 0-16,-1 0 0,-21 1 0,21-1 15,-21 21-15,0-21 0,0 0 16,0 1-16,0-1 0,0 0 0,0 0 16,0 0-16,0 0 0,0 1 0,0-1 15,-21-21 1,21-21 15,0-1-31,0 1 0,0 0 16,0 0-16,0 0 0,21 0 15,0-1-15,0-20 0,-21 21 16,21 0-16,1 0 0,20-22 16,-21 22-16,0 0 0,22 21 0,-22-21 15,21 21-15,-21 0 0,22 0 0,-22 0 16,0 21-16,21 0 0,-42 0 15,21 0-15,-21 1 0,22 20 0,-22-21 16,0 21-16,0-20 0,0 20 16,0-21-16,0 21 0,-22-20 0,1-1 15,21 21-15,0-21 0,0 0 16,-21 1-16,42-44 47</inkml:trace>
  <inkml:trace contextRef="#ctx0" brushRef="#br0" timeOffset="19724.2">6075 3704 0,'21'0'16,"0"0"-16,0 0 16,0 0-16,22 0 0,-22 0 0,0-21 15,21 0-15,-20 0 0,20 21 16,-21-21-16,21-1 0,-20 1 0,-1 0 16,0 0-16,-21 0 0,0 0 15,0-1-15,0 1 0,-21 21 16,-22 0-16,22 0 0,-21 0 15,21 0-15,-22 0 0,22 21 0,-21 1 16,0-1-16,20 0 0,-20 21 16,21-21-16,0 22 0,0-22 15,-1 21-15,1-21 0,21 1 0,0 20 16,0-21-16,0 0 0,0 0 16,0 1-16,21-1 0,1-21 0,-1 21 15,0-21-15,0 0 0,21 0 0,-20 0 16,20 0-16,-21 0 0,21 0 15,1 0-15,-1-21 0,0 0 0,1-1 16,-1 1-16</inkml:trace>
  <inkml:trace contextRef="#ctx0" brushRef="#br0" timeOffset="20037.02">7218 2900 0,'0'0'0,"-21"-21"16,-1 21-16,22 21 16,-21 0-16,0 0 0,0 0 15,21 22-15,-21-1 0,0 0 0,21 22 16,-22-1-16,1 1 0,0-1 16,0 1-16,0-1 0,21 1 0,-21-22 15,-1 1-15,1 20 0,21-21 16,0 1-16,-21-22 0,0 21 15,21-21-15,0 1 0,0 20 0,0-21 16,21-21 0,0 0-1,22-21-15,-22 0 0,0 0 16,0-1-16,21 1 0,-20-21 0,-1 0 16,0-1-16</inkml:trace>
  <inkml:trace contextRef="#ctx0" brushRef="#br0" timeOffset="20528.75">7429 2921 0,'0'0'0,"0"-21"0,0 42 31,0 0-15,0 22-16,-21-22 0,21 21 0,0 22 15,0-22-15,-21 21 0,21 1 16,-21-22-16,0 22 0,21-1 0,0-20 15,-21-1-15,-1 0 0,22 1 16,-21-1-16,21-21 0,0 21 0,0-20 16,0-1-16,0 0 15,-21-21-15,21-21 47,0 0-47,21-1 0,0 1 16,-21 0-16,22 0 0,-1-21 0,-21 20 15,21-20-15,0 21 0,0-21 16,0 20-16,22 1 0,-22 0 0,0 0 16,0 21-16,22 0 0,-22 0 15,0 0-15,0 0 0,21 0 0,-42 21 16,22 0-16,-1 0 0,0 1 16,-21 20-16,0-21 0,0 0 0,0 0 15,0 22-15,0-22 0,0 0 0,0 0 16,-21 0-16,0 1 15,21-1-15,-22 0 0,1 0 16,0-21-16,21 21 16,0-42-1,-21 21 1,21-21-16,-21 0 0</inkml:trace>
  <inkml:trace contextRef="#ctx0" brushRef="#br0" timeOffset="20736.64">6943 3387 0,'0'0'0,"-22"0"0,44 0 32,-1-21-32,0 21 0,0-22 15,21 22-15,1-21 0,-1 21 0,0-21 16,1 21-16,-22 0 0,21-21 15,-21 21-15,22-21 0,-22 21 0,0 0 16,0 0 0</inkml:trace>
  <inkml:trace contextRef="#ctx0" brushRef="#br0" timeOffset="21188.38">8128 3366 0,'0'0'0,"-21"21"31,0 0-31,-1 0 16,1 0-16,0 0 0,0 1 15,21-1-15,-21 21 0,0-21 16,-1 0-16,22 22 0,0-22 0,0 0 0,0 0 15,0 0-15,0 1 16,0-1-16,22 0 0,-1-21 0,0 0 16,0 0-16,0 0 0,0 0 15,1 0-15,20 0 0,-21 0 0,0 0 16,22-21-16,-22 21 0,0-21 0,0-1 16,0 1-16,0 0 0,1 0 15,-1 0-15,-21 0 0,0-1 0,0-20 16,0 21-16,0-21 0,0 20 15,0-20-15,-21 21 0,-1 0 0,1 0 16,-21-1-16,21 22 0,0 0 16,-22 0-16,22 0 0,-21 0 0,-1 0 15,22 22-15,-21-1 0,21 0 16,0 0-16,-1 0 0,22 0 16,0 1-16,0-1 0,0 0 0,22-21 15,-1 21-15,21-21 0,-21 0 16</inkml:trace>
  <inkml:trace contextRef="#ctx0" brushRef="#br0" timeOffset="21740.58">8932 3429 0,'0'0'0,"0"-21"0,0-21 15,0 20-15,-21 1 16,0 0-16,0 21 0,0 0 0,-1 0 15,-20 0-15,21 0 0,0 0 16,0 21-16,-22 0 0,22 1 0,0-1 16,-21 21-16,20-21 0,1 22 15,0-22-15,0 21 0,0-21 0,21 22 16,-21-22-16,21 21 0,0-21 0,0 0 16,0 1-16,0-1 0,21-21 15,0 21-15,0-21 0,0 0 16,0 0-16,1 0 0,20 0 0,-21 0 15,21 0-15,-20 0 0,20-21 0,-21 0 16,0-1-16,22 1 0,-22 0 16,21 0-16,-21 0 0,22-22 15,-22 22-15,0-21 0,21-22 0,-21 22 16,1-21-16,20 20 0,-21-20 16,0-1-16,0 1 0,1 20 0,-1 1 15,0-21-15,-21 20 0,0 1 0,0 21 16,0 0-16,0-1 0,0 1 15,-21 21-15,0 0 0,-1 0 0,-20 0 16,21 21-16,0 1 0,-22 20 16,22 0-16,21 1 0,-21 20 15,21-21-15,-21 22 0,21 21 0,0-22 16,0 1-16,0-1 0,0-21 16,21 22-16,0-22 0,-21 1 0,21-1 15,1-21-15,-1 0 0,0 0 16,21 1-16,-21-1 0,1-21 0,-1 0 15,21 0-15,-21 0 0,0 0 0,1 0 16,20-21-16,-21 21 0,0-22 16,22 1-16</inkml:trace>
  <inkml:trace contextRef="#ctx0" brushRef="#br0" timeOffset="64616.03">11070 3620 0,'0'21'15,"21"-21"1,0 0-1,1 0-15,-1 0 16,-21-21-16,21 21 0,-21-22 16,21 1-16,-21 0 15,0 0-15,21 21 0,-21-21 0,0 0 16,0-1-16,0 1 16,0 0-16,-21 21 0,0-21 0,0 0 15,0 21-15,-1 0 0,1 0 16,-21 0-16,21 0 0,-22 0 0,1 0 15,0 21-15,-1-21 0,1 42 16,0-21-16,-1 1 0,1 20 0,21-21 16,-21 21-16,20-20 0,1 20 0,0-21 15,21 0-15,0 22 0,0-22 16,0 0-16,21 0 0,0-21 0,1 21 16,-1 0-16,0-21 0,0 0 15,0 0-15,22 0 0,-22 0 16,0 0-16,21 0 0,-21 0 0,1-21 15,20 21-15,-21-21 0,0-21 16,0 21-16,1-1 0,20-20 0,-21 0 16,0-1-16,22-20 0,-22-1 0,0 1 15,0-1-15,21 1 0,-20-1 16,-1 1-16,-21-1 0,21 22 0,-21-21 16,21 20-16,-21 1 0,0 0 15,0-1-15,0 22 0,0 0 0,0 0 16,-21 21-1,0 21-15,0 0 16,21 21-16,-22-20 0,1 20 0,0 0 16,0 22-16,0-1 0,21 1 15,-21-1-15,21 22 0,-22-22 0,22 1 16,0-1-16,0 1 0,0-22 0,0 1 16,22-1-16,-1 0 0,0 1 15,0-22-15,0 0 0,22 0 0,-22 0 16,21 0-16,-21-21 0,22 0 15,-22 0-15,21 0 0,-21 0 0,22-21 16,-22 0-16,0 0 0,0 0 16,21 0-16,-20-22 0</inkml:trace>
  <inkml:trace contextRef="#ctx0" brushRef="#br0" timeOffset="65011.81">11663 3366 0,'0'0'16,"-21"0"-16,-43 63 16,43-42-16,21 0 0,-21 1 0,21-1 15,0 0-15,21-21 16,0 0 0,0 0-16,22 0 0,-22 0 15,21-21-15,-21 21 0,22-21 0,-1-1 16,-21 1-16,0 0 0,22 21 15,-22-21-15,-21 0 0,0 0 0,0-1 16,0 1-16,0 0 0,0 0 0,-21 0 16,-1 21-16,1-21 15,-21 21-15,21 0 0,-22 0 0,22 21 16,-21 0-16,21 0 0,0 0 16,-1 0-16,1 22 0,0-22 0,0 21 15,21-21-15,-21 22 0,21-22 0,0 21 16,0-21-16,0 1 15,21-1-15,0 0 0,0 0 0,22 0 16,-22-21-16,21 0 0,-21 21 16,22-21-16,-1 0 0,0 0 0,1 0 15,-1 0-15,0-21 0,1 21 0</inkml:trace>
  <inkml:trace contextRef="#ctx0" brushRef="#br0" timeOffset="65540.45">12382 3429 0,'0'0'0,"22"-85"15,-22 64-15,0-21 0,0 21 0,0 0 16,0-1-16,-22 22 16,1 0-16,0 0 15,0 0-15,0 22 0,0-1 0,-1 0 16,1 21-16,0-21 0,-21 22 16,21-1-16,21-21 0,-22 22 0,1-1 15,21-21-15,0 21 0,0 1 16,0-22-16,0 0 0,21 0 0,1 0 15,-1 1-15,0-22 0,21 21 0,1-21 16,-22 0-16,21 0 0,0 0 16,1 0-16,-1 0 0,0-21 0,1-1 15,-1 1-15,0 0 0,-20 0 16,20 0-16,0-22 0,-21 22 0,1-21 16,20 0-16,-21-1 0,0-20 15,0 20-15,-21-20 0,22 21 16,-1-22-16,0 22 0,-21-1 0,0-20 15,21 21-15,-21-1 0,0 22 0,21-21 16,-21 21-16,0-1 0,0 1 16,0 0-16,-21 21 15,0 0-15,0 21 16,21 0-16,-21 22 0,-1-1 0,1 0 16,0 1-16,21-1 0,-21 22 15,21-1-15,-21-21 0,21 22 0,0-1 16,-21-20-16,21-1 0,0 22 0,0-22 15,0 0-15,0-21 16,0 22-16,0-22 0,21 0 0,0 0 16,0 0-16,0-21 0,0 0 0,22 22 15,-22-22-15,21 0 0,1 0 16,-22 0-16,21 0 0,-21-22 0,22 1 16,-22 21-16,21-21 0</inkml:trace>
  <inkml:trace contextRef="#ctx0" brushRef="#br0" timeOffset="66276.2">13547 3366 0,'0'0'0,"0"-22"0,0 1 15,0 0-15,0 0 16,0 0-16,-22 21 16,1 0-16,0 0 15,0 0-15,0 0 0,0 21 16,-1 0-16,1 0 0,0 0 0,0 1 15,0 20-15,0-21 0,-1 21 0,1-20 16,0 20-16,0-21 0,21 21 16,0-20-16,0-1 0,0 0 0,0 0 15,0 0 1,0 0-16,21-21 0,0 0 0,0 0 0,1 0 16,-1 0-16,0 0 0,0 0 0,0-21 15,0 0-15,1 0 16,-1 21-16,0-21 0,0-22 0,-21 22 15,21 0-15,0-21 0,-21 21 0,0-22 16,0 22-16,0-21 0,22 21 16,-22-22-16,0 22 0,0 0 0,0 0 15,-22 42 17,22 0-32,0 21 0,0-20 15,-21 20-15,21-21 0,0 21 16,0-20-16,0 20 0,0-21 0,0 21 15,0-20-15,0-1 0,0 0 16,21-21-16,-21 21 0,22 0 16,-1-21-16,0 0 0,0 0 0,0 0 15,0 0-15,1 0 0,20 0 16,-21 0-16,21-21 0,-20 0 0,-1 21 16,0-21-16,21 0 0,-21-1 0,1 1 15,-22-21-15,21 21 0,-21 0 16,21-1-16,-21-20 0,0 21 0,0 0 15,0 0-15,0-1 0,0 1 16,-21 21-16,0 0 16,-1 21-1,22 1-15,0-1 0,-21 0 16,21 0-16,0 21 0,0-20 0,0-1 16,0 0-16,0 21 0,0-21 0,0 1 15,0-1-15,21 0 0,1-21 16,-22 21-16,21 0 0,0-21 15,0 0-15,0 0 0,0 0 0,1 0 16,-1 0-16,0 0 0,0 0 16,0 0-16,0 0 0,22 0 0,-22-21 15,0 0-15,21 21 0,-20-21 16,-1 0-16,21-1 0</inkml:trace>
  <inkml:trace contextRef="#ctx0" brushRef="#br0" timeOffset="68060.59">14541 3344 0,'0'0'0,"0"-21"0,0 0 15,0 0-15,0 0 0,0 0 0,0-1 16,-21 22-16,0 0 16,0 0-16,0 0 0,0 0 15,-1 0-15,1 22 0,0-1 16,-21 0-16,21 0 0,-1 21 0,1-20 16,-21 20-16,21-21 0,0 21 0,21 1 15,0-22-15,-22 21 16,22-21-16,0 1 0,0-1 0,0 0 15,0 0-15,22 0 0,-1-21 0,0 0 16,0 21-16,0-21 0,0 0 16,1 0-16,-1 0 0,0 0 0,0 0 15,0-21-15,0 21 0,1-21 0,-1 0 16,0 0-16,0 21 0,0-21 16,-21-22-16,0 22 0,21 0 0,-21 0 15,0-22-15,22 22 0,-22-21 16,0 21-16,0 0 0,0-1 0,0 1 15,0 0-15,0 0 0,-22 42 32,22 0-32,-21 0 15,21 22-15,-21-22 0,21 21 0,0-21 16,0 22-16,0-22 0,0 0 16,0 21-16,0-20 0,0-1 0,0 0 15,0 0-15,21-21 0,0 21 0,1-21 16,-1 0-16,0 0 15,0 0-15,0 0 0,0 0 0,22 0 16,-22-21-16,0 21 0,0-21 16,0 0-16,1 0 0,-1-22 0,21 22 15,-21-21-15,0-1 0,1 1 0,-1 0 16,0-22-16,0 22 16,0-22-16,0 1 0,1 21 0,-1-22 15,0 22-15,-21-22 0,0 22 0,0-22 16,0 22-16,0 21 0,0-21 15,0 20-15,0 1 0,-21 21 0,0 0 16,-1 0 0,1 21-16,21 22 0,0-22 0,-21 21 15,21 1-15,-21-1 0,21 0 0,0 1 16,0-1-16,0 0 0,0 22 16,0-22-16,0 22 0,0-22 0,0 0 15,0 22-15,0-22 0,0 0 16,0-20-16,0 20 0,0-21 15,0 21-15,0-20 0,0-1 0,21 0 16,0-21-16,0 0 16,1 0-16,-1 0 0,0 0 15,0 0-15,0 0 0,0 0 0,1-21 16,20 0-16,-21-1 0,0 1 16,0 0-16,1 0 0,-1-21 0,-21 20 15,21-20-15,-21 21 0,21-21 0,-21 20 16,0 1-16,0 0 0,0 42 31,-21 0-15,21 22-16,-21-22 0,21 0 15,0 21-15,0-20 0,0-1 0,0 0 16,0 21-16,0-21 0,0 1 16,0-1-16,0 0 0,21 0 15,0-21-15,0 0 0,0 0 0,22 0 16,-22 0-16,0 0 0,21 0 15,-20 0-15,20 0 0,-21 0 0,0-21 16,22 21-16,-22-21 0,0 0 0,0-1 16,0 1-16,0 0 0,1-21 15,-1 21-15,-21-1 0,0 1 0,21-21 16,-21 21-16,21 0 0,-42 42 47,21 0-47,0 0 0,-21 0 15,21 0-15,-21 1 0,21-1 0,-22 0 16,22 0-16,0 0 0,0 0 0,0 1 16,0-1-16,0 0 15,0 0-15,22-21 0,-1 0 16,0 0-16,0 0 16,0 0-16,0 0 0,1 0 15,-22-21-15,21 0 0,0 0 16,-21-1-16,0 1 0,0 0 15,0 0-15,0 0 16,0 0-16,0-22 0,-21 22 0,0 0 16,-1 0-16,1 0 15,0 21-15,0 0 0,0 0 16,42 0 15,0 0-31,0 0 0,0-22 16,1 22-16,20 0 0,-21 0 15,0-21-15,0 21 0,22 0 0,-22 0 16,0 0-16,0 0 0,22 0 16,-22 0-16,0 0 0,0 0 15,-21 21-15,21-21 0,-21 22 16,0-1-16,0 0 0,0 0 16,0 0-16,0 0 0,0 1 0,0-1 15,0 0-15,-21 0 0,21 0 0,-21 0 16,0 1-16,21-1 15,0 0-15,0 0 0,0 0 16,0-42 31,0 0-31,0 0-1,0 0-15,21-1 0,0 1 0,-21-21 16,21 21-16,0-22 0,1 22 15,-1-21-15,0 21 0,21-22 0,-21 22 16,1-21-16,20 21 0,-21 0 0,21 21 16,-20 0-16,20 0 0,-21 0 15,0 0-15,0 0 0,1 21 0,-1 0 16,-21 0-16,0 0 0,0 22 16,0-22-16,0 21 0,0-21 0,0 0 15,0 22-15,0-22 0,-21 0 0,-1 0 16,22 0-16,0 1 0,-21-1 15,0 0-15,21 0 0,-21-21 16,21 21-16,-21-21 0,21 21 16,0-42 31,0 0-47,0 0 15,0 0-15,0 0 0,0-1 0</inkml:trace>
  <inkml:trace contextRef="#ctx0" brushRef="#br0" timeOffset="68260.6">16446 3090 0,'0'0'0,"-21"-21"0,0 21 16,0 0-1,21-21 1,-21 21-16,0 0 15,-1 0 1,1 0-16,0 0 16,0 0-16,0 0 0,0 0 0,-22 0 15,22 0-15</inkml:trace>
  <inkml:trace contextRef="#ctx0" brushRef="#br0" timeOffset="68456.11">14838 3239 0,'0'0'0,"-64"21"16,64 0-1,21-21 1,22 0-16,-22 0 16,21 0-16,-21 0 0,22-21 0,20 21 15,-20 0-15,-1 0 0,0-21 16,22 21-16,-22 0 0,0-22 0,1 22 15</inkml:trace>
  <inkml:trace contextRef="#ctx0" brushRef="#br0" timeOffset="68960.55">17970 3366 0,'0'0'0,"0"-22"0,0 1 0,0 0 15,0 0 1,0 42-1,0 0 1,-21 0-16,21 1 0,0-1 0,-21 21 16,0-21-16,0 0 0,21 1 15,-21 20-15,-1-21 0,22 0 0,-21 0 16,21 1-16,-21-1 0,21 0 0,-21-21 16,21 21-16,0 0 15,21-21-15,0 0 16,0 0-16,1 0 0,-1-21 15,0 0-15</inkml:trace>
  <inkml:trace contextRef="#ctx0" brushRef="#br0" timeOffset="69340">18584 3302 0,'0'0'0,"0"-21"0,0 0 0,0 0 15,-21 21 1,0 0-16,-21 0 0,20 0 0,-20 0 15,0 21-15,-22 0 0,22 0 16,21-21-16,-22 21 0,22 0 16,0 1-16,0-1 0,21 0 15,0 0-15,21 0 16,0-21-16,22 0 0,-22 0 0,21 21 16,0-21-16,1 22 0,-1-22 15,0 0-15,1 0 0,-1 21 0,-21-21 16,22 21-16,-22-21 0,0 21 15,-21 0-15,0 0 0,0 1 16,-21-1-16,0-21 0,-1 21 16,-20-21-16,21 0 0,-21 0 15,-1 21-15,1-21 0,21 0 16,0 0-16,-22 0 0,22 0 0,-21 0 16,21 0-1,21-21-15,0 0 16,-22 0-16,22-1 15,0 1-15,0 0 0,0 0 0</inkml:trace>
  <inkml:trace contextRef="#ctx0" brushRef="#br0" timeOffset="69529.42">17970 3112 0,'0'0'0,"-21"-22"15,0 1-15,21 0 16,0 42 31</inkml:trace>
  <inkml:trace contextRef="#ctx0" brushRef="#br0" timeOffset="70436.05">20045 3514 0,'0'0'15,"21"0"-15,0-21 0,0-1 0,43-20 16,-43 21-16,0 0 15,0 0-15,22-1 0,-43 1 16,21 0-16,0 0 0,-21-21 0,0 20 16,0 1-16,0-21 0,0 21 15,-21 0-15,0-1 0,-22 1 16,22 0-16,-21 0 0,21 21 0,-22 0 0,1 0 16,0 0-16,-1 0 0,1 21 15,0 0-15,-1 0 0,22 1 0,-21 20 16,-1-21-16,1 21 15,21 1-15,0-22 0,21 21 0,0-21 16,0 22-16,0-22 0,0 0 0,0 0 16,21 0-16,0 1 0,21-22 15,1 0-15,-22 0 0,21 0 0,1 0 16,-1 0-16,0 0 0,1 0 16,-1 0-16,0-22 0,1 1 0,-22 0 15,0 21-15,0-21 0,0 0 0,0 0 16,1-1-16,-22 1 0,0 0 15,0 0-15,0 0 0,21 0 0,-21-1 16,0 1-16,0 0 16,0 42-1,0 22-15,0-1 16,0 0-16,-21 1 0,21 20 16,-22-21-16,22 22 0,0 21 0,-21-22 15,0 1-15,21 20 0,-21 1 16,0 0-16,0 20 0,21-20 0,-22 21 15,1-21-15,0 20 0,0-20 0,0 21 16,0-21-16,-1-1 0,1 1 16,0-22-16,21 22 0,-21-21 0,0-22 15,21 21-15,0-41 0,-21 20 0,-1-21 16,22 0-16,-21 0 0,0-21 0,21-21 31,-21 0-31,0 0 0,21 0 0,-21-22 16,21 1-16,-22 0 0,1-22 0,0 1 15,0-1-15,21-20 0,-21-1 16,0 21-16,21-20 0,0-1 0,0 0 16,0 1-16,0-22 0,21 21 0,0 1 15,21-1-15,-21 21 0,22 1 16,20-1-16,-20 1 0,-1 21 0,0-1 16,22 1-16,-22 0 0,0 20 0,1-20 15,-1 0-15,0 21 0</inkml:trace>
  <inkml:trace contextRef="#ctx0" brushRef="#br0" timeOffset="70811.83">20637 3366 0,'22'0'16,"-1"0"-16,0-22 0,0 1 0,21 0 15,-20 21-15,-1-21 0,21 0 16,-21 0-16,0-1 0,1 1 0,-1 0 16,-21-21-16,0 21 15,0-1-15,0 1 0,0 0 0,0 0 16,-21 0-16,-1 21 0,1 0 16,0 0-16,-21 0 0,21 0 15,-22 21-15,22 0 0,-21 21 0,21-20 16,-22 20-16,22-21 0,0 21 15,0-20-15,0 20 0,21-21 0,0 21 16,0-20-16,0-1 0,0 0 16,21 0-16,0-21 0,0 21 0,0-21 15,0 0-15,22 0 0,-22 0 0,21 0 16,1 0-16,-22 0 16,21-21-16,0 0 0,1 21 0,-22-42 15,21 20-15,1 1 0,-22-21 16</inkml:trace>
  <inkml:trace contextRef="#ctx0" brushRef="#br0" timeOffset="71083.67">21548 2413 0,'0'0'0,"0"-42"0,0 21 16,0-1-16,-22 1 0,1 21 16,0 0-16,0 0 0,0 21 15,0 1-15,-1 20 16,1 0-16,0 22 0,0-1 15,0 1-15,0-1 0,21 1 16,-22-1-16,22 1 0,-21-1 0,0 1 16,21-22-16,0 22 0,0-22 0,-21 21 15,21-20-15,-21-1 0,21-21 16,0 22-16,0-22 0,0 0 0,0 0 16,0 0-16,21-21 15,0 0-15,0 0 0,0-21 16,1 0-16,-1 21 0,21-42 15,-21 20-15</inkml:trace>
  <inkml:trace contextRef="#ctx0" brushRef="#br0" timeOffset="72503.86">21971 2371 0,'0'-21'0,"0"42"0,0-64 15,0 22-15,-21 21 16,0 0-16,-1 21 0,1 1 15,0 20-15,0 0 0,0 1 16,0-1-16,-1 21 0,1 1 0,0-1 16,0-20-16,21 20 0,-21 1 15,21-22-15,-21 22 0,21-22 0,-22 21 16,22-20-16,0-1 0,0 0 0,0 1 16,0-22-16,0 21 15,0-21-15,22 1 0,-22-1 0,21 0 16,0-21-16,0 0 15,0 0-15,0 0 0,1 0 0,-1 0 16,0 0-16,0-21 0,0 0 0,0-1 16,22 1-16,-22 0 0,0 0 15,0-21-15,0 20 0,1 1 0,-1-21 16,0 21-16,0 0 0,-21-1 16,0 1-16,0 42 31,-21 1-31,21-1 0,-21 0 15,0 0-15,21 0 0,-22 0 16,22 22-16,0-22 0,0 0 16,0 0-16,0 0 0,0 1 0,0-1 15,22 0-15,-1 0 0,0-21 0,0 0 16,21 21-16,-20-21 0,-1 0 16,21 0-16,-21 0 0,22 0 0,-22-21 15,21 21-15,-21-21 0,22 0 16,-22 0-16,0-1 0,21 1 0,-21 0 15,1-21-15,-1 21 0,-21-22 16,21 22-16,-21 0 0,0 0 16,0 0-16,0-1 0,-21 22 31,21 22-31,-21-22 0,-1 21 16,1 0-16,21 0 0,-21 0 0,21 0 15,-21 22-15,21-22 0,0 0 16,0 0-16,0 0 0,-21 1 0,21-1 15,0 0-15,0 0 16,21-21 0,0 0-1,0-21-15,-21 0 16,21 0-16,1 21 0,-1-22 16,0-20-16,0 21 0,0 0 0,0-22 15,1 22-15,20 0 0,-21 0 16,0 0-16,0 0 0,1-1 0,-1 22 15,0 0-15,0 0 0,-21 22 32,0-1-32,0 0 0,0 21 0,0-21 15,0 1-15,0-1 0,21 21 16,-21-21-16,21 0 0,-21 1 0,22-1 16,-1 0-16,0 0 0,0-21 15,-21 21-15,42-21 0,-20 0 0,-1 0 16,0 0-16,21 0 0,-21 0 15,22 0-15,-22 0 0,21-21 16,-21 0-16,1 0 0,20 0 0,-21-1 16,0 1-16,0 0 0,1-21 15,-1 21-15,0-22 0,0 1 0,-21 21 16,0-22-16,0 22 0,0 0 16,0 0-16,0 0 0,0 0 0,-21 21 15,0 0-15,0 0 0,-1 0 16,-20 0-16,21 0 0,0 21 15,0 0-15,-1 0 0,1 0 0,0 0 16,21 22-16,-21-22 16,21 0-16,0 0 0,0 0 15,0 1-15,21-1 0,0-21 0,0 21 16,1-21-16,-1 0 16,0 0-16,0 0 0,0 0 0,0 0 15,1-21-15,-1 0 16,-21-1-16,21 22 0,-21-21 0,0 0 15,0 0-15,0 0 16,0 0 0,-21 42-1,0 0 1,-1 0-16,1 0 0,21 22 16,-21-1-16,0 0 0,0 22 0,0-22 15,-1 22-15,-20-22 0,21 21 16,0-20-16,-22 20 0,22-20 0,0 20 15,0 1-15,0-1 0,0-21 16,-1 22-16,1-1 0,21 1 0,-21-1 16,21-20-16,0 20 0,0-20 0,0 20 15,0-21-15,-21 22 0,0-22 0,21 1 16,-21 20-16,-1-21 0,22 1 16,-21-1-16,0-21 0,0 22 0,0-22 15,0 0-15,-1 0 0,1-21 16,0 0-16,0 0 15,0 0-15,21-21 16,-21 0-16,-1 0 0,1-22 0,21 22 16,0-21-16,0-1 0,0-20 15,0 21-15</inkml:trace>
  <inkml:trace contextRef="#ctx0" brushRef="#br0" timeOffset="72757.72">23156 2646 0,'0'0'0,"-21"-21"0,-21 21 16,21-21-16,-1 21 15,22-22 1,-21 22-16,0 0 47,0 0-47,0 0 15,0 0-15</inkml:trace>
  <inkml:trace contextRef="#ctx0" brushRef="#br0" timeOffset="72992.58">21590 2794 0,'0'0'15,"21"0"1,0 0-16,0 0 16,1 0-16,20 0 0,-21 0 0,21 0 15,1 0-15,-1 0 0,0 0 16,1 0-16,-1 0 0,0 0 0,-20 0 15,20 0-15,-21 0 16,-21 21-16,0 0 0,0 1 16,-21-1-16</inkml:trace>
  <inkml:trace contextRef="#ctx0" brushRef="#br0" timeOffset="74252.23">1291 4868 0,'0'0'0,"0"-21"0,-21-21 0,21 21 0,-42 0 16,42-1-16,-22 1 16,22 0-16,-21 21 15,0 0-15,21 21 16,-21 0-1,21 22-15,-21-1 0,21 0 0,0 22 16,-21-1-16,21 1 0,-22-1 16,22 22-16,-21-21 0,0-1 15,21 1-15,-21-1 0,21 1 0,-21-22 16,21 0-16,-21 1 0,21-1 16,0-21-16,0 0 0,0 0 0,0 1 15,0-44 16,0 1-31,0 0 0,0-21 16,0 21-16,0-22 0,0 22 16,0-21-16,21-1 0,0 1 0,0 0 15,-21 21-15,21-22 0,0 1 16,1 21-16,-1 0 0,0-1 0,21 1 16,-21 21-16,22 0 0,-1 0 15,0 0-15,-20 0 0,20 21 0,-21 1 16,21 20-16,-20-21 0,-1 21 15,-21 1-15,0-1 0,0 0 16,0 1-16,-43-1 0,22 0 0,0-20 16,-21 20-16,21 0 15,-22-21-15,1 1 0,21-1 0,-22 0 16,22 0-16,0-21 0,-21 0 16,21 0-16,-1 0 0,1 0 0,0 0 15,0-21-15,21 0 16,-21 0-16,21-1 0,0 1 15,0 0-15,0 0 0,0 0 0,0-22 16,21 22-16,0 0 0,0 0 16,0 0-16,1 0 0,-1-1 0,21 1 15</inkml:trace>
  <inkml:trace contextRef="#ctx0" brushRef="#br0" timeOffset="74464.11">1714 5313 0,'0'0'0,"0"21"16,0 0-16,0 0 16,0 1-16,0-1 0,0 0 0,0 0 15,0 0-15,0 22 0,0-22 16,0 0-16,-21 0 0,21 0 0,0 0 16,-21 1-16,21-44 46,0 1-46</inkml:trace>
  <inkml:trace contextRef="#ctx0" brushRef="#br0" timeOffset="74799.91">1799 5017 0,'0'0'0,"0"-22"0,-42 22 16,42 22-16,-21-22 0,-1 21 15,22 0-15,-21 0 0,21 0 0,0 0 16,0 1 0,0-1-16,21-21 15,1 0-15,-1 0 16,0 0-16,0-21 0,0-1 0,0 22 16,1-21-16,-1 0 0,0 0 15,-21 0-15,21 0 0,-21-1 0,0 1 16,0 0-16,-21 0 15,0 0-15,0 0 0,-1 21 0,1 0 16,0 0-16,0 0 0,-21 0 16,20 21-16,1 0 0,0 0 15,21 21-15,0-20 0,0-1 0,0 21 16,0-21-16,0 0 16,0 22-16,0-22 0,21 0 0,0 0 15,1-21-15</inkml:trace>
  <inkml:trace contextRef="#ctx0" brushRef="#br0" timeOffset="76159.59">2117 5313 0,'0'42'16,"0"-21"-16,0 1 0,0-1 16,0 0-16,0 0 0,0 0 15,-22 0-15,22 1 0,0-1 16,-21 0-16,21 0 15,0 0-15,0 0 0,0 1 0,0-1 16,-21-21-16,21 21 0,-21-21 31,21-21-15,0 0-16,0-1 16,0 1-16,0 0 0,0-21 15,21 21-15,0-22 0,-21 22 0,21-21 16,1 21-16,-1-22 0,0 22 15,0 0-15,0 0 0,22 0 0,-22 21 16,0 0-16,0 0 0,0 0 16,0 0-16,1 21 0,-1 0 15,0 0-15,0 0 0,0 0 16,0 1-16,-21 20 0,0-21 0,22 0 16,-22 22-16,21-22 0,-21 0 15,0 0-15,0 0 0,21 0 0,0 1 16,-21-1-16,21-21 15,0 0-15,1 0 0,-1 0 16,0 0-16,0-21 0,0-1 16,0 1-16,1 0 0,20 0 15,-21 0-15,0-22 0,0 22 0,1-21 16,-1 21-16,0-22 0,21 22 16,-21-21-16,1 21 0,-1-22 15,0 22-15,21 0 0,-21 21 16,1-21-16,-1 21 0,0 0 15,0 0-15,0 0 0,-21 21 0,0 0 16,0 0-16,21 1 0,-21-1 16,0 0-16,22 0 0,-22 0 15,0 0-15,21 1 16,0-22 0,-21-22 15,0 1-31,0 0 15,0 0-15,0 0 16,-21 0-16,0-1 0,-1 22 16,1-21-16,21 0 0,-21 21 15,0-21-15,0 21 0,0 0 0,-1 0 16,1 0-16,0 0 0,0 21 16,0 0-16,0 0 0,-1 1 0,1 20 15,0-21-15,0 21 0,0 1 0,0-22 16,21 21-16,-22-21 0,22 22 15,0-22-15,0 0 0,0 0 0,0 0 16,0 1-16,0-1 16,22 0-16,-1-21 0,0 0 0,0 0 15,0 0-15,0 0 0,1 0 16,-1 0-16,0 0 0,0 0 0,0-21 16,0 0-16,1-1 0,-1-20 0,0 21 15,0-21-15,0 20 0,-21-20 16,21 0-16,1-1 0,-22 1 0,21-21 15,-21 20-15,0-20 0,21 20 16,0-20-16,-21-1 0,0 1 0,0 21 16,21-1-16,-21 1 0,0 0 15,0 20-15,0 1 0,0 0 0,0 42 32,0 0-32,0 22 0,0-22 15,-21 21-15,21 22 0,-21-22 0,21 22 16,0-22-16,0 21 0,0-20 15,0-1-15,0 22 0,0-22 0,0-21 16,0 21-16,21 1 0,-21-22 16,21 21-16,0-21 0,-21 1 0,22-1 15,-1-21-15,0 21 0,0 0 16,0-21-16,0 0 0,1 0 0,-1 0 16,0 0-16,0 0 0,0 0 0,0-21 15,22 0-15,-22 21 0,0-21 16,0-1-16,0 1 0,22 0 15,-43 0-15,21 0 0,0 0 16,-21-22-16,21 22 0,-21 0 0,0 0 16,0 0-16,0-1 0,0 1 0,-21 21 15,0 0 1,0 0-16,0 0 0,-1 21 16,1 1-16,21-1 0,0 0 15,0 0-15,-21 64 16,21-43-16,0-21 0,0 0 0,0 1 15,0-1-15,0 0 0,21 0 16,-21 0-16,21-21 0,1 21 0,-1-21 16,0 0-16,21 0 15,-21 0-15,22 0 0,-22 0 0,21 0 16,-21-21-16,22 21 0,-22-21 0,21 0 16,-21 21-16</inkml:trace>
  <inkml:trace contextRef="#ctx0" brushRef="#br0" timeOffset="76716.27">4826 5165 0,'-21'0'0,"42"0"0,-63 0 15,-1 0-15,22 0 0,-21 0 16,21 0-16,-22 0 0,22 0 0,-21 0 15,21 21-15,-22 0 0,22 0 0,-21 0 16,21 1-16,-1-1 0,1 0 16,0 0-16,21 21 0,0-20 0,0-1 15,-21 0-15,21 21 0,0-21 16,0 1-16,21-1 0,0 0 16,0-21-16,1 0 0,-1 0 0,21 0 15,-21 0-15,0 0 0,22 0 16,-1 0-16,-21-21 0,22 0 0,-1-1 15,-21 1-15,21 0 0,1 0 16,-22 0-16,21 0 0,-21-22 16,1 1-16,-1 0 0,0-1 0,0 1 15,0 0-15,-21-1 0,0-20 0,21-1 16,-21 22-16,0-22 0,0 22 16,0 0-16,0-1 0,0 1 0,0 21 15,0 0-15,0 0 0,0-1 16,-21 22-16,21 22 15,-21-1-15,21 21 16,-21 0-16,21 1 0,0-1 0,0 0 16,-21 22-16,21-22 0,0 22 0,0-22 15,0 22-15,0-22 16,0 0-16,0 1 0,0-22 0,0 21 16,0-21-16,0 0 0,0 1 0,0-1 15,0 0-15,21-21 16,-21 21-16,21-21 0,0 0 0,0 0 15,1-21-15</inkml:trace>
  <inkml:trace contextRef="#ctx0" brushRef="#br0" timeOffset="77680">6032 5482 0,'0'21'16,"0"-42"0,0 0-1,22 0-15,-22 0 0,21 0 16,0-1-16,0 1 0,-21-21 15,21 21-15,0-22 0,1 22 0,-22-21 16,21 0-16,0-22 0,0 22 16,-21-1-16,21-20 0,0-1 15,-21 22-15,0-21 0,0 20 0,22 1 16,-22 0-16,0-1 0,0 22 16,0 0-16,0 0 0,0 0 0,-22 42 31,1 0-31,21 21 0,-21 1 15,0-1-15,21 0 0,-21 1 0,21 20 16,0-21-16,-21 22 0,21-1 0,0-20 16,0 20-16,-22-20 0,22-1 15,0 0-15,0 1 0,0-1 0,0-21 16,0 21-16,22-20 0,-1-1 16,0 0-16,0-21 15,0 0-15,0 0 0,22 0 0,-22 0 16,0 0-16,21-21 0,-20 21 15,20-21-15,-21-1 0,21 1 0,-20 0 16,20 0-16,-21-21 0,0 20 0,0 1 16,1-21-16,-1 21 0,-21 0 15,21-22-15,-21 22 0,0 0 16,-21 21 0,0 21-16,-1 0 0,1 0 15,0 1-15,0-1 0,21 21 16,-21-21-16,0 22 0,21-22 0,0 21 15,0-21-15,0 0 0,0 1 0,0 20 16,0-21-16,0 0 0,21-21 16,0 21-16,0-21 0,0 0 15,0 0-15,1 0 0,20 0 0,-21 0 16,21 0-16,-20-21 0,20 21 0,-21-21 16,21 0-16,-20 0 0,-1 0 15,0-1-15,0 1 0,0-21 0,0 21 16,-21-22-16,0 22 0,0-21 0,0 21 15,0 0-15,0-1 0,-21 1 16,0 0-16,0 0 0,0 21 16,-22 0-16,22 0 0,0 0 0,-21 0 15,21 0-15,-22 0 0,22 0 16,0 0-16,-21 0 0,20 0 0,1 0 16,0 0-16,0 21 0,0-21 0,0 0 15,-1 0-15</inkml:trace>
  <inkml:trace contextRef="#ctx0" brushRef="#br0" timeOffset="77875.89">6011 5038 0,'21'0'16,"1"-21"-16,-1-1 15,21 22-15,0-21 0,1 21 16,20-21-16,-20 21 0,20-21 0,1 0 15,-1 21-15,1-21 0,-1 21 0,1 0 16,-22 0-16,0 0 0,1-22 16,-1 22-16,-21 0 0,0 0 0,0 0 15</inkml:trace>
  <inkml:trace contextRef="#ctx0" brushRef="#br0" timeOffset="78287.67">8213 5101 0,'0'-21'0,"0"42"0,21-63 0,-21 21 0,0 0 16,0 42 15,0 0-31,0 0 0,0 21 0,-21-20 15,-1-1-15,1 21 0,21-21 16,-21 22-16,0-22 0,21 0 0,-21 0 16,21 21-16,0-20 0,0-1 0,0 0 15,0 0-15,21-21 32</inkml:trace>
  <inkml:trace contextRef="#ctx0" brushRef="#br0" timeOffset="78660.47">8424 4678 0,'0'0'0,"-21"0"0,0-21 0,0 21 0,0 0 16,-1 0-16,1 0 0,0 0 15,0 21-15,0 0 0,0-21 0,-1 21 16,22 0-16,-21 1 0,21-1 0,0 0 15,0 0-15,0 0 16,21-21-16,1 0 0,-1 0 16,0 0-16,0 0 0,0 0 0,0 0 15,1-21-15,-1 21 0,0-21 16,0 0-16,0 0 0,0-1 0,-21 1 16,22 0-16,-22 0 0,0 0 15,0 0-15,-22-1 0,1 1 16,0 21-16,0 0 0,0 0 0,-22 0 15,22 0-15,0 0 0,-21 0 16,21 21-16,-1 1 0,1-1 0,21 0 16,0 21-16,-21-21 0,21 1 15,0 20-15,0-21 0,0 0 16,21 0-16,0-21 0,1 22 0,20-22 16,0 0-16</inkml:trace>
  <inkml:trace contextRef="#ctx0" brushRef="#br0" timeOffset="78940.31">9038 4593 0,'0'0'0,"0"-42"0,0-22 15,-21 43 1,0 21-16,0 0 0,-1 0 16,1 21-16,0 22 15,0-22-15,0 21 0,21 1 16,-21-1-16,-1 0 0,1 22 15,0-1-15,0 1 0,0-22 0,21 22 16,-21-1-16,-1-21 0,1 1 0,0 20 16,21-20-16,0-22 0,0 21 15,0-21-15,-21 0 0,21 1 0,0-1 16,0 0-16,0 0 0,21-21 16,0 0-16,0 0 0,1 0 15,-1 0-15,0-21 0,21 0 0,-21 0 16</inkml:trace>
  <inkml:trace contextRef="#ctx0" brushRef="#br0" timeOffset="79312.06">9334 4995 0,'0'0'0,"0"-21"0,22-21 16,-1 21-16,-21 0 16,-21 42-1,-1 0 1,1 0-16,0 0 0,-21 0 0,21 1 15,-22 20-15,22-21 0,0 0 0,0 0 16,0 22-16,-1-22 0,22 0 16,0 0-16,0 0 15,22-21-15,-1 0 0,0 22 0,0-22 16,0 0-16,0 0 0,22 0 16,-22 0-16,0 0 0,21 0 0,-20 0 15,-1 0-15,0 0 0,0 0 0,-21 21 16,0 0-1,0 0-15,-21-21 16,0 0-16,0 21 0,-22-21 0,22 0 16,-21 0-16,-1 21 0,22-21 15,-21 0-15,21 0 0,-22 0 0,22 0 16,0 0-16,0 0 0,0 0 16,21-21-16,0 0 15,0 0-15,0 0 16</inkml:trace>
  <inkml:trace contextRef="#ctx0" brushRef="#br0" timeOffset="79551.92">8953 4678 0,'0'0'0,"0"-21"15,0 0-15,0-1 16,22 22-16,-1-21 0,21 0 15,-21 21-15,22 0 0,-1-21 0,-21 21 16,21 0-16,1-21 0,-1 21 16,-21 0-16,22 0 0,-22 0 0,21 0 15,-21 0-15,0 0 0,1 0 16,-1 0-16,0 0 0,0 0 16</inkml:trace>
  <inkml:trace contextRef="#ctx0" brushRef="#br0" timeOffset="80288.44">10943 5122 0,'0'0'0,"21"-21"0,-21 0 16,0-21 0,0 21-16,0-1 0,0 1 0,0 0 0,0-21 15,-21 21-15,0-1 0,0-20 0,-22 21 16,22 0-16,-21 21 0,0-21 16,20 21-16,-20 0 0,0 0 0,-1 21 15,1 0-15,0 0 0,21 0 0,-22 22 16,22-1-16,0 0 0,0 1 15,0-1-15,21 0 0,-22 1 16,22-1-16,0-21 0,0 21 0,22-20 16,-1-1-16,0 0 0,0 0 15,0-21-15,0 0 0,22 0 0,-1 0 16,-21 0-16,22 0 0,-1 0 0,0 0 16,1-21-16,-1 0 0,0 0 15,1-1-15,-1-20 0,0 21 0,1-21 16,-22 20-16,21-20 0,-21 0 15,0-22-15,1 22 0,-1 0 0,0-22 16,-21 22-16,0-22 0,21 22 0,-21 0 16,0-1-16,0 1 0,0 0 15,0 20-15,0 1 0,0 0 16,-21 42 0,0 0-16,21 1 0,-21 20 15,-1 0-15,1 1 0,0 20 0,0-21 16,0 22-16,21-1 0,0 1 0,-21-22 15,21 1-15,0 20 0,0-21 16,0-20-16,0 20 0,0-21 0,21 0 16,-21 0-16,21 1 0,0-1 0,0-21 15,0 0-15,1 0 0,-1 0 16,0 0-16,21 0 0,-21-21 0,1 21 16,-1-22-16</inkml:trace>
  <inkml:trace contextRef="#ctx0" brushRef="#br0" timeOffset="80657.23">11493 4932 0,'0'0'0,"-21"0"0,21 21 0,-21 0 16,21 0-16,0 1 16,21-22-1,0 0-15,1 0 16,-1 0-16,0 0 0,0 0 15,21-22-15,-20 1 0,-1 21 16,21-21-16,-21 0 0,0 0 0,1 21 16,-1-21-16,-21-1 0,0 1 15,0 0-15,0 0 0,-21 21 16,-1 0-16,1 0 0,-21 0 16,21 0-16,-22 21 0,22 0 15,-21 0-15,21 1 0,0 20 0,-1-21 16,1 21-16,0-20 0,0 20 0,21-21 15,-21 21-15,21-20 16,0-1-16,0 0 0,0 21 0,0-21 16,21 1-16,0-1 0,0-21 15,0 0-15,1 0 0,-1 0 16,0 0-16,21 0 0,-21 0 0,1 0 16</inkml:trace>
  <inkml:trace contextRef="#ctx0" brushRef="#br0" timeOffset="81563.71">12446 4699 0,'0'0'0,"0"-42"0,0-22 15,0 22-15,0 0 0,0 20 0,0 1 16,0 0-16,0 0 0,0 0 0,-21 21 16,0 0-16,-1 21 15,22 0-15,0 0 0,-21 0 0,21 22 16,-21-1-16,0 0 0,21 1 15,0 20-15,-21 1 0,0-1 16,-1 22-16,1-22 0,0 1 0,0 21 16,0-22-16,0 22 0,-1-22 0,1 22 15,0-22-15,0 22 0,0 0 16,0-1-16,-22 1 0,22 0 0,0-1 16,-21 1-16,20 0 0,-20-1 0,0 1 15,21-21-15,-22 20 0,22-20 0,-21 20 16,21-41-16,-1 20 0,22-20 15,0-1-15,0-21 0,0 0 0,0 0 16,0 1-16,22-22 0,-1 0 16,21 0-16,-21-22 0,22 1 0,-1 0 15,0 0-15,1-21 0,20-1 16,-21 1-16,22 0 0,-22-1 0,22-20 16,-22-1-16,22 22 0,-22-22 0,-21 1 15,21-1-15,-20 1 0,-1-1 0,-21 1 16,0-1-16,0 1 0,-43-1 15,22 1-15,-21-1 0,0 1 0,-1 21 16,1-1-16,-22 1 0,22 21 0,-21-22 16,-1 22-16,22 21 0,-1-21 15,1 21-15,21 0 0,0 0 0,0-21 16,42 21 0,0 0-1,21 0-15,1-21 0,-1 21 0,21 0 16,-20-21-16,20 21 0,1-22 0,-22 1 15,22 0-15,-1 0 0,1 0 16,-22 0-16,21-22 0,-20 22 0,-1-21 16,0 21-16,1-22 0,-1 1 0,-21 0 15,0-1-15,1 22 0,-22-21 16,21-1-16,-21 22 0,0 0 0,0 0 16,0 0-16,-21 21 15,-1 0-15,1 0 0,0 21 16,21 0-16,-21 0 15,21 0-15,0 22 0,0-22 16,-21 21-16,21-21 0,0 1 0,-21 20 16,21-21-16,0 0 0,0 0 0,0 1 15,0-1-15,0 0 0,0 0 16,21-21 0,0 0-16,0-21 15,-21 0-15,21 21 0,0-21 16</inkml:trace>
  <inkml:trace contextRef="#ctx0" brushRef="#br0" timeOffset="81892.03">12933 4678 0,'0'0'0,"0"-21"0,-43 0 16,22 21-16,21-22 16,-21 22-16,0 0 0,0 0 15,0 0-15,21 22 0,0-1 16,0 0-1,21-21 1,0 0-16,0 0 0,0 0 16,0 0-16,1 0 0,-1 0 15,0 0-15,-21-21 0,0 0 16,0-1-16,0 1 16,-21 0-1,0 21-15,-1 0 0,1 0 0,0 0 16,0 0-16,0 0 0,0 21 15,-1 0-15,1-21 0,21 22 0,0-1 16,-21 0-16,21 21 0,0-21 0,0 1 16,0-1-16,21 21 0,0-21 15,1 0-15,-1-21 0,0 22 0,21-1 16</inkml:trace>
  <inkml:trace contextRef="#ctx0" brushRef="#br0" timeOffset="82348.21">13229 4890 0,'-21'0'16,"0"0"-16,0 0 15,-1 0-15,22 21 0,-21-21 0,21 21 16,-21 0-16,0 0 0,21 0 0,0 1 16,0-1-16,-21 0 0,21 0 15,-21 0-15,21 0 0,0 1 0,0-1 16,0 0-16,0 0 0,-22-21 15,22 21-15,0-42 47,0 0-47,0 0 16,22 0-16,-22-1 0,21-20 0,0 21 16,0-21-16,0 20 0,0-20 0,1 0 15,20 21-15,-21-22 0,21 22 16,1 0-16,-22 0 0,21 21 0,-21 0 15,22 0-15,-22 0 0,0 21 16,0 0-16,0 0 0,1 0 0,-22 22 16,0-22-16,0 21 0,0-21 0,0 22 15,0-22-15,0 21 0,0-21 16,0 1-16,-22-1 0,22 0 16,-21 0-16,0 0 0,21 0 0,-21-21 15,0 0-15,21 22 0,0-44 47,21 1-47</inkml:trace>
  <inkml:trace contextRef="#ctx0" brushRef="#br0" timeOffset="82588.07">13758 4868 0,'0'0'0,"0"22"31,0-1-31,0 0 16,0 0-16,-21 0 0,21 0 0,-21 1 16,0 20-16,21-21 0,0 0 15,0 0-15,-21 1 0,21-1 0,-22 0 16,22 0-16,0 0 0,0 0 16,0 1-1,22-22 1,-22-22-16,21 22 15,0-21-15</inkml:trace>
  <inkml:trace contextRef="#ctx0" brushRef="#br0" timeOffset="82883.89">13779 4720 0,'0'0'0,"-21"0"16,21 21-1,-21-21-15,21 22 0,0-1 0,0 0 16,21-21 0,0 0-16,1 0 15,-1 0-15,0 0 0,-21-21 16,0 0-16,21 21 16,-21-22-16,0 1 0,0 0 15,-21 21 1,0 0-16,0 0 0,-1 0 15,1 0-15,0 0 0,0 0 16,0 21-16,21 0 16,0 1-16,0-1 15,0 0-15,0 0 0</inkml:trace>
  <inkml:trace contextRef="#ctx0" brushRef="#br0" timeOffset="84257.2">13970 5228 0,'0'21'16,"21"-21"-1,0-21 1,0 0-16,1 21 0,-22-21 16,21 0-16,0 0 0,21-1 15,-21 1-15,1-21 0,-1 21 0,0-22 16,21 1-16,-21 0 0,1-1 0,-1 1 15,0 0-15,0-1 0,0 1 16,0 0-16,1-1 0,-22 22 16,21-21-16,-21 21 0,0 0 0,-21 21 31,-1 0-31,1 21 0,0 0 16,0 0-16,0 21 0,21-20 0,-21 20 15,-1 0-15,1 1 0,21-1 16,0 0-16,-21 22 0,21-22 0,-21 0 15,21-20-15,0 20 0,0 0 16,0-21-16,0 1 0,0 20 0,0-21 16,21 0-16,0 0 0,0-21 15,1 0-15,-1 0 0,0 0 16,0 0-16,0 0 0,22 0 16,-22-21-16,0 0 0,0 0 0,0 0 0,22 21 15,-22-21-15,0-22 16,0 22-16,-21 0 0,21 0 0,0-22 15,-21 22-15,22 0 0,-22 0 16,0 42 0,-22 0-1,1 0-15,0 1 0,21-1 0,0 0 16,-21 21-16,21-21 0,-21 1 16,21 20-16,0-21 0,0 0 0,0 0 15,0 1-15,0-1 0,21-21 16,0 21-16,0-21 15,0 0-15,22 0 0,-22 0 0,0 0 16,0 0-16,0 0 0,22 0 0,-22 0 16,0-21-16,21 0 0,-20 21 15,-1-22-15,0 1 0,0 0 0,0 0 16,0-21-16,1 20 0,-1 1 0,0 0 16,-21 0-16,0 0 0,21 21 15,-21-21-15,-21 21 16,21 21-1,-21-21-15,0 21 0,-1 0 16,1 0-16,21 0 0,0 1 16,-21-1-16,21 0 0,-21-21 0,21 21 15,0 0-15,0 0 0,0 1 16,21-22 0,0 0-16,0 0 0,1 0 0,-1 0 15,0 0-15,0 0 16,0 0-16,0 0 0,1-22 0,-1 1 15,-21 0-15,21 0 0,-21 0 16,0 0-16,0-1 0,0 1 16,0 0-16,0 0 0,0 0 0,-21 21 15,0-21-15,-1 21 0,1-22 16,0 22-16,0 0 16,21-21 15,21 21-31,0 0 15,0 0-15,1-21 0,-1 21 0,0-21 16,0 21-16,0 0 0,22 0 0,-22 0 16,0 0-16,0 0 0,0 0 15,-21 21-15,21 0 0,-21 0 16,0 1-16,0-1 16,0 0-16,0 0 0,0 0 0,0 0 15,0 1-15,0-1 0,0 0 0,0 0 16,0 0-16,0 0 15,0 1 1,-21-44 15,21 1-15,0 0-16,0 0 0,0 0 16,0 0-16,0-1 0,21 1 15,1-21-15,-1 21 0,0-22 0,0 22 16,0-21-16,22 21 0,-1 0 0,-21-1 15,21 1-15,-20 0 0,20 21 16,-21 0-16,0 0 0,22 0 0,-22 0 16,0 21-16,-21 0 15,0 1-15,21-1 0,-21 0 0,0 0 16,0 0-16,0 22 0,0-22 0,0 0 16,-21 21-16,21-21 0,-21 1 15,0-1-15,-1 0 0,22 0 0,-21 0 16,0 0-16,21 1 0,-21-1 15,0-21-15,21-21 47</inkml:trace>
  <inkml:trace contextRef="#ctx0" brushRef="#br0" timeOffset="84464.08">15621 4487 0,'-42'-21'15,"20"21"-15,1 0 47,0 0-47,0 0 16,0 0-16,0 21 15,-1-21-15,1 0 0</inkml:trace>
  <inkml:trace contextRef="#ctx0" brushRef="#br0" timeOffset="84652.97">14097 4763 0,'-42'21'0,"84"-42"0,-106 42 0,43-21 16,42 0-1,1 0-15,20 0 16,0 0-16,1 0 0,-1 0 16,21 0-16,-20 0 0,20 0 0,-20-21 15,20 21-15,-21 0 0,1 0 16,-22 0-16,21 0 0,-21 0 0</inkml:trace>
  <inkml:trace contextRef="#ctx0" brushRef="#br0" timeOffset="85688.08">17166 5207 0,'0'0'0,"21"0"0,0 0 0,22-21 16,-22 0-16,0 0 0,0 21 15,-21-22-15,21 1 0,1 0 0,-22 0 16,21 0-16,-21-22 0,0 22 16,0-21-16,0 21 0,-21-22 0,-1 1 15,1 21-15,-21-21 0,21 20 0,-22-20 16,22 21-16,-21 0 0,0 21 15,20 0-15,-20 0 0,0 0 0,21 21 16,-22-21-16,1 42 0,21-21 16,-22 22-16,22-1 0,-21 0 15,21 1-15,21-1 0,0 0 0,0 1 16,0-22-16,0 21 0,0-21 16,0 1-16,21-1 0,0 0 0,0-21 15,22 0-15,-22 0 0,21 0 16,0 0-16,1 0 0,-1-21 0,0 21 15,1-21-15,-22-1 0,21 1 0,1 0 16,-22-21-16,21 21 0,-21-1 16,0-20-16,-21 21 0,22-21 0,-22 20 15,0-20-15,21 21 0,-21-21 16,0 20-16,0 1 0,0 0 16,0 0-16,-21 42 31,-1 0-31,22 0 0,-21 22 0,21-1 15,0 0-15,0 1 0,-21-1 0,21 0 16,0 1-16,0-1 0,0 0 16,0-20-16,21 20 0,0-21 0,1 0 15,-1 0-15,0 1 0,21-22 16,-21 0-16,22 0 0,-1 0 0,0 0 16,1 0-16,-22-22 0,21 22 0,1-21 15,-1 0-15,0-21 0,1 21 16,-1-1-16,-21-20 0,21 0 15,1-1-15,-22-20 0,21 21 0,-21-22 0,22 22 16,-22-22-16,0 22 16,21-22-16,-20 22 0,-1-21 0,0 20 15,-21 1-15,0 0 0,0 20 16,0 1-16,0 0 0,0 42 16,0 0-16,-21 22 0,0-1 15,-1 0-15,1 1 0,0-1 16,0 22-16,0-22 0,0 21 0,-1-20 15,1 20-15,0-20 0,21 20 16,0-21-16,0-20 0,0 20 16,0 0-16,0-21 0,0 1 0,0-1 15,0 0-15,21-21 16,0 0-16,1 0 0,-1 0 16,0 0-16,0 0 0,-21-21 0,21 0 15,0-1-15,-21 1 0,0 0 16</inkml:trace>
  <inkml:trace contextRef="#ctx0" brushRef="#br0" timeOffset="85851.98">17949 4805 0,'0'0'0,"-21"0"0,0 0 0,42 0 47,0 0-47,0 0 16,1 0-16,20 0 0,0 0 15,-21 0-15,22 0 0,-1-21 0,0 0 16,1 21-16,-1 0 0</inkml:trace>
  <inkml:trace contextRef="#ctx0" brushRef="#br0" timeOffset="86295.73">19791 4741 0,'0'0'16,"0"-21"-16,21 0 0,-21 0 0,0 0 0,0 0 16,21-1-16,-21 1 15,0 42 1,0 22 0,-21-22-16,0 21 0,0 1 15,-1-1-15,1 21 0,0-20 0,0 20 16,-21-20-16,20-1 0,-20 0 15,21 1-15,0-1 0,0 0 0,-1-21 16,1 22-16,21-22 0,0 0 0,0 0 16,0 0-16,0-42 47,0 0-32</inkml:trace>
  <inkml:trace contextRef="#ctx0" brushRef="#br0" timeOffset="87115.77">19283 5165 0,'0'0'0,"-21"-21"0,-1 21 0,1-22 0,0 22 16,0 0-16,21-21 0,0 0 15,21 0 1,0 21-16,22-21 16,-1 21-16,0-21 0,22 21 15,-1-22-15,1 22 0,-1-21 16,1 0-16,20 0 0,-20 0 0,-1 0 15,-20-1-15,20 1 0,-20 0 0,-1 0 16,0 0-16,1-22 0,-22 22 16,0 0-16,0-21 0,-21 21 0,21-1 15,-21-20-15,0 21 0,0 0 16,0 0-16,0-1 0,0 1 0,-21 21 16,0 0-16,0 0 0,0 21 15,-1 1-15,1-1 0,0 21 16,0-21-16,0 43 0,0-22 0,-1 0 15,22 22-15,-21-22 0,0 22 16,0-22-16,0 22 0,0-22 16,-1 0-16,22 1 0,-21-1 0,0 0 15,21-21-15,0 22 0,0-22 16,-21 0-16,21 0 0,0 0 16,21-21-1,0 0 1,0-21-16,1 0 0,-1 0 15,0 0-15,0 0 0,0-1 16,0 1-16,1-21 0,-1 21 0,0-22 16,0 22-16,0-21 0,0 21 0,1 0 15,-1-1-15,-21 1 0,0 0 16,21 21-16,-21 21 16,0 0-16,0 1 15,0-1-15,0 0 0,0 0 16,-21 0-16,21 0 0,0 22 0,0-22 15,0 0-15,0 0 0,0 0 0,0 1 16,21-1-16,0-21 0,0 21 16,0-21-16,1 0 0,-1 21 0,0-21 15,21 0-15,-21 0 0,22 0 16,-22 0-16,21 0 0,1-21 0,-22 21 16,21-21-16,0 21 0,1-21 0,-22-1 15,21 1-15,-21 0 0,22-21 16,-22 21-16,0-1 0,-21-20 15,21 21-15,-21 0 0,0 0 0,0-1 16,0 1-16,-21 21 16,0 21-16,0 1 15,0-1-15,-22 0 0,22 21 0,0-21 16,0 1-16,21-1 0,0 21 16,0-21-16,0 0 0,0 1 0,0-1 15,21 0-15,0-21 0,0 0 16,22 0-16,-22 21 0,21-21 15,-21 0-15,22 0 0,-1 0 0,-21 0 16,21-21-16,1 0 0,-22 21 0,21-21 16</inkml:trace>
  <inkml:trace contextRef="#ctx0" brushRef="#br0" timeOffset="88480.27">2032 6773 0,'0'0'0,"0"-42"16,0 21-1,0 0-15,0 0 0,0-1 16,0 1-16,0-21 15,0 21-15,0 0 0,0-1 0,-21 1 16,0 0-16,-1 0 0,1 0 16,-21 21-16,21 0 0,-22 0 0,1 0 15,-21 0-15,20 0 0,-20 21 16,-1 21-16,1-21 0,-1 22 0,1 20 16,-1-20-16,22 20 0,-22 1 15,22-1-15,0 1 0,21-1 0,-1 1 16,1-1-16,21-21 0,0 22 15,0-22-15,21 1 0,1-1 16,-1 0-16,21-21 0,-21 1 16,22-22-16,-1 21 0,0-21 0,1 0 15,-1 0-15,0 0 0,1 0 16,-1-21-16,0-1 0,1 22 0,-1-21 16,0 0-16,1-21 0,-1 21 15,0-1-15,1-20 0,-1 21 0,-21-21 16,21 20-16,-20-20 0,-1 21 15,0-21-15,0 20 0,-21-20 0,0 21 16,0 0-16,0-22 0,0 22 16,0 0-16,-21 21 15,0 0-15,0 0 16,-1 21-16,1 0 0,0 1 0,0-1 16,0 21-16,0-21 0,-1 22 15,22-1-15,-21 0 0,21 1 0,-21-1 16,21 0-16,0 1 0,0-22 15,0 21-15,0-21 0,21 0 0,0 1 16,1-22-16,20 0 0,-21 0 16,0 0-16,22 0 0,-1 0 0,0 0 15,1-22-15,-1 1 0,0 0 16,1-21-16,-1 21 0,0-22 16,1 1-16,-22 21 0,21-22 0,-21 1 15,-21 21-15,0-21 0,0-1 16,0 22-16,-42-21 0,21 21 0,-22-1 15,1 1-15,0 0 0,-1 21 16,1 0-16,0 0 0,-1 0 0,1 21 16,0-21-16,21 21 0,-22 1 15,22 20-15,0-21 0,0 0 0,0 22 16,-1-22-16,22 21 0,0-21 16,0 22-16,0-22 0,0 0 0,22 0 15,-1 0-15,0 0 0,21-21 16,-21 0-16,22 0 0,-1 0 0,0-21 15,22 21-15,-22-21 0,1 0 16,20 0-16,-21 0 0</inkml:trace>
  <inkml:trace contextRef="#ctx0" brushRef="#br0" timeOffset="89116.41">2667 6964 0,'0'0'0,"21"0"0,-21-21 0,21 21 16,-21-21-16,0 42 31,0 0-31,0 0 15,0 0-15,0 0 0,0 1 0,0-1 16,-21 0-16,21 21 0,0-21 16,0 1-16,0-1 0,0 21 15,-21-21-15,21 0 0,-21 1 16,21-1-16,0 0 16,0-42 15,0 0-31,0-1 0,0 1 0,0 0 15,0 0-15,0-21 0,0 20 16,21 1-16,0-21 0,0 21 0,-21 0 16,21-1-16,1-20 0,-1 21 0,0 21 15,0-21-15,-21 0 0,21 21 16,0 0-16,1 0 0,-1 0 16,0 0-16,0 21 0,0 0 15,-21 0-15,21 0 0,-21 22 16,0-22-16,0 0 0,0 0 15,0 21-15,0-20 0,0-1 0,0 21 16,0-21-16,-21-21 0,21 21 0,0 1 16,-21-22-1,0 0 1,21-22-16,0 1 16,0 0-16,0 0 0,0 0 0,21 0 15,0-1-15,-21 1 0,21-21 0,1 21 16,-1 0-16,0-22 0,21 22 15,-21 0-15,1 21 0,20-21 16,-21 21-16,0 0 0,0 0 16,1 0-16,-1 21 0,-21 0 0,0 0 15,0 0-15,0 1 0,0-1 0,0 21 16,0-21-16,0 0 0,0 22 16,0-22-16,0 0 0,0 21 0,0-20 15,0-1-15,0 0 16,21-21-1,0 0 1,0-21-16,0 0 16,1-1-16</inkml:trace>
  <inkml:trace contextRef="#ctx0" brushRef="#br0" timeOffset="89428.3">3577 6879 0,'0'0'16,"0"-21"-16,-21 21 15,21 21 1,-21-21-16,21 21 0,0 1 16,0-1-16,0 21 0,0-21 0,0 22 15,-21-1-15,21 0 0,0 22 0,0-1 16,0 1-16,0-1 0,-22 1 16,22 20-16,0-20 0,0 21 0,-21-1 15,0 1-15,21 0 0,-21-1 16,21 1-16,0 0 0,-21-1 15,0-20-15,21-1 0,-22 1 0,22-1 16,0-20-16,0-1 0,0 0 0,0-21 16,0 1-16,0-1 0,0-42 15,22-1 1,-1 1-16,0 0 0,-21-21 0,21 21 16,-21-22-16,21-20 0,-21 20 15,0-20-15</inkml:trace>
  <inkml:trace contextRef="#ctx0" brushRef="#br0" timeOffset="89720.16">3535 7049 0,'0'0'0,"-21"-43"0,21 22 0,0-21 16,0-1-16,0 22 0,0 0 16,21 0-16,0 0 0,-21 0 0,42-1 15,-21 22-15,1 0 0,-1 0 0,21 0 16,-21 0-16,22 22 0,-22-1 15,21 0-15,-21 0 0,-21 0 0,21 22 16,-21-22-16,0 0 0,0 21 16,0-21-16,-21 1 0,21 20 0,-21-21 15,-21 0-15,21 0 0,-1 1 16,1-22-16,-21 21 0,21 0 16,0-21-16,-1 0 0,1 0 0,0 0 15,21-21 1,0 0-1,21-1-15,-21 1 0,21 0 0,1-21 16</inkml:trace>
  <inkml:trace contextRef="#ctx0" brushRef="#br0" timeOffset="90419.62">4064 6392 0,'0'0'0,"0"-21"0,0 0 16,0 63-1,-21-20 1,21 20-16,0 0 0,-21 1 0,21-1 16,0 0-16,0 1 0,0-1 15,0 21-15,0-20 0,0-22 0,0 21 16,0 1-16,0-1 0,0-21 0,0 0 16,0 22-16,0-22 0,21-21 15,0 21-15,-21 0 0,21-21 0,0 0 16,0 0-16,1 0 0,-1 0 15,0-21-15,0 0 0,0 0 16,22-1-16,-22 22 0,0-21 0,0 0 16,0 0-16,0-21 0,-21 20 15,22 1-15,-22 0 0,0 0 0,21 0 16,-21 0-16,0-1 0,0 1 16,-21 21-1,-1 21 1,22 1-16,0-1 0,0 0 0,0 21 15,0-21-15,0 1 16,0-1-16,0 21 0,0-21 0,0 0 16,0 1-16,22-1 15,-1 0-15,0-21 0,0 0 16,0 0-16,0 0 0,22 0 0,-1 0 16,0 0-16,1-21 0,-1 21 0,0-21 15,1-1-15,-1 1 0,0 0 16,1 0-16,-22 0 0,21 0 0,-21-1 15,1 1-15,-1 0 0,0 0 16,-21-21-16,21 20 0,-21 1 0,0 0 16,0 0-16,0 0 0,-21 21 15,0 0-15,0 21 16,-1-21-16,1 21 0,21 21 16,0-20-16,-21-1 0,21 21 15,0-21-15,0 0 0,0 1 16,0 20-16,0-21 0,0 0 0,0 0 15,21 1-15,0-22 16,1 0-16,-1 0 16,0 0-16,0 0 0,0-22 15,0 22-15,1-21 0,-1 0 0,-21 0 16,21 21-16,-21-21 0,21 0 16,-21-1-16,0 1 0,0 0 0</inkml:trace>
  <inkml:trace contextRef="#ctx0" brushRef="#br0" timeOffset="90631.5">4614 6498 0,'0'0'0,"-21"0"0,-21 0 0,21 0 16,-1 0-16,1 0 0,0 0 0,0 0 15,0 0 1,21 21-1,0 1 1,0-1-16,21-21 16,0 21-16,0-21 0,0 0 15</inkml:trace>
  <inkml:trace contextRef="#ctx0" brushRef="#br0" timeOffset="92368.27">6350 7027 0,'-21'0'0,"21"22"0,-21-22 31,21-22 0,21 1-15,0 0-16,-21 0 0,21 21 15,0-42-15,0 20 0,1 1 0,-1 0 16,0-21-16,0-1 0,0 22 0,-21-21 16,21-22-16,1 22 0,-1 0 15,0-22-15,0 22 0,0 0 0,-21-1 16,21 1-16,-21 21 0,0-22 0,0 22 15,0 0-15,-21 21 32,0 21-32,0 0 0,0 1 15,21 20-15,0 0 0,-21 1 16,21 20-16,-22-21 0,22 22 0,-21-22 16,21 22-16,0-22 0,-21 22 15,21-22-15,0 0 0,0 1 0,0-22 16,0 21-16,0-21 0,0 0 0,0 1 15,21-1-15,0 0 0,1-21 16,-1 0-16,0 0 0,0 0 0,21 0 16,-20 0-16,20 0 0,0-21 0,-21 0 15,22-1-15,-1 1 0,0 0 16,-20 0-16,20 0 0,-21 0 0,0-1 16,0 1-16,1 0 0,-22 0 0,0 0 15,0 0-15,0-1 16,0 1-16,0 0 0,0 0 15,-22 42 17,22 0-32,-21 0 0,21 1 0,-21-1 15,21 0-15,0 0 0,0 0 0,0 0 16,0 1-16,0-1 0,0 0 16,0 0-16,21-21 0,0 21 0,1-21 15,-1 0-15,0 0 0,0 0 0,0 0 16,0 0-16,1 0 15,-1 0-15,21 0 0,-21-21 0,0 21 16,1-21-16,-1 0 0,0 0 0,0 21 16,-21-22-16,21 1 0,-21 0 15,21 0-15,-21 0 0,0 0 0,0-22 16,0 22-16,0 0 0,0 0 0,0 0 16,-21 21-1,0 21 1,21 0-16,0 0 15,0 0-15,-21 0 0,21 1 0,-21 20 16,21-21-16,0 0 0,0 0 0,-21 1 16,21-1-16,0 0 0,-22 0 15,22 0-15,0 0 16,0-42 15,22 0-31,-1 0 16,-21 0-16,0 0 0,21-1 15,0 1-15,0 0 0,-21-21 16,21 21-16,-21-1 0,22 1 0,-1 0 16,-21 0-16,21 0 0,-21 0 15,21 21-15,0 0 16,-21 21-16,0 0 0,0 0 16,21 0-16,-21 0 0,0 1 15,0-1-15,0 0 0,0 0 16,0 0-16,0 0 0,0 1 0,0-1 15,0 0-15,0 0 0,0 0 16,22-21-16,-1 0 16,0 0-16,0 0 15,0-21-15,-21 0 0,21 0 16,1 0-16,-1 21 0,0-43 16,-21 22-16,21 0 0,0 0 15,0 0-15,1-1 0,-1-20 0,0 21 0,-21 0 16,21 0-16,0-1 0,-21 1 15,21 21 1,-21 21 0,0 1-16,0-1 15,0 0-15,0 0 0,0 0 0,0 0 16,0 1-16,0-1 0,0 21 0,0-21 16,22 0-16,-22 1 0,0-1 15,21 0-15,0-21 0,0 21 0,0-21 16,0 0-16,1 21 0,-1-21 0,0 0 15,21 0-15,-21 0 0,22 0 0,-22-21 16,21 21-16,1-21 0,-22 21 16,21-21-16,0 0 0,-20-1 0,-1 1 15,21 0-15,-21 0 0,0-21 16,-21 20-16,22 1 0,-22-21 16,0 21-16,0-22 0,0 22 0,0-21 15,0 21-15,-22 0 0,1 21 16,0 0-16,0 21 15,0-21-15,0 21 0,21 21 0,-22-21 16,22 1-16,-21 20 0,21-21 0,0 21 16,0-20-16,0-1 0,0 0 15,0 0-15,0 0 0,21 0 0,1-21 16,-1 22-16,0-22 0,0 0 0,0 0 16,0 0-16,1 0 0,-1 0 15,21 0-15,-21 0 0,22-22 16,-22 22-16,0-21 0,21 21 0,-21-21 15,1 0-15,-1 0 0,0 21 0,-21-21 16,0-1-16,0 1 0,0 0 16,0-21-16,0 21 0</inkml:trace>
  <inkml:trace contextRef="#ctx0" brushRef="#br0" timeOffset="92556.27">8318 6117 0,'0'0'0,"-42"0"16,21 0-16,0 0 16,0 0-16,-1 0 0,1 0 15,0 21 1,0-21 15,0 0-31,0 0 0</inkml:trace>
  <inkml:trace contextRef="#ctx0" brushRef="#br0" timeOffset="92752.17">6858 6477 0,'0'0'0,"-42"21"0,-22 0 15,43-21-15,-21 0 0,20 0 0,1 0 16,42 0-1,1 0-15,20 0 0,0 0 16,1-21-16,20 21 0,-21-21 0,22 0 16,-1 21-16,1-21 0,21 0 15</inkml:trace>
  <inkml:trace contextRef="#ctx0" brushRef="#br0" timeOffset="93547.72">10287 6562 0,'0'0'0,"0"-21"15,42-85-15,-42 63 16,21 1-16,-21 21 0,0 0 16,0 0-16,0-1 0,0 1 0,-21 21 31,0 21-31,0 1 16,0 20-16,0 0 0,21 1 0,-22 20 15,1-21-15,21 22 0,0-1 16,-21 1-16,21-1 0,-21 1 0,21-1 15,-21-20-15,21 20 0,-21-20 0,21 20 16,0-21-16,0-20 0,0 20 16,-22-21-16,22 0 0,0 0 0,0 1 15,0-44 1,0 1 0,0 0-16,0 0 0,0-21 15,0 20-15,22-20 0,-22 21 0,21-21 16,0 20-16,0-20 0,0 21 0,0-21 15,22 20-15,-22-20 0,21 21 16,1 0-16,-22 0 0,21 21 0,0 0 16,1 0-16,-1 0 0,0 0 0,1 0 15,-1 0-15,-21 21 0,0 21 16,1-21-16,-22 0 0,0 1 0,0 20 16,0-21-16,-22 0 0,1 22 0,0-22 15,-21 0-15,21 0 0,-22 0 16,1 0-16,21 1 0,-22-1 15,22 0-15,-21-21 0,21 0 0,0 0 16,-1 0-16,1 0 0,0 0 31,21-21-31,0 0 0,0-1 16,0 1-16,21 21 0,0-21 16,1 21-16,-1-21 0,0 21 15</inkml:trace>
  <inkml:trace contextRef="#ctx0" brushRef="#br0" timeOffset="94639.7">11261 6922 0,'0'0'0,"42"0"0,-21-22 0,0 22 0,0-21 16,-21 0-16,0 0 15,0 0-15,0 0 0,0-1 16,-21 22-16,0 0 0,0-21 0,-21 21 15,20 0-15,-20 0 0,21 21 16,-21 1-16,-1-22 0,1 21 0,21 21 16,-22-21-16,1 0 0,21 22 0,-21-22 15,20 21-15,1 1 0,-21-22 16,42 21-16,0-21 0,-21 22 0,21-22 16,0 0-16,0 0 0,0 0 15,21-21-15,0 0 0,0 0 0,22 0 16,-22 0-16,21 0 0,-21 0 15,22-21-15,-1 0 0,0 0 0,1 0 16,-22-1-16,21 1 0,0 0 0,-20 0 16,20 0-16,-21-22 0,21 22 15,-20-21-15,-22 21 0,21-22 0,0 22 16,-21 0-16,21-21 0,-21 21 0,0-1 16,0 1-16,0 42 31,0 1-31,-21-1 0,0 0 15,0 0-15,21 21 0,-22-20 16,1 20-16,0-21 0,21 21 0,0-20 16,0 20-16,0-21 0,0 0 0,0 0 15,0 1-15,0-1 0,42-21 0,-20 0 16,-1 0-16,21 0 0,-21 0 16,22 0-16,-1 0 0,-21-21 0,21-1 15,1 1-15,-22 21 0,21-21 0,1 0 16,-22 0-16,21 0 0,-21-22 15,0 22-15,1 0 0,20 0 0,-42-22 16,21 22-16,-21 0 0,0 0 0,0 0 16,0 0-16,-21 21 31,0 21-31,21 0 0,0 0 16,0 0-16,0 0 0,0 1 15,0-1-15,0 0 0,0 0 0,0 0 16,0 0-16,0 1 0,0-1 0,0 0 15,0 0-15,0 0 0,0 0 0,0 1 16,-21-22 31,-1 0-47,22-22 16,-21 22-16,0-21 15,21 0-15,-21 21 16,21 21-1,0 0-15,0 1 16,0-1-16,21-21 16,0 0-16,0 21 0,1-21 15,-1 0-15,0 0 0,21 0 16,-21 0-16,22 0 0,-22-21 0,21 21 16,1-21-16,-1-1 0,0 22 0,-21-21 15,22 0-15,-1 0 0,-21 0 16,22 0-16,-22-1 0,0 1 15,0 0-15,0 0 0,0 0 0,-21-22 16,0 22-16,22 0 0,-22 0 0,0 0 16,0 0-16,0-1 0,-22 22 15,1 0 1,0 22-16,0-1 0,21 0 0,-21 0 16,0 0-16,-1 0 0,22 22 15,0-22-15,0 0 0,0 0 0,0 0 16,0 1-16,0-1 0,0 0 0,0 0 15,0 0-15,22 0 0,-1 1 16,0-22-16,0 21 0,0-21 16,0 0-16,1 0 0,20 0 0,-21 0 15,21 0-15,1 0 0,-1 0 0,0-21 16</inkml:trace>
  <inkml:trace contextRef="#ctx0" brushRef="#br0" timeOffset="95148.03">13293 6879 0,'0'-21'16,"0"42"-16,0-63 0,0 21 0,-22 21 0,1-21 16,0 21-16,0 0 0,0 0 0,0 0 15,-22 0-15,22 0 0,0 21 16,-21 0-16,20-21 0,-20 21 0,21 0 16,0 22-16,0-22 0,-1 0 15,1 0-15,0 21 0,0-20 0,21-1 16,0 21-16,0-21 0,0 0 15,0 1-15,0-1 0,0 0 0,21-21 16,0 21-16,0-21 0,1 0 0,20 0 16,-21 0-16,0 0 0,22 0 15,-22-21-15,21 21 0,-21-21 0,22 0 16,-1-1-16,-21 1 0,21-21 0,-20 21 16,20 0-16,-21-22 0,21 1 15,-20 0-15,-1-1 0,0-20 0,0 20 16,0-20-16,0 21 0,-21-22 0,0 1 15,22-1-15,-22 1 16,0 20-16,0 1 0,0 0 0,0-1 16,0 22-16,0 0 0,-22 0 0,22 0 15,-21 21-15,0 0 16,0 21-16,0 0 0,0 21 0,21-21 16,-22 43-16,1-22 0,0 22 0,21-22 15,0 22-15,0-1 0,-21 1 16,21-1-16,0-21 0,0 22 0,0-22 15,0 1-15,0-1 0,21 0 0,0-21 16,0 22-16,1-22 0,-1 0 16,0 0-16,0 0 0,21-21 0,-20 0 15,20 0-15,-21 0 0,21 0 16,1 0-16,-1-21 0</inkml:trace>
  <inkml:trace contextRef="#ctx0" brushRef="#br0" timeOffset="96246">14372 6943 0,'0'-21'32,"0"-1"-17,21 1-15,-21 0 0,0 0 16,21 0-16,-21 0 0,22-1 16,-22 1-16,21 0 0,-21 0 15,0 0-15,0 0 0,0-1 0,0 1 16,0 42-1,-21 1 1,21-1-16,-22 21 0,1-21 16,21 22-16,-21-22 0,0 0 0,21 21 15,0-21-15,0 1 16,0 20-16,0-21 0,0 0 16,0 0-16,21 1 15,0-22-15,0 0 0,1 0 16,-1 0-16,0 0 0,0-22 0,0 22 15,0-21-15,1 21 0,-1-21 0,0 0 16,0 0-16,-21 0 0,0-1 16,0 1-16,0 0 0,0 0 0,0 0 15,-21 0-15,0-1 0,0 1 16,-1 0-16,1 0 0,0 21 0,0 0 16,0-21-16,0 21 0,21-21 31,21 21-16,0-22-15,0 22 0,21-21 16,-20 21-16,20-21 0,-21 0 0,21 21 16,1 0-16,-1-21 0,-21 21 15,22 0-15,-22 0 0,21 0 0,-21 0 16,0 21-16,1 0 0,-1 0 0,-21 0 16,0 1-16,0-1 0,0 21 15,0-21-15,0 0 0,0 1 16,-21-1-16,21 21 0,-22-21 0,1 0 0,21 1 15,0-1-15,-21 0 0,0 0 16,21 0-16,-21 0 16,0-21-16,21 22 0,0-44 47,0 1-47,0 0 0,0-21 15,0 21-15,0-1 0,21-20 16,0 21-16,0-21 0,21-1 0,-20 22 15,20-21-15,-21-1 0,21 1 0,1 21 16,-1 0-16,0 0 16,1-1-16,-1 22 0,0 0 0,1 22 15,-22-1-15,21 0 0,-21 21 0,1-21 16,-1 22-16,-21-1 0,0-21 16,0 22-16,0-1 0,0-21 0,0 0 15,0 22-15,0-22 0,0 0 0,-21 0 16,21 0-16,-22 0 0,1 1 0,21-1 15,-21-21 1</inkml:trace>
  <inkml:trace contextRef="#ctx0" brushRef="#br0" timeOffset="97183.97">17272 6795 0,'0'-22'0,"0"44"0,0-65 16,0 22-16,0 0 16,0 0-16,21 0 0,0-1 15,-21 1-15,0 0 0,0 0 16,0 0-16,0 0 0,0-1 0,0-20 15,0 21-15,0 0 0,0 0 0,-21-1 16,0 1-16,0 21 0,0 0 16,-22 0-16,22 0 0,0 0 15,0 0-15,-22 21 0,22 1 0,-21 20 16,21 0-16,-22 1 0,22 20 16,0-21-16,0 22 0,0-22 0,0 1 15,-1 20-15,22-21 0,0 1 0,0-22 16,0 21-16,0-21 0,0 1 15,22-1-15,-1-21 0,0 0 0,0 0 16,0 0-16,0 0 0,22 0 0,-22 0 16,0 0-16,21-21 0,1-1 15,-22 1-15,21 0 0,1-21 0,-1 21 16,-21-22-16,21 22 0,-20-21 0,20-1 16,-21 22-16,0-21 15,0 0-15,-21-1 0,22 1 0,-22 21 16,0 0-16,21-22 0,-21 22 15,-21 21 1,21 21-16,-22 0 16,1 22-16,21-22 0,-21 21 15,21-21-15,-21 22 0,0-1 0,21-21 16,0 22-16,0-22 0,0 21 0,0-21 16,0 0-16,0 1 0,0-1 15,0 0-15,21 0 0,0-21 16,0 21-16,22-21 0,-22 0 0,21 0 15,-21 0-15,22 0 16,-1-21-16,0 0 0,-21 0 0,22 0 16,-1-1-16,0 1 0,-20 0 0,20-21 15,-21 21-15,0-22 0,0 22 16,1-21-16,-22 21 0,0-1 0,0 1 16,0 0-16,0 0 0,0 0 0,-22 21 15,1 0-15,0 0 0,0 0 16,0 21-16,0 0 0,21 0 15,0 0-15,-22 1 0,22-1 16,0 0-16,0 0 0,0 21 16,0-20-16,0-1 0,0 0 0,0 0 15,0 0-15,22-21 0,-22 21 16,21 1-16,-21-1 0,0 0 16,21-21-16,0 21 0,0-21 15,0 0-15,1 0 0,-1 0 0</inkml:trace>
  <inkml:trace contextRef="#ctx0" brushRef="#br0" timeOffset="99771.17">18648 6689 0,'0'0'0,"0"-21"16,0-64-16,0 64 15,0 0-15,-21-1 0,-1 1 0,1 21 16,0 0-16,-21 0 0,-1 0 15,22 0-15,-21 21 0,0 1 0,-1-1 16,1 0-16,21 0 0,-22 21 16,22-20-16,0 20 0,0-21 0,0 21 15,21-20-15,0-1 0,0 21 0,0-21 16,0 0-16,21 1 0,21-22 16,-21 21-16,1-21 0,20 0 0,-21 0 15,21 0-15,1 0 0,-1 0 0,0-21 16,1-1-16,-22 22 0,21-21 15,-21 0-15,1 0 0,-1 0 16,0 0-16,0-1 0,-21 1 0,0 0 16,0 0-16,0-21 0,0 20 0,0 1 15,-21 21 1,0 0-16,21 21 16,-21 1-16,21 20 0,-22 0 0,1 1 15,0-1-15,21 21 0,-21 1 16,0-1-16,0 1 0,-1 21 0,1-1 15,0 1-15,21 21 0,0-22 0,-21 22 16,21-21-16,-21 21 0,0 0 16,21-22-16,-22 22 0,1-21 15,21-1-15,-21 1 0,0 0 0,0-1 16,0-20-16,21-1 0,-22 1 0,1-1 16,0 1-16,0-22 0,0 1 0,0-1 15,-1-21-15,1 0 0,0 0 16,0 1-16,-21-22 0,20 0 0,1 0 15,21-22-15,-21-20 0,0 21 0,0-21 16,21-1-16,0 1 0,0-22 0,0 1 16,0-1-16,0-20 0,21-1 15,21 0-15,1-20 0,-1-1 0,0 0 16,22-21-16,-1 21 0,22-21 0,-22 0 16,22 0-16,0 0 0,-1 0 0,1 21 15,21 0-15,-21 1 16,-1-1-16,1 21 0,-22 0 0,1 22 15,-22 21-15,-21-1 0,1 1 16,-22 21-16,0 0 0,0-1 0,-22 22 16,-20 0-16,21 0 0,-21 0 0,-1 22 15,22-1-15,0 0 0,-21 0 16,20 0-16,22 0 0,0 1 16,0-1-16,0 0 0,0 0 0,0 0 15,22 0 1,-1 1-16,0-1 0,0 0 0,0-21 15,0 21-15,1 0 0,-1-21 0,-21 21 0,21-21 16,0 22 0,0-1-16,0-21 15,1 0 1,-1 0-16,0 0 16,0 0-16,0-21 0,0-1 15,1 22-15,20-21 0,-21 0 0,0 0 16,0 21-16,1-21 0,-1 0 15,0-1-15,-21 1 0,21 0 0,-21 0 16,21 0-16,-21 0 0,0-1 16,-21 44-1,0-22 1,0 21-16,0 0 0,21 0 16,-22 0-16,1 22 0,0-22 0,0 0 15,21 0-15,0 21 0,-21-20 0,21-1 16,0 0-16,0 0 0,0 0 15,21 0-15,0-21 0,0 0 16,22 22-16,-22-22 0,0 0 16,21 0-16,-21 0 0,22-22 15,-22 22-15,21-21 0,-21 0 0,22 0 16,-22 0-16,0 0 0,0-1 16,0-20-16,1 21 0,-1 0 0,0-22 15,0 22-15,-21 0 0,0-21 16,0 21-16,0-1 0,0 44 31,-21-1-15,21 0-16,0 0 0,0 0 0,0 0 15,0 22-15,0-22 0,0 0 16,0 0-16,0 22 0,0-22 0,0 0 16,0 0-16,0 0 0,0 0 15,21 1-15,0-22 0,0 0 16,1 0-16,-1 0 15,0 0-15,21 0 0,-21 0 0,1 0 16,-1-22-16,0 1 0,0 0 16,0 0-16,0 0 0,1 0 0,-1-1 15,0-20-15,0 21 0,-21-21 0,0-1 16,0 22-16,21-21 0,-21 21 16,0-1-16,0 1 0,0 0 0,0 0 15,-21 42 1,0 0-16,21 0 15,0 1-15,-21 20 0,21-21 0,-21 0 16,21 22-16,-22-22 0,22 21 0,0-21 16,0 0-16,0 1 15,-21-1-15,21 0 0,0 0 0,0 0 16,0 0-16,0-42 31,0 0-15,21 21-16,-21-21 0,0 0 0,22 0 15,-1-22-15,0 22 0,-21 0 16,21-21-16,0 20 0,0 1 0,1-21 16,-22 21-16,21 0 0,0-1 0,0 1 15,0 21 1,0 0-16,-21 21 0,0 1 16,0-1-16,0 0 0,0 21 15,0-21-15,0 1 0,0-1 16,0 0-16,0 21 0,0-21 0,0 1 15,22-22-15,-22 21 0,0 0 0,21-21 16,0 0-16,-21 21 0,21-21 16,0 0-16,0 0 0,1 0 15,-1 0-15,0-21 0,0 0 16,0 0-16,0-1 16,1 1-16,-1-21 0,0 21 0,0 0 15,0-22-15,0 22 0,1 0 0,-22-21 16,21 20-16,-21 1 15,21 0-15,-21 0 0,0 42 32,0 0-32,0 0 15,0 22-15,0-22 0,0 0 0,0 21 16,0-20-16,-21-1 0,21 0 16,0 21-16,0-21 0,0 1 0,0-1 15,0 0-15,21 0 0,0 0 16,0-21-16,0 0 15,22 0-15,-22 0 0,0 0 0,21 0 16,1 0-16,-22 0 0,21 0 0,1 0 16,-1-21-16,-21 0 0,21 0 15,-20 0-15,20-1 0,-21 1 16,0 0-16,0 0 0,1-21 0,-22 20 16,0-20-16,0 21 0,0-21 15,0 20-15,0 1 0,0 0 16,-22 21-16,1 0 0,0 0 15,0 21-15,0 0 0,0-21 16,21 43-16,0-22 0,0 0 0,0 0 16,0 22-16,0-22 0,0 0 0,0 0 15,0 0-15,0 0 0,0 1 16,21-1-16,0 0 0,0-21 0,0 0 16,0 21-16,1-21 0,-1 0 0,0 0 15,21 0-15,-21 0 0,22 0 16,-22 0-16,0-21 0,21 0 15,-20 21-15,-1-21 0,0-1 0,0 1 16,0-21-16,-21 21 0,21 0 16,-21-22-16,0 22 0,0 0 0,0 0 15,0 0-15,0-1 0,0 1 0,0 42 32,-21 1-17,21 20-15,-21-21 0,0 0 0,21 0 16,0 1-16,-21 20 0,0-21 15,21 0-15,0 0 0,0 1 16,-22-1-16,1 0 0,21 0 16,0-42 15,0 0-15,21 0-16,-21-1 15,22 1-15,-1 0 0,0 0 16,0 0-16,0-22 0,0 22 0,22-21 0,-22 21 15,21-22-15,-21 22 0,1 0 16,20 0-16,-21 0 0,0 21 16,0 0-16,1 21 15,-22 0-15,0 21 0,0-20 16,0-1-16,0 21 0,0-21 0,0 0 16,0 22-16,0-22 0,0 0 15,0 0-15,0 0 0,0 1 0,0-1 16,0 0-16,0 0 15,0-42 32,0 0-47,21 0 16</inkml:trace>
  <inkml:trace contextRef="#ctx0" brushRef="#br0" timeOffset="100064">22754 6075 0,'-21'-21'15,"0"21"-15,0 0 0,-1 0 16,22 21-16,-21 0 0,0 0 16,0 0-16,0 22 0,0-22 0,-1 21 15,1 1-15,0 20 0,0-21 0,0 1 16,0-1-16,-1 0 15,22 1-15,-21-1 0,0 0 0,21 1 16,-21-22-16,21 21 0,-21-21 0,21 1 16,0-1-16,-21 0 0,21 0 15,0 0-15,21-21 16,0 0-16,0 0 0,0 0 16,0 0-16,1 0 0,20 0 15,-21 0-15,21-21 0,1 0 0,-1 21 16</inkml:trace>
  <inkml:trace contextRef="#ctx0" brushRef="#br0" timeOffset="100380.25">22987 6604 0,'0'0'0,"21"-21"16,0-21-16,0 20 0,-21 1 0,0 0 15,-21 21 1,0 0-16,0 0 0,-21 0 0,20 21 16,-20-21-16,0 21 0,21 1 0,-1-1 15,-20-21-15,21 21 0,21 0 16,0 0-16,0 0 0,0 1 0,0-1 15,21 0-15,0-21 16,0 21-16,1-21 0,-1 21 0,21-21 16,-21 0-16,0 21 0,1-21 0,-1 22 15,0-22-15,-21 21 0,0 0 16,0 0-16,-21 0 16,-22-21-16,22 0 0,-21 21 15,0-21-15,20 22 16,-20-22-16,0 0 0,21 0 0,-1 0 15,-20 0-15,21 0 0,21-22 32,0 1-32,0 0 15</inkml:trace>
  <inkml:trace contextRef="#ctx0" brushRef="#br0" timeOffset="100637.11">22331 6223 0,'0'0'0,"0"-42"15,21 21-15,0 21 0,21 0 16,1-22-16,-1 22 0,22 0 0,-22 0 16,21-21-16,1 21 0,-1-21 15,1 21-15,-1 0 0,1 0 0,-22 0 16,22 0-16,-22 0 0,0 0 15,1 0-15,-22 0 0,0 0 0,0 0 16,0 0-16,-42 0 31,-21 0-31,0 0 0</inkml:trace>
  <inkml:trace contextRef="#ctx0" brushRef="#br0" timeOffset="101540.58">2942 8742 0,'0'0'0,"0"-21"16,0-22-16,0 22 0,0 0 16,0 0-16,0 0 15,-21 0-15,21-1 0,-21 22 16,21-21-16,0 42 15,-21 1-15,21-1 0,0 21 16,0 0-16,0 22 0,0 21 0,0-22 16,0 22-16,-22-1 0,22 1 15,0 0-15,0 21 0,0-22 0,-21 22 16,0-21-16,0 21 0,21-22 16,0 1-16,-21 0 0,0-1 15,21 1-15,0 0 0,-22-22 0,22 1 0,-21-1 16,21-21-16,0-20 0,0 20 15,0-21-15,0-42 16,0 0 0,0 0-16,0-22 0,0 1 15,0 0-15,0-1 0,0 1 0,0-22 16,0 1-16,0-1 0,0 1 0,0-1 16,0 1-16</inkml:trace>
  <inkml:trace contextRef="#ctx0" brushRef="#br0" timeOffset="101848.41">2582 9081 0,'0'0'0,"-21"-64"16,-21-126-16,42 147 16,-21-20-16,21 20 0,0 1 0,0 0 15,21-1-15,21 1 16,-21 0-16,22-1 0,-1 22 0,21 0 16,-20 0-16,20 0 0,1 21 0,-22 0 15,22 0-15,-22 21 0,0 21 16,-21-21-16,1 22 0,-1-1 0,0 0 15,-21 22-15,0-22 0,0 22 16,-21-1-16,0-20 0,-1-1 0,1 0 16,0 1-16,-21-1 0,21 0 15,-22-21-15,22 1 0,-21-1 16,21 0-16,-1 0 0,1-21 0,0 0 0,0 0 16,0 0-16,42-21 31,0 0-31,0 0 15,0-1-15,22 1 0,-22 0 0,21-21 16,1 21-16</inkml:trace>
  <inkml:trace contextRef="#ctx0" brushRef="#br0" timeOffset="103924.9">3725 8657 0,'0'0'0,"0"-21"0,0 0 16,0 0-16,0 0 15,0-1-15,-21 22 16,21-21-16,-21 21 0,0 0 0,0 0 16,-1 0-16,1 0 0,0 0 0,0 0 15,0 0-15,0 0 0,-1 21 16,1 1-16,0-1 0,0 0 0,0 0 16,0 21-16,-1-20 0,22 20 15,-21-21-15,21 21 0,0-20 0,0-1 16,0 0-16,0 0 0,0 0 0,21-21 15,1 21-15,-1-21 16,0 0-16,0 0 0,0 0 16,0-21-16,22 0 0,-22 21 0,0-21 15,0 0-15,0 0 0,1-1 16,-1 1-16,-21 0 0,21 0 0,-21-21 16,21 20-16,-21 1 0,0 0 15,0 0-15,0 0 0,0 0 0,0-1 16,0 1-16,0 42 31,0 1-31,0-1 0,0 0 0,0 0 16,0 21-16,0-20 0,0 20 15,21-21-15,-21 21 0,21-20 0,-21-1 16,22 21-16,-22-21 0,21 0 0,0-21 16,0 22-16,0-1 15,0-21-15,22 0 0,-22 0 16,0 0-16,0 0 0,0-21 0,1-1 15,-1 22-15,0-21 0,0 0 16,21 0-16,-20-21 0,-1 20 0,0 1 16,0-21-16,0 0 0,0 20 15,1-20-15,-1 21 0,-21 0 0,0 0 16,0-1-16,0 1 0,0 0 0,-21 42 31,-1-21-15,22 21-16,-21 1 0,21-1 0,0 0 0,0 0 15,0 0-15,0 0 16,0 1-16,0-1 0,21 0 0,1 0 16,-22 0-16,21 0 0,0-21 0,0 22 15,-21-1-15,21-21 0,-21 21 16,21-21-16,-21 21 0,-21-21 47,0 0-47,21-21 0,-21 21 15,0-21-15,21 0 16,-21 21-16,21-22 0,-22 22 0,1 0 16,0 0 15,21 22-31,0-1 0,0 0 16,0 0-16,0 0 0,0 0 15,21 1-15,0-22 16,1 21-16,-1-21 0,0 0 15,0 0-15,0 0 16,0 0-16,1 0 0,-1-21 0,21-1 16,-21 22-16,0-21 0,1 0 0,-1 0 15,21 0-15,-21 0 0,0-22 16,1 22-16,-1 0 0,21-21 16,-21 20-16,-21 1 0,21-21 0,1 21 15,-22 0-15,0-1 16,0 44-1,-22-1 1,22 0-16,-21 0 0,21 0 16,0 0-16,0 1 0,0-1 0,0 0 15,0 0-15,0 0 0,0 0 0,21 1 16,1-1-16,-1 0 0,-21 0 16,21 0-16,0 0 0,-21 1 15,0-1-15,21-21 0,-42-21 47,21-1-31,-21 22-16,21-21 15,-21 21-15,0 0 0,21-21 16,-22 21-16,1 0 16,0 0-16,21 21 15,0 0-15,0 1 16,0-1-16,0 0 0,21-21 15,0 21-15,1-21 16,-1 0-16,0 0 0,0 0 16,0 0-16,0 0 0,1 0 0,-1 0 0,21 0 15,-21 0-15,22-21 16,-22 0-16,21 21 0,-21-21 0,22-1 16,-22 1-16,0 0 0,21 0 0,-21 0 15,22 0-15,-22-1 0,0-20 16,0 21-16,0 0 0,-21 0 0,0-1 15,0 1-15,0 0 0,0 0 0,0 0 16,-21 0 0,0 21-16,0 0 0,0 0 15,0 21-15,-1 0 16,22 0-16,-21 0 0,21 0 0,-21 1 16,21 20-16,0-21 0,0 0 0,0 22 15,0-22-15,0 0 0,0 0 16,0 21-16,0-20 0,21-1 0,0-21 15,-21 21-15,22 0 0,20-21 16,-21 0-16,21 21 0,1-21 0,-1 0 16,0 0-16,1 0 0,20 0 0,-20-21 15,20 21-15,1-21 0,-22 0 16,21 21-16,-20-21 0,20-1 0,-20 1 16,-1 0-16,0-21 0,1 21 0,-22-1 15,0-20-15,0 21 16,0-21-16,-21 20 0,0-20 0,0 21 15,0 0-15,0-22 0,0 22 0,-21 0 16,0 21-16,0-21 0,0 21 16,-1 0-16,1 0 0,-21 0 0,21 0 15,-22 21-15,1 0 0,21 0 0,-21 1 16,-1-1-16,22 0 0,0 21 0,0-21 16,21 1-16,-21 20 0,21-21 15,0 0-15,0 22 0,0-22 0,0 0 16,21-21-16,0 21 0,0 0 0,0-21 15,0 0-15,1 0 0,-1 0 16,0 0-16,0 0 0,21 0 16,-20 0-16,-1-21 0,21 0 0,-21 0 15,22 0-15,-22-1 0,0 1 16,21 0-16,-21-21 0,1-1 0,20 22 16,-21-21-16,0-22 0,0 22 0,1 0 15,-1-1-15,0-20 0,0-1 16,-21 22-16,0-21 0,0 20 0,0 1 15,0-22-15,0 43 0,0-21 0,0 21 16,0 0-16,0-1 0,-21 22 16,0 0-16,0 22 15,-1 20-15,22 0 0,0 1 0,0-1 16,-21 21-16,21-20 16,-21 20-16,21-20 0,-21 20 0,21 1 15,0-22-15,0 0 0,0 22 0,-21-22 16,21 0-16,0 1 0,0-22 15,0 21-15,21-21 0,0 1 0,0-1 16,0 0-16,1 0 0,20-21 0,0 0 16,1 0-16,-1 0 0,0 0 0,1 0 15,-1-21-15,21 21 0,-20-21 16,-1 0-16,0-1 0,1 1 0,-1 0 16,0 0-16,-20 0 0,20-22 0,-21 22 15</inkml:trace>
  <inkml:trace contextRef="#ctx0" brushRef="#br0" timeOffset="104356.66">7493 8022 0,'0'0'0,"0"-21"0,0 42 47,0 0-47,-21 1 0,21-1 16,0 0-16,0 0 0,0 0 15,-21 0-15,21 1 0,0-1 16,0 0-16,21-21 62,-21-21-62,21 0 0,0-1 0,0 22 16,-21-21-16,21 0 0,1 0 16,-22 0-16,0 0 0,0-1 0,21 22 15,-21-21-15,0 42 32,0 1-32,-21-1 15,21 0-15,0 0 0,0 0 16,-22-21-16,22 21 0,-21 1 15,21-1-15,-21 0 0,21 0 16,0 0-16,0 0 0</inkml:trace>
  <inkml:trace contextRef="#ctx0" brushRef="#br1" timeOffset="-133647.99">2053 11726 0,'-21'0'16,"21"22"-16,0-1 16,0 0-16,0 0 15,0 0-15,0 0 0,0 1 16,0-1-16,0 0 15,21-21 1,0 0-16,0 0 16,1 0-16,-1 0 0,0-21 0,0 21 15,21-21-15,-20-1 0,20 1 16,-21 0-16,21 0 0,-20 0 0,-1 0 16,0-1-16,0 1 0,-21 0 15,21 0-15,-21 0 0,0 0 16,-21-1-16,0 22 15,-21 0-15,20 0 0,-20 0 0,0 0 16,-1 0-16,22 22 0,-21-1 16,0-21-16,20 42 0,-20-21 0,21 0 15,-21 1-15,20 20 0,1-21 16,0 21-16,0-20 0,0 20 0,21-21 16,0 21-16,0-20 0,0-1 15,0 0-15,0 0 0,0 0 0,21 0 16,0-21-16,0 22 0,0-22 15,1 0-15,-1 0 0,21 0 0,-21 0 16,0 0-16,22 0 0,-22 0 16,21-22-16,-21 1 0,1 21 15,-1-21-15,0 21 0,-21-21 16,-21 21 0,-22 0-1,22 0-15,-21 21 0,21 0 0,-22 0 16,1 22-16,21-22 0,0 0 15,-22 21-15,22-20 0,0 20 0,0-21 16,0 21-16,21-20 0,0-1 16,0 21-16,0-21 0,0 0 15,0 1-15,0-1 0,0 0 0,21 0 16,0-21-16,0 0 16,0 21-16,1-21 0,-1 0 15,0 0-15,21 0 0,1 0 16,-1 0-16,0 0 0,22 0 0,-22-21 15,22 0-15,-22 21 0,21-21 0,-20 0 16</inkml:trace>
  <inkml:trace contextRef="#ctx0" brushRef="#br1" timeOffset="-132931.4">3069 12002 0,'0'0'15,"0"-22"-15,0 1 0,0 0 0,0 0 16,-21 21-1,0 0-15,-22 0 16,22 0-16,0 21 0,-21 0 0,21 0 16,-22 1-16,22 20 0,-21-21 15,21 21-15,-1 1 0,1-1 0,0 0 16,21-20-16,-21 20 0,21 0 16,0-21-16,0 1 0,0-1 0,0 0 15,21 0-15,0-21 0,0 0 16,1 0-16,-1 0 0,0 0 0,0 0 15,21-21-15,-20 0 0,20 0 0,-21-1 16,21 1-16,-20-21 0,-1 21 16,0-22-16,21 1 0,-21 21 0,-21-21 15,22-1-15,-1 22 16,-21-21-16,0 21 0,0-1 0,0 1 16,0 0-16,0 0 0,0 42 46,0 0-46,0 22 0,0-22 0,0 21 16,0 0-16,0 1 0,0 20 16,0-20-16,0 20 0,0 1 0,21-1 15,0 1-15,0-1 0,0 22 0,1-1 16,-1 1-16,0 0 16,21 21-16,-21-22 0,1 1 0,-1 21 15,0-22-15,-21 22 0,21-21 16,-21 0-16,21 20 0,-21-20 0,0 0 15,0-1-15,0 1 0,0 0 0,0-22 16,0 1-16,-21-22 0,0 22 16,0-22-16,0 0 0,-22-21 0,22 22 15,-21-22-15,-1 0 0,-20 0 16,-1-21-16,22 0 0,-21 0 0,-1 0 16,1-21-16,-22-21 0,21 21 15,1-43-15,-1 22 0,1-22 0,-1-20 16,1-1-16,-1 0 0,22 1 15,-21-22-15,20 0 0,-20 21 16,20-21-16,22 1 0,0 20 0,0-21 16,21 21-16,0 1 0,0-1 15,21 22-15,21-1 0,1 1 16,-1-1-16,0 22 0,22-1 0,-22 1 16,22 0-16,-1-1 0,1 22 0,-1-21 15,-20 21-15,20 0 0,1-22 16</inkml:trace>
  <inkml:trace contextRef="#ctx0" brushRef="#br1" timeOffset="-132582.6">3789 11980 0,'0'0'0,"0"22"31,-21-1-15,21 0-16,0-42 78,-22 21-62,22-21-1,-21 21-15,0 0 16,0 0 0,0 0-16,21 21 15,0 0-15,0 0 16,0 0-16,0 0 16</inkml:trace>
  <inkml:trace contextRef="#ctx0" brushRef="#br1" timeOffset="-132288.77">3768 12446 0,'0'0'0,"0"21"16,0 0-16,0-42 46,21 21-30,-21-21-16,0 0 16,-21 21 15,-1 0-15,1 21-16,0 0 15,21 0 1</inkml:trace>
  <inkml:trace contextRef="#ctx0" brushRef="#br1" timeOffset="-131752.7">5736 11345 0,'0'0'0,"0"-21"0,0-42 16,0 42-16,0-1 0,0 1 15,0 0-15,0 0 0,21 42 31,-21 21-31,0-20 0,0 20 16,0 21-16,0-20 0,0 20 0,0 1 16,0-22-16,0 22 15,0-1-15,0-21 0,0 22 0,0-1 16,0-20-16,-21-1 0,21 0 0,-21 1 16,21-1-16,-21-21 0,21 0 15,-21 22-15,21-22 0,0 0 16,0 0-16,0-42 31,0 0-31,0 0 0,0 0 0,0-22 16,0 22-16</inkml:trace>
  <inkml:trace contextRef="#ctx0" brushRef="#br1" timeOffset="-131150.04">5461 10943 0,'0'0'0,"106"0"16,-64 0-16,0 21 0,1 1 0,-1-1 15,0 21-15,1 0 0,-1 1 16,0-1-16,1 22 0,-22-1 15,21 1-15,-21-22 0,1 21 0,-1 1 16,0-22-16,0 1 0,-21 20 16,0-21-16,0 1 0,0-22 0,0 21 15,0 1-15,0-22 0,0 0 0,0 0 16,0-42 15,0 0-31,21 0 16,0-22-16,1 1 0,-22 21 0,21-43 15,0 22-15,0-22 0,-21 1 0,21-1 16,0-20-16,1 20 0,-1-20 16,21 20-16,-21 1 0,0-1 15,1 1-15,20 20 0,-21-20 0,21 42 16,-20-22-16,-1 22 0,21 0 16,-21 0-16,0 21 0,1 0 0,-1 0 15,0 21-15,0 0 0,0 0 16,0 22-16,1-1 0,-22 0 0,0 22 15,0-1-15,0 1 0,0 20 0,0-20 16,0 21-16,0-22 0,-22 1 16,22-1-16,0-21 0,-21 22 0,21-22 15,-21 1-15,21-1 0,-21 0 0,21 1 16,0-22-16,0 21 0,0-21 16,0 0-16,0 1 15,0-1-15,0-42 31,0-1-31,21 1 0,0 0 16</inkml:trace>
  <inkml:trace contextRef="#ctx0" brushRef="#br1" timeOffset="-130744.28">7006 11663 0,'0'0'15,"0"42"1,0-21 0,21-21-1,0-21-15,1 21 16,-1-21-16,0 0 0,0 0 0,0 0 16,0-1-16,1 1 0,-1 0 0,0 0 15,-21-21-15,0 20 0,0 1 16,0 0-16,0 0 0,0 0 15,-21 21-15,0 0 16,-1 0-16,1 21 0,0 0 0,0 0 16,0 0-16,0 22 0,-1-22 0,1 21 15,0 1-15,0-1 16,0 0-16,21 1 0,-21-1 0,21-21 16,0 21-16,0 1 0,0-1 0,0-21 15,0 22-15,0-22 0,0 0 16,0 0-16,21-21 0,0 0 0,0 0 15,0 0-15,0 0 0,22 0 0,-22-21 16,21 21-16,-21-21 0,22-22 16,-1 22-16,0-21 0,1 21 0,-1-22 15</inkml:trace>
  <inkml:trace contextRef="#ctx0" brushRef="#br1" timeOffset="-130452.45">8086 10583 0,'0'-21'0,"0"42"0,-22-42 15,1 42-15,21 1 0,-21-1 16,0 21-16,0 0 0,0 1 0,21-1 16,-22 22-16,22-1 0,-21 1 15,21-1-15,-21 22 0,21-22 0,0 22 16,0-22-16,-21 1 0,21-1 0,-21 1 15,0-22-15,21 1 0,0-1 16,0 0-16,-22-21 0,22 22 16,0-22-16,0 0 0,0 0 15,-21-21-15,0 0 32,0-21-32</inkml:trace>
  <inkml:trace contextRef="#ctx0" brushRef="#br1" timeOffset="-129776.85">7366 11599 0,'21'0'32,"0"0"-32,0-21 0,22 0 0,-1 21 15,0-21-15,1 21 0,-1-21 16,22 0-16,-1-1 0,1-20 0,-1 21 15,1 0-15,-1-22 0,-21 1 0,22 0 16,-1-1-16,-20 1 0,-1 0 16,0-1-16,1 1 0,-1 0 0,0-1 15,-20 1-15,-1 0 0,0 21 0,-21-22 16,0 1-16,0 0 16,0 20-16,0 1 0,0 0 0,-21 21 15,0 0-15,-1 0 16,1 0-16,0 0 0,0 21 15,0 0-15,21 22 0,-21-22 0,21 21 16,-22 1-16,1-1 0,21 21 16,0-20-16,0 20 0,-21 1 0,21-1 15,-21 1-15,21-1 0,0 1 0,0-22 16,0 22-16,-21-22 0,21 21 16,0-20-16,-21-1 0,21 0 0,0-20 15,0 20-15,0-21 0,0 0 0,-22 0 16,22 1-16,0-1 15,0 0-15,0-42 32,0 0-32,0-1 15,0 1-15,0-21 0,0 21 0,22-22 16,-1 22-16,0-21 0,0 0 0,0 20 16,0-20-16,1 0 0,20 21 15,-21-1-15,21 1 0,1 0 0,-22 0 16,21 21-16,-21 0 0,22 0 0,-22 0 15,0 21-15,0 0 0,0 0 16,1 1-16,-1-1 0,-21 21 0,0-21 16,0 0-16,0 22 0,0-22 15,-21 21-15,21-21 0,-22 22 16,1-22-16,0 0 0,21 21 0,0-20 16,-21-1-16,21 0 0,21-42 46,0 0-46,0-1 0,1 1 16</inkml:trace>
  <inkml:trace contextRef="#ctx0" brushRef="#br1" timeOffset="-129369.08">9271 11409 0,'0'-21'16,"-21"21"-1,21 21 1,-21-21-16,-1 21 0,1 0 0,0 0 16,0 22-16,0-22 0,0 0 15,-1 21-15,1-20 0,0 20 0,0-21 16,0 21-16,21-20 0,-21-1 0,21 0 16,0 0-16,0 0 0,0 0 15,0 1-15,21-22 0,21 0 0,-21 0 16,0 0-16,1 0 0,20 0 15,-21-22-15,21 22 0,-20-21 16,-1 0-16,21 0 0,-21 0 0,22 0 16,-22-1-16,0-20 0,-21 21 0,21-21 15,-21 20-15,0-20 0,0 21 0,0-21 16,0 20-16,0-20 0,0 21 16,-21 0-16,0 0 0,0 21 0,-1 0 15,-20-22-15,21 22 0,0 0 0,-22 0 16,22 0-16,-21 22 0,0-1 15,20 0-15,-20-21 0,21 21 0,0 0 16,0 0-16,21 1 0,0-1 0,0 0 16,0 0-1</inkml:trace>
  <inkml:trace contextRef="#ctx0" brushRef="#br1" timeOffset="-128756.42">10329 11367 0,'0'0'0,"-21"-22"16,0 22-16,-21-21 0,20 0 0,-20 21 16,21 0-16,-21 0 0,-1 0 15,1 0-15,0 0 0,-1 0 0,1 21 16,0-21-16,-1 21 0,1 1 15,0 20-15,-1-21 0,1 0 0,21 22 16,-22-1-16,22-21 0,0 21 0,0 1 16,0-22-16,0 21 0,21 1 15,0-1-15,0-21 0,-22 0 0,22 22 16,0-22-16,0 0 0,0 0 0,22 0 16,-1-21-16,0 0 0,0 0 15,21 0-15,-20 0 0,20 0 0,0-21 16,1 21-16,-1-21 0,0-21 0,1 20 15,20 1-15,-21-21 16,1 21-16,-1-22 0,0 1 0,1-21 16,-1 20-16,0-20 0,1-1 0,-22-20 15,0 20-15,0 1 0,0-22 16,1 21-16,-22 1 0,0-22 0,0 22 16,0-1-16,0 1 0,0-1 0,0 22 15,0-22-15,0 22 0,0 21 16,0-21-16,0 20 0,-22 22 15,22 22 1,0 20-16,0 0 0,-21 1 0,21 20 16,0 1-16,0-1 0,-21 22 0,21-22 15,0 22-15,0 0 0,0-1 16,-21 1-16,21-22 0,0 22 16,-21-21-16,21-1 0,0 1 0,0-22 15,0 21-15,0-20 0,0-22 0,21 21 16,0-21-16,0 1 0,-21-1 15,21 0-15,22-21 0,-22 0 0,0 0 16,0 0-16,22 0 0,-22-21 0,21 0 16,-21-1-16</inkml:trace>
  <inkml:trace contextRef="#ctx0" brushRef="#br1" timeOffset="-128004.85">12658 10626 0,'0'42'0,"0"-84"0,0-1 16,0 1-16,0 0 0,0-1 0,0 1 16,0 0-16,0 21 0,0-22 15,0 1-15,0 21 0,0 0 0,0-1 16,0 1-16,-22 21 0,1 0 0,0 0 15,0 0-15,0 0 16,-22 21-16,22 1 0,-21 20 0,21 0 16,-22 22-16,1-1 0,0 1 15,-1 20-15,1 1 0,0 0 0,-1-1 16,1 1-16,21 21 0,-21 0 16,-1 0-16,22-22 0,-21 22 0,21-21 15,21-22-15,0 22 0,0-22 16,0 1-16,42-22 0,-21 1 0,21-1 15,22-21-15,-22 0 0,22 0 0,-1-21 16,1 0-16,-22 0 0,22 0 16,-1 0-16,1-21 0,-1-21 0,1 21 15,-1-22-15,1 22 0,-1-21 0,1-22 16,-1 22-16,1-21 16,-22-22-16,0 21 0,1-20 0,-1-1 15,0 0-15,-21-20 0,1 20 0,-22-21 16,0 21-16,0-20 0,0 20 15,-22 0-15,1 1 0,-21 20 0,0 1 16,-1 20-16,-20 1 0,-1 21 0,-20 0 16,20 21-16,1 0 0,-22 0 15,0 21-15,22 21 0,-22 0 0,0 1 16,22-1-16,-1 22 0,43-22 0,-21 43 16,0-22-16,-1 1 0,22 20 15,0 1-15,0-22 0,21 22 0,0 0 16,0-22-16,21 1 0,0-1 15,0 1-15,22-1 0,-1-20 16,0-1-16,22-21 0,-22 0 0,0 0 16,22 1-16,-22-22 0</inkml:trace>
  <inkml:trace contextRef="#ctx0" brushRef="#br1" timeOffset="-127597.09">13398 11324 0,'22'-21'16,"-22"0"-16,21 21 0,0 0 15,-21 21-15,0 0 16,0 0-16,0 22 16,21-22-16,0 21 0,-21-21 0,0 22 15,0-1-15,0-21 0,21 22 0,-21-22 16,0 0-16,0 21 0,0-21 0,0 1 15,22-1-15,-1 0 0,-21 0 16,0 0-16,0-42 16,21 21-1,-21-21-15,0 0 16,21-22-16,0 22 0,-21 0 0,21-21 16,-21-1-16,0 1 0,0 0 15,22-1-15,-1 22 0,0-21 0,0 0 16,0-1-16,0 22 0,1 0 0,-1 0 15,0 0-15,0-1 0,0 22 16,0 0-16,1 0 16,-1 22-1,-21-1-15,0 0 16,0 0-16</inkml:trace>
  <inkml:trace contextRef="#ctx0" brushRef="#br1" timeOffset="-127234.37">14055 11663 0,'0'0'0,"21"0"16,0 0-1,0 0-15,0 0 16,0 0-16,1 0 0,-1-21 16,0 21-16,0-21 0,0-1 0,0 1 15,1 0-15,-1 0 0,0 0 16,0-22-16,-21 22 0,0 0 0,21-21 15,-21 21-15,0-1 0,0 1 0,0 0 16,-21 21 0,0 0-16,-21 21 15,20 0-15,1 22 0,0-22 16,0 21-16,0 1 0,0-1 16,-1-21-16,1 21 0,0 1 0,21-22 15,0 21-15,0-21 0,0 1 0,0-1 16,0 0-16,0 0 0,21-21 15,0 21-15,1-21 0,-1 0 16,21 0-16,-21 0 0,22 0 0,-22-21 16,21 21-16,-21-21 0,0 0 0,22 21 15,-22-21-15</inkml:trace>
  <inkml:trace contextRef="#ctx0" brushRef="#br1" timeOffset="-126880.58">14668 11472 0,'0'0'0,"0"-21"0,0 0 16,0 0-16,0 0 0,0 0 16,22 21-1,-1 0-15,0 0 0,0 0 16,0 0-16,22 21 0,-22 0 0,0 0 16,0 0-16,0 0 0,0 1 15,-21 20-15,0-21 0,22 0 0,-22 22 16,0-22-16,0 0 0,0 21 15,0-21-15,-22 1 0,1-1 0,21 0 16,-21-21-16,0 21 0,0-21 16,0 0-16,-1 0 15,22-21 1,0 0-16,0 0 16,0-1-16,0-20 0,22 21 0,-1-21 15,0-1-15,0 1 0,0 0 16,0-1-16,22 1 0,-22 0 0,21 20 15,1-20-15,-22 21 0,21 0 0,-21-22 16,22 22-16,-22 0 0,0 21 16,21-21-16</inkml:trace>
  <inkml:trace contextRef="#ctx0" brushRef="#br1" timeOffset="-124671.9">15579 11790 0,'0'0'0,"0"-21"31,0 0-31,21-22 0,0 22 16,0 0-16,21-21 0,-20-1 16,-1-20-16,21 20 0,0-20 0,-20-1 15,20-20-15,0 20 0,1-20 16,-1-1-16,0 0 0,1 1 0,-1-1 15,-21 0-15,0 22 0,0-22 16,-21 22-16,0-1 0,0 1 16,-21 20-16,0 1 0,-21 0 0,21 20 15,-22 1-15,22 0 0,-21 21 0,21 0 16,-22 0-16,22 21 0,0 0 16,0 22-16,-22 20 0,22 1 0,0-1 15,0 22-15,0 0 0,0-1 16,-1 1-16,1 21 0,0 0 0,0-22 15,0 22-15,21 0 0,-21-21 0,-1-1 16,22 1-16,-21-22 0,21 1 16,0-1-16,0 1 0,0-1 0,21-20 15,1-1-15,-1 0 0,0 1 16,21-22-16,-21 0 0,22 0 16,-1-21-16,0 0 0,1 0 0,-1 0 15,22-21-15,-22 0 0,21 0 0,1-22 16,-1 22-16,-20-21 0,20 21 15,-20-22-15,20 1 0,-21 0 0,1 21 16,-22-22-16,0 1 0,21 0 0,-42 20 16,22-20-16,-22 21 0,0 0 15,0 0-15,0-1 0,0 1 0,-22 21 16,1 0-16,0 21 16,0 1-16,0-1 0,-22 0 15,22 21-15,0-21 0,0 22 16,0-22-16,21 21 0,-21 1 0,21-22 15,-22 21-15,22-21 0,0 22 16,0-22-16,0 21 0,0-21 0,22 0 16,-1-21-16,0 22 0,0-1 0,0-21 15,0 0-15,1 0 0,20 0 16,-21 0-16,21-21 0,1-1 0,-22 1 16,21 0-16,-21 0 0,22 0 0,-22 0 15,21-22-15,-21 22 0,1 0 16,-22-21-16,0-1 0,21 22 0,-21-21 15,0-1-15,0 22 0,0-21 16,0 21-16,-21 0 0,-1-1 16,1 1-16,0 21 0,0 0 0,0 0 15,-22 0-15,22 0 0,-21 21 0,21-21 16,-22 22-16,22-1 0,0 21 16,0-21-16,-21 0 0,20 22 0,22-1 15,-21-21-15,21 22 0,0-1 0,0 0 16,0-21-16,0 22 0,0-1 15,21-21-15,-21 0 0,43 1 0,-22-1 16,0 0-16,21-21 0,1 0 0,-1 21 16,0-21-16,1 0 0,-1 0 15,22 0-15,-22-21 0,21 0 0,-20 21 16,20-21-16,1-1 0,-1 1 16,-20 0-16,20 0 0,-21-21 0,22 20 15,-22 1-15,1 0 0,-1 0 16,0-21-16,-21 20 0,1 1 0,20 0 15,-21-21-15,-21 21 0,0-1 0,0 1 16,0 0-16,0 0 16,-21 21-16,0 0 0,0 0 15,-22 0-15,1 0 0,21 0 0,-22 21 16,1-21-16,0 21 0,-1 22 16,22-22-16,-21 0 0,0 21 15,20-21-15,-20 22 0,21-22 0,0 21 16,21-21-16,0 22 0,0-22 15,0 0-15,0 0 0,0 0 0,0 1 16,21-1-16,0-21 0,0 0 0,22 0 16,-22 0-16,0 0 0,21 0 15,1 0-15,-22 0 0,21-21 0,-21-1 16,22 1-16,-22 0 0,0 0 0,0 0 16,21 0-16,-42-1 0,22-20 15,-1 21-15,0 0 0,0-22 0,-21 22 16,21 0-16,-21 0 0,21 0 15,-21 0-15,0 42 32,0 0-32,0 0 15,0 0-15,0 0 0,0 1 16,0-1-16,0 21 0,0-21 16,0 0-16,22 1 0,-1-1 0,-21 0 15,21 0-15,0 0 0,0-21 0,0 21 16,22-21-16,-1 22 0,-21-22 15,43 0-15,-22 0 0,22 0 0,-22 0 16,21 0-16,1 0 0,-22-22 0,22 1 16,-22 21-16,22-21 15,-43 0-15,21 0 0,0 0 0,-20-1 16,-1 1-16,0-21 0,-21 21 0,0 0 16,0-1-16,0-20 0,0 21 0,0 0 15,-21 0-15,0-1 0,-1 1 16,1 0-16,-21 21 0,21 0 0,-22 0 15,22 0-15,-21 0 0,0 21 0,20-21 16,1 21-16,-21 22 0,21-22 16,0 0-16,-1 21 0,1-20 15,21-1-15,0 21 0,0-21 0,0 22 0,0-22 16,0 0-16,0 0 0,21 0 16,1 0-16,-1 1 0,0-22 15,0 0-15,0 21 0,22-21 0,-22 0 16,0 0-16,21 0 0,-21-21 15,22 21-15,-22-22 0,0 1 0,21-21 16,-20 21-16,-1 0 0,0-22 0,21 1 16,-21 0-16,1-22 0,-1 22 15,21-22-15,-21 1 0,0-1 0,1-20 16,-1 20-16,-21 1 0,21-1 0,-21 1 16,0-1-16,21 22 0,-21-22 15,0 22-15,0 21 0,0-22 0,0 22 16,0 0-16,0 0 0,0 0 15,-21 21-15,0 0 16,21 21-16,0 0 0,0 0 16,-21 0-16,21 22 0,0-1 0,-22 0 15,22 22-15,-21-22 0,21 22 16,0 20-16,0-20 0,-21-1 0,0 1 16,21-1-16,-21 1 0,21-22 0,0 22 15,0-22-15,0 0 0,0 1 16,0-1-16,0-21 0,0 22 0,21-22 15,0 0-15,0 0 0,0 0 0,1-21 16,-1 0-16,0 0 0,0 0 16,0 0-16,22-21 0,-22 0 15,21 21-15,-21-21 0,22 0 0,-22-1 16,0 1-16,21 0 0,-21-21 16,1 21-16,-1-1 0,0-20 15,-21 21-15,21 0 0,-21 42 31,0 0-15,-21 0-16,21 0 0,-21 22 0,21-22 16,0 0-16,0 0 0,-21 0 0,21 1 15,0-1-15,0 0 0,0 0 16,0 0-16,0 0 16,21-21-16,0 0 0,0 0 15,0-21-15,0 0 0,1 21 16,-1-21-16,0 0 0</inkml:trace>
  <inkml:trace contextRef="#ctx0" brushRef="#br1" timeOffset="-124364.68">19452 11218 0,'-21'22'0,"42"-44"0,-84 44 0,41 20 16,-20-21-16,21 0 0,0 0 15,21 1-15,0-1 0,0 0 0,0 0 16,0 0-16,0 0 0,21-21 16,-21 22-16,21-22 0,0 0 15,0 0-15,1 0 0,-1 0 0,0-22 16,0 22-16,-21-21 0,0 0 16,21 0-16,-21 0 0,0 0 0,0-1 15,0 1-15,0 0 0,-21 0 0,0 0 16,21 0-16,-21 21 0,0 0 15,-1 0-15,1 0 0,0 0 0,0 0 16,21 21-16,-42 0 0,20 0 16,1 0-16,0 0 15,0 1-15,21-1 0</inkml:trace>
  <inkml:trace contextRef="#ctx0" brushRef="#br1" timeOffset="-122936.7">20002 11684 0,'0'0'0,"22"-42"15,-22 21-15,0-1 16,0 44 15,0-1-31,0 0 16,0 0-16,0 0 0,0 0 0,0 22 15,0-22-15,0 21 0,0 1 16,-22-22-16,1 21 0,0-21 0,21 0 16,-21 1-16,0-1 0,21 0 0,-21 0 15,-1-21-15,1 0 16,0 0-16,21-21 15,0 0-15,0 0 0,0-22 16,0 22-16,0 0 16,21-21-16,0 20 0,1-20 0,-1 0 15,21 21-15,-21-22 0,0 1 0,22 21 16,-22 0-16,0-1 0,21 1 16,-20 21-16,-1 0 0,0 0 0,0 0 15,0 0-15,0 0 0,-21 21 0,22 1 16,-22 20-16,0-21 0,0 0 15,0 22-15,0-22 0,0 21 0,0-21 16,0 22-16,0-22 0,0 21 16,0-21-16,0 22 0,0-22 0,0 0 15,21 0-15,0 0 0,0 0 0,0-21 16,0 0-16,22 22 0,-22-22 16,21 0-16,1 0 0,-1 0 15,21-22-15,-20 1 0,-1 21 0,0-21 16,1 0-16,-1 0 0,0-22 0,1 22 15,-1 0-15,-21-21 0,0 21 16,1-22-16,-22 22 0,0-21 0,0 21 16,0-22-16,0 22 0,0 0 0,0 0 15,0 0-15,-22-1 0,1 22 16,0 0-16,0 0 0,0 0 0,-22 0 16,22 0-16,0 0 0,-21 22 0,21-1 15,-1 0-15,-20 0 0,21 21 16,0-20-16,21-1 0,0 0 15,0 21-15,0-21 0,0 1 0,0-1 16,0 0-16,0 0 0,42 0 16,-21-21-16,0 21 0,22-21 0,-22 0 15,21 0-15,-21 0 0,22 0 0,-22 0 16,21-21-16,-21 0 0,1 21 16,-1-21-16,0 0 0,0 0 0,-21-1 15,0 1-15,21 0 0,0 0 16,-21 0-16,0 0 0,0-1 15,0 1-15,0 42 47,0 1-47,0 20 0,0-21 16,0 21-16,0-20 0,0 41 0,-21-21 16,0 22-16,21-22 0,-21 22 15,0-1-15,0 1 0,-1 20 0,-20-20 16,21-1-16,0 22 0,0 0 0,-1-1 15,1 22-15,0-21 0,21 21 0,-21-22 16,21 22-16,-21 0 0,21 0 16,0 0-16,0 0 0,-21-22 0,21 22 15,-22 0-15,22-21 0,-21-1 0,21 1 16,0 0-16,-21-1 0,21-20 16,-21-1-16,0 1 0,21-1 15,-21-20-15,-1-1 0,1-21 0,-21 21 16,21-20-16,0-22 0,-1 0 0,-20 0 15,21 0-15,-21 0 0,-1-22 16,22 1-16,-21 0 0,-1-21 0,1-1 16,0 1-16,-1-21 0,-20-1 0,21 1 15,20-1-15,-20-21 0,0 1 0,21-1 16,-1-21-16,1 0 0,0 1 16,21-1-16,0 0 0,0-21 0,0 0 15,0 21-15,21-21 0,0 0 0,22 21 16,-1 0-16,0 1 0,22 20 15,-1 0-15,22 1 0,-21 20 16,20 22-16,1-1 0,-22 1 0,22 0 16,-21 21-16,-1-1 0,1 22 15,-22 0-15,21-21 0,-20 21 0,-1 0 16,-21 0-16,0 0 0,22 0 0,-43 21 16,21-21-16,-21 22 15,0-1-15,-21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1T01:15:11.37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4276 2413 0,'0'0'0,"0"21"0,-22 0 16,1 22-16,0 20 0,21-20 16,-21 20-16,0 1 0,21 20 0,-21-20 15,21-1-15,-22 22 0,22 0 0,-21-1 16,0 1-16,21 0 16,0-1-16,-21 1 0,21 0 0,-21-1 15,21-20-15,-21 20 0,21-20 16,0-1-16,0 1 0,0-1 0,0-20 15,0-1-15,0 0 0,0-20 16,0-1-16,0-42 16,0-1-16,0 1 0,0-21 15,0 0-15,0-22 0,21 22 16,-21-22-16</inkml:trace>
  <inkml:trace contextRef="#ctx0" brushRef="#br0" timeOffset="343.22">3704 2836 0,'0'0'0,"-21"-21"0,-21 0 15,-22-42 1,43 41-16,21 1 0,0 0 0,0-21 0,0 21 16,21-1-16,0-20 0,22 21 15,-1 0-15,0 21 0,22 0 0,-22 0 16,22 0-16,-1 0 0,-21 21 15,1 21-15,-1-21 0,0 22 0,1-1 16,-22 0-16,21 1 0,-42-1 16,0 0-16,0 1 0,0-1 15,0 0-15,0-20 0,-21 20 0,0 0 16,0-21-16,0 1 0,-1 20 16,-20-21-16,21 0 0,0-21 0,-22 21 15,22 1-15,0-22 0,0 0 16,21-22-1,21 1 1,0 0-16,0 0 0,1 0 16,-1-22-16,21 22 0</inkml:trace>
  <inkml:trace contextRef="#ctx0" brushRef="#br0" timeOffset="774.97">4762 2646 0,'0'42'16,"0"-21"-16,0 22 0,0-22 0,0 21 16,-21 1-16,21-22 0,-21 21 15,21 0-15,0 1 0,-21-1 0,21 0 16,0-20-16,0 20 0,0-21 16,0 0-16,0 0 0,21 1 0,-21-1 15,21-21-15,22 0 0,-22 0 16,0 0-16,21-21 0,1-1 15,-1 1-15,-21-21 0,21 21 0,1 0 16,-1-22-16,0 22 0,-20-21 16,20-1-16,-21 1 0,21 0 0,-20-1 15,-1 1-15,0 21 0,0-21 16,-21 20-16,0-20 0,0 21 0,-21 21 31,0 21-31,0 21 0,-1-20 0,1-1 16,0 21-16,0 0 0,0 1 15,0-1-15,-1-21 0,1 22 0,0-1 16,21 0-16,-21-21 0,21 22 16,0-22-16,0 21 0,0-21 15,21 1-15,0-22 0,0 0 0,22 0 16,-1 0-16,-21 0 0,22-22 16,20 1-16,-21 0 0,1 0 0,20-21 15</inkml:trace>
  <inkml:trace contextRef="#ctx0" brushRef="#br0" timeOffset="1263.7">5948 2201 0,'0'0'0,"-21"-21"0,-22 21 0,22 0 0,0 0 16,0 21-16,0 1 0,-1-1 15,1 21-15,21 0 0,-21 1 0,0-1 16,21 22-16,-21-1 0,21 1 15,0-22-15,0 21 0,0 1 0,-21-22 16,21 1-16,0 20 0,0-21 16,0 1-16,-22-1 0,22-21 0,0 22 15,0-22-15,0 0 0,0 0 16,0 0-16,0-42 31,22 0-31,-22 0 0,21 0 16,0-22-16,-21 22 0,21 0 0,0-21 15,0 20-15,1 1 16,-1 0-16,21-21 0,-21 21 0,0-1 16,22 22-16,-22-21 0,0 21 15,21 0-15,-20 0 0,-1 0 0,21 0 16,-21 21-16,0 1 0,-21-1 0,0 0 16,0 0-16,0 0 0,0 0 15,0 1-15,0-1 0,-21 21 0,0-21 16,-21 0-16,21 22 0,-22-22 15,1 21-15,0-21 0,20 1 0,-20-1 16,21 0-16,-21-21 0,20 0 16,1 21-16,0-21 0,21-21 15,0 0 1,0 0-16,0-22 0,0 22 16,0 0-16</inkml:trace>
  <inkml:trace contextRef="#ctx0" brushRef="#br0" timeOffset="2147.25">6540 2286 0,'0'0'0,"0"-21"0,0 42 16,0 0-1,0 22-15,0-22 0,0 21 16,-21 0-16,21 22 0,-21-22 0,21 22 15,-21-22-15,21 22 0,0-22 16,-21 21-16,0-20 0,21-1 0,0 0 16,0 1-16,0-1 0,0-21 15,0 0-15,0 1 0,0-1 0,0 0 16,21-21-16,21 0 0,-21 0 16,0 0-16,1 0 0,20-21 0,-21 21 15,21-21-15,-20-1 0,20 1 0,-21 0 16,0 0-16,0 0 0,1 0 15,-1-22-15,0 22 0,0 0 16,-21 0-16,0-22 0,0 22 0,0 0 16,0 42-1,0 0 1,0 1-16,0 20 16,0-21-16,0 0 0,0 0 0,0 1 15,0-1-15,0 0 0,0 0 16,0 0-16,21 0 0,0-21 0,1 22 15,-1-22-15,0 0 0,0 0 0,0 0 16,0 0-16,22 0 0,-22-22 16,0 22-16,0-21 0,22 0 0,-22 0 15,0 21-15,0-42 0,0 20 16,0 1-16,1 0 0,-1-21 16,0 21-16,0-22 0,0 22 0,0-21 15,1 21-15,-22-1 0,0-20 16,21 42-16,-21-21 0,21 0 0,0 42 31,-21 0-15,21 0-16,0-21 31,1 0-15,-1-21-1,-21 0 1,0 0-16,0 0 15,-21-1 1,-1 22-16,1 0 0,0 0 16,0 22-16,21-1 0,-21 0 15,0 0-15,-1 0 0,1 22 0,0-22 16,21 21-16,-21 0 0,0 1 16,21-22-16,-21 21 0,21 1 0,0-22 15,0 0-15,0 21 0,0-21 16,21 1-16,0-22 0,0 21 0,0-21 15,22 0-15,-22 0 0,21 0 16,-21 0-16,22 0 0,-1 0 0,-21-21 16,21 21-16,-20-22 0,20 1 15,-21 0-15,0 0 0,0 0 0,1 0 16,-22-1-16,0 1 0,0-21 16,0 0-16,0 20 0,0-20 0</inkml:trace>
  <inkml:trace contextRef="#ctx0" brushRef="#br0" timeOffset="2323.16">6921 2307 0,'0'0'0,"-21"0"0,0 43 15,21-22 1,0 0-16,0 0 15,0 0-15</inkml:trace>
  <inkml:trace contextRef="#ctx0" brushRef="#br0" timeOffset="2794.88">9038 2667 0,'0'0'0,"-21"-106"16,21 85-16,0 0 0,0-21 16,0 20-16,21 22 0,0-21 15,0 21-15,1 0 0,-1 21 16,0 1-16,0-1 0,0 21 15,0 0-15,1 1 0,-1-1 0,0 0 16,-21 1-16,0-1 0,0 0 0,0 1 16,0-1-16,0-21 15,0 22-15,0-22 0,0 21 0,0-21 16,0 0-16,0 1 16,21-22-16,0 0 15,0-22-15,-21 1 0,0 0 16,22 0-16</inkml:trace>
  <inkml:trace contextRef="#ctx0" brushRef="#br0" timeOffset="3007.28">9673 2455 0,'0'0'0,"-21"0"16,0 0-16,0 22 15,-1 20-15,1-21 0,-21 21 0,21-20 16,0 20-16,-1 0 0,1 1 15,0-22-15,0 21 0,0 0 0,0-20 16,-1 20-16,22-21 0,-21 0 16,21 0-16,-21 1 0,21-1 15,21-42 1,0 21-16</inkml:trace>
  <inkml:trace contextRef="#ctx0" brushRef="#br0" timeOffset="3399.51">9906 2477 0,'-21'0'15,"0"21"1,-1 0-16,1 0 0,0 21 0,0-20 16,0 20-16,0-21 0,-1 21 15,-20 1-15,21-1 0,0-21 0,0 22 16,21-1-16,0-21 0,-22 21 15,22-20-15,0-1 0,0 0 0,22 0 16,-1 0-16,0-21 0,0 0 16,21 0-16,1 0 0,-1 0 0,22 0 15,-22-21-15,0 0 0,22 0 16,-22 0-16,0-1 0,22 1 16,-43-21-16,21 21 0,-20-22 0,-1 22 15,-21-21-15,0 0 0,0 20 0,0-20 16,0 0-16,-21 21 0,-22-1 15,22 1-15,-21 0 0,-1 21 0,1 0 16,0 0-16,-22 0 0,22 21 16,0 0-16,-1 1 0,1 20 0,21-21 15,-22 0-15,22 22 0,0-22 16,21 0-16,0 0 0,0 0 16,0 0-16,21 1 0,0-22 0,1 0 15</inkml:trace>
  <inkml:trace contextRef="#ctx0" brushRef="#br0" timeOffset="3620.25">10562 2646 0,'0'0'0,"-21"21"32,0-21-32,0 21 15,21 0-15,-22 1 0,22-1 16,-21 0-16,0 21 0,21-21 0,-21 1 15,0-1-15,21 0 0,-21 0 16,21 0-16,-22 0 0,22 1 0,-21-1 16</inkml:trace>
  <inkml:trace contextRef="#ctx0" brushRef="#br0" timeOffset="3791.15">10626 2350 0,'0'0'0,"-22"0"0,-20 0 15,21 0 1,21 21-16,-21 0 16,21 0-16,0 0 0,0 0 15,0 1-15,0-1 0,0 0 0,0 21 16</inkml:trace>
  <inkml:trace contextRef="#ctx0" brushRef="#br0" timeOffset="4346.83">11515 2858 0,'0'-64'15,"-22"64"-15,22-21 16,-21-21-16,0 20 0,0 1 16,-21 0-16,20 0 0,-20 0 0,0 21 15,21 0-15,-22 0 0,1 0 16,0 0-16,-1 0 0,22 21 0,-21 0 16,21 0-16,-1 22 0,-20-22 0,21 21 15,0-21-15,0 22 0,21-1 16,0-21-16,0 21 0,0-20 15,0-1-15,0 0 0,0 0 0,21 0 16,0-21-16,0 0 0,0 0 16,22 0-16,-22 0 0,21 0 0,0 0 15,-20 0-15,20-21 0,0 21 16,1-21-16,-1 0 0,0-22 0,1 22 16,-22 0-16,21-21 0,0-1 0,-20 1 15,20-21-15,-21 20 0,21-20 16,-20-1-16,-1 1 0,0-1 0,-21 1 15,21 20-15,-21-20 0,0-1 16,0 22-16,0-21 0,0 41 0,0-20 16,0 21-16,-21 21 0,0 0 15,0 21-15,-1 21 16,-20-20-16,21 20 0,0 21 0,0-20 16,-1 20-16,22 1 0,0 20 15,0-20-15,0-1 0,0 1 0,0-22 16,0 22-16,0-22 0,22 0 0,-1 1 15,0-1-15,0-21 0,0 0 16,0 1-16,1-1 0,-1 0 0,0-21 16,21 0-16,-21 0 0</inkml:trace>
  <inkml:trace contextRef="#ctx0" brushRef="#br0" timeOffset="5094.92">13102 2942 0,'0'0'0,"21"0"0,0-21 16,1 0-16,20 21 0,-21-21 15,21 0-15,-20-1 0,-1 1 0,0-21 16,0 21-16,0 0 0,-21-1 15,0 1-15,0-21 0,0 21 0,0-22 16,0 22-16,-21 0 0,0 0 0,0 0 16,0 0-16,-22 21 0,22 0 15,-21 0-15,21 21 0,-22 0 16,1 0-16,0 21 0,-1 1 16,1-1-16,0 22 0,20-22 0,1 0 15,0 1-15,0-1 0,21 0 0,0 1 16,0-22-16,0 0 0,0 0 15,21-21-15,21 0 0,-20 0 16,20 0-16,-21 0 0,21 0 16,1-21-16,-1 0 0,0 0 0,1-1 15,-1-20-15,0 0 0,1 21 0,-22-43 16,21 22-16,1-22 16,-1 22-16,-21-22 0,0-20 0,22 20 15,-22 1-15,-21-1 0,21 1 16,-21-1-16,0 1 0,21 20 0,-21-20 15,0 21-15,0-1 0,0 22 0,0 0 16,0 0-16,-21 21 0,0 0 16,0 21-16,-1 0 0,1 21 0,0 1 15,0-1-15,0 0 0,0 22 16,21-1-16,-22 1 0,22-1 0,0 1 16,0-1-16,0 22 0,0-43 15,0 22-15,22-22 0,-1 22 0,0-43 16,0 21-16,0 1 0,0-22 15,1 0-15,-1-21 0,21 21 16,-21-21-16,0 0 0,1 0 0,-1 0 16,0 0-16,21-21 0</inkml:trace>
  <inkml:trace contextRef="#ctx0" brushRef="#br0" timeOffset="5448.45">13949 2604 0,'-21'21'16,"-1"0"-16,44-21 31,-1 0-31,0 0 16,0 0-16,21 0 0,-20-21 16,20 21-16,0-21 0,1-1 0,-22 1 15,21 0-15,0 0 0,-20 0 0,-1 0 16,0-1-16,-21 1 0,0 0 15,0 0-15,0 0 0,-21 21 0,0 0 16,-1 0-16,-20 0 0,0 0 16,-1 0-16,1 21 0,21 0 0,-21 0 15,-1 22-15,1-1 0,21 0 16,0-21-16,-1 22 0,22-1 16,0 0-16,0-20 0,0 20 0,0-21 15,22 0-15,-1 0 0,0-21 16,21 22-16,1-22 0,-1 0 0,0 0 15,1 0-15,20 0 0,-21-22 0,22 22 16</inkml:trace>
  <inkml:trace contextRef="#ctx0" brushRef="#br0" timeOffset="6084.62">14838 2350 0,'0'0'0,"-21"0"31,-1 21-31,1-21 0,21 42 0,-21-21 16,0 0-16,21 22 0,-21-22 0,21 21 16,0 1-16,-21-22 0,21 21 15,0-21-15,0 22 0,0-22 0,0 0 16,0 0-16,0 0 0,0 0 16,-22-21-1,22-21 1,0 0-1,0 0-15,0 0 0,0 0 0,0-1 16,0 1-16,0-21 0,0 21 16,22-22-16,-1 1 0,0 0 15,0-1-15,0 22 0,0-21 16,22 21-16,-1 0 0,0-1 0,1 1 16,-1 21-16,0 0 0,-20 0 0,20 21 15,0 1-15,-21-1 0,1 21 16,-1 0-16,0-20 0,-21 20 0,0 0 15,0 1-15,0-22 0,0 21 16,0-21-16,0 0 0,0 1 0,-21-1 16,0 0-16,-1-21 0,1 21 15,21-42 17,0 0-32,0 0 0,21-1 15,1 1-15,-22 0 0,42-21 16,-21 21-16,0-22 0,22 1 0,-1 0 15,-21 20-15,21-20 0,1 21 16,-1 0-16,-21 0 0,22 21 0,-22 0 16,0 0-16,0 0 0,-21 21 15,0 0-15,0 21 0,0-21 0,0 22 16,0-22-16,0 21 0,0-21 0,-21 22 16,0-22-16,21 21 0,-21-21 15,-1 1-15,1 20 0,21-21 0,-21-21 16,21 21-16,0 0 0</inkml:trace>
  <inkml:trace contextRef="#ctx0" brushRef="#br0" timeOffset="6468.92">16023 2371 0,'0'0'0,"-42"0"16,21 0-16,-1 21 0,1 0 0,0 0 16,0 0-16,-21 22 0,20-22 15,1 21-15,0 1 0,0-1 16,0-21-16,0 21 0,21 1 0,-22-22 16,22 21-16,0-21 0,0 1 0,0-1 15,22-21-15,-1 21 0,0-21 16,0 0-16,0 0 0,22 0 0,-22 0 15,0 0-15,21 0 0,-21-21 16,22 21-16,-22-21 0,0-1 0,0 1 16,22 0-16,-22 0 0,-21-21 0,21 20 15,-21-20-15,0 0 0,0-1 16,0 1-16,0 0 0,0-1 0,0 22 16,-21 0-16,0 0 15,-1 21-15,1 0 0,0 0 0,0 21 16,-21 0-16,20 0 0,1 1 15,0-1-15,0 21 0,0-21 0,21 0 16,0 1-16,0-1 0,0 0 0</inkml:trace>
  <inkml:trace contextRef="#ctx0" brushRef="#br0" timeOffset="6739.59">17187 2096 0,'0'0'0,"-42"0"15,21 21-15,0 0 16,-22 21-16,22-21 0,-21 43 0,-1-22 16,1 1-16,0 20 0,21 1 15,-22-22-15,22 21 0,0-20 0,21 20 16,0-20-16,0-1 0,0 0 0,0-21 15,21 22-15,0-22 0,0 0 16,1 0-16,-1 0 0,21 1 0,-21-22 16,0 0-16,1 0 0,20 0 0,-21 0 15,21 0-15</inkml:trace>
  <inkml:trace contextRef="#ctx0" brushRef="#br0" timeOffset="6979.46">17970 2053 0,'0'0'0,"22"-21"0,-1 0 15,0 21-15,0 0 0,0 0 16,0 21-16,1 0 0,-22 0 16,21 22-16,-21-22 0,21 21 15,-21 1-15,0 20 0,0-21 0,0 22 16,0-1-16,0 1 0,0-1 0,0 1 15,-21-22-15,0 22 0,-1-22 16,1 0-16,-21 1 0,0-22 0,-22 21 16,1-21-16,-1 22 0,-21-22 15</inkml:trace>
  <inkml:trace contextRef="#ctx0" brushRef="#br0" timeOffset="7651.4">9144 3768 0,'0'0'0,"21"-21"0,0-1 16,0 1-16,-21 0 0,0 0 0,22 21 15,-22-21-15,-22 21 16,1 0-16,-21 21 15,0 0-15,-22 0 0,22 0 16,-22 1-16,1-1 0,-1 0 0,22 21 16,0-21-16,-1 1 0,22-1 15,0 0-15,21 0 0,0 0 0,0 0 16,21 1-16,0-1 16,22 0-16,-22 0 0,21 0 15,0 0-15,1 1 0,-1-1 0,0 0 16,1 0-16,-1 0 0,-21 0 15,0 1-15,1-1 0,-22 0 0,0 0 16,0 0-16,0 0 0,-22 1 16,1-22-16,0 0 0,0 0 15,21-22 1,0 1-16,0 0 16,21 0-16,-21 0 0,21 21 0,0 0 15,1-21-15,-1 21 16,0 21-16,0-21 0,-21 21 15,0 21-15,21-21 0,-21 1 0,0 20 16,0-21-16,0 21 0,-21-20 16,0 20-16,0 0 0,0-21 0,-22 22 15,22-22-15,0 21 0,-21 1 0,20-22 16,-20 21-16,21-21 0,0 22 16,-22-22-16,22 21 0,0-21 0,0 0 15</inkml:trace>
  <inkml:trace contextRef="#ctx0" brushRef="#br0" timeOffset="8111.61">8424 6562 0,'43'-21'16,"-43"42"-1,0 0 1,0 0-16,0 0 0,0 22 0,0-22 15,0 21-15,0 0 0,0-20 0,0 20 16,-22 0-16,22-21 0,0 22 16,0-1-16,0-21 0,0 22 0,22-1 15,-1 0-15,0-21 0,0 22 0,0-1 16,0 0-16,1 1 0,-1-1 16,-21 0-16,0 1 0,0-1 0,0-21 15,0 22-15,0-1 0,-21-21 0,-1 21 16,1-20-16,-21-1 0,0 0 15,-1 0-15,-20 0 0,20 0 16,-20-21-16,-1 0 0,1 0 0,-1 0 16,1 0-16,21 0 0,-1-21 0,1-21 15,42 21-15</inkml:trace>
  <inkml:trace contextRef="#ctx0" brushRef="#br0" timeOffset="8735.56">10626 5207 0,'0'0'0,"-22"0"0,44 0 31,-1-21-31,0 0 0,21 0 16,-21 21-16,1-22 0,20 22 15,-21-21-15,0 0 0,0 21 0,1 0 16,-44 0 0,-20 0-16,21 0 15,-21 21-15,-1 0 0,1 1 0,-22-1 16,22 21-16,0-21 0,-1 22 16,22-22-16,0 21 0,0-21 0,0 22 15,21-22-15,0 21 0,0-21 16,21 0-16,0 22 0,0-22 15,0 0-15,22 0 0,-1 22 0,-21-22 16,22 0-16,-1 0 0,0 0 0,-21 0 16,1 1-16,-1-1 0,0-21 15,-21 21-15,0 0 0,-21 0 16,0-21-16,-22 0 0,1 0 0,0 0 16,-1 0-16,1 0 0,0 0 15,-1 0-15,1 0 0,0-21 0,-1 0 16,22 0-16,-21 0 0,21-1 15,-1 1-15,22 0 0,0-21 0,0 21 16,0-1-16,0-20 0,22 21 0,-1 0 16,21-22-16,-21 22 15,22 0-15,-1 0 0</inkml:trace>
  <inkml:trace contextRef="#ctx0" brushRef="#br0" timeOffset="9112.35">11261 5228 0,'21'0'0,"-42"0"0,84 0 0,-42 0 15,0 0-15,-21 21 16,0 1-16,0-1 0,0 0 16,-21 21-16,0-21 0,0 22 0,0-22 15,0 21-15,21 1 16,-22-1-16,22 0 0,-21-21 0,21 22 16,0-1-16,0-21 0,0 22 0,0-22 0,0 0 15,21 0-15,1-21 16,-1 0-16,0 0 0,21 0 0,-21 0 15,22 0-15,-1 0 0,0-21 0,1 0 16,-1 0-16,0-22 0,-20 22 16,20-21-16,0-1 0,-21 22 0,1-21 15,-1-22-15,-21 22 0,0 0 0,0-1 16,0 22-16,-21-21 0,-1 0 16,-20 20-16,21 22 0,-21-21 0,-1 21 15,1 0-15,0 0 0,-1 0 16,1 21-16,0-21 0,-1 22 15,1-1-15,21 0 0,-22 0 0,22 0 16,21 0-16,0 1 0,0-1 16,0 0-16,21-21 0,1 0 0,20 0 15,0 0-15,1 0 0</inkml:trace>
  <inkml:trace contextRef="#ctx0" brushRef="#br0" timeOffset="9347.2">12361 5122 0,'0'0'0,"21"-21"0,1 0 16,-22 42 0,0 0-16,0 1 15,-22-1-15,22 21 0,-21 0 0,0 1 16,21-1-16,-21 0 0,0 1 0,0 20 16,-1-20-16,1-1 0,0 21 15,0-20-15,0-1 0,0 0 0,21-20 16,-22 20-16,22-21 0,0 0 0,0 0 15,0 1-15,22-22 16,-1 0 0,0-22-16,-21 1 0</inkml:trace>
  <inkml:trace contextRef="#ctx0" brushRef="#br0" timeOffset="9594.83">12340 5186 0,'0'0'0,"0"-42"0,42-22 15,-20 22-15,-1 21 16,0-1-16,21 1 0,-21 0 0,22 21 16,-1 0-16,0 0 0,-20 0 15,20 0-15,0 21 0,-21 22 0,1-22 16,-1 0-16,0 21 0,-21-21 0,0 22 16,0-1-16,0-21 0,-21 22 15,-22-22-15,22 0 0,0 21 0,-21-21 16,21 1-16,-22-1 0,22 0 0,-21-21 15,21 21-15,-22-21 16,22 0-16,0 0 0</inkml:trace>
  <inkml:trace contextRef="#ctx0" brushRef="#br0" timeOffset="9901.06">14076 4699 0,'0'0'0,"-106"0"16,64 21-16,-1 0 0,1 22 16,0-1-16,-1 22 0,1-1 0,0 1 15,-1-1-15,1 22 0,0-22 16,20 22-16,-20-22 0,0 22 0,-1-21 15,1 20-15,21-20 0,0-1 16,0 1-16,-1-22 0,22 0 0,0 1 16,0-1-16,0 0 0,22-20 0,-1-1 15,0 0-15,0 0 0,21 0 16,-20-21-16,20 0 0,0 0 16,1 0-16,-1 0 0,0-21 0,22 0 15</inkml:trace>
  <inkml:trace contextRef="#ctx0" brushRef="#br0" timeOffset="10119.44">14118 5038 0,'0'0'0,"-63"21"15,41 0-15,1-21 16,21 21-16,0 0 0,-21 1 0,0-1 15,21 0-15,0 0 0,0 0 16,0 0 0,21-21-1,0 0-15,0 0 0,1 0 16</inkml:trace>
  <inkml:trace contextRef="#ctx0" brushRef="#br0" timeOffset="10287.08">14372 5017 0,'0'21'16,"-21"0"-16,0 0 16,0 0-16,-1 0 15,22 1-15,-21-22 0,0 21 0,0 0 16,21 0-16,0 0 0,-21 0 0,21 1 16,0-1-1,21-21-15,0 0 0</inkml:trace>
  <inkml:trace contextRef="#ctx0" brushRef="#br0" timeOffset="10526.95">14838 4826 0,'0'0'0,"0"21"15,0 0-15,-21 22 16,-1-22-16,1 21 0,0 22 0,0-22 15,0 22-15,0-22 0,-1 21 16,1 1-16,0-1 0,-21-20 0,21 20 16,-1 1-16,-20-22 0,21 22 15,0-22-15,0 0 0,21 1 0,-22-22 16,22 0-16,0 0 0,43-21 16,-22 0-16,0 0 0,21 0 15</inkml:trace>
  <inkml:trace contextRef="#ctx0" brushRef="#br0" timeOffset="10774.8">15240 4826 0,'0'0'16,"0"-42"-16,0-1 0,0 22 0,0 42 16,-21 1-1,0 20-15,-1 0 0,1 1 0,0 20 16,0 1-16,0-1 0,0 1 15,-1-1-15,1 1 0,0-1 0,0-21 16,0 22-16,0-22 0,-1 1 0,22-1 16,-21 0-16,21 1 15,-21-22-15,21 0 0,0 0 0,0 0 16,-21-21-16,0 0 16,21-21-1</inkml:trace>
  <inkml:trace contextRef="#ctx0" brushRef="#br0" timeOffset="11183.57">14520 5482 0,'0'0'0,"-21"0"0,21-21 15,42 21 1,-20 0-16,20 0 0,0 0 16,1 0-16,20-21 0,-21 21 15,22 0-15,-1-21 0,1 21 0,-1-21 16,1 21-16,-22 0 0,22-22 15,-22 1-15,0 21 0,1-21 0,-1 21 16,-21-21-16,0 21 0,1-21 16,-22 0-16,0-1 0,0 1 15,0 0-15,0 0 16,-22 21 0,1 0-16,0 0 0,0 0 15,0 0-15,0 21 16,-1 0-16,1-21 0,21 21 0,0 1 15,-21-1-15,0 0 0,21 0 16,-21 0-16,21 0 0,0 1 16,0 20-16,-21-21 0,21 0 0,0 0 15,0 1-15,-22-1 0,22 0 0,0 0 16,0 0-16,0 0 0,0 1 16,22-22-16,-1 0 15,0 0-15,0 0 0,0 0 0,0-22 16,22 1-16,-1 0 0,-21 0 15</inkml:trace>
  <inkml:trace contextRef="#ctx0" brushRef="#br0" timeOffset="11426.94">15896 4826 0,'0'0'0,"0"-42"16,0-1-1,-21 43-15,0 0 0,21 22 16,-21-1-16,-1 21 0,1 0 0,0 1 15,0 20-15,0 1 0,0-22 16,-1 22-16,1-1 0,0-21 0,0 22 16,0-1-16,21-20 0,0-1 15,-21 0-15,21 1 0,0-1 0,0 0 16,0-20-16,0-1 0,0 0 0,0 0 16,21-21-16,0 0 15,0 0-15,0 0 0,0 0 16,22-21-16,-22 0 0,0 0 0</inkml:trace>
  <inkml:trace contextRef="#ctx0" brushRef="#br0" timeOffset="11695.79">16171 4826 0,'0'0'0,"0"-42"0,21-43 16,-42 106-1,21 0-15,-21 22 0,0-22 16,0 42-16,0-20 0,-1 20 15,22-20-15,-21 20 0,0 1 16,0-1-16,21-21 0,0 22 0,-21-22 16,21 1-16,-21-1 0,21 0 15,0 1-15,0-22 0,0 0 0,0 21 16,0-21-16,0 1 0,0-1 16,21-21-16,0 0 15,0 0-15,21 0 0,-20 0 0,-1-21 16,21-1-16,0 1 0,-20 21 0,20-42 15,-21 21-15,21 0 0</inkml:trace>
  <inkml:trace contextRef="#ctx0" brushRef="#br0" timeOffset="11983.63">16425 5376 0,'0'0'0,"-21"0"31,0 22-31,0-22 16,0 21-16,-1 0 0,1 21 0,0-21 15,0 1-15,21-1 0,0 0 16,-21 0-16,21 0 0,0 0 0,0 1 15,21-1-15,0-21 16,0 0-16,0 0 0,22 0 0,-22 0 16,21 0-16,1 0 0,-1-21 0,0 21 15,-21-22-15,22 1 0,-22 0 16,0 0-16,0-21 0,0 20 0,-21 1 16,0-21-16,0 21 0,0-22 15,-21 22-15,0-21 0,0 21 16,0 0-16,0-1 0,-1 22 0,1 0 15,-21 0-15,21 0 0,0 0 16,-1 0-16,1 0 0,0 22 0,0-22 16,21 21-16,21-21 15</inkml:trace>
  <inkml:trace contextRef="#ctx0" brushRef="#br0" timeOffset="12215.49">16912 4890 0,'0'0'0,"0"-22"16,0 44 15,-21-1-31,0 0 16,21 0-16,-21 0 0,21 0 0,0 1 15,0-1-15,0 0 0,0 0 16,0 0-16,21-21 31,0 0-15</inkml:trace>
  <inkml:trace contextRef="#ctx0" brushRef="#br0" timeOffset="12352.42">16976 4974 0,'0'0'0,"0"-21"0,21 0 16,-21 0-16,-21 21 31,-1 21-31,22 0 15,-21 0-15,0 0 0,21 1 16,-21-1-16,21 0 0,-21-21 16,21 21-16</inkml:trace>
  <inkml:trace contextRef="#ctx0" brushRef="#br0" timeOffset="12679.23">17230 4551 0,'0'0'16,"0"-21"-16,0 0 0,21 21 0,0 21 15,-21 0-15,21 0 16,-21 0-16,21 22 0,0-1 0,-21 0 16,22 22-16,-1-22 0,0 22 15,-21-1-15,21 1 0,-21-1 16,0 1-16,0-1 0,0 1 0,-21-22 15,0 21-15,0 1 0,-22-1 16,1-20-16,0 20 0,-1-20 0,1-1 16,0 0-16,20 1 0,-20-1 0,0-21 15,21 0-15,-22 0 0,22 1 16,-21-1-16,21-21 0,-1 0 0,1 0 16,42 0-1,1-21 1,20-1-16,0 1 0,1 0 0</inkml:trace>
  <inkml:trace contextRef="#ctx0" brushRef="#br0" timeOffset="12875.63">18076 5249 0,'0'0'0,"0"22"62,0-1-46,-21 0-16,21 0 15,-21-21-15,21 21 16,0 0-16,0 1 0</inkml:trace>
  <inkml:trace contextRef="#ctx0" brushRef="#br0" timeOffset="13063.52">18097 5821 0,'0'0'0,"22"21"0,-22 0 0,21 22 0,-21-22 16,0 0-16,0 21 0,0-21 0,0 1 15,0 20-15,-21-21 0,-1 21 0,-20-20 16,21 20-16,-21-21 0,-1 0 16,1 22-16,-22-22 0,22 21 0,-21-21 15,-22 22-15,21-22 0,1 0 0,-1-21 16,1 21-16,-1-21 0,22 0 15,0 0-15</inkml:trace>
  <inkml:trace contextRef="#ctx0" brushRef="#br1" timeOffset="20127.43">6096 3260 0,'0'0'0,"-21"0"16,0 0-16,21 21 15,-22-21-15,22 21 16,0 0-16,0 0 16,22-21-1,-1 0-15,0 22 0,21-22 0,-21 21 16,22-21-16,-1 0 0,0 0 15,22 0-15,-1 21 0,1-21 16,21 0-16,-1 0 0,1 21 0,0-21 0,-1 0 16,22 21-16,-21-21 0,-1 21 15,22 1-15,-21-22 0,21 21 16,0 0-16,-22-21 0,22 21 16,0 0-16,0-21 0,0 21 0,-1-21 15,22 22-15,0-1 0,0-21 0,22 21 16,-1-21-16,21 21 0,-21-21 15,43 21-15,-22-21 0,22 21 0,-1-21 16,22 0-16,-22 22 0,1-1 16,20-21-16,-20 0 0,21 21 0,-22-21 15,22 0-15,-1 21 0,-20-21 16,21 0-16,-22 21 0,22-21 0,-1 0 16,1 21-16,0-21 0,-22 22 0,22-22 15,0 0-15,-1 21 16,-20-21-16,-1 0 0,1 21 0,-1-21 15,1 21-15,-22-21 0,22 21 16,-43-21-16,21 0 0,-21 21 0,0-21 16,1 0-16,-22 0 0,21 22 15,-42-22-15,-1 0 0,1 0 0,-21 0 16,0 0-16,-22 0 0,1 0 16,-1 0-16,1 0 0,-22 0 0,-21 0 15,0 0-15,0 0 0,1 0 16,-22-22-1,-22 22 1,1-21 0,0 21-16,0 0 0,0 0 0,0-21 15,-1 21-15,1-21 0,0 21 16,0-21-16</inkml:trace>
  <inkml:trace contextRef="#ctx0" brushRef="#br1" timeOffset="20887.87">18881 2540 0,'0'0'0,"-64"0"0,22 0 16,-22 0-16,1 21 0,20-21 0,1 0 16,21 0-16,0 21 0,0-21 15,21 22-15,42-1 16,-21-21-16,21 0 0,22 0 15,-22 0-15,22 0 0,-1 0 16,1 0-16,20 0 0,-20 0 0,21 0 16,-1 0-16,1 0 0,0 0 15,-22 0-15,1 0 0,-1 0 0,-21 0 16,1-21-16,-1 21 0,-21-22 16,0 22-16,-21-21 0,0 0 15,-42 21-15,21-21 16,-21 0-16,20 21 0,-20-21 0,0 21 15,-1-22-15,1 1 0,0 21 16,21-21-16,-22 21 0,43-21 16,-21 21-16,21-21 15,21 21 1,0 0-16,1 0 0,20 0 16,0 0-16,1 21 0,-22 0 0,21 0 15,-21 0-15,0 22 0,1-22 16,-22 21-16,0-21 0,0 22 0,-22-1 15,1-21-15,-21 22 0,0-22 16,-1 21-16,1-21 0,-22 22 0,22-22 16,0 0-16,-22 0 0,43 0 15,-21 0-15,21 1 0,-1-22 0,44 0 32</inkml:trace>
  <inkml:trace contextRef="#ctx0" brushRef="#br1" timeOffset="21507.51">20743 2731 0,'0'-22'16,"21"22"-16,-21-21 15,22 0-15,-1 0 0,0 21 16,0-21-16,0 0 0,0-1 16,1 1-16,-22-21 0,0 21 0,0 0 15,0-1-15,0 1 0,0 0 16,-22 0-16,1 0 0,0 21 0,-21 0 16,-22 0-16,1 0 0,-1 21 15,1 0-15,-1 0 0,1 22 0,-1-1 16,1 0-16,20 1 0,-20-1 15,42 0-15,-22 22 0,22-22 0,0-21 16,21 22-16,0-1 0,0-21 0,0 0 16,0 0-16,21 1 0,0-22 15,22 0-15,-22 0 0,21 0 16,22 0-16,-22 0 0,0 0 16,22 0-16,-22-22 0,22 1 0,-1 0 15,-20 0-15,-1-21 0,0-1 16,1 1-16,-1 0 0,0-22 0,-21 22 15,1-22-15,-1 1 0,21-1 16,-21 1-16,0-1 0,-21 1 0,22-1 16,-1 1-16,-21 20 0,0-20 15,21 21-15,-21 20 0,0-20 0,0 21 16,-21 42 0,0 0-16,-1 22 0,1-22 15,-21 42-15,21-20 0,-22-1 16,1 21-16,21 1 0,-21 21 0,20-22 15,1 1-15,0 20 0,21-20 16,0-22-16,0 22 0,0-22 0,21 0 16,0 1-16,1-22 0,-1 21 15,0-21-15,0 0 0,21-21 0,-20 0 16,-1 0-16,21 0 0,-21 0 0</inkml:trace>
  <inkml:trace contextRef="#ctx0" brushRef="#br1" timeOffset="21859.33">21357 2709 0,'-21'0'0,"0"0"31,21-21-31,21 21 31,-21-21-31,21 21 0,0-21 0,22 21 16,-22-21-16,0 21 0,0-21 15,0-1-15,0 22 0,-21-21 0,0 0 16,0 0 0,-42 21-16,21 0 15,-21 0-15,-1 0 0,1 21 16,0 0-16,-1 0 0,1 22 0,21-22 16,-22 21-16,22-21 0,0 1 15,0 20-15,21-21 0,0 0 0,0 22 16,21-22-16,0 0 15,0 0-15,1-21 0,20 0 0,0 0 16,1 0-16,-1 0 0,0 0 0,1 0 16,-1 0-16,0-21 0,22 0 15,-22 21-15</inkml:trace>
  <inkml:trace contextRef="#ctx0" brushRef="#br1" timeOffset="22095.2">21950 2455 0,'0'0'15,"0"-21"-15,0 0 0,0 0 0,-21 21 16,-1 21 0,1 0-16,-21 0 0,21 22 15,0-1-15,-22-21 0,22 22 0,0-1 16,-21 0-16,20-21 0,22 22 16,0-22-16,-21 21 0,21-21 0,0 1 15,0-1-15,21 0 0,1 0 0,-1 0 16,0-21-16,0 0 15,21 0-15,1 0 0,-1 0 0,-21 0 16,22 0-16,-1-21 0,0 0 16,1 0-16,-22 0 0</inkml:trace>
  <inkml:trace contextRef="#ctx0" brushRef="#br1" timeOffset="22371.04">22542 1947 0,'0'0'0,"0"-84"15,0 63-15,0 42 16,-21 0-16,0 0 16,-21 0-16,21 22 0,-1-1 15,1 0-15,-21 22 0,21-22 16,0 22-16,-1-1 0,1 1 0,0-1 16,0 1-16,21-22 0,0 21 15,0 1-15,0-22 0,0 1 0,0-1 16,0 0-16,0-21 0,0 1 15,21-1-15,0 0 0,-21 0 0,43-21 16,-22 0-16,0 0 0,21 0 0,-21 0 16,22 0-16,-22 0 0,21 0 15,1-21-15,-1 0 0,-21 21 0,21-21 16</inkml:trace>
  <inkml:trace contextRef="#ctx0" brushRef="#br1" timeOffset="23435.96">22881 2540 0,'0'0'0,"21"-21"0,-21 0 0,0 0 15,0-1-15,-21 22 16,0 0-16,0 0 0,0 0 0,-22 22 16,22-1-16,-21 0 0,-1 0 15,22 0-15,-21 0 0,0 22 0,20-22 16,1 21-16,0 1 0,0-22 16,0 0-16,21 21 0,0-21 0,0 1 15,0-1-15,0 0 0,21 0 16,0-21-16,0 0 15,0 0-15,1 0 0,-1 0 0,0 0 16,21 0-16,-21-21 0,1 21 16,20-21-16,-21 0 0,21-1 0,-20 1 15,-1 0-15,0-21 0,0 21 16,21-22-16,-42 1 0,22 21 0,-1-22 16,-21 22-16,0 0 0,0 0 15,0 0-15,0 42 16,-21 0-16,-1 0 15,22 0-15,-21 1 0,0 20 0,0-21 16,0 0-16,21 22 0,0-22 16,-21 0-16,21 0 0,0 0 15,0 0-15,0 1 0,0-1 16,21 0-16,21-21 0,-21 0 16,0 21-16,22-21 0,-22 0 0,21 0 15,1 0-15,-22 0 0,21-21 16,-21 0-16,0 21 0,22-21 0,-22-1 15,0 1-15,0 0 0,43-106 16,-64 106 0,0 0-16,0-22 0,0 22 15,-21 21 1,-1 21-16,1-21 16,21 22-16,-21-1 0,21 21 15,-21-21-15,21 0 0,0 22 16,0-22-16,0 0 0,0 0 0,0 22 15,0-22-15,0 0 0,0 0 16,0 0-16,21-21 0,0 21 0,0-21 16,1 22-16,20-22 15,-21 0-15,0 0 0,0 0 0,1 0 16,-1 0-16,0 0 0,21-22 16,-21 22-16,22-21 0,-22 21 0,0-21 15,21 0-15,-20 0 0,20 0 0,-21-22 16,21 22-16,-20-21 0,-1 21 15,0-22-15,0 22 0,0 0 16,-21 0-16,0 0 0,0-1 16,-21 22-16,0 0 0,0 0 15,-22 0-15,22 0 0,-21 22 16,21-1-16,-22 0 0,1 0 0,21 0 16,0 22-16,0-22 0,-22 0 15,43 0-15,0 0 0,-21 0 0,21 1 16,0-1-16,0 0 15,0 0-15,0 0 0,21-21 0,0 0 0,1 0 16,-1 21-16,0-21 0,0 0 16,0 0-16,0 0 0,22-21 15,-22 21-15,0-21 0,0 0 0,22 0 16,-22 0-16,0-1 0,0 1 16,-21-21-16,21 21 0,0-22 0,-21 22 15,22 0-15,-22-21 0,0 21 16,0 42-1,-22 21 1,1-21-16,21 0 0,-21 1 16,21 20-16,0-21 0,0 0 15,0 0-15,0 1 0,0-1 0,0 0 16,0 0-16,21 0 16,0-21-16,1 0 0,-1 0 15,0 0-15,0 0 0,0 0 16,0 0-16,22 0 0,-22-21 15,-21 0-15</inkml:trace>
  <inkml:trace contextRef="#ctx0" brushRef="#br1" timeOffset="24580.33">24490 2074 0,'0'0'0,"0"-63"15,-21 63 1,-1 0-1,1 21-15,0 0 0,21 22 16,-21-22-16,0 21 0,0 0 0,-1 1 16,1 20-16,21-20 0,-21 20 15,0 1-15,21-22 0,0 21 0,-21-20 16,21-1-16,0 0 0,0 1 16,0-1-16,0-21 0,0 22 0,0-22 15,0 0-15,21 0 16,0-21-16,-21 21 0,21-21 0,0 0 15,1 0-15,-1 0 0,0 0 16,0-21-16,0 21 0,0-21 0,1 0 16,-1 0-16,0-1 15,0 1-15,0 0 0,-21 0 0,21 0 16,1 0-16,-22-1 0,21 1 16,-42 42 15,-1 1-31,1-1 0,21 0 15,0 0-15,-21 0 0,21 0 0,0 1 16,0-1-16,0 0 16,21-21-1,0 0-15,1 0 16,-1 0-16,0 0 0,0 0 0,0 0 16,0 0-16,1 0 15,20 0-15,-21-21 0,0 0 0,0-1 16,1 1-16,-1 21 0,0-21 15,-21 0-15,0 0 0,21 0 0,-42 21 47,21 21-47,-21-21 0,0 21 16,21 0-16,-22 0 0,22 0 16,0 1-16,0-1 15,0 0 1,22-21-16,-1 0 0,0 0 15,0 0 1,0 0-16,0 0 0,1 0 16,-22-21-1,0 0-15,0-1 16,0 1-16,-22 0 0,1 21 16,21-21-16,0 0 0,-21 21 0,21-21 15,0-1-15,0 1 16,21 21-16,0 0 0,1-21 15,20 21-15,-21 0 0,0 0 16,0 0-16,22 0 0,-22 0 16,0 0-16,0 0 0,0 21 15,-21 0-15,0 1 0,22-22 16,-22 21-16,0 0 0,0 0 16,0 0-16,0 0 0,0 1 0,0-1 15,0 0-15,0 0 16,0 0-16,0 0 15,-22-21 1,22-21 15,0 0-31,0 0 16,0 0-16,22 21 0,-1-21 16,0-1-16,0 1 0,0-21 15,22 21-15,-22 0 0,21-1 0,-21 1 16,0 21-16,22-21 0,-22 21 15,0 0-15,0 0 0,-21 21 16,0 0-16,0 1 16,0-1-16,0 0 0,0 0 0,0 0 15,-21 0-15,21 1 0,0-1 16,0 0-16,-21 0 0,21 0 0,-21-21 16,21 21-1,0-42 16,0 0-15,0 0-16</inkml:trace>
  <inkml:trace contextRef="#ctx0" brushRef="#br1" timeOffset="24764.21">25527 2328 0,'0'0'0,"-21"0"15,0 0 1,-1 0 15,1 0-31,0 0 16,0 0-16,0 0 16,0 0-16</inkml:trace>
  <inkml:trace contextRef="#ctx0" brushRef="#br1" timeOffset="24955.1">24384 2455 0,'0'0'0,"-21"0"0,42 22 47,0-22-47,0 0 16,0 21-16,22-21 0,-22 21 0,0-21 15,21 0-15,-20 0 0,-1 21 16,0-21-16,0 0 0</inkml:trace>
  <inkml:trace contextRef="#ctx0" brushRef="#br1" timeOffset="26071">19494 4487 0,'0'0'16,"-21"-21"-16,-21 0 15,42 0-15,0 0 0,-21 0 0,21-1 0,-21 1 16,21 0-16,0 0 0,0-21 16,0 20-16,0 1 0,21 0 0,0 0 15,0 21-15,-21-21 0,21 21 16,0 0-16,1 0 0,20 0 0,-21 0 15,0 0-15,0 21 0,-21 0 16,22 21-16,-22-20 0,0 20 16,0 0-16,0 1 0,0-1 0,-22 0 15,-20 22-15,0-22 0,-1 0 16,1 22-16,0-1 0,-22 1 0,22-22 16,0 22-16,-1-1 0,1-20 15,0 20-15,-1-21 0,22 1 0,0-1 16,21 0-16,0-20 0,0 20 15,0 0-15,0-21 0,0 1 0,21-1 16,21 0-16,-20 0 0,-1 0 16,21 0-16,0-21 0,1 22 15,-1-22-15,0 0 0,1 0 0,-1 0 16,0 0-16,1 0 0,-1 0 16,-21 0-16,0-22 0,1 22 0,-22-21 15,-22 21-15,1 0 16,0 0-16,-21 0 0,21 0 15,-22 21-15,1-21 0,0 22 0,-1-1 16,1 21-16,0-21 0,-1 22 16,22-1-16,-21 0 0,21 1 0,-22-1 15,22 21-15,0-20 0,21 20 0,0-20 16,0 20-16,0 1 16,21-1-16,0 1 0,0 20 0,1-20 15,20 20-15,0 1 0,-21-21 0,22 20 16,-1-20-16,-21-1 0,22 22 15,-22-22-15,0 1 0,0 21 0,0-22 16,-21 1-16,0-1 0,0-21 0,-21 22 16,-21-22-16,-1 1 0,1-22 15,0 21-15,-22-21 0,1 0 0,-1-21 16,22 0-16,-22 0 0,1 0 0,-1 0 16,1-21-16,-1 21 0,1-42 15,-1 21-15,1 0 0,-1-22 0,22 1 16,0 0-16,-1-1 0,22 1 15,-21-22-15,42 22 0,0-21 16</inkml:trace>
  <inkml:trace contextRef="#ctx0" brushRef="#br1" timeOffset="30159.24">20680 5863 0,'0'0'0,"0"-21"16,0 0-16,0 0 16,0 0-16,0-1 0,0 1 15,0 0-15,-21 0 16,-1 21-16,1-21 0,-21 21 0,21 0 16,-22 0-16,22 0 0,-21 0 15,0 0-15,-1 21 0,1 0 0,21 21 16,-22-20-16,1 20 0,21 0 15,-21 1-15,20-1 0,1 0 16,0-21-16,21 22 0,0-1 0,0-21 16,0 22-16,0-22 0,0 0 15,21 0-15,22-21 0,-22 0 16,21 0-16,-21 0 0,22 0 16,20-21-16,-21 21 0,1-21 0,20 0 15,-20-1-15,20-20 0,-21 21 0,22-21 16,-22-1-16,1 1 0,20-22 15,-42 22-15,22-21 0,-1-1 16,0 1-16,-21-1 0,1 1 0,20-1 16,-21 1-16,-21 20 0,21-20 0,-21 20 15,0 1-15,0 0 16,0 21-16,0-1 0,0 1 0,-21 21 16,0 21-16,0 1 15,-22 20-15,22 0 0,-21 1 0,21-1 16,-22 21-16,22 1 0,-21-1 0,21 1 15,0-1-15,-1 1 0,22-22 16,0 22-16,0-1 0,0-20 0,0-1 16,0 0-16,0 1 0,22-22 15,-1 21-15,0-21 0,21 0 16,-21 1-16,22-22 0,-22 0 0,21 0 0,1 0 16,-1 0-16,0 0 0,-21 0 15,22-22-15,-1 1 0,0 21 16,1-21-16,-22-21 0,21 21 15,-21-1-15,1-20 0,20 21 0,-21-21 16,-21 20-16,0-20 0,0 21 0,0-21 16,0 20-16,0 1 15,-21 21-15,-21 0 0,20 0 16,1 21-16,0 1 0,0-1 16,0 21-16,0-21 0,21 0 0,-22 22 15,22-22-15,0 0 0,0 0 16,0 22-16,22-22 0,-1 0 15,0-21-15,21 21 0,-21-21 0,22 0 16,-1 0-16,0 0 0,1 0 16,-1 0-16,0 0 0,22 0 0,-22 0 15,1-21-15,-1 0 0,0 0 0,1-1 16,-1 1-16,-21-21 0,21 0 16,-20 20-16,-1-41 0,21 21 0,-21-1 15,-21 1-15,21-22 0,1 22 16,-22 0-16,21 21 0,-21-22 0,0 22 15,0 0-15,0 0 0,-21 42 32,-1 21-32,1-21 0,0 43 15,0-22-15,0 22 0,0-1 16,-1 1-16,1-1 0,0 1 0,0-1 16,0 22-16,-22-22 0,22 22 15,0 0-15,-21-1 0,-1 22 0,22-21 16,-21 21-16,0-22 0,-1 22 0,1-21 15,0 21-15,-22 0 0,22-22 16,-1 22-16,-20-21 0,21-1 0,-1 1 16,1-21-16,21-1 0,0-21 15,-1 22-15,1-43 0,21 21 0,0-20 16,0-1-16,21-21 0,1 0 16,-1-21-16,21-1 0,0 1 15,1 0-15,-1 0 0,0-21 16,22-1-16,-1 1 0,-20-22 0,20 22 15,1-21-15,-22-1 0,0 1 0,1-1 16,-1-21-16,-21 22 0,0-22 16,1 22-16,-22-22 0,0 0 0,0 1 15,0-1-15,0 0 0,0 1 0,-22 20 16,1 1-16,0 20 0,0 1 16,0 0-16,0 21 0,-1-1 0,1 1 15,0 21-15,42 0 31,0 0-15,1 0-16,20 0 0,-21 0 0,21 0 16,1 0-16,-1-21 0,0 0 15,1 21-15,-1-21 0,0 0 0,22-1 16,-22 1-16,1 0 0,-1-21 16,0 21-16,-21-1 0,22 1 0,-22 0 15,0 21-15,0-21 0,0 0 16,-21 0-16,0-1 0,-21 22 31,0 0-31,0 0 0,0 0 16,0 0-16,-1 0 15,22 22-15,-21-1 0,21 0 16,0 0-16,0 0 0,0 0 16,0 1-16,21-1 0,1-21 0,-1 21 15,0-21-15,0 0 0,21 0 16,-20 0-16,20 0 0,0 0 0,1 0 15,-22 0-15,21 0 0,0-21 16,1 21-16,-22-21 0,21-1 0,-21 1 16,1 0-16,-1 0 0,0 0 0,-21 0 15,21-1-15,-21 1 0,0 0 16,0 0-16,-21 21 31,0 0-31,0 21 0,21 0 16,-22 0-16,1 1 0,0-1 0,21 0 15,-21 0-15,0 0 0,21 22 16,-21-22-16,21 0 0,0 0 16,0 0-16,0 0 15,21-21 1,0 0-16,0-21 16,-21 0-16,21 21 0,0-21 15,1 0-15,-1 0 0,0-1 16,0 1-16,0 0 0,0 0 0,1 0 15,-22 0-15,0-1 0,21 22 16,-21-21-16,0 42 31,0 1-31,0-1 0,0 0 0,0 0 16,0 0-16,0 0 0,0 1 16,0-1-16,0 0 15,0 0-15,21-21 0,0 0 0,-21 21 16,21-21-16,0 0 0,1 0 15,-1 0-15,0 0 0,0 0 16,0 0-16,0-21 0,1 0 0,-1 0 16,0 0-16,0-1 15,0 1-15,-21 0 0,0 0 16,21 0-16,-21 0 0,22-1 16,-22 1-16,0 42 31,-22 1-31,22-1 0,-21 0 15,21 0-15,0 0 0,-21 0 0,21 1 16,0-1-16,0 0 0,0 0 16,0 0-16,21 0 15,0-21-15,1 0 0,-1 0 16,0 0 0,0 0-16,0-21 0,22 0 0,-22 21 15,0-21-15,0 0 0,0 0 0,0-22 16,22 22-16,-22-21 0,0-1 15,0-20-15,0 21 0,1-22 0,20 1 16,-21-1-16,0 1 0,0 20 16,1-20-16,-1 20 0,-21-20 0,0 42 15,0-22-15,0 22 0,0 0 0,0 0 16,-21 42 0,-1 0-16,1 0 0,0 1 0,21 20 15,-21-21-15,21 21 0,-21 1 16,21-1-16,-21 0 0,21 22 15,0-22-15,0 22 0,0-22 0,0 22 16,0-22-16,0 0 0,0 1 16,0-1-16,0-21 0,0 21 0,0-20 15,0-1-15,0 0 0,0 0 16,21-21-16,0 0 0,0 0 16,0 0-16,0 0 0,1 0 0,-1 0 15,0 0-15,0-21 0,0 0 16,0 0-16,22-1 0,-43 1 0,21 0 15,0 0-15,0 0 0,0-22 16,-21 22-16,0 0 0,0 0 16,0 42-1,0 0 1,0 0-16,0 1 0,0-1 0,-21 0 16,21 0-16,0 0 0,-21 0 15,21 1-15,0-1 0,0 0 16,0 0-16,21-21 15,0 0-15,1 0 16,-1 0-16,0 0 0,0 0 16,0 0-16,0-21 15,1 0-15,-1 21 0,-21-21 0,21-1 16,-21 1-16,21 0 0,-21 0 16,0 0-16,21 21 15,-21 21 16,0 0-31,-21-21 0,21 21 16,0 0-16,0 1 0,0-1 0,0 0 16,0 0-16,0 0 15,0 0 1,21-21 0,0 0-16,1 0 0,-1 0 15,0 0-15,-21-21 0,21 21 0,0-21 16,-21 0-16,0 0 15,0 0-15,0-1 0,0 1 16,0 0-16,0 0 0,0 0 16,0 0-16,-21-1 0,0 22 0,0 0 15,0-21-15,-1 21 0,1 0 0,0 0 16,42 0 15,0 0-15,22-21-16,-22 21 0,0 0 0,0 0 15,22-21-15,-22 21 0,21 0 16,-21 0-16,0 0 0,1 0 0,-1 0 16,0 0-16,0 0 0,-21 21 0,0 0 15,0 0-15,0 1 16,0-1-16,0 0 0,0 0 16,0 0-16,-21 0 0,21 1 0,-21-1 15,21 0-15,0 0 0,0 0 16,0 0-16,-21-21 0,21 22 15,0-44 17,0 1-17,21 0 1,0 0-16,0 0 0,0 0 16,0-1-16,1-20 0,-1 21 0,21-21 15,-21 20-15,0 1 0,22-21 16,-22 21-16,0 21 0,0-21 0,0 21 15,-21 21 1,0 0-16,0 0 0,0 0 0,0 0 16,0 22-16,0-22 0,-21 0 0,21 21 15,0-20-15,0-1 0,0 0 16,0 0-16,0 0 0,0 0 0,0 1 16,0-1-16,21-21 0,1 0 15,-1 21-15,0-21 0,0 0 16,21 0-16,-20 0 0,-1 0 0,21 0 15,-21 0-15,0-21 0,1 0 16,20-1-16,-21 22 0,-21-21 0,21 0 16,0 0-16,1 0 0,-1-22 0,-21 22 15,21-21-15,0 21 0,-21-22 16,0 22-16,21-21 0,-21 21 0,21-22 16,-21 22-16,0-21 0,0 21 0,0 0 15,0-1-15</inkml:trace>
  <inkml:trace contextRef="#ctx0" brushRef="#br1" timeOffset="30364.12">25188 5355 0,'0'0'0,"-21"0"0,-21 0 0,-1-21 16,22 21-16,0 0 15,0 0 17,0 0-17,0 0-15</inkml:trace>
  <inkml:trace contextRef="#ctx0" brushRef="#br1" timeOffset="30599.99">23897 5482 0,'0'0'0,"21"0"0,0 0 0,22 0 0,-1 0 16,-21 0-16,22 0 0,-1 0 15,0 0-15,1 0 0,-1 0 0,0 0 16,1-21-16,-1 21 15,-21 0-15,21 0 0,-20-21 0,-1 21 16,0-21-16,0 21 0,-21-21 16</inkml:trace>
  <inkml:trace contextRef="#ctx0" brushRef="#br1" timeOffset="30815.96">23558 5313 0,'0'0'0,"-21"0"16,21-21 31,-21 21-32,0 0-15</inkml:trace>
  <inkml:trace contextRef="#ctx0" brushRef="#br1" timeOffset="30967.88">23029 5419 0,'-21'0'31,"0"0"-31,0 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1T01:17:27.61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2222 2053 0,'0'0'0,"0"-21"16,0 0 0,0 0-16,0 0 15,-21-1-15,21 1 0,-21 21 0,21-21 16,-21 0-16,21 0 0,0 0 16,-21-1-16,21 1 0,-21 21 15,21 21 16,0 22-31,0-22 16,0 21-16,0 22 0,0-22 0,0 22 16,0-22-16,0 21 0,0 22 15,0-21-15,0 20 0,0 1 16,0-22-16,0 22 0,0-21 0,0-1 16,0 1-16,0-1 0,0-21 15,-22 22-15,22-22 0,0 1 0,0-1 16,0-21-16,0 0 0,0 0 15,0 1-15,0-1 0,0-42 16,0-1 0,0 1-16,-21 0 0,21-21 15,0 21-15,0-22 0,-21-20 16</inkml:trace>
  <inkml:trace contextRef="#ctx0" brushRef="#br0" timeOffset="371.78">1926 2117 0,'-42'-43'15,"42"22"-15,-21 0 16,21 0-16,0 0 16,0 0-16,0-1 0,0 1 15,21 21-15,0-21 0,0 0 0,0 0 16,0 0-16,22 21 0,-22 0 15,21 0-15,1 0 0,-1 0 16,21 0-16,-20 21 0,-1 0 0,0 0 16,1 21-16,-1 1 0,-21-22 15,0 21-15,-21 1 0,0-1 0,0 0 16,-42 1-16,21-1 0,-21 0 16,-1 1-16,1-1 0,0-21 0,-1 21 15,22-20-15,-21 20 0,-1-21 16,22 0-16,0-21 0,0 21 15,0-21-15,21-21 32,0 0-32,0 0 15,21-21-15,-21 20 0,21 1 0</inkml:trace>
  <inkml:trace contextRef="#ctx0" brushRef="#br0" timeOffset="860.18">2688 1884 0,'0'0'0,"21"0"0,-21-21 15,0 42 1,0 0-16,0 0 0,-21 0 16,0 22-16,21-22 0,-21 21 15,0 1-15,21-1 0,0 0 0,0-21 16,-22 22-16,22-1 0,0 0 15,0-20-15,0 20 0,0-21 0,22 0 16,-22 0-16,21 1 0,0-1 16,0-21-16,0 0 0,0 0 0,1 0 15,20 0-15,-21 0 16,0 0-16,22-21 0,-22-1 0,21 1 16,-21-21-16,0 21 0,1 0 15,-1-22-15,0 22 0,0-21 0,0-1 16,-21 22-16,0-21 0,0 21 0,0 0 15,0-22-15,0 22 0,0 0 16,0 0-16,0 0 0,0 42 31,-21-21-31,21 21 16,0 21-16,0-21 0,0 1 16,0 20-16,0 0 0,0-21 0,0 22 15,0-1-15,0-21 0,0 22 16,0-22-16,0 0 0,0 0 15,21 0-15,-21 0 0,21 1 16,1-22-16,-1 0 0,0 0 16,0 0-16,0-22 0,0 1 15</inkml:trace>
  <inkml:trace contextRef="#ctx0" brushRef="#br0" timeOffset="1407.16">3619 1524 0,'-42'42'16,"42"-20"-16,-21 20 0,0 0 16,21 1-16,0-1 0,0 0 0,-21 1 15,21 20-15,-22-21 0,22 1 16,0-1-16,0 0 0,0 1 0,0-1 15,0 0-15,-21-20 0,21 20 16,0-21-16,-21 0 0,21 0 0,0 1 16,0-1-16,-21 0 0,21 0 15,-21-21-15,21-21 32,0 0-32,0 0 15,0-1-15,21 1 0,0-21 0,0 21 16,-21 0-16,21-22 0,22 22 15,-22 0-15,0 0 0,0 0 0,22-1 16,-22 22-16,21 0 0,-21 0 16,22 0-16,-22 0 0,0 0 0,21 0 15,-21 22-15,1-1 0,-1 0 16,-21 0-16,0 0 0,0 0 0,0 22 16,0-22-16,0 0 0,-21 21 0,-1-20 15,1-1-15,0 21 16,-21-21-16,-1 0 0,22 1 0,-21-1 15,21 0-15,-22 0 0,22-21 0,-21 21 16,21-21-16,0 0 0,-1 0 16,1 0-16,0 0 0,0 0 15,21-21-15,0 0 16,0 0-16,0 0 0,0-1 16,21 1-16,0 0 0,0 0 0</inkml:trace>
  <inkml:trace contextRef="#ctx0" brushRef="#br0" timeOffset="2347.62">4318 1524 0,'-21'0'0,"0"0"15,-1 21-15,1 22 0,0-22 16,21 21-16,0 0 0,-21 1 16,21 20-16,-21-20 0,0 20 0,21-21 15,0 22-15,0-22 0,-22 1 16,22-1-16,-21 21 0,21-41 16,0 20-16,0 0 0,0 1 0,0-22 15,0 0-15,0 21 0,21-21 16,1 1-16,-1-22 0,0 0 15,0 0-15,21 0 0,-20 0 16,20-22-16,-21 1 0,21 0 0,-20 0 16,20 0-16,-21 0 0,21-1 15,-20-20-15,-1 21 0,0 0 0,0-22 16,-21 22-16,0 0 0,0 0 0,21 0 16,-21 0-16,0-1 15,-21 22 1,21 22-1,-21-1-15,21 0 0,-21 21 16,21-21-16,-21 1 0,21-1 0,0 21 16,0-21-16,0 0 0,0 1 15,0 20-15,0-21 0,0 0 0,21-21 16,0 21-16,0 1 0,0-22 16,0 0-16,1 0 0,20 0 0,-21 0 15,0 0-15,22 0 0,-22 0 16,21 0-16,-21-22 0,22 1 0,-22 0 15,0 0-15,21 0 0,-21 0 0,1-1 16,-1-20-16,21 21 0,-21-21 16,0-1-16,1 22 0,-1-21 15,0 21-15,0-1 0,-21 1 16,21 0-16,0 0 0,1 21 16,-1 0-1,-21 21-15,0 0 16,21-21-16,-21 21 15,21-21 1,0 0 0,0-21-1,-21 0 1,0 0 0,0 0-1,-21 21-15,0 0 0,0 0 16,0 0-16,21 21 0,-21-21 15,-1 21-15,1 0 0,21 0 0,-21 1 16,0 20-16,21-21 0,-21 0 16,21 22-16,0-22 0,0 0 0,0 21 15,0-21-15,0 1 0,0-1 16,0 0-16,21 0 0,0-21 0,0 0 16,0 0-16,1 0 0,-1 0 0,21 0 15,-21 0-15,0 0 0,22 0 16,-22-21-16,0 21 0,0-21 0,22 0 15,-22-1-15,0 1 16,0 0-16,0 0 0,-21 0 0,21-22 16,-21 22-16</inkml:trace>
  <inkml:trace contextRef="#ctx0" brushRef="#br0" timeOffset="2563.83">4995 1651 0,'0'0'0,"-21"0"0,0 0 16,0 0-16,21 21 31,21 0-15,0-21-16,0 0 0,0 0 0,-21 22 15</inkml:trace>
  <inkml:trace contextRef="#ctx0" brushRef="#br0" timeOffset="3036.56">6837 1778 0,'21'-21'16,"-21"42"-1,21 0 1,0 22-16,-21-1 0,0 0 0,0 1 15,21-1-15,-21 0 0,0 1 16,0-1-16,0 0 0,0 1 0,22-22 16,-22 21-16,0-21 0,0 0 15,0 1-15,0-1 0,21-21 16,0 0-16,0 0 0,0-21 16,0-1-1,-21 1-15</inkml:trace>
  <inkml:trace contextRef="#ctx0" brushRef="#br0" timeOffset="3248.44">7260 1799 0,'0'21'0,"0"-42"0,0 42 16,-21 1 0,0-1-16,21 21 0,-21-21 15,-1 22-15,-20-1 0,21-21 0,0 21 16,-22 1-16,22-1 0,0 0 15,0-20-15,0 20 0,0-21 0,21 21 16,-22-20-16,22-1 0,0 0 16,0 0-16,22-21 15,-1 0-15,0 0 0,0-21 0</inkml:trace>
  <inkml:trace contextRef="#ctx0" brushRef="#br0" timeOffset="3657.21">7535 1884 0,'0'0'0,"0"-21"16,0 0-1,-21 21-15,0 0 0,0 0 16,21 21-16,-21 0 0,-1 0 0,1 21 16,21-20-16,-21 20 0,21-21 15,-21 21-15,21-20 0,-21 20 0,21-21 16,0 21-16,0-20 0,0 20 15,0-21-15,0 0 0,0 0 0,21-21 16,0 22-16,0-22 0,0 0 16,1 0-16,-1 0 0,0 0 0,0 0 15,21-22-15,-20 22 0,-1-21 0,0 0 16,0 0-16,21 0 16,-20 0-16,-22-1 0,21 1 0,-21-21 15,0 21-15,0-22 0,0 22 0,0-21 16,0 21-16,0 0 0,-21-22 15,-1 22-15,1 21 0,0-21 0,0 21 16,0 0-16,0 0 0,-1 0 16,-20 0-16,21 21 0,0 0 0,0 0 15,-1 1-15,1-1 0,21 0 16,0 0-16,0 0 0,0 0 16,0 1-16,43-22 0,-22 0 15</inkml:trace>
  <inkml:trace contextRef="#ctx0" brushRef="#br0" timeOffset="3896.58">8191 1947 0,'0'22'16,"0"-1"-1,-21 0-15,21 0 0,-21 21 16,21-20-16,-21-1 0,21 0 0,0 0 15,-21 21-15,0-20 16,21-1-16,0 0 0,0 0 0,-22-21 16,22 21-16,0 0 0,0-42 31,22 0-15</inkml:trace>
  <inkml:trace contextRef="#ctx0" brushRef="#br0" timeOffset="4056.49">8107 1799 0,'0'0'0,"0"-21"0,-21 0 0,-1 21 31,1 0-31,0 0 16,21 21-16,0 0 15,0 0-15,0 1 16,21-1-16,0 0 0</inkml:trace>
  <inkml:trace contextRef="#ctx0" brushRef="#br0" timeOffset="4576.28">8784 2096 0,'0'0'0,"0"-22"15,0 1-15,0 0 16,0 0-16,0 0 0,0 0 0,-21-1 16,0 1-16,0 21 0,-1 0 0,1 0 15,0 0-15,-21 0 0,21 0 16,-1 21-16,-20 1 0,21-1 0,0 0 16,-22 21-16,22-21 0,0 22 15,21-22-15,0 21 0,-21-21 16,21 22-16,0-22 0,0 21 0,0-21 0,0 1 15,0-1-15,21 0 16,0-21-16,0 0 0,22 0 16,-22 0-16,21-21 0,-21 0 0,22-1 15,-1 1-15,0 0 0,-20 0 16,20 0-16,-21-22 0,21 1 0,-20 21 16,-1-43-16,0 22 0,-21 0 15,0-22-15,0 22 0,0-22 0,0 1 16,0 21-16,0-22 0,-21 22 0,0-1 15,-1 22-15,1 0 0,-21 0 16,21 0-16,0 21 0,-1 0 0,1 21 16,0 0-16,0 21 0,21-20 15,0 41-15,-21-21 0,21 1 16,0 20-16,0-20 0,0 20 0,0-21 16,21 1-16,0-1 0,0 0 15,0 1-15,22-22 0,-22 0 0,21 0 16,-21 0-16,22 1 0,-22-22 15,21 0-15,1 0 0,-22 0 0</inkml:trace>
  <inkml:trace contextRef="#ctx0" brushRef="#br0" timeOffset="5212.52">10393 2074 0,'21'-21'31,"0"0"-31,-21 0 0,0 0 0,21 0 16,-21-1-16,21 1 0,-21 0 15,0-21-15,0 21 0,0-1 0,-21-20 16,0 21-16,-21 0 0,21 0 16,-1 21-16,-20 0 0,0 0 0,21 0 15,-22 21-15,1 0 0,0 0 16,-1 21-16,22 1 0,-21-1 0,-1 22 15,1-22-15,21 0 0,0 22 0,0-22 16,21 0-16,0 1 0,0-22 16,0 21-16,21-21 0,0-21 0,0 22 15,21-22-15,-20 0 0,20 0 16,0 0-16,1-22 0,-1 1 16,0 0-16,-21 0 0,22 0 0,-1 0 15,-21-1-15,22 1 0,-22-21 16,0 21-16,0-22 0,0 22 0,-21-21 15,0 0-15,21 20 0,-21-20 0,0 21 16,0 0-16,0 0 0,0-1 16,0 1-16,-21 42 15,21 1-15,-21-1 16,21 21-16,0-21 0,0 22 0,0-1 16,0-21-16,0 21 0,0-20 15,0 20-15,0-21 0,0 0 16,0 0-16,21 1 0,0-1 0,1 0 15,20-21-15,0 0 0,-21 0 0,22 0 16,20 0-16</inkml:trace>
  <inkml:trace contextRef="#ctx0" brushRef="#br0" timeOffset="5664.21">11324 1990 0,'0'0'15,"0"-21"-15,0-22 0,-21 22 0,0 0 16,0 0-16,-1 0 0,1 21 0,-21 0 15,21 0-15,-22 0 0,1 0 16,0 0-16,21 21 0,-22 0 0,1 0 16,0 21-16,20-20 0,-20 20 15,21-21-15,0 21 0,0 1 0,-1-22 16,22 0-16,0 21 0,0-20 16,0-1-16,0 0 0,22-21 0,-1 21 15,0-21-15,0 0 0,21 0 0,-20 0 16,20 0-16,-21-21 0,21 21 15,1-21-15,-1 0 0,-21-1 0,22 1 16,-1-21-16,-21 21 0,0-22 0,0 1 16,1 0-16,-1-22 0,0 22 15,0-22-15,-21 1 0,0-1 16,0 1-16,21-1 0,-21 22 0,0-21 16,0 20-16,0 22 0,0 0 15,0 0-15,-21 21 16,21 21-16,-21 0 0,0 21 15,0 1-15,-1-1 0,1 0 0,0 22 16,0-1-16,0 1 0,0-22 16,21 22-16,0-22 0,0 22 0,0-22 15,0 0-15,0-21 0,0 22 0,21-22 16,0 0-16,21 0 0,-21 0 16,22 1-16,-22-22 0,21 0 15,1 0-15,-1 0 0</inkml:trace>
  <inkml:trace contextRef="#ctx0" brushRef="#br0" timeOffset="6135.94">11938 1842 0,'0'0'0,"0"-22"16,-21 1-16,0 0 0,-1 0 0,1 21 16,0 0-16,0 0 0,0 0 15,0 0-15,-22 0 0,22 42 0,0-21 16,0 1-16,0 20 0,-1-21 15,1 21-15,0-20 0,0 20 16,21-21-16,0 21 0,0-20 0,0-1 16,0 21-16,0-21 0,0 0 15,21 1-15,0-22 0,0 0 16,1 0-16,-1 0 0,0 0 0,0 0 16,21-22-16,-20 1 0,-1 21 0,0-21 15,21 0-15,-21 0 0,1-22 16,-1 22-16,0-21 0,0 0 0,0-22 15,0 22-15,-21-22 0,0 1 16,0-1-16,0 22 0,0-22 0,0 22 16,0 0-16,0-1 0,0 1 15,0 21-15,0 0 0,0 0 16,-21 21-16,21 21 16,-21 0-16,0 21 0,21 1 0,-21-1 15,0 0-15,21 22 0,0-1 16,-22-20-16,22 20 0,0 1 0,-21-22 15,21 21-15,0-20 0,0-1 16,0-21-16,0 22 0,0-22 0,21 0 16,1 0-16,-1 0 0,0 0 0,0-21 15,21 0-15,-20 0 0,20 0 16,0 0-16,-21 0 0</inkml:trace>
  <inkml:trace contextRef="#ctx0" brushRef="#br0" timeOffset="6356.82">12658 1461 0,'0'0'0,"-22"0"0,-41 0 15,42 21-15,0 0 16,-1 0-16,1 21 0,21-20 16,-21 20-16,0 0 0,21 22 0,-21-22 15,21 0-15,0 1 0,0-1 16,0 0-16,0 1 0,0-22 15,0 21-15,0-21 0,0 1 0,0-1 16,42 0-16,-21-21 0,0 0 16,1 0-16,20 0 0,-21 0 0</inkml:trace>
  <inkml:trace contextRef="#ctx0" brushRef="#br0" timeOffset="6604.68">13335 1376 0,'0'0'16,"21"0"-16,0 0 0,0 0 15,1 21-15,-1 0 0,0 0 16,0 1-16,0 20 0,-21-21 0,21 21 16,-21 1-16,22 20 0,-22-20 0,0-1 15,0 0-15,0 1 0,0 20 16,0-21-16,0 1 0,-22-22 0,1 21 15,-21 1-15,21-1 0,-22-21 0,1 21 16,0-20-16,-1-1 0,-20 0 16,21 0-16,-22 0 0</inkml:trace>
  <inkml:trace contextRef="#ctx0" brushRef="#br0" timeOffset="7400.25">6202 3090 0,'0'0'0,"-21"0"31,-1 0-31,1 0 0,0 0 15,0 0-15,0 0 0,0 0 16,-1 22-16,-20-1 0,21-21 0,0 21 16,0 0-16,-1 0 0,1-21 15,21 21-15,0 1 0,0-1 16,21-21-16,1 21 16,-1-21-16,0 0 15,21 21-15,-21-21 0,1 21 0,20-21 16,-21 21-16,0-21 0,0 22 15,1-22-15,-22 21 0,0 0 16,0 0-16,0 0 16,-22-21-16,1 21 0,0 1 15,0-22-15,-21 0 0,20 21 0,-20-21 16,21 0-16,0 0 0,0 0 16,42 0 30,0 0-46,0 21 16,-21 0-16,0 0 16,0 0-16,0 1 0,0-1 15,0 0-15,0 0 0,0 0 0,-21 0 16,21 1-16,0-1 0,-21 0 16,21 0-16,-21 0 0</inkml:trace>
  <inkml:trace contextRef="#ctx0" brushRef="#br0" timeOffset="7863.99">5884 4805 0,'0'0'16,"0"-21"-16,0 0 0,-21-1 15,0 1-15,0 21 32,0 21-32,-1 1 15,1-1-15,21 0 0,-21 21 0,0-21 16,21 22-16,0-1 0,0 0 0,0 1 15,0-22-15,0 21 0,0 1 16,0-22-16,42 0 0,-21 0 0,1 0 16,-1 0-16,21 1 0,-21-22 15,22 0-15,-22 21 0,21-21 0,-21 0 16,0 0-16,22 21 0,-43 0 16,21-21-16,-21 21 0,0 0 0,-21 1 15,0-1-15,-22 0 16,1 0-16,0 0 0,-1 22 15,-20-22-15,-1 0 0,22 0 0,-22 0 16,22-21-16,0 21 0,-1-21 16,1 0-16,21 0 0,0 0 0,0-21 15,21 0-15</inkml:trace>
  <inkml:trace contextRef="#ctx0" brushRef="#br0" timeOffset="8548.6">7366 3979 0,'0'0'0,"21"-21"0,0 0 16,0 0-16,-21 0 0,22 0 15,-1-1-15,-21 1 0,0 0 0,0 0 16,0 0-16,0 0 16,-21 21-16,-22 0 0,22 0 0,-21 0 15,21 0-15,-22 0 0,1 21 0,0-21 16,-1 21-16,1 0 0,0 0 15,20 0-15,-20 1 0,21-1 16,21 21-16,0-21 0,0 22 16,0-22-16,42 21 0,-21-21 0,22 22 15,-1-22-15,0 0 0,1 21 0,-1-21 16,0 1-16,1-1 0,-1 0 16,0 0-16,1 0 0,-22 0 0,0 1 15,-21-1-15,0 0 0,-21-21 16,-21 0-16,20 0 15,-20 0-15,0 0 0,21 0 0,-22 0 16,1 0-16,21-21 0,-22 0 16,1 21-16,21-43 0,0 22 0,0 0 15,-1 0-15,1-22 0,21 22 16,0-21-16,0 21 0,0 0 16,0-22-16,21 22 0,1 0 0,-1 0 15,0 0-15,21-1 0,-21 22 0,22-21 16</inkml:trace>
  <inkml:trace contextRef="#ctx0" brushRef="#br0" timeOffset="8944.37">8128 3725 0,'0'22'15,"0"-1"-15,-21 0 16,0 0-16,-1 0 0,1 0 0,0 22 15,0-1-15,-21 0 0,20 1 16,1-1-16,0 0 0,0 1 0,0-1 16,0 0-16,21-20 0,0 20 0,0-21 15,0 0-15,0 0 0,21-21 16,0 0-16,21 0 0,-21 0 0,22 0 16,-1 0-16,0-21 0,-20 0 15,20 0-15,0 0 0,1 0 0,-22-22 16,21 1-16,-21 0 0,0 20 0,1-41 15,-1 21-15,-21-1 16,0 1-16,0 0 0,0 20 0,-21-20 16,-1 21-16,1 0 0,0 0 0,-21-1 15,21 22-15,-22 0 0,1 0 16,0 0-16,-1 22 0,22-1 0,-21 0 16,21 0-16,-1 0 0,1 0 0,21 22 15,0-22-15,0 0 0,0 21 16,0-20-16,21-1 0,1 21 0,-1-42 15,21 21-15</inkml:trace>
  <inkml:trace contextRef="#ctx0" brushRef="#br0" timeOffset="9184.23">8911 3683 0,'-21'21'31,"21"0"-31,0 1 16,-21-1-16,21 21 0,-21-21 0,21 22 16,0-1-16,0 0 0,-22 1 0,22-1 15,0 0-15,-21 1 0,21-1 16,0-21-16,0 21 0,0-20 16,0-1-16,0 0 0,0 0 0,0 0 15,21-21-15,1 0 16,-1 0-16,0-21 0</inkml:trace>
  <inkml:trace contextRef="#ctx0" brushRef="#br0" timeOffset="9420.51">8953 3747 0,'0'0'0,"0"-22"0,0 1 0,0-21 15,0 21-15,22 21 16,-1-21-16,21 21 0,-21 0 0,0 0 15,1 21-15,-1 0 0,0 0 16,0 0-16,0 0 0,-21 1 16,0-1-16,0 0 0,0 0 0,0 21 15,0-20-15,0-1 0,-21 0 0,0 0 16,-21 21-16,20-20 0,-20-1 16,0 0-16,21 0 0,-22-21 0,1 21 15,21-21-15,-22 0 0,22 0 0</inkml:trace>
  <inkml:trace contextRef="#ctx0" brushRef="#br0" timeOffset="9905.23">10520 3408 0,'0'-21'0,"0"42"0,0-63 0,21 20 0,-21 1 15,0 0-15,0 0 0,0 0 16,-21 42 0,0 0-16,-22 0 0,22 22 0,-21-1 15,21 0-15,-22 22 16,1-1-16,21 1 0,-22 20 0,22-20 0,-21 21 15,21-22-15,0 22 0,-1-22 16,1 1-16,21-1 0,0-20 16,0 20-16,21-42 0,1 22 0,-1-22 15,0 0-15,21 0 0,1-21 0,-1 0 16,21 0-16,-20 0 0,-1-21 16,0 21-16,22-21 0,-22 0 0</inkml:trace>
  <inkml:trace contextRef="#ctx0" brushRef="#br0" timeOffset="10133.1">10901 3556 0,'-21'-21'16,"-1"21"-1,22 21-15,-21-21 0,21 21 16,0 0-16,0 1 0,0-1 0,-21 0 15,21 0-15,-21 0 0,21 0 16,0 1-16,0-1 0,0 0 0,0 0 16,21-21-1,0-21 1,0 0-16</inkml:trace>
  <inkml:trace contextRef="#ctx0" brushRef="#br0" timeOffset="10284.01">11049 3514 0,'0'21'16,"-21"-21"-16,0 21 16,21 0-16,-22 0 0,1 1 15,21-1-15,-21 0 0,21 0 0,-21 0 16,21 0-16,0 1 0,0-1 0,0 0 16,0 0-16</inkml:trace>
  <inkml:trace contextRef="#ctx0" brushRef="#br0" timeOffset="11739.71">11493 3895 0,'22'0'31,"-22"-21"-16,21 21-15,-21-22 0,0 1 16,21 21-16,-21-21 0,0 0 16,0 0-16,0 0 0,-21-1 15,0 22-15,-1 0 16,1-21-16,-21 21 0,21 0 0,-22 0 16,22 0-16,-21 21 0,21-21 0,-22 22 15,22-1-15,-21 21 0,21-21 16,0 22-16,-1-22 0,1 21 0,0 0 15,21 1-15,0-1 0,0 0 0,0 1 16,0-1-16,0-21 16,0 0-16,21 1 0,0-1 0,1-21 15,20 0-15,-21 0 0,21 0 0,-20-21 16,20-1-16,-21 1 0,0 0 16,22 0-16,-22 0 0,0-22 0,21 22 15,-21-21-15,1 21 0,-1-22 0,0 22 16,-21-21-16,0 21 0,21 0 15,-21-1-15,0 1 0,0 0 0,0 0 16,0 0-16,0 42 31,-21 0-31,21 0 0,0 0 16,0 1-16,0-1 0,0 0 16,0 0-16,0 0 0,0 0 15,0 1-15,0-1 0,0 0 16,0 0-16,21-21 31,-21-21 0,0 0-15,0 0 15,-21 21 0,21-22 110,0 44 0,0-1-141,0 0 15,0 0-15,0 0 0,0 0 16,0 1-16,0-1 16,0 0-16,0 0 0,0 0 15,0 0-15,21 1 0,0-1 16,0 0-1,1-21-15,-1 0 0,0 0 16,0 0-16,0 0 0,0 0 16,1 0-16,-1-21 0,21 21 15</inkml:trace>
  <inkml:trace contextRef="#ctx0" brushRef="#br0" timeOffset="13376.33">12361 3937 0,'0'0'15,"21"-42"1,-21 21-16,-21 21 0,0-22 16,0 22-16,0 0 0,0-21 0,-22 21 15,22-21-15,-21 21 0,21 0 0,-22 0 16,22 0-16,-21 0 0,21 21 16,-22 0-16,22 1 0,0-1 0,0 21 15,-22-21-15,22 0 0,21 22 0,-21-1 16,21-21-16,-21 22 0,21-22 15,0 0-15,0 21 0,0-21 0,21 1 16,0-22-16,0 21 0,1-21 0,20 0 16,0 0-16,-21 0 0,22 0 15,-1-21-15,0 21 0,1-22 16,-1 1-16,-21 0 0,22 0 0,-22 0 16,21-22-16,-21 22 0,0-21 15,1 21-15,-1-22 0,0 1 0,0 0 16,-21-1-16,0 1 0,0 0 0,0-1 15,0 1-15,0 0 0,0 21 16,0-22-16,0 22 0,0 0 0,-21 21 16,0 0-1,0 0-15,-1 21 16,22 0-16,-21 0 0,21 22 0,-21-1 0,21-21 16,-21 22-16,21-1 0,0 0 15,0 22-15,0-22 0,0 0 16,0 1-16,0-22 0,0 21 0,21 1 15,0-22-15,0 0 0,1 0 0,-1 0 16,0 0-16,21-21 0,-21 0 16,22 0-16,-1 0 0,0 0 0,-20 0 15,20 0-15,0 0 0,1-21 0,-1 0 16,0 0-16,1 0 0,-22 0 16,21-1-16,-21 1 0,0 0 0,1-21 15,-1 21-15,-21-22 0,0 22 16,0 0-16,0 0 0,0-22 0,-21 22 15,-1 0-15,1 21 16,0 0-16,0 0 0,0 0 0,0 21 16,-1-21-16,1 21 0,0 1 15,-21-1-15,21 0 0,-1 21 0,1-21 16,21 1-16,-21 20 0,21-21 0,-21 0 16,21 0-16,0 1 0,0-1 15,0 0-15,21-21 0,0 0 16,22 0-16,-22 0 0,0 0 0,21 0 15,-21 0-15,22-21 0,-22 21 16,21-21-16,1-1 0,-22-20 0,21 21 16,-21-21-16,0 20 0,22-20 15,-22 0-15,0-1 0,0 1 0,0-21 16,1 20-16,-22-20 0,0 20 16,21-20-16,-21 21 0,0-22 0,0 22 15,0-1-15,0 22 0,0-21 16,0 21-16,-21 21 15,-1 0-15,1 0 0,0 21 16,21 0-16,-21 21 0,0 1 0,0-1 16,21 0-16,0 1 0,0 20 0,-22-20 15,22-1-15,0 0 0,0 22 16,0-22-16,0 0 0,0 1 0,0-22 16,22 21-16,-22 1 0,21-22 15,0 0-15,0 0 0,0 0 16,22 0-16,-22-21 0,0 0 0,21 0 15,-21 0-15,22 0 0,-1 0 0,-21 0 16,22-21-16,-22 21 0,21-21 16,-21 0-16,0 0 0,1 0 0,-1-1 15,0-20-15,0 21 0,0 0 0,-21 0 16,0-1-16,0 1 0,0 0 16,0 42-1,0 0 1,-21 1-16,21-1 0,-21 0 15,21 0-15,0 0 0,0 0 16,0 1-16,-21-1 0,21 0 16,0 0-16,0 0 15,21-21-15,0 0 16,0 0-16,0-21 16,1 0-16,-1 0 0,0 21 15,0-21-15,0-1 0,-21 1 0,21 0 16,1 0-16,-1 21 0,-21-21 0,0 0 15,21-1-15,0 22 16,-21 22 0,0-1-1,0 0 1,0 0-16,0 0 0,0 0 0,0 1 16,0-1-16,0 0 0,0 0 15,21 0-15,0-21 0,1 0 16,-1 21-16,0-21 0,0 0 0,21 0 15,-20 0-15,20 0 0,0 0 0,1 0 16,-1-21-16,-21 0 0,21 0 16,1 0-16,-22 0 0,21-1 0,-21 1 15,1 0-15,-1 0 0,0-21 16,-21 20-16,0 1 0,0-21 0,0 21 16,0-22-16,0 22 0,0 0 0,0 0 15,-21 0-15,0 21 16,-1 0-16,1 0 0,0 0 0,0 21 15,0-21-15,21 21 0,-21 0 16,-1 22-16,22-22 0,-21 21 0,21 0 16,0 1-16,-21-1 0,21 0 0,-21 22 15,21-22-15,0 22 0,0-22 16,0 22-16,0-1 0,-21 1 0,21-1 16,0 1-16,-21-1 0,21 1 0,0-1 15,0 1-15,0-1 0,0 1 16,-22-22-16,22 21 0,0-20 0,0-1 15,0 0-15,-21-20 0,21-1 16,0 0-16,0 0 0,0-42 16,0 0-1,0 0-15,0-22 0,0 1 0,0 0 16</inkml:trace>
  <inkml:trace contextRef="#ctx0" brushRef="#br0" timeOffset="13568.22">14330 3408 0,'0'0'0,"-21"0"0,-1 0 0,1 0 0,0 0 16,42 0 30</inkml:trace>
  <inkml:trace contextRef="#ctx0" brushRef="#br0" timeOffset="14068.21">15303 3747 0,'0'-22'16,"22"1"0,-22 0-16,21 0 0,-21 0 0,0 0 15,0-1-15,0 1 0,21 0 0,-21 0 16,0 0-16,0 0 16,-21 42-1,0 0-15,-1 0 16,22 21-16,0-20 0,-21 20 15,21-21-15,-21 21 0,21 1 0,-21-1 16,21 0-16,0-20 0,0 20 16,-21 0-16,21-21 0,-21 22 0,21-22 15,0 21-15,0-21 0,-22 1 0,1-22 16,21 21-16,-21 0 0,0-21 16,0 0-16,0 0 15,-1 0-15,1 0 0,0 0 0,0 0 16,0 0-16,0 0 0,21-21 0,-22 21 15,1 0-15,21-21 16,21 21 0,1 0-16,-1 0 15,0 0-15,21 0 0,-21 0 16,22 0-16,-1 0 0,-21 0 16,22-22-16,-1 22 0,0 0 0,1 0 15,-22-21-15,21 21 0,-21 0 16,22-21-16,-22 0 0,0 21 0,0-21 15,0 0-15</inkml:trace>
  <inkml:trace contextRef="#ctx0" brushRef="#br0" timeOffset="14392.03">16023 3302 0,'0'-21'15,"-21"21"1,21 21-1,-21 0-15,21 0 0,0 1 16,-21-1-16,21 0 0,-22 0 0,22 0 16,0 0-16,0 1 0,0-1 15,0 0-15,22-21 32</inkml:trace>
  <inkml:trace contextRef="#ctx0" brushRef="#br0" timeOffset="14580.43">16214 3323 0,'0'0'0,"-22"0"0,1 0 15,0 0-15,0 21 16,0 1-16,0-1 0,-1 0 16,1-21-16,21 21 0,-21 0 15,21 0-15,-21 1 0,0-1 16,21 0-16,21-21 31</inkml:trace>
  <inkml:trace contextRef="#ctx0" brushRef="#br0" timeOffset="14920.24">16404 2879 0,'0'0'0,"0"-21"0,42-1 16,-20 22 0,20 0-16,-21 22 0,0-1 0,22 0 15,-22 0-15,21 0 0,0 22 0,-20-1 16,20 0-16,-21 22 0,21-22 16,-20 22-16,-1-1 0,0 1 0,0-22 15,-21 21-15,0 1 0,0-1 16,0-20-16,-21 20 0,0-20 0,0-1 15,-22 21-15,1-20 0,0-1 0,-1 22 16,-20-22-16,20-21 0,-20 21 16,21 1-16,-1-22 0,1 0 15,0 0-15,20 0 0,-20-21 0,42 22 16,21-44 15,0 22-31,1-21 0,20 0 0</inkml:trace>
  <inkml:trace contextRef="#ctx0" brushRef="#br0" timeOffset="15204.59">17674 3493 0,'0'-22'15,"0"1"1,-21 21-16,0 0 31,21 21-31,0 1 16,0-1-16,-21 0 0,-1 0 15,1-21-15,21 21 0,-21 0 0,0 1 16</inkml:trace>
  <inkml:trace contextRef="#ctx0" brushRef="#br0" timeOffset="15384.49">17568 3916 0,'0'0'0,"0"21"0,0 0 0,0 0 16,0 1-16,-21-1 0,21 0 0,-21 21 15,0-21-15,0 1 0,-1-1 16,1 0-16,0 0 0,0-21 0,-21 21 16,20 0-16,-20 1 0,0-1 15,-1 0-15,1-21 0,0 21 0,-22 0 16,22-21-16,-22 0 0</inkml:trace>
  <inkml:trace contextRef="#ctx0" brushRef="#br0" timeOffset="16160.39">13483 1820 0,'0'-21'16,"0"42"15,-21 1-31,21-1 0,0 0 15,-21 21-15,0-21 0,21 1 0,-22 20 16,22-21-16,0 0 0,0 0 16,-21 1-16,21-1 0,0 0 0,0 0 15,21-42 32</inkml:trace>
  <inkml:trace contextRef="#ctx0" brushRef="#br0" timeOffset="16516.21">13547 1503 0,'0'0'0,"0"-21"0,-64 0 16,43 21-16,0 0 0,0 0 0,-1 0 15,1 0-15,0 0 16,21 21-16,-21 0 0,21 0 0,0 0 15,0 0-15,21-21 16,0 22 0,0-22-16,1 0 0,-1 0 0,0 0 15,0-22-15,0 22 0,0-21 16,1 0-16,-1 21 0,0-21 0,-21 0 16,0 0-16,0-1 0,0 1 15,0 0-15,0 0 0,-21 0 16,0 21-16,-1-21 0,-20 21 0,21 0 15,0 0-15,-22 0 0,22 0 16,0 0-16,0 21 0,0 0 0,0-21 16,-1 21-16,22 0 0,0 22 15,0-22-15,0 0 0,0 0 16,0 0-16,22 22 0,-1-22 0,0 0 16</inkml:trace>
  <inkml:trace contextRef="#ctx0" brushRef="#br0" timeOffset="16960.96">13864 1736 0,'0'21'16,"0"0"-16,0 0 16,-21 0-16,21 1 0,-21-1 0,0 0 15,21 0-15,-22 0 0,22 0 16,-21 1-16,0 20 0,21-21 0,0 0 15,-21 0-15,21 1 0,-21-1 0,21 0 16,-21-21-16,21 21 0,0 0 16,0-42 15,0 0-31,0 0 16,0 0-16,0-1 0,21 1 0,0 0 15,0-21-15,0 21 0,0-22 16,1 1-16,20 21 0,-21-22 15,0 22-15,22 0 0,-22 0 0,0 21 16,0 0-16,0 0 0,0 0 16,-21 21-16,0 0 0,0 0 15,0 22-15,0-22 0,0 21 0,0-21 16,0 22-16,-21-22 0,21 0 16,-21 21-16,0-20 0,21-1 0,-21 0 15,21 0-15,0 0 16,21-21-1,0 0-15,0 0 0,-21-21 16,21 0-16</inkml:trace>
  <inkml:trace contextRef="#ctx0" brushRef="#br0" timeOffset="17220.81">14563 1418 0,'0'0'0,"0"-21"15,-22 21 1,22 21-16,-21 0 0,0 22 16,0-22-16,21 21 0,-21 1 15,0-1-15,21 21 0,-22-20 0,1 20 16,21-20-16,-21-1 0,21 0 0,-21 1 16,21-1-16,-21 0 15,21-21-15,0 22 0,0-22 0,0 0 16,0 0-16,0 0 0,21-21 15,0 0-15,0 0 0,0 0 16,1 0-16,-1-21 0,21 0 0,-21 21 16</inkml:trace>
  <inkml:trace contextRef="#ctx0" brushRef="#br0" timeOffset="17388.71">14351 1799 0,'0'0'0,"0"-21"31,21 21-15,21 0-16,-20 0 0,-1 0 0,21 0 15,-21 0-15,22-21 0,-1 21 16,0 0-16,1-21 0,-1 21 0</inkml:trace>
  <inkml:trace contextRef="#ctx0" brushRef="#br0" timeOffset="17924.41">15557 2011 0,'0'0'15,"43"-21"-15,-43 0 16,21-1-16,0 22 0,-21-21 15,0 0-15,0-21 0,0 21 0,0-1 16,0 1-16,0-21 0,0 21 16,-21-22-16,0 22 0,21 0 0,-21 0 15,-1 21-15,1 0 0,0 0 0,-21 0 16,21 0-16,-1 21 0,1 0 16,-21 22-16,21-1 0,0 0 15,-22 1-15,22-1 0,0 0 0,0 1 16,0-1-16,21 0 0,0-21 15,0 22-15,0-22 0,0 0 0,21 0 16,21-21-16,-21 0 0,0 0 16,22 0-16,-22 0 0,21 0 15,-21-21-15,22 0 0,-22 21 0,21-21 16,-21 0-16,1-22 0,20 22 0,-21 0 16,0-21-16,0 20 0,-21-20 15,22 21-15,-22 0 0,21 0 0,-21-1 16,0 1-16,0 42 31,-21 1-31,-1-1 0,22 0 0,-21 21 16,21-21-16,0 1 0,0 20 15,0-21-15,0 0 0,0 22 0,0-22 16,0 0-16,21-21 0,1 21 0,-1 0 16,0-21-16,0 0 0,0 0 15,22 0-15,-22 0 0,21 0 0,0 0 16</inkml:trace>
  <inkml:trace contextRef="#ctx0" brushRef="#br0" timeOffset="18180.27">16319 1439 0,'0'0'0,"-21"-21"0,21 0 0,0 0 15,0 0-15,0 0 0,21 21 16,1 0-16,20 0 0,-21 0 15,21 21-15,1 0 0,-1 0 0,0 0 16,1 22-16,-22-1 0,21 0 16,-21 1-16,1 20 0,-1 1 0,-21-22 15,0 21-15,-21-20 0,-1 20 0,-20-20 16,0-1-16,-1 0 16,1 1-16,-21-1 0,-1 0 0,22-21 15,-22 1-15,22 20 0,-22-21 0,22 0 16,-21 0-16,20 1 0</inkml:trace>
  <inkml:trace contextRef="#ctx0" brushRef="#br0" timeOffset="19180.21">1990 7260 0,'0'0'0,"0"-21"0,0-21 15,0 21-15,0-1 0,0 1 16,0 0-16,0 0 0,-22 21 0,22-21 16,0 0-16,0 42 15,0 0-15,0 21 16,0 1-16,0 20 0,0 1 15,0-1-15,0 22 0,0-22 0,0 22 16,0-22-16,0 22 0,-21-21 16,21 20-16,-21-20 0,0-1 0,21 1 15,0-1-15,-21-20 0,21-1 16,-21-21-16,21 0 0,0 0 0,0-42 31,0 0-31,0 0 16,0-21-16,0-1 0</inkml:trace>
  <inkml:trace contextRef="#ctx0" brushRef="#br0" timeOffset="19436.06">1714 7451 0,'0'0'0,"0"-64"0,-21 22 16,21-22-16,0 22 0,0 0 16,0-1-16,0 22 0,0-21 0,21 21 15,1 0-15,-1 21 0,0 0 16,21 0-16,-21 0 0,22 0 15,-22 21-15,21 21 0,-21 0 16,1 1-16,-1-1 0,-21 0 0,0 22 16,0-22-16,0 22 0,-21-22 15,-1 0-15,1 1 0,0-1 0,0 0 16,0-20-16,0-1 0,21 0 16,0 0-16,0 0 0,0-42 15,21 0 1,0 0-16,0 0 0,0-22 0</inkml:trace>
  <inkml:trace contextRef="#ctx0" brushRef="#br0" timeOffset="19820.88">2328 7154 0,'0'0'0,"21"-21"0,1 21 16,-1 0-16,-21 21 16,0 22-16,0-22 0,0 21 15,0-21-15,-21 22 0,21-1 0,-22 0 16,22 1-16,0-1 0,0-21 15,0 0-15,0 22 0,0-22 0,0 0 16,22-21-16,-1 21 0,0-21 0,0 0 16,0 0-16,22 0 0,-22-21 15,0 0-15,21 21 0,-21-42 0,22 20 16,-22 1-16,0 0 16,0-21-16,0-1 0,1 22 0,-1-21 15,0 0-15,-21 20 0,0-20 0,0 21 16,0 0-16,0 42 15,0 0 1,-21 21-16,21-20 0,-21 20 16,21 0-16,-22 1 0,22-1 0,0 0 15,0-21-15,0 22 0,0-22 16,22 0-16,-1 0 0,0 0 0,0 1 16,21-22-16,-20 0 0,-1 0 0,21 0 15,-21 0-15,22-22 0,-22 1 16,21 0-16,-21-21 0,22 21 15,-22-22-15,21 1 0</inkml:trace>
  <inkml:trace contextRef="#ctx0" brushRef="#br0" timeOffset="20224.65">3365 6922 0,'0'0'0,"-21"-22"0,0 1 0,0 21 0,0 0 16,0 0-16,-1 21 0,1 1 15,21-1-15,0 21 0,-21-21 0,21 22 16,0 20-16,0-21 0,0 22 0,0-1 15,0-20-15,0 20 0,0-20 16,0 20-16,0-21 0,0 1 0,0-22 16,0 21-16,0-21 15,0 1-15,21-22 16,0 0-16,1-22 16,-1 1-16,-21 0 0,21 0 15,0 0-15,0 0 0,0-22 0,1 22 16,-1-21-16,0 21 0,21-22 0,-21 22 15,1 0-15,-1 0 0,0 21 16,0 0-16,0 0 0,0 0 0,1 21 16,-1 0-16,0 0 0,0 0 15,-21 1-15,0-1 0,0 0 0,0 21 16,0-21-16,-21 1 0,-21-1 0,20 0 16,1 0-16,0 0 15,0 0-15,-21 1 0,20-1 0,1-21 16,0 0-16,21-21 31,0-1-31,0 1 0,0 0 0,21 0 16,0-21-16</inkml:trace>
  <inkml:trace contextRef="#ctx0" brushRef="#br0" timeOffset="20983.94">3916 6900 0,'0'0'0,"0"22"31,0 20-15,0-21-16,0 21 0,0 1 0,0-1 16,0 0-16,0 22 0,0-22 15,0 22-15,0-22 0,0 22 0,0-22 16,0 0-16,21 1 0,0-22 0,0 0 16,0 0-16,1 0 0,-1 0 15,0-21-15,0 0 0,21 0 0,-20 0 16,20-21-16,-21 0 0,21 0 0,-20 0 15,20 0-15,-21-1 0,0-20 16,0 21-16,1-21 0,-22-1 16,0 22-16,0-21 0,0 21 0,21-1 15,-21 1-15,0 42 16,0 1 0,0-1-16,-21 21 0,21-21 0,0 22 15,-22-22-15,22 21 0,0-21 16,0 0-16,0 22 0,0-22 0,0 0 15,0 0-15,22-21 0,-1 21 0,0-21 16,0 0-16,0 0 0,22 0 16,-22 0-16,0 0 0,21-21 0,1 0 15,-22 0-15,21 21 0,0-42 0,-20 20 16,20 1-16,0-21 16,-21 21-16,22-22 0,-22 22 0,0-21 15,0 0-15,22 20 0,-22-20 0,-21 21 16,21 0-16,0 0 0,0 21 15,-21 21 1,0 0 0,0 0-1,21-21 1,1-21 0,-1 0-16,-21 0 15,0-1-15,0 1 0,0 0 16,-21 21-1,-1 0-15,1 0 16,0 0-16,0 21 0,0 0 0,0 22 16,-1-22-16,1 0 0,0 21 0,0 1 15,21-1-15,-21 0 0,21 1 16,0-1-16,0-21 0,0 22 0,0-22 16,0 0-16,0 0 0,21 0 0,0 0 15,0-21-15,22 0 0,-22 0 16,0 0-16,21 0 0,1 0 0,-22 0 15,21-21-15,0 0 0,-20 0 0,20 0 16,-21 0-16,21-1 0,-20 1 0,-1-21 16,0 21-16,-21-22 15</inkml:trace>
  <inkml:trace contextRef="#ctx0" brushRef="#br0" timeOffset="21151.84">4572 6922 0,'0'0'0,"-21"0"0,0 21 0,-43 21 16,64-21-16,0 0 15,21-21 1,0 0-16,1 0 0,-1 0 16,0 0-16,0 0 0</inkml:trace>
  <inkml:trace contextRef="#ctx0" brushRef="#br0" timeOffset="21560.61">7175 6922 0,'0'0'0,"0"-22"0,22-20 16,-1 42-1,0 42 1,0 1-16,0-1 0,0 0 0,1 1 16,-22-1-16,0 22 0,21-22 15,-21 21-15,0-20 0,0-1 16,0 0-16,0 1 0,0-22 0,0 0 16,0 0-16,0 0 0,0 1 15,21-22-15,0 0 0,0-22 16,0 1-16,1 0 0,20 0 0</inkml:trace>
  <inkml:trace contextRef="#ctx0" brushRef="#br0" timeOffset="21744.5">7810 6837 0,'0'0'0,"0"-21"0,-21 21 0,0 0 16,0 0-16,-21 0 0,20 0 15,-20 42-15,0-21 0,-1 0 0,22 22 16,-21-1-16,0 22 0,20-22 15,-20 21-15,21 1 0,0-22 0,0 22 16,-1-22-16,22 0 0,0 1 0,0-22 16,0 0-16,0 0 0,22-21 15,-1 0-15,21 0 0</inkml:trace>
  <inkml:trace contextRef="#ctx0" brushRef="#br0" timeOffset="22124.29">8149 6943 0,'0'0'0,"-63"0"16,41 0-1,1 21-15,-21 0 0,21 0 16,-22 22-16,22-22 0,0 21 0,0 0 16,0 1-16,0-1 0,21 0 0,-22-20 15,22 20-15,0-21 0,0 21 0,0-20 16,22-1-16,-1 0 0,0-21 15,21 0-15,-21 0 0,22 0 0,-1 0 16,-21-21-16,22 21 0,-1-21 0,0-1 16,-21 1-16,22-21 0,-22 21 15,21 0-15,-21-22 0,1 22 16,-22-21-16,0-1 0,0 22 0,0-21 16,0 21-16,0-22 0,-22 22 15,1 0-15,0 0 0,0 0 0,-21 21 16,20 0-16,-20 0 0,0 0 0,-1 0 15,22 21-15,-21-21 0,21 21 16,0 0-16,-1 0 0,1 22 0,21-22 16,0 0-16,0 0 0,0 0 0,21 1 15,1-1-15,-1 0 0,21-21 0</inkml:trace>
  <inkml:trace contextRef="#ctx0" brushRef="#br0" timeOffset="22336.16">8784 7006 0,'-21'0'15,"0"21"-15,21 1 0,-21 20 0,-1-21 16,22 21-16,-21-20 0,0 20 16,21 0-16,-21 1 0,0-22 0,21 21 15,-21-21-15,21 0 0,0 1 16,0-1-16,0 0 0,21-21 31,0-21-31</inkml:trace>
  <inkml:trace contextRef="#ctx0" brushRef="#br0" timeOffset="22489.07">8721 6858 0,'0'0'0,"-22"-42"0,1 21 0,21-1 16,-21 22-16,21-21 0,-21 21 15,21 21-15,0 1 16,0-1 0,0 0-16,21 0 0,0 0 0,0 0 15,1 1-15</inkml:trace>
  <inkml:trace contextRef="#ctx0" brushRef="#br0" timeOffset="22963.8">9546 7091 0,'0'0'0,"0"-21"0,0 0 0,-21-1 15,0 1-15,0 21 0,-1 0 16,-20 0-16,21 0 0,-21 0 16,20 0-16,-20 0 0,21 21 15,-21 1-15,20-1 0,-20 0 0,21 0 16,-21 21-16,20-20 0,1 20 0,0-21 15,21 21-15,0-20 0,0 20 16,0-21-16,0 0 0,21-21 0,0 21 16,1-21-16,-1 0 0,21 0 0,-21 0 15,22 0-15,-1 0 0,-21-21 0,21 0 16,-20 21-16,20-21 0,-21-21 16,21 20-16,-20-20 0,20 21 0,0-21 15,-21-1-15,22 1 0,-22-22 0,21 22 16,-21-43-16,22 22 15,-22-22-15,0 1 0,0-1 0,0 0 16,-21 22-16,0-1 0,0 1 0,0 20 16,0 22-16,-21 0 0,0 21 15,0 0-15,0 21 0,0 0 0,-1 22 16,1-1-16,21 22 0,0-1 0,0 1 16,0-1-16,0 22 0,0-22 0,0 1 15,0-1-15,0-20 0,21 20 16,1-21-16,-1 22 0,-21-43 0,21 21 15,0 1-15,0-22 0,0 0 0,22-21 16,-22 0-16,0 21 0</inkml:trace>
  <inkml:trace contextRef="#ctx0" brushRef="#br0" timeOffset="23600.95">11663 7133 0,'21'-21'32,"0"21"-32,0-21 0,0 0 0,1 0 15,-1-1-15,0-20 0,-21 21 0,0 0 16,21-22-16,-21 1 0,0 21 16,0-21-16,-21 20 0,0 1 0,0-21 15,-1 42-15,1 0 0,-21 0 0,0 0 16,-1 0-16,22 21 0,-21 21 15,-1-20-15,1 20 0,0 0 16,-1 1-16,1-1 0,21 0 0,-21 22 16,20-22-16,1 0 0,0 1 0,21-1 15,0-21-15,0 0 0,0 1 16,42-1-16,-20-21 0,-1 0 0,21 0 16,0 0-16,-20 0 0,20-21 0,0 21 15,1-43-15,-1 22 0,0 0 16,1-21-16,-1 20 0,0 1 0,-21-21 15,22 21-15,-22-22 0,0 22 0,0-21 16,0 21-16,-21-22 0,0 22 16,0 0-16,-21 21 15,0 0-15,0 21 16,21 0-16,-21 1 0,0 20 16,-1-21-16,22 21 0,0 1 0,0-22 15,0 21-15,0 1 0,0-22 0,22 21 16,-1-21-16,0 0 0,21 1 15,1-1-15,-22-21 0,21 0 0,22 0 16,-22 0-16,0 0 0,22 0 0,-22 0 16,0-21-16</inkml:trace>
  <inkml:trace contextRef="#ctx0" brushRef="#br0" timeOffset="24027.71">12700 6943 0,'0'0'0,"0"-64"16,0 43-16,-21 0 0,-22 21 15,22 0-15,0 0 0,-21 21 0,-1 0 16,22 0-16,-21 1 0,21 20 16,-22-21-16,1 21 0,21-20 0,0 20 15,0 0-15,-1 1 0,22-22 0,0 21 16,0-21-16,0 0 0,0 1 16,0-1-16,22 0 0,20-21 0,-21 0 15,0 0-15,22 0 0,-22 0 0,21-21 16,-21 0-16,22-1 0,-1 1 15,-21 0-15,21 0 0,-20-21 16,20 20-16,-21-20 0,21 0 0,-20-1 16,-1 1-16,0 0 0,-21-22 0,0 22 15,21-22-15,-21 1 0,0 21 16,0-1-16,0 1 0,0 0 0,0 20 16,0 1-16,-21 21 15,21 43-15,-21-22 16,0 21-16,21 0 0,-22 1 0,22-1 15,-21 22-15,21-22 0,0 21 0,0-20 16,0-1-16,0 22 0,0-22 16,0 0-16,21 1 0,1-22 15,20 21-15,-21-21 0,21 0 0,1 1 16,-1-22-16,22 0 0,-22 0 0,21 0 16,-20 0-16,20 0 0</inkml:trace>
  <inkml:trace contextRef="#ctx0" brushRef="#br0" timeOffset="24448.47">13610 6985 0,'0'0'0,"0"-21"0,0-21 0,-21 20 16,0 1-16,0 0 0,-1 0 0,1 21 15,0 0-15,-21 0 0,21 0 16,-22 0-16,22 21 0,0 0 0,-21 0 16,20 22-16,1-22 0,0 21 15,0 1-15,21-22 0,0 21 16,0 0-16,0-20 0,0 20 0,0-21 15,0 0-15,0 0 0,21 1 0,21-22 16,-20 0-16,-1 0 0,21 0 0,-21 0 16,22 0-16,-1-22 0,-21 1 15,21 0-15,1 0 0,-22-21 0,21-1 16,-21 22-16,22-21 0,-22-1 0,0-20 16,0 21-16,0-22 0,1 1 15,-22-1-15,0-21 0,0 22 0,0-22 16,0 22-16,0 20 0,0-20 0,0 42 15,0-22-15,-22 22 16,1 21-16,0 0 0,0 0 0,0 21 16,0 22-16,-1-1 0,1 0 0,0 22 15,21-1-15,0 22 0,0-21 16,0-1-16,0 1 0,0-1 0,0 1 16,0-1-16,0-21 0,21 1 0,0-1 15,22 0-15,-22-20 0,21-1 16,1 0-16,-22 0 0,21-21 0,0 0 15,22 0-15,-22 0 0</inkml:trace>
  <inkml:trace contextRef="#ctx0" brushRef="#br0" timeOffset="24708.32">15409 6075 0,'0'0'0,"-63"-42"15,20 42 1,1 21-16,0 0 0,-1 0 0,1 21 16,-21 1-16,20 20 0,1 22 15,0-22-15,-1 22 0,1 0 0,0-1 16,20 1-16,1 0 0,0-22 0,0 22 16,0-22-16,21 1 0,0-1 15,0 1-15,0-22 0,0 1 16,0-1-16,21 0 0,0-21 0,21 1 15,1-1-15,-1-21 0,0 0 0,22 0 16</inkml:trace>
  <inkml:trace contextRef="#ctx0" brushRef="#br0" timeOffset="25100.1">15769 6689 0,'0'0'0,"0"42"15,0-21-15,0 0 0,0 1 0,0 20 16,0-21-16,-21 21 0,21-20 16,-21 20-16,21-21 0,0 21 0,-21-20 15,-1-1-15,22 0 0,-21 0 0,21 0 16,0 0-16,0-42 31,0 0-31,0 0 16,0 0-16</inkml:trace>
  <inkml:trace contextRef="#ctx0" brushRef="#br0" timeOffset="25252.52">15790 6541 0,'0'0'0,"-21"0"15,0 0-15,21 21 16,0 0 0,0 0-1,0 0-15,21 0 16</inkml:trace>
  <inkml:trace contextRef="#ctx0" brushRef="#br0" timeOffset="25672.28">16171 6710 0,'0'0'0,"-21"0"0,0 21 0,0 0 0,21 0 16,-21 1-16,-1 20 0,1-21 0,0 0 16,21 0-16,0 1 0,-21-1 0,0 0 15,21 0-15,0 0 0,0 0 16,-21 1-16,21-1 0,-22-21 15,22-21 17,0-1-17,22 1-15,-1 0 16,0 0-16,-21-21 0,42 20 0,-21-20 16,1 21-16,-1-21 0,21 20 15,-21-20-15,22 21 0,-1-21 0,-21 42 16,21-22-16,1 22 0,-22 0 0,21 0 15,-21 22-15,1-1 0,-1 0 16,0 21-16,0-21 0,-21 22 0,0-1 16,0-21-16,0 22 0,0-22 0,0 21 15,0-21-15,0 0 0,0 1 16,0-1-16,0 0 0,0 0 16,21-21-1,0-21-15,1 0 16</inkml:trace>
  <inkml:trace contextRef="#ctx0" brushRef="#br0" timeOffset="25928.13">16912 6244 0,'0'0'0,"0"-42"0,0-22 16,-21 64-1,0 0 1,21 22-16,-21 20 0,-1 0 0,22 1 0,0 20 15,-21-21-15,0 43 0,21-21 16,0-1-16,0 1 0,0-1 16,0-21-16,0 22 0,0-22 0,0 1 15,0-1-15,0-21 0,0 0 0,0 0 16,21 1-16,0-1 0,1-21 16,-1 0-16,0 0 0,0 0 15,0 0-15,0-21 0,1-1 0,-1 1 16,-21-21-16</inkml:trace>
  <inkml:trace contextRef="#ctx0" brushRef="#br0" timeOffset="26092.04">16722 6562 0,'0'0'0,"-22"0"0,1 21 0,0 0 15,21 0-15,21-21 16,0 0-16,1 21 0,-1 1 15,0-22-15,21 0 0,-21 0 0,22 0 16,-1 0-16,0 0 0,1 0 0</inkml:trace>
  <inkml:trace contextRef="#ctx0" brushRef="#br0" timeOffset="26611.74">17865 6900 0,'0'0'0,"42"-21"16,-21 21-16,0-21 0,0 0 16,1 0-16,-1 0 0,0-1 0,-21-20 15,0 21-15,0-21 0,21 20 16,-21-20-16,0 0 0,0-1 15,0 1-15,-21 0 0,0 21 0,0-1 16,-1 1-16,1 21 0,-21 0 16,21 0-16,-22 0 0,1 21 0,0 22 15,-1-22-15,1 21 0,0 1 0,-1 20 16,22-21-16,0 22 0,0-22 16,21 1-16,0-1 0,0 0 0,0-21 15,21 22-15,0-22 0,0 0 0,22 0 16,-22-21-16,21 0 0,1 0 0,-1 0 15,-21 0-15,21-21 0,1 21 16,-22-21-16,21 0 0,-21 0 0,1-1 16,20 1-16,-21-21 0,0 21 15,-21 0-15,21-22 0,-21 1 16,22 21-16,-22 0 0,0-22 0,0 22 16,0 42-1,0 0-15,-22 1 16,22-1-16,-21 21 0,21 0 0,0-20 15,0 20-15,0 0 0,0-21 0,0 22 16,0-1-16,0-21 0,0 0 0,0 1 16,0 20-16,43-21 0,-22-21 15</inkml:trace>
  <inkml:trace contextRef="#ctx0" brushRef="#br0" timeOffset="26796.64">18669 7176 0,'0'0'0,"0"21"16,-21 0-16,21 0 0,-21 0 15,-1 0-15,-20 1 0,21-1 0,-21 0 16,20 0-16,-20 0 0,0 0 0,-1 1 16,1-1-16,21 0 0,-21 0 15,20 0-15,1-21 0,0 0 0</inkml:trace>
  <inkml:trace contextRef="#ctx0" brushRef="#br0" timeOffset="27252.36">19685 6541 0,'0'0'15,"-21"-43"-15,0 43 0,-1 0 16,1 0-16,21 21 16,-21 1-16,21-1 0,-21 21 0,0-21 15,0 22-15,21-1 0,-22 0 16,1 1-16,21-22 0,-21 21 15,21-21-15,-21 22 0,21-22 0,0 0 16,0 0-16,0-42 31,0 0-15</inkml:trace>
  <inkml:trace contextRef="#ctx0" brushRef="#br0" timeOffset="27408.27">19579 6329 0,'0'0'16,"0"-21"-16,-21 21 15,0 0-15,0 0 0,21 21 32,0 0-32,21-21 0,0 21 15</inkml:trace>
  <inkml:trace contextRef="#ctx0" brushRef="#br0" timeOffset="27840.73">20066 6477 0,'0'21'16,"-21"0"-16,0-21 0,21 22 15,-22-1-15,1 21 0,21-21 16,-21 0-16,0 1 0,21 20 0,0-21 15,-21 0-15,21 22 0,-21-22 0,21 0 16,0 0-16,0 0 0,0 0 16,0 1-16,0-44 47,0 1-47,0 0 0,0 0 15,21-21-15,-21 20 0,21-20 0,0 21 16,0-21-16,0-1 0,1 1 15,20 0-15,-21-1 0,0 22 0,22-21 16,-22 21-16,21 21 0,-21 0 16,22 0-16,-22 0 0,0 21 0,21 0 15,-21 0-15,1 21 0,-22-20 0,0 20 16,21 0-16,-21 1 0,0-1 16,0-21-16,0 21 0,0-20 0,-21 20 15,21-21-15,0 0 0,-22 0 0,1 1 16,0-1-16,42-21 31,0-21-31</inkml:trace>
  <inkml:trace contextRef="#ctx0" brushRef="#br0" timeOffset="28095.67">20955 6138 0,'0'0'15,"0"-21"-15,-21 21 16,0 0-16,-1 43 16,1-22-16,0 21 0,21 0 0,-21 1 15,0-1-15,0 22 0,-1-22 16,1 21-16,21-20 0,0 20 16,-21-20-16,21-1 0,0 0 0,0-21 15,0 22-15,0-22 0,0 0 0,0 0 16,21 0-16,0-21 0,1 0 15,-1 0-15,0 0 0,0 0 16,0-21-16,0 21 0,1-21 0,-1 0 16</inkml:trace>
  <inkml:trace contextRef="#ctx0" brushRef="#br0" timeOffset="28248.67">20743 6541 0,'-21'0'16,"0"0"-16,42 0 15,0 0 1,0 0-16,1 0 0,20 0 0,0 0 16,-21 0-16,22 0 0,-1 0 15,0 0-15,22-22 0,-22 22 0</inkml:trace>
  <inkml:trace contextRef="#ctx0" brushRef="#br0" timeOffset="28692.61">21717 6138 0,'0'0'0,"-64"22"15,22-1-15,21 0 0,0 0 16,0 21-16,-1 1 0,1-1 0,0 22 16,0-22-16,0 21 0,0-20 0,21-1 15,-22 22-15,22-22 0,0 0 0,0 1 16,0-22-16,0 21 0,0-21 15,0 0-15,0 1 0,0-1 0,0 0 16,0-42 15,0 0-31,0-1 16,22 1-16,-22 0 0,21 0 0,0 0 16,-21-22-16,21 22 0,0-21 15,0 0-15,22-1 0,-22 22 0,21-21 16,-21 21-16,22-1 0,-1 1 0,-21 0 15,22 21-15,-1 0 0,-21 21 16,0 0-16,22 1 0,-43-1 0,21 21 16,-21 0-16,0-20 0,0 20 0,0 0 15,0-21-15,0 22 0,-21-22 16,-1 0-16,1 21 0,0-20 16,0-1-16,-21-21 0,20 21 0,-20 0 15,21-21-15,0 0 0,0 0 0,-1 0 16,1 0-16</inkml:trace>
  <inkml:trace contextRef="#ctx0" brushRef="#br0" timeOffset="28996.56">22246 5800 0,'0'0'16,"0"-21"-16,21 21 0,0 0 0,22 0 16,-22 21-16,0 0 0,21 21 15,1 1-15,-1-1 0,22 21 16,-22-20-16,-21 41 0,21-20 0,1 21 16,-22-1-16,-21 1 0,0 0 0,0-1 15,0-20-15,-21-1 0,0 1 16,-1-1-16,-20 1 0,21-22 0,-21 0 15,-1 1-15,1-22 0,0 21 0,-1-21 16,1 1-16,21-1 16,-22 0-16,1-21 0,0 21 0,-22-21 15,22 0-15,0 0 0,-22 21 0</inkml:trace>
  <inkml:trace contextRef="#ctx0" brushRef="#br0" timeOffset="29870.7">9059 8382 0,'0'0'15,"0"-21"-15,-21 0 0,21 0 0,0-1 16,-21 1-16,21 0 0,-21 0 0,21 0 16,0 0-16,-21-1 0,-1 22 15,1 0-15,0-21 0,0 21 0,-21 0 16,20 0-16,-20 0 0,0 21 0,-1 1 16,22-1-16,-21-21 0,0 21 15,20 0-15,1 0 0,0 0 0,21 1 16,0-1-16,0 0 0,0 0 15,0 0-15,21 0 16,22-21-16,-22 0 0,21 22 0,0-22 16,-20 21-16,20 0 0,0-21 15,1 21-15,-22 0 0,0 0 0,0 1 16,-21-1-16,0 0 0,0 0 16,-21 0-16,0 0 15,0-21-15,-1 22 0,-20-22 16,21 0-16,-21 21 0,20-21 0,1 0 15,0 0-15,0 0 0,21-21 16,0-1 0,0 1-16,21 21 15,0 0-15,0 0 0,1 0 16,-1 0-16,0 21 0,0 1 16,-21-1-16,0 21 0,0-21 0,0 22 15,0-22-15,0 21 0,0-21 0,0 22 16,-21-1-16,0-21 0,0 21 15,-1-20-15,1-1 0,21 0 16,-21 0-16,0 0 0,21 0 0,-21-21 16,21 22-16,0-1 15</inkml:trace>
  <inkml:trace contextRef="#ctx0" brushRef="#br0" timeOffset="30336.95">8869 9652 0,'0'0'0,"21"0"16,0 0-16,0 0 0,0-21 16,-21 0-16,22 21 0,-1-21 0,0-1 15,-21 1-15,0 0 16,0 0-16,0 0 0,0 0 15,-21 21-15,0-22 0,-22 22 16,22 0-16,0 0 0,-21 0 0,20 0 16,-20 0-16,21 22 0,-21-1 15,20 0-15,1-21 0,21 21 0,0 0 16,0 0-16,0 1 0,0 20 16,0-21-16,0 0 0,21 0 15,1 1-15,20-1 0,-21 0 0,0 0 16,22-21-16,-22 21 0,0 0 0,0 1 15,0-22-15,0 21 0,-21 0 16,22-21-16,-22 21 0,0 0 0,-22 0 16,1-21-16,0 0 0,-21 22 15,21-22-15,-22 0 0,1 0 16,21 0-16,-22 0 0,1 0 0,21 0 16,-21 0-16,20 0 0,1-22 0,0 22 15,0-21-15,21 0 0,0 0 16,0 0-1,21 0-15,0-1 0,22 1 16,-22 0-16,21 0 0</inkml:trace>
  <inkml:trace contextRef="#ctx0" brushRef="#br0" timeOffset="30708.75">9483 9377 0,'-22'0'15,"1"21"-15,0 0 16,0 0-16,21 1 0,-21-1 0,0 21 0,-1 0 16,22-20-16,0 20 0,0 0 15,0 1-15,0-22 0,0 21 16,0 0-16,0-20 0,0-1 0,0 21 16,0-21-16,22 0 0,-1 1 15,0-22-15,0 0 0,0 0 0,22 0 16,-22-22-16,21 1 0,0 0 15,-20 0-15,20 0 0,-21 0 0,21-22 16,-20 22-16,-1-21 0,-21 21 0,0-22 16,0 1-16,0 0 0,0 20 15,0-20-15,-43 21 0,22-21 0,0 20 16,0 1-16,0 0 0,-22 21 0,22 0 16,0 0-16,0 0 0,0 0 15,0 0-15,-1 21 0,22 0 16,0 1-16,0-1 15,0 0-15,22-21 16,20 0-16</inkml:trace>
  <inkml:trace contextRef="#ctx0" brushRef="#br0" timeOffset="30936.62">10181 9271 0,'0'21'31,"-21"0"-31,21 1 16,0-1-16,0 0 0,0 21 0,-21-21 16,21 22-16,0-22 0,-21 21 15,21 1-15,0-1 0,-22-21 0,1 21 16,21 1-16,-21-22 0,0 21 0,0-21 16,21 1-16,-21-1 0,21 0 0,-22-21 15,22-21 1</inkml:trace>
  <inkml:trace contextRef="#ctx0" brushRef="#br0" timeOffset="31164.49">10054 9356 0,'0'0'0,"0"-43"0,0 22 0,21-21 16,0 21-16,1 0 0,-1-1 0,0 1 15,0 21-15,0 0 0,0 0 16,1 0-16,-1 0 0,21 0 0,-42 21 15,21 1-15,0-1 0,-21 0 0,0 0 16,0 21-16,0-20 0,0-1 16,0 0-16,0 21 0,-21-21 0,0 1 15,0 20-15,0-21 0,0 0 0,-22 0 16,22 1-16,-21-1 0,21 0 0,-22 0 16,22-21-16,0 0 0,0 0 15</inkml:trace>
  <inkml:trace contextRef="#ctx0" brushRef="#br0" timeOffset="31460.32">11536 8657 0,'0'0'16,"0"-21"-16,-21 0 15,-22 21-15,22 21 0,-21 0 0,21 0 0,-22 22 16,1-1-16,0 0 16,-1 22-16,22-1 0,-21 1 0,-1-1 15,22 22-15,-21-21 0,21 20 0,-22 1 16,22-22-16,0 22 0,21 0 0,0-22 16,0 1-16,0-1 0,0-20 15,0 20-15,21-21 0,22-20 0,-22 20 16,21-21-16,22 0 0,-22-21 0,0 0 15,22 0-15,-22 0 0,0-21 16,22 21-16,-22-21 0</inkml:trace>
  <inkml:trace contextRef="#ctx0" brushRef="#br0" timeOffset="31684.47">11747 8975 0,'-42'0'16,"21"0"-16,0 0 0,0 0 0,21 21 15,0 0-15,-22 0 0,22 0 0,-21 1 16,21-1-16,0 0 0,0 0 0,0 0 16,0 0-16,0 1 15,0-1-15,21-21 16,1 0-16</inkml:trace>
  <inkml:trace contextRef="#ctx0" brushRef="#br0" timeOffset="31843.89">11938 8996 0,'-21'21'16,"0"0"-16,-1 0 15,22 1-15,0-1 0,0 0 0,-21 0 16,21 0-16,0 0 0,0 1 15,0-1-15,0 0 0,0 0 16,21-21-16,1 0 16</inkml:trace>
  <inkml:trace contextRef="#ctx0" brushRef="#br0" timeOffset="33132.58">12975 9356 0,'21'0'16,"0"-21"-16,-21-1 16,22 22-16,-22-21 15,21 21-15,-21-21 0,0 0 16,0 0-16,0 0 0,0-1 16,-21 1-16,-1 0 0,1 0 0,0 21 15,-21-21-15,21 21 0,-1 0 16,-20 0-16,21 0 0,-21 21 0,20 0 15,-20 0-15,21 22 0,0-22 16,0 21-16,-1 0 0,1 22 16,0-22-16,0 1 0,21 20 0,-21-21 15,21 1-15,0-1 0,0 0 0,0-20 16,0 20-16,21-21 0,0 0 16,0 0-16,0-21 0,22 0 0,-22 0 15,21 0-15,-21 0 0,22 0 0,-1-21 16,-21 0-16,22 0 0,-1 0 0,0-22 15,1 22-15,-22-21 16,21 21-16,0-22 0,-20 1 0,20 0 0,-21 21 16,0-22-16,0 1 0,1 0 0,-22-1 15,0 22-15,0-21 16,0 21-16,0-1 0,0 44 16,0-1-1,0 0-15,0 21 0,0 1 16,0-22-16,0 21 0,0 0 0,0 1 15,0-1-15,0 0 0,0 1 0,0-22 16,0 21-16,0-21 0,21 1 0,0-1 16,0-21-16,0 21 0,0-21 15,1 0-15,20 0 0,-21 0 0,21-21 16,1 0-16</inkml:trace>
  <inkml:trace contextRef="#ctx0" brushRef="#br0" timeOffset="33369.46">14414 9081 0,'0'0'0,"0"-22"0,-21 22 15,0 22-15,0 20 16,21-21-16,-21 21 0,0 1 16,-1-1-16,22 22 0,-21-22 0,0 0 15,0 22-15,21-22 0,-21 0 0,21 1 16,-21-1-16,21-21 0,0 22 15,0-22-15,0 0 0,0 0 16,21-21-16,0 0 16,0 0-16,-21-21 0,21 21 15,-21-21-15,0 0 0</inkml:trace>
  <inkml:trace contextRef="#ctx0" brushRef="#br0" timeOffset="33948.28">13949 9483 0,'0'0'0,"21"0"16,21 0 0,-21 0-16,22 0 0,-1 0 0,0-21 15,22 21-15,-1-22 0,1 22 16,-22-21-16,22 0 0,-1 0 0,1 0 16,-1 0-16,1-1 0,-22 1 15,22-21-15,-22 21 0,0 0 0,-21-22 16,1 1-16,-1 0 0,0-1 0,-21 1 15,0 21-15,0-22 0,0 1 16,0 21-16,-21 0 0,0 21 16,-1 0-16,1 0 0,21 21 0,-21 21 15,21-21-15,-21 22 0,21-1 16,-21 0-16,21 22 0,0-22 16,0 1-16,0-1 0,0 21 0,-21-20 0,21-1 15,0 0-15,-22 1 16,22-22-16,0 21 0,0 1 0,0-22 15,0 0-15,0 0 0,0 0 0,0 0 16,0 1-16,0-44 31,0 1-31,22 0 0,-22 0 16,21 0-16,0 0 0,0-22 0,0 22 16,0-21-16,1 21 0,20-22 15,0 22-15,-21 0 0,22 0 0,-1 0 16,0-1-16,1 22 0,-1 0 15,0 0-15,-20 0 0,20 0 16,0 22-16,-21-1 0,1 0 0,-1 0 16,-21 0-16,0 0 0,0 22 0,0-22 15,-21 0-15,-1 21 0,-20-20 0,21-1 16,-21 0-16,-1 0 0,-20 0 16,20 0-16,1 1 0,-21-1 0,20-21 15,1 0-15,0 21 0,-1-21 0,1 0 16,0 0-16,-1 0 0,22 0 15,-21 0-15,-1-21 0</inkml:trace>
  <inkml:trace contextRef="#ctx0" brushRef="#br0" timeOffset="35052.66">11959 9017 0,'0'0'0,"-21"0"0,21 21 0,-21-21 16,21 21-16,-21-21 47,-1 0-47,1 0 16,0 0-1,0 0-15,0 0 0,0 0 16,-1 0-16,1 0 15,0 22-15,0-1 16,0-21-16,0 21 0,-1 0 16,1 0-16,0 0 0,21 1 15,21-22 1,0 0-16,22 0 16,-22 0-16,0 0 0,0-22 0,22 22 15,-22-21-15,0 21 0,21-21 16,-21 0-16,1 21 0,-1-21 0,-21 0 15,0-1-15,-21 22 16,-1 0-16,1 0 16,-21 0-16,21 0 0,0 0 15,-22 0-15,22 22 0,0-22 0,0 21 16,0-21-16,21 21 0,0 0 16,0 0-16,0 0 15,21-21-15,21 0 0,0 0 0,1 0 16,-1 0-16</inkml:trace>
  <inkml:trace contextRef="#ctx0" brushRef="#br0" timeOffset="35837.29">16044 8551 0,'0'0'0,"0"-21"0,0 0 0,0 0 16,21 21 15,1 0-31,20 0 0,0 21 16,-21-21-16,22 21 0,-1 22 15,0-22-15,1 21 0,-1 0 0,-21 22 16,22-1-16,-22 1 0,0-1 15,-21 1-15,0-1 0,0 1 0,0-1 16,-21-20-16,0 20 0,-22 1 0,22-22 16,-21 22-16,-22-22 0,22 0 15,0 1-15,-22-1 0,22-21 0,-1 0 16,1 22-16,0-22 0,21 0 0,-22-21 16,22 21-16,0-21 0,0 0 15,21-21 1,0 0-1,21 0-15,0-1 0,0 1 16,22 0-16</inkml:trace>
  <inkml:trace contextRef="#ctx0" brushRef="#br0" timeOffset="36056.16">17124 9165 0,'0'-21'16,"-21"21"31,-1 0-31,22 21 15,0 0-31</inkml:trace>
  <inkml:trace contextRef="#ctx0" brushRef="#br0" timeOffset="36228.06">17208 9440 0,'0'0'0,"-42"64"15,42-43-15,-21 0 0,0 0 16,0 1-16,-1-1 15,1 0-15,0 0 0,0 0 0,0 0 16,0 1-16,-1-1 0,-20 0 0,21 0 16,-21 0-16,-22 0 0</inkml:trace>
  <inkml:trace contextRef="#ctx0" brushRef="#br0" timeOffset="37018.44">8234 10837 0,'-21'0'15,"21"-21"1,0 0 0,0 0-16,0 0 15,21 0-15,0-1 0,0 22 16,0-21-16,0 21 0,1 0 15,-1 0-15,0 0 16,-21 21-16,0 1 16,0-1-16,-21 0 0,0 0 15,-1 21-15,1-20 0,0 20 0,-21-21 16,21 21-16,-22-20 0,22 20 0,0-21 16,0 0-16,0 22 0,-1-22 0,22 0 15,0 0-15,0 0 0,0 0 16,22-21-16,-1 22 15,0-22-15,21 0 0,-21 0 0,22 0 16,-22 0-16,0 0 16,21 0-16,-20 0 0,-1 0 0,0 0 15,0 0-15,0 0 0,-21 21 0,0 0 16,0 0-16,0 0 16,0 0-16,-21 1 0,0-1 0,0 21 15,0-21-15,-1 0 0,1 1 0,0-1 16,0 0-16,0 0 0,0 0 0,21 0 15,0 1-15,-22-22 16,1 0-16,21 21 0,-21-21 16,0 0-16,0 0 0,0 21 15,-1-21-15,1 0 16,0 0-16,-21 0 0,21 0 0,-22 0 16</inkml:trace>
  <inkml:trace contextRef="#ctx0" brushRef="#br0" timeOffset="39096.42">3937 12446 0,'0'0'0,"0"-21"16,-21 0-16,21 0 0,0-1 15,0 1-15,-21 42 31,21 22-31,0-22 16,0 21-16,0 1 0,0 20 16,0-21-16,0 22 0,0 21 0,0-22 15,-22 1-15,22-1 0,0 1 16,0-1-16,0-21 0,-21 22 16,21-22-16,-21 1 0,21-1 0,0-21 15,0 0-15,0 0 0,0-42 31,0 0-15,0 0-16,0 0 0,21-22 0,-21 22 16</inkml:trace>
  <inkml:trace contextRef="#ctx0" brushRef="#br0" timeOffset="39408.87">3704 12615 0,'0'0'0,"-63"-105"16,41 83-16,1 1 15,21-21-15,0 21 0,0-22 16,21 22-16,22 0 0,-1-21 0,0 21 16,1-1-16,20 1 0,-20 0 0,20 0 15,1 21-15,-1 0 0,1 0 16,-1 21-16,1 0 0,-1 0 0,-21 22 16,1-1-16,-22-21 0,0 22 15,-21-1-15,0-21 0,-21 21 0,0 1 16,0-1-16,-22-21 15,22 22-15,-21-1 0,21-21 0,-22 21 16,22-20-16,-21-1 0,21 0 0,-1 0 16,-20 0-16,21-21 0,0 21 15,0 1-15,-1-22 0,1 0 0,0 0 16</inkml:trace>
  <inkml:trace contextRef="#ctx0" brushRef="#br0" timeOffset="39895.85">5143 12637 0,'0'0'0,"43"0"15,-1-22-15,-21 1 0,22 0 0,-22 21 16,21-21-16,-21 0 0,0 0 15,-21-1-15,0 1 0,-21 21 16,-21 0 0,21 0-16,-22 0 0,1 0 0,0 0 15,-1 21-15,1 1 0,0-1 0,-1 0 16,22 0-16,-21 0 0,0 0 16,20 22-16,1-22 0,0 0 15,21 0-15,0 22 0,0-22 16,0 0-16,0 0 0,0 0 0,21 0 15,22 1-15,-22-1 0,0 0 0,21 0 16,-21 0-16,22 0 0,-22 1 16,0-1-16,0 0 0,0 0 0,-21 0 15,0 0-15,0 1 0,0-1 16,0 0-16,-21 0 0,0 0 0,0 0 16,0 1-16,-22-22 0,1 21 0,21-21 15,-21 0-15,-1 0 0,22 0 16,-21 0-16,-1 0 0,22 0 0,-21 0 15,21 0-15,-22 0 0,22 0 16,0-21-16,0 21 0,21-22 16,0 1-1,0 0 1,21 0-16,0 21 0,22-21 0,-22 0 16,21 21-16</inkml:trace>
  <inkml:trace contextRef="#ctx0" brushRef="#br0" timeOffset="40171.82">5757 12552 0,'0'-21'0,"0"42"0,0-63 16,0 63 15,0 0-31,0 0 0,21 21 16,-21-20-16,0 20 0,0 0 15,0 1-15,0-1 0,0 0 0,0 1 16,0-1-16,0 0 0,0 1 16,0-1-16,0-21 0,0 21 0,0-20 15,0 20-15,0-21 0,0 0 0,0 0 16,22-21 0,-1 0-16,0 0 0,0-21 15,0 0-15,0 0 0,1 0 0</inkml:trace>
  <inkml:trace contextRef="#ctx0" brushRef="#br0" timeOffset="40392.23">6265 12552 0,'0'0'0,"0"-21"0,0 0 16,0 42 0,-21 0-16,0 0 0,0 21 15,0 1-15,-1-1 0,1 0 16,0 1-16,-21 20 0,21-20 0,-22 20 15,22-21-15,0 1 0,0-1 16,0 0-16,-1-20 0,22-1 16,-21 0-16,21 0 0,0 0 0,0 0 15,21-21-15,1 0 16,-1 0-16,0 0 0,0-21 0,21 0 16</inkml:trace>
  <inkml:trace contextRef="#ctx0" brushRef="#br0" timeOffset="41052.31">6794 12658 0,'-21'0'16,"0"21"0,0 0-1,21 0-15,-21 22 0,21-22 0,0 21 16,-21-21-16,-1 22 0,22-22 0,-21 21 15,21-21-15,0 22 0,0-22 16,0 21-16,-21-21 0,21 0 0,0 1 16,0-1-16,0 0 15,-21-21-15,21-21 32,0 0-17,0-1-15,0-20 0,21 21 16,-21 0-16,21-22 0,-21 1 0,0 0 15,21-1-15,1 1 0,-22 21 16,21-21-16,0-1 0,0 22 0,0 0 16,0 0-16,1 0 0,-22-1 0,42 22 15,-21 0-15,0 0 0,0 0 16,-21 22-16,22-1 0,-1 0 0,0 21 16,0-21-16,-21 22 0,0-22 0,21 21 15,-21-21-15,0 22 16,21-22-16,-21 21 0,0-21 0,0 1 0,0-1 15,0 0-15,0 0 0,0 0 16,0-42 15,0 0-15,0 0-16,0 0 0,0-1 0,22-20 16,-1 21-16,0-21 0,0-1 0,0 1 15,0 0-15,1-1 0,-1 1 16,21 0-16,-21 20 0,22-20 15,-22 21-15,21 0 0,-21 21 0,22 0 0,-22 0 16,21 0-16,-21 21 16,0 0-16,1 0 0,-22 0 0,0 1 15,21 20-15,-21 0 0,0-21 0,0 22 16,0-1-16,0 0 0,0 1 16,-21-1-16,-1 0 0,22-20 0,-21 20 15,21-21-15,-21 0 0,21 0 0</inkml:trace>
  <inkml:trace contextRef="#ctx0" brushRef="#br0" timeOffset="41792.16">9567 12510 0,'0'0'0,"0"-22"15,0 1-15,0 0 16,0 0-16,0 0 0,0 0 15,0-1-15,0 1 0,0 0 16,-21 21 0,0 0-16,-21 0 0,20 21 0,-20 0 15,0 1-15,21-1 0,-22 0 16,1 21-16,0-21 0,-1 22 0,22-22 16,-21 0-16,21 21 0,-1-20 0,22-1 15,0 0-15,0 0 0,0 0 16,22-21-1,20 21-15,-21-21 0,0 0 16,22 0-16,-22 0 0,21 0 0,0 0 16,-20 0-16,20 0 0,0 0 15,-21 22-15,22-22 0,-22 21 16,0-21-16,0 21 0,0-21 0,-21 21 16,0 0-16,0 0 0,0 1 15,-21-1-15,0-21 0,0 21 16,0-21-16,0 21 0,-1-21 0,1 0 15,0 0-15,0 21 0,0-21 16,0 0-16,-1 0 0,1 0 0,21-21 47,21 21-47,1 0 16,-1 0-16,0 21 15,-21 0-15,21-21 0,-21 22 16,0-1-16,0 0 0,0 0 0,0 0 15,0 0-15,0 1 0,0-1 0,0 0 16,0 0-16,-21 0 0,21 0 16,-21 1-16,0-1 0,21 0 15,0 0-15,0 0 16,-22-21-16,22 21 0,-21-21 16,21 22-16,-21-22 0,21 21 15</inkml:trace>
  <inkml:trace contextRef="#ctx0" brushRef="#br0" timeOffset="42543.73">9186 16150 0,'0'0'0,"21"-21"15,1 21-15,-22-21 16,21 21-16,0-21 16,0 0-1,0-1-15,0 1 16,1 21-1,-22 21 17,0 1-32,0-1 0,0 0 15,-22 0-15,1 0 0,0 0 0,0 22 16,0-22-16,0 0 0,-1 21 0,1-20 16,-21-1-16,21 21 0,21-21 15,-21 0-15,21 1 0,0 20 0,0-21 16,0 0-16,0 0 0,21 1 15,0-1-15,0 21 0,0-21 16,22 0-16,-22 1 0,21-1 0,-21 0 16,22 0-16,-22 0 0,0-21 15,0 21-15,0-21 0,0 0 0,1 0 16,-22 22-16,0-1 16,-22 0-1,1 0-15,0 0 0,0 0 16,0 22-16,-22-22 0,22 21 0,0-21 15,0 22-15,0-1 16,0 0-16,-22 1 0,22-22 0,0 21 16,0-21-16,0 22 0,-1-22 0,22 0 15,-21 0-15,0 0 0,0-21 16,0 22-16,0-22 0,-1 21 0,1-21 16,0 0-16,-21 0 0,-1 0 15,22 0-15,-21-21 0,21-1 0</inkml:trace>
  <inkml:trace contextRef="#ctx0" brushRef="#br0" timeOffset="44400.89">4868 487 0,'0'0'0,"0"-21"0,0 0 15,0-22-15,0 1 0,0 21 16,0-22-16,0 1 0,0 0 0,0-1 16,0 22-16,0-21 0,0 21 15,0 0-15,-21-1 0,0 22 16,0 0-16,-22 22 0,22-1 16,0 21-16,0-21 0,-21 22 15,20 20-15,1-21 0,0 22 0,21-1 16,0 1-16,0-22 0,0 22 15,0-1-15,0 1 0,21-22 16,0 0-16,1 1 0,-1-1 0,0 0 16,21-20-16,1-1 0,-1-21 15,0 0-15,-21 0 0,22 0 0,-1-21 16,0-1-16,1 1 0,-1-21 16,0 21-16,1-22 0</inkml:trace>
  <inkml:trace contextRef="#ctx0" brushRef="#br0" timeOffset="44619.76">5503 64 0,'0'0'0,"-21"-43"16,-21 22-16,21 21 15,-1 0-15,1 0 0,0 0 16,0 21-16,0 22 0,21-1 0,0 21 16,0-20-16,-21 20 0,21-20 15,-22 20-15,22 1 0,0-22 0,0 0 16,0 1-16,0-1 0,0 0 15,0 1-15,0-22 0,22 0 0,-1 0 16,0 0-16,-21 0 0,21-21 16,0 0-16,0 0 0,1 0 0,-1 0 15,21-21-15</inkml:trace>
  <inkml:trace contextRef="#ctx0" brushRef="#br0" timeOffset="45659.7">5969 339 0,'0'0'0,"21"-21"0,-21-1 0,-21 22 16,0 0-16,0 0 0,-1 22 15,1-1-15,-21 0 0,21 0 16,-22 21-16,22 1 0,0-22 0,0 21 16,0 1-16,0-1 0,21-21 15,-22 21-15,22 1 0,0-22 0,0 0 16,0 0-16,0 0 0,22-21 15,-1 0-15,0 0 0,0 0 16,0 0-16,22 0 0,-22 0 16,0-21-16,0 21 0,21-21 0,-20 0 15,-1 0-15,0-22 0,0 22 16,0 0-16,-21-21 0,0 21 0,21-1 16,-21-20-16,0 21 0,0-21 15,0 20-15,0 1 0,0 42 31,-21 1-31,21 20 16,0-21-16,0 21 0,-21-20 0,0 20 16,21 0-16,0-21 0,0 22 15,0-22-15,0 21 0,0-21 16,0 1-16,21-22 0,0 0 0,0 0 16,1 0-16,20 0 0,-21 0 15,21-22-15,-20 1 0,20 0 0,0 0 16,-21 0-16,22 0 0,-1-1 0,-21 1 15,22-21-15,-22 21 0,21-22 16,-21 22-16,0-21 0,1 0 0,-1 20 16,-21-20-16,0 21 0,0 0 15,0 0-15,0-1 0,-21 22 16,-1 22-16,1-1 0,0 0 16,0 0-16,0 21 0,0 1 15,-1-22-15,22 21 0,-21 1 16,21-22-16,0 21 0,0-21 0,0 0 15,21 1-15,1-1 0,20 0 16,-21 0-16,0 0 0,22 0 0,-22-21 16,0 0-16,0 22 0,21-22 15,-20 0-15,-44 0 32,1 0-32,0 0 0,0 0 15,-21-22-15,20 22 0,1 0 16,-21 0-16,21 0 0,0 0 15,-1 0-15,1 0 0,0 0 16,21 22-16,-21-1 16,21 0-16,0 0 15,21-21-15,0 0 0,0 0 16,1 0-16,20 0 0,-21 0 16,21 0-16,1 0 0,-22 0 0,21 0 15,1-21-15,-1 0 0,0 0 16,1-1-16,-1 1 0,0 0 0,1 0 15,-1 0-15,0 0 0,-21-1 0,1 1 16,-1-21-16,-21 21 0,0 0 16,0-1-16,0 1 0,0 0 15,0 0-15,-21 0 0,-1 21 16,1 0-16,0 0 0,0 0 16,21 21-16,0 0 15,0 0-15,0 22 0,0-22 0,0 21 16,0-21-16,0 22 0,21-22 15,0 21-15,-21-21 0,0 22 0,21-22 16,-21 0-16,0 0 0,0 21 16,0-20-16,0-1 0,0 0 15,-21-21-15,21-21 32,0 0-17,0-22-15</inkml:trace>
  <inkml:trace contextRef="#ctx0" brushRef="#br0" timeOffset="46128.43">7937 254 0,'0'0'0,"0"21"16,0 0-16,0 1 0,0-1 15,-21 0-15,0 21 0,0-21 16,0 22-16,0-1 0,-22-21 0,22 22 15,0-1-15,0-21 16,0 21-16,-1 1 0,1-22 0,0 0 16,0 21-16,21-20 0,0-1 15,0 0-15,21-21 32,0-21-32,0 0 0,1-1 15,-1 1-15,0-21 0,0 21 0,0-22 16,0 22-16,1-21 0,-1-22 15,0 22-15,0 0 0,0-1 0,0-20 16,-21 21-16,22-1 16,-22 22-16,21 0 0,0 21 15,-21 21-15,21 0 16,-21 22-16,0-1 0,0 0 0,0 1 16,0-1-16,0 0 0,0 22 15,0-22-15,0 0 0,0 1 0,0-1 16,0-21-16,0 22 0,21-22 0,-21 0 15,21 0-15,-21 0 0,0 0 16,0-42 15,0 0-31,-21 0 16</inkml:trace>
  <inkml:trace contextRef="#ctx0" brushRef="#br0" timeOffset="46288.34">7726 614 0,'0'0'0,"-21"-21"0,-22 0 16,64 21 0,1 0-1,-1 0-15,21 0 0,-21 0 0,22 0 16,-1 0-16,0 0 0,1 0 16,-1-22-16,0 22 0,1-21 0,-1 0 15,0 21-15</inkml:trace>
  <inkml:trace contextRef="#ctx0" brushRef="#br0" timeOffset="46837.07">9356 42 0,'0'0'0,"0"-21"0,-22 0 15,1 21-15,0 0 0,0 0 0,-21 0 16,20 0-16,-20 0 0,0 42 0,-1-20 15,1-1-15,-21 0 0,20 21 16,1-21-16,0 1 0,20 20 16,1-21-16,21 0 0,0 0 15,0 1-15,21-22 0,1 0 16,20 21-16,-21-21 0,21 0 16,1 0-16,-1 0 0,0 0 0,1 0 15,-22 0-15,21 0 0,-21 21 0,1-21 16,-22 21-16,0 0 15,0 0-15,0 1 0,-22-1 16,1 0-16,0 0 0,-21-21 16,21 21-16,-22 0 0,22 1 0,-21-22 15,21 21-15,-1 0 0,1-21 16,42 0 31,1-21-47,-1 21 0,0 0 0,0 0 15,-21-21-15,21 21 0,0 0 16,1 0-16,-1 21 0,-21 0 16,0 0-16,0 0 0,0 0 15,0 1-15,0 20 0,-21-21 16,21 0-16,-22 22 0,22-22 0,0 0 16,0 0-16,0 0 0,0 0 15,0 1-15,0-1 0,0 0 16,22-21-1</inkml:trace>
  <inkml:trace contextRef="#ctx0" brushRef="#br1" timeOffset="53365.43">10774 13229 0,'0'0'16,"0"-21"-16,21 0 0,-21 0 0,0 0 15,0-1-15,0 1 0,0 0 16,0 42 0,-21 0-1,0 1-15,-1-1 0,1 21 16,21-21-16,-21 22 0,0-1 0,0 0 16,0 22-16,-1-22 0,1 22 15,-21-1-15,21 1 0,0-1 0,-1-21 16,-20 22-16,21-22 0,0 1 15,0-1-15,21 0 0,0-21 0,-22 1 16,22-1-16,0-42 31,0-1-31,0 1 0,0-21 0,22 21 16,-1-22-16,0 1 0,0-21 0,0-1 16,0 1-16,22-1 0,-22 1 15,21-22-15,-21 21 0,22 1 16,-1-1-16,-21-20 0,22 20 15,-22 22-15,21 0 0,-21-1 0,0 1 16,1 21-16,-1 21 0,-21 21 16,21 0-16,-21 21 0,0 1 15,0-1-15,0 0 0,0 1 0,0 20 16,0 1-16,0-1 0,0 1 16,0-1-16,0 1 0,0-22 0,0 22 15,0-1-15,0-21 0,-21 1 0,21-1 16,0 0-16,-21 1 0,21-22 15,0 0-15,0 0 16,0-42 0,-22 0-1</inkml:trace>
  <inkml:trace contextRef="#ctx0" brushRef="#br1" timeOffset="53520.34">10562 13737 0,'0'0'16,"-21"0"-16,0-21 15,21 0-15,21 21 16,0 0-16,0 0 0,22-21 16,-22 21-16,21 0 0,0 0 15,1 0-15,-1 0 0,0 0 16,1 0-16,-1 0 0,0 0 0,1-21 16,-1 21-16</inkml:trace>
  <inkml:trace contextRef="#ctx0" brushRef="#br1" timeOffset="54092.17">12763 13716 0,'0'0'0,"22"-42"15,-22 21-15,0-1 0,0 1 0,0 0 16,0 0-16,0 0 0,0 0 0,0-1 16,0-20-16,0 21 0,-22 21 15,-20-21-15,21 0 0,0-1 0,-22 22 16,1 0-16,0 0 0,-1 0 16,1 0-16,0 0 0,-1 22 0,1-1 15,0 0-15,-1 0 0,1 21 16,0 1-16,21-1 0,-1 0 15,1 1-15,21-1 0,0 0 0,0 1 16,0-1-16,0 0 0,0-20 0,21 20 16,1-21-16,-1 0 0,0-21 15,0 21-15,21-21 0,1 0 0,-22 0 16,21 0-16,-21 0 0,22-21 0,-1 21 16,-21-21-16,0 0 0,22 0 15,-22 0-15,0-1 0,0 1 0,0 0 16,1-21-16,-22 21 0,0-1 15,21-20-15,-21 21 0,0 0 0,0-22 16,0 22-16,0 0 0,0 42 31,0 0-15,0 22-16,0-22 0,0 0 0,0 21 16,0-20-16,0 20 0,0-21 15,0 0-15,21 22 0,0-22 0,-21 0 16,21 0-16,0-21 0,1 0 15,-1 0-15,0 0 16,0 0-16,21 0 0,-20-21 0</inkml:trace>
  <inkml:trace contextRef="#ctx0" brushRef="#br1" timeOffset="54356.02">13928 13737 0,'-22'21'16,"22"1"-16,22-22 31,-1 0-31,0 0 0,0 0 16,0 0-16,0 0 0,1-22 15,-1 22-15,0 0 0,-42 0 32</inkml:trace>
  <inkml:trace contextRef="#ctx0" brushRef="#br1" timeOffset="54507.93">13906 13949 0,'0'0'16,"0"21"-16,43 21 15,-22-20-15,0-22 16,0 0-16,0 0 16,1 0-16,-1 0 15,0 0-15,0-22 16,0 22-16,0-21 0</inkml:trace>
  <inkml:trace contextRef="#ctx0" brushRef="#br1" timeOffset="55220.53">15494 13547 0,'0'-21'0,"0"42"0,0-64 0,0 22 15,0 0-15,0 0 0,-21 0 16,0 21 0,-1 21-16,22 0 0,-21 0 15,21 22-15,-21-22 0,0 21 16,0 0-16,21 1 0,-21-1 0,-1 0 15,1-20-15,0 20 0,0-21 16,0 21-16,0-20 0,-1-1 16,1-21-16,21-21 31,0-1-31,0-20 0,0 21 16,0-21-16,0 20 0,43-20 15,-22 0-15,0-22 0,21 22 0,-21 0 16,22-1-16,-1 1 0,0 0 0,1 20 15,-1-20-15,-21 21 0,22 21 16,-1 0-16,-21 0 0,0 0 0,22 0 16,-22 21-16,-21 0 0,21 0 15,-21 22-15,0-22 0,21 21 0,-21 1 16,0-1-16,0 0 0,0 1 0,0-1 16,0-21-16,0 21 15,0-20-15,0-1 0,0 0 0,0 0 16,0 0-1,21-21 1,-21-21-16,21 0 0,1 0 0,-1 0 16</inkml:trace>
  <inkml:trace contextRef="#ctx0" brushRef="#br1" timeOffset="55576.32">16192 13441 0,'0'21'47,"22"-21"-31,-1 0-16,0 0 15,21 0-15,-21 0 0,22-21 16,-22 21-16,21-21 0,-21 0 0,1 21 16,-1-22-16,0 1 0,0 0 15,-21 0-15,0 0 0,0 0 16,0-1-16,-21 22 0,0 0 0,0 0 15,-1 0-15,-20 0 0,21 0 16,0 22-16,-22-1 0,22 0 0,0 0 16,0 21-16,0-20 0,0 20 15,-1 0-15,1 1 0,21-1 16,0 0-16,0-21 0,0 22 0,0-22 16,0 21-16,0-21 0,21-21 15,1 22-15,-1-1 0,21-21 0,-21 0 16,22 0-16,-1 0 0,0 0 0,1-21 15,-1-1-15,0 1 0</inkml:trace>
  <inkml:trace contextRef="#ctx0" brushRef="#br1" timeOffset="56076.04">16933 13377 0,'0'-21'16,"0"42"-16,0-21 15,0 22-15,0-1 16,-21 21-16,0-21 15,21 0-15,-21 22 0,0-22 0,21 21 16,-22-21-16,22 1 0,0 20 0,0-21 16,0 0-16,0 0 15,22-21 1,-1 0-16,0 0 16,0 0-16,0-21 0,0 0 0,1 0 15,-1 0-15,-21 0 0,21 21 0,0-22 16,-21 1-16,0 0 0,21 0 15,-21 42 17,0 0-32,0 0 0,0 1 15,0-1-15,0 0 0,0 0 0,0 0 16,0 0-16,0 1 0,21-1 16,1-21-16,-1 0 0,0 0 15,0 0-15,0 0 0,22 0 16,-22 0-16,21-21 0,-21-1 0,22 1 15,-22 0-15,21 0 0,-21 0 0,22-22 16,-22 22-16,0-21 16,0 21-16,-21-22 0,0 1 0,0 21 15,0-21-15,0 20 0,-21 1 0,0 0 16,0 0-16,-1 21 0,1 0 16,-21 0-16,21 0 0,0 0 0,-1 0 15,1 0-15,21 21 16,0 0-16,21 0 15,1-21-15</inkml:trace>
  <inkml:trace contextRef="#ctx0" brushRef="#br1" timeOffset="56652.08">18648 13081 0,'0'0'0,"21"-21"0,0-21 16,-21-1-16,0 22 0,0-21 16,0 21-16,0-22 0,0 22 15,-21 21-15,0 0 0,0 0 0,-1 21 16,1 0-16,0 22 15,0-1-15,0 0 0,0 1 0,-1-1 16,1 22-16,-21-22 0,21 0 16,0 22-16,-1-22 0,-20 0 0,21 1 15,0-1-15,0 0 0,21-20 0,0-1 16,-22 21-16,22-21 16,22-21-1,-1-21-15,0 0 16,-21 0-16,21 0 0,0-22 0,0 22 15,1-21-15,-1 21 0,0-22 0,21 1 16,-21 0-16,1-22 16,-1 22-16,0-22 0,0 22 0,21 0 15,-20-1-15,-1 1 0,0 0 0,0 20 16,-21 1-16,21 21 0,0 21 16,-21 1-16,0 20 0,0 0 15,0 1-15,22-1 0,-22 21 16,0-20-16,21-1 0,-21 22 0,0-22 15,0 0-15,21 1 0,-21-1 0,21 0 16,-21-21-16,0 22 0,0-22 16,0 21-16,0-21 0,0 1 15,-21-22 17,0-22-32,0 1 0,-1 0 0</inkml:trace>
  <inkml:trace contextRef="#ctx0" brushRef="#br1" timeOffset="56799.99">18457 13377 0,'0'0'0,"-21"-21"0,0-21 16,21 21 0,21 21-1,0 0-15,0 0 0,1 0 16,20 0-16,0 0 0,1 0 0,-1 0 16,21 0-16,-20 0 0,20 0 0,1 0 15,-22 0-15,22 0 0,-1 0 16</inkml:trace>
  <inkml:trace contextRef="#ctx0" brushRef="#br1" timeOffset="57043.85">19981 12996 0,'0'-21'0,"0"42"0,0-63 16,0 21-16,0 0 0,-21 21 15,-21 0-15,21 21 16,-1 0-16,-20 21 0,21-20 15,-21 20-15,20 0 0,1 1 0,-21-1 16,21 0-16,0 1 0,-1-1 16,1-21-16,21 21 0,0 1 15,0-22-15,0 21 0,0-21 0,0 22 16,0-22-16,21 0 0,1 0 16,20-21-16,-21 0 0,21 0 0,-20 0 15,20 0-15,0 0 0,1 0 0</inkml:trace>
  <inkml:trace contextRef="#ctx0" brushRef="#br1" timeOffset="57324.21">20637 12996 0,'0'0'0,"22"-21"16,-1-42-16,0 42 15,0 21-15,0 0 0,0 0 16,1 0-16,-1 0 0,0 21 0,0 21 15,0-21-15,-21 22 0,21-22 0,-21 21 16,22 0-16,-22 1 0,0-1 16,0 0-16,0 1 0,0-1 0,0 0 15,0 1-15,0-22 0,-22 21 16,1 1-16,-21-22 0,21 0 0,0 21 16,-22-21-16,1 1 0,21-1 0,0-21 15,-22 21-15,22-21 16,0 0-16,63 0 15</inkml:trace>
  <inkml:trace contextRef="#ctx0" brushRef="#br1" timeOffset="57540.09">21780 13081 0,'0'-21'15,"-21"21"17,0 21-1,0-21-31,21 21 0,-21 0 16,21 1-16,-21-22 15,21 21-15,-22 0 0</inkml:trace>
  <inkml:trace contextRef="#ctx0" brushRef="#br1" timeOffset="57701">21823 13420 0,'0'0'0,"0"21"0,0 0 0,0 0 0,0 0 16,0 1-16,0-1 16,0 21-16,0-21 0,0 22 0,0-22 15,-21 21-15,-1-21 0,1 22 0,0-22 16,0 0-16</inkml:trace>
  <inkml:trace contextRef="#ctx0" brushRef="#br1" timeOffset="57735.98">20849 14161 0,'-42'0'0,"84"0"0,-105 21 0,-1-21 15</inkml:trace>
  <inkml:trace contextRef="#ctx0" brushRef="#br1" timeOffset="58559.66">13039 14605 0,'0'0'0,"-64"0"15,43 0-15,0 0 0,21-21 32,0 0-17,0 0-15,0-1 0,0 1 16,0 0-16,0 0 15,0 0-15,0 0 0,-21-1 0,-22 1 16,22 21-16,-21 0 0,-1 0 16,1 0-16,0 0 0,-1 21 0,1 1 15,0 20-15,-1-21 0,1 21 0,-21 1 16,20 20-16,1-20 0,21-1 16,-22 21-16,22-20 0,0 20 0,0-20 15,21-1-15,0 0 0,0 1 16,0-22-16,0 21 0,21-21 0,0 0 15,0-21-15,22 0 0,-22 0 16,21 0-16,1 0 0,-1 0 16,-21-21-16,21-21 0,1 21 0,-1 0 15,22-22-15,-22 22 0,0-21 0,1 21 16,-1-22-16,0 1 0,1 21 16,-22-22-16,21 1 0,-21 21 0,0-21 15,1-1-15,-22 22 0,0 0 16,0 42-1,-22 0-15,1 22 16,21-22-16,-21 21 0,21 0 16,0-20-16,0 20 0,0 0 15,0 1-15,0-22 0,0 21 0,0-21 16,0 22-16,0-22 0,0 0 16,21 0-16,0 0 0,1-21 15,-1 0-15,0 0 0,21 0 16,-21 0-16,22-21 0,-1 21 0</inkml:trace>
  <inkml:trace contextRef="#ctx0" brushRef="#br1" timeOffset="58828.5">13801 14859 0,'0'42'15,"0"-20"-15,0-1 16,0 0-16,21-42 31,-21 0-15,0-1-16,0 1 15,0 0-15,-21 0 16,-1 21-16,1 0 0,0 0 16,0 0-16,0 0 0,0 0 15,21 21-15,0 0 16,0 0-16,21 1 15,0-22-15,0 21 16</inkml:trace>
  <inkml:trace contextRef="#ctx0" brushRef="#br1" timeOffset="60284.54">14986 14838 0,'0'0'0,"0"-21"0,-21 0 0,0 21 0,-1-22 15,1 1-15,-21 0 0,21 21 16,0 0-16,-1 0 0,1 0 0,-21 0 16,21 0-16,0 21 0,-22 0 15,22 1-15,-21-1 0,-1 0 0,22 21 16,0 1-16,-21-22 0,21 21 0,-1 0 15,22 1-15,0-1 0,0-21 16,0 22-16,0-22 0,0 0 0,0 0 16,0 0-16,22-21 15,-1 0-15,0 0 0,21 0 0,-21-21 16,1 0-16,20 0 0,-21 0 0,21-1 16,-20 1-16,20-21 15,-21 21-15,0-22 0,22 22 0,-22 0 16,0-21-16,0 21 0,0-22 0,-21 22 15,0 0-15,21 0 0,-21 0 16,-21 42 0,21 0-1,-21 0-15,21 0 0,0 0 16,-21 22-16,21-22 0,0 21 0,-21 1 16,21-22-16,0 21 0,0 0 15,0 1-15,0-1 0,21-21 0,0 0 16,0 22-16,22-43 0,-22 21 0,21-21 15,0 0-15,1 0 0,20 0 16,-20 0-16,20-21 0,1 0 16,-1-1-16,-21 1 0,22 0 0,-22 0 15,1 0-15,-1 0 0,-21-1 16,0-20-16,0 21 0,1 0 0,-22-22 16,0 22-16,0 0 0,0-21 0,0 21 15,-22-1-15,1 1 0,0 0 16,0 21-16,0 0 0,0 0 0,-1 0 15,-20 0-15,21 0 0,0 0 0,-22 21 16,22 0-16,0 22 0,-21-22 16,21 0-16,-1 21 0,1 1 0,21-22 15,0 21-15,0 1 0,0-22 16,0 21-16,0-21 0,0 0 16,0 1-16,21-22 0,1 21 0,-1-21 15,21 0-15,-21 0 0,0 0 0,22-21 16,-22 21-16,21-22 0,-21 1 15,22 0-15,-22-21 0,0 21 0,21-22 16,-20 22-16,-1-21 0,0-1 16,0 22-16,-21-21 0,21 0 0,0-1 15,1-20-15,-22 20 0,0 1 0,21-21 16,0 20-16,0-20 0,-21 20 16,0 1-16,21 21 0,-21 0 0,0 0 15,0 42 1,0 0-16,0 21 15,0 1-15,0 20 0,-21-21 0,0 1 16,0 20-16,21-20 0,-21 20 0,-1-21 16,22 1-16,0 20 0,-21-20 15,21-1-15,-21 0 0,21 1 0,0-22 16,0 21-16,0-21 0,21 22 16,0-22-16,1 0 0,-1 0 0,21 0 15,0-21-15,1 0 0,-1 21 0,0-21 16,1 0-16,20 0 0,-20 0 15,-1-21-15,21 21 0,-20-21 16,-1 0-16,22 0 0,-43 0 0,21-1 16,0 1-16,-20-21 0,-1 21 15,21-22-15,-42 22 0,21-21 0,-21 0 16,0 20-16,0-20 0,0 21 0,0-21 16,-21 20-16,0 1 15,-21 21-15,20 0 0,1 0 0,-21 0 16,21 21-16,-22 1 0,1-1 0,21 0 15,-21 0-15,20 21 0,1-20 16,0 20-16,0 0 0,0-21 16,21 22-16,0-22 0,0 0 0,0 21 15,0-20-15,0-1 16,21 0-16,0-21 0,0 0 0,0 0 16,22 0-16,-22 0 0,0 0 0,21-21 15,1 21-15,-22-21 0,21-1 16,1 1-16,-22 0 0,21-21 0,-21 21 15,22-22-15,-22 1 0,0 21 0,0-22 16,0 1-16,0-21 0,1 20 16,-1-20-16,-21 20 0,0-20 0,0 21 15,0-22-15,0 22 0,0-1 16,0 22-16,0 0 0,0 0 0,0 42 16,0 0-1,-21 0-15,-1 22 0,22-1 16,-21 0-16,21 22 0,-21-22 0,0 1 15,21-1-15,0 0 0,0 1 0,0-1 16,0 0-16,0 1 0,0-1 16,0-21-16,0 21 0,0-20 0,21-1 15,0 0-15,0-21 0,-21 21 0,22-21 16,-1 0-16,0 0 0,0 0 16,0 0-16,0-21 0,1 21 0,-1-21 15</inkml:trace>
  <inkml:trace contextRef="#ctx0" brushRef="#br1" timeOffset="65752.52">7916 2646 0,'-21'0'0,"0"0"15,0 0 1,0 0-16,-1 0 0,1 0 15,0 0-15,0 0 16,0 0-16,0 0 0,-1 0 16,1 0-16,0 0 15,42 0 32,22 0-47,-22 0 16,0 0-16,21 0 0,1 0 0,-1 0 15,21 0-15,-20 0 0,20 0 16,1 0-16,-1 0 0,1 0 0,-1 0 16,22 0-16,0 0 0,20 0 0,-20 0 15,21 0-15,0 0 16,21 0-16,-43 0 0,22 0 0,0 0 16,21 0-16,-21 0 0,21 0 15,0 0-15,0 0 0,21 0 0,-21 0 16,0 0-16,0 0 0,0 0 0,0 0 15,0 0-15,0 0 0,0 0 16,-21 0-16,21 0 0,-21 0 0,0 0 16,-1 0-16,1 0 0,-21 0 15,0 0-15,-1 0 0,1 0 0,0 0 16,-22 0-16,-21 0 0,22-21 0,-22 21 16,1 0-16,-22 0 15,0 0-15,-42 0 63,0 0-63,-1 0 15,1 0-15</inkml:trace>
  <inkml:trace contextRef="#ctx0" brushRef="#br1" timeOffset="66899.14">8424 7641 0,'0'0'0,"-21"-21"0,0 21 15,0 0-15,0-21 16,-1 21-16,1 0 15,21-21-15,-21 21 16,0 0-16,42 0 31,0 0-15,0 0-16,1 0 0,20 0 16,0 0-16,22 0 0,-22 0 0,22 0 15,20 0-15,-20 0 0,20 21 16,22-21-16,-21 0 0,21 0 0,-22 0 15,22 0-15,21 0 0,-21 0 16,21 21-16,21-21 0,-21 0 0,21 0 16,1 0-16,-1 0 0,0 0 0,21 0 15,-21 0-15,22 0 0,-1 21 16,-21-21-16,0 0 0,1 0 16,-1 0-16,-21 0 0,0 0 0,0 0 0,-21 0 15,-1 0-15,-20 0 16,0 0-16,-1 0 0,1 0 0,-21 0 0,-1 0 15,1 0-15,-22 0 0,21 0 16,-41 0-16,20 0 0,-21 0 16,-21-21-16,-21 21 31,0 0-31,0 0 0,-22 0 16,22 0-16</inkml:trace>
  <inkml:trace contextRef="#ctx0" brushRef="#br1" timeOffset="76059.86">17949 14415 0,'0'-22'31,"0"1"-15,21 21 0,-21-21-16,22 21 0,-1-21 15,-21 0 1,0 0 0,-21 21 30,-1 0-46,1 0 16,0 21-16,0-21 0,0 21 0,0 0 16,-1 0-16,22 0 0,-21 1 15,0-1-15,0 21 0,0-21 0,-22 22 16,22-22-16,0 21 0,0 0 0,0-20 16,0 20-16,-1 0 0,1-21 15,0 22-15,0-1 0,21-21 0,-21 22 16,0-1-16,21-21 0,-22 21 0,22 1 15,0-1-15,0-21 16,0 22-16,0-1 0,0-21 0,0 0 16,0 22-16,0-22 0,0 0 15,22 0-15,-1 0 0,0 0 0,0-21 16,21 22-16,1-1 0,-22-21 0,21 21 16,1-21-16,-1 21 0,0-21 15,1 0-15,-22 0 0,21 21 0,-21-21 16,22 0-16,-22 0 0,0 0 0,0 0 15,0 0 1,-21 21 0,-21-21 15,0 0-31,0 0 16,0 0-16,-1 0 0,1 0 15,0 0-15,0 0 16,0 0-16,0 0 0,-1-21 15,-20 0-15,21 21 0,0-21 0,0 0 16,-1 21-16,-20-21 0,21-1 16,0 1-16,0 0 0,-1 0 0,22 0 15,-21 0-15,21-1 0,-21-20 16,21 21-16,0 0 0,0-22 0,0 22 16,0-21-16,0 0 0,0 20 15,0-20-15,0 0 0,21 21 16,-21-22-16,21 22 0,-21-21 0,22-1 15,-1 22-15,0-21 0,0 0 0,0 20 16,0-20-16,1 21 0,-1-21 16,21 20-16,-21-20 0,22 21 0,-1 0 15,-21-22-15,21 22 0,-20 0 16,20 0-16,0 0 0,-21 0 0,22-1 16,-22 1-16,21 21 0,-21-21 0,1 21 15,-44 0 16,1 0-31,0 21 16,0-21-16,0 0 0,0 21 16,-1-21-16,1 0 0,0 0 0,0 0 15,21 22-15,-21-22 0,0 0 16,-1 0-16,1 21 0,0 0 0,0-21 16,0 21-16,0 0 0,-1 0 15,1 1-15,-21 20 0,21-21 0,0 21 16,-22 1-16,22-1 0,-21 0 15,21 1-15,-1-1 0,1 0 0,0 22 16,0-22-16,21 1 0,-21-1 16,21 0-16,0 1 0,0-1 15,0 0-15,0 1 0,0-1 0,21-21 16,0 21-16,0-20 0,0 20 0,1-21 16,-1 0-16,-21 0 0,42 1 15,-21-1-15,0 0 0,1 0 0,-1-21 16,0 21-16,0-21 0,21 0 0,-20 0 15,-1 21-15,0-21 0,0 0 16,0 0-16,0 0 0,1 0 16,-22-21 15,-22 21-15,22-21-1,-21 21-15,0-21 0,0 21 16,0 0-16,0-21 0,-1 21 0,1-21 15,0 21-15,-21-22 0,21 1 16,-1 21-16,1-21 0,0 0 0,0 0 16,0 0-16,0-22 0,-1 22 0,1-21 15,21 21-15,0-22 0,0 1 16,0 0-16,0-1 0,0 1 0,0-22 16,21 22-16,1 0 0,-1-22 15,21 22-15,-21 0 0,22-1 16,-22 1-16,21 0 0,0-1 0,-20 1 15,20 0-15,0 20 0,1 1 16,-22-21-16,21 21 0,0 0 0,-20 21 16,-1-22-16,0 22 0,0 0 0,0-21 15,0 0-15,-42 21 63,0 21-63,0-21 0,0 21 15,-22 22-15,22-22 0,0 21 0,-21 1 16,21-1-16,-1 0 0,-20 1 0,21-1 16,0 0-16,0 1 15,-1-1-15,1 0 0,0 1 0,0-22 16,0 21-16,21-21 0,0 22 0,0-22 16,0 0-16,0 0 0,0 0 15,0 0-15,0 1 0,0-1 16,21-21-16</inkml:trace>
  <inkml:trace contextRef="#ctx0" brushRef="#br1" timeOffset="76600.75">18796 14647 0,'0'0'0,"21"-21"0,-21-21 0,0 21 16,0 0-16,0-1 0,0 1 15,0 42 1,0 1-1,0-1-15,0 0 0,0 21 16,0-21-16,-21 22 0,0-1 0,21 0 16,-21 1-16,21-1 0,-22 0 15,1 1-15,0-1 0,21-21 16,0 22-16,-21-22 0,0 21 0,21-21 16,0 0-16,0 1 0,-21-1 0,21 0 15,21-21 16,-21-21-15,21 21-16,0-43 0,0 22 0,0 0 16,1 0-16</inkml:trace>
  <inkml:trace contextRef="#ctx0" brushRef="#br1" timeOffset="77052.49">19240 14711 0,'-21'0'32,"0"21"-32,0 0 15,21 0-15,-21 1 16,0 20-16,-1-21 0,22 0 0,-21 0 16,0 22-16,21-22 0,0 21 0,-21-21 15,21 1-15,0 20 0,0-21 16,0 0-16,0 0 0,0 1 0,21-1 15,-21 0-15,42 0 0,-20-21 16,-1 0-16,21 0 0,0 0 16,-20 0-16,20 0 0,0-21 0,1 21 15,-1-21-15,0 0 0,-21-1 16,22 1-16,-22-21 0,0 21 0,0-22 16,0 1-16,-21 21 0,0-21 0,0-1 15,0 1-15,0 0 0,-21 20 16,0-20-16,0 21 0,0 0 0,-22 0 15,22-1-15,-21 22 0,0 0 16,20 0-16,-20 0 0,0 0 0,21 0 16,-22 22-16,22-1 0,0 0 0,0-21 15,0 21-15,-1 0 16,22 0-16,-21-21 0,21 22 0,0-1 16,21-21-16,1 0 15,-1 0-15,21 0 0,-21 0 16,22 0-16</inkml:trace>
  <inkml:trace contextRef="#ctx0" brushRef="#br1" timeOffset="77435.78">19897 14245 0,'0'0'0,"21"0"16,0 0-1,0 0-15,0 0 16,0 0-16,1 21 0,-1 1 0,21-1 16,-21 0-16,0 0 0,22 21 15,-22-20-15,21 20 0,-21 0 0,1 1 16,-1-1-16,0 0 0,-21 1 16,0 20-16,0-21 0,0 1 0,0 20 15,-21-20-15,0 20 0,-1-21 0,-20 22 16,0-22-16,-1 1 15,1-1-15,0 0 0,-1 1 0,1-1 16,0-21-16,-1 0 0,1 0 16,-21 1-16,20-1 0,22 0 0,-21-21 15,21 0-15,-1 0 0,1 0 0,0 0 16,0 0 0,21-21-16,0 0 15,21 21-15,0-22 0,0 1 0,1 0 16,20 0-16,-21 0 0</inkml:trace>
  <inkml:trace contextRef="#ctx0" brushRef="#br1" timeOffset="77701.63">21018 14732 0,'0'0'0,"0"-21"16,0 0-16,-21 21 16,21-21-16,-21 21 0,21 21 62,0 0-46,0 0-16,0 0 15,-21 0-15,21 1 0,0-1 0</inkml:trace>
  <inkml:trace contextRef="#ctx0" brushRef="#br1" timeOffset="77932.74">21103 15134 0,'0'0'0,"0"21"15,0 1 1,0-1-16,0 0 16,0 0-16,0 0 0,0 0 15,0 1-15,0-1 0,0 0 16,-21 0-16,21 0 0,-21 0 0,0-21 16,-1 22-16,-20-1 0,21 0 15,-21-21-15,-1 21 0,22-21 0,-21 0 16,-1 0-16,1 0 0</inkml:trace>
  <inkml:trace contextRef="#ctx0" brushRef="#br1" timeOffset="78632.33">15473 15939 0,'0'0'0,"-21"0"0,-22 0 16,22 0-16,-21 0 16,21 0-16,-1 0 0,44 0 31,-1 0-31,21 0 16,0 0-16,1 0 0,20 0 15,1 0-15,20 0 0,1 0 0,0 0 16,21 0-16,21 0 0,-22 0 15,22 0-15,0 0 0,22 21 0,-22-21 16,21 0-16,0 0 0,0 0 0,0 0 16,-21 0-16,21 0 0,-21 0 15,-21 0-15,0 0 0,0 0 16,0 0-16,-22 0 0,-20 0 0,-1 0 16,1 0-16,-22 0 0,1 0 15,-22 0-15,0 0 0,-21-21 0,21 21 16,-21-22-1,-21 22 1,0 0 0,0 0-16,-1 0 0,1 0 0,0 0 15,-21 0-15,21 0 0,-22 0 16,1 0-16</inkml:trace>
  <inkml:trace contextRef="#ctx0" brushRef="#br1" timeOffset="81504.57">17632 16087 0,'0'21'16,"-21"-21"-16,-1 0 0,1 0 16,0 0-1,0 0 16,21 21-15,0 0-16,0 0 0,0 1 16,0-1-16,0 0 0,0 0 15,0 0-15,0 0 16,0 1-16,0-1 0,0 0 0,0 21 16,0-21-16,21 1 0,0-1 0,0 0 15,1 21-15,-1-21 0,21 22 16,-21-22-16,22 21 0,-1-21 0,0 22 15,22-22-15,-22 21 0,0-21 0,22 22 16,-1-22-16,-20 21 0,20-21 16,1 22-16,-1-22 0,1 0 15,-1 21-15,1-20 0,-1-1 0,1 0 16,-1 0-16,1 0 0,20 0 0,-20 1 16,-1-22-16,22 21 0,-21-21 15,20 21-15,22-21 0,-21 21 0,-1-21 16,22 0-16,-21 0 0,21 0 15,0 0-15,-22 21 0,22-21 0,0 0 16,-21 0-16,20 0 0,1 0 0,0 0 16,-21 0-16,21 0 0,-1 0 15,-20 0-15,21-21 0,-21 21 0,20-21 16,1 21-16,-21-21 0,21 0 0,-22 21 16,22-22-16,-21 1 0,21 0 15,-22 0-15,1 0 0,0-22 16,-1 22-16,22 0 0,-21-21 0,0-1 15,-1 22-15,22-21 0,-21 0 16,-1-1-16,1 1 0,0-22 0,-1 22 16,1 0-16,21-22 0,-21 22 0,-1-22 15,1 22-15,0-21 0,-1-1 0,1 1 16,-22-1-16,22-21 0,0 22 16,-22-1-16,1 1 0,-1-22 0,22 22 15,-43-22-15,22 22 0,-1-22 16,1 0-16,-22 1 0,22-1 15,-1 21-15,-21-20 0,22-1 0,-22 0 0,22 1 16,-22-1-16,0 0 0,22 1 16,-22-1-16,22 0 0,-22 1 0,0-1 15,22-21-15,-22 22 0,1-1 16,20 0-16,-21 1 0,22-1 0,-22-21 16,1 21-16,20 1 0,-21-1 0,1-21 15,-1 0-15,0 22 0,22-22 16,-22 0-16,1 21 0,-1-20 0,0-1 15,1 21-15,-1-21 0,0 0 0,1 1 16,-1 20-16,-21-21 0,21 21 16,1-20-16,-1-1 0,-21 21 0,22-21 15,-1 0-15,-21 22 0,21-22 16,1 21-16,-22-21 0,21 1 0,-21 20 16,1-21-16,20 0 0,-21 0 15,21 22-15,-20-22 0,20 0 0,-21 21 16,21-20-16,-20-1 0,-1 0 0,0 0 15,0 21-15,0-20 0,0-1 0,1 0 16,-22 0-16,0 0 0,21 22 16,-21-22-16,0 0 0,21 0 0,-21 21 15,0-20-15,0-1 0,0 21 0,0-21 16,0 22-16,0-22 0,-21 21 16,21 0-16,-21-20 0,21 20 0,-22-21 15,1 21-15,0-20 0,0 20 16,0 0-16,-22 1 0,22-22 15,0 21-15,-21 0 0,-1 1 0,22-1 16,-21 0-16,0 1 0,-1-1 0,1 0 16,0 1-16,-1-1 0,1-21 15,0 22-15,-1-1 0,-20 0 0,20 1 16,1-1-16,0 21 0,-22-20 0,22-1 16,0 0-16,-22 1 0,22 20 15,-22-20-15,22-1 0,-22 0 16,1 1-16,21 20 0,-22-21 0,1 1 0,-1 20 15,1-20-15,20-1 0,-20 0 16,-1 1-16,1 20 0,20-21 16,-20 22-16,-1-22 0,1 22 0,-1-22 15,1 0-15,-1 1 0,1 20 16,-1-20-16,1 20 0,-1-21 0,1 22 16,-1-1-16,1 1 0,-1-1 0,1 1 15,-1-1-15,1 1 0,21-1 16,-1 22-16,-20-21 0,20-1 0,1 22 15,0-1-15,-1-20 0,22 21 0,-21-1 16,0 1-16,20 21 0,-20-22 16,0 1-16,21 21 0,-1-21 15,-20-1-15,21 22 0,0 0 0,-22-21 16,22 20-16,0 1 0,0-21 16,0 21-16,0 0 0,21-1 0,-22 1 15,22 0-15,-21 0 0,21 0 16,-21 0-16,21-1 0,0 1 15,-21 21-15,21-21 0,-21 0 16,21 0 0,-21 21-16,21-21 15,-22 21-15,22-22 16,0 1-16,-21 21 16,21-21-16,-21 0 15,0 0-15,21 0 16,-21 21-16,0-22 15,-1 1-15,1 21 0,0-21 0,0 0 16,0 21-16,0-21 0,-22 0 0,22-1 16,0 22-16,-21-21 0,20 0 15,-20 0-15,0 0 0,-1 0 0,22-1 16,-21 1-16,0 0 0,-1-21 16,1 21-16,-22-1 0,22 1 15,0 0-15,-1 0 0,1 0 16,0 0-16,-1-22 0,-20 22 0,21 21 15,-1-21-15,1 0 0,0 0 16,-22 21-16,22-22 0,-1 22 0,-20 0 16,21-21-16,-22 0 0,22 21 15,-1 0-15,1 0 0,-21 0 0,20 0 16,1 0-16,0 0 0,-1 0 0,1 0 16,0 0-16,-1 0 0,22 0 15,-21 0-15,-1 0 0,1 0 0,0 0 16,-1 0-16,1 0 0,0 0 15,-1 0-15,1 0 0,0 21 0,-1-21 16,-20 0-16,21 0 16,-1 0-16,1 0 0,-22 21 0,22-21 15,0 0-15,-22 0 0,22 0 16,-22 0-16,22 0 0,0 0 0,-22 0 16,22 0-16,-22 0 0,22 0 15,-21 0-15,20 0 0,-20 0 0,20 0 16,-20 0-16,-1 0 0,22 22 15,-21-22-15,20 0 0,1 0 0,-22 0 16,22 0-16,0 0 0,-1 21 16,1-21-16,21 0 0,-21 0 0,20 21 15,-20-21-15,21 0 0,-21 21 16,20-21-16,1 21 0,0-21 16,-21 0-16,21 21 0,-1-21 15,1 0-15,0 22 0,0-22 0,0 0 16,0 21-16,-64-21 15,64 21-15,0-21 0,-1 0 16,-20 0-16,21 21 0,-21-21 16,20 0-16,-20 21 0,-64 0 15,64-21-15,0 22 16,20-1-16,-20-21 0,0 0 16,21 21-16,-22-21 0,22 0 0,0 21 15,-21-21-15,20 0 0,-62 21 16,63 0-16,-1-21 15,-20 22-15,21-22 0,0 21 16,-22-21-16,22 0 0,0 0 0,-21 21 16,21 0-16,-1-21 0,1 21 15,0-21-15,-21 21 0,21-21 0,-1 0 16,1 22-16,-21-22 0,21 21 16,-22-21-16,22 21 0,-21-21 0,21 21 15,-22-21-15,22 21 0,-21-21 0,21 0 16,0 21-16,-22-21 0,22 0 15,0 0-15,0 22 0,0-22 0,42-22 63,0 22-63,0-21 0,0 21 16,0-21-16,1 0 0,-1 21 15,0-21-15,0 0 0,0-1 16,0 1-16,1 0 0,-1 0 0,0 0 15,0-22-15,21 22 0,-20-21 16,-1 21-16,21-22 0,-21 22 0,22 0 16,-22-21-16,21 21 15,-21-1-15,0 1 0,1 0 0,-1 0 16,0 0-16,-42 21 47,0 21-47,-1 0 0,1 0 0,0 22 15,0-22-15,-21 0 0,-22 42 16,22-20-16,21-1 0,-22-21 16,1 22-16,0-22 0,20 0 15,-20 21-15,21-21 0,-21-21 0,20 22 16,1-1-16,0-21 0,21 21 16,-21-21-1,42 21 16,0-21-15,0 0-16,1 21 0,20-21 16,-21 21-16,21 1 0,1-22 0,-1 21 15,0 0-15,1 0 0,-22 0 16,21 0-16,1 1 0,-22-1 0,21 0 16,-21 0-16,0 0 15,1 22-15,-22-22 0,21 0 0,-21 0 16,0 0-1,21-21 1,0 0 0,0-21 15,-21 0-31</inkml:trace>
  <inkml:trace contextRef="#ctx0" brushRef="#br1" timeOffset="82587.98">15896 614 0,'0'-21'15,"0"0"1,0-1 0,0 44 15,0-1-31,0 0 0,0 0 15,0 0-15,0 22 0,0-1 0,-21-21 16,0 21-16,21 1 0,-21-1 16,21 0-16,-22-20 0,1 20 15,21-21-15,0 0 0,0 0 0,0 1 16,-21-1-16,21 0 0,0 0 16,0-42 30,0 0-46,21 0 0,0-1 16,-21 1-16</inkml:trace>
  <inkml:trace contextRef="#ctx0" brushRef="#br1" timeOffset="83388.52">16214 656 0,'-22'0'31,"1"21"-31,0 1 16,0-22-16,21 21 0,-21 0 16,0 0-16,21 0 0,-22 22 0,22-22 15,-21 0-15,0 0 0,21 0 16,0 22-16,0-22 0,-21 0 15,21 0-15,0 0 0,0 0 16,0 1-16,0-1 16,21-21-16,0 0 0,0 0 15,1 0-15,-1 0 0,0 0 16,21 0-16,-21 0 0,1-21 0,-1 21 16,0-22-16,21 1 0,-21 21 15,1-21-15,-1 0 0,0 0 0,0 0 16,-21-1-16,0 1 0,21 0 0,-21 0 15,0 0-15,0-22 0,0 22 16,0 0-16,0 0 0,0 0 0,0 0 16,0-1-16,-21 1 15,0 21-15,0-21 0,0 21 16,-1 0-16,1 0 0,-21 0 16,21 21-16,0-21 0,-22 21 0,22 1 15,0-1-15,-21 0 0,20 0 0,1 21 16,21-20-16,-21 20 0,21-21 15,0 0-15,-21 22 0,21-22 0,0 0 16,0 21-16,0-21 0,0 1 16,0-1-16,21-21 0,0 21 0,0 0 15,1-21-15,-1 0 0,0 0 16,0 0-16,0 0 0,22 0 0,-22 0 16,0 0-16,21 0 0,-21-21 15,1 21-15,-1-21 0,0 0 16,21-1-16,-21 1 0,1 0 0,-1 0 15,-21 0-15,0-22 0,21 22 16,-21-21-16,0 21 0,0 0 0,0-22 16,0 22-16,0-21 0,-21 21 15,0-1-15,-1 1 0,1 21 0,0-21 16,0 21-16,0 0 0,0 0 0,-1 0 16,1 0-16,0 21 0,0-21 15,0 21-15,-64 43 16,64-43-16,0 21 0,0-20 15,-1-1-15,22 0 0,-21 0 16,21 21-16,-21-20 0,21-1 16,0 0-16,0 0 0,0 0 15,0 0-15,0 1 0,0-1 16</inkml:trace>
  <inkml:trace contextRef="#ctx0" brushRef="#br1" timeOffset="91277.18">11007 2582 0,'-22'0'16,"1"0"-16,0 0 16,0 0-1,21-21-15,-21 21 0,0 0 16,-1 0-16,1 0 15,0 0-15,0 0 16,0 0-16,0 0 0,-1 0 0,1 0 16,0 0-16,0 0 0,0 0 0,0 0 15,-1 0-15,1 0 0,0 0 16,0 0-16,0 0 0,0 0 16,42 0 46,0 0-62,0 0 0,21 0 0,1 0 16,-1 0-16,22 0 0,-1 0 15,22 0-15,-1 0 0,1 0 0,21-21 16,-21 21-16</inkml:trace>
  <inkml:trace contextRef="#ctx0" brushRef="#br1" timeOffset="91597.75">10858 2604 0,'-63'0'16</inkml:trace>
  <inkml:trace contextRef="#ctx0" brushRef="#br1" timeOffset="91928.56">10753 2604 0,'-85'0'15,"64"0"1,127 0-16,-233 0 0,127 21 0,-22-21 16,22 21 15,22-21-31,-1 0 0,21 0 15,0 0-15,22 0 0,-1 0 16,22 0-16,0 0 0,21 0 0,-1 0 16,1 0-16,21 0 0,0 0 15,0 0-15,21 0 0,-21 0 0,0 0 16,0 0-16,-21 0 0,21 0 16,-21 0-16,0 0 0,0 0 15,0 0-15,-22 0 0,1 0 0,0 0 16,-22 0-16,1 0 0,-22 0 15,0 0-15,1 0 0,-22 0 0,0 0 16,0 0-16,0 0 16,-42 0-1,-21 0 1,21 0-16,-1 0 0,-20 0 0,21 0 16,-21 0-16,20 0 0,-20 0 0,0 0 15,-1 0-15,1 0 0,0 0 16,-22 0-16</inkml:trace>
  <inkml:trace contextRef="#ctx0" brushRef="#br1" timeOffset="92512.12">12531 2709 0,'0'0'0,"0"-21"0,-22 0 0,22 0 16,0 0-16,0 0 16,0-1-1,0 44 16,0-1-31,0 0 16,0 21-16,0-21 0,0 1 0,-21 20 16,0-21-16,0 21 0,21-20 15,-21 20-15,21-21 0,-21 21 0,-1 1 16,22-22-16,-21 21 0,0-21 0,21 1 16,-21 20-16,21-21 0,-21 0 15,0 0-15,21 1 0,0-1 16,0 0-16,-22-21 15,22-21 1,0 0 0,0-1-16,0 1 0,22 0 15,-22 0-15,21 0 0,-21 0 0,21-1 16,0 1-16,0-21 0,-21 21 0</inkml:trace>
  <inkml:trace contextRef="#ctx0" brushRef="#br1" timeOffset="92844.92">12658 2561 0,'0'0'0,"0"-21"15,0 42 17,-22 0-32,22 1 15,-21-1-15,21 0 0,0 21 16,-21-21-16,0 22 0,21-22 0,0 21 15,0 1-15,-21-22 0,0 21 16,21 0-16,-22-20 0,22 20 0,0-21 16,-21 21-16,0-20 0,21 20 0,-21-21 15,21 0-15,-21 0 0,21 1 16,0-1-16,0 0 0,0 0 0,-21-21 16,21-21 15,0 0-16,0 0-15,0-1 0,0 1 16,21 0-16,-21 0 0,21 0 0,-21 0 16</inkml:trace>
  <inkml:trace contextRef="#ctx0" brushRef="#br1" timeOffset="93195.72">12763 2582 0,'0'0'0,"22"-21"16,-22 0-16,-22 21 31,1 0-31,21 21 0,-21-21 16,0 21-16,21 1 0,0-1 0,-21 21 15,0-21-15,-1 22 0,22-1 0,0 0 16,-21 1-16,0-22 0,0 21 15,21 0-15,-21 1 0,0-22 0,21 21 16,-22 1-16,1-22 0,21 21 16,-21-21-16,21 0 0,-21 1 0,21-1 15,0 0-15,-21 0 0,21 0 16,-21-21 0,21-21 15,0 0-31,0 0 15,0 0-15</inkml:trace>
  <inkml:trace contextRef="#ctx0" brushRef="#br1" timeOffset="94397.9">12192 2985 0,'0'0'15,"-64"0"1,43-22-16,0 22 0,0 0 15,21 22 17,21-1-17,0 0-15,0 0 16,1 0-16,-1 0 0,0 1 0,0 20 16,0-21-16,0 0 0,-21 22 15,22-22-15,-22 0 0,21 21 0,-21-21 16,0 1-16,21 20 0,-21-21 0,21 0 15,-21 0-15,0 1 0,21-22 16,-21 21-16,0 0 0,0 0 16,21-21 15,1-21-31,-22 0 16,21 0-16,-21-1 0,21 1 0,0 0 15,0-21-15,0 21 0,1-1 16,20-20-16,-21 21 0,0-21 0,22-1 15,-22 22-15,21 0 0,-21 0 0,0 0 16,1-1-16,-1 1 0,0 21 16,0 0-16,-42 21 31,0 1-15,0-1-16,-1 0 0,1 0 15,0 0-15,-21 22 16,21-22-16,-22 0 0,22 0 0,-21 21 15,-1-20-15,1-1 0,21 0 0,-21 0 16,-1 0-16,22 0 0,0 1 16,0-1-16,0 0 0,-1-21 0,22 21 15,-21 0 1,21-42 109,0 0-109,-21 0-16,21 0 0,0-1 15,0-20-15,0 21 0,-21-21 16,21 20-16,-21-20 0,21 0 0,-21-1 15,21 22-15,0-21 0,0 0 0,0 20 16,-22-20-16,22 21 0,0 0 16,0 0-16,0 42 31,0 0-15,0 0-16,0 0 0,22 0 0,-1 22 15,-21-1-15,0-21 0,21 22 16,0-1-16,-21 0 0,21 1 0,-21-1 15,0 0-15,21-21 0,-21 22 0,22-22 16,-22 21-16,0-21 0,0 1 16,0-1-16,21-21 0,-21 21 0,0 0 15,0 0 1,21-21 0,0 0-1,0 0 1,-21-21-16,21 0 15,1 21-15,-1-21 0,-21 0 0,42-1 16,-21 22-16,0-21 0,22 0 16,-22-21-16,21 21 0,-21-1 0,22 1 15,-22 0-15,21 0 0,-21 0 0,22 0 16,-22-1-16,0 22 16,0-21-16,0 21 0,1 0 0,-1 0 15,-42 21 48,-1-21-63,1 0 0,0 22 15,0-22-15,0 0 16,0 0 0</inkml:trace>
  <inkml:trace contextRef="#ctx0" brushRef="#br1" timeOffset="102144.36">16319 7472 0,'0'0'0,"-42"21"0,21-21 0,0 0 0,0 21 15,-1 0-15,1-21 0,0 0 16,0 0-16,21 22 0,-21-22 0,21 21 31,0 0-15,21-21-16,0 0 15,0 21-15,22-21 0,-1 21 16,0-21-16,22 0 0,-1 0 0,1 21 16,20-21-16,1 22 0,0-22 0,21 0 15,-1 0-15,1 21 0,21-21 16,0 0-16,0 21 0,0-21 0,0 0 15,21 21-15,1-21 0,-1 21 16,21-21-16,-21 21 0,0-21 0,22 22 16,-1-1-16,-21-21 0,22 21 0,-1-21 15,-21 21-15,0 0 16,0 0-16,1-21 0,-22 22 0,21-1 16,-21 0-16,0 0 0,-21-21 0,-1 21 15,1 0-15,-21-21 0,-22 0 16,22 22-16,-43-22 0,22 0 0,-22 0 15,1 0-15,-22 0 0,0 0 16,0 0-16,0 0 0,-42-22 31,0 22-31,0-21 0,0 21 16,-22-21-16,1 21 0,0 0 0,-1-21 16</inkml:trace>
  <inkml:trace contextRef="#ctx0" brushRef="#br1" timeOffset="102611.05">18373 7811 0,'0'0'0,"21"0"15,-42 0 16,-1 21-31,1 0 0,0 0 0,-21 0 16,21 22-16,-22-22 16,-20 21-16,20 0 0,-20 1 0,-1 20 15,-20-20-15,20 20 0,1-21 0,-22 22 0,0-22 16,22 1-16,-22-1 16,22 0-16,-1 1 0,22-1 0,-22-21 15,22 21-15,0-20 0,21-1 0,-1 0 16,1 0-16,0-21 0,21-21 31,21 0-31,0 0 16,1-1-16,20 1 0,-21-21 0</inkml:trace>
  <inkml:trace contextRef="#ctx0" brushRef="#br1" timeOffset="102919.88">17843 8234 0,'-21'21'0,"-127"85"16,85-43-1,-1-20-15,1-1 0,-1 22 16,1-22-16,-1 0 0,22 1 0,-22-22 16,22 21-16,21-21 0,-22 0 0,22 1 15,0-1-15,0 0 0,0-21 16,42-21 15,-21 0-31,21-22 0</inkml:trace>
  <inkml:trace contextRef="#ctx0" brushRef="#br1" timeOffset="103296.66">17293 8213 0,'0'0'0,"0"-21"15,-21 21 1,0 0-16,21 21 15,-21 0-15,-1 0 0,1 0 16,0 0-16,0 22 0,-21-22 0,20 21 16,1-21-16,-21 22 0,21-22 0,0 21 15,-1-21-15,-20 22 0,42-22 16,-21 0-16,0 0 0,21 0 16,21-21 15,0 0-31,0 0 0,0 0 0,22 0 15,-22 0-15,21 22 0,1-22 0,-1 0 16,-21 21-16,21 0 0,1-21 16,-1 21-16,-21 0 0,22 0 0,-1 1 15,-21-1-15,21 0 0,-20 0 0,20-21 16,-21 21-16,21 0 0,-20 1 16,-1-22-16,21 21 0,-21-21 0,22 0 15,-22 0-15,21 0 0,-21 0 0</inkml:trace>
  <inkml:trace contextRef="#ctx0" brushRef="#br1" timeOffset="103615.65">19113 8594 0,'0'0'16,"22"0"-16,-22 21 16,21-21-16,0 42 0,0-21 15,0 22-15,0-22 0,1 21 16,-1 1-16,0-1 0,0 0 0,21 1 16,-20-1-16,-1 0 0,0 1 15,0-1-15,21-21 0,-20 21 0,-1-20 16,0-1-16,0 0 0,0 0 0,0 0 15,-21 0-15,22-21 0,-22 22 16,0-44 0,0 1-1</inkml:trace>
  <inkml:trace contextRef="#ctx0" brushRef="#br1" timeOffset="103820.53">19960 8700 0,'0'0'0,"0"-22"0,-21 22 16,0 0 0,0 22-16,-1-1 0,-20 0 0,21 0 15,-21 21-15,-1 1 0,-20-1 0,20 0 16,-20 22-16,-1-22 0,1 22 0,-1-22 16,1 22-16,-1-22 15,1 21-15,-1-20 0,1 20 0,-1-20 16,22-1-16,-21 0 0,20 1 0,1-22 15,21 0-15,0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1T01:20:00.12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0 1566 0,'0'22'63</inkml:trace>
  <inkml:trace contextRef="#ctx0" brushRef="#br0" timeOffset="1215.82">2942 508 0,'0'0'0,"0"-21"0,21 0 15,-21 0-15,0-1 0,0 1 16,0 0-16,0 0 0,0 0 16,0 0-16,0-1 0,0 1 15,-21 21-15,21-21 0,-21 21 32,21 21-32,-21 0 15,21 22-15,0-1 0,0 0 16,-21 1-16,-1 20 0,1 1 0,21-1 15,-21 1-15,0 20 0,21 1 16,-21 0-16,0-22 0,-1 22 0,22 0 16,-21-22-16,0 1 0,21 20 15,0-20-15,0-1 0,-21 1 0,21-22 16,-21 22-16,21-22 0,0 0 16,0-21-16,-21 22 0,21-22 0,0 0 15,0 0 1,-22-21-1,22-21-15,-21 0 16,21-21-16,0 20 0,0-20 0,0 0 16,0-1-16,0-20 0</inkml:trace>
  <inkml:trace contextRef="#ctx0" brushRef="#br0" timeOffset="1844.27">2603 826 0,'0'0'0,"-21"0"16,-21-22-16,21 1 16,0 21-16,-1-21 0,1 21 0,0-21 15,21 0-15,-21 0 0,21-1 16,0 1-16,0 0 0,0-21 0,21 21 16,0-22-16,22 22 0,-22-21 15,21-1-15,0 22 0,22-21 0,-22 21 16,22-22-16,-22 22 0,22 0 15,-1 0-15,1 0 0,-1 21 0,1 0 16,-1 21-16,1 0 16,-22 0-16,21 22 0,-20-1 0,-1 0 15,0 22-15,-20-22 0,-22 22 16,0-1-16,0 1 0,0-1 0,-43 1 16,22-1-16,-21 1 0,-1-1 15,1 1-15,-21-1 0,20-21 16,1 1-16,0-1 0,-22 0 0,22 1 15,-1-22-15,1 21 0,0-21 16,21 1-16,-22-22 0,1 21 0,21-21 16,0 0-16,-1 0 0,1 0 15,0 0-15,21-21 16,0-1-16,0 1 16,0 0-16,0 0 0,21 21 0,-21-21 15,21 0-15,1 21 0,-1-22 16,0 22-1,0 0-15,0 22 0,0-22 16,-21 21-16,0 0 0,22 0 16,-1 0-16,-21 0 0,21 22 0,-21-22 15,0 0-15,21 21 0,-21-20 16,21 20-16,0-21 0,-21 21 0,22-20 16,-1-1-16,-21 0 0,21 0 15,0-21-15,0 21 0,0-21 0,1 0 16,-1 0-16,21 0 0,-21 0 15,0 0-15,22-21 0,-22 0 16,0 0-16,0 21 0,22-21 16,-22-22-16,0 22 0,0 0 0</inkml:trace>
  <inkml:trace contextRef="#ctx0" brushRef="#br0" timeOffset="2825.7">3662 1228 0,'0'0'0,"-21"21"47,-1 0-47,22 0 15,0 0-15,0 1 0,-21-1 16,21 21-16,0-21 0,0 0 0,-21 22 16,21-22-16,0 0 0,0 21 15,0-20-15,0 20 0,0-21 0,0 0 16,21 0-16,0 1 0,1-22 15,-1 0-15,21 21 0,-21-21 0,22 0 16,-22 0-16,21-21 0,-21 21 16,22-22-16,-22 1 0,21 0 0,-21 0 15,0 0-15,22 0 0,-22-1 16,-21-20-16,21 21 0,0 0 16,-21-22-16,21 22 0,-21-21 0,0 21 15,0 0-15,0-1 0,0 1 16,0 0-16,0 0 0,0 0 0,0 42 31,-21 0-15,0 0-16,21 0 0,-21 22 15,21-22-15,0 0 0,0 21 0,0-20 16,-21 20-16,21-21 0,0 21 16,0-20-16,0-1 0,0 0 0,21 0 15,-21 0-15,21-21 0,0 21 16,0-21-16,1 0 0,-1 0 0,21 0 15,-21 0-15,22 0 0,-22 0 16,21-21-16,0 0 0,-20 21 16,20-21-16,0 0 0,-21 0 0,1-1 15,-1 1-15,0-21 0,0 21 16,-21 0-16,21-1 0,-21 1 0,0 0 16,0 0-16,0 0 0,0 0 15,0-1-15,-21 22 16,0 22-1,0-1-15,21 0 16,-21 0-16,21 0 0,0 22 0,0-22 16,-22 0-16,22 0 0,0 0 15,0 0-15,0 1 0,0 20 16,0-21-16,0 0 16,0 0-16,0 1 0,0-1 15,0-42 16,0-1-15,0 1-16,0 0 0,0 0 16,0 0-16,0-22 0,22 22 0,-22-21 15,21 21-15,0 0 0,0-22 16,21 22-16,-20-21 0,20 21 0,-21-1 16,21 1-16,1 0 15,-22 0-15,21 21 0,1 0 0,-1 0 16,-21 0-16,21 0 0,-20 21 0,-1-21 15,0 21-15,0 0 0,-21 1 16,0 20-16,0-21 0,0 0 0,0 0 16,0 1-16,0-1 0,0 21 15,0-21-15,0 0 0,0 1 0,0-1 16,-21 0-16,0-21 0,21 21 16,-21 0-16,21 0 15,-22-21-15,22-21 47</inkml:trace>
  <inkml:trace contextRef="#ctx0" brushRef="#br0" timeOffset="3692.22">6117 1715 0,'-21'0'31,"21"-22"16,21 1-47,-21 0 16,21 0-16,0 0 0,1 0 15,-1-1-15,-21 1 0,21-21 0,0 0 16,0 20-16,0-41 0,1 21 16,-1-1-16,0-20 0,0-1 0,0 1 15,-21-1-15,21-20 0,1 20 16,-22 1-16,0 20 0,21-20 0,-21 20 16,21 1-16,-21 21 0,0 0 15,0 0-15,-21 21 16,0 21-16,-1 0 15,22 21-15,-21 1 0,0 20 16,0-21-16,0 22 0,0-1 0,-1 1 16,1-1-16,0 1 0,21-1 15,0 1-15,-21-1 0,21-20 0,0 20 16,0-20-16,0 20 0,0-21 16,0 1-16,0-1 0,21-21 0,0 22 15,0-22-15,-21 0 0,43 0 16,-22 0-16,0-21 0,21 0 0,-20 0 15,20 0-15,-21 0 0,21 0 0,1-21 16,-22 0-16,21 0 0,1 0 16,-22-22-16,21 22 0,-21 0 15,0-21-15,1 20 0,-1-20 16,0 21-16,-21-21 0,21 20 0,-21 1 16,0 0-16,0 0 0,0 0 0,0 0 15,0 42 1,0 0-1,-21 0-15,0 21 0,21-20 16,-21 20-16,21-21 0,0 21 0,0-20 16,0 20-16,0-21 0,0 21 15,0-20-15,0-1 0,0 0 0,0 0 16,21-21-16,0 0 0,0 0 16,0 0-16,0 0 15,1 0-15,-1 0 0,0-21 0,0 0 16,0 0-16,0-1 0,1 1 0,-1 0 15,0-21-15,0 21 0,0-22 16</inkml:trace>
  <inkml:trace contextRef="#ctx0" brushRef="#br0" timeOffset="4000.04">7218 1016 0,'-21'0'16,"-1"21"-16,1 0 0,21 1 15,0-1-15,0 0 16,0 0-16,0 0 0,0 0 16,21-21-1,1 0-15,-1 0 16,0-21 0,-21 0-16,0 0 0,0 0 15,-21 0 1,0 21-16,-1-22 0,1 22 15,0 0-15,0 0 0,0 0 16,0 0-16,-1 0 0,1 22 16,21-1-16,0 0 15,0 0 1</inkml:trace>
  <inkml:trace contextRef="#ctx0" brushRef="#br0" timeOffset="4231.42">6308 1291 0,'0'0'0,"-22"0"0,-41 21 16,84-21 15,0 0-16,0 0-15,1 0 0,20 0 0,0 0 16,1 0-16,-22 0 0,21-21 16,0 21-16,1 0 0,-1 0 0,-21 0 15,0 0-15,1-21 0</inkml:trace>
  <inkml:trace contextRef="#ctx0" brushRef="#br0" timeOffset="5059.85">7472 1439 0,'0'-42'16,"-21"42"-16,-1 0 15,1 0-15,21 21 16,0 0-16,0 1 16,0-1-16,0 0 0,-21 0 15,21 0-15,0 22 0,0-22 0,0 0 16,0 0-16,0 21 0,0-20 16,-21-22-16,21 21 0,0 0 0,0 0 15,0-42 16,0 0-15,0 0-16,0-1 16,0 1-16,0 0 0,0 0 0,0 0 15,0 0-15,0-22 0,0 22 16,0 0-16,0-21 0,21 20 0,0 1 16,0 0-16,22 0 15,-22 0-15,0 0 0,21-1 0,1 22 16,-22 0-16,21 0 0,1 0 0,-22 0 15,21 22-15,-21-1 0,0 0 16,1 0-16,-1 0 0,-21 22 0,21-22 16,-21 0-16,0 21 0,0-21 15,0 1-15,0-1 0,0 21 0,-21-21 16,0 0-16,21 1 0,-22-1 16,1-21-16,0 21 15,0-21 1,21-21-1,0 0-15,0-1 0,0 1 16,0 0-16,0 0 0,21 0 0,0-22 16,-21 22-16,21 0 0,22-21 15,-22 21-15,0-22 0,21 22 0,1 0 16,-22 0-16,21 0 0,1-1 16,-1 22-16,0 0 0,-21 0 0,22 0 15,-1 0-15,-21 0 0,0 22 16,1-22-16,-1 21 0,-21 0 0,0 21 15,0-21-15,0 1 0,0-1 0,0 0 16,0 21-16,0-21 0,-21 1 16,-1-1-16,1 0 0,21 0 15,-21 0-15,21 0 0,-21 1 0,0-22 16,21 21-16,0-42 47,0-1-32,21 22-15,-21-21 0</inkml:trace>
  <inkml:trace contextRef="#ctx0" brushRef="#br0" timeOffset="5517.08">8488 1524 0,'0'21'15,"21"-21"-15,0 0 0,0 21 16,0-21-16,1 0 0,-1 0 16,21 0-16,-21 0 0,0-21 15,22 21-15,-22-21 0,21 21 0,1-21 16,-22 0-16,21 21 0,-21-21 0,0-1 16,1 1-16,-1 21 0,0-21 15,-21 0-15,0 0 0,0 0 0,0-1 16,-21 1-16,0 21 15,-1 0-15,-20 0 0,21 0 0,-21 0 16,-1 0-16,1 0 0,21 21 16,-22 1-16,1-1 0,0 0 15,21 0-15,-22 21 0,22-20 0,0 20 16,0 0-16,0-21 0,21 22 0,-22-1 16,22-21-16,0 22 0,0-22 15,0 0-15,22 0 0,20 0 0,-21-21 16,0 21-16,22-21 0,-1 0 15,0 0-15,1 0 0,-1 0 0,0 0 16,1 0-16,-1 0 0,0-21 0,1 0 16,-1 21-16,-21-21 0,0 21 15,22-21-15,-22 0 0,0-1 16,-21 1-16,21 21 0,-21-21 16,0 0-16</inkml:trace>
  <inkml:trace contextRef="#ctx0" brushRef="#br0" timeOffset="13324.6">11261 1122 0,'0'0'0,"0"-21"16,0 0-16,0-1 0,0 1 15,0 0-15,0 0 0,0-21 0,0 20 16,0 1-16,0 0 0,0-21 16,0 21-16,0-1 0,21 1 15,-21 0-15,0 42 32,0 0-17,0 1-15,0 20 0,0 0 0,0 22 16,0-22-16,0 22 0,0-1 15,-21 1-15,21-1 0,-22 1 0,22-1 16,-21 22-16,0-22 0,0 1 16,0-1-16,21 1 0,-21-1 0,21-20 15,-22-1-15,22 0 0,0-21 0,0 1 16,0-1-16,0 0 0,0-42 47,22 0-47,-22-1 0,0 1 15,21-21-15,-21 0 0,0-1 16,0-20-16,0 20 0</inkml:trace>
  <inkml:trace contextRef="#ctx0" brushRef="#br0" timeOffset="13667.4">10964 974 0,'0'0'0,"-42"-21"0,21-1 16,-43-62-1,64 63-15,0-1 0,0 1 0,0 0 16,0-21-16,21 21 0,1-1 0,-1 1 16,21 0-16,-21 0 15,22 21-15,20-21 0,-21 21 0,22 0 16,-22 0-16,22 0 0,-22 0 16,0 21-16,1 21 0,-1 1 0,0-1 15,-20 0-15,-1 22 0,-21-22 16,0 22-16,0-1 0,0-21 0,-21 22 15,-1-22-15,1 1 0,-21-1 16,0 0-16,20 1 0,-20-22 0,0 21 16,-1-21-16,1 0 0,21 1 15,-21-1-15,20-21 0,1 21 0,0-21 16,42 0 15,0 0-31,1 0 16,-1-21-16</inkml:trace>
  <inkml:trace contextRef="#ctx0" brushRef="#br0" timeOffset="14115.83">11980 1228 0,'-63'0'15,"42"0"-15,-1 0 16,1 21-16,0 0 0,0 0 16,0 0-16,0 1 0,-1-1 15,1 0-15,0 21 0,21-21 0,0 22 16,-21-22-16,21 21 0,0 1 16,0-22-16,0 21 0,0-21 0,0 0 15,21 1-15,0-1 0,0 0 16,1-21-16,-1 0 0,0 0 0,21 0 15,-21 0-15,22 0 0,-1-21 16,-21 0-16,22-1 0,-22 1 0,21 0 16,-21-21-16,22 21 0,-22-22 0,0 22 15,0-21-15,0-1 16,-21 22-16,0-21 0,0 0 0,-21 20 16,0 1-16,0 0 0,-22 0 15,1 21-15,0 0 0,-1 0 0,1 0 16,0 0-16,-1 0 0,1 0 15,21 0-15,-21 21 0,20 0 0,1 0 16,21 1-16,0-1 16,0 0-16,0 0 0,21-21 0,1 21 15,-1-21-15,0 21 0,21-21 16</inkml:trace>
  <inkml:trace contextRef="#ctx0" brushRef="#br0" timeOffset="15111.7">12467 1672 0,'0'-21'16,"21"21"-16,-21-21 0,21 0 16,-21 0-16,0-1 0,22 1 0,-22-21 15,21 21-15,-21-22 0,21 22 16,-21-21-16,21 0 0,-21-1 0,0-20 15,21 20-15,-21-20 0,21 21 16,-21-22-16,0 1 0,0 20 16,0-20-16,0 20 0,0 1 0,0 0 15,0 21-15,0-1 0,0 1 16,0 0-16,-21 21 0,0 21 16,21 0-16,0 22 15,0-1-15,-21 0 0,21 1 0,-21 20 16,21 1-16,-21-1 0,21 1 15,-22-1-15,22 1 0,0-22 0,0 22 16,0-1-16,0-21 16,0 1-16,0 20 0,0-20 0,0-1 15,22-21-15,-1 21 0,0-20 16,0-22-16,0 21 0,0-21 0,1 0 16,-1 0-16,0 0 0,21 0 15,-21-21-15,22-1 0,-22 1 0,21 0 16,-21 0-16,1-21 0,-1 20 0,0 1 15,-21 0-15,0-21 0,21 21 16,-21-1-16,0 1 0,0 0 0,0 0 16,0 0-16,0 0 0,-21 21 15,0 0 1,21 21 0,-21 0-16,21 0 0,-22 0 15,22 0-15,0 1 0,0-1 16,0 0-16,0 0 0,0 21 0,0-20 15,0-1-15,22 0 0,-1 0 16,0-21-16,0 0 0,0 0 16,0 0-16,1 0 0,-1 0 0,21 0 15,-21-21-15,0 21 0,1-21 16,20 0-16,-21-1 0,0 1 0,0 0 16,1 0-16,-22-21 0,0 20 15,21 1-15,-21 0 0,21 0 0,-21 0 16,0 0-16,0-1 0,0 1 15,0 0 1,0 42 0,0 0-16,0 1 15,-21-1-15,21 0 0,0 0 0,0 21 16,0 1-16,0-1 0,0 22 16,0-22-16,0 21 0,0 22 0,0-21 15,0 20-15,0-20 0,0 20 0,0 1 16,0 0-16,0-1 0,-21 1 15,-1 0-15,1-1 0,0-20 0,0 21 16,0-22-16,0 1 0,-1-22 16,1 0-16,0 22 0,0-43 15,0 21-15,0-21 0,-1 1 0,-20-1 16,21 0-16,0-21 0,0 0 16,-22 0-16,22 0 0,-21 0 0,21-21 15,-22 0-15,1-1 0,-22 1 0,22 0 16,0 0-16,-22 0 0,22-22 15,0 22-15,-22 0 0,22-21 0,-1 21 16,22-1-16,-21 1 0,21 0 0,0 0 16,21 0-16,0-22 0,0 22 15,0 0-15,0-21 0,21-1 0</inkml:trace>
  <inkml:trace contextRef="#ctx0" brushRef="#br0" timeOffset="16091.26">13843 1355 0,'0'0'0,"21"-21"0,-21-1 0,21 1 16,0 0-16,-21 0 0,0 0 15,22 21-15,-22-21 16,-22 42 15,22 0-31,-21-21 0,21 42 0,0-21 16,-21 1-16,0-1 0,21 21 15,-21-21-15,21 22 0,0-22 0,-21 0 16,21 21-16,-22-21 0,22 1 16,-21-1-16,21 0 0,0 0 0,0 0 15,0-42 17,0 0-17,0 0-15,0 0 0,0-1 16,0 1-16,0-21 0,0 21 0,0 0 15,0-22-15,0 22 0,0-21 16,21 21-16,-21-22 0,22 22 0,-1-21 16,0 21-16,0-1 0,0 1 15,0 21-15,1 0 0,-1 0 0,21 0 16,-21 0-16,0 0 0,22 21 16,-22 1-16,0-1 0,0 21 0,0-21 15,1 0-15,-1 22 0,-21-22 16,21 0-16,-21 21 0,0-20 0,0-1 15,0 21-15,0-21 0,0 0 16,-21 1-16,21-1 16,-21-21-16,21-21 31,0-1-31,0 1 0,0 0 16,0 0-16,0 0 0,0 0 15,21-1-15,0-20 0,-21 21 0,21-21 16,0 20-16,0 1 0,1-21 0,-1 21 15,0 0-15,0-1 0,21 1 16,-20 21-16,-1 0 0,0 0 0,0 0 16,21 21-16,-42 1 15,22-1-15,-22 0 0,21 0 0,-21 21 16,0-20-16,0-1 0,0 21 16,0-21-16,0 22 0,0-22 0,-21 0 15,-1 0-15,22 0 0,0 0 0,0 1 16,-21-1-16,21 0 0,0-42 31,0 0-15,21-1-16</inkml:trace>
  <inkml:trace contextRef="#ctx0" brushRef="#br0" timeOffset="16516.02">14986 1122 0,'-21'0'16,"21"21"-16,-21 0 0,-1 0 0,1 1 15,21 20-15,-21-21 0,0 21 16,0-20-16,21 20 0,0-21 0,0 21 16,0-20-16,0-1 0,0 21 15,0-21-15,0 0 0,0 1 0,0-1 16,21 0-16,0-21 0,0 0 15,0 21-15,22-21 0,-22 0 16,0 0-16,21 0 0,-20-21 16,20 0-16,-21 0 0,0-1 0,22 1 15,-22 0-15,0-21 0,21 21 0,-21-22 16,1 22-16,-22-21 0,0-1 16,21 1-16,-21 0 0,0-1 0,0 1 15,0 21-15,-21 0 0,21 0 16,-22-1-16,1 22 0,-21 0 0,21 0 15,-22 0-15,22 22 0,-21-1 16,21 0-16,-22 0 0,22-21 0,0 42 16,0-20-16,0-1 0,21 0 15,0 0-15,0 0 16,0 0-16,0 1 0,21-22 16,0 21-16,21-21 0,-20 0 0</inkml:trace>
  <inkml:trace contextRef="#ctx0" brushRef="#br0" timeOffset="17255.9">15452 1630 0,'-22'21'16,"44"-21"15,-22-21-31,21 0 0,0 0 0,21-1 15,-21 1-15,1 0 0,20 0 16,-21 0-16,0-22 0,0 1 0,22 21 16,-22-21-16,0-1 0,-21 22 15,21-21-15,-21 21 0,0-1 0,0 1 16,0 0-16,0 0 0,-21 21 16,0 0-16,0 21 15,0 0-15,-1-21 0,1 43 16,0-22-16,0 0 0,0 0 15,21 0-15,0 0 0,0 22 0,0-22 0,0 0 16,0 0-16,0 0 16,21 1-16,0-22 0,-21 21 0,21 0 15,0 0-15,1-21 0,-22 21 16,21 0-16,0-21 0,-21 22 0,0-1 16,21-21-16,0 21 0,0-21 15,1 0 1,-1 0-16,0 0 0,0 0 15,0-21-15,0 0 0,1-1 16,-1 22-16,0-21 0,0 0 16,0 0-16,0 0 0,1-22 15,-1 22-15,0 0 0,0 0 0,0-21 16,-21 20-16,21 1 0,-21 0 16,22 21-16,-22-21 0,0 42 31,0 0-31,-22 0 15,1 1-15,21-1 0,-21 21 0,21 0 16,0 1-16,-21-1 0,0 22 16,21-1-16,0 1 0,0-1 0,-21 22 15,21-22-15,-22 22 0,22-22 16,-21 22-16,21 0 0,-21-1 0,0 1 16,0 0-16,0-22 0,-1 22 15,-20 0-15,21-22 0,0 22 16,0-22-16,-1-20 0,1 20 0,0 1 15,21-22-15,-21 0 0,21 1 16,-21-22-16,21 0 0,0 0 0,0 0 16,0-42-1,0 0-15,21 0 0,0-22 16,0 1-16,0 0 0,1-1 0,-1 1 16</inkml:trace>
  <inkml:trace contextRef="#ctx0" brushRef="#br0" timeOffset="17579.72">16108 1503 0,'0'0'0,"0"-42"0,0-43 16,0 43-16,0-1 0,0 22 0,0-21 16,0 21-16,21-1 0,0 1 15,21 0-15,-20 0 0,20 0 0,-21 21 16,21 0-16,1 0 0,-22 0 15,21 0-15,-21 21 0,22 0 0,-22 0 16,0 0-16,0 22 0,-21-22 16,0 21-16,0-21 0,0 22 15,-21-22-15,0 21 0,0-21 0,-22 1 0,22-1 16,-21 21-16,0-21 16,-1-21-16,1 21 0,0 1 0,20-22 15,-20 0-15,21 0 0,0 0 16,0 0-16,21-22 15,0 1 1,21 21-16,0-21 0,0 0 0</inkml:trace>
  <inkml:trace contextRef="#ctx0" brushRef="#br0" timeOffset="18267.36">17039 677 0,'0'0'0,"-21"0"0,0 0 0,0 0 15,-1 22-15,1-1 16,21 0-16,-21 21 0,21 1 16,-21-1-16,0 21 0,21-20 0,-21 20 15,-1 1-15,22-22 0,-21 22 16,0-22-16,21 21 0,-21-20 15,21-1-15,-21 0 0,21 1 16,0-22-16,0 0 0,0 21 0,0-20 16,0-1-16,21-42 31,0-1-31,-21 1 0,21 0 16,0 0-16,1 0 0,-22 0 15,21-1-15,0-20 0,0 21 0,-21 0 16,21 0-16,-21-1 0,0 1 15,21 0-15,1 0 0,-1 21 16,-21 21 0,0 0-16,0 0 15,21 1-15,-21-1 0,0 0 16,0 0-16,0 0 0,0 0 0,0 1 16,21-1-16,-21 0 0,21 0 15,0 0-15,1-21 0,-1 21 16,0-21-16,0 0 0,0 0 15,22 0-15,-22 0 0,0-21 0,21 0 16,-21 0-16,1 21 0,-1-21 0,0 0 16,0-22-16,0 22 0,0 0 15,-21-21-15,0 20 0,22 1 0,-22 0 16,0 0-16,0 0 0,0 42 31,0 0-15,0 0-16,0 0 0,-22 1 0,22-1 15,0 0-15,0 0 0,0 21 16,-21-42-16,21 22 0,0-1 0,0 0 16,0 0-16,0-42 47,21 0-47</inkml:trace>
  <inkml:trace contextRef="#ctx0" brushRef="#br0" timeOffset="18421.28">17505 1058 0,'0'0'0,"0"-21"0,0 0 15,-21 21 1,21 21 31</inkml:trace>
  <inkml:trace contextRef="#ctx0" brushRef="#br0" timeOffset="18891">17907 1228 0,'0'0'16,"21"-21"-16,0 21 0,-21-22 0,21 22 15,1-21-15,-22 0 0,0 0 16,0 0-16,0 0 16,-22 21-1,1 0-15,0 0 0,0 0 16,0 21-16,0 0 0,-1-21 0,1 21 16,0 0-16,0 0 15,0 1-15,21-1 0,0 0 0,0 0 16,0 0-16,0 0 0,0 1 15,21-1 1,0-21-16,0 21 0,0-21 16,1 21-16,-1-21 0,-21 21 15,21-21-15,-21 21 0,21 1 0,-21-1 16,0 0-16,0 0 16,0 0-16,-21 0 0,0-21 15,0 22-15,-1-22 0,1 0 16,0 21-16,-21-21 0,21 0 0,-22 0 15,22 0-15,0 0 0,0 0 16,0 0-16,-1 0 0,1 0 16,21-21-16,0-1 15,0 1 1,21 0-16,-21 0 16,22 21-16,-1-21 0</inkml:trace>
  <inkml:trace contextRef="#ctx0" brushRef="#br0" timeOffset="19623.59">18330 1185 0,'0'0'0,"-21"0"31,21 22-15,0-1-16,0 0 15,0 0-15,0 21 0,0-20 16,0-1-16,0 0 0,0 21 0,0-21 16,0 1-16,0-1 0,-21 0 0,21 0 15,0 0-15,0 0 0,0 1 16,0-44 31,0 1-47,0 0 0,21 0 15,-21 0-15,21 0 0,0-22 16,1 22-16,-22 0 0,21-21 16,0 20-16,0-20 0,21 21 0,-20-21 15,-1 20-15,0 1 0,21 0 16,-21 21-16,1 0 0,-1 0 0,0 0 16,0 0-16,-21 21 0,21 0 15,-21 1-15,0-1 0,0 0 16,0 21-16,21-21 0,-21 1 15,0-1-15,0 0 0,0 0 0,0 0 16,0 0-16,0 1 0,0-1 16,0 0-16,0 0 15,-21-21 1,21-21 0,0 0-1,0 0-15,0-1 0,0-20 16,21 21-16,-21 0 0,22-22 15,-1 22-15,0-21 0,0 0 0,21-1 16,-20 1-16,20 21 0,-21-22 16,21 1-16,1 21 0,-1 0 15,0 21-15,-20 0 0,20 0 0,-21 0 16,21 21-16,-20 21 0,-1-21 16,0 22-16,-21-22 0,0 21 0,0 1 15,0-1-15,0-21 0,0 21 16,0 1-16,-21-22 0,0 21 0,-1-21 15,1 1-15,0-1 0,0 0 16,21 0-16,-21 0 0,0 0 0,-1 1 16,1-1-16,21 0 15,-21-21-15,0 0 0,0 0 16,0 0-16</inkml:trace>
  <inkml:trace contextRef="#ctx0" brushRef="#br0" timeOffset="20563.56">2794 2921 0,'0'-21'15,"-21"0"-15,0 0 16,-1 21-1,1 0 1,64 0 15,-22 0-15,21 0-16,0 0 0,1 0 0,20 0 16,22 0-16,-22 0 0,43 21 15,-21-21-15,21 0 0,0 0 0,-1 0 16,1 0-16,0 0 0,0 0 15,0 0-15,0 0 0,-1 0 0,1 0 16,0 0-16,0-21 16,-21 21-16,-1 0 0,1-22 0,-22 22 15,1 0-15,-22 0 0,1 0 0,-22 0 16,0-21-16,0 21 0,0 0 16,0 0 30,1 0-46</inkml:trace>
  <inkml:trace contextRef="#ctx0" brushRef="#br0" timeOffset="21091.67">7154 2646 0,'0'0'0,"-21"-21"0,-42 21 15,20 0-15,22 0 0,0 0 0,-21-21 16,20 21-16,1 0 0,0 0 0,0 0 16,0 0-16,63 0 31,-21 0-31,22 0 0,-1 0 15,21 0-15,1 0 0,-1-22 0,22 22 16,0-21-16,-1 21 16,22 0-16,0 0 0,0-21 0,-21 21 15,20 0-15,1-21 0,-21 21 0,0 0 16,-1-21-16,1 21 0,0 0 16,-22 0-16,1 0 0,-22-21 0,0 21 15,1 0-15,-22 0 0,0 0 16,0 0-16</inkml:trace>
  <inkml:trace contextRef="#ctx0" brushRef="#br0" timeOffset="21905.2">12213 2371 0,'0'0'0,"-21"0"16,0 0-16,0 0 16,21 21 15,0 0-16,21-21 1,0 21-16,0-21 0,21 0 16,1 0-16,-1 21 0,0-21 0,22 0 15,-1 0-15,1 0 0,-1 0 16,22 0-16,0 0 0,21 0 0,-1 0 16,22 0-16,-21 0 15,21 0-15,0 0 0,21 0 0,1 0 16,-1 0-16,0 0 0,21-21 15,1 0-15,-1 21 0,21 0 0,1-21 16,-1 21-16,1 0 0,-1-21 0,22 21 16,-21 0-16,-1 0 0,1-21 15,-1 21-15,1-22 0,-1 22 0,1 0 16,-1 0-16,-21-21 0,1 21 16,-1 0-16,0 0 0,1 0 0,-22 0 15,0-21-15,0 21 0,-21 0 16,-21 0-16,0 0 0,0 0 0,-22 0 15,-20 0-15,21 0 0,-22 0 16,-21 0-16,1 0 0,-1 0 16,0 0-16,-20 0 0,-1 0 0,0 0 15,-21 21 1,0 0 0,-21-21-1</inkml:trace>
  <inkml:trace contextRef="#ctx0" brushRef="#br0" timeOffset="22032.13">19431 2350 0,'0'0'0,"-21"0"16,21 21 31,0 0-32</inkml:trace>
  <inkml:trace contextRef="#ctx0" brushRef="#br0" timeOffset="28947.93">910 3874 0,'21'0'16,"0"0"0,-21 21 30,0 0-46,0 0 32,22-21-1,-22-21-15,21 21-16,-21-21 0,0 0 15,0-1 1,0 1-1,-21 21-15,-1 0 16,1 0 0,0 0-16,0 0 0,0 21 15,21 1-15,-21-1 0,-1 0 16,22 0-16,0 0 0,0 0 0,-21 22 16,21-22-16,0 21 0,0-21 15,0 1-15,0-1 0,0 0 0,0 0 16,0 0-16,0 0 0,21-21 15,1 0-15,-1 0 16</inkml:trace>
  <inkml:trace contextRef="#ctx0" brushRef="#br0" timeOffset="29356.7">1460 3937 0,'-21'0'16,"0"0"-16,0 0 0,21 21 15,-21-21-15,0 21 16,21 1 0,21-22 15,0 0-31,0-22 15,0 22 1,-21-21-16,0 0 16,0 0-16,0 0 15,-21 21 17,0 0-32,0 21 0,0 0 15,-1 0-15,1 0 16,21 1-16,0-1 0,-21 0 0,21 0 15,-21 0-15,21 0 0,0 1 16,0-1-16,0 0 16,21 0-1,0-21-15</inkml:trace>
  <inkml:trace contextRef="#ctx0" brushRef="#br0" timeOffset="30503.74">2455 3937 0,'0'21'47,"0"0"-47,0 1 16,0-1-16,0 0 15,0 0-15,0 0 0,0 0 16,0 1-16,21-22 0,1 21 15,-1-21-15,0 0 0,0 0 0,0 0 16,0 0-16,1 0 0,20 0 16,-21 0-16,0 0 0,0-21 0,22 21 15,-22-22-15,0 1 16,21 0-16,-20 0 0,-1 0 0,0 0 0,0-1 16,-21 1-16,0 0 0,21 0 15,-21 0-15,0 0 16,0-1-16,-21 22 31,21 22-15,-21-22-16,0 42 0,21-21 0,-21 21 15,21 1-15,-22-1 0,22 0 16,0 1-16,0 20 0,0-20 0,0 20 16,0-21-16,0 1 0,0-1 15,0 22-15,0-22 0,0 0 0,0-21 16,0 22-16,0-1 0,0 0 15,-21-20-15,21-1 0,-21 21 0,21-21 16,-21 0-16,21 1 16,-21-1-16,0 0 0,-1 0 0,-20-21 15,21 0-15,-21 21 0,20-21 16,-20 0-16,0 0 0,-22 0 0,22-21 16,0 0-16,-1 0 0,1 0 15,0-1-15,-1 1 0,22 0 0,-21-21 16,21 21-16,-1-1 0,1 1 15,0 0-15,21 0 16,0 0-16,0 0 16,0-1-16,21 1 15,0 21-15,1-21 0,-1 21 16,21-21-16,-21 21 0,22-21 16</inkml:trace>
  <inkml:trace contextRef="#ctx0" brushRef="#br0" timeOffset="31099.67">3302 3916 0,'0'0'0,"-21"-42"15,21 20-15,-21 22 0,21-21 0,-22 21 16,22 21-1,0 1-15,-21-1 16,21 0-16,0 21 0,0 1 0,0-22 16,0 42-16,0-20 0,0-1 15,-21 0-15,21 1 0,-21-1 0,21 21 16,-21-20-16,21-1 0,0 0 16,0-20-16,-21 20 0,21 0 0,0-21 15,-22 1-15,22-1 0,0 0 16,0 0-16,0 0 0,-21-21 15,21 21-15,-21-21 16,21-21 0,0 0-1,0 0-15,0 0 0,0 0 16,0-1-16,0 1 0,0-21 16,0 21-16,21-22 0,0 22 0,1-21 15,-1 21-15,0-22 0,0 22 16,21 0-16,-20 0 0,20 0 0,-21 0 15,21 21-15,-20 0 0,20 0 16,-21 0-16,21 21 0,-20 0 0,-1 0 16,0 0-16,0 0 0,-21 1 15,0 20-15,0-21 0,0 21 16,0-20-16,-21-1 0,0 21 0,0-21 16,-1 0-16,22 22 0,-21-22 15,0 0-15,21 0 0,-21-21 0,21 21 16,0 1-16,0-44 47,21 1-47,0 0 0,0 0 15</inkml:trace>
  <inkml:trace contextRef="#ctx0" brushRef="#br0" timeOffset="31527.97">3916 4530 0,'21'0'16,"0"0"-16,0 0 15,0 0-15,1-21 0,-1 21 16,0-22-16,0 1 0,0 21 0,0-21 15,1 0-15,-1 0 16,0 0-16,-21-1 0,0 1 16,-21 0-1,0 21 1,-1 0-16,-20 21 0,21-21 16,0 21-16,0 1 0,-1-1 0,1 0 15,0 0-15,0 0 0,21 22 0,-21-22 16,21 0-16,0 0 0,0 0 15,0 0-15,0 1 0,0-1 0,21-21 16,0 21-16,0-21 0,0 21 16,1-21-16,-1 0 0,0 0 15,0 0-15,0 0 0,0 0 16,1 0-16,-1 0 0,-21-21 0,21 0 16,0 21-16,0-21 0,-21-1 15,21 1-15</inkml:trace>
  <inkml:trace contextRef="#ctx0" brushRef="#br0" timeOffset="32519.4">5588 4255 0,'0'0'0,"0"-22"15,0 1-15,0 42 31,0 1-15,-21-1-16,21 21 0,-21-21 16,-1 22-16,22-22 0,0 21 15,-21 0-15,0-20 0,21 20 0,-21-21 16,21 0-16,0 0 0,0 1 0,0-1 16,0 0-16,0 0 15,0-42 16,0 0-31,0 0 0,0-1 16,0 1-16,0 0 0,0 0 16,21-21-16,-21 20 0,21 1 0,-21-21 15,21 0-15,-21 20 0,22-20 16,-1 21-16,-21-21 0,21 20 16,0 1-16,0 0 0,0 0 15,1 21-15,-1 0 0,0 0 0,21 0 16,-21 0-16,1 21 0,-1 0 0,0 0 15,0 22-15,0-22 0,-21 21 16,0-21-16,0 1 0,0 20 0,0-21 16,0 0-16,0 22 0,0-22 15,0 0-15,0 0 0,-21-21 16,21 21-16,0-42 31,0 0-15,0 0-16,0 0 15,0-1-15,0 1 0,21 0 0,0-21 16,1 21-16,-22-1 0,21-20 16,0 21-16,21-21 0,-21 20 0,1 1 15,20 0-15,-21 0 0,21 21 0,-20 0 16,-1 0-16,21 0 0,-21 21 16,0 0-16,1 0 0,-1 1 0,-21 20 15,0-21-15,0 21 0,0 1 16,0-22-16,0 21 0,0-21 0,0 22 15,0-22-15,-21 0 0,-1 0 16,22 0-16,-21 1 0,21-1 16,0 0-16,0 0 15,0-42 17,0 0-32,0 0 0,21 21 15</inkml:trace>
  <inkml:trace contextRef="#ctx0" brushRef="#br0" timeOffset="32931.75">6604 4509 0,'0'21'15,"21"-21"-15,0 0 16,0 0-16,1 0 15,-1 0-15,0-21 0,0 21 0,0-22 16,22 1-16,-22 0 0,0 21 16,21-21-16,-21 0 0,22 0 0,-22-1 15,0 1-15,0-21 0,0 21 0,-21 0 16,0-1-16,0 1 0,0 0 16,0 0-16,0 0 0,-21 0 0,0 21 15,-21 0-15,21 0 0,-22 0 16,22 21-16,-21 0 0,-1 0 0,22 21 15,-21-20-15,21 20 0,0 0 16,-1 1-16,1-1 0,0 0 16,0 1-16,21-1 0,0 0 0,0-21 15,0 22-15,0-22 0,0 0 16,21 0-16,0 0 0,0 1 0,1-22 16,20 0-16,0 0 0,-21 0 15,22 0-15,-1 0 0,22-22 0,-22 1 16,0 21-16,1-21 0,-1 0 0,0-21 15,-21 20-15</inkml:trace>
  <inkml:trace contextRef="#ctx0" brushRef="#br0" timeOffset="33219.58">7620 3789 0,'0'0'0,"0"-21"0,-21 0 16,0 21-16,-1 21 15,22 0 1,0 21-16,-21 1 0,21-1 16,0 0-16,0 1 0,0 20 0,-21 1 15,21-22-15,-21 21 0,0-20 16,21 20-16,-21-20 0,-1 20 16,1-21-16,0 1 0,0-1 0,0 0 15,21 1-15,-21-22 0,21 0 16,-22 21-16,22-20 0,0-1 15,22-42 1,-1-1 0,0-20-16,0 21 0,0 0 0</inkml:trace>
  <inkml:trace contextRef="#ctx0" brushRef="#br0" timeOffset="33692.32">7874 3852 0,'0'0'0,"0"22"16,0-1 0,0 0-16,-21 21 0,0 1 15,21-1-15,-22 0 0,22 1 0,-21 20 16,0-21-16,21 1 0,0 20 16,-21-20-16,0-1 0,0 0 0,21-21 15,-22 22-15,22-22 0,-21 21 0,0-21 16,21 1-16,0-1 0,0 0 15,-21-21-15,21-21 47,0 0-47,21-1 0,0 1 16,0-21-16,1 21 0,-1-22 16,0 22-16,0-21 0,0 21 0,0 0 15,22-22-15,-22 22 0,0 0 0,21 21 16,-20 0-16,-1 0 0,0 0 15,0 0-15,0 0 0,-21 21 0,21 0 16,-21 22-16,0-22 16,0 0-16,0 0 0,0 21 0,0-20 15,0-1-15,-21 0 0,21 21 0,-21-21 16,0 1-16,0-1 0,21 0 16,-21 0-16,21 0 15,21-42 16,-21 0-31,21 0 0,21 0 16</inkml:trace>
  <inkml:trace contextRef="#ctx0" brushRef="#br0" timeOffset="34105.08">8509 4297 0,'0'0'0,"-21"0"31,0 0-31,-1 21 0,1 0 16,0 0-16,21 1 0,-21-1 15,0 0-15,21 0 0,0 21 16,-21-20-16,-1-1 0,22 0 0,-21 0 16,21 0-16,0 0 0,0 1 0,0-1 15,0 0-15,0 0 0,21-21 16,1 0-16,-1 0 0,0 0 0,21 0 15,-21 0-15,22 0 0,-22-21 16,0 21-16,21-21 0,-20 21 0,20-21 16,-21-1-16,0 1 0,0 0 0,1 0 15,-1 0-15,-21-22 16,0 22-16,0 0 0,0-21 0,0 21 16,0-1-16,0-20 0,-21 21 0,-1 0 15,1 21-15,0-21 0,0 21 16,-21 0-16,20 0 0,1 0 0,-21 0 15,21 21-15,0 0 0,-1-21 16,1 21-16,21 0 0,-21-21 0,21 21 16,0 1-16,0-1 0,0 0 15,21-21-15</inkml:trace>
  <inkml:trace contextRef="#ctx0" brushRef="#br0" timeOffset="34704.15">9313 4360 0,'0'0'16,"0"-21"-16,-21 21 0,0 0 0,0 0 0,0 0 16,-1 0-16,1 0 15,0 0-15,-21 0 0,21 21 0,-1-21 16,1 22-16,-21-1 0,21 0 15,0 0-15,-1 21 0,1-20 0,0-1 16,21 0-16,0 0 0,0 21 16,0-20-16,0-1 0,0 0 15,0 0-15,0 0 0,0 0 16,21-21-16,0 0 0,1 0 0,-1 0 16,21 0-16,-21 0 0,0 0 15,1-21-15,-1 21 0,21-21 0,-21 0 16,0 0-16,1-22 0,-1 22 15,0-21-15,0 21 0,0-22 0,0 1 16,1 0-16,-22-1 0,0-20 0,21 21 16,0-22-16,-21 22 15,0-22-15,0 22 0,0 0 0,0-22 16,0 43-16,21-21 0,-21 20 0,0 1 16,0 0-16,0 0 0,0 42 15,0 0 1,0 22-16,0-22 0,-21 21 15,21 22-15,0-22 0,-21 21 0,21-20 16,0 20-16,0 1 0,-21-22 16,21 0-16,-22 22 0,22-22 0,0 1 15,0-22-15,0 21 0,0-21 0,0 22 16,0-22-16,0 0 0,22 0 16,-1-21-16,-21 21 0,21-21 15,0 21-15,0-21 0,0 0 0,1 0 16,-1 0-16,0 0 0,0-21 15,0 0-15,0 21 0,1-21 0,-1 0 16,0 0-16,0-22 0,0 22 0</inkml:trace>
  <inkml:trace contextRef="#ctx0" brushRef="#br0" timeOffset="34964">7260 3979 0,'0'0'0,"0"22"0,21-22 15,0 0-15,22 0 16,-1 0-16,22 0 0,-1 0 0,1 0 15,-1 0-15,22 0 0,-22 0 16,1 0-16,-1-22 0,-20 22 0,-1 0 16,0 0-16</inkml:trace>
  <inkml:trace contextRef="#ctx0" brushRef="#br0" timeOffset="35895.87">11515 4509 0,'0'-22'0,"21"22"16,0 0-16,-21-21 15,21 0-15,-21 0 0,0 0 16,0 0-1,0-1-15,0 1 0,0 0 0,0 0 16,-21 0-16,21 0 16,-21-1-16,0 1 0,-1 21 0,-20-21 15,21 21-15,0 0 0,-22 0 0,22 0 16,-21 0-16,21 21 0,-22 0 16,1 1-16,21-1 0,-21 21 0,-1-21 15,1 22-15,21-22 0,0 21 16,-1-21-16,1 22 0,21-22 0,-21 21 15,21-21-15,0 0 0,0 1 0,0-1 16,21 0-16,0 0 0,1-21 16,-1 0-16,0 21 0,21-21 0,-21 0 15,22 0-15,-1 0 0,0-21 16,1 0-16,-1 21 0,0-21 0,1 0 16,-1-1-16,-21-20 0,22 21 0,-1 0 15,-21-22-15,21 22 16,-20-21-16,-1 0 0,0-1 0,0 1 15,0-22-15,0 22 0,-21-21 0,22 20 16,-22-20-16,0 20 0,0 1 16,0 0-16,0 21 0,0-22 0,0 22 15,-22 21 1,1 21-16,0 0 16,0 22-16,21-1 0,-21 0 15,21 1-15,-21 20 0,21 1 0,-22-22 16,22 22-16,0-22 0,0 21 0,0-20 15,0-1-15,0 0 0,0-20 16,0 20-16,0-21 0,0 0 16,22 0-16,-22 1 0,21-1 15,0-21-15,0 0 0,0 0 0,0 0 16,1 0-16,20 0 0,-21 0 0,0 0 16,0 0-16,1-21 0,-1-1 15</inkml:trace>
  <inkml:trace contextRef="#ctx0" brushRef="#br0" timeOffset="36279.66">12213 4360 0,'0'0'0,"-21"0"0,0 22 0,21-1 16,0 0 15,21-21-31,0 0 15,0 0-15,0 0 0,1 0 16,-1-21-16,0 0 0,0 21 0,0-22 16,0 22-16,1-21 0,-1 0 15,0 0-15,-21 0 0,0 0 16,0-1-16,-21 22 16,0 0-1,-1 0-15,1 0 0,-21 0 0,21 0 16,0 22-16,-1-1 0,-20 0 15,21 0-15,0 0 0,0 22 0,-1-22 16,1 0-16,21 21 0,0-21 0,-21 1 16,21-1-16,0 0 0,0 0 15,0 0-15,0 0 0,0 1 0,21-1 16,0-21-16,1 0 16,-1 0-16,0 0 0,21 0 0,-21 0 15,1 0-15,-1 0 0</inkml:trace>
  <inkml:trace contextRef="#ctx0" brushRef="#br0" timeOffset="36580">12912 4318 0,'0'-42'16,"0"21"-16,-22 21 15,1 0-15,0 0 16,0 0-16,0 0 0,0 21 0,-1 0 15,1 0-15,0 0 0,0 0 16,0 22-16,21-22 0,0 0 0,-21 21 16,21-20-16,0-1 0,0 21 15,0-21-15,0 0 0,0 1 16,0-1-16,21 0 0,-21 0 0,21-21 16,0 21-16,21-21 0,-20 0 0,20 0 15,-21 0-15,21 0 0,1 0 16,-1-21-16,0 0 0,-20 21 0,20-21 15,0 0-15,1-22 0,-22 22 16,21-21-16,-21-1 0,22 1 0</inkml:trace>
  <inkml:trace contextRef="#ctx0" brushRef="#br0" timeOffset="36815.96">13420 4106 0,'0'0'0,"0"-63"0,21 21 16,-21-22-16,0 22 0,0-1 16,0 1-16,0 21 0,0-21 0,0 20 15,0 1-15,0 0 0,-21 21 16,21 21-1,-22 22-15,1-22 0,0 21 16,21 0-16,-21 1 0,0-1 0,21 22 16,-21-1-16,-1-21 0,22 22 15,-21-1-15,21-20 0,0 20 0,0-20 16,-21-1-16,21 0 0,0 1 0,0-22 16,0 0-16,0 21 0,0-21 15,21 1-15,0-1 16,1-21-16,-1 0 0,0 0 0,0 0 15,0 0-15,0-21 0</inkml:trace>
  <inkml:trace contextRef="#ctx0" brushRef="#br0" timeOffset="37291.69">14012 4233 0,'0'0'0,"0"-21"0,0 0 15,-21 21-15,0 0 16,-21 0 0,20 0-16,1 0 0,0 21 0,0 0 0,-21-21 15,20 43-15,-20-22 16,21 0-16,0 21 0,0-20 0,-1 20 16,1-21-16,0 21 0,21-20 0,0 20 15,0-21-15,0 0 0,0 0 16,0 1-16,21-1 0,0-21 15,1 0-15,-1 0 0,0 0 0,0 0 16,21 0-16,-20 0 0,-1 0 16,21-21-16,-21-1 0,0 22 0,1-21 15,20 0-15,-21 0 0,0 0 16,0-22-16,1 22 0,-22 0 0,0-21 16,21 21-16,-21-22 0,0 22 0,0 0 15,0 0-15,0 0 16,-21 21-1,21 21-15,0 0 16,-22 0-16,22 21 0,0-20 16,0-1-16,0 21 0,0-21 0,0 0 15,0 1-15,0-1 0,0 0 16,22 0-16,-22 0 0,21-21 0,0 21 16,0 1-16,0-22 0,0 0 15,1 0-15,-1 0 0,0 0 16,0 0-16</inkml:trace>
  <inkml:trace contextRef="#ctx0" brushRef="#br0" timeOffset="37663.24">14457 4297 0,'0'0'0,"0"-42"16,0 20-1,21 22-15,0 0 0,0 0 16,0 0-16,1 0 15,-1 22-15,0-1 0,0 0 0,0 0 16,0 0-16,-21 22 0,0-22 0,0 0 16,0 21-16,0-21 15,0 22-15,0-22 0,0 0 0,0 0 16,-21 0-16,21 1 0,-21-1 0,21 0 16,-21-21-16,21 21 15,0-42 1,0 0-1,21 21-15,-21-21 0,21-1 0,0 1 16,1 0-16,-22 0 0,21 0 0,0-22 16,0 22-16,0 0 0,0-21 15,-21-1-15,22 22 0,-1-21 0,0 21 16,0 0-16,0-1 0,-21 1 16,21 21-16,1 0 15</inkml:trace>
  <inkml:trace contextRef="#ctx0" brushRef="#br0" timeOffset="39447.31">15600 4339 0,'0'0'0,"0"-21"0,0 0 0,0 0 16,0 0-16,0-1 0,-21 1 0,-1 21 15,-20-21-15,21 21 0,0 0 16,-22 0-16,22 0 0,-21 0 0,21 21 16,-22 0-16,22 1 0,-21-1 0,21 21 15,-22-21-15,22 22 0,0-22 16,0 21-16,0-21 0,0 22 0,21-22 15,0 0-15,0 0 0,0 0 16,0 0-16,0 1 0,21-1 16,0 0-16,0-21 0,0 0 0,0 0 0,1 0 15,20 0-15,-21 0 16,0 0-16,22 0 0,-22 0 0,0-21 16,0 0-16,0 21 0,22-22 0,-22 1 15,0 0-15,0 0 0,0 0 16,-21 0-16,21-22 0,-21 22 0,22-21 15,-22 21-15,0-22 0,0 22 0,0 0 16,0 0-16,0 0 0,0-1 16,0 44-1,0-1-15,0 0 16,-22 21-16,22-21 0,0 1 16,0 20-16,0-21 0,0 0 0,0 0 0,0 1 15,22-1-15,-22 0 16,21 0-16,0 0 0,0-21 0,-21 21 15,21-21-15,0 0 0,1 0 16,-1 0-16,0 0 0,0 0 0,0 0 16,0 0-16,1-21 0,20 0 0,-21 21 15,0-21-15,22 0 0,-22-22 16,0 22-16,21-21 0,-21 21 0,1-22 16,-1 1-16,0-21 0,0-1 0,0 22 15,0-22-15,1 1 16,-1 20-16,-21-20 0,0 21 0,21-1 0,-21 1 15,0 21-15,0 0 0,0-1 16,-21 22 0,0 0-16,-1 22 0,1 20 15,0-21-15,0 21 0,-21 1 16,20 20-16,1 1 0,21-22 0,-21 22 16,21-1-16,-21 1 0,21-22 15,0 0-15,0 22 0,0-22 0,0 0 16,0-20-16,0 20 0,0-21 0,21 0 15,0 0-15,-21 1 0,21-1 16,1-21-16,20 0 0,-21 0 16,0 0-16,22 0 0,-22 0 0,21 0 15,-21 0-15,22-21 0,-22-1 16,21 1-16,0 21 0,-20-42 0,20 21 16,-21 0-16,21-1 0,-20 1 15,-1-21-15,0 21 0,0 0 0,-21-1 16,0 1-16,21 0 0,-42 42 31,0 0-31,21 1 16,-21-1-16,21 0 0,-21 0 15,21 0-15,-22 0 0,22 1 0,0-1 16,0 0-16,0 0 0,0 0 16,22 0-1,-1-21-15,0 0 0,0 0 16,0 0-16,0 0 0,1 0 0,-1-21 15,0 21-15,0-21 0,21 21 16,-20-21-16,-1 0 0,0 0 0,0-1 16,21 1-16,-20 0 0,-1 0 15,-21 0-15,21 21 0,-21-21 0,21-1 16,-21 44 0,0-1-1,0 0-15,0 0 0,0 0 0,0 0 16,0 1-16,0-1 0,0 0 15,0 0-15,0 0 0,0 0 16,0 1-16,0-1 16,21-21-1,0 0 1,1-21-16,-1-1 0,-21 1 16,0 0-16,0 0 15,0 0-15,0 0 0,0-1 0,0 1 16,0 0-16,-21 0 0,-1 0 0,1 0 15,0-1-15,0 22 0,21-21 16,-21 21-16,0 0 0,21-21 31,21 0-15,0 21-16,0 0 16,21-21-16,-20 21 0,20-21 15,0 21-15,1 0 0,-22-22 0,21 22 16,0 0-16,-20 0 0,20 0 15,-21 0-15,0 0 0,0 0 0,1 0 16,-1 22-16,-21-1 0,21 0 16,-21 0-16,0 0 0,0 0 0,0 1 15,0-1-15,0 0 0,0 0 0,-21 0 16,21 0-16,-21 1 16,-1-1-16,22 0 0,0 0 15,-21-21-15,21 21 16,0-42 31,0 0-47,0 0 15,0 0-15,21-1 0,1 1 0,-1 0 16,0 0-16,0-21 0,21 20 16,-20-20-16,20 21 0,-21-21 0,21 20 15,1 1-15,-22 0 0,21 0 16,1 0-16,-22 21 0,0 0 15,0 0-15,0 21 0,0-21 0,-21 21 16,22 21-16,-22-20 0,0 20 16,0 0-16,0-21 0,0 22 0,0-1 15,0-21-15,0 0 0,0 22 16,-22-22-16,1 0 0,21 0 0,-21-21 16,21 21-16,-21-21 0,21 22 15,-21-22-15,0 0 16,-1 0-16,1-22 15,0 22-15,21-21 0,-21 0 16,0 0-16</inkml:trace>
  <inkml:trace contextRef="#ctx0" brushRef="#br0" timeOffset="39647.19">17441 3895 0,'0'0'0,"-42"0"0,0-21 15,20 21-15,1-22 16,0 22-16,0 0 0,21-21 16,-21 21 46,0 21-62</inkml:trace>
  <inkml:trace contextRef="#ctx0" brushRef="#br0" timeOffset="39816.1">16044 4106 0,'0'0'0,"-42"0"0,0 22 16,-1-22 0,43 21-16,21-21 0,1 0 15,20 0-15,0 0 0,1 0 0,-1 0 16,21 0-16,1 0 0,-22-21 15,1 21-15,-1 0 0,0-22 16</inkml:trace>
  <inkml:trace contextRef="#ctx0" brushRef="#br0" timeOffset="41536.54">18796 4149 0,'0'0'0,"0"-21"0,21-1 0,-21 1 15,21 0-15,-21 0 0,21 0 16,-21 0-16,0 42 31,0 0-31,0 0 0,0 0 0,0 22 16,-21-1-16,0 0 0,21-21 16,-21 22-16,0-1 0,21 0 0,0 1 15,-21-22-15,-1 0 0,22 21 0,0-20 16,-21-1-16,21 0 15,21-21 1,1 0 0,-1-21-16,0 21 0,0-21 15,0-1-15,0 1 0,1-21 0,20 21 16,-21 0-16,0-22 0,0 22 16,1-21-16,-1 21 0,0-1 0,-21 1 15,0 0-15,21 0 0,-21 42 31,0 0-31,0 0 0,0 1 16,0-1-16,0 0 0,0 21 0,0-21 16,0 1-16,0-1 0,21 0 15,-21 0-15,0 0 0,21 0 16,1 1-16,-1-1 0,0-21 0,21 21 16,-21-21-16,22 0 0,-22 0 0,21 0 15,1 0-15,-22 0 0,21 0 16,0 0-16,1 0 0,-1-21 0,-21 0 15,22 21-15,-22-22 0,0-20 16,0 21-16,0 0 0,0-22 0,-21 22 16,0-21-16,0 0 0,0-1 0,0 22 15,0-21-15,0 21 0,0-1 16,0 1-16,-21 42 31,0 1-31,21-1 0,0 0 16,-21 21-16,21-21 0,-21 22 0,21-22 15,-21 21-15,21-21 0,0 1 16,0-1-16,0 0 0,0 0 0,0 0 16,0 0-16,21 1 0,0-22 15,0 0-15,0 21 0,0-21 0,1 0 16,-1 0-16,0 0 0,0 0 0,21 0 16,-20-21-16,20 21 0,-21-22 15,0 1-15,22 0 0,-22 21 0,0-21 16,21-21-16,-21 20 0,1 1 15,-22-21-15,21 21 0,0 0 16,-21-22-16,0 22 0,0 0 0,0 0 16,0 42 15,0 0-31,-21 0 0,0 0 16,-1 22-16,1-22 0,21 21 0,0-21 15,0 22-15,0-22 0,0 0 16,0 21-16,0-20 0,0-1 0,0 0 15,21 0-15,1 0 0,20-21 16,-21 0-16,21 0 0,-20 0 16,20 0-16,0 0 0,1 0 15,-1 0-15,0 0 0,1 0 0,-1-21 16,-21 0-16,21 0 0,1 0 16,-1-22-16,-21 22 0,22-21 0,-22-1 15,0 1-15,0-21 0,0-1 16,0 22-16,1-22 0,-22 1 0,0 20 15,0 1-15,21-21 0,-21 41 0,0-20 16,0 21-16,0 0 0,-21 21 31,-1 21-31,22 21 16,-21-21-16,0 22 0,21 20 0,0-20 16,-21-1-16,21 21 15,-21 1-15,21-22 0,0 1 0,0 20 16,0-21-16,0-20 0,0 20 0,0 0 15,0-21-15,0 1 0,0-1 16,21 0-16,0 0 0,-21 0 0,21-21 16,0 0-16,1 0 0,-1 0 0,21 0 15,-21 0-15,0 0 0,1-21 16,20 21-16,-21-21 0,0 0 0,22 0 16,-22-1-16,0-20 0,0 0 15,21-1-15,-20 1 0,-1 0 0,0-22 16,21 22-16,-21-22 0,1 1 15,-1-1-15,0 22 0,0 0 16,0-1-16,0 1 0,-21 21 0,0 0 16,0 0-16,0-1 0,-21 44 15,0-1 1,0 21-16,0-21 0,0 22 16,-1 20-16,1-21 0,0 22 0,0-1 15,0 1-15,0-22 0,21 22 0,0-22 16,0 0-16,0 1 0,0-1 15,0 0-15,0-20 0,21-1 0,0 0 16,0 0-16,0 0 0,0 0 16,1-21-16,-1 0 0,21 0 15,-21 0-15,0 0 0,22 0 0,-22 0 16,0 0-16,21 0 0,-20 0 16,-1-21-16,0 0 0,0 0 0,0 0 15,-21 0-15,0-1 0,0-20 0,0 0 16</inkml:trace>
  <inkml:trace contextRef="#ctx0" brushRef="#br0" timeOffset="41723.44">20553 3895 0,'0'0'0,"-43"21"16,1-21-1,21 0-15,42 0 32,0 0-17</inkml:trace>
  <inkml:trace contextRef="#ctx0" brushRef="#br0" timeOffset="43091.71">23283 4339 0,'0'0'0,"21"0"0,1-21 16,-1 21-16,0-21 0,0 0 15,0 0-15,-21-1 0,21 1 16,-21 0-16,0 0 0,0 0 16,0 0-16,0-22 0,-21 22 0,0-21 15,0 21-15,0-1 0,-22 1 16,22 0-16,-21 21 0,0 0 16,-1 0-16,22 0 0,-21 0 0,-1 21 0,1 0 15,0 1-15,-1-1 16,1 21-16,21-21 0,-21 22 0,20-1 15,1 0-15,21-21 0,0 22 16,0-22-16,0 0 0,21 0 0,1 0 16,20 1-16,-21-22 0,21 0 0,22 21 15,-22-21-15,1 0 0,-1 0 16,21 0-16,-20-21 0,-1 21 0,0-22 16,1 1-16,-22 21 0,21-21 15,-21 0-15,1 0 0,-1 0 0,0-1 16,-21 1-16,0 0 15,0 0-15,0 0 0,0 0 16,0 42 0,-21 0-1,0 0-15,-1 21 0,22 1 0,-21-1 16,21 0-16,0 1 0,0-1 16,-21 22-16,21-22 0,0 21 0,0 1 15,0-1-15,0 1 0,0 21 0,0-22 16,0 22-16,0-22 0,21 22 15,-21 0-15,0-22 0,0 22 0,0-22 16,0 22-16,0-22 0,0 22 16,0-43-16,-21 22 0,0-22 15,0 1-15,-22-1 0,22 0 0,-21-21 16,0 1-16,-1-22 0,1 0 0,21 0 16,-22 0-16,1 0 0,0-22 15,-1 1-15,1-21 0,0 21 0,-1-22 16,1 1-16,0-21 0,21-1 0,-1 1 15,1-1-15,21 22 0,0-22 16,21 1-16,1-1 0,20 1 0,0-1 16,22 22-16,-22-22 0,22 22 0,-1-21 15,22-1-15,-22 22 0,1-22 16,20 22-16,-20-22 0,21 22 0,-22 0 16,1-22-16,-1 22 0,1 0 15,-22-1-15,21-20 0,-41 20 16,20 22-16,-21-21 0,0 0 0,-21 20 15,0-20-15,0 21 0,0 0 16,0 0-16,-21 21 16,0 0-16,21 21 15,0 0-15,-21 0 0,21 0 0,-21 0 16,21 1-16,0 20 0,0-21 0,0 0 16,0 22-16,0-22 0,21 0 15,-21 0-15,21 0 0,0 0 16,21-21-16,-20 0 0,-1 22 0,21-22 15,0 0-15,-20 0 0,20 0 0,0 0 16,1-22-16,-22 1 0,21 21 16,-21-21-16,22 0 0,-22-21 15,0 20-15,0-20 0,21 0 0,-20-1 16,-22 1-16,21-21 0,0 20 16,0 1-16,-21-22 0,21 22 0,0 0 15,-21-1-15,0 1 0,22 0 16,-22 21-16,0-22 0,21 22 0,-21 0 15,0 42 17,0 0-32,-21 22 0,-1-22 0,22 21 15,-21 0-15,0 1 0,0 20 0,21-20 16,-21 20-16,0-21 0,-1 22 16,22-22-16,0 1 0,-21-1 0,21 0 15,0-21-15,0 1 0,0 20 16,0-21-16,0 0 0,0 0 15,21-21 1,1 0-16,-1 0 0,0-21 16,0 0-16</inkml:trace>
  <inkml:trace contextRef="#ctx0" brushRef="#br0" timeOffset="43320.12">24299 3979 0,'0'-21'16,"0"42"-16,0-63 15,21 42-15,1 0 0,-1-21 16,0 21-16,21 0 0,-21 0 16,22 0-16,-22-21 0,21 21 15,-21 0-15,22 0 0,-22 0 0,21 0 0,-21 0 16,1 0-16,-44 21 31</inkml:trace>
  <inkml:trace contextRef="#ctx0" brushRef="#br0" timeOffset="45960.43">444 6054 0,'0'0'0,"22"-21"0,-1 21 0,-21-22 0,21 1 16,0 21-16,0-21 0,0 0 15,1 0-15,-1 0 0,0-1 0,0-20 16,-21 21-16,21 0 0,0-22 16,1 22-16,-22-21 0,0 21 0,0 0 15,0-22-15,0 22 16,0 0-16,0 0 0,0 0 0,0 42 31,0 0-15,0 0-16,-22 21 0,1 1 0,21-1 15,-21 0-15,21 22 0,-21-1 16,0-20-16,0 20 0,-1 1 0,22-1 16,-21-20-16,0 20 0,0 1 15,21-22-15,0 21 0,0-20 16,0-1-16,0 0 0,0 1 0,0-22 15,0 21-15,0-21 0,0 1 16,0-44 15,0 1-31,0 0 16,0 0-16,0-21 0,0 20 16,21-20-16,0 0 0,0-1 0,-21 22 15,22-21-15,-1 0 0,0-1 16,0 22-16,0 0 0,0-21 0,1 20 15,-1 1-15,21 21 0,-21-21 16,0 21-16,22 0 0,-22 0 16,21 0-16,-21 21 0,22 0 15,-22 1-15,0-1 0,0 0 0,-21 0 16,0 21-16,0-20 0,0 20 16,0-21-16,0 21 0,-21 1 15,0-22-15,0 21 0,-22-21 0,22 1 16,0-1-16,0-21 0,0 21 15,-22-21-15,22 0 0,0 0 0,0 0 16,0 0-16,0 0 0,-1 0 16,1-21-16,0 21 0,0-21 0,0 21 15,21-22-15,-21 1 16,-1 0-16,22 42 31,22 0-15,-1-21-16,-21 22 0,21-1 15,0-21-15,0 21 0,0 0 0,22-21 16,-22 0-16,0 21 0,21-21 16,-20 0-16,-1 0 0,21 0 0,0 0 15,1 0-15,-22-21 0,21 0 16,22 0-16,-22 0 0,0-1 16,1 1-16,-1 0 0,0-21 0,1 21 15,-1-22-15,0 22 0,-20-21 16,-1 21-16,0-22 0,0 22 15,-21 0-15,0 0 0,0 0 16,0-1-16,0 1 0,-21 21 16,0 0-16,0 21 15,-1 1-15,22-1 0,0 0 0,-21 0 16,21 0-16,-21 22 0,21-22 16,0 21-16,0-21 0,0 22 0,0-22 15,0 0-15,0 0 0,0 0 16,0 0-16,21-21 0,0 0 15,1 0-15,-1 0 16,0-21-16,0 0 0,0 0 16</inkml:trace>
  <inkml:trace contextRef="#ctx0" brushRef="#br0" timeOffset="46140.32">1587 5948 0,'-21'0'0,"-42"0"16,42 0 0,21 21-16,0 0 15,0 0-15,0 1 16,21-22-16,-21 21 0,21-21 0,0 0 16,21 21-16</inkml:trace>
  <inkml:trace contextRef="#ctx0" brushRef="#br0" timeOffset="46595.06">2074 6181 0,'0'0'0,"-21"0"0,0 21 16,0 0-16,0 0 15,-1 0-15,1 1 0,21-1 16,0 0-16,-21 0 0,21 0 15,-21 0-15,21 1 0,-21-1 16,21 0-16,-21 0 0,21 0 0,0 0 16,-22 1-16,1-22 31,21-22-15,0 1-1,0-21-15,21 21 0,1-22 16,-1 22-16,0-21 0,0 0 0,0 20 15,0-20-15,22 21 0,-1-21 16,-21 20-16,22 1 0,-1 0 0,0 21 16,1 0-16,-22 0 0,21 0 15,0 21-15,-20 0 0,-1 1 16,0-1-16,-21 0 0,0 0 16,0 0-16,0 22 0,0-22 0,0 21 15,0-21-15,-21 22 0,0-22 0,21 0 16,0 0-16,-22 0 0,1 0 15,21 1-15,21-22 32,1-22-32</inkml:trace>
  <inkml:trace contextRef="#ctx0" brushRef="#br0" timeOffset="47395.13">3090 6265 0,'0'0'16,"0"-21"-16,0 0 0,0 0 15,0 0-15,0 0 16,0-1-16,0 1 0,-21 21 16,0-21-16,0 21 15,0 0-15,-1 0 0,1 0 0,0 0 16,0 21-16,-21 0 0,20 1 15,1-1-15,-21 21 0,21-21 0,0 22 16,-1-22-16,1 21 0,0 0 16,0 1-16,21-22 0,0 21 15,0-21-15,0 1 0,0-1 0,21 0 16,0 0-16,0-21 0,1 0 16,20 0-16,-21 0 0,21 0 0,-20 0 15,20-21-15,0 0 0,-21 21 16,22-21-16,-22-22 0,21 22 0,-21 0 15,1-21-15,-1 20 0,0-20 0,0 0 16,0 21-16,0-22 0,1 1 16,-22 0-16,0-1 0,0-20 0,21 20 15,-21 1-15,0 0 0,0-1 16,0 1-16,0 0 0,0-1 16,0 22-16,0 0 0,0 0 15,0 0-15,-21 21 16,21 21-16,0 0 0,0 0 15,0 22-15,0-1 0,0-21 0,0 43 16,0-22-16,0 0 0,0 1 0,0-1 16,0 0-16,0 1 0,0-1 15,0 0-15,0 1 0,0-1 0,0-21 16,0 21-16,0-20 16,21-1-16,0 0 0,0-21 0,0 21 15,0-21-15,22 0 0,-22 0 0,0 0 16,21 0-16,-20-21 0,-1 21 15,21-21-15,-21 0 0,0 21 0,22-22 16,-22 1-16,0 0 0,0-21 16,-21 21-16,0-1 0,21 1 0,-21 0 15,0 0-15,0 0 0,0 0 16,0 42 0,-21 0-1,21 0-15,0 0 0,0 0 0,-21 1 16,21-1-16,0 0 0,0 0 15,0 0-15,0 0 0,0 1 16,0-1-16,21 0 0,0-21 16,1 0-16,-1 0 15,0 0-15,0 0 0,0 0 0,0 0 16,1 0-16,-1-21 0,0 0 16,0 21-16,-21-22 0,21 1 0,-21 0 15</inkml:trace>
  <inkml:trace contextRef="#ctx0" brushRef="#br0" timeOffset="47684.96">3810 5863 0,'0'0'0,"-64"64"16,64-43-16,0 0 0,0 0 15,0 0-15,0 1 16,22-22-16,-1 0 15,0 0-15,0 0 0,0 0 16,0 0-16,1-22 0,-22 1 16,21 0-16,-21 0 15,0 0-15,0 0 16,-21 21-16,-1-22 0,1 22 16,0 0-16,0 0 0,0 0 15,0 0-15,-1 0 16,1 22-16,21-1 15,-21-21-15</inkml:trace>
  <inkml:trace contextRef="#ctx0" brushRef="#br0" timeOffset="49879.69">4424 6202 0,'0'-21'0,"-21"21"16,-1 0 15,1 0-31,0 0 0,0 0 15,0 0-15,0 0 16,-1 21 0,22 0-16,-21 0 0,21 0 0,0 22 15,-21-22-15,21 21 0,0-21 16,0 22-16,-21-22 0,21 21 0,0-21 16,-21 1-16,21-1 0,0 0 0,0 0 15,0-42 32,0 0-31,0 0-16,0-1 15,0 1 1,21 21 31,0 0-32,-21 21 1,0-42 140,21 21-31,-21-21-93,21 21-17,1 0 1,-22-21-1,21 21 1,-21-21 906,21 0-813,-21-1-93,21 22-16,0 0 16</inkml:trace>
  <inkml:trace contextRef="#ctx0" brushRef="#br0" timeOffset="51519.66">3873 6160 0,'0'21'31,"22"-21"16,-1 0-47,0 0 0,-21-21 0,21 21 15,0-22-15,0 22 0,1-21 0,-1 0 16,-21 0 0,21 21-16,-21-21 0,0 0 15,0-1-15,0 1 0,-21 21 16,0 0-16,-1 0 16,1 0-16,0 0 0,0 0 0,0 21 15,0 1-15,-1-1 0,1 0 16,21 0-16,0 0 0,-21 22 0,21-22 15,0 21-15,0-21 0,0 0 0,0 1 16,0 20-16,0-21 16,21 0-16,0 0 0,1-21 0,-1 22 15,0-22-15,0 0 0,0 0 16,22 0-16,-22 0 0,0 0 0,21 0 16,-21 0-16,22 0 0,-22 0 0,21 0 15</inkml:trace>
  <inkml:trace contextRef="#ctx0" brushRef="#br0" timeOffset="52088.33">4741 6244 0,'0'0'0,"0"-42"16,0 21-1,-21 0 1,0 21-16,0 0 0,0 0 15,-1 0-15,-20 0 0,21 0 0,0 0 16,-22 0-16,1 21 0,21 0 16,-21 0-16,-1 0 0,22 0 0,-21 1 15,21 20-15,-1-21 0,1 21 0,0-20 16,21-1-16,-21 21 0,21-21 16,0 0-16,0 1 0,0-1 0,21 0 15,0-21-15,0 0 16,22 0-16,-22 0 0,21 0 15,-21 0-15,22-21 0,-1 0 0,0-1 16,1 1-16,-1 0 0,0 0 16,1-21-16,-1 20 0,-21-20 0,22 21 15,-1-21-15,-21-1 0,21 1 0,-20 0 16,-1-1-16,0 1 0,0-22 16,0 22-16,-21 0 0,0-22 0,0 22 15,0 0-15,0-1 0,0 1 16,0 0-16,0 20 0,-21 1 0,21 0 15,0 0-15,-21 21 0,0 0 0,21 21 16,-21 21-16,21-20 16,-22 20-16,22 21 0,0-20 15,0 20-15,0-20 0,0 20 16,0-21-16,0 22 0,0-22 0,0 1 16,0-1-16,22 0 0,-22-21 0,21 22 15,0-22-15,0 0 0,-21 0 16,21 0-16,0 1 0,1-22 0,-1 0 15,0 0-15,0 0 0,0 0 0,0 0 16,1 0-16,-1 0 0,21-22 16,-21 1-16</inkml:trace>
  <inkml:trace contextRef="#ctx0" brushRef="#br0" timeOffset="53003.91">6329 6371 0,'0'-21'32,"0"0"-17,0 0-15,0 0 0,0-1 0,21 1 16,0-21-16,-21 21 0,21-22 15,0 22-15,-21-21 0,22-22 0,-1 22 16,-21 0-16,21-22 0,-21 22 0,21-22 16,-21 1-16,0 21 15,0-1-15,0 1 0,0 21 0,0-22 16,0 22-16,0 0 0,0 42 31,-21 0-31,21 1 0,-21 20 0,21 0 16,0 1-16,-21 20 0,21-21 15,-22 22-15,1-1 0,21-20 0,0 20 16,-21-20-16,21 20 0,0-21 16,0 1-16,0-1 0,0-21 0,0 22 15,0-22-15,21 21 0,0-21 0,1-21 16,-1 21-16,21-21 0,-21 0 16,22 0-16,-1 0 0,0-21 15,1 21-15,-1-21 0,0 0 0,1 0 16,-22 0-16,21-1 0,0 1 15,-20 0-15,20 0 0,-21 0 0,0 0 16,0-1-16,-21 1 0,0 0 0,0 0 16,0 42 15,-21 0-31,0 0 0,0 1 16,21-1-16,-21 21 0,21-21 15,-21 0-15,21 1 0,0-1 16,0 0-16,0 0 0,0 0 0,0 0 0,21 1 15,0-22-15,0 0 16,0 0-16,22 0 0,-22 0 0,21 0 16,-21 0-16,22-22 0,-22 1 0,21 0 15,-21 0-15,22 21 0,-22-21 16,0-22-16,0 22 0,-21 0 0,0 0 16,0 0-16,0-22 0,0 22 0,0 0 15,0-21-15,-21 21 16,0-1-16,0 22 0,-1-21 0,1 21 0,0 0 15,0 0-15,-21 0 0,20 0 16,1 0-16,-21 0 0,21 0 0,0 0 16,-1 0-16,1 21 0,0-21 15,0 0-15,0 22 0,0-22 16,-1 0-16,1 0 16</inkml:trace>
  <inkml:trace contextRef="#ctx0" brushRef="#br0" timeOffset="53183.81">6329 6054 0,'0'0'0,"-21"0"15,42 0 1,0 0-16,0 0 0,21 0 16,-20 0-16,20-21 0,21 21 15,-20 0-15,20-22 0,1 1 16,-1 21-16,-20 0 0,20-21 0,-21 21 15,22 0-15,-22-21 0</inkml:trace>
  <inkml:trace contextRef="#ctx0" brushRef="#br0" timeOffset="53627.65">8784 6033 0,'0'21'0,"0"-42"0,0-1 0,21 1 0,-21 0 0,0 0 15,21 0-15,-21 0 0,0-1 16,0 44 0,0-1-16,0 0 15,0 0-15,0 0 0,-21 22 0,0-22 16,21 21-16,-21-21 0,0 22 15,21-22-15,0 21 0,-21-21 0,21 0 16,-22 1-16,22-1 0,0 0 0,0 0 16,22-21-1,-1 0-15,0 0 16,0-21-16,0 0 16</inkml:trace>
  <inkml:trace contextRef="#ctx0" brushRef="#br0" timeOffset="53987.45">8996 5673 0,'0'0'0,"-21"0"0,-64 0 16,64 0-16,0 21 0,-22-21 16,22 21-16,21 0 0,-21 0 0,21 1 15,0-1-15,0 0 0,0 0 16,0 0-16,21-21 0,0 0 15,0 0-15,1 0 0,-1 0 16,0 0-16,21 0 0,-21 0 0,22-21 16,-22 0-16,21 0 0,-21 21 0,1-21 15,-1-1-15,-21 1 0,0 0 16,0 0-16,0 0 0,0 0 0,0-1 16,-21 1-16,-1 0 0,1 0 15,0 0-15,0 21 0,-21 0 0,20 0 16,1 0-16,-21 0 0,21 0 0,0 0 15,-1 21-15,1 0 0,0 0 16,21 0-16,-21 22 0,21-22 16,0 0-16,0 0 0,0 0 0,21 1 15,0-1-15,0 0 0,22-21 16</inkml:trace>
  <inkml:trace contextRef="#ctx0" brushRef="#br0" timeOffset="54264.29">9652 5482 0,'0'-21'0,"0"42"0,-21-42 0,0 0 0,-1 21 15,1 0-15,0 0 0,0 0 16,0 0-16,0 21 0,21 0 16,0 22-16,-22-1 0,1 0 15,21 1-15,-21-1 0,21 21 16,0-20-16,-21 20 0,21-20 0,-21-1 15,21 0-15,0 22 0,-21-43 0,21 21 16,0 1-16,-22-22 0,22 0 16,0 21-16,0-21 0,0 1 15,0-1-15,22-21 16,-1 0-16,0 0 16,0-21-16,0-1 0</inkml:trace>
  <inkml:trace contextRef="#ctx0" brushRef="#br0" timeOffset="54620.09">9948 5948 0,'0'0'0,"21"-21"0,1 21 0,-1-21 15,-21-1-15,21 1 0,-42 21 32,0 0-32,-22 0 15,22 21-15,-21 1 0,21-1 0,-22 0 16,1 0-16,21 0 0,0 0 15,-1 1-15,1-1 0,21 0 0,0 0 16,0 0-16,0 0 0,21-21 16,1 0-16,-1 22 0,21-22 15,-21 0-15,22 21 0,-22-21 16,0 0-16,21 21 0,-21-21 0,1 0 16,-22 21-16,21-21 15,-21 21-15,-21 0 16,-1 1-16,1-22 0,0 0 0,0 21 15,-21-21-15,20 0 0,-20 21 16,21-21-16,0 0 0,0 0 0,-1 0 16,1 0-16,21-21 0,0 0 15,0-1-15,0 1 0,0 0 16,0 0-16</inkml:trace>
  <inkml:trace contextRef="#ctx0" brushRef="#br0" timeOffset="54852.95">9461 5652 0,'0'0'15,"0"-22"-15,0 1 0,22 21 16,-1-21-16,21 21 16,0-21-16,1 21 0,-1 0 0,22-21 15,-1 21-15,-21 0 0,22 0 0,-22-21 16,22 21-16,-22 0 0,0 0 15,1 0-15,-22 0 0,0 0 0,0 0 16,-21 21 0</inkml:trace>
  <inkml:trace contextRef="#ctx0" brushRef="#br0" timeOffset="58732.11">12023 6223 0,'0'-21'15,"0"0"-15,21 21 0,0-21 16,0-1-16,0 1 15,-21 0-15,21 0 0,-21 0 0,0 0 16,0-1-16,0 1 0,0 0 0,0 0 16,0 0-16,-21 0 15,0-1-15,0 22 0,-21 0 0,20 0 16,1 0-16,-21 0 0,21 22 0,-22-1 16,1 0-16,0 0 0,21 0 15,-22 22-15,22-22 0,-21 21 0,21 0 16,-1-20-16,22 20 0,0-21 15,0 0-15,0 22 0,0-22 0,0 0 16,0 0-16,0 0 0,22-21 16,-1 0-16,21 0 0,-21 0 0,22 0 15,-1 0-15,0 0 0,1-21 16,-1 0-16,0 0 0,1 0 0,20-1 16,-21 1-16,1-21 0,-1 21 15,0-22-15,1 1 0,-22 0 0,0-1 16,21 1-16,-20 0 0,-1-22 0,-21 22 15,0-22-15,0 1 0,0 21 16,0-22-16,0 22 0,0-1 0,0 1 16,0 21-16,0 0 0,0 0 0,0-1 15,-21 22-15,-1 0 16,1 22-16,21 20 16,-21-21-16,0 21 0,0 1 0,21 20 15,0-20-15,0 20 0,-21-21 16,21 22-16,-22-22 0,22 22 0,0-22 15,0 0-15,0 1 0,0-1 0,0-21 16,22 22-16,-1-22 0,0 0 16,0 0-16,0 0 0,0-21 0,22 0 15,-22 0-15,21 0 0,-21 0 0,22 0 16,-1 0-16,-21-21 0,22 21 16,-1-21-16,-21 0 0,21 0 15,-20-1-15,-1 1 0,21 0 0,-42 0 16,21 0-16,-21 0 0,21-22 15,-21 22-15,0 0 0,0-21 0,0 20 16,-21 1-16,0 0 0,0 21 16,0 0-16,0 0 0,-1 0 15,1 21-15,0 0 0,21 1 16,-21-1-16,21 0 0,-21 0 0,0 21 16,21-20-16,0-1 0,0 0 15,0 21-15,0-21 0,0 1 0,0-1 16,21-21-16,0 21 0,0 0 15,0-21-15,0 0 0,22 0 16,-1 0-16,0 0 0,1 0 0,-1 0 16,0 0-16,22-21 0,-22 21 0,22-21 15,-22 0-15,0-1 0,22 1 16,-22 0-16,1 0 0,-22-21 16,21 20-16,-21-20 0,0 0 0,64-128 15,-85 128 1,0 0-16,0-1 0,0 22 0,0-21 15,0 0-15,0 20 0,0 1 0,0 0 16,0 0-16,0 42 31,0 0-31,-21 0 16,21 22-16,-21-1 0,21 0 16,-21 1-16,21 20 0,-22 1 0,1-1 15,21-20-15,-21 20 0,0 1 0,0-1 16,0 1-16,-1 20 0,1-20 15,0 20-15,0-20 0,0 21 0,0-1 16,21 1-16,-22 0 0,1-1 0,0 22 16,0-21-16,0-1 0,0 1 15,-1 0-15,1-1 0,21-20 0,-21-1 16,0 1-16,21-1 0,0-20 0,0-22 16,0 21-16,21-42 15,0 0-15,22 0 0,-22 0 16,21-21-16,0 0 0,1-21 0,-1 20 15,0-20-15,22 0 0,-22-1 0,1 1 16,-1-21-16,21-1 0,-20 22 0,-22-22 16,21 1-16,-21-1 0,1 1 15,-1-1-15,-21 1 0,0-1 0,0 1 16,-21 20-16,-1-20 0,-20-1 0,21 22 16,-43-21-16,22 20 0,0 1 15,-22 21-15,1-22 0,20 22 0,-20 0 16,21 21-16,-1-21 0,1 21 15,21-21-15,42 21 16,0-21 0,0 21-16,22 0 0,-1-22 0,0 22 15,22 0-15,-22-21 0,0 0 0,22 0 16,-1 21-16,-20-21 0,20 0 16,1-1-16,-22 1 0,0 0 15,22 0-15,-1-43 0,-20 43 16,-22 0-16,0 0 0,0 0 0,-21-22 15,0 22-15,0 0 0,0 0 0,0 0 16,0 0-16,-21 21 16,0 0-16,0 0 15,0 0-15,-1 21 16,22 0-16,-21 0 0,0 0 16,21 0-16,0 1 0,0-1 0,0 21 15,0-21-15,0 0 0,0 1 0,0-1 16,0 0-16,0 0 0,21 0 15,0 0-15,1-21 0,-1 0 16,21 0-16,-21 0 0,0 0 0,22 0 16,-1 0-16,-21 0 0,22 0 15,-1-21-15,0 21 0,-21-21 0,22 0 16,-22 0-16,21 0 0,-21-1 16,1 1-16,-1 0 0,0 0 0,0 0 15,0-22-15,-21 1 16,21 21-16,-21 0 0,0 42 31,-21 0-15,21 0-16,0 0 0,0 1 15,-21-1-15,21 21 0,-21-21 16,0 0-16,21 1 0,0-1 0,0 0 16,-21 0-16,-1 0 0,22 0 15,0-42 32,0 0-47,22 0 0,-1 0 16,-21 0-16,21-1 0,0 1 15,0 0-15,-21 0 0,21 0 0,1 0 16,-22-1-16,21 22 0,0-21 0,0 21 31,-21 21-31,21-21 0,-21 22 16,0-1-16,0 0 0,0 0 15,0 0-15,0 0 0,0 1 0,0-1 16,21 0-16,1 0 16,-22 0-16,21-21 0,0 0 15,0 0-15,0 0 16,0 0-16,1 0 0,-1 0 16,0 0-16,0 0 0,0 0 0,-21-21 15,21 0-15,1 0 0,-1 21 16,0-21-16,-21-1 0,21-20 0,-21 21 15,21 0-15,-21 0 0,0-22 0,21 22 16,-21 0-16,22 0 0,-22 0 16,0 42-1,0 0 1,0 0-16,0 0 16,-22 0-16,22 1 0,-21-1 0,21 21 15,0-21-15,0 0 0,0 1 0,0-1 16,0 0-16,0 0 15,0 0-15,21-21 0,1 0 0,-1 0 16,0 0-16,0 0 0,0 0 16,0 0-16,22 0 0,-22 0 15,0 0-15,0-21 0,0 0 0,22 0 16,-22 0-16,0-1 0,0 1 0,0-21 16,-21 0-16,22-1 0,-1 1 15,0 0-15,-21-1 0,0-20 16,21 20-16,-21 1 0,21 0 0,-21-1 15,0 1-15,0 0 0,0 21 16,0-1-16,0 1 0,0 0 0,-21 42 31,21 0-31,-21 1 0,21-1 16,-21 21-16,21 0 0,0 1 0,0-1 16,-21 0-16,21 1 0,0-1 15,0 0-15,-22 1 0,22-1 0,0 0 16,0 1-16,0-22 0,0 21 0,0-21 15,0 1-15,0-1 0,0 0 16,22 0-16,-22 0 0,21-21 16,0 21-16,0-21 0,0 0 15,0 0-15,1 0 0,-1 0 16,0-21-16,0 21 0,0-21 16,0 0-16,-21 0 0,22 21 0,-1-21 15,0-1-15,0 1 0,0-21 0,-21 21 16,0 0-16,21 21 0,-21-22 15,0 1-15,22 21 0,-44 21 32,1 1-32,21-1 15,-21 0-15,21 0 0,0 0 0,0 0 16,-21 1-16,21-1 0,0 0 16,0 0-16,0 0 0,0 0 15,0 1-15,0-1 0,21-21 16,0 21-16,0-21 0,1 0 0,-1 0 15,0 0-15,0 0 0,0 0 16,22 0-16,-22 0 0,0-21 0,0 0 16,0 21-16,0-22 0,1 1 0,-1 0 15,0 21-15,0-21 0,-21 0 16,0 0-16,0-1 0,21 1 0,-21 0 16,0 42 15,0 0-31,0 1 15,-21-1-15,21 0 0,0 0 16,0 0-16,0 0 16,0 1-16,0-1 0,0 0 15,21-21 1,0 0-16,1 0 16,-1 0-16,0 0 0,0-21 15,0 0-15,0 21 0,-21-22 16,0 1-16,0 0 0,0 0 15,0 0-15,0 0 16,0-1-16,0 1 0,0 0 0,-21 21 0,0-21 16,0 21-16,0 0 0,0 0 0,-1-21 15,1 21-15,0 0 16,0 0-16,42 0 31,0 0-15,0-21-16,1 21 0,-1 0 0,0 0 15,0 0-15,0-22 0,0 22 0,1 0 16,-1 0-16,0 0 0,0 0 16,0 0-16,0 0 15,-21 22-15,22-1 16,-22 0-16,21 0 16,-21 0-16,0 0 0,0 1 15,0-1-15,0 0 0,0 0 16,0 0-16,0 0 15,0 1 1,-21-22-16,21-22 47,0 1-31,21 21-16,0-21 0,-21 0 15,21 0-15,0 0 0,0-1 16,1 1-16,-1-21 0,0 21 0,0 0 15,0-1-15,0 1 0,1 21 0,-1-21 16,0 21-16,0 0 0,0 0 16,-21 21-16,0 0 15,0 1-15,0-1 16,0 0-16,0 0 0,0 21 0,0-20 16,0-1-16,-21 0 0,21 0 0,0 0 15,-21-21-15,21 21 0,0 1 16,0-1-16,21-21 15,0 0-15,0 21 0,1-21 0,-1 0 16,0 0-16,21 0 0,-21 0 0,1 0 16,20 0-16,-21-21 15,21 21-15,-20-21 0,20-1 0,-21 22 16,21-21-16,-20 0 0,-1 0 0,0 0 16,0-22-16,-21 22 0,0 0 15,21-21-15,-21 21 0,0-1 0,0 1 16,0 0-16,-21 21 15,0 21 1,21 0-16,-21 1 0,0-1 0,21 0 16,-22 0-16,22 0 0,-21 22 0,21-22 15,0 0-15,0 0 0,0 0 16,0 0-16,0 1 0,-21-1 16,21 0-16,-21 0 15,0-21 1,0 0-1,21-21 1,0 0 0,0 0-16,0-1 15,0 1-15,0 0 0</inkml:trace>
  <inkml:trace contextRef="#ctx0" brushRef="#br0" timeOffset="58912.01">16743 5546 0,'0'0'0,"-64"0"16,43 0-1,0 0-15</inkml:trace>
  <inkml:trace contextRef="#ctx0" brushRef="#br0" timeOffset="59143.89">15790 5694 0,'-21'0'16,"42"0"-16,-21 0 15,21 0 1,1 0-16,-1 0 0,0 0 0,21 0 16,-21 0-16,1 0 0,20 0 15,-21-21-15,0 21 0,0 0 16,1-21-16,-1-1 0,-21 1 16,0 0-16</inkml:trace>
  <inkml:trace contextRef="#ctx0" brushRef="#br0" timeOffset="59323.78">14965 5440 0,'0'0'16,"-64"0"-1,43 21-15,0-21 0</inkml:trace>
  <inkml:trace contextRef="#ctx0" brushRef="#br0" timeOffset="60429.67">19198 6033 0,'0'0'0,"21"0"31,0 0-15,1 0-16,-1 0 16,0-22-16,0 22 0,0-21 0,0 21 15,1-21-15,-1 0 0,0 21 16,-21-21-16,0 0 0,0-1 16,0 1-16,0 0 0,0 0 0,0 0 0,0 0 15,-21-1-15,0-20 0,-1 21 16,-20 0-16,21 0 0,0 21 15,-22 0-15,22 0 0,-21 0 0,21 0 16,-22 0-16,22 21 0,-21 0 16,0 21-16,20-21 0,1 22 0,-21-1 15,21-21-15,0 22 0,-1-1 16,22 0-16,0 1 0,0-22 0,0 0 16,0 21-16,0-21 0,0 1 0,22-1 15,-1-21-15,0 0 16,0 0-16,21 0 0,-20 0 0,20 0 15,0 0-15,1-21 0,-22-1 0,21 22 16,0-21-16,1 0 0,-22 0 16,21 0-16,-21 0 0,1-1 15,-1-20-15,0 21 0,0 0 0,-21-22 16,0 22-16,0 0 0,0 0 16,0 0-16,0 0 0,-21 42 31,21 0-31,0 0 15,0 0-15,-21 22 0,21-22 0,0 0 16,0 21-16,0-21 0,0 1 0,0-1 16,0 21-16,0-21 0,21 0 15,0-21-15,0 22 0,0-1 0,1-21 16,20 0-16,-21 0 0,21 21 0,-20-21 16,20 0-16,0 0 15,-21 0-15,22-21 0,-1 0 0,0 21 16,-20-22-16,20 1 0,0 0 0,-21-21 15,22 21-15,-22-22 0,0 1 16,21 0-16,-20-1 0,-1 1 0,0 0 16,0-1-16,-21 1 0,0-22 15,21 22-15,-21 21 0,0-21 0,0 20 16,0 1-16,0 0 0,-21 42 31,0 0-31,21 1 0,-21 20 16,0 0-16,-1 1 0,1-1 0,21 0 15,-21 22-15,21-22 0,-21 0 16,21 1-16,-21-1 0,21 0 0,0 1 16,0-22-16,0 0 0,0 21 15,0-20-15,0-1 0,0 0 16,21-21 0,0 0-16,0 0 0,0 0 15,1 0-15,-22-21 0,21 0 16,-21-1-16,21 1 0,-21 0 15</inkml:trace>
  <inkml:trace contextRef="#ctx0" brushRef="#br0" timeOffset="60599.57">19939 5863 0,'-42'0'16,"42"-21"-16,21 21 15,0 0-15,0 0 0,0 0 0,0 0 16,22 0-16,-1 0 0,0 0 15,1 0-15,-1 0 0,0 0 0,22 0 16,-22 0-16,1 0 0,20 0 0,-21 0 16,22 0-16,-22 0 0,22 0 15</inkml:trace>
  <inkml:trace contextRef="#ctx0" brushRef="#br0" timeOffset="60967.88">22056 5588 0,'0'0'16,"0"-21"-16,0 0 0,0 0 0,0-1 0,0 1 15,0 0-15,0 0 0,-22 21 16,1 21-1,0 0 1,21 0-16,-21 22 0,0-1 0,21 22 16,-21-22-16,-1 21 0,22 1 15,-21-22-15,21 22 0,-21-22 0,0 0 16,21 1-16,-21-1 0,0 0 0,-1 1 16,22-1-16,0-21 0,-21 0 15,21 1-15,-21-1 0,21 0 0,0 0 16,0 0-16,0-42 31,0 0-31,0 0 16,0 0-16,0-1 0</inkml:trace>
  <inkml:trace contextRef="#ctx0" brushRef="#br0" timeOffset="61769.43">21590 5969 0,'0'0'0,"-21"0"0,0 0 0,-1 0 16,1 0-1,42 0 1,1 0-16,-1 0 16,21 0-16,0 0 0,1 0 0,-1 0 15,22 0-15,-1 0 0,-21 0 0,22-21 16,-22 21-16,22-21 0,-22 0 16,0-1-16,1 1 0,-1 0 15,-21 0-15,22-21 0,-22 20 0,0-20 16,-21 0-16,0 21 0,21-22 15,-21 1-15,0 21 0,0 0 0,0-1 16,0 1-16,0 0 0,-21 21 16,0 21-16,0 0 15,-1 1-15,1 20 0,0-21 0,0 43 16,0-22-16,0 0 0,21 1 16,-22 20-16,1-21 0,21 1 0,-21-1 15,21 0-15,0 1 0,-21-22 0,0 21 16,21-21-16,-21 22 15,21-22-15,0 0 0,0 0 16,0-42 15,21 0-15,0 21-16,0-21 0,-21 0 0,21-1 16,0 1-16,22 0 0,-22-21 15,0 21-15,0-1 0,0 22 0,1-21 16,-1 0-16,0 21 0,0 0 0,0 0 15,-21 21 1,0 0-16,0 1 0,0-1 0,0 0 16,0 0-16,0 0 0,0 0 15,0 1-15,0-1 0,0 0 16,0 0-16,21 0 0,1 0 16,-1-21-16,0 0 0,0 22 0,0-22 15,22 0-15,-1 0 0,0 0 16,1 0-16,-1 0 0,0 0 0,1 0 15,-1-22-15,0 22 0,1-21 0,-22 0 16,21 0-16,0 0 0,1 0 16,-22-22-16,21 22 0,-21 0 0,1-21 15,-1 20-15,-21 1 0,0 0 0,-21 21 32,-1 0-32,1 21 0,0 0 15,0 1-15,-21-1 0,20 0 0,1 0 16,0 21-16,21-20 0,0-1 15,0 0-15,0 0 0,0 0 0,0 0 16,0 1-16,21-22 0,0 21 0,1-21 16,-1 0-16,21 0 0,-21 0 15,0 0-15,22 0 0,-22 0 0,0 0 16,21 0-16,-20 0 0,-1 0 0,-21-21 31</inkml:trace>
  <inkml:trace contextRef="#ctx0" brushRef="#br0" timeOffset="64200.16">720 8001 0,'0'0'0,"-22"0"16,-20 0-16,21 0 0,0 21 0,0-21 15,-1 0-15,1 21 16,0-21-16,0 22 15,42-44 32,0 22-31,0-21-16,1 0 0,-1-21 16,21 21-16,-21-1 0,22-20 0,-1 0 15,0-1-15,-21 1 0,22 0 16,-22-22-16,21 22 0,-21 0 0,1-22 15,-22 22-15,0-1 0,0 22 16,0 0-16,0 0 0,0 0 0,-22 21 16,-20 0-16,21 21 15,0-21-15,0 21 0,-22 21 0,22-20 16,0-1-16,0 21 0,21-21 16,0 22-16,0-22 0,0 0 15,0 0-15,21 0 0,0 0 16,0 1-16,0-1 0,1 0 0,-1 0 15,0 0-15,21-21 0,-21 21 16,1 1-16,-1-1 0,0 0 0,0 0 16,0 21-16,0-20 0,-21-1 15,0 21-15,0-21 0,0 0 16,22 1-16,-22-1 0,0 0 0,21 0 16,0-21-16,-21 21 15,21-21-15,0 0 0,0 0 0,1 0 16,-1-21-16,0 0 0,0 21 15,21-21-15,-20 0 0,20-22 16,0 22-16,-21 0 0,22-21 16,-22 20-16,21-20 0,-21 0 0,1 21 15,-1-22-15,-21 1 0,0 21 0,21-22 16,-21 22-16,0 0 0,0 0 16,0 0-16,0 0 0,-21 21 15,21 21 1,-21-21-16,21 21 0,0 21 0,-22-21 15,22 1-15,0 20 0,0-21 16,0 21-16,0 1 0,0-22 0,0 21 16,0-21-16,22 22 0,-22-22 15,21 0-15,0 0 0,0-21 16,0 21-16,0-21 0,1 0 16,-1 0-16,0 0 0,0 0 0,21 0 15,-20-21-15,-1 21 0,21-21 16,-21 0-16,0 0 0,1 0 0,-1-1 15,0-20-15,0 21 0,0 0 16,-21-22-16,21 22 0,-21 0 0,0-21 16,0 21-16,0-1 0,0 1 15,0 42 1,-21 1 0,21-1-16,0 0 0,0 0 15,0 0-15,0 0 0,0 22 16,0-22-16,0 21 0,0-21 15,0 1-15,0-1 0,21 0 0,1 0 16,-1-21-16,0 0 0,0 0 16,21 0-16,-20 0 0,20 0 0,0 0 15,1 0-15,-22-21 0,21 0 0,0 0 16,1-1-16,-1 1 0,-21 0 16,22 0-16,-22 0 0,0-22 0,0 22 15,-21 0-15,0-21 0,0 21 16,0-1-16,0-20 0,0 21 0,0 0 15,-21 21 1,0 0-16,0 21 16,21 0-16,0 0 0,-22 0 15,22 22-15,-21-22 0,21 0 0,0 21 16,0-20-16,0 20 0,-21-21 16,21 21-16,0-20 0,-21-1 0,21 0 15,0 0-15,0 0 0,0 0 16,0-42 15,0 0-15,0 0-16,0 0 0,0 0 0,21-1 15,-21-20-15,21 21 16,0-21-16,1-1 0,-1 22 0,0-21 16,0 21-16,0-22 0,0 22 0,1 0 15,-1 0-15,21 0 0,-21 21 16,0 0-16,1 0 0,-1 0 0,0 21 15,0 0-15,0 0 0,-21 0 16,0 0-16,0 1 0,0 20 0,0-21 16,0 0-16,0 22 0,0-22 0,0 0 15,0 0-15,0 0 0,0 0 16,0 1-16,0-1 0,0 0 0,0 0 16,0 0-1,0-42 16,0 0-15,0 0-16,0 0 0</inkml:trace>
  <inkml:trace contextRef="#ctx0" brushRef="#br0" timeOffset="66239.67">3937 8065 0,'0'21'0,"-21"0"16,0-21-16,21-21 62,0 0-62,21-1 16,0 1-16,-21 0 0,21 0 0,0 0 15,0-22-15,1 22 0,-1-21 0,-21 21 16,21-22-16,0 1 0,-21 0 16,21-1-16,-21 1 0,0-21 0,0 20 15,0 1-15,0 0 0,0-1 16,0 1-16,0 21 0,0 0 0,0-22 15,0 22-15,0 42 32,0 0-32,0 1 0,0 20 0,-21-21 15,21 43-15,0-22 16,-21 0-16,0 22 0,21-22 0,0 22 16,0-1-16,-21-21 0,21 22 0,-22-22 15,22 22-15,0-22 0,0 0 16,0 1-16,0-22 0,22 21 0,-22-21 15,21 1-15,0-22 0,0 21 0,0-21 16,22 0-16,-22 0 0,21 0 16,-21-21-16,22 21 0,-1-22 0,0 1 15,1 0-15,-1 0 0,-21-21 0,21 20 16,1 1-16,-22-21 0,0 21 16,0-22-16,-21 22 0,0 0 15,0 0-15,0 0 0,0 0 0,0-1 16,0 1-16,0 0 15,-21 21-15,0 21 16,0-21-16,21 21 16,-21 1-16,21-1 0,0 21 15,-22-21-15,22 0 0,0 1 0,0 20 16,0-21-16,0 0 0,0 22 16,22-22-16,-1 0 0,0-21 0,0 21 15,0 0-15,0-21 0,1 0 0,-1 0 16,0 0-16,21 0 0,-21 0 15,1 0-15,20-21 0,-21 21 16,21-21-16,-20 0 0,-1 0 0,0-1 16,0 1-16,0-21 0,0 21 0,1 0 15,-22-1-15,0-20 0,0 21 16,0 0-16,0 0 0,0-1 0,0 1 16,0 0-16,0 42 31,0 0-31,-22 1 0,1-1 15,21 0-15,-21 21 0,21-21 16,0 1-16,0-1 16,0 21-16,0-21 0,0 0 0,0 1 15,0-1-15,0 0 0,0 0 16,0-42 15,21 0-15,0 0-16,1-1 0,-22 1 15,0-21-15,21 21 0,-21 0 0,21-22 16,0 22-16,-21 0 0,0 0 0,0 0 16,21-1-16,-21 1 0,21 21 15,1 0 1,-1 0-16,0 21 16,-21 1-16,0-1 15,21 0-15,-21 0 0,21 0 0,-21 0 16,0 1-16,0-1 0,0 0 0,21 0 15,-21 0-15,0 0 0,0 1 16,22-1-16,-22 0 0,21-21 31,0 0-31,0 0 16,0 0-16,0-21 0,-21 0 16,22-1-16,-1 1 0,0 0 0,0-21 15,0 21-15,0-1 0,1-20 16,-1 21-16,0-21 0,0 20 15,-21 1-15,21 0 0,0 0 0,1 0 16,-22 0-16,21 21 0,0 0 16,-21 21-1,0 0-15,0 0 16,0 0-16,0 22 0,0-22 0,0 0 16,0 0-16,0 0 0,0 0 15,0 1-15,0-1 0,21 21 0,0-42 16,0 21-16,-21 0 0,43 1 0,-22-22 15,0 0-15,0 0 0,22 0 16,-22 0-16,21 0 0,-21 0 16,22 0-16,-22 0 0,21-22 0,-21 1 0,22 0 15,-22 21-15,21-21 0,-21-21 16,0 20-16,1 1 0,-1 0 16,0 0-16,-21-21 0,0 20 0,0 1 15,0-21-15,0 21 0,0 0 0,0-1 16,0 1-16,-21 21 0,0 0 15,-1 0-15,1 0 0,0 21 16,0 1-16,21 20 0,-21-21 16,21 0-16,0 22 0,0-22 15,0 21-15,0-21 0,0 0 0,0 22 16,0-22-16,0 0 0,21 0 0,0-21 16,0 21-16,0-21 15,1 22-15,-1-22 0,0 0 0,0 0 16,21 0-16,-20 0 0,20-22 0,0 1 15,-21 0-15,22 0 0,-22 0 0,21 0 16,-21-1-16,22 1 0,-22 0 16,0 0-16,0 0 0,-21-22 0,0 22 15,0-21-15,0 21 0,0-22 0,0 1 16</inkml:trace>
  <inkml:trace contextRef="#ctx0" brushRef="#br0" timeOffset="66427.58">5651 7239 0,'0'0'0,"-42"0"0,21 0 15,0 0-15,0 0 0,-1 0 16,1 0 31,0 0-47,0 0 15</inkml:trace>
  <inkml:trace contextRef="#ctx0" brushRef="#br0" timeOffset="66631.67">4127 7662 0,'0'0'0,"-21"22"0,0-22 15,0 0-15,0 0 16,42 0 0,21 0-16,-21-22 0,22 22 15,-1-21-15,22 21 0,-22-21 16,21 0-16,1 21 0,21-21 16,-22 0-16</inkml:trace>
  <inkml:trace contextRef="#ctx0" brushRef="#br0" timeOffset="67948.05">8086 7938 0,'0'0'0,"-22"0"0,-41-22 15,42 1-15,21 0 0,0 0 16,0 0-16,0 0 0,0-1 0,0-20 15,21 21-15,0-21 0,-21-1 16,21 1-16,0 0 0,1-1 0,-1-20 16,0 20-16,0-20 0,0 21 15,0-22-15,1 1 0,-1 20 0,-21 1 16,0 0-16,0-1 0,0 22 16,0 0-16,0 0 0,0 0 0,0-1 15,-21 44 1,-1-1-16,22 0 0,-21 21 15,0 1-15,0 20 0,0-21 0,0 22 16,-1-1-16,1 22 0,0-21 16,21-1-16,0 1 0,0-22 0,0 21 15,0-20-15,0-1 0,0 0 0,21 1 16,0-1-16,1-21 0,-1 0 0,0 1 16,0-1-16,21 0 15,-20-21-15,20 0 0,-21 0 0,21 0 16,1-21-16,-22 0 0,21-1 0,-21 1 15,1 0-15,20 0 0,-21 0 16,0 0-16,-21-1 0,0-20 0,0 21 16,0 0-16,0-22 0,0 22 0,0 0 15,0 0-15,-21 21 0,21-21 16,-21 21-16,0 0 0,0 0 0,-1 21 31,22 0-31,0 0 16,0 0-16,22-21 15,-1 0-15,0 0 0,0 0 16,0 0-16,0 0 0,1 0 16,20 0-16,-21 0 0,21 0 0,-20-21 15,20 0-15,0 21 0,-21-21 0,22 0 16,-22 21-16,21-21 0,-21 21 16,1-22-16,-1 22 15,-42 22 16,-1-1-31,22 0 0,-21 0 0,0 21 16,21-20-16,0-1 0,-21 21 0,21-21 16,-21 0-16,21 1 0,0-1 15,0 0-15,0 0 0,21-21 16,0 21-16,0-21 0,0 0 16,22 0-16,-22 0 0,21 0 15,1-21-15,-22 0 0,21 0 0,0 21 16,1-21-16,-22-1 0,21 1 0,-21 0 15,1 0-15,-1-21 0,0 20 0,0 1 16,0 0-16,-21 0 0,0 0 16,0 0-16,0-1 0,0 1 15,0 0-15,0 42 32,0 0-32,0 1 0,0-1 15,0 0-15,0 21 0,0 1 0,0-1 16,-21 0-16,21 1 0,0 20 0,-21 1 15,21-22-15,0 43 0,0-22 16,0 1-16,0 20 0,0-20 0,0 20 16,0 1-16,0 0 0,0-1 0,0 1 15,0 0-15,0-1 0,0 22 0,0-21 16,0 21-16,0-22 0,0 1 16,0 21-16,0-21 0,0-22 0,0 22 15,0-22-15,0 1 0,0-22 16,-21 0-16,21-20 0,-21-1 0,21 0 15,-22-21 1,22-21-16,-21 0 0,0-1 0,0-20 16,21 0-16,-21-1 0,0-20 0,-1-1 15,1 1-15,21-1 0,-21-20 0,21 20 16,0-20-16,0-22 0,0 21 16,0-21-16,42 22 0,-20-22 0,-1 21 15,0 0-15,21 1 0,-21-1 0,22 22 16,-1-22-16,22 21 0,-22 1 15,21 21-15,1-22 0,-1 22 0,1-22 16,-1 22-16</inkml:trace>
  <inkml:trace contextRef="#ctx0" brushRef="#br0" timeOffset="69059.03">10922 7980 0,'0'0'15,"-21"0"-15,0 0 16,-1 0-16,22-21 16,0 0-16,0-1 0,0-20 15,22 21-15,-1 0 16,0 0-16,0-22 0,0 22 15,0-21-15,1 21 0,-1-22 0,0 1 16,21 0-16,-21-22 0,-21 22 0,22-1 16,-1 1-16,-21 0 0,0-1 15,0 1-15,0 21 0,0 0 0,0 0 16,0-1-16,-21 22 16,-1 22-16,1-1 0,0 0 15,0 21-15,0 1 0,0-1 16,-1 0-16,1 1 0,0 20 0,0-21 15,21 1-15,0 20 0,0-20 0,0-1 16,0-21-16,0 21 0,0 1 16,0-22-16,21 0 0,21 0 0,-20 0 15,-1 1-15,21-22 0,0 0 0,1 0 16,-1 0-16,0 0 0,1 0 16,20-22-16,-20 1 0,-1 0 0,0 0 15,-21 0-15,22 0 0,-1-1 0,-21-20 16,0 0-16,1-1 0,-1 1 15,0 0-15,0-1 0,-21-20 0,0 21 16,0-1-16,0 1 0,0 0 0,0 20 16,0 1-16,0 0 15,0 42 1,0 0-16,-21 22 0,21-22 16,-21 21-16,0 1 0,21 20 15,-22-21-15,22 1 0,-21-1 0,0 0 16,21 1-16,-21-1 0,21 0 0,-21 1 15,21-22-15,0 0 0,0 0 16,0 0-16,0 1 0,0-1 0,21-21 31,0-21-15,-21-1-16,21 1 0,0 0 0,1 0 16,-1 0-16,0 0 0,0-22 15,0 22-15,0 0 0,-21 0 0,22 0 16,-1-1-16,0 1 0,0 21 15,-21 21 1,0 1-16,0-1 16,0 0-16,0 0 0,0 0 15,0 0-15,0 1 0,0-1 0,0 0 16,21 0-16,-21 0 0,0 0 0,21 1 16,1-22-16,-1 21 0,0-21 0,0 0 15,0 0-15,0 0 16,1 0-16,20 0 0,-21 0 0,21 0 0,-20 0 15,20-21-15,0-1 0,-21 22 16,22-21-16,-22 0 0,21 0 16,-21 0-16,1-22 0,-1 22 0,0 0 15,-21-21-15,0 21 0,0-22 0,21 22 16,-21 0-16,0 0 0,0 0 0,0-1 16,-21 22-1,0 0-15,0 0 0,21 22 0,-22-1 16,1 0-16,0 21 0,21-21 0,0 1 15,0 20-15,0-21 0,0 0 16,0 0-16,0 1 0,0-1 0,0 0 16,0 0-16,21-21 0,-21 21 0,21-21 15,1 0-15,-1 0 0,0 0 16,0 0-16,21 0 16,-20 0-16,-1 0 0,0-21 0,0 0 15,0 21-15,-21-21 0,21 0 0,1-1 16,-22 1-16,0 0 0,0 0 15,0 0-15</inkml:trace>
  <inkml:trace contextRef="#ctx0" brushRef="#br0" timeOffset="69264.42">11112 7535 0,'0'0'0,"-42"22"0,21-22 0,0 0 0,0 0 16,42 0 0,0 0-1,0 0-15,21 0 0,1 0 0,-1-22 16,22 22-16,-22-21 0,21 21 0,-20-21 16,20 21-16,1-21 0</inkml:trace>
  <inkml:trace contextRef="#ctx0" brushRef="#br0" timeOffset="69712.17">14563 7218 0,'0'-21'16,"21"21"-16,0 0 16,0-21-16,0 21 0,22 0 15,-22 0-15,21 0 0,0-22 0,1 22 16,-1 0-16,22 0 0,-22 0 0,0 0 16,1-21-16,-1 21 15,0 0-15,1 0 0,-22 0 0,0 0 16,0 0-16,0 0 0,-42 0 31,0 0-31,0 0 16,-22 0-16</inkml:trace>
  <inkml:trace contextRef="#ctx0" brushRef="#br0" timeOffset="70055.98">15007 7197 0,'0'0'16,"-21"21"-16,21 0 15,0 0-15,-21-21 0,21 21 16,0 1-16,0-1 0,0 0 0,0 0 16,0 21-16,0-20 0,0-1 15,0 21-15,0-21 0,0 0 0,0 1 16,0 20-16,0-21 0,0 0 0,0 0 16,0 1-16,0-1 0,0 0 15,0 0-15,0 0 0,-21-21 0,21 21 16,-22 1-16,1-22 0,-21 0 0,21 0 15,0 0-15,-22 0 0,22 0 16,-21 0-16,-1 0 0,22 0 0,-21 0 16,21 0-16,0-22 0,-1 1 0,-20 21 15,21-21-15,21 0 0,-21 21 16,0-21-16,21 0 0,-22 21 16,22-22-16,0 1 15,22 21-15,-1 0 16,21 0-16,-21-21 0,0 21 15,22 0-15</inkml:trace>
  <inkml:trace contextRef="#ctx0" brushRef="#br0" timeOffset="70471.89">15600 7260 0,'0'0'0,"0"-21"0,-21 21 0,21-21 16,-22 21-16,1 0 0,21 21 31,0 0-31,0 0 0,0 1 0,0 20 16,0 0-16,0-21 0,0 22 0,0-1 16,0 0-16,0-20 0,0 20 15,0 0-15,0-21 0,0 1 16,0-1-16,0 0 0,21 0 0,1-21 15,-22 21-15,21-21 0,0 0 16,0-21 0,0 0-16,0 0 0,-21 0 15,22-1-15,-1 1 0,-21 0 16,21-21-16,0 21 0,-21-22 0,21 22 16,0-21-16,-21-1 0,22 22 0,-1-21 15,-21 21-15,21-22 0,-21 22 16,21 21-16,-21-21 0,21 21 15,0 0-15,1 21 16,-22 0-16,0 1 16,0-1-16,21-21 0,-21 21 0</inkml:trace>
  <inkml:trace contextRef="#ctx0" brushRef="#br0" timeOffset="71195.99">16404 7366 0,'0'0'16,"0"-21"-1,-21 21-15,0 0 0,0 0 0,-1 0 16,1 21-16,0 0 16,21 0-16,0 1 0,-21-1 15,21 0-15,-21 21 0,21-21 0,-21 1 16,21 20-16,0-21 0,0 0 15,0 0-15,-22 1 0,22-1 0,0 0 16,-21 0-16,21 0 0,0 0 16,0-42 15,0 0-15,0 0-16,0 0 0,0 0 0,0-1 15,0 1-15,0-21 0,0 0 16,0 20-16,21-20 0,1 0 15,-22-1-15,21 1 0,0 0 0,0 21 0,0-22 16,-21 22-16,21 0 16,1 21-16,-1 0 0,0 0 15,0 0-15,-21 21 0,21 0 0,0 0 16,-21 1-16,0 20 0,0 0 16,22-21-16,-22 22 0,0-1 0,0-21 15,0 22-15,0-22 0,0 0 0,0 21 16,0-21-16,0 1 0,0-1 15,0 0 1,0-42 15,0 0-31,0-1 16,0 1-16,0 0 0,0 0 0,21 0 16,0-22-16,0 22 0,0-21 0,0 0 15,1 20-15,20-20 0,-21 0 16,21 21-16,-20-22 0,-1 22 0,21 0 15,-21 21-15,22 0 0,-22 0 16,0 0-16,0 0 0,0 42 0,0-21 16,-21 1-16,0 20 0,0 0 0,0-21 15,0 22-15,0-1 0,0 0 16,-21 1-16,0-22 0,21 21 0,-21-21 16,0 22-16,21-22 0,0 0 0,-21 0 15,21 0-15,-22-21 0,22 22 16</inkml:trace>
  <inkml:trace contextRef="#ctx0" brushRef="#br0" timeOffset="73623.75">18140 7832 0,'0'0'15,"-21"0"-15,-1 0 16,1 0-16,21-21 16,0-1-16,21 1 0,1 0 15,-1 0-15,0 0 0,0 0 0,0-22 16,22 22-16,-1-21 0,0-1 16,-21 1-16,22 0 0,-1-22 0,0 22 15,-20-22-15,20 22 0,-21 0 16,0-22-16,0 22 0,-21 21 0,0-22 15,0 22-15,0 0 0,-21 21 16,0 0-16,0 21 16,0 0-16,-22 1 0,22 20 0,0 0 15,0 1-15,0 20 0,0-21 16,-1 22-16,1-22 0,21 22 16,-21-22-16,21 22 0,-21-22 0,21 0 0,-21-21 15,21 22-15,0-22 16,0 21-16,0-21 0,0 1 0,0-1 15,0 0-15,0-42 32,0 0-32,21-1 15,-21 1-15,21-21 0,0 21 0,0 0 16,1-22-16,-1 22 0,0-21 16,0 21-16,21-22 0,-20 22 0,20 0 15,-21 0-15,21 0 0,-20-1 0,20 22 16,-21 0-16,21 0 15,-20 0-15,-1 22 0,21-1 0,-21 0 16,0 0-16,-21 0 0,22 0 0,-22 22 16,0-22-16,0 0 0,0 0 15,0 22-15,0-22 0,-22 0 0,1 0 16,0 0-16,0 0 0,0 1 0,-22-22 16,22 21-16,-21-21 0,21 0 0,-22 0 15,22 0-15,0 0 0,0 0 16,0 0-16,0 0 0,-1-21 0,1-1 15,0 1-15,21 0 0,0 0 16,0 0-16,0 0 0,0-1 16,0 44 15,0-1-31,0 0 16,0 0-16,21 0 15,0 0-15,1 1 0,-1-1 0,0-21 16,0 21-16,0 0 0,0-21 15,22 0-15,-1 21 0,-21-21 0,22 0 16,20 0-16,-21 0 0,1 0 0,20 0 16,1 0-16,-1 0 0,1-21 15,-22 0-15,22 0 0,-1 0 0,1 21 16,-22-43-16,0 22 0,1 0 0,-22-21 16,21 20-16,-21-20 15,0 0-15,-21-1 0,0 22 0,0-21 16,0 21-16,0 0 0,0-1 0,-21 1 15,-21 0-15,21 21 0,0 0 16,-22 0-16,1 0 0,0 21 0,20 0 16,-20 1-16,0-1 0,-1 21 0,22 0 15,-21-20-15,21 20 0,0-21 16,-1 21-16,22-20 0,-21 20 0,21-21 16,0 0-16,0 0 0,0 1 15,21-1-15,22 0 0,-22-21 0,0 0 16,21 0-16,-20 0 0,20 0 15,0 0-15,-21 0 0,22-21 0,-22 21 16,21-21-16,-21-1 0,1 1 16,20 0-16,-21 0 0,0 0 0,-21 0 15,21-22-15,-21 22 0,22-21 0,-22-1 16,21 22-16,-21-21 0,0 21 16,0 0-16,0-1 0,0 1 0,0 42 31,0 1-31,0-1 15,-21 21-15,21-21 0,-22 22 0,22-22 16,-21 0-16,21 21 0,0-21 0,0 1 16,0-1-16,0 21 15,0-21-15,0 0 0,0 1 16,21-22-16,1 21 0,-1-21 16,21 0-16,-21 0 0,0 0 0,1 0 15,20-21-15,-21 21 0,0-22 16,22 1-16,-22 0 0,0 0 0,21-21 15,-21 20-15,1-20 0,20 21 0,-21-21 16,0 20-16,0-20 0,1 21 16,-22 0-16,0 0 0,0-1 0,-22 22 31,1 22-31,0-22 0,21 21 0,0 0 16,-21 0-16,21 21 0,0-20 15,0-1-15,0 0 0,0 0 0,0 0 16,0 0-16,0 1 0,0-1 15,0 0-15,21 0 0,-21 0 0,0 0 16,0 1-16,21-1 0,-42-21 47,0 0-47,0-21 16,0-1-16,21 1 15,-22 21-15,22-21 0,-21 21 16,21 21 31,21-21-47,-21 21 0,22-21 15,-1 0-15,0 22 0,0-22 16,0 0-16,0 0 0,1 0 0,-1 0 16,0 0-16,21 0 0,-21 0 0,22 0 15,-1 0-15,0-22 0,-20 22 16,20-21-16,0 21 0,-21-21 0,22 0 15,-22 0-15,0 0 0,0-1 0,0 1 16,-21-21-16,0 21 0,22 0 16,-22-1-16,0 1 0,0 0 0,0 0 15,0 0-15,-22 21 16,1 0-16,0 0 0,0 0 16,0 0-16,0 21 0,-1 0 0,1 0 15,0 0-15,0 1 0,21 20 0,0-21 16,0 0-16,0 0 0,0 1 0,0-1 15,0 0-15,0 0 0,21 0 16,0-21-16,0 21 0,1 1 0,-1-22 16,21 0-16,0 21 0,1-21 0,-1 0 15,22 0-15,-22 0 0,21 0 16,-20 0-16,20 0 0,-20 0 0,-1-21 16,0-1-16,1 22 0,-1-21 0,-21 0 15,21 0-15,-20 0 16,-1-22-16,-21 22 0,0 0 0,0-21 15,0 21-15,0-1 0,0-20 0,0 21 16,-21 0-16,-1 21 16,1 0-16,0 0 0,0 0 0,-21 0 15,20 21-15,1-21 0,0 21 16,-21 0-16,21 0 0,-1 1 0,1 20 16,0-21-16,21 0 0,0 0 0,0 1 15,0-1-15,0 0 0,0 0 16,0 0-16,21 0 15,0-21-15,1 22 0,-1-22 16,0 0-16,0 0 0,0 0 0,0 0 16,1 0-16,-1 0 0,0-22 0,0 22 15,0-21-15,-21 0 0,21 0 16,1-21-16,-1 20 0,0-20 0,0 0 16,-21-1-16,21-20 0,0 21 0,1-22 15,-22 1-15,21 20 0,0-20 16,-21 20-16,21 1 0,0 0 0,-21-1 15,21 22-15,-21 0 0,0 0 16,-21 21 0,0 21-16,0 0 0,0 0 15,0 22-15,21-1 0,-22 0 16,1 1-16,0-1 0,21 0 16,0 22-16,0-22 0,0 1 0,0-1 15,0 0-15,0 1 0,0-1 0,0 0 16,0-21-16,0 22 0,0-22 15,0 0-15,21 0 0,-21 0 0,21 1 16,1-22-16,-22 21 0,21-21 0,0 0 16,0 0-16,0 0 15,0 0-15,1 0 0,-1 0 0,0-21 16,0 21-16,0-22 0</inkml:trace>
  <inkml:trace contextRef="#ctx0" brushRef="#br0" timeOffset="74604.27">22225 7768 0,'0'0'0,"21"0"47,0 0-47,-21-21 15,21 21-15,1-21 0,-1 21 0,0-21 16,-21 0-16,21-1 0,0 1 0,0 0 16,1-21-16,-1 21 0,-21-1 15,21-20-15,-21 21 0,21 0 0,-21 0 16,0-1-16,0 1 0,0 0 16,0 42-1,0 0 1,-21 1-16,0-1 0,21 21 15,-21-21-15,21 0 0,0 1 0,-22 20 16,22-21-16,-21 0 0,21 0 0,0 1 16,0-1-16,0 0 0,0 0 15,0 0-15,21-21 16,1 0-16,-22 21 0,21-21 0,0 0 16,0 0-16,0 0 0,0 0 0,1 0 15,-1-21-15,0 21 0,0-21 16,0 0-16,0 0 0,-21 0 15,22-1-15,-22 1 0,0 0 0,0-21 16,0 21-16,0-1 0,0 1 16,-22 21-16,1-21 0,21 0 0,-21 21 15,0 0-15,21-21 0,21 21 32,0-21-17,0 21-15,1 0 0,-1 0 16,21 0-16,0 0 0,-20 0 15,20 0-15,-21 0 0,21 0 0,-20 0 16,-1 0-16,21 0 0,-21 0 16,0 0-16,-21 21 0,0 0 15,0 0-15,0 0 0,0 0 0,0 1 16,0 20-16,0-21 16,0 0-16,-21 0 0,21 1 0,0-1 15,0 0-15,-21-21 0,0 21 16,21 0-16,-21-21 0,21 21 15,0 1-15,-21-22 0,-1 0 16,22-22 15,0 1-31,0 0 16,0 0-16,0 0 0,0 0 0,22-1 16,-1 1-16,0 0 0,0-21 15,0 21-15,22-22 0,-22 1 0,21 21 16,-21 0-16,22-1 0,-1 1 0,-21 0 15,21 21-15,-20 0 0,20 0 16,-21 0-16,0 21 0,0-21 0,1 21 16,-1 22-16,-21-22 0,0 0 0,0 21 15,0-20-15,0-1 16,0 21-16,0-21 0,-21 22 0,-1-22 16,22 0-16,-21 0 0,0 0 0,21 0 15,0 1-15,-21-1 0,0 0 16,0 0-16,21 0 15,-22-21 1,1 0-16,0 0 16,0 0-16,0 0 0,0 0 15,-22 0-15</inkml:trace>
  <inkml:trace contextRef="#ctx0" brushRef="#br0" timeOffset="75467.78">1185 9440 0,'0'0'0,"21"-21"15,-21 0-15,0 0 0,0 0 16,0 0-16,0-1 0,0-20 16,0 21-16,0 0 0,0 0 0,0-1 15,0 1-15,0 0 16,0 0-16,0 0 0,-21 42 15,21 0 1,-21 0-16,21 22 16,0-1-16,0 21 0,-21-20 0,21 20 15,-21 1-15,0-1 0,21 1 16,-22-1-16,1 1 0,21-22 0,-21 0 16,21 22-16,-21-43 0,21 21 15,0-20-15,-21-1 0,21 0 0,0 0 16,-21-21-16,-1 0 31,1 0-31,0 0 0,0-21 16,0 0-16,0 21 0</inkml:trace>
  <inkml:trace contextRef="#ctx0" brushRef="#br0" timeOffset="76242.87">508 9737 0,'0'0'0,"-21"0"16,42 0-1,0 0-15,0 0 16,22 0-16,-1 0 0,0 0 0,22 0 16,-1 0-16,1-21 0,-1 21 15,1-22-15,-1 1 0,22 0 0,-22 0 16,1 0-16,-1-22 0,1 22 16,-22 0-16,22-21 0,-43 21 15,21-22-15,-21 22 0,1-21 16,-1 21-16,-21-22 0,0 22 0,0 0 15,0-21-15,0 20 16,-21 22-16,-1 0 0,1 22 16,0-22-16,0 42 0,0-21 15,21 21-15,-21-20 0,-1 20 0,22 0 16,-21 1-16,21 20 0,-21-21 16,21 1-16,-21-1 0,0 0 0,21 1 15,0-1-15,0 0 0,-21-20 16,21 20-16,-22-21 0,22 0 15,0 0-15,0 1 0,0-1 0,22-42 32,-1 21-17,-21-22-15,21 1 0,0 0 16,0 0-16,-21 0 0,21-22 0,1 22 16,-1 0-16,0-21 0,-21 21 15,21-1-15,0 1 0,0 21 16,1 0-16,-1 0 15,-21 21-15,0 1 0,0-1 16,0 0-16,0 0 0,21 0 16,-21 0-16,0 22 0,21-22 0,-21 0 15,0 0-15,21 0 0,0 1 16,1-1-16,-1-21 16,0 0-16,0 0 0,21 0 0,-20 0 15,20 0-15,-21 0 0,21-21 16,-20-1-16,20 1 0,0 21 0,-21-21 15,22 0-15,-22-21 0,0 20 16,21 1-16,-42-21 0,22 21 0,-22 0 16,0-22-16,0 22 0,0 0 0,0 0 15,0 0-15,-22 21 16,1 0-16,21 21 0,-21 0 16,0 0-16,21 0 0,0 0 15,0 22-15,0-22 0,0 21 16,0-21-16,0 1 0,0-1 15,0 0-15,0 0 0,0 0 0,21 0 16,0-21-16,0 0 0,1 0 16,-1 0-16,0 0 0,21 0 15,-21 0-15,22 0 0,-22-21 0,21 0 16</inkml:trace>
  <inkml:trace contextRef="#ctx0" brushRef="#br0" timeOffset="76923.17">4043 9313 0,'0'0'0,"0"-21"0,0-42 16,0 20-16,-21 22 0,-1 21 15,1-21-15,21 0 0,-21 0 16,0 21-16,0 0 0,0 0 15,-1 0-15,1 21 0,-21 0 16,21 0-16,0 0 0,-1 22 0,1-1 16,-21 0-16,21 1 0,0 20 0,-1 1 15,1-22-15,0 22 0,0-1 16,0-21-16,21 1 0,0 20 16,0-42-16,0 22 0,21-22 0,0 0 15,21 0-15,-20 0 0,20-21 16,0 0-16,1 0 0,-1 0 0,0 0 15,1-21-15,-1 21 0,0-21 0,1-21 16,-1 21-16,21-1 0,-20-20 16,-1 0-16,0-1 0,1 1 0,-22 0 15,0-1-15,0 1 0,0 0 0,-21-22 16,0 22-16,0 0 0,-21-1 16,0-20-16,0 20 0,-21 22 0,-1-21 15,1 21-15,0 0 0,-22-1 16,22 22-16,-22 0 0,22 0 15,-22 22-15,22-1 0,-21 0 0,20 21 16,1-21-16,0 22 0,20-1 16,1 0-16,0 1 0,21-1 0,0-21 15,0 22-15,0-1 0,0 0 0,21-21 16,0 22-16,1-22 0,20 0 16,-21 0-16,21-21 0,1 21 0,-1-21 15,0 0-15,1 0 0,20 0 16,-20-21-16,-1 0 0,21 0 0</inkml:trace>
  <inkml:trace contextRef="#ctx0" brushRef="#br0" timeOffset="77928.11">4720 9017 0,'0'0'0,"0"-42"0,0-1 16,0 22-16,0-21 0,0 21 15,0 0-15,0-1 0,0 1 0,-21 21 16,0 0-16,0 0 0,21 21 15,0 22-15,-22-22 0,22 21 16,-21 1-16,21-1 0,0 0 0,0 22 16,0-22-16,0 22 0,0-22 0,0 21 15,0-20-15,0 20 0,0-20 16,0 20-16,0-21 0,0 1 16,0-1-16,0 0 0,0 1 0,0-22 15,-21 21-15,21-21 0,0 1 16,-21-1-16,21 0 0,0-42 31,0 0-15,0-1-16,0 1 0,0 0 0,0 0 15,0-21-15,0 20 0,0 1 0,21-21 16,0 21-16,0 0 0,1-22 16,-1 22-16,0 0 0,21 0 15,-21 21-15,1-21 0,20 21 0,-21 0 0,0 0 16,22 0-16,-22 21 15,0-21-15,0 21 0,0 0 0,-21 0 16,0 22-16,0-22 0,0 0 0,0 21 16,0-21-16,0 1 0,-21 20 15,0-21-15,0 0 0,0 0 0,-1 1 16,1-1-16,0 0 0,0-21 0,0 21 16,0-21-16,-1 0 0,1 0 15,-21 0-15,21 0 0,0 0 16,-1 0-16,1 0 0,42 0 62,1 0-62,-1 0 0,0 0 0,0 0 16,0 0-16,22-21 0,-22 21 16,0 0-16,21-21 0,-21 21 0,22-21 15,-1 21-15,-21-22 0,106-20 16,-106 21-16,22-21 15,-22 20-15,21 1 0,-21 0 0,1-21 16,-1 21-16,0-1 0,0-20 0,0 21 16,-21 0-16,0 0 0,21-1 15,-21 1-15,0 42 32,0 1-17,-21-1-15,21 0 0,0 21 0,-21-21 16,21 22-16,-21-1 0,21 22 0,0-22 15,0 21-15,0-20 0,0 20 16,0 1-16,0-1 0,0 1 0,0-1 16,0 22-16,0-22 0,0 22 0,0 0 15,0-22-15,0 22 0,0 0 0,0-1 16,0-20-16,-21 20 0,21-20 16,0-1-16,-21 22 0,21-43 15,0 22-15,-22-22 0,22 1 0,0-1 0,-21 0 16,0-21-16,21 1 0,0-1 0,-21 0 15,0-21-15,0 0 16,-1 0-16,22-21 0,0 0 16,-21-1-16,0-20 0,21 21 0,-21-21 15,21-1-15,0 1 0,-21-22 0,0 22 16,21-21-16,0 20 0,0-20 16,-22-1-16,22 1 0,0-1 0,0 1 15,-21-1-15,21-20 0,0 20 0,0-21 16,0 1-16,0 20 0,21-20 15</inkml:trace>
  <inkml:trace contextRef="#ctx0" brushRef="#br0" timeOffset="78139.99">5419 9186 0,'0'0'0,"0"-42"16,0 21-16,0 0 15,-22 21 1,22 21 15,0 0-31,22 0 16,-1-21-16,0 21 16,0-21-16</inkml:trace>
  <inkml:trace contextRef="#ctx0" brushRef="#br0" timeOffset="78500.78">5715 9440 0,'0'0'0,"0"22"16,21-22 0,0 0-1,0 0-15,1-22 16,-1 22-16,0 0 0,0-21 0,0 0 0,0 21 15,1-21 1,-22 0-16,0 0 16,-22 21-1,1 0 1,0 0-16,0 0 0,0 0 0,21 21 16,-21 0-16,-1 0 0,1 0 0,21 0 15,0 1-15,-21-1 0,21 0 16,0 0-16,-21 21 0,21-20 0,0-1 15,0 0-15,0 0 0,0 0 16,21-21-16,0 0 0,0 0 16,1 0-16,-1 0 0,0 0 0,0 0 15,0 0-15,0 0 0,1-21 0,20 21 16,-21-21-16,0 0 0</inkml:trace>
  <inkml:trace contextRef="#ctx0" brushRef="#br0" timeOffset="79039.47">6308 9313 0,'0'-21'16,"-22"21"-1,1 0-15,0 0 0,0 21 16,0-21-16,0 22 16,-1-1-16,1 0 0,21 0 0,-21 0 15,21 0-15,0 1 0,0-1 16,0 21-16,0-21 0,0 0 15,0 1-15,0-1 0,21 0 0,0 0 16,-21 0-16,22 0 0,-1-21 0,0 0 16,0 22-16,0-22 0,0 0 15,1 0-15,20 0 0,-21 0 0,21-22 16,1 22-16,-22-21 0,21 0 0,-21 0 16,22 0-16,-1 0 0,-21-22 0,0 22 15,1-21-15,20 21 0,-21-22 16,0 1-16,-21 0 0,21-1 15,1 1-15,-22 0 0,0-22 0,0 22 16,0 21-16,0-22 0,0 22 16,0 0-16,0 0 0,0 0 0,0 42 15,-22 0 1,1 0-16,21 21 0,0-20 16,-21 20-16,0 0 0,0 1 0,0-1 15,21 0-15,0 22 0,-22-22 0,22 0 16,0 1-16,0-1 0,0 0 15,0-20-15,0 20 0,0-21 0,0 0 16,22 0-16,-22 1 0,21-1 0,0-21 16,0 0-16,21 0 0,-20 0 15,-1 0-15,0 0 0,21 0 16,-21 0-16,1-21 0,-1-1 0,0 1 16,0 0-16,0 0 0,0 0 0,1 0 15,-22-1-15,0 1 0,0 0 16,0-21-16</inkml:trace>
  <inkml:trace contextRef="#ctx0" brushRef="#br0" timeOffset="79267.35">6731 9250 0,'0'0'0,"0"21"0,0 0 16,21 0-1,0-21 1,0 0-16,1 0 0,20 0 15,-21 0-15,0 0 0,0 0 0,22 0 16,-22 0-16,0 0 0,21 0 0,-20 0 16,-1 0-16,0 0 0,0-21 15,0 21-15,0 0 0,-21-21 32</inkml:trace>
  <inkml:trace contextRef="#ctx0" brushRef="#br0" timeOffset="82199.74">8191 9610 0,'0'0'0,"-21"0"16,-42 42 0,42-42-16,21-21 31,0 0-31,0 0 15,0-1-15,21 1 0,0 0 0,0-21 16,0 21-16,0-22 0,1 1 16,-1 21-16,0-22 0,0 1 0,-21 0 15,21-1-15,0 1 0,1 0 0,-1-1 16,0 1-16,-21 0 0,0 21 16,21-1-16,-21 1 0,21 21 0,-21 21 31,0 1-16,0-1-15,0 0 0,0 0 16,0 0-16,0 0 0,21-21 47,-21-21-31,0 0-16,0 0 15,0 0-15,0 0 0,0-1 16,0 1-16,0 0 15,-21 21-15,0 0 0,0 0 16,0 21-16,21 0 16,-21 1-16,-1-1 0,22 21 0,-21 0 15,0 1-15,0-1 0,21 0 16,-21 1-16,0-1 0,-1 0 0,1 1 16,21-1-16,0 0 0,-21 22 0,21-43 15,0 21-15,0 1 0,0-22 16,0 21-16,21-21 0,-21 1 0,21-1 15,22-21-15,-22 0 0,0 0 0,21 0 16,1 0-16,-22 0 0,21 0 16,1-21-16,-1 21 0,0-22 15,1 1-15,20 0 0,-21-21 0,1 21 16,-1-1-16,-21-20 0,22 21 16,-22-21-16,0 20 0,0-20 0,-21 21 15,0 0-15,0 0 0,0-1 16,-21 22-1,0 0-15,0 0 0,-1 0 16,22 22-16,0-1 0,0 0 16,0 0-16,0 0 0,0 0 15,0 1-15,22-22 0,-22 21 16,21 0-16,-21 0 0,21 0 0,-21 0 16,21 1-16,0-22 0,0 21 15,1 0-15,-1-21 0,0 21 16,0-21-16,0 0 0,0 0 0,1 0 15,20 0-15,-21 0 0,0 0 0,0 0 16,1 0-16,-1 0 0,0-21 16,0 0-16,0 0 0,0 21 0,1-22 15,-1 1-15,0 0 0,0 0 0,-21 0 16,21-22-16,-21 22 0,21 0 0,-21 0 16,22-21-16,-22 20 15,0 1-15,0 0 0,0 0 0,-22 21 31,1 21-15,0 0-16,21 0 0,0 1 16,-21-1-16,0 21 0,21-21 0,0 0 15,0 22-15,0-22 0,0 0 16,0 0-16,0 0 0,0 1 0,21-1 16,0 0-16,-21 0 0,42 0 0,-20-21 15,20 0-15,0 0 0,1 0 0,-1 0 16,21 0-16,-20 0 0,20 0 15,1-21-15,-22 21 0,22-21 0,-1 0 16,-21 0-16,1-1 0,-1 1 16,0 0-16,-20 0 0,-1 0 0,0 0 15,0-22-15,-21 22 0,21-21 16,-21 21-16,0-1 0,0-20 0,0 21 16,-21 0-16,0 21 0,0-21 0,0 21 15,-1 0-15,1 0 0,-21 0 16,21 0-16,-22 0 0,22 21 0,0 0 15,-21 0-15,21 0 0,-1 22 0,1-22 16,0 0-16,0 21 0,21-21 0,0 22 16,0-22-16,0 0 0,0 0 15,0 0-15,0 1 0,0-1 0,21-21 16,0 0-16,0 0 0,1 0 16,-1 0-16,0 0 15,0 0-15,0 0 0,22-21 0,-22-1 16,0 1-16,0 0 0,-21 0 0,21 0 15,0 0-15,1-1 0,-22 1 0,0 0 16,0-21-16,0 21 0,0-1 16,0 1-16,0 0 0,0 0 0,0 0 15,0 42 17,0 0-32,0 0 0,0 0 15,0 1-15,0-1 0,0 21 0,0-21 16,0 0-16,0 1 0,0 20 0,0-21 15,0 0-15,21 0 16,0 1-16,0-1 0,0 0 16,0-21-16,22 0 0,-22 0 15,0 0-15,0 0 0,0 0 16,22-21-16,-22 0 0,0 21 0,21-22 16,-20 1-16,-1 0 0,0 0 0,21 0 15,-21 0-15,1-22 0,-1 22 0,0-21 16,0-1-16,0 1 0,0 0 15,1-1-15,-22 1 0,0 0 0,21-1 16,-21 1-16,0 0 0,0-1 0,0 22 16,0 0-16,0 0 0,0 0 15,-21 42 1,21 0-16,0 0 16,-22 0-16,22 22 0,-21-1 15,21 0-15,-21 1 0,21-1 0,0 0 16,0 1-16,0-1 0,0 0 0,0-20 15,0 20-15,0-21 0,0 21 0,0-20 16,0-1-16,0 0 0,0 0 16,21 0-16,-21 0 0,21-21 0,1 0 15,-1 0-15,0 0 0,0 0 0,0 0 16,22 0-16,-22 0 0,0-21 16,21 21-16,-21-21 0,1 0 15,-1 0-15,0 0 0,0-1 0,0 1 16,0 0-16,-21 0 0,0 0 0,22 0 15,-22-1-15,21 1 0,-21 0 16,0 42 15,0 0-31,0 1 16,-21-1-16,21 0 0,-22 0 0,22 0 16,0 0-16,0 1 0,0-1 0,0 0 15,0 0-15,0 0 16,0 0-1,22-21-15,-1 0 0,0 0 0,0 0 16,0 0-16,0 0 0,1 0 16,-1-21-16,0 21 0,0-21 0,0 0 15,0 21-15,-21-21 0,22 0 16,-1-1-16,0 1 0,0 0 16,-21 0-16,21 0 0,-21 0 0,0-1 15,0 1-15,21 21 0,-21 21 31,-21 1-15,21-1-16,0 0 16,-21 21-16,21-21 0,-21 1 0,21-1 15,0 0-15,0 0 0,0 0 0,0 0 16,0 1-16,21-1 16,0-21-16,0 0 0,1 21 15,-1-21-15,0 0 0,0 0 16,0 0-16,0 0 0,1-21 0,20 0 15,-21-1-15,0 22 0,0-21 16,-21 0-16,22 0 0,-22 0 0,0 0 16,0-1-16,0 1 0,0 0 15,-22 0-15,1 0 0,0 21 0,21-21 16,-21-1-16,0 22 0,0 0 16,-1 0-16,1 0 0,0 0 0,0 0 15,0 0 1,0 0-16,42 0 31,0 0-15,0 0-16,0 0 0,0 0 0,1 0 15,20 0-15,-21-21 0,0 21 0,22 0 16,-22 0-16,0-21 0,21 21 0,-21 0 16,22 0-16,-22-21 0,0 21 15,0 0-15,0 0 0,1 0 0,-1 0 16,-21 21-1,0 0-15,0 0 0,0 1 16,0-1-16,0 0 0,0 0 16,-21 0-16,-1 0 0,1 1 15,0-1-15,21 0 0,-21 0 0,21 0 16,-21-21-16,21 21 0,0 1 0,-21-22 16,21 21-16,-22-21 15,22 21-15,0-42 31,22 0-15,-1-1-16,0 1 0,-21 0 0,21 0 16,0 0-16,0 0 0,1-1 15,-1 1-15,0-21 0,0 21 0,0-22 16,43 1-16,-43 21 16,0 0-16,0 0 0,0 21 0,1 0 15,-1 0-15,0 0 0,-21 21 16,21-21-16,-21 21 0,0 0 0,0 0 15,0 0-15,0 1 0,0-1 16,0 0-16,0 0 0,0 0 16,0 0-16,0 1 0,0-1 15,0 0-15,0 0 16,0 0 0,0-42 30,0 0-46,0 0 16,0 0-16</inkml:trace>
  <inkml:trace contextRef="#ctx0" brushRef="#br0" timeOffset="82423.61">12086 8890 0,'0'0'0,"-21"0"0,-21-21 16,20 21-16,1 0 15,21 21 32,0 0-31</inkml:trace>
  <inkml:trace contextRef="#ctx0" brushRef="#br0" timeOffset="82619.5">10922 9059 0,'0'0'0,"-21"22"0,-22-22 16,22 0-16,42 0 31,1 0-31,-1 0 0,0 0 0,21 0 16,1 0-16,-1 0 0,0 0 15,1-22-15,-1 22 0,0-21 0,22 21 16,-22-21-16</inkml:trace>
  <inkml:trace contextRef="#ctx0" brushRef="#br0" timeOffset="83123.21">13398 8954 0,'0'-22'0,"0"1"15,0 0-15,22 21 16,-22-21-16,0 0 0,0 42 47,0 0-31,0 0-16,0 0 0,-22 1 0,22-1 15,-21 0-15,0 0 0,21 0 0,-21 0 16,21 1-16,-21-1 0,21 0 15,0 0 1,21-21 15,0 0-31,0-21 0,0 0 16,1 0-16,-1-1 0</inkml:trace>
  <inkml:trace contextRef="#ctx0" brushRef="#br0" timeOffset="83276.12">13525 8954 0,'22'-22'0,"-65"86"0,64-106 0,1-1 16,-1 22-16,0 21 0,-21 21 31,0 0-15,0 1-16,-21-1 0,0 0 15,-1 0-15,22 0 0,-21-21 16,0 21-16,21 1 0,-21-1 16,0-21-16,0 21 0,-1-21 0,22 21 15,-21-21-15</inkml:trace>
  <inkml:trace contextRef="#ctx0" brushRef="#br0" timeOffset="98340.1">4635 11769 0,'0'-21'46,"0"-1"1,0 1-31,0 0-16,0 0 16,0 0-1,22 21-15,-22-21 0,0-1 16,0 1-16,0 0 15,0 0 1,0 42 15,0 0-15,0 0-16,0 1 0,-22-1 0,22 0 16,0 21-16,0-21 15,0 22-15,0-22 0,-21 21 0,21 1 16,0-1-16,0 0 0,-21 1 0,21-1 15,0 0-15,0 1 0,0-22 16,0 21-16,0-21 0,0 0 0,0 22 16,0-22-16,0 0 0,0 0 15,-21-21 32,21-21-16,0 0-15,0 0-16,0 0 0,0-1 16,0 1-16</inkml:trace>
  <inkml:trace contextRef="#ctx0" brushRef="#br0" timeOffset="99947.41">5143 11959 0,'0'-21'63,"0"0"78,0 42-48,0 0-77,-21 0 0,21 1-16,-21-1 15,21 0-15,0 0 16,0 0-1,0 0 1,21-21 0,0 0-1,1 0 1,-1 0-16,-21-21 16,21 21-1,-21-21-15,0 0 0,0 0 16,0 0-1,0-1-15,0 1 16,-21 21 15,0 0-15,21 21-16,-22-21 16,22 22-16,0-1 15,22-21 16,-1 0-15,0-21 0,-21-1-1,0 1-15,0 0 32,-21 21-32,0 0 15,-1 0-15,1 0 0,0 0 16,0 0-1,0 0-15,21 21 0,-21 0 16,21 1-16,0-1 31,21-21 1,0 0-17,0 0 1,0 0 15</inkml:trace>
  <inkml:trace contextRef="#ctx0" brushRef="#br0" timeOffset="102728.06">6794 11451 0,'-21'0'0,"0"0"16,21-21-16,-21 21 0,21-21 31,-21 21-31,0 0 31,21 21-31,-22 0 16,22 0-16,-21 1 15,21-1-15,0 0 0,0 0 16,0 0-16,0 0 16,21-21-1,1 0-15,-1 0 0,0 0 0,21 0 16,-21 0-16,1 0 0,20 0 15,0 0-15,-21 0 0,22-21 0,-1 21 16,0-21-16,-20 0 0,20 21 0,-21-21 16,21 0-16,-20-1 0,-1 1 15,0 0-15,0-21 0,-21 21 0,21-1 16,-21 1-16,21 0 0,-21-21 16,0 21-16,0-1 0,0-20 0,0 21 15,0 0-15,0 0 0,0-1 0,0 1 16,-21 21 15,0 21-15,21 1-16,0-1 15,0 21-15,-21-21 0,21 22 0,0-1 16,-21 0-16,21-21 0,0 22 0,0-1 16,0 0-16,0 1 0,0-1 15,0 0-15,0 1 0,-21-1 0,21 0 16,0 1-16,-22-1 0,22 0 0,0 1 15,0-1-15,0 0 0,0-20 16,-21 20-16,21 0 0,-21-21 0,21 22 16,0-22-16,0 0 0,-21 0 0,0 0 15,21 1-15,-21-1 0,-1 0 16,1-21-16,0 0 16,0 0-16,0 0 0,0 0 15,-1-21-15,1 0 0,0-1 16,-21 22-16,21-21 0,-1 0 15,1 0-15,-21-21 0,21 20 0,0 1 16,-1 0-16,1 0 0,0 0 0,0 0 16,0-1-1,21 44 1,0-1 0,0 0-16,0 0 0,0 0 15,21 0-15,-21 1 0,21-1 16,0 0-16,0 0 0,1 0 0,-1 0 15,21 1-15,-21-1 0,0-21 16,22 21-16,-1-21 0,-21 21 0,22-21 16,-1 0-16,0 0 0,-21 0 0,22 0 15,-1 0-15,0-21 0,1 0 16,-1 21-16,-21-21 0,22-1 0,-1 1 16,-21 0-16,0 0 0,22 0 0,-22-22 15,0 22-15,-21-21 0,21 21 16,0-22-16,-21 22 0,0 0 0,0-21 15,0 21-15,0-1 0,0 1 16,0 42 15,0 1-15,0-1-16,0 21 0,-21-21 16,21 0-16,-21 22 0,21-22 0,0 0 15,-21 21-15,21-20 0,0-1 0,0 0 16,0 0-16,0 0 0,0 0 15,0 1-15,-21-22 0,21 21 16,0-42 15,0-1-15,21 1-16,-21 0 0,21 0 0,0 0 16,-21-22-16,21 22 0,0-21 0,1 0 15,-1 20-15,21-20 0,-21 21 16,0-21-16,22 20 0,-22 1 0,21 0 15,-21 21-15,1-21 0,-1 21 0,0 0 16,21 0-16,-21 0 0,1 0 16,-1 21-16,-21 0 0,0 0 15,0 1-15,0-1 0,0 21 0,0-21 16,0 22-16,0-1 0,0-21 16,0 21-16,0-20 0,0-1 15,0 0-15,0 0 0,-21 0 0,21 0 16,0 1-16,-22-1 0,22 0 15,0-42 17,22 0-32,-1-1 0,-21 1 15</inkml:trace>
  <inkml:trace contextRef="#ctx0" brushRef="#br0" timeOffset="104364.14">8488 11261 0,'0'0'0,"-21"-21"15,-1-1-15,1 22 16,0 0 0,0 0-16,21 22 0,-21-1 0,21 0 15,0 0-15,0 21 0,-21-20 0,21 20 16,-22 0-16,22 1 0,0-1 15,0 0-15,-21 1 0,0-1 0,21 0 16,-21 22-16,21-22 0,0 0 0,-21 1 16,21-1-16,-21-21 0,21 22 15,-22-1-15,22-21 0,0 21 16,0-20-16,0-1 0,-21 0 0,21 0 16,0 0-16,-21-21 0,21 21 15,0-42 16,0 0-31,0 0 16,0 0-16,0 0 0,21-1 16,-21-20-16,21 21 0,1-21 0,-22 20 15,21 1-15,0-21 0,-21 21 16,21 0-16,0-1 0,0 1 0,1 0 16,-22 0-16,21 0 0,0 21 0,0 0 15,0 21 1,-21 0-16,0 0 15,0 0-15,0 1 0,0-1 0,0 21 16,0-21-16,0 0 0,0 22 0,0-22 16,-21 21-16,21-21 0,0 1 15,0 20-15,0-21 0,0 0 0,0 0 16,21-21-16,0 22 0,1-1 0,-1-21 16,21 0-16,-21 21 15,0-21-15,1 0 0,-1 0 0,21 0 16,-21 0-16,0-21 0,22 0 0,-22-1 15,0 22-15,0-21 0,22-21 16,-22 21-16,0 0 0,-21-22 16,21 22-16,0-21 0,-21 21 0,21-22 15,-21 22-15,0 0 0,0-21 16,0 20-16,0 1 0,-21 21 31,21 21-15,0 1-16,-21-1 0,21 0 15,-21 0-15,21 21 0,-21-20 0,21-1 16,0 21-16,0-21 0,0 0 16,-21 22-16,21-22 0,0 0 15,0 0-15,0 0 0,21-21 16,0 22-16,21-22 16,-21 0-16,1 0 0,-1 0 15,0 0-15,21-22 0,-21 22 0,22-21 16,-22 0-16,0 0 0,21 0 0,-20 0 15,-1-1-15,0 1 0,0 0 16,-21-21-16,21 21 0,-21-22 0,21 22 16,-21 0-16,0 0 0,0 0 0,0-1 15,0 1 1,-21 21-16,0 0 16,21 21-1,0 1-15,0-1 16,0 0-16,0 0 0,0 0 15,0 0-15,0 1 0,0-1 16,0 0-16,21 0 16,-21 0-16,0 0 0,0 1 15,0-1-15,21 0 0,-21 0 16,22-21 0,-1 0-16,0 0 0,0 0 15,0 0-15,0 0 0,1 0 0,-1 0 16,0 0-16,0 0 0,0-21 15,0 0-15,1 21 16,-1-21-16,0-1 0,0 1 0,-21-21 16,21 21-16,0 0 0,1-22 0,-22 22 15,0 0-15,0-21 0,21 20 16,-21 1-16,21 0 0,-21 42 47,-21 0-47,0 1 0,21-1 15,-22 0-15,22 0 0,0 21 16,0-20-16,0-1 0,0 0 0,0 0 16,0 0-16,0 0 0,0 1 0,22-1 15,-1-21 1,0 21-16,0-21 0,0 0 0,0 0 16,1 0-16,-1 0 0,0 0 15,0 0-15,0-21 0,0 21 0,1-21 16,-1-1-16,0 1 0,0 0 0,0 0 15,0 0-15,-21-22 0,22 22 16,-1-21-16,0 0 0,0-1 0,0 1 16,0 0-16,1-22 0,-1 22 0,-21-1 15,21 1-15,-21 0 16,21-1-16,-21 1 0,0 21 0,0 0 0,0-22 16,0 22-16,0 0 0,0 42 31,0 0-31,0 22 15,0-22-15,0 21 0,0 1 0,-21-1 16,21 0-16,-21 1 0,0-1 16,21 0-16,-22 1 0,22-1 0,-21 0 15,21 1-15,0-1 0,-21 0 0,21-21 16,-21 1-16,21 20 0,0-21 16,0 0-16,0 0 0,0 1 0,0-1 15,21-21-15,0 0 0,0 0 16,1 0-16,-1 0 0,0 0 15,0 0-15,0 0 0,0-21 16,1 21-16,-1-22 0,0 22 0,0-21 16,0 0-16,0 0 0,1 0 0,-1 0 15,-21-1-15,21 1 0,0 0 16</inkml:trace>
  <inkml:trace contextRef="#ctx0" brushRef="#br0" timeOffset="104589">10308 11684 0,'0'0'0,"0"21"0,0 0 15,21-21-15,0 0 16,22 0-16,-22 0 0,0 0 16,0 0-16,0 0 0,1 0 15,-1 0-15,0 0 0,0 0 0,0 0 16,0-21-16,1 0 0,-1 21 15,0-21-15,-21 0 16,0 0-16</inkml:trace>
  <inkml:trace contextRef="#ctx0" brushRef="#br0" timeOffset="104787.89">9885 11515 0,'-21'0'0,"42"0"78,0 0-62</inkml:trace>
  <inkml:trace contextRef="#ctx0" brushRef="#br0" timeOffset="106967.43">11345 11938 0,'0'-21'31,"0"0"-31,0 0 16,21 21-16,1-22 0,-1 22 15,-21-21-15,0 0 0,21 21 0,-21-21 16,0 0-16,0 0 0,0-1 16,0 1-16,0 0 0,-21 0 15,-22 0-15,1 21 0,21-21 0,-21 21 16,-1 0-16,-20 0 0,20 0 15,1 0-15,-21 21 0,20-21 16,1 21-16,0 0 0,-1 0 0,22 22 16,-21-22-16,21 21 0,-1 0 15,1 1-15,21-1 0,-21 0 0,21-20 16,0 20-16,0 0 0,0-21 0,0 1 16,21-1-16,0 0 0,1 0 15,20-21-15,-21 0 0,0 0 0,22 0 16,-1 0-16,-21-21 0,21 21 0,1-21 15,-22 0-15,21-1 0,1 1 16,-22 0-16,21 0 0,-21-21 0,0 20 16,22-20-16,-22 21 0,-21-21 0,21 20 15,-21-20-15,21 21 16,-21 0-16,0-22 0,0 22 0,0 0 16,0 0-16,0 0 15,0 42 1,0 0-16,0 21 15,0-20-15,0-1 0,0 0 0,0 21 16,0-21-16,0 1 0,0 20 0,0-21 16,0 0-16,0 0 0,21 1 15,1-1-15,-1 0 0,0-21 0,0 0 16,0 21-16,0-21 0,1 0 0,-1 0 16,0 0-16,0 0 15,21-21-15,-20 21 0,-1-21 0,21 0 16,-21-1-16,0 1 0,1 0 0,20 0 15,-21 0-15,-21-22 0,21 22 16,0 0-16,-21 0 0,22-21 0,-22 20 16,0 1-16,0 0 0,0 0 0,0 42 31,-22 0-15,22 0-16,0 1 0,-21-1 0,0 21 15,0-21-15,21 22 0,0-22 16,-21 21-16,21 0 0,-21-20 0,21-1 15,0 0-15,0 21 0,0-21 16,0 1-16,21-22 31,0 0-31,0-22 0,-21 1 16,21 0-16,0 0 0,-21 0 0,22 0 16,-1-22-16,0 22 0,0 0 15,-21-21-15,21 20 0,0 1 0,1-21 16,-1 21-16,0 0 0,0-1 0,0 22 15,0 0-15,1 0 16,-1 22-16,0-22 0,0 21 0,0 0 16,0 0-16,1 21 0,-1-20 15,0-1-15,0 0 0,0 21 0,0-21 16,1 1-16,-1-1 0,0 0 16,0 0-16,0-21 0,0 0 0,1 21 15,-1-21-15,0 0 0,0 0 16,-21-21-16,21 21 0,0-21 15,-21 0-15,22 0 0,-1-1 0,0 1 16,-21 0-16,21 0 0,0 0 0,-21 0 16,21-22-16,1 22 0,-1 0 15,-21 0-15,21-22 0,0 22 0,0 21 16,-21-21-16,21 0 0,1 21 16,-1 0-1,0 21-15,-21 0 16,0 0-16,0 1 0,0-1 15,0 0-15,0 0 16,21-21 0,-21-21 15,0 0-31,0 0 16,-21-1-16,21 1 15,-21 21-15,21-21 0,-21 0 0,-1 21 16,22-21-16,-21 21 15,0 0-15,0 0 0,0 0 16,0 0-16,-1 21 16,1 0-16,21 0 0,0 0 15,-21 1-15,21-1 0,-21 0 0,21 21 16,0-21-16,0 1 0,0 20 0,0-21 16,0 21-16,21-20 0,0-1 15,-21 0-15,21 0 0,1 0 0,-1 0 16,0-21-16,0 22 0,0-22 0,0 0 15,1 0-15,-1 0 0,21 0 16,-21 0-16,0 0 0,22-22 0,-22 1 16,21 21-16,-21-21 0,22 0 15,-22 0-15,0-22 0,21 22 0,-20-21 16,-1 21-16,-21 0 0,21-22 16,0 22-16,-21-21 0,21 21 0,-21-1 15,0 1-15,0 0 0,-21 21 31,0 0-31,0 21 16,0 0-16,21 1 0,-22-1 0,22 21 16,-21-21-16,21 0 0,0 22 15,0-22-15,0 0 0,0 21 0,0-20 16,0-1-16,0 0 0,21 0 0,-21 0 16,22-21-16,-1 21 15,0-21-15,0 0 0,0 0 0,0 0 16,22 0-16,-22 0 0,21 0 0,1 0 15,-1 0-15,0-21 0,1 0 16,-1 0-16,-21 0 0,21 0 0,1-1 16,-22-20-16,0 21 0,0-21 0,0 20 15,1-20-15,-1 21 0,0-21 0,0 20 16,-21 1-16,21-21 0,-21 21 16,0 0-16,-21 21 15,0 0-15,0 21 0,0 0 16,21 0-16,-22 0 15,22 0-15,0 1 0,0 20 16,0-21-16,0 0 0,0 22 0,0-22 16,0 0-16,22 0 0,-1 0 15,-21 22-15,0-22 0,21-21 0,0 21 16,-21 0-16,0 0 0,0 0 0,0 1 16,0-1-1,-21-21 1,0 0-16,0 0 0,-1 0 15,1 21-15,0-21 0,0 0 0,0 0 16,0 0-16,-1 0 16,1 0-16,0 0 0</inkml:trace>
  <inkml:trace contextRef="#ctx0" brushRef="#br0" timeOffset="107955.87">4868 13610 0,'0'0'0,"-21"0"0,0-21 15,0 21-15,21-21 0,-21 21 0,-1-21 16,22 0-16,-21 21 0,21-22 15,0 1-15,0 0 0,0 0 0,0 0 16,0 0-16,21-1 0,1 1 16,-1 21-16,0-21 0,21 0 0,-21 21 15,22 0-15,-22 0 0,21 0 16,-21 0-16,22 0 0,-22 21 0,0 0 16,0 22-16,0-1 0,1 0 0,-22 1 15,0 20-15,0-21 16,0 22-16,-22-22 0,1 22 0,0-22 15,-21 0-15,-1 1 0,1-1 0,0 0 16,-1 1-16,1-22 0,-21 21 16,20-21-16,1 1 0,0-1 0,-1-21 15,22 0-15,-21 21 0,21-21 0,-1 0 16,1 0-16,0-21 16,21 0-16,-21-1 0,21 1 0,0 0 15,-21-21-15,21 21 0,0-1 16,0 1-16,0-21 0,0 21 0,0 0 15,21-1-15,0 22 0,0 0 0,0 0 16,1 0-16,-1 0 16,0 0-16,0 22 0,0-1 0,22 0 15,-22 0-15,0 0 0,0 0 0,0 22 16,0-22-16,1 0 0,-1 0 16,-21 0-16,0 1 0,21-1 0,0 0 15,-21 0-15,21-21 0,-21 21 16,21 0-16,1-21 15,-1-21 1,0 0-16</inkml:trace>
  <inkml:trace contextRef="#ctx0" brushRef="#br0" timeOffset="108139.97">5376 13949 0,'0'0'0,"0"21"31,21 0 0</inkml:trace>
  <inkml:trace contextRef="#ctx0" brushRef="#br0" timeOffset="109083.45">6985 13695 0,'0'0'0,"0"-21"0,-21 0 0,21-22 16,-21 43-16,21-21 0,-22 21 16,22 21-1,-21 0-15,21 1 0,0-1 16,0 21-16,0-21 0,0 22 15,-21-1-15,21 0 0,0 1 0,-21-1 16,21-21-16,0 21 0,0 1 0,-21-22 16,21 21-16,-21-21 0,21 1 15,0-1-15,0 0 0,0 0 16,0-42 15,0 0-31,0 0 0,0-22 16,0 22-16,0 0 0,0 0 0,0-22 15,0 22-15,21-21 0,0 0 16,0-1-16,0 1 0,-21 0 0,21 20 16,1-20-16,-1 0 0,21 21 0,-21-1 15,0 1-15,1 0 0,-1 21 16,0 0-16,21 0 0,-21 21 0,1 0 16,-1 1-16,0-1 0,0 21 0,0 0 15,0-20-15,-21 20 0,0 0 16,22-21-16,-22 22 0,0-1 15,0-21-15,0 22 0,0-22 0,0 0 16,0 0-16,0 0 0,0-42 47,0 0-47,0 0 16,21-22-16,-21 22 0,0 0 0,0 0 15,21-21-15,0-1 0,0 22 0,-21-21 16,21 21-16,1-22 0,-1 22 15,0-21-15,0 21 0,21 21 0,-20-22 16,20 22-16,-21 0 0,21 0 0,-20 0 16,20 22-16,-21-1 15,0 0-15,0 21 0,1-21 0,-22 22 16,21-22-16,-21 0 0,0 21 0,0-20 16,0 20-16,0-21 0,-21 0 15,-1 0-15,22 1 0,-21-1 0,21 0 16,-21-21-16,21-21 31,21 0-15</inkml:trace>
  <inkml:trace contextRef="#ctx0" brushRef="#br0" timeOffset="109456.05">8086 13822 0,'21'0'15,"0"0"1,0 0 0,0 0-16,0 0 0,1-21 15,-1 21-15,0-21 0,0-1 16,0 1-16,0 0 0,1 0 16,-1 0-16,-21 0 0,0-1 0,0 1 15,0 0-15,0 0 16,0 0-16,-21 21 0,-1 0 15,1 0-15,0 0 0,0 0 16,0 0-16,0 21 0,-1 0 16,1 0-16,0 22 0,0-22 0,21 21 15,-21 0-15,21-20 0,0 20 16,0 0-16,0-21 0,0 22 0,0-22 16,0 0-16,21 0 0,0 0 0,0 1 15,-21-1-15,21 0 0,1-21 0,-1 0 16,0 21-16,0-21 0,0 0 15,0 0-15,1 0 0,-1 0 0,0-21 16,0 0-16,21 21 0,-20-21 0</inkml:trace>
  <inkml:trace contextRef="#ctx0" brushRef="#br0" timeOffset="109719.9">9102 13229 0,'0'0'0,"0"-21"0,-22 21 16,1 21-16,21 0 16,0 22-16,-21-1 0,0-21 15,0 22-15,21 20 0,0-21 0,-21 1 16,-1-1-16,22 22 0,-21-22 0,21 0 16,-21 1-16,21-1 0,-21 0 15,0-21-15,21 22 0,0-22 16,0 0-16,0 0 0,0 0 0,0 1 15,21-22 1,0-22 0,0 1-16,0 0 0,22 0 0</inkml:trace>
  <inkml:trace contextRef="#ctx0" brushRef="#br0" timeOffset="110171.64">9313 13293 0,'0'0'0,"0"-21"0,0-1 15,0 44 1,-21-1 0,21 0-16,0 21 0,-21 1 0,21-1 15,0 21-15,0-20 0,-21 20 16,21-20-16,0 20 0,0-21 0,0 1 16,-21-1-16,21 0 0,-22-20 0,22 20 15,0-21-15,0 0 0,0 0 16,0 1-16,0-44 31,0 1-31,0 0 16,22 0-16,-22 0 0,21-22 15,0 22-15,0-21 0,-21 21 0,21-22 0,0 1 16,1 21-16,-1-21 16,0 20-16,0 1 0,0 0 0,0 21 15,1 0-15,-1 0 0,0 0 0,-21 21 16,21 0-16,-21 1 0,21-1 15,-21 21-15,0-21 0,0 22 0,0-22 16,0 21-16,0-21 0,0 22 16,0-22-16,0 0 0,0 0 0,0 0 15,0 0-15,0 1 0,-21-1 16,21-42 31,0-1-47,0 1 0,0 0 0</inkml:trace>
  <inkml:trace contextRef="#ctx0" brushRef="#br0" timeOffset="110363.53">8953 13526 0,'-21'0'0,"42"0"0,-21 21 31,22-21-31,-1 0 15,0 0-15,0 0 0,21 0 0,-20 0 16,20 0-16,-21 0 0,21 0 16,-20 0-16,-1 0 0,21 0 0,-21 0 15,0-21-15,1 21 0,-1 0 16</inkml:trace>
  <inkml:trace contextRef="#ctx0" brushRef="#br0" timeOffset="110791.8">10033 13631 0,'-21'0'16,"0"0"-16,-1 0 0,1 0 15,0 0-15,0 22 0,0-1 0,0-21 16,-22 21-16,22 21 0,0-21 0,0 1 15,0 20-15,21-21 0,0 0 16,-22 22-16,22-22 0,0 0 0,0 0 16,0 0-16,0 0 0,0 1 0,22-1 15,-1-21-15,21 0 16,-21 0-16,0 0 0,1 0 0,20 0 16,-21 0-16,0-21 0,22 21 15,-22-22-15,0 1 0,0 0 0,0 0 16,-21 0-16,21 0 0,-21-1 15,0-20-15,22 21 0,-22-21 0,0 20 16,0 1-16,0-21 0,0 21 0,-22 0 16,1-1-16,0 22 15,0 0-15,0 0 0,0 0 16,-1 0-16,1 22 0,0-22 16,0 21-16,0 0 0,0 0 0,21 0 15,0 0-15,0 1 16,21-22-16</inkml:trace>
  <inkml:trace contextRef="#ctx0" brushRef="#br0" timeOffset="111307.5">10710 13695 0,'0'0'0,"0"-21"0,-21 0 16,0-1-16,0 1 0,0 0 15,-1 21-15,1 0 0,0 0 0,0 0 16,0 0-16,0 0 0,-22 0 16,22 21-16,0 0 0,-21 1 15,20-1-15,-20 21 0,21-21 0,0 0 16,0 22-16,-1-1 0,1-21 0,21 22 16,0-22-16,0 0 0,0 0 15,0 0-15,21 0 0,1 1 0,-1-1 16,0-21-16,21 0 0,-21 0 0,22 0 15,-22 0-15,0 0 0,21-21 16,-20 21-16,20-22 0,-21 1 0,0 0 16,22 0-16,-22 0 0,0-22 0,0 1 15,0 0-15,0-1 0,1 1 16,-1 0-16,0-22 0,0 1 16,-21 20-16,0-20 0,0 21 0,21-22 15,-21 22-15,0-1 0,0 1 16,0 0-16,0 21 0,0-1 0,-21 22 15,0 0-15,21 22 16,-21-1-16,0 0 0,-1 21 16,1 1-16,21-1 0,-21 21 0,21-20 15,-21 20-15,21-20 0,0 20 0,0-21 16,0 22-16,0-22 0,0 1 16,0-1-16,21-21 0,0 21 0,-21-20 15,21-1-15,1 0 0,-1-21 0,0 21 16,0-21-16,0 0 15,0 0-15,1 0 0</inkml:trace>
  <inkml:trace contextRef="#ctx0" brushRef="#br0" timeOffset="112243.97">12573 13335 0,'0'0'0,"0"-21"15,0 0-15,0 0 0,0-1 16,0 1-16,0 0 16,0 0 15,-21 21 0,21-21-31,0 0 16,0-1 15,0 1 16,0 0-32,-21 0-15,-1 0 16,1 0-16,0 21 16,0-22-16,0 22 0,0 0 15,-1 0-15,1 0 0,0 0 16,-21 22-16,-1-1 0,1 0 0,21 0 16,-21 21-16,-1 1 0,1 20 0,0-20 15,20 20-15,1 1 0,0 20 16,0-20-16,21-1 0,-21 1 0,21-1 15,0 1-15,0-22 0,21 0 0,0 1 16,0-1-16,0-21 16,22 0-16,-22 1 0,21-22 0,1 0 0,-22 0 15,21 0-15,0 0 0,1 0 16,-1-22-16,22 22 0,-22-21 16,0-21-16,1 21 0,-1 0 0,0-22 15,1 1-15,-22 0 0,21-1 0,-21-20 16,0-1-16,-21 22 0,0-22 15,0 22-15,0-21 0,0-1 0,0 22 16,-21-1-16,0-20 0,0 21 0,0 20 16,0-20-16,-22 21 0,22 0 15,-21 21-15,-1 0 0,1 0 0,0 0 16,-1 21-16,-20 21 0,21-21 0,-1 22 16,1-22-16,21 21 0,-22 1 15,22 20-15,0-21 0,21 1 16,0-1-16,0 0 0,0 22 0,0-22 15,0-21-15,0 22 0,21-1 16,0-21-16,1 0 0,-1 1 0,21-1 16,0-21-16,1 0 0,-1 0 0,0 0 15,1 0-15,-1 0 0,22 0 16,-22-21-16</inkml:trace>
  <inkml:trace contextRef="#ctx0" brushRef="#br0" timeOffset="115251.39">12890 13547 0,'0'0'0,"0"-21"0,0-22 15,0 64 32,0 1-47,0-1 0,0 0 16,0 0-16,0 0 0,0 22 16,0-22-16,0 0 0,0 21 0,0-21 15,0 1-15,0-1 0,0 0 0,0 0 16,22 0-16,-22 0 15,0 1-15,21-22 32,-21-22-32,21 1 15,-21 0-15,21-21 0,0 21 0,0-1 16,-21 1-16,22-21 0,-1 0 16,-21 20-16,21-20 0,0 0 15,0 21-15,-21-1 0,21-20 0,-21 21 16,22 21-16,-22-21 0,0 42 31,0 0-31,0 0 0,0 0 0,0 1 16,-22 20-16,1 0 0,0-21 0,21 22 15,0-1-15,-21-21 0,21 22 16,-21-22-16,21 0 0,0 0 0,0 0 16,0 0-16,0 1 0,21-22 15,0 0-15,0 21 0,0-21 16,1 0-16,-1 0 0,21 0 0,-21 0 15,22 0-15,-22-21 0,21 21 0,-21-22 16,22 1-16,-1 0 0,-21 0 16,21 0-16,-20 0 0,20-1 0,-21 1 15,0-21-15,0 21 0,-21-22 16,0 22-16,0 0 0,0 0 0,0 0 16,0 0-16,-21 21 15,0 0 1,0 21-16,0 0 0,0 0 15,21 0-15,0 22 0,-22-22 16,1 0-16,21 21 0,-21-21 16,21 1-16,0-1 0,0 0 0,0 0 15,0 0-15,0 0 0,0 1 0,21-1 16,0-21-16,1 21 0,-1-21 16,0 0-16,0 0 0,0 0 0,0 0 15,22 0-15,-22 0 0,0 0 0,21-21 16,-20 0-16,-1 21 0,21-22 15,-21 1-15,0 0 0,1 0 0,-1-21 16,0 20-16,0 1 0,0-21 0,-21 21 16,21 0-16,-21-22 0,0 22 15,0 0-15,0 0 0,0 0 16,0 42 15,-21-21-31,21 21 0,0 0 0,0 0 16,0 0-16,0 1 15,0-1-15,0 0 0,0 0 0,0 0 16,21 0-16,-21 1 0,0-1 16,0 0-16,22 0 0,-22 0 15,21-21-15,-21 21 0,21 1 0,0-1 16,0-21-16,0 21 16,1-21-16,-1 21 0,0-21 15,0 0-15,0 0 0,0 0 16,1 0-16,20 0 0,-21 0 0,0-21 15,0 0-15,22 21 0,-22-21 16,0-1-16,0 1 0,0-21 0,1 21 16,-1-22-16,0 22 0,0-21 0,-21 21 15,0-22-15,0 22 0,0 0 16,0 0-16,0 0 0,-21 21 16,0 0-16,0 0 15,-1 21-15,22 0 16,-21 0-16,21 0 0,0 1 15,0-1-15,0 0 0,0 0 16,0 0-16,0 0 0,21 1 16,-21-1-16,22-21 0,-1 21 0,-21 0 15,21-21-15,-21 21 0,21-21 16,0 21-16,-21 1 16,21-22-16,1 0 0,-1 0 15,0 0-15,0 0 0,0 0 16,0 0-16,1-22 0,-1 1 15,0 21-15,0-21 0,-21 0 0,21 21 16,0-21-16,1 0 0,-22-1 0,0-20 16,21 21-16,0 0 15,-21 0-15,21-1 0,-21 1 16,0 42 15,-21-21-31,21 22 0,-21-1 16,0 0-16,21 21 0,0-21 0,0 1 15,0-1-15,0 0 0,0 0 16,0 0-16,0 0 0,0 1 16,21-22-16,0 21 0,21-21 0,-21 21 15,22-21-15,-1 0 0,0 0 16,1 0-16,20 0 0,-20 0 16,-1 0-16,0 0 0,1 0 0,-1-21 15,0 21-15,1-21 0,-1-1 16,-21 1-16,21 0 0,-20 0 0,-1-21 15,0 20-15,21-20 0,-21 0 16,1 21-16,-22-22 0,21 22 0,-21-21 16,0 21-16,0-1 0,0 1 15,-21 21-15,-1 0 16,1 0-16,-21 0 0,0 0 0,20 21 16,-20 1-16,21-1 0,0 0 0,-22 0 15,22 21-15,0-20 16,21-1-16,-21 21 0,21-21 0,-21 0 15,21 22-15,0-22 0,0 0 0,0 0 16,0 0-16,0 1 0,21-1 16,0-21-16,0 0 15,0 0-15,1 0 0,-1 0 0,0 0 16,0 0-16,0 0 0,22 0 16,-22-21-16,0 21 0,0-22 0,0 1 15,0 0-15,1-21 0,-1 21 0,-21-22 16,21 22-16,0-42 15,-21 20-15,0 1 0,0-22 0,21 22 0,-21-21 16,21-1-16,-21 22 0,0-22 0,0 22 16,0-22-16,0 22 0,0 0 15,0 21-15,0-22 0,0 22 16,0 0-16,-21 42 16,21 0-1,-21 0-15,0 1 0,21 20 0,0-21 16,0 21-16,-21 1 0,21-1 15,0 0-15,-21 1 0,21-1 0,0 0 16,0 1-16,0 20 0,0-20 0,0-1 16,0-21-16,0 21 0,0 1 15,0-22-15,0 21 0,21-21 0,-21 1 16,21-1-16,0 0 0,0-21 16,0 21-16,1-21 15,-1 0-15,0 0 0,0 0 0,0 0 16,0-21-16,1 0 0,20 21 0,-21-21 15,0-1-15,0 1 0,1 0 16,-1 0-16,0 0 0,0 0 0,0-22 16,-21 22-16,0 0 0,0 0 15,0 0-15,-21 42 32,21 0-32,0 0 0,-21-21 15,21 42-15,-21-20 0,21-1 0,0 0 16,0 0-16,0 0 0,0 0 15,0 1-15,0-1 0,0 0 16,21-21-16,0 21 0,0-21 0,0 0 16,1 0-16,-1 0 0,0 0 0,0 0 15,21 0-15,-20 0 0,-1 0 16,0 0-16,0 0 0,0-21 0,0 0 16,1 21-16,-22-21 0,0-1 0,21 1 15,-21-21-15,21 21 0,-21 0 16,0-1-16,0 1 0,0 0 0,0 0 15,0 42 1,-21-21 0,21 21-16,-21 0 0,-1 1 15,22-1-15,0 0 0,-21 0 0,21 0 16,-21 0-16,21 1 0,0-1 16,0 0-1,21-21 1,-21-21-1,21 21-15,1-21 0,-1-1 0,0 1 16,0 0-16,0 0 16,0 0-16,-21 0 0,22-1 0,-1 1 15,0 0-15,0 0 0,0 0 16,0 0-16,1 21 16,-1 0-16,-21 21 15,0 0-15,0 0 16,0 0-16,0 0 0,0 1 15,0-1-15,0 0 0,0 0 0,0 0 16,21-21-16,0 21 0,-21 1 16,21-22-16,0 21 0,1-21 0,-1 0 15,0 0-15,0 0 0,21 0 0,-20 0 16,20 0-16,-21 0 0,21 0 16,-20 0-16,20-21 0,0-1 0,-21 22 15,1-21-15,20 0 0,-21-21 0,0 21 16,0-1-16,-21-20 15,0 21-15,22 0 0,-22-22 0,0 22 16,0 0-16,0 0 0,-22 0 0,1 21 16,0 0-16,0-21 0,0 21 15,0 0-15,-1 0 0,1 21 0,-21 0 16,21 0-16,0 0 0,-1 0 0,1 22 16,0-22-16,0 0 0,21 21 15,0-20-15,0-1 0,0 0 0,0 0 16,0 0-16,0 0 0,21-21 15,0 0 1,0 0-16,1 0 0,-1 0 0,0 0 16,0-21-16,0 21 0,-21-21 15,21 0-15,1 21 0,-1-21 16,-21 0-16,21-1 0,0 22 16,-21 22-1,0-1 1,0 0-16,-21 0 0,21 0 0,-21 0 15,0 22-15,-1-22 0,1 21 0,0 1 16,0-22-16,0 21 0,21 0 16,-21 22-16,-1-22 0,1 22 0,0-22 15,21 22-15,0-1 0,0 1 0,-21-22 16,21 21-16,-21 1 0,21-1 0,0-20 16,0 20-16,0-20 15,-21-1-15,21 0 0,-22 1 0,22-1 16,-21-21-16,21 0 0,0 0 0,0 1 15,-21-1-15,0-21 16,0 0-16,21-21 0,0-1 16,0 1-16,0 0 0,0-21 15,-21 21-15,21-1 0,0-20 0,0 0 16,0-1-16,0-20 0</inkml:trace>
  <inkml:trace contextRef="#ctx0" brushRef="#br0" timeOffset="115491.87">16954 13229 0,'0'0'0,"-21"0"0,21-21 31,-21 21 1,0 0-17,0-21-15,0 21 16,-1 0-16</inkml:trace>
  <inkml:trace contextRef="#ctx0" brushRef="#br0" timeOffset="115715.34">14965 13081 0,'0'0'0,"-21"0"0,-1 0 0,1 0 0,0 0 15,21-21-15,-21 21 16,21-21-16,-21 21 15,0 0 1,-1 0-16,1 21 16,0 0-16</inkml:trace>
  <inkml:trace contextRef="#ctx0" brushRef="#br0" timeOffset="116813.27">4932 15198 0,'0'0'0,"-21"0"0,-43 21 15,43-21-15,0 0 0,0 0 16,-1 0-16,22-21 31,0 0-31,0-1 0,22 22 16,-1 0-16,-21-21 0,21 21 0,0 0 16,0 0-16,0 0 15,-21 21-15,0 1 16,0-1-16,0 0 0,0 0 15,0 0-15,0 0 0,-21 22 0,0-22 16,0 0-16,0 21 0,0-20 16,-22-1-16,22 0 0,0 0 15,-21 0-15,20 0 0,1 1 0,0-22 16,0 21-16,0-21 0,0 0 16,-1 0-16,44-21 31,-1 21-16,0 0-15,0-22 0,21 1 0,-20 21 16,20 0-16,-21 0 0,21 0 16,1 0-16,-22 0 0,0 0 0,21 21 15,-20 1-15,-1-1 0,0 0 16,-21 0-16,0 21 0,0-20 0,0 20 16,0-21-16,-21 0 0,0 22 15,-22-22-15,22 21 0,0-21 16,-21 0-16,20 1 0,-20-1 0,21 0 15,-21 0-15,20-21 0,-20 0 0,0 0 16,21 0-16,-22 0 0,22 0 16,-21-21-16,21 0 0,-1 21 0,1-21 15,-21-1-15,21 1 0,0 0 16,21 0-16,-22 0 0,1 0 0,0-1 16,21 1-16,0 0 15,0 0-15,0 0 16,21 0-16,0 21 0,1-22 15,20 22-15,-21-21 0</inkml:trace>
  <inkml:trace contextRef="#ctx0" brushRef="#br0" timeOffset="117000.28">5038 15558 0,'0'0'0,"21"0"0,0 0 0,0 0 0,0 0 16,-21-22-16,21 22 62,1-21-62,-1 21 16,0 0-16,0-21 0</inkml:trace>
  <inkml:trace contextRef="#ctx0" brushRef="#br0" timeOffset="117635.94">6540 15388 0,'0'0'0,"0"-21"0,-21-21 0,-21-43 16,42 64-16,0-21 15,-21 20-15,21 1 0,-21 0 0,21 0 16,-22 0-16,22 0 15,-21 42 1,21 0-16,0 0 16,-21 0-16,21 22 0,0-1 0,0 0 15,0 22-15,0-22 0,-21 0 16,21 22-16,0-22 0,0 1 0,0 20 16,0-21-16,0 1 0,0-1 15,0 0-15,0-20 0,0 20 0,21-21 16,0 0-16,0 0 0,1 1 0,-1-22 15,21 0-15,-21 0 0,22 0 16,-1 0-16,-21-22 0,21 1 0,22 0 16,-22-21-16,1 21 0,-1-22 15,0 1-15,1 0 0,-1-1 16,0 1-16,1 0 0,-22-22 0,0 22 16,0-22-16,0 22 0,-21-22 15,21 22-15,-21 0 0,0-1 0,0 1 16,0 21-16,0 0 0,0 0 0,0-1 15,0 1-15,-21 21 0,0 0 16,0 0-16,0 21 16,0 1-16,21-1 0,0 0 0,-22 0 15,22 0-15,-21 22 0,21-22 16,0 21-16,0-21 0,0 22 0,0-22 16,21 0-16</inkml:trace>
  <inkml:trace contextRef="#ctx0" brushRef="#br0" timeOffset="117971.75">7408 15431 0,'0'0'0,"21"0"0,-21 21 15,-21 0 1,21 0-16,-21 21 16,0-20-16,21 20 0,-21 0 0,21 1 15,-21-1-15,21 21 0,-22 1 16,1 21-16,0-22 0,21 22 15,-21-1-15,0 1 0,0 0 0,-1-1 0,1 1 16,0 0-16,0 21 0,0-22 16,0 1-16,-1 0 0,1-1 15,0-20-15,21-1 0,-21 1 0,21-1 16,-21-20-16,21-1 0,0 0 16,0-21-16,0 1 0,0-44 15,21 1 1,-21-21-16,21 21 0,0-22 15,-21 1-15,21 0 0,1-22 0,-22 1 16,21-1-16,-21-20 0,0 20 16,21-21-16,-21 1 0,0-1 0</inkml:trace>
  <inkml:trace contextRef="#ctx0" brushRef="#br0" timeOffset="118230.2">7133 15875 0,'0'0'0,"0"-63"0,42-86 15,-20 107-15,-1 0 16,0 21-16,0-1 0,21 1 15,-20 0-15,20 21 0,-21 0 0,21 0 16,1 0-16,-22 0 0,21 21 0,-21 0 16,1 1-16,-1-1 0,0 0 15,-21 21-15,0-21 0,0 22 0,0-22 16,-21 0-16,21 21 16,-21-20-16,-22-1 0,22 21 0,0-21 15,-21 0-15,20-21 0,1 22 0,-21-1 16,21-21-16,0 0 0,-1 0 15,1 0-15,0 0 0,0 0 0,21-21 32,0-1-32,0 1 0,21 21 15,0-21-15</inkml:trace>
  <inkml:trace contextRef="#ctx0" brushRef="#br0" timeOffset="118492.05">8001 15494 0,'0'0'0,"21"-21"16,-21 0-16,-21 21 16,0 0-1,0 0-15,-1 0 0,1 21 16,0 0-16,0 0 0,0 0 0,0 1 16,-22-1-16,22 21 0,0-21 0,21 22 15,-21-22-15,0 0 0,21 21 16,-22-21-16,22 22 0,0-22 0,0 0 15,0 21-15,0-20 0,22-22 16,-1 21-16,0 0 0,21-21 0,1 0 16,-1 0-16,0 0 0,1 0 0,-1-21 15,21 21-15,-20-21 16,20-1-16</inkml:trace>
  <inkml:trace contextRef="#ctx0" brushRef="#br0" timeOffset="119200.17">8636 15558 0,'0'-85'15,"0"170"-15,0-191 16,0 85-16,-21 21 0,0 0 16,-1 0-16,-20 0 0,21 21 0,0 0 15,0 0-15,-1 0 0,-20 0 16,21 22-16,0-22 0,0 21 0,-1-21 16,22 22-16,-21-22 0,21 0 15,-21 21-15,21-20 0,0 41 16,21-42-1,0-21-15,1 0 0,-1 0 16,0 0-16,0-21 0,0 0 16,0 0-16,1 21 0,20-21 0,-21-1 15,0 1-15,0 0 0,1 0 16,-1-21-16,-21 20 0,0 1 0,21 0 16,-21-21-16,0 21 0,0-1 0,0 1 15,0 0 1,0 42-1,0 0-15,-21 22 0,21-22 16,0 0-16,-21 21 16,21-20-16,0 20 0,0-21 0,0 21 15,0-20-15,0-1 0,0 21 0,0-21 16,0 0-16,0 1 0,21-1 16,0-21-16,0 0 0,21 0 0,-20 0 15,-1 0-15,21 0 0,-21 0 16,22 0-16,-1-21 0,0-1 0,22 1 15,-22 0-15,0-21 0,1 21 0,-1-1 16,0 1-16,1-21 0,-22 21 16,0 0-16,-21-22 0,0 22 15,0 0-15,0 0 0,0 0 0,0-1 16,-21 22-16,0 0 16,0 0-16,21 22 0,-22-1 0,1 0 15,21 0-15,0 0 0,0 22 16,0-22-16,0 0 0,0 0 15,0 0-15,21 0 0,1 1 0,-22-1 16,21-21-16,0 21 0,-21 0 0,0 0 16,21 0-16,-21 1 15,-21-22 1,0 0 0,0 0-16,-1 0 15,1 0-15,0 0 0,0 0 0,0 0 16,0-22-16,-1 22 0,1-21 0,0 21 15,0-21-15,21 0 0,0 0 16,0 0-16,0-1 0</inkml:trace>
  <inkml:trace contextRef="#ctx0" brushRef="#br0" timeOffset="121111.8">9737 15177 0,'0'0'0,"21"-22"0,-21 1 0,0 0 0,0 0 16,0 0-16,0 0 0,0-1 15,0 1-15,-21 21 32,-1 21-32,22 1 0,-21 20 15,21 0-15,-21 1 0,21 20 16,-21 1-16,21-22 0,-21 21 0,21 1 15,0-1-15,-21-20 0,-1 20 16,22-20-16,0 20 0,0-21 0,0 1 16,0-1-16,0 0 0,0-20 0,0-1 15,0 0-15,0 0 0,22-21 16,-1 0-16,0 0 0,0 0 16,0-21-16,0 21 0,1-21 0,-1 0 15,0-1-15,0-20 0,0 21 16,0 0-16,1-22 0,-1 22 0,0-21 15,-21 21-15,21-22 0,-21 22 0,0 0 16,0 0-16,0 0 16,0 0-16,0 42 31,0 0-31,0 0 16,0 0-16,0 0 0,0 1 0,0 20 15,0-21-15,0 0 0,0 0 0,0 1 16,0-1-16,0 0 0,21 0 15,0 0-15,1-21 0,-1 21 0,0-21 16,0 0-16,0 0 0,22 0 16,-22 0-16,0 0 0,21 0 0,-21-21 15,1 0-15,20 21 0,-21-21 16,0 0-16,0 0 0,1-1 16,-1 1-16,0-21 0,0 21 0,-21 0 15,21-1-15,-21 1 0,0 0 0,0 42 47,0 0-47,0 1 0,0-1 16,0 0-16,0 0 0,0 0 15,-21 0-15,0 1 0,21-1 0,-21-21 16,21 21-16,0 0 0,-21-21 16,21 21-16,0-42 31,0 0-31,0 0 15,0 0-15,21-1 16,0 1-16,0 0 0,0 0 0,0 0 16,-21-22-16,22 22 0,20 0 15,-21-21-15,0 21 0,0-1 0,22 1 16,-22 21-16,0-21 0,0 21 0,0 0 16,1 0-16,-1 0 0,0 21 15,-21 0-15,0 1 0,0-1 16,21 0-16,-21 0 0,0 0 0,0 22 15,0-22-15,0 0 0,0 0 16,0 21-16,0-20 0,0-1 16,0 0-16,0 0 0,0 0 0,0 0 15,21-21-15,-21 22 0,21-22 16,1 0-16,20 0 0,-21 0 0,0 0 16,22 0-16,-1 0 0,-21-22 0,21 22 15,1-21-15,-1 0 0,0 0 16,1 0-16,-22 0 0,21-1 0,-21 1 15,1 0-15,-1-21 0,0 21 0,0-1 16,-21-20-16,0 21 16,0 0-16,0 0 0,0-1 0,0 1 15,-21 21-15,0 0 0,0 0 16,-1 0-16,-20 21 16,21 1-16,0-1 0,-22 0 0,22 0 15,0 0-15,0 0 0,0 1 0,0-1 16,21 0-16,0 0 0,0 0 15,0 0-15,0 1 0,21-22 16,0 0-16,0 0 0,0 0 16,0 0-16,1 0 0,20 0 15,-21 0-15,0 0 0,0-22 16,1 1-16,-1 21 0,0-21 0,0 0 16,-21 0-16,21 0 15,-21-1-15,0 1 0,21 0 0,-21 0 16,0 0-16,0 0 15,0 42 17,0 0-17,0 0-15,0 0 16,0 0-16,0 1 0,0 20 0,0-21 16,0 21-16,0 1 0,0-1 0,0 0 15,0 1-15,0-1 0,0 22 16,0-1-16,-21 1 0,21-22 0,0 21 15,0 1-15,0 21 0,0-22 0,0 1 16,0 20-16,0-20 16,0 20-16,0-20 0,-21 21 0,0-22 15,21 1-15,-21 20 0,0-20 0,-1-1 16,-20 1-16,21-1 0,0 1 16,-22-1-16,22-20 0,0 20 0,0-21 15,-21 1-15,20-22 0,1 21 0,0-21 16,21 1-16,-21-22 0,0 0 15,0 0-15,21-22 16,0 1-16,0 0 0,0-21 16,0-1-16,0 1 0,0-21 0,0-1 15,0 22-15,21-43 0,0 22 16,0-22-16,0 0 0,0 1 16,22-22-16,-22 21 0,21-21 0,-21 22 15,22-22-15,-22 21 0,21-21 0,-21 22 16,22 20-16,-22-21 0,0 1 15,21 20-15,-20 22 0,20-22 0,-21 22 16,0 0-16,0-1 0,1 1 0,-22 21 16,0 0-16,0 0 0,0-1 15,0 1-15,0 0 0,0 0 0</inkml:trace>
  <inkml:trace contextRef="#ctx0" brushRef="#br0" timeOffset="121393.08">11070 15134 0,'0'0'0,"-21"0"16,0-21-16,0 21 15,21-21 1,-22 21 31,1 0-31,0 0-16,0 0 0,0 0 0</inkml:trace>
  <inkml:trace contextRef="#ctx0" brushRef="#br0" timeOffset="121652.05">9948 15367 0,'21'0'15,"1"-21"1,-1 21-16,0-21 0,0 0 16,0 21-16,0-22 0,1 22 0,-1-21 15,0 21-15,0 0 0,0-21 0,-42 21 32,0 0-17,0 0-15</inkml:trace>
  <inkml:trace contextRef="#ctx0" brushRef="#br0" timeOffset="-151105.66">20468 11324 0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1T01:24:51.37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10880 1503 0,'0'-21'15,"0"42"48,0 0-63,0 0 0,21 0 16,-21 22-16,21-22 0,-21 21 0,21 1 15,-21 20-15,21-21 0,-21 22 16,21-1-16,1-20 0,-22 20 0,0 1 15,0-1-15,0 1 0,0 20 16,0-20-16,0 21 0,0-22 0,0 22 16,0-22-16,0 1 0,0-1 15,-22 1-15,22-1 0,-21 1 0,21-1 16,-21 1-16,21 20 0,0-20 16,-21 21-16,21-22 0,-21 1 15,0-1-15,21-21 0,0 22 0,0-22 16,0 1-16,-22-22 0,22 21 15,0-21-15,0 0 0,0 1 16,0-44 0,0 1-1,0 0-15,0 0 0,0 0 0,0-22 16,0 1-16,0 0 0</inkml:trace>
  <inkml:trace contextRef="#ctx0" brushRef="#br0" timeOffset="900.2">11028 1693 0,'0'-42'16,"0"21"-1,21 21 17,0 0 15,0 0-47,0 0 15,1 0-15,-1 0 16,0 0-16,0 0 0,0 0 15,0 0-15,1 0 0,-1 0 16,21 0-16,-21 0 0,0 0 0,22-21 16,-22 21-16,21 0 0,1 0 15,-1 0-15,0 0 0,22 0 0,-1 0 16,22 0-16,-22 0 0,22 0 16,0 0-16,-1 0 0,22 0 15,-21 0-15,0-21 0,-1 21 0,1 0 16,21 0-16,-22 0 15,22 0-15,0 0 0,21 0 0,-21 0 16,0 0-16,0 0 0,-1 0 16,22 0-16,0 0 0,0 0 0,0 0 15,0 0-15,22 0 0,-22 0 16,0 0-16,21 0 0,0 0 0,-21 0 16,0-22-16,0 22 0,0 0 15,-21 0-15,0 0 0,-1 0 0,-20-21 16,0 21-16,21 0 0,-22 0 15,1-21-15,0 21 0,-1 0 16,1-21-16,0 21 0,-1-21 0,-20 21 16,20 0-16,-20 0 0,21-21 15,-22 21-15,1 0 0,-1 0 16,1 0-16,-1 0 0,1 0 0,-22-22 16,21 22-16,-20 0 0,-1 0 15,-21 0-15,22 0 0,-22 0 0,0 0 16,0 0-16,0 0 15,0 0-15,1 0 32,-22 22 15,-22-22-47,1 0 15</inkml:trace>
  <inkml:trace contextRef="#ctx0" brushRef="#br0" timeOffset="2268.55">17589 1439 0,'0'-21'16,"22"21"-16,-22 21 63,0 1-48,0-1-15,0 0 0,0 0 16,0 21-16,0-20 0,-22 20 15,22-21-15,-21 21 0,21 1 0,0-1 16,0 0-16,-21 1 0,21-1 16,0 0-16,-21 1 0,21-1 0,0 0 15,0 1-15,0-1 0,-21 0 16,21 22-16,0-22 0,-21 1 0,21 20 16,0-21-16,0 22 0,0-22 15,0 22-15,0-22 0,0 22 0,0-22 16,0 0-16,0 1 0,0 20 0,-22-21 15,22 1-15,-21-1 0,21 0 16,0 1-16,0-1 0,-21 0 16,21 1-16,-21-22 0,21 21 15,0 1-15,0-1 0,-21-21 0,21 21 16,-21-20-16,21 20 0,0-21 16,0 21-16,0-20 0,-22-1 0,22 0 15,0 0-15,0 0 0,0 0 0,0 1 16,0-1-16,0 0 15,0-42 48,0 0-63,0-1 16,-21 22-16,21-21 0,-21 0 0,0 0 15</inkml:trace>
  <inkml:trace contextRef="#ctx0" brushRef="#br0" timeOffset="3421.66">11366 3704 0,'0'0'0,"-21"21"0,0-21 16,0 22-16,0-22 16,0 0-16,21 21 0,-22-21 15,1 0-15,0 0 0,21 21 16,0 0 15,21-21-15,0 0-1,1 21-15,-1-21 0,0 0 0,0 0 16,0 0-16,22 0 0,-22 0 16,21 0-16,0 0 0,1 0 0,-1 0 15,22 0-15,-1 0 0,1 0 16,-1 0-16,22 0 0,-1 0 0,-20 0 16,42 0-16,-22 0 0,1 0 15,0 0-15,-1 0 0,1 0 0,21 0 16,0 0-16,0 0 0,21-21 0,-22 21 15,1 0-15,0 0 16,0 0-16,21 0 0,-21 0 0,0 0 16,21 0-16,-22 0 0,1 0 15,21 0-15,-42 0 0,21 0 0,0 0 16,-22 0-16,22 0 0,-21 0 0,21 0 16,-1 0-16,1 0 0,-21 0 15,21 0-15,0 0 0,-22 0 0,22 0 16,-21 0-16,-1 0 0,22 0 15,-21 0-15,21 0 0,-22 0 16,1 21-16,0-21 0,-1 0 0,1 0 16,-21 0-16,-1 0 0,1 0 0,-1 0 15,1 0-15,-1 0 0,1 0 16,-1 0-16,1 0 0,-22 0 16,21 0-16,-20 0 0,-1 0 0,0 0 15,1 0-15,-22-21 0,21 21 16,-21 0-16,22 0 0,-22 0 0,0 0 15,0 0-15,0 0 0,1 0 16,-1 0-16,0 0 31,-21-21 16,-21 21-31,0-21-16,-1 21 0</inkml:trace>
  <inkml:trace contextRef="#ctx0" brushRef="#br0" timeOffset="4312.93">12065 1926 0,'0'0'0,"0"-21"16,0 0-16,0 0 15,0 0-15,0-1 0,0 1 16,0 0-1,-21 21 1,0 21 0,-1-21-16,1 43 0,0-22 15,0 0-15,21 21 0,-21 1 16,0-22-16,21 42 0,-22-20 0,1-1 16,0 0-16,0 22 0,0-22 0,21 0 15,0 1-15,-21-1 0,21 0 16,0 1-16,0-1 0,0-21 0,0 0 15,21 1-15,0-1 16,0 0-16,0-21 0,22 21 0,-22-21 0,21 0 16,-21 0-16,22 0 15,-1 0-15,0 0 0,1 0 0,-1-21 16,21 0-16,-20 21 0,-1-21 0,-21-1 16,22 1-16,-22 0 0,21 0 15,-21 0-15,0 0 0,1-1 0,-22 1 16,0 0-16,0 0 0,0 0 15,0 0-15,-22-1 0</inkml:trace>
  <inkml:trace contextRef="#ctx0" brushRef="#br0" timeOffset="4520.91">12065 2223 0,'0'0'0,"-21"0"16,42 0 15,0 0-31,0-22 0,0 1 16,1 21-16,-1 0 0,0-21 15,0 21-15,0 0 0,0-21 0,1 0 16,-1 0 0,-21-1-16,0 1 15</inkml:trace>
  <inkml:trace contextRef="#ctx0" brushRef="#br0" timeOffset="4720.39">12065 1947 0,'0'-21'32,"21"21"-32,-21-21 15,21 21-15,0 0 0,22-21 0,-22 0 16,0 21-16,0 0 0,0-21 15,22 21-15,-22 0 0,0 0 16,0 0-16,0 0 16</inkml:trace>
  <inkml:trace contextRef="#ctx0" brushRef="#br0" timeOffset="5201.18">12848 2138 0,'21'0'15,"-42"0"-15,42-21 0,-21 0 16,0-1-16,-21 22 16,0 0-16,0 0 15,0 0-15,-1 0 0,1 0 0,0 22 16,0-1-16,0 0 0,0 0 15,-1 0-15,1 0 0,0 22 16,0-22-16,21 21 0,0-21 0,0 22 16,0-1-16,0-21 0,0 22 15,0-22-15,0 0 0,0 0 0,0 0 16,0 0-16,0 1 0,21-1 16,0-21-16,0 0 0,1 0 15,-1 0-15,0 0 0,21 0 0,-21 0 16,22-21-16,-22-1 0,21 1 15,-21 0-15,22 0 0,-22 0 16,21-22-16,1 22 0</inkml:trace>
  <inkml:trace contextRef="#ctx0" brushRef="#br0" timeOffset="5576">13250 2201 0,'0'0'0,"0"-21"0,0 0 16,-21 21 15,0 0-31,0 21 15,0 0-15,-1 1 0,1-1 16,21 0-16,-21 21 0,21-21 0,-21 1 16,21 20-16,0-21 0,0 0 15,0 22-15,0-22 0,0 0 0,0 0 16,0 0-16,21-21 0,0 0 16,22 0-16,-22 0 15,0 0-15,21 0 0,-21 0 0,1 0 16,20-21-16,-21 0 0,0 0 15,22 0-15,-22-1 0,0-20 0,0 21 16,-21 0-16,0 0 0,0-22 0,0 22 16,0 0-16,0-21 0,0 20 15,-21 1-15,0 0 0,0 21 0,-1-21 16,1 21-16,0 0 0,0 0 16,0 0-16,0 0 0,-1 21 0,1-21 15,0 21-15,0 0 0,0-21 16,0 22-16,21-1 0,-22 0 0,22 0 15,0 0-15,0 0 16,0 1-16</inkml:trace>
  <inkml:trace contextRef="#ctx0" brushRef="#br0" timeOffset="7392.56">13758 2265 0,'0'-21'16,"-21"21"15,0 0-15,21 21-16,-21-21 15,21 21-15,0 0 0,0 0 16,0 1-16,-21-1 0,21 0 16,-22 0-16,22 0 0,0 0 15,-21-21-15,21 22 0,0-1 0,0 0 16,0 0 0,-21-21-16,21-21 46,0 0-46,0 0 16,0-1-16,0 1 0,0 0 0,0 0 16,21 0-16,-21 0 0,0-1 0,0 1 15,21 0-15,-21 0 0,22 0 16,-1 0-16,-21-1 0,21 22 0,0-21 16,0 0-16,0 21 0,1 0 15,-1 0-15,0 0 0,0 0 16,0 21-16,-21 0 0,21 1 15,1 20-15,-22-21 0,21 0 16,-21 22-16,0-22 0,0 21 0,0 0 16,0-20-16,0-1 0,0 0 15,0 0-15,0 0 0,0 0 0,0 1 16,0-44 15,0 1-15,0 0-16,0 0 0,0 0 0,0 0 15,0-1-15,0 1 0,0-21 16,21 21-16,0 0 0,0-22 16,-21 22-16,21 0 0,1 0 0,20 0 15,-21-1-15,0 1 0,22 0 0,-22 21 16,21 0-16,-21 0 0,22 0 16,-22 21-16,0 0 0,-21 1 15,0-1-15,21 0 0,-21 0 0,0 21 16,0-20-16,0 20 0,-21-21 15,0 0-15,21 0 0,0 1 0,-21-1 16,21 0-16,-22 0 0,22 0 16,0-42 15,0 0-15,0 0-16,0 0 15</inkml:trace>
  <inkml:trace contextRef="#ctx0" brushRef="#br0" timeOffset="8112.31">14584 2159 0,'0'21'0,"0"0"0,0 1 15,-21-1-15,21 0 0,0 0 0,-22-21 16,22 21-16,0 0 0,0 1 16,0-1-16,-21 0 15,21 0-15,-21 0 0,21 0 32,0-42-1,0 0-31,0 0 15,0 0-15,0 0 0,0-1 16,0 1-16,0 0 0,0 0 16,0 0-16,0 0 0,21 21 0,-21-22 15,21 1-15,1 0 0,-1 21 0,0-21 16,0 21-16,0 0 0,0 0 16,1 0-16,-1 0 0,0 0 15,0 0-15,0 21 0,-21 0 16,21 0-16,-21 1 0,0-1 15,0 0-15,0 0 0,0 21 16,0-20-16,0-1 0,-21 0 16,21 0-16,-21 0 0,21 0 15,-21-21 1,21-21 15,0 0-31,0 0 16,0 0-16,0 0 0,21-1 15,-21 1-15,21 0 0,0 0 16,-21 0-16,22 0 0,-1-1 0,0 1 16,0 21-16,0 0 0,22 0 0,-22 0 15,0 0-15,0 0 0,0 0 16,0 0-16,1 0 0,-1 21 0,0 1 16,-21-1-16,0 0 0,0 0 15,0 0-15,0 0 0,0 1 16,-21-1-16,0 0 15,21 0-15,-22-21 0,1 21 16,21-42 15,0 0-15</inkml:trace>
  <inkml:trace contextRef="#ctx0" brushRef="#br0" timeOffset="8500.09">15325 2244 0,'0'0'0,"21"0"16,0 0-16,0 0 15,-21-21-15,21 21 0,0 0 0,1 0 16,-22-22-16,21 1 0,0 21 15,-21-21-15,0 0 0,21 21 16,-21-21-16,-21 21 31,0 0-15,0 21-16,-1 0 0,1-21 16,21 21-16,-21 0 0,21 1 15,-21-1-15,21 0 0,0 0 16,0 0-16,0 0 0,0 1 15,0-1 1,21-21 0,0 0-16,0 0 0,1 0 15,-1 0-15,0 0 16,-21-21-16,21 21 0,0 0 0</inkml:trace>
  <inkml:trace contextRef="#ctx0" brushRef="#br0" timeOffset="8925.03">15706 2201 0,'0'-21'0,"0"0"16,21 21 0,-21-21-16,21 21 0,0 0 15,0 0 1,0 0-16,-21 21 15,0 0-15,22 0 16,-22 1-16,0-1 0,0 0 16,0 0-16,0 0 15,0 0-15,0 1 0,0-1 16,0 0-16,0 0 16,-22-21-16,22-21 46,0 0-46,0 0 0,0-1 16,0 1-16,0 0 16,0 0-16,0 0 0,22 0 0,-22-1 15,0 1-15,21 0 16,0 21-16,0-21 0,0 21 31,0 0-31,1-21 16,-1 21-16,0 0 15</inkml:trace>
  <inkml:trace contextRef="#ctx0" brushRef="#br0" timeOffset="9272.83">16468 2074 0,'0'0'0,"-22"0"15,1 0-15,0 0 16,0 0-16,0 0 0,0 22 0,-1-1 16,1 0-16,0-21 0,0 21 0,0 0 15,0 0-15,-1 1 0,22-1 16,0 21-16,0-21 0,0 0 0,0 1 15,0-1-15,0 0 16,0 0-16,0 0 0,0 0 16,22-21-16,-1 0 0,0 22 15,0-22-15,0 0 0,0 0 16,1 0-16,-1 0 0,0 0 16,0 0-16,0-22 0,-21 1 0,21 21 15</inkml:trace>
  <inkml:trace contextRef="#ctx0" brushRef="#br0" timeOffset="9760.06">16764 2223 0,'-21'0'0,"42"0"47,0 0-47,0 0 16,0 0-16,1 0 15,-1 0-15,0 0 0,0-22 0,0 22 16,0 0-16,1-21 0,-22 0 16,0 0-16,0 0 15,0 0-15,0-1 16,0 1-16,-22 21 15,1 0 1,0 0-16,0 0 0,0 0 16,0 0-16,-1 21 0,1 1 0,0-1 15,0 0-15,0 21 0,0-21 0,21 1 16,0-1-16,-22 0 0,22 0 16,0 21-16,0-20 0,0-1 15,0 0-15,0 0 0,22 0 16,-1-21-16,0 0 15,0 0-15,-21 21 0,21-21 16,0 0-16,1 0 0,-1 0 0,0 0 16,0 0-16,-21-21 15,21 0-15,0 21 16,-21-21-16,0 0 0</inkml:trace>
  <inkml:trace contextRef="#ctx0" brushRef="#br0" timeOffset="9913.43">16976 2350 0,'0'21'0,"0"0"47</inkml:trace>
  <inkml:trace contextRef="#ctx0" brushRef="#br0" timeOffset="11692.25">3408 7514 0,'0'-21'16,"0"0"-16,0 0 16,0 0-16,0-1 15,0 1-15,0 0 0,0 0 16,0 0 0,-21 21 15,-1 0-31,1 21 0,0 0 15,21 0-15,0 22 0,-21-22 16,0 21-16,0 0 0,21 1 0,0-1 16,0 22-16,-22-22 0,1 21 15,21 1-15,-21-1 0,21 1 0,0-1 16,0 1-16,0-1 0,-21 1 16,21-1-16,0 1 0,0-1 0,0-20 15,0 20-15,0 1 0,-21-22 0,21 22 16,0-1-16,0 1 15,0-1-15,0 1 0,-21-22 0,21 21 16,-22 1-16,22-1 0,-21-20 16,21-1-16,0 22 0,-21-22 0,21 0 15,-21 1-15,21-22 0,0 21 0,0-21 16,0 0-16,0 1 0,0-1 16,-21-21-16,21-21 15,0-1 1,0 1-16,0 0 0,0-21 0,0 21 15,0-22-15,0 1 0,0 0 0,0-22 16</inkml:trace>
  <inkml:trace contextRef="#ctx0" brushRef="#br0" timeOffset="12256.93">3598 7239 0,'0'-21'15,"21"21"48,1 0-48,-1 0-15,0 0 16,0 0-16,0 0 0,22 0 16,-22 0-16,21 21 0,-21-21 0,22 0 15,-1 0-15,0 0 0,22 0 16,-22 0-16,22 0 0,20 0 0,1 0 16,21 0-16,0 0 0,-1 0 15,22 0-15,-21 0 0,21 0 0,-21 0 16,21 0-16,0 0 0,0 0 0,0 0 15,0 0-15,0 0 0,0 0 16,0 0-16,0 0 0,0 0 0,0 0 16,0 0-16,0 0 15,0 0-15,-21 0 0,0 0 0,0 0 16,-1 0-16,1 0 0,0 0 16,-21 0-16</inkml:trace>
  <inkml:trace contextRef="#ctx0" brushRef="#br0" timeOffset="13076.97">8318 7239 0,'0'0'16,"22"0"-16,-1 0 16,-21 21-1,0 0-15,0 1 16,0-1-16,0 0 16,0 0-16,0 0 15,0 0-15,-21 1 16,21-1-16,0 0 0,0 21 0,0-21 15,0 1-15,0 20 0,0-21 0,0 21 16,0-20-16,0 20 0,-22-21 16,22 21-16,-21-20 0,21 20 0,0 0 15,0 22-15,0-22 0,0 22 0,-21-1 16,21 1-16,-21-1 0,21-21 16,0 22-16,0-1 0,-21 1 0,21 21 15,-21-22-15,21 1 0,-22-1 16,22 22-16,0-22 0,0 1 15,-21-1-15,21 1 0,0-1 0,-21 1 16,21-22-16,0 0 0,0 22 0,0-22 16,0 1-16,0-1 0,0 0 15,0 1-15,0-1 0,0 0 0,0-21 16,21 22-16,-21-22 0,0 0 0,0 0 16,0 0-16,0 1 0,0-1 15,-21-21 32,0 0-47,0 0 0,0 0 0,-1 0 16,1 0-16,-21 0 0,21 0 15,-22 21-15,1-21 0,21 0 16,-21 0-16,-1 0 0,1 0 0,-22 21 16,22-21-16,0 0 0,-22 0 0,1 0 15,-1 0-15,1 0 0,-22 0 16,0 0-16,-20 0 0,20 0 0,-21 0 15,-21 0-15,21 0 0,0 0 0,-21 0 16,22 0-16,-1 0 0,0 0 16,0 0-16,0 0 0,0 0 0,1 0 15,20 0-15,-21 0 0,21 0 16,-20 0-16,20 0 0,-21 0 0,0 0 16,22 0-16,-22 0 0,0 0 15,0 0-15,21-21 0,1 21 16,-1 0-16,0-21 0,1 21 0,-1-21 15,0 21-15,1 0 0,-1-22 0,22 22 16,-22 0-16,21 0 0,-20-21 16,20 21-16,22 0 0,-22 0 0,22 0 15,0-21-15,21 21 0,-1 0 16,1 0-16,0 0 0,0 0 16,21-21-1,21 0 16,0 0-15,0 21-16,1-22 0,20 1 0</inkml:trace>
  <inkml:trace contextRef="#ctx0" brushRef="#br0" timeOffset="13928.59">7408 7197 0,'21'0'46,"1"0"-30,-1 0-16,0 0 0,21 0 16,1 0-16,-1 0 0,0 0 0,1 0 15,-1 0-15,21 0 0,-20 0 16,20 0-16,-20 0 0,-1 0 0,0 0 16,1 0-16,-1 0 0,-21 0 15,0 0-15,22 21 0,-22-21 0,0 0 16,0 21-1</inkml:trace>
  <inkml:trace contextRef="#ctx0" brushRef="#br0" timeOffset="14724.02">11303 7049 0,'0'0'0,"0"-22"0,0 1 16,0 0-1,-21 21 1,21-21-16,-21 42 31,-1 0-31,1 0 16,21 1-16,-21 20 0,0 0 0,0 1 16,0 20-16,-1-21 0,22 22 15,-21-1-15,0 1 0,0-1 0,21 1 16,0-1-16,0 1 0,0 21 15,0-22-15,0 22 0,-21-1 16,21 1-16,0 0 0,-21-1 0,21 1 16,-22-21-16,22 20 0,0 1 15,-21 0-15,21-22 0,-21 22 0,21-22 16,0 1-16,0-1 0,0 1 0,-21-22 16,21 22-16,-21-22 0,21 0 15,-21-21-15,21 22 0,0-22 0,-22 0 16,22 0-16,-21 0 0,0-21 31,21-21-31,-21 21 0,21-21 16,0 0-16,0-21 0,0 20 15,0-20-15</inkml:trace>
  <inkml:trace contextRef="#ctx0" brushRef="#br0" timeOffset="16028.16">11345 7070 0,'21'0'0,"1"0"16,-1 0-16,0 0 15,0 0-15,0 0 16,0 0-16,1 0 0,-1 0 0,0 0 15,0 0-15,21 0 0,1 0 16,-1 0-16,0 0 0,22 0 16,-1 0-16,1 0 0,21 0 0,-1 0 15,1 0-15,21 0 0,-22 0 16,43-21-16,-21 21 0,42 0 0,-21 0 16,22 0-16,-1 0 0,0 0 15,-21 0-15,21 0 0,0 0 0,0 0 16,1 0-16,-1 0 0,-21 0 15,0 0-15,0 0 0,0 0 0,0 0 16,0 0-16,0 0 0,-21 0 16,21 0-16,-22 0 0,-20 0 15,21 0-15,-21 21 0,-1-21 0,-20 0 16,20 0-16,-20 0 0,21 0 16,-22 0-16,1 21 0,20-21 0,-20 0 15,-1 0-15,1 0 0,-22 0 16,22 0-16,-22 0 0,21 21 0,-20-21 15,-22 0-15,21 0 0,-21 0 0,1 0 16,-1 0 0,-21 21-1,0 0-15,0 1 16,0-1-16,-21 0 0,21 0 0,-22 0 16,22 0-16,0 1 0,0-1 15,-21 21-15,21-21 0,-21 0 16,21 22-16,-21-22 0,21 21 0,0 1 15,-21-1-15,21 0 0,-21 1 16,-1-1-16,22 21 0,0-20 0,0 20 16,-21 1-16,21-1 0,0 1 15,-21-1-15,21 1 0,0-1 0,0 1 16,0-1-16,0 1 0,0-1 0,0 1 16,0-1-16,0 22 0,21-22 15,-21 22-15,21-21 0,-21 20 0,0-20 16,0-1-16,22 1 0,-22-1 0,0 1 15,0-22-15,0 22 0,0-1 16,0-21-16,0 1 0,0-1 16,0 0-16,0 1 0,0-1 0,-22-21 15,1 22-15,0-22 0,0 0 16,0 0-16,0-21 0,-1 0 16,1 0-16,0 0 0,0 0 0,-21 0 15,-1 0-15,1-21 0,0 21 16,-1-21-16,-20 0 0,-1 21 0,1-22 15,-1 1-15,-20 21 0,-1-21 0,0 0 16,1 21-16,-1-21 0,-21 0 16,0 21-16,0-22 0,1 22 15,-1-21-15,21 21 0,-21-21 0,0 21 16,1-21-16,-22 21 0,21 0 16,-21 0-16,21 0 0,-21 0 0,21 0 15,-21 0-15,0 0 0,21 0 16,-42 0-16,21 0 0,0 0 0,0 0 15,0 0-15,0 0 0,0 0 0,21 0 16,0 0-16,22 0 0,-22 0 16,42 0-16,-20 0 0,41 0 0,-20 0 15,21 0-15,-1 0 0,1-21 0,0 21 16,20 0-16,1 0 0,-21 0 16,21 0-16,-22-21 0,22 21 15,-21 0-15,21 0 0,-22 0 0,1 0 16,21 0-16,-21 0 0,-1 0 15,22 0-15,0-22 0,-21 22 0,20 0 16,1 0-16,0 0 16,0 0-1,0 0 17,21-21-32,0 0 15,0 0-15</inkml:trace>
  <inkml:trace contextRef="#ctx0" brushRef="#br0" timeOffset="16844.68">18563 7091 0,'0'0'0,"0"-21"0,-21 21 0,21-21 16,-21 21-1,0 0-15,-1 0 16,22 21-16,0 21 16,-21-21-16,21 43 0,0-22 0,0 22 15,0-1-15,0 1 0,0-1 16,21 1-16,-21-1 0,0 1 0,22-1 15,-22 22-15,0-1 0,0 1 16,0-21-16,0 20 0,0 1 0,-22 0 16,1-1-16,0 1 0,0 0 15,0-1-15,0 1 0,21 0 16,0-1-16,-22-20 0,22-1 0,0 22 16,0-43-16,0 22 0,0-22 0,0 0 15,0 1-15,0-22 0,0 21 16,0-21-16,0 1 0,0-1 15,0-42 1,0-1 0,-21 1-16,21-21 0,0 21 0</inkml:trace>
  <inkml:trace contextRef="#ctx0" brushRef="#br0" timeOffset="18607.95">18563 7070 0,'21'0'15,"0"0"-15,1 0 0,-1 0 16,21 0-16,-21 0 16,0 0-16,22 0 0,-22 0 0,21 0 15,1 0-15,-1 0 16,21 0-16,1 0 0,-1 0 0,1 0 16,21 0-16,-1 0 0,1 0 15,0 0-15,20 0 0,-20 0 0,21 0 16,21 0-16,-21 0 0,21 0 15,21 0-15,-21 0 0,21 21 0,0-21 16,-21 0-16,21 0 0,1 21 0,-1-21 16,0 0-16,-21 21 0,21-21 15,-21 0-15,0 0 0,21 0 16,-21 21-16,0-21 0,0 0 0,-21 0 16,0 0-16,0 0 0,0 0 15,-22 0-15,1 0 0,-22 0 16,22 0-16,-21 0 0,-1 0 15,1 0-15,-1 0 0,1 0 0,-22 0 16,21 0-16,-20 0 0,-1 0 16,0 0-16,22 0 0,-22 0 0,-21 0 15,22 0-15,-1 0 0,-21 0 16,22 0-16,-22 0 0,0 0 0,0 0 16,0 0-16,0 0 0,1 0 15,-22 22 1,0-1-1,0 0 1,0 0 0,0 0-16,0 0 0,0 1 15,0-1-15,0 0 0,0 0 16,0 0-16,0 0 0,0 22 0,0-1 16,0 0-16,0 1 0,-22-1 0,22 0 15,-21 22-15,0-1 0,21 1 16,-21-1-16,0 1 0,21 21 0,-21-22 15,21 1-15,-22-1 0,22 1 16,-21-1-16,21 1 0,-21-22 16,0 21-16,21 1 0,-21-1 0,0-20 0,21 20 15,-22 1-15,1-22 16,0 22-16,21-22 0,-21 21 0,0-20 16,21-1-16,0 0 0,-21 1 0,-1-1 15,22-21-15,0 22 0,0-22 16,-21 21-16,21-21 0,0 0 0,-21 1 15,21-1-15,0 0 0,-21 0 0,21 0 16,0 0-16,0 1 0,0-1 16,0 0-1,-21-21-15,0 0 16,-1 0 0,1 0-16,0 0 0,0 0 15,0 0-15,-22 0 16,22 0-16,0 0 0,-21 0 0,21 0 15,-22 0-15,1 0 0,0 0 16,-22 0-16,22-21 0,-22 21 0,1 0 16,-1 0-16,1-21 0,-22 21 0,22-22 15,-22 22-15,21 0 0,-20 0 16,-1-21-16,0 21 0,22 0 0,-22 0 16,-21-21-16,22 21 0,-1 0 0,-21 0 15,22-21-15,-22 21 16,21 0-16,-21-21 0,22 21 0,-1-21 0,0 21 15,1 0-15,-1 0 0,0-22 0,1 22 16,20 0-16,1 0 16,-1-21-16,1 21 0,-1 0 0,22 0 15,-22-21-15,22 21 0,0 0 0,-22 0 16,1 0-16,20 0 0,-20-21 16,-1 21-16,1 0 0,-1 0 0,1 0 15,-1 0-15,1 0 0,-1-21 0,1 21 16,20 0-16,1 0 0,0 0 15,21 0-15,-22 0 0,22 0 0,0 0 16,-21 0-16,20 0 0,1-21 16,0 21-16,0 0 0,-21 0 0,20 0 15,1 0-15,-21 0 0,21 0 16,0 0-16,-1 0 0,1 0 0,0 0 16,0 0-16,0 0 78,0 0-63,-1 0 1,1 0 0,0 0-1,0 0 1,0 0-16,0 21 15,-1-21-15,1 0 0,0 0 16,0 0-16,0 0 16,0 0-16,-1 0 0,1 0 0,0 0 15,0 0-15,-21 0 0,20 0 0,-20 0 16,21 0-16,-21 0 0,20 0 16,1 0-16,-21 0 0,21 0 15,0 0-15,-1 0 0,1 0 16,0 0-1,0 0 1,0 0-16</inkml:trace>
  <inkml:trace contextRef="#ctx0" brushRef="#br0" timeOffset="18752.89">18309 9356 0,'0'0'0,"0"21"16,0 0 15,-21-21 32</inkml:trace>
  <inkml:trace contextRef="#ctx0" brushRef="#br0" timeOffset="23600.66">6689 6985 0,'0'0'0,"21"0"63,0 0-63,0 0 0,0-21 15,0 0-15,22 21 0,-22-21 16,0 21-16,21-22 0,-20 1 0,20 0 16,-21 21-16,21-21 0,1 0 15,-22 0-15,21-1 0,1 1 0,-1 0 16,0 0-16,1 0 0,-1 0 0,21-22 15,-20 22-15,20-21 0,1 21 16,-1-22-16,1 1 0,-1 21 0,1-22 16,-1 1-16,1 21 0,-1-21 15,1-1-15,-1 22 0,1-21 16,-1 21-16,1-22 0,20 1 0,-20 21 16,21-22-16,-22 1 0,22 21 15,-1-21-15,-20-1 0,21 1 0,-22 0 16,22 20-16,-22-20 0,1 0 15,-1-1-15,1 1 0,20 21 0,-20-21 16,21-1-16,-1 22 0,-20-21 16,20-1-16,1 22 0,0-21 0,-22 0 15,22-1-15,0 22 0,-22-21 16,22-1-16,-22 1 0,1 21 16,20-21-16,1-1 0,-21 22 0,20-21 0,1-1 15,0 22-15,-22-21 16,22 21-16,-22-22 0,1 22 0,-1-21 15,1 21-15,-1 0 0,1-22 16,-1 22-16,1 0 0,-1 0 0,1-22 16,-1 22-16,1 0 0,-22 0 15,22 0-15,-1 0 0,-21-1 0,22 1 16,-22 0-16,22 21 0,-22-21 0,0 0 16,-20 0-16,20 21 0,0-22 15,-21 22-15,1-21 0,-1 0 0,0 21 16,0 0-16,0 0 0,-21-21 15,21 21-15,-42 0 32,0 0-32,0 21 15,0-21-15</inkml:trace>
  <inkml:trace contextRef="#ctx0" brushRef="#br0" timeOffset="24369.73">15113 4106 0,'0'0'16,"0"-21"-1,-21 21 1,0 0-16,-1 0 16,1 21-1,21 1-15,0-1 0,-21 0 0,0 21 16,21-21-16,-21 22 0,21-1 16,0 0-16,-21 1 0,21 20 0,-22-20 15,22 20-15,-21 1 0,21 20 16,0 1-16,0-22 0,-21 22 0,0 0 15,21-1-15,-21 1 0,0 0 16,21-1-16,0-20 0,-22 21 0,1-1 16,0 1-16,21-22 0,0 22 0,-21-21 15,0-1-15,0 22 16,21-22-16,-22 1 0,1 20 0,0-20 16,21 21-16,-21-1 0,0-20 0,0-1 15,-1 1-15,-20-1 0,21 1 16,0-22-16,0 22 0,-1-43 0,-20 21 15,42-21-15,-21 0 0,21 1 0,-21-22 16,21-22 0,0 1-16,0 0 15,0-21-15,21 21 0,0-22 0,0 1 16,0 0-16</inkml:trace>
  <inkml:trace contextRef="#ctx0" brushRef="#br0" timeOffset="25204.06">17335 4043 0,'0'0'0,"-21"0"0,21-42 16,0 20-1,-21 22-15,21 22 32,0-1-17,0 0-15,0 0 0,21 21 0,0-20 16,1 20-16,-1-21 0,21 21 16,-21 1-16,22-1 0,-22 0 0,21 1 15,0-1-15,1 0 16,-1 1-16,0-1 0,1 0 0,-1 1 15,0 20-15,1-20 0,-1 20 16,22-21-16,-1 22 0,1-1 0,-1-20 16,1 20-16,20 1 0,1-22 15,-22 22-15,22-1 0,0 1 0,-1-22 16,-20 21-16,21 1 0,-22-1 0,22 1 16,-1-1-16,1 1 0,-21-1 15,20 1-15,-20-1 0,-1 1 0,1-22 16,-1 22-16,-20-1 0,20 1 15,-21-22-15,1 22 0,-1-1 0,-21-21 16,22 22-16,-22-22 0,21 1 16,-21-1-16,0-21 0,22 0 15,-22 22-15,0-22 0,0-21 0,-21 21 16,21 0-16,1-21 0,-1 0 16,0 0-1,-21-21 1,0 0-16,-21 0 15,0-1-15,21 1 0,-22 0 16,1 0-16,0 0 0,0 0 0</inkml:trace>
  <inkml:trace contextRef="#ctx0" brushRef="#br0" timeOffset="26044.69">17653 4022 0,'0'0'0,"0"-21"16,-21 21 0,21-22-16,-21 22 0,-1 0 15,1 0-15,0 0 16,0 0-16,0 0 0,0 22 15,-1-22-15,1 21 0,0 21 16,0-21-16,0 22 0,0-22 0,-1 21 16,22 0-16,-21 1 0,0-22 15,0 21-15,21-21 0,-21 22 16,0-22-16,-1 0 0,1 0 16,21 0-16,-21 1 0,0-1 15,21-42 16,0-1-15,0 1-16,0 0 0,21 0 16,-21-21-16,21 20 0,-21-20 15,21 21-15,1-21 0,-1-1 0,-21 1 16,21 0-16,0-1 0,0 1 16,0 21-16,1-22 0,-22 22 0,21 0 15,0 0-15,0 21 16,0 0-1,0 21-15,1 0 0,-1 22 16,0-22-16,0 0 0,0 21 16,0-21-16,1 1 0,-1 20 0,0-21 15,0 0-15,-21 0 0,21 1 16,0-1-16,-21 0 0,0 0 16,22-21-16,-22 21 0,0 0 15,-22-21 1,1 0-16,0 0 0</inkml:trace>
  <inkml:trace contextRef="#ctx0" brushRef="#br0" timeOffset="26708.9">14711 4085 0,'0'0'0,"-43"21"0,22-21 0,0 22 16,-21-1-16,21 0 0,-1-21 16,1 21-16,0-21 0,0 0 0,21-21 47,21 0-32,0 0-15,0-1 0,22 22 0,-22-21 16,0 0-16,0 0 0,0 0 15,1 0-15,20 21 0,-21-22 16,0 22-16,0 0 0,1 0 0,-1 0 16,0 0-16,0 0 0,0 22 15,-21-1-15,21 0 0,1 0 0,-1 21 16,0-20-16,-21 20 0,21-21 16,0 21-16,0-20 0,1-1 0,-22 21 15,21-21-15,0 0 0,-21 1 16,0-1-16,21 0 0,-21 0 0,21-21 15,-21 21-15,-21-21 16,0 0 0</inkml:trace>
  <inkml:trace contextRef="#ctx0" brushRef="#br0" timeOffset="27300.44">11705 4085 0,'21'21'62,"0"-21"-62,1 0 0,20 22 16,0-22-16,1 0 0,20 0 15,-21 0-15,22 0 0,-1 0 0,1 0 16,-1 0-16,-20 0 0,20 0 16,1 0-16,-22 0 0,22-22 0,-22 22 15,0 0-15,22 0 0,-43 0 16,21 0-16,-21 0 0,1 0 0,-22 22 15,0-1-15,0 0 16,0 0-16,-22 21 0,1 1 0,0-1 16,0 0-16,-21 1 0,-1-1 15,1 0-15,0 22 0,-1-22 16,1 1-16,-22-1 0,43 0 0,-21 1 16,21-1-16,0-21 0,-1 21 15,22-20-15,0-1 0,0 0 0,0 0 16,22-21-16,-1 0 0,21 0 0,0 0 15</inkml:trace>
  <inkml:trace contextRef="#ctx0" brushRef="#br0" timeOffset="61124.47">13081 3217 0,'0'0'0,"0"-21"0,0 0 16,21 21-16,0-21 0,-21 0 16,21 21-16,-21-21 0,0-1 15,0 1-15,0 0 16,-21 21-16,0 0 0,0-21 15,-21 21-15,20 0 0,-20 0 0,21 0 16,-21 0-16,-1 21 0,1-21 16,0 21-16,-1 0 0,22 1 0,0-1 15,-21 0-15,42 0 0,-22 0 16,22 0-16,0 1 0,0-1 0,0 0 16,0 0-16,22 0 15,-1-21-15,0 0 0,0 21 0,21-21 16,-20 0-16,20 0 0,-21 0 15,21 0-15,1 22 0,-22-22 16,21 0-16,1 0 0,-22 0 0,0 21 16,0-21-16,0 0 0,-21 21 15,0 0-15,-42 0 16,21-21-16,-22 21 0,1-21 0,-21 22 16,20-22-16,-20 21 0,20-21 15,1 0-15,0 0 0,-1 21 0,1-21 16,21 0-16,-21 0 15,20 0-15,1 0 0,0 0 0,0 0 16,21-21 0,21 21-1,0-21-15,0 21 0,1-22 16,-1 22-16,21-21 0</inkml:trace>
  <inkml:trace contextRef="#ctx0" brushRef="#br0" timeOffset="61665.16">13462 3006 0,'0'21'16,"0"0"-1,0 0-15,0 0 0,0 1 0,0-1 16,0 21-16,-21-21 0,21 22 16,-21-1-16,21-21 0,0 21 0,-22-20 15,22-1-15,0 0 0,0 0 16,-21 0-16,21 0 0,0 1 0,-21-22 16,21 21-16,0-42 62,0-1-62,0 1 0,0 0 0,0 0 16,21 0-16,-21 0 0,21-1 15,1-20-15,-1 21 0,0 0 0,0 0 16,0-1-16,0 1 0,1 21 0,20 0 16,-21-21-16,0 21 0,0 0 15,1 0-15,-22 21 0,21 0 0,0 1 16,-21 20-16,0-21 15,0 0-15,0 0 0,0 1 16,0-1-16,0 0 0,0 0 16,-21 0-16,0 0 0,-1 1 15,22-1-15,0-42 47,0-1-31</inkml:trace>
  <inkml:trace contextRef="#ctx0" brushRef="#br0" timeOffset="62120.29">14097 3175 0,'-21'0'0,"0"0"15,-1 0-15,1 0 16,0 0-16,0 21 0,0-21 0,0 21 16,21 1-16,-22-1 0,1 0 0,0 0 15,21 21-15,0-20 0,-21-1 16,21 0-16,0 0 0,-21 0 16,21 0-16,0 1 0,0-1 15,0 0-15,21-21 0,0 0 16,0 21-16,0-21 0,1 0 15,20 0-15,-21 0 0,0 0 16,0 0-16,22-21 0,-22 21 0,0-21 16,0 0-16,0-1 0,1 22 15,-1-21-15,0 0 0,-21 0 0,0-21 16,0 20-16,0 1 0,0 0 16,0-21-16,0 21 0,-21-1 0,0 1 15,-1 21-15,1-21 0,0 21 0,0 0 16,-21 0-16,20 0 15,1 0-15,0 0 0,0 0 0,0 21 16,0 0-16,21 1 16,-22-1-16,22 0 0,0 0 15,0 0-15,0 0 0,22-21 16,-1 0-16</inkml:trace>
  <inkml:trace contextRef="#ctx0" brushRef="#br0" timeOffset="62904.28">14499 3133 0,'0'0'0,"21"0"0,-21-21 16,0 42 31,0 0-31,0 0-16,0 0 0,-21 22 0,21-22 15,0 21-15,0 0 0,-21-20 16,0 20-16,21 0 0,0-21 0,-21 22 15,-1-1-15,22-21 0,-21 0 0,0 22 16,21-22-16,0 0 0,-21 0 16,0 0-16,21 1 0,-21-1 0,21 0 15,0 0-15,0-42 47,0 0-47,21 0 0</inkml:trace>
  <inkml:trace contextRef="#ctx0" brushRef="#br0" timeOffset="64008.64">14520 3112 0,'-21'0'0,"21"-22"16,0 1 15,21 0 0,0 21-31,1 0 0,-1 0 16,21 0-16,-21 0 0,0 0 0,1 0 16,-1 0-16,21 0 0,-21 21 15,-21 0-15,0 1 16,0-1-16,0 0 0,0 21 0,-21-21 16,-21 1-16,21-1 0,-22 0 15,22 0-15,-127 43 16,106-64-1,20 0-15,1 21 0,0-21 0,0 0 16,42 0 15,0 0-15,0-21-16,1 21 0,-1-22 16,0 22-16</inkml:trace>
  <inkml:trace contextRef="#ctx0" brushRef="#br0" timeOffset="65229.39">15007 3112 0,'-21'0'47,"0"21"-47,21 0 0,-21 0 16,21 0-16,-22 0 16,1 1-16,21-1 0,0 0 0,-21 0 15,21 0-15,-21 0 0,21 1 16,-21-1-16,21 0 15,0-42 32,0 0-47</inkml:trace>
  <inkml:trace contextRef="#ctx0" brushRef="#br0" timeOffset="65672.14">14944 3112 0,'-22'0'31,"22"21"-31,0 0 0,0 0 0,-21 0 16,0 22-16,21-22 15,-21 21-15,0 0 0,21 1 0,0-1 16,-21-21-16,21 22 0,-22-1 16,22-21-16,0 0 0,-21 22 0,21-22 15,-21-21-15,21 21 0,0 0 0,0 0 16,0-42 15,0 0-31,21 21 16,0-21-16,-21 0 0,0-22 0</inkml:trace>
  <inkml:trace contextRef="#ctx0" brushRef="#br0" timeOffset="65981.96">14944 3069 0,'0'0'0,"0"-21"16,21 21-16,0 0 15,0 0-15,0 0 0,22 0 16,-22 0-16,0 0 0,21 0 0,-21 0 16,1 0-16,-1 21 0,0 0 0,0-21 15,-21 22-15,0-1 0,0 21 16,0-21-16,-21 0 0,0 1 0,0-1 16,-22 0-16,22 0 15,-21 0-15,21-21 0,-22 21 0,22-21 16,0 22-16,0-22 0,0 0 0,-1 0 15,44 0 32,-1-22-47</inkml:trace>
  <inkml:trace contextRef="#ctx0" brushRef="#br0" timeOffset="66216.34">15515 3133 0,'0'21'0,"0"0"16,-21 0-16,21 0 0,0 1 0,0-1 16,-21-21-16,21 21 0,-21 0 15,21 0-15,-22-21 0,22 21 0,-21 1 16,21-44 31,0 1-47</inkml:trace>
  <inkml:trace contextRef="#ctx0" brushRef="#br0" timeOffset="66405.23">15515 2963 0,'0'0'0,"-21"0"32,42 22 30</inkml:trace>
  <inkml:trace contextRef="#ctx0" brushRef="#br0" timeOffset="66880.5">15769 3069 0,'0'21'0,"0"22"16,0-22-1,0 0-15,0 0 16,0 0-16,0 1 0,0-1 0,-21-21 16,21 21-16,-21 0 0,21 0 15,0 0-15,-21-21 32,-1 0-17,22-21 1,0 0-16,0 0 15,0 0-15,0 0 0,0-1 16,22 1-16,-1 0 0,0 0 0,0 0 16,21 0-16,-20-1 0,20 1 15,-21 0-15,0 21 0,22 0 0,-22 0 16,0 0-16,21 0 0,-21 0 16,1 0-16,-1 21 0,0-21 15,-21 21-15,0 1 0,0-1 0,0 0 16,0 0-16,0 0 0,0 0 15,-21 1-15,0-1 0,21 0 16,-22 0-16,1 0 16,42-21 31</inkml:trace>
  <inkml:trace contextRef="#ctx0" brushRef="#br0" timeOffset="67436.64">16531 3069 0,'0'0'0,"-21"0"16,0 0-16,21-21 16,-21 21-16,-1 0 0,1 0 0,0 0 15,0 0-15,0 0 0,0 0 0,21 21 16,-22-21-16,1 21 15,21 1-15,-21-22 0,21 21 0,0 0 16,0 0-16,0 0 16,21-21-16,0 0 15,1 0-15,-1 0 0,0 0 0,0 0 16,0 0-16,0 0 0,22 0 16,-22 0-16,0-21 0,-21 0 0,21 21 15,-21-21-15,21 21 0,-21-21 16,0 42 31,0 0-47,-21 0 0,21 0 15,-21 0-15,21 22 0,0-22 16,0 21-16,0 1 0,-21-1 0,21-21 16,-21 21-16,21 1 0,0-1 0,0 22 15,-21-22-15,-1 0 0,1 1 16,21-1-16,-21 0 0,0-21 0,0 22 15,21-1-15,-21 0 0,-1-20 16,22-1-16,0 0 0,-21 0 0,0 0 16,0-21-16,21 21 0,-21-21 15,0 0-15,-1 0 16,22-21-16,-21 21 0,0-21 0,0 0 16,0 0-16,0 0 0,-1-1 0,22 1 15,-21 0-15,21 0 0,-21 21 16,21-21-16,0 0 0,0-1 15,0 1-15,0 0 0,21 0 0</inkml:trace>
  <inkml:trace contextRef="#ctx0" brushRef="#br0" timeOffset="67700.82">16933 2942 0,'-21'0'16,"0"0"-16,0 0 0,0 0 15,-1 21-15,1 1 16,21-1-16,-21 0 0,21 0 0,-21 0 16,0 0-16,21 1 0,0 20 0,0-21 15,0 0-15,0 0 16,0 1-16,0-1 0,21-21 15,0 0 1,0 0-16,0 0 0</inkml:trace>
  <inkml:trace contextRef="#ctx0" brushRef="#br0" timeOffset="67957.17">17230 2921 0,'0'0'0,"0"21"47,21 0-47,0 1 16,-21-1-16,21 0 0,-21 0 0,0 0 16,0 22-16,0-22 0,0 0 0,0 21 15,0-21-15,0 1 16,-21-1-16,0 0 0,0 0 0,-1 0 15,1 0-15,0-21 16,0 0-16,0 22 0,0-22 0,-1 0 16</inkml:trace>
  <inkml:trace contextRef="#ctx0" brushRef="#br0" timeOffset="68981.67">4191 7557 0,'0'0'0,"21"-22"0,-21 1 0,0 0 16,21 0-16,-21 0 0,0 0 16,21 21-16,-21-22 0,-21 22 62,21 22-46,0-1-1,0 0 126</inkml:trace>
  <inkml:trace contextRef="#ctx0" brushRef="#br0" timeOffset="69788.21">4297 7535 0,'0'-21'15,"-21"21"1,-1 0-1,22 21-15,-21 1 16,21-1-16,0 0 0,-21 0 16,0 21-16,0 1 0,21-22 0,-21 21 15,-1 1-15,1-1 0,21 0 16,-21 1-16,0-1 0,0 0 0,21 1 16,0-22-16,-21 0 0,21 0 0,-22 0 15,22 0-15,0-42 47,22 0-47,-1-21 0,-21 21 16,21-22-16,0 1 0,-21 0 0,21 20 15,0-41-15,1 21 0,-1-1 16,0 1-16,0-22 0,0 22 0,0 0 16,1-1-16,-1 1 0,0 0 15,0 21-15,0-1 0,0 44 16,-21-1-16,0 21 15,22-21-15,-22 22 0,0-1 16,0 0-16,0 1 0,0-1 0,0 0 16,0-21-16,0 22 15,0-1-15,0 0 0,0 1 0,0-22 16,0 21-16,-22-21 0,22 1 0,0-1 16,-21 0-16,21 0 15,-21-21-15,0 0 16</inkml:trace>
  <inkml:trace contextRef="#ctx0" brushRef="#br0" timeOffset="69989.23">4064 8001 0,'21'0'15,"0"0"1,0-21-16,1 21 0,-1-21 0,21 21 15,-21-21-15,22 21 0,-1 0 0,0-22 16,-21 22-16,22 0 0,-22-21 16,21 0-16,-21 21 0,22-21 0,-22 21 15,0-21-15,0 21 0,22 0 16</inkml:trace>
  <inkml:trace contextRef="#ctx0" brushRef="#br0" timeOffset="70556.96">4699 7811 0,'0'21'15,"0"0"1,0 0-16,0 0 0,0 0 0,0 1 15,0-1-15,0 0 0,0 21 16,0-21-16,0 1 0,0 20 16,0-21-16,0 0 0,0 0 0,0 1 15,0-1-15,0 0 16,-21-42 15,21 0-15,0-1-16,0 1 0,0 0 0,0-21 15,0 21-15,0-22 0,0 22 0,0-21 16,0 21-16,21-22 0,0 22 16,0 0-16,0 0 0,1 0 15,20-1-15,-21 22 0,21 0 0,-20 0 16,20 0-16,-21 0 0,21 0 16,-20 0-16,-1 22 0,0-1 0,0 21 15,0-21-15,-21 0 0,21 22 16,-21-22-16,0 0 0,0 21 0,0-20 15,0-1-15,0 21 0,-21-21 0,21 0 16,-21-21-16,21 22 0,0-44 47,0 1-47,0 0 16,0 0-16,0 0 0,21-22 0,0 22 15,-21 0-15,22-21 0,-1 21 16,0-1-16,0 1 0,0 0 15,0 0-15,1 21 0,-1 0 0,0 0 16,0 0-16,0 0 0,0 0 16,1 21-16,-22 0 0,0 0 0,0 1 15,0-1-15,0 0 0,0 21 0,0-21 16,0 1-16,-22-1 0,1 0 16,0 0-16,21 0 0,-21 0 0,21 1 15,-21-22-15,21 21 0</inkml:trace>
  <inkml:trace contextRef="#ctx0" brushRef="#br0" timeOffset="71024.69">5905 7832 0,'-21'-21'16,"0"21"-16,0 0 0,0 0 0,0 0 16,-1 0-16,1 0 0,0 0 0,0 21 0,0 0 15,0 0-15,-1 0 16,1 0-16,0 1 0,0 20 0,0-21 16,21 0-16,0 22 0,0-22 0,0 0 15,0 0-15,0 0 0,0 0 16,21-21-1,0 0-15,0 0 0,0 0 16,1 0-16,-1-21 16,0 0-16,21 0 0,-42 0 0,43 0 15,-43-1-15,21 1 0,0-21 16,0 21-16,-21 0 0,0-1 0,0 1 16,0 0-16,0 42 31,0 0-16,0 1-15,0-1 0,-21 0 0,21 21 16,0-21-16,-21 1 0,21-1 16,0 0-16,0 0 0,0 0 0,0 0 15,0 1-15,0-1 16,21-21-16,0 0 16,0 0-16,0-21 0,-21-1 15,22 22-15</inkml:trace>
  <inkml:trace contextRef="#ctx0" brushRef="#br0" timeOffset="71560.39">6159 7895 0,'22'0'16,"-1"0"-16,0 0 15,0 0-15,0 0 0,0 0 16,1-21-16,-1 21 0,0 0 16,0-21-16,0 21 0,0-21 0,1 21 15,-44 0 17,1 0-32,0 0 0,0 21 15,0 0-15,0 0 0,-22 0 16,22 22-16,0-22 0,-21 21 0,20-21 15,-20 22-15,21-22 0,-21 21 0,20-21 16,-20 22-16,21-22 0,0 0 16,0 0-16,-1-21 0,22 21 0,0 1 15,22-44 17,-1 1-32,0 21 0,0-21 15,0 0-15,0 21 0,-21-21 16,22 0-16,-1 21 0,0-22 15,0 22-15,0 0 16,0 0-16,-21 22 0,0-1 16,22-21-16,-22 21 15,21-21-15,-21 21 0,0 0 0,0 0 16,21-21 0,0 0-1,0 0 1,0 0-16,1-21 15,-1 0-15,0 21 0</inkml:trace>
  <inkml:trace contextRef="#ctx0" brushRef="#br0" timeOffset="72200.03">6731 7916 0,'0'-21'15,"-21"21"1,0 21-16,-1-21 15,1 22-15,0-1 0,0 0 0,21 0 16,-21 0-16,21 0 0,-21 22 16,21-22-16,-22 0 0,22 0 15,0 0-15,0 1 0,0-1 16,22-21 0,-1 0-1,0 0 1,0-21-16,-21-1 15,0 1-15,0 0 0,0 0 16,21 0-16,-21 0 0,0-22 16,0 22-16,21 0 0,-21 0 15,22 0-15,-1-1 0,-21 1 0,21 0 16,0 0-16,0 21 0,0 0 0,1-21 16,-1 21-16,0 0 0,0 0 15,0 21-15,0 0 16,-21 0-16,22 0 0,-22 22 15,0-22-15,0 21 0,0-21 0,0 1 16,0-1-16,0 21 0,0-21 16,0 0-16,0 1 0,-22-22 0,22 21 15,-21-21-15,21-21 47,0-1-47,0 1 0,0 0 0,21 0 16,1-21-16,-1 20 0,0 1 15,0-21-15,0 0 0,0 20 16,1 1-16,-1 0 0,21 0 0,-21 0 16,0 21-16,1 0 0,-1 0 15,0 0-15,0 21 0,-21 0 0,0 0 16,21 0-16,-21 22 0,0-22 0,0 21 16,0-21-16,0 1 0,0-1 15,0 0-15,0 21 0,0-21 0,-21 1 16,0-1-16,0 0 0,0-21 15,21 21-15,-22-21 0,1 0 16,0 0-16,0 0 0</inkml:trace>
  <inkml:trace contextRef="#ctx0" brushRef="#br0" timeOffset="72992.57">3683 9144 0,'21'0'31,"0"0"-31,0 0 16,1 0-16,-1 0 15,-21-21-15,21 21 0,0-21 0,-21 0 16,21-1-16,-21 1 16,0 0-16,-21 0 15,0 21-15,0-21 0,0 21 0,-1 0 16,-20 0-16,21 0 0,-21 0 15,20 0-15,-20 0 0,21 0 0,0 21 16,-22-21-16,22 21 0,21 0 16,0 0-16,0 1 0,0-1 15,0 0-15,0 0 0,21 0 16,1-21-16,-1 21 0,21 1 16,-21-1-16,22 0 0,-1-21 0,0 21 15,-21 0-15,1 0 0,20 1 16,-21-1-16,-21 0 0,0 0 15,0 0-15,0 0 0,0 1 0,-42-1 16,21-21-16,-22 21 0,1 0 16,0 0-16,-1-21 0,1 0 0,0 0 15,-1 0-15,1 0 0,21 0 16,-22 0-16,22 0 0,0-21 0,-21 0 16,21 21-16,-1-21 0,22 0 15,-21-22-15,0 22 0,21 0 0,-21 0 16,21-22-16,0 22 0,0 0 15,0 0-15,0 0 0,0 0 16,21-1-16,0 22 0,0 0 0,1 0 16,-1 0-16,21 0 0,-21 0 15,22 0-15,-1 0 0,-21 0 0,21 0 16,1-21-16</inkml:trace>
  <inkml:trace contextRef="#ctx0" brushRef="#br0" timeOffset="73476.28">4064 8954 0,'0'0'0,"0"21"47,0 0-47,0 0 0,0 0 15,-21 0-15,21 22 0,0-22 0,-21 21 16,21-21-16,-22 22 0,22-22 15,0 21-15,0-21 0,-21 1 0,21 20 16,-21-21-16,21 0 0,0 0 16,0 1-1,0-44 17,0 1-17,0 0-15,0 0 0,0 0 16,0 0-16,21-1 0,0 1 15,1 0-15,-22 0 0,21 0 0,0 0 16,0 21-16,0-22 0,0 22 0,1 0 16,-1 0-16,0 0 15,0 0-15,-21 22 16,21-1-16,-21 0 0,0 0 16,0 0-16,0 0 0,0 1 15,0-1-15,0 0 0,-21 0 0,0 0 16,21 0-16,0 1 15,21-44 17,0 1-17</inkml:trace>
  <inkml:trace contextRef="#ctx0" brushRef="#br0" timeOffset="73864.6">4508 9165 0,'-21'21'32,"0"1"-32,0-22 0,21 21 15,-21 0-15,0 0 0,21 0 16,0 0-16,-22 1 0,22-1 16,0 0-16,0 0 0,0 0 15,0 0-15,22-21 16,-1 0-16,0 0 15,0 0-15,0 0 0,0 0 16,1 0-16,-1 0 0,21-21 0,-21 0 16,0 21-16,1-21 0,-22 0 0,21 0 15,0-1-15,-21 1 0,0 0 16,0 0-16,0 0 16,0 0-16,0-1 0,-21 22 0,0 0 15,-1-21-15,1 21 0,0 0 16,0 0-16,-21 0 0,20 0 0,1 0 15,0 21-15,0-21 0,21 22 16,-21-1-16,21 0 16,21-21-1,0 0-15,0 0 0,0 0 16</inkml:trace>
  <inkml:trace contextRef="#ctx0" brushRef="#br0" timeOffset="74148.42">4953 9123 0,'-21'0'0,"21"21"15,0 0-15,-21 0 0,21 1 16,-22-1-16,22 0 0,0 21 16,-21-21-16,21 22 0,0-22 0,0 0 15,-21 21-15,21 1 0,-21-22 0,0 21 16,21 1-16,-21-1 0,21 0 15,0 1-15,-22-22 0,22 21 16,-21 0-16,21-20 0,0 20 0,-21-21 16,21 0-16,0 0 0,0 1 0,21-22 31,0-22-15,1 1-16,-22 0 0,0 0 15</inkml:trace>
  <inkml:trace contextRef="#ctx0" brushRef="#br0" timeOffset="74421.28">4932 9250 0,'0'0'0,"0"-21"0,21-22 16,0 22-16,0 21 0,-21-21 15,21 21-15,1 0 0,-1 0 16,0 0-16,0 0 15,0 21-15,-21 0 0,0 1 16,0-1-16,0 0 0,0 0 16,0 0-16,0 0 0,-21 1 15,0-22-15,0 21 0,21 0 0,-21-21 16,-1 21-16,1-21 0,0 0 16,0 0-1</inkml:trace>
  <inkml:trace contextRef="#ctx0" brushRef="#br0" timeOffset="74697.12">5270 9144 0,'0'0'0,"0"21"0,0 0 0,0 1 0,0-1 15,0 0-15,0 21 16,-21-21-16,21 1 0,0 20 0,0-21 16,0 21-16,-21 1 0,21-22 0,-21 21 15,21 1-15,-21-1 0,21-21 16,0 21-16,-21 1 0,-1-22 0,1 21 16,21-21-16,0 1 0,0 20 0,0-21 15,0 0-15,0-42 31,21 0-15,1 0-16</inkml:trace>
  <inkml:trace contextRef="#ctx0" brushRef="#br0" timeOffset="74992.31">5270 9292 0,'0'0'0,"0"-21"0,0 0 0,22 0 0,-1 0 15,-21-1-15,21 1 16,0 21-16,0 0 0,0-21 16,1 0-16,-1 21 0,0 0 15,0 0-15,0 0 0,-21 21 0,21 0 16,-21 0-16,0 1 16,0-1-16,0 0 0,0 0 15,0 0-15,-21-21 0,0 21 0,0 1 16,0-1-16,0 0 0,-1 0 15,1 0-15,0-21 0,0 0 16,0 21-16,21-42 47</inkml:trace>
  <inkml:trace contextRef="#ctx0" brushRef="#br0" timeOffset="75214.17">5673 9208 0,'0'21'16,"0"0"-16,0 0 0,0 0 16,0 0-16,0 1 15,-22-1-15,1-21 16,21 21-16,0-42 47</inkml:trace>
  <inkml:trace contextRef="#ctx0" brushRef="#br0" timeOffset="75388.08">5736 9017 0,'-21'0'16,"0"0"0,21 21-16,0 0 15,0 1 1,0-1-16,0 0 16,21-21-16</inkml:trace>
  <inkml:trace contextRef="#ctx0" brushRef="#br0" timeOffset="75808.84">5863 9186 0,'0'22'0,"0"-1"16,0 0-16,0 0 16,0 0-16,-21 0 15,21 1-15,-21-22 16,21 21-16,0 0 15,0-42 32,0 0-47,0-1 16,0 1-16,21 0 0,0 21 16,-21-21-16,21 0 0,0 0 0,1-1 15,-22 1-15,21 21 0,0-21 0,0 21 16,0 0-16,0 0 15,1 0-15,-22 21 0,21-21 16,-21 21-16,0 1 0,0-1 0,0 0 16,0 0-16,0 0 15,0 0-15,0 1 16,0-1-16,0 0 0,0 0 16,21-21 15,0 0-31,0 0 15,0 0-15,1-21 0</inkml:trace>
  <inkml:trace contextRef="#ctx0" brushRef="#br0" timeOffset="76392.5">6477 9123 0,'0'0'0,"0"-21"15,-21 0-15,0 21 16,-1 0-16,1 0 0,0 0 15,0 0-15,0 21 0,0 0 16,-1 0-16,1 0 0,21 0 16,-21 1-16,21-1 0,-21-21 15,21 21-15,0 0 0,21-21 32,0 0-32,0 0 0,1 0 15,-1 0-15,0 0 16,0-21-16,0 21 0,0-21 15,1 21-15,-1-21 16,0 21 0,-21 21-1,0 0-15,0 0 16,0 0-16,0 0 0,0 1 16,0-1-16,0 21 0,-21-21 0,21 0 15,0 22-15,-21-22 0,21 21 16,0 1-16,0-1 0,0-21 0,0 43 15,0-22-15,0 0 0,0 1 0,0-1 16,0 0-16,0 22 0,0-22 16,0 0-16,0 1 0,0-1 15,0-21-15,0 22 0,0-1 0,0-21 16,-22 21-16,1-20 0,0-1 0,0 0 16,21 0-16,-21 0 0,0 0 0,-1-21 15,1 0-15,0 0 0,0 0 16,0 0-16,0 0 0,-1-21 0,1 0 15,0 0-15,0 0 0,21 0 0,0-22 16,0 22-16,0-21 0,0-1 0,0 1 16,0 21-16,0-21 0,0-1 15,21 1-15,0 21 0,0-22 0,1 1 16,-1 21-16,0-21 0,0-1 0,0 22 16,0-21-16,1 21 15</inkml:trace>
  <inkml:trace contextRef="#ctx0" brushRef="#br0" timeOffset="76676.34">7091 9081 0,'-21'0'31,"-1"0"-31,1 0 15,0 21-15,0 0 16,0 0-16,0 0 0,-1 0 0,22 1 16,0-1-16,-21 0 0,0 0 0,21 0 15,0 0-15,0 1 0,0-1 16,0 0-16,0 0 0,21-21 16,0 0-16,1 0 15,-1 0-15,0 0 0,0 0 0,0 0 16,0 0-16,1-21 0,-1 21 15</inkml:trace>
  <inkml:trace contextRef="#ctx0" brushRef="#br0" timeOffset="76940.11">7451 8996 0,'0'0'0,"21"0"15,0 0-15,0 0 16,0 21-16,-21 0 16,0 0-16,0 1 0,21-1 15,-21 0-15,0 0 0,0 0 0,0 22 16,0-22-16,0 0 0,-21 0 16,0 21-16,0-20 0,0-1 15,-22 0-15,22 21 0,0-21 0,0 1 16,0-1-16,0-21 0,-1 21 0,1 0 15,0-21-15</inkml:trace>
  <inkml:trace contextRef="#ctx0" brushRef="#br0" timeOffset="77952.55">12404 7387 0,'-22'0'0,"22"-21"0,0 0 15,-21 21 16,0 21-15,21 0-16,-21 0 0,21 22 16,-21-1-16,0 0 0,21 1 0,-22-1 15,22 0-15,0 1 0,-21-1 16,21 0-16,0-20 0,0 20 16,0-21-16,0 0 0,0 0 0,0 1 0,0-1 15,21-21 16,-21-21-15,22-1-16,-1 1 0</inkml:trace>
  <inkml:trace contextRef="#ctx0" brushRef="#br0" timeOffset="78171.94">12361 7408 0,'0'0'0,"43"-21"15,-22 21 1,0 0-16,0 0 0,0-21 16,22 21-16,-22 0 0,21 0 15,-21-21-15,22 21 0,-22-21 0,21 21 16,-21 0-16,22 0 0,-22 0 16,0 0-16,-21 21 15,0 0-15,-21 0 0,0-21 0,-1 21 16,-20 1-16,21-1 0</inkml:trace>
  <inkml:trace contextRef="#ctx0" brushRef="#br0" timeOffset="78340.32">12340 7705 0,'21'0'15,"0"0"-15,1 0 16,-1 0-16,0 0 0,0 0 0,0 0 15,0 0-15,22 0 0,-22-21 16,0 21-16,21 0 0,-20-22 0,-1 22 16,0-21-16,21 21 0</inkml:trace>
  <inkml:trace contextRef="#ctx0" brushRef="#br0" timeOffset="78808.05">13166 7281 0,'0'0'0,"0"-21"16,-22 21 0,22 21-1,-21 1-15,0-1 0,21 0 16,-21 21-16,0 1 0,0-1 0,-1 0 16,22-21-16,-21 22 0,0-1 15,0 0-15,0 1 0,21-1 0,-21-21 16,21 22-16,0-22 0,0 21 0,0-21 15,0 0-15,0 1 16,0-1-16,21-21 0,0 21 16,0-21-16,21 0 0,-20 0 0,-1 0 15,21-21-15,-21 21 0,0-21 16,22-1-16,-1 1 0,-21 21 0,0-21 16,22 0-16,-22 0 0,0 0 0,0-1 15,0 22-15,1-21 0,-22 0 16,0 0-16,-22 21 31,22 21-15,-21 0-16,0 0 0,21 1 15,0-1-15,-21 0 16,21 0-16,-21-21 0,21 21 16,0 0-16,0-42 46</inkml:trace>
  <inkml:trace contextRef="#ctx0" brushRef="#br0" timeOffset="79012.92">13483 7557 0,'0'-22'0,"0"44"78,21-22-78,0 21 16,1-21-16</inkml:trace>
  <inkml:trace contextRef="#ctx0" brushRef="#br0" timeOffset="79524.64">13801 7662 0,'0'-21'16,"-22"21"-1,1 21 1,21 1 0,0 20-16,0-21 15,0 0-15,0 22 0,0-1 0,-21-21 16,21 21-16,0 1 0,0-1 15,0 0-15,-21-20 0,21 20 0,-21 0 16,21-21-16,0 1 0,0 20 0,0-21 16,-21 0-16,21 0 15,0 1-15,0-44 32,0 1-32,0 0 0,0 0 15</inkml:trace>
  <inkml:trace contextRef="#ctx0" brushRef="#br0" timeOffset="79780.49">13758 7684 0,'0'0'0,"21"-22"0,-21 1 16,22 0-16,-1 21 0,0 0 16,0-21-16,0 0 0,0 21 15,1 0-15,-1 0 0,0 0 16,0 0-16,0 21 0,-21 0 0,0 0 15,0 0-15,0 1 0,0-1 0,0 0 16,0 0-16,-21 0 0,0 22 16,0-22-16,-22 0 0,22-21 15,0 21-15,0 0 0,0-21 0,0 21 0,-1-21 16,1 0-16,21-21 31,21 21-31</inkml:trace>
  <inkml:trace contextRef="#ctx0" brushRef="#br0" timeOffset="80024.35">14351 7324 0,'0'0'0,"0"-21"0,0 42 31,0 0-31,0 0 0,-21 0 0,21 22 15,-21-22-15,-1 21 0,22 0 0,0 1 16,-21-1-16,0 0 0,0-20 16,21 20-16,-21 0 0,0-21 0,-1 1 15,22 20-15,-21-21 0,21 0 0,-21-21 16,21 21-16,21-21 31,0-21-31</inkml:trace>
  <inkml:trace contextRef="#ctx0" brushRef="#br0" timeOffset="80378.14">14457 7514 0,'0'0'15,"-21"21"-15,-1-21 0,-20 0 0,21 22 0,0-22 16,0 0-16,-1 0 0,1 0 0,21 21 63,0 0-63,21 0 15,-21 0-15,22 0 0,-22 1 0,0-1 16,0 0-16,21 0 0,0 0 0,-21 0 15,21 1-15,-21-1 0,21-21 16,0 21-16,1-21 0,-1 21 16,0-21-16,0 0 0,0 0 0,0 0 15,1 0-15,-1 0 0,0 0 16,0 0-16,0-21 0,0 21 0</inkml:trace>
  <inkml:trace contextRef="#ctx0" brushRef="#br0" timeOffset="80793.44">14922 7557 0,'0'0'0,"-21"0"0,0 0 0,0 0 15,0 0-15,0 0 16,-1 0-16,1 21 0,0 0 0,0 0 16,0 0-16,0 0 0,-1 1 0,1-1 15,21 0-15,0 0 0,-21 0 16,21 0-16,0 1 0,0-1 0,0 0 15,21-21 17,0 0-32,1 0 0,-1 0 0,0 0 15,0 0-15,0-21 0,0 0 16,1-1-16,-1 22 0,0-21 16,-21 0-16,0 0 0,21 21 0,-21-21 15,0 0-15,21 21 0,-21-22 16,0 44-1,0-1 1,0 0-16,-21 0 0,21 0 16,0 0-16,0 1 0,-21-1 15,21 0-15,0 0 16,0 0-16,21-21 31,0 0-31,0 0 16,1 0-16</inkml:trace>
  <inkml:trace contextRef="#ctx0" brushRef="#br0" timeOffset="81156.21">15240 7620 0,'21'0'16,"0"21"0,-21 0-16,21 1 0,1-1 15,-22 0-15,0 0 0,0 0 16,0 0-16,0 1 16,0-1-16,0 0 0,0 0 0,-22 0 15,1-21-15,21 21 16,-21-21-16,21-21 31,0 0-15,0 0-16,21 0 15,0 21-15,-21-21 0,22-1 0,-1 1 16,0 0-16,-21 0 0,21 0 0,0 0 16,0-1-16,1 1 0,-1 0 15,0 0-15,0 0 0</inkml:trace>
  <inkml:trace contextRef="#ctx0" brushRef="#br0" timeOffset="81453.05">15896 7303 0,'0'0'0,"-21"21"16,-21 42-16,20-42 15,1 1-15,21-1 0,-21 21 16,0-21-16,0 22 0,21-22 0,0 21 16,-21-21-16,21 22 0,-22-22 0,22 0 15,0 0-15,0 21 0,0-20 16,0-1-16,0 0 0,0 0 0,0 0 16,0 0-16,0 1 15,22-22 1,-1 0-16,0 0 0,0 0 15,0 0-15,0 0 0,1-22 16,-1 1-16,0 0 0</inkml:trace>
  <inkml:trace contextRef="#ctx0" brushRef="#br0" timeOffset="81668.92">15769 7599 0,'0'0'0,"0"21"0,21-21 32,0 0-17,1 0-15,20 0 0,-21 0 0,0 0 16,0 0-16,22 0 0,-22 0 16,21 0-16,-21 0 0,1-21 0,20 21 15,-21 0-15,0 0 0,0-21 16</inkml:trace>
  <inkml:trace contextRef="#ctx0" brushRef="#br0" timeOffset="82500.88">12340 8721 0,'42'0'16,"-20"0"-16,-1-21 15,-21-1 1,0 1-1,-21 21 1,-1 0-16,1 0 0,0 0 16,0 0-16,-21 0 0,20 0 0,-20 0 15,21 0-15,-21 21 0,20-21 0,1 22 16,0-1-16,0-21 0,21 21 16,-21 0-16,21 0 0,0 0 0,0 1 15,0-1-15,21 0 0,0 0 16,0 0-16,0 0 0,22 1 0,-22-1 15,0 0-15,21 0 0,-20 0 0,-1 0 16,0 1-16,0-1 0,-21 0 16,0 0-16,0 0 0,-21 0 15,0 1-15,0-1 0,-22-21 0,22 21 16,-21-21-16,-1 0 16,1 0-16,0 0 0,-1 0 0,1 0 15,0 0-15,21 0 0,-22 0 0,22 0 16,0-21-16,0 21 0,21-21 15,0-1-15,0 1 0,0 0 0,0 0 16,0 0-16,0-22 0,0 22 0,0 0 16,21 0-16,0-21 0,0 20 15,22 1-15,-1 0 0,-21 0 0,21 0 16,1 0-16,-1 21 0,0-22 0</inkml:trace>
  <inkml:trace contextRef="#ctx0" brushRef="#br0" timeOffset="82976.61">12785 8615 0,'0'21'0,"-22"0"16,1 0-16,21 1 0,-21-1 16,0 21-16,21-21 0,0 22 0,-21-1 15,21-21-15,-21 21 0,-1 1 16,22-22-16,0 21 0,-21-21 0,21 1 15,-21-1-15,21 0 0,-21 0 0,21 0 16,0 0-16,-21-21 16,0 0-16,21-21 47,0 0-47,0 0 0,0 0 15,21 0-15,0-1 0,-21 1 0,21 0 16,0 0-16,0 0 0,1 0 15,-1 21-15,0-22 0,21 1 0,-21 21 16,1 0-16,-1 0 0,0 0 0,0 0 16,0 0-16,0 0 0,1 0 15,-22 21-15,0 1 0,0-1 0,0 0 16,0 0-16,0 0 0,0 22 16,0-22-16,-22-21 0,1 21 0,0 0 15,0 0-15,21 0 0,0 1 16,-21-22-16,42 0 47,0-22-47,-21 1 0,21 21 15</inkml:trace>
  <inkml:trace contextRef="#ctx0" brushRef="#br0" timeOffset="83340.41">13229 8869 0,'-21'21'16,"21"0"-16,-21 0 0,0 1 15,-1-1-15,1 0 0,21 0 0,0 0 16,-21 0-16,21 1 0,0-1 16,0 0-16,0 0 0,0 0 15,21-21 1,0 0-16,1 0 0,-1 0 15,0 0-15,0 0 0,0-21 0,0 21 16,1-21-16,-1 0 0,0 21 0,0-21 16,0-1-16,0 1 15,-21 0-15,0 0 0,0 0 0,0 0 16,0-1-16,0 1 0,-21 0 16,0 0-16,-21 21 15,21 0-15,-1 0 0,1 0 0,0 0 16,-21 0-16,21 0 0,-1 21 15,22 0-15,-21 0 0,21 1 16,0-1 0,21-21-16</inkml:trace>
  <inkml:trace contextRef="#ctx0" brushRef="#br0" timeOffset="83629.24">13568 8911 0,'0'0'0,"-21"21"0,21 22 0,0-22 16,0 21-16,-22-21 0,1 22 0,0-1 16,21-21-16,-21 22 0,0-1 0,0-21 15,-1 21-15,22 1 0,-21-1 16,0 0-16,0-20 0,21 20 15,0 0-15,-21 1 0,0-1 0,21 0 16,0 1-16,-22-1 0,22-21 16,-21 0-16,21 0 0,0 1 0,0-1 15,21-21 1,1-21-16,-22-1 0,21 1 16</inkml:trace>
  <inkml:trace contextRef="#ctx0" brushRef="#br0" timeOffset="83910.08">13589 8975 0,'0'0'0,"21"-21"16,0 21-16,0-22 15,1 22-15,-1-21 0,0 21 0,0 0 16,0 0-16,0 0 0,1 0 0,-22 21 15,0 1-15,0-1 16,0 0-16,0 0 0,0 0 0,0 0 16,-22 1-16,1-1 0,0 0 0,0 0 15,0-21-15,-22 21 0,22 0 16,0-21-16,0 0 0,0 22 0</inkml:trace>
  <inkml:trace contextRef="#ctx0" brushRef="#br0" timeOffset="84216.9">13991 8954 0,'-21'0'0,"21"21"0,-21 0 16,21 0-16,-21 0 0,21 22 0,-22-22 15,22 21-15,-21-21 16,21 22-16,0-1 0,0 0 0,-21 1 16,21-1-16,-21 0 0,21 1 0,0-1 15,-21 0-15,21 1 0,-21-1 0,-1 0 16,22-21-16,-21 22 0,0-1 16,21-21-16,-21 0 0,0 22 0,0-22 15,21 0-15,0 0 0,-22 0 0,22 1 16,0-44 15,22 1-31,-1 0 0,-21 0 0,21 0 16,0-22-16,-21 1 0</inkml:trace>
  <inkml:trace contextRef="#ctx0" brushRef="#br0" timeOffset="84532.02">13949 9017 0,'0'0'0,"0"-21"0,0 0 0,21 0 16,0 21 0,-21-22-16,21 22 0,0 0 0,1 0 15,-1-21-15,0 21 0,0 0 0,0 0 16,0 0-16,1 0 0,-1 0 16,0 21-16,-21 1 15,21-22-15,-21 21 0,0 0 0,0 0 16,0 0-16,0 0 0,-21 1 0,0-1 15,0 0-15,-1 0 0,-20 0 16,21-21-16,0 21 0,0-21 0,-1 0 16,1 22-16,0-22 0,0 21 0,0-21 15,0 0-15,-1 0 16,44 0 0,-1-21-1,0 21-15,0-22 0</inkml:trace>
  <inkml:trace contextRef="#ctx0" brushRef="#br0" timeOffset="84764.88">14563 8911 0,'-22'21'15,"22"1"-15,-21-1 0,21 0 16,-21 0-16,0 0 0,21 0 15,0 1-15,-21-1 0,21 0 16,-21 0-16,-1 0 0,22 0 16,0-42 31</inkml:trace>
  <inkml:trace contextRef="#ctx0" brushRef="#br0" timeOffset="84944.78">14584 8784 0,'0'0'0,"-21"0"16,21 21 46,0 1-46</inkml:trace>
  <inkml:trace contextRef="#ctx0" brushRef="#br0" timeOffset="85392.53">14668 9102 0,'0'0'0,"0"21"0,-21-21 15,21 21-15,0 0 0,-21-21 0,21 21 16,-21 1 0,0-22-1,21-22 1,0 1-1,0 0 1,0 0-16,0 0 0,21 0 16,0-1-16,0 1 0,0 0 0,1 0 15,-1 21-15,0-21 0,0 0 16,0 21-16,0 0 0,1 0 16,-1 0-16,-21 21 15,0 0-15,0 0 16,0 0-16,0 0 0,0 1 0,0-1 15,0 0-15,0 0 0,0 0 0,-21 0 16,21 1-16,0-1 16,-22-21-16,22 21 0,0 0 15</inkml:trace>
  <inkml:trace contextRef="#ctx0" brushRef="#br0" timeOffset="85989.18">15325 8932 0,'0'-21'0,"0"42"0,-22-42 16,1 21-16,0 0 0,-21 0 0,21 0 15,-1 0-15,1 0 0,0 21 16,-21 1-16,21-22 0,21 21 15,-22 0-15,1 0 0,0 0 16,21 0-16,0 1 16,0-1-16,21-21 15,0 0-15,1 0 0,-1 0 16,0 0-16,0 0 0,0 0 16,22 0-16,-22 0 0,0-21 15,0 21-15,0-22 0,0 22 0,-21-21 16,22 21-16,-22-21 15,0 42 17,-22-21-17,22 21-15,-21 1 0,21-1 0,-21-21 16,0 21-16,21 0 0,-21 0 0,0 22 16,21-22-16,0 0 0,-22 0 15,1 0-15,21 0 0,-21 22 0,21-22 16,-21 0-16,0 21 0,0-20 0,21 20 15,-22-21-15,1 21 0,0 1 0,0-1 16,0 0-16,0 1 0,-1-1 16,22 22-16,-21-22 0,0 0 15,21 1-15,-21-1 0,21-21 0,-21 21 0,21 1 16,-21-22-16,21 0 0,0 21 16,0-20-16,-22-22 0,22 21 15,0 0-15,-21-21 0,21-21 31,0 0-31,-21-1 0,21 1 0,0 0 16,-21 0-16,21-21 0,0 20 16,0-20-16,0 21 0,0-21 0,0 20 15,0-20-15,21 0 0,0-1 0,0 22 16</inkml:trace>
  <inkml:trace contextRef="#ctx0" brushRef="#br0" timeOffset="86250.21">15854 8932 0,'0'-21'0,"0"42"0,0-63 0,0 21 16,0 0 0,-21 21-16,-1 0 0,1 0 15,21 21-15,-21 0 16,21 0-16,-21 0 0,21 1 15,-21 20-15,21-21 0,0 0 0,0 0 16,0 1-16,0-1 0,0 0 16,0 0-16,0 0 15,21-21 1,0 0-16</inkml:trace>
  <inkml:trace contextRef="#ctx0" brushRef="#br0" timeOffset="86488.08">16129 8890 0,'0'-21'0,"0"42"0,0-63 16,21 21-16,0 21 15,0 0 1,1 0-16,-22 21 0,21 0 16,-21 0-16,0 0 0,0 0 15,0 22-15,0-22 0,0 21 16,0-21-16,0 1 0,0 20 0,0-21 15,-21 0-15,21 0 0,-22 1 0,1-1 16,21 0-16,-21 0 0,0-21 0,0 21 16,0-21-16,-1 21 0,1-21 15,0 0-15,0 0 0,0 0 16</inkml:trace>
  <inkml:trace contextRef="#ctx0" brushRef="#br0" timeOffset="87808.83">19833 7451 0,'0'-21'31,"0"-1"-15,0 1-1,0 0 1,21 21 0,-21-21-16,0 0 0,0 0 15,0-1-15,0 1 16,0 42 15,0 1-31,0 20 0,0-21 16,0 21-16,0-20 0,0 20 0,0 0 15,-21 1-15,21-1 0,0-21 16,0 21-16,0-20 0,-21 20 0,21-21 16,0 0-16,0 0 0,0 1 15,0-1-15,0 0 0,0 0 16,0 0-16,0-42 47,0 0-32,0 0-15</inkml:trace>
  <inkml:trace contextRef="#ctx0" brushRef="#br0" timeOffset="88368.4">19727 7430 0,'-21'0'15,"42"0"-15,-42-22 0,21 1 16,0 0-1,0 0-15,21 21 16,0-21-16,1 21 16,-1-21-16,0 21 0,0 0 0,21 0 15,-20 0-15,20 21 0,-21 0 16,21 0-16,-20 0 0,-1 22 0,0-22 16,0 21-16,0 0 0,-21-20 0,0 20 15,0 0-15,0-21 0,0 1 16,0 20-16,0-21 0,0 0 0,0 0 15,0 1-15,0-1 16,-21-21 0,21-21 15,0-1-31,0 1 0,21 0 16,-21 0-16,21 0 0,1-22 0,-1 22 15,0-21-15,0 21 0,43-43 16,-43 22-16,21 0 0,-21 20 15,22-20-15,-22 21 0,21 0 0,-21 21 16,0 0-16,-21 21 16,0 0-16,0 0 0,0 0 15,0 22-15,0-1 16,0-21-16,0 22 0,-21-1 0,0 0 16,21-21-16,-21 22 0,0-1 0,0-21 15,-1 22-15,22-1 0,-21-21 16,0 0-16,21 22 0,-21-22 0,21 0 15,0 0-15,0 0 0,21-42 47,-21 0-47,21 0 16,0 21-16</inkml:trace>
  <inkml:trace contextRef="#ctx0" brushRef="#br0" timeOffset="88917.09">20680 7747 0,'0'21'31,"0"0"-31,0 1 0,0-1 16,0 0-16,-21 0 0,21 0 16,0 0-16,0 1 15,0-1-15,0 0 16,21-21-1,0 0 1,0-21-16,0 21 0,0-21 0,22 21 16,-22-22-16,0 1 0,0 0 0,0 0 15,1 21-15,-1-21 0,0 0 16,-21-1-16,21 1 0,-21 0 0,21 21 16,-21-21-16,0 42 46,0 0-46,-21 0 16,0 22-16,21-22 0,-21 21 0,21-21 16,-21 22-16,21-1 0,0 0 15,0 1-15,0-1 0,0 0 16,0 1-16,0-1 0,0 0 0,0 1 16,0-1-16,0 0 0,0 1 0,0-22 15,0 21-15,0-21 0,-22 1 0,22-1 16,-21 0-16,0 0 0,0 0 15,0-21-15,0 0 0,-1 0 0,1 0 16,0 0-16,0 0 0,0 0 0,-22 0 16,22 0-16,0-21 15,-21 0-15,21 0 0,-22 0 0,22-1 0,0 1 16,0 0-16,0 0 0,-1 0 0,22 0 16,-21-22-16,21 22 0,0 0 15,0 0-15,0 0 0,21-22 16,22 22-16,-22 0 0</inkml:trace>
  <inkml:trace contextRef="#ctx0" brushRef="#br0" timeOffset="89376.82">21399 7641 0,'-21'21'15,"21"1"-15,-21-1 16,21 0-16,0 0 0,0 0 16,0 0-16,-21 1 0,21-1 0,-21 0 15,21 0-15,-21 0 0,21 0 0,0 1 16,-22-22-16,22 21 16,-21-21-16,21-21 31,0-1-31,0 1 15,0 0-15,0 0 0,21 0 16,1 0-16,-1-1 0,0 1 0,0-21 16,0 21-16,22 0 0,-22-1 15,0 1-15,21 0 0,1 0 16,-22 0-16,21 21 0,-21 0 16,0 0-16,1 0 0,-1 0 0,0 0 15,-21 21-15,0 0 0,21 0 0,-21 0 16,0 1-16,0-1 0,0 0 15,0 0-15,0 0 0,0 22 0,-21-22 16,21 0-16,-21 0 0,21 0 16,0 0-16,0-42 31,21 21-31</inkml:trace>
  <inkml:trace contextRef="#ctx0" brushRef="#br0" timeOffset="89648.67">21992 7430 0,'0'0'0,"21"-22"0,-21-20 15,0 63 1,0 0 0,0 1-16,0-1 0,0 21 0,0-21 15,-21 22-15,21-22 0,-21 21 16,0-21-16,21 22 0,0-1 0,-21-21 15,-1 21-15,22-20 0,0-1 0,0 0 16,0 0-16,0 0 16,0 0-16,22-21 31,-1 0-31,0-21 16,0 21-16,-21-21 0,0 0 0,21 21 15,-21-21-15</inkml:trace>
  <inkml:trace contextRef="#ctx0" brushRef="#br0" timeOffset="89832.56">21844 7662 0,'0'0'0,"-21"0"16,42 0 15,0 0-15,0 0-16,0 0 0,1 0 0,-1 0 15,0-21-15,0 21 0,21 0 16,-20 0-16,-1-21 0,0 21 0,0 0 16</inkml:trace>
  <inkml:trace contextRef="#ctx0" brushRef="#br0" timeOffset="90236.44">22225 7620 0,'21'0'47,"0"0"-31,0 0-16,-21 21 0,22-21 0,-1 21 15,-21 1-15,21-22 0,-21 21 16,21 0-16,-21 0 0,21 0 0,-21 0 15,0 1-15,0-1 0,0 0 0,0 0 16,-21-21-16,0 21 16,0 0-16,0 1 0,-1-22 15,1 0-15,0 0 16,21-22 0,0 1-1,0 0-15,0 0 0,21 0 16,-21 0-16,21-1 0,1 1 15,-1 0-15,0 0 0,-21 0 0,21 0 16,0-1-16,0 1 0,1 21 0,-1-21 16,0 21-16,0-21 15,0 21-15,0 0 0,1 0 0,-1 0 16</inkml:trace>
  <inkml:trace contextRef="#ctx0" brushRef="#br0" timeOffset="90748.84">23050 7747 0,'0'0'0,"43"-21"16,-43 0-16,0 0 15,0-1-15,0 1 0,-21 0 16,-1 0-16,1 21 15,0 0-15,0 0 0,0 0 16,0 0-16,-1 0 0,1 0 16,0 21-16,0 0 0,0 0 0,0 1 15,-1-1-15,1 0 0,0 0 0,0 0 16,21 0-16,0 1 0,0-1 16,0 0-16,0 0 0,0 0 0,0 0 15,21-21 1,0 0-16,0 0 15,1 0-15,-1 0 0,0-21 16,0 21-16,0-21 0,0 21 0,-21-21 16,43 0-16,-43 0 0,21-1 15,0 22-15,0-21 0,0 0 0,1 0 16,-1 0-16,-21 0 0,21 21 16,-21 21-1,0 0-15,0 0 16,-21 0-16,21 0 0,-21 1 15,21-1-15,0 0 0,0 0 0,0 0 16,0 0-16,21-21 16,0 0-16,0 0 0,21 0 15,-20 0-15,-1 0 0,21 0 16,-21 0-16,0 0 0,1 0 0</inkml:trace>
  <inkml:trace contextRef="#ctx0" brushRef="#br0" timeOffset="91601.36">19410 8573 0,'0'-22'47,"-21"22"-47,-1 0 15,1 0-15,0 0 16,0 0-16,0 0 0,0 0 0,-1 0 15,1 0-15,-21 0 0,21 0 16,0 0-16,-1 22 0,1-1 0,0-21 16,21 21-16,0 0 0,-21-21 0,21 21 15,0 0-15,0 1 0,0-1 16,21 0-16,0 0 0,-21 0 16,43-21-16,-22 21 0,0 1 15,21-1-15,-21 0 0,22 0 16,-22 0-16,0 0 0,0 1 0,0-22 15,1 21-15,-22 0 0,0 0 0,0 0 16,0 0-16,-22 1 16,1-22-16,-21 0 0,21 21 0,-22-21 15,1 0-15,21 0 0,-21 0 0,-1 0 16,22 0-16,0 0 0,0-21 16,0 21-16,-1-22 0,1 1 0,0 21 15,21-21-15,0 0 0,0 0 16,-21 0-16,21-1 15,0 1-15,21 0 16,0 21 0,0 0-16,1-21 0,-1 21 0,0-21 15,0 21-15</inkml:trace>
  <inkml:trace contextRef="#ctx0" brushRef="#br0" timeOffset="92093.43">19748 8615 0,'0'21'47,"-21"-21"-47,21 21 0,0 0 0,-21 1 16,21 20-16,0-21 0,0 0 0,0 22 15,0-1-15,0-21 0,-21 21 16,21-20-16,-21-1 0,21 21 0,0-21 15,0 0-15,-21 1 16,21-1-16,0-42 47,0-1-47,0 1 16,21 0-16,-21 0 0,21 0 0,0 0 15,-21-1-15,21 1 0,0 0 16,1-21-16,-1 21 0,0 21 15,0-22-15,0 1 0,0 21 0,1 0 16,-1 0-16,0 0 0,0 0 16,-21 21-16,0 1 15,0-1-15,0 21 0,0-21 16,0 0-16,0 1 0,0-1 0,0 0 16,0 0-16,0 0 0,-21 0 0,0 1 15,21-1 1,-21-21-16,-1 0 15</inkml:trace>
  <inkml:trace contextRef="#ctx0" brushRef="#br0" timeOffset="92500.56">20299 8890 0,'-64'42'0,"64"-20"16,-21-1-16,21 0 0,-21 0 16,21 0-16,0 0 0,-21-21 0,21 22 15,0-1-15,0 0 0,0 0 0,0 0 16,21-21-1,0 0 1,0 0-16,22 0 0,-22 0 0,0 0 16,21-21-16,-21 0 0,1 21 15,20-21-15,-21 0 0,0-1 16,0 22-16,-21-21 0,22 0 0,-22 0 16,0 0-16,0 0 0,0-1 15,-22 1-15,1 21 0,0-21 0,0 21 16,0 0-16,0 0 0,-1 0 15,1 0-15,0 0 0,0 0 0,0 0 16,21 21-16,-21-21 0,21 21 16,0 1-16,0-1 0,0 0 15,0 0 1,21-21-16,0 0 0</inkml:trace>
  <inkml:trace contextRef="#ctx0" brushRef="#br0" timeOffset="92804.39">20743 8805 0,'0'22'16,"0"-1"-16,0 0 0,0 0 0,0 0 15,0 0-15,0 22 0,0-22 0,-21 21 16,21-21-16,-21 22 0,21-22 15,0 21-15,-21 1 0,0-1 0,-1-21 16,22 21-16,0 1 0,-21-1 0,0 0 16,21 1-16,-21-1 0,21 0 15,0-20-15,0 20 0,0 0 16,-21-21-16,21 22 0,0-22 0,0 0 16,0 0-16,0-42 31,0 0-16,0 0-15</inkml:trace>
  <inkml:trace contextRef="#ctx0" brushRef="#br0" timeOffset="93132.11">20722 8932 0,'0'0'0,"42"-42"16,-20 42-16,-1-21 0,0 21 15,0-21-15,0 21 0,0 0 0,1 0 16,20 0-16,-21 0 0,0 0 16,0 0-16,1 0 0,-1 0 0,0 21 15,-21 0-15,0 0 16,0 0-16,0 1 0,0-1 0,0 0 16,-21 0-16,21 0 0,-43 0 0,22-21 15,0 22-15,0-1 0,0-21 16,0 0-16,-1 0 0,1 21 0,0-21 15,0 0-15,0 0 0,42 0 63,0 0-63,0 0 0,0 0 16,1-21-16</inkml:trace>
  <inkml:trace contextRef="#ctx0" brushRef="#br0" timeOffset="93460.92">21209 8911 0,'-21'0'32,"21"21"-32,0 1 0,0-1 0,0 0 15,0 21-15,0-21 0,0 22 16,0-1-16,0-21 0,0 22 0,0-1 15,0 0-15,0 1 0,0-1 0,0 0 16,0 1-16,0-1 0,0 0 16,0 1-16,-21-1 0,21 0 0,-22 1 15,1-1-15,0-21 0,0 21 0,21 1 16,-21-22-16,21 21 0,-21-21 16,21 1-16,0-1 0,0 0 15,0-42 16,0 0-15,0-1-16,21-20 0,-21 21 0,0-21 16,21 20-16</inkml:trace>
  <inkml:trace contextRef="#ctx0" brushRef="#br0" timeOffset="93797.24">21294 9017 0,'0'0'0,"0"-21"15,21 21-15,-21-21 0,21 0 0,0-1 16,0 22 0,0-21-16,1 21 0,-1 0 0,0 0 15,0-21-15,0 21 0,22 0 16,-22 0-16,0 0 0,0 0 0,0 0 16,0 21-16,-21 0 0,0 1 15,0-1-15,0 0 0,0 0 0,0 0 16,-21 0-16,0 1 0,-21-1 0,21-21 15,-1 21-15,-20 0 0,21-21 16,-21 21-16,20-21 0,1 0 0,0 0 16,0 0-16,0 21 0,0-21 15,42 0 32,0-21-31,0 21-16,0 0 0,0-21 0</inkml:trace>
  <inkml:trace contextRef="#ctx0" brushRef="#br0" timeOffset="94042.1">21802 8932 0,'0'0'16,"0"-21"-16,21 21 0,-21 21 31,0 1-31,-21-22 15,21 21-15,-22 0 0,22 0 16,-21 0-16,21 0 0,-21 1 0,21-1 16,0 0-16,-21 0 0,21 0 15,-21-21 1,21-21 15,0 0-15</inkml:trace>
  <inkml:trace contextRef="#ctx0" brushRef="#br0" timeOffset="94235.98">21802 8721 0,'0'0'16,"-22"0"15,22 21-16,0 0 1,0 0 0,22-21-16,-22 21 0,21 1 15,0-22 1</inkml:trace>
  <inkml:trace contextRef="#ctx0" brushRef="#br0" timeOffset="94668.62">21992 8932 0,'0'43'16,"0"-22"-16,-21 0 15,21 0-15,0 0 0,-21 1 16,21-1-16,-21 0 16,21 0-16,0 0 0,0 0 15,-22-21-15,1 0 16,0 0 15,21-21-31,0 0 16,0 0-1,0 0-15,0 0 0,21-1 0,0 1 16,-21 0-16,22 0 0,-1 0 0,21 0 16,-21-1-16,0 22 0,1-21 15,20 0-15,-21 21 0,0 0 0,0 0 16,1 0-16,-1 0 0,-21 21 0,0 0 15,21 1-15,-21-1 0,0 0 16,0 0-16,0 0 0,0 0 16,0 1-16,0-1 0,-21 0 0,21 0 15,-21 0-15,-1-21 0,22 21 16,-21-21-16,21 22 0,0-1 16,0-42 15</inkml:trace>
  <inkml:trace contextRef="#ctx0" brushRef="#br0" timeOffset="95330.23">22648 8932 0,'0'0'0,"-21"0"15,0-21-15,0 21 16,0 0-16,-1 0 0,1 0 0,0 0 15,0 21-15,0 1 0,0-22 16,-1 21-16,1 0 0,21 0 0,-21 0 16,21 0-16,0 1 0,0-1 15,0 0-15,0 0 16,21 0 0,0-21-1,1 0-15,-1 0 0,0 0 16,0 0-16,0 0 0,0-21 15,1 21-15,-1-21 0,0 21 0,0-21 16,0 21-16,-21-21 16,21 21-16,-21-22 0,22 22 0,-22 22 31,0-1-15,0 0-16,0 0 0,0 0 15,0 22-15,0-22 0,0 0 0,0 0 16,0 0-16,0 22 15,0-22-15,0 21 0,0-21 0,0 22 16,0-1-16,0 0 0,0 22 0,0-22 16,0 22-16,0-1 0,0-21 0,0 22 15,0-1-15,0 1 0,-22-1 16,1-20-16,0 20 0,0 1 0,0-22 16,-22 22-16,22-1 0,0-21 0,-21 1 15,21-1-15,-22 0 0,22 1 16,0-22-16,-21 0 0,20 0 0,1-21 15,0 0-15,0 0 0,0 0 16,21-21-16,-21 21 0,21-21 0,0-21 16,0 20-16,0-20 15,0 0-15,0-22 0,21 22 0,0-22 16,0 1-16,0-1 0,22 1 0,-22-22 16,21 22-16,0-22 0,1 0 0,-1 22 15,0-22-15,1 22 0,-22-1 16,21 1-16,1 20 0,-22 1 0,21 0 15,-21-1-15,0 1 0,1 21 0,-1 0 16,-21-22-16</inkml:trace>
  <inkml:trace contextRef="#ctx0" brushRef="#br0" timeOffset="95632.06">23199 8869 0,'0'0'0,"0"-21"0,0 0 15,0-1-15,-22 22 32,1 0-32,0 22 15,21-1-15,-21 0 0,0 0 0,21 21 16,0-20-16,0-1 0,-21 21 15,21-21-15,0 0 0,0 1 16,0-1-16,0 0 0,0 0 0,0 0 16,0 0-1,21-21-15,0 0 0,0 0 16,0 0-16,0 0 16</inkml:trace>
  <inkml:trace contextRef="#ctx0" brushRef="#br0" timeOffset="95876.92">23558 8848 0,'0'0'0,"64"0"16,-43 21-1,0-21-15,-21 21 16,0 0-16,0 0 0,0 1 0,0 20 15,0-21-15,0 0 0,0 0 0,0 22 16,0-22-16,0 0 0,0 0 16,-21 0-16,0 1 0,0-1 0,0 0 15,-1 0-15,1 0 0,0-21 16,0 21-16,0-21 0</inkml:trace>
  <inkml:trace contextRef="#ctx0" brushRef="#br0" timeOffset="129449.48">2540 8213 0,'21'21'15,"0"-21"1,-21 21-1,0 0 1,-21-21 31,0 0-47,0 0 16,0 0-16,-1 0 0,1 0 15,0 0-15,0 0 0,0 0 0,-22 0 16,22-21-16,0 21 0,0-21 0,-21 21 15,20 0-15,1-21 0,-21 21 16,21-21-16,0 21 0,-1-22 0,1 22 16,0-21-16,-21 0 0,21 21 0,-1-21 15,1 0-15,0 21 0,0-21 16,0-1-16,-22 1 0,22 0 0,0 21 16,0-21-16,0 0 15,0 0-15,-1-1 0,1 1 16,0 0-16,0 0 0,0 0 0,0 0 15,-1 21-15,1-22 0,0 1 16,21 0-16,-21 0 0,0-21 0,21 20 16,-21 1-16,21 0 0,0 0 15,-22 0-15,22-22 0,-21 22 0,21 0 16,-21 0-16,21-21 0,0 20 0,0 1 16,0 0-16,-21 0 0,21 0 15,-21-22-15,21 22 0,0 0 0,0-21 16,0 21-16,0-22 0,0 22 15,0 0-15,0-21 0,0 20 16,0-20-16,0 0 0,0 21 16,0-22-16,0 22 0,0-21 0,0-1 15,0 22-15,21-21 0,-21 0 0,21-1 16,-21 22-16,0-21 0,21-1 16,-21 1-16,21 21 0,-21-21 0,22-1 15,-22 22-15,0-21 0,21-1 16,0 22-16,-21-21 0,0 21 0,21-22 15,-21 1-15,21 21 0,0-21 16,1-1-16,-22 22 0,21-21 0,0-1 16,-21 1-16,21 21 0,0-21 15,0-1-15,1 22 0,-1-21 16,0-1-16,0 22 0,0-21 0,0 0 16,1-1-16,-1 22 0,0-21 15,0-1-15,0 22 0,22-21 0,-22 0 16,21-1-16,-21 1 0,22 21 15,-1-22-15,0 1 0,1 0 0,-1-1 16,0 1-16,1 0 0,20-1 0,-21 22 16,1-21-16,20 0 0,-20-1 15,-1 22-15,21-21 0,-20 21 0,-1-22 16,22 1-16,-22 21 0,21-22 0,-20 22 16,20-21-16,-20 21 15,20 0-15,-21-22 0,22 22 0,-22-21 16,22 21-16,-1-22 0,1 22 0,-22-21 15,22 21-15,-1-1 0,-21-20 16,22 21-16,-1 0 0,1-22 0,-22 22 16,22 0-16,-1 0 0,-20 0 0,20 0 15,1-1-15,-1 1 0,1 0 16,-1 0-16,1 0 0,-1 0 0,22-1 16,-22 1-16,1 21 0,20-21 0,-20 0 15,21 0-15,-22 0 0,22-1 16,-22 1-16,22 21 0,0-21 0,-22 0 15,22 0-15,-1 0 0,1-1 16,0 1-16,-1 0 0,22 21 0,-21-21 16,0 0-16,-1 0 0,22-1 15,-21 1-15,21 0 0,-22 0 0,22 0 16,0 0-16,-21-1 0,20 1 0,1 21 16,-21-21-16,21 0 0,-22 0 15,22 0-15,0-1 0,-21 22 0,21-21 16,-22 0-16,22 21 0,-21-21 0,-1 21 15,1-21-15,21 0 0,-21 21 16,-1-22-16,1 22 0,-22 0 16,22-21-16,0 21 0,-22 0 0,22-21 0,-22 21 15,1 0-15,-1 0 0,1-21 16,-22 21-16,22 0 0,-22 0 16,0-21-16,1 21 0,-22 0 0,21 0 15,-21 0-15,1 0 0,-1 0 0,0-21 16,0 21-16,0 0 0,0 0 15,1 0 1,-1 0 0,-42 0 77,21-22-77</inkml:trace>
  <inkml:trace contextRef="#ctx0" brushRef="#br0" timeOffset="130076.12">9546 2519 0,'0'0'15,"0"-21"-15,-42 21 16,21-21-16,-1 21 0,22 21 62,0 0-62,22 0 16,-1 0-16,0-21 0,21 21 16,-21-21-16,22 22 0,-22-1 15,21-21-15,-21 21 0,22-21 0,-1 21 16,0 0-16,-20-21 0,20 21 0,-21-21 15,21 0-15,-20 22 0,20-22 16,-21 0-16,0 0 0,0 21 0,1-21 16,-1 0-16,-21 21 15,0 0 17,-21-21-32,-1 0 0,1 21 15,0-21-15,0 21 0,-21-21 16,20 22-16,-20-1 0,21-21 0,-21 21 15,20 0-15,-20 0 0,21-21 0,-21 21 16,-1 1-16,1-1 0,21 0 16,-22 0-16,1 0 0,21 0 0,0 1 15,0-1-15,-1 0 0,1 0 0,0 0 16,0-21-16,21 21 0,0 1 16,-21-22-16,21 21 0,-21-21 0,21 21 15,-22-21 16,1 0-15,0 0-16,0 0 0</inkml:trace>
  <inkml:trace contextRef="#ctx0" brushRef="#br0" timeOffset="150320.73">5292 12319 0,'0'-21'0</inkml:trace>
  <inkml:trace contextRef="#ctx0" brushRef="#br0" timeOffset="151316.74">5588 12234 0,'0'0'0,"0"-42"15,21 42-15,-21-21 0,21 0 0,-21 0 16,0-1-16,0 1 16,0 0-16,0 0 15,-21 21 1,0 21 0,0 0-16,0 0 0,-1 1 15,-20-1-15,21 21 0,0-21 16,-22 22-16,22-1 0,0 0 0,0-21 15,0 43-15,0-22 16,-1 1-16,1-1 0,21 0 0,-21 22 16,21-22-16,0 0 0,0 22 0,0-22 15,0 1-15,0-1 0,0-21 16,0 21-16,0 1 0,0-22 0,0 0 16,0 21-16,0-20 0,0-1 15,21 0-15,0-21 0,1 21 0,-1-21 16,0 0-16,0 21 0,0-21 15,0 0-15,22 0 0,-22 0 0,0 0 16,21 0-16,-20 0 0,20 0 0,-21-21 16,0 21-16,22-21 15,-22 21-15,0-21 0,0 0 0,0 21 16,0-22-16,1 1 0,-1 21 0,0-21 16,-21 0-16,21 0 15,-21 0-15,0-1 0,0 1 16,0 0-1,0 0-15,-21 21 0,21-21 0,-21 21 16</inkml:trace>
  <inkml:trace contextRef="#ctx0" brushRef="#br0" timeOffset="151544.12">5419 12848 0,'21'0'31,"0"0"-31,0-21 0,0 21 0,0-21 16,22 21-16,-22-21 0,21 21 15,-21-21-15,22 21 0,-22-22 0,21 22 16,1-21-16,-22 21 0,0-21 16,21 0-16,-21 21 0,1-21 0,-1 21 15,-21-21-15,0-1 0,0 1 0,0 0 16</inkml:trace>
  <inkml:trace contextRef="#ctx0" brushRef="#br0" timeOffset="151768">5630 12298 0,'64'-42'16,"-43"42"-16,0-22 15,21 22-15,-20-21 0,20 0 0,0 21 16,1-21-16,-22 21 0,21-21 0,0 21 16,-20 0-16,20 0 15,-21 0-15,21 0 0,-20 0 0,-1 0 16,0 0-16,0 0 16,-21 21-16,21 0 0,0-21 0,-21 21 15</inkml:trace>
  <inkml:trace contextRef="#ctx0" brushRef="#br0" timeOffset="152149.06">6646 12764 0,'0'0'0,"0"-64"16,0 43-16,0 0 0,0 0 0,0-1 16,-21 1-16,0 0 0,0 21 15,0 0-15,-1 0 16,1 0-16,0 0 0,0 21 0,0-21 16,0 21-16,-22 22 0,22-22 15,0 21-15,0 1 0,0-1 0,-1 0 16,1 1-16,21-1 0,0 0 15,0-21-15,0 22 0,0-22 16,0 21-16,0-21 0,0 1 0,21-1 16,-21 0-16,22-21 0,-1 21 15,0-21-15,21 0 0,-21 0 0,1 0 16,20 0-16,0 0 0,-21 0 0,22-21 16,-1 21-16,0-21 0,-20 0 15,20-1-15</inkml:trace>
  <inkml:trace contextRef="#ctx0" brushRef="#br0" timeOffset="152572.82">7091 12721 0,'0'0'15,"0"-21"-15,0 0 16,-21 0-16,-1 21 16,1 0-16,0 0 0,0 0 15,21 21-15,-21 0 0,0 0 16,-1 0-16,1 1 0,21 20 0,0-21 15,0 21-15,0-20 0,0 20 16,0-21-16,0 0 0,0 22 0,0-22 16,0 0-16,0 0 0,21 0 0,1-21 15,-1 21-15,0-21 0,0 0 16,0 0-16,0 22 0,22-22 0,-22 0 16,0 0-16,21 0 0,-20-22 0,-1 22 15,21-21-15,-21 0 16,0 21-16,-21-21 0,22-21 0,-22 20 15,21 1-15,-21 0 0,0-21 16,0 21-16,0-22 0,0 22 0,0 0 16,-21-21-16,-1 20 0,1 1 0,0 21 15,0-21-15,0 21 0,0 0 16,-1 0-16,1 0 0,0 0 0,0 0 16,0 21-16,0 0 15,21 1-15,0-1 0,0 0 0,0 0 16,0 0-16,0 0 0,0 1 15,21-22-15,0 21 16,0-21-16</inkml:trace>
  <inkml:trace contextRef="#ctx0" brushRef="#br0" timeOffset="153272.94">7451 12806 0,'0'0'0,"0"21"47,0 0-31,0 0-16,0 1 0,0-1 15,0 0-15,0 0 0,0 0 0,0 0 16,-22 1-16,22-1 16,0 0-16,-21 0 0,21 0 15,0 0-15,-21-21 0,21-21 63,0 0-63,0 0 0,0 0 15,0 0-15,0-1 0,0 1 0,0-21 16,21 21-16,0 0 16,-21-1-16,22-20 0,-1 21 0,-21 0 0,21 21 15,0-21-15,-21-1 0,21 22 16,0 0-16,1 0 0,-1 0 15,0 22-15,0-1 0,-21 0 16,21 0-16,-21 0 0,21 0 16,-21 1-16,0-1 0,0 0 0,0 0 15,0 0-15,0 0 0,0 1 0,0-1 16,0 0-16,0 0 16,0 0-16,0 0 15,-21-21-15,21-21 31,0 0-15,0 0-16,21 0 16,-21 0-16,22-22 0,-1 22 15,0-21-15,0 21 0,0-22 0,0 22 16,1-21-16,20 21 0,-21-1 0,0 1 16,22 21-16,-22 0 0,0 0 15,0 0-15,0 0 0,-21 21 0,0 1 16,21-1-16,-21 0 0,0 0 15,0 21-15,0-20 0,0-1 0,0 21 16,0-21-16,0 0 0,-21 1 0,0-1 16,21 0-16,-21 0 15,0 0-15,21 0 0,-21-21 16,21 22-16,0-44 31</inkml:trace>
  <inkml:trace contextRef="#ctx0" brushRef="#br0" timeOffset="154164.62">8170 12785 0,'0'0'0,"0"-64"16,-21 43 0,21 42 15,0 0-15,0 1-16,0-1 0,0 21 15,0-21-15,0 22 0,0-22 0,0 0 16,0 21-16,0-21 0,0 1 0,0-1 15,0 0-15,0 0 0,0 0 16,0-42 31,0 0-47,0 0 16,0 0-16,0-1 0,0 1 15,0-21-15,0 21 0,0-22 0,21 22 16,0-21-16,1 21 0,-1-22 0,0 22 15,0 0-15,0 0 0,0 21 16,1-21-16,-1 21 0,0 0 0,0 0 16,0 0-16,0 21 0,-21 0 15,22 0-15,-1 0 0,0 1 0,-21 20 16,0-21-16,0 21 0,0-20 0,0 20 16,0-21-16,0 0 0,0 0 15,0 22-15,-21-22 16,21 0-16,-21 0 0,-1-21 15,22-21 1,0 0 0,0-21-16,0 20 15,0 1-15,22-21 0,-1 21 0,21-22 16,-21 1-16,0 21 0,1-21 0,20 20 16,-21-20-16,21 21 0,-20 0 15,-1 0-15,21 21 0,-21 0 0,0 0 16,1 0-16,-1 0 0,0 21 0,0 0 15,-21 0-15,21 0 0,-21 22 16,0-1-16,0-21 0,0 21 16,0-20-16,0 20 0,0 0 0,-21-21 15,21 1-15,-21-1 0,21 0 16,0 0-16,0 0 0,0 0 0,0 1 16,0-44 15,21 22-31</inkml:trace>
  <inkml:trace contextRef="#ctx0" brushRef="#br0" timeOffset="154532.41">9250 12869 0,'0'0'0,"0"22"0,0-1 31,21-21 0,0 0-31,0-21 0,0-1 16,-21 1-16,22 21 0,-22-21 15,0 0-15,0 0 16,0 0-16,0-1 16,0 1-16,-22 21 15,1 0-15,0 0 0,0 0 16,0 21-16,0 1 0,-1-1 0,1 21 15,0-21-15,0 0 0,21 22 16,0-22-16,0 0 0,0 21 0,0-20 16,0-1-16,0 0 0,0 0 0,0 0 15,21 0-15,0 1 0,0-1 16,1-21-16,-1 0 0,21 0 16,-21 0-16,0 0 0,1 0 15,-1 0-15,21 0 0,-21-21 0</inkml:trace>
  <inkml:trace contextRef="#ctx0" brushRef="#br0" timeOffset="154904.88">9652 12827 0,'0'0'0,"0"-21"16,-21 0-16,21 0 15,21-1 1,0 22-16,0 0 0,0 0 15,1 0-15,-1 0 0,21 22 16,-21-1-16,0 0 0,1 0 16,-1 0-16,0 0 0,-21 22 0,0-22 0,21 0 15,-21 0-15,0 22 16,0-22-16,0 0 0,0 0 0,0 0 16,0 0-16,-21 1 15,0-22 1,21-22-1,0 1-15,0 0 16,0-21-16,0 21 0,21-1 16,-21-20-16,21 21 0,-21 0 0,21-22 15,0 22-15,1-21 0,-1 21 16,-21 0-16,21-1 0,0 22 0,0-21 16,0 21-16,1 0 0,-1 0 15,0 0-15</inkml:trace>
  <inkml:trace contextRef="#ctx0" brushRef="#br0" timeOffset="155195.92">10689 12679 0,'0'0'0,"-21"-21"16,0 21-16,0 0 0,-1 0 0,1 0 15,0 0-15,-21 0 16,21 21-16,-1 0 0,1 0 16,-21 0-16,21 1 0,0 20 0,-1-21 15,1 21-15,0-20 0,0 20 0,0-21 16,21 0-16,0 22 0,0-22 16,0 0-16,0 0 0,0 0 15,21 0-15,0-21 0,0 0 0,0 0 16,1 0-16,-1 0 0,21 0 15,-21 0-15,0 0 0,22-21 0,-22 21 16,0-21-16</inkml:trace>
  <inkml:trace contextRef="#ctx0" brushRef="#br0" timeOffset="155560.97">10774 12848 0,'0'21'15,"0"1"-15,21-22 16,0 0 0,0 0-16,0 0 0,1 0 0,20 0 15,-21-22-15,0 1 0,0 21 0,22-21 16,-22 21-16,0-21 0,0 0 16,0 0-16,1 21 0,-22-22 0,21 1 15,-21 0-15,0 0 0,-21 0 16,-1 21-16,1 0 15,-21 0-15,21 0 0,-22 0 0,1 21 16,21-21-16,-21 42 0,20-21 0,-20 1 16,21 20-16,0 0 0,0 1 15,-1-22-15,1 21 0,21-21 0,0 22 16,0-22-16,0 0 0,0 0 0,21 0 16,1-21-16,-1 21 0,0-21 15,0 0-15,21 0 0,-20 0 0,20 0 16,0 0-16,-21 0 0,22 0 0,-22-21 15,21 0-15</inkml:trace>
  <inkml:trace contextRef="#ctx0" brushRef="#br0" timeOffset="156172.56">13039 12869 0,'21'0'16,"0"0"-1,0 0-15,0 0 0,22-21 16,-22 21-16,21-21 0,-21 21 0,22-21 16,-1 0-16,-21 0 0,0-1 15,0 1-15,1 0 0,-22 0 16,0-21-16,0 20 0,-22 1 16,1 0-16,0 21 0,-21 0 15,-1 0-15,22 0 0,-21 0 0,0 0 16,-1 0-16,1 21 0,0 22 0,20-22 15,-20 21-15,21 0 0,0 1 16,21-1-16,0 0 0,0-20 16,-21 20-16,21 0 0,0-21 15,0 22-15,0-22 0,21 0 0,0 0 16,0 0-16,21-21 0,-20 22 0,20-22 16,0 0-16,1 0 0,-1 0 15,0 0-15,1 0 0,20 0 0,-21-22 16,1 1-16,-1 0 0,22 0 0</inkml:trace>
  <inkml:trace contextRef="#ctx0" brushRef="#br0" timeOffset="156404.43">14118 12827 0,'0'21'0,"21"-21"15,0 0 1,1 0-16,-1 0 0,0 0 16,0 0-16,0 0 0,0 0 15,1 0-15,-1 0 0,0-21 0,0 21 16,0 0 0,-42 0-1,0 0-15</inkml:trace>
  <inkml:trace contextRef="#ctx0" brushRef="#br0" timeOffset="156556.41">14118 13018 0,'0'63'16,"0"-42"-1,0 0 1,21-21 0,0 0-16,1 0 0,-1 0 0,0 0 15,0 0-15,21 0 0,-20-21 16,-1 0-16,0 0 0,0 21 15,21-21-15,-20 0 0</inkml:trace>
  <inkml:trace contextRef="#ctx0" brushRef="#br0" timeOffset="157176.56">15515 12700 0,'0'0'0,"-21"-42"15,0 42-15,0-21 16,-1 21-16,1 0 15,0 0 1,0 21-16,21 0 16,0 0-16,0 0 0,0 22 15,0-22-15,0 21 0,0-21 0,0 22 16,0-22-16,0 0 0,0 0 0,-21 21 16,21-20-16,0-1 15,0 0-15,-21-21 0,-1-21 47,1 0-47,21-1 0,0-20 16,0 21-16,0 0 0,0-22 15,0 1-15,0 0 0,21 21 0,1-22 16,20 1-16,-21 21 0,21-22 0,1 22 16,-1 0-16,0 0 0,1 0 15,20 0-15,-20 21 0,-1 0 0,0 0 16,1 21-16,-1 0 0,0 0 0,1 0 15,-22 0-15,0 22 16,0-22-16,-21 21 0,0 1 0,0-22 16,0 21-16,0-21 0,-21 22 0,0-22 15,21 0-15,-21 0 0,-1 0 16,1 0-16,0-21 0,0 22 0,21-44 47,0 1-47,21 0 15</inkml:trace>
  <inkml:trace contextRef="#ctx0" brushRef="#br0" timeOffset="157548.35">16341 12742 0,'0'22'0,"21"-22"16,0 0-16,0 0 15,0 0-15,0 0 16,1 0-16,-1-22 0,0 22 0,0-21 16,0 21-16,0-21 0,1 21 0,-1-21 15,0 21-15,-21-21 0,21 0 16,-21-1-16,0 1 16,0 0-16,-21 21 0,0 0 15,0 0-15,-1 0 0,1 0 16,0 0-16,-21 0 0,21 21 0,-1 0 15,-20 1-15,21-1 0,0 0 0,-22 21 16,22-21-16,21 22 0,-21-22 16,21 21-16,0-21 0,0 1 0,0 20 15,0-21-15,0 0 0,0 0 16,21 1-16,-21-1 0,43-21 0,-22 21 16,0-21-16,0 0 0,21 0 0,-20 0 15,20 0-15,0 0 0,1 0 16,-1 0-16,0-21 0,1 0 15</inkml:trace>
  <inkml:trace contextRef="#ctx0" brushRef="#br0" timeOffset="158077.04">17124 12615 0,'0'0'0,"-21"0"15,-1 0-15,22 22 0,-21-22 16,0 21-16,21 0 0,-21 0 0,0 0 15,21 0-15,-21 22 0,21-22 16,-22 0-16,1 0 0,21 0 0,0 1 16,0-1-16,-21 0 0,21 0 15,0 0-15,0 0 16,21-21 0,0 0-1,1-21-15,-1 0 0,0 0 16,0 21-16,0-21 0,0 0 0,1-22 15,-1 22-15,0 0 0,0 0 0,0 21 16,-21-21-16,21 21 0,1 0 16,-22 21-1,0 0-15,0 0 0,0 0 16,0 0-16,0 22 0,0-22 0,0 0 16,21 0-16,0 0 0,-21 1 15,21-22-15,0 21 0,0-21 16,1 0-16,-1 0 0,0 0 0,0 0 15,0 0-15,0 0 0,22 0 0,-22 0 16,0-21-16,21-1 0,-20 1 16,-1 0-16,0 0 0,0-21 0,21 20 15,-42-20-15,22 0 0,-22-1 0,0 1 16,0 0-16,0 21 0,0-22 16,0 22-16,-22 0 0,1 0 0,0 21 15,0 0-15,0 0 0,-22 0 0,22 0 16,0 0-16,0 0 15,21 21-15,0 0 16</inkml:trace>
  <inkml:trace contextRef="#ctx0" brushRef="#br0" timeOffset="158724.68">18986 12107 0,'0'0'0,"0"-21"0,0 0 0,-21 21 16,0 0-16,0 0 16,0 0-16,0 21 0,21 22 15,-22-22-15,1 21 0,0 22 16,0-22-16,0 0 0,0 22 0,-1-22 16,1 22-16,0-1 0,0-21 0,0 22 15,0-22-15,21 1 0,0 20 16,-22-21-16,22 1 0,-21-22 15,21 21-15,-21-21 0,21 1 0,0-1 16,0-42 15,0-1-31,0 1 0,0-21 0,0 21 16,21-22-16,0-20 0,-21 21 0,22-22 16,-1 1-16,0-1 0,21 1 15,-21-1-15,1 1 0,20-1 0,0-21 16,-21 22-16,22-1 0,-1 22 15,-21 0-15,22 21 0,-22-1 0,21 22 16,-21 0-16,22 0 0,-22 22 16,21 20-16,-21 0 0,0 1 15,1 20-15,-1-21 0,-21 22 0,0-1 16,21-20-16,-21 20 0,0-20 0,0 20 16,0-21-16,0 1 0,-21-1 15,21-21-15,-21 22 0,-1-22 0,22 0 16,-21 0-16,0 0 0,0 0 15,0-21-15,0 0 16,-1 0-16,1 0 16,0 0-16,0 0 0,0-21 15,0 0-15</inkml:trace>
  <inkml:trace contextRef="#ctx0" brushRef="#br0" timeOffset="158900.2">18542 12721 0,'0'0'0,"21"0"31,0 0-15,0 0-16,1 0 0,20 0 0,0 0 15,-21 0-15,22 0 0,20-21 0,-20 21 16,20 0-16,-21 0 0,22-21 16,-22 21-16,22 0 0,-1-21 15,1 21-15,-22 0 0</inkml:trace>
  <inkml:trace contextRef="#ctx0" brushRef="#br0" timeOffset="159636.29">19685 12615 0,'0'-21'15,"0"0"-15,-21 21 32,0 0-17,-1 21 1,22 0-16,-21 1 0,21-1 16,-21 0-16,0 0 0,21 0 0,-21 0 15,21 1-15,-21-1 16,21 0-16,-22 0 0,22 0 15,0-42 17,0 0-32,0 0 15,0 0 1,0-1-16,0-20 0,0 21 0,22 0 16,-1-22-16,0 22 0,0 0 0,21-21 15,-20 21-15,20-1 0,-21 22 16,21-21-16,1 21 0,-1 0 0,0 0 15,-20 0-15,20 21 0,-21-21 0,0 22 16,0-1-16,1 21 0,-22-21 16,0 0-16,0 1 0,0 20 0,0-21 15,0 0-15,0 0 0,0 1 16,0-1-16,-22 0 0,1 0 16,0-21-16,21 21 15,-21-21-15,0 0 16,21-21-1,0 0-15,0 0 0,0-22 16,21 22-16,0 0 16,0 0-16,22-21 0,-1 20 0,-21-20 15,21 21-15,22 0 0,-22 0 0,1-1 16,-1 22-16,0 0 0,1 0 16,-1 0-16,0 22 0,-21-22 0,1 21 15,-1 0-15,0 21 0,-21-21 16,0 1-16,0 20 0,0-21 15,0 21-15,0-20 0,-21-1 0,0 0 16,-1 0-16,1 0 0,0 0 16,0 1-16,0-1 0,0-21 0,21 21 15,21-21 17,0 0-32</inkml:trace>
  <inkml:trace contextRef="#ctx0" brushRef="#br0" timeOffset="160048.06">21124 12594 0,'0'-21'15,"0"42"-15,-21-42 0,0 0 16,0 21-16,0 0 0,-1 0 16,1 0-16,0 0 0,-21 0 0,21 0 15,-1 21-15,-20 0 0,21 0 16,0 1-16,0-1 0,-1 0 0,1 21 15,0-21-15,21 1 0,-21-1 0,21 21 16,0-21-16,0 0 16,21 1-16,0-22 0,0 0 0,22 0 15,-22 0-15,0 0 0,21 0 0,-20-22 16,-1 22-16,21-21 0,-21 0 16,0 21-16,1-21 0,-1 0 15,-21 0-15,21-22 0,-21 22 16,21 0-16,-21 0 0,0 0 0,0-1 15,0 1-15,-21 42 32,21 1-32,-21-1 0,21 0 0,-21 21 15,21-21-15,0 1 0,0-1 0,0 0 16,0 0-16,0 0 0,0 0 16,21 1-16,0-1 0,0-21 15,0 0-15,0 0 0,1 0 16,-1 0-16,0 0 0,0 0 0</inkml:trace>
  <inkml:trace contextRef="#ctx0" brushRef="#br0" timeOffset="161284.85">21569 12531 0,'0'0'0,"-21"0"15,21 21 16,21-21-31,0 0 16,21 21-16,-21-21 0,1 0 0,20 0 16,-21 0-16,21 0 0,-20 0 15,20 0-15,-21 0 0,0-21 16,0 21-16,1-21 0,-1 21 0,-21-21 16,0-1-16,-21 22 15,-1 0-15,1 0 16,0 0-16,-21 22 0,-1-22 0,22 21 15,-42 21-15,20-21 0,1 0 16,0 22-16,-22-1 0,22-21 0,21 22 16,-22-22-16,22 21 0,0-21 0,0 0 15,21 1-15,-21-1 0,21 0 16,21-21 0,0 0-16,0 0 0,0 0 0,1 0 15,-1-21-15,0 21 16,21-21-16,-21-1 0,1 1 0,-1 0 15,0 0-15,0 21 0,0-21 0,0 0 16,1-1-16,-1 22 16,-21 22-1,0-1 1,0 0-16,0 0 0,0 0 0,0 0 16,0 1-16,0-1 0,0 0 15,21 0-15,0-21 16,0 0-16,0 0 0,1 0 0,20 0 15,-21 0-15,0 0 0,22 0 16,-22-21-16,21 0 0,-21 0 16,0-1-16,22 1 0,-22 0 0,21 0 15,-21 0-15,22-22 0,-22 22 16,21-21-16,-21 21 0,1 0 0,-1-22 16,0 22-16,-21 0 0,0 42 31,-21 0-31,0 0 15,-1 1-15,1 20 0,0-21 16,0 21-16,21-20 0,0-1 0,0 21 16,0-21-16,0 0 0,0 1 15,0-1-15,0 0 0,21-21 16,0 0-16,0 0 16,1 0-16,-1 0 15,0 0-15,0-21 0,-21 0 16,21-1-16,-21 1 0,0 0 0,0-21 15,0 21-15,0-22 0,0 22 16,0 0-16,0-21 0,0 20 0,0 1 16,0 0-16,0 0 31,21 21 0,1 0-31,-1 0 0,0 0 16,0 0-16,21 0 0,-20 0 0,-1 0 15,21 0-15,0 21 0,-20 0 16,20-21-16,-21 21 0,21 1 0,-20-1 16,-1 0-16,-21 0 0,0 0 0,0 0 15,0 1-15,0-1 0,0 0 16,0 0-16,0 0 0,0 0 0,0 1 16,0-1-16,-21 0 0,-1-21 15,22 21-15,-21-21 0,0 0 0,21 21 16,-21-21-16,0 0 0,0 0 15,21-21 1,0 0 0,0 0-16,0 0 0,0-1 0,21 1 15,21-21-15,-21 21 0,0-22 16,22 22-16,-1-21 0,-21 21 0,22 0 16,-1-1-16,0 1 0,1 0 15,-22 21-15,21 0 0,-21 0 0,22 0 16,-22 0-16,-21 21 0,21 0 0,-21 1 15,21-1-15,-21 21 16,0-21-16,0 0 0,0 22 0,0-22 16,-21 0-16,0 0 0,21 0 0,-21 1 15,-1-1-15,22 0 0,-21 0 16,0-21-16,21-21 47</inkml:trace>
  <inkml:trace contextRef="#ctx0" brushRef="#br0" timeOffset="161556.69">23918 12467 0,'0'-21'0,"0"42"0,0-63 15,-21 21-15,0 21 0,0 0 16,0 0-16,-1 0 15,1 0-15,0 0 0,0 21 16,0 0-16,0 0 0,-1 0 0,-20 22 16,21-22-16,0 21 0,0 1 15,-1-1-15,22 0 0,-21-21 0,21 22 16,0-22-16,0 21 0,0-21 16,0 1-16,21-1 0,-21 0 0,22 0 15,-1-21-15,0 0 0,21 0 0,-21 0 16,1 0-16,20 0 0,-21 0 15,21 0-15</inkml:trace>
  <inkml:trace contextRef="#ctx0" brushRef="#br0" timeOffset="161836.53">24320 12361 0,'0'0'0,"43"0"15,-22 0-15,0 22 16,0-22-16,-21 21 0,21 0 16,1 21-16,-22-21 0,0 1 0,0 20 15,0-21-15,0 21 16,0-20-16,0 20 0,0-21 0,0 21 16,0-20-16,0 20 0,0-21 0,-22 0 15,1 0-15,0 1 0,21-1 16,-21 0-16,0-21 0,0 0 15,21-21 17</inkml:trace>
  <inkml:trace contextRef="#ctx0" brushRef="#br0" timeOffset="162036.42">25167 12425 0,'0'0'0,"-21"0"16,21 21 31,0 0-47,0 0 15,0 1-15,-21-1 16</inkml:trace>
  <inkml:trace contextRef="#ctx0" brushRef="#br0" timeOffset="162256.31">25252 13039 0,'0'0'0,"-43"21"16,43 0-16,-21 0 0,0 0 15,0 1 1,21-1-16,-21-21 0,0 21 0,-1 0 16,1-21-16,0 21 0,0 0 15,-21-21-15,20 22 0,-20-22 16,0 21-16,-1-21 0,1 21 0,0-21 16,-22 21-16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969-2633-4F5B-8F87-1071937D4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74D68-228E-47C7-8D11-C6D72AFF6C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E2583-7DC9-489F-BC07-411900B3E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EABC5-4D51-4EE1-984D-1B9C4D389715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535A7-4C89-4C3E-B448-4A44C937C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EAE55-0496-474A-B2AB-DA729A9D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8D94A-88D9-4547-8F4C-BC5CD8B51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736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19C56-DC79-4D0B-A694-9CC150234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47D8DB-6704-453B-913D-23CF3760F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3BC26-A528-4D71-99B6-94DB22F2F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EABC5-4D51-4EE1-984D-1B9C4D389715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44347-0D62-4B6D-943B-7DF22FAD0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A4C75-9661-4CDF-A673-BE44144A2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8D94A-88D9-4547-8F4C-BC5CD8B51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211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33D072-D2C9-46D2-86C9-E6742BE3B8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F3D84D-782E-4F08-A9EC-01D5B1D9E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5C28E-D26A-4ECF-82EA-2BF48A80D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EABC5-4D51-4EE1-984D-1B9C4D389715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5BE46-AC61-4B5A-B5D7-C1014EC27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EF572-FDEE-49ED-8323-7E4882CDC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8D94A-88D9-4547-8F4C-BC5CD8B51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40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70627-288B-4E84-810A-C27CC2938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E6996-DDAB-452D-BE11-5F04F83BC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CFA38-31EF-459C-BD57-E79BDDB2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EABC5-4D51-4EE1-984D-1B9C4D389715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C892D-C973-492D-9031-33D41D66B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63C9D-E105-4A19-A1F9-42F3CC1BC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8D94A-88D9-4547-8F4C-BC5CD8B51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635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4B8F9-5837-4CD9-BBAD-A052C236D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FB585-A100-444E-A51C-96494F848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50B84-5946-4480-B515-C68F5AABA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EABC5-4D51-4EE1-984D-1B9C4D389715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F94C5-0080-4F05-B584-F14CCD40C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9BA4D-2BF1-4148-A02B-0988AA47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8D94A-88D9-4547-8F4C-BC5CD8B51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31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E0134-A5E1-47AE-A95B-A7CBF8085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EAB58-544B-4C5B-8EF2-8039891E9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26FE1-EC56-4942-BF52-D0772180D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2F97CC-8C12-4749-9F57-C73E46661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EABC5-4D51-4EE1-984D-1B9C4D389715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10CA2-6550-40F5-B32A-398E79D65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8CCF2-D27E-4C4F-AF48-28B14AFFF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8D94A-88D9-4547-8F4C-BC5CD8B51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885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B9CBB-DA90-4A71-8F35-21D27AEE1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B8042-1A31-4709-9E2D-EAE745FE1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08D9D-94CD-4F73-B6C4-7E4714B0B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15640-9357-461F-A97D-B3719C3428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BF3B78-6D71-4655-A104-F6B3D9BE3B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43850D-2647-496D-B28F-B57B1F00E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EABC5-4D51-4EE1-984D-1B9C4D389715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D5E50A-8E2F-4488-953E-226A1C13F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CF499A-5678-4937-9A7E-0C69F12C4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8D94A-88D9-4547-8F4C-BC5CD8B51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958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7BA78-6A0C-4855-A485-8FD49A544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D5D120-5D04-47BE-BA95-99AF8190D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EABC5-4D51-4EE1-984D-1B9C4D389715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696966-C3FF-4986-A330-AEB69E205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B5B89C-CD06-47A1-B91E-3B1EE5409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8D94A-88D9-4547-8F4C-BC5CD8B51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52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7BDD78-6650-4899-A39D-24FCE4D11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EABC5-4D51-4EE1-984D-1B9C4D389715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2CE53E-0AB9-49DD-8D70-28862C9A9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1D45E-73A4-470D-901C-09B0ECDAF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8D94A-88D9-4547-8F4C-BC5CD8B51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18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519B3-BD4D-46D7-92C9-9B0C8DA1D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6E93E-7E64-4D58-B305-083F5230D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0FDFA4-EE41-4484-9393-AA0B11744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BD336-F69C-4B08-8D96-EA03B94B2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EABC5-4D51-4EE1-984D-1B9C4D389715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E2D48-69E9-4B2B-91AB-41F968C52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6AB61-B8ED-4C08-9FD4-576512527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8D94A-88D9-4547-8F4C-BC5CD8B51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616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5584A-E981-4412-9F61-02EE1FBC3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937254-FF42-4610-B265-363D02681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4722B-ED86-40A1-ADAB-D4C221890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97251-E523-4BDF-AC74-60F7705EE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EABC5-4D51-4EE1-984D-1B9C4D389715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93FD4-FFC2-4A56-AF19-968B62C25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E8A0C-03FB-4F0E-9B53-C3FCD7BC0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8D94A-88D9-4547-8F4C-BC5CD8B51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548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AC607C-F145-4239-B1A9-4A2001553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641A5-8FD9-4FDE-A710-55B2E113F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58631-D120-4CDA-97D1-E38C8868F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EABC5-4D51-4EE1-984D-1B9C4D389715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B1DE8-CE28-4D4C-A272-456DBA38A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A8D93-B3B7-4854-AF92-AE2C574406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8D94A-88D9-4547-8F4C-BC5CD8B51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860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62A5B-AAB5-4F53-B67C-6356D388C8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5B71FD-C5B8-4816-9D1B-3621D6175D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8E370A6-8B86-4131-AFAD-05EFC201BB9B}"/>
                  </a:ext>
                </a:extLst>
              </p14:cNvPr>
              <p14:cNvContentPartPr/>
              <p14:nvPr/>
            </p14:nvContentPartPr>
            <p14:xfrm>
              <a:off x="678240" y="266760"/>
              <a:ext cx="7574400" cy="6187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8E370A6-8B86-4131-AFAD-05EFC201BB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8880" y="257400"/>
                <a:ext cx="7593120" cy="620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0682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62A5B-AAB5-4F53-B67C-6356D388C8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5B71FD-C5B8-4816-9D1B-3621D6175D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73668B0-DC11-44A7-BC6F-2DDC23A7B56B}"/>
                  </a:ext>
                </a:extLst>
              </p14:cNvPr>
              <p14:cNvContentPartPr/>
              <p14:nvPr/>
            </p14:nvContentPartPr>
            <p14:xfrm>
              <a:off x="479880" y="647640"/>
              <a:ext cx="8580600" cy="2545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73668B0-DC11-44A7-BC6F-2DDC23A7B5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0520" y="638280"/>
                <a:ext cx="8599320" cy="256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5482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62A5B-AAB5-4F53-B67C-6356D388C8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5B71FD-C5B8-4816-9D1B-3621D6175D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6258102-056A-4F01-BDEA-ADC800EE7879}"/>
                  </a:ext>
                </a:extLst>
              </p14:cNvPr>
              <p14:cNvContentPartPr/>
              <p14:nvPr/>
            </p14:nvContentPartPr>
            <p14:xfrm>
              <a:off x="0" y="76320"/>
              <a:ext cx="12177000" cy="6317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6258102-056A-4F01-BDEA-ADC800EE78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66960"/>
                <a:ext cx="12195720" cy="63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604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62A5B-AAB5-4F53-B67C-6356D388C8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5B71FD-C5B8-4816-9D1B-3621D6175D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C11C806-5101-4A9D-A4CD-671C8742B267}"/>
                  </a:ext>
                </a:extLst>
              </p14:cNvPr>
              <p14:cNvContentPartPr/>
              <p14:nvPr/>
            </p14:nvContentPartPr>
            <p14:xfrm>
              <a:off x="152280" y="221040"/>
              <a:ext cx="11057040" cy="6126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C11C806-5101-4A9D-A4CD-671C8742B2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0" y="211680"/>
                <a:ext cx="11075760" cy="614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2181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2F09528-13DA-4E13-86F6-5CEBE1734EAF}"/>
                  </a:ext>
                </a:extLst>
              </p14:cNvPr>
              <p14:cNvContentPartPr/>
              <p14:nvPr/>
            </p14:nvContentPartPr>
            <p14:xfrm>
              <a:off x="1523880" y="571680"/>
              <a:ext cx="8451000" cy="3215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2F09528-13DA-4E13-86F6-5CEBE1734E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14520" y="562320"/>
                <a:ext cx="8469720" cy="323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5198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55D041E-6221-4A96-98F2-89C23EC586F7}"/>
                  </a:ext>
                </a:extLst>
              </p14:cNvPr>
              <p14:cNvContentPartPr/>
              <p14:nvPr/>
            </p14:nvContentPartPr>
            <p14:xfrm>
              <a:off x="899280" y="442080"/>
              <a:ext cx="9906120" cy="3391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55D041E-6221-4A96-98F2-89C23EC586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9920" y="432720"/>
                <a:ext cx="9924840" cy="340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4190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62A5B-AAB5-4F53-B67C-6356D388C8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5B71FD-C5B8-4816-9D1B-3621D6175D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9DEE9A0-FC3E-4CB8-8E22-926B301C0A3E}"/>
                  </a:ext>
                </a:extLst>
              </p14:cNvPr>
              <p14:cNvContentPartPr/>
              <p14:nvPr/>
            </p14:nvContentPartPr>
            <p14:xfrm>
              <a:off x="137160" y="685800"/>
              <a:ext cx="7277400" cy="5319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9DEE9A0-FC3E-4CB8-8E22-926B301C0A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800" y="676440"/>
                <a:ext cx="7296120" cy="533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7580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62A5B-AAB5-4F53-B67C-6356D388C8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5B71FD-C5B8-4816-9D1B-3621D6175D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14063D2-DCD1-40D0-917E-04E4D090361A}"/>
                  </a:ext>
                </a:extLst>
              </p14:cNvPr>
              <p14:cNvContentPartPr/>
              <p14:nvPr/>
            </p14:nvContentPartPr>
            <p14:xfrm>
              <a:off x="799920" y="281880"/>
              <a:ext cx="4183920" cy="1753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14063D2-DCD1-40D0-917E-04E4D09036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0560" y="272520"/>
                <a:ext cx="4202640" cy="177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7365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62A5B-AAB5-4F53-B67C-6356D388C8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5B71FD-C5B8-4816-9D1B-3621D6175D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43AEE88-98D8-4E27-B724-AC708C3AE8A6}"/>
                  </a:ext>
                </a:extLst>
              </p14:cNvPr>
              <p14:cNvContentPartPr/>
              <p14:nvPr/>
            </p14:nvContentPartPr>
            <p14:xfrm>
              <a:off x="106560" y="106560"/>
              <a:ext cx="8976960" cy="3932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43AEE88-98D8-4E27-B724-AC708C3AE8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" y="97200"/>
                <a:ext cx="8995680" cy="395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1086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62A5B-AAB5-4F53-B67C-6356D388C8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5B71FD-C5B8-4816-9D1B-3621D6175D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6864E08-B10F-445A-B07A-FF7C2F510158}"/>
                  </a:ext>
                </a:extLst>
              </p14:cNvPr>
              <p14:cNvContentPartPr/>
              <p14:nvPr/>
            </p14:nvContentPartPr>
            <p14:xfrm>
              <a:off x="228600" y="114480"/>
              <a:ext cx="8237520" cy="5212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6864E08-B10F-445A-B07A-FF7C2F5101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105120"/>
                <a:ext cx="8256240" cy="523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8376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62A5B-AAB5-4F53-B67C-6356D388C8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5B71FD-C5B8-4816-9D1B-3621D6175D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7DE178E-2612-41AD-B985-A9888DFF63DB}"/>
                  </a:ext>
                </a:extLst>
              </p14:cNvPr>
              <p14:cNvContentPartPr/>
              <p14:nvPr/>
            </p14:nvContentPartPr>
            <p14:xfrm>
              <a:off x="1280160" y="663120"/>
              <a:ext cx="7932600" cy="2202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7DE178E-2612-41AD-B985-A9888DFF63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0800" y="653760"/>
                <a:ext cx="7951320" cy="222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9587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62A5B-AAB5-4F53-B67C-6356D388C8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5B71FD-C5B8-4816-9D1B-3621D6175D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1C504F8-E3AD-45F7-89C0-FD186489DA6B}"/>
                  </a:ext>
                </a:extLst>
              </p14:cNvPr>
              <p14:cNvContentPartPr/>
              <p14:nvPr/>
            </p14:nvContentPartPr>
            <p14:xfrm>
              <a:off x="609480" y="0"/>
              <a:ext cx="9220680" cy="6294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1C504F8-E3AD-45F7-89C0-FD186489DA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120" y="-9360"/>
                <a:ext cx="9239400" cy="631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2887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62A5B-AAB5-4F53-B67C-6356D388C8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5B71FD-C5B8-4816-9D1B-3621D6175D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2444E95-3205-4F91-BA1F-827E191AC9FF}"/>
                  </a:ext>
                </a:extLst>
              </p14:cNvPr>
              <p14:cNvContentPartPr/>
              <p14:nvPr/>
            </p14:nvContentPartPr>
            <p14:xfrm>
              <a:off x="0" y="76320"/>
              <a:ext cx="8900640" cy="6347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2444E95-3205-4F91-BA1F-827E191AC9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66960"/>
                <a:ext cx="8919360" cy="636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9376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62A5B-AAB5-4F53-B67C-6356D388C8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5B71FD-C5B8-4816-9D1B-3621D6175D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338C635-DDB1-40C7-97DB-606A446E592F}"/>
                  </a:ext>
                </a:extLst>
              </p14:cNvPr>
              <p14:cNvContentPartPr/>
              <p14:nvPr/>
            </p14:nvContentPartPr>
            <p14:xfrm>
              <a:off x="495360" y="510480"/>
              <a:ext cx="8595720" cy="4290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338C635-DDB1-40C7-97DB-606A446E59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6000" y="501120"/>
                <a:ext cx="8614440" cy="430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7672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2</cp:revision>
  <dcterms:created xsi:type="dcterms:W3CDTF">2021-04-01T01:07:02Z</dcterms:created>
  <dcterms:modified xsi:type="dcterms:W3CDTF">2021-04-01T01:49:04Z</dcterms:modified>
</cp:coreProperties>
</file>