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10:44.4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804 0,'0'-21'16,"0"42"-16,21-63 0,-21 21 0,0 0 15,0 0-15,0-22 16,0 22-16,21 21 0,-21-21 16,0 0-16,0 0 15,0-1-15,0 1 16,0 0-16,0 42 47,0 0-47,0 1 0,0-1 15,0 21-15,0-21 0,0 22 16,0-1-16,-21 21 0,21-20 0,0-1 16,-21 0-16,21 22 0,0-22 15,0 1-15,0-1 0,0 0 0,0 1 16,0-22-16,0 21 0,0-21 15,0 0-15,0 1 0,0-1 16,0 0-16,0 0 31,0-42 16,0 0-31,0 0-16</inkml:trace>
  <inkml:trace contextRef="#ctx0" brushRef="#br0" timeOffset="358.56">2603 1164 0,'0'0'0,"0"21"16,0 1-16,0-1 16,0 0-1,22-21 1,-1 0-16,0 0 16,-21-21-16,21 0 15,-21-1-15,0 1 16,0 0-16,0 0 15,0 0 1,-21 21 0,0 0-1,0 0-15,-1 0 16,22 21-16</inkml:trace>
  <inkml:trace contextRef="#ctx0" brushRef="#br0" timeOffset="3693.1">4233 529 0,'0'21'0,"0"-42"0,0 64 16,0-22-16,0 0 15,21 0-15,1 0 0,-1 0 16,0-21-16,0 0 0,0 0 16,0 0-16,1 0 0,-1 0 15,0 0-15,0 0 0,21 0 0,-20-21 16,-1 0-16,21 0 0,-21 0 15,22 0-15,-22-1 0,0 1 0,0 0 16,0-21-16,0 21 0,1-22 16,-1 22-16,-21-21 0,0 21 0,0-1 15,0-20-15,0 21 0,0 0 16,-21-22-16,21 22 0,-22 21 16,22-21-16,-21 0 0,0 21 15,21 21 1,-21 0-16,21 0 15,0 1-15,0 20 0,0 0 16,0 1-16,0-1 0,0 21 0,21-20 16,-21 20-16,21-20 0,-21 20 15,0 1-15,21-1 0,-21 1 0,22-1 16,-22 1-16,0-22 0,0 21 16,0-20-16,0-1 0,0 0 0,0 1 15,0-1-15,0-21 16,0 22-16,-22-22 0,22 0 0,0 0 15,-21 0-15,0 0 0,0-21 16,0 22-16,0-22 0,-1 0 16,1 0-16,0 0 0,0-22 15,-21 22-15,20-21 0,-20 0 0,21 0 16,-21 0-16,20 0 0,-20-1 16,0 1-16,21 0 0,-22 0 0,22 0 15,0 0-15,0-1 0,0 22 16,-1 0-16,22 22 31,0-1-31,0 0 0,0 0 16,0 0-16,22 22 0,-22-22 0,21 0 15,0 0-15,0 21 16,0-20-16,22-1 0,-22 0 0,0 0 16,21 0-16,-21 0 0,22-21 15,-22 22-15,21-22 0,1 0 0,-1 0 16,-21 0-16,21 0 0,1 0 15,-1-22-15,0 1 0,1 0 0,-22 21 16,21-21-16,1 0 0,-22-22 16,21 22-16,-21 0 0,0 0 0,22-21 15,-22 20-15,-21-20 16,21 21-16,-21-21 0,21 20 0,-21-20 16,21 21-16,-21 0 0,0 0 15,0-1-15,0 1 16,0 42-1,0 1-15,-21-1 16,21 0-16,0 0 0,-21 21 16,21-20-16,0-1 0,0 21 0,0-21 15,0 22-15,0-22 0,0 0 16,0 21-16,0-21 0,0 1 0,0-1 16,0 0-16,0 0 31,21-21-16,-21-21 1,0 0-16,0 0 16,0-1-16,21 1 0,-21 0 0,22 0 15,-22 0-15,21-22 0,-21 22 16,21 0-16,-21-21 0,21 21 0,0-1 16,-21 1-16,21 0 0,1 0 15,-1 21-15,0 0 16,0 0-16,0 0 15,-21 21-15,21 0 0,-21 0 16,0 22-16,0-22 16,0 0-16,0 0 0,0 22 0,0-22 15,22 0-15,-22 0 0,21 0 16,-21 0-16,21 1 0,-21-1 0,21-21 16,0 21-16,0-21 15,1 0-15,-1 0 0,0 0 0,0 0 16,0 0-16,0 0 0,22 0 0,-22-21 15,0 0-15,21-1 0,-20 1 16,-1 0-16,0 0 0,0 0 16,21-22-16,-20 1 0,-22 0 0,21-1 15,0 1-15,0-21 0,-21-1 0,0 1 16,0-1-16,21 22 16,-21-22-16,0 22 0,0-22 0,0 22 15,0 21-15,0-21 0,0 20 16,0 1-16,0 0 0,0 0 0,-21 21 31,21 21-31,0 0 0,0 22 16,0-22-16,0 21 0,0 0 15,0 1-15,0-1 0,0 22 16,0-22-16,0 21 0,0-20 0,0-1 16,0 22-16,0-22 0,0 0 15,0 1-15,0-1 0,0-21 0,0 21 16,0-20-16,0 20 0,-21-21 15,21 0-15,0 0 0,0 1 16,0-1-16,0-42 47,0-1-47,0 1 0,0 0 16,0 0-16,0 0 0,21 0 15,-21-1-15,0 1 0,0 0 16,21 0-16,0 0 0,-21 0 0,22-1 15,-1 1-15,0 21 16,0 0-16,0 0 16,0 0-1,-21 21-15,22 1 0,-1-1 16,-21 0-16,0 21 16,0-21-16,0 1 0,21-22 15,-21 21-15,0 0 0,21 0 0,-21 0 16,21 0-16,0-21 15,-21 22-15,22-22 0,-1 0 0,0 0 16,0 21-16,0-21 16,0 0-16,1 0 0,20 0 0,-21 0 15,0-21-15,0 21 16,1-22-16,-1 1 0,21 0 0,-21 0 16,0 0-16,1 0 0,-1-1 15,-21 1-15,21 0 0,0 0 0,-21-21 16,21 20-16,-21 1 0,0 0 15,0 0-15,0-21 0,0 20 16,0 1-16,0 0 0,0 0 16,-21 21-16,0 0 15,0 0 1,21 21-16,0 0 0,-21 0 0,21 1 16,0-1-16,-22 0 0,22 0 15,0 0-15,0 0 0,0 22 0,0-22 16,0 0-16,0 0 0,0 0 15,0 1-15,0-1 0,0 0 16,0 0-16,0 0 0,22 0 16,-1 1-16,0-22 15,0 21-15,0-21 0,0 0 16,1 0-16,-1 0 16,0 0-16,0 0 0,0 0 0,0 0 15,22-21-15,-22-1 0,0 1 16,21 21-16,-20-21 0,-1-21 15,0 21-15,0-1 0,0 1 16,0-21-16,-21 21 0,22-22 0,-22 1 16,0 21-16,0 0 15,0 0-15,-22 21 16,1 0 0,0 0-1,21 21-15,0 0 16,0 0-16,21-21 15,0 21-15,1-21 16,-22 21-16,21-21 16,0 22-16,-21-1 0,0 0 15,21-21-15,-21 21 16,0 0-16,0 0 0,0 1 16,0-1-16,0 0 15,0 0-15,0 0 16,0 0-16,21-21 0,-21 22 15,0-1-15,21-21 16,1 0-16,-22 21 0,21-21 16,0 0-16,0 0 0,0 0 15,0 0-15,1-21 0,20 21 16,-21-21-16,0-1 0,0 22 0,22-21 16,-22 0-16,0-21 0,0 21 15,0-1-15,1 1 0,-1-21 0,0 21 16,-21 0-16,0-22 0,0 22 15,21 0-15,-21 0 0,0 0 16,21-1-16,-21 1 0,0 0 16,0 42 15,0 0-31,0 1 16,0-1-16,0 0 0,-21 0 0,21 21 15,-21-20-15,21-1 0,0 21 16,0-21-16,0 0 0,0 1 0,0 20 15,0-21-15,0 0 0,0 0 0,0 1 16,0-1 0,0 0-16,21-21 0,0 0 15,0 0-15,1 0 0,20 0 16,-21 0-16,21 0 0,-20 0 0,-1-21 16,21 0-16,-21-1 0,22 22 0,-22-21 15,0 0-15,21-21 0,-21 21 16,1-1-16,-1-20 0,-21 0 0,21-1 15,0 1-15,-21 0 0,0-1 16,0-20-16,0 21 0,21-22 0,-21 22 16,0-1-16,0 1 0,0 0 15,0 21-15,0-22 0,0 22 0,0 0 16,0 0-16,0 0 16,0 42-1,0 0 1,0 21-16,0-21 0,0 22 15,-21-1-15,21 0 0,0 1 16,0-1-16,0 0 0,0 22 0,0-22 16,0 1-16,0-1 0,0 0 15,0-21-15,0 22 0,-21-22 0,21 21 16,0-21-16,0 1 0,0-1 16,0 0-16,0 0 0,0 0 0,0 0 15,21-21-15,0 0 16,0 0-1,1 0-15,-1 0 0,0-21 16,0 0-16,0 21 16,0-21-16,1 0 0,-1 0 0,-21-1 15,21 1-15,21-21 0</inkml:trace>
  <inkml:trace contextRef="#ctx0" brushRef="#br0" timeOffset="3964.95">8255 804 0,'21'0'0,"0"0"15,0 0-15,1 0 0,-1-21 16,0 21-16,21-21 0,-21 21 0,1 0 15,20-21-15,-21 21 0,21-21 16,-20 21-16,-1-21 0,0 21 0,0 0 16,0-22-16,0 22 0,-21-21 15,0 0 17,-21 21-32</inkml:trace>
  <inkml:trace contextRef="#ctx0" brushRef="#br0" timeOffset="4187.83">7832 699 0,'0'0'0,"-22"0"16</inkml:trace>
  <inkml:trace contextRef="#ctx0" brushRef="#br0" timeOffset="6811.2">9123 1185 0,'0'-21'47,"21"0"-31,0 21-16,-21-21 0,0 0 0,21 21 0,-21-21 15,21-1-15,-21 1 16,0 0-16,0 0 0,0 0 16,0 0-16,-21-1 0,0 1 15,-21 0-15,21 21 0,-1 0 0,1 0 16,-21 0-16,21 0 0,-22 0 16,22 21-16,-21 0 0,0 1 0,20-1 15,-20 0-15,21 21 0,0-21 16,0 22-16,-1-22 0,1 21 0,21 1 15,-21-22-15,21 21 0,0-21 16,0 0-16,0 22 0,0-22 16,0 0-16,0 0 0,21-21 15,0 21-15,1-21 0,-1 0 0,0 0 16,0 0-16,0 0 0,0 0 0,1 0 16,-1 0-16,0 0 0,21 0 15,-21-21-15,1 0 0,-1 0 0,21 0 16,-21 0-16,0-1 0,1 1 15,-1 0-15,0-21 0,0 21 16,0-22-16,0 22 0,-21-21 16,0-22-16,0 43 0,22 0 0,-22 0 15,0 0-15,0-1 16,0 44 15,-22-1-31,22 0 0,0 0 0,0 0 16,-21 0-16,21 22 0,-21-22 15,21 21-15,0-21 0,0 22 0,0-22 16,0 21-16,0-21 0,0 1 16,0-1-16,0 0 0,21 0 0,-21 0 15,21 0-15,1-21 0,-1 0 16,0 0-16,0 0 0,0 0 0,0 0 16,1 0-16,20 0 0,-21-21 0,0 21 15,0-21-15,22 0 16,-22 21-16,0-21 0,0 0 0,0-1 15,1-20-15,-1 21 0,0 0 16,0 0-16,-21-22 0,0 22 0,0-21 16,0 21-16,0-1 0,0 1 15,0 0-15,0 0 0,-21 42 32,21 0-32,0 0 15,0 1-15,-21-1 0,21 21 16,-21-21-16,21 22 0,0-22 0,0 0 15,-22 21-15,22-21 0,-21 1 16,21-1-16,0 0 0,0 0 16,0 0-16,0 0 0,0 1 15,0-44 32,0 1-47,21 21 0,1-21 0,-22 0 16,21-21-16,0 20 0,-21 1 15,21-21-15,0 21 0,0-22 0,1 22 16,-1 0-16,-21 0 0,21 0 16,0 0-16,0-1 0,0 22 15,1 0-15,-22 22 16,21-1-16,-21 0 0,0 0 16,0 0-16,21 0 0,-21 1 0,21-1 15,-21 0-15,21 21 0,0-42 16,1 21-16,-22 1 0,21-1 0,0 0 15,0-21-15,0 21 0,22-21 16,-22 0-16,0 0 0,0 0 16,0 0-16,0 0 0,1 0 15,-1 0-15,0-21 0,-21 0 0,21 21 16,0-21-16,0-1 0,-21 1 16,22 0-16,-1 0 0,-21-21 0,21 20 15,0-20-15,0 0 0,0 21 16,1-22-16,-1 22 0,0 0 15,0 0-15,0 0 0,-21-1 0,21 22 16,1 0-16,-1 22 16,-21-1-16,0 0 15,0 0-15,0 0 16,0 0-16,0 1 0,0-1 16,21-21 15,-21-21-16,0-1 1,0 1-16,0 0 16,0 0-16,0 0 15,-21 0-15,0-1 16,-1 22-16,1 0 16,0 0-16,0 0 15,0 22-15,21-1 0,-21-21 16,-1 21-16,1 0 0,21 0 0,0 0 15,0 22-15,-21-22 0,21 0 16,0 0-16,-21 22 0,21-22 0,0 0 16,0 0-16,0 0 0,0 0 15,0 1-15,0-1 0,0 0 16,0 0-16,0 0 0,21 0 0,0-21 16,0 22-16,1-22 15,20 21-15,-21-21 0,21 0 16,-20 0-16,20 0 0,-21 0 15,21 0-15,1 0 0,-22-21 0,21-1 16,1 22-16,-22-21 0,21 0 16,-21 0-16,0 0 0,22 0 0,-22-1 15,0 1-15,0 0 0,0-21 0,1 21 16,-1-22-16,21-20 16,-42 42-16,0-22 0,0 22 15,0 0-15,0 0 0,0 0 16,-21 42 15,0 0-31,21 0 0,-21 0 0,-1 0 16,1 1-16,0-1 0,0 0 15,21 0-15,-21 21 0,21-20 0,-21-1 16,21 0-16,0 0 0,0 0 0,0 0 16,0 1-16,0-1 15,21 0-15,0-21 0,0 0 16,0 0-16,0 0 0,22 0 15,-22 0-15,0 0 16,21 0-16,-20 0 0,-1 0 0,0 0 16,0 0-16,0-21 0,22 0 15,-22 21-15,0-22 0,0 1 0,0 0 16,0 0-16,22 0 0,-22 0 16,0-1-16,0 1 0,22-21 0,-22 21 15,0-22-15,0 22 16,0 0-16,0 0 0,1-21 0,-1 42 0,-21-22 15,0 1-15,-21 21 32,-22 0-32,22 0 0,0 21 15,21 1-15,-21-1 0,0 0 16,-1 0-16,22 0 0,0 0 16,0 1-16,0-1 0,0 0 15,0 0-15,0 0 0,22-21 16,-1 21-16,0 1 15,0-22-15,0 21 0,0-21 16,1 21-16,-22 0 0,0 0 16,21-21-16,-21 21 15,0 1-15,0-1 16,-21 0 0,-1-21-16,22 21 0,-21-21 15,0 0-15,21 21 0,-21-21 16,0 0-16,0 0 0,-1 0 15,1 0-15,0 0 0,0 0 0,-21 0 16,20 0-16,1 0 0,0 0 16,0 0-16,0 0 31,0 0 63,-1 0-94,22 21 15</inkml:trace>
  <inkml:trace contextRef="#ctx0" brushRef="#br0" timeOffset="14418.44">2349 2985 0,'0'0'0,"-21"0"0,0 0 15,0 0 1,0 0-16,0 0 0,-1 0 16,1 0-16,0 0 15,21-22 1,-21 22-16,21-21 16,0 0-16,0 0 15,0 0-15,0 0 16,21-1-1,0 22-15,0 0 0,1-21 16,-1 21-16,0 0 0,0 0 0,0 0 16,0 0-16,1 0 0,-1 0 15,0 21-15,0-21 0,0 22 16,22-1-16,-22 0 0,0 0 0,-21 21 16,21-20-16,0-1 0,-21 0 15,0 21-15,0 1 0,0-22 16,0 21-16,0 0 0,0 1 15,-21-1-15,0 0 0,0 1 0,0-1 16,-1-21-16,1 22 0,0-1 16,-21 0-16,21-21 0,-22 1 0,22 20 15,-21-21-15,21 0 0,-1 0 16,-20 1-16,21-22 0,0 0 0,0 21 16,-1-21-16,1 0 15,0 0-15,0-21 0,21-1 16,0 1-16,-21 21 15,21-21-15,-21-21 0,21 21 0,0-1 16,0 1-16,0 0 0,0 0 16,0 0-16,0-22 0,0 22 15,0 0-15,0 0 0,21 21 16,0 0-16,0 0 16,0 0-16,0 0 0,1 0 0,-1 0 15,0 21-15,21 0 0,-21 0 16,1 1-16,-1-1 0,21 0 15,-21 0-15,0 0 0,1 0 0,-22 1 16,21 20-16,0-21 0,0 0 16,0 0-16,0 1 0,1-1 15,-1 0-15,0 0 0,0-21 16,-21 21-16,21-21 0,0 0 16,1 0-1,-1 0-15,0 0 31,-21-21-31,0 0 16,0 0-16,21 0 16</inkml:trace>
  <inkml:trace contextRef="#ctx0" brushRef="#br0" timeOffset="14816.21">3217 3450 0,'0'0'0,"0"21"16,-21-21 77,0 0-77,42 0 93</inkml:trace>
  <inkml:trace contextRef="#ctx0" brushRef="#br0" timeOffset="18944.41">4508 2794 0,'0'-21'16,"0"42"-16,0-63 0,0 21 15,-21-1-15,21 1 0,0 0 0,0 0 16,0 0-16,0 0 16,0-1-16,-21 44 31,21-1-16,0 0-15,0 21 0,0-21 16,-21 22-16,21-1 0,0 0 0,0 1 16,0 20-16,0-20 15,0 20-15,0 1 0,0-22 0,0 21 16,0 1-16,0-1 0,-21 1 16,21-22-16,0 1 0,-21-1 0,21 0 15,0 1-15,0-1 0,0-21 16,0 0-16,0 0 0,0 1 15,0-44 17,0 1-17,0 0-15,0 0 0,0-21 0</inkml:trace>
  <inkml:trace contextRef="#ctx0" brushRef="#br0" timeOffset="19323.21">4127 2836 0,'0'0'0,"-21"-42"16,21 21 0,0 0-16,0 0 15,0-1-15,21 1 0,1-21 0,20 21 16,-21 0-16,21-1 15,22 1-15,-22 0 0,22 0 0,-1 0 16,1 21-16,20 0 16,-41 0-16,20 21 0,1 0 0,-22 21 0,0 1 15,1-1-15,-22 0 0,0 1 16,-21-1-16,0 22 0,0-22 0,-21 0 16,-21 1-16,20-1 0,-20 0 15,0 1-15,21-1 0,-22-21 0,1 21 16,21-20-16,0-1 0,-22 0 15,22 0-15,0-21 16,42-21 15,0 0-15,0 21-16</inkml:trace>
  <inkml:trace contextRef="#ctx0" brushRef="#br0" timeOffset="21139.69">5186 3239 0,'0'0'0,"21"-22"15,-21 1-15,0 0 16,0 0-1,0 0-15,0 0 16,-21 21 0,0 0-1,-1 21-15,22 0 0,0 0 16,-21 0-16,21 0 0,-21 1 16,21 20-16,0-21 0,0 21 0,0-20 15,0 20-15,0-21 16,0 21-16,0-20 0,0-1 0,0 0 0,0 0 15,0 0-15,0 0 16,0 1-16,21-1 0,0-21 0,1 0 16,-22 21-16,21-21 0,0 0 15,0 0-15,0 0 0,0 0 16,1 0-16,-22-21 0,21 0 16,0 21-16,-21-22 0,21 1 0,0 0 15,-21 0-15,21 0 0,-21 0 16,22-1-16,-22 1 0,0-21 0,0 21 15,0-22-15,0 22 0,0-21 16,0 0-16,0 20 0,0-20 16,0 21-16,-22 0 0,1 0 0,0-1 15,0 1-15,21 0 0,-21 21 16,0 0-16,-1 0 0,1 0 16,0 0-16,0 0 0,0 21 15,0 0 1,21 1-16,-22-1 0,22 0 0,0 0 15,0 0-15,0 0 0,0 22 16,0-22-16,0 0 0,0 0 0,0 22 16,22-22-16,-22 0 0,21 0 15,0 0-15,0 0 0,0-21 16,0 22-16,1-22 0,-1 0 16,0 0-16,0 0 0,0 0 15,22 0-15,-22 0 0,0 0 0,21 0 16,-21-22-16,22 1 0,-22 21 15,21-21-15,-21 0 0,1 0 0,-1 0 16,0-1-16,21-20 0,-21 21 16,1-21-16,-1 20 0,0-20 0,0 21 15,-21-21-15,21 20 0,0-20 16,-21 0-16,22-1 0,-22 22 0,21-21 16,0 0-16,-21-1 0,0 22 15,0 0-15,21-21 0,-21 20 16,0 1-16,0 0 15,-21 21 17,21 21-32,0 0 0,-21 1 0,21-1 15,-21 0-15,21 21 0,0 1 16,-22-22-16,22 21 0,0 0 0,0 1 16,0-1-16,0 22 0,0-22 15,-21 0-15,21 1 0,0-1 0,0 0 16,0 1-16,0-1 0,0 21 15,0-41-15,21-1 0,-21 0 16,22 0-16,-1 0 16,0-21-16,0 0 0,-21 21 0,21-21 15,0 0-15,1 0 0,-1 0 16,0 0-16,0-21 0,0 0 16,0 21-16,-21-21 0,22 0 15,-1 0-15,-21-1 0,21-20 0,-21 21 16,21-21-16,-21 20 0,21-20 15,-21 21-15,0-21 0,0 20 0,0 1 16,21 0-16,-21 0 0,0 0 16,0 42 15,0 0-31,0 0 16,0 0-16,0 1 0,0-1 15,0 0-15,0 0 0,0 21 0,0-20 16,22-1-16,-22 0 0,21 0 15,0 0-15,-21 0 0,21-21 16,0 22-16,0-22 0,1 0 0,20 0 16,-21 0-16,0 0 0,22 0 0,-22 0 15,0-22-15,21 1 0,-21 0 16,1 0-16,-1 21 0,0-21 16,0 0-16,0-22 0,-21 22 0,21 0 15,-21 0-15,0 0 0,0-22 0,0 22 16,0-21-16,0 21 15,0-1-15,0 1 0,0 0 16,0 0-16,0 42 47,0 0-47,0 0 16,0 1-16,0-1 0,0 21 15,0-21-15,0 22 0,0-22 16,0 21-16,0 0 0,0 1 0,0-1 15,0 0-15,-21 1 0,21 20 0,-21-20 16,21-1-16,-21 21 0,21 1 16,-21-1-16,0 1 0,-1-1 15,22 1-15,-21-1 0,21 1 16,-21-1-16,0 22 0,21-21 0,0-1 16,0 1-16,-21-1 0,21 1 0,-21-1 15,21 1-15,0-1 0,0 1 16,0-1-16,0-21 0,0 22 0,0-22 15,-22 1-15,22-22 0,0 21 0,0-21 16,-21-21-16,21 21 0,-21-21 16,0-21-1,0 0-15,21 0 16,-21-21-16,-1-1 0,22 1 16,-21-22-16,0 1 0,21-1 0,-21 1 15,0-1-15,21 1 0,-21-22 16,21 22-16,-22-22 0,22 22 0,0-1 15,0 1-15,0-1 0,0 1 0,0 20 16,0 1-16,0 0 0,0-1 16,0 22-16,0-21 0,22 21 0,-1-1 15,0 1-15,-21 0 0,21 0 16,0 0-16,0 0 0,1-1 16,-1 22-16,0-21 0,21 0 0,-21 21 15,1 0-15,-1-21 0,21 21 16,-21 0-16,0 0 0,1 0 15</inkml:trace>
  <inkml:trace contextRef="#ctx0" brushRef="#br0" timeOffset="22628.75">6985 3090 0,'-21'0'0,"21"22"62,0-1-62,0 0 16,0 0-16,0 0 0,0 22 0,0-22 15,0 0-15,21 21 0,-21-21 16,0 22-16,0-22 0,0 0 0,21 0 16,-21 0-16,0 1 0,0-1 15,0 0-15,0-42 63,0 0-63,0-1 0,0 1 0,0 0 15,0 0-15,0 0 0,0-22 16,0 22-16,0-21 0,21 21 16,-21-22-16,21 22 0,1-21 0,-1 21 15,0 0-15,0-1 16,0 22-16,0 0 0,1 0 0,-1 0 16,0 0-16,0 22 15,0-1-15,-21 0 0,0 0 0,21 21 16,-21-20-16,22 20 0,-22-21 15,0 21-15,0 22 0,0-43 16,0 0-16,21 0 0,-21 1 16,0-1-16,21-21 15,0 0 17,-21-21-32,21-1 0,0 1 15,-21 0-15,0 0 0,22 0 16,-1 0-16,-21-22 0,21 1 0,0 21 15,-21-22-15,21 1 0,0 21 16,1-21-16,-22 20 0,21 1 0,0 0 16,-21 0-16,0 0 0,21 21 15,0 0-15,0 0 16,-21 21-16,0 0 16,0 0-16,22 0 0,-22 22 0,0-22 15,0 21-15,0 1 0,0-1 16,0 0-16,0 22 15,0-22-15,21-21 0,0 0 0,0 1 16,0-1-16,0 0 0,1 0 16,-1-21-16,0 0 0,0 0 0,21 0 15,-20 0-15,-1 0 0,21 0 16,-21-21-16,0 21 0,1-21 0,20 0 16,-21-1-16,0 1 0,0 0 15,1 0-15,-22 0 0,21 0 0,-21-1 16,21-20-16,-21 21 0,21 0 0,-21-22 15,0 22-15,0 0 0,0 0 16,0 0-16,0 42 31,0 0-15,0 0-16,-21 22 0,21-22 16,0 21-16,0-21 0,0 22 0,0-22 15,0 21-15,0-21 0,0 0 0,0 1 16,0-1-16,21 0 0,-21 0 15,21-21-15,0 21 0,1-21 16,-1 0-16,0 0 0,0 0 16,0 0-16,0 0 0,1-21 0,-22 0 15,21 0-15,0 0 0,0-1 16,0 1-16,0 0 0,-21-21 16,0 21-16,22-22 0,-22 1 0,0 21 15,0-22-15,0 1 0,0 21 16,-22-21-16,1 20 0,0 1 0,0 0 15,0 0-15,0 0 0,-1 21 16,-20 0-16,21 0 0,0 0 0,0 0 16,-1 0-16,1 0 0,0 21 15,0-21-15,21 21 0,-21 0 0,21 0 16,0 1-16,0-1 16,0 0-16,0 0 0,0 0 15,0 0-15,21 1 0,0-1 0,0-21 16,0 21-16</inkml:trace>
  <inkml:trace contextRef="#ctx0" brushRef="#br0" timeOffset="23452.79">8784 3641 0,'64'-21'15,"-43"21"1,0-22-16,0 1 0,0 0 0,0 0 16,1-21-16,20 20 0,-21-20 0,0 21 15,0-21-15,1-1 16,-1 1-16,0 0 0,0 20 0,-21-20 16,0 21-16,0 0 0,0 0 0,0-1 15,-21 22-15,0 0 16,-22 0-16,22 0 0,0 0 0,-21 0 15,21 0-15,-22 22 0,22-22 16,0 21-16,0 0 0,21 0 16,0 0-16,0 0 0,0 1 15,21-1-15,0 0 16,0 0-16,0 0 0,1 0 16,-1 1-16,0-22 0,-21 21 15,21 0-15,-21 0 0,21-21 0,-21 21 16,21 0-16,-21 1 0,0-1 15,0 0-15,0 0 0,22-21 16,-22 21-16,21-21 0,0 0 16,0 0-16,0 0 0,0 0 15,1 0-15,-1 0 0,-21-21 0,42 21 16,-21-21-16,0 0 0,1 0 16,-1-1-16,0 1 0,0 0 0,21 0 15,-20 0-15,-1-22 16,0 22-16,0 0 0,-21-21 0,0 21 15,21-1-15,-21 1 0,21 0 0,-21 0 16,0 0-16,0 0 16,0 42 15,0 0-31,-21 0 0,0 0 16,21 22-16,-21-22 0,21 21 15,0 0-15,0 1 0,-21 20 0,21-20 16,0-1-16,-21 21 0,21 1 0,-22-22 15,22 22-15,0-1 0,-21 22 16,21-22-16,-21 22 0,0-21 0,21 20 16,-21 1-16,0-22 0,-1 22 15,1-21-15,0 20 0,0 1 16,0-22-16,0 22 0,-22-21 0,22 20 16,0-20-16,0-1 0,0-20 0,-1 20 15,1-21-15,0 1 0,0-22 16,21 0-16,0 0 0,0 0 0,-21 1 15,21-44 1,0 1-16,21-21 16,-21 21-16,21-22 0,0 1 15,0 0-15,1-22 0,-1 1 0,0-1 16,0 1-16</inkml:trace>
  <inkml:trace contextRef="#ctx0" brushRef="#br0" timeOffset="23795.59">9461 3133 0,'0'0'16,"0"-64"0,0 43-16,22 21 0,-1 0 0,0-21 15,0 21-15,21 0 16,-20-21-16,-1 21 0,21 0 0,-21 0 15,22 0-15,-22 0 0,0 0 16,21 0-16,-21 0 0,1 21 0,-1 0 16,-21 0-16,0 0 0,0 1 15,0-1-15,0 21 0,-21-21 16,21 0-16,-22 22 0,-20-22 0,21 21 16,0-21-16,0 1 0,-1-1 15,-20 0-15,21 0 0,0 0 0,0 0 16,-1-21-16,1 0 0,21 22 0,-21-22 15,21-22 1,0 1 0</inkml:trace>
  <inkml:trace contextRef="#ctx0" brushRef="#br0" timeOffset="24924.16">9885 3471 0,'21'0'31,"0"-21"-15,0 0-16,0 0 16,1 21-16,20-42 0,-21 20 0,0 1 15,22-21-15,-22 21 0,21-22 16,-21 1-16,22 0 0,-1-43 16,-21 43-16,0-22 0,0 22 15,1 0-15,-1-22 0,-21 22 0,0-22 16,0 22-16,0 0 0,0-1 15,0 22-15,0-21 0,0 21 0,-21-1 16,-1 22-16,1 0 0,0 0 16,0 0-16,0 0 0,21 22 15,-21 20-15,21-21 0,-22 21 16,22-20-16,-21 20 0,21 0 16,0 1-16,0-1 0,0 0 0,0 1 15,0-1-15,0 0 0,0 1 16,0-1-16,0 0 0,0 1 0,0-1 15,0 0-15,0 1 0,0-22 16,0 0-16,0 21 0,0-21 16,0 1-16,21-22 15,1 0 1,-1-22 0,0 1-16,-21 0 15,0 0-15,21 0 0,0 0 0,-21-1 16,21 1-16,-21 0 0,22 0 0,-22 0 15,21 0-15,0-1 0,-21 1 16,0 0-16,21 21 0,0 0 16,0 0-16,1 21 15,-22 0 1,21 1-16,-21-1 0,0 0 16,0 0-16,0 0 0,21-21 15,0 21-15,-21 1 0,21-1 0,-21 0 16,21-21-16,1 21 15,-1-21-15,0 0 0,0 0 16,0 0-16,0 0 0,1 0 0,-1 0 16,0 0-16,0-21 0,0 21 15,-21-21-15,21 21 0,1-21 0,-22-1 16,0 1-16,21 0 0,-21 0 16,0 0-16,21 0 0,-21-1 0,0 1 15,0 0-15,0 0 16,0 42 15,0 0-15,-21 0-16,21 1 0,0-1 0,-21 0 15,21 21-15,0-21 0,0 1 16,0 20-16,0-21 0,0 0 0,0 0 16,0 1-16,0-1 0,0 0 15,21-21 1,0 0-1,0 0-15,-21-21 16,0 0-16,0-1 0,21 1 16,-21 0-16,21 0 0</inkml:trace>
  <inkml:trace contextRef="#ctx0" brushRef="#br0" timeOffset="25259.96">10964 2752 0,'-21'0'16,"0"42"-1,0-42-15,21 21 0,0 0 0,0 1 32,21-22-32,0 0 15,0 0-15,0-22 16,1 22-16,-22-21 15,0 0 1,0 0-16,0 0 16,-22 21-16,1 0 15,0 0-15,0 0 16,0 0 0,21 21-16,-21-21 15,21 21-15,0 0 0,0 0 16,0 1-1</inkml:trace>
  <inkml:trace contextRef="#ctx0" brushRef="#br0" timeOffset="26787.13">11303 3387 0,'21'0'15,"0"-21"-15,0-1 0,-21 1 16,22 0-16,-1 21 0,0-42 16,0 21-16,0-1 0,22-20 15,-22 0-15,0 21 0,0-1 16,0-20-16,22 21 0,-43 0 15,21 0-15,0-1 0,0 1 0,-21 0 16,0 0-16,0 0 0,0 0 0,-21 21 31,0 0-31,0 0 16,-1 21-16,1 0 0,21 0 16,-21 0-16,21 0 0,0 1 15,0-1-15,0 0 0,0 0 16,0 0-16,0 0 15,21-21-15,-21 22 0,21-1 0,1 0 16,-1 0-16,0 0 16,0-21-16,0 21 0,0 1 0,-21-1 15,22-21-15,-1 21 0,0 0 16,-21 0 0,0 0-1,-21-21-15,0 0 16,-1 0-16,1 0 0,0 0 15,0 0-15,0 0 0,0-21 0,-1 0 16,1 21-16,21-21 16,-21 21-16,21-21 0,-21 21 15,0 0 1,21 21 15,0 0-15,21 0-16,0-21 0,0 0 15,0 21-15,1-21 16,-1 0-16,21 0 0,-21 0 0,0 0 16,22 0-16,-22 0 0,0 0 15,21 0-15,-20 0 0,20 0 16,-21-21-16,0 21 0,22-21 0,-22 21 0,0-21 16,21 0-16,-42 0 15,21-1-15,1 1 0,-22 0 0,21 0 16,-21 0-16,0 0 0,0-1 15,0 1-15,0 0 0,0 0 0,0 0 16,0 0-16,0-1 0,-21 22 16,-1 0-16,22-21 15,-21 21 1,21 21-16,-21 1 16,21-1-16,0 0 0,0 0 0,0 0 15,0 0-15,0 1 0,0-1 16,0 0-16,0 21 0,0-21 15,0 1-15,0-1 0,0 0 0,0 0 16,0 0-16,0 0 0,0 1 16,0-1-16,0 0 0,0 0 15,0 0-15,0-42 47,0 0-47,0 0 16,0 0-16,0-1 0,21 1 0,0 0 15,-21-21-15,22 21 0,-1-22 16,0 22-16,-21-21 0,21-1 16,0 22-16,0-21 0,1 21 0,-1 0 15,0-1-15,-21 1 0,21 0 16,0 21-16,0 0 0,1-21 0,-1 21 16,0 0-16,0 21 15,-21 0-15,0 0 16,0 1-16,0-1 0,21 0 0,-21 0 15,0 21-15,0-20 0,0-1 16,0 0-16,0 0 0,0 0 0,0 0 16,0 1-16,0-1 0,0 0 15,0 0-15,-21-21 0,21 21 16,0 0 0,0-42 15,0 0-16,0 0-15,0 0 0,0 0 0,0-1 16,0 1-16,21-21 0,-21 21 0,21 0 16,-21-22-16,22 22 0,-1-42 15,0 20-15,21 1 0,-21 21 16,22-22-16,-1 22 16,0-21-16,43 0 0,-43 20 15,-20 1-15,20 0 0,0 21 0,-21 0 16,1 0-16,-1 21 0,0 0 15,-21 1-15,0-1 0,0 21 0,0 0 16,0-20-16,0 20 0,0 0 16,0 1-16,-21-1 0,21-21 15,-21 21-15,-1 1 0,22-22 0,-21 21 16,21-21-16,0 1 0,-21-1 0,21 0 16,0 0-16,-21-21 0,21 21 0,0-42 62,0 0-62</inkml:trace>
  <inkml:trace contextRef="#ctx0" brushRef="#br0" timeOffset="28959.63">2180 5567 0,'0'0'16,"-21"0"0,0 0 15,21-21 0,0 0-31,0-1 16,0 1-16,0 0 15,21 0-15,0 21 0,0-21 16,0 0-16,1 21 0,-1-22 0,0 1 16,21 21-16,-21-21 0,1 21 15,-1 0-15,0 0 0,21 0 16,-21 0-16,1 0 0,-1 0 16,0 21-16,-21 0 0,0 1 15,0-1-15,0 0 0,0 21 16,0-21-16,-21 22 0,0-22 15,-1 21-15,1-21 0,0 22 0,-21-22 16,21 21-16,-1-21 0,-20 1 16,21-1-16,0 0 0,0 0 15,-1-21-15,1 21 0,0-21 0,0 0 16,21-21 31,21 21-47,0-21 15,0 21-15,1-21 0,20 0 16,-21 21-16,21-22 0,1 22 0,-22 0 16,21 0-16,1 0 0,-22 0 15,21 0-15,-21 0 0,22 22 0,-22-22 16,0 21-16,0 0 0,0 0 16,0 0-16,-21 0 0,0 1 0,0 20 15,0-21-15,0 0 0,0 0 16,0 22-16,0-22 0,-21 0 0,0 0 15,0 22-15,0-22 0,0 0 16,-22 0-16,22 0 0,-21 0 16,21 1-16,-22-1 0,1 0 15,0 0-15,-1-21 0,1 0 0,0 21 16,-1-21-16,1 0 0,21 0 16,-22 0-16,22 0 0,-21 0 0,21-21 15,0 0-15,-22 21 0,22-21 16,0 0-16,0-1 0,21 1 15,-21 0-15,-1 0 16,22 0-16,0 0 16,22-1-1,-1 22 1,0 0-16,0 0 0,0-21 16</inkml:trace>
  <inkml:trace contextRef="#ctx0" brushRef="#br0" timeOffset="29611.26">3027 5906 0,'0'-22'16,"0"1"0,0 0-1,-21 21 32,-1 21-47,22 0 16,0 1-16,0-1 15,0 0-15,22-21 32,-1 0-17,0 0 1,-21-21-16,21 0 16,-21-1-1,0 1-15,0 0 16,-21 21-1</inkml:trace>
  <inkml:trace contextRef="#ctx0" brushRef="#br0" timeOffset="33011.85">5059 5165 0,'0'-43'15,"0"22"-15,21-21 0,-21 21 0,0 0 16,0-22-16,0 22 0,0-21 0,0 21 16,0-22-16,0 22 0,0-21 15,0 21-15,0-1 0,0 1 0,0 0 16,0 0-16,-21 0 16,0 21-1,21 21 1,0 0-16,0 21 15,0-20-15,0 20 0,-22 0 0,22 1 16,0-1-16,-21 21 0,21-20 16,0 20-16,0-20 0,-21-1 0,21 21 15,-21-20-15,21-1 16,-21 64-16,0-43 0,-1-20 0,1 20 16,0-20-16,-21 20 0,21-21 15,-1 1-15,1-1 0,0 0 16,0 1-16,0-22 0,0 0 0,21 0 15,0 0-15,-22 1 0,1-22 16,21-22 15,0 1-31,0 0 16,0 0-16,0-21 0,0 20 16,0-20-16,0 21 0,0-21 0,21-1 15,-21-20-15,22 20 0,-1-20 16,0 21-16,0-22 0,0 1 0,0-1 15,1 1-15,20-1 0,-21-21 16,0 22-16,22-1 0,-22 22 16,0-21-16,0 20 0,21 22 0,-20 0 15,-22 0-15,21 0 0,0 21 16,0 0-16,-21 21 16,0 0-16,0 21 0,21 1 15,-21-1-15,21 0 0,-21 1 0,22 20 16,-22-21-16,0 1 0,0 20 15,0 1-15,0-22 0,0 22 0,0-22 16,0 21-16,0-20 0,0 20 16,0-20-16,0-1 0,0 0 0,0-21 15,0 22-15,0-22 0,0 0 16,0 0-16,0 0 0,0 1 16,0-1-1,0-42 16,0-1-31</inkml:trace>
  <inkml:trace contextRef="#ctx0" brushRef="#br0" timeOffset="33285.69">4762 5652 0,'0'-22'31,"22"22"-31,-1 0 0,0 0 16,0-21-16,0 21 0,22 0 15,-22 0-15,0-21 0,42 21 16,-41 0-16,-1-21 0,0 21 16,21 0-16,-21 0 0,1-21 0,-1 21 15,0 0-15,0 0 0,0-21 0,0 21 16,1 0-16,-1-22 15,0 22-15,0-21 0,0 21 16,-21-21-16,21 21 0</inkml:trace>
  <inkml:trace contextRef="#ctx0" brushRef="#br0" timeOffset="33959.3">5800 4953 0,'0'0'0,"0"-21"0,0 0 0,0 0 16,-22 21-1,22 21 1,0 0-16,-21 21 0,21-21 16,0 22-16,0-1 15,0 0-15,0 1 0,0-1 0,0 0 16,0 1-16,0-1 0,0 0 15,-21 1-15,21 20 0,0-20 0,0-1 16,0 0-16,0 1 0,0-1 16,-21-21-16,21 21 0,0-20 0,0 20 15,0-21-15,0 0 0,0 0 0,0 1 16,0-1 0,-21-21 15,21-21-31,0-1 0,0 1 15,0 0-15,0 0 0,0 0 16,0 0-16,0-22 0,21 22 16,0-21-16,-21 21 0,21-22 0,22 22 15,-22 0-15,0 0 0,0 0 16,21-1-16,-20 1 0,20 21 0,-21 0 16,21 0-16,-20 0 0,41 0 15,-42 0-15,22 0 0,-22 0 16,0 21-16,0-21 0,0 22 0,22-1 15,-22 0-15,0 0 0,0 0 16,-21 0-16,0 1 0,21-1 16,-21 0-16,0 21 0,0-21 0,0 1 15,0-1-15,-21 0 0,0 21 16,0-21-16,0 1 0,-1-22 0,-20 21 16,21 0-16,0 0 0,-22-21 15,22 21-15,0-21 0,-21 0 0,21 21 16,-22-21-16,22 0 0,-21 0 0,21 0 15,-22 0-15,22 0 0,0 0 16,0 0-16,0 0 0,-1 0 0,1 0 16,0 0-1,21-21 1</inkml:trace>
  <inkml:trace contextRef="#ctx0" brushRef="#br0" timeOffset="34885.81">6943 5419 0,'21'0'16,"-21"-21"-16,0-1 15,21 1-15,0 21 0,0-21 0,0 0 16,1 0-16,-22 0 16,21-1-16,0 1 15,-21 0-15,-21 21 47,0 0-47,-22 21 0,22 0 16,0 1-16,-21-22 0,20 21 0,1 0 15,-21 0-15,21 0 0,0 0 0,21 1 16,0-1-16,-22-21 0,22 21 16,0 0-16,0 0 0,22-21 15,-22 21-15,42-21 16,-21 22-16,0-22 0,0 21 0,22-21 0,-22 21 15,21-21-15,-21 21 0,22-21 16,-22 21-16,21-21 0,-21 21 16,1-21-16,-1 22 0,0-1 0,0-21 15,-21 21-15,0 0 16,0 0-16,0 0 0,0 1 16,0-1-16,0 0 0,-42-21 0,21 21 15,-1 0-15,-20-21 0,21 21 16,-21 1-16,-1-22 0,1 0 0,0 0 15,-1 21-15,1-21 0,21 0 16,-22 0-16,1 0 0,21 0 0,-21 0 16,20 0-16,1 0 0,0 0 15,0 0-15,0-21 0,0 21 16,21-22-16,0 1 16,0 0-16,0 0 15,21 0-15,0 0 16,0 21-16,21-22 0,-20 1 15,20 0-15</inkml:trace>
  <inkml:trace contextRef="#ctx0" brushRef="#br0" timeOffset="35259.6">7768 4805 0,'0'-21'0,"0"42"0,0-63 16,0 20-16,0 44 47,-21-1-47,0 0 0,21 21 0,-21 1 15,21-1-15,0 0 0,0 1 16,0 20-16,0-21 0,-22 1 0,22 20 15,0-20-15,0-1 0,-21 21 16,21-20-16,0-1 0,0 0 16,0 1-16,0-1 0,0-21 0,0 22 15,0-22-15,0 21 0,0-21 0,0 0 16,0 1-16,0-1 0,0 0 16,0 0-16,21-21 15,1 0-15,-1 0 16,-21-21-16,21 21 0,-21-21 15</inkml:trace>
  <inkml:trace contextRef="#ctx0" brushRef="#br0" timeOffset="35504.46">7556 5461 0,'0'0'0,"22"0"47,-1-21-47,0 21 0,0-21 15,0 21-15,0 0 0,1-21 16,-1 21-16,0 0 0,0-22 16,21 22-16,-20 0 0,-1 0 0,0-21 15,0 21-15,0 0 0,-21-21 16,21 21-16,1 0 0</inkml:trace>
  <inkml:trace contextRef="#ctx0" brushRef="#br0" timeOffset="36467.91">8276 5419 0,'-21'0'15,"0"-21"-15,21-1 31,0 1-15,0 0-16,21 0 16,0 21-1,0 0-15,0 0 0,1 0 16,-1 0-16,0 0 0,0 0 16,0 21-16,0 0 0,1 0 15,-1 1-15,0 20 0,0-21 0,-21 21 16,0-20-16,0 20 0,0 0 15,0 1-15,0-1 0,0-21 16,0 21-16,-21-20 0,0 20 0,21-21 16,0 0-16,0 0 0,-21-21 15,21 22-15,-22-22 16,22-22 0,0 1-16,0 0 15,0 0-15,0 0 0,0-22 0,0 22 16,0 0-16,22-21 0,-1 21 15,0-22-15,-21 1 0,21 21 0,0-22 16,0 22-16,1-21 0,-1 0 16,0 20-16,0 1 0,0 0 15,0 0-15,1 0 0,-22 0 0,21 21 16,0 0-16,-21-22 0,21 22 16,0 0-1,-21 22-15,0-1 16,0 0-16,0 0 15,0 0-15,-21 0 16,21 1 0,0-1-1,21-21 1,0 0-16,1 0 0,20 0 16,-21 0-16</inkml:trace>
  <inkml:trace contextRef="#ctx0" brushRef="#br0" timeOffset="37087.83">9610 5482 0,'0'0'0,"21"-21"0,21 0 0,-21 21 15,22-21 1,-43 0-16,0-1 0,0 1 15,0 0-15,-22 21 16,1-21-16,-21 21 0,21 0 16,0-21-16,-22 21 0,22 0 0,-21 0 15,21 0-15,-22 0 0,22 0 16,-21 0-16,21 0 0,-22 0 0,1 21 16,21 0-16,-22 0 0,22 0 0,0 1 15,0-1-15,0 21 16,0-21-16,21 22 0,-22-22 0,22 21 15,0 0-15,0-20 0,0 20 0,0-21 16,0 0-16,0 22 0,0-22 0,22 0 16,-1-21-16,0 0 15,0 0-15,0 0 0,0 0 16,22 0-16,-22 0 0,0-21 16,0 0-16,0-1 0,1 1 0,-1 0 15,0 0-15,0 0 0,0 0 16,0-1-16,-21-20 0,22 21 0,-1 0 15,-21 0-15,21-1 0,-21 1 16,0-21-16,0 21 0,21 21 0,-21-21 16,0-1-16,0 1 15,0 42 1,0 1 0,0-1-1,0 0-15,0 0 0,0 0 0,0 22 16,0-22-16,0 0 0,0 0 0,0 0 15,0 0-15,0 1 0,0-1 16,0 0-16,21-21 0,-21 21 0,0 0 16,21-21-1,1 0-15,-1 0 16,0 0-16,0 0 0,0-21 16</inkml:trace>
  <inkml:trace contextRef="#ctx0" brushRef="#br0" timeOffset="38968.16">10393 5165 0,'0'0'0,"0"-21"15,-21 21-15,-1 0 0,1 0 0,0 0 16,0 0-16,0 21 0,0 0 15,-22 0-15,22-21 0,0 21 16,0 22-16,0-22 0,-1 0 0,1 21 16,21-21-16,-21 22 0,21-22 0,-21 21 15,21 1-15,0-22 0,0 21 16,0 0-16,0-20 0,0 20 16,0-21-16,0 0 0,0 0 0,21 1 15,0-1-15,0 0 0,1-21 16,20 21-16,0-21 0,-21 0 15,22 0-15,-22 0 0,21 0 0,-21 0 16,22 0-16,-1-21 0,-21 0 16,22 0-16,-1-1 0,-21 1 15,21 0-15,1-21 0,-22 21 0,0-22 16,21 1-16,-20 0 0,-1-1 16,0 1-16,0 0 0,0-1 0,0-20 15,1 20-15,-1-20 0,0 21 16,0-22-16,0 1 0,-21 20 0,21 1 15,1 0-15,-22-1 0,21 1 16,-21 21-16,0-22 0,0 22 0,0 0 16,0 0-16,-21 42 31,21 0-31,-22 22 16,22-22-16,-21 21 0,21 0 15,0 1-15,0-1 0,-21 22 16,21-22-16,-21 0 0,21 22 0,-21-22 15,21 22-15,0-22 0,0 0 16,-21 1-16,21 20 0,0-21 0,0 1 16,0-22-16,0 21 0,0 1 15,0-22-15,0 0 0,0 0 0,21 0 16,-21 0-16,21 1 0,0-22 16,0 0-16,0 0 0,1 0 15,-1 0-15,0 0 0,0 0 0,21-22 16,-20 22-16,-1-21 0,21 0 0,-21 0 15,0 0-15,1 0 0,20-1 16,-21 1-16,0 0 0,-21-21 0,21 21 16,1-1-16,-22-20 15,21 21-15,-21 0 0,0 0 0,0-1 16,0 1-16,0 42 47,0 1-47,0-1 0,0 0 15,-21 0-15,21 0 0,0 0 16,0 1-16,0 20 0,0-21 0,0 0 16,0 0-16,21 1 0,0-1 15,-21 0-15,21 0 0,0-21 16,0 21-16,1-21 0,-1 21 0,0-21 16,0 0-16,0 0 0,0 0 15,1 0-15,20 0 0,-21-21 0,0 0 16,0 21-16,1-21 0,-1 0 15,0 0-15,-21-1 0,21 1 0,0 0 16,0 0-16,-21 0 0,0 0 16,22-22-16,-22 22 0,21 0 0,-21 0 15,0 0-15,21-1 0,-21 1 16,21 21-16,-21 21 31,0 1-31,0-1 0,-21 21 16,21-21-16,-21 0 15,21 1-15,-21-1 0,21 21 0,0-21 16,0 0-16,0 1 0,0-1 0,0 0 16,0 0-16,0 0 0,0 0 15,21-21-15,0 0 16,0 0-16,0 0 0,0 0 0,1 0 16,-1 0-16,0 0 0,0-21 15,0 0-15,0 0 0,1 0 16,-22 0-16,21-1 0,-21 1 15,0-21-15,0 21 0,0 0 0,0-22 16,-21 22-16,-1 0 0,1 0 16,0 0-16,-21-1 0,21 1 15,-43 0-15,43 21 0,-21 0 16,20 0-16,1 0 0,0 0 0,0 0 16,0 0-16,42 0 31,0 0-16,0 0-15,0-21 0,22 21 0,-22 0 16,21-21-16,-21 21 0,22-21 0,-22 21 16,21 0-16,1-22 0,-22 22 15,21 0-15,0-21 0,-20 21 0,-1 0 16,21 0-16,-21 0 16,0 0-16,1 0 0,-1 0 0,0 0 15,-21 21-15,21-21 0,-21 22 0,21-1 16,-21 0-16,0 0 15,0 0-15,0 0 0,0 1 16,0-1-16,0 0 0,21 0 16,-21 0-16,0 0 0,0 1 15,0-1-15,0 0 0,0 0 0,0 0 16,0 0-16,0 1 0,0-1 16,0 0-16,0 0 15,-21-21 32,21-21-47,0 0 16,0 0-16,0-1 0,0 1 15,0-21-15,21 21 0,1-22 0,-1 22 16,0-21-16,0 21 0,21-22 16,-20 1-16,20 21 0,0-21 0,-21 20 15,22 1-15,-1 0 0,-21 0 16,22 0-16,-22 0 0,0 21 0,21 0 15,-21 0-15,1 0 0,-1 21 16,-21 0-16,21 0 0,-21 0 16,0 0-16,0 1 0,0 20 15,0-21-15,0 21 0,0-20 0,0 20 16,0-21-16,-21 21 0,21-20 0,0 20 16,0-21-16,0 0 0,0 0 15,0 22-15,0-22 0,0 0 16,0 0-16,0 0 0,21-21 15,-21 22-15,21-22 16,0 0 0,-21-22-1,21 22 1,-21-21-16,22 0 0,-22 0 16,0 0-16</inkml:trace>
  <inkml:trace contextRef="#ctx0" brushRef="#br0" timeOffset="39279.98">12552 4847 0,'-43'0'16,"43"-21"-1,-21 21-15</inkml:trace>
  <inkml:trace contextRef="#ctx0" brushRef="#br0" timeOffset="39585.81">11197 5207 0,'0'0'0,"-21"0"16,42 0 0,0 0-1,0 0-15,1 0 0,-1 0 16,0 0-16,0 0 0,0 0 15,0-21-15,22 21 0,-22 0 0,0 0 16,0 0-16,0-21 16</inkml:trace>
  <inkml:trace contextRef="#ctx0" brushRef="#br0" timeOffset="47275.23">4847 7324 0,'0'-21'0,"0"42"0,0-64 0,0 22 15,0 0-15,-21 0 16,0 21 0,0 0-1,-1 0-15,1 21 0,21 0 0,-21 0 16,0 1-16,0 20 0,21-21 16,-21 21-16,-1 22 0,22-22 0,0 1 15,0-1-15,-21 21 0,21-20 16,-21-1-16,21 0 0,-21 22 0,21-22 15,0 1-15,0-1 0,0 0 0,-21 1 16,21-22-16,0 21 0,-21-21 16,21 0-16,0 1 0,0-1 0,0 0 15,21-42 32,0 0-47,-21-1 0,21 1 0,0-21 16,-21 21-16,21-22 0,1 1 0,-22 0 15,21-1-15,0 1 0,-21 0 16,21-1-16,0 1 0,-21 0 0,21-1 16,-21 1-16,22 0 0,-22-22 15,21 22-15,0 21 0,-21-22 0,21 1 16,0 21-16,0 21 16,1 0-16,-1 0 0,0 21 15,0 21-15,-21 1 0,21-1 16,0 0-16,-21 1 0,0-1 15,0 22-15,22-22 0,-22 0 0,0 1 16,21-1-16,-21 0 0,0 1 16,0-22-16,0 21 0,0-21 0,21 0 15,-21 1-15,21-1 0,-21 0 16,0 0-16,0 0 16,0-42 15,0 0-16,0 0-15,-21 0 16</inkml:trace>
  <inkml:trace contextRef="#ctx0" brushRef="#br0" timeOffset="47539.6">4593 8065 0,'-21'0'16,"42"0"-16,-21 0 31,21 0-15,-21-22-16,21 22 0,1 0 15,-1 0-15,0 0 0,21-21 0,-21 21 16,1 0-16,-1 0 16,0-21-16,21 21 0,-21 0 0,1-21 15,-1 0-15,0 21 0,0 0 16,0-21-16,0 21 0,1 0 15,-22-22-15,21 22 16,-21-21-16</inkml:trace>
  <inkml:trace contextRef="#ctx0" brushRef="#br0" timeOffset="47907.39">5588 7557 0,'0'0'0,"0"-22"31,21 22-16,0 0-15,0-21 0,22 21 16,-22 0-16,21-21 16,1 0-16,-22 21 0,21 0 0,0-21 15,1 21-15,-22 0 0,21-21 16,-21 21-16,1 0 0,-1 0 0,0 0 16,-21-22-16,21 22 0,-42 22 46,0-22-46,0 0 16,-1 21-16,1-21 0</inkml:trace>
  <inkml:trace contextRef="#ctx0" brushRef="#br0" timeOffset="48256.18">5863 7514 0,'0'0'0,"-21"0"16,0 0-16,0 21 16,21 1-16,0-1 15,-22 0-15,22 0 0,0 0 0,-21 0 16,21 22-16,0-22 0,0 21 0,0 1 16,0-22-16,0 21 0,0 0 15,0 1-15,-21-1 0,21-21 0,0 22 16,0-1-16,-21-21 15,21 0-15,0 0 0,0 1 0,0-1 16,0 0-16,0 0 0,0 0 31,0-42 16,0 0-47,21 21 0,0-21 16,-21 0-16,21-1 0</inkml:trace>
  <inkml:trace contextRef="#ctx0" brushRef="#br0" timeOffset="48649.96">6392 7535 0,'0'0'15,"-21"0"-15,0 0 0,21 22 16,0-1 0,0 0-16,-21 0 0,21 0 15,0 0-15,0 1 0,-21 20 0,21-21 16,0 21-16,0 1 0,-22-22 15,22 21-15,-21 1 0,21-1 0,0-21 16,0 21-16,0-20 0,-21 20 16,21-21-16,0 0 0,0 0 0,0 1 15,0-1-15,0-42 63,0-1-48,0-20-15,0 21 0,21-21 0,-21 20 16</inkml:trace>
  <inkml:trace contextRef="#ctx0" brushRef="#br0" timeOffset="48959.05">6308 7557 0,'0'-22'15,"0"1"1,21 21-16,0 0 15,0 0-15,-21 21 0,21-21 16,0 22-16,1-1 0,-1 0 16,0 0-16,0 0 0,0 0 15,0 1-15,1-1 0,-1 21 0,0-21 16,0 0-16,0 1 0,-21-1 16,21 0-16,1 0 0,-1 0 0,-21 0 15,21 1-15,0-22 0,0 21 16,0 0-16,1-21 15,-22 21 1,0-42 15,0 0-31,0 0 0,0-1 16,0 1-16,0 0 0</inkml:trace>
  <inkml:trace contextRef="#ctx0" brushRef="#br0" timeOffset="49775.58">7281 7472 0,'-42'21'16,"21"-21"-16,0 21 0,-1 0 0,1 1 15,0-1-15,-21 0 0,21 0 16,-1 0-16,-20 22 0,21-22 0,0 0 16,-22 0-16,22 0 0,0 0 15,0 1-15,0-1 0,21 0 0,0 0 16,-21-21-16,21 21 0,21-21 31,0-21-15,0 0-16,0 21 0,0-21 0,1 0 15,-1-1-15,0 1 16,0 0-16,21 0 0,-20-21 0,-1 20 16,21 1-16,-21-21 0,0 21 0,1-22 15,-1 22-15,0 0 0,0 0 16,-21 0-16,21 0 0,-21-1 0,21 22 16,-21-21-16,22 21 15,-22-21-15,21 21 16,-21 21-1,0 0 1,0 1-16,0-1 16,0 21-16,0-21 0,0 0 0,0 22 15,0-22-15,0 64 16,0-64-16,0 21 0,0-21 0,0 22 16,0-22-16,0 0 0,0 21 15,0-21-15,0 1 0,0 20 0,0-21 16,21 0-16,-21 0 15,0 1-15,0-1 0,21 0 16,-21 0-16,0 0 16,0 0-1,0 1 17,0-44 93,0 1-110,0 0-15,0 0 16,0 0-1,0 0-15,0-1 16</inkml:trace>
  <inkml:trace contextRef="#ctx0" brushRef="#br0" timeOffset="52335.92">14330 5588 0,'0'0'0,"-21"0"0,-1 0 0,1 21 16,0-21-16,0 0 0,0 0 0,0 0 16,-1 0-16,1 0 0,0 0 15,0 0-15,42 0 47,0 0-47,22 0 16,-1 0-16,0 0 0,1 0 15,-1 0-15,21 0 0,-20 0 0,20 0 16,-20 0-16,20 0 0,-21 0 16,22 0-16,-1 0 0,1-21 0,-22 21 15,22 0-15,-1 0 0,-20-21 16,-1 21-16,0 0 0,-21 0 0,1-21 15,-1 21-15,0 0 0,-21-21 16,21 21-16,-21-22 16,0 1-16,-21 0 15,0 21-15,21-21 0,-21 21 0,-1-21 16,1 21-16,0-21 0,0 21 0,0 0 16,0-22-16,-1 22 15,1 0-15,0 0 0,0 0 0,0 0 16,0 0-16,-1 0 0,1 0 15,0 0-15,21 22 16,0-1-16,21-21 31,0 0-31,1 0 16,20 0-16,-21 0 0,21 0 16,-20 0-16,20 0 0,-21 0 0,21 0 15,-20 0-15,-1 0 0,0 0 0,0 0 16,0 0-1,-21 21 1,0 0 0,0 0-16,-21 0 0,0 1 15,0-1-15,21 0 0,-21 0 0,-1 21 16,1-20-16,0-1 0,0 0 16,0 0-16,0 0 0,-22-21 15,22 21-15,0 1 0,0-1 0,0 0 16,-1 0-16,1-21 0,0 21 0,0-21 15,0 0-15,21 21 0,-21-21 16,21-21 31,0 0-31</inkml:trace>
  <inkml:trace contextRef="#ctx0" brushRef="#br0" timeOffset="54647.27">16383 5165 0,'21'-21'0,"-42"42"0,42-64 0,-21 22 16,21 0-16,-21 0 0,21 21 15,-21-21-15,0 42 32,0 0-32,-21 0 0,0 0 15,21 22-15,-21-22 0,0 21 16,21 1-16,-21-1 0,-1 0 0,1 22 15,21-22-15,0 0 0,0 1 16,-21-1-16,21-21 0,0 22 0,0-22 16,0 0-16,0 21 0,0-21 15,0 1-15,21-22 16,0 0-16,1 0 16,-1-22-16,0 1 15,0 0-15,21 0 0,-20 0 0,-1-22 16,0 22-16,0-21 0,21 21 15,-20-22-15,-1 22 0,-21 0 0,21-21 16,0 21-16,-21-1 0,21-20 16,-21 21-16,0 0 0,21 21 31,-21 21-15,0 0-16,22 0 0,-22 22 15,0-22-15,0 0 16,0 21-16,0-21 0,0 1 0,21 20 15,-21-21-15,0 0 0,0 0 16,21 22-16,0-43 0,0 21 0,-21 0 16,21-21-16,1 0 0,-1 0 15,0 0-15,0 0 0,0 0 0,0 0 16,1 0-16,20-21 0,-21 0 16,21 21-16,-20-21 0,20-1 15,-21 1-15,0 0 0,22-21 0,-22 21 0,0-1 16,0-20-16,0 21 0,0-21 15,-21-1-15,22 22 0,-22-21 0,0-1 16,0 22-16,0-21 16,0 21-16,-22 0 0,1-1 0,0 1 15,0 21-15,0 0 0,0 0 16,-1 0-16,1 0 0,0 21 0,0 1 16,0-1-16,0 0 0,21 0 15,0 0-15,0 0 0,0 1 16,21-1-16,0-21 15,0 0-15,21 0 0,-20 21 0,20-21 16,-21 0-16,21 0 0,1 0 0,-1-21 16,22 21-16,-22-21 0,0-1 15,1 1-15,20 0 0,-21 0 16,1-21-16,-1 20 0,0-20 16,1 0-16,-22-1 0,21 1 0,-21 0 15,1-1-15,-1 1 0,0 0 16,-21-1-16,0 1 0,0 21 0,0 0 15,0-22-15,0 22 0,-21 21 16,0 0-16,-1 0 16,1 21-16,0 1 0,0-1 15,0 21-15,0 22 0,-1-22 0,1 21 16,0 1-16,0-22 0,-21 85 16,42-84-16,-22 20 15,1-21-15,21 1 0,-21 20 0,0-20 16,21-1-16,-21-21 0,21 21 15,0 1-15,-21-22 0,21 21 0,-22-21 16,22 1-16,0-1 0,0 0 16,0-42 31,0 0-32,0-1-15,0 1 0,0 0 0,22 0 16,-1 0-16,-21 0 0,21-22 15,0 22-15,0 0 0,0 21 0,1-21 16,-1 0-16,0 21 0,0 0 16,0 0-1,0 0-15,1 21 16,-22 0-16,0 0 16,0 0-16,0 0 0,21 1 0,-21-1 15,0 0-15,0 21 0,0-21 16,21-21-16,-21 22 0,0-1 0,0 0 15,21-21-15,0 21 0,0-21 16,1 0-16,-1 0 16,0 0-16,0 0 0,0-21 15,0 0-15,22 0 0,-22-1 16,0 1-16,0 0 0,22 0 16,-22 0-16,0 0 0,0-1 15,0 1-15,0 0 0,1 0 0,-1 0 16,-21 0-16,21 21 0,-21-22 15,0 44 17,-21-22-32,21 21 0,-21 0 15,21 0-15,-22-21 0,22 21 0,0 0 16,0 1-16,0-1 0,0 0 16,0 0-16,0 0 0,0 0 15,0 1-15,0-1 0,22 0 0,-1-21 16,0 0-16,0 21 0,0-21 15,22 0-15,-22 0 0,21 0 16,-21 0-16,22-21 0,-22 0 16,0 21-16,21-21 0,-21-1 0,1 1 15,-22 0-15,21 0 0,0 0 16,0 0-16,-21-1 0,0 1 0,0 0 16,21 0-16,-21 0 0,0 0 0,0-1 15,21 1-15,-21 0 16,0 42 31,0 0-47,0 1 0,0-1 15,0 21-15,0-21 0,-21 22 16,21-22-16,-21 21 0,21 0 0,-21 1 16,21-1-16,0 0 0,0 22 15,0-22-15,0 1 0,0-1 0,0 21 16,0-20-16,0-1 0,0 22 0,0-1 15,0-21-15,0 22 0,-21-1 16,0 22-16,-1-21 0,1-1 0,0 1 16,21-22-16,-42 21 0,21-20 0,-1 20 15,1-20-15,0-22 16,0 21-16,0-21 0,0 0 0,21 1 16,0-1-16,-22 0 0,1-21 0,0 0 15,0 0 1,0 0-16,0-21 0,21 0 15,-22 21-15,1-22 0,0 22 0,0-21 16,0 0-16,0 0 0,-1 0 16,1 21-16,0-21 0,0-1 0,0 1 15,0 0-15,21 0 0,-22 0 16,1 0-16,21-1 0,0 1 16,0 0-16,0 0 0,0 0 15,21 0-15,1-1 16,-1 1-16,0 0 0,0 0 15,0 0-15,22-22 0,-22 22 0</inkml:trace>
  <inkml:trace contextRef="#ctx0" brushRef="#br0" timeOffset="54908.16">19283 5779 0,'0'0'0,"0"-22"0,0 1 31,0 42 47</inkml:trace>
  <inkml:trace contextRef="#ctx0" brushRef="#br0" timeOffset="55160.02">19875 5715 0,'-21'0'79,"21"-21"-79,0 0 62,21 21-62</inkml:trace>
  <inkml:trace contextRef="#ctx0" brushRef="#br0" timeOffset="55775.18">21082 5334 0,'0'0'16,"-21"0"0,0-21-16,-1 21 15,1 0-15,0 0 0,0-21 0,0 21 16,0-21-16,-1 21 0,1-22 16,0 22-16,0-21 0,21 0 15,0 0-15,0 0 16,0 0-16,0-1 0,0 1 0,0 0 15,21 0-15,0 0 0,0 0 16,22-1-16,-22 1 0,21 0 0,-21 0 16,22 0-16,-22 21 0,21 0 15,-21 0-15,1 0 0,-1 0 0,0 0 16,0 21-16,-21 0 0,21 0 16,-21 0-16,0 22 0,0-22 15,0 21-15,0-21 0,0 22 0,-21-1 16,0-21-16,0 22 15,0-1-15,-1-21 0,1 21 0,0-20 16,0 20-16,0-21 0,0 0 16,-1 0-16,1 1 0,0 20 0,0-42 15,0 21-15,21 0 0,0 0 0,-21-21 16,21 22-16,-22-22 0,22 21 16,0 0-1,0 0 16</inkml:trace>
  <inkml:trace contextRef="#ctx0" brushRef="#br0" timeOffset="56093.14">20891 6138 0,'22'0'16,"41"0"0,-42 0-1,-21-21-15,21 21 0,-21-21 16,0 0-16,0 0 15,-21 21 17,0 0-32,0 21 15,21 0-15,-21-21 0,0 0 0,-1 0 16,22 21-16,-21 0 16</inkml:trace>
  <inkml:trace contextRef="#ctx0" brushRef="#br0" timeOffset="57787.15">3535 9652 0,'0'0'0,"0"-21"16,-21 0-1,21 0-15,-22 21 0,1-22 0,21 1 16,-21 0-16,0 21 16,0 0-16,21-21 0,-21 21 15,-1 0 1,22 21 0,0 0-16,0 0 0,0 22 15,0-22-15,0 21 0,0 1 0,0-1 16,0 0-16,0 22 0,0-22 0,0 0 15,0 22-15,0-1 0,0 1 16,0-1-16,0 1 0,0 21 0,0-1 16,0-20-16,0 20 0,0 1 15,0 0-15,0 21 0,0-22 0,0 22 16,0 0-16,0-21 0,0 20 16,0 1-16,0 0 0,0-21 0,0 21 15,0-22-15,0 22 0,-21-21 0,0 21 16,21-22-16,-21 1 0,0 0 15,0-22-15,-1 22 0,1-1 16,21 1-16,-21 0 0,0-22 0,0 22 16,0 0-16,21-22 0,-22 22 15,22-22-15,0 22 0,-21-22 0,0 22 16,21-21-16,-21-1 0,0 1 16,0-1-16,21 1 0,-22-1 0,1-21 15,0 1-15,21-1 0,-21-21 16,21 0-16,-21-21 0,0 0 15,21-42-15,0 0 0,-22-1 16,22-20-16,0-22 0</inkml:trace>
  <inkml:trace contextRef="#ctx0" brushRef="#br0" timeOffset="59635.89">3514 9229 0,'21'0'16,"-42"0"-16,63 21 0,0-21 0,1 0 16,-1 0-16,21 0 0,-20 0 0,20 0 15,1 0-15,-1 0 0,1 0 16,-1 0-16,1 0 0,-1 0 16,22 0-16,0 0 0,-22 0 15,43 0-15,-21 0 0,-1 0 0,22 0 16,-21 0-16,-1 0 0,22 0 0,-21 0 15,21 0-15,0 0 0,-1 0 16,22 0-16,-21-21 0,0 21 0,0 0 16,0 0-16,0-21 0,-1 21 15,1 0-15,21 0 0,-21-22 0,0 1 16,0 21-16,0 0 0,-1-21 0,-20 21 16,21-21-16,-21 0 0,20 21 15,-20-21-15,0 21 0,-1-22 0,1 22 16,0-21-16,-22 0 0,1 21 15,-1-21-15,-20 21 0,-1 0 16,0 0-16,1-21 0,-22 21 16,0 0-16,0 0 0,0 0 0,0 0 15,-21 21 48,0 0-63,0 0 15,0 0 1,0 1-16,0-1 0,0 0 16,0 0-16,0 0 0,0 0 0,0 1 15,0 20-15,0-21 0,0 21 16,-21 1-16,21-1 0,-21 0 0,21 1 16,0 20-16,-21 1 0,21-1 15,-21 1-15,21-1 0,-21-20 0,-1 20 16,22 1-16,-21-1 0,0 1 0,0-1 15,21 1-15,-21 20 0,0-20 16,21-1-16,-22 22 0,1-22 0,21 1 16,-21-1-16,21 1 0,0 21 0,-21-22 15,21 1-15,-21-1 0,21 1 16,-21 20-16,21-20 0,0-1 16,0 1-16,0-1 0,0 22 0,0-43 15,-22 22-15,22-1 0,0 1 16,0 20-16,-21-20 0,21-1 0,0 1 15,0-1-15,0 1 0,-21-1 0,21 1 16,-21-1-16,0 1 0,21 21 16,0-22-16,0 1 0,-21 20 0,-1-20 15,22 20-15,-21-20 0,21 21 0,0-22 16,-21 22-16,21-22 0,-21 22 16,0-22-16,21 22 0,0-21 0,-21 20 15,21-20-15,-22 20 0,22-20 0,-21 21 16,21-22-16,0 1 0,-21-1 15,0 1-15,21-1 0,-21 1 16,21-22-16,0 21 0,-21-20 0,21-1 16,-22 0-16,22 1 0,0-1 15,-21-21-15,21 22 0,-21-22 0,0 0 16,21 0-16,-21 0 0,0 0 16,-1-21-16,1 0 15,0 0-15,0 0 0,0 0 16,0 0-16,-1 0 0,-20 0 15,21 0-15,0 0 0,-22 0 16,1 0-16,-21 0 0,20-21 0,-20 21 16,-22 0-16,22 0 0,-22-21 0,0 0 15,-21 21-15,22 0 0,-1 0 16,-21-21-16,22 21 0,-22 0 0,0 0 16,0 0-16,0-21 0,0 21 15,1 0-15,-1 0 0,0 0 0,-21 0 16,0 0-16,0 0 0,0 0 0,0 0 15,0 0-15,0 0 0,21 0 16,0 0-16,0 0 0,1 0 0,20 0 16,0 0-16,1 0 15,20 0-15,-21 0 0,22 0 0,-1 0 0,1 0 16,-1 0-16,1-22 16,21 22-16,-22 0 0,-21-21 15,43 0-15,0 21 0,21 0 16,-22-21-16,22 21 0,0 0 0,0-21 15,0 21-15,21-21 16,-22 21-16,22-22 0,-21 22 0,0 0 16,21-21-16,0 0 31,0 0-15,0 0-16,0 0 15,21-1-15,-21 1 0,21-21 16,1 21-16,-1-22 0,0 1 0,0 0 15</inkml:trace>
  <inkml:trace contextRef="#ctx0" brushRef="#br0" timeOffset="60439.8">3577 9525 0,'0'0'0,"21"-21"16,-21 0 0,0 0-16,0-1 0,0 1 15,0 0 1,0 0-16,0 0 16,21 21-1,-21 21 32,0 21-47,0-21 0,0 22 16,0-22-16,0 21 0,0 1 0,0-1 15,0 0-15</inkml:trace>
  <inkml:trace contextRef="#ctx0" brushRef="#br0" timeOffset="61207.69">4593 11303 0,'0'-21'15,"0"0"-15,-21 21 16,21 21 15,-21 0-31,21 0 0,0 0 0,-21 1 16,21 20-16,0-21 0,0 0 15,0 22-15,0-22 0,0 21 0,0-21 16,0 22-16,0-22 0,0 0 16,0 0-16,0 0 0,0 0 0,0 1 15,0-1-15,0 0 0,0 0 16,0-42 31,0 0-32,0 0-15,0-1 0,0 1 0,21 0 16,-21 0-16,0 0 0</inkml:trace>
  <inkml:trace contextRef="#ctx0" brushRef="#br0" timeOffset="62103.58">4551 11218 0,'21'22'15,"0"-22"-15,0 0 16,0 0-16,1 0 0,20 0 0,-21 0 15,21 0-15,1 0 0,-1 0 16,22 0-16,-22 0 0,21 0 0,-20 0 16,20 0-16,1 0 0,-1-22 0,22 22 15,-22 0-15,22 0 0,0 0 16,-1 0-16,1 0 0,0 0 16,-22 0-16,22-21 0,0 21 15,-22 0-15,22 0 0,-22 0 0,22-21 16,-22 21-16,22 0 0,-21 0 15,20 0-15,-20 0 0,-1 0 0,1 0 16,-1 0-16,1 0 0,-22 0 0,22 0 16,-22 0-16,-21 0 15,21 0-15,-20 0 0,-1 0 0,0 0 0,0 0 16,0 0-16,-42 21 62,21 0-46,-21-21-16,21 22 0,0-1 16,0 0-16,0 0 0,0 0 15,0 0-15,0 1 0,0-1 16,-21 0-16,21 0 0,0 0 16,0 0-16,-21 1 0,21-1 0,0 0 15,0 0-15,0 0 0,0 0 0,0 1 16,0-1-16,0 0 15,0 0-15,0 0 16,0 0-16,0 1 31,-22-1-15,1-21-16,0 0 16,0 21-16,0-21 0,0 0 15,-1 0-15,-20 0 0,21 0 16,0 0-16,0 0 0,-22 0 0,1 0 15,0 0-15,-1 0 0,-20 0 16,20 0-16,-20 21 0,-1-21 0,-20 0 16,20 21-16,-20 0 0,-1-21 15,0 0-15,-21 22 0,22-22 0,-1 0 16,-21 21-16,22-21 0,-22 0 16,21 0-16,0 21 0,1-21 0,-1 0 15,-21 21-15,22-21 0,20 0 16,-21 0-16,22 0 0,21 0 0,-1 0 15,1 21-15,0-21 0,20 0 16,1 0-16,0 0 16,0-21 46</inkml:trace>
  <inkml:trace contextRef="#ctx0" brushRef="#br0" timeOffset="63000.13">1714 11536 0,'22'0'0,"20"-42"16,-21 20-16,0 1 15,-21 0-15,21 0 16,1 0-16,-22 0 0,0-1 0,0 1 16,21 0-16,-21 0 0,0 0 15,0 0-15,0-1 0,0 1 16,-21 0-16,-1 21 15,1 0-15,0 0 0,0 0 16,0 0-16,-22 21 0,22-21 16,-21 21-16,21 1 0,-22-1 15,22 0-15,-21 0 0,21 0 0,0 0 16,-1 1-16,22-1 0,0 0 16,0 0-16,0 0 0,0 0 15,0 1-15,43-22 16,-22 21-16,0-21 0,21 0 15,1 21-15,-1-21 0,0 21 16,1-21-16,-1 0 0,0 21 0,1-21 16,-22 21-16,21-21 0,-21 22 15,1-22-15,-1 21 0,-21 0 0,0 0 16,0 0-16,0 0 0,0 1 16,0-1-16,-21 0 0,-22 0 0,22 0 15,-21 0-15,21 1 0,-22-1 16,1 0-16,0-21 0,-22 21 0,22-21 15,-1 0-15,-20 0 0,21 0 16,-1 0-16,22 0 0,-21 0 16,-1 0-16,22 0 0,0-21 0,0 21 15,0-21-15,0 0 0,-1-1 16,22 1-16,0 0 16,0 0-16,0 0 0,0 0 15,22-22-15,20 22 0,-21 0 0,21 0 16,22 0-16</inkml:trace>
  <inkml:trace contextRef="#ctx0" brushRef="#br0" timeOffset="63359.92">2498 11049 0,'0'0'0,"-22"0"16,1 0-16,0 0 16,0 0-16,0 0 0,0 21 15,-1-21 1,22 21-16,-21 43 0,21-22 16,0 1-16,-21-1 0,21 0 15,-21 1-15,21-1 0,-21 21 0,21-20 16,0-1-16,-21 0 0,-1 1 15,22-1-15,0-21 0,0 22 16,-21-22-16,21 0 0,0 0 0,0 0 16,0 0-16,0 1 15,21-22 17,-21-22-32,22 1 0,-1 21 15,-21-21-15,21 0 0</inkml:trace>
  <inkml:trace contextRef="#ctx0" brushRef="#br0" timeOffset="63804.18">2603 11494 0,'0'0'0,"0"21"62,0 0-62,-21-21 0,0 21 0,21 0 16,0 0-16,-21 1 0,21-1 16,-21 21-16,21-21 0,-21 0 0,21 1 15,0-1-15,0 0 16,21 0-16,0-21 16,0 0-16,0 0 15,0 0-15,1 0 0,-1 0 0,0-21 16,0 21-16,0-21 15,0 0-15,1 21 0,-1-22 0,0 1 16,0 0-16,-21 0 0,21 0 16,-21 0-16,0-1 0,0 1 0,0 0 15,0 0-15,0 0 0,-21 0 0,0-1 16,0 1-16,0 21 16,-1-21-16,1 21 0,0 0 0,0 0 15,0 0-15,0 0 16,42 0 15,0-21-15,0 21-1</inkml:trace>
  <inkml:trace contextRef="#ctx0" brushRef="#br0" timeOffset="64139.99">3111 10986 0,'0'21'16,"-21"0"-16,21 0 0,-21 0 16,21 0-16,-21 1 0,21 20 15,0-21-15,0 21 0,0 1 16,0-1-16,-21-21 0,21 22 0,-21-1 15,21 0-15,0 1 0,0-1 16,0 0-16,0-21 0,0 1 0,0 20 16,0-21-16,0 0 0,0 0 15,0 1-15,0-1 0,0 0 16,21-21-16,0 0 16,0 0-1,0-21-15,0 21 0,-21-21 16,0-1-16,22 1 15,-1 0-15,-21 0 0</inkml:trace>
  <inkml:trace contextRef="#ctx0" brushRef="#br0" timeOffset="64459.82">2942 11409 0,'0'0'16,"21"-21"15,0 21-31,1-21 0,-1 21 16,0 0-16,0-22 15,0 22-15,0 0 0,1 0 0,-1-21 16,0 21-16,0 0 0,0 0 16,0 0-1,-42 0 48,21 21-63,21-21 31,1 0-31,-1 0 16</inkml:trace>
  <inkml:trace contextRef="#ctx0" brushRef="#br0" timeOffset="65272.36">3895 11557 0,'-22'0'15,"-20"0"-15,21 0 16,0 0-16,0 0 0,-1 0 16,1 0-16,0 0 0,0 0 15,42 21 32,0-21-31,22 0-16,-22 0 0,0 0 0,21 0 15,-21 0-15,1 0 16,20 0-16,-21 0 0,21 0 0,-20 0 16,-1 0-16,0 0 0,0 0 15,0 0-15,0 0 0,1 0 0,-1 0 16,0 0-1,-21-21-15,0 0 16,0 0 15,-21 21-31,0 0 16,-1-21-16,1-1 16,0 22-16,0 0 15,0 0 1,42 0 46,0 0-62,0 0 0,0 0 16,1 0-16,-1 0 16,0 0-16,-21 22 15,21-1-15,-21 0 16,0 0-1,0 0-15,0 0 0,-21 1 16,0-1-16,21 0 16,-21 0-16,-1-21 0,22 21 0,-21 0 15,0 1-15,21-1 16,-21-21-16,0 21 16</inkml:trace>
  <inkml:trace contextRef="#ctx0" brushRef="#br0" timeOffset="66697.89">8403 11367 0,'0'21'16,"21"-21"15,0 0-31,1-21 0,-1-1 16,-21 1-16,21 21 0,0-21 0,21 0 15,-20 0-15,-1 0 0,0-1 16,0 1-16,-21 0 0,21 0 0,0 0 16,-21 0-16,0-1 15,0 1-15,0 0 16,-21 21-1,0 0-15,0 0 16,21 21-16,-21 0 0,21 1 16,-21-1-16,21 21 0,0-21 15,-22 22-15,22-22 0,0 21 0,0 0 16,0 1-16,0-1 0,0 0 16,0 1-16,0-1 0,0-21 15,0 22-15,0-22 0,0 21 0,0-21 16,0 22-16,0-22 0,0 0 15,-21 21-15,21-21 0,0 1 0,-21-1 16,21 0-16,0 0 16,-21-21-16,0 21 0,0-21 15,-1 0-15,1 0 16,0 0-16,0-21 0,0 0 16,-22 21-16,22-21 0,0 0 15,0 21-15,0-22 0,0 22 0,-1-21 16,1 21-16,21-21 15,0 0 1,21 21 0,1 0-16,-1 0 15,21-21-15,-21 21 0,0 0 0,1 0 16</inkml:trace>
  <inkml:trace contextRef="#ctx0" brushRef="#br0" timeOffset="67248.59">8890 11621 0,'-21'0'32,"21"21"-17,-21 0 1,21 0-16,0 0 15,0 0-15,0 1 0,0-1 16,0 0-16,0 0 16,0 0-16,0 0 0,-22 1 15,1-22 17,0 0-17,21-22 1,0 1-16,0 0 15,0 0-15,0 0 0,0 0 16,0-1-16,21 1 0,0 0 16,1 0-16,-1 0 0,0-22 15,21 22-15,-21 0 0,22 0 0,-1 0 0,-21 21 16,22 0-16,-1 0 16,-21 0-16,0 0 0,22 0 0,-22 0 0,-21 21 15,21 0-15,-21 0 0,21 0 16,-21 1-16,0-1 0,0 0 0,0 21 15,-21 22 1,21-43-16,-21 0 0,21 0 16,-21 0-16,21 1 0,-22-1 15,22-42 32,22-1-47,-1 22 16</inkml:trace>
  <inkml:trace contextRef="#ctx0" brushRef="#br0" timeOffset="67755.82">9737 11578 0,'0'0'0,"0"-21"0,0 0 16,-22 21 0,1 0-1,0 0-15,0 0 16,-21 0-16,20 21 0,1 0 16,0-21-16,0 21 0,0 1 0,0-22 15,-1 21-15,22 0 0,-21 0 16,21 0-16,0 0 15,0 1-15,0-1 16,21-21-16,-21 21 16,22-21-16,-1 0 0,0 21 0,0-21 15,0 0-15,0 21 16,-21 0-16,22-21 16,-22 22-16,0-1 15,0 0 1,-22-21-16,1 0 15,0 0-15,0 21 0,0-21 0,0 0 16,-1 0-16,1 0 0,0 0 16,0 0-16,0 0 0,0 0 0,-1 0 15,1 0 1,42 0 15,-21-21-31,22 0 0,-1 21 16,0-21-16,0 21 0</inkml:trace>
  <inkml:trace contextRef="#ctx0" brushRef="#br0" timeOffset="68148.11">9906 11769 0,'0'0'0,"0"-21"0,21 21 15,0 0-15,-21-22 16,21 1-16,1 21 0,-1-21 16,-21 0-16,21 0 15,0 0-15,-21-1 16,0 1-16,-21 21 31,-21 0-15,20 21-16,1 1 15,0-22-15,0 21 0,0 0 16,21 0-16,0 0 0,0 0 0,-21-21 16,21 22-16,0-1 0,0 0 0,0 0 15,0 0-15,0 0 16,21 1 0,0-22-16,0 0 15,0 0-15,0 0 16,1 0-16,-1 0 0,0-22 15,0 22-15,0-21 0</inkml:trace>
  <inkml:trace contextRef="#ctx0" brushRef="#br0" timeOffset="68548.88">10245 11578 0,'42'0'16,"-21"0"0,0 0-16,0 0 15,-21 21-15,0 1 0,22-22 16,-22 21-16,21 0 0,-21 0 16,0 0-16,0 0 0,21 1 15,-21-1-15,0 0 0,0 0 16,0 0-16,0 0 0,0 1 15,0-1-15,-21-21 32,21-21-1,0-1-31,0 1 0,0 0 16,0 0-16,0 0 0,0 0 15,0-1-15,0 1 0,0 0 16,0 0-16,21 0 0,0 0 0,-21-1 15,0 1-15,21 21 0,-21-21 16,21 0-16,-21 0 0,22 0 16,-1 21-16</inkml:trace>
  <inkml:trace contextRef="#ctx0" brushRef="#br0" timeOffset="68914.52">11028 11134 0,'0'0'0,"-21"0"32,-1 0-17,1 21-15,21 0 0,-21 0 16,0 0-16,21 22 0,-21-22 0,21 21 15,-21 1-15,-1-22 0,22 21 0,0 0 16,-21-20-16,21 20 0,-21 0 16,21-21-16,0 1 0,-21 20 0,21-21 15,0 0-15,0 0 0,0 1 16,0-1-16,0 0 0,0 0 16,0 0-1,21-21-15,0 0 16,0 0-16,1 0 0,-1 0 15,-21-21-15,21 0 0,0 21 16,-21-21-16,21 0 0,0-1 0</inkml:trace>
  <inkml:trace contextRef="#ctx0" brushRef="#br0" timeOffset="69119.5">10753 11515 0,'21'0'32,"0"0"-32,0-21 15,0 21-15,0 0 0,1 0 16,20-22-16,-21 22 0,0 0 0,0-21 16,1 21-16,-1-21 0,0 21 15,-21-21-15</inkml:trace>
  <inkml:trace contextRef="#ctx0" brushRef="#br0" timeOffset="69772.28">12255 11070 0,'0'0'0,"0"-21"0,-21 21 16,0-21 0,0 21-1,0 0-15,0 21 0,21 0 16,0 0-16,0 1 0,-22-1 15,22 21-15,-21 0 0,21 1 0,0-22 16,-21 64-16,21-43 0,0-21 16,-21 21-16,21 1 0,-21-22 15,21 0-15,-21 0 0,21 22 0,-22-22 16,1 0-16,21 0 16,-21-21-16,0 21 0,0-21 15,0 0-15,-1 0 31,22-21-31,-21 21 0,21-21 0</inkml:trace>
  <inkml:trace contextRef="#ctx0" brushRef="#br0" timeOffset="70452.92">11684 11515 0,'21'0'16,"0"0"-16,0 0 0,1 0 0,-1 0 0,0-21 15,21 21-15,1 0 0,-22-22 16,21 22-16,0 0 0,22-21 0,-22 0 16,1 21-16,20-21 0,-21 0 15,22 0-15,-22-1 0,22 1 0,-22 0 16,0 0-16,1 0 0,-22 0 16,21-1-16,-21 1 0,1 0 15,-1-21-15,-21 21 0,0-1 0,0 1 16,0 0-16,0 0 15,-21 0-15,-1 21 16,1 0-16,0 0 16,21 21-1,-21 0-15,21 0 0,-21 0 0,21 1 16,0 20-16,0 0 0,-21-21 0,21 22 16,-22-1-16,22-21 0,-21 22 15,21-1-15,0-21 0,-21 21 0,0-20 16,21-1-16,-21 0 0,21 0 15,0 0-15,0 0 0,0 1 16,0-1-16,0-42 63,0-1-63,0 1 15,0 0-15,0 0 16,0 0-16,21 21 0,-21-21 0,21-1 15,0 1-15,0 21 0,1-21 16,-1 0-16,0 21 0,0 0 16,0-21-16,0 21 0,22 0 15,-22 0-15,0 0 0,0 42 16,-21-21-16,21 0 0,-21 1 16,0-1-16,0 0 15,0 0-15,0 0 0,0 0 16,0 1-16,-21-22 0,21 21 0,-21-21 15,21 21-15,-21-21 16,21-21 31</inkml:trace>
  <inkml:trace contextRef="#ctx0" brushRef="#br0" timeOffset="70852.7">12975 11536 0,'0'0'0,"21"0"15,0 0-15,1 0 0,-1 0 16,0 0-16,0 0 0,0-21 15,-21 0-15,21 21 0,1-22 16,-1 22-16,0-21 0,0 21 0,-21-21 16,0 0-16,21 21 0,-21-21 0,0 0 15,0-1 1,-21 22-16,0 0 16,0 0-16,0 0 0,-22 22 15,22-22-15,0 21 0,0 0 0,0 0 16,-1-21-16,22 21 0,0 0 15,-21 1-15,21-1 0,0 0 0,0 0 16,0 0-16,0 0 16,0 1-16,21-22 0,1 0 15,-1 0-15,0 0 16,21 0-16,-21 0 0,1 0 0,20 0 16,-21 0-16,21 0 0,1-22 0,-1 22 15</inkml:trace>
  <inkml:trace contextRef="#ctx0" brushRef="#br0" timeOffset="71230.48">14330 10943 0,'0'0'15,"-21"0"-15,-1-21 0,1 21 0,0 0 16,0 0-16,0 0 0,-43 0 16,43 0-16,0 0 0,0 0 0,0 21 15,-22 0-15,22 1 16,0-1-16,0 0 0,0 21 0,-1-21 16,1 22-16,0-1 0,0 0 0,21 1 15,-21-22-15,0 21 0,21 1 16,0-22-16,0 21 0,0-21 0,0 22 15,0-1-15,0-21 16,0 0-16,0 0 0,0 1 0,21-1 16,0-21-16,0 0 0,0 0 15,0 21-15,1-21 0,-1 0 16,21 0-16,-21 0 0,0 0 0,22 0 16,-22 0-16,0-21 0,21 21 0,1-21 15</inkml:trace>
  <inkml:trace contextRef="#ctx0" brushRef="#br0" timeOffset="71723.92">14626 11282 0,'0'0'0,"0"-21"0,-21 0 0,0 21 16,0-22-16,-1 22 16,1 0-16,0 0 0,0 0 0,0 0 15,0 0-15,-1 0 0,1 0 16,0 22-16,0-1 0,0 0 0,0 0 15,-1 0-15,22 0 0,-21 22 0,21-22 16,-21 0-16,21 0 0,0 0 16,0 22-16,0-22 0,0 0 15,0 0-15,0 0 0,0 1 0,21-1 32,0-21-32,1 0 0,-1 0 15,0 0-15,0 0 0,0 0 0,0-21 16,22-1-16,-22 1 0,0 21 15,0-21-15,-21 0 0,21 0 0,1 0 16,-1-1-16,-21 1 0,0 0 16,0 0-16,0 0 0,0 0 0,21-1 15,-21 1-15,0 42 32,0 1-17,0-1-15,0 21 0,0-21 16,0 0-16,-21 1 0,21-1 15,0 0-15,0 0 0,0 0 0,0 0 16,0 1-16,0-1 16,0 0-1,21-21 1,0 0-16,0 0 16,0 0-16,1-21 0</inkml:trace>
  <inkml:trace contextRef="#ctx0" brushRef="#br0" timeOffset="72146.69">14774 11409 0,'0'0'16,"0"-21"0,0 0-16,0-1 15,21 1-15,1 21 16,-1 0-16,0 0 15,0 0-15,-21 21 16,21 1-16,-21-1 0,0 0 16,21 0-16,-21 0 0,0 0 15,0 1-15,0-1 0,0 0 16,0 0-16,0 0 0,0 0 16,0 1-1,-21-22 16,21-22-15,0 1 0,0 0-16,0 0 0,0 0 15,0 0-15,0-1 0,0 1 0,0 0 16,21 0-16,1 0 0,-1 0 0,-21-1 16,21 1-16,0 21 0,0-21 15,0 0-15,1 21 0,20-21 0,-21 0 16,0 21-16,22-22 0,-22 22 15,0 0-15,0 0 0</inkml:trace>
  <inkml:trace contextRef="#ctx0" brushRef="#br0" timeOffset="72936.75">15684 11430 0,'0'-21'0,"0"0"15,0 0-15,0-1 16,0 1-16,0 0 0,-21 21 15,0-21-15,0 21 16,0 0-16,0-21 0,-1 21 0,1 0 16,0 0-16,0 0 0,0 21 0,0 0 15,-1-21-15,1 21 16,0 0-16,0 1 0,0-1 0,0 0 16,-1 21-16,1-21 0,0 1 0,0-1 15,21 0-15,0 0 0,0 0 16,0 0-16,0 1 0,0-1 15,0 0 1,21-21-16,0 0 0,0 0 0,1 0 16,-1 0-16,0 0 0,0 0 0,21 0 15,-20 0-15,-1 0 0,0-21 16,0 0-16,0 21 0,22-22 0,-22 1 16,0 0-16,0 0 0,0 0 15,0 0-15,-21-22 0,22 22 0,20-64 16,-42 43-16,21 0 15,-21-1-15,21 1 0,-21 0 16,0-1-16,0 1 0,21 0 0,-21 21 16,22-22-16,-22 22 0,21 0 0,-21 0 15,0 0-15,0 42 32,0 0-17,0 0-15,0 0 0,-21 0 16,21 22-16,-22-22 0,1 21 0,21 1 0,-21-22 15,0 21-15,21 0 16,-21 1-16,0-1 0,21-21 0,0 22 16,-22-22-16,22 21 0,0-21 0,-21 0 15,21 1-15,0-1 0,0 0 16,0 0-16,0 0 0,21 0 16,1-21-16,-1 0 0,-21 22 15,21-22-15,0 0 0,0 0 0,0 0 16,1 0-16,-1 0 0,0 0 15,0 0-15,0 0 0,0 0 16,1-22-16,-1 1 0,0 0 16,0 0-16,0 21 0,0-21 0,1 0 15,-22-1-15</inkml:trace>
  <inkml:trace contextRef="#ctx0" brushRef="#br0" timeOffset="80763.62">9038 12785 0,'0'-21'0,"0"-1"15,0 1-15,0 0 16,0 0-16,0 0 0,0 0 15,0-1 1,0 1-16,0 0 16,-21 42 15,0 0-15,21 22-16,0-22 0,0 21 0,0 1 15,-21-1-15,21 0 0,0 1 0,0-1 16,0 0-16,0 1 15,-22-1-15,22 0 0,0-21 0,0 22 16,0-22-16,0 21 0,0-21 16,0 1-16,0-1 0,0 0 0,0 0 15,0 0-15,0 0 16,0-42 15,0 0-31,0 0 16,0 0-16,0 0 0,0-1 0,0 1 15,0 0-15</inkml:trace>
  <inkml:trace contextRef="#ctx0" brushRef="#br0" timeOffset="81145.39">8826 12615 0,'0'-21'0,"0"42"0,0-63 0,0 21 16,22 0-16,-1 21 16,0 0-16,0-21 0,21 21 0,-20 0 15,20-22-15,-21 22 16,21-21-16,-20 21 0,20 0 0,-21 0 16,21 0-16,-20 0 0,-1 0 15,0 0-15,0 21 0,0 1 0,-21-1 16,0 0-16,0 0 0,0 0 15,-21 0-15,0 22 0,0-22 16,0 0-16,-1 0 0,-20 0 0,21 1 16,0-1-16,-22 0 0,22 0 15,0 0-15,0 0 0,21 1 16,-21-22-16,21 21 16,21-21 15,0 0-31,0 0 0,0 0 15,-21-21-15,22 21 0,20-22 0</inkml:trace>
  <inkml:trace contextRef="#ctx0" brushRef="#br0" timeOffset="81430.17">9588 12658 0,'0'21'32,"0"0"-32,0 0 15,0 0-15,0 1 0,0-1 16,0 0-16,0 0 0,0 0 16,0 0-16,0 1 0,-21-1 15,21 0 1,-21-21-16,21-21 47,0 0-47</inkml:trace>
  <inkml:trace contextRef="#ctx0" brushRef="#br0" timeOffset="81652.05">9588 12510 0,'-21'0'47,"42"0"31</inkml:trace>
  <inkml:trace contextRef="#ctx0" brushRef="#br0" timeOffset="82332.17">9991 12615 0,'0'22'63,"0"-1"-47,0 0-1,0 0-15,0 0 0,0 0 16,0 1-16,0-1 0,0 0 15,0 0-15,0 0 0,0 0 16,0 1-16,0-1 0,0 0 16,0 0-1,0-42 48,0 0-63,0 0 15,0-1-15,0 1 0,0 0 16,0 0-16,0 0 0,0 0 16,21-1-16,-21 1 0,21 0 0,0 0 15,0 0-15,0 0 0,1-1 0,20 1 16,-21 0-16,0 21 16,22-21-16,-1 0 0,-21 21 0,21 0 15,-20 0-15,-1 0 0,21 0 0,-21 0 16,0 21-16,-21 0 0,22 0 15,-1 0-15,-21 1 0,21-1 0,-21 21 16,0-21-16,0 22 0,0-22 16,0 0-16,0 21 0,0-21 0,0 1 15,0-1-15,0 0 0,-21 0 16,21 0-16,0 0 0,-21-21 31,21 22-31,-22-22 63,1 0-48,21-22 1,-21 22-16</inkml:trace>
  <inkml:trace contextRef="#ctx0" brushRef="#br0" timeOffset="84062.22">9313 13780 0,'0'0'0,"-21"0"15,0 0-15,0 0 0,0 0 16,-22 0-16,22 0 0,0 0 16,-21 0-16,20 21 0,-20-21 0,21 21 15,-21 0-15,-1 0 0,1 0 16,21 1-16,-22 20 0,22-21 0,0 0 16,0 22-16,0-22 0,21 0 15,0 21-15,0-21 0,0 1 16,0-1-16,0 0 0,0 0 0,21-21 0,0 21 15,0-21 1,0 0-16,1 0 0,20 0 0,-21-21 16,0 21-16,0-21 0,22 0 0,-22 0 15,0-1-15,21 1 0,-20 0 16,-1-21-16,21 21 0,-21-1 0,0 1 16,1 0-16,-1-21 0,-21 21 15,0-1-15,21 1 0,-21 0 0,0 0 16,0 0-16,-21 42 31,21 0-15,0 0-16,0 0 0,-21 1 0,21 20 15,0-21-15,0 0 0,0 22 16,0-22-16,0 0 0,0 0 16,0 21-16,21-20 0,0-22 0,0 21 15,-21 0-15,21-21 0,0 0 0,22 0 16,-22 0-16,0 0 0,0 0 15,0 0-15,1-21 0,-1 21 0,0-21 16,0-1-16,0 22 0,0-21 16,1 0-16,-1 0 0,-21 0 15,21 0-15,-21-1 0,0 1 16,0 0-16,0 0 0,0 0 16,0 42 30,0 0-30,0 0-16,0 0 0,0 1 16,0-1-16,0 0 0,0 0 0,0 0 15,0 0-15,0 1 16,0-1-16,-21-21 16,21-21 15,0-1-16,0 1 1,0 0-16,0 0 0,0 0 16,0 0-16,0-1 0,21 1 15,-21 0-15,21 21 0,0-21 0,0 21 16,1 0-16,-1-21 0,0 21 16,21 0-16,-21 0 0,1 0 0,-1 0 15,21 0-15,-21 21 0,0 0 0,1-21 16,-1 21-16,0 0 0,0-21 15,0 22-15,0-1 0,1 0 0,-22 0 16,21-21-16,-21 21 0,0 0 16,0 1-16,0-1 15,-21-21 1,-1 0-16,1 0 16,0 0-16,21-21 15,0-1 1,0 1-16,0 0 0,0 0 15,0 0-15,21 0 0,0-1 0,1 1 16,-1 21-16,21-21 0,-21 0 16,0 0-16,22 21 0,-22 0 0,0 0 15,0 0-15,22 0 0,-22 0 16,21 21-16,-42 0 16,21-21-16,-21 21 0,21 0 0,-21 1 15,0-1-15,0 0 16,0 0-16,0 0 0,-21 0 15,21 1-15,-21-22 0,21 21 16,0 0-16</inkml:trace>
  <inkml:trace contextRef="#ctx0" brushRef="#br0" timeOffset="84571.93">10858 13843 0,'-21'0'15,"-21"21"1,21 0-16,21 1 0,0-1 0,-21 0 15,-1 0-15,22 0 0,-21 0 16,21 1-16,0 20 0,-21-21 16,0 0-16,21 0 0,-21 1 0,21-1 15,0 0-15,0 0 16,0 0-16,21-21 16,0 0-16,0 0 0,0 0 15,1 0-15,-1 0 0,0 0 16,0-21-16,0 21 0,-21-21 0,21 0 15,1 21-15,-1-21 0,-21-1 16,0 1-16,21 0 0,0 0 0,-21 0 16,0 0-16,0-1 0,0 1 0,0 0 15,0 0-15,0 0 0,0 0 16,-21-1-16,0 1 0,0 0 0,-1 21 16,1 0-16,0 0 15,0 0 1,21 21-16,-21-21 0,0 21 0,21 1 15,0-1-15,0 0 16,0 0-16,0 0 0,0 0 16,0 1-16,21-22 15,0 0-15</inkml:trace>
  <inkml:trace contextRef="#ctx0" brushRef="#br0" timeOffset="85906.88">11197 13843 0,'0'0'0,"0"21"31,0 0-15,0 1-16,0-1 15,0 0-15,0 0 0,0 0 16,0 0-16,0 22 0,0-22 15,0 0-15,0 0 0,0 0 16,0 1-16,21-22 0,0 21 16,1-21-1,-1 0-15,0 0 0,0 0 16,0 0-16,0 0 0,1-21 0,-1 21 16,0-22-16,0 22 0,0-21 15,0 0-15,1 0 0,-1 0 0,0 0 16,-21-1-16,0 1 0,21 0 15,0 0-15,-21 0 0,0 0 0,0-1 16,0 1-16,0 0 16,0 42 15,0 0-15,0 1-16,0-1 0,0 0 15,0 0-15,0 0 0,0 0 16,0 1-16,21-1 0,-21 0 15,22 0-15,-22 0 0,21-21 16,0 0-16,-21 21 0,21-21 16,0 0-16,0 0 0,1 0 0,-1 0 15,0 0-15,0 0 0,0 0 16,22 0-16,-22 0 0,0-21 0,0 0 16,0 21-16,0-21 0,1 0 15,-1 0-15,0 21 0,-21-22 0,0 1 16,0 0-16,0 0 0,0 0 0,0 0 15,0-1-15,0 1 0,0 0 16,0 0 0,0 42-1,0 0 1,0 0-16,0 1 0,0-1 16,0 0-16,0 0 0,-21 0 0,21 0 15,-21 1-15,21-1 16,0 0-16,-22 0 0,22 0 15,-21-21 1,21 21-16,0-42 47,0 0-47,0 0 16,0 0-16,21 0 0,1-1 15,-1 1-15,0 0 0,0 0 16,0 0-16,0 0 0,1-22 15,20 22-15,-21 0 0,21 0 0,-20 21 16,20-21-16,-21 21 0,0 0 0,0 0 16,1 0-16,-22 21 15,0 0-15,0 0 16,0 0-16,0 0 16,0 22-16,-22-22 0,22 0 15,0 0-15,-21 0 0,21 1 0,0-1 16,0 0-16,0 0 0,0 0 15,0 0-15,0 1 16,21-22-16,1 0 16,-1 0-16,0 0 0,0 0 0,0 0 15,0 0-15,1-22 0,-1 22 16,0-21-16,0 0 0,0 0 0,0 21 16,-21-42-16,22 20 15,-1 1-15,0 0 0,0-21 0,0 21 0,-21-22 16,0 1-16,21 0 0,-21 20 15,0-20-15,0 0 0,0-1 16,0 22-16,0-21 0,0 21 0,0 0 16,0-1-16,0 1 15,0 42 17,0 1-32,0-1 0,0 0 0,0 0 15,0 21-15,-21-20 0,21 20 0,0-21 16,0 21-16,0 1 0,-21-22 15,21 21-15,-21-21 0,21 22 0,0-22 16,0 0-16,0 0 0,0 0 16,0 1-16,0-1 0,0 0 15,0 0-15,0 0 0,0 0 16,0 1-16,21-1 16,0-21-1,0 0-15,1 0 16,-1 0-16,0 0 0,0 0 15,0 0-15,0-21 0,1-1 16</inkml:trace>
  <inkml:trace contextRef="#ctx0" brushRef="#br0" timeOffset="86273.68">12658 13758 0,'0'0'16,"-22"0"-16,22-21 0,0 0 15,22 0 16,-1 21-31,0-21 16,0 21-16,0 0 0,0 0 16,-21-21-16,22 21 0,-1 0 0,0 0 15,-21-22-15,21 22 0,0 0 16,0 0-16,1-21 0,-1 21 16,0 0-16,0 0 15,0 0-15</inkml:trace>
  <inkml:trace contextRef="#ctx0" brushRef="#br0" timeOffset="147906.25">13631 7366 0,'0'-21'31,"0"0"0,-21 21-31,0 0 31,0 0-31,0-21 0,-1 21 16,1 0-16,0 0 16,0 0-16,0 0 0,0 0 15,-1 0-15,1 0 0,0 21 16,0-21-16,0 0 0,0 21 16,-22-21-16,22 21 0,0 0 0,0-21 15,0 21-15,-1-21 0,1 22 16,0-1-16,0 0 0,0-21 0,0 21 15,21 0-15,-22 0 0,1 1 16,0-1-16,21 0 0,-21 0 0,0 0 16,0 0-16,21 1 0,-22-22 15,1 21-15,21 0 0,0 0 0,0 0 16,-21 22-16,21-22 0,0 0 16,-21 0-16,21 0 0,0 0 15,0 1-15,0 20 0,0-21 0,0 0 16,0 0-16,0 22 0,0-22 15,0 0-15,0 0 0,21 22 0,-21-22 16,0 0-16,0 0 0,21 0 16,-21 0-16,21 22 0,1-22 0,-22 0 15,0 0-15,0 0 0,21 22 16,-21-22-16,21 0 0,-21 0 0,0 22 16,0-22-16,21 0 0,-21 0 15,21 21-15,-21-20 0,0-1 0,0 0 16,21 0-16,1 21 0,-1-20 15,-21-1-15,21 0 0,-21 0 16,21 0-16,0-21 0,0 21 0,1 1 16,-1-1-16,0 0 0,0 0 15,21-21-15,-20 21 0,-1 0 0,21-21 16,-21 22-16,0-1 0,22-21 16,-22 21-16,21-21 0,-21 0 0,22 21 15,-22-21-15,0 0 0,0 0 0,22 21 16,-22-21-16,0 0 0,21 0 0,-21 0 15,22 0-15,-22 21 0,0-21 16,21 0-16,-20 0 0,20 0 16,-21 0-16,21 0 0,-20 0 0,20 0 15,0 0-15,-21 0 0,22 0 16,-22 0-16,21 0 0,1 0 0,-1 0 16,-21 0-16,21-21 0,1 21 15,-1 0-15,0-21 0,-20 21 0,20-21 16,-21 21-16,21-21 0,1 21 0,-22-21 15,0 21-15,21-22 0,-20 1 16,20 21-16,-21-21 0,0 0 0,22 0 16,-22 21-16,21-21 0,-21-1 15,22 1-15,-22 0 0,21 0 16,-21 0-16,0-22 0,22 22 0,-22 0 16,21 0-16,-21 0 0,1-22 15,20 22-15,-21 0 0,0 0 0,0-21 16,1 20-16,-1 1 0,0 0 0,0-21 15,0 21-15,0-1 0,1-20 16,-22 21-16,0-21 0,21 20 0,0-20 16,-21 0-16,0-1 0,0 22 15,0-21-15,21 0 0,-21-1 0,0 1 16,0 0-16,0 20 0,0-20 0,0 21 16,0-21-16,0 20 0,0 1 15,0 0-15,-21 0 0,21 0 0,-21 0 16,0-1-16,-1 1 15,22 0-15,-21 0 0,-21-21 16,21 20-16,0 1 0,-1 0 16,1 0-16,0 0 0,0 0 0,0-1 15,0 1-15,-1 0 0,1 0 0,0 0 16,0 0-16,0 21 0,0-22 16,-1 1-16,1 0 0,0 0 15,0 21-15,0-21 0,0 0 0,-1 21 16,1-22-16,0 1 0,0 21 0,0 0 15,0-21-15,-22 21 0,22 0 16,0-21-16,0 21 0,0 0 0,-1-21 16,1 21-16,0 0 15,0 0-15,0-21 0,0 21 0,-1-22 16,1 22-16,0 0 0,0 0 16,0-21-16,0 21 0,-1 0 0,1 0 15,0 0-15,-21 0 0,21 0 16,-1 0-16,1-21 0,0 21 0,0 0 15,0 0-15,0 0 0,-1 0 16,1 0-16,0 0 0,0 0 0,0 0 16,0 0-16,-1 0 0,1 0 15,0 0-15,0 0 0,-43 0 16,43 0-16,-21 21 0,21-21 16,0 0-16,-22 0 0,22 21 15,0-21-15,0 22 0,0-22 0,-1 0 16,1 21-16,0-21 0,0 21 15,0-21-15,0 21 0,-1-21 0,22 21 16,-21 0-16,0-21 0,0 22 16,-21 20-16,20-21 15,1 0-15,0 0 0,21 22 0,-21-22 16,0 0-16,0 0 0,-1 22 16,1-22-16,0 21 0,0 0 15,0 1-15,21-22 0,-21 0 0,-1 21 16,1 1-1,21-1-15,0-21 0,-21 22 0,21-1 16,0-21-16,0 21 0,0 1 16,0-1-16,0 0 0,0 1 0,0-1 15,0 0-15,0-20 0,0 20 16,21-21-16,-21 21 0,21-20 0,1 20 16,-22-21-16,21 0 0,0 0 0,0 1 15,0-1-15,0 0 0,1 0 16,-1 0-16,0 0 0,0 1 15,0-1-15,0 0 0,1 0 16,-1 0-16,21 0 0,-21-21 0,0 22 16,1-1-16,-1-21 0,21 21 0,-21-21 15,0 21-15,1-21 0,-1 0 16,21 0-16,0 0 0,-20 0 16,-1 0-16,21 0 0,-21 0 15,22 0-15,-22 0 0,21-21 0,-21 0 16,22 21-16,-1-21 0,0-1 15,1 1-15,-1 0 0,0 0 16,1 0-16,-22-22 0</inkml:trace>
  <inkml:trace contextRef="#ctx0" brushRef="#br0" timeOffset="148521.9">13737 7662 0,'-21'0'0,"0"22"15,0-22 1,42 0 31,0 0-47,0 0 0,21 0 0,1 0 16,20 0-16,1 0 0,-1 0 15,22-22-15,-22 22 0,22-21 0,0 21 16,-22 0-16,1-21 0,-1 21 15,1 0-15,-22 0 0,0-21 0,1 21 16,-1 0-16,0 0 0,-20 0 16,-1 0-16,0 0 0,0 0 15,0 0-15,0 0 0,-42 0 47,0 0-31,0 0-16,0 0 15,0 0-15,-1 0 0</inkml:trace>
  <inkml:trace contextRef="#ctx0" brushRef="#br0" timeOffset="149054.74">13568 8107 0,'21'0'31,"0"0"-15,0 0-16,0 0 16,22 0-16,-22 0 0,21 0 15,1-21-15,-1 21 0,0-21 0,22 21 16,-22-22-16,22 22 0,-1-21 16,-21 21-16,22-21 0,-1 21 0,-20-21 15,41 0 1,-41 21-16,-1 0 0,0-21 0,-20 21 0,20 0 15,-21 0-15,0 0 0,0-22 16,1 22-16,-1 0 0,0 0 31,-21-21 32,-21 21-16,0 0-47,-1 21 0</inkml:trace>
  <inkml:trace contextRef="#ctx0" brushRef="#br0" timeOffset="149638.92">13716 8488 0,'-21'21'16,"42"-21"46,0 0-62,0 0 0,0 0 0,22 0 16,-22 0-16,21 0 0,1-21 15,-1 21-15,0 0 0,1-21 0,-1 21 16,21-21-16,-20 21 0,20 0 16,-20-22-16,20 22 0,-21-21 0,1 21 15,20 0-15,-20 0 0,-1-21 16,0 21-16,1-21 0,-22 21 16,21 0-16,-21 0 0,22 0 0,-22-21 0,0 21 15,0 0-15,0 0 16,0 0-1,-42 0 79,0 0-78,0 0-1</inkml:trace>
  <inkml:trace contextRef="#ctx0" brushRef="#br0" timeOffset="150311.54">13779 8932 0,'0'22'0,"-42"-1"16,42 0-16,21-21 78,0 0-78,1 0 0,-1 0 0,0 0 15,0 0-15,21 0 0,1 0 16,-1 0-16,0-21 0,1 21 0,20-21 16,-20-1-16,20 1 0,1 0 15,-22 0-15,21 21 0,-20-21 0,-1 0 16,22-1-16,-43 1 0,21 0 0,0 0 16,-20 21-16,20-21 0,-21 21 15,0-21-15,22 21 0,-22-22 0,0 22 16,0 0-16,0 0 0,0-21 15,1 21-15,-1 0 0,0 0 16,0 0-16,-21-21 16,-21 21 124</inkml:trace>
  <inkml:trace contextRef="#ctx0" brushRef="#br0" timeOffset="151512.04">8064 9864 0,'0'-21'47,"0"-1"-32,0 1 1,0 0-16,0 0 15,22 0-15,-22 0 16,21-1-16,0 1 0,0 0 16,0 0-16,0-21 0,1 20 15,-1-20-15,0 21 0,21-21 0,1 20 16,-1-20-16,21 0 0,1-1 16,21 1-16,-1 0 0,-20-1 15,20 1-15,1-21 0,0 20 0,-22-20 16,22 20-16,0-20 0,-1-1 15,1 22-15,21-21 0,21 20 0,0-20 16,-21-1-16,21 22 0,0-22 16,21 1-16,0 21 0,0-22 15,21 1-15,1-1 0,-22 22 0,21-22 16,-21 22-16,22 0 0,-22 20 16,0-20-16,-21 21 0,0 0 0,0 0 15,-42-1-15,21 1 0,-22 21 16,1 0-16,-22-21 0,22 21 0,-21 0 15,-22 0-15,0 0 0,22 0 16,-43 0-16,21 0 0,-21 21 0,1-21 16,-1 0-16,0 0 0,-21 21 15,0 1 1,-21-22 0,0 0-16,-1 0 0,1 0 15,0 21-15,0-21 0,0 0 0,-22 0 16,1 0-16,21 0 0,-21 0 15,-22 21-15</inkml:trace>
  <inkml:trace contextRef="#ctx0" brushRef="#br0" timeOffset="152500.04">8551 9906 0,'0'0'0,"-21"0"0,21 21 16,-21-21-16,0 21 0,0-21 0,-1 22 16,1-22-16,0 0 0,0 0 15,21 21-15,-21-21 16,0 0-16,-1 0 15,22-21 17,0-1-32,0 1 15,0 0-15,0 0 0,0 0 16,22 0-16,-22-1 0,21 1 16,0 0-16,0 0 0,21-21 0,-20-1 15,20 22-15,0-21 0,1-1 16,-1 1-16,21 21 0,1-21 0,-1-1 15,1 1-15,21 0 16,-22-1-16,1 1 0,20-22 0,1 22 16,0-21-16,-1-1 0,22 22 15,0-22-15,0 1 0,0 20 0,21-20 16,-43 21-16,22-1 0,0 1 16,21 0-16,0-1 0,0 1 0,0 0 15,21-1-15,-21 1 0,0 0 16,0-1-16,-21 1 0,0 0 0,21 20 15,-21-20-15,-1 21 0,1 0 16,-21-22-16,0 22 0,-22 0 0,22 21 16,-22-21-16,-20 0 15,20 21-15,-21 0 0,1-21 0,-1 21 16,43-22-16,-43 22 0,0 0 16,-20 0-16,20 0 0,-21 0 15,0 0-15,0 0 0,1 0 0,-1 0 16,-42 0 46,-1 0-46</inkml:trace>
  <inkml:trace contextRef="#ctx0" brushRef="#br0" timeOffset="153261.62">11599 7599 0,'21'0'31,"22"0"-31,-22 21 16,0-21-16,21 0 15,1 0-15,-1 21 0,0-21 0,1 21 16,-1-21-16,0 22 0,1-22 0,-1 21 16,22-21-16,-22 21 0,0-21 15,1 21-15,-1-21 0,0 0 0,1 21 16,-1-21-16,0 0 0,1 0 15,-1 21-15,0-21 0,1 0 0,-1 0 16,0 0-16,22 0 0,-22 0 16,0 0-16,1 0 0,-1 0 0,-21 0 15,22 0-15,-22 0 16,0 0-16,0 0 0,0 0 0,0 0 16,-21 22-1,-21-1 16,0-21-31,0 21 0,0-21 16,0 21-16,-22 0 0,22 0 16,-21 1-16,-1-1 0,22 21 0,-21-21 15,21 0-15,-22 22 0,22-22 16,0 21-16,0-21 0,0 22 0,-22-1 16,22-21-16,0 22 0,0-1 15,-21-21-15,20 21 0,1-20 0,0 20 16,0-21-16,0 21 0,0-20 0,-1-1 15,22 0-15,0 0 16,0 0-16,0 0 0,0 1 16,0-1-1,-21-21 48,0-21-63</inkml:trace>
  <inkml:trace contextRef="#ctx0" brushRef="#br0" timeOffset="160253.09">14774 8107 0,'0'0'16,"-21"-21"-16,-42-22 0</inkml:trace>
  <inkml:trace contextRef="#ctx0" brushRef="#br0" timeOffset="210504.32">14351 8551 0</inkml:trace>
  <inkml:trace contextRef="#ctx0" brushRef="#br0" timeOffset="212481.26">9715 9779 0,'0'21'15,"0"0"1,0 1 0,-21-22-1</inkml:trace>
  <inkml:trace contextRef="#ctx0" brushRef="#br0" timeOffset="212528.23">13377 6922 0,'-1630'0'0</inkml:trace>
  <inkml:trace contextRef="#ctx0" brushRef="#br0" timeOffset="214379.2">12086 6858 0,'-21'0'15,"0"0"-15,21-21 16,0 0-1,0 0 1,0-1-16,0 1 0,21 0 16,-21 0-16,42 0 0,-21-22 0,22 22 15,-1-21-15,0 21 0,1-22 16,20 1-16,1 21 0,-1-21 0,1-1 16,105-20-16,-63 42 0,0-1 15,0 1-15,-1 21 0,-20-21 16,21 21-16,-21 0 0,-1 0 0,1 0 15,-22 0-15,22 0 16,-21 21-16,-1-21 0,-21 21 0,22 1 0,-22-1 16,-21 0-16,22 0 0,-22 0 15,0 0-15,0 1 0,0-1 16,-21 0-16,22 0 0,-1 0 16,-21-42 15,21 0-31,0 21 0,-21-21 15,21 0-15,0-1 0,22 1 16,-22-21-16,21 21 0,1 0 0,-1-1 16,85-20-16,-64 21 15,1-21-15,21 20 0,-1 22 16,-20-21-16,-1 21 0,1 85 0,20-64 0,22-21 16,-21-21-16,-22 21 15,22 0-15,-43 0 0,22 0 0,-22 21 16,1-21-16,-1 42 0,-21-20 0,0-1 15,0 21-15,1 0 16,-1 1-16,-21-22 0,21 64 0,0-64 16,-21 21-16,0-21 0,21 0 15,0 1-15,1 20 0,-1-42 16,-21 21-16,21 0 0,0-21 0,0 0 16,0 21-16,1-21 15,-1 0-15,21 0 0,-21 0 0,22 0 0,41-42 16,-41 42-16,-1-21 15,0 21-15,1-21 0,-1 21 16,-21 0-16,21 0 0,1 0 0,-1 0 16,-21 0-16,0 0 0,22 21 0,-22 0 15,0 0-15,-21 22 0,21-22 16,0 21-16,1-21 0,-22 22 0,21-1 16,-21 0-16,0 1 0,21-1 0,0 21 15,-21-20-15,0-1 0,21 22 16,-21-22-16,21 0 0,-21 1 0,0-1 15,0 0-15,0 1 0,0-1 16,0-21-16,0 21 0,0-20 16,0-1-16,0 21 0,0-21 0,-21-21 15,0 21-15,0 1 0,0-22 0,0 0 16,-1 21-16,1-21 0,0 0 16,-21 0-16,21 0 0,-1 0 0,1 0 15,0 0-15,0-21 16</inkml:trace>
  <inkml:trace contextRef="#ctx0" brushRef="#br0" timeOffset="-214464.02">16849 8043 0,'0'22'0,"0"-1"16,0 0-16,0 0 0,0 21 16,0 1-16,0-22 0,0 21 15,0 1-15,0-1 0,0 21 0,0-20 16,-22-1-16,1 0 0,0 1 0,0-1 15,0 0-15,0-20 0,-1 20 16,1 0-16,0 1 0,0-22 0,0 21 16,0-21-16,-1 0 0,1 1 0,0-1 15,0 0-15,21 0 0,-21 0 16,0-21-16,21 21 16,0 1-1,0-1 1,0 0-16,0 0 15,0 0 1,0 0-16,0 1 16,0-1-16,0 0 15,-22 0-15,1-21 0,0 21 0,0-21 16,0 21-16,0 1 0,-1-22 16,-20 21-16,21 0 0,0 0 0,-22-21 15,1 21-15,21 0 0,-21-21 0,-1 22 16,1-1-16,0 0 0,-1-21 0,1 21 15,0 0-15,-1-21 0,22 0 16,-21 0-16,-1 0 0,22 0 16,-21 0-16,21 0 0,-22 0 0,22-21 0,0 0 15,0 21-15,0-21 0,-22 0 16,22 21-16,0-22 0,0 22 16,0 0-1,0 22 1,21-1-16,0 0 15,0 0-15,-22 0 0,1 0 0,0 1 16,0-1-16,21 0 0,-21 0 16,-22 0-16,22 22 0,0-22 0,0 0 15,0 0-15,-22 0 0,22 0 0,0 1 16,0-22-16,-21 21 0,20 0 16,1-21-16,-42 21 0,42-21 15,-22 0-15,1 0 0,21 0 16,-22 21-16,1-21 0,0 0 0,21 0 15,-22 0-15,1-21 0,21 21 16,-22-21-16</inkml:trace>
  <inkml:trace contextRef="#ctx0" brushRef="#br0" timeOffset="-213964.79">14266 9864 0,'0'0'0,"0"21"31,0 0-31,0 0 0,0 0 16,0 1-16,-21-1 0,21 21 15,-21-21-15,21 0 16,-21 1-16,21-1 0,-21 0 0,-1 0 15,1-21-15,0 21 0,0 0 0,0 1 16,0-22-16,-1 21 0,-20 0 0,21-21 16,-21 21-16,-1 0 0,-20-21 0,20 0 15,-20 0-15,21 0 0,-22 0 16,22 0-16,-22 0 0,22 0 0,0-21 16,-22 0-16,22 0 0,-1 0 0,1-1 15,21-20-15,-64-21 16,64 41-16,-42 1 0,20-21 0,22 21 15,0-22-15,0 22 0,21 0 0,0 0 16,-21 0-16,-1 0 0,22 42 31,0 0-15,0 0-16,0 21 0,0-20 16,22-1-16,-22 0 0,0 0 0,0 0 15,0 0-15,-22 1 0,1-1 16,0-21-16,0 21 0,0-21 15,0 0-15,-22 21 0,22-21 0,-21 0 16,-1 0-16,1 0 0,0 0 16,-1-21-16,1 0 0,0 0 0,-1-1 15,-20 1-15,21-21 0,-1 0 0,-20-1 16,42 1-16,-22 21 0,1-22 16,-22 1-16,22 0 0,-21-1 0,20 1 15,22 0-15,-21 21 0,-1-22 0,22 22 16,0 0-16,0 0 0,0 0 0,21-1 15,-21 1-15,-1 0 16</inkml:trace>
  <inkml:trace contextRef="#ctx0" brushRef="#br0" timeOffset="-213217.2">11684 9419 0,'42'21'31,"-84"-42"-31,84 64 0,-42-22 0,0 0 16,0 0-16,-21 0 15,0-21-15,0 0 16,0 0-16,-1 0 0,1 0 15,0-21-15,-21 0 0,21 0 0,-1 0 16,-20-1-16,21 1 0,0-21 0,-22 0 16,22-1-16,-21 1 0,21 0 0,-22-1 15,1-20-15,0-1 0,21 1 16,-22-1-16,22 1 0,0-1 0,-21 22 16,42-22-16,0 1 0,0 21 0,0-1 15,0 1-15,0 0 0,0 20 16,0 1-16,0 0 0,0 0 0,0 0 15,-22 21 17,1 21-17,0-21-15,0 21 0,0-21 16,0 0-16,-1 0 0,-20 0 0,21 0 16,0 0-16,-22-21 0,22 0 15,0 21-15,-21-21 0,21-1 0,-1-20 16,1 21-16,0 0 0,-21-22 0,42 1 15,-21 21-15,-1-21 16,1-1-16,21 1 0,0 0 0,0-1 0,0 22 16,0-21-16,0 21 0,0-22 0,0 22 15,21 0-15,1 0 16,20-22-16,-21 22 0,0 0 0,22 0 16,-1 21-16,21-42 0,-20 20 15,-1 22-15,-21 0 0,22-21 16,-22 21-16,0 0 0,0 0 0,0 0 15,-21-21 32,-21 21-47,0 0 0,21-21 0,-21 21 16,0-21-16,21 0 0,0-1 16,-22 1-16,22 0 0,-21 0 0,21 0 15,0-22-15,0 1 0,0 21 16,21-21-16,22-1 0,-22 1 15,42 0-15,-20 20 0,20-20 0,1 0 16,-1 21-16,1-1 0,-1 1 16,22 0-16,-22 0 0,-20 21 0,20 0 15,-20 0-15,-1 0 0,0 0 0,-21 0 16,1 0-16,-1 0 0,0 21 16,-21 0-16,0 0 15,0 1-15,-42-1 16,20 0-16,22 0 0,-21-21 0,42 0 15,22 0 1</inkml:trace>
  <inkml:trace contextRef="#ctx0" brushRef="#br1" timeOffset="-205572.59">17738 7789 0,'0'0'0,"0"-21"31,0 0-31,0 0 15,0 0-15,21 21 16,-21-21-16,0-1 16,21 22-16,-21-21 0,21 21 0,0 0 15,0 0 1,1 0-16,-1 0 0,-21 21 0,21 1 16,0-1-16,21 21 15,-20-21-15,-1 22 0,0-1 0,0 0 0,0 1 16,0-1-16,1 21 15,-1-20-15,0-1 0,0 0 0,-21 1 16,21 20-16,-21-20 0,0-22 16,21 0-16,-21 0 0,0 0 15,0 0-15,0-42 32,0 0-32,0 0 15,0 0-15,22-22 0,-22 1 0,0 0 16,21-1-16,-21-20 0,21 21 15,-21-22-15,21 22 0,0-22 0,-21 22 16,21-22-16,1 22 0,-1 0 16,-21-1-16,42-41 15,-21 63-15,0-1 0,1 1 16,-1 0-16,-21 0 0,21 21 0,0 0 16,-21-21-16,0 42 31,0 0-16,0 0 1,0 0-16,0 1 0,0-1 16</inkml:trace>
  <inkml:trace contextRef="#ctx0" brushRef="#br1" timeOffset="-205132.47">18627 8170 0,'21'0'0,"-42"0"0,63 0 32,-21 0-32,0 0 0,-21-21 0,21 21 15,1-21-15,-1 0 0,0 0 16,0 21-16,0-21 0,0-1 15,-21 1-15,0-21 0,22 21 0,-22 0 16,0-1-16,0 1 16,-22 21-16,1 0 15,0 0-15,0 0 0,0 0 16,0 0-16,-1 21 0,1 1 0,0-1 16,0 0-16,0 21 0,21-21 0,0 1 15,-21 20-15,21-21 0,0 0 16,0 22-16,0-22 0,0 0 0,0 0 15,0 0-15,0 0 0,0 1 16,21-1-16,0-21 16,0 21-16,0-21 0,0 0 15,1 0-15,-1 0 0,0 0 16,0 0-16,0 0 0,0-21 16,1 0-16,-1 21 0,0-22 15,0 1-15,0 0 0</inkml:trace>
  <inkml:trace contextRef="#ctx0" brushRef="#br1" timeOffset="-204556.84">19177 7874 0,'21'0'31,"0"0"-15,0 0-1,1 0-15,-1 0 16,0 0-16,0 0 0,0 21 16,-21 0-16,21 1 0,1-1 15,-22 0-15,0 0 0,0 0 0,0 22 16,0-22-16,0 0 0,0 0 16,0 21-16,0-20 0,0-1 0,0 0 15,-22 0-15,22 0 16,0-42 15,0 0-31,0 0 16,22 0-16,-22-1 0,21-20 15,0 21-15,-21 0 0,21-22 0,0 22 16,-21-21-16,21 21 0,1 0 16,-22-1-16,21 1 0,0 0 0,-21 0 15,21 21-15,-21-21 16,21 21-16,0 0 15,-21 21 1,0 0 0</inkml:trace>
  <inkml:trace contextRef="#ctx0" brushRef="#br1" timeOffset="-204141.53">19770 8276 0,'0'21'0,"0"-42"0,21 42 31,0-42-16,0 0-15,0 0 0,-21 0 16,21 0-16,1-1 0,-1 1 16,-21 0-16,21-21 0,0 21 0,-21-1 15,0-20-15,21 21 0,0 0 16,-21 0-16,22-1 0,-22 44 31,0-1-31,0 0 16,0 0-16,0 21 0,0-20 15,0 20-15,0-21 0,0 0 16,-22 22-16,22-22 0,0 0 0,0 0 16,0 0-16,0 0 0,0 1 15,22-22 17,-22-22-17,21 1-15</inkml:trace>
  <inkml:trace contextRef="#ctx0" brushRef="#br1" timeOffset="-203928.66">20129 7705 0,'-21'0'0,"0"0"15,0 0 1,0 0-16,21 21 47,0 0-32,21-21-15,-21 21 0</inkml:trace>
  <inkml:trace contextRef="#ctx0" brushRef="#br1" timeOffset="-203002.68">20256 8149 0,'0'0'0,"22"0"0,-1 0 16,0 0-16,0 0 0,0 0 16,0-21-16,1 21 0,-1-21 0,0 0 15,21 0-15,-21-22 0,22 22 16,-22 0-16,21-21 0,-21 20 0,22-20 15,-22 0-15,21 21 0,-21-22 16,1 1-16,-22 21 0,0-22 0,21 22 16,-21-21-16,0 21 15,0 0-15,0-1 0,0 1 0,-21 21 16,-1 0 0,22 21-16,-21 1 15,21 20-15,-21-21 0,21 21 0,0 1 16,-21-1-16,0 0 0,0 22 15,21-1-15,-22 1 0,1-1 0,0 1 16,21-1-16,-21 1 0,0-1 16,0 1-16,21-1 0,-22 1 0,22-1 15,0 1-15,0-1 0,0 22 16,0-21-16,0-22 0,0 21 0,0 1 16,0-22-16,0 22 0,0-22 15,-21 0-15,21 1 0,0-1 0,0-21 16,0 22-16,0-22 0,0 21 15,0-21-15,0 0 0,0 1 16,0-1-16,21-21 16,1 0-16,-1 0 0,0-21 0,0 21 15,21-22-15,-20 1 0,20 0 16,-21 0-16,21-21 0,-20 20 16,20-20-16,-21 0 0,21-1 0,-20 1 15,-1 0-15,-21-22 0,0 22 0,0 0 16,0-22-16,0 22 0,0-22 15,-21 22-15,-22 0 0,22-1 0,-21 22 16,21-21-16,-22 21 0,1-22 16,0 22-16,20 21 0,-20-21 0,21 0 15,0 21-15,0 0 0,-1 0 16,22-21-16,0-1 16,22 22-1,-1 0-15,21-21 0,-21 21 16,0-21-16,22 0 0,-1 21 0,-21-21 15,22 0-15,-1-1 0,-21 1 16,21 0-16,1 0 0,-22-21 16,0 20-16,21-41 0,-20 42 15,-22 0-15,21-1 0,-21 1 16,0 0-16,0 0 16,-21 42-1,21 0 1,-22 0-16,22 1 15,0-1-15,0 0 0,0 0 0,0 21 16,0-20-16,0-1 0,0 0 16,0 0-1,0-42 32,0 0-47,22 21 16</inkml:trace>
  <inkml:trace contextRef="#ctx0" brushRef="#br1" timeOffset="-202792.8">21082 7811 0,'0'-22'15,"-21"22"1,21 22 31,0-1-47,0 0 15,0 0 1,21-21-16</inkml:trace>
  <inkml:trace contextRef="#ctx0" brushRef="#br1" timeOffset="-202511.96">21421 7853 0,'0'-21'15,"0"0"1,0-1-16,-22 22 16,1 0-16,0 0 15,21 22-15,-21-1 16,0 0-16,21 0 0,-21 0 0,21 0 15,0 1-15,-22-1 0,22 21 16,-21-21-16,21 22 0,0-22 0,0 0 16,0 0-16,0 0 0,0 22 15,0-22-15,0 0 0,0 0 16,21-21-16,1 0 0,-1 0 0,0 0 16,0 0-16,21 0 15,-20 0-15,20 0 0</inkml:trace>
  <inkml:trace contextRef="#ctx0" brushRef="#br1" timeOffset="-200517.86">21992 7811 0,'-21'-22'0,"42"44"0,-63-44 15,21 22-15,-1 0 16,1 0-16,0 0 0,0 0 0,0 0 15,0 0-15,-1 22 0,1-1 16,0 21-16,0-21 0,0 22 16,0-22-16,21 21 0,-22-21 15,22 0-15,0 22 0,0-22 0,0 0 16,0 21-16,0-20 0,0-1 16,0 0-16,22-21 15,-1 21-15,0-21 0,0 0 16,0 0-16,0 0 0,1 0 15,-1-21-15,0 0 0,0 21 0,0-21 16,-21-1-16,21 1 0,1 0 16,-22-21-16,21-1 15,-21 1-15,0 21 0,21-21 0,-21 20 16,0 1-16,21 0 0,-21 0 16,0 0-16,0 42 31,-21 0-16,21 0-15,-21 22 0,21-22 0,0 21 16,0-21-16,0 22 0,0-22 16,0 0-16,0 0 0,0 21 0,0-20 15,21-1-15,0 0 16,0-21-16,0 0 0,1 0 16,-1 0-16,0 0 15,0 0-15,0 0 0,0-21 16,1 21-16,-1-21 0,0-1 0,0 1 15,21-21-15,-20 21 0,-1-22 16,0 22-16,0-21 0,0 0 0,0-1 16,1 1-16,-22 0 0,21-1 15,-21 1-15,21 0 0,-21-1 0,0 22 16,0-21-16,21-1 0,-21 1 0,0 21 16,0-21-16,0 20 0,0 1 15,0 42 16,0 1-31,-21-1 0,21 21 0,0 0 16,0-20-16,-21 20 0,21 0 0,-21 1 16,21-1-16,0 0 0,0 1 15,0-1-15,-22 0 0,22-21 0,0 22 16,0-1-16,0 0 0,0-20 16,0 20-16,0-21 0,0 0 0,0 0 15,22 1-15,-22-1 0,21-21 16,0 0-16,0 0 15,0 0-15,0 0 0,1 0 0,-1 0 16,0-21-16,0 21 16,0-22-16,0 1 0,22 0 0,-22 0 15,0 0-15,0 0 0,0-1 0,22 1 16,-22 0-16,0-21 0,-21 21 16,21-1-16,0 1 0,-21 42 46,0 1-30,0-1-16,0 0 0,0 0 0,-21 0 16,21 22-16,0-22 0,0 0 0,0 0 15,0 0-15,0 0 16,0 1 0,21-22-16,1 0 15,-1 0-15,0 0 16,0 0-16,0-22 0,0 1 0,1 0 15,-1 0-15,0 0 16,-21 0-16,21-1 0,0 1 0,0-21 16,-21 21-16,22 0 0,-22-1 15,0 1-15,21 0 0,-21 0 16,21 21-16,-21 21 31,0 0-31,0 0 16,0 1-16,0-1 0,0 0 15,-21 0-15,21 0 0,0 0 0,-21 1 16,21-1-16,0 0 0,0 0 16,0 0-1,21-21-15,0 0 0,0 0 16,0 0-16,0 0 0,1 0 16,-22-21-16,21 21 0,-21-21 15,0 0-15,0 0 16,0-1-16,0 1 0,0 0 0,0-21 15,0 21-15,0-1 0,0 1 16,0 0-16,-21 0 0,-1 21 16,1-21-16,0 21 31,42 0 16,0 0-32,1 0-15,-1-21 16,0 21-16,0 0 0,0-22 16,0 22-16,1 0 15,-1 0-15,0 0 0,0 0 16,0 0-16,0 0 16,1 0-16,-1 22 15,-21-1-15,0 0 16,0 0-1,0 0-15,0 0 0,0 1 0,0-1 16,0 0-16,-21 0 16,21 0-16,0 0 0,-22 1 0,1-1 15,21 0-15,0 0 0,-21 0 16,21 0 0,-21-21-1,21-21 16,0 0-31,0 0 16,0 0-16,21 0 16,0-1-16,-21 1 0,21 0 0,1-21 15,-1 21-15,0-1 0,0 1 16,0 0-16,0 0 0,22 0 0,-22 0 16,42-1-16,-41 22 15,20 0-15,-21 0 0,0 0 0,0 0 16,1 0-16,-22 22 15,0-1-15,0 0 0,0 0 16,0 0-16,0 0 0,0 22 0,0-22 16,0 0-16,0 0 0,0 0 15,-22 1-15,22 20 16,0-21-16,0 0 16,22-21-1,-1 0 1,0 0-16,0 0 15,0 0-15,-21-21 0,21 21 16,1-21-16,-1 21 0,-21-21 0,21 0 16,0-1-16,0 1 0,0 0 15,-21 0-15,22 0 0,-22-22 16,21 1-16,-21 21 0,0 0 16,0 0-16,0-1 0,0 1 15</inkml:trace>
  <inkml:trace contextRef="#ctx0" brushRef="#br1" timeOffset="-200168.45">23304 7366 0,'0'-21'16,"22"21"62</inkml:trace>
  <inkml:trace contextRef="#ctx0" brushRef="#br1" timeOffset="-199856.63">22521 7726 0,'21'0'0,"-42"0"0,85 0 0,-43 0 16,0 0-16,21 0 0,1 0 0,-22 0 15,21 0-15,-21 0 0,1 0 0,20 0 16,-21 0-16,0 0 0,0 0 16,1 0-16,-22-21 31,-22 21-16</inkml:trace>
  <inkml:trace contextRef="#ctx0" brushRef="#br1" timeOffset="-190536.84">18457 8805 0,'-42'0'0,"84"0"0,-105 0 15,42 0-15,-1 0 0,1 0 0,-21 0 0,21 0 16,0 0-16,-1 0 0,1 0 16,0 0-16,0 0 0,0 0 15,0 0-15,-1 0 16,1 0-16,0 0 0,0 0 0,0 0 16,0 0-16,-1 0 0,1 0 31,42 0 16,1 0-32,-1 0-15,0 0 0,21 0 0,-21 0 16,22 0-16,-1 0 0,0 0 16,1 0-16,190 0 15,-191 0-15,21 0 16,1 0-16,-1 0 0,1 0 15,-1 0-15,1 0 0,-1 0 0,1 0 16,-1 0-16,22 0 0,-21 0 16,20 0-16,1 0 0,21 0 0,-22 0 15,1-21-15,0 21 0,-1 0 16,1 0-16,-21 0 0,20 0 0,1 0 16,-22 0-16,22 0 0,0 0 0,-22 0 15,22 0-15,-22-21 16,22 21-16,-21 0 0,20 0 0,-20 0 0,20 0 15,-20 0-15,-1-21 16,1 21-16,21 0 0,-22-21 0,1 21 16,20 0-16,-20 0 0,-1 0 15,22 0-15,-22 0 0,1 0 0,-1 0 16,1 0-16,-1 0 0,1 0 0,-22 0 16,22 0-16,-1 0 0,1 0 15,-1 0-15,1 0 0,-1 0 0,1 0 16,-1 0-16,1 0 0,-1 0 15,-20 0-15,168 0 16,-168-21-16,-1 21 16,0 0-16,1 0 0,-1 0 15,0 0-15,-21-22 0,1 22 0,20 0 16,-21 0-16,0 0 0,0 0 0,1 0 16,-22-21-16,21 21 0,0 0 15,0 0-15,0 0 31,-21-21-31,0 0 32,0 0-17,0 0-15,0-1 16,0 1-16</inkml:trace>
  <inkml:trace contextRef="#ctx0" brushRef="#br1" timeOffset="-189112.49">21696 6265 0,'21'0'0,"-21"-21"16,0 0 0,0 0-1,0 0-15,0 0 31,0 42 16,-21 0-47,21 0 0,0 0 0,-21 0 16,21 1-16,0-1 0,0 21 16,0 0-16,0-20 0,-22 20 0,22 0 15,0 1-15,-21-1 0,21 0 0,0-21 16,0 22-16,-21-1 0,21-21 15,0 0-15,-21 1 0,21-1 0,0 0 16,0 0-16,0 0 16,0-42 31,0 0-47,0 0 15,0 0-15,0-1 0,0 1 0,21 0 16,0 0-16,0-21 0,1 20 15,-1 1-15,-21-21 0,42 21 0,-21-22 16,0 22-16,1 0 0,-1 0 16,0 0-16,21 21 0,-21-21 0,1 21 15,-1 0-15,0 0 0,0 0 16,0 21-16,0 0 0,-21 0 16,22 0-16,-22 0 0,21 1 15,-21-1-15,0 21 0,0-21 16,0 0-16,0 1 0,0-1 0,0 0 15,0 0-15,0 0 0,0 0 0,0 1 16,0-1 0,0 0-16,0 0 31,0-42 16,21 21-47,0-21 15,0 21-15,-21-21 0,0-1 0,21 1 16,1 0-16,-1 0 0,-21 0 16,21 0-16,0-1 0,-21 1 0,21 0 15,0 0-15,-21 0 0,0 0 16,22 21-16,-1-22 0,-21 44 31,0-1-31,0 0 16,0 0-16,0 0 0,0 0 0,0 1 15,0-1-15,0 0 0,0 0 16,0 0-16,0 0 0,-21 1 16,21-1-16,-22-21 15,22-21 32,0-1-31,0 1-16,0 0 0,0 0 15</inkml:trace>
  <inkml:trace contextRef="#ctx0" brushRef="#br1" timeOffset="-188892.53">22352 6350 0,'0'0'0,"0"-42"15,-21 42 32,21 21 0,0 0-47,0 0 16,0 0-1</inkml:trace>
  <inkml:trace contextRef="#ctx0" brushRef="#br1" timeOffset="-188237.13">22860 6625 0,'21'0'15,"0"0"1,-21-21-16,21 0 0,-21 0 0,22 0 15,-22-1-15,0 1 16,0 0-16,-22 21 16,1 0-16,0 0 15,0 0-15,0 0 0,0 0 16,-22 0-16,22 21 0,-21 0 0,21 1 16,-1-1-16,1 0 0,0 0 15,0 0-15,0 0 0,21 1 0,0-1 16,0 0-16,0 0 0,0 0 15,0 0-15,0 1 0,21-22 16,0 0-16,0 21 0,0-21 16,1 0-16,-1 0 0,0 0 15,0 0-15,0 0 0,0-21 16,1-1-16,-1 22 0,-21-21 16,21 0-16,0 0 0,0 0 15,0 0-15,22-1 0,-22-20 0,0 0 16,0 21-16,0-22 0,-21 1 15,22 0-15,-1-1 0,0 1 0,-21 21 16,0-22-16,0 22 0,0 0 0,0 0 16,0 0-16,0 0 0,0 42 47,0 0-47,0 0 0,0 0 15,0 0-15,0 22 0,0-1 16,0-21-16,0 22 0,0-1 0,0 0 15,0-21-15,0 22 0,0-22 16,0 21-16,0-21 0,0 1 16,0 20-16,0-21 0,21 0 15,0 0-15,-21 1 0,21-22 16,1 0-16,-1 0 16,0 0-16,0 0 0,0 0 15,0 0-15,1 0 16,-1-22-16,0 1 0,0 21 0,0-21 15</inkml:trace>
  <inkml:trace contextRef="#ctx0" brushRef="#br1" timeOffset="-187625.28">23664 6519 0,'0'0'0,"0"-21"16,-21 21-16,0 0 15,0 0-15,0 0 16,-1 21-16,1 1 16,0-1-16,0 0 0,21 0 15,0 0-15,-21 0 0,21 1 0,-21-1 16,21 0-16,-22 0 16,22 0-16,0 0 15,0 1-15,22-22 16,-1 0-1,0 0-15,0 0 0,0 0 16,0 0-16,1-22 16,-1 22-16,0-21 0,64-63 15,-64 41 1,0 22-16,0-21 0,0-1 0,0 1 16,-21 0-16,22-22 0,-1 22 0,0 0 15,0-1-15,-21 22 0,21-21 16,-21 21-16,21-1 0,-21 1 15,0 0-15,-21 21 32,0 21-32,0 0 0,21 1 15,-21-1-15,21 0 0,-21 0 16,21 21-16,-22 1 0,22-1 0,0-21 16,0 22-16,-21-1 0,21 0 0,0 1 15,-21-22-15,21 21 0,0-21 16,0 0-16,0 1 0,0-1 0,0 0 15,0 0-15,21 0 0,0 0 16,1-21-16,-1 22 0,0-22 16,0 0-16,0 21 0,0-21 15,1 0-15,-1 0 0,0 0 16,0 0-16,0 0 0,0 0 0,1-21 16,-1 21-16,0-22 0,0 1 0,0 21 15,-21-21-15,21 0 0,1 21 16,-1-21-16</inkml:trace>
  <inkml:trace contextRef="#ctx0" brushRef="#br1" timeOffset="-186628.07">24278 6625 0,'21'0'46,"0"0"-30,1 0-16,-1-21 0,0 21 16,-21-21-16,21 21 0,0-21 0,-21 0 15,21-1-15,-21 1 16,0 0-16,0 0 16,-21 21-1,0 0-15,0 0 16,0 0-16,0 0 0,-1 21 15,1 0 1,21 0-16,-21 1 0,21-1 0,-21 0 16,21 0-16,0 0 0,0 0 15,0 1-15,0-1 0,0 0 0,0 0 16,0 0-16,0 0 0,21-21 16,0 22-16,0-22 15,1 0-15,-1 0 0,0 0 16,0 0-16,0 0 0,0 0 15,1 0-15,20 0 0,-21 0 0,0-22 16,0 1-16,1 21 0,-1-21 16,0 0-16,0 21 0,-21-21 15,21 0-15,0-1 0,-21 1 0,22 0 16,-22 0-16,21 0 0,-21 0 16,0 42 30,-21 0-46,21 0 16,0 0-16,0 0 0,-22 1 16,22-1-16,0 0 15,0 0-15,0 0 16,0 0 0,0 1-1,-21-22 32,21-22-31,0 1-1,0 0-15,0 0 16,0 0-16,0 0 0,0-1 16,21 1-16,1 21 0,-22-21 15,21 0-15,0 0 0,-21 0 0,21-1 16,0 1-16,0 21 15,1-21-15,-1 0 0,0 21 0,0-21 16,0 21-16,0 0 0,1 0 0,-1 0 16,21 0-16,-21 0 0,0 0 15,1 21-15,-22 0 0,0 0 0,21 0 16,-21 1-16,0-1 0,0 0 16,0 21-16,0-21 0,0 1 0,0-1 15,0 0-15,0 21 0,-21-21 0,21 1 16,0-1-16,-22 0 15,22 0-15,-21-21 16,21 21-16,0 0 16,-21-21 31,0 0-32</inkml:trace>
  <inkml:trace contextRef="#ctx0" brushRef="#br1" timeOffset="-180538.1">21336 9779 0,'-21'0'16,"0"0"-1,21 21-15,21-21 47,0 0-47,0-21 16,0 0-16,0 21 0,22-21 0,-22 0 15,0 21-15,21-22 0,-20 1 16,-1 0-16,0 0 0,21 0 16,-42 0-16,21-1 0,1 1 0,-22 0 15,0 0-15,0 0 0,0 0 16,-22 21-16,1 0 15,0 0-15,-21 0 0,21 0 0,-22 0 16,22 0-16,-21 21 0,21 0 16,-22 0-16,22 0 0,0 0 0,0 1 15,0 20-15,-1-21 0,1 21 16,21-20-16,0 20 0,0-21 0,0 0 16,0 22-16,0-22 0,0 0 0,21 0 15,1 0 1,-1-21-16,0 21 0,0-21 15,0 0-15,0 0 0,1 0 0,20 0 16,-21 0-16,0 0 16,0 0-16,1 0 0,-44 0 31,1 22-15,0-22-16,0 0 0,0 21 0,0 0 15,-1-21-15,1 21 0,0 0 0,21 0 16,-21 1-16,0-1 0,21 0 15,-21 0-15,21 0 0,0 0 0,0 1 16,0-1-16,0 0 0,0 0 16,0 0-16,0 0 0,21 1 15,0-22-15,0 0 0,-21 21 16,21-21-16,0 0 0,1 0 16,20 0-16,-21 0 0,21-21 15,1-1-15,-22 1 0,21 0 0,-21 21 16,22-21-16,-1 0 15,-21-22-15,0 22 0,22 0 0,-22 0 16,0-21-16,0 20 0,22-41 16,-43 42-16,0 0 0,0-22 15,0 22-15,0 0 16,0 42 0,0 0-1,0 0-15,0 1 16,0-1-16,0 0 0,0 0 15,0 0-15,21 0 0,0 1 16,0-1-16,-21 0 16,21-21-16,0 21 0,-21 0 15,0 0 1,0 1-16,-21-22 16,0 0-1,0 0-15,0 0 16,0 0-16,-1 0 0,1 0 15,0 0 1,21 21 15,0 0-15,0 0-16,21 0 16,0 0-16,1 1 15,-1-22-15,0 0 0,0 0 16,0 0-16,0 0 0,1 0 0,-1 0 15,21 0-15,-21 0 0,0-22 16,22 1-16,-22 21 0,21-21 16,-21 0-16,1 21 0,-1-21 0,0 0 15,21-1-15,-42 1 0,21 0 16,1-21-16,-1 21 0,-21-1 16,0-20-16,0 21 0,0 0 0,0 0 0,0-1 15,0 44 16,-21-22-31,21 21 0,0 0 16,0 0-16,0 21 0,0-20 16,0-1-16,0 0 0,0 0 0,0 0 15,0 0-15,0 1 0,21-1 0,-21 0 16,0 0-16,21 0 16,-21 0-16,21 1 0,-21-1 15,0 0-15,0 0 16,-21-21-1,0 0 1,0 0-16,-1-21 0,1 0 16,0 0-16,0 21 15,21-22-15,-21 22 16,21 22 0,0-1-1,21 0 1,-21 0-16,21-21 15,0 0-15,0 0 0,1 0 16,-1 0-16,0 0 0,0 0 0,0 0 16,22 0-16,-22 0 0,0-21 15,0 21-15,0-21 0,0 0 0,1-1 16,-1 22-16,0-21 0,0 0 0,-21 0 16,0 0-16,21 0 0,-21-1 15,0 1-15,0 0 0,0 0 0,0 0 16,0 0-16,0 42 31,0 0-15,0 0-16,0 0 0,0 0 15,-21 1-15,21-1 0,0 0 16,0 0-16,0 0 0,0 0 16,0 1-16,0-1 0,0 0 15,0-42 32,0 0-31,0-1-16,0 1 0,0 0 15,0 0-15,0 0 16,0 0-16</inkml:trace>
  <inkml:trace contextRef="#ctx0" brushRef="#br1" timeOffset="-179160.91">22648 9991 0,'0'-21'16,"0"-1"15,0 44 16,0-1-32,0 0 1,0 0-16,0 0 16</inkml:trace>
  <inkml:trace contextRef="#ctx0" brushRef="#br1" timeOffset="-177578.55">22733 10478 0,'21'0'0,"-42"0"0,63 0 16,-21 0-16,1 0 15,-1 0-15,0 0 0,0 0 0,0 0 16,0-22-16,1 22 0,-1-21 15,0 0-15,0 21 0,0-21 0,0 0 16,22 0-16,-1-43 0,-21 43 16,0 0-16,1-22 0,-1 22 15,0-21-15,21 0 0,-21 20 0,1-20 16,-22 0-16,21-1 0,0 1 0,-21-21 16,0 20-16,21 1 0,-21 21 15,0-22-15,0 22 0,0 0 16,0 0-16,0 0 0,0 42 31,0 0-31,-21 0 0,21 0 0,0 1 16,-21 20-16,0 0 0,21 1 15,-22-1-15,22 0 0,0 1 0,-21-22 16,21 21-16,0 0 0,0 1 0,0-1 16,0-21-16,0 22 0,0-22 15,0 21-15,0-21 0,0 0 0,0 1 16,0-1-16,21 0 0,1 0 15,-1 0-15,0-21 0,0 0 16,0 0-16,0 0 0,1 0 16,-1 0-16,0 0 0,0-21 15,0 21-15,0-21 0,1 0 0,-1 0 16,21-22-16,-21 22 0,0 0 16,1 0-16,-1 0 0,-21-1 15,21 1-15,-21 0 0,21 0 0,-21 0 16,0 0-16,0 42 31,0 0-15,0 0-16,0 0 15,0 0-15,0 1 0,0-1 16,0 0-16,0 0 0,0 0 0,0 0 0,0 1 16,0-1-16,0 0 15,0 0-15,21-21 0,0 21 16,22-21-16,-22 0 0,0 0 0,21 0 15,-20 0-15,20 0 0,-21 0 16,21 0-16,-20 0 0,-1 0 0,21-21 16,-21 0-16,0 0 0,22 0 0,-22-1 15,0 1-15,0 0 0,0 0 16,-21-21-16,22 20 0,-22 1 0,21 0 16,-21-21-16,0 21 0,0-1 0,0 1 15,0 0-15,0 0 16,-21 21-1,-1 0-15,1 0 0,0 0 16,0 0-16,21 21 0,-21 0 16,0 0-16,-1 1 0,1-1 0,21 0 15,-21 0-15,21 21 0,-21-20 16,21-1-16,-21 0 0,21 0 0,0 0 16,0 0-16,0 1 0,0-1 15,0 0 1,21-21-16,0 0 0,0 0 15,0 0-15,1 0 0,-22-21 16,21 0-16,0-1 0,0 22 16,-21-21-16,21 0 0,0 21 0,1-21 15,-22 0-15,0 0 0,21-1 16,0 1-16,-21 0 16,21 0-16,-21 42 31,0 0-16,0 0-15,0 1 0,-21-22 16,21 21-16,0 0 0,0 0 16,0 0-16,0 0 0,0 1 0,0-1 15,0 0-15,0 0 0,21 0 16,0-21-16,0 21 0,1-21 16,-1 22-16,0-22 15,0 0-15,0 0 0,0 0 16,1 0-16,-1 0 0,0-22 15,0 1-15,0 21 0,0-21 0,1 0 16,-1 0-16,0-22 0,0 22 0,0 0 16,0-21-16,1-1 0,-1 1 15,0 0-15,0-1 0,0 1 0,0-21 16,1-1-16,-1 22 0,-21-22 16,21 1-16,0 20 0,0-20 15,-21 21-15,0-1 0,21 22 0,-21-21 16,0 21-16,0-1 0,0 44 31,-21-22-15,21 42-16,0-21 0,0 21 0,-21 1 15,21-1-15,0 0 0,-21 22 0,21-22 16,-21 1-16,21-1 16,0 0-16,-21 1 0,-1-1 0,22 0 0,-21 22 15,21-22-15,0-21 16,0 0-16,0 22 0,0-22 0,0 0 15,0 0-15,0 0 0,0 1 16,0-1-16,21-21 16,1 21-16,-1-21 15,0 0-15,0 0 0,0 0 16,0 0-16,1-21 0,-1 21 0,0-21 16,21-1-16,-21 1 0,1 21 0,20-21 15,-21 0-15,0 0 16,0 0-16,1-1 0,-1 1 0,0 0 15,0 21-15,0-42 0,-21 21 0,0-1 16,0 1-16,0 0 16</inkml:trace>
  <inkml:trace contextRef="#ctx0" brushRef="#br1" timeOffset="-177264.73">24490 9673 0,'0'0'0,"-21"0"16,21-21-16,-22 21 15,22 21 64</inkml:trace>
  <inkml:trace contextRef="#ctx0" brushRef="#br1" timeOffset="-176985.36">23474 9927 0,'-21'0'0,"42"0"0,-21 0 31,21 0-31,21 0 0,1 0 16,-1 0-16,0 0 0,22-21 0,-1 21 15,-20 0-15,20 0 0,-21 0 16,1 0-16,-1 0 0,0 0 16,1-21-16,-22 21 0,0 0 0,0 0 15,0 0 1</inkml:trace>
  <inkml:trace contextRef="#ctx0" brushRef="#br1" timeOffset="-175131.42">5419 15515 0,'0'21'0,"0"-42"0,0 64 0,0-22 0,0 0 16,0 0-16,0 0 16,21-21-16,0 0 0,0 0 0,0 0 15,0 0-15,1 0 16,-1 0-16,0 0 0,0 0 0,0-21 15,22 0-15,-22 0 0,0 0 0,21-22 16,-21 22-16,1 0 0,-1 0 16,-21-22-16,0 22 0,0 0 0,0 0 15,0 0-15,0 0 0,-21-1 16,-1 22-16,1 0 0,0 0 0,-21 0 16,21 0-16,-22 0 0,22 0 15,-42 43-15,41-1 0,-20-21 16,21 22-16,0-22 0,0 21 0,-1 0 15,22-20-15,0 20 0,0 0 16,0-21-16,0 22 0,0-22 16,22 21-16,20-21 0,-21 1 15,21-1-15,-20 0 0,20-21 0,0 0 16,1 0-16,20 0 0,-21 0 16,1 0-16,-1 0 0,0 0 0,-20-21 15,20 0-15,0-1 0,-21 1 0</inkml:trace>
  <inkml:trace contextRef="#ctx0" brushRef="#br1" timeOffset="-174887.56">6223 15431 0,'0'0'0,"21"0"31,-21 21-15,21 0-16,-21 0 0,21 0 0,-21 0 15,22 1-15,-1-1 0,0 0 16,0 0-16,-21 0 0,21 0 0,0 1 16,1-1-16,-1-21 0,0 21 15,-21 0-15,21-21 0,0 0 16,-21-21 15</inkml:trace>
  <inkml:trace contextRef="#ctx0" brushRef="#br1" timeOffset="-174638.57">6604 15452 0,'0'0'16,"-21"0"0,0 21-1,-1-21-15,1 21 0,0 0 0,0 0 16,0 1-16,0-1 15,-1 0-15,1 21 0,0-21 0,-21 1 0,21-1 16,-1 21-16,22-21 0,-21 0 0,0 1 16,21-1-16,-21 0 15,21 0-15,0 0 0,0 0 0,0 1 16,21-22 0,0 0-16,-21-22 15,21 22-15</inkml:trace>
  <inkml:trace contextRef="#ctx0" brushRef="#br1" timeOffset="-174288.81">6731 15536 0,'0'0'0,"0"22"47,0-1-47,0 0 0,0 21 15,0-21-15,0 22 0,0-1 16,0 0-16,0 22 0,0-22 0,0 22 16,0-1-16,0 1 0,0-1 15,0 1-15,0-1 0,0-20 0,0 20 16,0 1-16,0-1 0,0-21 0,0 22 16,0-22-16,0 22 0,0-22 15,-21 0-15,21 22 0,0-22 16,0-21-16,0 22 0,0-1 0,0-21 15,0 22-15,0-22 0,0 0 16,0 0-16,0-42 16,0 0-1,0 0-15,0-1 0,21-20 16,-21 21-16,0-43 0</inkml:trace>
  <inkml:trace contextRef="#ctx0" brushRef="#br1" timeOffset="-173953.44">6667 15663 0,'0'-21'0,"0"42"0,0-63 0,-21 21 0,21 0 16,0 0-16,0-1 0,0 1 16,0 0-16,0 0 0,21 0 15,1 0-15,-1 21 0,0 0 0,0-22 16,21 22-16,-20 0 0,-1 0 15,21 0-15,-21 0 0,0 22 0,1-1 16,-1-21-16,0 21 0,0 0 0,-21 0 16,0 0-16,0 1 0,0-1 15,0 0-15,0 21 0,0-21 0,-21 1 16,0-1-16,0 0 0,-1 0 16,1 0-16,0-21 0,0 21 15,21 1-15,-21-22 0,0 0 0,21 21 16,-22-21-16,22-21 31,0-1-15,22 22-16</inkml:trace>
  <inkml:trace contextRef="#ctx0" brushRef="#br1" timeOffset="-171788.04">7218 15473 0,'0'21'31,"0"0"-31,0 0 0,-21 1 16,21-1-16,0 0 0,0 0 0,0 0 16,-22 0-16,22 1 0,0-1 0,0 0 15,0 21-15,0-21 0,0 1 16,0-1-16,0 0 0,0 0 15,22-21 1,-1 0-16,0 0 16,0 0-16,0-21 0,0 0 15,1 0-15,-1-1 0,0 1 16,-21 0-16,21 0 0,0 0 16,-21 0-16,21-22 0,-21 22 0,0 0 15,0 0-15,0-22 0,0 22 0,0 0 16,0-21-16,0 21 0,-21-1 15,21 1-15,-21 0 0,0 21 0,0 0 16,0 0-16,-1 0 16,1 0-16,0 0 0,0 21 0,21 0 15,-21 1-15,0-1 0,21 0 0,0 0 16,0 21-16,-22-20 0,22-1 16,0 0-16,0 0 0,0 0 0,22 0 15,-1-21-15,0 0 16,0 0-16,0 0 0,0 0 15,1 0-15,-1 0 0,0 0 0,0-21 16,21 0-16,-20 21 0,-1-21 0,0 0 16,21 0-16,-21-1 0,1 1 15,-1 0-15,21 21 0,-21-21 0,-21 0 16,21 21-16,1 0 16,-22 21 46,0 0-62,0 0 0,0 0 16,-22 1-16,22-1 15,0 0-15,0 0 0,0 0 0,0 0 16,0 1-16,0-1 0,0 0 0,0 0 16,0 0-16,22 0 15,-22 1-15,21-1 0,-21 0 16,21-21-16,-42-21 62,0 21-62,-1-21 0,22-1 16,-21 22-16,0-21 0,0 21 0,0-21 16,0 21-1,-1 0-15,22 21 31,0 0-15,0 1-16,0-1 16,22-21-16,-1 21 15,0-21-15,0 0 0,0 0 16,0 0-16,1 0 0,-1 0 0,0 0 16,21 0-16,-21 0 15,1 0-15,20-21 0,-21 21 0,21-21 16,-20-1-16,-1 1 0,21 21 0,-21-21 15,0 0-15,1 0 0,-1 0 16,0 21-16,0-22 0,0 1 0,-21 0 16,0 0-16,0 0 0,0 0 15,0-1-15,0 1 16,0 0-16,0 42 31,-21-21-15,21 21-16,0 1 0,-21-1 15,21 0-15,0 0 0,0 0 16,0 0-16,0 1 0,0-1 16,0 0-16,0 0 0,0 0 15,21-21-15,0 21 16,0-21-16,1 0 0,-1 0 16,0 0-16,0 0 15,0 0 1,0 0-16,1 0 0,-22-21 15,21 21-15,0-21 0,-21 0 16,21 21-16,0-21 0,-21 0 16,21-1-16,1 1 0,-22 0 15,21 21-15,0-21 0,0 0 16,0 0-16,0-1 0,1 22 16,-1 0-16,0 0 15,-21 22-15,0-1 16,0 0-16,0 0 15,0 0-15,0 0 0,0 1 16,0-1-16,0 0 16,0 0-1,21-21-15,0 0 16,0 0-16,1 0 16,-22-21-16,21 21 0,0-21 15,0 0-15,0 21 0,-21-22 0,21 1 16,1 21-16,-1-21 0,0 0 15,0 21-15,0-21 0,0 21 16,1 0 0,-22 21-1,0 0-15,0 0 16,0 0-16,0 1 16,21-22-16,-21 21 0,0 0 15,21-21-15,0 0 16,0 21-16,0-21 0,1 0 15,-1 0-15,0 0 0,0 0 16,0 0-16,0 0 0,1 0 16,-1 0-16,0 0 0,0 0 15,0 0-15,0-21 0,1 21 0,-1-21 16,0 0-16,0-1 0,0 1 16,0 0-16,1 0 0,-1 0 0,-21 0 15,21-1-15,-21-20 0,21 21 16,-21 0-16,0-22 0,0 22 0,0 0 15,0 0-15,0 0 16,-21 21-16,0 0 16,0 0-16,-1 0 15,1 0 1,21 21-16,-21 0 0,21 0 16,0 0-16,-21-21 0,21 22 15,0-1-15,0 0 16,0 0-1,0 0-15,0 0 16,-21 1-16,21-1 16,0 0-16,0 0 15,0 0-15,-21 0 0,21 1 16,-22-1-16,22 0 0,0 0 16,0 0-16,0 22 0,0-22 0,0 21 15,-21 0-15,21-20 0,-21 20 16,21 0-16,0 1 0,0-1 0,0 0 15,0 1-15,0 20 0,0-21 16,0 1-16,0-1 0,0 0 0,0 1 16,0-1-16,-21 43 0,21-22 15,-21-20-15,21-1 0,0 0 16,0 1-16,-21-1 0,21 0 0,-22 1 16,22-22-16,-21 21 0,21-21 0,0 0 15,-21 22-15,0-22 16,0 0-16,21 0 0,-21-21 15,-1 0-15,1 0 0,0 0 16,0 0-16,0 0 16,0 0-16,-1-21 0,1 0 0,0 0 15,21-22-15,-21 22 0,0-21 16,0 0-16,-1-22 0,1 22 0</inkml:trace>
  <inkml:trace contextRef="#ctx0" brushRef="#br1" timeOffset="-171329.14">8467 15113 0,'0'0'0,"0"21"15,0 0 1,0 1 15,21-44-15,0 1-1,-21 0-15,0 0 16,0 0 15,-21 21-15,21 21-16,0 0 0,0 0 16,0 0-16,0 1 15,0-1-15,0 0 0,0 0 16,0 0-1,21-21 17</inkml:trace>
  <inkml:trace contextRef="#ctx0" brushRef="#br1" timeOffset="-125321.27">16933 13208 0,'0'21'31,"-21"-21"-31,21 21 15,0 1-15,0-1 0,0 0 32,21-21-32,0 0 0,1 0 0,-1 0 15,0 0-15,21 0 0,-21 0 16,22 0-16,-22-21 0,21 0 16,1 21-16,-22-22 0,21 1 0,-21 0 15,22 0-15,-22 21 0,0-21 16,0 0-16,0-1 0,0 1 0,-21 0 15,0 0-15,0 0 0,0 0 0,0-1 16,0 1-16,0 0 16,0 0-16,-21 21 0,0-21 0,0 21 15,0 0 1,0 0-16,-1 0 31,1 21-31,21-42 141,21 21-141,-21-21 31,0-1-15,-21 22-1,0 0 1,0 0-16,0 0 0,0 0 16,-22 0-16,22 22 15,0-22-15,-21 21 0,-1-21 0,22 21 0,-21 0 16,-1-21-16,22 21 0,-21 0 15,0 22-15,20-22 0,-20 0 16,21 21-16,0-20 0,0 20 0,21 0 0,0-21 16,0 22-16,0-22 15,0 21-15,0 1 0,21-22 0,-21 21 16,21-21-16,0 0 0,21 1 16,-20-1-16,-1 0 0,0 0 0,0-21 15,0 0-15,0 0 0,1 0 16,-1-21-16,0 0 0,0 0 0,21-1 15,-20 1-15,-1 0 0,0 0 0,0 0 16,0 0-16,0-22 0,1 22 16,-1-21-16,0-1 0,0 1 15,0 0-15,0 21 0,1-22 16,-1 1-16,0 21 0,0-22 0,-21 22 16,21 0-16,-21 42 31,0 0-31,0 1 0,0 20 15,0-21-15,0 0 0,0 0 16,21 22-16,-21-22 0,22 0 0,-1 0 16,-21 0-16,21 1 0,0-1 15,0-21-15,0 21 0,22-21 16,-22 0-16,0 0 0,0 0 0,0 0 16,22 0-16,-22 0 0,0 0 15,0 0-15,0-21 0,1 0 16,-1 21-16,0-43 0,-21 22 15,21 0-15,-21 0 0,0-22 16,0 22-16,0 0 0,0 0 0,0 0 16,0 0-16,0-1 15,0 44 1,0-1 0,0 0-16,0 0 0,0 0 15,0 0-15,0 1 0,0-1 0,0 0 16,0 0-16,0 0 0,0 0 15,0 1-15,0-1 0,0 0 0,0 0 16,0 0 0,0-42 15,0 0-31,0 0 16,21 0-16,-21-1 0,0 1 15,21-21-15,-21 21 0,22 0 16,-22-22-16,21 1 0,-21 21 15,21 0-15,0 21 0,0 0 16,0 0-16,1 0 16,-1 21-16,0 0 0,0 0 15,0 21-15,-21-20 16,21-1-16,1 0 0,-22 0 0,21 21 16,0-20-16,-21-1 0,21 0 15,-21 0-15,21 0 16,0-21-16,1 0 15,-1 0 1,0-21-16,0 0 0,0 0 0,-21 0 16,21-1-16,1 1 0,-1-21 15,0 21-15,0-22 0,0 22 0,0-21 16,22-22-16,-22 43 16,0 0-16,-21 0 0,21 21 15,0 0-15,1 0 0,-1 0 0,0 0 16,-21 21-16,21 21 0,-21-20 15,0-1-15,21 0 0,0 21 16,-21-21-16,0 1 0,0-1 0,22 21 16,-22-21-16,21 0 15,-21 1-15,21-22 0,-21 42 0,21-21 16,0-21-16,0 21 16,1-21-16,-1 0 0,0 0 15,0 0-15,21 0 0,-20 0 0,-1-21 16,21 0-16,-21 21 15,22-21-15,20-22 0,-42 22 0,22 0 16,-22 0-16,21-21 0,0 20 16,-20 1-16,20-21 0,-21 21 15,-21-22-15,21 22 0,-21 0 16,0 0-16,-21 0 16,0 21-16,0 0 0,0-21 0,-1 21 15,-20 0-15,21 0 0,-21 0 0,20 21 16,1 0-16,0 0 15,0 0-15,-21 22 0,-1 20 16,43-21-16,0-20 0,0-1 16,0 21-16,0-21 0,0 0 0,0 1 15,0-1-15,0 0 0,0 0 16,21-21 0,1 0-16,-1 0 0,0 0 15,0 0-15,0 0 0,-21-21 16,21 0-16,1 21 0,-1-21 15,0-22-15,-21 22 0,21 0 0,0 0 16,-21-22-16,0 22 0,0 0 16,21 0-16,-21 0 0,22 21 0,-22 21 31,0 0-15,0 0-16,0 0 0,21 1 15,-21-1-15,0 0 0,21 0 16,-21 0-16,0 0 0,0 1 0,0-1 15,0 0-15,21-21 16,0 0 0,0 0-16,1 0 0</inkml:trace>
  <inkml:trace contextRef="#ctx0" brushRef="#br1" timeOffset="-124740.18">19918 13081 0,'0'0'0,"0"-21"16,0 0-16,0 0 16,0-1-1,21 22 1,0 0-16,0 0 0,0 0 16,1 0-16,-1 0 0,-21 22 15,0-1-15,21-21 0,-21 21 0,0 0 16,0 0-16,0 0 15,0 1-15,-21-1 0,0 0 16,-1 0-16,-20 0 0,21 0 0,-21 1 0,20-1 16,-20 0-16,21-21 15,-21 21-15,20 0 0,1-21 0,0 21 16,0-21-16,21 22 0,21-22 31,0 0-31,22 0 0,-22 0 0,0 0 16,21 0-16,-21 21 0,22-21 15,-22 0-15,0 0 0,21 21 0,-20 0 16,-1-21-16,0 21 0,0 0 0,0 22 16,0 41-1,-21-62-15,0 20 0,0 0 16,0 1-16,-21-1 0,0-21 0,0 21 16,-21 1-16,20-1 15,-20-21-15,0 22 0,21-1 0,-22-21 16,22 0-16,-21 0 0,21 1 0,-1-1 15,-20 0-15,21-21 0,0 0 16,0 0-16,-1 0 0,1 0 0,0 0 16,0 0-16,0-21 0,0 0 15,-1-1-15,1 1 0,0 0 16,0 0-16,21-21 0,0 20 0,-21-20 16,21 21-16,0-21 0,0-1 15,21 1-15,0 21 0,0-22 16,0 22-16,22-21 0,-22 21 0</inkml:trace>
  <inkml:trace contextRef="#ctx0" brushRef="#br1" timeOffset="-123972.58">20574 12954 0,'-21'-21'0,"42"42"0,-63-42 0,42 0 15,-22 21-15,1 0 0,0 0 16,0 0-16,0 0 16,0 0-16,21 21 15,-22 0-15,22 0 0,0 0 0,0 1 16,0-1-16,0 42 16,0-42-16,0 1 0,0-1 15,0 0-15,0 0 0,0 0 16,0 0-16,22-21 15,-1 0 1,0 0-16,0-21 16,-21 0-1,0 0-15,0 0 0,0 0 0,0-1 16,0 1-16,0 0 0,0 0 0,0-21 16,0 20-16,0-20 0,21-43 15,0 64 1,1 21-16,-1-21 0,0 0 15,0 21-15,21 0 0,-20 0 0,-1 0 16,0 21-16,0 0 0,21 0 0,-20 22 16,-1-22-16,0 21 15,0 1-15,-21-22 0,0 21 0,21 22 16,-21-22-16,0-21 0,0 0 16,0 22-16,0-22 0,-21 0 0,0-21 15,21 21-15,-21 0 0,0-21 16,21 21-16,-22-21 15,1 0-15,21-21 16,0 0-16,0 0 16,0 0-16,0 0 0,21-1 15,1-20-15,-1 21 0,0-21 0,0-1 16,21 1-16,-20 0 0,20-1 16,0 1-16,22 0 0,-22-1 15,0 1-15,22 21 0,-22 0 0,22 21 16,-22 0-16,0 21 0,1 0 15,-1 0-15,-21 21 0,0 1 16,1-1-16,-22 0 0,0 1 0,0-1 16,0 43-16,-22-43 0,22-21 15,-21 22-15,0-22 0,0 21 0,0-21 16,0 0-16,-1 1 0,1-1 16,0 0-16,0-21 15,21 21-15,-21-21 16,0 0-16,-1 0 15,22-21 1</inkml:trace>
  <inkml:trace contextRef="#ctx0" brushRef="#br1" timeOffset="-123016.71">16954 14901 0,'22'-21'16,"-44"42"-16,44-63 0,-1 42 16,-21-21-16,0 0 0,0 0 15,0-1-15,0 1 16,-21 0 0,21 0-16,-22 21 15,1 0 1,21 21-16,0 0 0,0 22 0,0-22 15,0 21-15,0 0 0,0 22 16,0-1-16,0 1 0,0-1 16,0 22-16,0 0 0,0-1 0,0-20 15,0 21-15,0-1 0,0 22 16,0-21-16,0-1 0,-21 1 0,0 0 16,21-1-16,-21-20 0,21 21 15,0-22-15,0 1 0,0-22 0,0 21 16,0-20-16,0 20 0,0-20 0,0-1 15,0-21-15,0 21 0,0-20 16,0-1-16,0 21 0,0-21 16,0-42-1,0 0 1,0 0-16,0-22 0,0 1 0,21 0 16,-21-22-16,21 1 0,-21-1 15</inkml:trace>
  <inkml:trace contextRef="#ctx0" brushRef="#br1" timeOffset="-121984.96">17018 14753 0,'0'-21'16,"0"0"-1,21 21 1,0-21-16,0 21 0,1 0 0,-1 0 16,21 0-16,0 0 0,22-21 0,-1 21 15,1 0-15,42 0 0,-22-22 16,22 22-16,0 0 0,21 0 0,0 0 16,21 0-16,0 0 0,1 0 15,-1 0-15,0-21 0,21 21 0,-21 0 16,1 0-16,20 0 0,-42 0 15,0-21-15,0 21 0,-21-21 0,0 21 16,-22 0-16,1-21 0,0 21 0,-22-21 16,1 21-16,-22-22 0,0 22 15,1 0-15,-1-21 0,-21 21 16,0 0-16,0 0 0,1 0 16,-22-21-16,0 42 31,0 0-31,0 1 15,0-1-15,0 0 0,0 21 0,0 1 16,0-22-16,21 21 0,-21 0 16,21 1-16,-21 20 0,21-20 0,-21 20 15,21-21-15,-21 22 16,21-1-16,-21 1 0,0-1 0,0 1 16,0-1-16,0 1 0,0-1 0,22 22 15,-22-21-15,0-1 0,0 85 16,0-84-16,0 20 0,0-20 15,0-1-15,0 1 0,0-1 16,0 1-16,0-22 0,0 22 0,0-22 16,0 0-16,-22 1 0,22-1 0,-21 0 15,21-20-15,-21 20 0,21-21 16,0 0-16,0 0 0,0 1 0,-21-1 16,21 0-16,0 0 0,-21-21 15,21 21-15,0 0 16,-21-21-16,-1 0 0,1 0 15,0 0 1,0 0-16,0 0 0,-22 0 16,22 0-16,-21 0 0,0 0 15,-1 0-15,-20 0 0,-1-21 0,-20 21 16,-1-21-16,0 0 0,-21 21 0,1-21 16,-22 0-16,0-1 0,0 1 15,0 0-15,0 0 0,0 21 0,0-21 16,0 0-16,21 21 0,-106-22 15,106 22-15,22 0 16,20 0-16,-21 0 0,22 0 0,-64 0 16,63 0-16,22 0 15,-21 0-15,20 0 0,1 0 0,0-21 16,-1 21-16,22 0 0,-21 0 16,21 0-16,-1 0 0,1 0 0,0 0 15,0 0-15,21-21 0,-21 21 16,0 0-16,-1 0 15,22-21-15,0 0 32,0 0-1,0-1 0,0 1-15,0 0-16</inkml:trace>
  <inkml:trace contextRef="#ctx0" brushRef="#br1" timeOffset="-120092.86">17420 15198 0,'-21'0'0,"0"0"0,0 0 16,-1 0-16,1 0 16,0 0-16,42 0 109,0 0-109,1 0 0,-1 0 16,0 0-16,21 0 0,-21 0 0,22 0 15,-1 0-15,0 0 0,22 0 16,-1 0-16,1-21 0,-1 21 0,22 0 16,0-22-16,-1 22 0,22 0 15,-21 0-15,21-21 0,0 21 0,-1 0 16,-20-21-16,21 21 15,-21 0-15,20 0 0,-20 0 0,0-21 16,-1 21-16,-20 0 0,21 0 16,-22 0-16,-21 0 0,22 0 0,-22 0 15,1 0-15,-1 0 0,-21-21 16,0 21-16,0 0 0,1 0 0,-44 0 156,22 21-156,-21-21 0,0 0 16,0 0-16,0 0 15,0 0-15,-1 21 0,1-21 16,0 0-16</inkml:trace>
  <inkml:trace contextRef="#ctx0" brushRef="#br1" timeOffset="-117977.41">17738 15769 0,'0'21'78,"21"-21"-62,0 22-1,0-22-15,0 0 16,0 0-16,1 0 0,-1 0 0,0 0 15,0 0-15,0 21 16,0-21-16,1 0 0,-1 0 0,21 0 16,-21 0-16,22 0 0,-1 0 0,0 0 15,1 0-15,20 0 0,-21 0 16,22 0-16,-1 0 0,1 0 0,21-21 16,-22 21-16,1 0 0,-1 0 15,1 0-15,-1-22 0,1 22 0,-1 0 16,1 0-16,-22 0 15,21-21-15,-20 21 0,-1 0 0,0 0 0,1 0 16,-1 0-16,-21 0 16,22 0-16,-22 0 0,0 0 0,0 0 15,0 0-15,0 0 16,1 0 187,-22-21-140,0 0 249,-22 21-203,1 0-109,0 0 0</inkml:trace>
  <inkml:trace contextRef="#ctx0" brushRef="#br1" timeOffset="-117111.58">17928 16362 0,'-21'0'0,"21"21"15,0 0 1,0 0 31,21-21-47,0 0 0,0 0 16,1 0-16,-1 0 0,21 0 0,-21 0 15,22 0-15,-1 0 16,21 0-16,-20 0 0,20 0 0,1 0 15,20 0-15,-20-21 0,-1 21 16,22 0-16,-21 0 0,-1 0 0,22 0 16,-43 0-16,22 0 0,-1 0 0,-21 0 15,1 0-15,-22 0 0,21 0 16,-21 0-16,22 0 0,-22 0 0,0 0 16,0 0-16,0 0 0,1 0 15,-22-21-15,21 21 0,-21-21 63,0 0-32,-21 21-15,-1 0-16,1 0 15,0 0-15,0 0 0,0 0 16,-22 0-16,22 0 0,0 0 0,-21 0 15</inkml:trace>
  <inkml:trace contextRef="#ctx0" brushRef="#br1" timeOffset="-116573.08">17886 16679 0,'21'0'47,"0"0"-47,0 0 0,0 0 16,22 0-16,-22 0 0,21 0 15,-21 0-15,22 0 0,-1 0 0,22 0 16,-22 0-16,0 0 0,22 0 16,-1 22-16,1-22 0,-22 0 0,22 0 15,-22 0-15,21 0 0,-20 0 16,-1 0-16,0 0 0,-20 0 0,-1 0 15,21 0-15,-21 0 0,0 0 16,1 0-16,-1 0 0,0 0 16,0 0 15,0 0-15,-42 0 30,0 0-46,0 0 0,0 0 16,-1 0-16,1 0 0,-21 0 0,21 0 16,-22 0-16</inkml:trace>
  <inkml:trace contextRef="#ctx0" brushRef="#br1" timeOffset="-115911.97">17357 16806 0,'0'0'0,"-22"0"0,1 0 16,0 0-16,0 0 0,0 22 15,42-22 32,21 0-47,-21-22 0,1 22 16,20 0-16,0-21 15,1 21-15,-1 0 0,0-21 0,1 21 0,20 0 16,-21-21-16,1 0 0,-1 21 16,0 0-16,1-21 0,-22 21 15,21 0-15,-21 0 0,1 0 0,-22-22 16,21 22-1,0 0 17,0 0-17,0-21-15,0 21 16,1-21-16,-1 0 0</inkml:trace>
  <inkml:trace contextRef="#ctx0" brushRef="#br1" timeOffset="-114601.2">20320 14817 0,'-21'-21'32,"21"-1"-32,0 1 15,0 0 1,0 0 15,0 0-31,0 0 16,0-1-1,0 1-15,21 21 0,-21-21 16,21 21-16,0-21 0,-21 0 16,21 21-16,1-21 0,-22-1 0,21 1 15,0 0-15,0 0 0,0 0 0,0 0 16,22 21-16,-22-22 0,0 1 16,21 0-16,1-21 0,-1 21 0,0-1 15,1 1-15,-1 0 0,22 0 16,-22 0-16,21 0 0,1-1 0,-1 1 15,1 0-15,-1 0 0,1 0 16,21 0-16,-22-1 0,22 22 16,-1-21-16,1 0 0,0 21 0,-22 0 15,22-21-15,-22 21 0,1 0 16,-1 0-16,1 0 0,-22 0 0,1 0 16,-1 0-16,0 0 0,1 0 15,-22 0-15,0 0 0,0 0 0,0 21 16,0-21-16,1 21 15,-22 0 17,-22-42 46,1 0-63,0 21-15</inkml:trace>
  <inkml:trace contextRef="#ctx0" brushRef="#br1" timeOffset="-114092.89">22394 13737 0,'0'21'16,"0"1"-1,0-1 1,21 0 0,1 0-16,-1-21 0,0 21 15,0-21-15,0 0 16,0 0-16,1 21 0,-1-21 0,0 0 15,0 0-15,0 0 16,0 0-16,-21 22 0,22-22 16,-1 0-16,-21 21 15,0 0-15,0 0 16,0 0 0,-21 0-16,-1-21 0,1 22 15,0-1-15,0-21 0,0 21 0,0 0 16,-1 0-16,-20-21 0,21 21 15,0 1-15,-22-1 0,22-21 0,0 21 16,0 0-16,0 0 16,0-21-16,21 21 0,0 1 15,-22-22-15,22-22 63,0 1-32</inkml:trace>
  <inkml:trace contextRef="#ctx0" brushRef="#br1" timeOffset="-104177.85">22966 16066 0,'0'-22'15,"-21"22"1,-1 0 0,1 22-1,21-1-15,-21 0 0,21 0 16,0 0-16,0 22 0,0-1 0,0 0 16,0 1-16,0-1 0,0 0 15,0 1-15,0-22 0,0 21 0,0 0 16,0-20-16,0 20 0,0-21 15,0 21-15,0-20 0,0-1 0,0 0 16,0 0-16,0 0 0,0-42 31</inkml:trace>
  <inkml:trace contextRef="#ctx0" brushRef="#br1" timeOffset="-103312.11">22923 16066 0,'0'0'16,"22"0"-16,-1 0 15,0 0-15,0 0 0,0 0 16,0 0-16,22 0 0,-22 0 0,21 21 16,-21-21-16,22 0 0,-1 0 15,22 21-15,-22-21 0,0 0 0,22 0 16,-1 0-16,1 0 0,-1 0 16,22 0-16,0 0 0,-22 0 0,22 0 15,-1 0-15,1-21 16,0 21-16,-22 0 0,22 0 0,-22 0 15,22 0-15,-21 0 0,-1 0 16,1 0-16,-1-21 0,1 21 0,-22 0 16,0 0-16,1 0 0,-1 0 15,-21 0-15,21 0 0,-20 0 0,-1 0 16,0 0 0,-21 21 30,0 0-30,0 0-16,0 0 0,0 0 0,0 1 16,0-1-16,0 21 0,21-21 15,-21 0-15,0 1 0,0-1 0,0 21 16,0-21-16,0 0 0,0 1 16,0 20-16,0-21 0,0 0 0,0 0 15,0 1-15,0-1 0,0 0 16,0 0-16,0 0 0,0 0 15,0 1-15,0-1 16,-21-21-16,21 21 16,-21-21-16,0 21 15,-1-21-15,1 0 0,0 0 16,-21 0-16,21 0 0,-22 0 16,1 0-16,0 0 0,-1 0 15,1 0-15,-22 0 0,1-21 0,21 21 16,-22 0-16,-21-21 0,22 21 15,-22 0-15,1 0 0,-1 0 0,0 0 16,1 0-16,-1 0 0,0 0 16,22 0-16,-1 0 0,-20 0 0,41 0 15,-20 0-15,20 21 0,1-21 16,0 0-16,-1 0 0,1 21 0,21-21 16,-21 0-16,20 0 0,1 0 15,0 0-15,0 0 0,0 0 0,0 0 16,-1 0-1,1 0 1,42-21 15</inkml:trace>
  <inkml:trace contextRef="#ctx0" brushRef="#br1" timeOffset="-100923.9">21929 16595 0,'0'-21'15,"21"21"-15,-21-22 16,21 22-16,-21-21 0,21 21 15,0-21-15,0 21 0,1-21 0,-1 21 16,0-21-16,0 21 0,21-21 16,-20 21-16,20-22 0,0 22 0,1 0 15,-1-21-15,0 0 0,1 21 0,-1 0 16,0 0-16,1-21 16,-22 21-16,21 0 0,-21 0 0,0 0 15,1 0-15,-1 0 16,-42 0 15,-1 0-15,1 0-16,0 0 0,0 0 15,0 21-15,0-21 0,-22 0 16</inkml:trace>
  <inkml:trace contextRef="#ctx0" brushRef="#br1" timeOffset="-100597.39">22013 16552 0,'21'0'47,"1"0"-47,-1-21 0,0 21 0,0-21 15,21 21-15,-20-21 0,20 21 0,-21 0 16,21-21-16,-20 21 16,20-21-16,-21 21 0,21-22 0,-20 22 0,-1 0 15,0-21-15,0 21 16,0-21-16,0 21 16,-21-21-16,22 21 0,-22-21 15,0 0-15,21-1 16,0 1-16,-21 0 15,0 0-15,21 0 0,-21 0 16</inkml:trace>
  <inkml:trace contextRef="#ctx0" brushRef="#br1" timeOffset="-100223.93">22500 16002 0,'-21'0'0,"42"0"0,-42 21 31,21 0-31,21-21 0,0 22 16,0-22-16,1 21 0,-1-21 16,21 21-16,-21-21 0,22 0 0,-22 21 15,21-21-15,0 0 0,-20 0 16,20 0-16,-21 0 0,21 0 0,-20 0 16,-1 0-16,0 0 0,0 0 0,-21 21 62,0 0-62,-21 1 0,0-1 16,0 0-16,-1 0 0,1 0 15,0 0-15,0 1 0,0-1 16,0 0-16,-1 0 0,1 0 16,0 0-16,0 1 0,0-1 0,0 0 15,-1 0-15,1 0 0,21 0 16,-21-21-16</inkml:trace>
  <inkml:trace contextRef="#ctx0" brushRef="#br1" timeOffset="-91048.91">24193 13166 0,'22'-21'16,"-22"-1"15,0 1-16,0 0 17,-22 21-17,1-21-15,0 21 16,0 0 0,0 0-16,0 0 15,-1 0-15,1 0 0,0 0 16,0 0-16,0 0 0,0 0 15,-22 0-15,22 0 0,0 0 16,0 0-16,0 0 0,-1 0 0,-20 21 16,21-21-16,0 0 0,0 21 15,-1-21-15,1 0 0,-21 21 0,21-21 16,0 0-16,-1 22 0,1-1 16,0-21-16,0 0 0,0 21 0,-22 0 15,22 0-15,0-21 0,21 21 16,-21 1-16,0-22 0,0 21 15,-1 0-15,1-21 0,21 21 0,-21 0 16,0 0-16,0 1 0,21-1 16,-21 0-16,-1 0 0,22 0 15,0 0-15,-21 1 0,21-1 16,-21 0-16,21 0 16,0 0-16,0 0 0,0 1 15,-21-22-15,21 21 0,0 0 0,-21 0 16,21 0-16,0 0 0,0 1 15,-21-1-15,21 0 0,0 0 16,-22 0-16,22 0 0,0 1 16,0-1-16,0 0 0,0 0 15,0 0-15,0 0 0,0 1 16,0-1-16,0 0 0,0 0 0,0 0 16,0 0-1,0 1-15,0-1 0,0 0 0,0 0 16,0 0-16,0 0 15,0 1 1,0-1-16,22-21 0,-22 21 16,21 0-16,-21 0 15,21 0-15,-21 1 16,21-1-16,0-21 16,-21 21-16,21 0 0,-21 0 15,22-21-15,-1 21 0,-21 1 16,21-22-16,0 21 0,0-21 15,-21 21-15,21-21 0,1 21 0,-1 0 16,0-21-16,0 21 16,0 1-16,0-22 15,1 0-15,-1 21 0,0-21 0,0 0 16,0 21-16,0-21 0,1 0 16,-1 0-16,0 21 0,0-21 0,0 0 15,0 0-15,1 0 0,20 0 0,-21 0 16,0 0-16,0 0 0,22 0 0,-22 0 15,0 0-15,21 0 0,-20 0 16,-1 0-16,21 0 0,-21 0 0,0 0 16,1 0-16,-1 0 0,0 0 15,0 0-15,0 0 0,0 0 16,1 0-16,-1-21 0,0 21 0,0 0 16,0 0-16,0-21 0,1 21 0,-1 0 15,0-21-15,0 21 0,0-22 0,0 1 16,1 21-16,-1-21 0,0 0 15,0 0-15,0 0 0,22-22 16,-22 22-16,0 0 0,0 0 0,0 0 16,0-1-16,-21 1 0,22 0 15,-1 0-15,-21 0 0,21 0 16,0-1-16,-21 1 0,21 0 0,0 0 16,-21 0-16,0-22 0,22 22 0,-1-21 15,0 0-15,-21 20 0,0 1 16,21-21-16,-21 21 0,21-22 15,-21 22-15,0 0 0,0-21 16,0 21-16,0-1 0,0 1 0,0-21 16,-21 21-16,0 0 0,21-1 0,-21-20 15,0 21-15,-1 0 0,1 0 16,0-22-16,0 22 0,0 0 0,0 0 16,-1 0-16,1-1 0,-21 1 15,21 0-15,0 0 0,-1 0 0,1 0 16,0-1-16,0 1 0,-21 0 15,20 0-15,-20 0 16,0 0-16,21 21 0,-1-22 16,1 22-16,0-21 0,0 21 0,0 0 15,0-21-15,-22 21 16,22 0-16,0 0 0,0 0 0,0 0 16,-1-21-16,1 21 0,0 0 15,0 0-15,0 0 0,0 0 0,-1 0 16,1 0-16,0 0 0,0 0 15,0 0-15,0 0 16,-1 21-16,1-21 0,0 21 16,0-21-1,0 0-15,21 21 0,-21 1 16</inkml:trace>
  <inkml:trace contextRef="#ctx0" brushRef="#br1" timeOffset="-90481.72">23262 13377 0,'-21'0'16,"0"0"-1,42-21 63,0 21-78,0 0 0,0 0 0,22 0 16,-22 0-16,21 0 0,1 0 16,-1 0-16,0 0 0,22 0 15,-22 0-15,43 0 0,-22 0 16,1 0-16,-1 0 0,22 0 0,-22 0 16,1 0-16,-22 0 0,22 0 0,-22 0 15,0 0-15,-20 0 0,20 21 16,-21-21-16,0 0 0,0 0 15,1 0 1,-44 0 62,1 0-78,0 0 0,0 22 16,0-22-16,0 0 0,-1 0 15,1 0-15</inkml:trace>
  <inkml:trace contextRef="#ctx0" brushRef="#br1" timeOffset="-89989">23156 13653 0,'0'21'0,"0"-42"0,-21 42 0,42-21 47,0 0-47,1 0 0,-1 0 0,0 0 15,21 0-15,-21 0 0,22 0 16,-1 0-16,0 0 0,22 0 0,-1 0 16,1 0-16,-1 0 0,1 0 15,-1 0-15,22 0 0,-21 0 16,-1 0-16,1 0 0,-22 0 0,21 0 16,-20 0-16,-1 0 0,0 0 0,1 0 15,-22 0-15,0 0 0,0 0 16,0 0-16,1 0 0,-1 0 15,0 0 1,-21 21 62,-21 0-62,0-21-1</inkml:trace>
  <inkml:trace contextRef="#ctx0" brushRef="#br1" timeOffset="-89315.87">23474 14076 0,'0'0'0,"0"21"15,21-21 17,0 0-32,0 0 0,0 0 15,1 0-15,-1 0 0,21 0 0,-21 0 16,22 0-16,-1 0 0,0 0 15,1 0-15,-1 0 0,0 0 0,22 0 16,20-21-16,-41 21 0,-1 0 16,-21 0-16,22 0 0,-22 0 15,21 0-15,-21-21 0,0 21 0,1 0 16,-1 0-16,0 0 16,0 0-16,-21-21 0,21 21 15,0 0 1,-42 0 109,0 0-110,0 0 1,0 0-16,0 0 16,-1 0-16,1 0 0,0 21 15</inkml:trace>
  <inkml:trace contextRef="#ctx0" brushRef="#br1" timeOffset="-88664.24">23558 14245 0,'0'21'0,"0"1"47,22-22-47,-1 0 16,0 0-16,0 0 0,0 0 0,0 0 15,1 0-15,20 0 0,-21 0 16,21 0-16,1 0 0,-22 0 0,21 0 16,1 0-16,-22 0 0,21 0 0,-21 0 15,0 0-15,1 0 0,-1 0 16,0 0-16,0 0 0,0 0 0,0 0 16,1 0-16,-1 0 0,0 0 15,0 0-15,0 0 0,0 0 16,1 0-16,-1 0 15,0 0-15,0 0 16,0 0 0,-21-22-1,-21 22 110,0 0-109,0 0-16,0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35:3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1228 0,'22'0'0,"-22"-21"78,0-1-63,-22 22 1,22-21-16,0 0 16,-21 21-1,0 0-15,0 0 16,0-21-16,0 21 15,-1 0-15,1 0 16,0 0-16,0 0 0,0 0 16,0 0-16,-1 0 15,1 0-15,0 21 0,0-21 0,0 0 16,0 0-16,-1 21 0,1-21 16,0 21-16,0 1 0,0-22 15,0 21-15,-1-21 0,1 21 16,0-21-16,0 21 0,0-21 15,0 21-15,21 0 0,-22-21 16,-20 43-16,21-43 0,0 21 16,21 0-16,-21 0 15,-1 0-15,22 1 16,-21-22-16,21 21 0,0 0 0,-21-21 16,21 21-16,-21 0 0,21 0 15,-21 1-15,21-1 0,0 0 16,0 21-16,-21-21 0,21 1 0,-22-1 15,22 21-15,0-21 0,0 0 16,-21 1-16,21-1 0,0 0 16,0 21-16,0-21 0,0 1 0,0-1 15,0 0-15,0 0 16,0 0-16,21 0 0,1 1 16,-22-1-16,21-21 0,-21 21 15,0 0-15,21 0 16,0 0-16,-21 1 15,21-22-15,-21 21 16,21-21-16,1 21 16,-1-21-16,-21 21 15,21-21-15,0 21 0,0-21 16,-21 21-16,21-21 16,1 0-16,-1 0 15,0 0-15,0 22 0,0-22 16,0 0-16,1 0 15,-1 0 1,0 0-16,0 0 16,0 0-16,0 0 0,1 0 15,-1 0-15,0 0 16,-21-22-16,21 22 0,0 0 0,0 0 16,1-21-16,-1 0 15,0 21-15,0 0 0,0-21 16,0 21-16,1 0 0,-1 0 15,-21-21-15,21 0 0,0 21 16,0 0-16,-21-22 0,21 22 0,1 0 16,-22-21-16,21 21 0,0 0 15,-21-21-15,21 21 16,-21-21 0,0 0 140,-21 21-141</inkml:trace>
  <inkml:trace contextRef="#ctx0" brushRef="#br0" timeOffset="1521.34">2455 6096 0,'21'0'31,"-21"-21"-15,0 0-1,-21 21 17,0 0-32,0-21 15,0 21-15,0 0 0,-1 0 16,-20 0-16,21 0 0,0 0 15,0 0-15,-22 0 0,22 0 16,0 21-16,-21-21 0,20 0 0,1 21 16,0-21-16,0 0 0,-21 21 15,20-21-15,1 21 0,0-21 0,0 21 16,-21-21-16,20 22 0,1-22 16,0 21-16,0 0 0,0-21 15,0 21-15,-1 0 0,1 0 16,-21 1-16,21-1 0,0 0 15,21 0-15,0 21 0,-22-20 16,1-1-16,21 0 0,-21 0 16,21 0-16,0 0 0,0 1 0,0-1 15,0 21-15,0-21 0,0 0 16,0 1-16,0-1 0,0 0 16,0 0-16,0 0 0,0 0 0,0 1 15,0-1-15,0 0 0,0 0 16,0 0-16,21-21 15,-21 21-15,21 1 0,1-1 16,-22 0-16,21 0 16,0-21-16,-21 21 0,21-21 0,-21 21 15,21-21-15,0 0 0,-21 22 16,22-22-16,-1 21 0,0 0 16,0-21-16,0 21 15,0-21-15,1 0 0,-1 21 16,0-21-16,0 0 15,0 0-15,0 0 0,1 0 0,-1 0 16,0 0-16,0 0 0,0 0 16,0 0-16,22 0 0,-22-21 15,0 21-15,21-21 0,-20 21 0,-1-21 16,21 21-16,-21-21 0,22 21 16,-1-22-16,0 1 0,-21 0 15,1 21-15,-1-21 0,0 21 16,0-21-16,0 21 0,0-21 15,1 21-15,-1 0 0,-21-22 16,21 22-16,-21-21 0,21 21 16,0 0 46,-21-21-15,0 0-47,-21 0 16</inkml:trace>
  <inkml:trace contextRef="#ctx0" brushRef="#br0" timeOffset="2506.48">2201 3493 0,'0'-22'16,"0"1"0,0 0-1,0 0-15,0 0 31,0 42 32,0 0-63,0 0 16,0 0-16,0 1 0,0-1 0,-21 0 15,21 21-15,0 1 0,0-22 16,0 21-16,0 0 0,-21 1 0,21-22 15,0 42-15,0-20 0,0-1 16,0 22-16,0-1 0,0 1 0,0-22 16,0 21-16,0 1 15,0-1-15,0-20 0,0 20 0,0 1 16,0-22-16,0 0 0,0 22 16,0-22-16,0 22 0,0-22 0,0 0 15,0 1-15,0-1 0,0 0 16,0 1-16,0-1 0,0 0 0,0 1 15,0-1-15,0-21 0,0 22 16,0-22-16,0 21 0,0-21 0,0 0 16,0 1-16,0-1 0,0 0 0,0 0 15,0 0-15,0 0 16,21-21 15,-21-21-15,21 0-16,-21 0 0,0 0 15,0 0-15,0-1 0,0-20 0,0 0 16,0-1-16,0 1 0</inkml:trace>
  <inkml:trace contextRef="#ctx0" brushRef="#br0" timeOffset="3582.81">2244 3450 0,'0'0'0,"0"-21"0,0 0 16,0 0-1,0 0 1,-22 21 31,22 21-32,0 0-15,-21 0 0,0-21 16,21 21-16,-21 0 0,0 1 16,21-1-16,-21 0 15,-1 0-15,22 0 0,0 0 0,-21 1 16,0-1-16,0 0 0,21 0 16,-21 21-16,0 1 0,-1-22 15,1 0-15,0 0 0,0 0 16,21 1-16,-21-1 0,0 0 0,21 0 15,-22 0-15,22 0 16,-21-21 0,21-21 15,0 0-15,0 0-16,21 21 0,-21-21 15,22 0-15,-1-1 0,0 1 16,0 0-16,0 0 0,0 0 15,1 0-15,-1-22 0,0 22 16,21-21-16,-42-1 0,21 22 16,1 0-16,-1 0 0,-21 0 15,0 0-15,21-1 0,0 1 16,-21 0 0,21 21 15,-21 21-16,21-21-15,-21 21 0,22 1 16,-1-1-16,-21 0 0,21 0 16,0 0-16,-21 0 0,21 1 0,0 20 15,-21-21-15,22 0 0,-1 22 16,0-22-16,-21 21 0,21-21 16,0 0-16,-21 22 0,21-22 0,1 0 15,-22 21-15,21-20 0,-21-1 16,21 21-16,-21-21 0,0 0 15,21 1-15,-21-1 0,21 0 0,-21 0 16,21 0-16,-21 0 0,0 1 16,0-1-1,22-21-15,-22-21 32</inkml:trace>
  <inkml:trace contextRef="#ctx0" brushRef="#br0" timeOffset="31630.78">127 9144 0,'-21'0'16,"0"0"-16,21 21 15,-22-21 1,22 21 0,22-21 15,-1 0-31,0-21 0,0 0 16,21 0-16,-20 0 0,20 0 15,0-1-15,1 1 0,-1 0 0,-21-21 16,21 21-16,1-1 0,-22-20 15,0 21-15,0 0 0,0-22 16,-21 22-16,0 0 0,0 0 16,0 0-16,-21 0 0,0-1 15,0 22-15,21-21 0,-42 21 0,20 0 16,1 0-16,0 0 0,0 0 16,0 0-16,0 21 0,-1 1 0,1-1 15,21 0-15,-21 21 0,0-21 16,21 22-16,-21-1 0,21-21 15,0 22-15,0-1 0,0 0 0,0-21 16,0 22-16,0-22 0,0 21 16,0-21-16,21 1 0,0-1 15,-21 0-15,21 0 0,0-21 16,1 21-16,-1-21 0,0 0 0,0 0 16,0 0-16,0 0 0,1 0 15,-1-21-15,0 21 0,0-21 0,0 0 16,0 0-16,1-1 0,-22 1 15,21 0-15,0 0 0,-21-21 0,21 20 16,0-20-16,-21 21 0,21-21 16,1 20-16,-1-20 0,0 21 15,0 0-15,0 0 0,0-1 16,22 1-16,-22 21 0,21-21 16,-21 21-16,22 0 0,-22 0 0,0 0 15,21 0-15,-20 21 0,-1-21 16,0 21-16,0 1 0,-21-1 0,0 21 15,0-21-15,0 22 0,0-22 16,-21 21-16,0-21 0,0 0 0,-1 22 16,1-22-16,0 0 15,0 0-15,21 0 0,0 1 0,-21-22 16,21-22 15,0 1-31,21 0 0,-21 0 16,21 0-16,0 0 0,0-1 15,1-20-15,-1 0 0,0 21 16,0-22-16,21 22 0,-20-21 16,-1 21-16,0-1 0,-21 1 0,21 0 15,-21 0-15,21 21 0,-42 21 32,0 0-17,0 0-15,21 1 0,0 20 0,-21-21 16,-1 21-16,22-20 0,-21 20 15,21 0-15,0-21 0,0 22 16,0-22-16,0 21 0,0-21 0,0 1 16,21-1-1,1-21-15,-1 21 0,0-21 0,21 0 16,-21 0-16,22 0 0,-22-21 16,42-22-16,-20 22 0,-1 0 15,-21 0-15,22-21 0,-22 20 16,21-20-16,-21 0 0,0-1 0,1 1 15,-1 0-15,-21-1 16,21 1-16,-21 0 0,21-1 0,-21 1 16,0 0-16,0-1 0,21 1 0,-21 0 15,0 21-15,21-1 0,-21 1 16,0 0-16,0 0 0,0 42 31,0 0-31,0 0 0,0 1 0,0 20 16,0 0-16,0 1 0,0-1 15,-21 0-15,0 22 0,21-22 0,0 0 16,-21 22-16,21-22 0,-21 1 16,21-1-16,0-21 0,0 21 0,0-20 15,0-1-15,0 0 0,0 0 16,0 0-16,0 0 0,21-21 16,0 0-16,0 0 15,0 0-15,1 0 16,-1-21-16,-21 0 0,21 0 15,0 0-15,-21-22 0,21 22 16</inkml:trace>
  <inkml:trace contextRef="#ctx0" brushRef="#br0" timeOffset="31878.63">1651 8827 0,'21'0'15,"0"-22"1,0 22-16,1-21 0,-1 21 16,0-21-16,0 21 0,0-21 15,0 21-15,1 0 0,-1-21 0,0 21 16,0 0-16,0 0 0,-21-21 15,21 21-15</inkml:trace>
  <inkml:trace contextRef="#ctx0" brushRef="#br0" timeOffset="32799.14">2095 9017 0,'0'0'0,"22"0"15,-1 0-15,0 0 0,0 0 16,-21-21-16,21 21 0,0-21 16,1 0-16,-1 21 0,0-22 15,0 1-15,0 0 0,0 0 0,1 0 16,-1 0-16,-21-22 15,0 22-15,0 0 16,0 0-16,-21 21 16,-1 0-1,1 0-15,0 0 0,21 21 0,-21 0 16,0 0-16,0 0 0,-1 1 16,1 20-16,21-21 0,-21 21 0,21-20 15,0 20-15,-21-21 0,21 0 16,0 22-16,0-22 0,0 0 0,0 0 15,21-21-15,0 21 0,0 0 0,1-21 16,20 0-16,-21 0 16,0 0-16,0 0 0,22 0 15,-22 0-15,21 0 0,-21 0 16,22-21-16,-22 21 0,21-21 0,-21 0 16,1 0-16,-1 0 0,0-1 0,0 1 15,0 0-15,-21 0 0,0 0 16,0 0-16,0-1 0,0 1 0,0 0 15,0 0-15,0 0 16,0 42 15,0 0-15,0 0-16,0 0 0,0 1 16,0-1-16,0 0 15,0 0-15,0 0 0,0 0 0,0 1 16,0-1-16,0 0 0,-21 0 15,21 0-15,-21-21 0,21-21 47,0 0-31,0 0-16,0 0 16,0-1-16,0-20 0,0 21 0,21 0 15,-21-22-15,21 22 0,0 0 16,22-21-16,-22 21 0,0-1 15,0 1-15,22 0 0,-22 21 0,21-21 16,-21 21-16,22 0 0,-22 0 16,0 0-16,0 21 0,0-21 0,0 21 15,1 22-15,-22-22 0,0 0 16,0 0-16,0 21 0,0-20 0,0-1 16,0 21-16,0-21 0,0 0 0,0 1 15,-22-1-15,1 0 0,0 0 16,21 0-1,-21-21 1,21-21 15,0 0-15,21 21-16</inkml:trace>
  <inkml:trace contextRef="#ctx0" brushRef="#br0" timeOffset="33470.75">3683 8827 0,'0'-43'0,"0"22"15,0 0-15,-21 21 16,0 0-16,-1 0 0,1 0 0,0 0 15,0 0-15,-21 0 0,20 0 16,1 21-16,0 0 0,0-21 0,0 21 16,0 1-16,-1-1 0,22 21 0,0-21 15,-21 0-15,21 22 0,-21-22 16,21 0-16,0 21 0,0-20 0,0-1 16,0 0-16,0 0 0,0 0 15,0 0-15,0 1 0,21-1 16,0-21-16,1 0 0,-1 0 15,21 0-15,-21-21 16,0 21-16,1-22 0,-1 1 16,0 0-16,0 0 0,21 0 0,-20 0 15,-1-1-15,0-20 0,0 0 16,0-1-16,0 1 0,1 0 0,-1-1 16,0 1-16,0-21 0,0 20 0,-21 1 15,0-22-15,0 22 0,0 0 16,0-1-16,0 1 0,0-21 15,0 41-15,0 1 0,0 0 16,0 42 0,0 0-1,0 22-15,0-22 0,0 21 16,0 1-16,-21-1 0,21 0 16,-21 22-16,21-22 0,-21 0 15,21 22-15,0-22 0,0 1 0,-21-1 16,21 0-16,-22 1 0,22-1 0,0-21 15,0 0-15,0 22 0,0-22 16,0 0-16,0 0 0,0 0 16,0 0-16,22-21 15,-1 0 1,0 0 0,0 0-16,0-21 15,0 0-15,1 21 16,-22-21-16</inkml:trace>
  <inkml:trace contextRef="#ctx0" brushRef="#br0" timeOffset="34231.28">4424 8721 0,'0'0'16,"0"-43"-1,0 22-15,0 0 16,-21 21 0,-1 0-16,1 0 0,0 0 15,0 0-15,0 21 16,21 0-16,-21-21 0,-1 43 15,1-1-15,21-21 0,0 0 16,0 1-16,-21-22 0,21 21 16,0 0-16,0 0 0,0 0 15,21-21 1,0 0 0,1 0-16,-1 0 0,0 0 15,0 0-15,0 0 0,0 0 16,1 0-16,-1 0 15,0 0-15,0 0 16,0 0-16,0 0 16,1 0-1,-22 21-15,21-21 16,-21 22-16,21-22 0,-21 21 0,21 0 16,-21 0-1,0 0 1,0 0-16,-21-21 0,21 22 15,-21-22-15,0 0 0,21 21 16,-22-21-16,1 21 0,0-21 0,0 0 16,0 21-16,0-21 0,-1 0 0,1 0 15,0 21-15,0-21 0,0 0 16,0 0-16,-1 0 0,1 0 16,0 0-16,0 0 0,0 0 15,0 0 1,-1 0 15,1 0 47,21-21-78,-21 0 16</inkml:trace>
  <inkml:trace contextRef="#ctx0" brushRef="#br0" timeOffset="36603.3">6837 1503 0,'0'0'15,"0"-21"-15,0 0 0,-21-1 16,21 1-16,-22 21 16,22-21-16,-21 21 0,21-21 15,0 0 1,-21 21-1,0 0 1,21 21-16,0 0 0,0 0 16,-21-21-16,21 21 0,0 22 15,-21-22-15,21 0 0,0 21 0,0 1 16,-22-1-16,22 0 0,-21 22 16,0-22-16,21 1 0,-21 62 15,0-62-15,21-1 16,-21 0-16,21 1 0,0-1 0,0 0 15,-22-20-15,22 20 0,0-21 16,0 0-16,0 0 0,0 1 0,-21-1 16,21 0-16,0 0 0,0-42 62</inkml:trace>
  <inkml:trace contextRef="#ctx0" brushRef="#br0" timeOffset="37019.07">6202 2413 0,'0'0'0,"-21"21"0,21 0 15,0 1-15,0-1 16,0 0-16,0 0 0,0 21 16,0-20-16,0-1 0,21 0 0,-21 0 15,21 0-15,0 0 0,0-21 0,0 22 16,1-1-16,20-21 0,0 0 15,1 21-15,-1-21 0,0 0 0,22 0 16,-22 0-16,22 0 0,-22 0 16,0-21-16,22 0 0,-22 21 0,0-22 15,1 1-15,-1 21 0,0-21 16,-20 0-16,-1 21 0,0-21 16,0 21-16,0-21 0,0-1 0,1 1 15,-22 0-15,0 0 16,0 0-16,0 0 0,0-1 15,0 1-15,0 0 16,0 0-16,0 0 0,0 0 0,-22-1 16</inkml:trace>
  <inkml:trace contextRef="#ctx0" brushRef="#br0" timeOffset="37426.83">6159 1461 0,'0'0'16,"-21"0"-16,21-22 0,-21 22 0,21-21 15,21 0 1,22 0-16,-22 21 16,21-21-16,0 21 0,22-21 15,-1-1-15,1 22 0,21-21 16,-1 0-16,-20 21 0,20-21 0,1 21 16,-21 0-16,-1-21 0,-21 21 15,22-21-15,-22 21 0,1 0 0,-22 0 16,21 0-16,-21 0 0,0 0 15,-21 21 17,-21-21-32,0 21 15,0-21-15,21 21 0,-21-21 16,0 21-16</inkml:trace>
  <inkml:trace contextRef="#ctx0" brushRef="#br0" timeOffset="38270.83">6879 3471 0,'0'0'0,"0"22"62,0-1-62,0 0 0,0 0 16,0 0-16,0 22 0,0-22 15,0 21-15,0-21 0,0 22 0,0-1 16,0 0-16,0 1 0,-21-1 0,21 0 16,-21 1-16,0-1 0,21 21 15,0-20-15,-22 20 0,1-20 16,0 20-16,21-21 0,-21 22 0,21-22 15,-42 128-15,42-107 16,-22-21-16,1 22 0,0-1 16,0 1-16,21-1 0,-21 1 0,21-22 15,-21 1-15,-1-1 0,22 0 16,0-21-16,0 1 0,0-1 0,0 0 16,0 0-16,22-42 31,-22 0-16,0 0-15,21-1 0,-21 1 16,21 0-16,-21 0 16,0-21-16,21 20 0</inkml:trace>
  <inkml:trace contextRef="#ctx0" brushRef="#br0" timeOffset="39042.39">6879 3662 0,'0'0'0,"-21"0"15,21-21 1,-21 21-16,0 0 0,-1 0 16,1 21-1,0 0-15,0-21 0,0 21 0,0 0 16,-1 22-16,1-22 0,0 0 16,0 21-16,-21 1 0,20-22 15,1 21-15,0 1 0,0-22 0,0 21 16,0 0-16,-1-20 0,1-1 15,0 0-15,0 0 0,21 0 0,0 0 16,-21-21 0,21-21-1,0 0 1,21 0-16,-21 0 0,21 0 16,-21-1-16,21 1 0,0-21 0,1 21 15,-1 0-15,0-22 0,21 22 16,-21-21-16,1 21 0,20-22 0,0 22 15,-21-21-15,22 21 0,-22-1 16,21-20-16,-21 21 0,22 0 0,-22 0 16,0-1-16,0 22 0,-21-21 15,0 0-15,21 21 0,-21 21 32,22-21-32,-22 21 15,21 1-15,-21-1 0,21 0 16,-21 21-16,0-21 0,21 1 0,0 20 15,-21-21-15,21 21 0,1-20 16,-22 20-16,0 0 0,21-21 0,0 22 16,0-22-16,-21 21 0,0-21 0,21 1 15,0 20-15,-21-21 16,0 0-16,0 0 0,22-21 0,-22 22 0,21-1 16,0 0-1,-42-21 63</inkml:trace>
  <inkml:trace contextRef="#ctx0" brushRef="#br0" timeOffset="39966.74">6540 6350 0,'22'0'0,"-22"-21"16,21 21-16,-21-21 16,0 0-1,0-1-15,0 1 16,0 42 31,0 1-32,0-1-15,0 0 0,0 0 0,0 21 16,0 1-16,0-1 0,0 43 16,0-22-16,0-20 0,-21-1 15,21 0-15,-22 22 0,22-22 0,0 0 16,0-20-16,-21 20 16,21-21-16,0 21 0,0-20 0,-21-1 15,21 0-15,0 0 0,0 0 0,0 0 16,0 1-16,0-1 15,0-42 32,0-1-47,0 1 0,0 0 16,0 0-16,0 0 16,0 0-1,0-1-15,-21 1 16</inkml:trace>
  <inkml:trace contextRef="#ctx0" brushRef="#br0" timeOffset="40344.22">6096 7154 0,'0'0'0,"0"22"0,-21-1 15,21 0-15,0 0 16,21-21 0,0 21-16,0-21 15,0 0-15,1 0 0,-1 0 0,0 0 16,0 0-16,21 0 0,1 0 0,-1 0 16,0 0-16,1 0 0,-1 0 15,0-21-15,1 0 0,-1 21 0,0-21 16,22 21-16,-43-21 0,21 21 0,1-22 15,-22 1-15,21 21 0,-21-21 16,1 21-16,-22-21 0,21 21 16,-21-21-16,0 0 31,0-1-15,0 1-16,0 0 15,0 0-15,0 0 16</inkml:trace>
  <inkml:trace contextRef="#ctx0" brushRef="#br0" timeOffset="40893.9">6075 6350 0,'-21'0'16,"21"-21"15,21 21-31,0 0 16,0 0-16,21-21 0,-20 21 16,20-21-16,0 21 0,1-22 0,-1 22 15,0-21-15,22 21 0,-22 0 0,22-21 16,-22 21-16,0 0 0,1 0 15,-1 0-15,0-21 0,1 21 16,-22 0-16,0 0 0,0 0 0,0 0 0,-21 21 94,0 0-63,21-21-15</inkml:trace>
  <inkml:trace contextRef="#ctx0" brushRef="#br0" timeOffset="43600.63">5905 9038 0,'0'21'16,"-21"-21"-16,21 22 47,21-22 0,1-22-47,-1 1 15,0 21-15,0-21 0,0 0 16,0 21-16,1-21 0,-1 0 0,0-1 16,21-20-16,-21 21 0,1-21 15,-1 20-15,-21 1 16,0 0-16,0-21 0,21 21 0,-21-1 0,0 1 16,0 0-16,0 0 0,0 0 15,0 0-15,0-1 0,-21 1 16,0 21-16,-1 0 15,1 0-15,0 0 16,21 21 0,0 1-16,-21-22 0,21 21 0,0 0 15,0 21-15,0-21 0,0 22 0,0-22 16,0 21-16,0 1 0,0-22 16,0 21-16,0 0 0,0-20 0,0 20 15,0-21-15,0 0 0,0 22 16,21-1-16,-21-21 15,0 0-15,21-21 0,0 21 16,1-21-16,-1 0 16,0 0-1,0-21-15,0 0 0,0 0 16,1 0-16,-1 0 16,-21-1-16,21 1 0,0 0 0,0 0 15,0 0-15,1-22 0,-1 22 0,0 0 16,0 0-16,21 0 0,-20 0 15,20-1-15,-21 22 0,0-21 0,22 0 16,-22 21-16,0 0 0,0 0 0,0 0 16,0 0-16,1 0 15,-1 0-15,0 21 0,0-21 0,-21 21 16,0 1-16,0-1 0,0 0 0,0 0 16,0 0-16,0 0 0,0 1 15,0-1-15,0 0 0,0 0 0,0 0 16,-21 0-16,21 1 0,-21-22 15,21 21-15,-21-21 0,21 21 16,0-42 31,0 0-47,0-1 0,21 1 16,-21 0-16,21 0 15,0 0-15,0 0 0,-21-1 16,21 1-16,1 0 0,-1 0 0,0 0 15,-21 0-15,21-1 0,0 1 16,0 0-16,-21 0 0,0 0 0,22 0 16,-22 42 31,-22 0-47,1 0 0,21 0 15,-21 22-15,21-22 0,-21 0 16,21 0-16,-21 21 0,21-20 15,-21-1-15,21 0 0,0 0 0,0 21 0,0-20 16,0-1-16,0 0 16,0 0-16,0 0 15,21-21-15,0 0 0,0 0 16,0 0-16,0 0 0,1 0 0,-1 0 16,0 0-16,21-21 0,-21 0 15,1 21-15,-1-21 0,0 0 0,0-1 16,21 1-16,1-42 0,-22 42 15,0-22-15,0 1 0,0 0 16,-21-1-16,22 1 0,-1 0 16,0-1-16,-21 1 0,0 0 0,21-1 0,0 1 15,-21 21-15,0-22 0,0 1 16,21 21-16,-21 0 0,0-22 16,22 22-16,-22 0 0,0 0 15,0 42 16,0 0-31,0 0 0,0 1 0,0-1 16,0 21-16,0 0 0,0-20 16,-22 20-16,1 0 0,21 1 0,-21-1 15,21 0-15,0 1 0,-21-1 0,21 0 16,-21 1-16,21-1 16,0 43-16,0-64 0,0 21 0,0-21 15,0 0-15,0 1 0,0-1 0,0 0 16,0 0-16,0 0 15,21-21-15,0 0 16,0 0-16,0 0 16,1 0-16,-1 0 15,0-21-15,0 21 0,-21-21 0,21 21 16,-21-21-16,21 0 0,1 21 0,-22-22 16,0 1-16,21 0 0,0 0 15,0 0-15,-21 0 0,0-1 16,21 1-16,-21 0 0</inkml:trace>
  <inkml:trace contextRef="#ctx0" brushRef="#br0" timeOffset="43931.97">7472 8615 0,'21'0'16,"0"0"0,0 0-16,0 0 15,1-21-15,-1 21 0,0 0 16,0 0-16,0-21 0,0 21 0,1 0 16,-1 0-16,0-22 0,0 22 15,0 0-15,0 0 0,-21-21 16,22 21-16,-44 21 47,1-21-32,21 22-15</inkml:trace>
  <inkml:trace contextRef="#ctx0" brushRef="#br0" timeOffset="44944.39">7810 8996 0,'22'0'16,"-1"0"-16,0 0 0,0 0 0,0 0 15,0-21-15,1 0 0,-1 21 0,0-22 0,21 1 16,-21 21-16,1-21 16,-1 0-16,0 0 0,0 0 0,-21-1 15,21 1-15,-21 0 0,0 0 16,0 0-16,0 0 16,0-1-16,-21 1 15,0 21-15,0 0 0,0 0 0,-1 0 16,1 0-16,0 0 15,0 21-15,0-21 0,21 22 16,-21-1-16,-1-21 0,22 21 0,-21 0 0,21 21 16,0-20-16,0-1 0,0 21 15,0-21-15,0 22 16,0-22-16,21 0 0,-21 0 16,22 0-16,-1-21 0,0 21 15,0-21-15,0 0 0,0 0 0,1 0 16,-1 0-16,0 0 0,0 0 0,21 0 15,-20 0-15,-1-21 0,0 0 16,21 21-16,-21-21 0,1 0 0,-1 0 16,0 21-16,0-22 0,0 1 0,-21 0 15,21 0-15,1 0 0,-22-22 16,0 22-16,0 0 0,0 0 16,21 0-16,-21 0 0,0-1 0,0 44 46,0-1-30,0 0-16,0 0 0,0 0 16,-21 0-16,21 1 0,0-1 15,0 0-15,0 0 0,-22 0 0,22 0 16,-21 1-16,21-1 0,0 0 16,0 0-1,0-42 32,0 0-31,0 0-16,0-1 0,0 1 15,0 0-15,0 0 16,0-21-16,21 20 0,1 1 0,-1 0 16,-21 0-16,21 0 0,0 0 0,0-1 15,0 22-15,1-21 0,-1 0 16,0 21-16,21 0 0,-21-21 0,1 21 15,-1 0-15,0 0 0,0 0 0,0 0 16,0 0-16,1 0 16,-1 0-16,0 21 0,0-21 0,-21 21 15,0 0-15,0 1 0,0-1 0,0 0 16,0 0-16,0 0 0,0 0 16,0 1-16,0-1 0,0 0 0,0 0 15,-21 0-15,21 0 0,-21 1 0,21-1 16,-21 0-16,21 0 15,0-42 48,21 0-47</inkml:trace>
  <inkml:trace contextRef="#ctx0" brushRef="#br0" timeOffset="45695.46">9588 8763 0,'0'0'0,"0"-21"16,0 0-16,0 0 16,0-1-16,0 1 0,-21 0 15,0 0-15,0 21 0,0 0 16,0 0-16,-1 0 0,1 0 16,0 0-16,0 0 0,0 0 0,0 0 15,-1 0-15,-20 21 0,42 0 0,-21-21 16,0 21-16,0 1 0,-1-1 15,22 0-15,0 21 0,0-21 0,0 1 16,0-1-16,0 0 0,0 0 0,0 0 16,0 0-16,0 1 0,0-1 15,0 0-15,22 0 16,-1-21-16,0 0 16,0 0-16,0 0 0,0 0 15,1 0-15,-22-21 0,21 21 16,0-21-16,0 0 0,0-1 15,0 1-15,1 0 0,-22 0 0,21 0 16,0 0-16,-21-22 0,21 22 16,0-21-16,-21 21 0,0-22 0,21 1 15,-21 0-15,22-1 0,-22 22 0,21-21 16,-21-1-16,0 1 16,0 0-16,0-1 0,0 22 0,21 0 15,-21-21-15,0 21 0,0-1 0,0 1 16,0 42 15,-21 1-31,21-1 0,0 21 16,-21-21-16,21 22 0,0-22 0,0 21 15,0 0-15,0 1 0,0-1 0,0 0 16,-22 1-16,22-1 0,0-21 16,0 22-16,0-1 0,0-21 0,0 21 15,0-20-15,0 20 0,0-21 0,0 0 16,0 0-16,0 1 15,0-1-15,0 0 0,0 0 16,22-21 15,-1 0-15,-21-21-16,21 21 0,0-21 16,0 0-16</inkml:trace>
  <inkml:trace contextRef="#ctx0" brushRef="#br0" timeOffset="46326.61">10223 8678 0,'22'-21'16,"-44"42"-16,65-63 0,-43 21 15,21 0-15,-21 0 16,-21 21-1,0 0-15,-1 0 0,1 0 16,-21 0-16,21 0 0,0 0 16,-1 21-16,-20-21 0,21 21 0,0-21 15,0 21-15,21 0 0,-22-21 16,22 21-16,-21 1 0,21-1 0,0 0 16,0 0-16,0 0 15,0 0-15,0 1 16,21-22-16,1 0 0,-22 21 15,21-21-15,0 21 0,0-21 0,0 0 16,0 0-16,1 0 0,-1 21 0,0-21 16,0 0-16,0 0 0,0 0 15,1 0-15,-1 21 0,0-21 16,-21 21 0,0 1-1,0-1 1,-21-21-1,0 0-15,-1 21 0,1-21 16,0 0-16,0 21 16,0-21-16,0 0 0,-1 0 0,1 21 15,-21-21-15,21 0 0,-22 0 0,22 0 16,-21 21-16,21-21 16,0 0-16,-1 0 0,1 0 0,0 22 15,0-22 79</inkml:trace>
  <inkml:trace contextRef="#ctx0" brushRef="#br0" timeOffset="53702.96">12488 1588 0,'0'-22'16,"0"1"15,0 0 0,0 0-15,0 0-1,0 0 1,0-1 0,0 1-16,0 0 0,0 0 15,0 0 1,0 0 0,0 42 30,0 0-30,-21 0-16,0 0 0,21 22 16,-21-1-16,21 0 0,0 22 0,0-1 15,0 1-15,0-1 0,-21-20 16,21 20-16,0 1 0,0-22 0,-22 0 16,22 22-16,0-43 0,0 21 15,0 1-15,0-22 0,-21 21 0,21-21 16,0 0-16,-21 1 0,21-1 0,0 0 15,0 0-15,0-42 79,0 0-79</inkml:trace>
  <inkml:trace contextRef="#ctx0" brushRef="#br0" timeOffset="54074.75">12065 2328 0,'0'0'16,"-21"22"-16,0-1 0,-1-21 0,1 0 15,21 21-15,-21-21 0,0 21 0,21 0 16,0 0-16,0 1 16,0-1-16,0 0 0,21 0 15,0 0-15,0 0 16,1-21-16,20 22 0,-21-22 0,0 21 16,22-21-16,-1 0 0,-21 0 0,21 0 15,1 0-15,-22 0 0,21 0 16,1 0-16,-1 0 0,-21 0 15,21-21-15,1 21 0,-1-22 16,-21 1-16,22 0 0,-22 21 0,21-21 16,-21 0-16,0 0 0,1-1 15,-22 1-15,21 0 0,-21 0 16,0 0-16,0 0 0,0-1 0,0 1 16,0 0-16</inkml:trace>
  <inkml:trace contextRef="#ctx0" brushRef="#br0" timeOffset="54432.06">12023 1461 0,'0'-22'16,"0"1"-16,21 21 16,0-21-1,21 21-15,1-21 0,-1 21 0,0-21 16,22 21-16,-22 0 0,22-21 16,-1 21-16,-21 0 0,1-22 0,20 22 15,-20-21-15,-1 21 0,0 0 16,1 0-16,-1 0 0,-21 0 0,0 0 15,0 0-15,1 0 0,-1 0 16,-21 21 15,0 1-15,0-1-16</inkml:trace>
  <inkml:trace contextRef="#ctx0" brushRef="#br0" timeOffset="55195.62">12382 3979 0,'22'-21'0,"-44"42"0,44-63 16,-22 21-16,0 0 16,0 42 15,0 0-15,0 21-16,0-20 0,0 20 0,0 21 15,0-20-15,0 20 0,0 1 16,0-22-16,-22 22 0,22-1 15,-21 1-15,21-1 0,0 22 0,-21-22 16,0 22-16,21-22 0,-21 22 16,21-21-16,0 20 0,-21-20 0,-1-1 15,22 1-15,-21-1 0,0 1 0,21-22 16,-21 22-16,0-22 0,21 0 16,0 1-16,-21-1 0,21 0 0,-22 1 15,22-22-15,0 0 0,-21 21 0,21-21 16,0 1-16,0-1 15,0-42 17,0-1-17,0 1-15,0 0 0,0 0 16,0 0-16,0-22 0,0 22 0,0-21 16,0 0-16,0-1 0</inkml:trace>
  <inkml:trace contextRef="#ctx0" brushRef="#br0" timeOffset="55915.21">12404 3916 0,'-43'0'16,"22"0"-1,0 21-15,0 0 0,0 0 16,-1 1-16,1-1 0,0 21 16,0 0-16,-21 1 0,20 20 15,1-20-15,-21 20 0,0-21 0,20 22 16,-20-22-16,21 22 0,0-22 15,-22 0-15,22 1 0,0-22 0,0 21 16,21-21-16,0 1 0,-21-1 16,21 0-16,0-42 31,0 0-31,21 21 16,-21-22-16,21 1 0,0-21 0,0 21 15,1 0-15,-22-22 0,42 1 16,-21 0-16,0-1 0,0 1 0,43-43 15,-43 43-15,21-22 16,-20 22-16,20 0 0,-21-1 16,0 1-16,22 21 0,-22-21 0,0 20 15,0 1-15,0 0 0,0 0 16,-21 0-16,22 0 0,-1 21 16,0 0 15,0 21-31,-21 0 0,21 21 15,-21 1-15,0-1 0,21 21 16,-21-20-16,22 20 0,-22-20 0,21 20 16,-21-21-16,0 1 0,21 20 15,0-20-15,-21-22 0,0 21 16,21 0-16,-21-20 0,21-1 0,1 0 16,-22 21-16,0-21 0,21-21 15,-21 22-15,21-1 0,-21 0 0,0 0 16,0 0 31,-21-21-32,21 21-15,-21-21 0</inkml:trace>
  <inkml:trace contextRef="#ctx0" brushRef="#br0" timeOffset="57782.26">12446 6731 0,'21'0'0,"-42"0"0,63-21 0,-21 21 15,1-21-15,-1 0 16,-21-1-16,21 22 16,-21-21-16,0 0 15,-21 21 1,0 0 0,-1 0-16,1 0 0,0 0 15,0 0-15,0 0 0,-22 0 16,22 21-16,-21-21 0,0 21 0,20 1 15,-20-22-15,0 21 0,-1 0 0,1 0 16,21 0-16,-21 0 16,-1 1-16,22-1 0,-21 21 0,21-21 15,-1 0-15,1 22 0,0-22 0,0 21 16,0-21-16,0 22 0,21-1 16,-22-21-16,22 22 0,0-22 0,0 21 15,0 0-15,0-20 0,0-1 0,0 21 16,0-21-16,0 0 0,0 1 15,22-1-15,-1 0 0,0 0 0,0 0 16,0-21-16,22 21 0,-22-21 16,21 0-16,0 0 0,1 0 15,-22 0-15,21 0 0,1 0 0,-1 0 16,0 0-16,1 0 0,-1 0 0,0 0 16,-21-21-16,22 0 0,-1 21 15,-21-21-15,0 0 0,1 0 0,-1 21 16,0-22-16,0 1 0,0 0 0,0 21 15,-21-21-15,22 0 16,-1 21-16,-21-21 16,0 42 15,-21-21-31,21 21 16,-22-21-16,22 21 0,-21-21 15,0 21-15,0 0 0,0 1 16,0-22-16,-1 21 0,1-21 15,0 21-15,0-21 0,0 21 0,-22-21 16,22 21-16,-21-21 0,21 0 16,-22 21-16,1-21 0,0 0 0,21 22 15,-22-22-15,1 0 0,0 0 0,-1 0 16,22 0-16,-21 0 0,21 0 16,-1 0-16,-20 0 0,21 0 0,0-22 15,0 22-15,-1-21 0,22 0 16,-21 0-16,0 0 15,21-22-15,0 22 0,0 0 0,0-21 16,0 21-16,0-22 0,0 1 16,0 0-16,0 20 0,0-20 0,21 0 15,0-1-15,1 22 0,-1-21 0,21 21 16,-21-22-16,0 22 0,22 0 16,-1 0-16,-21 0 0,22 0 0,-1-1 15,0 1-15,1 0 0,-1 21 16,0-21-16,1 21 0,-1-21 0,0 21 15,-21 0-15,22 0 0,-22 0 0,0 0 16,0 0-16,0 0 0,-21 21 16,0 0-16,22-21 0,-22 21 15,21-21-15,-21 21 32,-21-21-1,-1 0-16,1 0-15,0 0 16,0 0-16,0 0 0,0-21 16,-1 21-16,1 0 15,0 0-15,0 0 0,0 0 16,0 0-16,-1 0 0,1 0 16,0 0-16,0 21 15,0-21-15,0 22 0,-22-22 0,22 21 16,0 0-16,-21 0 0,20 0 15,-20 0-15,21 22 0,0-22 0,-22 0 16,22 21-16,0 1 0,0-22 0,0 21 16,0 1-16,21-1 0,0-21 15,0 21-15,0 1 0,0-22 0,0 21 16,0 1-16,0-22 0,0 0 0,21 0 16,0 0-16,21 0 0,-21 1 15,22-22-15,-1 21 0,0-21 0,1 0 16,-1 0-16,22 0 0,-22 0 0,21 0 15,-20 0-15,-1 0 16,0 0-16,1-21 0,-22 21 0,21-22 16,-21 22-16,22-21 0,-22 0 0,0 21 15,-21-21-15,21 21 0,-21-21 16,21 21-16,-21-21 0,0-1 16,0 1 62</inkml:trace>
  <inkml:trace contextRef="#ctx0" brushRef="#br0" timeOffset="61902.69">11705 8805 0,'0'-21'31,"0"42"0,0 1-15,-21-1-16,21 0 0,-21 21 0,21-21 0,0 1 15,0 20-15,-21 21 16,21-41-16,0 20 0,-22-21 16,22 0-16,0 0 0,0 1 0,0-1 15,0 0-15,0 0 0,0 0 16,-21-21-1,21-21 1,0 0 0,0 0-16,0 0 0,0-1 0</inkml:trace>
  <inkml:trace contextRef="#ctx0" brushRef="#br0" timeOffset="62289">11620 8530 0,'0'0'0,"-21"0"0,21 21 16,-21 1-16,21-1 16,0 0-16,0 0 15,0 0-15,21-21 16,0 0-16,1 0 15,-1 0-15,0 0 16,0 0-16,-21-21 16,0 0-1,0 0-15,0 0 0,0-1 16,0 1-16,0 0 0,-21 0 16,0 21-16,0-21 15,-1 21-15,1 0 16,0 21-1,21 0-15,-21 0 0,21 0 16,0 1-16,0-1 0,0 0 0,0 0 16,0 21-16,0-20 0,0-1 0,21 0 15,21 0-15</inkml:trace>
  <inkml:trace contextRef="#ctx0" brushRef="#br0" timeOffset="63062.56">12065 8890 0,'-21'0'0,"0"0"0,-1 0 15,22 21 1,0 0-16,0 1 0,-21-22 15,21 21-15,0 0 0,0 0 0,-21 0 16,21 0-16,0 1 0,0-1 16,0 0-16,0 0 0,0 0 15,0 0-15,-21-21 16,21 22-16,-21-22 16,21-22 15,-21 1-31,21 0 0,0 0 15,0 0-15,0 0 0,0-1 16,0 1-16,0 0 16,0 0-16,0 0 0,21 0 0,-21-1 15,21-20-15,0 21 0,0 0 0,22 0 16,-22 21-16,0-22 0,21 1 16,1 21-16,-22 0 0,21 0 0,-21 0 15,0 0-15,1 21 0,20 1 16,-42-1-16,21-21 0,0 42 0,-21-21 15,0 0-15,0 1 0,0-1 0,0 0 16,0 0-16,0 0 0,0 0 16,0 1-16,-21-22 0,0 21 15,21 0-15,0 0 0,-21-21 16,0 0 0,21-21-1,0 0-15,0 0 16,0-1-16,0 1 0,0 0 15,21 0-15,0 0 0,-21 0 0,21-22 16,0 22-16,0 0 0,1 0 16,-1 0-16,21-1 0,-21 1 0,0 0 15,1 21-15,20 0 0,-21 0 16,0 0-16,0 0 0,1 21 16,-1 0-16,-21 22 0,21-22 15,-21 0-15,0 0 0,0 0 0,0 1 16,0-1-16,0 0 0,0 0 15,0 0-15,0 0 0,0 1 0,-21-22 16,21 21-16,0 0 0,-21-21 16,21-21 15</inkml:trace>
  <inkml:trace contextRef="#ctx0" brushRef="#br0" timeOffset="63491.32">13017 8721 0,'-21'0'0,"21"21"16,-21-21-16,21 21 0,0 0 15,0 0-15,0 1 0,0 20 0,0-21 16,0 21-16,0-20 0,0 20 0,0 0 16,0 1-16,0 20 15,0-21-15,0 1 0,0 20 0,0 1 16,-21-1-16,0 1 0,0-1 0,-1 22 16,1-22-16,21 22 0,-21-21 15,0 20-15,0-20 0,0 20 0,-1 1 16,1 0-16,0-22 0,-21 22 0,21 0 15,-1-1-15,-20-20 0,21 20 0,-21-20 16,20-1-16,-20 1 0,21-1 0,0-20 16,-22 20-16,22-20 0,0-1 15,21-21-15,-21 21 0,21-20 0,-21-1 16,21 0-16,0-42 31,0-22-31,0 22 16,0-21-16,21 0 0,0-1 0,-21 1 15,21-22-15,0 1 0</inkml:trace>
  <inkml:trace contextRef="#ctx0" brushRef="#br0" timeOffset="63891.09">12848 8636 0,'21'0'0,"-42"0"0,63-21 0,-20 0 16,-1 21-16,0-21 0,21 21 0,-21 0 16,1 0-16,20 0 0,-21 0 0,21 0 15,1 0-15,-22 0 0,21 0 16,-21 0-16,22 21 0,-22 21 15,0-21-15,-21 0 0,0 22 0,0-22 16,0 0-16,-21 0 0,0 22 16,0-22-16,-1 0 0,1 0 0,-21 0 15,21 0-15,-22 1 0,22-1 16,-21 0-16,21-21 0,0 21 16,-22-21-16,22 21 0,0-21 15,42 0 16,0-21-31,0 0 16,1 21-16,-1-21 0</inkml:trace>
  <inkml:trace contextRef="#ctx0" brushRef="#br0" timeOffset="64214.9">13652 8086 0,'0'-21'0,"0"42"0,0-64 0,0 22 0,0 0 16,0 42-1,0 0 1,0 22-16,0-22 0,0 21 16,0 22-16,-21-22 0,21 0 0,-21 22 15,21-22-15,0 22 0,-21-1 16,0-20-16,21 20 0,0-21 0,-21 22 15,21-22-15,-22 1 0,22-1 0,-21 0 16,21-21-16,0 22 16,0-22-16,0 0 0,0 0 15,0-42 17,21 0-32,1 0 15,-22 0-15,21-1 0,0 1 0</inkml:trace>
  <inkml:trace contextRef="#ctx0" brushRef="#br0" timeOffset="64606.68">13737 8848 0,'0'0'0,"0"21"15,21-21 1,0 0-16,1 0 0,-1 0 15,0 0-15,0 0 0,0-21 0,0 21 16,1-21-16,-1 21 0,0-22 16,0 1-16,0 0 0,-21 0 15,21 0-15,-21 0 0,0-1 16,0 1-16,0 0 0,0 0 16,-21 21-16,0 0 0,0 0 15,0 0-15,0 0 16,-1 0-16,1 0 0,21 21 15,-21 0-15,21 0 0,0 1 0,0-1 16,0 21-16,0-21 0,0 0 16,0 1-16,0-1 0,0 0 0,0 0 15,0 0-15,0 0 0,0 1 0,21-22 16,0 21-16,1-21 16,-1 0-16,0 0 0,0 0 0,0 0 15,0 0-15,1 0 0,-1 0 0,0-21 16,21-1-16,-21 1 15</inkml:trace>
  <inkml:trace contextRef="#ctx0" brushRef="#br0" timeOffset="65340.71">14393 8530 0,'0'21'31,"0"1"-31,0-1 16,0 0-16,0 0 15,-21 21-15,21-20 0,-21-1 0,21 21 16,0-21-16,0 0 0,-21 1 0,21-1 16,0 0-16,-21 0 15,21 0-15,0 0 0,0 1 0,0-1 16,-22-21 15,22-21-15,0-1-16,0 1 0,0 0 15,0 0-15,0 0 0,0-22 16,0 22-16,0 0 0,0-21 0,0 21 16,22-1-16,-1-20 0,0 21 15,-21 0-15,21 0 0,0 21 0,0-22 16,1 1-16,-1 21 0,0 0 0,21-21 16,-21 21-16,1 0 15,-1 0-15,0 0 0,0 21 0,0-21 16,0 21-16,-21 1 0,0-1 0,22 0 15,-22 0-15,21 0 0,-21 22 16,0-22-16,0 0 0,0 0 0,0 0 16,0 0-16,0 1 0,0-1 0,0 0 15,-21 0-15,21 0 16,-22-21-16,1 0 16,0 0-1,21-21 1,0 0-16,0 0 0,0 0 15,0-1-15,0 1 16,21-21-16,0 21 0,-21 0 0,22-22 16,-1 22-16,0 0 0,0 0 0,-21 0 15,21-1-15,22 1 0,-22 0 16,0 0-16,0 21 0,0 0 0,0 0 16,1 0-16,-1 0 0,0 0 0,0 21 15,-21 0-15,0 0 0,0 1 16,0-1-16,0 0 0,0 0 0,0 21 15,0-20-15,-21-1 0,0 21 0,21-21 16,-21 0-16,21 1 16,-22-1-16,22 0 0,-21-21 0,0 21 0,21 0 15,0 0 1,-21-21-16,21-21 16,0 0-1,0 0-15,0 0 0,21 0 0</inkml:trace>
  <inkml:trace contextRef="#ctx0" brushRef="#br0" timeOffset="65730.49">15155 8678 0,'0'0'0,"21"0"16,1 0-1,-1 0-15,0 0 0,21 0 16,-21 0-16,1 0 0,-1 0 0,0 0 16,21 0-16,-21-21 0,1 0 15,-1 21-15,0-21 0,0 21 0,-21-21 16,21 21-16,-21-21 0,0-1 0,0 1 16,0 0-16,-21 0 15,0 21-15,0 0 16,0 0-16,-1 0 0,-20 0 0,21 21 15,0 0-15,0-21 16,-1 21-16,-20 43 0,21-43 16,21 0-16,0 0 0,0 1 0,0 20 15,0-21-15,0 0 0,0 0 16,0 1-16,21-1 0,0-21 0,0 21 16,1-21-16,-1 0 0,21 0 15,-21 0-15,0 0 0,22 0 0,-22 0 16,0 0-16,21 0 0,-20-21 0</inkml:trace>
  <inkml:trace contextRef="#ctx0" brushRef="#br0" timeOffset="66274.7">15833 8509 0,'0'0'0,"0"-21"0,0 42 46,0 0-46,0 0 0,0 1 16,0-1-16,0 0 0,0 0 16,0 0-16,-22 0 0,22 22 0,0-22 15,0 0-15,0 0 0,0 0 16,0 1-16,0-1 0,0 0 16,0 0-16,-21-21 46,21-21-46,0 0 16,0 0-16,0-1 16,0 1-16,0-21 0,0 21 0,0 0 15,21-22-15,1 22 0,-1 0 16,-21-21-16,21 20 0,0 1 0,21 0 16,-20 0-16,-1 0 0,21 0 0,0 21 15,-20 0-15,20 0 0,0 0 16,-21 0-16,22 0 0,-22 0 0,0 21 15,0 0-15,-21 0 0,21 0 16,-21 0-16,0 1 0,0-1 16,0 0-16,0 0 0,0 0 0,0 0 15,0 22-15,0-22 0,-21-21 16,21 21-16,-21 0 0,21 0 0,-21-21 16,21 22-16,-21-22 0,21 21 15,0-42 32,0-1-47,0 1 16,0 0-16</inkml:trace>
  <inkml:trace contextRef="#ctx0" brushRef="#br0" timeOffset="66594.52">16827 7874 0,'0'0'0,"0"-21"15,0 42 1,0 0-16,0 0 0,0 22 16,0-1-16,0 0 15,0 1-15,0-1 0,-21 22 0,21-22 0,-21 0 16,0 22-16,21-22 15,0 0-15,-21 1 0,0-1 0,21 0 16,-22 1-16,22-22 0,0 21 0,0-21 16,-21 1-16,21-1 0,-21 0 15,21 0-15,0 0 0,0 0 16,0-42 15,21 0-31,0 21 0,1-21 16</inkml:trace>
  <inkml:trace contextRef="#ctx0" brushRef="#br0" timeOffset="67099.23">17357 8403 0,'0'0'16,"21"-21"-1,-21 0-15,-21 21 16,-1 0-16,1 0 0,0 0 0,0 0 16,-21 0-16,20 0 0,1 21 15,0-21-15,0 21 0,0 0 16,0-21-16,-1 22 0,1-1 0,0 0 16,21 0-16,0 0 15,0 0-15,0 1 16,21-1-16,0-21 0,1 0 15,-1 21-15,0-21 0,0 21 16,0-21-16,0 0 0,1 21 0,-1-21 16,0 0-16,0 21 0,0-21 15,-21 22-15,0-1 16,0 0-16,0 0 16,-21-21-16,21 21 15,-21-21-15,0 21 0,0-21 16,-1 22-16,1-22 0,0 21 15,0-21-15,0 0 16,0 0 0,-1 0-16,1 0 0,0 0 15,0 0 1,0 0-16,0 0 16,-1 0-1,22-21 1</inkml:trace>
  <inkml:trace contextRef="#ctx0" brushRef="#br0" timeOffset="67455.28">16552 8086 0,'0'0'0,"0"-21"0,21 21 15,1 0-15,20 0 0,-21 0 16,21 0-16,22 0 16,-22-22-16,1 22 0,-1 0 0,21 0 15,-20 0-15,-1 0 0,0-21 0,1 21 16,-1 0-16,0 0 0,-20 0 15,20-21-15,-21 21 0,0 0 0,0 0 16,1 0 0,-22-21-1,-22 21 32</inkml:trace>
  <inkml:trace contextRef="#ctx0" brushRef="#br0" timeOffset="88611.49">18732 1609 0,'0'0'0,"22"0"0,-22-21 16,21 21-16,-21-22 0,0 1 16,0 0-1,0 0 1,0 0 0,0 0-1,-21 21-15,-1 0 16,1 0-16,0 0 0,0 0 15,0-22-15,0 22 0,-1 0 0,1 0 16,0 0-16,-21 0 0,21 0 16,-22 0-16,22 0 0,-21 0 15,-1 0-15,1 0 0,21 0 0,-21 0 16,-1 22-16,1-22 0,0 21 16,-1-21-16,22 21 0,-21 0 0,-1-21 15,22 21-15,-21 0 0,21 1 16,-22 20-16,22-21 0,-21 21 0,21-20 15,0 20-15,-1 0 0,-20-21 16,21 22-16,0-1 0,21-21 16,0 22-16,-21-1 0,21-21 15,0 21-15,0-20 0,0 20 0,0-21 16,0 0-16,0 22 0,0 20 16,0-42-16,21 22 0,-21-22 15,21 21-15,0 0 0,-21-20 16,21 20-16,0-21 0,1 21 0,-1-20 15,0-1-15,0 0 0,21 0 16,-20 0-16,-1 0 0,21-21 16,22 0-16,-22 0 0,0 0 15,1 0-15,-1 0 0,-21 0 16,21-21-16,1 21 0,-1-21 0,0 0 16,1 0-16,-1 21 0,-21-21 15,22-1-15,-22 1 0,21 21 16,-21-21-16,0 0 0,1 21 0,-1-21 15,0 21-15,-21-21 16,21 21-16,-21-22 16,0 44 46,-21-22-46,21 21-16,0 0 15</inkml:trace>
  <inkml:trace contextRef="#ctx0" brushRef="#br0" timeOffset="89404.84">18351 4106 0,'0'0'0,"-42"-105"15,21 83 1,21 1-16,0 0 16,0 0-16,0 42 47,0 21-47,0 1 0,0-1 15,0 0-15,0 85 0,-21-63 16,21 21-16,0-22 0,0 22 15,-21-1-15,21 1 0,0 21 0,0-21 16,0-1-16,-22-20 0,22 20 16,0 1-16,-21-21 0,21-1 15,0 1-15,0-1 0,0 1 0,0-22 0,0 0 16,0 1-16,0-22 16,0 0-16,0 0 0,0 0 0,21-42 31,1 0-16,-22-21-15,0 20 0,0 1 0,0-21 16,0 0-16,0-1 0,21 1 16,-21-127-1</inkml:trace>
  <inkml:trace contextRef="#ctx0" brushRef="#br0" timeOffset="90125.98">18415 3958 0,'0'0'16,"-21"0"-16,0 0 0,-1 0 15,1 0-15,0 0 16,0 21-16,0 1 0,0-1 16,-1 0-16,1 0 0,0 21 0,-21 1 15,21-1-15,-1 22 0,-20-22 16,21 0-16,0 22 0,-22-22 0,22 0 16,0 22-16,0-22 0,0-21 15,0 22-15,-22 41 16,43-62-16,0-1 0,0 0 15,-21-21-15,21-21 32,21 21-32,-21-21 0,21-1 15,1 1-15,-1-21 16,-21 21-16,21-22 0,0 22 0,0-21 16,22 0-16,-22-1 0,21 1 15,-21 0-15,64-64 16,-43 63-16,-21 1 0,22 0 0,-1-1 15,-21 22-15,22-21 0,-22 21 16,0 0-16,-21-1 0,21 1 16,0 21-16,-21-21 0,0 42 31,0 22-31,0-1 0,0 0 16,0 1-16,0 20 0,0 1 15,0-1-15,0 1 0,0-1 16,0-21-16,0 22 0,0-22 15,0 22-15,21-22 0,-21 0 0,22 1 16,-22-22-16,21 21 0,-21-21 16,0 1-16,21-1 0,-21 0 0,21 0 15,-21 0 1,0 0 15,0 1-15,0-1-16,0 0 15,0 21-15,0-21 16</inkml:trace>
  <inkml:trace contextRef="#ctx0" brushRef="#br0" timeOffset="90686.66">18373 6519 0,'0'0'0,"0"-21"15,21-21-15,-21 21 0,21-22 0,-21 22 16,21-42-16,-21 42 16,0-22-16,0 22 15,0 42 16,0 0-31,0 1 0,0 20 16,0 0-16,0-21 0,0 43 16,-21-22-16,0 1 0,21-1 0,-21 21 15,-1-20-15,1-1 0,21 0 0,-21 1 16,0-1-16,0 0 0,0 1 16,21-22-16,-22 21 0,22-21 15,-21 22-15,21-22 0,0 0 0,0 0 0,0 0 16,0 1-16,0-1 15,0-42 17,0-1-17,0 1-15,-21 0 16</inkml:trace>
  <inkml:trace contextRef="#ctx0" brushRef="#br0" timeOffset="91095.43">17632 7239 0,'-21'0'0,"42"0"0,-64 21 0,1-21 16,21 0-16,0 21 0,0-21 15,21 22-15,0-1 16,21 0-1,0-21-15,0 21 16,21-21-16,-20 0 0,20 21 16,0-21-16,1 0 0,-1 0 15,0 0-15,1 21 0,-1-21 0,0 0 0,1 0 16,20 0-16,-21 0 0,1 0 16,-1 0-16,0 0 0,1 0 15,-1 0-15,85-21 16,-85 0-16,1 21 0,-22-21 15,0 21-15,0-21 0,0 21 16,1-21-16,-1-1 16,-21 1-16,21 0 0,-21 0 15,0 0 1,0 0-16,0-1 16,0 1-16,0 0 0,0 0 15,0 0-15,0 0 0,0-1 16</inkml:trace>
  <inkml:trace contextRef="#ctx0" brushRef="#br0" timeOffset="91747.06">17843 6329 0,'-21'0'16,"42"0"-16,-63 0 0,21-21 0,0 21 16,21-21-16,-21 21 15,21-22-15,0 1 16,21 21 0,0 0-16,0-21 0,0 21 15,22 0-15,-1-21 0,0 21 0,1 0 16,20-21-16,1 0 0,-1 21 15,1 0-15,20-22 0,-20 22 0,-1 0 16,1 0-16,20-21 0,-41 21 16,20-21-16,1 21 0,-22 0 0,64 0 15,-85-21 1,0 21-16,0 0 0,1 0 16,-44 0 265,1 0-266,0 0-15,0 0 0</inkml:trace>
  <inkml:trace contextRef="#ctx0" brushRef="#br0" timeOffset="92984.35">21188 6477 0,'-21'0'0,"42"0"0,-42-21 0,21 0 16,0 0-16,0-1 16,0 1-1,0 0-15,0 42 78,0 0-62,21 1-16,0-1 0,0 0 16,0 21-16,0-21 0,1 22 0,-1-1 15,0-21-15,21 22 0,1-1 16,-22-21-16,21 21 0,0 1 15,1-22-15,41 42 0,-41-20 16,-1-1-16,0-21 0,-20 22 0,20-1 16,-21 0-16,21 1 0,-20-22 15,-1 21-15,0 0 0,0 1 0,0-22 16,0 21-16,1-21 0,-22 22 0,21-22 16,0 21-16,-21-21 0,21 1 15,-21-1-15,0 0 0,21-21 0,0 42 16,1-21-1,-1-21-15,0 0 32,0-21-17,-21 0 1,0 0-16,0 0 16,0 0-16,0-1 0,0 1 15,0 0-15,0 0 0,0 0 16,0-22-16,-21 22 0,0 0 15</inkml:trace>
  <inkml:trace contextRef="#ctx0" brushRef="#br0" timeOffset="93583.52">22373 6456 0,'0'0'0,"0"-21"0,0 0 0,0-1 15,0 1 1,21 21-16,0-21 0,-21 0 16,22 21-1,-22-21 1,0 42 15,-22 0-31,1 0 16,0 0-16,0 1 0,0 20 0,-22 0 15,22 1-15,-21-1 0,21 0 0,-22 22 16,1-22-16,0 0 16,-1 22-16,1-22 0,0 1 0,-1-1 0,-62 64 15,62-64-15,-41 43 16,41-43-16,1 0 15,21 1-15,-22-22 0,-20 42 0,42-41 16,0-1-16,-1 21 0,1-21 16,0 0-16,0-21 0,21 22 0,-21-1 15,0 0-15,-1-21 16,22 21-16,0-42 141,0 0-141,0 0 15,0-1-15</inkml:trace>
  <inkml:trace contextRef="#ctx0" brushRef="#br0" timeOffset="102195.03">19516 7938 0,'-22'0'0,"44"0"16,-86 0-16,43 0 0,0 0 16,0 0-16,-1 0 0,1 0 0,0 0 0,0 0 15,0 0-15,21 21 16,0 0-1,21 0-15,0 0 0,21 0 16,1 22-16,-1-22 0,85 64 16,-63-43-16,20 0 0,1 1 15,0-1-15,-1-21 0,1 21 16,0 1-16,20-22 0,-20 0 0,0 21 0,-22-20 16,22-1-16,-22 0 0,-20 0 15,63 21-15,-85-20 16,21-1-16,-21-21 0,0 21 15,1 0-15,-1-21 0,-21 21 16,-21-21 15,-1-21-15,22 0-16,-21 0 0,21 0 16,-21-1-16</inkml:trace>
  <inkml:trace contextRef="#ctx0" brushRef="#br0" timeOffset="102439.95">20786 8551 0,'21'0'0,"0"0"16,0 0-16,0 0 0,0 0 16,1 22-16,-1-22 0,0 21 15,0-21-15,0 21 0,-21 0 0,0 0 16,0 0-16,0 1 0,0-1 15,0 0-15,-21 0 0,-21 0 16,21-21-16,-1 21 0,-20 1 0,21-1 16,-21 0-16,20 0 0,-20-21 15,21 21-15,-21 0 0,20-21 0,1 0 16,0 0-16</inkml:trace>
  <inkml:trace contextRef="#ctx0" brushRef="#br0" timeOffset="103103.19">21696 9271 0,'0'-21'0,"0"0"16,21 0-16,0-1 15,-21 1-15,0 0 0,21 21 16,0-21-16,-21 0 0,22 0 16,-22-1-16,0 1 15,-22 0-15,1 21 0,0 0 16,-21 0-16,-1 0 16,22 0-16,-21 0 0,0 21 0,-1 0 15,1 1-15,21-1 0,0 0 0,-1 0 16,1 0-16,21 0 0,0 1 15,0-1-15,0 0 0,21 0 16,1 0-16,-1 0 0,21-21 0,-21 22 16,22-1-16,-22-21 15,42 42-15,-20-42 0,-1 21 16,-21 0-16,43 1 0,-43-1 16,0 0-16,0 0 0,-21 0 15,0 0-15,0 1 0,-21-1 16,0 0-16,-22 0 0,1 0 0,0 0 15,-1 1-15,1-22 0,0 21 16,-22-21-16,22 0 0,21 0 0,-22 0 16,22 0-16,0 0 0,0 0 0,0 0 15,0 0-15,21-21 0,0-1 16,0 1-16,0 0 16,0 0-16,0 0 0,21 0 15,0 21 1,0-22-16,0 22 0,0 0 0</inkml:trace>
  <inkml:trace contextRef="#ctx0" brushRef="#br0" timeOffset="103555.93">21950 9398 0,'0'21'31,"0"0"-15,0 1-16,-21-1 16,21 0-16,0 0 15,0 0-15,0 0 0,0 1 16,0 41 0,0-42-16,0 0 0,0 1 15,21-1-15,0-21 16,0 0-16,0 0 0,0 0 15,1 0-15,-1-21 0,-21-1 16,21 22-16,0-21 0,0 0 0,0 0 16,1 0-16,-22 0 0,21-22 15,-21 22-15,21 0 0,-21 0 16,0 0-16,0-1 0,0 1 0,-21 21 31,0 21-15,21 1-16,-22-22 0,22 21 0,0 0 15,0 0-15,0 0 0,0 0 0,0 1 16,0-1-16,0 0 16,0 0-16,22-21 15,-1 0-15,0 0 16</inkml:trace>
  <inkml:trace contextRef="#ctx0" brushRef="#br0" timeOffset="103889.25">22437 9419 0,'-22'0'0,"44"0"0,-65 0 0,22 0 16,21 21-16,0 1 0,-21-1 0,21 0 15,0 0-15,0 21 0,0 1 16,0 41-16,0-41 0,0 20 15,21 22-15,-21-22 16,21-20-16,-21 20 0,21-20 16,-21 20-16,0-21 0,0 22 0,0-22 0,0 1 15,0-1-15,0 0 0,0 1 0,0-1 16,-21-21-16,21 0 0,-21 22 16,21-22-16,0 0 0,-21 0 15,0-21 1,21-21-1,0 0-15,0 0 0,0-22 16,0 22-16,0-21 16</inkml:trace>
  <inkml:trace contextRef="#ctx0" brushRef="#br0" timeOffset="104155.1">22415 9694 0,'0'0'0,"0"-21"0,-21-21 16,21 21-16,0 0 0,0-1 0,0 1 15,0 0-15,0 0 0,21 0 16,1 21-16,-1 0 0,0-21 16,0 21-16,0 0 0,0 0 0,1 0 15,-1 0-15,0 0 0,0 21 16,-21 0-16,0 0 16,0 0-16,0 0 0,-21 1 15,0-1-15,0 0 0,-22 0 0,22 0 16,0-21-16,0 21 0,0 1 15,-22-22-15,22 21 0,0-21 16,42 0 15</inkml:trace>
  <inkml:trace contextRef="#ctx0" brushRef="#br0" timeOffset="104503.9">22733 9589 0,'21'-22'31,"0"1"-15,0 21-16,-21-21 0,22 21 15,-1-21-15,0 0 0,0 21 16,-21-21-16,-21 21 47,0 0-47,0 21 0,-1-21 15,1 21-15,0-21 0,0 21 0,21 0 16,-21 0-16,0 1 0,21-1 16,0 0-16,0 0 0,0 0 0,0 0 15,0 1-15,21-22 16,0 21-16,0-21 0,0 0 15,0 0-15,1 0 0,-1 0 0,0 0 16</inkml:trace>
  <inkml:trace contextRef="#ctx0" brushRef="#br0" timeOffset="104878.79">23072 9525 0,'0'-21'0,"0"42"0,0-63 15,21 42-15,0 0 32,0 0-17,-21 21-15,21 0 16,-21 0-16,21 0 16,-21 1-16,0-1 0,0 0 15,0 0-15,0 0 0,0 22 16,-21-22-16,0-21 15,21 21-15,-21-21 0,21-21 47,0 0-31,0-1-16,0 1 0,0 0 0,0 0 16,0 0-16,21 0 15,-21-1-15,21 1 0,0 21 16,1-21-16,-1 21 15,-21-21-15,21 21 0,0 0 16</inkml:trace>
  <inkml:trace contextRef="#ctx0" brushRef="#br0" timeOffset="105589.38">23474 9419 0,'0'0'16,"-21"21"0,21 1-16,0-1 15,-22-21-15,22 21 0,0 0 0,0 0 16,0 0-16,0 1 0,0-1 16,0 0-16,0 0 0,0 0 15,-21 0-15,21 1 0,0-1 16,-21-21 15,21-21-15,0-1-16,0 1 15,0 0-15,0 0 16,0 0-16,0 0 0,0-1 0,0 1 16,0 0-16,0 0 0,0 0 0,21 0 15,0-1-15,1 22 16,-1-21-16,0 21 0,0 0 15,0 0-15,0 0 0,1 0 16,-1 21-16,0 1 0,-21-1 16,21-21-16,-21 21 0,21 0 15,-21 0-15,21 0 0,-21 1 16,0-1-16,0 0 16,0 0-1,-21-21-15,0 0 0,0 0 16,21-21-1,0 0 1,0 0-16,0-1 0,21 1 16,0 0-16,-21 0 15,43-21-15,-43 20 0,21 1 16,21 0-16,-21 21 0,0 0 0,1 0 16,-1 0-16,0 0 15,21 0-15,-42 21 16,0 0-16,21 1 0,-21-1 0,22 0 15,-22 0-15,0 0 0,0 0 16,0 1-16,0-1 0,0 0 16,0 0-16,0 0 0,-22-21 0,1 21 15,0 1-15,0-22 16,0 21-16,21-42 31</inkml:trace>
  <inkml:trace contextRef="#ctx0" brushRef="#br0" timeOffset="105990.07">24257 9440 0,'-21'0'0,"0"0"16,-1 0-16,1 22 0,0-22 15,0 21-15,0 0 0,21 0 16,-21 0-16,-1 0 0,1-21 0,21 22 16,-21-1-16,21 0 0,0 0 15,0 0-15,0 0 16,21-21 0,0 0-16,1 0 0,-1 0 15,0 0-15,0 0 0,21 0 16,-20-21-16,-1 21 0,0-21 15,0 0-15,0 21 0,-21-21 16,0 0-16,21-1 0,-21 1 0,0 0 16,0 0-16,-21 0 15,0 21-15,0 0 16,0 0-16,0 0 16,-1 0-16,1 0 0,21 21 15,-21-21-15,21 21 16,0 0-1</inkml:trace>
  <inkml:trace contextRef="#ctx0" brushRef="#br0" timeOffset="106404.83">24532 9462 0,'0'-22'16,"-21"22"-1,0 0 17,0 0-17,21 22-15,-22-1 0,22 0 16,0 0 0,0 0-16,0 0 15,0 1-15,22-22 16,-1 0-16,-21 21 0,21-21 15,0 21-15,0-21 16,0 21-16,-21 0 31,-21-21-31,0 0 16,0 21-16,0-21 0,0 0 16,-1 0-16,1 0 0,-21 0 15,21 0-15,0 0 0,-1 0 0,1 0 16,21 22-1,21-44 32</inkml:trace>
  <inkml:trace contextRef="#ctx0" brushRef="#br0" timeOffset="106803.81">24828 9038 0,'0'0'0,"0"-21"16,-21 21 15,21 21-15,0 0-16,0 1 15,0-1-15,-21 21 16,21-21-16,0 0 0,-21 1 0,21 20 16,0-21-16,0 21 0,-21-20 0,21 20 15,0-21-15,0 0 0,0 22 16,-21-1-16,21 0 0,0-21 16,0 1-16,0-1 0,0 0 0,0 0 15,0 0-15,0 0 16,0 1-1,21-22 1,0-22 0,0 1-16,0 0 15,0 0-15,-21 0 0,22 0 0,-1-1 0,0 1 16,0 0-16</inkml:trace>
  <inkml:trace contextRef="#ctx0" brushRef="#br0" timeOffset="107137.62">24617 9313 0,'-21'0'15,"42"0"1,0 0-16,0 0 0,0 0 15,22 0-15,-1 0 0,-21 0 0,21 0 16,-20 0-16,-1 0 0,21 0 0,-21 0 16,0 0-16,1 0 15,-44 0 48,1 0-63,0 0 15,0 0-15,0 0 16,0 0-16,-1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38:1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5292 0,'0'-21'16,"0"42"-16,0-64 0,-21 22 16,21 0-16,0 0 15,0 0-15,0 0 16,0-1-16,-22 1 15,22 0-15,0 0 16,0 0-16,0 0 0,0-1 0,-21 1 16,21 0-1,-21 21-15,21-21 16,0 0-16,-21 21 16,21 21 15,0 0-31,-21-21 0,21 21 15,-21 22-15,21-22 0,-22 0 0,22 21 16,0-21-16,0 22 0,0-22 16,-21 21-16,21 1 0,-21-1 0,21-21 15,0 21-15,0 1 0,0-1 16,0 0-16,-21 22 0,21-22 16,0 1-16,0 20 0,-21-21 0,21 22 15,-21-1-15,21 1 0,-22-1 16,22 1-16,-21-1 0,0 1 15,21-1-15,-21 1 0,0-1 0,21 1 16,0-1-16,-21 1 0,-1-1 16,22 1-16,-21-1 0,0-20 15,21 20-15,-21-20 0,0-1 0,0 0 16,21 1-16,-22-1 0,1 0 16,0 1-16,0-1 0,21 0 0,-21-21 15,21 1-15,-21 20 0,21-21 16,0 0-16,0 0 0,0 1 15,-22-22-15,22 21 0,0-42 32,22-1-32,-22 1 0,21-21 0,-21 0 15,21-1-15,0 1 0,0 0 16</inkml:trace>
  <inkml:trace contextRef="#ctx0" brushRef="#br0" timeOffset="1639.62">2053 5038 0,'-21'0'16,"0"0"15,42 0 47,0 21-78,0-21 0,0 0 16,1 0-16,-1 0 0,21 0 16,0 0-16,1 0 0,-1 0 15,0 0-15,22 0 0,-22 0 16,22 0-16,-1 0 0,1 0 0,-1 0 16,1 0-16,-1 0 0,1 0 15,20 0-15,-20 0 0,-1 0 0,1 0 16,21 0-16,-22 0 0,22 0 15,-1 0-15,1-21 0,-21 21 0,20 0 16,1-21-16,-22 21 0,22 0 16,-21 0-16,-1-22 0,-21 1 0,22 21 15,-22 0-15,1 0 0,-1-21 16,0 21-16,1 0 0,-22 0 0,21 0 16,0-21-16,-20 21 0,20 0 15,0 0-15,-21 0 0,22 0 16,-1 0-16,-21-21 0,22 21 0,-22 0 15,0 0-15,21 0 0,-21 0 16,1 0-16,20 0 0,-21 0 16,0 0-16,0 0 0,1 0 15,-1 0-15,0 0 16,-21 21 0,0 0-16,0 0 0,0 0 15,0 1-15,0-1 16,0 0-16,0 0 0,0 0 0,0 0 15,0 1-15,0-1 0,0 21 16,0-21-16,0 22 0,0-1 16,0-21-16,0 21 0,0 1 0,0-1 15,0 0-15,0 22 0,0-22 16,21 1-16,-21 20 0,0-21 0,21 22 16,-21-22-16,0 1 0,0 20 0,0-21 15,0 1-15,0-1 0,0 64 16,0-64-16,0 1 0,0-1 15,0 21-15,-21-20 0,21-1 16,-21 0-16,0 1 0,0-1 16,-1 0-16,1 1 0,0-22 0,0 21 15,0-21-15,0 22 0,-1-22 0,1 21 16,-21 22-16,21-43 16,0 21-16,-1-21 0,22 1 0,-21 20 15,0-21-15,21 0 0,0 0 0,-21 1 16,0-1-16,21 0 0,-21 0 15,21 0-15,0 0 0,0 1 16,-22-22-16,22 21 16,-21-21-16,21 21 15,0 0 1,-21-21-16,21 21 16,-21-21-16,21 21 15,-21-21 1,21 22-16,-21-22 15,21 21 1,-22-21-16,1 0 16,0 0-16,21 21 0,-21-21 15,0 0-15,0 0 16,-1 21-16,1-21 0,0 0 16,0 0-16,0 0 0,0 0 15,-22 0-15,22 0 0,-21 0 0,21 0 16,-22 0-16,22 0 0,-21 0 15,21 0-15,-22 0 0,22 0 0,-21 0 16,21 0-16,-22 0 0,1 0 0,0 0 16,-1 0-16,1 0 0,0 0 15,-22 0-15,1 0 0,-1 0 16,1 0-16,-1 0 0,1 0 0,-1 0 16,22 0-16,-22 0 0,1 0 0,-1 0 15,1 0-15,20 0 0,-20 0 16,-22 0-16,22 0 0,-1 0 0,1 0 15,-22 0-15,22 0 0,-22 0 0,21 0 16,-20 0-16,20 0 0,1 0 16,20 0-16,-20 0 0,21 0 15,-1 0-15,1 0 0,0 0 16,-1 0-16,22 0 0,-21 0 0,-1 0 16,22 0-16,-21 0 0,21 0 15,0 0-15,-22 0 0,22 0 0,0 0 16,0 0-16,0 0 0,-1 0 31,44 0 0,-1 0-15,-21-21-16,21 0 0,0 21 0,0-21 16</inkml:trace>
  <inkml:trace contextRef="#ctx0" brushRef="#br0" timeOffset="3289.3">4614 5334 0,'0'-21'16,"0"0"-1,-21 21-15,21-21 0,-21 21 16,0 0-16,0 0 0,-1 0 0,1 0 0,0 0 16,0 0-16,-21 0 0,20 21 15,1-21-15,-21 21 0,21 0 0,0 0 16,-1 0-16,1 1 0,0-1 16,0 0-16,0 0 0,21 0 0,-21 22 15,21-22-15,0 0 16,0 0-16,0 0 0,0 0 0,0 1 15,21-22-15,0 21 0,0 0 16,0-21-16,22 0 0,-22 21 0,21-21 16,-21 0-16,22 0 0,-22 0 0,21 0 15,0 0-15,-20 0 0,20 0 16,-21-21-16,0 21 0,22-21 0,-22 21 16,0-21-16,0-1 0,0 1 15,0 0-15,1 21 0</inkml:trace>
  <inkml:trace contextRef="#ctx0" brushRef="#br0" timeOffset="3933.38">4784 5038 0,'0'0'15,"-22"-21"-15,1 21 0,0 0 0,-21 0 0,21-22 16,-1 22-16,-20 0 0,0 0 16,-1 0-16,22 0 0,-21 0 15,0 0-15,-1 0 0,1 22 16,0-22-16,-1 21 0,22 0 0,-21 0 16,21 0-16,-22 0 0,22 1 0,-21-1 15,21 0-15,-1 21 0,1-21 16,0 1-16,21 20 0,-21-21 0,21 21 15,-21 1-15,21-22 0,0 21 16,0 1-16,0 20 16,0-21-16,0 1 0,0-22 0,21 21 15,0-21-15,0 22 0,0-22 0,1 0 16,-1 0-16,0 0 0,21 1 16,-21-1-16,22 0 0,-22-21 15,21 21-15,1-21 0,-1 0 0,43 21 16,-43-21-16,21 0 15,-20 0-15,-1 0 0,0 0 0,1-21 16,-1 0-16,-21 21 0,22-21 0,-1 0 16,-21-1-16,0 1 0,0 0 15,1-21-15,-1 21 0,0-22 0,0 1 16,-21 21-16,0-22 16,21 1-16,-21 0 0,21-1 0,-21 1 0,0 0 15,0-1-15,0 1 0,0 0 16,0-1-16,0 22 0,-21-21 15,0 21-15,0 0 0,0-1 0,0 1 16,-22 0-16,1 0 16,0 21-16,-1 0 0,1 0 0,21 0 15,-22 0-15,1 0 0,0 0 16,21 0-16,-22 0 0,1 21 0,21-21 16,-22 21-16,22 0 0,0 1 15,-21-1-15,21 0 0,-22 0 0,22 21 16,-21-20-16,-1 20 0,22-21 0</inkml:trace>
  <inkml:trace contextRef="#ctx0" brushRef="#br0" timeOffset="4455.67">2582 6096 0,'0'0'16,"0"-21"-16,0 0 0,-21 21 47,0 21-47,0 0 0,21 0 15,0 0-15,-21 22 0,-1-22 0,22 21 16,-21 1-16,21-1 0,0 21 15,-21-20-15,21 20 0,-21-20 0,21 20 16,-21-21-16,21 1 16,0-1-16,0 0 0,0 1 0,-21-22 15,21 21-15,0-21 0,0 1 0,0-1 16,0 0 0,-22-21-16,22-21 15,0 0 1,0-1-16,0 1 0,0 0 0,0 0 15,0 0-15,0-22 0,0 22 16,0-21-16</inkml:trace>
  <inkml:trace contextRef="#ctx0" brushRef="#br0" timeOffset="4783.47">2603 6117 0,'0'0'0,"43"-21"15,-22 21-15,21 0 0,-21 0 16,1 0-16,-1 0 16,0 0-16,0 0 0,0 21 0,0 0 15,1 1-15,-1-1 0,0 0 16,0 21-16,-21 1 0,21 20 16,-21-21-16,0 1 0,0-1 15,0 22-15,0-22 0,0 0 16,0 1-16,0-22 0,0 21 0,0 0 15,0-20-15,0-1 0,0 0 16,0 0-16,0 0 0,0 0 0,0 1 16,0-1-16,-21-21 47,21-21-47,0-1 0,0 1 15</inkml:trace>
  <inkml:trace contextRef="#ctx0" brushRef="#br0" timeOffset="5065.59">2455 6604 0,'0'0'0,"0"21"0,21-21 31,1 0-15,-1-21-16,21 0 15,-21 21-15,22 0 0,-22-21 0,21 21 16,0-21-16,-20 21 0,20 0 16,-21 0-16,0-22 0,0 22 0,1 0 15,-1 0-15,0 0 0,-21-21 16,0 0-16,21 21 15</inkml:trace>
  <inkml:trace contextRef="#ctx0" brushRef="#br0" timeOffset="5887.64">1778 2540 0,'0'0'0,"-21"-21"16,21 0-16,0 0 0,0-1 16,0 1-16,-21 0 0,21 0 15,-22 21-15,22 42 31,22-21-15,-1 22-16,0 20 0,0-20 0,0 41 16,0-20-16,22 20 0,-22-20 15,21 42-15,-21-22 0,22 1 16,-1 21-16,-21-21 0,0-1 0,22 1 16,-22 0-16,0-1 0,0 1 15,43 105-15,-43-105 16,0 0-16,-21-1 0,21 1 0,0 0 15,1-22-15,-22 22 0,0-22 16,21-20-16,-21 20 0,21-20 0,-21-1 16,21-21-16,-21 21 0,0-20 15,21-44 1,-21 1-16,0-21 0,21 0 16</inkml:trace>
  <inkml:trace contextRef="#ctx0" brushRef="#br0" timeOffset="6616.23">5313 2223 0,'21'-22'0,"-42"44"0,63-65 15,-42 22-15,21 0 0,0 21 16,1-21-16,-1 21 16,-21 21-1,0 0-15,0 0 16,-21 22-16,21-1 0,-22 0 15,1 22-15,0-1 0,0 1 0,-21 20 16,-1 1-16,1 0 0,0-1 16,-22 22-16,1 0 0,-1 0 0,1 0 15,-1 0-15,1-1 16,-22-20-16,43 21 0,-22 0 0,1 0 16,-1-22-16,22 1 0,-1 0 0,1-1 15,0-20-15,-1-1 0,22-20 16,0-1-16,21 0 0,0-21 15,0 1-15,0-44 32,0 1-32,0 0 0,0-21 15,0 21-15</inkml:trace>
  <inkml:trace contextRef="#ctx0" brushRef="#br0" timeOffset="7462.05">1101 826 0,'0'0'0,"0"-22"0,-22-20 15,22 21-15,0 0 16,-21 21 0,0 21-16,21 0 15,0 21-15,0 1 0,0-1 16,-21 22-16,21-1 0,0 1 16,0 20-16,0-20 0,0 20 0,0 1 15,0 0-15,0-1 16,0 1-16,-21 21 0,21-21 0,0-1 0,0 1 15,-21 0-15,21-22 0,0 1 16,0 20-16,0-20 16,-22-22-16,22 22 0,0-22 0,0 0 15,0 1-15,0-1 0,0-21 16,0 0-16,0 0 0,0 1 0,0-1 16,0-42-1,0-1 1,0 1-16,0 0 15,0-21-15,0 21 0,0-22 0,0 1 16,0-22-16</inkml:trace>
  <inkml:trace contextRef="#ctx0" brushRef="#br0" timeOffset="8407.64">974 953 0,'0'0'0,"0"-43"16,0 22-16,0 0 16,21 0-16,0 21 0,0-21 15,0-1-15,22 22 0,-22-21 16,42 0-16,-20 21 0,20-21 15,22 0-15,-1 21 0,1-21 16,21-1-16,0 1 0,0 21 0,21-21 16,0 0-16,0 21 0,21-21 15,-21 0-15,0 21 0,0-22 0,-21 22 16,-1 0-16,1 0 0,-21 0 16,-22-21-16,22 21 0,-21 0 0,-22 0 15,0 0-15,1 0 0,-22 0 16,21 21-16,-21-21 0,-21 22 15,21-22-15,-21 21 0,22-21 16,-22 21-16,0 0 0,0 0 16,0 0-16,0 22 0,0-22 0,0 21 15,0 1-15,0-1 0,-22 21 16,22-20-16,-21 20 0,21-20 0,-21 20 16,21-21-16,0 22 0,0-22 15,0 22-15,0-22 0,0 22 16,0-1-16,0-21 0,0 22 0,0-1 15,0-20-15,0 20 0,0-20 0,0 20 16,0-21-16,21 1 0,0 41 16,-21-41-16,0-1 0,0 0 15,0-20-15,0 20 0,0 0 16,0-21-16,0 22 0,0-22 16,0 0-16,0 0 0,-21 22 0,0-22 15,21 0-15,-21-21 0,0 21 16,0 0-16,-1 0 0,1 1 0,0-22 15,-21 21-15,21-21 0,-1 21 16,1-21-16,0 0 0,-21 21 0,21-21 16,-1 0-16,1 21 0,-21-21 15,0 0-15,20 0 0,-83 21 16,62-21-16,-20 22 0,-1-22 16,-20 0-16,-1 21 0,0 0 0,1-21 15,-1 0-15,-21 21 0,0-21 16,0 0-16,1 21 0,-1-21 15,0 0-15,-21 21 0,21-21 16,0 0-16,0 0 0,22 22 0,-22-22 16,21 21-16,1-21 0,-1 0 15,0 21-15,1-21 0,20 0 0,-21 0 16,22 21-16,-1-21 0,22 0 16,0 0-16,-1 21 0,22-21 0,0 0 15,0 0-15,0 0 0,0 0 16,21 21 15,21-21 16,0 0-31,0 0-16,0-21 0,22 0 15,-22 0-15</inkml:trace>
  <inkml:trace contextRef="#ctx0" brushRef="#br0" timeOffset="9541.84">2879 889 0,'-22'0'16,"1"0"-1,0 0-15,0 21 0,0-21 0,-22 21 16,22 1-16,-21-1 0,21 0 16,-22 0-16,22 21 0,0-20 15,0-1-15,0 21 0,0-21 16,21 0-16,0 22 0,0-22 15,0 0-15,0 0 0,21 0 0,0 1 0,0-22 16,0 21-16,43-21 16,-22 0-16,-21 0 0,22 0 15,-1 0-15,-21 0 0,0 0 16,22 0-16,-22 0 0,0-21 0,21-1 16,-21 22-16,1-21 0,-1 0 15,-21 0-15,21 0 0,0 0 0</inkml:trace>
  <inkml:trace contextRef="#ctx0" brushRef="#br0" timeOffset="10148.89">3027 529 0,'0'0'0,"-43"0"0,22 0 0,-21 0 16,21 21-16,-22-21 0,1 22 0,0-1 15,-22 0-15,22-21 16,0 42-16,-1-21 0,1 1 0,0 20 15,-1 0-15,22 1 0,-21-1 0,21 21 16,-1-20-16,1-1 16,21 22-16,-21-22 0,21 0 0,0 22 15,0-22-15,0 0 0,21 1 16,0-22-16,22 21 0,-1 1 0,-21-22 16,43 0-16,-22 0 0,0 0 15,22 0-15,-22 1 0,22-22 0,-22 0 16,0 0-16,22 0 0,-22 0 15,1 0-15,20-22 0,-21 1 0,1 0 16,-1 0-16,0 0 16,-20 0-16,20-1 0,0-20 0,1 21 15,-22-21-15,21-1 0,-21 1 16,0 0-16,1-22 0,-1 22 0,-21-22 16,0 1-16,0 20 0,0-20 15,-21-1-15,-1 22 0,1 0 0,-21-1 16,21 22-16,-22-21 0,1 21 15,0 21-15,-1-21 0,1 21 16,0 0-16,-22 0 0,22 0 0,0 0 16,-1 21-16,1-21 0,0 21 15,-1 0-15,1 0 0,0 0 16,-1 1-16,22 20 0,0-21 16,-21 0-16,20 22 0,1-1 0</inkml:trace>
  <inkml:trace contextRef="#ctx0" brushRef="#br0" timeOffset="10599.58">1503 1757 0,'0'-21'0,"0"42"0,0-63 16,0 20-16,0 1 16,0 0-16,0 0 15,0 42 16,0 0-31,0 0 0,0 1 16,0 20-16,0-21 0,0 21 16,0 1-16,0-1 0,0 0 15,0 1-15,0-22 0,0 21 16,0 1-16,-21-22 0,21 21 16,-22-21-16,22 0 0,0 1 0,0-1 15,-21 0-15,21 0 16,0-42 15,-21 0-31,21 0 0,0-1 16,-21 1-16,21-21 0</inkml:trace>
  <inkml:trace contextRef="#ctx0" brushRef="#br0" timeOffset="11198.33">1376 1715 0,'-21'-22'0,"42"44"0,-42-65 16,-1 22-16,22 0 0,0 0 15,0 0-15,0-1 16,0 1-16,0 0 16,22 0-16,-1 21 0,21-21 15,-21 21-15,22 0 0,-22-21 0,21 21 16,0 0-16,1 0 0,-1 0 16,0 0-16,1 21 0,-22-21 15,21 21-15,-21 21 0,1-21 0,-22 1 16,0 20-16,0-21 0,0 21 15,-22 1-15,1-1 0,-21-21 16,21 22-16,-22-1 0,1-21 16,21 0-16,-21 0 0,-1 22 15,22-43-15,0 0 0,21-21 47,21 21-47,0-22 16,22 22-16,-22 0 0,21 0 15,0 0-15,-20 0 0,20 0 16,0 0-16,1 0 0,-22 0 0,21 0 16,-21 0-16,0 22 0,1-1 15,-1-21-15,0 21 0,-21 0 16,21 0-16,-21 0 0,0 1 16,0-1-16,-21 0 0,0 0 0,0 0 15,-22 22-15,1-22 0,0 0 16,-22 0-16,22 0 0,-1 0 0,1-21 15,0 0-15,-1 0 0,22 0 16,-21 0-16,21 0 0,0 0 0,-1 0 16,1 0-16,0 0 0,0 0 15,42-21 63</inkml:trace>
  <inkml:trace contextRef="#ctx0" brushRef="#br0" timeOffset="11963.8">5482 1143 0,'0'-21'0,"0"42"0,-21-63 15,21 21-15,-21-1 16,0 22 0,-1 22-1,22-1-15,-21 0 0,21 21 16,-21 1-16,0-1 0,21 0 0,0 22 16,0-1-16,0 22 0,-21 0 15,21-1-15,0 1 0,0 0 0,0-1 16,0 1-16,0 0 15,-21-1-15,21 22 0,0-21 0,-22-1 16,22-20-16,-21 21 0,0-22 0,21 1 16,0 41-16,0-83 15,-21 20-15,21-21 0,0 0 0,0 0 16,0 1-16,-21-22 16,21-22-1,0 1-15,0 0 16,0-21-16,0 21 0,0-22 15,0 1-15,0 0 0,0-22 0,0 1 16,0-1-16,0 1 0</inkml:trace>
  <inkml:trace contextRef="#ctx0" brushRef="#br0" timeOffset="12872.31">5228 1228 0,'0'0'0,"0"-21"16,21 21-1,0 0 1,1-22-16,-1 22 0,21 0 16,0 0-16,1-21 0,20 21 15,1-21-15,-1 21 0,22 0 16,0-21-16,-1 21 0,1 0 0,21-21 15,0 21-15,21-21 0,21 21 16,0-22-16,0 22 0,0-21 0,22 21 16,-1 0-16,0 0 0,1-21 15,-1 21-15,-21 0 0,0 0 16,0 0-16,-42 0 0,0-21 0,0 21 16,-21 0-16,-1 0 0,-20 0 15,-1 0-15,-20 0 0,20 0 0,-42 0 16,22 0-16,-22 0 0,0 0 15,0 0-15,0 21 0,-21 0 16,0 0-16,0 1 16,0-1-16,0 21 15,0-21-15,0 0 0,0 22 0,0-22 16,0 21-16,-21 1 0,0-1 16,0 0-16,0 22 0,21-22 0,-22 22 15,1-1-15,21 1 0,-21-1 16,0 1-16,21-1 0,-21 1 15,21-22-15,0 21 0,-21-20 0,21 63 16,0-64-16,-22 21 16,22-20-16,0-1 0,0 0 0,0 1 0,0-22 15,0 21-15,0 1 16,0-22-16,0 21 0,0-21 0,0 0 16,0 1-16,0-1 0,0 0 0,0 0 15,0 0-15,0 0 0,-21 1 16,0-22-16,21 21 15,-21-21-15,0 0 16,0 21-16,-1-21 0,1 0 16,0 0-16,0 0 0,0 0 0,0 0 15,-1 0-15,-20 0 0,21 21 16,0-21-16,0 0 0,-64 0 16,21 0-1,22 0-15,0 0 0,-22 0 16,22 0-16,-43 0 0,22 21 0,-22-21 15,-21 0-15,0 0 0,1 0 0,-22 0 16,0 21-16,0-21 0,-22 0 16,22 0-16,0 0 0,0 0 0,0 0 15,22 0-15,-1 0 0,0 22 16,0-22-16,21 0 0,-20 0 0,20 0 16,0 0-16,1 0 0,20 0 0,1 0 15,-1 0-15,22 0 16,-1 0-16,1 0 0,21 0 0,0 0 0,42 0 31,0-22-15,0 1-16,0 21 0,1-21 15,20 21-15,-21-21 0,21 0 0,-20 21 16</inkml:trace>
  <inkml:trace contextRef="#ctx0" brushRef="#br0" timeOffset="13281.08">6498 2011 0,'0'0'0,"0"-21"0,0 0 15,-21-22-15,0 22 0,0 0 16,21 0-16,0 0 16,-22 42 15,22 0-31,0 0 0,0 0 0,0 0 16,0 1-16,0 20 0,0 0 15,0 1-15,0-1 16,0 0-16,0 1 0,-21-1 0,21 0 0,0 22 15,0-22-15,0-21 0,0 22 16,0-1-16,0-21 0,0 0 0,0 22 16,0-22-16,0 0 15,0 0-15,21 0 16,-21-42 15</inkml:trace>
  <inkml:trace contextRef="#ctx0" brushRef="#br0" timeOffset="13624.39">6117 2667 0,'0'0'0,"0"21"15,-21 0-15,21 1 0,-21-1 16,21 0-16,0 0 0,0 0 15,0 0-15,0 1 0,21-22 16,0 21-16,0 0 0,0-21 16,1 21-16,20-21 0,-21 0 0,21 0 15,-20 0-15,20 0 0,-21 0 0,21 0 16,1 0-16,-1 0 0,-21 0 16,22 0-16,-1 0 0,-21-21 15,21 21-15,-20-21 0,20 21 0,-21-21 16,0 21-16,0-22 0,1 22 0,-22-21 15,0 0-15,0 0 16,0 0-16,0 0 16,0-1-16,0 1 0,0 0 15,-22-21-15,22 21 0,-21-1 16</inkml:trace>
  <inkml:trace contextRef="#ctx0" brushRef="#br0" timeOffset="14016.16">5927 1926 0,'0'-21'0,"21"21"16,0 0-16,0-21 16,0 21-16,22 0 0,-22-21 0,21 0 15,0 21-15,1-22 0,-1 22 16,0 0-16,1-21 0,-1 21 0,0 0 16,1 0-16,-1-21 0,0 21 15,-20 0-15,-1-21 0,0 21 0,0 0 16,-42 0 15,0 0-31,0 0 16,-1 0-16,1 0 15,21 21-15,0 0 32</inkml:trace>
  <inkml:trace contextRef="#ctx0" brushRef="#br0" timeOffset="19723.18">6456 1990 0,'0'0'0,"0"-21"32,0-1-17,0 1-15,0 0 16,21 21-16,0-21 16,0 0-16,22 0 0,-22-1 15,0 1-15,0 21 0,21-21 16,-20 0-16,20 21 0,-21 0 0,0 0 15,0 0-15,1 0 0,-1 0 16,0 0-16,0 0 0,0 21 0,-21 0 16,0 0-1,21-21-15,-21 22 0,0-1 0,22-21 16,-22 21-16,0 0 0,0 0 16,21-21 30,-21-21-30,0 0-16,0 0 16,0 0-16,0-1 15,-21 1 1,-1 0-16,1 0 0,0 21 16,0 0-16,0 0 0,0 0 15,-1 0-15,-20 0 0,21 0 16,0 0-16,-22 0 0,22 0 0,-21 21 15,21-21-15,0 21 0,-22 0 16,22 1-16,0 20 0,-21-21 0,20 21 16,1-20-16,0 20 0,0 0 15,0-21-15,0 22 0,-22 41 16,22-41-16,21-1 0,0 0 16,-21 22-16,21-22 0,0 1 0,0-1 15,0 0-15,0 1 0,0-1 16,0 0-16,0-21 0,21 22 0,-21-22 15,21 0-15,0 0 0,1 0 16,20 1-16,-21-1 0,0-21 16,22 0-16,-1 21 0,-21-21 0,21 0 15,1 0-15,-1 0 0,0 0 16,1 0-16,-1 0 0,0-21 0,1 21 16,-22-21-16,21 21 0,1 0 0,-1-22 15,-21 1-15,21 21 16,-20-21-16,-1 21 0,0 0 15,0 0-15,-21-21 16,-21 21 15,21 21-31,-21-21 0,0 0 16,-1 21-16,1-21 0,0 0 16,0 21-16,0-21 0,0 22 15,-1-22-15,-20 0 0,21 0 16,0 0-16,-22 0 0,22 0 0,0 0 15,-21 0-15,21 0 0,-1 0 16,1 0-16,-21-22 0,21 22 0,0-21 16,-1 0-16,1 0 0,21-21 0,-21 20 15,0-20-15,21 0 0,-21 21 16,21-43-16,0 22 0,0-43 16,0 43-16,0-1 15,0 1-15,21 0 0,21-1 0,-21 1 0,1 0 16,20-1-16,0 1 15,1 0-15,-1 21 0,0-22 16,1 22-16,-1 0 0,21 0 0,-20 0 16,-22-1-16,64 22 0,-64 0 15,21 0-15,-21 0 0,0 0 0,1 22 16,-22-1-16,0 0 16,0 0-16,0 0 0,0 0 15,0 1-15,-22-1 16,1-21-16,0 0 15,21 21-15,-21-21 32,0 0-17,0 0 1,-1-21-16,1 21 0,0-21 16,0-1-16,0 22 15,0-21-15,-1 21 0,1-21 0,0 21 16,0 0-16,0 0 0,-43-21 15,43 21-15,0 0 16,-21 0-16,20 0 0,-20 0 0,21 21 16,0-21-16,-22 21 0,22 0 0,0 1 15,0 20-15,0-21 0,0 21 16,-1 1-16,1-1 0,21 0 16,0 1-16,0 20 0,-21-20 0,21-1 15,0 21-15,0-20 0,0-1 16,0 0-16,0 1 0,21-1 0,-21-21 15,21 22-15,1-22 0,-1 0 16,0 21-16,21-42 0,-21 21 0,1 1 16,20-22-16,-21 0 0,21 21 0,-20-21 15,20 0-15,0 0 0,-21 0 16,22 0-16,-22 0 0,21-21 16,-21 21-16,22-22 0,-22 22 0,0-21 15,0 0-15,0 21 0,1-21 16,-1 0-16,0 0 0,0-1 15,-21 1-15,21 0 0,0 0 16,1 0-16,-1-22 0,21-20 16,-21 42-16</inkml:trace>
  <inkml:trace contextRef="#ctx0" brushRef="#br0" timeOffset="20159.45">8509 1228 0,'0'0'0,"-21"21"16,0 0-16,-1-21 0,22 21 15,-21 0-15,21 1 0,-21-1 16,21 0-16,0 0 0,0 0 0,-21 0 15,21 1-15,0-1 0,-21-21 16,21 21-16,0 0 0,0 0 16,0 0-16,0 1 15</inkml:trace>
  <inkml:trace contextRef="#ctx0" brushRef="#br0" timeOffset="20496.25">8170 1630 0,'-21'21'0,"42"-42"0,-63 42 16,42 0-16,-21-21 15,21 21 1,0-42 140,21 21-140</inkml:trace>
  <inkml:trace contextRef="#ctx0" brushRef="#br0" timeOffset="20822.54">8424 1439 0,'0'0'0,"-21"0"0,0 0 15,21-21-15,0 0 32,21 21-1,0 0 31</inkml:trace>
  <inkml:trace contextRef="#ctx0" brushRef="#br0" timeOffset="21652.75">8509 1355 0,'0'-21'313,"0"-1"-282,0 44 16,-21-1-32,0 0 1,21 0-16,0 0 0,0 0 0,0 1 0,-22-1 16,22 0-16,0 0 15,-21 0-15,21 0 0,0 1 0,0-1 16,0 0-16,0 0 0,0 0 15,-21-21-15,21 21 16,0-42 31,0 0-16</inkml:trace>
  <inkml:trace contextRef="#ctx0" brushRef="#br0" timeOffset="21964.57">8213 1778 0,'0'21'0,"0"-42"0,-22 42 0,22 0 16,0 1-16,0-1 15,22-21 1,-1 0-16,-21 21 0,21-21 0,0 0 16,0 0-16,0 0 0,1 0 15,-1 0-15,0 0 0,0 0 16,0 0-16,0 0 16,1-21-16,-22 0 15,21 21-15,-21-22 16,21 22-16,-21-21 0,21 21 0,-21-21 15,0 0-15,0 0 16,0 0-16,0-1 0</inkml:trace>
  <inkml:trace contextRef="#ctx0" brushRef="#br0" timeOffset="22239.41">8297 1355 0,'21'0'31,"1"0"-31,-1 0 0,0 0 16,0-21-16,0 21 0,0 0 15,1 0-15,-1 0 0,0 0 16,0-22-16,0 22 0,0 0 15,1 0-15,-22-21 16,21 21-16,-21-21 16,21 21-1</inkml:trace>
  <inkml:trace contextRef="#ctx0" brushRef="#br0" timeOffset="22960.71">8784 974 0,'0'0'16,"-21"0"-16,0-21 0,0 21 0,-1 0 0,1-22 15,0 22-15,0 0 0,0 0 16,-22 0-16,22 0 0,0 0 0,-21 0 15,21 0-15,-1 0 0,-20 0 16,21 22-16,0-1 0,-22-21 16,22 21-16,0 0 0,-21 0 0,21 22 15,-22-22-15,22 21 0,-21 0 16,21-20-16,-22 20 0,22 0 16,0 1-16,-21-1 0,20 0 0,22 1 15,-21-1-15,0 0 0,21 1 16,0-1-16,0-21 0,0 21 0,0 1 15,0-1-15,0 0 0,0-20 16,21 20-16,0-21 0,1 21 0,-1-20 16,0-1-16,21 0 0,-21 0 15,22 0-15,-1 0 0,-21 1 0,22-1 16,-1-21-16,0 21 0,1-21 16,-1 0-16,0 0 0,1 0 0,20 0 15,-21 0-15,1 0 0,-1 0 16,22-21-16,-22 0 0,0 21 15,1-22-15,-1 1 0,0 0 0,1 0 16,-1-21-16,0-22 0,1 22 16,-22-1-16,0 1 0,-21 0 15,21-1-15,-21-20 0,21 21 0,-21-1 16,0 1-16,0 0 0,0-1 16,0 1-16,0 0 0,0-1 0,-21 1 15,0 0-15,0-1 0,0 1 16,-1 21-16,-20-22 0,21 1 15,-21 21-15,-1 0 0,1 0 16,-22-1-16,22 1 0,0 0 0,-22 21 16,22 0-16,0 0 0,-1 0 15,-20 0-15,20 21 0,1 0 0,0-21 16,-1 22-16,22-1 0,-21 0 16,21 21-16,-22-21 0,22 1 0,0-1 15,0 21-15,0-21 0,0 0 16,21 1-16,-22-1 0,22 0 0,0 0 15,0 0-15,0 0 0,22 1 16,-1-1-16</inkml:trace>
  <inkml:trace contextRef="#ctx0" brushRef="#br0" timeOffset="23421.65">8255 1376 0,'-21'0'0,"42"0"47,0 0-32,0 0-15,0 0 0,1 0 16,-1-21-16,0 21 0,21 0 0,-21 0 16,1 0-16,-1 0 0,0 0 15,21 0-15,-21-21 0,1 21 0,-1 0 16,0 0-16,0 0 15,0 0-15,0 0 32,-42 0 15,0 0-32</inkml:trace>
  <inkml:trace contextRef="#ctx0" brushRef="#br0" timeOffset="24220.2">8234 1736 0,'0'0'0,"0"21"16,0 0 0,21-21-1,0 0-15,0 0 16,0 0-16,1 0 0,-1 0 0,21 0 15,-21 0-15,22 0 0,-22 0 0,0 0 16,0 0-16,0-21 0,0 21 16,1 0-16,-44 0 31,1 0-15,0 0-16,0 0 0,0 0 15,0 0-15,-1 0 0,1 21 0,0-21 16,0 0-16,0 21 0,0-21 15,-1 21-15,1 1 16,42-22 31,1 0-47,-1 0 0,0 0 0,0 0 16,21 0-16,-20-22 0,20 22 0,-21 0 15,0 0-15,0-21 0,1 21 16,-1 0-16,-42 0 31,-1 0-31,-20 0 0,21 0 16,0 0-16,-22 0 0,22 0 15,-21 0-15,21 0 0,0 0 16,-1 0-16,1 21 0,0-21 16,21 22-1,21-22 1,0 0-1,22 0-15,-22 0 0,0 0 16,0 0-16,0 21 0,1-21 16,-1 0-16,0 0 0,0 21 15,0-21-15,-21 21 16,21-21-16,-21 21 16,0 0 15,-21-21-31,0 0 15,0 0-15,0 22 16,0-22-16,-1 0 0,1 0 0,0 0 16,0 0-16</inkml:trace>
  <inkml:trace contextRef="#ctx0" brushRef="#br0" timeOffset="105541.12">10689 2879 0,'0'-21'31,"0"-1"16,-21 44 31,21-1-78,0 0 15,0 0-15,-21 0 0,21 0 16,-21 1-16,21 20 0,0-21 16,0 21-16,-22 1 0,1-1 0,21 22 15,-21-22-15,0 0 16,21 1-16,-21-1 0,0 0 0,-1 1 16,22-1-16,-21 0 0,0 1 0,21-22 15,-21 21-15,21-21 0,-21 0 16,0 1-16,21-1 0,0 0 0,0 0 15,-22 0-15,22 0 0,-21-21 16,21 22-16,0-44 31,0 1-31,0 0 16,0 0-16,0 0 16,21 0-16,1-22 0,-1 22 0,-21 0 15,21-21-15,0-1 0,0 1 16,-21 0-16,21-1 0,1 1 15,-1 0-15,0-1 0,0 1 0,0 0 16,0-1-16,1 1 0,-1 21 16,0-22-16,0 22 0,0-21 0,0 21 15,-21 0-15,22-1 0,-1 1 0,-21 0 16,0 0-16,21 0 0,0 21 16,-21-21-16,21 21 15,0 21 1,-21 0-16,0 0 15,0 0-15,22 22 0,-22-22 16,0 21-16,0-21 0,0 22 16,0-1-16,0 0 0,0 22 0,0-22 15,0 0-15,0 1 0,0-1 0,0 0 16,0 1-16,0-1 0,0 0 16,0-20-16,0 20 0,0-21 0,0 21 15,0-20-15,0-1 0,0 0 0,0 0 16,0 0-16,0 0 0,0 1 15,0-1-15,0 0 16,-22-21 15,1-21-15,21 0-16,0-1 16,0 1-1,0 0-15,0 0 0</inkml:trace>
  <inkml:trace contextRef="#ctx0" brushRef="#br0" timeOffset="105820.96">10477 3514 0,'0'0'0,"22"0"46,-1 0-46,0 0 0,0 0 16,0-21-16,22 21 0,-1 0 16,0-22-16,-21 22 0,22-21 0,-1 21 15,-21 0-15,22 0 0,-1-21 16,-21 21-16,0 0 0,0 0 0</inkml:trace>
  <inkml:trace contextRef="#ctx0" brushRef="#br0" timeOffset="107285.07">12001 3641 0,'-42'21'16,"21"-21"-16,42-21 78,0 21-78,-21-21 0,21 21 16,1-22-16,-22 1 0,21 0 15,0 0-15,0 0 0,0 0 0,0-22 16,1 22-16,-1-21 0,0 21 0,0-22 16,0 1-16,-21 21 0,0-22 15,21 22-15,-21 0 0,0 0 16,0 0-16,0 0 0,0-1 0,-21 22 15,21-21-15,-21 21 0,0 0 16,0 0-16,0 0 0,-1 21 16,1-21-16,0 22 0,0-1 15,0 21-15,0-21 0,21 22 0,0-1 16,-22 0-16,22 1 0,-21-1 0,21 0 16,0 1-16,0-22 0,0 21 15,0-21-15,0 22 0,0-22 0,21 0 16,1 0-16,-1-21 0,0 21 0,0 0 15,0-21-15,0 0 0,1 0 16,-1 0-16,0 0 0,0 0 16,0 0-16,0 0 0,22-21 0,-22 21 15,0-21-15,0 0 0,0 0 0,1 0 16,-1-1-16,0-20 0,0 21 16,-21-21-16,21 20 0,0-20 15,1 21-15,-1-21 0,0 20 0,0-20 16,-21 21-16,21 0 0,0 0 0,1 21 15,-1-22-15,0 22 0,0 0 16,0 0-16,0 0 0,1 22 16,-1-1-16,-21 0 0,0 0 15,21 0-15,-21 0 0,0 22 0,0-22 16,0 21-16,0-21 0,0 22 0,0-22 16,-21 0-16,0 0 0,21 22 15,-22-22-15,22 0 0,-21 0 16,21 0-16,-21-21 15,21-21 17,0 0-32,0 0 15,0 0-15,0-1 0,21 1 16,0 0-16,-21-21 0,22 21 16,-1-22-16,0 22 0,-21-21 0,21 21 15,0-22-15,0 22 0,-21 0 0,0 0 16,22 0-16,-22-1 0,0 44 47,0-1-47,-22 0 15,1 0-15,21 21 0,0-20 0,-21 20 16,21-21-16,-21 21 0,21-20 0,0-1 16,0 21-16,0-21 0,0 0 15,0 1-15,0-1 0,0 0 0,0 0 16,21 0-16,0-21 0,0 0 15,1 0-15,-1 0 0,0 0 16,0 0-16,0 0 0,22 0 0,-22 0 16,21-21-16,-21 21 0,22-21 15,-22 0-15,21 0 0,-21-1 0,0 1 16,1 0-16,-1-21 0,0-1 16,0 22-16,-21-21 0,21 0 0,-21-1 15,21-20-15,-21 20 0,0 1 16,0 0-16,0 21 0,22-22 0,-22 22 15,0-21-15,0 21 0,0-1 16,0 1-16,0 0 0,0 0 0,0 0 16,0 42 15,-22 0-31,22 0 0,0 0 0,0 1 16,0 20-16,0-21 0,-21 21 15,21 1-15,0-1 0,0 0 16,0 1-16,-21-1 0,21 0 0,0-20 15,0 20-15,0-21 0,0 21 0,0-20 16,0-1-16,0 0 0,0 0 16,0 0-16,0 0 15,21-21-15,0 0 16,1 0-16,-1 0 0,0-21 16,0 0-16,0 0 0,0-21 15,1 20-15</inkml:trace>
  <inkml:trace contextRef="#ctx0" brushRef="#br0" timeOffset="107487.96">13229 3239 0,'21'0'31,"0"0"-31,1 0 16,-1 0-16,0 0 0,0 0 16,0 0-16,0-22 0,1 22 15,-1 0-15</inkml:trace>
  <inkml:trace contextRef="#ctx0" brushRef="#br0" timeOffset="108340.47">13610 3471 0,'0'22'16,"21"-22"0,0 0-16,1 0 0,-1 0 15,0-22-15,0 22 16,21-21-16,-20 0 0,-1 21 0,0-21 15,21 0-15,-21 0 0,1 21 0,-1-22 16,-21 1-16,0 0 0,21 0 16,-21 0-16,0 0 0,0-1 0,0 1 15,0 0-15,-21 21 16,0 0-16,-1 0 0,1 0 16,-21 0-16,21 0 0,0 21 0,-1 0 15,1 1-15,21-1 0,-21 0 16,21 0-16,-21 21 0,21-20 15,0 20-15,-21-21 0,21 21 0,0-20 16,0-1-16,0 0 0,21 21 16,0-21-16,0-21 0,0 22 15,1-22-15,20 0 0,-21 0 16,0 0-16,22 0 0,-1 0 16,0-22-16,-21 22 0,22-21 0,-1 0 15,0 21-15,-20-21 0,-1 0 16,0 0-16,0-22 0,0 22 0,-21 0 15,0-21-15,0 20 0,0 1 0,0-21 16,0 21-16,0 0 0,0-1 16,0 1-16,0 42 47,0 1-47,0-1 0,0 0 0,0 21 15,0-21-15,0 1 0,0 20 0,0-21 16,-21 0-16,21 0 0,-21 1 15,21-1-15,-21 0 0,21 0 16,0 0-16,-21-21 16,-1 0-1,22-21 1,0 0-16,0 0 0,0 0 16,0-1-16,0 1 0,0 0 15,22 0-15,-1-21 0,0 20 0,0-20 16,0 21-16,22 0 0,-22 0 15,21-1-15,-21 1 0,22 0 0,-22 0 16,21 21-16,-21 0 0,0 0 0,22 0 16,-22 0-16,0 21 0,0 0 15,0 0-15,-21 22 0,22-22 16,-22 0-16,0 0 0,0 22 0,0-22 16,0 0-16,0 0 15,0 21-15,0-20 0,-22-1 0,22 0 0,-21 0 16,21 0-16,0 0 0,0 1 31</inkml:trace>
  <inkml:trace contextRef="#ctx0" brushRef="#br0" timeOffset="109311.57">15198 3302 0,'0'0'0,"0"-63"15,-22 63-15,1-22 16,0 1-16,0 0 0,0 21 0,0-21 16,-1 21-16,-20 0 0,21 0 15,0 0-15,0 0 0,-1 0 16,1 0-16,0 21 0,-21 21 15,21-20-15,21-1 0,-22 21 16,1-21-16,0 0 0,21 22 0,0-22 16,0 21-16,0-21 0,0 1 0,0-1 15,0 0-15,0 0 16,0 0-16,0 0 0,21 1 0,0-22 16,1 0-16,-1 0 0,0 0 0,0 0 15,0 0-15,0 0 16,1 0-16,-1-22 0,0 1 0,0 0 15,0 0-15,0-21 0,1 20 16,-22-20-16,21 21 0,0-21 16,-21-1-16,0 1 0,21 0 0,0-1 15,-21 1-15,21 0 0,-21-1 0,0 1 16,22 0-16,-22 20 0,0-20 16,0 21-16,0 0 0,0 0 0,0-1 15,0 1-15,0 0 0,0 42 31,0 0-15,-22 22 0,22-22-16,-21 0 0,21 21 0,0 1 15,0-1-15,-21 0 0,21 1 0,0-1 16,-21 0-16,21 1 0,0-1 16,0 0-16,0-20 0,0 20 0,0-21 15,0 21-15,0-20 0,0-1 0,0 0 16,0 0-16,0 0 15,0 0-15,21 1 0,0-22 0,-21 21 0,21-21 16,1 0-16,-1 0 0,0 0 0,21 0 16,-21 0-16,22 0 15,-22 0-15,21 0 0,-21 0 0,22-21 16,-22-1-16,21 22 0,1-21 0,-22 0 16,21 0-16,-21-21 0,22 20 15,-22-20-15,0 21 0,0-21 0,0 20 16,0-20-16,-21 21 0,0 0 15,0 0-15,0-1 0,0 1 0,0 0 16,-21 21-16,0 0 0,0 0 16,0 0-16,0 0 15,-1 21-15,1 0 0,21 1 0,0-1 16,-21 0-16,21 0 0,0 0 0,0 0 0,0 1 16,0-1-16,0 0 15,21 0-15,0-21 0,1 21 0,-22 0 16,21 1-16,0-22 0,0 21 0,0-21 15,0 21-15,1-21 16,-22 21-16,21 0 0,-21 0 16,0 1-1,-21-22 1,-1 0-16,1 0 0,0 21 16,0-21-1,0 0 1,21-21-16,0-1 0</inkml:trace>
  <inkml:trace contextRef="#ctx0" brushRef="#br0" timeOffset="109976.19">16785 2900 0,'0'-42'15,"0"20"-15,0 1 16,0 0-16,0 0 16,-21 21 15,21 21-31,-21 0 15,21 22-15,0-22 0,0 21 16,0-21-16,0 22 0,-21 20 0,21-21 16,-22 1-16,22-1 0,-21 22 15,0-22-15,21 0 0,0 1 0,-21-1 16,0 0-16,21 1 0,0-22 16,0 0-16,0 0 0,-21 0 0,21 0 15,21-21 16,-21-21-31,21 0 16,0 0-16,-21 0 0,21-22 0,-21 22 16,0-21-16</inkml:trace>
  <inkml:trace contextRef="#ctx0" brushRef="#br0" timeOffset="110566.85">16637 2900 0,'0'0'16,"-21"-21"0,21 0-16,0-1 0,0 1 15,21 21-15,0-21 16,0 21-16,0 0 0,22-21 16,-22 21-16,0-21 0,0 21 0,22 0 0,-22 0 15,0 0-15,21 0 0,-21 21 16,1 0-16,-1-21 0,0 21 15,0 0-15,-21 1 0,0-1 16,0 21-16,0-21 0,0 0 0,0 1 16,-21-1-16,0 21 0,-22-21 0,22 0 15,-21 1-15,0-1 0,20 0 16,-20-21-16,0 21 0,21 0 0,-1-21 16,1 0-16,21-21 31,21 21-31,1 0 15,-1-21-15,0 0 0,21 21 16,-21 0-16,22 0 0,-22 0 16,21 0-16,-21 0 0,22 0 0,-22 0 15,21 0-15,1 0 0,-22 0 16,21 21-16,-21 0 0,0 0 0,1-21 16,-1 21-16,0 1 0,0-1 15,-21 0-15,0 0 0,0 0 0,0 0 16,0 22-16,0-22 0,0 0 0,-63 21 15,41-20-15,-20-1 16,21 0-16,-21-21 0,-1 21 0,-20 0 16,20-21-16,1 21 0,0-21 15,21 0-15,-22 22 0,22-22 16,-21 0-16,21 0 0,-1 0 16,1 0-16,0 0 0,0 0 15,21-22 1,0 1-16,0 0 15,21 0-15</inkml:trace>
  <inkml:trace contextRef="#ctx0" brushRef="#br0" timeOffset="111440.31">17928 2815 0,'0'0'0,"-21"0"31,0 0-15,21 21 62,21 1-63</inkml:trace>
  <inkml:trace contextRef="#ctx0" brushRef="#br0" timeOffset="111960.01">18076 3175 0,'0'0'0,"0"-21"16,0 0-1,0 0-15,-21 21 16,21 21-1,-21 0-15,21 0 16,0 0-16,0 0 0,0 1 16,0-1-16,-21 21 0,21-21 0,0 0 15,0 1-15,0-1 0,0 0 16,0 0-16,0 0 0,0 0 16,0 1-16,0-1 15,0-42 32,0-1-47</inkml:trace>
  <inkml:trace contextRef="#ctx0" brushRef="#br0" timeOffset="112767.55">18542 3133 0,'0'0'0,"-21"0"0,-43 0 15,64-21-15,-21 21 0,0 0 16,0 0-1,21 21-15,-21 0 0,21 0 16,0 0-16,0 0 0,0 1 16,-22-1-16,22 0 0,0 21 0,0-21 15,0 1-15,0-1 0,0 0 0,0 0 16,0 0-16,0 0 0,0 1 16,0-1-16,0-42 46,0-1-30,0 1-16,0 0 0,0 0 16,0 0-16,0 0 0,0-1 0,0-20 15,22 21-15,-22-21 0,21 20 0,0 1 16,0-21-16,0 21 0,0 0 16,1 21-16,-1-22 0,0 22 0,0 0 15,0 0-15,0 0 0,1 0 16,-1 22-16,-21-1 0,21 0 0,0 0 15,-21 0-15,0 22 0,21-22 0,-21 0 16,0 21-16,21-21 0,-21 1 16,0-1-16,0 0 0,0 0 15,0 0-15,0 0 0,0 1 16,-21-22-16,0 0 16,21-22-1,0 1-15,0 0 16,0 0-16,0 0 0,0 0 0,21-1 15,0 1-15,1 0 0,-1-21 0,0 21 16,0-22-16,0 22 16,0 0-16,1 0 0,-1 0 0,0 21 0,21 0 15,-21 0-15,1 0 16,-1 0-16,0 0 0,0 21 0,0-21 0,-21 21 16,0 21-16,21-21 0,-21 1 15,0-1-15,0 0 0,0 0 16,0 0-16,0 0 0,0 1 0,0-1 15,0 0-15,-21 0 16,21 0 0,0-42 15</inkml:trace>
  <inkml:trace contextRef="#ctx0" brushRef="#br0" timeOffset="113140.34">19473 3217 0,'0'-21'16,"-21"0"-16,0 21 16,0 0-1,0 0 1,21 21-16,0 0 0,0 1 15,0-1-15,0 21 0,0-21 0,-22 22 16,22-1-16,-21 0 0,21 1 16,0 20-16,0 1 0,-21-22 0,0 21 15,0 22-15,0-21 0,-1 20 16,1-20-16,0 20 0,0 1 16,-21 0-16,20-22 0,1 1 0,0 20 15,21-41-15,0 20 0,-21 1 0,21-22 16,0 0-16,0-20 0,0 20 0,0-21 15,0 0-15,21-21 32,-21-21-32,21 0 0,0-21 0,1 20 15,-1-20-15,0 21 0,21-21 16,-21-22-16,1 22 0,-1-22 16,0 22-16</inkml:trace>
  <inkml:trace contextRef="#ctx0" brushRef="#br0" timeOffset="113441.17">19389 3598 0,'0'-42'16,"0"84"-16,0-147 0,0 62 0,0 1 0,0 0 16,21-1-16,0 1 0,0 21 15,0-22-15,-21 22 0,43 0 0,-22 0 16,21-21-16,0 42 16,1 0-16,-22 0 0,21 0 0,1 0 15,-22 0-15,21 0 0,-21 21 0,22 0 16,-22 21-16,-21-21 0,21 1 15,-21 20-15,0-21 0,0 21 0,0-20 16,-21-1-16,0 0 0,-22 0 16,22 0-16,-21 0 0,-1 1 15,22-22-15,-21 21 0,0-21 0,20 0 16,1 0-16,-21 0 0,21 0 16,21-21-1,0-1 1,21 1-16,-21 0 0,21 0 15,0 0-15</inkml:trace>
  <inkml:trace contextRef="#ctx0" brushRef="#br0" timeOffset="115477.52">20193 2625 0,'0'0'0,"0"-64"16,0 43-16,0 42 31,-21 0-31,21 1 0,-21 20 16,21 0-16,-22 1 0,22-1 0,0 0 15,0 22-15,-21-22 0,21 0 16,-21 22-16,0-22 0,21 1 0,-21 20 16,21-21-16,0 1 0,0-22 15,0 21-15,0-21 0,0 22 0,0-22 16,0 0-16,21 0 0,0 0 15,0-21-15,0 22 0,1-22 16,-1 0-16,0 0 0,21 0 0,-21 0 16,1 0-16,20-22 0,-21 1 0,21 0 15,-20 21-15,-1-42 0,0 21 16,21-1-16,-21-41 0,1 42 16,-22-22-16,21 22 0,-21 0 0,0-21 15,0 21-15,0-1 16,-21 1-16,-1 21 0,1 0 15,0 0-15,0 0 0,0 0 0,0 21 16,-1-21-16,22 22 0,-21-1 16,21 21-16,-21-21 0,21 22 0,0-22 15,0 0-15,0 21 0,0-21 16,0 1-16,21-1 0,0 0 0,1 0 16,-1 0-16,0 0 0,0-21 0,0 0 15,22 0-15,-22 0 0,21 0 16,-21 0-16,22 0 0,-1 0 0,-21-21 15,21 21-15,-20-21 0,-1 0 0,0 0 16,0 0-16,0-1 0,-21 1 16,21-21-16,1 21 0,-22-22 15,0 22-15,21 0 0,-21 0 0,0 0 16,0 0-16,0-1 0,0 44 31,-21-1-31,-1 0 0,22 0 16,-21 21-16,21-20 0,-21 20 15,21-21-15,0 21 0,-21 1 0,21-1 16,0-21-16,0 0 0,0 1 16,0-1-16,0 0 0,0-42 47,0 0-47,21 21 15,-21-22-15,0-20 0,21 21 0,-21 0 16,21 0-16,1-22 0,-22 22 15,21 0-15,0-21 0,-21 20 0,21 1 16,0 0-16,0 0 16,1 21-16,-1 0 0,-21 21 15,21 0-15,-21 0 16,0 1-16,0-1 0,0 21 16,0-21-16,0 0 0,0 1 0,21-1 15,-21 21-15,0-21 0,0 0 16,0 1-16,21-22 15,-21 21-15,21-21 16,1-21 0,-1-1-16,0 22 15,-21-21-15,21 0 0,0 0 0,-21-21 16,21 20-16,1 1 0,-1-21 16,0 21-16,0 0 0,0-1 0,0 1 15,1 0-15,-22 0 0,21 21 0,0 0 16,-21 21-1,0 0 1,0 22-16,-21-22 0,21 0 16,-21 0-16,21 0 0,-22 0 15,22 1-15,0-1 0,0 0 16,0 0-16,0 0 0,0 0 0,0 1 16,0-1-16,22-21 0,-1 21 15,0-21-15,0 0 0,0 0 0,0 0 16,1 0-16,20 0 0,-21 0 0,0 0 15,0 0-15,22-21 0,-22 21 16,0-21-16,21-1 0,-20 1 0,-1 0 16,0-21-16,0 21 0,-21-1 15,21-20-15,0 21 0,-21-21 0,0 20 16,0 1-16,0 0 0,0 0 16,0 0-16,-21 21 15,0 0 1,21 21-16,-21 0 0,0 0 0,21 0 15,-21 1-15,21-1 0,0 0 16,0 21-16,0-21 0,0 1 0,0-1 16,0 0-16,0 0 0,0 0 0,0 0 15,21 1-15,0-22 0,0 0 16,0 21-16,0-21 0,1 0 0,-1 0 16,0 0-16,0 0 0,21 0 15,-20 0-15,-1-21 0,0-1 0,0 1 16,0 0-16,0 0 15,-21 0-15,0-22 0,22 22 16,-22 0-16,0 0 0,0 0 0,0 0 16,-22 42 15,1 0-31,21 0 0,-21 0 16,21 0-16,0 1 0,-21-1 15,0 0-15,21 0 0,-21 0 0,21 0 16,0 1-16,0-1 0,-22 0 0,22 0 15,0-42 32,22 0-47,-22 0 16,21-1-16,0 1 0,-21 0 0,21 0 16,0-21-16,0 20 0,1-20 15,-1 21-15,0 0 0,-21 0 0,21-1 16,0 1-16,0 0 0,1 21 15,-22 21 1,0 0-16,0 22 16,0-1-16,0-21 0,0 0 15,0 1-15,0-1 0,0 0 0,0 0 16,0 0-16,0 0 0,0 1 0,0-1 16,0 0-16,21-21 15,0 0-15,0 0 16,0 0-16,0 0 0,1 0 15,-1 0-15,0-21 0,0 0 0,0-1 16,0 1-16,1 0 0,-1-21 16,0 21-16,0-22 0,0 1 15,22 0-15,-22-1 0,21-20 0,-21 20 16,0 1-16,22 0 0,-22-1 0,0 1 16,-21 0-16,0-1 0,21 22 15,-21 0-15,0 0 0,0 0 0,0 0 16,-21 21-16,0 0 15,0 21-15,21 0 16,-43 21-16,22-21 0,0 1 0,0 20 16,0 0-16,0 1 0,-1-22 0,1 21 15,0 22-15,0-22 0,0 0 16,0 1-16,-1-1 0,1 0 0,21 1 16,0-22-16,0 0 0,0 21 0,0-21 15,0 1-15,0-1 16,21-21-16,1 21 0,-1-21 15,0 0-15,0 0 0,0 0 16,0 0-16,1-21 0,-1 0 0,0 21 16,0-22-16,0 1 0</inkml:trace>
  <inkml:trace contextRef="#ctx0" brushRef="#br0" timeOffset="115715.9">22564 3133 0,'0'0'0,"0"-21"31,21 21-15,0 0-16,21 0 0,-21 0 0,1-22 16,20 22-16,-21 0 0,21 0 15,1-21-15,-1 21 0,-21-21 0,22 21 16,-22 0-16,0 0 0,0-21 15,0 21-15,0 0 0,-21-21 16,22 21-16,-22-21 0,21 21 16</inkml:trace>
  <inkml:trace contextRef="#ctx0" brushRef="#br0" timeOffset="116168.64">24236 2985 0,'0'0'0,"21"-43"16,-21 22-16,0 0 15,0 0-15,0 0 0,-21-1 0,0 1 16,-22 21-16,22 0 0,0 0 16,-21 0-16,20 0 0,-20 0 15,0 21-15,-1 1 0,1 20 16,0-21-16,21 0 0,-22 22 0,1-1 16,21 0-16,-22-21 0,22 22 0,0-1 15,21 0-15,0 1 0,0-22 16,0 21-16,0 1 0,0-22 0,0 0 15,21 21-15,0-21 0,1 1 0,20-1 16,-21-21-16,21 21 0,1-21 16,-1 0-16,0 0 0,1 0 0,-1 0 15,0 0-15,-20 0 0,20 0 16,0-21-16,-21 21 0,1-21 0,20-1 16,-21 22-16,0-21 0,-21 0 15,21 21-15,-21-21 0,22 0 16</inkml:trace>
  <inkml:trace contextRef="#ctx0" brushRef="#br0" timeOffset="122332.02">11197 4255 0,'-21'0'16,"0"0"-1,21-22 1,-21 22-16,-1 0 16,1 0-16,0 0 0,0 0 0,0 0 15,-22 0-15,22 0 0,-21 22 16,21-22-16,-22 21 0,22-21 0,0 21 15,-21 0-15,21-21 0,-1 21 16,1-21-16,21 21 16,21-21 15,1 0-31,-1 22 0,0-22 16,0 0-16,0 0 0,0 0 15,22 21-15,-22-21 0,21 21 0,-21-21 16,1 21-16,-1-21 0,0 21 0,-21 0 15,0 1-15,0-1 0,0 0 16,0 0-16,-21 0 0,0-21 0,-1 21 16,1 1-16,-21-1 0,21-21 15,0 21-15,-1-21 0,1 0 0,0 0 16,0 21-16,0-21 16,21-21 15,21 0-16,0 21 1,0 0-16,0 0 16,1 0-16,-1 0 15,-21 21-15,0 0 16,0 0-16,0 0 0,0 1 0,0-1 16,-21 0-16,21 0 0,-22 0 15,1 0-15,21 1 0,0-1 0,-21 21 16,21-21-16,-21 0 0,21 1 15,0-1-15,0 0 0,0 0 16,0 0-16</inkml:trace>
  <inkml:trace contextRef="#ctx0" brushRef="#br0" timeOffset="122866.79">10964 6033 0,'0'0'0,"-21"-22"15,21 1 1,0 0-1,21 21-15,0-21 16,1 21-16,-22 21 31,0 0-31,0 0 16,-22 1-16,1-1 0,0 0 0,0 0 16,0 0-16,0 0 0,21 1 15,0-1-15,0 0 0,0 0 16,0 0-16,0 0 15,0 1-15,21-1 0,0 0 16,0-21-16,0 21 0,-21 0 0,21 0 16,1 1-16,-1-22 0,0 21 15,21 0-15,-42 0 0,21 0 0,1 0 16,-22 1-16,0-1 0,0 0 0,0 0 16,0 0-16,-22 0 0,1 1 15,0-22-15,-21 21 0,-1 0 0,1 0 16,0 0-16,-1 0 0,22 1 15,-21-22-15,0 0 0,20 21 0,1-21 16,0 0-16,0 0 0,0-21 16,21-1-16,0 1 0,0 0 15,0-21-15,0 21 0</inkml:trace>
  <inkml:trace contextRef="#ctx0" brushRef="#br0" timeOffset="123336.89">11303 5101 0,'0'21'16,"21"-21"-1,0 0-15,0 0 0,22 0 16,-1 0-16,0 0 0,1 0 15,-1 0-15,22 0 0,-22 0 0,21 0 16,1 0-16,-22 0 0,22 0 0,-22 0 16,0-21-16,1 21 0,-1 0 15,0 0-15,-20 0 0,-1 0 0,0 0 16,0 0-16,0 0 0,0 0 16,-42 0 15,0 0-16,0 0-15,0 0 0,0 0 0,-1 0 16,1 0-16</inkml:trace>
  <inkml:trace contextRef="#ctx0" brushRef="#br0" timeOffset="123715.67">11303 5249 0,'0'0'0,"21"22"32,0-22-32,0 0 15,1 0-15,20 0 0,0 0 0,1 0 16,-1 0-16,21 0 0,-20 0 0,-1 0 15,22 0-15,-22 0 0,0 0 16,1 0-16,-1 0 0,0 0 0,-21 0 16,22 0-16,-22 0 0,0 0 0,0 0 15,0 0-15,1 0 16,-44 0 31,1 0-47,0 0 15,0 0-15,0 0 16,0 0-16,-1 21 0</inkml:trace>
  <inkml:trace contextRef="#ctx0" brushRef="#br0" timeOffset="124040.48">11282 5482 0,'0'21'0,"-21"-21"16,42 0 0,21 0-1,-21 0-15,22 0 0,-1 0 0,0 0 16,1 0-16,-1 0 0,0 0 16,1 0-16,-1 0 0,0 0 0,1 0 15,-1 0-15,0 0 0,-21 0 0,22 0 16,-22 0-16,0 0 0,0 0 15,0 0-15,1 0 0,-44 0 94,22 22-94</inkml:trace>
  <inkml:trace contextRef="#ctx0" brushRef="#br0" timeOffset="142010.35">2434 14647 0,'0'0'0,"0"-21"0,0 0 0,0 0 15,-21 0-15,21 0 0,0-1 16,0 1-16,0 0 0,0 0 15,0 0-15,-21 0 0,21-22 16,0 22-16,0 0 0,0 0 16,-21 21-16,21-21 0,-22 21 47,1 21-32,0 0-15,21 21 0,0-21 0,0 22 16,-21-1-16,21 0 0,0 22 0,0-22 15,-21 1-15,21 20 16,0-21-16,0 22 0,0-1 0,0 1 16,0-1-16,0 1 0,0 21 15,0-22-15,0 22 0,0-1 16,-21-20-16,21 21 0,0-1 0,-22-20 16,1 20-16,0 1 0,21-21 15,-21-1-15,21 1 0,-21-22 0,21 0 16,0 1-16,0-1 0,-21-21 15,21 0-15,0 0 0,-22-21 16,1 0-16,21-21 16,0 0-1,0 0-15,0-21 0,0 20 16,0-62-16,0 20 0</inkml:trace>
  <inkml:trace contextRef="#ctx0" brushRef="#br0" timeOffset="142862.91">2159 14436 0,'21'0'16,"0"0"-16,0 0 0,22 0 0,-1-21 15,0 21-15,22-22 0,-1 22 16,1-21-16,21 21 0,-1-21 0,1 21 16,0-21-16,-1 21 0,1-21 15,0 21-15,20-21 0,1 21 16,0 0-16,0 0 0,21-22 15,-42 22-15,20 0 0,1 0 0,-21 0 16,21 0-16,-22 0 0,1 0 16,0 0-16,-22 0 0,22 0 0,-22 0 15,-20 0-15,20 0 0,-20 0 16,-1 0-16,0 22 0,-21-1 0,1-21 16,-1 21-16,0-21 0,0 21 15,-21 0-15,0 0 0,0 1 16,0-1-16,0 0 0,0 0 0,0 21 15,0-20-15,0 20 16,0-21-16,0 21 0,0 1 0,-21-1 16,21 0-16,-21 1 0,21-1 15,0 0-15,0 1 0,0 20 0,0-20 16,-21 20-16,21-21 0,0 22 16,0-1-16,0 1 0,0-1 0,0 1 15,0-1-15,0 128 16,0-64-16,0-64 15,0 1-15,-22 21 0,22-22 0,-21 1 16,21-1-16,0 1 0,0-22 0,0 21 16,0-20-16,0-1 0,0 0 15,0-20-15,0 20 0,0-21 0,0 0 16,0 0-16,0 1 0,-21-22 16,0 21-16,0-21 15,0 0-15,-22 0 0,22 0 16,-21 0-16,-1-21 0,1 21 15,-21-22-15,20 22 0,-20-21 0,-22 21 16,22-21-16,-22 21 0,-211-21 16,169 21-16,-22 0 15,22 0-15,-21 0 0,0 0 16,21 0-16,-21 0 0,21 0 16,21 0-16,0 0 0,22 0 0,-1 0 15,-21 0-15,43 0 0,41 0 16,-20 0-16,21 0 15,0 0-15,21-21 16,0 0 0,21 21-16,0-22 0,0-20 0,22 21 15,-22 0-15</inkml:trace>
  <inkml:trace contextRef="#ctx0" brushRef="#br0" timeOffset="143707.94">1270 10774 0,'0'0'16,"0"-21"-16,-21 21 15,21-21-15,-21 21 0,-1 0 32,1 42-32,21-21 15,-21 21-15,21 1 0,-21 20 0,0 22 16,21 0-16,-21-1 15,-1 1-15,1 21 0,0-22 0,0 22 16,21-21-16,-21 0 0,0 20 16,-1-20-16,22-21 0,0 20 0,0-20 0,-21-1 15,21-20-15,0 20 16,0-42-16,0 22 0,0-22 0,0 21 16,0-21-16,0 0 15,0 1-15,0-44 16,0 1-1,0 0-15,0 0 0,0-21 16,0-1-16,21 1 0</inkml:trace>
  <inkml:trace contextRef="#ctx0" brushRef="#br0" timeOffset="144373.07">1206 10837 0,'0'0'0,"22"0"0,-1 0 15,21 0-15,22 0 0,-1 0 16,1 0-16,-1-21 0,22 21 0,-22-21 15,22 21-15,0-21 0,-1 0 16,1 21-16,0-21 0,20-1 16,-20 22-16,0-21 0,-1 0 0,1 21 15,-21 0-15,-1 0 0,1 0 16,-22 0-16,0 0 0,1 0 16,-1 0-16,-21 0 0,0 0 0,0 21 15,1 0-15,-22 1 16,21-1-16,-21 0 0,21 0 0,-21 21 15,0-20-15,0 20 0,0 0 0,0 1 16,21 20-16,-21-21 0,21 22 16,-21 21-16,0 42 15,0-64-15,0 1 0,0-1 16,0 1-16,0-1 0,0-21 0,0 22 0,0-22 16,0 22-16,21-22 15,-21 0-15,0 1 0,0-1 0,0 0 16,0-20-16,0 20 0,0-21 15,0 21-15,-21-20 0,0-1 0,0 0 16,0 0-16,-22 21 0,1-20 16,-21-1-16,-22-21 0,0 21 0,1 0 15,-22 0-15,-21 0 0,21 1 0,-21-1 16,0 0-16,0 0 0,0-21 16,21 21-16,0-21 0,0 21 15,22-21-15,20 0 0,1 0 16,-1 0-16,22 0 0,21 0 15,0 0-15,-1 0 0,22-21 16,0 0 0,43 21-16,-22-21 0,21 21 0,22-21 15,-22 0-15,43-1 0,-22 1 16</inkml:trace>
  <inkml:trace contextRef="#ctx0" brushRef="#br0" timeOffset="144813.82">4127 10859 0,'0'0'0,"-21"0"0,0 0 16,0 21-1,21 0 1,-21 0-16,21 21 0,0 22 0,0-22 16,0 22-16,0-1 15,0 22-15,0-22 0,0 22 0,0-21 16,0-1-16,0 22 0,0-22 15,0 1-15,0-1 0,-21 1 0,21 63 16,0-85-16,-22 0 0,22 1 16,0-1-16,-21 0 0,21-20 15,0 20-15,0-21 0,0 0 16,0 0-16,0-42 31,0 0-31,0 0 0,0-21 16,0 20-16,21-20 15,-21 0-15</inkml:trace>
  <inkml:trace contextRef="#ctx0" brushRef="#br0" timeOffset="145447.48">4000 10880 0,'0'0'16,"-21"0"-16,21-21 0,-21-1 0,21 1 15,21 0-15,0 21 16,1 0-16,20-21 0,0 21 16,1-21-16,-1 21 0,43 0 15,-22-21-15,22 21 0,-1-22 0,22 22 16,-21 0-16,21 0 0,-22-21 16,22 21-16,-21 0 0,0 0 15,-1 0-15,1 0 0,-22 0 0,22 0 16,0 0-16,-22 0 0,1 0 0,-1 0 15,1 0-15,-22 0 0,0 0 16,1 0-16,-22 0 0,0 0 16,0 0-16,0 21 0,-21 1 0,0-1 15,0 0-15,0 0 0,0 0 16,0 22-16,0-22 0,0 21 16,0 0-16,0 1 0,0-1 15,0 0-15,0 1 0,0 20 0,0-20 16,0 20-16,0-21 0,0 22 0,0-1 15,0-20-15,0 20 0,0-20 16,0-1-16,0 21 0,0-20 0,0 20 16,-21-20-16,21 20 0,-21-21 15,0 1-15,21-1 0,-21 0 0,0 1 16,21-1-16,-22-21 0,1 22 16,0-22-16,-21 0 0,21 0 0,-22-21 15,1 21-15,0 0 0,-1-21 0,-20 22 16,-1-22-16,1 0 15,-22 0-15,-21 0 0,0 0 0,1 0 16,-1 0-16,-21 0 0,21 0 0,21 0 16,1 0-16,-1 0 0,21 0 15,1 0-15,21 0 0,-1 0 0,1 0 16,21 0-16,-22 0 0,22 0 16,-21 0-16,21 0 0,0 0 0,-1 0 15,1 0-15,0 0 0,21-22 31,0 1-31</inkml:trace>
  <inkml:trace contextRef="#ctx0" brushRef="#br0" timeOffset="146018.19">6985 11007 0,'0'0'0,"0"-21"15,0-1-15,0 44 32,0 20-17,0 0-15,0 1 0,0 20 0,0 1 16,0-1-16,-21 22 0,21-1 16,-21-20-16,-1 21 0,22-1 0,-21-20 15,0 20-15,0-20 0,0-1 0,21 1 16,0-22-16,-21 1 0,21-1 15,0-21-15,0 21 0,0-20 16,0-1-16,0 0 0,0-42 31,0 0-31,21-1 0,0 1 16,-21-21-16,21 0 16,0-1-16</inkml:trace>
  <inkml:trace contextRef="#ctx0" brushRef="#br0" timeOffset="146782.67">8826 10605 0,'106'0'0,"-212"0"0,297 0 0,-106 0 16,63 0-16,-64 0 0,-41 0 15,20 0-15,-20 0 0,-1 0 0,-21 0 16,0 0-16,0 0 0,-21 21 15,0 0 1,0 0-16,0 0 0,0 0 16,-21 1-16,0 20 0,21-21 0,0 21 15,-21-20-15,21 20 0,-21 0 0,21 22 16,0-22-16,0 22 16,0-1-16,0-21 0,0 22 0,0-1 0,0 1 15,21-1-15,-21 1 0,21-22 16,0 22-16,-21-22 0,0 0 0,21 1 15,-21 20-15,22-20 0,-22-1 16,0 0-16,0 1 0,0-22 16,0 21-16,0 0 0,0-20 0,0 20 15,-22 21-15,1-41 0,0-1 0,21 0 16,-21-21-16,0 21 16,0 0-16,-1-21 0,1 21 0,-21 1 15,21-1-15,0-21 0,-1 21 16,1 0-16,-21-21 0,21 21 15,-22-21-15,1 21 0,0-21 16,-1 22-16,-20-1 0,-1-21 0,1 21 0,-1-21 16,-20 0-16,20 0 15,-42 21-15,22-21 0,-22 0 0,0 0 0,-21 0 16,0 21-16,-21-21 0,21 0 16,0 0-16,-21 0 0,21 0 15,0 0-15,21 0 0,-21 0 0,42 0 16,-21 0-16,22 0 0,-1 0 0,22 0 15,-1 0-15,1 0 0,-43 0 16,63 0-16,1 0 0,21 0 16,0 0-16,0 0 0,21-21 15,0 0 1,21 21-16,42-42 16,-42 20-16,22 1 0,-1 0 0,22 0 15</inkml:trace>
  <inkml:trace contextRef="#ctx0" brushRef="#br0" timeOffset="147363.74">7091 11007 0,'-21'-21'16,"-1"21"-16,1 0 0,21-22 47,21 22-47,1 0 0,-1 0 16,0-21-16,21 21 15,1 0-15,-1 0 0,21-21 0,1 21 16,-1 0-16,22 0 0,21 0 0,0 0 15,0 0-15,-1 0 0,22 0 16,-21 0-16,0 0 0,0 0 0,0 0 16,0 0-16,-22 0 0,1 21 15,0-21-15,-1 0 0,-20 0 0,-1 0 16,64 0-16,-106 0 16,1 0-16,-1 0 15,0 0-15,0 0 0,-42-21 63,0 21-48,0 0-15,-1 0 0</inkml:trace>
  <inkml:trace contextRef="#ctx0" brushRef="#br0" timeOffset="149382.73">2942 15409 0,'-21'-42'0,"42"84"0,-63-105 0,42 42 0,-21 21 16,-1-21-16,1 21 0,0 21 15,0 0-15,0 21 16,21-21-16,-21 22 0,-1 20 16,1-20-16,0 20 0,0-21 0,0 22 15,21-1-15,-21 1 0,-1-1 16,1 1-16,0-1 0,21 1 0,0-22 15,0 1-15,0-1 0,0 0 16,0-21-16,0-42 31,0-21-31,0 21 0,0-64 16,21 22-16,0 20 16,-21-20-16,22-1 0,-1 1 0,0 20 15,0-20-15,0-1 0,22 1 0,-22-1 16,0 22-16,21-21 0,-21 20 15,1 22-15,-1-21 0,0 21 16,0 21-16,0 0 0,0 0 0,1 0 16,-1 21-16,-21 0 0,21 21 15,0-21-15,-21 22 0,21-1 16,0 0-16,-21 1 0,22 20 0,-1-20 16,-21 20-16,21-21 15,0 22-15,-21-1 0,0-20 0,21 20 16,-21-20-16,0-1 0,21 0 15,-21 1-15,0-22 0,0 21 0,0-21 16,0 0-16,0 1 0,-21-22 31,0 0-31,0-22 16,0 1-16,-22 0 0</inkml:trace>
  <inkml:trace contextRef="#ctx0" brushRef="#br0" timeOffset="149576.78">2498 16044 0,'21'0'15,"0"0"-15,-21-21 16,42 0-16,1 0 0,-1-21 16,0 20-16,1 1 0,20 0 15,-21 0-15,1 0 0,20-22 0,-20 22 16,20 0-16,1 0 0,-22 0 15,21-22-15,1 22 0,-22 0 0</inkml:trace>
  <inkml:trace contextRef="#ctx0" brushRef="#br0" timeOffset="149896.07">4720 14499 0,'-21'-21'15,"42"42"-15,-63-42 0,21 0 0,-22 21 16,22 0-16,-21 0 0,21 0 0,-22 0 16,1 0-16,0 21 0,20 0 15,-62 43-15,63-43 16,-1 21-16,1-21 0,0 22 15,21-22-15,0 21 0,0-21 0,0 22 0,0-22 16,0 0-16,0 0 0,21-21 16,0 21-16,1 1 0,-1-22 15,21 0-15,-21 0 0,22 0 0,-22 0 16,21 0-16,0-22 0,-20 1 16,20 21-16,-21-21 0</inkml:trace>
  <inkml:trace contextRef="#ctx0" brushRef="#br0" timeOffset="150352.03">4678 14245 0,'0'0'0,"-64"-21"0,22 21 16,0 0-16,-1 0 0,1 0 0,0 0 15,-1 0-15,1 21 0,21 0 16,-22 1-16,22 20 0,0-21 0,0 21 15,0 22-15,0-22 0,-1 1 0,22 20 16,0 1-16,0-22 0,0 21 16,0 1-16,0-1 0,0-20 0,0 20 15,0 1-15,0-22 0,22 22 16,-1-22-16,0 0 0,21 1 16,-21-22-16,1 0 0,20 0 0,0-21 15,1 0-15,20 0 0,22 0 16,-22-21-16,1-21 0,-22 20 15,22-20-15,-22 0 0,43-43 16,-43 43-16,0-1 16,-21 1-16,1-21 0,-22 20 0,0-20 15,0 20-15,0-20 0,0-1 0,-43 1 16,22 21-16,-21-22 0,-1 22 16,1-1-16,0 22 0,-22-21 0,1 21 15,-1 21-15,1 0 0,-22 0 16,43 0-16,-22 0 0,1 0 15,20 0-15,1 0 0,0 0 0,-1 21 16,22-21-16,-21 0 0,21 0 0,0 0 16,-22 0-16</inkml:trace>
  <inkml:trace contextRef="#ctx0" brushRef="#br0" timeOffset="151211.45">1482 11769 0,'0'-21'0,"0"42"0,-22-42 15,22-1 1,0 44-16,0-1 15,0 0-15,0 0 0,0 21 16,0 1-16,0-1 0,0 22 0,0-22 16,0 21-16,0-20 0,0-1 15,0 0-15,0 1 0,0-1 0,0-21 16,0 0-16,0 1 0,0-1 16,0 0-16,0 0 15,0-42 1,22 0-1,-22 0-15,0-1 0,0 1 16,0 0-16,0-21 0</inkml:trace>
  <inkml:trace contextRef="#ctx0" brushRef="#br0" timeOffset="151768.37">1439 11748 0,'0'0'15,"0"-43"1,0 22-16,21 0 0,-21 0 0,43 21 0,-22-21 15,21 21-15,-21 0 16,22-22-16,-1 22 0,0 0 0,-20 0 0,20 0 16,-21 0-16,21 22 15,-20-22-15,-22 21 0,0 0 0,21 0 16,-21 0-16,0 0 0,0 1 16,0 20-16,-21-21 0,-1 0 0,22 0 15,-21 1-15,0 20 0,0-21 16,0 0-16,0 0 0,-1-21 0,1 22 15,0-1-15,0-21 16,0 21-16,0-21 0,-1 0 0,1 0 16,0 0-16,0 21 15,0-21-15,21-21 32,21 0-17,0 0-15,0 21 0,22-22 0,-22 22 16,21-21-16,0 21 0,-20 0 15,20-21-15,0 21 0,1 0 0,-1 0 16,0 0-16,1 0 0,-22 21 16,21-21-16,-21 21 0,0 1 0,1-1 15,-1 21-15,-21-21 0,0 0 16,0 22-16,0-22 0,-21 21 0,-22 1 16,22-22-16,-21 21 0,-1-21 15,1 0-15,0 1 0,-1-1 0,1 0 16,0 0-16,-1-21 0,22 0 15,-21 0-15,21 0 0,-22 0 16,22 0-16,-21 0 0,21 0 16,0 0-16,-1 0 0,1-21 0,21 0 15,0 0-15,0-1 0,0 1 16,0 0-16,0 0 0,0-21 0,0 20 16,21-20-16</inkml:trace>
  <inkml:trace contextRef="#ctx0" brushRef="#br0" timeOffset="152096.34">2815 10859 0,'-21'0'15,"0"0"-15,-22 0 16,22 0-16,-21 0 0,0 0 0,-1 21 16,22 0-16,-21 0 0,21 0 15,-1 0-15,1 22 0,0-22 16,21 21-16,0-21 0,0 22 0,0-22 16,21 0-16,0 0 0,1 0 15,-1 1-15,0-22 0,21 21 16,-21-21-16,22 0 0,-1 0 0,-21 0 15,22 0-15,-1-21 0,0 21 0,-21-22 16,22 1-16,-22 0 0,0 0 16,0 0-16</inkml:trace>
  <inkml:trace contextRef="#ctx0" brushRef="#br0" timeOffset="152588.32">2921 10605 0,'0'0'0,"-85"0"16,64 0-16,-21 0 0,-1 21 15,1-21-15,0 21 0,-1 0 16,1 0-16,0 22 0,-1-22 0,1 21 16,0 0-16,-1 1 0,1-1 15,0 0-15,21 1 0,-1 20 16,1-20-16,0 20 0,21-21 15,0 22-15,0-22 0,0 1 0,0-1 0,21 0 16,22-21-16,-22 1 0,21 20 16,0-42-16,1 21 0,-1 0 15,22-21-15,-22 0 0,21 0 0,1 0 16,-1 0-16,-20-21 0,20 0 16,-20 0-16,-1 0 0,0-22 0,1 22 15,-1-21-15,0-1 0,-21 1 16,22 0-16,-22-1 0,0-20 15,0 21-15,-21-22 0,0 22 0,0-22 16,0 22-16,0-22 0,-42 22 0,21-21 16,-22 20-16,1 1 0,-21 21 0,20 0 15,-41-1-15,20 1 16,-21 21-16,1 0 0,-1 0 0,0 21 16,22 1-16,-22-1 0,22 0 15,-1 0-15,22 21 0,-43 1 16,64-22-16,0 21 0,21-21 15,0 1-15,0 20 0,0-21 0,0 0 16,0 22-16,42-22 0</inkml:trace>
  <inkml:trace contextRef="#ctx0" brushRef="#br0" timeOffset="153111.68">2371 12510 0,'0'-22'16,"0"44"-16,21-65 0,-21 22 0,21 0 16,-21 0-16,21 21 15,0 21 1,-21 0-16,0 0 0,0 0 0,21 22 15,1-1-15,-1 22 0,-21-22 16,21 43-16,0-22 0,0 22 16,0-22-16,-21 22 0,22 0 0,-1-1 15,0 1-15,-21 21 0,0-22 16,0 1-16,21 21 0,-21-21 0,0-1 0,0 1 16,0 0-16,0-1 15,0-20-15,0-1 0,0 1 0,-21-22 16,21 0-16,0 1 0,0-22 15,0 0-15,0-42 16,-21-21-16,21-1 16,0 1-16,-21 0 0,21-1 15,0-20-15</inkml:trace>
  <inkml:trace contextRef="#ctx0" brushRef="#br0" timeOffset="153555.68">2498 12637 0,'-64'21'0,"128"-42"0,-170 63 0,42-21 15,1 0-15,20 22 0,-20-22 0,21 21 16,-22 0-16,22 1 0,-1-22 16,1 21-16,21-21 0,-21 22 15,20-22-15,1 0 0,0 0 0,0-21 16,42 0 15,0-21-31,0 0 0,1 0 0,20 0 16,-21-22-16,21 1 0,-20 21 15,20-43-15,0 22 0,1 0 0,-1-22 16,0 22-16,22-1 0,-22 1 16,0 0-16,1-1 0,-1 1 0,-21 21 15,0 0-15,22 0 0,-22 21 16,0 0-16,0 0 0,0 0 15,1 21-15,-1 0 0,0 21 16,0-21-16,0 22 0,0-1 16,1 0-16,20 1 0,-21-1 0,21 22 15,-20-22-15,-1 0 0,21-21 16,0 22-16,-20-1 0,-1-21 0,21 22 16,-21-22-16,0 0 0,1-21 15,-1 21-15,0-21 0,0 0 0,0 0 16,0 0-16,1 0 0,-22-21 0</inkml:trace>
  <inkml:trace contextRef="#ctx0" brushRef="#br0" timeOffset="154656.12">4635 11472 0,'0'0'0,"22"0"0,-22-21 0,21 0 15,-21 0 1,0 0-16,0 0 15,-21 21-15,-1 0 16,1 0-16,0 0 0,-21 0 0,-1 21 16,1-21-16,21 21 0,-21 21 15,20-21-15,-20 22 0,21-22 16,0 21-16,0 1 0,-1-1 16,1 21-16,21-20 0,0-1 15,0 22-15,0-22 0,0 0 0,0 1 16,0-1-16,21 0 0,-21-21 0,43 1 15,-22-1-15,0 0 0,21 0 16,-20-21-16,20 0 0,0 21 0,-21-21 16,22 0-16,-22 0 0,21 0 15,-21 0-15,1-21 0,20 21 0,-21-21 16,0 0-16,0 0 0,1-1 16,-1 1-16,0-21 0,0 21 0,0-22 15</inkml:trace>
  <inkml:trace contextRef="#ctx0" brushRef="#br0" timeOffset="155052.44">5736 10901 0,'0'0'0,"0"-21"16,0 0 0,0 42 15,0 0-31,-21 0 0,21 0 0,-21 0 15,21 1-15,-21-1 0,21 0 16,0 21-16,0-21 0,0 1 0,0 20 16,-22-21-16,22 0 0,0 0 0,0 1 15,-21-1-15,21 0 0,0 0 16,0 0 0,-21-21 15</inkml:trace>
  <inkml:trace contextRef="#ctx0" brushRef="#br0" timeOffset="155271.32">5440 11388 0,'0'0'0,"0"21"0,0 0 0,21-21 15,0 21-15,0-21 16,0 0-16,1 0 0,-1 0 15,21 0-15,-21 0 0,0 0 0,1 0 16,-1 0-16,0-21 0,0 21 0,0 0 16,0-21-16,-21 0 15,22 21-15,-22-21 0,21-1 0,-21 1 16,0 0-16,0 0 16,0 0-16,0 0 0</inkml:trace>
  <inkml:trace contextRef="#ctx0" brushRef="#br0" timeOffset="155473.2">5482 11007 0,'0'0'0,"21"0"0,0 0 0,1 0 16,-22-21-16,21 21 0,21 0 0,-21 0 15,0 0-15,1-22 0,-1 22 16,0-21-16,0 21 0,0 0 0,-21-21 16</inkml:trace>
  <inkml:trace contextRef="#ctx0" brushRef="#br0" timeOffset="155994.6">5948 10626 0,'0'0'0,"-21"0"0,-1 0 0,-20-21 15,21 21-15,-21 0 0,20 0 0,-20 0 16,0 0-16,21 0 16,-22 21-16,1 0 0,0 0 0,-1 0 0,1 0 15,21 1-15,-22-1 0,22 21 16,-21 0-16,21-20 0,0 41 15,21-21-15,-22 1 0,22 20 0,0 1 16,-21-22-16,21 22 0,0-1 16,0 1-16,0-22 0,0 0 0,21 1 15,1-1-15,-1 0 0,0-21 16,21 1-16,-21-1 0,1 0 0,20 0 16,0-21-16,1 0 0,-1 0 0,0 0 15,1 0-15,-1 0 0,21 0 16,-20 0-16,-1-21 0,0 0 0,1 0 15,-1-1-15,0 1 0,-20-21 16,20 0-16,0 20 0,-21-20 16,1-21-16,20 20 0,-21 1 0,0-22 15,-21 22-15,0-21 0,0-43 16,0 42-16,0 22 0,-21 0 16,0-22-16,0 22 0,0 21 0,-22-22 15,1 22-15,0 21 0,-22 0 0,22 0 16,-22 0-16,1 0 0,20 0 15,-20 21-15,21 0 0,-1 1 0,1-1 16,0 21-16,-1-21 0,22 0 16,-21 22-16,21-22 0,21 0 15,0 21-15,0-20 0,0-1 0</inkml:trace>
  <inkml:trace contextRef="#ctx0" brushRef="#br0" timeOffset="156462.14">7112 11621 0,'0'-22'16,"0"44"-16,21-44 0,-21 1 0,0 42 31,0 1-15,0-1-16,0 21 0,0-21 15,0 22-15,0-1 0,0 0 0,-21 1 16,21-1-16,-21 21 0,21-20 16,0-1-16,0-21 0,0 22 0,-21-1 15,21-21-15,0 0 0,0 0 0,0 1 16,21-44 15,0 22-31,-21-21 0</inkml:trace>
  <inkml:trace contextRef="#ctx0" brushRef="#br0" timeOffset="156819.94">7006 11663 0,'0'-21'0,"0"42"0,0-63 15,0 20-15,0 1 0,0 0 16,21 0-16,22 21 0,-22-21 16,21 21-16,0 0 0,1-21 0,-1 21 15,22 0-15,-22 0 0,21 0 16,1 0-16,-1 21 0,1 0 0,-1 0 16,-20 0-16,20 22 0,-20-22 15,-1 21-15,-21 0 0,21 1 16,-42-22-16,0 21 0,0 1 0,-21 41 15,0-41-15,-21-1 0,-1 0 16,1 1-16,0-22 0,-22 21 16,22-21-16,0 0 0,-1 22 0,-20-22 15,20 0-15,22-21 0,-21 21 0,21 0 16,-22-21-16,22 0 0,21 22 16,-21-22-16,0 0 0,21-22 31,0 1-31,0 0 0,21 0 15,0 0-15,0 0 0</inkml:trace>
  <inkml:trace contextRef="#ctx0" brushRef="#br0" timeOffset="157127.79">8869 11134 0,'0'0'0,"-21"0"16,-1 21 0,1 0-16,21 0 0,-21 0 0,0 22 15,0-22-15,21 21 0,0-21 0,-21 22 16,21-22-16,-22 21 0,22-21 15,0 1-15,0-1 0,0 0 0,0 0 16,0 0-16,0 0 0,0 1 16,22-22-1,-1 0-15</inkml:trace>
  <inkml:trace contextRef="#ctx0" brushRef="#br0" timeOffset="157363.66">8551 11536 0,'0'0'0,"0"21"0,0 0 15,0 0-15,0 1 16,0-1 0,21-21-16,1 0 0,-1 0 15,0 0-15,0 0 0,21 0 16,-20 0-16,20 0 0,-21 0 0,0 0 15,22 0-15,-22 0 0,21-21 16,-21 21-16,0 0 0,1-22 0,-22 1 16,0 0-16,0 0 15,0 0-15</inkml:trace>
  <inkml:trace contextRef="#ctx0" brushRef="#br0" timeOffset="157540.07">8551 11261 0,'0'0'0,"-21"0"0,42 0 32,0 0-17,1-21-15,20 21 0,-21 0 0,0 0 16,22-22-16,-22 22 16,21 0-16,-21-21 0,22 21 0,-22-21 15,0 21-15,0-21 0,0 21 0</inkml:trace>
  <inkml:trace contextRef="#ctx0" brushRef="#br0" timeOffset="158032.79">8932 10880 0,'-21'-21'15,"42"42"-15,-63-42 0,0 21 0,20-22 0,-20 22 0,21 0 16,-21 0-16,-1 0 15,1 0-15,0 0 0,-1 22 0,1-22 16,0 21-16,-1 0 0,1 0 0,0 21 16,-1-20-16,22 20 0,-21 0 15,-1 1-15,22-1 0,-21 21 0,21-20 16,0 20-16,21-20 0,0 20 16,0 1-16,0-22 0,0 21 0,0-20 15,0 41-15,42-41 0,-21-1 16,21 0-16,1-20 0,-1-1 15,0 0-15,22 0 0,-1 0 16,1-21-16,-1 0 0,1 0 0,-1 0 16,1-21-16,-1 0 0,1 0 15,-22 0-15,64-22 0,-42 1 16,-22 21-16,0-22 0,-21 1 0,22 0 16,-22-22-16,21 22 0,-21-22 15,1-20-15,-22 20 0,0 1 0,0-1 16,0 1-16,0-1 0,-43 22 15,22 0-15,-21-1 0,-1 1 0,-20 21 16,-1 0-16,1-1 0,-22 22 16,1 0-16,20 0 0,1 0 0,-64 43 15,63-22-15,22 0 0,-1 0 16,-20 22-16,21-1 0,-1 0 16,1 1-16,0-1 0,-1 21 15,1-20-15</inkml:trace>
  <inkml:trace contextRef="#ctx0" brushRef="#br0" timeOffset="158619.97">5101 12637 0,'21'-22'0,"-42"44"0,42-65 16,-21 22-16,0 0 0,21 21 0,-21-21 15,0 0-15,0-1 16,0 44-1,-21-1-15,0 0 16,0 21-16,-21 22 16,20-1-16,-20 22 0,-21-22 0,20 43 15,-20-21-15,-1 21 0,-20 0 0,20-1 16,-21 1-16,22 21 0,-1-21 16,-63 106-16,85-106 0,-21-22 15,20 1-15,22 0 0,-21-22 16,21 1-16,-1-1 0,1-21 0,0-20 15,21 20-15,-21-21 0,21-42 32,0 0-32,0-22 0,0 1 0,0 0 15,21-22-15,0-20 0</inkml:trace>
  <inkml:trace contextRef="#ctx0" brushRef="#br0" timeOffset="159068.67">4911 12531 0,'0'0'0,"-22"0"0,1 0 16,0 0-16,0 0 0,-21 21 16,-1 0-16,1 0 0,-22 22 0,22-22 15,-21 21-15,20 0 0,1 1 0,0-22 16,-1 21-16,22-21 15,0 22-15,0-22 0,0-21 0,21 21 16,21-21 0,0-21-1,21 0-15,-21 0 0,22-1 16,-1 1-16,0 0 0,1-21 0,-1 21 16,0-22-16,22 22 0,-22 0 15,22-21-15,-22 20 0,0-20 0,1 21 16,-1 0-16,0 0 0,-20 21 0,-1 0 15,0 0-15,0 0 16,-21 21-16,0 0 0,0 0 16,0 21-16,0 1 15,0-22-15,0 21 0,0 1 0,0-1 16,0 0-16,0 1 0,0-1 0,0 0 0,0-21 16,21 22-16,0-22 15,-21 0-15,22 0 0,-1-21 0,0 21 16,0-21-16,0 0 0,0 0 15,22 0-15,-22 0 0</inkml:trace>
  <inkml:trace contextRef="#ctx0" brushRef="#br0" timeOffset="159484.1">7429 12510 0,'-21'0'15,"0"0"-15,0 0 16,0 0-16,-22 0 0,1 21 0,21-21 16,-21 21-16,-1 0 0,1 0 0,0 0 15,-1 1-15,1 20 0,-22 0 16,22 1-16,-21 20 0,20-21 0,-20 22 15,20-1-15,-20 22 0,-1-21 16,1-1-16,-1 22 0,1-1 16,-1 1-16,1 0 0,-22-1 0,22 1 15,-43 0-15,21-1 0,1-20 16,-1 21-16,-21-22 0,43 22 0,-22-22 16,21-20-16,1 20 0,-22 1 15,43-22-15,21-21 0,0 0 16,-1 0-16,22-42 31,0 0-31,0 0 0,0 0 16,0 0-16,22-22 0,-1 1 0,21 0 15</inkml:trace>
  <inkml:trace contextRef="#ctx0" brushRef="#br0" timeOffset="160013.24">7154 12446 0,'0'0'15,"-63"0"1,42 0-16,-22 0 0,1 0 15,0 21-15,-22-21 0,22 21 0,-22 1 16,22 20-16,-22-21 0,22 0 0,-21 22 16,20-22-16,1 21 0,-22-21 15,43 22-15,-21-22 0,21 0 16,-22 0-16,22 0 0,21 0 16,21-21 15,1-21-31,-1 0 0,0 21 0,21-21 15,1 0-15,-1 0 0,0-1 16,1 1-16,20 0 0,-21 0 16,1 0-16,20 0 0,-20-1 0,-1 22 15,0-21-15,1 21 0,-22-21 0,21 21 16,-21 0-16,0 0 0,1 0 16,-1 21-16,0 0 0,0 22 0,-21-22 15,0 21-15,21 1 0,-21-1 0,0 21 16,21-20-16,-21-1 0,0 22 15,0-22-15,0 0 0,0 1 16,0-22-16,0 21 0,0-21 0,0 22 16,0-22-16,0 0 0,22-21 0,-22 21 15,21-21-15,0 0 0,0 0 16,0 0-16,0 0 16</inkml:trace>
  <inkml:trace contextRef="#ctx0" brushRef="#br0" timeOffset="167260.63">11451 10075 0,'0'-21'0,"0"0"16,0 42 31,0 0-47,0 1 0,0-1 15,0 0-15,0 21 16,-21 1-16,21-1 0,-21 0 0,21 22 16,0-1-16,-21-20 0,21 20 15,-22-21-15,1 1 0,21 41 16,-21-41-16,21-1 0,-21-21 0,21 0 16,-21 1-16,21-1 0,0 0 15,0 0-15,0 0 16,0-42-1,0 0 1,0 0-16,0 0 0,0-43 16,21 43-16,0-21 0,-21-1 15,0 1-15,21-22 16,0 1-16,1 21 0,-1-22 0,-21 1 16,21-1-16,0 22 0,0-1 15,0-20-15,1 21 0,-1-1 0,0 1 16,0 21-16,0 0 0,0-22 15,22 43-15,-1-21 0,-21 21 16,0 0-16,1 0 0,-1 21 0,0 0 16,21 22-16,-21-22 0,1 21 15,-1 1-15,0 20 0,-21-21 0,0 22 16,0-1-16,0 1 0,0-22 0,0 22 16,0-1-16,0-20 0,0-1 15,0 0-15,0 1 0,0-22 16,0 21-16,0-21 0,0 0 0,0 1 15,0-1-15,-21-21 32,0 0-32,21-21 15,-22-1-15,1 1 16,21 0-16,-21 0 0</inkml:trace>
  <inkml:trace contextRef="#ctx0" brushRef="#br0" timeOffset="167528.04">11493 10583 0,'0'0'0,"-21"0"16,42 0 31,1 0-47,-1 0 15,0-21-15,0 21 0,0 0 0,0 0 16,1-21-16,20 21 0,-21 0 15,0 0-15,0 0 0,1 0 0,-1 0 16,0 0-16,0 0 16,0 0-1,0 0-15,1 0 16,-1 0 0,0 0-16,0 0 15</inkml:trace>
  <inkml:trace contextRef="#ctx0" brushRef="#br0" timeOffset="168734.08">12742 10774 0,'21'0'16,"1"0"-16,-1 0 16,0 0-16,0-21 0,-21 0 15,21-1-15,0 22 0,1-21 0,-1 0 16,0 0-16,0-21 0,0 20 16,0 1-16,1-21 0,-1 21 15,0-22-15,-21 1 0,0 21 0,0-21 0,0-1 16,0 22-16,0 0 0,0 0 15,0 0-15,0-1 0,0 1 16,-21 21-16,-22 0 16,22 0-16,0 0 0,0 21 15,0 1-15,0-1 0,21 21 0,0-21 16,0 22-16,0-1 0,0 0 0,0 22 16,0-22-16,0-21 0,0 22 15,0-1-15,21-21 0,-21 21 16,21-20-16,0-1 0,0 0 0,0 0 15,1-21-15,-1 0 16,0 0-16,0 0 0,0 0 0,0 0 16,1-21-16,-1 0 15,21 21-15,-21-21 0,0-1 16,1 1-16,-1-21 0,0 21 0,21-43 16,-21 22-16,22 0 0,-22 20 15,0-20-15,0 0 0,0 21 16,43-43-16,-43 43 15,0 0-15,0 21 0,22 0 0,-22 0 0,0 0 16,0 0-16,0 0 16,-21 21-16,22 0 0,-22 0 15,0 0-15,0 22 0,21-22 0,-21 21 16,0 1-16,0-22 0,0 21 0,0-21 16,0 22-16,-21-22 0,21 0 15,-22 0-15,22 0 0,0 0 0,0 1 16,-21-22-16,21-22 31,0 1-15,21 0-16,1 0 15,-22 0-15,21-22 0,0 22 0,-21-21 16,21 21-16,-21-22 0,21 22 16,-21-21-16,0 0 0,21 20 0,-21 1 15,0 0-15,0 0 0,0 0 0,-21 42 47,0 0-47,21 21 0,0-20 0,-21 20 16,21 0-16,-21-21 0,21 22 15,0-1-15,0-21 0,0 22 0,0-22 16,0 21-16,0-21 0,0 0 0,21 1 16,0-1-16,0-21 15,0 0-15,1 0 0,-1 0 0,21 0 16,-21 0-16,22 0 0,20-21 15,-42-1-15,22 1 0,-22 0 16,0 0-16,21-21 0,-21 20 16,1-20-16,-1 0 0,0-1 0,0 1 15,0 0-15,-21-1 0,0-20 16,0 21-16,21-1 0,-21 1 0,0 0 16,22 20-16,-22-20 0,0 21 0,0 0 15,0 0-15,0 42 31,0 0-31,0 0 16,0 0-16,0 22 0,0-1 16,0-21-16,-22 21 0,22 1 0,-21-1 0,21 22 15,-21-22-15,21-21 16,0 21-16,0 1 0,0-1 0,0-21 16,0 0-16,0 1 0,0-1 0,0 0 15,0 0-15,0 0 16,21-21-1,-21-21 1,0 0-16,21 0 0,-21 0 16,22-1-16,-1-20 0,-21 21 15</inkml:trace>
  <inkml:trace contextRef="#ctx0" brushRef="#br0" timeOffset="168960.53">14309 10308 0,'21'0'47,"0"0"-47,0 0 16,0 0-16,0 0 15,1 0-15,-1 0 16,0 0-16,0-21 0,0 21 15,0-21-15,1 21 16,-1-21-16</inkml:trace>
  <inkml:trace contextRef="#ctx0" brushRef="#br0" timeOffset="169827.71">14838 10499 0,'0'0'0,"21"0"16,0 0-16,0 0 15,0 0-15,1-21 16,-1 21-16,0-22 0,0 22 0,0-21 16,0 0-16,1 21 0,-22-21 0,21 0 15,0 0-15,0-1 0,-21 1 16,0 0-16,0 0 0,0 0 15,0 0-15,0-1 0,0 1 32,-21 21-32,0 0 0,0 0 0,-1 21 15,1 1-15,21-1 0,0 0 16,-21 0-16,0 21 0,21-20 16,0 20-16,0-21 0,0 21 0,0-20 15,0-1-15,0 0 0,0 0 0,0 0 16,0 0-16,0 1 0,21-1 15,0-21-15,0 0 0,1 21 0,-1-21 16,21 0-16,-21 0 0,0 0 16,22 0-16,-22-21 0,21 21 15,-21-21-15,22-1 0,-22 1 0,0 21 16,21-21-16,-20-21 0,-1 21 16,-21-1-16,21 1 0,-21-21 0,0 21 15,0 0-15,0-22 0,0 22 16,0 0-16,0 0 15,0 42 1,0 0 0,0 0-16,0 0 15,-21 22-15,21-22 0,0 0 0,0 0 16,-21 43-16,-1-43 16,22 0-16,0 0 0,0 0 0,0 1 15,-21-1-15,21 0 16,-21-21 15,21-21-31,0 0 16,0-1-16,0 1 0,0 0 15,0 0-15,21 0 0,0 0 0,-21-22 16,22 1-16,-1 21 0,0-22 16,21 22-16,-21 0 0,1 0 15,20 0-15,-21 0 0,0-1 0,22 1 16,-22 21-16,0 0 0,0 0 15,0 0-15,0 0 0,1 21 0,-1 1 16,-21-1-16,0 0 0,0 0 0,0 21 16,0-20-16,0 20 0,0-21 15,0 21-15,0-20 0,0-1 0,0 0 16,0 0-16,0 0 0,0 0 16,-21 1-16,21-1 0,0 0 15,-22-21-15,44 0 31,-1-21-15,0 21-16</inkml:trace>
  <inkml:trace contextRef="#ctx0" brushRef="#br0" timeOffset="170669.2">16425 10308 0,'0'-21'0,"0"42"0,0-63 0,0 21 15,0 0-15,0-1 16,-21 22-16,-21-21 16,21 21-16,-1 0 0,1 0 15,0 0-15,0 0 0,0 21 0,0 1 16,-1-1-16,1 0 0,0 0 16,0 0-16,0 22 0,0-22 0,21 42 15,0-20-15,0-22 0,0 21 16,0-21-16,0 0 0,0 1 15,0-1-15,0 0 0,0 0 16,21-21-16,0 0 16,0 0-16,0 0 0,0 0 15,1 0-15,-1 0 0,0-21 0,0 0 16,0 0-16,0-1 0,1 1 16,-1-21-16,0 21 0,0-22 15,0 1-15,0 0 0,1-1 0,-22 1 16,42-64-16,-42 64 15,21 0-15,-21-1 0,0 22 0,0-21 16,21-1-16,-21 22 16,0 0-16,-21 42 31,21 0-31,0 1 0,-21 20 16,21-21-16,-21 21 0,21 1 0,-21-22 15,21 21-15,-22 1 0,22-1 16,0 0-16,0 1 0,0-22 15,0 21-15,0 0 0,0-20 0,0-1 16,0 21-16,0-21 0,22 0 0,-1-21 16,0 22-16,0-1 0,0-21 15,0 0-15,22 0 16,-22 0-16,0 0 0,21 0 0,-20-21 16,-1 21-16,0-22 0,21 1 0,-21 0 15,1-21-15,-1 21 0,0-22 16,0 22-16,0-21 0,0-1 0,1 22 15,-22-21-15,0 0 16,0 20-16,0 1 0,-22 21 31,1 0-31,0 21 0,21 1 16,-21-1-16,21 21 0,0-21 16,0 22-16,0-22 0,0 0 15,0 0-15,21 0 0,0 0 0,-21 1 16,21-1-16,1 0 15,-1 0-15,-21 0 0,0 0 16,0 1-16,-21-1 31,-1-21-31,1 0 0,0 0 16,0 0-16,0 0 0,0 0 16,-1 0-16,1 0 15,0-21-15,21-1 16</inkml:trace>
  <inkml:trace contextRef="#ctx0" brushRef="#br0" timeOffset="171176.91">17949 9758 0,'0'-21'0,"0"42"0,0-21 32,0 21-32,0 0 15,0 0-15,0 1 0,0 20 0,-21 0 16,21 1-16,0-1 0,0 0 15,-21 1-15,0-1 0,21 0 0,-21 22 16,21-22-16,-22 0 0,22 1 0,-21-1 16,21-21-16,0 22 15,-21-22-15,21 21 0,-21-21 0,21 0 0,0 1 16,0-44 15,0 1-15</inkml:trace>
  <inkml:trace contextRef="#ctx0" brushRef="#br0" timeOffset="171744.09">17801 9843 0,'0'0'0,"0"-43"15,21 22 1,0 21-16,1 0 0,-1 0 16,0 0-16,0 0 0,0 0 0,0 0 15,22 0-15,-22 0 0,0 0 16,21 0-16,1 42 0,-22-20 16,0-1-16,0 0 0,-21 21 15,0-21-15,0 1 0,0 41 16,0-42-16,-21 0 0,-21 1 0,21 20 15,-1-21-15,-20 0 0,21 0 16,-21-21-16,20 22 0,-20-1 16,21-21-16,0 0 0,0 21 0,-1-21 15,22-21 1,0 0 0,22-1-16,-1 22 15,0-21-15,0 21 0,0 0 16,22-21-16,-22 21 0,21 0 0,0 0 15,1 0-15,-22 0 0,21 0 0,1 21 16,-1-21-16,-21 21 0,21 1 16,-20-1-16,-1 0 0,0 0 0,-21 0 15,21 0-15,-21 22 0,0-22 0,0 0 16,0 21-16,-21-20 0,-21-1 16,20 0-16,1 21 0,-21-21 15,0 1-15,20-22 0,-20 21 0,0 0 16,-1-21-16,22 21 0,-21 0 15,0-21-15,20 0 0,-20 0 0,21 0 16,-21 0-16,20 0 0,-20 0 16,21 0-16,0 0 0,0 0 0,-1 0 15,-20-21-15,21 21 0,0-21 0</inkml:trace>
  <inkml:trace contextRef="#ctx0" brushRef="#br0" timeOffset="172547.84">11493 11599 0,'0'0'0,"43"-21"16,-43 0-1,-21 21 17,-1 0-17,1 0-15,-21 21 0,0 0 0,-1-21 16,1 22-16,0-1 0,-1 0 0,1 0 15,21-21-15,-64 64 16,64-43-16,0 0 0,21 0 16,0 0-16,21-21 15,0 21 1,0-21-16,0 0 0,1 0 0,20 22 16,-21-22-16,0 21 0,22-21 0,-22 21 15,0 0-15,0 0 0,21 0 16,-20 1-16,-22-1 0,21 21 15,-21-21-15,0 0 0,0 22 0,0-22 16,0 0-16,-21 0 0,-1 0 16,1 1-16,0-1 0,0 0 0,0 0 15,0-21-15,21-21 32,0 0-32,0 0 15,0-1-15,0 1 16,21 21-16,0-21 0,0 21 15,-21 21-15,21 0 16,-21 1-16,0 20 16,0-21-16,0 0 0,0 0 15,0 22-15,0-22 0,0 0 0,0 0 16,0 22-16,0-22 0,-21 0 0,21 21 16,-21-21-16,21 22 0,0-1 15,-42 22-15,42-22 0,-22-21 16,22 21-16</inkml:trace>
  <inkml:trace contextRef="#ctx0" brushRef="#br0" timeOffset="173045.06">10795 15431 0,'0'0'0,"-21"0"0,0 0 0,-1 0 16,1 0-1,0-22-15,21 1 16,21 21 15,0 0-31,-21 21 16,0 22-16,0-22 0,0 0 16,0 21-16,0-20 0,0 20 15,0 0-15,0 1 0,0-1 16,0 21-16,-21-20 0,21-1 0,-21 22 0,0-22 15,0 21-15,0-20 0,-1-1 16,1 0-16,21 1 0,-21-1 16,0 0-16,0-20 0,21 20 0,-21-21 15,-1 0-15,22 0 0,-21 1 16,0-22-16,0 21 0,0-21 0,0 0 16,-22 0-16,22 0 0,0-21 15,0-22-15,0 22 0,-1-21 16</inkml:trace>
  <inkml:trace contextRef="#ctx0" brushRef="#br0" timeOffset="173343.97">10816 13547 0,'0'-43'0,"0"86"0,0-128 0,0 64 15,0 0-15,0 0 16,-21-1-16,21 1 0,21 21 16,0 0-16,0 0 15,22 0-15,-1 0 0,0 0 0,22 0 16,-1 0-16,-20 0 0,20 0 0,1 0 16,-1 0-16,-20 0 0,20 0 15,-21 0-15,1 0 0,-1 0 16,0 0-16,-42 21 0,0 1 15,0-1-15,-21 0 0,0 0 16,-21 0-16,-22 22 0,1-1 0,-22-21 16</inkml:trace>
  <inkml:trace contextRef="#ctx0" brushRef="#br0" timeOffset="173527.86">10372 14055 0,'-43'21'0,"86"-42"0,-107 63 0,64-21 15,21-21 1,22 0-16,-1 0 0,0 0 0,1-21 15,20 0-15,1 21 0,-1-21 16,22 21-16,-22-21 0,1 21 0,20-22 16,-20 1-16,-1 21 0,1 0 0,-22-21 15,1 21-15,-1 0 16,-63 0 0,-22 21-16,1 0 0,-21 1 0</inkml:trace>
  <inkml:trace contextRef="#ctx0" brushRef="#br0" timeOffset="173684.77">10477 14309 0,'-21'21'0,"42"-42"0,-63 84 0,42-42 0,0 1 16,0-1-16,21 0 0,0 0 15,1-21-15,-1 21 0,21-21 0,0 0 16,1 21-16,-1-21 0,22 0 16,-22 0-16,85 0 15,-64-21-15,1 0 0,21 0 0,-22 0 16,1-22-16,-1 22 0,22-21 15</inkml:trace>
  <inkml:trace contextRef="#ctx0" brushRef="#br0" timeOffset="174452.28">19198 10054 0,'0'0'15,"-21"0"1,0 0-16,0 0 15,-1 21-15,22 22 16,0-22-16,0 0 0,-21 21 16,21-20-16,0 20 0,0 0 0,-21 1 15,21-1-15,0 0 0,0 1 16,-21-1-16,0-21 0,21 21 16,-21-20-16,21-1 0,0 0 0,0 0 15,-22 0-15,1-21 0,0 0 16,21-21-1,0 0-15,0 0 0,0 0 16</inkml:trace>
  <inkml:trace contextRef="#ctx0" brushRef="#br0" timeOffset="174758.1">18902 9779 0,'0'-21'16,"21"0"15,0 21-31,0 0 16,0 0-16,1-21 16,-22-1-16,-22 22 62,1 0-62,21 22 16,0-1-16,-21-21 15</inkml:trace>
  <inkml:trace contextRef="#ctx0" brushRef="#br0" timeOffset="175748.54">19621 10287 0,'-21'0'16,"0"0"0,0 21-16,21 0 15,0 1-15,-21-1 0,21 0 16,-21 0-16,21 21 0,0 1 15,-22-22-15,22 0 16,-21 0-16,0-21 0,21 21 0,0 1 16,-21-1-16,0 0 15,21-42 17,0 0-32,0-1 0,0 1 15,21 0-15,-21 0 0,21 0 0,0-22 16,0 22-16,1-21 0,-1 21 15,0 0-15,21-22 0,-21 22 16,64-21-16,-64 21 0,22 21 16,-1 0-16,-21-22 0,21 22 15,-20 0-15,-1 0 0,21 0 0,-42 22 16,21-1-16,0 0 0,-21 0 0,0 0 16,22 0-16,-22 1 0,0-1 15,0 0-15,0 0 0,0 0 0,0 0 16,0 1-16,-22-1 0,1-21 0,21 21 15,-21 0-15,0-21 0,21 21 16,-21-21-16,0 0 16,21 21-16,-22-21 15,22-21 1,0 0 0,0 0-16,22 0 0,-1 0 0,0-1 15,0 1-15,0-21 16,0 21-16,22-22 0,-22 22 0,0 0 0,0-21 15,43-1-15,-43 22 16,21 0-16,-21 21 0,1 0 0,-1-21 16,0 21-16,0 0 0,0 0 0,0 21 15,-21 0-15,0 0 16,0 1-16,0 20 0,0-21 0,0 0 16,0 22-16,-21-22 0,21 21 15,-21-21-15,0 22 0,21-22 16,-21 0-16,0 21 0,21-21 0,0 1 15,0-1-15,0 0 16,0 0 0,21-21-16,0 0 0,21 0 15,-21-21-15,1 0 0,-1 21 0,21-21 16</inkml:trace>
  <inkml:trace contextRef="#ctx0" brushRef="#br0" timeOffset="176096.56">20743 10139 0,'0'-21'0,"0"42"0,-21-42 16,0 21-16,21 21 15,0 0 1,-21 21-16,21 1 0,0-1 0,0 22 16,-21-22-16,21 21 0,-22 1 0,22-1 15,-21 22-15,0-21 0,21-1 16,-21 22-16,0-1 0,0 1 15,21 0-15,-22-1 0,-20 107 16,21-106-16,-21 20 0,20 1 0,1 0 0,0 0 16,-21 0-16,-22 84 15,43-84-15,-21-21 0,-1-1 16,22 1-16,-21 0 0,21-22 0,0 1 16,-1-22-16,-20 64 0,42-85 15,0 0-15,0 0 0,0 1 16,0-44-1,0 1-15,0 0 0,0-21 16,21-1-16,0 1 0,22 0 0,-22-22 16,21 1-16</inkml:trace>
  <inkml:trace contextRef="#ctx0" brushRef="#br0" timeOffset="176446.44">20764 10562 0,'-21'-42'0,"42"84"0,-63-126 0,21 41 0,0 1 16,0 0-16,-1-1 0,22 1 15,-21 21-15,21-22 0,0 22 0,0-21 16,21 21-16,22 0 0,-22-1 0,21 22 16,1 0-16,-1 0 0,0 0 15,-21 22-15,22-1 0,-22 0 0,0 21 16,0 1-16,-21-22 0,0 21 15,0 0-15,0 1 0,0-1 16,-21 0-16,-21-20 0,21 20 0,-22-21 16,1 21-16,0-20 0,-1-1 0,1 0 15,0-21-15,20 21 0,-20-21 16,0 0-16,21 21 0,-1-21 0,1 0 16,21-21-1,21 0 1,1 0-16,-1 0 0,0-1 0,21 1 15,-21-21-15,22 0 0</inkml:trace>
  <inkml:trace contextRef="#ctx0" brushRef="#br0" timeOffset="178295.93">21442 9440 0,'-21'0'0,"42"0"0,-64 0 0,22 0 0,0 0 15,-21 0-15,21 22 0,-22-1 16,22 0-16,0 0 0,0 21 0,0 1 16,-1-1-16,1 22 0,0-22 15,21 21-15,-21-20 0,21-1 16,0 22-16,0-22 0,0 0 0,0 1 16,0-22-16,21 21 0,-21-21 0,21 22 15,0-22-15,1 0 0,-1-21 16,0 21-16,21-21 0,-21 0 0,22 0 15,-22 0-15,21 0 0,1 0 16,-1 0-16,0-21 0,-21 0 0,64 0 16,-64-1-16,22 1 0,-22 0 15,0 0-15,-21 0 0,0 0 16,0-1-16,0 1 0,-21 21 16,0 0-16,-22 0 15,22 0-15,0 0 0,-21 21 0,20 1 16,1-22-16,0 21 0,0 0 0,0 0 15,21 0-15,0 0 0,0 1 0,0-1 16,0 0-16,0 0 16,21 0-16,-21 0 0,21-21 15,0 0-15,0 22 0,1-22 16,20 0-16,-21 0 0,0 0 0,22 0 16,-22 0-16,21 0 0,-21-22 0,22 1 15,-22 21-15,0-21 0,21 0 16,-21 0-16,1 0 0,-22-1 0,21 22 15,-21-21-15,21 0 0,0 21 16,-21-21-16,0 42 31,0 0-31,-21-21 16,21 21-16,-21 1 16,0-1-16,21 0 0,0 0 0,0 0 15,-22 0-15,22 1 0,0-1 16,-21-21-1,21-21 17,0-1-32,0 1 15,21 0-15,-21 0 0,22 0 16,-1 0-16,-21-1 0,21 1 16,0 21-16,-21-42 15,21 42-15,0-21 0,1 21 31,-22 21-31,0 0 0,0 0 16,0 0-16,0 1 0,21-1 16,-21 0-16,0 0 0,0 0 15,0 0-15,0 1 0,0-1 16,21-21-16,-21 21 0,21-21 16,0 0-1,0 0-15,1 0 0,-1-21 16,0 0-16,0-1 0,0 1 15,-21 0-15,21 0 16,1 0-16,-1 0 0,-21-1 0,0 1 16,21 0-16,0-21 15,-21 63 17,-21 0-32,0 0 15,21 0-15,0 1 0,0-1 16,0 0-16,0 0 0,0 0 15,0 0 1,21-21-16,0 0 0,0 0 16,0 0-16,1 0 0,-1 0 0,0 0 15,0 0-15,0 0 0,22-21 16,-22 21-16,21-21 0,-21 21 16,0-21-16,1 0 0,-1 0 0,0-1 15,21 1-15,-42 0 16,0 0-16,21 21 0,-21-21 0,0 0 15,0 42 1,-21 0 0,21 0-16,-21 0 0,21 0 15,-21 1-15,0 20 0,21-21 16,0 0-16,0 0 16,21-21 15,0-21-16,0 0-15,0 21 16,-21-21-16,22 0 0,-1 0 16,-21-1-16,21 1 0,0 0 15,0 21-15,-21 21 32,0 0-32,0 1 15,0-1-15,0 0 0,0 0 16,0 0-16,0 0 0,0 1 15,0-1-15,21-21 16,1 0-16,-1 0 16,0 0-16,0 0 0,0 0 15,0-21-15,1-1 0,-1 1 16,0 21-16,0-21 0,0-21 0,0 21 16,1-1-16,-22-20 0,21 0 15,0 21-15,21-22 0,-21-20 0,1 20 16,-1 1-16,0 0 0,0-1 0,0 1 15,-21 0-15,0-1 16,0 1-16,0 63 16,-21 0-1,0 1-15,0 20 0,21 0 16,-21-21-16,-1 22 0,1-1 0,21 0 16,0 1-16,-21-1 0,21 43 15,0-64-15,0 21 0,0-21 16,0 1-16,0 20 0,0-21 15,0 0-15,21 0 0,0-21 0,-21 22 16,22-22-16,-1 0 0,0 0 16,0 0-16,0-22 0,0 22 15,1-21-15,-1 0 0,0 0 16,0 0-16,0 0 0,22-22 16,-22 22-16,0 0 0,0 21 15,0 0-15,-21 21 31,0 0-31,0 0 0,0 1 16,0-1-16,-21 0 0,0 0 16,21 0-16,0 0 15,-21-21-15,21 22 0,-21-22 47,21-22-47</inkml:trace>
  <inkml:trace contextRef="#ctx0" brushRef="#br0" timeOffset="178511.81">23241 9970 0,'-21'0'0,"42"0"31,0 0-31,0-22 16,0 22-16,1 0 0,20 0 0,-21-21 16,21 21-16,-20 0 0,20 0 15,0-21-15,1 21 0,-1 0 16,21 0-16,-20-21 0,-1 21 0,0 0 16</inkml:trace>
  <inkml:trace contextRef="#ctx0" brushRef="#br0" timeOffset="178880.6">25082 9779 0,'0'0'0,"0"-21"16,-21 21 0,0 0-16,0 0 0,0 0 0,0 0 15,-1 0-15,1 0 0,-21 21 0,21 0 16,0 0-16,-1 1 0,1-1 16,0 21-16,0-21 0,0 22 0,21-22 15,0 21-15,0 0 0,0-20 16,0 41-16,0-42 0,0 22 15,0-22-15,0 0 0,0 0 16,21 0-16,0 0 0,0-21 16,0 22-16,1-22 0,-1 0 0,21 0 15,-21 0-15,0 0 0,22 0 0,-22 0 16,21 0-16</inkml:trace>
  <inkml:trace contextRef="#ctx0" brushRef="#br0" timeOffset="179192.38">25760 9758 0,'0'0'0,"0"21"0,-21-21 0,21 21 16,0 0-16,0 22 0,0-22 0,0 0 16,-22 0-16,22 22 0,0-22 0,-21 0 15,21 21-15,-21-21 16,21 1-16,0-1 0,0 0 0,-21 0 16,21 0-16,-21-21 0,21 21 0,0 1 15,21-22 16,0 0-31</inkml:trace>
  <inkml:trace contextRef="#ctx0" brushRef="#br0" timeOffset="179532.19">25781 9652 0,'0'0'0,"-21"-42"16,21 21 0,21 21-1,0 0-15,0 0 0,22 0 0,-22 0 16,21 0-16,22 0 0,-22 21 16,0 0-16,22-21 0,-22 21 0,0 0 15,1 22-15,-1-22 0,0 21 16,-20-21-16,-1 22 0,-21-1 15,0-21-15,0 21 0,0-20 0,0 20 16,-21 0-16,-1-21 0,-41 43 16,21-22-16,-1-21 0,-20 1 15,20-1-15,1 0 0,0 0 0,-1 0 16,1-21-16,21 21 0,-21 1 16,20-22-16,1 0 0,21 21 0,-21-21 15</inkml:trace>
  <inkml:trace contextRef="#ctx0" brushRef="#br0" timeOffset="179881.99">25209 10456 0,'0'-21'0,"0"0"16,22 21-16,-1-21 15,0 21-15,0 0 0,-21-21 16,21 21-16,0 0 0,-21 21 16,0 0-1,0 0-15,0 0 0,0 1 16,-21-1-16,0 0 0,0 0 15,21 0-15,-21 0 0,0 1 16,-1-1-16,1-21 16,21 21-16,-21-21 0,0 0 15,0 0-15,0 0 0,-1 0 0,1 0 16,-21 0-16,21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59:5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783 0,'-21'0'0,"-1"0"15,1 0-15,21 21 16,0 1-16,0-1 15,0 0-15,0 0 0,0 21 16,0-20-16,0-1 0,21 0 16,1-21-16,-1 21 0,0 0 15,0-21-15,21 0 0,-20 0 16,20 0-16,0 0 0,-21 0 0,43 0 16,-22-21-16,1 21 0,-1-42 15,0 21-15,22-1 0,-22-20 0,-21 21 16,22-21-16,-22-1 0,21-20 15,-21 42-15,-21-22 16,0 22-16,0 0 0,0 0 16,-21 21-1,0 0-15,21 21 0,-21 0 16,0 0-16,-1 0 0,1 22 0,0-1 16,0 0-16,0 1 0,0 20 15,-1 43-15,1-42 16,21-22-16,-21 21 0,21-20 15,0 20-15,0 1 0,-21-22 0,21 22 16,-21-22-16,21 21 0,-21-20 16,21 20-16,0-20 0,0-1 0,-22 0 15,1-21-15,0 22 16,0-22-16,0 0 0,0 0 16,-1-21-16,1 0 0,-21 0 0,0 0 15,-1 0-15,1-21 0,0 0 16,20 21-16,-20-21 0,0 0 15,-1-1-15,22 1 0,0 0 16,0 0-16,0 0 0,0 0 0,21-1 16,0 1-16,0 0 15,0 0-15,21 0 16,0 21-16,21-21 0,-21 21 16,22-22-16,-22 22 0</inkml:trace>
  <inkml:trace contextRef="#ctx0" brushRef="#br0" timeOffset="500.22">1863 1376 0,'0'21'47,"0"0"-47,0 0 15,0 1-15,-22 20 16,22-21-16,0 21 0,0-20 0,0-1 16,0 0-16,-21 0 0,21 0 15,0 0-15,0 1 0,-21-1 0,21 0 16,0-42 31,0 0-47,0-1 0,0 1 0,0-21 15,21 21-15,0-22 0,-21 22 16,22-21-16,-1 0 0,0 20 16,0-20-16,0 0 0,85-43 15,0 64 1,-64 21-16,1 0 0,-1 0 0,-21 21 16,21 0-16,-20 0 0,-1 1 15,-21 20-15,0-21 0,0 21 16,0 1-16,0-22 0,0 21 0,-21 1 15,21-22-15,-22 21 0,1-21 0,0 0 16,0 1-16,0-1 16,21 0-16,0 0 0,0-42 31,0 0-15,0 0-16,21-1 0</inkml:trace>
  <inkml:trace contextRef="#ctx0" brushRef="#br0" timeOffset="776.6">2900 910 0,'0'0'0,"0"-21"0,0 0 16,0 0-16,0 42 16,0 0-1,0 21-15,0 1 0,-21-1 16,-1 0-16,22 1 0,-21-1 0,21 0 15,-21 22-15,0-22 0,0 1 16,21-1-16,-21 0 0,-1 1 0,1-1 16,21-21-16,0 21 0,0-20 15,0 20-15,0-21 0,0 0 16,0 0-16,21-42 31,-21 0-31,22 0 16,-22 0-16,0 0 0</inkml:trace>
  <inkml:trace contextRef="#ctx0" brushRef="#br0" timeOffset="971.48">2582 1334 0,'0'0'0,"-21"0"0,0 0 0,42 0 31,0 0-31,43 0 16,-43 0-1,21 0-15,-21 0 0,22 0 0,-22 0 16,0 0-16,21 0 16,-20 0-16,-1-22 0,0 22 0,0 0 15,-21-21-15,21 21 0</inkml:trace>
  <inkml:trace contextRef="#ctx0" brushRef="#br0" timeOffset="1349.18">3133 1439 0,'21'0'16,"0"0"-16,0 0 16,0 0-16,0 0 15,1 0-15,20-21 0,-21 21 16,0-21-16,0 21 0,22-21 0,-22 0 15,0 21-15,0-21 0,0-1 16,1 1-16,-1 21 0,-21-21 0,0 0 16,-21 21-1,-22 0-15,22 0 0,0 0 16,0 0-16,0 0 16,-22 21-16,22 0 0,0 0 0,0 1 0,0-1 15,-1 21-15,1-21 16,21 0-16,0 43 0,0-43 15,0 0-15,0 0 0,0 1 16,21-1-16,1-21 0,-1 0 0,0 0 16,0 0-16,0 0 0,22 0 15,-22 0-15,0 0 0,21 0 0,-21-21 16</inkml:trace>
  <inkml:trace contextRef="#ctx0" brushRef="#br0" timeOffset="1676.58">3725 1334 0,'0'0'0,"21"-22"0,1 1 16,-22 0-16,21 21 16,0 0-16,0 0 0,0 0 15,0 0-15,1 0 16,-1 0-16,0 0 0,-21 21 0,21 0 16,-21 1-16,21-1 0,-21 0 15,0 0-15,0 0 0,0 0 0,0 1 16,0-1-16,0 21 0,0-21 0,0 0 15,-21 1-15,0-1 16,21-42 15,0-1-31,0 1 16,0 0-16,21 0 0,0 0 16,0 0-16,-21-22 0,43-20 15,20 20 1,-42 1-16,1 21 0,-1 0 0,0 0 15,21-22-15,-21 22 0,1 0 16</inkml:trace>
  <inkml:trace contextRef="#ctx0" brushRef="#br0" timeOffset="2472.16">4847 1334 0,'-21'21'16,"42"-42"-16,-63 63 15,21-42-15,42-21 32,0 21-32,0-21 0,0-1 15,43 1-15,-22 0 16,0 0-16,1-21 0,-1 20 0,22 1 16,-22-21-16,0 0 0,1-1 15,20-20-15,-21 20 0,-20 1 16,-1 0-16,-21-1 0,0 22 15,0-21-15,0 21 0,0 0 0,-21-1 16,-1 1-16,-20 0 0,21 21 16,0 0-16,0 0 0,-22 0 15,22 0-15,0 0 0,0 21 0,-22 22 0,22-22 16,21 42-16,-21 1 16,0-1-16,0 1 0,0 20 0,-1-20 15,1 21-15,0-1 0,-21 22 16,21-21-16,-1 21 0,-20-22 0,21 22 15,-21 0-15,-1 0 0,22 0 16,-21-1-16,21 1 0,-22 0 0,22-21 16,-21 21-16,21-22 0,-22-20 0,22 20 15,0-20-15,0-22 0,21 1 16,0 20-16,0-42 16,21 0-16,0-21 0,21 0 0,-20 0 0,20-21 15,0 0-15,1 0 0,20-21 16,1 20-16,-22-20 0,21-21 15,1 20-15,42-84 0,-43 64 16,-20-22-16,-22 22 0,21-22 16,-42 21-16,0 1 0,-21-85 15,-21 84-15,-1 22 0,-20-22 16,-1 22-16,1 0 0,-1 21 0,1-22 16,-1 22-16,1 0 0,20 21 15,1 0-15,0-21 0,21 21 0,-1 0 16,44 0-1,-1 0 1,21 0-16,0 0 0,1 0 16,-1-21-16,22 21 0,-22-22 15,21 1-15,1 0 0,-1 0 0</inkml:trace>
  <inkml:trace contextRef="#ctx0" brushRef="#br0" timeOffset="2940.42">5990 1122 0,'0'0'0,"-63"-42"16,41 42-1,-20 0-15,21 0 0,-21 0 0,-1 0 0,22 0 16,-21 0-16,-1 21 16,1 0-16,21 21 0,-21-21 0,-1 22 15,1-1-15,21-21 0,0 22 16,-1-1-16,1 0 0,0-21 0,21 22 15,0-22-15,0 21 0,0 22 16,64-43 0,-22-21-16,-21 0 15,21 0-15,-20-21 0,20 0 16,0 21-16,1-22 0,-22 1 0,21 0 0,0-21 16,1 21-16,-22-22 0,0 22 15,21-21-15,-20-1 0,-1 22 16,0-21-16,-21 21 0,0-22 15,21 22-15,-21 0 0,0 0 16,0 42 0,0 0-16,-21 0 0,21 1 15,0 20-15,-21-21 0,0 21 16,21 1-16,0-22 0,0 21 0,0 1 16,0-22-16,0 21 0,0-21 0,0 0 15,0 1-15,21-1 16,0 0-16,0 0 0,0-21 0,0 0 0,1 0 15,20 0-15,-21 0 0,0 0 16,22-21-16,-1 0 0</inkml:trace>
  <inkml:trace contextRef="#ctx0" brushRef="#br0" timeOffset="3179.83">6816 1143 0,'0'0'0,"0"-21"0,0 0 16,-22 21-1,1 0-15,0 0 0,0 0 16,-21 0-16,20 21 0,1 0 0,0 21 16,0-20-16,-21 20 0,20-21 15,1 21-15,21 22 0,-21-43 16,21 21-16,0-20 0,0-1 0,0 0 16,0 0-16,21 0 15,0-21-15,1 21 0,-1-21 0,42 0 16,-20 0-16,-1 0 15,-21 0-15,21-21 0,1 0 0,-1 21 16,-21-21-16</inkml:trace>
  <inkml:trace contextRef="#ctx0" brushRef="#br0" timeOffset="3555.77">7133 1334 0,'0'0'0,"0"21"0,21-21 31,0 0-31,1 0 0,-1 0 16,0 0-16,0 0 0,0 0 15,0 0-15,1-21 0,20 21 0,-21-22 16,0 1-16,0 21 0,1-21 16,-1 0-16,0 21 0,0-42 15,-21 20-15,0 1 0,-21 21 16,-21 0-1,20 0-15,1 0 0,-21 0 16,0 21-16,20 1 0,-20-1 0,-21 42 16,20-20-16,22-1 15,21 43-15,0-43 16,0-21-16,0 21 0,0-20 0,0 20 16,21-21-16,0 0 0,22 0 0,-22-21 15,0 22-15,0-22 0,22 0 16,-22 0-16,0 0 0,0 0 0,0 0 15,0 0-15,1-22 0,-1 22 16,0 0-16</inkml:trace>
  <inkml:trace contextRef="#ctx0" brushRef="#br0" timeOffset="4276.56">1482 3154 0,'0'0'0,"0"-21"0,-22 0 16,1-1-16,0 22 15,0 0 1,0 0-16,21 43 0,-21-22 0,21 21 15,-22 22-15,1-1 0,21 1 16,-21 20-16,0 22 0,21 0 0,-21 0 16,21 21-16,-21 0 0,-1 21 15,1 0-15,0 0 0,0 1 16,21-1-16,-21 21 0,0-21 0,-1 0 16,22 1-16,-21-1 15,21 0-15,0-21 0,0 0 0,-21 0 16,0 0-16,21-21 0,-21 21 15,0-21-15,-1-1 0,1 1 0,0-21 16,0 21-16,0-22 0,0-20 0,-1-1 16,1 1-16,21-22 0,0 1 15,0-22-15,0-42 16,0-22-16,0 1 16,0 0-16,21-1 0,1-20 0,-1-1 15,0-20-15,0-1 16,0 0-16,-21 1 0</inkml:trace>
  <inkml:trace contextRef="#ctx0" brushRef="#br0" timeOffset="5588.23">1333 3112 0,'22'0'32,"-1"0"-17,0 0-15,0 0 0,0 0 0,0 0 16,22 0-16,-1 0 16,22 0-16,-22 0 0,21-22 0,22 22 15,-21 0-15,20 0 0,149-21 16,-106 21-16,21 0 0,0 0 15,1-21-15,-1 21 0,21 0 16,0 0-16,1 0 0,20 0 0,-20 0 16,20 0-16,-21 0 0,43 0 15,-21 0-15,-1-21 0,-21 21 0,22 0 16,-22 0-16,1 0 16,-22 0-16,0 0 0,0 0 0,-21 0 15,-21 0-15,0 0 0,-22 0 0,22-21 16,-42 21-16,20 0 0,-41 0 15,20 0-15,-20 0 0,-22 0 0,21 0 16,-21 0-16,0 0 16,-21 21-1,0 0-15,0 0 16,0 0-16,0 1 0,-21 20 0,0 0 16,21 1-16,-21-1 0,0 21 0,0-20 15,-1 20-15,1 1 16,21-1-16,-21 1 0,0-1 0,0 22 15,0-22-15,-1 43 0,1-21 16,21 0-16,0 20 0,-21 1 0,0 0 16,0 0-16,21 0 0,-21 0 0,-1 21 15,1-22-15,0 22 0,-21-21 16,21 21-16,-22 0 0,1-21 0,0 21 16,-1-21-16,1 0 0,0 0 15,20 21-15,-20-22 0,21 1 16,0 0-16,0 0 0,-1-21 0,1 20 0,0-20 15,0 0-15,-21 84 16,20-84-16,1-22 0,0 22 0,0-22 16,0 1-16,0-22 0,21 22 0,-22-22 15,1 0-15,0 1 0,21-22 16,-21 21-16,0-21 0,0 1 16,-1-1-16,1 0 0,0-21 15,0 0-15,0 0 0,0 0 16,-1 0-16,1 0 0,-21 0 0,21 0 15,-22 0-15,1 0 0,0 0 16,-1-21-16,-20 21 0,-1-21 0,-20 21 16,-1 0-16,0 0 0,-20 0 0,-1-22 15,0 22-15,0 0 0,0 0 16,-21 0-16,21 0 0,-21 0 16,0 0-16,0 0 0,-21 0 0,21 0 15,-21 0-15,21 0 0,-42 0 16,21 22-16,-22-22 0,22 0 0,-21 0 15,21 0-15,-1 0 0,1 21 16,21-21-16,0 0 0,21 0 0,1 0 16,-1 0-16,21 0 0,22 0 15,-1 0-15,1 0 0,-1 0 16,22 0-16,-22 0 0,43 0 0,-21 0 16,-1 0-16,22 0 0,0 0 15,0 0-15,0 0 0,0 0 16,21-21-1,-22 21 17,1 0-17,21-22 1,-21 22 0,0 0-1,21-21 1,-21 0-1,21 0 1,0 0-16,0 0 0,0-1 16,21 1-16,-21-21 0,21 21 15,0-22-15</inkml:trace>
  <inkml:trace contextRef="#ctx0" brushRef="#br0" timeOffset="6656.18">1799 3810 0,'0'-21'15,"-21"21"1,0 21 15,0 21-31,-1 1 0,22-1 16,0 0-16,-21 22 0,0-1 15,0 1-15,21-1 0,0 1 0,-21-22 16,0 22-16,-1-1 16,22-20-16,0-1 0,-42 21 15,21 1-15,21-43 16,0 0-16,0-42 31,21 0-31,-21 0 0,21-22 16,-21 22-16,0-21 0</inkml:trace>
  <inkml:trace contextRef="#ctx0" brushRef="#br0" timeOffset="6960.77">1482 3937 0,'0'-21'0,"0"42"0,0-63 16,0 21-16,0-1 0,0 1 15,21-21-15,0 21 0,0 21 16,0-21-16,22 21 0,-1 0 15,-21 0-15,21 0 0,1 0 0,-1 0 16,0 0-16,43 42 16,-64-21-16,22 0 0,-22 22 15,0 20-15,-21-42 0,0 22 16,0-22-16,-21 21 0,0-21 16,-22 22-16,22-22 0,-21 0 0,21 0 15,-1-21-15,-20 21 0,21 0 16,0-21-16,21-21 31,0 0-31,21 21 16,0-21-16,0 21 0,0-21 15,1 0-15</inkml:trace>
  <inkml:trace contextRef="#ctx0" brushRef="#br0" timeOffset="7355.54">2159 3916 0,'0'0'0,"0"-21"32,21 0-17,0 21-15,0 0 16,1 0-16,-1 0 0,0 21 16,0 0-16,0-21 0,0 21 15,1 0-15,-1 22 0,0-22 0,0 0 16,-21 0-16,0 21 0,0-20 15,0-1-15,0 0 0,0 0 0,-21 0 16,0 0-16,0 1 0,-1-1 16,1-21-16,21 21 0,-21-21 15,0 0 1,21-21-16,0 0 0,0-1 16,0 1-16,0 0 0,0 0 15,21 0-15,-21-22 0,21 22 16,0 0-16,1-21 0,-22 21 15,21-1-15,0 1 0,0 0 0,0 21 16,0-21-16,43 0 16,-43 21-16,0 0 0,0-21 0,1 21 15,-1 0-15,0 0 16,0 0-16</inkml:trace>
  <inkml:trace contextRef="#ctx0" brushRef="#br0" timeOffset="7737.37">2815 3874 0,'0'0'15,"0"21"17,-21 0-17,0-21-15,21 21 0,-21 0 16,21 0-16,-22 1 0,1-1 16,21 0-16,0 0 0,0 21 0,0-20 15,0-1-15,0 0 0,0 0 16,0 0-16,0 0 0,21-21 0,1 22 15,-1-22-15,0 0 16,0 0-16,21 0 0,-20 0 0,-1 0 16,0 0-16,21-22 15,-21 1-15,1 0 0,-1 0 16,21-43-16,-42 43 0,0-21 16,0 21-16,0 0 0,0-22 15,0 22-15,0 0 0,0 0 0,-21 0 16,0-1-16,0 22 0,-1 0 15,1 0-15,0 0 0,0 0 0,-21 0 16,20 0-16,1 22 16,21-1-16,0 0 15,0 0-15,0 0 0,21 0 16,1-21-16,-1 22 16</inkml:trace>
  <inkml:trace contextRef="#ctx0" brushRef="#br0" timeOffset="8665.02">3471 3958 0,'0'-21'0,"0"42"0,21-42 0,-21 0 15,0 0-15,0 0 16,-21-1-16,0 22 0,0 0 16,0 0-16,0 0 0,-1 0 15,1 0-15,0 0 0,0 0 0,0 22 16,0-1-16,-1 0 0,-20 21 15,21-21-15,21 22 0,-21-22 16,21 21-16,-21 1 0,21-22 0,0 21 16,0-21-16,0 0 0,0 1 15,21-1-15,0 0 0,0-21 0,0 0 16,22 0-16,-22 0 0,0 0 16,0 0-16,21 0 0,-20 0 0,20-21 15,-21 0-15,0-1 0,22-20 16,-22 21-16,21-64 15,0-21-15,-42 43 16,0 21-16,22-1 0,-22 1 0,0 0 16,0 20-16,0-20 0,0 21 0,0-21 15,0 20-15,0 44 32,0-1-32,0 21 15,-22-21-15,22 22 0,-21-1 0,21 0 16,-21 22-16,21-22 0,0 0 15,0 1-15,-21 20 0,21-42 16,0 22-16,0-1 0,0-21 0,0 22 0,21-22 16,-21 0-16,21-21 0,0 21 15,1 0-15,-1-21 0,0 0 16,0 0-16,21 0 0,-20 0 0,-1 0 16,0-21-16,21 0 0,-21 0 15,1 0-15,-1-1 0,0 1 0,0-21 16,0 21-16,0 0 0,-21-22 15,0 22-15,22-21 0,-22 21 0,0-1 16,0 1-16,0 0 0,0 0 16,-22 21 15,22 21-31,-21 0 0,21 22 16,0-22-16,0 0 0,0 21 15,0-21-15,0 1 0,0 20 0,0-21 16,0 0-16,0 0 0,0 1 15,0-1-15,21-21 0,1 21 16,-1-21-16,0 0 16,0 0-16,0 0 0,0-21 0,1 0 15,20-1-15,-21 1 16,-21 0-16,0-21 0,21 21 0,0-22 16,-21 22-16,0 0 0,0 0 0,0-22 15,0 22-15,22 0 16,-22 42 15,-22 0-31,22 1 0,0-1 16,0 42-1,0-42-15,-21 1 0,21-1 0,0 0 16,0 0-16,0 0 0,0 0 0,0 1 16,21-22-1,1 0-15,-1 0 0,0 0 16,0 0-16,0 0 0,0 0 15,1 0-15</inkml:trace>
  <inkml:trace contextRef="#ctx0" brushRef="#br0" timeOffset="9205.35">4635 3958 0,'0'0'0,"0"-21"0,0 0 16,0 0-16,0 0 0,-21 21 31,0 0-16,21 21-15,-21-21 0,0 21 0,21 0 16,-21 21-16,21-20 0,-22 20 16,22-21-16,0 0 0,0 22 0,0-22 15,0 21-15,0 22 16,0-43-16,0 0 0,0 0 16,22 0-16,-1-21 0,0 0 15,0 0-15,0 0 0,0 0 16,1 0-16,-1 0 0,21 0 15,-21-21-15,22 0 0,-22 0 0,42-22 16,-42 22-16,22-21 16,-22 0-16,0-1 0,0 1 0,0 0 15,1-22-15,-1 22 0,-21-1 0,0 1 16,21-21-16,-21 41 0,0-20 16,0 0-16,0 21 0,0-1 15,0 1-15,0 0 0,-21 21 16,0 0-1,21 21-15,0 0 0,-22 22 0,22-22 16,-21 21-16,21 1 16,0-22-16,-21 42 0,21-20 0,0-1 0,0 0 15,0 1-15,0-1 0,0 0 16,0 1-16,0-1 0,0 0 16,0-21-16,0 1 0,0-1 0,21 0 15,0 0-15,-21 0 0,22-21 16,-1 0-16,0 0 0,0 0 0,0 0 15,0 0-15,1 0 0,-1 0 0,0-21 16,0 0-16,0 0 0,0 0 16,-21-1-16,22-20 0,-1 21 0</inkml:trace>
  <inkml:trace contextRef="#ctx0" brushRef="#br0" timeOffset="9416.24">5016 3810 0,'0'0'0,"-21"0"16,42 0 0,1 0-16,-1 0 0,0 0 15,21 0-15,-21 0 16,22 0-16,-22 0 0,21 0 0,-21 0 0,22 0 16,-22-21-16,0 21 0,21 0 0,-20 0 15,-1 0-15,0 0 16,0 0-16,-21-21 0,21 21 0,-21-21 15</inkml:trace>
  <inkml:trace contextRef="#ctx0" brushRef="#br0" timeOffset="12404.55">2074 5101 0,'0'-21'16,"0"0"-16,0 0 16,0 0-16,0-1 0,0 1 15,0 0-15,0 0 16,0 42 0,0 21-16,0-20 15,-21 62-15,21-20 16,-21-1-16,0-20 0,0 20 15,21 1-15,-22-1 0,1 1 16,0-1-16,0 1 0,0-22 0,0 0 16,21 1-16,-22-22 0,22 21 15,0-21-15,22-21 32,-1-21-32,0 0 0,-21 0 0,21 0 15,0-22-15,-21 22 16,0-21-16,0-1 0</inkml:trace>
  <inkml:trace contextRef="#ctx0" brushRef="#br0" timeOffset="12676.9">1820 5144 0,'-21'-22'0,"42"44"0,-63-86 0,42 43 16,0-21-16,0 20 0,0 1 16,21 0-16,21 0 0,-20 0 0,20 21 15,0 0-15,1 0 0,-1 0 16,0 0-16,22 21 0,-22 0 15,0 0-15,1 0 0,-1 22 0,-21-22 16,-21 21-16,0-21 0,0 22 16,0-22-16,-42 21 0,0-21 15,20 1-15,-20-1 0,0 0 16,21 0-16,-22 0 0,22-21 16,0 21-16,0 1 0,0-22 15,21 21 1,21-21-16,0 0 15,0 0-15,0-21 0,22 21 0,-22-22 16</inkml:trace>
  <inkml:trace contextRef="#ctx0" brushRef="#br0" timeOffset="13665.31">2879 5122 0,'0'-21'0,"0"42"0,21-63 15,-21 21-15,0 0 16,-21 21-16,-1-21 0,1 21 15,0 0-15,-21 0 0,21 0 16,-1 21-16,-20-21 0,21 21 0,-21 0 16,-1 0-16,22 0 0,0 1 15,-21 20-15,20-21 0,22 0 16,0 0-16,0 1 0,0-1 0,0 0 16,0 0-16,0 0 0,22-21 15,-1 0-15,0 0 0,21 0 16,-21 0-16,43 0 15,-22-21-15,-21 21 0,22-21 16,-22 0-16,21 0 0,1-22 16,-22 22-16,0 0 0,0 0 15,0-22-15,-21 22 0,21 0 0,-21 0 16,22-21-16,-1 42 0,-21-22 16,0 1-16,0 42 15,0 1-15,0-1 16,0 0-16,0 0 0,0 21 0,-21-20 15,21-1-15,-22 21 0,22-21 16,0 0-16,-21 22 0,21-22 16,0 0-16,0 0 0,21-21 15,1 0-15,-1 0 16,0 0-16,0 0 0,0 0 0,0 0 16,22-21-16,-22 0 0,0 21 15,21-21-15,-20 0 0,-1-1 0,0-20 16,0 21-16,0 0 0,0 0 15,-21-1-15,0-20 16,0 21-16,0 0 16,0 42-1,0 0-15,0 0 16,0 0-16,0 1 0,0-1 16,0 0-16,0 0 0,0 21 0,0-20 15,0-1-15,0 0 16,22 0-16,20-21 0,-21 0 15,0 0-15,0 0 0,1 0 16,-1 0-16,0 0 0,21 0 0,-21-21 16,1 21-16,-1-21 0,21 0 15,-21-1-15,-21 1 0,21 0 0,-21 0 16,0 0-16,22 0 0,-22-1 16,0 1-16,0 0 0,0 0 15,-22 42 1,22 0-1,-21 0-15,21 1 0,-21-1 16,21 21-16,0-21 0,0 22 16,-21-1-16,21 21 0,-21-20 0,21 20 15,-21 1-15,21-1 0,0 1 16,-22 20-16,22-20 0,-21 21 0,21-22 16,0 22-16,0-22 0,-21 1 15,-42 126-15,20-84 16,22-64-16,-21 1 0,21-22 15,-1 0-15,1 0 16,0 0-16,0-21 0,-21 0 0,20 0 16,-20-21-16,21 0 0,-21 0 0,-1 0 15,1 0-15,21-22 0,-22 1 16,22 21-16,0-22 0,0-41 16,21 63-16,0-22 0,0 1 15,0 21-15,21-22 0,0 1 0,0 0 16,1-22-16,20 22 0,21-85 15</inkml:trace>
  <inkml:trace contextRef="#ctx0" brushRef="#br0" timeOffset="14327.51">3937 5059 0,'-21'0'15,"21"21"-15,0 0 16,0 0-16,0 1 0,-21-1 16,21 0-16,0 0 0,0 0 15,-22 22-15,22-1 16,0-21-16,0 0 0,0 0 16,0 1-16,0-44 46,0 1-46,0 0 16,0 0-16,0-21 0,22 20 0,-1 1 16,0-21-16,-21 21 0,21 0 15,0-22-15,0 22 0,1 0 0,-1 21 16,0-21-16,0 21 0,0-21 16,22 21-16,-22 0 0,0 21 15,0 0-15,-21 0 0,21 0 16,-21 0-16,21 22 0,-21-22 0,0 0 15,0 21-15,0-20 0,0-1 16,0 0-16,0 0 0,0 0 16,-21 0-16,0 1 0,0-22 15,21 21-15,0-42 16,0-1 0,0 1-1,0 0-15,0 0 0,21 0 0,0-43 16,0 43-16,1 0 15,-1-21-15,0 20 0,21 1 0,-21 0 16,1 0-16,20 21 0,-21 0 16,0 0-16,22 0 0,-22 0 0,0 0 15,0 21-15,-21 0 0,21 0 0,-21 1 16,0 20-16,0-21 0,0 0 16,0 22-16,0-22 0,0 0 0,0 0 15,0 0-15,-21-21 16,21 21-16,0 1 0,-21-22 15,21-22 17,21 22-32,-21-21 0</inkml:trace>
  <inkml:trace contextRef="#ctx0" brushRef="#br0" timeOffset="14692.3">4826 5165 0,'0'21'0,"21"-21"15,0 0-15,0 0 0,1 0 16,-1 0-16,0 0 0,0 0 16,0 0-16,0 0 0,1-21 0,-1 21 15,21-21-15,-21-1 16,0 22-16,-21-21 0,0 0 15,0 0 1,-42 21-16,21 0 0,0 0 16,0 0-16,-43 42 15,43-21-15,0 1 0,21-1 16,0 0-16,-21 21 0,21-21 16,0 1-16,0-1 0,0 0 0,0 0 15,0 0-15,21-21 16,0 21-16,0-21 15,0 0-15,0 0 0,1 0 16,-1 0-16,0-21 0,0 0 0,21 21 16</inkml:trace>
  <inkml:trace contextRef="#ctx0" brushRef="#br0" timeOffset="15137.29">5440 5059 0,'0'-21'0,"0"42"0,-21-42 31,21 42-15,-22-21-16,22 42 0,-21-21 16,21 1-16,0-1 0,0 0 15,0 0-15,0 0 0,0 0 0,0 1 16,0-1-16,0 0 0,-21 0 16,21 0-16,-21-21 15,21-21 32,0 0-47,0 0 0,0 0 16,21-22-16,0 22 0,-21 0 15,21-21-15,1 20 0,-1 1 0,0 0 16,0 0-16,0 0 0,0 0 16,1 21-16,-1 0 0,0 0 0,0 0 15,0 21 1,-21 21-16,0 0 0,0-20 15,0-1-15,0 0 0,0 21 16,0-21-16,0 1 0,0-1 0,0 0 16,0 0-16,-21 0 15,21-42 17,0 0-17</inkml:trace>
  <inkml:trace contextRef="#ctx0" brushRef="#br0" timeOffset="15431.12">6032 4720 0,'-21'0'15,"0"0"-15,21 21 0,-21 1 16,21-1-16,0 21 15,-21 0-15,0-20 0,21 20 0,0 0 16,-22 1-16,1-1 0,0 0 16,21 1-16,0-22 0,-21 21 0,21 0 15,-21-20-15,21-1 0,0 0 0,0 0 16,0 0-16,0 0 0,0 1 16,21-22-16,0 0 15,0 0-15,0 0 0,1 0 0,-1 0 16,0 0-16,0-22 0,0 1 15,0 0-15,1 21 0,-1-21 16,-21 0-16</inkml:trace>
  <inkml:trace contextRef="#ctx0" brushRef="#br0" timeOffset="15653">5821 4974 0,'21'0'31,"0"0"-31,0 0 0,0 0 16,22 0-16,-22 0 0,0 0 15,0 0-15,0 0 0,1 0 16,-1 0-16,0 0 0,0 0 0,0 0 31</inkml:trace>
  <inkml:trace contextRef="#ctx0" brushRef="#br0" timeOffset="17071.22">2201 6350 0,'0'0'0,"21"-21"15,-21 0-15,0 42 31,0 0-15,0 21-16,0 1 16,0-1-16,-21 0 0,0 1 0,0-1 15,21 0-15,-21 1 0,0-1 16,21 0-16,0 1 0,-22-22 0,22 21 16,-21-21-16,21 1 0,0-1 15,0 0-15,0-42 31,0 0-15,0-1-16,0 1 0,0 0 16,0 0-16</inkml:trace>
  <inkml:trace contextRef="#ctx0" brushRef="#br0" timeOffset="17593.91">2074 6244 0,'0'0'0,"21"0"32,1 0-32,-1 0 0,0 0 0,0 0 15,21 0-15,1 21 16,-1 1-16,-21-1 0,22 0 16,-22 21-16,0-21 0,-21 22 15,0-1-15,0 0 0,-21-20 0,0 20 16,-22-21-16,22 0 15,-21 0-15,-22 22 0,22-43 16,21 21-16,0-21 0,-1 0 16,1 0-16,21-21 15,21 0 1,1 21-16,-1-22 0,0 1 0,21 21 16,22 0-1,-22 0-15,0 0 0,1 0 0,-1 0 0,0 21 16,1-21-16,-22 22 15,21-1-15,-21 0 0,1 0 0,-22 0 16,0 22-16,0-22 0,-43 0 0,22 0 16,-21 0-16,-1 0 0,-20 1 15,21-1-15,-22 0 0,22 0 16,-22-21-16,22 21 0,0-21 0,-1 0 16,1 0-16,21 0 0,0 0 15,-1 0-15,1-21 0,0 21 0,21-21 16,-21 0-16,21 0 0,0-1 15,0 1-15,0 0 0,21 0 16,0 0-16,0 0 0,1 21 16,20-22-16,-21 22 0,21 0 15,1-21-15,-1 21 0</inkml:trace>
  <inkml:trace contextRef="#ctx0" brushRef="#br0" timeOffset="18118.66">3027 6816 0,'0'-21'15,"0"-1"-15,0 1 16,0 0-16,0 0 16,0 0-16,0 0 0,-21 21 0,-1 0 15,1-22-15,0 22 16,-21 0-16,21 0 0,-43 22 0,22-1 15,21 0-15,-1 0 16,-20 0-16,21 0 0,0 1 0,0-1 16,-1 0-16,1 21 0,21-21 15,0 1-15,0-1 0,0 0 16,0 0-16,0 0 0,21-21 16,1 0-16,-1 0 0,0 0 0,21 0 15,-21 0-15,1 0 0,20-21 16,0 21-16,-21-21 0,22 0 0,-22 0 15,21-1-15,-21 1 0,22 0 16,-22 0-16,0 0 0,0 0 16,-21-1-16,0 1 0,21 0 0,-21 0 15,-21 42 17,0-21-32,21 21 15,0 0-15,-21 1 0,21-1 0,-21 0 16,21 0-16,0 0 0,0 0 15,0 1-15,0-1 0,0 0 0,0 0 16,21-21-16,0 21 16,0-21-16,0 0 15,1 0-15,20 0 0,-21 0 0,0-21 16,0 0-16,1 21 0,-1-21 0,21 0 16</inkml:trace>
  <inkml:trace contextRef="#ctx0" brushRef="#br0" timeOffset="18527.33">3471 6710 0,'0'0'0,"0"-21"0,-21 42 32,0 0-32,21 0 15,-21 0-15,21 1 16,-21-1-16,21 0 0,0 0 0,-22 0 16,22 0-16,-21 1 0,21-1 15,-21 0-15,21 0 16,0-42 31,0 0-47,21 0 15,0-1-15,1 1 0,-22 0 0,21 0 16,0 0-16,21-22 0,-21 22 16,1 0-16,20 0 0,-21 0 15,21 21-15,-20-21 0,20 21 0,-21 0 0,0 0 16,22 0-16,-43 21 0,21-21 15,0 21-15,-21 0 0,21 0 16,-21 0-16,0 1 0,0-1 16,0 0-16,0 0 0,0 0 0,-21 0 15,21 1-15,-21-1 0,0 0 0,21 0 16,-22-21 0,44 0 15,-1 0-31,0 0 0</inkml:trace>
  <inkml:trace contextRef="#ctx0" brushRef="#br0" timeOffset="19048.03">4381 6773 0,'0'-42'0,"0"84"0,0-105 15,0 42-15,0 0 0,-42-1 16,21 22-1,-21 0-15,20 0 0,1 0 0,-21 0 16,21 0-16,-22 0 0,22 22 16,-21-1-16,21 21 0,0-21 0,-1 0 15,1 22-15,0-22 0,21 0 0,-21 21 16,21-20-16,0 20 16,0-21-16,0 0 0,0 0 0,42 1 15,-21-22 1,1 0-16,-1 0 0,0 0 0,21 0 15,-21 0-15,1 0 0,20 0 0,-21 0 16,21-22-16,-20 1 0,20 0 16,-21 0-16,21-21 0,-20 20 0,20-20 15,-21 21-15,0-21 0,0-1 16,1-20-16,-1-43 16,0 64-16,0-64 0,-21 63 15,0 1-15,0 21 0,0-43 16,0 43-1,-21 42-15,0 22 16,21-22-16,-21 21 0,-1 1 16,1 20-16,21-21 0,0 22 0,0-22 15,0 1-15,0-1 0,0 0 16,0 1-16,0-22 0,0 21 0,0 0 16,0-20-16,21-22 15,-21 21-15,22-21 0,-1 0 0,0 0 16,0 0-16,0 0 0,22-21 0,-22 21 15,0-22-15,21 1 0</inkml:trace>
  <inkml:trace contextRef="#ctx0" brushRef="#br0" timeOffset="20987.92">4699 6435 0,'0'0'0,"0"-21"16,0-1-16,0 1 0,0 0 16,0 0-16,0 0 15,0 0-15,0-1 16,-21 22-16,0 0 16,21 22-1,0-1-15,0 0 0,0 21 16,-22-21-16,22 22 0,-21 20 15,21-20-15,-21 20 0,0-21 0,0 64 16,0-63-16,-1-1 16,1 0-16,0 1 0,0-1 0,0 21 15,0-41-15,21-1 0,-22 0 16,22 0-16,0 0 0,-21-21 16,21-21 15,0 0-31,0 0 15,0 0-15,21-1 0,-21-20 16,22 21-16,-1 0 0,0-22 16,0 1-16,0 21 0,22-21 15,-22-1-15,21 1 0,0 0 16,-20 20-16,20-20 0,43 0 16,-43 42-16,0 0 0,-21 0 0,22 0 15,-1 0-15,-21 42 16,-21-21-16,0 0 0,0 1 15,0 20-15,0-21 0,-21 0 16,0 0-16,0 1 0,-22-1 0,22-21 16,-21 21-16,21-21 0,0 0 15,-22 21-15,22-21 0,0 0 16,0 0-16,0 0 0,-1 0 16,22-21-16,-21 21 15,21-21-15,0 42 31,0 0-15,0 0-16,0 0 0,0 1 0,0-1 16,21 0-16,-21 0 0,22 0 15,-1 0-15,0 1 0,0-1 0,21 0 16,-20-21-16,-1 21 0,21-21 16,-21 0-16,22 0 0,-1 0 15,-21 0-15,21 0 0,-20 0 0,20 0 0,-21-21 16,0 0-16,0 21 15,1-21-15,-1-1 0,0 22 0,-21-21 16,21 0-16,-21 0 0,0 0 0,0 0 16,0-1-16,0 1 15,0 0-15,-21 21 16,0 0-16,0 0 0</inkml:trace>
  <inkml:trace contextRef="#ctx0" brushRef="#br0" timeOffset="28040.71">7366 14076 0,'0'0'0,"0"-21"16,0 0-16,0-1 15,0 1-15,0 0 16,0 0-16,0-21 0,0 20 16,0 1-16,0 0 0,0 0 15,0 0-15,0 0 0,0-1 0,0 1 16,0 0-16,0 0 16,0 42 15,0 0-16,0 0-15,0 22 0,0-1 16,0 0-16,0 1 0,0-1 16,0 22-16,0-22 0,0 43 0,0-22 15,0 22-15,0 63 0,0-63 16,0-22-16,0 22 0,0-1 16,0 1-16,0 0 0,0 105 15,0 1-15,0-107 16,-21 1-16,0 21 0,21-21 15,-22-1-15,1-20 0,0 20 0,0-20 16,0-1-16,21 1 0,-21 42 16,21-43-16,0-42 0,0 22 15,0-22-15,0 0 0,0 0 16,0-42 0,0 0-16,0 0 15,0-22-15,21 22 0,-21-42 16,21 20-16,0-20 0,-21-1 0,21-20 15,0 20-15</inkml:trace>
  <inkml:trace contextRef="#ctx0" brushRef="#br0" timeOffset="29004.67">7366 13610 0,'0'0'0,"-21"0"16,21 21 0,21 1-1,0-22 1,0 0-16,22 0 0,-22 21 16,21-21-16,22 0 0,-1 0 0,1 0 15,20 0-15,1 0 0,0 0 16,20 0-16,-20 0 0,21 0 15,0 0-15,21 0 0,-21 0 16,42-21-16,-21 21 0,0 0 0,21 0 16,-21-22-16,21 22 0,-21 0 15,21 0-15,-21-21 0,21 21 0,-21 0 16,-21 0-16,21-21 0,-21 21 16,0 0-16,-21 0 0,20 0 0,-20 0 15,-21 0-15,-1 0 0,1 0 0,-1 0 16,-21 0-16,-20 0 0,-1 0 15,0 0-15,0 0 0,0 0 16,-21 21 0,0 0-1,0 1-15,0 20 0,0-21 16,0 21-16,0 22 16,0-22-16,0 1 0,0-1 0,0 21 15,-21-20-15,0-1 0,21 22 16,-21-1-16,21 1 0,0-1 0,-21 1 15,21 20-15,-22-20 0,1 20 16,21-20-16,-21 21 0,0-1 0,21 1 16,-21 0-16,0-1 0,21-20 15,-22 20-15,1 1 0,21-21 0,-42 84 16,42-85-16,-21 64 16,0-84-16,21 20 0,0 22 15,0-64-15,-22 21 0,22-21 16,0 22-16,-21-22 0,21 0 15,0 0-15,0 0 0,0 1 16,-21-22-16,21 21 0,-21-21 0,21 21 16,-21-21-1,0 21-15,-1 0 0,1 0 16,0-21-16,0 22 0,0-1 16,-22 0-16,1-21 0,21 21 0,-21 0 15,-22-21-15,22 21 0,-22 1 0,1-1 16,-1-21-16,-20 21 0,20-21 0,-21 0 15,22 21-15,-22-21 0,-84 0 16,105 0-16,-63 0 16,22 0-16,-22 0 0,0-21 15,0 21-15,21-21 0,0 21 0,0-21 16,0-1-16,0 22 0,1-21 0,-1 0 16,0 0-16,0 21 0</inkml:trace>
  <inkml:trace contextRef="#ctx0" brushRef="#br0" timeOffset="29137.6">7387 16298 0,'-169'0'15,"338"0"-15,-359 0 0,168 0 16,-20 22-16,21-22 0,21 21 0,-21-21 16,42 0 15,-21-21-15,21-1-16,0 1 0,22 0 15,-22 0-15,0 0 0</inkml:trace>
  <inkml:trace contextRef="#ctx0" brushRef="#br0" timeOffset="30033.08">5292 8996 0,'0'-21'0,"0"42"0,0-63 0,-22 42 31,22 21-31,-21 21 0,21 0 16,0 1-16,-21-1 0,0 22 16,21-1-16,-21 22 0,21-1 0,-21 1 15,21 0-15,-22 21 0,22-1 16,-21 1-16,21 0 0,0 0 16,0 0-16,0 0 0,0-1 0,0 1 0,0-21 15,0 0-15,0-1 0,0 1 16,0-22-16,0 22 0,0-21 15,0-22-15,-21 0 0,21 1 0,0-1 0,0 0 16,0-21-16,0 1 16,21-65-1,-21 22-15,0-21 16,21-1-16,-21 1 0,0-21 16,0 20-16,0-20 0,0-1 0,22-20 15,-22-1-15,0 0 0,21-21 0</inkml:trace>
  <inkml:trace contextRef="#ctx0" brushRef="#br0" timeOffset="30729.94">5292 9144 0,'21'0'31,"21"0"-31,-21 0 0,22 0 16,20 0-16,1 0 0,20 0 0,1 0 15,0-21-15,20 21 0,1-21 16,21 0-16,0 21 0,21-22 0,-21 1 16,22 0-16,-22 21 0,21-21 15,-21 0-15,-21 21 0,21-21 16,63-1-16,-105 22 0,-1-21 15,1 21-15,-21 0 0,-22 0 16,0 0-16,1 0 0,-1 0 0,-21 0 16,0 0-16,0 0 0,1 0 15,-1 0-15,-21 21 0,0 1 16,0-1-16,0 0 0,0 21 0,0 1 16,0 62-16,-21-41 15,21-1-15,0 1 0,-22 21 0,22-1 16,-21 1-16,0-22 0,21 22 15,0 0-15,0-22 0,0 22 0,0-22 16,0 22-16,0 0 0,0-22 16,0 22-16,0-22 0,0 22 15,0-21-15,21-1 0,-21 1 0,21 41 16,-21-41-16,0-1 0,0-20 16,0 63-16,-21-22 15,0-41-15,0-1 0,0 0 16,-22-21-16,22 1 0,-21 20 0,21-21 15,-22 0-15,1-21 0,0 21 16,-22-21-16,1 0 0,-1 22 0,1-22 16,-43 0-16,21 0 0,-42 0 0,0 0 15,-21 0-15,0 21 0,0-21 16,-22 21-16,1 0 0,0-21 16,-1 21-16,22-21 0,-148 21 15,190 1-15,0-22 0,22 0 16,-1 21-16,21-21 0,1 0 0,21 0 15,-1 0-15,1 0 0,21 0 16,0 0-16,21-21 0,0-1 0,0 1 16,21 21-16,21-21 0,-21 0 15,22 0-15,-1-22 0,0 22 0,22 0 16,-1-21-16</inkml:trace>
  <inkml:trace contextRef="#ctx0" brushRef="#br0" timeOffset="31285.33">9567 9229 0,'0'-21'0,"0"42"0,0-64 0,0 22 16,0 0-16,0 0 0,0 42 31,0 0-31,0 22 16,0 20-16,0 1 0,0 20 15,-21 107-15,21-85 0,-21-1 16,0 1-16,21 21 0,0-21 15,-21 21-15,-1-21 0,1 0 0,0 84 16,0-105-16,21 84 16,-21-105-16,21-22 0,0 22 15,0-22-15,0 0 0,0-21 0,0 22 16,0-22-16,21-21 16,0-21-1,-21-22-15,21 22 0,0-21 16,1 0-16,-22-1 0,21 1 0,0-22 15</inkml:trace>
  <inkml:trace contextRef="#ctx0" brushRef="#br0" timeOffset="31957.94">9567 9398 0,'0'-21'0,"0"42"0,0-63 0,-21 21 0,21-1 16,0 1-16,0 0 0,0 0 15,21 0-15,0 21 16,22 0-16,20-21 0,-20-1 16,41 22-16,-20-21 0,20 21 15,1-21-15,21 21 0,-21-21 0,20 0 16,22 0-16,-21 21 0,21-22 16,0 1-16,0 0 0,0 21 0,-21-21 15,21 0-15,-42 21 0,21-21 16,-1 21-16,-20 0 0,0-22 0,-22 1 15,22 21-15,-22 0 0,1 0 16,-22 0-16,22 0 0,-22 0 0,-21 0 16,0 0-16,22 0 0,-22 21 15,-21 1-15,21-1 16,-21 0-16,0 85 16,0-64-16,0 22 0,0-22 15,-21 21-15,21 1 0,-21-1 0,21 22 16,0-21-16,0 20 0,0 1 0,0-22 15,0 1-15,0 84 16,0-84-16,0-1 0,21 64 16,-21-63-16,0-1 0,0 1 0,0-1 15,0-21-15,0 22 16,0-22-16,0 22 0,0-22 0,0 0 16,-21-20-16,21 20 0,-21 0 0,-1-21 15,1 22-15,0-22 0,0 0 0,-21 0 16,-1 22-16,1-22 0,0 0 15,-22 0-15,-84 21 0,63-42 16,-21 22-16,-21-1 0,0 0 16,0 0-16,-21-21 0,0 21 0,0-21 15,0 21-15,0-21 0,21 0 0,21 22 16,-127-22-16,148 0 16,1 0-16,20 0 0,-21 0 15,43 0-15,-21 0 0,-22 0 16,64 0-16,0 0 0,-1-22 0,1 22 15,21-21-15,0 0 16,0 0-16,21 0 0,1 0 16,-1-22-16,0 22 0,21-21 0</inkml:trace>
  <inkml:trace contextRef="#ctx0" brushRef="#br0" timeOffset="37019.25">7853 16404 0,'-21'-21'16,"-1"21"0,1 0-16,21-21 15,-21 21-15,0 0 0,-21 0 0,-22 0 16,43 0-16,-21 0 15,-1 0-15,22 0 0,-21 0 0,21 0 16,-22 0-16,22 0 0,0 0 16,0 0-16,42 0 31,0 0-15,0 0-16,22 0 0,-1 0 15,64 0-15,-64 0 0,22 0 16,-1 0-16,1 0 0,-1 0 0,1 0 15,-1 0-15,1 0 16,-22 0-16,21 0 0,-20 0 0,-1 0 16,0 0-16,-20 0 0,20 0 15,-21 0-15,0 0 0,0 0 0,1 0 16,-22-21 15,0 0-31,0-1 0,0 1 0,0 0 16</inkml:trace>
  <inkml:trace contextRef="#ctx0" brushRef="#br0" timeOffset="38328.51">8572 14774 0,'0'0'0,"0"-21"16,0 0-16,0 0 16,0 0-16,0 42 31,-21 0-31,0 0 15,21 0-15,-21 22 0,0-1 16,21 0-16,-21 1 0,-1-1 0,22 22 16,-21-22-16,21 21 0,-21 43 15,21-42-15,0-22 0,0 0 16,0 1-16,0-22 0,0 21 0,0-21 16,0 1-16,0-1 0,0 0 15,0-42 16,0 0-31,0-1 0,0 1 0,0-21 16,0 21-16,0-22 0,0 1 0,0 0 16,0-22-16,0 22 0,0-22 15,0 1-15,0 21 0,0-22 16,0 1-16,21-1 0,0 22 0,1-22 16,20 22-16,-21 0 0,21-1 15,1 1-15,-1 21 0,0 0 16,1-1-16,-1 22 0,22 0 0,-22 22 15,0-1-15,1 0 0,-22 21 0,21 1 16,-21-1-16,0 21 0,1-20 16,-1 20-16,0-20 0,-21 20 0,0 1 15,0-1-15,0-21 0,0 22 16,0-1-16,0-20 0,-21-1 0,0 0 16,-1 1-16,1-22 0,21 21 15,0-21-15,-21 1 0,0-1 16,0-21-1,0 0-15,21-21 16,-22-1-16,1 1 0,0 0 16,21 0-16,-21 0 0,0 0 0</inkml:trace>
  <inkml:trace contextRef="#ctx0" brushRef="#br0" timeOffset="38520.4">8403 15261 0,'21'0'16,"0"0"0,22 0-16,-1 0 0,0-21 15,22 0-15,-22 21 0,22-21 0,-1 21 16,-20-21-16,20-1 0,1 22 0,-22-21 16,0 0-16,1 21 0,-1-21 15,-21 0-15,21 21 0,-20-21 0,-1-1 16</inkml:trace>
  <inkml:trace contextRef="#ctx0" brushRef="#br0" timeOffset="38908.18">10753 14076 0,'0'0'15,"0"-21"-15,0 0 0,0-1 16,0 1-16,-22 21 16,1 0-16,0 0 0,0 0 15,0 0-15,0 0 0,-1 0 0,1 0 16,0 0-16,0 21 15,0 1-15,-22-1 0,43 0 0,-21 0 16,0 0-16,0 22 0,21-22 0,-21 0 16,21 21-16,0-21 0,0 1 15,0 20-15,0-21 0,0 0 0,0 0 16,21-21-16,0 22 0,0-1 0,0-21 16,1 0-16,-1 0 0,21 0 15,-21 0-15,22-21 0,-22-1 0,21 22 16,-21-21-16,22 0 0</inkml:trace>
  <inkml:trace contextRef="#ctx0" brushRef="#br0" timeOffset="39415.89">10964 13801 0,'0'-21'0,"0"42"0,-21-64 0,0 22 0,0 0 15,-22 0-15,22 21 0,0-21 16,-21 21-16,21 0 0,-22 0 0,22 0 15,-21 0-15,-1 0 0,22 0 16,-21 21-16,21 0 0,-22 0 0,1 0 16,21 22-16,-21-1 0,20-21 15,-20 22-15,21-1 0,-21 0 16,20 22-16,1-22 0,-21 0 0,21 22 16,21-22-16,0 64 15,0-42-15,0-22 0,0 0 0,0 1 16,0-1-16,21-21 0,21 21 0,-21-20 15,1-1-15,20 0 0,0 0 16,1 0-16,-1-21 0,0 0 0,1 0 16,20 0-16,-21 0 0,22 0 0,-1-21 15,-20 0-15,20 0 0,1 0 16,42-22-16,-43 1 0,-21 0 16,1-1-16,-1 1 0,0 0 15,-20-1-15,-1-20 0,0 20 0,-21-20 16,0 21-16,0-22 0,-21 22 15,-22-22-15,22 22 0,-21-22 16,0 22-16,-1 21 0,-20-21 0,20 20 16,-20 1-16,-1 0 0,22 21 0,0 0 15,-22 0-15,22 0 0,0 0 16,-1 0-16,22 0 0,-21 0 0,21 21 16,-1-21-16,-20 21 0,42 1 15,-21-22-15,0 21 0,0-21 16,21 21-16</inkml:trace>
  <inkml:trace contextRef="#ctx0" brushRef="#br0" timeOffset="40365.86">6117 10075 0,'0'0'0,"0"-21"0,0 0 0,-21 21 16,21-21-16,-21 21 0,21-21 16,-21 21-16,-1 0 0,22 21 15,-21 0-15,21 0 0,-21 0 16,0 1-16,21 20 0,-21 21 16,21-20-16,-21-1 0,21 0 15,-22 22-15,22-22 0,0 1 16,-21-1-16,21 0 0,0 1 0,0-1 15,-21-21-15,21 21 0,0-20 16,0-1-16,0 0 0,21-21 31,-21-21-15,21 0-16,-21-1 0,0 1 16</inkml:trace>
  <inkml:trace contextRef="#ctx0" brushRef="#br0" timeOffset="40934.54">5821 10054 0,'0'0'0,"0"-21"15,-21 21-15,21-21 0,0 0 16,0 0-16,21-1 16,0 1-16,0 21 0,0-21 15,22 0-15,-22 21 0,21-21 0,-21 21 16,22 0-16,-1 0 0,0 0 15,-21 0-15,22 21 0,-1 0 0,-21 0 16,22 0-16,-22 1 0,0-1 0,0 21 16,-21-21-16,0 0 0,0 22 15,0-22-15,-21 0 0,0 21 16,0-20-16,-22-1 0,22 0 0,0 0 16,0 0-16,-22 0 0,22 1 15,0-22-15,0 0 0,0 21 16,0-21-16,-1 0 0,1 0 0,21-21 15,0-1-15,0 1 16,21 21-16,1-21 0,-1 0 0,0 21 16,0-21-16,0 21 0,22 0 0,-22 0 15,21 0-15,-21 0 0,22 0 16,-22 0-16,21 0 0,-21 0 0,43 21 16,-22 0-16,-21 0 0,0 0 15,1 22-15,-1-22 16,0 21-16,-21-21 0,21 22 0,-21-1 0,0-21 15,0 22-15,-21-1 0,-21-21 16,20 21-16,-20 1 0,0-22 0,-1 0 16,1 21-16,0-20 0,-1-22 15,1 21-15,0 0 0,21-21 0,-22 0 16,1 0-16,0 0 0,20 0 0,1 0 16,0 0-16,-21-21 0,21 0 15,-1-1-15,22 1 0,-21 0 16,21-21-16,0 21 0,0-1 0,0-20 15,21 0-15,1-1 16,-1 22-16,0-21 0</inkml:trace>
  <inkml:trace contextRef="#ctx0" brushRef="#br0" timeOffset="41313.32">7578 9356 0,'0'-21'0,"-22"21"15,1 0-15,0-22 0,0 22 16,0 0-16,0 0 15,-1 0-15,1 0 0,21 22 0,-21-22 16,0 21-16,0 0 0,21 0 0,-21 0 16,-1 0-16,22 1 0,0-1 15,0 21-15,-21-21 0,21 0 0,0 22 16,0-22-16,0 0 0,0 0 0,21 0 16,1-21-1,-1 0-15,0 0 0,0 0 16,0 0-16,22 0 0,-22 0 0,0 0 15,21-21-15,-21 0 0,1 21 16,-1-21-16,0 0 0,0 0 0</inkml:trace>
  <inkml:trace contextRef="#ctx0" brushRef="#br0" timeOffset="41800.66">7726 9102 0,'-21'-21'0,"42"42"0,-64-42 0,22 21 16,0 0-16,0 0 0,-21 0 16,20 0-16,-20 0 0,21 0 15,-21 0-15,20 0 0,-20 21 0,0 0 16,-1 0-16,1 0 0,21 0 0,-21 1 16,-1 20-16,22 0 0,0 1 15,0-22-15,0 42 0,-1-20 0,22-1 16,-21 21-16,21-20 0,0-1 0,0 0 15,0 1-15,0-1 0,21 0 16,1-20-16,-1-1 0,0 21 0,21-21 16,1-21-16,-22 21 0,21-21 0,0 0 15,22 0-15,-22 0 0,22 0 16,-22 0-16,0 0 0,22-21 16,-22 0-16,1 0 0,-1 0 0,0 0 15,1-1-15,-1-20 0,0 0 16,-21 21-16,22-22 0,-22 1 0,0 0 15,0-1-15,0 1 0,-21-64 16,0 64-16,0-1 0,-21 1 16,0 0-16,0-1 0,-21 22 0,20-21 15,-20 21-15,0 0 0,-1-1 0,-20 1 16,21 21-16,-1 0 0,1 0 16,-22 0-16,43 0 0,-21 0 15,0 21-15,20 1 0,-20-22 0,21 21 16,0 0-16,0 0 0,-1 0 15,1-21-15,0 21 0,21 1 0,0-1 16</inkml:trace>
  <inkml:trace contextRef="#ctx0" brushRef="#br0" timeOffset="42450.31">7218 11240 0,'0'-22'16,"0"44"31,0-1-47,21 0 0,-21 0 0,21 21 16,-21 1-16,21-1 0,0 0 15,-21 1-15,22 20 0,-1 1 16,0-1-16,-21 1 0,21-1 0,0 22 15,0-22-15,1 22 0,-1 0 16,0-22-16,0 22 0,0 0 0,-21-22 16,21 22-16,-21-1 0,22 1 0,-22 0 15,0-22-15,21 22 0,-21 0 16,21-22-16,0 85 0,-21-105 16,21 20-16,-21-21 0,0 1 0,0-1 15,0 0-15,21-20 0,-21-1 16,22-21-16,-1-21 15,-21-1-15,0 1 0,0-21 16,0 21-16,0-22 0,0 1 16,0 0-16,0-22 0</inkml:trace>
  <inkml:trace contextRef="#ctx0" brushRef="#br0" timeOffset="42992.04">7302 11451 0,'0'-21'0,"0"42"0,-21-42 0,0 21 0,0 0 16,0 0 0,0 21-16,-1 0 0,1 1 15,21 20-15,-21-21 0,0 21 0,0-20 16,0 20-16,21 0 0,-22 1 15,1-22-15,0 21 0,21-21 0,-21 22 16,21-22-16,-21 0 0,21 21 0,0-21 16,0 1-16,0-44 31,0 1-15,21 0-16,-21 0 15,21-21-15,-21 20 0,21 1 0,0-21 16,-21 21-16,22-22 0,-1 1 15,-21 21-15,21-21 0,0-1 16,0 1-16,0 0 0,1 20 0,-1-20 16,0 21-16,0-21 0,0 20 0,0 1 15,1 21-15,-1-21 0,0 21 16,0 0-16,0 0 0,0 0 0,1 21 16,-1 0-16,0 1 0,21 20 15,-21-21-15,1 21 0,20 1 0,-21-1 16,0 0-16,0 1 0,1-1 0,20 0 15,-42 1-15,21-1 0,0 0 16,0 1-16,1-1 0,-1-21 0,0 22 16,-21-22-16,21 0 0,0 0 15,0 0-15,1-21 0,-1 0 16,0 0-16,0 0 0,0 0 16,-21-21-16</inkml:trace>
  <inkml:trace contextRef="#ctx0" brushRef="#br0" timeOffset="43784.02">10477 10118 0,'22'0'31,"-22"-21"-31,21 21 15,-21-22-15,0 1 16,0 0-16,0 0 16,-21 21-16,-1 0 15,1 0-15,0 0 0,0 0 0,0 0 16,0 0-16,-22 0 0,22 0 16,-21 21-16,-1 0 0,1 0 15,0 22-15,-1-22 0,22 21 0,-21 1 16,0 20-16,-1 1 0,22-22 15,-21 21-15,21 1 0,21-1 0,0-20 16,0-1-16,0 22 0,0-22 0,21-21 16,0 21-16,0-20 0,0-1 15,22 0-15,-22 0 0,21 0 0,0-21 16,-20 0-16,20 0 0,43 0 16,-43 0-16,-21-21 0,21 21 15,1-21-15,-1 0 0,-21 0 0,22-1 16,-1-20-16,0 21 0,1-21 15</inkml:trace>
  <inkml:trace contextRef="#ctx0" brushRef="#br0" timeOffset="44139.72">11536 9462 0,'0'0'0,"0"-22"0,0 44 47,0-1-31,0 0-16,-21 0 0,21 0 0,0 22 15,0-22-15,-22 21 0,22-21 0,-21 22 16,21-22-16,0 0 0,0 21 16,0-21-16,0 1 0,-21-1 0,21 0 15,0 0-15,-21-21 0,21 21 0,0 0 16</inkml:trace>
  <inkml:trace contextRef="#ctx0" brushRef="#br0" timeOffset="44370.59">11239 10012 0,'0'0'16,"0"21"-16,0 0 15,0 0-15,22-21 16,-1 0-16,0 0 0,0 0 0,0 0 15,0 0-15,1 0 0,-1 0 16,0 0-16,0 0 0,0 0 0,0 0 16,22 0-16,-22 0 0,0-21 15,0 0-15,0 21 0,1-21 16,-22 0-16,0 0 0</inkml:trace>
  <inkml:trace contextRef="#ctx0" brushRef="#br0" timeOffset="44624.09">11451 9589 0,'21'0'46,"0"0"-30,1 0-16,-1 0 0,0 0 0,0-22 16,0 22-16,0 0 15,1 0-15,-1 0 0,0-21 16,0 0-16,0 21 0,-21-21 16</inkml:trace>
  <inkml:trace contextRef="#ctx0" brushRef="#br0" timeOffset="45169.78">11642 9165 0,'0'0'0,"-22"0"0,1 0 15,0 0-15,-21 0 0,21 0 0,-1 0 16,-20 0-16,21 0 0,-21 21 0,-64 43 16,63-43-1,-20 43-15,42-22 16,0 0-16,-22 64 0,22-64 16,0 22-16,21-1 0,0-20 0,0 20 15,0-20-15,0 20 0,0-21 0,0 1 16,21-1-16,21-21 0,-20 22 15,-1-22-15,21 21 0,-21-21 16,22 0-16,-1-21 0,-21 22 0,21-22 0,1 0 16,-1 0-16,0 0 0,1 0 15,-1 0-15,0 0 0,1-22 16,20 22-16,-20-21 0,-1 0 0,0 0 16,1-21-16,-1 20 0,0-20 0,1 0 15,-22-1-15,21 1 0,-21 0 16,22-22-16,-22 22 0,0-22 0,-21 1 15,0 21-15,0-22 0,0 22 0,0-22 16,0 22-16,-21 0 0,-22 20 16,22-20-16,-21 21 0,0 0 15,20 0-15,-20-1 0,0 22 0,-1 0 16,1 0-16,0 0 0,-1 0 0,22 0 16,-21 0-16,21 22 0,-22-1 15,22-21-15,0 21 0,0 0 0,-21 0 16,20 0-16,1 22 0,0-22 15,0 0-15,0 21 0</inkml:trace>
  <inkml:trace contextRef="#ctx0" brushRef="#br0" timeOffset="45791.46">10287 11705 0,'21'-42'16,"-42"84"-16,63-105 0,-21 42 0,1-22 15,20 22-15,-21-21 0,0-1 0,0 22 16,22-21-16,-22 21 0,0-22 0,0 22 15,0 0-15,1 0 0,-1 0 16,0 0-16,-21-1 0,0 1 0,0 42 47,-21 22-47,21-1 0,-43 0 0,22 22 16,0-1-16,0 1 0,-21 21 0,-1-1 15,22 1-15,-21 0 0,-1 20 16,-20-20-16,21 21 0,-1-21 0,1 20 15,0-20-15,-1 21 0,1-21 0,0 20 16,-1-20-16,1 0 0,21-1 16,-22 1-16,1-21 0,21 20 15,-21-20-15,20-1 0,-20-20 0,21 20 16,0-21-16,0 1 0,-1-22 0,1 0 16,21 0-16,0 0 0,0-42 15,0 0 1,0 0-16,0 0 0,21-22 0,1 1 15,-22 0-15,21-22 0</inkml:trace>
  <inkml:trace contextRef="#ctx0" brushRef="#br0" timeOffset="46338.26">10456 11557 0,'0'0'0,"0"-42"0,0 21 0,0-1 16,21 1-16,-21 0 16,0 0-16,0 0 0,0 0 0,0-1 15,-21 22-15,0 0 16,0 0-16,0 0 0,0 22 16,-1-22-16,-20 21 0,21 0 0,-21 0 15,-1 21-15,1-20 0,-43 41 16,43-42-16,21 22 0,-22-22 15,1 21-15,21-21 0,0 0 0,0 1 16,21-1-16,0 0 0,21-21 47,21 0-47,-21-21 16,0 21-16,22-21 0,-22-1 15,21 1-15,-21 0 0,22 0 0,-1 0 16,0-22-16,-20 22 0,20-21 0,0 21 15,1 0-15,-22-22 0,21 22 16,-21 0-16,22 0 0,-22 0 0,0 21 16,0 0-16,0 0 15,0 0-15,-21 21 0,0 0 16,22 0-16,-22 21 0,21-20 0,-21 20 16,21 0-16,-21 1 0,0-1 15,21 0-15,0 1 0,0-1 0,1 0 16,-22 1-16,21-1 0,0 0 15,0-21-15,0 22 0,-21-22 16,0 0-16,21 0 0,-21 0 0,0 1 16,22-22-1</inkml:trace>
  <inkml:trace contextRef="#ctx0" brushRef="#br0" timeOffset="47624.51">14457 2053 0,'0'-21'16,"0"0"-1,-21 42 48,-1 0-63,22 0 0,-21 22 0,0-1 15,21 0-15,0 22 0,0 21 16,-21-1-16,21 1 0,0 0 0,-21-1 16,0 1-16,-1 0 0,22-1 0,-21 1 15,21 21-15,0-22 0,0 1 16,0 0-16,0-1 0,0-20 0,0 21 15,0-22-15,0 1 0,0-1 0,0-21 16,0 22-16,0-22 0,0 1 16,0-1-16,21 0 0,1-21 0,-22 1 15,21-22-15,0 0 16,0 0-16,0-22 16,0 1-16,-21-21 0,22 21 0</inkml:trace>
  <inkml:trace contextRef="#ctx0" brushRef="#br0" timeOffset="48487.38">14414 2011 0,'0'0'0,"22"0"0,20 0 16,0 0-16,1-21 0,20 21 15,1 0-15,20 0 0,107-21 16,-85 21-16,21 0 16,0-22-16,0 22 0,-22-21 0,22 21 15,0 0-15,-21 0 0,21-21 16,0 21-16,-21 0 0,0 0 0,0-21 16,-22 21-16,1 0 0,-21 0 15,-1-21-15,1 21 0,-1 0 0,-21 0 16,1-21-16,-1 21 0,0 0 15,1 0-15,-1 0 0,-21 0 0,0 0 16,1 0-16,-1 0 0,0 0 16,0 0-16,0 21 0,-21 0 15,0 0-15,0 0 0,0 22 16,0-1-16,0-21 0,-21 21 0,0 22 16,0-22-16,21 22 0,0-22 15,-21 22-15,-1-1 0,22 1 16,0 20-16,-21-20 0,21-1 0,-21 1 15,21-1-15,-21 1 0,21-22 16,0 22-16,0-1 0,0 1 0,0-1 16,0 1-16,0-1 0,0 1 15,0-1-15,0-21 0,0 1 0,0 20 16,0-20-16,0-22 0,0 21 16,0 0-16,0-20 0,0 20 0,-21-21 15,21 0-15,0 0 0,-21 1 16,21-1-16,-22 0 0,1-21 0,21 21 15,-21 0-15,0-21 0,21 21 16,-21-21-16,0 0 0,-22 22 0,22-22 16,-21 0-16,-1 21 0,1-21 15,-43 0-15,22 0 0,-22 0 0,-21 0 16,1 0-16,-1 0 0,-21 21 16,0-21-16,21 0 0,-21 0 0,0 21 15,0-21-15,21 0 0,0 21 0,0 0 16,22-21-16,-1 22 0,0-22 15,22 21-15,-1-21 0,22 0 16,0 0-16,-1 21 0,22-21 0,0 0 16,0 0-16,0 0 0,0 0 15,21-21 1,0 0-16,0-1 0,21 1 0,0 0 16</inkml:trace>
  <inkml:trace contextRef="#ctx0" brushRef="#br0" timeOffset="49084.26">18161 2096 0,'0'0'0,"0"-22"16,0 44 15,-21-1-15,0 21-16,21 0 0,0 1 0,0 20 15,-22 1-15,1-1 0,0 22 16,0 0-16,0-1 0,0 1 16,-1 0-16,1-1 0,0 1 0,21-22 15,0 22-15,-21-21 0,21 20 16,-21-20-16,21-1 0,0 1 0,0-22 16,0 0-16,0 1 0,-21-1 15,21 0-15,-22-20 0,22 20 0,0-21 16,0 0-16,-21-21 0,21 21 0,0-42 31,0 0-31,0 0 16,0 0-16,21 0 0,-21-22 15</inkml:trace>
  <inkml:trace contextRef="#ctx0" brushRef="#br0" timeOffset="49819.64">18097 2096 0,'0'-22'15,"22"22"-15,-1 0 16,0 0-16,42 0 0,-20 0 15,20 0-15,22 0 0,0 0 16,-1 0-16,1 0 0,0 0 0,20 0 16,-20 0-16,0 0 0,21 0 15,-22-21-15,22 21 0,-21 0 0,-1 0 16,1-21-16,-21 21 0,20 0 16,-20 0-16,-22 0 0,0 0 0,1 0 15,-1 0-15,-21 0 0,22 0 16,-22 0-16,0 0 15,-21 21-15,0 0 16,0 1-16,0-1 0,0 21 16,0-21-16,0 22 0,0-1 15,-21 0-15,0 22 0,21-22 0,0 22 16,0-1-16,-22 22 0,22-22 16,0-20-16,0 20 0,0 1 0,0-1 15,0-21-15,0 22 0,0-1 16,0-20-16,0 20 0,0-20 0,0 20 15,0-21-15,0 22 0,0-22 16,0 1-16,0-1 0,0-21 0,0 21 16,0 1-16,0-22 0,-21 0 0,21 21 15,0-20-15,0-1 0,0 0 16,-21 0-16,0 0 16,0 0-16,21 1 0,-21-22 15,-1 21-15,-20-21 0,21 0 0,0 21 16,-22-21-16,1 21 0,0-21 0,-1 0 15,-20 0-15,-1 21 0,1-21 16,-1 0-16,1 0 0,-22 0 0,1 0 16,-1 0-16,-21 0 0,0 0 15,0 0-15,1 0 0,-22 0 0,21 0 16,0 0-16,21 0 0,1 0 0,-1 0 16,0 0-16,22 21 15,-1-21-15,22 22 0,0-22 0,20 0 0,-20 0 16,21 0-16,21-22 31,21 1-31,0 0 0,0 21 0,22-21 16,-1 0-16</inkml:trace>
  <inkml:trace contextRef="#ctx0" brushRef="#br0" timeOffset="50307.48">21399 2096 0,'0'0'0,"-21"0"16,0 0 0,0 0-16,0 21 15,0 0-15,21 21 0,-22-21 16,1 22-16,0-1 0,21 22 0,-21-1 16,0 22-16,21-22 15,0 22-15,0-22 0,-21 22 0,21-21 16,-22-1-16,22 22 0,0-22 15,-21 22-15,21-22 0,0 1 0,0-1 16,0 1-16,0-1 0,0 1 16,-21-22-16,21 1 0,-21-1 0,21-21 15,0 21-15,0-20 0,-21-1 0,21 0 16,-21 0-16,21 0 16,0-42 15,0 0-31,0 0 0,0 0 15,21-1-15,-21-20 0,21 0 0,0-1 16,0 1-16</inkml:trace>
  <inkml:trace contextRef="#ctx0" brushRef="#br0" timeOffset="51098.93">21378 2328 0,'0'0'0,"-21"-21"0,21-21 15,-21 21-15,21 0 0,0-1 16,0 1 0,21 21-16,0 0 0,0 0 15,22 0-15,-1 0 0,0 0 0,22 0 16,-1 0-16,1 0 0,21 0 16,-22 0-16,22 0 0,-22 0 0,1 0 15,20 0-15,-20 0 0,21 0 16,-22 0-16,22 0 0,-1 0 0,1 0 15,0 0-15,-22 0 0,22 0 16,0 0-16,-22 0 0,1 0 0,-1-21 16,-21 21-16,1 0 0,20 0 15,-42-21-15,22 21 0,-1 0 0,-21 0 16,22 0-16,-22 0 16,0 0-16,0 0 0,0 0 0,0 0 15,1 0 1,-22 21-16,0 0 15,0 0-15,0 22 0,0-22 16,0 21-16,-22 22 0,22-22 0,-21 22 16,0-1-16,0-21 0,0 22 15,0-1-15,-1 1 0,1-22 16,-21 22-16,21-1 0,0-20 0,-1 20 16,22 1-16,0-22 0,-21 21 15,21 1-15,0-1 0,0 1 0,0-22 16,0 22-16,0-22 0,0 0 15,0 1-15,0-1 0,0 0 16,21 1-16,-21-22 0,0 0 0,0 21 16,0-20-16,22-1 0,-22 0 15,0 0-15,0 0 16,-22 0 0,1-21-16,0 0 15,0 0-15,-21 0 0,20 0 16,-20 0-16,0 0 0,-1 0 0,-20 0 15,-1 0-15,1 0 0,-22 0 16,1 0-16,-1 0 0,0 0 16,-21 0-16,1 0 0,-1 0 0,-21 0 15,21 0-15,-21 22 0,21-22 16,0 21-16,0-21 0,1 0 0,-1 0 16,21 21-16,0 0 0,1-21 15,-1 0-15,22 0 0,20 21 0,-20-21 16,20 0-16,22 0 0,0 0 0,0 0 15,0 0-15,21-21 47,0 0-47</inkml:trace>
  <inkml:trace contextRef="#ctx0" brushRef="#br0" timeOffset="51897.32">10033 1926 0,'0'0'0,"0"-42"15,0 21-15,0 0 16,0 42 0,0 0-16,0 21 15,-21 1-15,0-1 0,21 21 0,-22 1 16,1-1-16,0 22 0,0 21 16,0-21-16,0-1 0,-1 1 0,1 21 15,0-22-15,0 1 0,0 0 16,21-1-16,-21-20 0,-1 21 0,1-1 15,0-20-15,0-1 0,21 1 16,0-1-16,-21 1 0,21-22 0,0 0 16,0 1-16,0-22 0,0 21 0,0-21 15,0 1-15,0-1 0,21-21 16,0 0 0,0-21-16,-21-1 0,21 1 15,1-21-15,-1 21 16,0-22-16</inkml:trace>
  <inkml:trace contextRef="#ctx0" brushRef="#br0" timeOffset="52599.98">10033 2096 0,'0'0'0,"0"-22"0,0-20 16,-21 21-16,0 21 0,21-21 0,0 0 15,-22 21-15,22-22 0,0 1 16,22 21-16,-1 0 0,21 0 16,0-21-16,1 21 0,20 0 15,1 0-15,20-21 0,1 21 16,0 0-16,21-21 0,-1 21 0,22-21 16,-21 21-16,21-22 0,-21 1 15,0 21-15,0-21 0,21 21 16,-43-21-16,22 0 0,0 21 0,-21 0 15,21-21-15,-22 21 0,-20 0 16,20-22-16,-20 22 0,-1 0 0,-20 0 16,-1 0-16,0 0 0,1 0 15,-22 0-15,0 22 0,-21-1 16,0 21-16,0-21 0,0 0 16,0 22-16,0-1 0,0-21 15,-21 22-15,0-1 0,0 21 0,21-20 16,-22-1-16,1 22 0,0-1 0,21 1 15,0 20-15,0-20 0,0-1 16,0 22-16,0-22 0,0 1 16,0-1-16,0 1 0,-21-1 0,21-20 15,-21 20-15,21 1 0,0-22 0,-21 22 16,21-22-16,-22 21 0,1-20 16,0-1-16,0 0 0,0 1 0,0-1 15,-1-21-15,1 22 0,-21-22 16,21 21-16,-43 0 0,43-20 15,-21-1-15,21 0 0,-22 0 16,1 0-16,0 0 0,-1-21 16,-20 22-16,20-1 0,-20-21 0,-22 0 15,22 21-15,-43-21 0,21 0 0,-42 0 16,21 0-16,-21 0 0,0 0 16,-21 0-16,0 0 0,0 0 0,21 0 15,-21 0-15,42 21 0,0-21 0,0 0 16,22 0-16,20 0 0,1 21 15,-1-21-15,1 0 0,20 0 0,1 0 16,21 0-16,-22 0 0,43 21 0,-21-21 16,42-21-1,1 21 1</inkml:trace>
  <inkml:trace contextRef="#ctx0" brushRef="#br0" timeOffset="53357.59">15600 7091 0,'0'-21'0,"0"42"0,0-63 16,0 20-16,0 1 16,-21 21-16,-1 0 31,22 43-31,0-22 0,0 42 15,0 1-15,-21-1 0,21 22 16,0 0-16,-21-1 0,21 22 0,0 0 16,0-21-16,-21 20 0,0 1 0,0 0 15,21 0-15,-22-21 0,1 20 16,21-20-16,-21 0 0,0-1 16,0 1-16,0-21 0,21 20 0,-22-20 15,1-1-15,0-20 0,0 20 16,21-21-16,-21 1 0,21-22 0,-21 21 0,-1 1 15,22-22-15,22-42 32,-1-22-32,0 22 15,0-21-15,21-1 0,-20 1 0,20-21 16,-21-22-16,21 21 0</inkml:trace>
  <inkml:trace contextRef="#ctx0" brushRef="#br0" timeOffset="54147.78">15790 7091 0,'-21'-42'0,"42"84"0,-63-84 0,42 20 16,-21 1-16,0 21 16,21-21-16,21 21 31,0 0-31,21 0 0,1 0 15,20 0-15,22 0 0,-1 0 16,22 0-16,0 0 0,21 0 0,-21 0 16,21 0-16,21 0 0,0 0 0,0-21 15,1 0-15,20 21 16,-21 0-16,0 0 0,0-21 0,1 21 16,-1 0-16,-21 0 0,21-22 15,-42 22-15,21 0 0,-43 0 0,22 0 16,-21 0-16,-22 0 0,1 0 15,-1 0-15,1 0 0,-22 0 0,-21 0 16,22 0-16,-22 0 0,0 0 0,0 0 16,-21 22-16,0-1 0,21 0 15,-21 0-15,0 21 0,0 1 0,0-1 16,0 22-16,-21-1 16,0 1-16,0-1 0,21 22 0,0-22 0,-21 22 15,0 0-15,21-22 0,-22 22 16,22-1-16,-21 1 0,21 0 15,0-22-15,0 22 0,-21-22 0,0 22 16,21-21-16,0-1 0,-21 1 16,21-1-16,-21 1 0,21-1 0,0 1 15,0 63-15,0-85 0,0 21 16,0-20-16,0-1 0,0 0 16,0 1-16,21-22 0,-21 21 0,0-21 15,0 1-15,0-1 0,0 0 0,0 0 16,-21 0-16,-1-21 15,1 21-15,0-21 0,0 0 16,0 0-16,-22 22 0,1-22 0,0 0 16,-1 21-16,-20-21 0,21 21 0,-43-21 15,21 0-15,-20 0 0,-1 0 16,0 0-16,-20 0 0,-1 0 0,0 0 16,-21 0-16,0 0 0,-21 0 0,21 0 15,-21 0-15,-1 0 0,1 0 16,21 0-16,-21 0 0,42 0 0,-21 0 15,43 0-15,-22 0 0,21 0 0,22 0 16,-22 0-16,21 0 0,1 0 16,-1 0-16,22 0 0,-21-21 0,20 21 15,1 0-15,0 0 0,-1 0 0,22-21 16,0 21-16,21-22 31,0 1-31,21 0 0,0 0 16,22 0-16</inkml:trace>
  <inkml:trace contextRef="#ctx0" brushRef="#br0" timeOffset="54797.91">16637 8022 0,'0'0'0,"0"-21"15,-21 21 1,0 0-16,21 21 0,-22 0 0,1 22 16,0-1-16,21 0 0,-21 1 15,0 20-15,0-20 0,-1 20 0,1-21 16,0 22-16,0-22 0,-21 22 15,20-22-15,22 0 0,-21 1 16,0-1-16,21 0 0,-21-20 0,21 20 16,0-21-16,0 0 15,0 0-15,0-42 32,0 0-32,0 0 0,21-21 15,0 20-15,-21-20 0,21 21 0,1-21 16,-22-1-16,21 1 0,0-22 0,-21 22 15,21 0-15,0-22 0,0 1 16,1-1-16,-1 1 0,21 20 0,-21-20 16,0 21-16,22-22 0,-22 22 15,42-22-15,-20 43 16,-22 0-16,21 0 0,-21 21 0,22 0 16,-22 0-16,0 0 0,0 0 15,22 21-15,-22 0 0,0 21 0,-21 1 16,21-1-16,-21 0 0,21 22 15,-21-22-15,0 22 0,0-22 16,0 22-16,0-22 0,0 64 0,0-64 16,0-21-16,0 22 0,0-1 15,0-21-15,-21 21 0,21-20 0,0-1 16,-21 21-16,21-21 0,0 0 16,0 1-16,-21-22 0,0 0 31,21-22-31,0 1 15,0 0-15,-22 21 0</inkml:trace>
  <inkml:trace contextRef="#ctx0" brushRef="#br0" timeOffset="55053.76">16404 8488 0,'0'0'16,"21"0"15,0 0-31,1 0 16,20 0-16,-21 0 0,0 0 15,22 0-15,-1 0 0,-21 0 0,21 0 16,1-21-16,-22 21 0,21 0 16,-21 0-16,1 0 0,20-21 0,-21 21 15,0 0-15,0 0 0,1-22 0,20 22 16,-21-21-16,21 21 0,-20-21 15,20 21-15,-21-21 0,21 0 0,-20 0 16</inkml:trace>
  <inkml:trace contextRef="#ctx0" brushRef="#br0" timeOffset="55432.14">18923 7408 0,'63'0'16,"-126"0"-16,126-21 0,-63 0 0,-21 0 15,0 21-15,0-21 0,0 21 16,0 0-16,-1 0 0,-20 0 15,21 0-15,-21 0 0,20 0 16,-20 21-16,21 0 0,-21 0 0,20 0 16,1 1-16,0-1 0,0 0 15,0 42-15,21-41 0,0-1 16,0 0-16,0 0 0,0 0 16,0 0-16,21 1 0,0-22 0,21 21 15,-20-21-15,-1 0 0,0 0 16,0 0-16,21 0 15,-20 0-15,-1 0 0,21-21 0,-21-1 0,0 22 16,1-21-16</inkml:trace>
  <inkml:trace contextRef="#ctx0" brushRef="#br0" timeOffset="55931.37">19092 7027 0,'0'0'0,"-21"0"0,0 0 0,-21 0 15,20 22-15,-20-22 0,0 21 16,-1 0-16,1 0 0,0 0 16,-22 22-16,22-22 0,0 21 15,-1 0-15,-20 1 0,20-1 0,22 0 16,-21 1-16,21-1 0,-22 0 15,22 1-15,21-1 0,0 0 0,0 1 16,0-22-16,0 21 0,0-21 0,21 1 16,1 20-16,-1-21 0,0 0 15,21 0-15,1 1 0,20-22 16,-21 21-16,22-21 0,-1 0 0,-20 0 16,20 0-16,1 0 0,-1 0 0,-20 0 15,20-21-15,1-1 0,-22 1 16,0 0-16,1 0 0,-1 0 15,0-22-15,1 22 0,-22-21 0,0 0 16,0-1-16,-21-20 0,21 20 0,-21 1 16,0-21-16,0-1 0,-21 22 15,0-22-15,-21 22 0,20 0 0,-20-1 16,0 22-16,-1 0 0,1 0 16,0 0-16,-22 21 0,22 0 15,21 0-15,-22 0 0,22 0 0,-21 21 16,0-21-16,20 21 0,-20-21 15,0 0-15,21 21 0,-22-21 16,1 0-16</inkml:trace>
  <inkml:trace contextRef="#ctx0" brushRef="#br0" timeOffset="56683.47">12827 4276 0,'0'0'0,"-42"0"15,20 0-15,1 0 16,21 21 15,21 0-31,1 21 0,20-20 16,0 20-16,22 21 0,-1 1 0,22-1 15,0 1-15,20 21 0,-20-1 16,21 22-16,0-21 0,21 21 16,0-22-16,0 22 0,0 0 0,21-21 15,0 20-15,-21 1 0,42 0 16,-20-21-16,-1 21 0,0-1 0,-21 1 15,0 0-15,0 0 0,-21 0 0,63 63 16,-84-105-16,-22 20 16,1-20-16,-22-1 0,22-20 0,-22-1 15,0 21-15,-21-41 0,22 20 16,-22-21-16,0 0 0,0 0 16,0 1-16,1-22 0,-1 0 0,0-22 15,-21 1 1,0 0-16,0-21 0,0 21 15,0-22-15,-21 22 0,0-21 16,-22-1-16,1 1 0</inkml:trace>
  <inkml:trace contextRef="#ctx0" brushRef="#br0" timeOffset="57363.61">13293 4191 0,'-22'0'32,"1"21"-32,0 0 0,21 1 15,-21-1-15,0 21 0,0 0 16,-1 1-16,22 20 0,-21-20 0,0 20 15,0 1-15,0-1 0,21 1 16,-21 41-16,21-41 0,-22-22 16,22 1-16,0-1 0,0-21 15,0 0-15,0 0 0,0 1 16,0-44 0,0 1-1,0 0-15,0 0 0,0-21 0,0-1 16,-21 1-16,21 0 0,0-22 15,-21 22-15,21-1 0,0-20 0,0-1 16,0 22-16,0-21 0,0 20 16,0 1-16,0-22 0,0 43 0,0-21 15,0 0-15,0 20 0,0 1 16,21 21 0,0 0-16,1 21 0,-1 1 15,0 20-15,21-21 0,1 21 16,-1-20-16,0 20 0,1-21 15,-1 21-15,0-20 0,1 20 0,-1-21 16,-21 0-16,21 22 0,1-22 0,-22 0 16,0 0-16,21 0 0,-20-21 15,-1 21-15,21 1 0,-21-22 0,22 0 16,-1 0-16,0 21 0,1-21 16</inkml:trace>
  <inkml:trace contextRef="#ctx0" brushRef="#br0" timeOffset="57771.37">16023 4276 0,'21'-21'0,"-42"42"0,42-64 0,-21 22 0,0 0 15,0 0-15,0 42 32,0 21-32,0 1 15,0-1-15,0 22 0,0-22 16,0 43-16,0-22 0,0 22 16,0 21-16,0-22 0,0 22 0,0 0 15,0 0-15,0 0 0,0-1 0,21 1 16,-21 0-16,22 0 0,-22 0 15,0 0-15,0-22 0,21 22 0,-21 0 16,0-21-16,0-1 0,0 1 0,0 0 16,0-22-16,0 1 0,0-1 15,0-21-15,0 1 0,0-22 0,21 0 16,-21 0-16,21 0 0,0-21 16,-21-21-16,21 0 15,-21 0-15,0-21 0,0-1 16,0 1-16</inkml:trace>
  <inkml:trace contextRef="#ctx0" brushRef="#br0" timeOffset="58267.62">16129 4593 0,'0'0'0,"-21"-63"0,21-1 0,-21 1 0,21-1 16,-22 1-16,1 20 0,21 1 15,-21 21-15,0 0 0,21 0 16,-21 21-16,0 0 0,-1 21 16,1 0-16,0 0 0,0 21 15,0-20-15,0 20 0,-1 0 0,1 1 16,0-1-16,-21 0 0,21 1 16,-1-22-16,1 21 0,21-21 0,-21 0 15,21 1-15,-21-1 0,21 0 16,0-42 15,21 0-31,0-1 0,0 1 16,1 0-16,-1-21 0,21 21 15,-21-22-15,22 1 0,-22 0 0,21-1 16,-21-20-16,22 20 16,-1 1-16,-21 0 0,21-1 0,-20 1 15,-1 21-15,0 0 0,0 0 16,0 21-16,0 0 0,1 21 15,-22 21-15,21-21 0,0 22 16,-21-1-16,21 21 0,0-20 0,-21-1 16,21 22-16,1-22 0,-22 0 15,21 1-15,0-22 0,0 21 0,0 0 16,0-20-16,1-1 0,-1 0 16,0 0-16,0 0 0,0 0 0,0-21 15,1 0-15,-1 0 0,21 0 16</inkml:trace>
  <inkml:trace contextRef="#ctx0" brushRef="#br0" timeOffset="58685.52">18817 4149 0,'0'0'0,"0"-21"0,-21-1 0,0 22 15,0 0 1,-1 0-16,1 22 0,0 20 16,21-21-16,-21 21 0,0 22 15,-22-22-15,22 1 0,21 20 0,0 22 16,0-22-16,-21 43 0,0-21 0,0 21 15,0-1-15,-1 1 0,-20 0 16,0 0-16,-1 0 0,1 0 0,0-1 16,-22 1-16,22 0 0,0-21 15,-1-1-15,-20 1 0,20 0 0,1-22 16,0 1-16,-1-1 0,22 1 16,-21-22-16,21 0 0,-22-20 15,22 20-15,21-21 0,-21 0 16,21-42-1,0 0-15,21 0 0,-21-22 16,21 1-16,1 0 0</inkml:trace>
  <inkml:trace contextRef="#ctx0" brushRef="#br0" timeOffset="59208.37">18478 4233 0,'0'0'0,"-42"22"0,0-1 0,-1 21 0,1 0 16,-21 1-16,20-22 0,1 21 15,0 1-15,-1-1 0,22-21 0,-21 21 16,21 1-16,-1-22 0,1 0 15,0 0-15,21 0 0,-21 1 0,42-22 32,0 0-17,64-43 1,-43 22-16,1 0 0,-1 0 0,0 0 16,1-1-16,20-20 0,1 21 15,-1-21-15,1 20 0,41-62 16,-41 41-16,-22 1 0,22 21 15,-22-21-15,0-1 0,-20 22 0,-1-21 16,21 21-16,-42-1 0,21 22 16,0 0-16,-21 22 15,0-1-15,0 21 16,0-21-16,0 43 0,0-22 0,0 0 16,0 22-16,0-1 0,0-20 15,0 20-15,0-20 0,0 20 0,0-21 16,0 22-16,0-22 0,22 1 15,-22-1-15,0 0 0,0-21 0,21 1 16,0 20-16,0-42 0,0 21 16,0-21-16,1 0 0,20 0 0,0 0 15</inkml:trace>
  <inkml:trace contextRef="#ctx0" brushRef="#br0" timeOffset="59670.62">21675 4255 0,'0'0'0,"21"-22"15,0 22-15,0 0 0,-21 22 16,0-1-1,-21 0-15,0 21 0,0-21 16,-1 1-16,1 20 0,-21 0 16,0 1-16,-1 20 0,1 1 0,-22-1 15,22 1-15,-21 20 0,-1 1 16,-21 0-16,22-1 0,-22 1 0,1 0 16,-1 20-16,-21-20 0,21 21 15,1-21-15,-22-1 0,21 22 0,1-21 16,20-1-16,-21 1 0,22 0 0,-1-22 15,1 22-15,-1-22 0,22 22 16,0-21-16,-1-22 0,1 21 16,-43 22-16,64-43 0,0 1 0,0-22 15,0 0-15,0 0 0,-1-21 16,22-21 15,0 0-31,0 0 16,22 0-16,-1-1 0,21-20 0,-21 21 15,22-21-15,-1-1 0</inkml:trace>
  <inkml:trace contextRef="#ctx0" brushRef="#br0" timeOffset="60231.29">21696 4424 0,'0'0'16,"0"-21"-16,0 0 0,-21 21 16,-1 0-16,1 0 15,0 0-15,0 0 0,-21 21 0,-1 0 16,1-21-16,0 21 0,-1 0 15,1 0-15,-22 1 0,22-1 0,0 0 16,-1 0-16,1 0 0,0 0 16,21 1-16,-1-1 0,22 0 15,22-21 17,-1 0-32,0 0 0,0 0 0,0-21 15,22 21-15,-22-21 0,21-1 16,0 22-16,1-21 0,-1 0 0,0 0 15,1 0-15,20 0 0,-20-22 16,-1 22-16,21 0 0,-20 0 0,-1 0 16,0-1-16,1 1 0,-22 0 15,0 21-15,0 0 0,0 0 0,-21 21 32,0 0-32,0 22 0,0-1 15,0 0-15,0 1 0,0-1 0,0 0 16,0 22-16,0-22 0,0 22 15,0-22-15,22 22 0,-22-22 0,21 0 16,-21 1-16,0-22 0,0 21 16,0-21-16,0 0 0,0 1 0,0-1 15,-21-21-15,-1 0 0,1 21 16,0-21-16</inkml:trace>
  <inkml:trace contextRef="#ctx0" brushRef="#br0" timeOffset="63921.86">10520 2794 0,'0'-21'16,"0"42"15,0 0-31,0 22 0,0-22 16,0 21-16,0 0 0,0 1 15,0-1-15,0 22 0,-21-22 16,21 21-16,0 1 0,-22-22 0,22 22 16,-21-22-16,0 0 0,21 1 15,0-22-15,-21 21 0,21-21 0,-21 1 16,21-1-16,0 0 16,0-42-1,0 0 1,0-1-16,0 1 0,0 0 15,0 0-15,0-21 0</inkml:trace>
  <inkml:trace contextRef="#ctx0" brushRef="#br0" timeOffset="64456.07">10414 2900 0,'0'0'0,"0"-21"0,0 0 16,0-1-16,0 1 15,0 0-15,21 21 0,0-21 16,0 21-16,1-21 16,-1 21-16,21 0 0,-21 0 0,22 0 15,-22 0-15,21 21 0,0 0 16,-20 0-16,-1 0 0,0 1 16,0-1-16,-21 0 0,0 0 0,0 21 15,0-20-15,-21-1 0,-21 0 16,20 21-16,-20-21 0,0 1 0,-1-1 15,1 0-15,21-21 0,-21 21 16,20-21-16,1 0 0,21-21 16,21 21-1,1-21-15,-1 0 0,21 21 0,-21-22 16,22 22-16,-1-21 0,21 21 16,-20 0-16,20 0 0,-20 0 15,20 0-15,1 21 0,-1 1 0,1-1 16,-22 0-16,21 0 0,-20 0 15,-1 22-15,22 20 0,-64-21 16,0 1-16,0-1 0,0 0 16,-43 1-16,22-1 0,-42 0 0,20-20 15,-20 20-15,-1-21 0,1 0 0,-22 0 16,22 1-16,-1-1 16,-42-21-16,64 0 0,0 0 15,-1 0-15,-20 0 0,42 0 16,-1 0-16,22-21 0,0-1 15,0 1-15,0 0 0,0 0 0,0 0 16,0-22-16,0 22 0,22-21 16,-1 0-16,0-22 0,0 22 0,21-22 15</inkml:trace>
  <inkml:trace contextRef="#ctx0" brushRef="#br0" timeOffset="64747.12">11705 2074 0,'0'-21'16,"0"42"-16,21-42 0,-21 42 31,0 1-31,0-1 0,0 0 16,0 21-16,0-21 0,0 1 15,0-1-15,-21 0 0,21 21 0,0-21 16,0 1-16,0-1 0,0 21 16,0-21-16,0 0 0,-21-21 15,21 22-15,0-1 0,0 0 0,-21-21 16,21 21-16,-21-21 16</inkml:trace>
  <inkml:trace contextRef="#ctx0" brushRef="#br0" timeOffset="64936.02">11557 2582 0,'0'0'0,"0"22"15,21-22-15,0 21 16,0-21-16,1 0 16,-1 0-16,21 0 0,-21 0 0,0 0 15,22 0-15,-22 0 0,0-21 16,0 21-16,0 0 0,1-22 0,-1 1 15,-21 0-15,0 0 16,0 0-16</inkml:trace>
  <inkml:trace contextRef="#ctx0" brushRef="#br0" timeOffset="65107.92">11663 2201 0,'0'0'16,"21"0"-16,21 0 0,1 0 0,-1 0 16,0-21-16,1 21 0,-22-21 0,21 21 15,0 0-15,-20-21 0,-1 21 16,0-21-16,0 21 0</inkml:trace>
  <inkml:trace contextRef="#ctx0" brushRef="#br0" timeOffset="65621.62">11726 1545 0,'-42'21'0,"84"-42"0,-126 42 0,41 1 0,1 20 16,-22-21-16,22 21 0,-64 43 15,64-21-15,-22-1 0,22 1 16,0-1-16,-1 1 0,22-1 16,0 22-16,0-1 0,21 1 0,0-21 15,0 20-15,21-20 0,21-1 16,-20 1-16,20-22 0,0 0 0,1 1 16,20-22-16,-21 0 0,22 0 0,-22 0 15,22-21-15,-1 0 0,1 0 16,-1 0-16,22 0 0,-22-21 0,22 0 15,0 0-15,-1 0 16,1-22-16,0 1 0,-22 0 0,1-22 16,-1 22-16,1-43 0,20-42 15,-20-21-15,-43 85 16,-21-22-16,0 21 0,-21-20 16,0-1-16,0 22 0,-43-1 15,22 1-15,-22 20 0,1 1 0,-22 21 16,0 0-16,-20-1 0,20 1 0,0 21 15,-21 0-15,43 21 0,-22 1 16,22-1-16,-1 21 0,1 0 16,20 1-16,1-1 0,21 0 0,0 1 15,0 20-15,21-20 0,0-1 16,0 0-16,0 22 0,0-43 16,21 21-16,0 1 0</inkml:trace>
  <inkml:trace contextRef="#ctx0" brushRef="#br0" timeOffset="66431.06">15684 2752 0,'22'-21'16,"-44"42"-16,65-64 0,-22 22 0,-21 0 0,0 0 16,0 0-16,-21 0 15,0-1-15,-1 22 0,-20 0 0,0 0 16,-1 0-16,1 0 0,-21 22 16,-1 20-16,1-21 0,-86 64 15,86-22-15,-1-20 16,1-1-16,-1 21 0,22 1 0,-43 63 15,64-85-15,0 22 16,21-22-16,0 22 0,0-22 16,0 0-16,21-21 0,0 22 0,22-22 15,20 21-15,1-42 0,-22 21 16,0-21-16,22 0 0,-1 0 16,-20 0-16,20 0 0,1 0 0,-22-21 15,22 0-15,-22 21 0,0-21 0,22 0 16,-22-22-16,0 22 15,-20 0-15,20-21 0,0-1 0,22-20 16</inkml:trace>
  <inkml:trace contextRef="#ctx0" brushRef="#br0" timeOffset="66712.89">16552 2286 0,'0'0'0,"21"-21"0,-21 0 0,22 0 16,-22-1 0,0 44 15,0-1-31,-22 0 16,22 21-16,-21 22 0,0-22 15,21 0-15,-21 1 0,21-22 16,0 21-16,0 1 0,0-22 0,0 0 15,0 42-15,0-41 16</inkml:trace>
  <inkml:trace contextRef="#ctx0" brushRef="#br0" timeOffset="66923.78">16277 2752 0,'0'0'0,"0"21"0,21-21 0,0 0 0,1 0 15,-1 0-15,0 0 0,0 0 16,0 0-16,0 0 0,22 0 0,-22 0 16,21 0-16,-21 0 15,1-21-15,20 21 0,-21-21 0,0 21 16,0-22-16,-21 1 0,22 0 15,-22 0-15,0 0 16</inkml:trace>
  <inkml:trace contextRef="#ctx0" brushRef="#br0" timeOffset="67647.37">16785 1926 0,'-21'0'0,"42"0"0,-84 0 0,41 0 0,-20 0 15,0 0-15,-1 0 16,1 0-16,0 21 0,-1 1 0,1-1 15,-21 0-15,20 21 0,1 1 16,0-1-16,-1 0 0,1 22 0,0-22 16,20 22-16,1-1 0,0 1 15,21-1-15,0 1 0,0-22 0,0 0 16,0 1-16,21-1 0,0 0 16,22-21-16,-22 1 0,21 20 15,1-21-15,20-21 0,-21 21 0,22-21 16,42 0-16,-43 0 15,-20 0-15,20 0 0,-21-21 0,1 0 16,20 0-16,-20 0 0,-1-1 16,21-20-16,-20 0 0,-1-1 0,0 1 15,-20 0-15,20-22 16,-21-63-16,-21 64 0,0-43 16,0 42-16,-21 22 0,0 0 15,-22-22-15,22 22 0,-21 21 0,-22-22 16,22 22-16,-21 0 15,-1 0-15,1 21 0,20 0 0,-20 0 16,-1 0-16,22 0 0,-22 0 16,22 21-16,0 0 0,-1 0 0,22 1 15,0-1-15,-21 0 0,21 42 16,21-41-16,-22-1 0,22 21 16,0-21-16,0 0 0,0 1 15,0-1-15,0 0 0,22 0 16,-1 0-16</inkml:trace>
  <inkml:trace contextRef="#ctx0" brushRef="#br0" timeOffset="69031.96">16362 2286 0,'-21'0'32,"42"0"46,0 0-78,0 0 0,0 0 15,0 0-15,1 0 0,20 0 0,-21 0 16,21-21-16,-20 21 0,-1 0 16,21 0-16,-21-21 0,0 21 0,22 0 15,-22 0-15,0-21 0,0 21 16,22 0-16,-22 0 0,-42 0 31,-1 0-15,1 0-16,-21 0 0,21 0 15,-22 21-15,-41-21 16,41 21-16,22-21 0,-21 0 0,21 0 16,0 0-16,-1 0 0,1 0 15,42 0 17,1 0-17,-1 0-15,21 0 0,-21 0 16,22 0-16,-22-21 0,21 21 0</inkml:trace>
  <inkml:trace contextRef="#ctx0" brushRef="#br0" timeOffset="69635.91">18415 3090 0,'0'-21'0,"0"42"0,-21-42 16,21 0-16,-21 21 31,21 21-31,-22 0 0,22 1 16,-21-1-16,21 21 0,0 0 0,0 43 15,-21 42 1,0-63 0,21-22-16,0-21 0,0 0 0,0 22 15,0-22-15,0 0 16,0 0-16,0-42 31</inkml:trace>
  <inkml:trace contextRef="#ctx0" brushRef="#br0" timeOffset="70003.71">18224 3048 0,'0'-21'16,"0"42"-16,0-63 0,0-1 0,0 22 16,0 0-16,0 0 0,22 0 15,-1 0-15,0 21 16,21-22-16,-21 22 0,22 0 0,-1 0 0,0 0 15,1 0-15,20 0 16,-20 0-16,20 0 0,-21 22 0,1-1 16,-1 0-16,22 21 0,-22 1 15,21 20-15,-20 1 16,-22-22-16,0 0 0,-21 22 0,0-22 16,0 22-16,-21-22 0,0 21 0,-22-20 15,1-1-15,0-21 0,-1 22 16,-20-22-16,-1 0 0,22 0 0,-21 0 15,-1 0-15,22 1 0,-1-22 16,1 0-16,0 21 0,-1-21 16,22 0-16,0 0 0,-21 0 15,21 0-15,21-21 16,0-1-16,0 1 0,0-21 16,0 21-16,21 0 0,0-22 15</inkml:trace>
  <inkml:trace contextRef="#ctx0" brushRef="#br0" timeOffset="70323.6">19283 2286 0,'0'-21'0,"0"42"47,0 0-47,0 0 0,0 1 15,0-1-15,0 21 0,0 0 16,0-20-16,0 20 0,-21 0 0,21 1 16,-22-22-16,22 0 0,0 21 15,0-21-15,0 1 0,-21-22 16,21 21-16,0 0 15,0-42 17</inkml:trace>
  <inkml:trace contextRef="#ctx0" brushRef="#br0" timeOffset="70530.21">19050 2731 0,'21'0'15,"-21"21"1,21-21-16,0 0 0,1 0 16,-1 0-16,0 0 0,0 0 15,0 0-15,22 0 0,-22 0 16,0 0-16,21 0 0,-21 0 0,1 0 16,-1-21-16,0 21 15,0 0-15,-21-22 0,0 1 0,0 0 0,0 0 16</inkml:trace>
  <inkml:trace contextRef="#ctx0" brushRef="#br0" timeOffset="71252.32">19367 2096 0,'0'0'0,"-21"0"0,0 0 16,-21 0-16,21 0 0,-22 21 15,22-21-15,-21 21 0,21 0 0,-22-21 16,1 21-16,21 0 0,-22 22 15,1-22-15,0 21 0,21 1 16,-1 20-16,-20-21 0,21 22 0,21-1 16,0 1-16,0 21 15,0-22-15,0-21 0,0 1 16,21-22-16,0 21 0,0-21 0,1 1 16,-1 20-16,21-42 0,0 21 15,-20-21-15,20 0 0,21 0 0,-20 0 16,-1 0-16,22 0 0,-22 0 15,21-21-15,-20 0 0,20 0 0,-20-1 16,20-20-16,-21 21 16,1-21-16,-1-1 0,0 1 0,-20-22 15,20 1-15,-21 21 0,-21-22 0,0 1 16,0-1-16,0 22 0,0-1 16,-21 1-16,-21 0 0,20-1 15,-41 22-15,-43-42 0,43 42 16,-22-1-16,21 1 0,1 21 15,21 0-15,-22-21 0,22 21 0,-1 0 16,22 0-16,-21 0 0,21 0 16,21 21-16,-21 0 0,-1 1 15,22-1-15,0 0 0,0 0 16,0 0-16,0 0 0,0 1 16,0-1-16</inkml:trace>
  <inkml:trace contextRef="#ctx0" brushRef="#br0" timeOffset="71588.12">19156 2244 0,'-21'0'15,"21"-21"1,21 21 15,0 0-31,0 0 0,0 0 0,22 0 16,-22 0-16,0 0 0,0 0 16,0 0-16,22 0 0,-22 0 15,0 0-15,-42 0 78</inkml:trace>
  <inkml:trace contextRef="#ctx0" brushRef="#br0" timeOffset="73111.77">21738 3069 0,'0'0'0,"21"-21"0,0 0 16,-21 0-16,0 0 0,0-1 0,22-41 15,-22 42-15,21 0 16,-21-1-16,0 1 0,0 0 16,-21 42-1,-1 0 1,1 1-16,-21-1 0,21 21 15,-22 0-15,22 1 0,-21-1 16,21 0-16,-22 22 0,22-22 0,0 1 16,-21 20-16,42-21 15,-21 1-15,21-1 0,0 0 0,0 1 16,0-22-16,0 21 0,21 1 16,0-22-16,0 0 0,0-21 15,22 21-15,-22-21 0,21 0 0,0 0 16,1 0-16,-1 0 0,0 0 15,-20 0-15,20 0 0,0 0 0,1 0 16,-22-21-16,0 21 0,21-21 0,-21 21 16,1-21-16,-22-1 15,21 1-15,-21 0 0,21 0 0,-21 0 0,0 0 16,0-22-16,0 22 16</inkml:trace>
  <inkml:trace contextRef="#ctx0" brushRef="#br0" timeOffset="73320.64">21590 3281 0,'0'0'0,"21"0"31,0 0-15,22 0-16,-22 0 0,21 0 15,-21 0-15,22 0 0,-22 0 0,21 0 16,-21-21-16,22 21 0,-22 0 15,0-21-15,0-1 0,0 22 16,0-21-16,-21 0 0,0 0 16</inkml:trace>
  <inkml:trace contextRef="#ctx0" brushRef="#br0" timeOffset="73511.53">21844 2985 0,'0'0'0,"0"-43"15,0 22 1,0 0 15,21 21-31,0 0 16,0 0-16,1-21 16,-1 21-16,0 0 15,0-21-15,-21-1 0</inkml:trace>
  <inkml:trace contextRef="#ctx0" brushRef="#br0" timeOffset="73843.52">23008 2413 0,'0'0'16,"0"-21"-16,21 0 0,-21 0 15,0-1 1,0 44 15,0-1-31,0 0 16,-21 0-16,21 21 0,0-20 16,-21 20-16,0-21 0,0 64 15,21-64-15,0 21 16,0-21-16,0 1 0,0-1 0,0 0 15,0 0-15,0 0 0,0 0 16,0 1-16</inkml:trace>
  <inkml:trace contextRef="#ctx0" brushRef="#br0" timeOffset="74056.41">22691 2858 0,'0'0'0,"0"21"16,0 0 0,21 0-16,0-21 15,0 0-15,0 0 16,0 0-16,1 0 0,-1 0 0,0 0 16,0 0-16,0 0 0,0 0 15,22 0-15,-22 0 0,0 0 16,0 0-16,0 0 0,1-21 15,-1 21-15,-21-21 0,21 0 16</inkml:trace>
  <inkml:trace contextRef="#ctx0" brushRef="#br0" timeOffset="74251.28">22881 2519 0,'21'0'15,"0"0"-15,22 0 16,-22 0-16,0 0 0,0 0 0,0 0 16,1 0-16,-1 0 0,0 0 15,0 0-15,0 0 0,0 0 16,-21-21-16,0 0 16,22 21-16,-22-22 0</inkml:trace>
  <inkml:trace contextRef="#ctx0" brushRef="#br0" timeOffset="74772.06">23283 2159 0,'0'0'16,"-21"0"-16,0 0 0,0 0 0,0-21 15,-22 21-15,22 0 0,-21 0 0,-1 0 16,1 0-16,-21 0 15,20 0-15,-20 0 0,20 0 0,-20 21 0,-1-21 16,22 21-16,0 0 16,-1 1-16,1 20 0,0 0 0,21 1 15,-22-1-15,22 21 0,0 1 16,21-1-16,-21 22 0,21-21 0,-21-22 16,21 21-16,0 1 0,0-22 15,0 22-15,0-22 0,0 0 0,21 1 16,0-1-16,0 0 0,0 1 15,22-22-15,-22 0 0,21 21 16,22-42-16,-22 22 0,21-22 0,-20 0 16,20 0-16,1-22 0,-1 1 0,1 0 15,-1 0-15,1-21 0,-22 20 16,22-20-16,-1 0 0,1-1 16,-22-20-16,21 21 0,-20-22 15,20 1-15,-20-1 0,-22 1 0,0-22 16,0 21-16,-21 1 0,0-1 15,-21 1-15,0 21 0,-22-22 16,1 22-16,-21-1 0,-1 22 16,1-21-16,-22 21 0,-21 0 0,21-1 15,-20 22-15,20 0 0,-21 0 16,21 0-16,22 22 0,-1-1 0,1 0 16,21 21-16,-1-21 0,1 22 15,0-1-15,-1 22 0,1-22 0</inkml:trace>
  <inkml:trace contextRef="#ctx0" brushRef="#br0" timeOffset="76095.87">18013 15346 0,'0'0'0,"0"-21"0,0 0 16,0-22-16,-21 22 0,-1 0 0,1 0 16,21-22-16,0 22 0,0 0 15,-21 0-15,21 0 0,0 0 0,-21 21 16,21-22-16,0 1 0,0 42 31,0 1-31,0 20 16,0 0-16,0 1 0,0 20 15,0 1-15,0-1 0,0 1 0,0-1 16,0 22-16,-21-22 0,21 22 16,-21 21-16,-1 84 15,1-105-15,21 0 0,-21 20 0,0-20 16,0 0-16,21-1 0,-21 22 16,-1-21-16,22 0 0,-21-1 0,21-20 15,-21-1-15,21 1 0,-21-22 16,21 0-16,0 1 0,0-22 0,0 0 15,0 0-15,0-42 16,0 0-16,0 0 16,0-22-16,21 1 0,0 0 0,0-22 15,1 22-15,-1-43 0</inkml:trace>
  <inkml:trace contextRef="#ctx0" brushRef="#br0" timeOffset="76888.58">18140 15198 0,'0'0'0,"-21"-43"0,-22 22 15,22 0-15,0 0 0,0 0 16,0 0-16,-1-1 0,1 22 0,0 0 16,0 0-16,21-21 0,21 21 31,21 0-31,1 0 0,20 0 15,22 0-15,0 0 16,20 0-16,22 0 0,0 0 0,22 0 16,-1 0-16,0 0 0,21 0 15,1 0-15,-1 0 0,0 0 0,1 0 16,-22 0-16,21-21 0,106 21 16,-148 0-16,0-21 0,-21 21 15,-21-21-15,-1 21 0,-20 0 16,21-21-16,-43 21 0,21 0 0,-20 0 15,-1-22-15,0 22 0,-20 0 0,-1 0 16,0 0-16,-21 22 31,0-1-15,0 21-16,-21-21 0,0 22 0,-1 20 16,1-21-16,-21 22 0,21-1 0,0 1 15,-1 21-15,1-22 16,0 22-16,21-22 0,-21 22 0,0 84 15,21-84-15,0 0 0,0-1 16,0 1-16,0 0 0,0-22 0,0 22 16,0-1-16,0-20 0,0 21 15,0-22-15,0 22 0,0-22 16,0 1-16,0-1 0,-21-20 16,21-1-16,0 0 0,-22 1 0,22-1 15,0-21-15,0 21 0,-21-20 16,0-1-16,0 0 0,21 0 0,-21 0 15,0-21-15,-22 21 0,22-21 16,-21 0-16,-1 22 0,1-22 0,-21 0 16,-1 0-16,1 0 0,-22 0 0,0 0 15,-21 0-15,1 0 16,-1 0-16,-21 0 0,-21 0 0,-1 0 0,1 0 16,0 0-16,-127 0 15,127 0-15,-127 0 16,148 0-16,21 0 0,0 0 15,0 0-15,43 0 0,-22 0 0,21 0 16,22 0-16,-21 0 0,41 0 16,-20 0-16,21 0 0,0 0 0,0 0 15,21-22 1,0 1-16,0 0 0,21 0 16,0 0-16,21 0 0,-21-22 0,22 1 15,-1 0-15</inkml:trace>
  <inkml:trace contextRef="#ctx0" brushRef="#br0" timeOffset="77480.24">18796 16066 0,'0'-22'0,"0"44"0,0-65 0,0 22 16,0 0-16,0 0 16,-21 21-16,0 21 15,21 0-15,-22 0 16,22 22-16,-21-1 0,0 0 16,0 1-16,0 20 0,0-21 0,-1 64 15,1-63-15,0 20 16,0-21-16,0 1 0,0 20 15,-1-20-15,22-22 0,0 21 0,0-21 0,-21 0 16,21 22 0,0-64-1,0-1-15,0 1 16,0-21-16,21 21 0,-21-22 16,22 1-16,-22 21 0,21-43 0,0 22 15,0 0-15,-21-22 0,21 22 16,0-22-16,1 1 0,-1-1 0,21 1 15,-21 21-15,0-22 0,22 22 16,-1 21-16,-21-22 0,22 22 0,41 0 16,-41 21-16,-1 0 15,0 0-15,-21 21 0,22 21 0,-22-20 16,42 62-16,-41-20 16,-1-22-16,-21 0 0,0 22 0,0-22 15,0 22-15,0-22 0,0 22 0,0-22 16,0 0-16,0 1 15,0-1-15,0 0 0,-21-21 0,21 22 16,-22-22-16,22 0 0,-21 0 16,21 0-16,-21-21 15,0 0-15,0-21 0,0 21 16,-1-21-16</inkml:trace>
  <inkml:trace contextRef="#ctx0" brushRef="#br0" timeOffset="77673.13">18605 16468 0,'22'21'15,"-1"-21"1,21 0-16,-21 0 16,0 0-16,22 0 0,-22 0 0,21 0 15,-21 0-15,22 0 0,-1-21 0,0 21 16,1-21-16,-1-1 0,0 22 15,1-21-15,-1 0 0,0 0 0</inkml:trace>
  <inkml:trace contextRef="#ctx0" brushRef="#br0" timeOffset="77981.95">20595 15621 0,'0'0'15,"-42"0"-15,21 0 0,-22 0 0,1 0 0,0 0 16,20 0-16,-20 0 0,0 0 16,21 21-16,-22 0 0,22 1 15,0-1-15,0-21 0,0 21 0,21 0 16,0 0-16,0 0 0,0 1 0,0-1 15,0 0-15,21 0 16,0 0-16,0-21 0,0 21 0,22-21 16,-22 22-16,21-22 0,0 0 0,22 0 15,-22 0-15,22 0 0,-22-22 16,0 1-16</inkml:trace>
  <inkml:trace contextRef="#ctx0" brushRef="#br0" timeOffset="78428.28">21018 15346 0,'-21'-21'0,"42"42"0,-63-85 0,0 43 15,21 0-15,-22 21 0,-20-21 16,20 21-16,1 0 0,-21 0 0,20 0 16,-20 21-16,-1 0 0,22 0 15,-22 1-15,22 20 0,0 0 0,-1 1 16,1-1-16,0 0 0,21 1 15,-22 20-15,22-21 0,0 1 0,0 20 16,21 1-16,0-22 0,0 0 16,0 22-16,21 21 15,21-43-15,-21 0 0,22-21 0,-1 22 0,0-22 16,22 0-16,-1 0 16,1-21-16,-22 0 0,85 0 15,-84 0-15,20 0 0,64-42 16,-21-64-1,-64 64-15,-21-1 0,1-20 16,-1 21-16,-21-22 0,0 1 16,0 20-16,0-20 0,0-1 0,-21 1 15,-1 20-15,-20 1 0,0 0 16,-1-1-16,-20 22 0,21 0 0,-107 0 16,107 21-1,0 0-15,-1 0 0,1 0 0,21 0 16,-21 0-16,20 0 0,-20 21 0,21-21 15,0 0-15,0 0 0,-22 0 16</inkml:trace>
  <inkml:trace contextRef="#ctx0" brushRef="#br0" timeOffset="79164.72">15621 11409 0,'0'-21'0,"0"42"0,-21-85 0,21 43 15,0-21-15,0 21 0,0-22 0,0 22 16,0-21-16,0 21 0,0 0 16,0-1-16,-21 22 0,-1 0 15,1 0-15,0 0 16,0 43-16,0-1 0,0 0 0,-1 22 16,-20-1-16,21 22 0,0 0 15,0-1-15,-1 1 0,22 21 0,0 0 16,-21 0-16,21-22 0,0 107 15,-21-107-15,21-20 0,0 21 16,-21-22-16,21 1 0,0-1 16,0 1-16,-21-22 0,21 0 0,-21 1 15,21-22-15,0 21 0,0-21 16,0 0-16,0-42 16,0 0-1,0-42-15,0 20 0,0 1 16,0 0-16,21-22 0,0 22 15,-21-22-15</inkml:trace>
  <inkml:trace contextRef="#ctx0" brushRef="#br0" timeOffset="79886.41">15409 11049 0,'0'0'0,"0"-21"16,0 0-1,21 21-15,1-21 0,-1 21 0,21 0 16,0 0-16,1-22 0,20 22 16,1 0-16,20 0 0,1-21 0,21 21 15,0 0-15,21-21 0,0 21 0,0-21 16,0 21-16,0 0 0,169-21 16,-148 21-16,0 0 0,-21 0 15,0 0-15,0 0 0,0 0 16,0 0-16,-21 0 0,0-21 15,0 21-15,0 0 0,-22 0 16,1 0-16,0 0 0,-22-22 0,1 22 16,-22 0-16,0 0 0,-20 0 0,-1 0 15,0 0-15,-21 22 16,0-1-16,0 0 16,-21 0-16,0 21 0,-1 1 15,1 20-15,0 1 0,0-1 0,21 1 16,0-1-16,-21 22 15,21-22-15,-21 1 0,21-1 0,0 1 0,0 21 16,0-22-16,0 22 0,0-22 0,0 1 16,0 20-16,0-20 15,21 21-15,-21-22 0,0 1 0,0-1 16,0-21-16,0 22 0,0-1 16,0 43-16,-21-63 0,-1 20 15,22-21-15,-21 1 0,0-1 0,21 0 16,-21-20-16,0-1 0,21 21 15,-21-21-15,-1-21 0,1 21 0,-21-21 16,21 0-16,-22 0 0,22 0 0,-21 0 16,-22 0-16,22 0 0,0 0 15,-22 0-15,1-21 0,-22 0 16,0 21-16,1-21 0,-43 0 0,0 21 16,0-21-16,-21-1 0,-22 22 15,1 0-15,0 0 0,-22 0 0,22 0 16,-1 0-16,1 0 0,-106 22 15,169-1-15,0-21 0,-84 42 16,105-42-16,22 21 0,-1-21 16,1 0-16,20 0 0,1 0 15,21 0-15,0 0 0,21-21 16,0 0-16,42 0 0,-21 0 16,21-1-16,-20 1 0,41-21 15,-21 0-15</inkml:trace>
  <inkml:trace contextRef="#ctx0" brushRef="#br0" timeOffset="80168.21">16129 11875 0,'21'0'0,"-42"0"0,42-22 15,-21 1-15,0 42 31,0 22-31,-21-1 16,21 0-16,-21 1 0,0 20 16,-1 1-16,1-22 0,21 22 15,-21 41-15,21-41 0,0-22 16,0 1-16,0-1 0,0-21 0,0 21 16,0-20-16,0-1 0,0 0 15,0 0-15,21-21 16,-21-21-1,0 0-15,0 0 0</inkml:trace>
  <inkml:trace contextRef="#ctx0" brushRef="#br0" timeOffset="80680.92">16087 11938 0,'0'-42'0,"0"84"0,21-127 0,0 64 0,0 0 15,-21 0-15,21 0 0,43 0 16,-43-1-16,21 22 15,-21 0-15,22 0 0,-1 0 0,0 0 16,1 0-16,-1 0 0,0 22 0,-20-1 16,-1-21-16,0 42 0,-21 0 15,0 1-15,0-1 0,-21 0 16,-22 1-16,1-1 0,0 0 16,-64 22-16,42-22 15,1-21-15,-22 43 0,43-43 0,0-21 16,20 21-16,1-21 15,42 0 1,1 0-16,-1 0 0,21-21 16,0 21-16,1-21 0,-1 21 15,22-21-15,-22 21 0,127 0 16,-126 0-16,-1 21 16,0 0-16,1-21 0,-22 42 0,21-20 15,-21-1-15,0 0 0,-21 21 0,0-21 16,0 22-16,0-22 0,0 21 15,-42-21-15,21 22 0,-21-22 16,-1 0-16,1 21 0,0-20 0,-22-1 16,22 0-16,-22 0 0,22 0 15,-22 0-15,22-21 0,0 22 0,-1-22 0,-41 0 16,20 0 0,43 0-1,0 0-15,21-22 0,0 1 0,0 0 16,0 0-16,0 0 15,0 0-15,0-22 0,0 22 0,21 0 16,21 0-16</inkml:trace>
  <inkml:trace contextRef="#ctx0" brushRef="#br0" timeOffset="80990.25">17907 11388 0,'0'0'15,"-21"-21"-15,0 21 0,-1 0 0,-20 0 16,21 0-16,-21 0 0,-1 0 0,1 0 16,0 0-16,-1 21 0,22 0 15,-21 0-15,21 0 0,-1 0 16,22 1-16,0 41 0,0-42 15,0 43 1,22-43-16,-1 0 0,0 0 0,0 0 16,0 1-16,0-1 0,1-21 15,20 21-15,-21-21 0,21 0 0,-20 0 16,20 0-16,-21 0 0,64-21 16</inkml:trace>
  <inkml:trace contextRef="#ctx0" brushRef="#br0" timeOffset="81468.78">18097 11091 0,'-21'-21'0,"42"42"0,-84-63 0,42 21 0,-22 21 16,22-21-16,-21 21 0,0 0 16,-1 0-16,1 0 0,-22 0 15,22 21-15,-21 0 0,-1-21 0,22 42 16,-22-20-16,22 20 0,-22 0 15,22 1-15,0 20 0,-1-21 16,-20 85-16,42-84 0,0 20 0,-1 1 16,22-1-16,0 1 15,0-22-15,0 22 0,22-1 0,-1-21 0,21 1 16,0 20-16,1-42 0,-1 22 16,0-22-16,22 0 0,42 21 15,-43-42-15,1 0 0,-22 0 16,22 0-16,-22-21 0,64 0 15,-64-21-15,22 21 0,-22-22 16,21 1-16,1-22 0,-22 22 16,22-21-16,-1-1 0,-20 1 15,-1-1-15,-21 1 0,0-22 0,-21 21 0,0-20 16,0 20-16,-21 1 0,-21-1 16,-128-63-1,107 85-15,-1 21 0,1 0 0,-22-1 16,-63 22-16,63 0 15,1 0-15,20 22 0,1-22 0,20 21 16,1 21-16,0-21 0,-1 22 0,22-1 16,-21 0-16,0 64 15,20-64-15,22 1 0,0-1 0</inkml:trace>
  <inkml:trace contextRef="#ctx0" brushRef="#br0" timeOffset="81989.49">17547 13483 0,'0'-42'0,"0"84"0,0-105 15,0 42-15,0-1 0,0 1 16,21 64 0,0-22-1,-21 63-15,22-41 0,-22 20 0,21 1 16,0 42-16,-21-43 16,21 64-16,0-63 15,-21-1-15,21 1 0,-21-1 0,0 1 16,22-1-16,-1 1 0,-21-1 0,0-21 15,0 22-15,21-22 0,-21 1 16,21-22-16,-21 21 0,0-21 0,0 0 16,0 1-16,0-44 31,0 1-31,0 0 0,0-21 0,0 21 16</inkml:trace>
  <inkml:trace contextRef="#ctx0" brushRef="#br0" timeOffset="82437.97">17716 13356 0,'0'0'0,"-21"-42"0,21 21 15,-21 0-15,0-1 0,0 22 16,0 0-16,-1 0 0,1 0 0,0 0 16,0 22-16,-21-1 0,20 0 15,-20 21-15,21 1 0,0-22 0,-22 21 16,1 43-16,21-43 15,0 0-15,0 1 0,-1-22 0,22 0 16,0 0-16,0 0 0,0 1 16,22-22-1,-1-22-15,0 1 0,21 0 16,-21-21-16,22 21 0,-22-22 16,21 1-16,1 0 0,20-43 15,-21 43-15,-20-1 0,20 1 16,-21-22-16,21 22 0,-20 0 0,-1-1 15,21 22-15,-21-21 0,0 21 16,1 21-16,-1 0 0,21 0 16,-21 21-16,0 0 15,-21 0-15,22 22 0,-22-22 16,21 21-16,21 43 0,-42-43 16,21-21-16,0 22 0,1-1 0,-1 0 15,0-21-15,21 22 0,-21-22 16,1 0-16,-1 0 0,0 0 0,-21 1 15,21-1-15,0-21 0,0 0 16,1 0-16,-1 0 0,0 0 0</inkml:trace>
  <inkml:trace contextRef="#ctx0" brushRef="#br0" timeOffset="83008.36">21124 11007 0,'0'-21'0,"0"42"0,0-64 0,-21 43 0,21-21 16,-21 21-16,0 0 16,0 0-1,-1 21-15,22 22 0,-21-1 16,0 22-16,0 20 0,21 1 0,-21 0 16,-22 105-16,22-84 0,0 0 15,21 0-15,-21-1 16,0 1-16,0 0 0,-1-21 0,22-1 15,0-20-15,-21 84 16,21-42-16,0-64 16,0 1-16,0-1 0,0-21 0,0 0 0,21-21 15,1 0 1,-1 0-16,-21-21 0,21 0 16,0-21-16,0-1 0,22-41 15</inkml:trace>
  <inkml:trace contextRef="#ctx0" brushRef="#br0" timeOffset="83668.14">21018 11134 0,'0'-64'16,"0"128"-16,-21-149 0,21 43 0,0 21 16,0-22-16,0 22 0,0 0 15,0 0-15,21 0 0,1 21 16,-1-22-16,21 22 0,0 0 15,1-21-15,84 0 0,-43 21 16,1 0-16,0-21 0,21 0 16,-22 21-16,22-21 0,0 21 0,0 0 15,0-22-15,21 22 0,0 0 16,-22 0-16,22 0 0,-21-21 16,0 21-16,-21 0 0,-1 0 0,1 0 15,-21 0-15,-22 0 0,43 0 16,-64 0-16,0 0 0,0 0 15,0 0-15,-21 21 16,0 1-16,0 20 0,0-21 0,0 21 16,0 1-16,-21-1 0,21 22 15,0-1-15,-21 1 0,0 20 0,0 1 16,21 0-16,0-22 0,0 22 16,-22-1-16,22 1 0,0 0 0,-21-22 15,21 22-15,0 0 0,-21-22 16,21 22-16,0-22 0,0 1 0,0-1 15,0 1-15,0-1 0,0 1 0,0-22 16,0 22-16,21-22 0,-21 0 16,21 1-16,-21-1 0,0 0 15,0-21-15,0 1 0,0-1 0,0 0 16,-21 0-16,-42 0 16,42-21-16,-22 21 0,-20-21 0,-1 0 15,1 0-15,-22 0 0,0 0 0,-20-21 16,-1 0-16,0 0 0,-21 21 15,0-21-15,-21 0 0,0-1 0,-1 22 16,22-21-16,-21 0 0,-85 21 16,128 0-16,-1-21 15,42 0-15,-20 21 0,20 0 0,22 0 16,-1-21-16,22 21 0,-21-22 16,42 1-16,21 0 15,0 21-15,22-21 0,-22 0 16,21 21-16,0-21 0,1-1 15,-1 1-15</inkml:trace>
  <inkml:trace contextRef="#ctx0" brushRef="#br0" timeOffset="83987.81">22034 11811 0,'0'-42'0,"0"84"0,0-105 0,-21 41 15,0 1-15,0 21 0,0-21 16,0 21-16,-22 0 0,22 0 0,-64 0 16,43 0-16,0 0 0,-1 21 15,-20 22-15,21-22 0,-1 21 16,1 0-16,0 22 0,-1-1 16,22-20-16,0 20 0,0 1 0,21 42 15,0-64-15,0 0 0,0 1 16,21-1-16,0-21 0,0 0 0,0 0 15,22 1-15,-22-1 16,64 0-16,-43-21 0,-21 0 0,21 0 16,1 0-16,-1 0 0,0 0 15,1 0-15,41-42 16,-41 20-16,-1 1 0,0 0 0,1 0 16</inkml:trace>
  <inkml:trace contextRef="#ctx0" brushRef="#br0" timeOffset="84345.61">22733 10901 0,'0'21'31,"0"0"-15,0 0-16,0 22 0,-21-1 15,0-21-15,-1 22 0,22 20 0,-21-21 16,21 1-16,0-1 0,0 22 16,0-22-16,-21-21 0,21 21 15,0 1-15,0-22 0,0 0 0,0 0 16,0 0-16,0 1 0,21-22 15,0 0 17,-21-22-32,22 1 0,-22 0 0,0 0 15,0 0-15,0 0 0,0-1 0</inkml:trace>
  <inkml:trace contextRef="#ctx0" brushRef="#br0" timeOffset="84684.41">22521 11472 0,'0'0'0,"0"22"0,0-1 15,0 0 1,0 0-16,0 0 16,21 0-16,1 1 15,-1-22 1,0 0-16,0 21 0,0-21 0,0 0 16,1 0-16,-1 0 0,0 0 15,0 0-15,21 0 0,-20 0 0,-1-21 16,21 21-16,-21-22 0,0 22 0,1-21 15,-1 0-15,0 0 0,0 0 16,-21 0-16,0-1 0</inkml:trace>
  <inkml:trace contextRef="#ctx0" brushRef="#br0" timeOffset="84895.87">22627 11049 0,'0'0'0,"-21"0"0,0 0 0,0 0 15,-1 0-15,44 0 32,-1 0-32,0 0 0,0 0 0,0 21 15,22-21-15,-1 0 0,-21 0 16,21 0-16,1 0 0,-1 0 0,-21 0 16,43 0-16,-22 0 0,-21 0 15,0-21-15,1 0 16</inkml:trace>
  <inkml:trace contextRef="#ctx0" brushRef="#br0" timeOffset="85412.09">23008 10710 0,'0'0'16,"-21"0"-16,0 0 0,-22 0 0,22 0 15,-21 0-15,0 0 0,-1 0 0,1 22 16,0-22-16,-1 21 0,1 0 16,0 0-16,-1 0 0,22 0 0,-21 22 15,21-22-15,-22 21 0,22 1 16,0-1-16,0 0 0,0 1 0,21 20 16,-22-21-16,22 22 0,0-22 15,0 22-15,0-22 0,0 22 0,43-22 16,-22 0-16,0 1 0,21-22 15,1 21-15,-1-21 0,0 0 0,1 1 16,-1-1-16,22 0 0,-22 0 0,0-21 16,22 0-16,-22 0 0,0 0 15,1 0-15,20-21 0,-20 0 0,-1 0 16,0-1-16,1 1 0,-1-21 16,0 21-16,1-22 0,-1 1 15,0-21-15,-21-1 0,1 1 0,-1-1 16,-21 1-16,0-1 0,-21-42 15,-1 64-15,1 0 0,-21-1 16,0 1-16,20 0 0,-41 20 16,21 1-16,-1 0 0,-20 21 0,20 0 15,-20 0-15,21 0 0,-1 0 0,1 0 16,0 0-16,-1 0 0,-20 21 16,42 0-16,-1 1 0,1-1 15,0 0-15,0 0 0,0 21 16,0-20-16,-1 20 0,1 0 0,-21 1 15</inkml:trace>
  <inkml:trace contextRef="#ctx0" brushRef="#br0" timeOffset="85885.82">21717 12827 0,'0'-42'16,"0"84"-16,0-105 0,0 20 0,-21 22 0,0 0 15,21 0-15,-22 21 0,1 21 16,0 0-16,0 0 16,0 22-16,0-1 0,-1 21 0,1 1 15,0-1-15,0 1 0,0-1 16,0 1-16,-1-1 0,-20 22 16,21-21-16,0-1 0,-22 1 0,22-1 15,-21 22-15,21-22 0,-22 1 16,1-1-16,21 1 0,-21-22 0,20 22 0,-20-22 15,21 21-15,-21-20 0,20 20 16,1-20-16,0-1 0,-42 21 16,63-41-16,-22-1 0,-20-21 31,42-43-31,0 22 16,21 0-16,0-21 0,1-1 0,-1 1 15,0-21-15</inkml:trace>
  <inkml:trace contextRef="#ctx0" brushRef="#br0" timeOffset="86288.12">21399 13123 0,'0'0'0,"0"-21"0,0 0 0,-21 21 16,0 0-16,0 0 16,-21 0-16,-1 0 0,22 0 0,-21 0 15,-1 0-15,1 21 0,-21 0 16,41 1-16,-20-1 0,21-21 15,0 21-15,0 0 0,-1-21 16,44 0 15,-1 0-31,21-21 0,-21 21 0,0-21 16,22 0-16,-22-1 16,21 1-16,1-21 0,-1 21 0,0 0 15,1-1-15,-1 1 0,21 0 0,-20 0 16,-1 0-16,0 21 0,1 0 15,-22 0-15,21 0 0,-21 0 0,1 21 16,-1 0-16,0 0 0,0 0 16,-21 22-16,21-22 0,-21 21 0,0 1 15,0-22-15,0 0 0,21 21 0,-21-21 16,0 1-16,0-1 0,0 0 16,0 0-16,0 0 0,22 0 0,-1 1 15,0-22 1,0-22-1,0 1-15</inkml:trace>
  <inkml:trace contextRef="#ctx0" brushRef="#br0" timeOffset="86843.97">24215 11113 0,'0'-22'0,"0"44"0,0-65 0,-22 43 15,22-21-15,-21 21 0,0 0 16,0 42-1,0-20-15,21 41 16,-21 1-16,-1-1 0,22 1 0,-21 20 16,0 1-16,21 0 0,-21-1 15,0 22-15,21-21 0,-21-1 0,-1 1 16,1 0-16,0-1 0,0-20 16,0-1-16,21 1 0,-21-22 0,-1 1 15,1-1-15,0 0 0,21 1 0,0-22 16,-21 21-16,21-21 0,-21-21 15,21 21-15,0 1 0,0-44 32,0 1-32,0 0 0,21 0 0,-21 0 15,21-22-15,0 22 0</inkml:trace>
  <inkml:trace contextRef="#ctx0" brushRef="#br0" timeOffset="87504.51">24088 11155 0,'0'-21'15,"0"42"-15,0-63 0,0 20 0,0 1 16,0 0-16,21 21 16,0 0-16,21-21 0,-21 21 0,22-21 15,20 21-15,-20-21 0,20 21 16,22-22-16,-22 22 0,22 0 0,21-21 15,-22 21-15,22 0 0,-21-21 16,0 21-16,-1 0 0,-20 0 0,-1 0 16,1 0-16,-22 0 0,22 0 15,-43 0-15,21 0 0,-21 0 16,0 0-16,1 0 0,-1 0 0,-21 21 16,0 0-16,0 1 0,0 20 15,0-21-15,0 21 0,0 1 0,21-1 16,-21 0-16,0 22 0,0-22 15,0 22-15,0-1 0,0-20 0,0 20 16,0 1-16,0-22 0,0 21 0,-21 1 16,21-1-16,-21-20 0,21 20 15,0 1-15,0-1 0,-22 1 16,22-1-16,0-20 0,-21 20 0,21-21 16,0 22-16,0-22 0,0 1 0,-21-1 15,21 0-15,0 1 0,-21-1 16,21 0-16,-21-21 0,21 22 15,0-1-15,0-21 0,0 22 0,-21-22 16,21 0-16,-22 0 0,22 0 16,0 0-16,-21 1 0,0-22 0,0 21 15,0-21-15,0 0 0,-1 0 16,1 0-16,-21 0 0,21 0 16,-22 0-16,1 0 0,-21 0 0,20 0 15,-41 0-15,20-21 0,-21 21 16,-20 0-16,20-22 0,-21 22 0,0-21 15,-169 21 1,212 0-16,-1 0 0,1 0 16,20 0-16,22 0 0,-21 0 0,21 0 15,-1 0-15,22-21 32,0 0-32,22 0 0,-1 0 15</inkml:trace>
  <inkml:trace contextRef="#ctx0" brushRef="#br0" timeOffset="87805.33">24426 12044 0,'0'0'0,"0"-21"0,-21 21 15,0 0 1,0 21-16,21 0 0,-21 21 16,21-20-16,0 20 0,0 0 0,-22-21 15,22 22-15,0-1 0,-21 0 16,21-20-16,0 20 0,0-21 0,0 21 16,-21-20-16,21-1 0,0 0 15,0 0-15,0 0 16</inkml:trace>
  <inkml:trace contextRef="#ctx0" brushRef="#br0" timeOffset="88159.41">24257 12044 0,'0'0'0,"-21"-21"15,21 0-15,0-1 16,21 22 0,0 0-16,0 0 0,0 0 0,22 0 15,-22 0-15,21 0 0,1 0 0,-1 22 16,0-1-16,1 0 0,-1 0 16,0 0-16,-21 22 0,64 20 15,-64-21-15,0 1 0,-21-22 16,0 21-16,0 1 0,0-1 0,0 0 15,0 1-15,-42-22 0,21 21 0,-21 0 16,-1-20-16,1 20 0,0 0 16,-22-21-16,22 1 0,-1-1 15,1 0-15,21 0 0,-21 0 0,20 0 16,1-21-16,0 0 0,0 0 16,0 0-16,21-21 15,0 0 1,0-21-16,0 21 0,0-1 15</inkml:trace>
  <inkml:trace contextRef="#ctx0" brushRef="#br0" timeOffset="88481.05">25061 11049 0,'0'0'15,"0"42"1,-21-20-16,0 20 0,0-21 16,21 21-16,-21 1 0,-1 20 0,1-20 15,21-1-15,0-21 0,-21 21 16,21 1-16,0-22 0,-21 0 0,21 0 15,0 0-15,0 1 0,0-1 0,21-21 47,0 0-47,-21-21 16,0-1-16</inkml:trace>
  <inkml:trace contextRef="#ctx0" brushRef="#br0" timeOffset="88700.92">24723 11578 0,'21'21'0,"0"-21"16,0 0-16,0 0 0,0 0 15,1 0-15,-1 0 0,0 0 0,0 0 16,21 0-16,-20 0 0,-1 0 15,21 0-15,-21 0 0,0 0 0,1-21 16,-1 0-16,0 21 0,0-21 16,-21 0-16</inkml:trace>
  <inkml:trace contextRef="#ctx0" brushRef="#br0" timeOffset="88901.28">24892 11218 0,'0'0'0,"21"0"0,0 0 0,0 0 0,1 0 16,-1 0-16,0 0 0,0 0 15,0 0-15,22 0 0,-22-21 0,0 21 16</inkml:trace>
  <inkml:trace contextRef="#ctx0" brushRef="#br0" timeOffset="89436.97">25104 10859 0,'-22'0'0,"44"0"0,-65 0 0,22 0 16,-21 0-16,21 0 0,-1 0 15,-20 0-15,0 0 0,-1 21 0,1 0 16,0 0-16,-1 0 0,1 0 16,0 1-16,-1 20 0,1 0 0,0 1 15,21 20-15,-1-21 0,1 22 0,0-22 16,21 22-16,0-22 0,0 0 15,0 1-15,0-1 0,0 0 0,21 1 16,0-22-16,22 21 0,-22-21 16,64 22-16,-43-22 15,21 0-15,-20-21 0,-1 0 0,22 21 0,-22-21 16,64 0 0,-43 0-16,-20-21 0,20 21 0,-21-21 15,22 0-15,-22 0 0,22-22 16,-22 22-16,22-21 0,-22-1 0,0 1 15,1 0-15,-22-22 0,0 1 0,0-1 16,-21 22-16,0-22 0,-21-41 16,0 62-16,-22 22 0,-20-42 15,21 41-15,-22 1 16,22 0-16,-22 21 0,22 0 0,-85 0 16,85 0-16,-22 0 0,22 0 15,-1 21-15,1-21 0,0 21 16,-1 1-16,1-1 0,21 0 15,0 21-15,-22-21 0,22 1 16,-21 41-16</inkml:trace>
  <inkml:trace contextRef="#ctx0" brushRef="#br0" timeOffset="90146.11">24236 13018 0,'0'0'0,"21"-22"0,0 1 0,-21 0 16,21 21-16,-21-21 15,21 21-15,-21-21 16,-21 21-1,-21 0-15,21 21 0,-22 0 0,-20 0 16,-1 0-16,1 22 16,-22-1-16,1 22 0,-1-1 0,0 1 15,-21-1-15,-84 106 0,84-84 16,0 21-16,-21-21 0,21-1 16,-21 1-16,22 21 0,-22-22 0,0 22 15,0 0-15,-22-21 0,22 21 0,-21-1 16,21-20-16,0 0 15,0 21-15,0-22 0,0 1 0,21 0 16,-21-1-16,0-20 0,22 20 0,-1-41 0,-21 20 16,42-20-16,0-1 15,1-21-15,-1 21 0,43-20 0,-22-22 16,22 0-16,21 0 0,0 0 0,21-22 16,0 1-16,84-106 15,-20 85-15,-1-22 16</inkml:trace>
  <inkml:trace contextRef="#ctx0" brushRef="#br0" timeOffset="90924.28">24088 13060 0,'-22'0'0,"-20"0"15,21 0-15,-21 0 0,-1 0 16,1 21-16,0-21 0,-1 21 16,-20-21-16,20 21 0,1-21 0,21 0 15,-21 22-15,-1-22 0,22 0 16,0 21-16,0-21 0,0 0 0,42 0 47,0 0-47,21-21 0,-21-1 0,22 22 15,-22-21-15,21 21 0,1-21 16,20 0-16,22 0 16,-43 0-16,22-1 0,-22 22 0,0-21 15,-21 21-15,22 0 0,-22 0 0,0 0 16,-21 21-1,0 1-15,0 20 16,0-21-16,0 21 0,0 1 0,0-1 16,0 0-16,0 1 0,0-1 15,0-21-15,0 22 0,0-1 0,0-21 16,0 21-16,0-20 0,0-1 16,0 21-16,0-21 0,0 0 15,0 1-15,0-1 16,-21-21-16,0 0 0,0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17:05.8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974 0,'0'0'0,"0"-21"15,0-1 1,0 1-16,0 0 15,0 0-15,0 0 16,0 0 0,21 21 218,0 0-218,0 0 109,-21-22-110,0 1 1,0 0 0,0 0-16,-21 0 15,0 21 1,21-43-16</inkml:trace>
  <inkml:trace contextRef="#ctx0" brushRef="#br0" timeOffset="83.95">1503 593 0,'0'-21'16,"-21"21"-16,-22 0 0,-84 0 15,85 0-15,0 21 0,20 0 16,1-21-16</inkml:trace>
  <inkml:trace contextRef="#ctx0" brushRef="#br0" timeOffset="376.79">804 931 0,'0'0'0,"0"22"15,212 1121 126,-191-1143-125,0 0-16,0 0 0,1 0 15,20 0-15,0 0 0,1 0 16,-1-22-16,0 1 0,22 21 0,-22-21 16,0 0-16,1 0 0,-1 0 15,0-1-15,1 1 0,-22 0 0,21-21 16,-21 21-16</inkml:trace>
  <inkml:trace contextRef="#ctx0" brushRef="#br0" timeOffset="472.73">1990 1418 0,'-22'-21'0</inkml:trace>
  <inkml:trace contextRef="#ctx0" brushRef="#br0" timeOffset="836.53">1968 1334 0,'-21'0'16,"0"0"-16,21 21 0,-21 0 16,0-21-16,21 21 0,-21 0 15,21 0-15,-22 1 0,1-1 16,21 0-16,0 0 0,-21 21 0,21-20 16,-21 20-16,21 0 15,0-21-15,0 22 0,0-22 0,0 21 16,0-21-16,0 1 0,0 20 15,0-21-15,21 0 0,-21 0 0,21-21 16,0 22-16,1-1 0,-1-21 16,0 0-16,21 0 0,-21 0 15,1 0-15,20 0 0,-21 0 0,21 0 16,-20-21-16,-1-1 0,21 22 16,-21-21-16,0-21 0,1 21 0,-1 0 15,-21-22-15,0 1 0,0 21 16,0-22-16,0 1 0,0 0 15,0-1-15,0 22 0,-21-21 16,-1 0-16,1 20 0,0-20 16,0 21-16,0 0 0,0 21 0,-1-21 15,-20 21-15,21 0 0,0 0 16,0 0-16,-1 0 0,1 0 0</inkml:trace>
  <inkml:trace contextRef="#ctx0" brushRef="#br0" timeOffset="925.47">1799 1503 0,'0'21'0,"0"0"15,21-21-15,-21 21 0,21 1 16,1-22-16,-22 21 0,21-21 0,0 21 16,0-21-16,0 0 0</inkml:trace>
  <inkml:trace contextRef="#ctx0" brushRef="#br0" timeOffset="3169.36">1778 931 0,'-21'0'0,"42"0"0,-42 22 15,0-22-15,-1 0 16,44 0 31,-22-22-32,21 22-15,-21-21 0,21 21 16,-21-21-16,0 0 0,0 0 16,0 0-16,0-1 15,0 1-15,0 0 0,-21 0 16,0 0-16,-1 0 0,1 21 16,21-22-16,-21 22 0,0-21 15,-21 21-15,20-21 0,1 21 0,0 0 16,-21 0-16,21-21 0,-22 21 15,22-21-15,-21 21 0,21 0 16,-22 0-16,22 0 0,-21 0 16,21 0-16,-22 0 0,22 0 15,-21 21-15,21 0 0,-22-21 0,22 21 16,0-21-16,-21 21 0,20 1 16,1-1-16,-21-21 0,21 21 15,0 0-15,-22 0 0,22 22 0,0-22 16,0 0-16,0 0 15,-1 0-15,1 0 0,0 22 0,0-22 16,0 21-16,0-21 0,-1 22 0,1-22 16,0 21-16,0 1 15,21-22-15,-21 21 0,21-21 0,0 22 16,0-1-16,0-21 0,0 21 16,0 1-16,0-1 0,0 0 15,0 1-15,0-1 0,21-21 0,-21 22 16,21-1-16,0 0 0,0 1 15,1-1-15,-1-21 0,0 21 16,21-20-16,-21-1 0,1 0 16,20 0-16,-21 0 0,21 0 0,-20 1 15,20-22-15,0 0 0,-21 0 16,22 0-16,-1 0 0,0 0 0,1 0 16,-1 0-16,0 0 15,1-22-15,-1 1 0,0 21 0,-20-21 16,20 0-16,-21 21 0,0-21 15,22 0-15,-22-1 0,0 1 16,0 0-16,0 0 0,-21-21 0,21 20 16,1-20-16</inkml:trace>
  <inkml:trace contextRef="#ctx0" brushRef="#br0" timeOffset="6329.35">2667 1439 0,'0'-21'63,"0"0"-47,0 0 15,0 0 0,0 42 32,0 0-48,-21 0-15,21 0 0,0 1 16,0-1-16,0 0 15,-21 0-15,21 21 0,0-20 0,0-1 16,0 0-16,0 21 0,0-21 16,0 1-16,0 20 0,0-21 15,0 0-15,-22 0 0,22 1 16,0-1-16,0 0 0,0 0 16,0 0-1,0-42 16,0 0-15,-21 0-16,21 0 16,0-1-16,0 1 0,0 0 15,0 0-15,0 0 0,0 0 0,0-1 16,0-20-16,0 21 0,0 0 16,0 0-16,0-1 0,0 1 15,21-21-15,1 21 0,-1 0 16,0-1-16,0 1 0,21 0 0,-20 0 15,-1 0-15,21 0 0,-21 21 16,22-22-16,-22 22 0,0 0 0,21 0 16,-21 0-16,1 0 0,-1 0 15,0 22-15,0-22 0,0 21 16,0 0-16,-21 0 0,0 0 0,0 0 16,0 22-16,0-22 0,0 21 15,0-21-15,0 22 0,0-22 16,0 0-16,0 21 0,0-20 0,0-1 15,0 0-15,0 0 0,0 0 16,0 0 62,22-21-62,-1 0-16,0 0 15,0 0-15,0 0 16,0 0-16,1 0 16,-1 0-16,0 0 15,0 0-15,0-21 16,-21 0-16,21 21 0,1-21 0,-1 0 16,-21 0-16,21-1 0,0 1 15,0-21-15,-21 21 0,21-22 16,1 22-16,-1 0 0,-21-21 0,21 21 15,0-1-15,0 1 0,0 0 16,1 0-16,-1 0 0,0 0 0,0 21 16,0 0-16,-21-22 15,21 22-15,1 0 0,-22 22 16,0-1 0,0 0-16,0 0 0,0 0 15,0 0 1,0-42 46,0 0-46,0 0-16,0 0 16,0 0-16,-22 21 15,22-22-15,-21 22 16,0 0-16,0 0 15,0 0-15,0 0 16,-1 22-16,22-1 16,-21 0-16,0 0 15,21 0-15,-21 0 0,21 1 0,0 20 16,-21-21-16,21 0 0,-21 22 16,21-22-16,0 21 0,0-21 0,0 0 15,0 1-15,0-1 0,0 21 16,0-21-16,21-21 0,0 21 0,-21 1 15,21-1-15,0-21 0,0 21 16,-21 0-16,22-21 0,-1 0 0,0 0 16,0 0-16,0 0 0,0 0 15,1 0-15,20 0 0,-21-21 16,0 21-16,0-21 0,1 0 16,-1-22-16,0 22 0,21 0 0,-21-21 15,-21-1-15,22 22 0,-1-21 16,0 21-16,-21-22 0,0 22 0,21 0 15,-21 0-15,0 0 0,0-1 16,0 1-16,-21 21 47,21 21-47,0 1 16,0-1-16,21-21 31,0 0-16,0 0-15,1 0 16,-1 0-16,0 0 0,0 0 16,0-21-16,0 21 15,1 0-15,-22-22 0,0 44 47,0-1-47,-22 0 16,22 0-16,0 0 0,-21 22 15,21-22-15,-21 21 16,21-21-16,0 0 0,0 1 0,-21-1 16,21 0-16,0 21 0,0-21 15,0 1-15,21-1 0,0 0 16,0-21-16,1 0 0,-1 21 16,0-21-16,21 0 0,-21 0 0,22 0 15,-1 0-15,-21 0 0,22 0 16,-1-21-16,-21 21 0,21-21 0,-20 0 15,20-1-15,-21 22 0,21-21 16,-20 0-16,-1-21 0,0 21 16,0-1-16,0 1 0,-21-21 0,21 21 15,-21 0-15,22-22 0,-22 22 16,0 0-16,0 0 0,0 0 16,0-1-1,-22 22-15,1 0 0,0 0 16,0 0-16,21 22 0,-21-22 15,0 21-15,21 0 0,-22 0 0,22 0 16,-21 0-16,21 1 0,-21 20 16,21-21-16,0 0 0,0 22 0,0-22 15,0 0-15,0 0 0,0 0 16,0 0-16,0 1 0,0-1 0,21 0 16,0-21-16,1 21 15,-1-21-15,0 0 0,21 0 16,-21 0-16,22 0 0,-22 0 0,21-21 15,1 0-15,-1 21 0,-21-21 16,21-1-16,-20 1 0,20 0 0,-21-21 16,21 21-16,-20-22 0,-1 1 15,0 0-15,0-1 0,0 1 0,0 0 16,1-22-16,-1 22 0,0-22 16,21-42-16,-21 64 0,1 0 15,-22-1-15,0 1 0,0 0 16,0-1-16,0 22 0,0-21 0,0 21 15,0 0-15,0-1 16,0 1-16,-22 21 16,1 0-16,0 21 15,21 1-15,0-1 0,-21 0 16,21 21-16,0 1 0,-21-1 16,21 0-16,0 1 0,0-1 0,0 0 15,-21 1-15,21-1 0,0 0 16,0 1-16,0-1 0,0 0 0,0 1 15,0-22-15,0 21 0,0 0 16,0-20-16,0 20 0,0-21 0,0 21 16,0-20-16,0-1 0,0 0 15,21 0-15,-21 0 0,21 0 16,0 1-16,0-1 0,0-21 16,1 0-16,-1 0 0,21 0 15,-21 0-15,0 0 0,1 0 0,20 0 16,-21-21-16,0 21 0,22-22 15,-22 1-15,21 0 0,-21 0 16,0 0-16,1 0 0,-1-22 0,0 22 16,0 0-16,0-21 0,-21 20 15,0-20-15,21 21 0,-21 0 0,0 0 16,0-1-16,0 1 0,0 0 0,0 0 16,-21 21-1,0 21 1,21 0-16,-21-21 0,0 21 15,21 1-15,-21-1 0,21 21 16,-22-21-16,1 22 0,21-22 0,0 21 16,-21-21-16,21 0 0,0 22 15,0-22-15,0 0 0,0 0 0,0 0 16,0 1-16,0-1 0,21-21 0,0 21 16,1-21-16,-1 0 0,0 0 15,0 0-15,0 0 0,22 0 0,-22 0 16,0 0-16,21-21 15,-21 21-15,22-21 0,-22-1 0,0 22 16,0-21-16,0 0 0,1 0 16,-1 0-16,0 0 0,0-1 0,-21 1 15,0-21-15,21 21 0,-21 0 0,0-1 16,0 1-16</inkml:trace>
  <inkml:trace contextRef="#ctx0" brushRef="#br0" timeOffset="6685.14">5249 1228 0,'0'0'0,"-21"0"0,0 0 0,42 0 31,21 0-31,-20 0 16,20-21-16,0-1 0,1 22 0,20-21 15,-21 0-15,22 21 0,-1-21 16,-20 21-16,20-21 0,-20 21 16,20 0-16,-42-21 0,22 21 0,-1 0 15,-21 0-15,0 0 0,0 0 16,1 0-16</inkml:trace>
  <inkml:trace contextRef="#ctx0" brushRef="#br0" timeOffset="7776.53">7218 1439 0,'0'-21'16,"0"0"0,0 42 31,0 0-32,0 1-15,0-1 16,0 0-16,0 21 0,-21-21 0,21 1 15,-22 20-15,22-21 0,0 0 16,0 22-16,-21-22 0,21 0 0,-21 0 16,21 0-16,-21 0 0,21 1 15,0-1-15,0-42 47,0-1-31,0 1-16,0 0 0,0 0 15,0 0-15,0-22 0,21 22 0,-21-21 16,21 21-16,0-22 0,1 22 16,-22-21-16,21 21 0,0 0 0,0-1 15,0 1-15,0 0 0,1 0 16,-1 21-16,21 0 0,-21-21 0,0 21 16,1 0-16,-1 0 0,0 0 15,0 21-15,0-21 0,0 21 0,-21 0 16,22 0-16,-22 1 0,0-1 15,0 21-15,0-21 0,0 0 0,0 22 16,0-22-16,0 0 0,0 21 16,0-20-16,0-1 0,0 0 15,-22 0-15,22 0 16,-21 0-16,0-21 16,21-21 15,0 0-31,0 0 15,0 0-15,0 0 0,0-1 0,0-20 16,21 21-16,0 0 0,1-22 16,-1 22-16,0 0 0,21 0 0,-21 0 15,22 0-15,-1-1 0,0 1 16,1 0-16,-1 21 0,-21 0 0,22-21 16,-1 21-16,-21 0 0,21 0 15,-20 0-15,-1 21 0,0 0 16,-21 0-16,0 22 0,0-22 15,0 0-15,0 0 0,0 22 16,0-22-16,0 21 0,0-21 0,-21 0 16,21 1-16,0-1 0,0 0 15,-21 0-15,21 0 0,-22 0 0,22 1 16,-21-22-16,21-22 62,0 1-62,0 0 16,0 0-16</inkml:trace>
  <inkml:trace contextRef="#ctx0" brushRef="#br0" timeOffset="8203.79">8170 1693 0,'0'22'0,"0"-1"32,21-21-32,1 0 15,-1 0-15,0 0 0,0-21 0,0 21 16,22-22-16,-22 1 16,21 21-16,0-21 0,-20 0 0,20 21 0,-21-21 15,21 0-15,-20-1 0,-1 22 16,0-21-16,-21 0 0,0 0 0,0 0 15,0 0-15,0-1 16,0 1-16,0 0 0,-21 21 16,0 0-16,-22 0 0,22 0 15,0 0-15,0 0 0,-22 21 0,22 0 16,0 1-16,0-1 0,0 0 16,21 21-16,-21 1 0,21-22 15,0 21-15,-22 0 0,22-20 0,0 20 16,0-21-16,0 21 0,0-20 15,22-1-15,-1 0 0,0-21 0,0 21 16,0-21-16,0 0 0,22 0 16,-22 0-16,21 0 0,1 0 0,-22 0 15,21-21-15,-21 0 0,22 21 16,-1-21-16,0-1 0</inkml:trace>
  <inkml:trace contextRef="#ctx0" brushRef="#br0" timeOffset="8566.59">9356 741 0,'0'0'0,"-22"42"0,22-21 0,-21 22 15,21-1-15,0 0 0,-21 22 16,21-22-16,-21 22 0,21-22 0,-21 22 16,21-22-16,0 0 0,0 22 15,-21-22-15,-1 0 0,22 1 16,-21 20-16,0-20 0,21-1 0,-21-21 16,21 21-16,-21 1 0,0-22 15,21 0-15,0 0 0,0 0 0,-22 1 16,22-1-16,0-42 31,0-1-31,0 1 16,22 0-16,-22 0 0,21-21 15,0 20-15,0-20 0</inkml:trace>
  <inkml:trace contextRef="#ctx0" brushRef="#br0" timeOffset="9140.89">9631 804 0,'0'-21'0,"0"42"0,0-63 0,0 21 16,0 0-16,0 42 31,0 0-15,0 0-16,0 22 0,0-1 0,0 0 15,21 1-15,-21-1 0,0 21 16,0-20-16,0-1 0,0 0 0,0 22 15,0-22-15,0 1 16,0-1-16,0 0 0,0-21 0,-21 22 16,0-1-16,-1 0 0,22-20 15,0-1-15,-21 21 0,21-21 0,-21 0 16,21 1-16,0-1 16,-21-21 15,21-21-31,0-1 15,0 1-15,0 0 0,0 0 16,0 0-16,0 0 0,0-1 16,0 1-16,21 0 0,0 0 15,0 0-15,1 0 0,-1-1 16,0 1-16,0 21 0,21-21 0,-20 0 16,-1 21-16,21 0 0,-21 0 0,22 0 15,-22 0-15,0 0 0,0 0 16,0 0-16,22 21 0,-22 0 0,0 0 15,0 1-15,-21-1 16,21 0-16,-21 21 0,0-21 0,0 1 16,0-1-16,0 0 0,0 0 15,-21 0-15,0 0 0,0 22 16,0-22-16,21 0 16,-22-21-16,22 21 0,-21-21 15,21-21 16,0 0-31,-21 21 0</inkml:trace>
  <inkml:trace contextRef="#ctx0" brushRef="#br0" timeOffset="9400.23">9102 1397 0,'0'0'0,"-22"0"0,44 0 32,-1 0-32,0 0 15,21-21-15,-21 21 0,22 0 16,-22 0-16,21-21 0,1 21 0,-22 0 16,21 0-16,-21 0 0,22-21 0,-22 21 15,0 0-15,21 0 0,-21 0 16,1 0-16,-1 0 0,-21-22 15,21 22-15,0 0 16</inkml:trace>
  <inkml:trace contextRef="#ctx0" brushRef="#br0" timeOffset="10098.83">10520 1461 0,'0'0'0,"21"-22"0,0 22 15,-21-21-15,-21 21 47,0 0-47,0 0 16,-1 21-16,1 1 0,0-1 15,0 0-15,21 0 0,-21 0 16,21 22-16,-21-22 0,21 0 0,-22 21 16,22-21-16,0 1 0,0 20 15,0-21-15,0 0 0,0 0 0,0 1 16,22-1-16,-1-21 0,0 0 0,0 21 15,21-21-15,-20 0 0,20 0 16,0 0-16,-21 0 0,22-21 16,-1 0-16,0-1 0,-20 22 15,20-21-15,0 0 0,-21 0 0,1-21 16,-1 20-16,0 1 0,-21-21 0,21 21 16,-21-22-16,0 22 0,0 0 15,-21-21-15,0 21 0,0-1 0,-1 1 16,1 0-16,0 21 0,-21-21 15,21 21-15,-1 0 0,-20 0 0,21 0 16,-21 0-16,20 0 0,1 0 16,0 21-16,0-21 0,0 21 0,0-21 15,21 21-15,0 1 0,0-1 16,0 0-16,21-21 16,21 21-16,-21-21 0</inkml:trace>
  <inkml:trace contextRef="#ctx0" brushRef="#br0" timeOffset="10783.38">11557 1439 0,'-21'0'0,"42"0"0,-42-21 0,0 21 0,-1-21 16,1 21-16,0 0 0,0 0 15,0 0-15,0 0 0,-1 0 16,1 0-16,0 21 0,0-21 0,0 21 16,0 1-16,-22-1 0,22 0 15,0 0-15,0 0 0,0 0 0,-1 1 16,1 20-16,21-21 0,0 0 16,-21 22-16,21-22 0,0 0 0,0 0 15,0 0-15,0 0 16,0 1-16,21-22 0,0 0 15,22 0-15,-22 0 0,0 0 16,21 0-16,-20 0 0,-1-22 16,21 1-16,-21 21 0,22-21 15,-22 0-15,21-21 0,-21 20 16,22-20-16,-22 21 0,0-21 0,21-1 16,-21 1-16,1 0 0,-1-22 15,0 22-15,0-1 0,-21-20 0,0 21 16,0-1-16,0-20 0,0 20 0,0 1 15,0 0-15,0-1 0,0 22 16,0 0-16,0 0 0,-21 0 16,0 21-16,0 0 15,-1 0-15,1 21 16,0 21-16,21-21 0,-21 22 0,21-1 16,0 0-16,0 1 0,0-1 15,0 22-15,0-22 0,0 0 16,0 1-16,0-1 0,0 21 0,0-20 15,21-1-15,-21 0 0,21 1 16,0-1-16,-21-21 0,22 22 0,-1-22 16,0 21-16,0-21 0,0 0 15,0 1-15,1-1 0,-1 0 0,21-21 16,-21 0-16,22 21 0,-22-21 16,21 0-16,-21 0 0,22 0 0,-1 0 15,-21-21-15,0 0 0,22 21 0,-22-21 16,0-1-16,0 1 0,0 0 15,0 0-15,-21 0 0,0 0 16,0-1-16,0-20 0</inkml:trace>
  <inkml:trace contextRef="#ctx0" brushRef="#br0" timeOffset="11732.05">2074 2646 0,'-21'0'16,"42"0"-16,-84 0 0,42-21 0,-22 21 0,1 0 15,0 0-15,20-21 0,-20 21 16,0 0-16,-1 0 0,1 0 0,0-22 15,-1 22-15,22 0 0,-21 0 16,21 0-16,0 0 0,-1-21 16,1 21-16,0 0 15,42 0 17,0 0-32,22 0 15,-22-21-15,42 21 0,-20 0 0,20 0 16,1 0-16,20 0 0,1 0 15,0 0-15,21 0 0,-1 0 0,22 0 16,-21 21-16,21-21 0,0 0 16,0 0-16,0 21 0,0-21 0,21 0 15,-21 0-15,22 0 0,-1 0 16,-21 0-16,21 0 0,0 0 16,0 0-16,0 0 0,1-21 0,-1 21 15,-21 0-15,0-21 0,-21 21 16,-1 0-16,1-21 0,-42 21 0,20 0 15,-20 0-15,-22 0 0,-21 0 16,22 0-16,-22-21 0,0 21 0,0 0 16,0 0 31,1 0-32</inkml:trace>
  <inkml:trace contextRef="#ctx0" brushRef="#br0" timeOffset="12588.42">7197 2328 0,'-22'0'0,"44"0"0,-65 0 15,22 0-15,0 0 0,0 0 16,21 22 31,21-22-31,-21 21-16,21-21 15,0 0-15,0 0 0,22 0 16,-22 0-16,21 0 0,1 0 0,20 0 15,1 0-15,-1 0 0,22 0 0,-1 0 16,22 0-16,-21-21 0,21 21 16,21 0-16,-21-22 0,-1 22 15,22 0-15,22-21 0,-22 21 0,21 0 16,-21 0-16,21-21 0,0 21 16,0-21-16,22 21 0,-22 0 0,21 0 15,-21-21-15,0 21 0,1-21 0,-1 21 16,0 0-16,0-22 0,0 22 15,-21 0-15,0 0 0,-21-21 0,21 21 16,-21 0-16,0 0 0,-22 0 16,1-21-16,0 21 0,-22 0 0,1 0 15,-1 0-15,-20 0 0,-1 0 16,-21 0-16,0 0 0,0 0 16,1 0-16,-22-21 15,-22 21 32,1 0-31,0 0-1</inkml:trace>
  <inkml:trace contextRef="#ctx0" brushRef="#br0" timeOffset="15332.14">931 3937 0,'-21'0'0,"42"0"0,-63 0 16,0 0-16,20 0 0,1 0 16,-21 0-16,21 0 0,0 0 15,-1 0-15,1 0 0,0 0 16,42 21 15,0-21-31,1 0 0,-1 0 16,21 0-16,0 0 0,1 0 15,20 0-15,1 0 0,-1 0 16,22 0-16,0 0 0,-1 0 16,-20 0-16,20 0 0,1-21 15,-21 21-15,-1 0 0,1 0 0,-22-21 16,0 21-16,1 0 0,-22 0 0,21 0 15,-21-21-15,0 21 16,-21-21 0,0-1-1,-21 22-15,0 0 0,0 0 16,0 0-16,0 0 16,-1 0-16,1 0 0,0 0 0,0 0 0,0 0 15,0 0-15,-1 0 16,1 0-16,0 0 0,21-21 31,21 21-31,0 0 16,1 0-16,20 0 0,-21 0 15,0 0-15,0 0 0,1 0 16,-1 0-16,0 0 0,-21 21 0,0 1 16,21-1-16,-21 0 0,0 0 15,0 0-15,0 0 0,0 22 16,-21-22-16,21 21 0,-21-21 15,0 22-15,-1-22 0,1 0 0,0 21 16,0-20-16,0-1 0,0-21 16,21 21-16,0 0 0,0-42 31,21 21-31</inkml:trace>
  <inkml:trace contextRef="#ctx0" brushRef="#br0" timeOffset="15876.6">3069 3514 0,'0'0'0,"-21"-21"0,21-1 16,0 1-16,0 0 16,-21-21-16,0 63 31,21 0-31,-22 0 0,22 0 16,-21 22-16,21-22 0,0 21 15,-21 1-15,0-1 0,0 21 0,0-20 16,-1-1-16,22 0 15,-21 22-15,0-22 0,0 22 0,0-22 16,0 0-16,21 1 0,0-1 16,-22-21-16,22 0 0,0 1 0,0-1 15,0 0-15,22-42 32,-1 0-32,-21-1 0,0 1 15,21-21-15,0 21 0,-21-22 16,0 1-16,21 0 0</inkml:trace>
  <inkml:trace contextRef="#ctx0" brushRef="#br0" timeOffset="16140.45">2984 3450 0,'0'0'0,"0"-21"16,22 21-16,-1 21 15,-21 0-15,0 1 0,21 20 16,-21-21-16,21 21 0,-21 1 0,0-1 15,21-21-15,-21 22 0,21-1 16,-21 0-16,0 1 0,0-1 16,0 0-16,0 1 0,0-1 0,0 0 15,0-21-15,0 22 0,0-22 16,0 0-16,0 0 0,0 0 0,22-21 16,-22 22-16,0-44 31,0 1-16,0 0-15,0 0 0</inkml:trace>
  <inkml:trace contextRef="#ctx0" brushRef="#br0" timeOffset="16349.29">2709 4022 0,'0'0'0,"21"0"46,1 0-46,-1 0 0,0 0 0,0 0 16,21 0-16,-20-21 16,20 21-16,0-22 0,-21 22 0,22-21 15,-1 21-15,-21-21 0,22 21 16,-22-21-16,21 0 0,0 21 0,-20-21 16,20 21-16,-21-22 0</inkml:trace>
  <inkml:trace contextRef="#ctx0" brushRef="#br0" timeOffset="17509.62">3577 3789 0,'0'21'31,"0"0"-31,-21 0 16,21 1-16,0-1 16,-21 0-16,21 0 0,0 0 15,-21 0-15,21 1 0,0-1 0,0 0 16,0 0-16,-22 0 0,22 0 15,-21 1-15,21-1 16,0-42 31,0-1-47,0 1 16,0 0-16,21 0 0,-21 0 0,22-22 15,-1 22-15,0 0 0,0-21 16,21 21-16,-20-1 0,-1 1 0,21 0 15,-21 0-15,0 0 0,22 21 16,-22 0-16,0-21 0,0 21 0,0 0 16,1 0-16,-1 0 0,-21 21 0,0 0 15,21 0-15,-21 0 16,0 22-16,0-22 0,0 0 0,0 0 16,0 21-16,0-20 0,0-1 15,0 0-15,0 0 0,0 0 0,21 0 16,0 1-16,-21-1 0,21-21 15,1 21-15,-1-21 0,0 0 16,0 0-16,21 0 0,-20 0 0,-1 0 16,21 0-16,-21-21 0,22 0 15,-22-1-15,21 1 0,-21 0 0,0 0 16,1 0-16,-1 0 0,0-1 16,0 1-16,-21 0 0,21 0 0,-21 0 15,0 0-15,0-1 0,0 1 0,0 0 16,0 0-1,-21 42 17,21 0-32,-21-21 0,21 21 15,0 1-15,-21-1 0,21 0 0,0 0 16,0 0-16,0 22 0,0-22 16,0 0-16,0 0 0,0 0 0,21-21 15,0 21-15,0-21 0,0 0 16,1 22-16,-1-22 0,0 0 0,21 0 15,1 0-15,-1-22 0,0 22 0,1-21 16,-1 0-16,0 0 0,1 0 16,-22 0-16,21-1 0,-21 1 0,0 0 15,1 0-15,-1 0 0,0 0 16,-21-1-16,21 22 0,-21-21 0,0 0 16,0 0-16,0 0 15,-21 21 1,0 0-1,0 21-15,21 0 16,-22 0-16,22 22 0,0-22 16,0 21-16,0-21 0,0 22 0,0-1 15,0 0-15,0 1 0,0 20 0,0-21 16,0 1-16,0 20 0,0-20 16,0-1-16,0 21 0,0-20 0,0 20 15,0 1-15,0-1 0,0 1 16,0-1-16,-21 1 0,21 20 0,0-20 15,-21-1-15,21 1 0,0-1 16,0 1-16,-21-1 0,21 1 0,-21-22 16,0 1-16,21-1 0,-22 0 15,22-21-15,-21 22 0,21-22 0,-21-21 16,0 21-16,0-21 0,0 0 16,-22 0-16,22 0 0,-21 0 15,-1-21-15,1 0 0,-21 0 0,20-22 16,1 1-16,-22 0 0,22-1 0,0 1 15,-1-22-15,22 1 0,-21-22 16,21 22-16,0-22 0,-1 22 16,22-22-16,0 21 0,0-20 0,0 20 15,22 1-15,-1-1 0,21 1 16,-21 20-16,22-20 0,-1-1 0,0 22 16,1 0-16,20-22 0,-21 22 15,1 0-15,20-1 0,-20 1 0,-1 0 16,0-1-16,1 1 0,-1 0 0</inkml:trace>
  <inkml:trace contextRef="#ctx0" brushRef="#br0" timeOffset="18440.59">6032 3535 0,'0'0'0,"0"21"31,0 0-15,0 22-16,0-22 15,-21 21-15,21-21 0,0 22 16,0-22-16,0 0 0,-21 0 16,21 0-16,0 22 0,0-22 15,0 0-15,-21 0 0,21 0 16,-21-21 0,21-21-1,0 0-15,0 0 16,0 0-16,0-1 15,0 1-15,0 0 0,21 0 0,0-21 16,0 20-16,-21-20 0,21 21 16,1-21-16,-1 20 0,0-20 0,21 21 15,-21 0-15,1 0 0,-1 21 16,0 0-16,21 0 0,-21 0 0,1 0 16,-1 0-16,0 21 0,0 0 0,0 0 15,-21 0-15,21 22 16,1-22-16,-22 0 0,21 21 0,-21-21 15,0 1-15,0-1 0,0 21 0,0-21 16,0 0-16,0 1 0,0-1 16,0 0-16,-21-21 0,-1 0 15,1 0 1,21-21 0,0 0-16,0-1 15,0 1-15,0 0 0,0 0 16,0-21-16,21 20 0,1 1 0,-1-21 15,0 0-15,21 20 0,-21-20 16,1 21-16,20 0 0,21 0 16,-41 21-16,20 0 0,-21 0 15,0 0-15,0 21 0,1 0 16,-1 0-16,0 21 0,-21-20 0,0 20 16,0-21-16,0 0 0,0 22 0,0-22 15,0 0-15,0 0 0,0 0 16,0 0-16,0 1 0,0-1 0,0 0 15,21-21 17,0 0-32,-21-21 15,21 0-15,1-1 0</inkml:trace>
  <inkml:trace contextRef="#ctx0" brushRef="#br0" timeOffset="18815.39">7112 3662 0,'0'21'0,"0"0"16,21-21 15,0 0-31,0 0 16,1 0-16,-1-21 0,21 21 0,-21-21 15,0 0-15,1 21 0,20-21 16,-21-1-16,0 22 0,0-21 0,1 0 15,-1 0-15,0 0 0,-21 0 16,0-1-16,0 1 16,-21 0-16,-22 21 0,22 0 0,0 0 15,-21 0-15,21 21 0,-22 0 16,1 1-16,21-1 0,-22 0 0,22 21 16,-21-21-16,21 22 0,21-1 15,0-21-15,-21 22 0,21-22 16,0 21-16,0-21 0,0 0 0,21 1 0,0-1 15,0 0-15,0-21 0,0 0 16,22 21-16,-1-21 0,0 0 16,1 0-16,-1 0 0,22-21 0,-22 21 15,21-21-15,-20 0 0</inkml:trace>
  <inkml:trace contextRef="#ctx0" brushRef="#br0" timeOffset="19100.5">8149 3069 0,'0'0'16,"-21"-21"-16,0 0 0,0 21 0,-1-21 0,1 21 15,0 0 1,0 21-16,21 21 16,0-21-16,0 22 0,0-1 15,0 0-15,0 1 0,0 20 16,0-20-16,0 20 0,0-21 0,-21 1 15,21-1-15,-21 0 0,21 1 0,0-1 16,0-21-16,-22 22 0,22-22 16,0 0-16,0 0 0,-21 0 15,21 0-15,21-21 16,1 0 0,-1-21-16,0 0 0,0 0 0,0 0 0</inkml:trace>
  <inkml:trace contextRef="#ctx0" brushRef="#br0" timeOffset="19598.41">8340 3069 0,'0'-21'0,"0"42"0,0-63 0,0 63 32,0 0-17,0 0-15,21 1 0,-21 20 0,0 0 16,0 1-16,0-1 0,0 0 15,0 22-15,0-22 0,0 0 0,0 1 16,0-1-16,0 0 0,-21-20 16,21 20-16,0-21 0,0 0 0,0 0 15,0 1-15,0-1 0,0 0 16,0-42 15,0 0-15,0-1-16,0 1 0,0 0 0,0 0 15,0 0-15,21 0 0,0-22 16,0 22-16,0 0 0,0-21 16,1 20-16,20 1 0,-21 0 0,21 21 15,-20 0-15,-1-21 0,21 21 16,-21 0-16,0 0 0,1 21 0,-1 0 16,0 0-16,0 1 0,-21-1 0,0 0 15,21 0-15,-21 0 0,0 22 16,0-22-16,0 0 0,0 0 0,-21 0 15,21 0-15,-21 1 0,0-1 0,0-21 16,21 21-16,0 0 0,-22-21 16,1 0-16,21 21 0,0-42 31,0 0-31,0 0 16,0 0-16</inkml:trace>
  <inkml:trace contextRef="#ctx0" brushRef="#br0" timeOffset="19800.3">8001 3471 0,'0'0'16,"0"-21"0,42 21-1,-21-21-15,1 21 0,-1 0 0,21 0 16,0-21-16,-20 21 0,20 0 0,-21 0 15,21-21-15,-20 21 16,20 0-16,-21 0 0,0-21 0,0 21 16,1 0-16,-1 0 0</inkml:trace>
  <inkml:trace contextRef="#ctx0" brushRef="#br0" timeOffset="20300">9038 3344 0,'0'0'0,"-21"0"0,0 22 0,0-22 15,21 21-15,-22 0 0,1 0 16,21 0-16,0 22 0,-21-22 0,21 0 16,-21 21-16,21-21 0,-21 1 0,21 20 15,0-21-15,0 0 0,0 0 16,0 22-16,0-22 16,0 0-16,21 0 0,0-21 0,0 0 15,0 21-15,1-21 0,-1 0 16,21 0-16,-21 0 0,0 0 0,1 0 15,-1-21-15,0 0 0,0 21 0,0-21 16,22-21-16,-22 20 16,0 1-16,-21 0 0,21-21 0,-21 21 15,0-1-15,0-20 0,0 21 0,0 0 16,-42 0-16,42-1 0,-43 1 16,22 0-16,0 0 0,0 21 0,0 0 15,0 0-15,-1 0 0,-20 0 0,21 0 16,0 0-1,0 0-15,21 21 0,-22-21 0,22 21 16,0 0 0</inkml:trace>
  <inkml:trace contextRef="#ctx0" brushRef="#br0" timeOffset="20887.99">9758 3366 0,'0'0'16,"0"-22"-16,-21 22 0,-22 0 0,22 0 15,0 0-15,0 0 0,0 22 16,-1-22-16,1 21 0,-21-21 15,21 21-15,0 0 0,-1 0 16,22 0-16,-21 1 0,0 20 0,0-21 16,21 0-16,0 22 0,-21-22 0,21 0 15,0 21-15,0-21 0,0 1 16,0-1-16,0 0 0,0 0 0,21-21 16,-21 21-16,21 0 0,0-21 15,0 0-15,1 0 0,20 0 0,-21 0 16,21 0-16,-20-21 0,20 0 0,-21 0 15,21 0-15,-20 0 0,20-1 16,-21-20-16,0 21 0,22-21 0,-43-1 16,21 1-16,0 0 0,-21-22 0,21 22 15,-21-22-15,0 1 0,0 20 16,0 1-16,0 0 0,0-1 0,0 1 16,0 21-16,0 0 0,-21 0 15,21-1-15,-21 22 0,0 0 16,21 22-16,-22 20 15,22-21-15,0 21 16,0 1-16,0-1 0,0 0 0,0 22 16,0-22-16,22 22 0,-22-22 0,21 0 15,0 22-15,-21-43 0,21 21 16,0 1-16,0-22 0,1 0 0,20 21 16,-21-42-16,0 22 0,22-1 0,-22-21 15,0 0-15,21 0 0,-21 0 16,1 0-16,-1 0 0,0 0 0,0-21 15,0-1-15</inkml:trace>
  <inkml:trace contextRef="#ctx0" brushRef="#br0" timeOffset="22656.49">11515 3260 0,'0'0'0,"0"-64"16,0 43-1,0 0-15,-22 0 0,1 21 31,21 21-15,-21-21-16,21 42 0,0-21 16,0 22-16,-21-22 0,21 21 15,-21 1-15,21-1 0,-21 0 16,21-21-16,0 22 0,-22-1 0,22-21 16,0 0-16,0 1 0,0-1 15,0 0-15,0 0 0,22-21 31,-1 0-31,0-21 16,0 0-16,0 0 0,0-1 16,1 1-16,-1-21 0,-21 21 0,21 0 15,0-1-15,0-20 16,0 21-16,1 0 0,-22 0 0,0-1 16,21 1-16,-21 0 0,21 21 15,-21 21 1,0 0-16,0 1 15,0-1-15,0 0 0,0 21 16,0-21-16,0 22 0,0-22 0,0 0 16,0 0-16,0 0 0,0 1 0,0-1 15,0 0-15,0 0 0,21-21 16,0 0-16,22 21 0,-22-21 16,21 0-16,-21 0 0,22 0 15,-22-21-15,0 0 0,21 21 0,-21-21 16,22 0-16,-22-1 0,0 1 15,0 0-15,0 0 0,1 0 16,-22 0-16,0-22 0,0 22 0,0 0 16,0-21-16,0 20 0,0 1 0,0 0 15,0 0-15,-22 0 0,1 0 16,0 21-16,0 0 16,0 0-16,0 0 15,21 21 1,0 0-16,21 0 15,0-21-15,0 0 0,21 21 16,22-21-16,-43 0 0,21 0 16,-20 0-16,20-21 0,0 21 15,1-21-15,-1 0 0,0 0 16,1-1-16,-1 1 0,-21 0 0,21 0 16,-20 0-16,-1 0 0,0-1 15,0 1-15,-21 0 0,0 0 0,0 0 16,0 0-16,0-22 0,0 22 0,0 0 15,0 0-15,-21 0 0,21-1 16,-21 1-16,0 21 0,-1 0 16,22 21-1,-21 1-15,21-1 0,-21 0 0,21 21 16,0 1-16,0-1 0,0 0 0,0 1 16,0-1-16,0 0 15,0 22-15,0-22 0,-21 0 0,21 1 16,0-22-16,0 21 0,0 1 0,0-22 15,-21 21-15,21-21 0,-21 0 16,21 1-16,0-1 0,-22 0 16,1-21-1,21-21 1,0 0 0,0-1-16,0 1 0,21 0 0,1 0 15,-1-64-15,0 64 16,0-21-16,21-1 0,-20 22 0,-1-21 15,21 21-15,0-22 16,-20 22-16,20 21 0,0 0 0,-21 0 16,1 0-16,20 0 0,-21 0 0,-21 43 15,21-22-15,-21 0 0,21 0 16,-21 21-16,0-20 0,0-1 0,22 42 16,-22-42-16,0 1 0,0-1 15,21 0-15,-21 0 0,21 0 16,0 0-16,0-21 0,0 0 15,1 0-15,-1 0 0,0 0 16,0 0-16,0 0 0,0 0 16,22-42-16,-22 21 0,0 0 15,-21 0-15,21-1 0,0 1 16,-21 0-16,22 0 0,-22 0 16,0 0-16,0-1 0,0 1 0,0 0 15,0 0-15,0 42 31,0 0-31,-22 0 16,22 1-16,-21-1 0,0 0 0,21 21 16,0-21-16,-21 1 0,21-1 15,-21 0-15,21 0 0,0 0 16,0 0-16,21-21 62,0-21-62,-21 0 16,21 0-16</inkml:trace>
  <inkml:trace contextRef="#ctx0" brushRef="#br0" timeOffset="22847.39">13462 3154 0,'0'0'0,"0"-21"0,-21 21 15,21 21 48,21-21-47</inkml:trace>
  <inkml:trace contextRef="#ctx0" brushRef="#br0" timeOffset="23125.23">13843 3133 0,'0'-21'16,"0"-1"0,-21 22-16,0 0 15,-1 0-15,1 0 0,0 0 16,0 0-16,0 22 0,0-1 15,21 0-15,-22 21 0,1-21 0,21 22 16,0-22-16,-21 21 0,21 1 0,-21-22 16,21 21-16,0-21 0,0 0 15,0 22-15,0-22 0,0 0 0,0 0 16,21 0-16,0-21 16,0 0-16,1 0 0,20 0 15,-21 0-15,0 0 0,22 0 0,-22 0 16,21-21-16,-21 0 0</inkml:trace>
  <inkml:trace contextRef="#ctx0" brushRef="#br0" timeOffset="23640.93">14309 2815 0,'0'-42'16,"0"-106"-1,-22 127-15,1-1 16,0 22-1,0 0-15,0 22 0,21-1 0,0 0 16,0 21-16,-21-21 0,21 22 16,0-1-16,0 0 0,0 1 0,0 20 15,0-20-15,0-1 0,0 0 0,0 1 16,0-1-16,0 0 0,0 1 16,0-1-16,-22 0 0,22-21 0,0 22 15,0-22-15,-21 0 0,21 0 0,-21 0 16,21 1-16,-21-22 31,21-22-15,0 1-16,0 0 0,0-21 15,0 21-15,21-1 0,-21 1 16,21-21-16,0 21 0,1-22 0,20 22 16,-21 0-16,21 0 0,-20 0 15,20 0-15,0-1 0,-21 1 0,22 21 16,-1 0-16,-21 0 0,22 0 0,-22 0 15,0 21-15,0 1 0,-21-1 16,0 0-16,21 0 0,-21 0 16,0 22-16,0-22 0,0 0 0,0 0 15,0 21-15,0-20 0,-21-1 16,21 0-16,0 0 0,-21 0 16,21 0-16,-21 1 0,21-1 15,0-42 16</inkml:trace>
  <inkml:trace contextRef="#ctx0" brushRef="#br0" timeOffset="24014.58">15452 3112 0,'0'0'0,"0"-22"0,0 1 0,-22 0 16,22 0-16,0 0 15,0 0-15,0-1 0,0 1 16,0 42 15,0 1-15,-21 20-16,21-21 0,0 0 0,-21 0 15,21 22-15,-21-1 16,0-21-16,21 22 0,0-22 0,-21 0 16,21 0-16,-22 0 0,22 0 0,0 1 15,0-1-15,22-21 16,-1 0-1,0 0-15</inkml:trace>
  <inkml:trace contextRef="#ctx0" brushRef="#br0" timeOffset="24436.34">16023 2963 0,'0'0'0,"0"-21"0,-21 21 15,0 0-15,0 0 0,-22 0 16,22 0-16,0 0 0,0 0 16,0 21-16,-1 1 0,1-22 0,0 21 15,0 0-15,21 0 0,-21-21 16,21 21-16,0 0 0,21-21 16,0 0-1,21 0-15,-20 22 0,-1-22 16,21 0-16,-21 0 0,22 0 0,-22 0 15,0 0-15,0 21 0,21-21 16,-20 21-16,-1-21 0,-21 21 16,21 0-16,-21 0 0,0 1 15,0-1-15,0 0 0,0 0 16,0 0-16,-21 0 0,0-21 0,-1 22 16,1-1-16,0-21 0,0 21 0,-21-21 15,20 0-15,-20 21 0,21-21 16,-21 0-16,20 0 0,1 0 0,0 0 15,-21 0-15,21 0 0,-1 0 16,1 0-16,21-21 16,-21 21-16,21-21 0,0 0 15</inkml:trace>
  <inkml:trace contextRef="#ctx0" brushRef="#br0" timeOffset="24633.44">15409 2836 0,'-21'0'0,"42"0"0,-63-21 0,21 21 16,0 0-16,-1 0 0,1 0 16</inkml:trace>
  <inkml:trace contextRef="#ctx0" brushRef="#br0" timeOffset="25520.4">17039 3408 0,'0'0'0,"0"21"15,21-21 1,0 0-1,1-21-15,-1 0 0,0 0 16,21-1-16,-21 1 0,1 0 16,-1 0-16,0-21 0,21 20 15,-21-20-15,22 0 0,-22-1 0,0 1 16,21 0-16,-20-1 0,-1-20 16,0 21-16,-21-22 0,0 1 0,0 20 15,0-20-15,0-1 0,0-20 16,0 41-16,-21 1 0,0 21 15,-22 0-15,22 21 0,0 0 16,-21 0-16,20 0 0,-20 21 0,21 0 16,0 21-16,0 1 0,-1-1 15,1 21-15,0 1 0,21-1 0,0 1 16,-21-1-16,21-20 0,0 20 0,0 1 16,0-22-16,0 22 0,0-22 15,0 0-15,0 1 0,0-22 0,0 21 16,0-21-16,0 0 0,0 1 15,0-1-15,0-42 32,0-1-17,0 1-15,0 0 0,0 0 16,0 0-16,0-22 0,0 22 16,21-21-16,0 21 0,0-22 0,1 22 15,20-21-15,-21 21 0,21 0 0,1-1 16,-1 1-16,0 21 0,-20 0 15,20 0-15,-21 0 0,0 21 0,0 1 16,-21-1-16,0 0 0,22 0 16,-22 0-16,0 0 0,0 22 0,0-22 15,0 0-15,0 0 0,0 0 16,0 1-16,0-1 0,0 0 16,0 0-16,-22 0 0,22 0 15,22-21 16,-1 0-31,0 0 0</inkml:trace>
  <inkml:trace contextRef="#ctx0" brushRef="#br0" timeOffset="26022.13">18288 3006 0,'0'-21'0,"0"42"0,0-64 0,0 22 15,0 0-15,0 0 0,-21 21 16,0-21-16,-22 0 0,22 21 0,0 0 16,-43 0-16,43 0 0,-21 0 15,0 21-15,20 0 0,-20 0 16,21 0-16,0 22 0,-22-22 0,22 0 16,0 21-16,0-21 0,0 22 15,0-1-15,21-21 0,0 0 0,0 22 16,0-22-16,0 0 0,0 0 15,21 0-15,0-21 0,0 22 0,0-22 16,0 0-16,1 0 0,-1 0 16,0 0-16,21 0 0,-21 0 15,1-22-15,20 22 0,-21-21 0,21 0 16,-20 0-16,-1 0 0,21 0 0,-21-1 16,0 1-16,1 0 0,-1 0 15,0-21-15,-21 20 0,0 1 0,21 0 16,-21 0-16,0 0 0,0 0 15,0 42 17,0 0-32,0 0 0,0 0 15,0 0-15,0 22 0,0-22 0,0 21 16,0-21-16,0 1 0,0-1 16,0 0-16,0 0 0,0 0 0,21 0 15,0 1-15,1-22 0,-1 0 16,0 0-16,0 0 0,0 0 15,0 0-15,1 0 0,20-22 0</inkml:trace>
  <inkml:trace contextRef="#ctx0" brushRef="#br0" timeOffset="26263.98">18859 2942 0,'0'21'31,"0"1"-31,0 20 16,-21-21-16,21 0 0,0 0 16,0 1-16,0 20 0,0-21 15,0 0-15,0 0 0,0 1 0,0-1 16,0 0-16,0 0 0,21 0 16,-21 0-16,22-21 15,-1 0-15,0 0 31,0 0-31,-21-21 0</inkml:trace>
  <inkml:trace contextRef="#ctx0" brushRef="#br0" timeOffset="26498.39">19240 2942 0,'0'0'0,"-21"0"31,0 0-31,0 0 0,0 0 15,0 21-15,-1 1 0,1-1 0,21 0 16,-21 0-16,0 0 0,0 22 16,0-22-16,21 0 0,-22 21 15,1 1-15,21-22 16,-21 0-16,21 0 0,0 0 0,0 0 16,21-21-1,0 0 1,1 0-16</inkml:trace>
  <inkml:trace contextRef="#ctx0" brushRef="#br0" timeOffset="26724.26">19579 2963 0,'-21'0'0,"0"0"16,21 22-16,-21-1 15,-1-21-15,22 21 0,0 0 0,-21 0 16,21 0-16,-21 1 0,21-1 0,-21 0 16,21 0-16,0 0 15,-21 0-15,21 1 0,-21-22 0,21 21 16,-22-21-16</inkml:trace>
  <inkml:trace contextRef="#ctx0" brushRef="#br0" timeOffset="26920.14">19494 2815 0,'0'0'0,"0"-21"16,-21 21 15,42 0 16</inkml:trace>
  <inkml:trace contextRef="#ctx0" brushRef="#br0" timeOffset="27455.85">19897 2858 0,'0'21'31,"0"0"-31,0 0 0,-22 0 16,22 0-16,0 1 16,-21-1-16,21 0 0,0 0 15,0 0-15,-21 0 0,21 1 0,0-1 16,0 0-16,0 0 15,0 0-15,-21-21 0,21 21 0,-21 1 16,21-44 15,0 1-15,0 0 0,0 0-16,0 0 0,0 0 0,0-1 15,21 1-15,0 0 0,0 0 0,0-21 16,1 20-16,-1 1 15,0-21-15,0 21 0,21 0 0,1-1 16,-22 1-16,21 0 0,1 21 16,-22 0-16,21 0 0,0 0 0,-20 0 15,-1 0-15,0 0 0,0 21 16,0 22-16,0-22 0,-21 0 0,0 0 16,0 21-16,0-20 0,0-1 0,0 21 15,0-21-15,-21 22 16,0-22-16,0 0 0,21 0 0,-21 0 15,0 0-15,21 1 0,-22-1 16,1-21-16,42 0 47,1-21-47</inkml:trace>
  <inkml:trace contextRef="#ctx0" brushRef="#br0" timeOffset="28189.55">20976 2900 0,'0'0'0,"0"-21"0,0 0 0,0-1 16,0 1-16,0 0 0,0 0 0,-21 0 16,21 0-16,-21 21 15,0 0-15,-1 0 0,1 0 16,0 0-16,0 21 0,-21 0 0,20 0 15,1 0-15,-21 0 0,21 1 16,0 20-16,-1-21 0,1 21 0,0-20 16,21-1-16,0 0 0,0 0 0,0 0 15,0 0-15,0 1 0,0-1 16,21-21-16,0 21 0,1-21 16,-1 0-16,0 0 0,0 0 15,21 0-15,-20 0 0,-1 0 0,0-21 16,0 21-16,0-21 0,0-1 15,1 1-15,-1 21 0,-21-21 16,21 0-16,-21 0 0,0 0 0,0-1 16,0 1-16,0 0 0,0 0 0,0 0 15,21 21-15,-21-21 16,0 42 15,0 0-31,0 0 16,0 0-16,0 0 0,0 1 0,0 20 15,0-21-15,-21 0 0,21 22 16,-21-22-16,0 21 0,21 0 16,-22 1-16,1-1 0,21 0 15,0 1-15,-21-1 0,21 22 0,0-22 16,0 21-16,-21-20 0,21 20 0,0 1 16,0-1-16,0 22 0,-21-22 15,0 22-15,-1-21 0,22 20 16,-21-20-16,0 20 0,21-20 0,-21-1 0,0 1 15,0-22-15,-1 22 0,22-22 0,-21 0 16,0 1-16,0-1 0,0 0 16,0-20-16,-1-1 0,-20 0 15,21 0-15,0-21 0,-22 0 0,-20 0 16,21 0-16,20 0 0,-20-21 16,21 21-16,0-21 0,0 0 15,-1-1-15,1 1 0,0 0 0,21 0 16,0-21-16,0 20 0,0-20 0,0 21 15,0-21-15,0 20 0,0-20 16,21 0-16,-21-1 0,21 1 0,1 0 16,20-43-16,-21 43 0,0-1 15,22-20-15</inkml:trace>
  <inkml:trace contextRef="#ctx0" brushRef="#br0" timeOffset="29108.54">21759 3090 0,'0'22'0,"-21"-22"16,21-22 15,21 1-15,0 0-16,1 0 0,20 0 0,-21-22 16,0 22-16,22-21 0,-22 21 15,0-22-15,21-20 0,-21 21 16,1-22-16,-1 22 0,0-22 0,0 1 15,-21-1-15,21 22 0,-21-22 16,0 22-16,0 0 0,0-1 0,0 1 16,-21 21-16,21 0 0,-21 0 15,0-1-15,0 22 16,21 22-16,-22-1 0,22 21 16,0-21-16,0 22 0,0 20 0,0-21 15,0 22-15,0-1 0,-21 1 0,21-1 16,0 1-16,-21-1 15,21-20-15,0-1 0,0 0 0,0 1 16,0-1-16,0-21 0,0 0 0,0 1 16,0-1-16,0 0 0,21-21 31,-21-21-15,0 0-16,0-1 15,21 1-15,-21 0 0,22 0 0,-22 0 16,21-22-16,-21 22 0,21-21 15,0 21-15,0-22 0,0 22 16,1 0-16,-1 0 0,0 21 16,21 0-16,-21 0 0,22 0 0,-22 0 15,21 0-15,-21 21 0,22 0 0,-22 0 16,0 1-16,0 20 0,0-21 16,1 0-16,-22 22 0,0-22 0,0 0 15,0 0-15,-22 21 0,1-20 0,0-1 16,-21 0-16,21-21 0,-22 21 15,1 0-15,21-21 0,-22 21 0,22-21 16,0 0-16,0 0 0,0 0 16,0 0-16,-1 0 0,1 0 0,0 0 15,21-21 1,0 0-16,0 0 16,0 0-16,0 0 15,21-1-15</inkml:trace>
  <inkml:trace contextRef="#ctx0" brushRef="#br0" timeOffset="29540.29">22966 2667 0,'-21'0'15,"-1"0"-15,1 21 16,0 0-16,0 1 0,0-1 15,0 21-15,-1-21 0,1 0 0,0 22 16,0-22-16,21 0 0,0 21 16,0-20-16,0-1 0,0 0 15,0 0-15,0 0 0,0 0 0,21-21 16,0 22-16,0-22 0,1 0 0,-1 0 16,0 0-16,0 0 0,21 0 0,22 0 15,-22-22-15,1 22 16,-22-21-16,21 0 0,0 0 0,-20 0 15,-1 0-15,0-1 0,0 1 0,-21-21 16,21 21-16,-21-22 16,0 1-16,0 21 0,-21-43 0,0 22 15,0 21-15,-22 0 16,22 21-16,-21 0 0,21 0 0,-22 0 16,1 0-16,21 0 0,-21 0 0,20 21 15,1-21-15,0 21 0,0 0 16,21 0-16,0 1 0,0-1 15,0 0-15,21-21 0,0 0 16,0 0-16,22 0 0,-1 0 0,0 0 16</inkml:trace>
  <inkml:trace contextRef="#ctx0" brushRef="#br0" timeOffset="29849.13">24024 2328 0,'0'-42'0,"0"84"0,0-105 0,0 42 0,0 0 16,0-1-16,0 1 0,-21 0 16,0 42-1,21 22-15,0-22 0,-21 21 16,21 0-16,0 1 0,0-1 16,0 0-16,-22 22 0,22-22 0,-21 22 15,0-22-15,21 0 16,-21 1-16,21-1 0,0 0 0,-21-20 15,21 20-15,-21-21 0,21 0 0,0 0 16,0 1-16,0-1 16,0-42 15,21 21-15,0-22-16,0 1 0,0 0 0</inkml:trace>
  <inkml:trace contextRef="#ctx0" brushRef="#br0" timeOffset="30356.06">24236 2392 0,'0'0'0,"21"-42"16,-21-1-16,0 22 0,0 0 0,0 0 15,21 0-15,-21-1 0,0 44 32,0-1-32,0 21 15,0 0-15,0 1 0,0-1 0,0 0 16,0 1-16,0-1 0,0 0 0,0 1 15,0-1-15,0 0 0,-21 1 16,21-22-16,0 21 0,0-21 0,0 1 16,0-1-16,-21 0 0,21 0 15,0 0-15,-21-21 0,21-21 47,0 0-31,21 0-16,0 0 15,-21-1-15,21-20 0,0 21 0,0 0 16,1-22-16,-1 22 0,21 0 0,-21-21 16,22 21-16,-1-1 0,-21 1 15,21 21-15,1 0 0,-22 0 0,21 0 16,-21 0-16,1 21 0,-1 1 16,-21-1-16,0 0 0,0 0 0,0 21 15,0-20-15,0 20 0,0-21 0,0 0 16,0 0-16,0 1 15,0-1-15,-21 0 0,21 0 0,-22 0 16,1 0-16,21 1 16,-21-22-1,0-22 17,21 1-32,0 0 15,-21 21-15</inkml:trace>
  <inkml:trace contextRef="#ctx0" brushRef="#br0" timeOffset="30587.92">23791 2625 0,'0'0'0,"-21"21"0,0-21 16,0 0-16,42 0 31,0 0-31,0 0 0,22 0 0,-22 0 15,21 0-15,0 0 0,1-21 0,-1 21 16,0 0-16,1 0 0,-1-21 16,-21 21-16,22 0 0,-22 0 0,0 0 15,-42 0 17</inkml:trace>
  <inkml:trace contextRef="#ctx0" brushRef="#br0" timeOffset="31936.67">2455 5757 0,'0'-21'47,"0"0"-47,0 0 15,0 0-15,0 0 16,-21 21-16,21-22 0,-21 1 15,0 0-15,0 21 0,-22-21 0,1 21 16,21 0-16,-22 0 0,-20 0 16,21 0-16,-1 0 0,1 0 0,0 0 15,-22 21-15,22 0 0,-1 22 16,1-22-16,21 0 0,-21 21 0,20 1 16,1-22-16,0 21 15,21 0-15,0 1 0,0-22 0,0 21 16,0 1-16,0-22 0,0 0 15,21 0-15,0 0 0,1 0 0,-1-21 16,0 0-16,0 0 0,21 0 16,-20 0-16,20 0 0,-21 0 0,21-21 15,-20 0-15,20 0 0,0-21 16,-21 20-16,22-20 0,-1 0 0,0-1 16,-20 1-16,20 0 0,-21-1 15,21-20-15,-20 21 0,-1-1 0,0-20 16,-21 20-16,0 1 0,0-21 15,0 20-15,0 1 0,0 0 16,0-1-16,0 1 0,0 21 0,-21 0 16,0-1-16,-1 22 0,1 0 15,0 0-15,0 22 0,21-1 16,0 21-16,-21-21 0,21 22 16,-21-1-16,21 21 0,0-20 0,0 20 15,0-20-15,0 20 0,0-21 16,0 22-16,0-22 0,0 1 0,0-1 15,0 0-15,21-21 0,0 22 16,21-22-16,-21-21 0,1 21 0,-1-21 16,21 0-16,-21 0 15,0 0-15,22-21 0</inkml:trace>
  <inkml:trace contextRef="#ctx0" brushRef="#br0" timeOffset="32333.18">2773 5715 0,'0'21'0,"-21"0"15,21 1 1,21-22 15,0 0-31,0-22 16,0 22-16,0-21 0,1 0 15,20 21-15,-21-21 0,0 0 0,0 0 16,1-1-16,-1 1 0,-21 0 0,0 0 16,21 0-16,-21 0 15,0-1-15,-21 22 16,0 0-16,-1 0 0,1 0 16,0 0-16,0 22 0,-21-1 0,20 0 15,1 21-15,0-21 0,21 22 16,0-1-16,0 0 0,-21 1 0,21-22 15,0 21-15,0 1 16,0-22-16,0 0 0,0 0 0,21 0 16,-21 0-16,21 1 0,0-22 0,1 0 15,20 0-15,-21 0 0,0 0 16,22 0-16,-22-22 0,21 1 0</inkml:trace>
  <inkml:trace contextRef="#ctx0" brushRef="#br0" timeOffset="32625.65">3683 5503 0,'0'0'0,"0"-21"0,-21 0 0,0 0 15,-1 0-15,-20 21 0,21-21 16,0 21-16,0 0 0,-1 0 0,1 0 16,0 21-16,0-21 0,0 42 15,0-21-15,-1 0 0,22 22 0,0-1 16,0 0-16,0 1 0,0 20 15,0-20-15,0-1 0,0 0 0,0 1 16,0-22-16,0 21 0,0-21 0,22 0 16,-1 1-16,0-1 0,21-21 15,-21 0-15,22 0 0,-22 0 0,21 0 16,1 0-16,20 0 0,-21-21 16,1-1-16,20 1 0,-20-21 15,-1 21-15,21-22 0,-20 22 0,-1-21 16,0-22-16,1 22 0</inkml:trace>
  <inkml:trace contextRef="#ctx0" brushRef="#br0" timeOffset="32872.62">4466 4847 0,'-42'-106'16,"84"212"-16,-105-233 0,41 106 16,1 21-16,0 0 0,0 0 0,0 21 15,21 0-15,-21 22 0,21-1 16,-22 0-16,22 22 0,0-1 15,0 1-15,0 21 0,-21-22 0,21 1 16,0-1-16,0 1 0,-21-1 16,21 1-16,0-22 0,0 21 0,0-20 15,0-1-15,0 0 0,0 1 0,0-22 16,0 0-16,21 0 0,0 0 16,1 1-16,-1-22 0,0 0 0,0 0 15,0 0-15,22 0 0,-22 0 16,21 0-16</inkml:trace>
  <inkml:trace contextRef="#ctx0" brushRef="#br0" timeOffset="35457.79">5016 5588 0,'0'0'0,"22"-21"0,-22-21 16,0 20-16,0 1 0,0 0 15,0 0-15,0 0 0,-22 0 16,1 21-16,0 0 0,0 0 15,0 0-15,0 0 0,-1 21 16,-20-21-16,21 21 0,0 0 0,0 0 16,-1 22-16,1-22 0,0 0 15,21 21-15,-21 1 0,21-22 16,-21 21-16,21-21 0,0 22 0,0-22 16,0 0-16,0 0 0,0 0 15,0 0-15,0 1 0,21-22 0,0 21 16,0-21-16,0 0 0,1 0 0,-1 0 15,0 0-15,0 0 0,21 0 16,-20-21-16,-1-1 0,0 1 0,0 0 16,21 21-16,-20-21 0,-22-21 0,21 20 15,0 1-15,-21 0 0,21-21 16,-21 21-16,0-22 0,0 22 0,0 0 16,0-21-16,0 20 0,0 1 0,0 0 15,0 0-15,0 42 31,-21 0-15,21 0-16,0 1 0,-21-1 16,21 0-16,0 21 0,0-21 0,0 22 15,0-22-15,0 21 0,0-21 16,0 1-16,0-1 0,0 0 0,21 0 16,0-21-16,-21 21 0,21-21 0,0 0 15,1 0-15,-1 0 16,0 0-16,21 0 0,-21 0 0,1 0 15,-1-21-15,0 0 0,21 21 0,-21-21 16,1 0-16,-1-1 0,0 1 16,0 0-16,-21-21 0,0 21 0,0-1 15,21-20-15,-21 21 0,0 0 16,0 0-16,0-1 0,0 1 16,-21 21-16,0 0 31,21 21-31,0 1 15,0-1-15,0 0 0,0 0 16,0 0-16,21 0 0,-21 1 0,0-1 16,0 0-16,21 21 0,-21-21 0,21 1 15,-21-1-15,0 0 0,22-21 0,-22 21 16,21 0-16,0 0 0,0 1 16,0-22-16,0 21 0,1-21 15,-1 0-15,0 0 0,0 0 0,21 0 16,-20 0-16,20 0 0,-21 0 0,21 0 15,1 0-15,-22-21 0,21 21 16,1-22-16,-1 1 0,-21 0 0,21 0 16,-20 0-16,-1-22 0,21 22 15,-21 0-15,-21-21 0,21-1 0,-21 22 16,0 0-16,0-21 0,0 21 16,0-1-16,0 1 0,0 0 0,-21 21 0,0 0 15,0-21-15,0 21 0,0 0 16,-1 0-16,-20 21 0,21 0 15,0 0-15,0 1 0,-1-1 16,1 0-16,0 42 16,0-20-16,21-22 0,-21 21 0,21-21 15,0 1-15,0-1 0,0 0 0,0 0 16,0 0-16,0 0 0,0 1 16,21-22-16,0 0 0,0 0 15,0 0-15,1 0 0,-1 0 0,0 0 16,0-22-16,0 22 0,0-21 15,1 0-15,-1 0 0,0 0 0,0 0 16,-21-1-16,0 1 0,21 0 16,-21 0-16,21 0 0,-21-22 15,0 22-15,0 0 0,0 0 0,0 0 16,0 0-16,0-1 0,0 44 31,0-1-31,0 0 16,0 0-16,-21 0 0,21 0 0,0 1 15,0-1-15,-21 21 16,21-21-16,0 0 0,0 1 0,0-1 0,0 0 16,0 0-16,0 0 0,21-21 15,0 0 1,1 0-16,-1 0 0,0 0 0,0 0 16,0 0-16,22-21 0,-22 21 0,21-21 15,-21 0-15,0 0 0,1-1 16,-1 1-16,21 0 0,-21-21 0,-21 21 15,21-22-15,1 1 0,-1 0 0,-21-1 16,0 1-16,0 0 0,0-1 16,0 1-16,0 0 0,0-22 0,0 22 15,0-1-15,0 1 0,0 0 0,0 21 16,0-22-16,0 22 0,0 0 16,0 0-16,0 42 15,0 0 1,0 21-16,0 1 15,0-22-15,0 21 0,0 22 0,0-22 16,0 0-16,0 1 0,-21-1 0,21 0 16,0 1-16,0 20 0,0-20 15,-22-1-15,22-21 0,0 21 0,0 1 16,0-22-16,0 21 0,0-21 16,0 1-16,0-1 0,0 0 0,22 0 15,-1 0-15,0-21 0,0 0 16,0 0-16,0 0 0,1 0 0,-1 0 15,0 0-15,0-21 0,21 21 16,-20-21-16,-1 0 0,0 0 0,21-1 16,-21 1-16,1 0 0,-1-21 15,0 21-15,-21-22 0,21 22 16,-21-21-16,21 21 0,-21-22 0,21 22 16,-21 0-16,0 0 0,0 0 0,0-1 15,0 44 16,0-1-31,0 0 0,0 21 16,0-21-16,-21 1 0,21 20 16,0-21-16,0 0 0,0 0 0,0 22 15,0-22-15,0 0 16,0 0-16,21 0 16,1-21-16,-1 0 15,0 0-15,0 0 0,0-21 16,0 0-16,1 21 0,-1-21 0,0 0 15,0 0-15,0-1 0,0 1 16,1 0-16,-22 0 0,21 0 16,-21-22-16,21 22 0,-21-21 0,0 21 15,0 0-15,0-1 16,0 44 0,0-1-1,0 0-15,0 0 16,0 0-16,0 0 0,0 1 0,0-1 0,0 0 15,0 0-15,0 0 0,0 0 16,0 1-16,0-1 16,21-21-1,0 0-15,0 0 16,1 0-16,-1 0 16,-21-21-16,0-1 0,0 1 15,0 0-15,0 0 0,0 0 16,0 0-16,0-1 0,0 1 15,-21 0-15,-1 0 0,1 0 0,0 0 16,0-1-16,0 22 16,0-21-16,-1 21 15,44-21 32,-1 21-47,0 0 0,21 0 16,-21-21-16,1 21 0,-1 0 15,0 0-15,21 0 0,-21 0 0,1 0 16,20 0-16,-21 0 0,0 0 0,0 0 16,1 21-16,-1-21 0,-21 21 15,21-21-15,-21 21 0,0 1 0,0-1 16,0 0-16,0 0 0,0 0 16,0 0-16,0 1 0,0-1 0,0 0 15,0 0-15,-21 0 16,21 0-16,-21 1 15,21-1-15,-22-21 16,22 21 0,0-42-1,0 0 1,0-1-16,0 1 0,0 0 16,0 0-16,0-21 0,22 20 15,-22-20-15,21 21 0,0-21 0,21-1 16,-21 1-16,22 0 0,-1 20 15,0-20-15,1 0 0,-1 21 16,0-1-16,-20 1 0,20 21 0,-21 0 16,21 0-16,-20 0 0,-1 21 15,0 1-15,0-1 0,-21 21 16,0-21-16,0 22 0,0-22 0,0 21 0,0-21 16,0 22-16,0-1 0,-21-21 0,-21 43 15,42-22-15,-22-21 16,1 0-16,0 0 0,21 1 15,0-1-15,0 0 0,-21 0 0,0-21 32,21-21-17,0 0 1,0 0-16,0-1 0,0-20 0</inkml:trace>
  <inkml:trace contextRef="#ctx0" brushRef="#br0" timeOffset="35660.26">7937 4932 0,'0'0'0,"-21"0"0,0 0 0,0 0 16,0 0-16,0 0 16,-1 0 46</inkml:trace>
  <inkml:trace contextRef="#ctx0" brushRef="#br0" timeOffset="35885.72">6625 5292 0,'0'0'0,"-42"21"0,21 0 0,-1-21 16,22 21-16,22-21 16,-1 0-16,21 0 15,0 0-15,1 0 0,-1-21 16,0 21-16,1-21 0,20 21 0,-20 0 16,20-21-16,-21 21 0,1 0 15,-1-21-15,0 21 0,-20 0 0,-1 0 16,0-22-16</inkml:trace>
  <inkml:trace contextRef="#ctx0" brushRef="#br0" timeOffset="36704.54">10329 5482 0,'21'0'15,"1"0"1,-1 0-16,0 0 0,0-21 0,0 0 15,0 21-15,-21-21 16,22 0-16,-1 21 0,-21-22 0,21 1 16,-21 0-16,0 0 0,0 0 0,0 0 15,0-1-15,0-20 0,0 21 16,-21 0-16,0 0 0,-22-1 0,22 1 16,0 0-16,-21 21 0,-1 0 15,1 0-15,0 21 0,-1 0 0,-20 1 16,-1-1-16,22 21 0,-22-21 0,1 22 15,21-1-15,-1 0 0,22 1 16,-21-1-16,21 0 0,21 1 16,0-22-16,0 21 0,0-21 0,0 0 15,21 1-15,0-1 0,0 0 16,0-21-16,22 0 0,-22 0 0,21 0 16,0 0-16,22-21 0,-22 21 0,1-21 15,-1-1-15,21 1 0,-20-21 16,-1 21-16,0 0 0,1-22 0,-1 22 15,-21-21-15,22 21 0,-22-22 0,0 22 16,0-21-16,0 21 0,-21-22 16,0 22-16,0 0 0,-21 21 31,0 21-31,0 0 0,21 0 16,0 1-16,-21-1 0,21 21 15,-22-21-15,22 22 0,0-22 0,0 21 16,0 0-16,0-20 0,0-1 15,22 0-15,-1 0 0,-21 0 0,21 0 16,0 1-16,0-22 0,0 0 0,1 0 16,-1 0-16,21 0 0,-21 0 15,0 0-15,22-22 0,-22 1 0,21 21 16,-21-21-16,22 0 0</inkml:trace>
  <inkml:trace contextRef="#ctx0" brushRef="#br0" timeOffset="37156.47">11176 5186 0,'0'-21'0,"0"42"0,0-63 16,-21 42-16,0 0 16,-1 0-16,1 21 0,0-21 15,0 21-15,0 0 0,21 0 0,-21 22 16,-1-22-16,22 0 0,0 21 16,0-21-16,-21 1 0,21-1 0,0 21 15,-21-21-15,21 0 0,0 1 16,0-1-16,0-42 47,0-1-32,0 1-15,21 0 0,-21 0 16,21-21-16,1 20 0,-22 1 0,21-21 16,0 21-16,0-22 0,21 1 15,-20 21-15,20-21 0,-21 20 0,21 1 16,-20 0-16,20 0 0,-21 21 0,21 0 15,-20 0-15,-1 0 0,0 21 16,0 0-16,0 0 0,0 22 0,-21-22 16,0 21-16,0-21 0,0 1 0,0 20 15,0-21-15,0 21 0,0-20 16,-21-1-16,0 0 0,21 0 0,-21 0 16,0 0-16,21 1 0,-21-1 0,21 0 15,21-21 16,0 0-15,21-21-16,-21 21 0</inkml:trace>
  <inkml:trace contextRef="#ctx0" brushRef="#br0" timeOffset="37717.41">12298 5292 0,'0'0'0,"0"-21"16,0-1-16,0 1 0,-21 0 16,21 0-16,-22 0 0,1 21 15,0-21-15,0 21 0,0 0 16,0 0-16,-1 0 0,1 0 16,0 0-16,-21 21 0,21-21 0,-1 21 15,1 21-15,-21-21 0,21 1 0,0 20 16,-1-21-16,1 21 0,0-20 0,0 20 15,21-21-15,-21 21 0,21-20 16,0-1-16,0 0 0,0 0 16,0 0-16,0 0 0,21-21 0,0 22 15,0-22-15,22 0 0,-22 0 16,0 0-16,21 0 0,1-22 0,-22 22 16,21-21-16,-21 0 0,22 0 0,-1 0 15,-21 0-15,21-22 0,-20 22 0,20-21 16,-21-1-16,0 1 0,0 0 15,1-22-15,-1 22 0,0-22 16,0 1-16,-21-1 0,0 1 0,0 21 16,0-22-16,21 22 0,-21-1 15,0 1-15,0 21 0,0-21 0,0 20 0,0 44 32,0 20-32,0 0 15,-21 1-15,21-1 0,0 21 16,0-20-16,0 20 0,0-20 15,0 20-15,0-21 0,0 22 0,0-22 16,0 1-16,21-1 0,0-21 0,1 21 16,-1-20-16,-21-1 0,21 0 0,0 0 15,0-21-15,0 0 0,22 21 16,-22-21-16,0 0 0,21 0 0,-20-21 16,20 21-16</inkml:trace>
  <inkml:trace contextRef="#ctx0" brushRef="#br0" timeOffset="38628.76">14965 5334 0,'0'0'0,"0"-21"0,21 21 0,0-21 15,-21 0-15,0-1 16,0 1-16,0 0 16,0 0-16,0 0 0,-21 0 15,0-1-15,0 1 0,-1 21 16,1-21-16,-21 21 0,0 0 0,20 0 16,-20 0-16,0 0 0,-1 21 15,1 0-15,0 1 0,-22-1 0,22 21 16,21-21-16,-22 22 0,1-1 15,21 0-15,0 1 0,0-1 16,21 0-16,0 1 0,0-1 0,0-21 16,21 21-16,0-20 0,0-1 0,21 0 15,-20-21-15,-1 0 0,21 0 16,0 0-16,-20 0 0,20 0 0,0-21 16,1 0-16,-1-1 0,0 1 0,1 0 15,-1 0-15,0-21 0,1 20 16,-22-20-16,21 21 0,-21-21 15,22-1-15,-22 1 0,0 0 0,0-1 0,0-20 16,-21 20-16,21-20 0,1-1 16,-22 1-16,0 21 0,21-22 15,0 22-15,-21-1 0,21 1 16,-21 0-16,0 21 0,0-1 0,0 1 16,0 0-16,0 42 15,-21 22-15,0-22 16,0 21-16,-1 0 0,22 22 0,-21-1 15,21-20-15,-21 20 0,21 1 16,0-22-16,0 22 0,0-22 0,0 0 16,0 1-16,0-22 0,0 21 0,0-21 15,0 0-15,0 1 0,21-1 16,-21 0-16,21-21 0,1 0 16,-1 21-16,0-21 0,0 0 0,0 0 15,0 0-15,1 0 0,20-21 16,-21 21-16,0-21 0,22 0 0</inkml:trace>
  <inkml:trace contextRef="#ctx0" brushRef="#br0" timeOffset="39020.76">15579 5207 0,'-22'0'0,"22"21"15,0 0 1,22-21-1,-1 0 1,0 0-16,0 0 0,0 0 16,22 0-16,-22-21 0,0 21 0,0-21 15,21 0-15,-20 21 0,-1-21 16,0 21-16,-21-21 0,0-1 16,0 1-16,-21 21 15,0-21-15,-1 21 16,1 0-16,-21 0 0,21 0 0,0 0 15,-1 21-15,-20 0 0,21 1 16,0-1-16,21 0 0,-21 21 0,21-21 16,-22 22-16,22-22 0,0 21 15,0-21-15,0 22 0,0-22 16,0 0-16,0 0 0,22 0 0,-1 1 16,0-1-16,0-21 0,0 0 0,0 0 15,22 0-15,-22 0 0,21 0 16,-21 0-16,22 0 0,-1-21 0,0-1 15,1 1-15,-1 0 0,22 0 0</inkml:trace>
  <inkml:trace contextRef="#ctx0" brushRef="#br0" timeOffset="39828.21">16658 4614 0,'0'0'0,"-21"0"16,0 0-16,0 0 0,-1 22 16,1-1-16,0 0 15,0 21-15,0 1 0,0 20 0,-1-21 16,1 22-16,0-1 0,0 1 16,0-1-16,0 22 0,-1-21 0,1-1 15,0 1-15,0 20 0,0-20 16,0 20-16,21-20 0,-22 21 0,1-1 15,0-20-15,0 20 0,-21 1 16,20 0-16,1 21 0,0-22 0,-21 1 16,21 0-16,-22-1 0,22-20 0,0 20 15,0-20-15,0-22 0,-1 22 0,22-22 16,-21 0-16,21 1 0,0-22 16,0 0-16,0 0 0,21 0 0,1 1 15,-1-22-15,0 0 0,0 0 0,21 0 16,-20-22-16,20 1 0,-21 0 0,21 0 15,1-21-15,-1 20 0,0-20 16,-20 0-16,20 21 0,0-43 0,1 22 16,-22-1-16,0 1 0,0-21 15,-21-1-15,0 22 0,0-22 0,0 1 16,0-1-16,-21 1 0,0-1 16,-22 22-16,1-22 0,21 1 0,-21 21 15,-1-1-15,1 1 0,0 0 0,20 20 16,1 1-16,0 0 0,0 0 15,21 0-15,21 21 16,0-21-16,0 21 16,1-22-16,20 22 0,0-21 15,1 0-15,-1 21 0,0-21 0,1 0 16,20 0-16,-21-22 0,22 22 16,-22 0-16,22-21 0,126-128 31,-169 149-31,22-21 0,-43 21 0,0-22 15,21 22-15,-21 0 0,0 0 16,0 0-16,0-1 16,-21 22-16,21 22 15,-21-1-15,-1 0 16,22 0-16,0 21 0,0-20 16,0-1-16,0 0 0,0 21 15,0-21-15,0 1 0,0-1 16,0 0-16,0 0 0,0 0 0,0 0 15,22-21 32,-22-21-47,21 0 0,-21 0 16,0 0-16,0 0 0</inkml:trace>
  <inkml:trace contextRef="#ctx0" brushRef="#br0" timeOffset="39996.19">16912 4953 0,'0'0'16,"0"-21"-16,-21 21 16,0 0-1,21 21 1,0 0 0,21 0-1,0-21-15,0 0 0,0 22 16</inkml:trace>
  <inkml:trace contextRef="#ctx0" brushRef="#br0" timeOffset="43032.21">17314 5207 0,'0'-21'16,"-21"21"-16,21-21 15,0 0 17,-21 21-1,0 0-31,21 21 15,-21-21-15,21 21 16,-22 0-16,22 0 0,-21 0 0,21 1 16,0-1-16,-21 21 0,21-21 0,-21 0 15,0 1-15,21-1 0,0 0 16,-21 0-16,21 0 0,-22-21 16,22 21-16,0-42 46,0 0-46,0 0 16,0 0-16,0 0 0,0-1 16,22 1-16,-1 0 0,-21-21 0,21 21 15,0-1-15,0-20 0,0 21 16,1 0-16,-1 0 0,0-1 16,0 1-16,0 21 0,0-21 15,1 21-15,-1 0 16,-21 21-16,21 0 0,-21 1 15,0-1-15,0 0 0,0 0 0,0 0 16,0 22-16,0-22 0,0 0 16,21 0-16,-21 0 0,0 0 0,21 1 15,-21-1-15,21 0 0,1 0 0,-1-21 16,0 21 0,0-21-16,0 0 0,0 0 15,1 0-15,-1 0 0,21-21 0,-21 21 16,0-21-16,1 0 0,-1 21 15,-21-21-15,21-1 0,0 1 0,0 0 16,-21 0-16,0 0 0,21-22 0,-21 22 16,22 0-16,-22 0 0,0 0 15,0 0-15,0-1 0,0 44 32,-22-1-17,22 0-15,-21 0 0,21 0 16,0 22-16,0-22 0,0 0 15,0 0-15,0 0 0,0 0 16,0 1-16,0-1 0,0 0 16,0 0-16,21 0 15,1-21-15,-1 0 16,0 0-16,0 0 0,0 0 0,0-21 16,1 21-16,-1-21 0,0 0 15,0 0-15,0-1 0,0 1 0,-21 0 16,22 0-16,-1-21 0,0-1 0,-21 22 15,21-42-15,0 20 16,-21 1-16,21 0 0,1-22 0,-22 22 0,21-22 16,-21 22-16,21 0 0,0-1 15,-21 22-15,0 0 0,0 0 16,0 0-16,0-1 0,0 44 31,0-1-31,0 21 0,-21-21 0,21 22 16,-21-1-16,21 21 0,-21-20 15,-1 20-15,22-20 0,0-1 0,0 21 16,-21-20-16,21-1 0,0-21 0,0 22 16,0-1-16,0-21 0,0 0 15,0 0-15,0 1 0,0-1 0,0 0 16,21 0-16,1-21 16,-1 21-16,0-21 0,0 0 15,0 0-15,0 0 0,1 0 0,-1 0 16,0-21-16,21 21 0,-21-21 0,1 0 15,20 21-15,-21-21 0,0-1 16,0-20-16,1 21 0,-1 0 0,-21-22 16,21-20-16,0 42 0,-21 0 15,0-1-15,0 1 0,-21 21 32,21 21-17,-21 1-15,0-1 0,21 0 0,0 21 16,0-21-16,-22 1 0,22-1 0,0 21 15,0-21-15,0 0 16,0 1-16,0-1 0,0 0 16,22 0-16,-1-21 0,0 21 15,0-21-15,21 0 0,-20 0 16,-1 0-16,21 0 0,-21 0 0,22 0 16,-22-21-16,21 21 0,-21-21 0,0 0 15,1 0-15,-1-1 0,0 22 16,0-42-16,0 21 0,-21 0 0,0 0 15,21-1-15,1-20 0,-22 21 0,0 0 16,0 0-16,0-1 16,0 44-1,0-1 1,0 0-16,0 0 0,0 0 16,0 0-16,0 22 0,0-22 0,0 0 15,0 0-15,0 0 0,0 1 0,0-1 16,0 0-16,0 0 0,0 0 15,0 0-15,21-21 0,0 0 16,0 0-16,0 0 0,0 0 16,1 0-16,-1 0 0,0 0 15,0 0-15,0 0 0,0-21 16,1 21-16,-22-21 0,21 0 0,-21 0 16,21 0-16,-21-1 0,0 1 15,0 0-15,0 0 0,0 0 0,-21-22 16,0 22-16,-1 0 0,-20 0 0,21 21 15,0-21-15,0 21 0,-1 0 16,1 0-16,0 0 0,0 0 0,0 0 16,42 0 15,0-21-31,0 21 0,0 0 16,22-22-16,-22 22 0,21-21 15,1 21-15,-22-21 0,21 21 0,0-21 16,1 21-16,-1 0 0,-21 0 15,22 0-15,-22 0 0,21 0 0,-21 0 16,0 0-16,1 0 0,-22 21 16,0 0-16,21 0 0,-21 1 15,0-1-15,0 21 0,0-21 0,0 0 16,0 1-16,0-1 0,0 21 16,0-21-16,-21 0 0,21 1 15,-22-22-15,22 21 0,-21 0 16,0-21-1,21-21 32,0 0-47,0-1 0,0 1 16,21 0-16,-21 0 0,21 0 0,22-43 16,-22 43-16,0 0 0,0-21 15,0 20-15,1-20 0,20 21 16,-21 0-16,21 0 0,-20-1 0,20 1 15,-21 21-15,0 0 0,0 0 16,1 0-16,-1 0 0,-21 21 16,21 1-16,-21-1 0,0 0 0,0 0 15,0 21-15,0-20 0,0-1 0,0 21 16,0-21-16,-21 0 0,21 1 16,-21-1-16,21 0 0,0 0 0,-22 0 15,22 0-15,0 1 16,0-1-16,22-21 15,-1 0-15,0 0 16,0 0-16,0 0 16,0 0-16,1 0 0,-1 0 0,21-21 15,-21-1-15,0 22 0,22-21 0,-22 0 16,0 0-16,0-21 0,22 20 16,-1-41-16,-21 21 15,21-43-15,-20 64 0,-1-22 16,-21 22-16,21-21 0,-21 21 15,0 0-15,-21 21 16,0 0-16,-1 0 16,1 21-16,0-21 0,0 21 0,21 21 15,-21-21-15,21 1 0,0 20 0,0-21 16,0 0-16,0 22 0,0-22 16,21 0-16,0 0 0,0 0 0,-21 22 15,21-22-15,1 0 0,-1-21 16,-21 21-16,0 0 0,21 0 0,-21 1 15,0-1-15,0 0 16,-21-21 0,0 0-16,21 21 0,-22-21 0,1 0 15,0 0-15,0 0 16,0 0-16,0 0 16,-1 0-16,1 0 15,0 0 1,21-21-16,-21 0 15,21 0-15,0-1 16,0 1-16</inkml:trace>
  <inkml:trace contextRef="#ctx0" brushRef="#br0" timeOffset="43346.12">19135 4614 0,'0'-21'16,"-22"21"31,22 21-32,0 1 17,-21-22-32</inkml:trace>
  <inkml:trace contextRef="#ctx0" brushRef="#br0" timeOffset="43627.96">17886 4826 0,'0'0'0,"0"21"16,0 0-1,21-21 1,0 0-16,0 0 0,0 0 16,1 0-16,-1 0 15,0 0-15,0 0 0,0 0 0,0 0 16,-21-21 31</inkml:trace>
  <inkml:trace contextRef="#ctx0" brushRef="#br0" timeOffset="44300.57">17314 4805 0,'-21'0'78,"21"21"-62,-21 0-16,0-21 0,0 21 16</inkml:trace>
  <inkml:trace contextRef="#ctx0" brushRef="#br0" timeOffset="49187.74">4784 8276 0,'-22'0'16,"1"0"0,0 0-1,0 0 16,21 21-31,0 1 16,0-1 0,0 0-16,21-21 15,0 0-15,0 0 16,1 0-16,-1 0 16,0 0-16,0 0 0,0 0 15,0 0-15,1-21 0,20 0 16,-21 21-16,0-22 0,0 1 0,1 0 15,-1 21-15,-21-21 0,0 0 16,21 21-16,-21-21 0,0-1 16,0 1-16,0 0 0,-21 21 15,0-21-15,-1 21 0,1 0 16,-21 0-16,21 0 0,-22 0 16,22 21-16,-21 0 0,21 0 0,-22 1 15,1-1-15,21 0 0,-21 0 16,20 21-16,1-20 0,0 20 0,21-21 15,-21 0-15,21 22 0,0-22 0,0 0 16,0 0-16,21 0 0,21 22 16,-20-43-16,20 21 0,-21-21 15,0 0-15,0 0 0,22 0 16,-22 0-16,0 0 0,21 0 16,-20 0-16,-1 0 0,0 0 0,0 0 15,0 0-15,0 0 0,1 0 0,-44 0 47,1 0-47,0 0 0,0 21 16,0-21-16,-22 21 0,22 0 15,-21 0-15,21-21 0,-22 43 16,22-22-16,0 0 0,0 0 0,0 0 16,21 22-16,0-22 0,0 0 15,0 21-15,0-20 0,0 20 0,0-21 16,0 0-16,0 0 0,21 1 15,0-1-15,0 0 0,-21 0 0,21-21 16,1 21-16,-1-21 0,0 0 0,0 0 16,21 0-16,-20 0 0,-1 0 15,21 0-15,-21-21 0</inkml:trace>
  <inkml:trace contextRef="#ctx0" brushRef="#br0" timeOffset="49944.82">5673 8636 0,'0'0'0,"0"-21"0,-22 0 0,1 21 16,21-21-16,-21 21 0,0 0 16,0 0-16,0 0 0,-1 0 15,1 21-15,0-21 0,21 21 16,-21 0-16,21 0 0,-21 0 15,21 1-15,0-1 0,-21 0 0,21 21 16,0-21-16,0 1 0,0-1 0,0 0 16,0 0-16,0 0 15,21-21 1,0 0-16,0 0 0,0-21 16,0 21-16,1-21 0,-1 0 15,0 21-15,0-21 0,0-1 0,0 1 16,-21 0-16,22 21 0,-22-21 0,0 0 15,21 0-15,-21-1 16,-21 22 0,-1 0-1,1 22 1,21-1-16,0 0 0,0 0 0,0 0 16,0 22-16,0-1 0,0 0 0,0 1 15,0-1-15,21 0 16,1 1-16,-22 20 0,21-21 0,0 22 15,0-22-15,-21 22 0,21-1 0,0-20 16,-21 20-16,0 22 0,22-22 16,-22 1-16,21-1 0,-21 22 0,0-22 15,0 1-15,0-1 0,0 22 0,0-21 16,0-1-16,-21 1 0,21-1 0,0 1 16,-22-1-16,22-21 0,-21 1 15,21-1-15,-21 0 0,21-20 0,-21-1 16,21 0-16,0 0 0,0 0 15,-21-21-15,0 0 0,-1 0 16,1 0-16,-21-42 0,21 21 16,0 0-16,-22-22 0,22 1 15,0 0-15,-21-22 0,20 1 0,-20-1 16,21 1-16,0-22 0,0 0 0,-1 1 16,1-1-16,21 0 0,0 1 15,0-1-15,0 21 0,0-147 16,21 147-16,1 1 15,-1-1-15,0 22 0,0-22 16,0 22-16,0 0 0,22-1 0,-22 22 16,0-21-16,21 0 0,-20 20 0,-1-20 15,0 21-15,0 0 0,0-22 16</inkml:trace>
  <inkml:trace contextRef="#ctx0" brushRef="#br0" timeOffset="50165.7">6117 8551 0,'0'0'0,"0"22"78,21-22-62,-21 21-16,0 0 16</inkml:trace>
  <inkml:trace contextRef="#ctx0" brushRef="#br0" timeOffset="50378.58">6159 8975 0,'22'21'15,"-44"-42"-15,44 63 32,-22-63 30,21 0-46</inkml:trace>
  <inkml:trace contextRef="#ctx0" brushRef="#br0" timeOffset="51096.45">9102 8742 0,'0'-21'0,"0"42"0,-22-63 16,1 42-1,0 0 1,0 0 0,21 21-16,-21 0 0,21 21 0,0-21 15,0 22-15,0-1 0,0 0 0,0 1 16,0 20-16,0-20 0,21 20 15,-21 1-15,21-1 0,0 1 16,0-1-16,-21 1 0,22-1 0,-22 1 0,21-1 16,-21 22-16,0-22 0,0 1 15,0-22-15,0 22 0,0-1 16,0 22-16,0-22 0,0-20 16,0-22-16,0 21 0,0-21 0,0 22 15,0-22-15,0 0 0,0 0 16,-21-21-1,21-21 1,-22 21 0,22-21-1,0 0-15,0-1 16,0 1 0,-21 0-16,0 0 0</inkml:trace>
  <inkml:trace contextRef="#ctx0" brushRef="#br0" timeOffset="51916.37">8826 9038 0,'0'-21'16,"22"21"-16,-22-21 78,-22 21-62,1 0 93,21-21-46,-21 21-63,21-21 15,0-1 1,0 1-16,-21 0 15,21 0-15,0 0 16,0 0-16,0-1 0,0 1 16,0 0-16,21 0 0,0 0 0,0 0 15,1-1-15,-1 1 0,21 0 0,-21 21 16,22-21-16,-22 0 0,21 21 16,-21 0-16,22 0 0,-22 0 0,21 0 15,0 0-15,-20 21 16,20 0-16,-42 21 0,21-20 0,-21 20 15,0-21-15,0 21 0,0-20 16,0 20-16,0-21 0,-21 21 16,0-20-16,0-1 0,-22 0 0,22 0 15,0 0-15,-21 0 0,20 1 0,1-22 16,0 0-16,0 0 0,0 0 16,0 0-16,42-22 46,0 22-46,0-21 16,0 21-16,0 0 0,1-21 0,20 0 16</inkml:trace>
  <inkml:trace contextRef="#ctx0" brushRef="#br0" timeOffset="52476.82">9504 8784 0,'0'0'0,"21"-21"0,-21 0 15,0 0-15,21 0 0,-21-1 0,42-62 16,-20 84 0,-1-21-16,-21-1 0,21 1 15,0 21-15,0 0 16,-21 21 0,0 1-16,0-1 15,0 0-15,0 21 0,0-21 0,0 22 16,0-22-16,0 21 0,0 1 15,0-22-15,0 21 0,0-21 0,0 0 16,0 22-16,0-22 0,0 0 16,0 0-16,21-21 15,1 0-15,-1 0 16,0 0-16,0-21 0,0 0 16,0 0-16,22 0 0,-22-1 15,0 1-15,0 0 0,22-21 0,-22 21 16,0-22-16,0 22 0,0-21 15,0 21-15,-21-1 0,0-20 16,22 21-16,-22 0 0,0 0 0,0-1 16,-22 22 15,22 22-31,0-1 0,-21 21 16,21-21-16,0 0 0,0 22 0,0-22 15,0 21-15,0 1 0,0-22 16,0 21-16,0-21 0,21 0 0,-21 1 15,22-1-15,-1 0 0,-21 0 0,21-21 16,0 0-16,0 21 0,0-21 16,1 0-16,-1 0 0,0 0 15,0-21-15,0 21 0,0-21 0,1 0 16,20 0-16,-21-1 0,0 1 0,0-21 16,1 0-16,-1 20 0,0-20 15</inkml:trace>
  <inkml:trace contextRef="#ctx0" brushRef="#br0" timeOffset="52972.54">10710 8276 0,'0'-42'0,"0"84"0,0-105 0,0 20 0,0 22 16,0 0-16,-21 21 15,0 0-15,21 21 16,-21 0-16,21 22 0,0 41 16,0-41-16,0-1 0,0 0 15,0 1-15,0-1 0,0-21 16,0 22-16,0-1 0,-21 0 0,21 1 15,0-22-15,0 21 0,-22-21 16,22 0-16,0 1 0,0-1 0,0 0 16,0 0-16,0-42 31,0 0-31,0 0 16,0-1-16,0-20 0,22 21 15,-1 0-15,-21 0 0,21-1 16,0-20-16,21 21 0,-20 0 15,20 0-15,-21 21 0,21-22 0,1 22 16,-22 0-16,21 0 0,1 0 16,-22 0-16,0 22 0,0-1 0,0 0 15,0 0-15,1 0 0,-1 0 0,0 1 16,-21-1-16,0 21 0,0-21 0,0 0 16,-21 22-16,0-22 0,-22 0 15,22 21-15,-21-20 0,-1-1 16,22 0-16,-21 0 0,0 0 0,-1-21 0,22 21 15,-21 1-15,21-22 16,-22 0-16,22 0 0,0 0 0,0 0 0,0 0 16,-1-22-16,22 1 15,0 0 1,0 0-16,0 0 0,0 0 0,22-1 16,-1-20-16,0 0 0,0 21 0</inkml:trace>
  <inkml:trace contextRef="#ctx0" brushRef="#br0" timeOffset="53901.54">11430 8065 0,'0'-22'16,"0"44"0,0-1-1,-21 0-15,21 0 16,0 21-16,-21-20 0,21 20 0,0-21 15,0 21-15,0 1 0,0-1 0,0 0 16,0 1-16,-22-1 0,22 22 16,0-22-16,0 0 0,0 1 0,0-1 15,0 0-15,0 1 0,0-1 0,0-21 16,0 21-16,0-20 0,22-1 16,-1 0-16,-21 0 0,21-21 0,0 0 15,0 21-15,0-21 0,1 0 0,-1 0 16,0 0-16,0-21 0,0 0 15,0 0-15,1 0 0,-1-1 16,0 1-16,0-21 0,0 21 0,-21-22 16,0 22-16,21-21 0,-21 21 0,0-22 15,0 22-15,0 0 0,0 0 16,0 0-16,0 42 16,0 0-1,0 0-15,22 0 0,-22 1 16,0-1-16,0 0 0,0 21 0,0-21 15,21 1-15,-21-1 0,0 21 0,21-21 16,-21 0-16,21 1 0,0-1 16,0-21-16,1 0 15,-1 0-15,0 0 0,0 0 16,0 0-16,0 0 0,1 0 0,-1-21 16,21-1-16,-21 1 0,0 0 15,1 0-15,-1 0 0,0 0 0,21-22 16,-21 22-16,1 0 0,-1-21 0,0 20 15,0 1-15,0 0 0,0 0 0,1 0 16,-22 0-16,21 21 16,0 0-16,-21 21 62,0-42-15,0-1-47,0 1 16,0 0-1,-21 21-15,0 0 0,-1 0 16,1 0 0,0 0-16,21 21 0,-21 0 0,0 1 15,0-1-15,-1 0 16,22 21-16,-21-21 0,0 22 0,21-1 0,0-21 15,-21 22-15,21-22 0,-21 21 16,21-21-16,0 0 0,0 1 16,0-1-16,21 0 0,0 0 15,0-21-15,0 0 0,1 0 16,-1 0-16,0 0 0,0 0 16,0 0-16,0 0 0,1 0 0,-1 0 15,0-21-15,-21 0 0,21 21 0,0-21 16,-21-1-16,0 1 0,0 0 0,0 0 15,0 0-15,0-22 0,0 22 16</inkml:trace>
  <inkml:trace contextRef="#ctx0" brushRef="#br0" timeOffset="54096.43">12001 8340 0,'0'0'16,"-21"0"-16,0-21 0,0 21 16,21-22-1,0 1 1,21 21 0,0 0-16</inkml:trace>
  <inkml:trace contextRef="#ctx0" brushRef="#br0" timeOffset="54816.02">13441 8530 0,'0'-21'0,"0"42"0,-21-42 0,-1 0 15,22 0 1,0 0-16,0-1 15,0 1-15,22 21 16,-1-21 0,0 21-16,0 21 15,0 0-15,0 22 0,1-22 0,-1 21 16,0-21-16,0 22 0,-21-1 16,21 0-16,0 1 0,-21-1 15,0 0-15,0 1 0,0-22 0,0 21 16,0-21-16,0 1 0,0-1 15,0 0-15,22-21 0,-22-21 32,0 0-17,0-1-15,21 1 0,-21-21 0,0 21 16,0 0-16,21-22 0,0 1 16,-21 21-16,21-22 0,-21 1 0,21 0 15,-21-1-15,22 22 0,-22-21 0,0 0 16,21 20-16,-21-20 15,21 21-15,-21 0 0,0 0 16,0 42 15,0 0-31,0 0 0</inkml:trace>
  <inkml:trace contextRef="#ctx0" brushRef="#br0" timeOffset="55304.26">14436 8530 0,'0'-42'16,"0"21"-16,0 0 16,-22 21-16,1 0 15,0 0-15,0 0 0,0 0 16,0 0-16,-1 21 0,1-21 15,0 21-15,21 0 0,-21 0 0,21 22 16,-21-22-16,21 21 0,-21 0 0,21 1 16,0-1-16,0 0 0,0-20 15,0 20-15,0-21 0,0 21 0,0-20 16,21-1-16,0 0 0,0-21 0,0 0 16,0 0-16,1 0 0,20 0 15,-21 0-15,0 0 0,0 0 16,1-21-16,-1 0 0,21-1 0,-21 1 15,-21 0-15,21 0 0,1 0 16,-1-22-16,-21 22 0,0 0 0,0-21 16,0 21-16,0-22 0,0 22 0,0-21 15,0 21-15,0-1 0,0-20 16,-21 21-16,-1 0 0,1 21 16,0-21-16,-21 21 0,-1 0 15,22 0-15,0 0 0,0 21 16,-21-21-16,20 21 0,22 0 0,-21 0 15,21 22-15,0-22 0,0 0 16,0 21-16,0-21 0,0 1 0,0-1 16,0 0-16,21 0 0,1 0 0,-1-21 15</inkml:trace>
  <inkml:trace contextRef="#ctx0" brushRef="#br0" timeOffset="55568.11">14859 8509 0,'0'0'0,"21"0"16,-21 21 15,0 0-31,0 22 0,0-22 16,0 0-16,0 0 0,0 0 15,-21 22-15,21-22 0,-21 0 0,21 0 16,0 0-16,0 1 0,0-1 0,-21-21 15,21 21-15,0 0 0,-22-21 16,22-21 0,0 0-1,0 0-15</inkml:trace>
  <inkml:trace contextRef="#ctx0" brushRef="#br0" timeOffset="55744.01">14817 8319 0,'0'0'0,"0"21"47,0 0-31,0 0-16,21 0 0,0 0 15,0 1-15,0-1 0,0 0 16</inkml:trace>
  <inkml:trace contextRef="#ctx0" brushRef="#br0" timeOffset="56343.91">15557 8784 0,'0'0'0,"22"0"0,-1-21 0,0 0 15,-21 0-15,0 0 0,21 21 16,-21-22-16,0 1 0,0 0 0,0 0 16,0 0-16,0 0 0,-21-1 15,0 1-15,0 21 16,-1 0-16,1 0 0,0 0 0,0 0 16,0 0-16,-22 0 0,22 21 0,-21 1 15,21-1-15,-22 0 0,22 21 16,-21-21-16,21 22 0,0-1 0,21-21 15,0 22-15,-22-22 0,22 21 16,0-21-16,0 0 0,0 1 0,22-1 16,-1 0-16,0-21 0,0 0 0,0 21 15,0-21-15,22 0 0,-22 0 16,21 0-16,-21-21 0,22 21 0,-22-21 16,21 0-16,-21-1 0,22 1 15,-1-21-15,0 21 0,1-22 16,-1 22-16,-21-21 0,22 0 0,-22-1 15,21 1-15,-21 0 0,0-22 0,1 22 16,-22-1-16,0 1 0,0-21 16,21 20-16,-21 1 0,0 0 0,0 20 15,0 1-15,0-21 0,0 21 16,-21 21-16,-1 0 0,1 21 16,0 0-16,0 21 0,21 1 15,0-1-15,-21 0 0,21 1 16,-21-1-16,21 0 0,0 22 0,0-22 15,0 1-15,0-1 0,0 0 16,0 1-16,0-1 0,21-21 16,0 21-16,0-20 0,0-1 0,-21 0 15,21 0-15,1-21 0,-1 0 0,0 21 16,0-21-16,0 0 0,0 0 16,1 0-16,20-21 0</inkml:trace>
  <inkml:trace contextRef="#ctx0" brushRef="#br0" timeOffset="57148.95">17801 8763 0,'0'-21'16,"0"0"-1,0 0-15,0-1 16,21 22-16,-21-21 0,21 0 16,-21 0-16,0 0 15,0 0-15,0-1 0,0 1 16,0 0-16,0 0 0,-21 21 16,0-21-16,0 0 0,0 21 0,0 0 15,-1 0-15,-20 0 0,21 0 0,0 0 16,-22 21-16,22 0 0,-21 0 15,21 0-15,-22 0 0,22 22 16,21-1-16,-21-21 0,21 22 0,0-1 16,0 0-16,0 1 0,0-22 15,0 21-15,0-21 0,21 0 0,0 1 16,1-22-16,-22 21 0,21-21 0,21 0 16,-21 0-16,0 0 0,1 0 15,-1-21-15,21-1 0,-21 1 0,0 0 16,22 0-16,-22 0 0,0-22 15,21 22-15,-20-21 0,-1 0 0,0-1 16,21-20-16,-21 20 0,22-20 16,-22-1-16,0 1 0,21-1 0,-20-20 15,-1 20-15,0-20 0,0 20 16,0 1-16,-21 20 0,0-20 0,0 20 16,0 22-16,0-21 0,0 21 15,-21 21-15,0 0 0,0 0 0,0 0 16,-1 21-16,1 21 0,0 1 0,0 20 15,0 1-15,0-1 0,-1 1 16,1 20-16,21 1 0,0-22 0,0 1 16,0 21-16,0-22 0,0-21 15,0 22-15,21-22 0,-21 1 0,22-1 16,-1 0-16,0-21 0,0 22 16,0-22-16,0-21 0,1 21 15,-22 0-15,21-21 0,0 0 0,0 0 16,0 0-16,0 0 0,1-21 0,20-21 15,-21 21-15,0-1 16</inkml:trace>
  <inkml:trace contextRef="#ctx0" brushRef="#br0" timeOffset="57537.73">18415 8594 0,'-21'21'15,"21"0"1,0 0-16,21-21 15,0 0 1,0 0-16,22 0 0,-22 0 16,0 0-16,0 0 0,0 0 15,22-21-15,-22 0 0,0 21 0,0-21 16,0 21-16,0-21 0,1-1 0,-22 1 16,0 0-16,0 0 15,0 0-15,0 0 16,-22 21-16,1 0 0,0 0 0,-21 0 15,21 0-15,-1 21 0,-20 0 16,21 0-16,-21 0 0,20 0 16,1 22-16,0-22 0,21 21 0,0 1 15,0-1-15,0-21 0,0 21 16,0-20-16,21-1 0,0 0 0,1 0 16,-1 0-16,0-21 0,0 0 15,21 21-15,-20-21 0,20 0 0,-21 0 16,21 0-16,-20 0 0,20-21 0,-21 21 15,0-21-15,0 0 0,1 0 16,20 0-16,-21-1 0,0 1 0</inkml:trace>
  <inkml:trace contextRef="#ctx0" brushRef="#br0" timeOffset="58218.43">19135 8488 0,'0'0'0,"0"-21"0,0 0 15,0 42 1,0 0-16,0 0 15,0 0-15,0 0 0,0 22 16,0-22-16,0 0 0,0 0 16,0 0-16,0 1 0,0-1 0,0 0 15,0 0-15,0 0 0,0 0 0,0 1 16,-22-22-16,22 21 0,-21-21 16,0 0 15,21-21-31,-21 21 15,21-22-15,0 1 0,0 0 16,0 0-16,0 0 0,0 0 0,0-1 16,21 1-16,0-21 0,0 21 15,1-22-15,-1 22 0,21 0 0,-21-21 16,22 21-16,-22 21 0,21-22 16,0 22-16,-20 0 0,-1 0 0,21 0 15,-21 0-15,0 22 0,1-1 0,-22 0 16,21 0-16,-21 0 0,21 22 15,-21-22-15,21 21 0,-21-21 16,0 22-16,0-22 0,0 0 0,0 21 0,0-21 16,0 1-16,0-1 15,0 0-15,-21-21 16,0 0-16,21-21 31,0 0-31,0-1 16,0 1-16,0 0 0,21 0 0,0-21 15,0 20-15,0-20 0,22 21 16,-22-21-16,21 20 0,-21-20 0,22 21 16,-22 0-16,21 0 0,-21-1 0,22 1 15,-22 21-15,0 0 16,0 0-16,0 0 0,-21 21 0,0 1 16,0-1-16,22 0 0,-22 21 0,0-21 15,0 1-15,0 20 0,-22 21 16,22-41-16,-21 20 0,21-21 15,-21 0-15,21 0 0,0 1 0,0-1 16,0 0-16,0 0 0,0 0 16,21-21-1,0 0-15,1-21 16,-1 0-16,0 0 0,0 0 16,0-1-16</inkml:trace>
  <inkml:trace contextRef="#ctx0" brushRef="#br0" timeOffset="58620.72">20468 8488 0,'0'-21'0,"0"42"0,21-63 0,-21 20 16,-21 22 15,0 0-31,21 22 0,-21-1 0,0 0 16,-1 0-16,1 0 0,21 0 15,-21 1-15,21 20 0,-21-21 0,21 0 16,-21 22-16,21-22 0,0 21 0,0-21 15,0 0-15,0 1 0,0-1 16,0 0-16,21 0 0,0 0 0,0-21 16,0 0-16,1 0 15,-1 0-15,0 0 0,0 0 16,0 0-16,0 0 0,1-21 0,-1 0 16,0 0-16,0 0 0,0-1 0,0-20 15,1 21-15,-1-21 0,-21-1 16,0 22-16,0-21 0,0-1 0,0 22 15,0-21-15,-21 0 0,21 20 16,-22 1-16,1 21 0,-21 0 16,21 0-16,0 0 0,-1 0 0,-20 0 15,21 21-15,0 1 0,0-22 0,-1 21 16,22 0-16,0 0 0,0 0 16,0 0-16,0 1 15,22-22 1,-1 0-16</inkml:trace>
  <inkml:trace contextRef="#ctx0" brushRef="#br0" timeOffset="58937.7">21399 8086 0,'0'0'0,"0"-21"0,-21-1 0,0 1 0,21 0 15,-21 21-15,0 0 16,0 21-16,21 0 16,0 1-16,-22 20 0,1 0 0,21 1 15,-21-1-15,21 0 0,0 22 0,0-22 16,-21 0-16,21 22 0,-21-22 16,21 1-16,0-1 0,0 0 0,-21 1 15,21-1-15,0-21 0,0 21 0,0-20 16,0-1-16,0 0 0,0 0 15,0 0-15,0 0 0,0 1 0,21-22 16,0 0-16,0 0 16,0 0-16,0 0 0,1 0 0,20-22 15,-21 1-15</inkml:trace>
  <inkml:trace contextRef="#ctx0" brushRef="#br0" timeOffset="59276.5">22161 7938 0,'0'0'15,"0"-22"-15,22 1 16,-1 0-16,0 21 0,0 0 16,0 0-16,0 0 0,1 0 15,20 0-15,-21 0 0,21 21 0,-20 0 16,20 1-16,-21-1 0,0 21 15,22 0-15,-22 1 0,0-1 0,21 0 16,-21 1-16,1 20 0,-1-20 0,-21 62 16,0-62-16,0-1 15,0 22-15,-21-22 0,-1 0 0,1 1 16,-21-1-16,21 0 0,-22 1 16,1-22-16,21 21 0,-21-21 0,-1 0 15,1 1-15,21 20 0,-22-42 0,1 21 16,-21 21-16,20-42 0,1 22 15,21-22-15,-22 21 0,1-21 16</inkml:trace>
  <inkml:trace contextRef="#ctx0" brushRef="#br0" timeOffset="60259.9">12171 10181 0,'0'0'16,"0"-42"0,0 21-16,0 0 0,0-1 15,0 1-15,0 0 16,0 0-16,0 0 15,-21 21-15,-1 0 16,1 0-16,0 0 0,-21 0 0,21 0 16,-22 21-16,22-21 0,-21 21 15,-1 0-15,22 0 0,-21 1 0,21-22 16,0 21-16,-1 0 0,1 0 16,0-21-16,0 21 0,21 0 0,-21 1 15,21-1-15,0 0 16,0 0-16,21 0 15,0-21-15,-21 21 0,42-21 16,-20 0-16,-1 22 16,0-22-16,21 0 0,-21 21 0,1 0 15,20-21-15,-21 0 0,0 21 0,0 0 16,1-21-16,-22 21 0,0 1 16,0-1-16,0 0 0,0 0 0,0 0 15,-22 0-15,-20 1 0,21-1 0,-21 0 16,20 0-16,-20-21 0,21 21 15,0 0-15,-22-21 0,22 0 0,0 0 16,0 0-16,0 0 0,0 0 16,21-21 15,21 21-31,0-21 16,0 21-16,0 0 15,0 0-15,1 0 0,-1 0 0,0 21 16,0 0-16,0 1 0,0-1 15,1 0-15,-22 21 0,0-21 0,0 1 16,21-1-16,-21 0 0,0 0 0,0 21 16,0-20-16,0-1 0,-21-21 0,21 21 15,-22 0-15,22 0 0,0 0 16,0 1 0,0-1-16,22-21 31,-1 0-31,0 0 15</inkml:trace>
  <inkml:trace contextRef="#ctx0" brushRef="#br0" timeOffset="60928.54">12128 12848 0,'0'0'0,"0"-21"0,0 0 0,0 0 0,0 0 15,0-1-15,0 1 0,22 0 16,-22 0-16,21 0 0,0 0 0,0 21 16,-21-22-16,21 22 0,0-21 15,1 21-15,-1 0 0,0 0 16,-21 21-1,0 1-15,0-1 0,0 0 0,-21 0 16,0 21-16,21-20 0,-22-1 16,-20 21-16,21 0 0,0-20 0,0 20 15,-1-21-15,22 21 0,-21-20 0,21 20 16,-21-21-16,21 0 0,0 22 16,0-22-16,0 0 0,0 0 0,0 0 15,0 0-15,21 1 0,0-1 0,1 0 16,-1 0-16,0 0 15,21 0-15,-21 1 0,22-1 0,-22 0 16,21 0-16,1 0 0,-22 0 0,21 1 16,-21-1-16,0 0 0,1 0 15,-1-21-15,-21 21 0,0 0 0,0 1 16,0-1-16,-21 0 0,-1 0 0,-20 0 16,0 0-16,-1 1 0,1-1 15,0-21-15,-22 21 0,22 0 0,-22 0 16,22 0-16,0-21 0,-1 22 0,1-22 15,0 0-15,21 0 0,-1 0 16,1 0-16,0 0 0,21-22 16,0-20-16,0 21 0,0-21 15</inkml:trace>
  <inkml:trace contextRef="#ctx0" brushRef="#br0" timeOffset="61794.06">13970 11345 0,'0'0'0,"21"0"0,21-42 16,-20 42-16,-1-21 15,-21 0-15,21 21 0,0-21 0,0-1 16,-21 1-16,0 0 16,0 0-16,0 0 0,0 0 15,-21 21-15,0 0 16,0 0-16,0 0 0,-22 0 15,22 21-15,-21 0 0,21 21 0,-22-21 16,22 1-16,-21 20 0,21 0 0,-1-21 16,1 22-16,21-22 0,0 21 15,0-21-15,0 1 0,0-1 0,0 21 16,21-42-16,1 21 0,-1 0 16,21 1-16,0-22 0,-20 21 15,20 0-15,21-21 0,-20 21 0,-1-21 16,0 21-16,1 0 0,-1-21 0,0 22 15,-20-1-15,-1 0 0,0 0 16,-21 0-16,0 0 0,0 1 0,-21-1 16,0 0-16,-1 0 0,-20 0 0,21 0 15,-21 1-15,-1-1 0,1-21 16,21 0-16,-22 0 0,1 0 0,0 0 16,21 0-16,-22 0 0,22 0 15,-42 0-15,41-21 0,-20-1 16,21 1-16,0 0 15,21 0-15,0 0 0,0 0 0,0-22 16,0 22-16,0 0 0,21 0 16,0-22-16</inkml:trace>
  <inkml:trace contextRef="#ctx0" brushRef="#br0" timeOffset="62220.81">14944 11155 0,'0'0'16,"-22"0"0,1 0-16,-21 0 0,21 21 0,0-21 15,-22 21-15,22 22 0,0-22 0,0 21 16,-22-21-16,22 22 0,21-1 16,-21 0-16,21 1 0,-21-1 0,21-21 15,0 21-15,0 1 0,0-22 0,21 0 16,0 21-16,-21-20 0,21-22 15,22 21-15,-22 0 0,0-21 0,21 0 16,1 0-16,-22 0 0,21 0 16,1 0-16,-1-21 0,-21 21 0,21-21 15,1-1-15,-22 1 0,21 0 0,-21 0 16,1-21-16,-1 20 0,0-20 16,0 21-16,-21-21 0,0-1 15,0 1-15,0 0 0,-21-22 0,0 22 16,-22-1-16,22 1 0,-21 21 15,21 0-15,-22 0 0,22-1 0,-21 22 16,21 0-16,-22 0 0,1 0 0,21 22 16,-21-22-16,20 21 0,1 21 15,0-21-15,21 0 0,0 1 0,0 20 16,0-21-16,21 0 0,0 0 16,22-21-16,-1 22 0</inkml:trace>
  <inkml:trace contextRef="#ctx0" brushRef="#br0" timeOffset="62492.66">16044 11028 0,'0'0'16,"0"-21"-16,0 42 31,0 0-31,0 0 0,0 22 16,0-1-16,0 21 0,-21-20 0,21 20 15,-21 1-15,0-1 0,21-20 0,-21 20 16,-1 1-16,1-22 0,0 0 16,21 1-16,0-1 0,-21 0 15,21 1-15,0-22 0,0 0 0,0 0 16,0 0-16,0 0 0,21-21 31,-21-21-31,21 21 0,0-21 0,1 0 16</inkml:trace>
  <inkml:trace contextRef="#ctx0" brushRef="#br0" timeOffset="62796.48">15875 11218 0,'0'0'0,"0"-42"0,-21-43 16,21 64-16,0 0 15,21 0-15,0 0 0,0 0 0,0 21 16,22-22-16,-1 22 0,0 0 15,1 0-15,-1 0 0,22 0 0,-22 0 16,0 22-16,1 20 0,-1-21 0,0 0 16,-21 22-16,1-1 0,-22 0 15,0 1-15,0-1 0,-22 0 0,-20 1 16,21-1-16,-21 0 0,-22-21 0,22 22 16,-22-22-16,22 21 0,0-21 15,-22 1-15,43-1 0,-21-21 16,20 21-16,1 0 0,42-21 31,1 0-31,20 0 0,0-21 0,1 21 16,-1-21-16,0 0 0</inkml:trace>
  <inkml:trace contextRef="#ctx0" brushRef="#br0" timeOffset="63115.3">17886 10816 0,'0'0'0,"0"-21"0,-21 21 0,-22 0 15,1 0-15,21 0 0,-22 0 16,1 21-16,0 0 0,21 22 16,-22-22-16,1 21 0,21 22 0,-22-22 15,1 22-15,21-1 0,0 22 16,-22-22-16,22 1 0,0 20 0,0-20 15,21-1-15,0-20 0,0 20 0,0 1 16,0-22-16,0 22 0,0-22 0,0 0 16,21 1-16,0-1 0,0 0 15,1-21-15,20 1 0,0-1 16,-21 0-16,22-21 0,41 0 16,-41 0-16,20 0 0,-20-21 15,-1 0-15,0-1 0,1-20 0</inkml:trace>
  <inkml:trace contextRef="#ctx0" brushRef="#br0" timeOffset="63360.16">18097 11113 0,'0'0'0,"-21"0"0,0-22 0,0 1 15,0 21 1,21 21-1,0 1 1,-21 20-16,21-21 0,0 0 16,0 0-16,0 1 0,0-1 0,0 0 15,0 0-15,0 0 0,0 0 16,21-21 0,0-21-16,0 21 15,0-21-15</inkml:trace>
  <inkml:trace contextRef="#ctx0" brushRef="#br0" timeOffset="63533.06">18267 11070 0,'0'-21'0,"0"42"0,0-63 15,0 63 1,-21 0 0,21 22-16,-22-22 15,1 0-15,21 0 0,-21 21 0,21-20 16,0-1-16,0 21 0,0-21 0,0 0 15,0 1-15,21-22 16,0 0-16</inkml:trace>
  <inkml:trace contextRef="#ctx0" brushRef="#br0" timeOffset="63791.91">18859 10922 0,'0'0'0,"0"-42"0,0 21 16,0-1-16,-21 44 16,21-1-16,-21 0 15,21 21-15,0-21 0,-21 22 16,21-1-16,-21 0 0,21 1 0,-21-1 16,21 22-16,0-22 0,0 0 0,0 1 15,-22-22-15,22 21 0,-21 0 16,21-20-16,0 20 0,0-21 15,0 0-15,0 0 0,0 1 0,0-1 16</inkml:trace>
  <inkml:trace contextRef="#ctx0" brushRef="#br0" timeOffset="64051.77">19135 10922 0,'0'-42'0,"0"84"0,0-105 16,0 41-16,0 1 0,0 42 31,0 22-31,0-22 0,0 21 16,0 1-16,0-1 0,0 21 0,0-20 16,-22 20-16,22 1 0,0-22 15,0 22-15,-21-22 0,21 0 0,0 1 16,0 20-16,0-21 0,0-20 15,0-1-15,0 0 0,0 0 16,0 0-16,-21 0 0,0-21 16,0 0-16</inkml:trace>
  <inkml:trace contextRef="#ctx0" brushRef="#br0" timeOffset="64220.25">18627 11494 0,'0'0'0,"21"0"32,0 0-32,0 0 0,21 0 15,-20 0-15,20 0 0,-21 0 0,21 0 16,1 0-16,-22 0 0,21-22 16,1 1-16,-1 21 0</inkml:trace>
  <inkml:trace contextRef="#ctx0" brushRef="#br0" timeOffset="64592.03">19325 11409 0,'0'0'0,"0"21"15,21-21-15,0 0 16,1 0-16,-1 0 0,0 0 15,21-21-15,-21 21 0,1-21 0,20 0 0,-21 21 16,0-22-16,0 1 16,1 21-16,-1-21 0,0 0 0,-21 0 15,0-22-15,0 22 0,0 0 16,0 0-16,0 0 0,0 0 16,-21 21-16,0 0 0,-1 0 0,1 0 15,0 0-15,0 21 0,0 0 0,0 21 16,-1-21-16,1 22 0,21-1 15,0 0-15,-21 1 0,21-1 0,0 0 16,0-20-16,0 20 0,0-21 0,0 0 16,0 22-16,0-22 0,21-21 15,0 21-15,1 0 0,20-21 0,-21 0 16,21 0-16,22 0 16,-43 0-16</inkml:trace>
  <inkml:trace contextRef="#ctx0" brushRef="#br0" timeOffset="64868.39">20151 10943 0,'0'0'0,"0"-42"0,0 21 0,0 0 0,0-1 16,0 1-16,0 0 0,-22 21 15,1 21 1,21 0-16,0 1 0,0 20 15,0 0-15,0 1 0,0-1 0,0 0 16,0 22-16,0-22 0,0 0 16,0 22-16,0-22 0,0 1 0,-21-1 15,21 0-15,-21 1 0,0-22 0,21 0 16,-21 21-16,-1-21 0,22 1 16,0-1-16,-21-21 0</inkml:trace>
  <inkml:trace contextRef="#ctx0" brushRef="#br0" timeOffset="65137.24">20362 10795 0,'0'0'0,"0"-21"0,0 0 0,0 42 31,0 0-31,0 0 0,0 22 16,0-22-16,0 21 0,0 0 0,0 1 16,21 20-16,-21-20 0,0-1 0,0 0 15,0 1-15,0-1 0,0 0 16,0 1-16,0-1 0,0-21 16,0 21-16,0-20 0,0-1 0,-21 21 15,21-21-15,-21-21 0,21 21 16,-21 1-16,21-1 15</inkml:trace>
  <inkml:trace contextRef="#ctx0" brushRef="#br0" timeOffset="65544.2">20849 11218 0,'-21'43'15,"21"-22"-15,-21 0 16,21 21-16,0 1 16,-21-22-16,21 0 0,0 21 15,0-20-15,-22-1 0,22 21 0,0-21 16,0 0-16,0 1 0,0-1 16,22 0-16,-1-21 0,0 21 15,0-21-15,0 0 0,0 0 16,1 0-16,-1 0 0,21-21 15,-21 21-15,0-21 0,22 0 0,-22 21 16,0-22-16,0 1 0,0 0 16,-21-21-16,22 21 0,-22-22 0,21 1 15,-21 0-15,0 20 0,0-20 16,0 0-16,0 21 0,-21-22 0,-1 22 16,-20 0-16,21 0 0,-21 21 0,-1 0 15,1 0-15,0 0 0,-1 0 16,1 21-16,21-21 0,0 21 0,-1 0 15,1 0-15,21 1 0,0-1 16,21-21 0,1 0-16</inkml:trace>
  <inkml:trace contextRef="#ctx0" brushRef="#br0" timeOffset="65813.05">21717 10795 0,'-21'0'16,"21"21"0,-21 0-16,21 1 15,0-1-15,0 0 0,0 0 16,0 0-16,0 0 15,0 1-15,0-1 0,0 0 16,21-21 15</inkml:trace>
  <inkml:trace contextRef="#ctx0" brushRef="#br0" timeOffset="66016.92">22013 10837 0,'-21'22'16,"21"-1"-16,-21-21 15,21 21-15,-21 0 0,0 0 0,21 0 16,0 1-16,0-1 0,-22 0 0,22 0 16,-21-21-16,21 21 0,-21 0 15,21 1-15,0-1 0</inkml:trace>
  <inkml:trace contextRef="#ctx0" brushRef="#br0" timeOffset="66424.7">22183 10414 0,'0'0'0,"0"-21"0,0 0 16,21 21-16,0 0 15,21 0-15,-21 0 0,1 0 16,20 21-16,0 0 0,1 21 16,-1-20-16,0 20 0,1 0 0,-22 1 15,63 41-15,-62-20 16,-1-22-16,0 0 0,-21 22 15,0-22-15,0 22 0,0-22 0,0 0 16,0 22-16,0-22 0,-21 1 16,0 20-16,-1-21 0,1 1 0,0-1 15,0 0-15,0 1 0,-22-22 16,22 21-16,-21-21 0,21 22 0,-22-22 0,1 0 16,21 21-16,-21-20 0,-1-1 15,1 0-15,21 0 0,-22 0 0,22 0 16,0-21-16,0 22 0,0-1 0,0-21 15,21-21 17,0-1-32</inkml:trace>
  <inkml:trace contextRef="#ctx0" brushRef="#br0" timeOffset="66660.08">23241 11367 0,'0'21'16,"0"0"-1,-21-21 1,0 21-16,-1-21 15,22 21 1,0 0-16</inkml:trace>
  <inkml:trace contextRef="#ctx0" brushRef="#br0" timeOffset="66919.94">23135 11917 0,'0'21'15,"0"-42"-15,-21 63 0,21-21 0,0 1 16,-21-1-16,0-21 16,21 21-16,-22 0 0,1 0 0,0 0 15,21 1-15,-21-22 0,0 21 0,-22 0 16,22 0-16,0 0 0,-21 0 15,-1 1-15,22-1 0,-21-21 0,0 21 16,-22 0-16,22-21 0,-1 0 16,-20 21-16,21-21 0</inkml:trace>
  <inkml:trace contextRef="#ctx0" brushRef="#br1" timeOffset="74774.64">10435 9186 0,'-21'0'32,"42"0"30,0 0-62,0 0 16,1 0-16,20 0 0,-21 0 15,21 0-15,-20 0 0,20 0 0,0 0 16,22 0-16,-22 0 0,22 0 16,-22 0-16,21 0 0,1 0 15,-22 0-15,22 0 0,-22 0 0,22 0 0,-22 0 16,21 0-16,-20 0 15,-1 0-15,0 0 0,1 22 0,-1-22 16,22 0-16,-22 0 0,0 0 0,1 0 16,-1 0-16,0 0 0,22 0 15,-22 0-15,22 0 0,-1 0 0,-21 0 16,22 0-16,-1 0 0,1 0 0,-1 0 16,-20 0-16,20 0 0,-20 0 15,20 0-15,1 0 0,41 0 16,-41 0-16,-1 0 0,22 0 15,-21 0-15,20 0 0,1 0 16,-22 0-16,22 0 0,0 0 0,-1-22 16,1 22-16,0 0 0,-1 0 15,1 0-15,21 0 0,0 0 0,0 0 16,-1 0-16,1-21 0,0 21 0,21 0 16,-21 0-16,21 0 0,21 0 15,-21 0-15,21-21 0,0 21 0,-21 0 16,22 0-16,-1 0 0,0 0 15,21 0-15,-21 0 0,1 0 0,-1 0 16,0 0-16,0 0 0,21 0 16,-20 0-16,-1 0 0,0 0 0,0 0 15,-21 0-15,21 0 0,0 0 0,1 0 16,20 0-16,-21 0 0,0 21 16,-21-21-16,21 0 0,1 0 15,-1 0-15,0 0 0,0 0 16,0 0-16,0 21 0,1-21 0,-22 0 15,21 0-15,0 0 0,0 0 0,-21 0 16,0 0-16,0 0 0,-21 0 16,0 0-16,0 0 0,-1 0 0,1 22 15,-21-22-15,0 0 0,-1 0 16,1 0-16,-22 0 0,-20 0 0,20 0 16,-20 0-16,-1 0 0,-21 0 15,0 0-15,0 0 0,1 0 0,-22-22 188,0 1-32,0 0-31,0 0-16,0 0-31,0 0 94,0-1 0,-22 22-156,1 0-16,0 0 0,21-21 15,-21 21-15,0 0 16</inkml:trace>
  <inkml:trace contextRef="#ctx0" brushRef="#br1" timeOffset="77696.13">24024 8467 0,'0'0'0,"-21"0"0,0 0 0,-22 0 0,22 0 0,0 0 16,0 0-16,0 0 16,42 0-1,0 0-15,0 0 16,22 0-16,-1 0 0,21 0 0,1 0 15,-1 0-15,22 0 0,-21 0 16,20 0-16,1 0 0,0 0 0,-1 0 16,-20 0-16,20 0 0,-20 0 15,-1 0-15,1 0 0,-1 0 0,1 0 16,-22 0-16,1 0 0,-1 0 0,0 0 16,-21 0-16,22 0 15,-22 0-15,0 0 0,0 0 0,0 0 16,-21-21-16,-21 21 31,0 0-15,0 0-16,0 0 0,0 0 15,-22 0-15,22 0 0,0-22 0,-21 22 16</inkml:trace>
  <inkml:trace contextRef="#ctx0" brushRef="#br1" timeOffset="78274.32">25040 7959 0,'21'0'16,"-42"0"-16,42 21 31,-21 0-31,0 0 0,0 0 0,21 1 16,1 20-16,-1-21 0,0 0 15,0 0-15,21 1 0,-20-1 0,20 0 16,0 0-16,1-21 0,20 21 0,-21-21 15,1 0-15,-1 0 0,-21 0 16,22 0-16,-1 0 0,-21 0 0,0 0 16,0 0-16,-21-21 15,0 0-15,-21 0 16,0 21-16,0 0 16,-21 0-16,-1 0 0,1 0 15,0 0-15,-1 21 0,1 0 0,-22 0 16,1 22-16,-1-22 0,1 21 15,-1-21-15,1 22 0,21-1 0,-22-21 16,22 21-16,21 1 0,-22-22 0,22 21 16,21-21-16,0 22 0,-21-22 15,21 0-15,0 0 0,0 0 0,0 1 16,0-1-16,21-21 31,-21-21-15,0-1-16,21 1 15,-21 0-15,21 0 0,-21-21 16</inkml:trace>
  <inkml:trace contextRef="#ctx0" brushRef="#br1" timeOffset="79191.78">27199 8319 0,'0'21'16,"21"-21"15,0 0-31,1 0 0,-22-21 16,21-1-16,0 22 0,0-21 15,0 0-15,-21 0 0,21 21 0,-21-21 16,22 0-16,-22-1 0,0 1 16,0 0-16,0-21 0,0 21 0,0-1 15,-22 1-15,1 0 0,0 0 0,0 0 16,-21 21-16,20 0 15,-20 0-15,0 0 0,-1 0 0,1 0 16,21 0-16,-21 21 0,-1 0 16,1 21-16,0-20 0,20 20 0,-20-21 15,21 21-15,0 1 0,0-1 0,-1-21 16,1 22-16,21-1 0,0-21 16,0 0-16,0 0 0,0 1 0,0-1 15,0 0-15,21 0 0,1-21 0,-1 0 16,0 0-16,21 0 0,-21 0 15,22 0-15,-1 0 0,-21-21 0,22 21 16,-1-21-16,0 0 0,1-1 16,-22-20-16,21 21 0,0-21 15,-20 20-15,20-20 0,-21-21 0,0 20 16,0 1-16,22-22 0,-22 1 16,0 21-16,0-22 0,0 22 0,-21-22 15,0 22-15,22 0 0,-22-22 0,0 22 16,21-1-16,-21 22 0,0-21 15,0 21-15,0 63 32,0 0-32,0 1 0,-21-1 0,-1 0 15,22 22-15,-21-1 0,0 1 16,21-1-16,0 1 0,0-1 0,-21 1 16,21-22-16,0 1 0,0-1 15,0 0-15,0-21 0,0 1 16,0 20-16,21-21 0,0 0 15,0-21-15,1 0 16,-1 0-16,0 0 0,21 0 16,-21 0-16,1 0 0,-1-21 0,0 0 15,21 0-15,-21 0 0</inkml:trace>
  <inkml:trace contextRef="#ctx0" brushRef="#br1" timeOffset="79544.61">27855 8107 0,'0'0'0,"-21"0"16,21 21-16,0 0 16,-21-21-16,21 21 15,21-21-15,0 0 16,0 0-16,1 0 0,20 0 16,-21 0-16,21 0 0,-20 0 15,20 0-15,0-21 0,-21 0 0,22 21 16,-22-21-16,0 0 0,-21 0 0,0-1 15,0 1-15,0 0 16,-21 0-16,0 21 0,0 0 16,-1 0-16,-20 0 0,0 0 15,21 21-15,-22-21 0,22 21 16,-21 0-16,21 22 0,-22-22 0,22 21 16,0-21-16,0 22 0,0-22 15,21 21-15,0-21 0,0 22 0,0-22 16,0 0-16,0 0 0,21-21 0,0 21 15,21-21-15,-21 0 0,22 0 16,-1 0-16,0 0 0,1 0 0,-1 0 16,0-21-16</inkml:trace>
  <inkml:trace contextRef="#ctx0" brushRef="#br1" timeOffset="80096.75">28787 7959 0,'0'-21'0,"0"42"0,0-64 0,0 22 0,0 0 16,-22 0-16,1 21 0,0 0 16,0 0-16,0 0 0,-22 0 15,22 21-15,0 0 0,0 22 0,0-22 16,0 21-16,21 0 0,0 1 16,-22-1-16,22 0 0,0 1 0,0-1 15,0-21-15,0 22 0,0-22 16,0 0-16,22 0 0,-22 0 0,21-21 15,0 0-15,0 0 0,21 0 16,-20 0-16,-1 0 0,21 0 0,-21 0 16,22-21-16,-22 21 0,21-21 15,-21-21-15,22 20 0,-22 1 0,21-21 16,0 0-16,-20-1 0,20 1 16,0 0-16,-21-22 0,22 22 0,-1-22 15,-21 1-15,22-1 0,-22 1 0,0 20 16,21-20-16,-42-1 0,21 1 15,-21 21-15,0-1 0,0 1 16,0 0-16,0 20 0,-21 1 0,0 0 16,0 21-16,0 42 0,0-20 15,-1 20-15,1 21 16,21-20-16,0 20 0,-21 1 0,21-1 16,-21 1-16,21-1 0,0-20 15,0 20-15,0 1 0,0-22 0,-21 0 16,21 1-16,0-1 0,-21 0 15,21-21-15,0 22 0,0-22 0,0 0 16,0 0-16,0 0 0,0 1 0,0-1 16,21-21-1,0 0-15,0 0 0,0 0 16,22 0-16,-22 0 0,21 0 0,-21 0 16,22-21-16,-1-1 0</inkml:trace>
  <inkml:trace contextRef="#ctx0" brushRef="#br1" timeOffset="80580.47">29930 8107 0,'0'0'0,"0"-42"15,0 20 1,0 1-16,0 0 0,-22 0 0,1 0 16,0 0-16,21-1 0,-21 22 15,0-21-15,0 21 0,-1 0 0,1 0 16,0 0-16,0 0 0,0 0 15,-22 21-15,22 1 0,0-1 16,-21 0-16,21 21 0,-1-21 0,1 22 16,0-1-16,0-21 0,0 22 15,21-22-15,0 21 0,0-21 0,0 0 16,0 1-16,0-1 0,0 0 16,0 0-16,21-21 0,0 0 15,0 0-15,0 0 16,1 0-16,-1-21 0,21 21 15,-21-21-15,0 0 0,1-1 0,-1 1 0,0 0 16,0-21-16,21 21 0,-20-22 16,-1 22-16,0-21 0,-21 21 0,21-1 15,0 1-15,-21 0 16,0 0-16,0 42 16,0 0-16,0 0 15,0 1-15,0-1 0,0 21 0,0-21 16,0 0-16,0 22 0,0-22 0,0 0 15,0 0-15,0 0 0,0 1 16,0-1-16,0 0 0,21 0 16,1-21-16,-1 0 0,0 0 15,21 0-15,-21 0 0,1 0 0,20 0 16,-21 0-16,21 0 0</inkml:trace>
  <inkml:trace contextRef="#ctx0" brushRef="#br1" timeOffset="80968.25">30311 8107 0,'0'-21'0,"0"42"0,0-63 16,-22 42-16,22-22 0,0 1 0,0 0 15,22 21 1,-1-21-16,0 21 0,0 0 0,0 0 16,0 0-16,1 0 0,-1 0 15,0 0-15,0 21 0,0 0 0,-21 0 16,21 1-16,-21-1 15,22 21-15,-22-21 0,0 0 0,0 1 0,0 20 16,0-21-16,0 0 16,0 0-16,0 1 0,-22-1 15,1-21-15,21 21 16,-21-21-16,0 0 16,21-21-16,0 0 15,0-1-15,0 1 16,0 0-16,0 0 0,21 0 0,0-22 15,0 22-15,-21-21 0,22 0 16,-1 20-16,0-20 0,0 21 16,0 0-16,-21 0 0,21-1 0,1 22 15,-1-21-15,0 0 16,0 21-16,21 0 0,-20 0 16,-1 0-16,21 0 0</inkml:trace>
  <inkml:trace contextRef="#ctx0" brushRef="#br1" timeOffset="81524.82">31115 8128 0,'21'-21'16,"0"21"-16,0-21 0,1 0 15,-1-1-15,0 1 0,-21 0 16,21 0-16,-21-21 16,0 20-16,0 1 0,0 0 0,0 0 15,-21 0-15,0 21 16,0 0-16,-1 0 0,-20 0 0,21 0 16,-21 0-16,20 21 0,-20 21 15,21-21-15,0 1 0,-22 20 0,22 0 16,0-21-16,0 22 0,0-1 15,21-21-15,0 0 0,0 22 16,0-22-16,0 0 0,0 0 16,21 0-16,0-21 0,0 0 15,0 0-15,1 0 0,-1 0 0,21 0 16,-21 0-16,0-21 0,1 21 16,-1-21-16,21 0 0,-21 0 0,0 0 15,1-1-15,-1-20 0,0 21 16,21-21-16,-21 20 0,1-20 0,-1 21 15,-21 0-15,21 0 0,-21-1 16,21 22-16,-21 22 16,0-1-16,0 0 0,0 0 0,0 0 15,-21 0-15,21 22 0,0-22 16,0 21-16,0-21 0,0 1 0,0-1 16,0 0-16,0 0 0,0 0 15,21 0-15,0-21 0,0 0 0,1 22 16,-1-22-16,0 0 0,0 0 15,0 0-15,0 0 0,1-22 0,-1 22 16</inkml:trace>
  <inkml:trace contextRef="#ctx0" brushRef="#br1" timeOffset="82798.09">31919 7493 0,'0'-42'0,"0"84"0,0-105 15,0 41-15,-21 22 16,21 22-16,-21-1 16,21 0-16,0 0 0,-21 21 15,21-20-15,0 20 0,-21 0 0,21 1 16,-22 20-16,1-21 0,21 1 16,-21-1-16,0 0 0,0 22 0,21-22 15,0 1-15,-21-22 0,21 21 16,0-21-16,0 0 0,0 22 0,0-22 15,0 0 1,21-21-16,0 0 16,0 0-16,0 0 15,0 0-15,1-21 0,-1 0 16,0 0-16,0-1 0,0 1 16,0-21-16,22 21 0,-22-22 0,0 1 15,0 21-15,0-21 0,1 20 16,-1 22-16,-21-21 0,0 42 31,0 1-31,-21-1 0,21 0 16,-22 0-16,1 0 0,21 0 15,-21 1-15,21-1 0,0 0 16,0 0-16,0 0 0,0 0 16,0 1-16,0-1 0,21-21 31,0 0-31,1 0 0,-1 0 0,0 0 15,0 0-15,0 0 0,22-21 16,-22-1-16,21 1 0,-21 0 0,22 0 16,-22 0-16,0 0 0,21-22 15,-21 22-15,1 0 0,-1 0 16,0 0-16,0-1 0,-21 44 31,0-1-15,0 0-16,-21 0 0,21 0 15,-21 22-15,0-22 0,21 0 0,0 21 16,0-21-16,0 1 0,0-1 16,0 0-16,0 0 0,21 0 15,0-21-15,0 0 16,0 0-16,0 0 0,1 0 0,-1 0 16,0-21-16,0 0 15,0 0-15,-21 0 0,0-1 16,0 1-16,21 0 0,-21 0 15,0-21-15,0 20 0,0 1 0,0-21 16,0 21-16,0 0 16,-21-1-1,42 22 32,1 0-47,-1 0 0,0 0 16,0 0-16,0 0 15,0 0-15,1 0 0,-1 0 0,0 0 16,0 0-16,0 0 0,0 0 16,1 22-16,-22-1 15,0 0-15,0 21 0,0-21 16,0 1-16,0-1 0,0 0 16,0 21-16,0-21 0,0 1 0,-22-1 15,22 0-15,0 0 0,0 0 16,-21-21-16,21 21 0,-21-21 31,21-21 0,0 0-31,0 0 0,0 0 16,0 0-16,21-1 16,0-20-16,1 21 0,-1-21 0,0-1 15,21 22-15,-21-21 0,22 21 16,-1-1-16,0 1 0,1 0 0,-1 21 15,0 0-15,22 0 0,-43 0 16,21 0-16,-20 21 0,-1 0 16,-21 1-16,0-1 0,0 0 0,0 21 15,0-21-15,-21 22 0,-1-22 16,1 0-16,0 21 0,0-20 0,0-1 16,-22 0-16,22-21 15,0 21-15,21 0 0,-21-21 0,0 0 16,21 21-16,-21-21 0,21-21 47,0 0-47</inkml:trace>
  <inkml:trace contextRef="#ctx0" brushRef="#br1" timeOffset="83028.96">33337 7535 0,'-21'-21'0,"42"42"0,-63-42 0,21 0 15,21 0-15,-21 0 16,0 21 0,-1 0-1,1 0 1,0 0-16,0 21 15,0-21 1,0 0-16</inkml:trace>
  <inkml:trace contextRef="#ctx0" brushRef="#br1" timeOffset="83292.32">31411 7705 0,'0'0'16,"-21"0"-16,63 0 15,-20 0-15,20 0 16,-21 0-16,21 0 0,1 0 0,-1 0 16,0 0-16,22 0 0,-22 0 15,1 0-15,-1 0 0,0 0 0,-21 0 16,22 0-16,-22 0 0,21 0 15,-21 0-15,-42 0 32</inkml:trace>
  <inkml:trace contextRef="#ctx0" brushRef="#br1" timeOffset="84623.03">24193 10287 0,'-21'-21'0,"42"42"0,-63-42 0,21 21 16,0 0-16,21-21 15,-21 21-15,21-21 31,0-1-15,0 1-16,21 21 16,0 0-16,0-21 0,0 21 15,0 0-15,1 0 0,-1 0 0,0 0 16,0 0-16,0 0 0,0 0 16,1 0-16,-1 21 0,-21 0 0,0 1 15,21-1-15,-21 0 0,0 0 16,0 21-16,0-20 0,0 20 15,-21 0-15,0 1 0,21-1 0,-43 21 16,22-20-16,0-1 0,0 22 0,-22-22 16,1 0-16,21 22 0,-21-22 15,20 0-15,-20 1 0,21 20 0,-21 22 16,20-43-16,1 1 16,21-1-16,0 0 0,0 1 0,0-22 15,0 21-15,0-21 0,0 22 0,21-22 16,1 0-16,-1 0 0,0 0 15,0 0-15,0-21 0,0 22 16,22-22-16,-22 0 0,0 0 0,0 0 16,0 0-16,1 0 0,-1 0 15,0 0-15,0 0 0,0 0 16,-42 21 31,0 0-47,0 0 0,0 0 0,-1 0 15,22 1-15,-21 20 0,0-21 16,0 21-16,21 1 0,-21-1 16,21 22-16,0-22 0,0 21 0,0 1 15,-21-22-15,21 22 0,0-1 16,0 1-16,0-1 0,0-20 0,0 20 16,0 1-16,-22-1 0,22 1 0,-21-1 15,21-21-15,-21 22 0,21-1 0,0-20 16,-21 20-16,0-20 0,0-1 15,-1 21-15,1-20 0,0-1 0,0 0 16,-21-20-16,-1 20 0,1 0 16,0-21-16,-1 22 0,22-22 0,-21 0 15,-1 0-15,22 0 0,0-21 0,0 0 16,0 0-16,0 0 16,21-21-16,0 0 0,0-21 15,0 21-15,0-22 0,0 1 16,21 0-16</inkml:trace>
  <inkml:trace contextRef="#ctx0" brushRef="#br1" timeOffset="85100.27">25167 11578 0,'-42'0'0,"84"0"0,-105 0 0,20-21 0,22 21 15,0 0-15,0 0 0,21-21 31,21 21-31,0 0 0,21 0 0,-20 0 16,20 0-16,0 0 0,22 0 0,-22 0 16,22 0-16,-1 0 15,1 0-15,-1 0 0,22 0 0,-22 0 16,22 0-16,-22 0 0,22 0 0,-21 0 16,20 0-16,-20 0 0,-1 0 15,-20 0-15,20 0 0,-21 0 0,1 0 16,-1 0-16,-21 0 0,22 0 15,-43-21-15,21 21 0,-21-21 16,-21 21 15,-1 0-15,22-22-16,-21 22 0,21-21 0</inkml:trace>
  <inkml:trace contextRef="#ctx0" brushRef="#br1" timeOffset="85509.04">26479 11134 0,'0'0'0,"-21"0"0,0 0 0,0 0 15,21 21 1,0 0-16,0 0 15,0 0-15,0 1 16,21-22-16,0 21 0,0-21 16,1 21-16,20-21 0,-21 0 0,0 0 15,22 0-15,-22 21 0,0-21 0,21 0 16,-21 0-16,1 0 0,-1 0 16,0 0-16,0 0 0,0 0 0,-21 21 31,-21-21-31,21 21 15,-42 1-15,21-1 0,-1 0 16,-20 21-16,0-21 0,21 22 0,-22-22 16,1 21-16,21-21 0,-22 22 15,1-1-15,21-21 0,0 22 0,0-22 16,-1 0-16,1 0 0,0 0 0,21 0 16,-21-21-16,21 22 0,0-44 46</inkml:trace>
  <inkml:trace contextRef="#ctx0" brushRef="#br1" timeOffset="86432.53">28469 11430 0,'-21'0'15,"0"0"-15,21-21 16,0 0-16,0 0 16,0-1-1,0 1-15,0 0 0,-21 21 0,21-21 16,0 0-16,0 0 0,0-1 0,-22 1 16,1 0-16,21 0 0,-21 0 15,0 0-15,0-1 0,-22 1 0,22 21 16,0 0-16,-21 0 0,-1 0 0,1 0 15,0 0-15,21 43 0,-22-22 16,1 21-16,0 0 0,-1 1 16,22-1-16,0 0 0,0 22 0,21-22 15,-21 1-15,21 20 0,0-21 0,0 1 16,0-22-16,21 21 0,0-21 0,0 1 16,21-1-16,-20-21 0,-1 0 15,0 0-15,21 0 0,-21 0 16,22-21-16,-22 21 0,21-22 0,-21 1 15,22-21-15,-1 21 0,-21-22 0,0 22 16,22-21-16,-22-22 0,0 22 16,0-21-16,0-1 0,1 22 15,-1-22-15,0 1 0,0-1 0,0 1 16,-21-1-16,0 1 0,21-1 0,-21 1 16,0 20-16,0 1 0,0 21 15,0-21-15,-21 42 16,0 21-16,0 21 15,0-21-15,0 22 16,21-1-16,0 0 0,0 22 0,0-22 16,0 22-16,0-1 0,0 1 0,0-22 15,0 21-15,21 1 0,0-22 16,-21 1-16,21-1 0,0 0 0,-21-21 16,0 1-16,21-1 0,-21 0 15,22 0-15,-1-21 0,-21 21 16,21-21-16,0 0 15,0-21-15,-21 0 16,21 21-16,1-21 0,-22 0 0,21-1 16,0 1-16,-21-21 0,0 21 15,21 0-15</inkml:trace>
  <inkml:trace contextRef="#ctx0" brushRef="#br1" timeOffset="86781.34">28744 11261 0,'0'21'0,"0"0"15,21-21 1,1 0-16,-1 0 0,-21 21 16,21-21-16,0 0 0,0 0 0,0 0 15,1 0-15,-1 0 0,0 0 16,0-21-16,0 0 0,0 21 0,1-21 16,-22 0-16,21-1 0,-21 1 15,0 0 1,0 0-16,-21 21 15,-1 0-15,1 0 0,0 0 16,0 0-16,0 0 0,-22 21 0,22 0 16,0 0-16,-21 1 0,21 20 0,-1-21 15,22 21-15,-21-20 0,21 20 16,0-21-16,0 21 0,0-20 0,0 20 16,0-21-16,0 0 0,21-21 0,1 21 15,-1 1-15,0-22 0,21 0 16,1 0-16,-1 0 0,-21 0 0,43 0 15,-22 0-15,0-22 0,1 1 0,20 0 16</inkml:trace>
  <inkml:trace contextRef="#ctx0" brushRef="#br1" timeOffset="89580.01">29633 10605 0,'0'-22'0,"0"44"0,0-65 0,0 22 16,-21 21-16,0 21 16,0 0-1,21 22-15,-21-1 0,-1 0 0,22 1 16,0 20-16,-21-20 0,21 41 0,-21-20 16,21-1-16,0 22 0,0 0 15,-21-1-15,21 1 0,-21 0 0,0-1 16,21 22-16,-22 0 0,1 0 15,0 0-15,-21 21 0,21-22 0,-22 22 16,1-21-16,0 21 0,-1-21 0,1 21 16,-22-21-16,22-21 0,0 20 0,-22-20 15,22-21-15,21-1 0,-22 1 16,22-1-16,21-21 0,0 1 16,0-22-16,0 0 0,0 0 0,21-21 15,1-21-15,-1 0 0,21 0 16,0 0-16,22-22 0,-22 22 15,22-21-15,42-43 0,-43 43 16,-21-22-16,1 1 0,20 20 0,-20-20 16,-1-22-16,0 22 0,-21-1 15,22-20-15,-22 20 0,-21-21 0,0 1 16,0 20-16,0-20 0,0-1 0,-21 21 16,0-20-16,-22 20 0,1 1 15,0 20-15,-1 1 0,1 0 16,0 21-16,-1-1 0,22 22 0,-21 0 15,21 0-15,-1 0 16,44 0 15,-1 0-31,0 0 0,0 0 0,0-21 16,22 21-16,20-42 0,-21 21 16,1 0-16,20-1 0,-20 1 15,-22 0-15,21-21 0,0 21 0,1-22 16,-1 1-16,-21 21 0,22-22 15,-22 1-15,0 21 0,0 0 0,-21-22 16,0 22-16,0 0 0,0 0 16,0 0-16,-21 42 31,21 0-15,-21-21-16,21 21 0,0 0 15,0 1-15,0-1 0,0 21 0,0-21 16,0 0-16,0 1 0,0-1 0,0 0 15,21-21-15,0 21 0,0 0 16,0-21-16,1 0 0,-1 21 0,0-21 16,0 0-16,0 0 0,0 0 0,22 0 15,-22-21-15,0 21 0,21-21 16,-20 0-16,-1 0 0,0 0 0,0-1 16,-21 1-16,21-21 0,-21 21 15,21 0-15,-21-1 0,0-20 16,0 21-16,0 0 0,0 42 31,0 0-31,-21 0 16,21 0-16,-21 1 0,0-1 15,21 21-15,0-21 0,0 0 0,-21 1 16,21-1-16,-21 0 0,21 0 0,0 0 16,0 0-1,-22-21 1,22-21-1,0 0 1,0 0-16,0 0 16,22-22-16,-22 22 0,0 0 15,21 0-15,0 0 0,0-22 0,0 22 16,-21 0-16,43 0 0,-22 21 16,0 0-1,-21 21-15,0 0 16,0 0-16,0 1 0,21-1 15,-21 0-15,21 0 0,-21 0 16,0 0-16,0 1 0,21-1 0,1 0 16,-22 0-16,21 0 0,0 0 15,0 1-15,0-22 0,0 0 16,1 0-16,-1 0 16,0 0-16,0 0 0,0 0 0,0 0 15,1 0-15,-1-22 0,0 1 0,0 0 16,0 21-16,0-21 0,1-21 15,-1 20-15,-21 1 0,21 0 16,-21-21-16,21 21 0,-21-22 0,21 22 16,-21 0-16,0 0 0,0 42 31,0 0-31,0 0 16,0 0-16,0 1 0,0 20 15,-21-21-15,21 21 0,0-20 16,-21-1-16,21 0 0,0 0 0,0 0 15,0 0-15,0 1 0,0-1 16,21-21-16,0 0 16,0 0-16,1 0 0,-1 0 15,0-21-15,0 21 16,0-22-16,0 1 0,1 0 0,-1 0 16,0-21-16,-21 20 0,21-20 0,0 0 15,0-1-15,1 1 0,-1 0 16,-21-22-16,21 22 0,-21-22 15,21 22-15,-21 0 0,0-1 16,0 1-16,0 21 0,0 0 0,0 0 16,0 42 15,0 21-31,0-21 0,0 22 16,0-22-16,0 21 0,0 0 15,0 1-15,0-1 0,-21 22 0,21-22 16,0-21-16,0 21 0,0 1 15,0-1-15,0-21 0,0 0 0,0 1 16,0-1-16,0 0 0,0 0 16,0 0-16,21-21 15,0 0-15,0 0 0,1 0 16,-1 0-16,0 0 0,0 0 16,0-21-16,22 0 0,-22 21 0,21-21 15,-21-22-15,0 22 0,22 0 16,-22-21-16,0 21 0,0-22 0,-21 22 15,0 0-15,21 0 16,-21 0-16,0 42 16,0 0-1,0 0-15,0 0 0,-21 22 0,0-22 16,21 0-16,-21 21 0,21-21 16,0 1-16,0-1 0,0 0 15,0 0-15,0 0 0,0 0 16,0 1-16,21-22 15,0 0-15,0 0 0,1 0 0,-1 0 16,0 0-16,0 0 16,0 0-16,0-22 0,1 1 0,-1 21 15,0-21-15,0 0 0,0 0 16,-21 0-16,21-22 0,1 22 16,-1 0-16,0-21 0,-21 20 15,0 1-15,21 21 0,-21-21 0,0 42 31,0 0-31,-21 1 16,21-1-16,-21 0 0,21 0 16,0 0-16,0 0 0,0 1 0,-21-1 15,21 0-15,0 0 0,0 0 0,0 0 16,21-21 0,0 0-16,0 0 15,0 0-15,0 0 0,1 0 16,-1 0-16,0-21 0,0 0 15,-21 0-15,21 0 16,-21 0-16,0-22 0,0 22 0,0 0 16,0 0-16,0-22 15,-21 22-15,0 0 0,0 0 0,-22 0 16,22 21-16,0 0 16,0 0-16,0 0 0,0 0 15,42 0 32,0 0-47,0 0 0,0 0 16,0 0-16,1 0 0,-1 0 15,21 0-15,-21-21 0,0 21 0,22 0 16,-22 0-16,0 0 0,21 0 16,-20 0-16,-1 0 0,0 0 15,0 0-15,0 0 0,-21 21 16,0 0-16,21 0 0,-21 0 15,0 0-15,0 1 0,0-1 16,0 0-16,0 0 0,0 0 0,0 0 16,-21 1-16,21-1 15,0 0-15,-21 0 0,0 0 16,21 0 0,0-42 30,0 0-46,21 0 16,0 21-16,0-42 0,1 20 16,-1 1-16,0 0 0,21-21 15,1-1-15,-22 22 0,21-21 0,0 21 16,-20 0-16,-1-1 0,0 22 16,21 0-16,-21 0 15,-21 22-15,0-1 0,0 0 16,0 21-16,0-21 0,0 22 0,0-22 0,0 21 15,0-21-15,-21 1 16,21 20-16,0-21 0,0 0 0,0 0 0,0 1 16,0-1-16,0 0 15,21-21-15,1 0 0,-1 0 16,0 0-16,0 0 0,0 0 16,0 0-16,1 0 0,20 0 0,-21-21 15,0 0-15,22 21 0,-22-22 16,0 1-16,21 0 0,-21 0 0,1-21 15,20 20-15,-21 1 0,21-21 16,-20 21-16,-1 0 0,42-22 16,-42 22-16,1 0 0,-1 21 15,-21-21-15,0 0 0,0-1 16,-21 22-16</inkml:trace>
  <inkml:trace contextRef="#ctx0" brushRef="#br1" timeOffset="89843.86">32406 10732 0,'0'0'16,"-21"0"-16,-21-22 15,20 22 1,1 0 0,0 0 31</inkml:trace>
  <inkml:trace contextRef="#ctx0" brushRef="#br1" timeOffset="90118.7">31094 11070 0,'-21'0'0,"42"0"0,-64 21 15,65-21 16,-1 0-31,21 0 0,-21 0 0,22 0 16,-1-21-16,0 21 0,1-21 16,-1 21-16,0 0 0,1-21 0,-1 21 15,0 0-15,-21-21 0,22 21 16,-22 0-16,0 0 0,0-21 0,-21-1 16,0 1-1</inkml:trace>
  <inkml:trace contextRef="#ctx0" brushRef="#br1" timeOffset="90389.55">30713 10880 0,'0'0'0,"-21"0"0,-1 0 32,1 0 30,0 0-46,0 0-1,0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19:22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910 0,'0'0'0,"21"-63"15,-21 42-15,0-1 0,0 1 16,0 0-16,0 0 0,0 0 15,0 0 1,0-1-16,0 44 31,0 20-15,-21-21-16,21 21 0,-22 22 16,1-1-16,0 1 0,0-1 15,-21 1-15,20 21 0,-20-22 16,0 1-16,21 20 0,-22-20 15,1 20-15,21-20 0,-22-1 0,22-20 16,0 20-16,21-20 0,0-22 16,-21 21-16,21-21 0,0 0 0,21-63 31,-21 21-15,21-21-16,0-1 0,1 1 0,-1 0 15,0-22-15,0 1 16,0-1-16,0 1 0,1-1 0,-1 1 0,0-22 15,-21 21-15,21-20 16,0 20-16,0 1 0,1-1 16,-1 22-16,-21 0 0,21 20 0,0-20 15,-21 21-15,21 21 0,0 0 16,1 0-16,-1 0 0,0 21 16,0 21-16,0 1 0,0-1 15,1 0-15,-22 22 0,0-22 16,21 22-16,-21-1 0,0 1 0,0-1 15,0 1-15,0-1 0,21-20 16,-21 20-16,0-21 0,0 1 16,0-1-16,0 0 0,0-20 0,0 20 15,21-21-15,-21 0 16,0 0-16,0-42 16,0 0-1,0 0-15,0 0 0,0 0 16</inkml:trace>
  <inkml:trace contextRef="#ctx0" brushRef="#br0" timeOffset="190.89">1439 1630 0,'0'0'0,"0"21"16,21-42 15,22 21-31,-22-21 0,21 0 15,1 21-15,-1-22 0,0 1 0,1 0 16,20 0-16,-21 0 0,22 0 16,-22-22-16,1 22 0,-1 0 0,0 0 15</inkml:trace>
  <inkml:trace contextRef="#ctx0" brushRef="#br0" timeOffset="734.61">2540 826 0,'0'0'0,"0"-22"0,0 1 0,-21 21 0,0 0 16,-1 0-1,1 0-15,21 21 0,0 1 16,0 20-16,0 0 0,0 1 16,0-1-16,0 0 0,0 22 15,0-22-15,0 22 0,0-22 0,0 0 16,0 22-16,0-22 0,0 0 15,0 1-15,0-1 0,0 0 0,0-20 16,0 20-16,0-21 0,0 0 16,0 0-16,0 1 0,0-1 0,-21-42 47,21-1-47,-21 1 15,21-21-15,0 21 0,0 0 0,0-22 16,0 22-16,0-21 0,0 21 15,21-1-15,0-20 0,22 21 0,-22 0 16,21 0-16,-21-1 0,22 1 16,-1 21-16,0-21 0,1 21 0,-1 0 15,0 0-15,1 0 0,-22 21 16,0 0-16,21 1 0,-42-1 16,21 0-16,-21 21 0,0-21 0,0 22 15,-21-1-15,0-21 0,0 22 16,-21-1-16,-1 0 0,1 1 15,0-22-15,-1 21 0,1-21 0,0 0 16,-1 1-16,1-1 0,0 0 16,20-21-16,1 0 0,-21 0 15,21 0-15,0 0 0,-1 0 0,22-21 16,0 0 0,0-1-16,0 1 0,22 0 15</inkml:trace>
  <inkml:trace contextRef="#ctx0" brushRef="#br0" timeOffset="1319.78">3217 1503 0,'0'-21'31,"0"0"-31,21-1 0,1 1 16,-1 0-16,0 21 0,0-21 16,0 0-16,22 0 0,-43-1 0,21 1 15,-21 0-15,0 0 16,-21 21-16,-1 0 15,-20 0-15,21 21 0,-21-21 16,-1 21-16,1 0 0,0 1 16,-1-1-16,1 0 0,21 0 15,0 0-15,-1 0 0,22 1 0,0-1 16,0 0-16,0 0 16,22-21-16,-1 21 0,0-21 15,0 21-15,21-21 0,-20 22 0,20-22 16,0 21-16,1-21 0,-1 21 15,-21-21-15,21 21 0,-20 0 0,-1-21 16,0 21-16,-21 1 0,0-1 16,0 0-16,0 0 0,-21 0 0,-22 0 15,22 1-15,-21-1 0,0 0 16,-1 0-16,1-21 0,0 21 0,-1-21 16,1 0-16,21 0 0,-22 0 15,22 0-15,0 0 0,0 0 0,0 0 16,0-21-16,21 0 0,0 0 15,0 0-15,0-1 0,0 1 16,21 0 0,0 0-16,21 0 0,-21-22 0,22 22 15,-22-21-15,42 21 0</inkml:trace>
  <inkml:trace contextRef="#ctx0" brushRef="#br0" timeOffset="1651.59">3895 762 0,'0'0'0,"0"-21"15,0 0-15,0 0 0,-22 21 16,1 0 0,21 21-1,0 21-15,0-21 16,0 22-16,-21-1 0,21 21 0,0-20 15,0 20-15,0 1 0,0-1 16,0 43-16,-21-42 0,21-22 16,0 0-16,0 1 0,0-1 0,0 0 15,0 1-15,0-22 0,0 21 16,0-21-16,0 0 0,0 1 0,0-1 16,21-21 15,-21-21-31,0-1 15,0 1-15,0 0 0</inkml:trace>
  <inkml:trace contextRef="#ctx0" brushRef="#br0" timeOffset="1842.57">3619 1439 0,'0'0'0,"22"0"31,-1-21-31,21 21 16,-21 0-16,0-21 0,22 0 0,-1 21 16,-21-21-16,22 21 0,-1 0 15,-21-21-15,21 21 0,-20 0 0,20-22 16,-21 22-16,0 0 0,0 0 16</inkml:trace>
  <inkml:trace contextRef="#ctx0" brushRef="#br0" timeOffset="2290.31">4212 1397 0,'0'0'0,"0"-21"0,-21 0 15,21 0-15,0-1 16,0 1-1,21 21-15,0 0 16,0 0-16,1 0 0,-1 0 16,21 0-16,-21 0 0,0 0 0,22 21 15,-22 1-15,0-1 0,0 0 16,0 0-16,1 0 0,-22 0 16,21 1-16,-21 20 0,0-21 15,0 0-15,0 22 0,-21-22 0,-1 0 16,22 0-16,-21 0 0,0 0 15,0 1-15,21-44 32,0 1-32,0 0 15,0-21-15,0 21 0,0-1 16,0-20-16,0 21 0,0 0 16,0-22-16,0 22 0,21 0 0,-21-21 15,21 21-15,0-1 0,-21 1 16,22 0-16,-1 21 0,0 0 15,-21-21 1,21 21-16,0 0 0</inkml:trace>
  <inkml:trace contextRef="#ctx0" brushRef="#br0" timeOffset="2991.29">5228 1482 0,'21'-21'0,"-42"42"0,42-64 0,0 22 15,1 0-15,-1 0 16,-21 0-16,0 0 16,0-1-16,0 1 0,0 0 15,0 0-15,-21 0 0,-1 21 16,1-21-16,0 21 0,-21-22 0,21 22 15,-1 0-15,-20 0 0,21 22 16,0-1-16,-22-21 0,22 42 0,-21-21 16,21 0-16,0 22 0,-1-1 15,22 0-15,0 1 0,0-1 0,0 0 16,0-20-16,0 20 0,0 0 16,0-21-16,22 1 0,-22-1 0,21 0 15,0-21-15,0 0 0,0 0 0,0 0 16,22 0-16,-22 0 15,0 0-15,0-21 0,22 0 0,-22-1 16,0 1-16,0 0 0,0 0 16,0-21-16,1 20 0,-1 1 0,-21-21 15,0 21-15,0 0 0,0-22 16,0 22-16,0 0 0,0-21 0,0 20 16,0 1-16,-21 21 15,-1 0-15,22 21 16,-21-21-16,21 22 0,0-1 15,0 0-15,0 21 0,0-21 0,0 22 16,0-22-16,0 0 0,0 21 16,21-20-16,1-1 0,-1 0 15,-21 0-15,21 0 0,0 0 0,0-21 16,0 0-16,22 0 0,-22 0 16,0 0-16,21 0 0,-20 0 0,20-21 15,-21 21-15</inkml:trace>
  <inkml:trace contextRef="#ctx0" brushRef="#br0" timeOffset="3547.49">5948 1249 0,'0'0'16,"-21"-21"-16,-1 21 16,1 0-16,0 0 0,0 0 15,0 0-15,-22 0 0,22 0 16,0 21-16,0 0 0,21 21 0,-21-20 15,21-1-15,-21 21 0,21-21 16,0 22-16,0-22 0,0 21 0,0-21 16,0 22-16,0-22 0,0 0 15,21 0-15,0 0 0,0 0 0,0-21 16,0 22-16,22-22 0,-22 0 16,0 0-16,21 0 0,1 0 0,-22-22 15,21 1-15,-21 21 0,22-21 0,-1-21 16,-21 21-16,22-1 15,-22-20-15,21 0 0,-21-1 0,0 1 16,1 0-16,-1-1 0,0-20 16,0-1-16,0 1 0,0-1 0,-21 1 15,0-1-15,0 22 0,0-21 16,22 20-16,-22 1 0,0 0 0,0-1 16,0 22-16,0 0 15,-22 21-15,1 21 16,21 0-16,-21 22 15,0-1-15,21 0 0,0 22 0,0-1 16,0 1-16,0-1 16,0-20-16,0 20 0,0 1 0,0-22 15,0 21-15,0-20 0,0-1 0,0-21 16,0 22-16,0-1 0,0-21 16,0 0-16,21 0 0,0 1 0,-21-1 15,21 0-15,1-21 0,-1 21 16,0-21-16,0 0 0,0 0 15,0 0-15,1 0 0,-1-21 16,0 0-16,-21 0 0,21-1 0,0 1 16</inkml:trace>
  <inkml:trace contextRef="#ctx0" brushRef="#br0" timeOffset="3799.04">6265 1185 0,'0'0'16,"0"22"-16,21-22 15,1 0-15,20 0 16,-21 0-16,21 0 0,1 0 0,-1 0 16,0 0-16,-20-22 0,20 22 15,0 0-15,1-21 0,-22 21 0,0 0 16,0 0-16,0 0 0,0-21 0,-21 0 47</inkml:trace>
  <inkml:trace contextRef="#ctx0" brushRef="#br0" timeOffset="4834.96">7726 1207 0,'0'0'0,"-21"0"16,21 21 0,0 0-1,0 0-15,0 0 16,0 22-16,0-22 0,0 0 15,0 21-15,0-21 0,0 22 0,0-1 16,0-21-16,-22 22 0,22-1 16,-21-21-16,21 21 0,-21-20 0,0-1 15,21 0-15,0 0 0,0 0 16,-21-21-16,0 0 16,21-21-1,0 0-15,0 0 0,0 0 0,0-1 16,0-20-16,0 21 0,0-21 15,0 20-15,0-20 0,21 0 0,0 21 16,0-22-16,0 22 0,0-21 0,1 21 16,-1-1-16,0-20 15,21 42-15,-21-21 0,22 0 0,-22 21 16,21 0-16,-21 0 0,22 21 16,-22 0-16,0 0 0,0 0 0,0 1 15,1-1-15,-22 0 0,0 21 16,21-21-16,-21 1 0,0 20 0,0-21 15,0 21-15,0-20 0,0-1 16,0 0-16,0 0 0,0 0 0,0 0 16,-21-21-16,-1 0 15,1 0 1,21-21-16,0 0 0,0 0 16,0 0-16,0 0 15,0-1-15,0 1 0,0-21 0,0 21 16,0-22-16,21 22 0,1-21 0,-1 21 15,0 0-15,0-22 0,0 22 16,22 0-16,-1 0 0,0 21 16,-21 0-16,22 0 0,-22 0 15,21 21-15,-21 0 0,1 0 0,-1 0 16,0 1-16,0-1 0,-21 0 16,0 21-16,0-21 0,0 1 0,0 20 15,0-21-15,0 0 0,0 0 16,0 22-16,-21-22 0,21 0 0,-21-21 15,21 21-15,-21 0 0,21 1 32,0-44-17,0 1-15,0 0 16,0 0-16,21 0 0</inkml:trace>
  <inkml:trace contextRef="#ctx0" brushRef="#br0" timeOffset="5227.72">8636 1482 0,'0'0'0,"21"0"31,0 0-31,0 0 0,1-21 16,20 21-16,-21-22 0,21 1 0,-20 21 15,-1-21-15,21 0 0,-21 0 16,22 0-16,-22-1 0,0 1 0,0 0 16,-21 0-16,0 0 0,0 0 15,0-1-15,0 1 0,-21 21 0,0 0 16,0 0-16,-1 0 0,-20 0 0,0 0 16,21 0-16,-22 21 15,1 1-15,21 20 0,0-21 0,-22 21 16,43 1-16,0-22 0,-21 21 15,21 1-15,0-22 0,0 21 0,0-21 16,0 22-16,21-22 0,-21 0 16,21 0-16,1 0 0,-1 0 0,0-21 15,0 0-15,21 0 0,-20 0 0,20 0 16,0 0-16,-21 0 0,22-21 16,-1 0-16,0 0 0</inkml:trace>
  <inkml:trace contextRef="#ctx0" brushRef="#br0" timeOffset="5523.56">9631 720 0,'-21'-21'0,"42"42"0,-42-64 0,-1 43 16,1 0-16,0-21 0,0 21 15,21 21-15,-21-21 0,21 43 16,0-22-16,-21 21 0,21 1 15,0 20-15,-22-21 0,22 22 0,0-1 16,0-20-16,0 20 0,0-20 16,0 20-16,0-21 0,0 1 0,0-1 15,0 0-15,0-20 0,0 20 16,0-21-16,-21 21 0,21-20 16,0-1-16,0 0 0,0 0 15,21-42 1,1 21-16,-1-21 15,0 0-15</inkml:trace>
  <inkml:trace contextRef="#ctx0" brushRef="#br0" timeOffset="6031.27">9927 762 0,'0'-21'15,"0"42"-15,0-63 0,0 21 0,0-1 16,0 1-16,0 42 31,0 1-31,0-1 0,0 21 0,0 0 16,0 22-16,0-22 0,0 22 0,0-1 15,0-20-15,0 20 0,0-21 16,0 1-16,0-1 0,0 0 16,0-20-16,0 20 0,0-21 0,0 0 15,0 0-15,-21 1 0,21-1 0,-21 0 16,21 0-16,0-42 47,0 0-47,0 0 15,0-1-15,0 1 0,0 0 0,21 0 16,0-21-16,0 20 0,0 1 0,1-21 16,20 21-16,-21 0 0,21-1 15,-20 1-15,20 21 0,-21 0 0,21 0 16,-20 0-16,-1 0 0,0 0 15,0 21-15,0 1 0,-21-1 0,0 0 16,0 0-16,0 21 0,0-20 16,0-1-16,0 0 0,0 21 15,0-21-15,0 1 0,0-1 0,-21 21 16,0-21-16,21 0 0,-21-21 16,21 22-16,0-1 0,0 0 15,-21-21-15,21-21 31,0 0-31,0-1 0,0 1 16</inkml:trace>
  <inkml:trace contextRef="#ctx0" brushRef="#br0" timeOffset="6473.56">10668 1270 0,'-21'0'0,"0"0"16,-1 0-16,1 0 16,21 21-16,-21 0 0,21 1 15,-21-1-15,21 0 0,-21 0 16,21 0-16,-21 0 0,21 1 0,0-1 16,0 0-16,0 0 0,0 21 15,0-20-15,0-1 0,0 0 16,0 0-16,21 0 15,0-21-15,0 21 0,0-21 16,0 0-16,1 0 0,-1 0 0,0 0 16,0 0-16,0-21 0,22 0 15,-22 0-15,0 0 0,0 0 16,0-1-16,-21 1 0,0 0 0,0 0 16,0 0-16,0-22 0,0 22 15,0 0-15,0 0 0,-21-21 0,-21-1 16,21 22-16,-1 21 15,1-21-15,0 21 0,0 0 0,0 0 16,0 0-16,-1 0 16,1 0-1,21 21-15,0 0 16</inkml:trace>
  <inkml:trace contextRef="#ctx0" brushRef="#br0" timeOffset="7199.14">11663 1334 0,'21'0'0,"-42"0"16,21-22-16,-21 1 0,-1 21 0,1-21 0,0 21 15,0-21-15,0 21 0,0-21 16,-1 0-16,1 21 0,0 0 0,0-22 16,0 22-16,0 0 0,-1 0 15,-20 0-15,21 0 0,0 0 0,-22 22 16,22-1-16,0 0 0,-21 0 15,21 0-15,-1 0 0,1 22 16,0-22-16,0 21 0,21-21 0,0 1 16,0 20-16,0-21 0,0 0 15,0 22-15,0-22 0,0 0 0,0 0 16,21 0-16,0-21 0,0 21 0,22 1 16,-22-22-16,0 0 0,0 0 15,0 0-15,22 0 0,-22 0 0,0-22 16,21 1-16,-20 0 0,-1 0 15,21 0-15,-21 0 0,0-22 16,1 22-16,-1-21 0,0-1 0,0 1 0,0 0 16,0-22-16,-21 22 15,0 0-15,22-22 0,-22 22 0,0-22 16,0 22-16,0 0 0,0-1 16,0 22-16,0-21 0,0 21 0,0-1 15,0 1-15,0 0 0,-22 42 31,22 0-31,0 1 0,0 20 16,0 0-16,0 1 0,0-1 0,0 21 16,0-20-16,0-1 0,0 22 15,0-22-15,0 0 0,0 1 0,0-1 16,0 0-16,0 1 0,0-1 0,0-21 16,0 21-16,22-20 15,-22-1-15,0 0 0,21 0 0,0 0 16,0 0-16,0-21 0,22 0 15,-22 0-15,0 0 0,0 0 16,0 0-16,22-21 0,-22 0 0,0 21 16,21-21-16,-21 0 0,1-22 15,-1 22-15,0 0 0,0 0 0</inkml:trace>
  <inkml:trace contextRef="#ctx0" brushRef="#br0" timeOffset="7582.92">9461 1037 0,'0'-21'0,"22"21"16,-1 0-16,0 0 15,-21-21-15,21 21 0,0 0 16,22 0-16,-22 0 0,0 0 0,21 0 15,1-21-15,-22 21 0,21 0 16,0 0-16,-20 0 0,20 0 0,-21 0 16,0 0-16,0 0 0,1 0 0,-44 0 31</inkml:trace>
  <inkml:trace contextRef="#ctx0" brushRef="#br0" timeOffset="8363.02">2836 2328 0,'-21'0'0,"42"0"0,-84 0 15,20 0-15,1 0 0,21 0 16,0 0-16,-22 0 0,22 0 0,0 0 15,0 0-15,0 0 0,0 0 16,42 0 15,21 0-31,0 0 16,1 0-16,-1 0 0,22 0 16,-1 0-16,22 0 0,-22 0 0,43-21 15,-21 21-15,42 0 16,-21-21-16,42 21 0,-21 0 0,21 0 15,21 0-15,1-21 0,20 21 0,1 0 16,-1 0-16,22-21 0,-1 21 16,1 0-16,0 0 0,-1 0 0,22 0 15,0 0-15,0 0 0,0 0 16,0-21-16,-1 21 0,1 0 0,0 0 16,0 0-16,0 0 0,0 0 15,-22 0-15,1-22 0,0 22 0,-1 0 16,-20 0-16,-1-21 0,191 21 15,-233 0-15,22 0 16,-43-21-16,21 21 0,-21 0 0,-21 0 16,-22 0-16,1 0 0,-21 0 0,-1 0 15,-21 0-15,-20 0 0,-1 0 16,-21 21 0,-21-21-16,-22 0 0,1 0 0,0 21 15</inkml:trace>
  <inkml:trace contextRef="#ctx0" brushRef="#br0" timeOffset="9110.66">1778 3281 0,'0'0'0,"0"-21"0,0 0 0,0-1 16,0 1-16,-21 21 31,0 43-31,-1-22 16,-20 21-16,21 0 0,0 22 15,-22-22-15,22 22 0,0-22 0,-21 22 16,21-22-16,-1 21 0,1-20 15,0-1-15,0 22 0,0-22 16,21 0-16,0 1 0,-21-1 0,21-21 16,0 0-16,-22 0 0,22 1 15,22-44 17,-1 1-32,0-21 0,0 21 0,21-22 15</inkml:trace>
  <inkml:trace contextRef="#ctx0" brushRef="#br0" timeOffset="9358.52">1757 3281 0,'0'0'15,"0"-42"-15,0 20 0,0 1 16,0 42-16,0 1 16,0-1-16,0 21 0,21 0 15,-21 1-15,21 20 0,-21-20 0,0 20 16,21 1-16,-21-22 15,21 21-15,-21-20 0,0-1 0,0 22 0,22-22 16,-22 0-16,0 1 16,0-22-16,0 21 0,21-21 0,-21 0 15,21 1-15,-21-1 16,0-42 0,0-1-16</inkml:trace>
  <inkml:trace contextRef="#ctx0" brushRef="#br0" timeOffset="10639.79">1333 3979 0,'0'0'0,"0"22"32,22-22-32,-1 0 15,0 0-15,0 0 0,0 0 16,22-22-16,-1 1 0,-21 21 0,43-21 15,-22 0-15,0 0 0,22 0 16,-22-1-16,0 1 0,22 0 0,-22 0 16,1 0-16,-1 0 0,0-1 15,-21 1-15,22 21 0,-22-21 16,0 21-16,0 0 0,0 0 16,-21 21-1,0 0 1,0 1-16,0-1 0,0 0 0,0 0 15,0 0-15,0 0 0,0 22 16,0-22-16,0 0 0,0 21 16,0-20-16,0-1 0,0 0 0,0 21 15,0-21-15,0 1 16,0-1-16,22-21 31,-22-21-31,21-1 0,-21 1 16,21 0-16,-21 0 0,21 0 15,0-22-15,-21 22 0,21 0 0,-21-21 16,22 21-16,-22-1 0,21 1 16,0 0-16,-21 0 0,21 21 0,0-21 15,0 21-15,1 0 16,-22 21-16,21-21 0,-21 21 16,21 0-16,0 0 0,-21 1 0,21-1 15,-21 21-15,0-21 0,21 0 16,1 1-16,-22 20 0,0-21 0,21 0 15,0 0-15,0 1 16,0-1-16,0-21 0,22 0 16,-22 0-16,0 0 15,0 0-15,22 0 0,-22-21 0,0 21 16,21-22-16,-21 1 0,22 0 16,-22-21-16,0 21 0,0-1 0,0 1 15,1-21-15,-1 21 0,-21 0 16,0-1-16,0 1 0,0 0 0,0 0 15,0 0-15,0 42 32,0 0-17,0 0-15,0 0 0,0 1 16,0-1-16,0 21 0,0-21 16,0 22-16,0-22 0,0 0 15,0 21-15,21-21 0,0 1 0,0-1 16,0 0-16,1-21 0,20 0 15,-21 0-15,21 0 0,1 0 0,-1 0 16,0 0-16,-20 0 0,20-21 16,0 0-16,1-1 0,-22 1 0,21-21 15,-21 21-15,0 0 0,1-1 16,-22-20-16,0 21 0,0 0 0,0 0 16,0-1-16,0 1 0,0 0 15,0 0-15,0 0 0,0 0 16,-22 21-16,1 0 15,0 0 1,21 21-16,0 0 16,0 0-16,0 21 0,0 1 0,0-1 15,0 0-15,0 1 0,0-1 16,0 22-16,0-1 0,0-21 0,0 22 16,0-1-16,21 1 0,-21 21 15,0-22-15,21 22 0,-21-22 0,0 43 16,0-21-16,0-1 0,0 22 0,0-21 15,0 0-15,0 20 0,0-20 16,0 21-16,0-21 0,0-1 0,0-20 16,0 20-16,0-20 0,0-22 0,0 22 15,0-22-15,-21 0 16,21-20-16,-21-1 0,0-21 0,0 0 16,0 0-16,-22 0 0,22-21 15,0-1-15,-21 1 0,-1 0 16,1-21-16,-22-1 0,22 1 0,0 0 15,-22-1-15,22-20 0,0-1 16,-1 1-16,1-22 0,21 22 0,0-22 16,-1 0-16,1 1 0,21-1 15,0 0-15,0 1 0,0-1 16,21 22-16,1-22 0,-1 21 0,21 1 0,0 21 16,1-22-16,-1 22 0,0-22 15,1 22-15,20 0 0,-20-22 16,-1 22-16,0-1 0,22-20 0</inkml:trace>
  <inkml:trace contextRef="#ctx0" brushRef="#br0" timeOffset="11582.91">5186 3471 0,'0'0'0,"0"-21"0,-21 21 16,-1 0-1,22 21 1,0 1-16,0-1 0,0 0 15,0 21-15,0-21 0,0 22 0,0-22 16,0 21-16,0-21 0,0 22 0,0-22 16,0 21-16,-21-21 0,21 1 15,0-1-15,-21 0 0,21 0 0,0 0 16,0-42 31,0 0-47,0 0 0,0 0 15,0-1-15,0 1 0,0 0 0,0-21 16,0 21-16,0-1 0,21-20 16,0 21-16,1-21 0,-22 20 0,21-20 15,0 21-15,0 0 0,0 0 0,0 21 16,1 0-16,-1 0 16,0 0-16,0 0 0,0 21 15,0 0-15,-21 0 0,22 0 0,-22 22 16,21-22-16,-21 21 0,0-21 0,0 0 15,0 22-15,0-22 0,0 0 16,0 0-16,0 0 0,0 1 16,21-22-16,-21-22 47,-21 1-47,21 0 0,0 0 15,0 0-15,0 0 0,0-1 16,0-20-16,0 21 0,21-21 0,0 20 15,0-20-15,0 0 0,1 21 16,-1-22-16,0 22 0,21 0 16,-21 0-16,22 21 0,-1 0 0,-21 0 15,22 0-15,-1 21 0,-21 0 16,21 0-16,-20 0 0,-1 22 0,0-22 16,0 21-16,-21-21 0,21 22 15,-21-22-15,0 21 0,0-21 0,0 22 16,0-22-16,0 0 0,0 0 0,0 0 15,0 1-15,21-22 47,-21-22-47,22 1 16,-1 21-16,-21-21 0</inkml:trace>
  <inkml:trace contextRef="#ctx0" brushRef="#br0" timeOffset="11974.69">6202 3683 0,'0'0'16,"0"21"-16,21-21 0,0 0 16,0 0-16,0 0 0,1 0 15,-1 0-15,21 0 0,-21 0 16,0 0-16,22-21 0,-1 21 0,-21-21 15,22 0-15,-22 21 0,21-21 0,-21-1 16,0 1-16,1 0 0,-22 0 16,0 0-16,0 0 0,0-1 15,0 1-15,-22 0 0,1 0 16,0 0-16,0 21 0,0 0 0,-22-21 16,22 21-16,-21 0 0,0 0 15,20 21-15,-20 0 0,21 0 0,0 0 16,0 22-16,-1-22 0,22 21 15,0-21-15,0 22 0,0-22 0,0 21 16,0-21-16,0 0 0,0 1 16,22-1-16,-1 0 0,0 0 0,0-21 15,0 21-15,0-21 0,1 0 16,20 0-16,-21 0 0,0 0 16,0 0-16,22-21 0</inkml:trace>
  <inkml:trace contextRef="#ctx0" brushRef="#br0" timeOffset="12283.18">7197 3069 0,'0'-42'16,"0"84"-16,0-105 0,0 42 0,-22-1 16,22 1-16,-21 0 0,0 21 15,21 21 1,0 22-16,0-22 15,0 21-15,0 0 0,0 1 16,0-1-16,0 22 0,0-1 0,0-21 16,0 22-16,-21-22 0,21 22 15,-21-22-15,21 0 0,0 1 0,0-22 16,-21 21-16,21-21 0,0 1 0,0-1 16,0 0-16,0 0 0,21-42 46,-21 0-46,21 0 16,0-1-16</inkml:trace>
  <inkml:trace contextRef="#ctx0" brushRef="#br0" timeOffset="12754.9">7472 2963 0,'0'22'16,"0"-1"-1,0 21-15,0-21 0,0 0 16,0 22-16,0-1 0,0 0 16,0 1-16,0 20 0,0-20 0,0-1 15,0 0-15,0 1 16,-21-1-16,21 0 0,-22-21 0,22 1 16,0 20-16,0-21 0,-21 0 0,21 0 15,-21-21-15,21 22 0,-21-22 16,21-22 15,0 1-31,0 0 16,0 0-16,21-21 0,-21 20 0,21-20 15,0 21-15,1-21 0,-1 20 16,0-20-16,0 0 0,0 21 0,0-1 16,1 1-16,20 0 0,-21 21 15,0 0-15,0 0 0,1 0 16,-1 21-16,0 0 0,0 1 0,-21 20 15,0-21-15,0 21 0,0 1 16,0 20-16,0-42 0,0 1 16,0 20-16,0-21 0,0 0 0,0 0 15,-21 1-15,21-1 16,-21-21-16,0 0 31,-1-21-31,1-1 16</inkml:trace>
  <inkml:trace contextRef="#ctx0" brushRef="#br0" timeOffset="12954.79">6964 3387 0,'0'0'0,"21"0"31,0 0-31,0-21 15,0 21-15,1 0 0,20 0 16,-21-22-16,0 22 0,22 0 16,-22 0-16,21-21 0,-21 21 0,0 0 15,1 0-15,-1-21 0,0 0 16,0 21-16</inkml:trace>
  <inkml:trace contextRef="#ctx0" brushRef="#br0" timeOffset="13404.48">8149 3302 0,'-21'0'0,"0"0"0,0 0 16,21 21-16,-22 0 0,22 1 15,-21-1-15,21 0 0,0 0 16,0 21-16,0-20 0,0 20 0,0-21 16,0 21-16,0-20 0,0-1 0,0 21 15,0-21-15,0 0 0,0 1 16,21-22-16,-21 21 0,22-21 0,-1 0 16,0 0-16,0 0 0,0 0 15,22 0-15,-22 0 0,0 0 0,0 0 16,0-21-16,22-1 0,-22 1 0,0 0 15,0 0-15,-21 0 16,21-22-16,-21 22 0,21-21 0,-21 21 16,0-22-16,0 1 0,0 21 0,-21-21 15,0 20-15,0-20 0,0 21 16,0 21-16,-22 0 0,22-21 0,0 21 16,0 0-16,0 0 0,-1 0 15,1 21-15,0-21 0,0 21 0,0 0 16,21 0-16,0 1 15</inkml:trace>
  <inkml:trace contextRef="#ctx0" brushRef="#br0" timeOffset="14028.1">8996 3344 0,'0'0'0,"0"-21"0,-21 21 15,-1 0-15,1-21 0,0 21 16,0 0-16,0 0 0,0 0 16,-1 0-16,-20 21 0,21 0 0,0 1 15,0-1-15,-22 0 0,22 0 16,0 0-16,0 22 0,0-22 15,-1 21-15,22-21 0,0 22 0,-21-22 16,21 0-16,0 21 0,0-21 16,0 1-16,0-1 0,0 0 0,21 0 15,1-21-15,20 0 0,-21 0 16,0 0-16,22 0 0,-1 0 16,-21 0-16,21 0 0,-20-21 0,20 0 15,0 21-15,-21-21 0,22-22 0,-22 22 16,0 0-16,0-21 0,22-1 15,-22 1-15,0 0 0,0-22 16,0 22-16,-21-22 0,21 22 0,-21-22 16,22 1-16,-22 21 0,0-1 15,21 1-15,-21 0 0,21-1 0,-21 1 16,0 21-16,0 0 0,0-1 16,0 44-1,0 20 1,0 0-16,0-21 0,-21 22 15,21-1-15,-21 22 0,21-22 0,-22 21 16,22-20-16,0 20 0,0 1 16,0-22-16,0 0 0,0 1 15,0-1-15,0 0 0,0 1 0,22-22 16,-1 21-16,0-21 0,0 1 16,0-1-16,0 0 0,1-21 15,-1 0-15,0 21 0,0-21 0,0 0 0,0 0 16,22 0-16,-22 0 0,-21-21 15,21 0-15,0 0 0,0-1 0</inkml:trace>
  <inkml:trace contextRef="#ctx0" brushRef="#br0" timeOffset="15698.39">11176 3196 0,'0'-21'0,"0"42"0,21-63 0,-21 21 15,0 0-15,0 42 32,0 0-17,0 21-15,0-21 0,0 22 0,0-1 16,0 0-16,0 1 0,0 20 16,0-20-16,0-1 0,0-21 15,-21 21-15,21 1 0,-21-22 0,21 0 0,0 0 16,0 0-16,0 1 0,0-1 15,0-42 17,0-1-32,0 1 0,21 0 15,0 0-15,-21 0 0,21-22 0,-21 22 16,21-21-16,-21 21 16,22-22-16,-1 22 0,-21-21 0,0 21 15,21 0-15,0 21 16,0 21-1,-21 0-15,21 0 16,-21 0-16,0 22 0,0-22 0,0 0 16,0 21-16,22-21 0,-22 1 15,21-1-15,-21 0 0,0 0 0,21 0 16,-21 0-16,21 1 0,0-22 16,0 21-16,1-21 0,-1 0 15,21 0 1,-21 0-16,0-21 0,1 21 15,-1-22-15,0 1 0,0 0 0,21 0 16,-20 0-16,-1 0 0,0-22 0,0 22 16,0-21-16,-21-1 0,21 1 15,-21 0-15,0-1 0,22 22 0,-22-42 16,0 20-16,0 22 0,0 0 16,-22 21-1,1 0-15,0 21 0,21 0 16,0 1-16,-21-1 0,21 21 15,-21-21-15,21 22 0,0-1 0,0 0 16,0 1-16,0-1 0,0-21 16,0 21-16,0-20 0,0-1 15,0 21-15,21-42 0,0 21 0,-21 0 16,21 1-16,0-22 0,1 0 16,-1 0-16,0 0 0,0 0 15,0 0-15,0 0 0,22-22 16,-1-20-16,-21 21 0,22 0 15,-22-22-15,21 22 0,-21-21 0,22 0 16,-22-22-16,0 22 0,21-22 0,-21 1 16,-21 20-16,22-20 0,-1 21 15,-21-22-15,0 22 0,0-1 0,0 1 16,0 0-16,0 21 0,0-1 16,0 1-16,-21 0 0,-1 21 15,1 0-15,0 0 0,0 21 16,0 0-16,21 1 0,0 20 15,-21-21-15,21 21 0,0 1 0,0-1 16,0 22-16,0-22 0,0 21 0,0-20 16,0-1-16,0 0 0,21 1 15,-21-1-15,0 0 0,0 1 0,0-22 16,0 0-16,0 21 0,0-20 16,0-1-16,0 0 0,21-21 46,-21-21-46,21 0 0,-21-1 16,21 1-16,0-21 0,-21 21 16,22 0-16,-1-22 0,-21 22 15,21 0-15,0-21 0,0 20 0,0 1 16,1 0-16,-1 0 0,0 21 16,0 0-16,0 0 0,-21 21 15,0 0-15,0 0 0,21 1 16,-21 20-16,0-21 0,0 0 15,0 22-15,0-22 0,0 21 0,0-21 16,0 0-16,0 1 0,0-1 16,0 0-16,0 0 0,22-21 15,-1 21-15,0-21 0,0 0 16,0 0-16,0 0 0,1 0 0,-1 0 16,0 0-16,0 0 0,0-21 15,0 0-15,1 0 0,20 0 0,-42-1 16,21 1-16,0 0 0,0 0 15,-21-21-15,22 20 0,-22 1 0,0 0 16,0-21-16,0 21 0,0-1 16,0 44-1,0-1 1,0 0-16,0 0 0,0 0 16,0 22-16,0-22 0,0 0 15,0 21-15,0-21 0,-22 1 0,22-1 16,0 0-16,0 0 0,0 0 15,0-42 17,0 0-17,22 0-15,-22 0 0</inkml:trace>
  <inkml:trace contextRef="#ctx0" brushRef="#br0" timeOffset="15876.29">13144 3154 0,'-21'0'16,"0"0"-1,21 21 1,-21-21-16,21 21 0,0 0 16,0 1-1</inkml:trace>
  <inkml:trace contextRef="#ctx0" brushRef="#br0" timeOffset="16194.62">13504 3281 0,'0'0'16,"-42"-21"-16,21 21 15,0 0-15,-1 0 0,1 0 16,0 0-16,21 21 0,-21 0 16,0-21-16,21 21 0,0 22 0,0-22 15,0 0-15,0 0 0,-21 21 0,21-20 16,0 20-16,0-21 16,0 0-16,0 0 0,0 1 0,42 20 15,-42-21-15,21-21 0,0 21 16,22-21-16,-22 0 0,0 0 15,21 0-15,-21 0 0,22 0 0,-22 0 16,21 0-16,-21-21 0,22 0 16,-22 0-16,0 0 0,0-1 0,0 1 15,1-21-15,-1 21 0</inkml:trace>
  <inkml:trace contextRef="#ctx0" brushRef="#br0" timeOffset="16674.93">13822 3323 0,'0'0'16,"0"-42"-16,0 0 0,0-1 0,0-20 0,0 20 15,0 1-15,0 0 0,0-1 16,0 1-16,21 0 0,-21 21 0,0-1 15,0 1-15,0 0 0,0 42 32,0 0-32,0 22 0,0-1 15,-21 0-15,21 1 0,0-1 0,0 0 16,-21 22-16,21-22 0,-22 1 16,22-1-16,0 21 0,-21-41 0,21 20 15,0 0-15,0 1 0,0-22 16,0 0-16,0 0 0,0 0 0,0 0 15,0 1-15,0-1 0,0 0 16,0-42 15,0 0-31,0-1 16,0 1-16,21 0 0,1-21 16,-1 21-16,0-22 0,21 22 0,-21-21 15,1-1-15,20 22 0,0-21 16,-21 21-16,22 0 0,-22-1 0,21 1 15,1 21-15,-22 0 0,0 0 0,0 0 16,0 21-16,0 1 0,1-1 16,-22 21-16,21-21 0,-21 0 0,0 22 15,0-22-15,0 21 0,0-21 0,0 1 16,0-1-16,0 0 16,0 0-16,0 0 0,-21 0 0,21 1 0,-22-1 15,22 0-15,-21-21 16,21-21 15,0 0-15</inkml:trace>
  <inkml:trace contextRef="#ctx0" brushRef="#br0" timeOffset="17038.25">15600 3112 0,'0'0'0,"0"-22"0,0-20 15,0 21 1,-21 42-1,21 0 1,-22 0-16,22 22 0,0-1 16,0-21-16,0 22 0,-21-1 15,21 0-15,0 1 0,0-22 0,-21 21 16,21-21-16,0 22 0,0-22 16,0 0-16,0 0 0,0 0 15,0 0 1,21-21-1,0 0-15,-21-21 0,22 0 0,-1 21 16,0-21-16</inkml:trace>
  <inkml:trace contextRef="#ctx0" brushRef="#br0" timeOffset="17467">16277 3069 0,'0'-21'0,"0"42"0,0-63 15,0 21-15,-21 21 16,0 0-16,0 0 16,-1 0-16,1 0 0,0 0 0,0 0 15,0 21-15,-22 0 0,22-21 16,0 21-16,0 0 0,0 1 0,0-1 16,21 0-16,0 0 0,0 0 15,0 0-15,0 1 0,0-1 16,21-21-16,0 0 15,0 0-15,21 21 16,-20-21-16,-1 0 0,0 0 0,21 0 16,-21 21-16,22-21 0,-22 21 15,0-21-15,0 21 0,0-21 0,1 22 16,-22-1-16,0 0 0,0 0 16,-22 0-16,1-21 15,0 21-15,0-21 0,0 22 0,0-22 16,-1 21-16,-20-21 0,21 0 0,0 21 15,-22 0-15,22-21 0,0 0 16,0 0-16,0 0 0,0 0 16,-1 0-16,1 0 15,0-21 1,21 0-16,-21 21 16</inkml:trace>
  <inkml:trace contextRef="#ctx0" brushRef="#br0" timeOffset="17658.89">15557 2836 0,'0'0'16,"-42"-21"-16,-21 21 16,41 0-16,22-21 0,-21 21 15,42 0 16,1 0-15,-1-21-16</inkml:trace>
  <inkml:trace contextRef="#ctx0" brushRef="#br0" timeOffset="18531">17759 3323 0,'0'0'0,"21"0"16,0 0-16,-21-21 16,21 0-1,-21 0 1,0 0-16,0-1 0,0 1 0,0 0 16,-21-21-16,0 21 0,21-1 15,-21 1-15,-22 0 0,22 0 16,0 21-16,-21-21 0,-1 21 0,1 0 15,0 0-15,-1 0 0,1 21 16,0-21-16,-1 21 0,1 0 0,21 22 16,-21-22-16,20 21 0,1 0 15,0 1-15,21-22 0,0 21 0,0 1 16,0-22-16,0 21 0,21-21 0,0 0 16,1 1-16,20-22 0,-21 21 15,0-21-15,43 0 16,-22 0-16,0 0 0,-20-21 0,20-1 15,0 1-15,-21 0 0,22 0 16,-22 0-16,21-22 0,-21 1 0,1 0 16,-1-1-16,0 1 0,0 0 15,0-22-15,0 1 0,-21-1 0,22 1 16,-1-1-16,-21 1 0,0-1 16,0 22-16,0-22 0,0 22 0,0 0 15,0 21-15,0-22 0,0 64 16,0 1-1,-21 20-15,21 21 0,-22-20 16,22 20-16,0 1 0,0-1 16,0 1-16,0-1 0,0 1 0,0-1 0,0-20 15,0 20-15,0-21 16,0 1-16,0-1 0,22 0 0,-1-20 16,-21-1-16,21 21 0,0-21 15,0 0-15,0-21 0,1 0 16,-1 0-16,0 0 0,0 0 15,0-21-15,0 0 0,1 0 16</inkml:trace>
  <inkml:trace contextRef="#ctx0" brushRef="#br0" timeOffset="18907.74">18351 3175 0,'0'0'0,"-21"0"16,21 21-16,0 0 0,-21-21 15,21 22-15,21-22 32,0 0-32,1 0 0,-1 0 15,0-22-15,0 1 0,0 21 0,0-21 16,1 21-16,-1-21 0,0 0 16,0 0-16,0 21 0,-21-22 0,21 1 15,-21 0-15,0 0 0,0 0 16,0 0-16,-21 21 0,0 0 15,0 0-15,0 0 0,0 0 0,-1 0 16,1 0-16,0 21 16,0 0-16,0 0 0,21 0 0,0 22 15,-21-22-15,21 21 0,-22-21 0,22 0 16,0 22-16,0-22 0,0 0 16,0 0-16,0 0 0,22 1 0,-1-1 15,0-21-15,0 21 16,0-21-16,0 0 0,22 0 0,-22 0 15,21 0-15,-21-21 0,22 0 16</inkml:trace>
  <inkml:trace contextRef="#ctx0" brushRef="#br0" timeOffset="19460.09">19050 2963 0,'0'0'0,"0"-42"16,-21 42-16,0 0 15,-1 0 1,1 21-16,0 0 0,21 1 0,-21-1 16,0 21-16,0-21 0,21 22 0,0-22 15,0 21-15,0-21 0,0 22 16,0-1-16,0-21 0,0 0 0,0 22 16,0-22-16,0 0 0,0 0 15,21 0-15,0 0 0,0-21 16,0 22-16,0-22 0,1 0 0,20 0 15,-21 0-15,0 0 0,22 0 16,-1-22-16,-21 1 0,21 21 0,-20-21 16,-1-21-16,21 21 0,-21-22 15,0 1-15,1 0 0,-1-1 0,0-20 16,0 20-16,0-20 0,-21-1 16,21 1-16,-21-1 0,22 1 0,-22-1 15,0 22-15,21-21 0,-21 20 16,0 1-16,0 0 0,0 20 0,0 1 15,0 0-15,-21 42 16,21 0 0,-22 1-16,1 20 0,0 21 0,21-20 15,0 20-15,-21 1 0,21-1 16,-21 1-16,21-22 0,0 22 0,0-22 16,0 21-16,0-20 0,0-1 15,0 0-15,0 1 0,0-22 0,21 21 16,0-21-16,0 1 0,0-1 15,1 0-15,20 0 0,-21-21 0,0 0 16,22 21-16,-22-21 0,21 0 16,-21 0-16,22 0 0,-22-21 15,21 21-15,-21-21 0,0 0 0,22 0 16,-22-1-16,21 1 0</inkml:trace>
  <inkml:trace contextRef="#ctx0" brushRef="#br0" timeOffset="19926.53">20278 2963 0,'0'0'0,"-22"-21"0,1 21 15,0-21-15,0 21 0,0 0 0,0 0 16,-1 0-16,1 0 0,0 21 16,0-21-16,0 21 0,0 22 15,-22-22-15,22 0 0,0 21 16,21-20-16,-21-1 0,0 21 0,21-21 15,-22 22-15,22-22 0,0 0 0,0 0 16,0 0-16,0 0 0,0 1 16,0-1-16,22-21 0,-1 0 0,0 0 15,0 0-15,0 0 0,0 0 16,1 0-16,-1 0 0,0 0 0,0-21 16,0 21-16,0-22 0,1 1 0,-1 0 15,-21-21-15,21 21 0,0-22 16,0 22-16,-21 0 0,0-21 0,0 20 15,21 1-15,-21 0 16,0 0-16,0 0 0,0 42 16,0 0-1,0 0-15,0 22 0,0-22 16,0 0-16,0 21 0,0-21 0,0 22 16,0-22-16,22 0 0,-1 0 15,-21 0-15,21 1 0,0-1 16,0-21-16,0 0 0,-21 21 0,22-21 15,-1 0-15,0 0 16,0 0-16,0 0 0,-21-21 16,21 21-16,1-21 0</inkml:trace>
  <inkml:trace contextRef="#ctx0" brushRef="#br0" timeOffset="20376.46">20680 3112 0,'0'0'0,"-21"-22"0,-1-20 15,22 21 1,0 0-16,22 21 16,-1 0-16,0-21 0,0 21 0,0 0 15,0 0-15,22 0 0,-22 0 16,0 0-16,0 21 0,0 0 0,1 0 16,-1 0-16,-21 0 0,0 1 15,0-1-15,0 21 0,0-21 16,0 0-16,0 22 0,0-22 0,0 0 15,0 0-15,0 0 0,0 1 16,0-1-16,0 0 0,-21-21 31,-1 0-15,22-21-16,0 0 16,0-1-16,0 1 15,0 0-15,0 0 0,0-21 0,0 20 16,0 1-16,22-21 0,-1 21 15,0 0-15,-21-1 0,21 1 16,0 0-16,-21 0 0,21 21 0,-21-21 16,22 21-16,-22-21 0,21 21 15,0 0 1,0 0-16,0 0 16,0 0-1</inkml:trace>
  <inkml:trace contextRef="#ctx0" brushRef="#br0" timeOffset="20778.91">21315 3196 0,'21'21'16,"0"-21"-16,0 0 0,0 0 15,1 0-15,-1-21 0,0 21 16,0-21-16,0 0 0,0 21 16,1-21-16,-1 0 0,0 21 0,0-22 15,-21 1-15,21 0 0,-21 0 16,-21 21 15,0 0-31,0 0 16,0 21-16,-1 0 0,1 0 15,0 1-15,0-1 0,21 0 0,-21 0 16,0 0-16,21 0 0,-22 22 16,22-22-16,0 0 0,0 0 15,0 0-15,0 1 0,0-1 0,0 0 16,22-21 0,-1 21-16,0-21 0,0 0 15,0 0-15,0 0 16,1 0-16,-1 0 15,0-21-15,0 0 0,21 21 0,-20-21 16</inkml:trace>
  <inkml:trace contextRef="#ctx0" brushRef="#br0" timeOffset="21407.32">22225 3090 0,'0'0'0,"0"-21"0,0 0 15,-21 21-15,21-21 16,-21 21 0,-1 0-16,1 0 0,0 0 15,0 0-15,0 0 0,21 21 0,-43-21 16,22 21-16,0 0 0,0 1 16,0-1-16,0 21 0,-1-21 0,1 0 15,0 1-15,0 20 0,0-21 16,0 0-16,21 0 0,0 1 0,0-1 15,0 0-15,0 0 0,0 0 16,21-21 0,0 0-16,0 0 0,21 0 0,-20 0 15,-1 0-15,21 0 0,0-21 16,-20 0-16,-1 0 0,21 0 0,-21-1 16,22 1-16,-22-21 0,0 21 0,21-22 15,-21 1-15,1 0 16,-1-1-16,0-20 0,-21-1 0,21 1 15,0-1-15,0 1 0,1-1 16,-22 1-16,21-1 0,-21 22 0,21 0 16,-21-1-16,0 1 0,0 21 0,-21 21 31,0 21-31,-1 0 0,-20 22 16,21-1-16,-21 0 0,20 1 15,1 20-15,-21-21 0,21 22 16,-22-1-16,22-20 0,0-1 15,0 0-15,21 1 0,0-1 0,0 0 16,0 1-16,0-22 0,0 21 0,0-21 16,0 22-16,0-22 0,0 0 15,21 0-15,0-21 0,0 21 0,1 1 16,-1-22-16,0 0 0,0 0 16,0 0-16,0 0 0,1 0 0,-1 0 15,0 0-15,0-22 0,0 1 16,0 21-16,1-21 0,-1 21 0,0-21 15,-21 0-15,0 0 16</inkml:trace>
  <inkml:trace contextRef="#ctx0" brushRef="#br0" timeOffset="21610.81">22669 3387 0,'0'0'15,"0"21"1,0 0-16,-21-21 63,0 0-63,0-21 0,0 21 15,0 0-15</inkml:trace>
  <inkml:trace contextRef="#ctx0" brushRef="#br0" timeOffset="22856.18">1651 6011 0,'0'-21'0,"0"42"0,0-63 0,0 21 15,0 0-15,0-22 16,0 22-16,0 0 0,0 0 0,0-21 16,0 20-16,0 1 0,0 0 15,0 0-15,0 0 0,0 0 0,0 42 47,0 21-47,0-21 0,0 22 16,0 20-16,0-21 0,0 22 15,0-22-15,0 22 0,0-22 0,21 0 16,-21 22-16,0-22 0,0 1 16,0-22-16,0 21 0,0-21 0,21 0 15,-21 1-15,21-22 16,1 0-16,-1 0 0,0 0 16,0-22-16,0 1 15,-21 0-15,21 0 0,1 0 0,-1 0 16,-21-1-16,21 1 0,0-21 15,-21 21-15,0 0 0,21-1 0,-21-20 16,0 21-16,0 0 0,0 0 16,0-1-16,21 22 15,-21 22 1,0-1-16,0 0 0,0 0 0,22 0 16,-1 0-16,0 22 15,-21-22-15,21 0 0,0 0 0,-21 22 16,21-22-16,1-21 0,-1 21 15,0 0-15,0 0 0,0-21 0,0 0 16,22 0-16,-22 0 0,0 0 16,21 0-16,-20-21 0,-1 0 0,21 0 15,-21 0-15,0-1 0,22 1 16,-22 0-16,0 0 0,0 0 0,0-22 16,1 22-16,-22-21 0,0 21 15,0-22-15,0 1 0,0 21 0,0-21 16,0 20-16,0 1 0,0 0 15,-22 0-15,1 21 0,0 0 16,21 21 0,0 0-16,0 0 15,0 1-15,0 20 0,0-21 0,0 0 16,21 0-16,0 1 0,1-1 16,-1-21-16,0 21 0,21-21 0</inkml:trace>
  <inkml:trace contextRef="#ctx0" brushRef="#br0" timeOffset="23099.17">3154 5927 0,'0'-21'15,"0"42"-15,0-64 0,-21 43 16,-1 0 0,22 22-1,-21-1-15,0 0 0,21 0 0,-21 0 16,21 22-16,0-22 0,0 0 15,-21 21-15,21-21 0,-21 1 0,21-1 16,0 0-16,0 0 0,0 0 16,0-42 15,0 0-15,21 0-16</inkml:trace>
  <inkml:trace contextRef="#ctx0" brushRef="#br0" timeOffset="23454.65">3111 5652 0,'-21'-22'0,"42"44"0,-42-65 0,0 43 0,0 0 15,0 0 1,0 21-16,21 1 0,0-1 16,0 0-16,0 0 0,0 0 15,0 0-15,21 1 16,0-22-16,0 0 0,0 0 0,0 0 15,1 0-15,-1 0 0,0-22 16,0 1-16,0 0 16,-21 0-16,21 0 0,-21 0 15,0-1-15,0 1 0,0 0 0,0 0 16,-21 0-16,0 0 16,0-1-16,0 22 0,0 0 15,-1 0-15,1 0 0,0 0 16,21 22-16,0-1 15,0 0-15,0 0 0,0 21 16,0-20-16,0-1 0,0 0 0,21 21 16,0-21-16,-21 1 15,22-22-15,-1 21 0,0-21 0,0 0 16</inkml:trace>
  <inkml:trace contextRef="#ctx0" brushRef="#br0" timeOffset="25478.48">4276 5228 0,'0'0'15,"21"-42"1,-21 21-16,0 0 0,0-1 15,0 44 17,-21-1-32,21 0 15,0 21-15,0-21 0,0 22 0,0-1 16,0 0-16,0 22 0,0-22 16,0 22-16,-22-1 0,22 1 0,-21-22 15,21 22-15,0-22 0,0 0 0,-21 1 16,0-1-16,21 0 0,-21-21 15,21 22-15,0-22 0,0 0 0,0 0 16,0 0-16,-21-21 16,-1 0-1,22-21 17,-21 0-32,21 0 0</inkml:trace>
  <inkml:trace contextRef="#ctx0" brushRef="#br0" timeOffset="26178.98">3873 5800 0,'-21'0'0,"42"0"0,-63 0 0,21 0 15,0 0-15,0 0 0,-1 0 16,44 0 15,-1 0-15,21 0-16,0-21 0,1 21 15,-1-22-15,0 1 0,1 21 0,20-21 16,-20 0-16,20 0 0,1 0 16,-1-1-16,1 1 0,-22 0 0,21-21 15,1 21-15,-22-1 0,1 1 16,-1 0-16,-21 0 0,0 0 0,0 0 16,-21-1-16,0 1 0,0 0 0,0 0 15,0 0-15,0 0 16,-21-1-16,0 1 0,0 21 15,0 0-15,0 21 16,-1 1 0,22 20-16,0-21 0,0 0 15,0 22-15,0-22 0,0 21 16,0 0-16,0 1 0,0-22 0,-21 21 16,21 1-16,0-1 0,-21-21 15,21 21-15,0-20 0,0 20 0,0-21 16,0 0-16,0 0 0,0 1 0,0-1 15,0 0-15,-21-21 16,21-21 31,21 0-47,-21-1 0,21 1 16,0 0-16,1-21 0,20 21 15,-21-22-15,0 22 0,22-21 0,-22-1 16,21 22-16,-21-21 0,22 21 0,-22 0 15,21-1-15,-21 1 16,0 21-16,1 0 0,-1 0 0,0 0 0,0 21 16,0 1-16,-21 20 15,21-21-15,-21 21 0,0-20 0,22 20 16,-22-21-16,0 0 0,0 22 0,0-22 16,0 0-16,0 21 15,0-21-15,0 1 0,0-1 0,0 0 16,0 21-16,-22-42 0,22 21 15,0-42 17</inkml:trace>
  <inkml:trace contextRef="#ctx0" brushRef="#br0" timeOffset="26694.69">6667 5080 0,'0'-21'0,"0"42"0,0-63 0,0 21 16,0-1-16,0 1 0,0 0 15,0 42 1,0 0 0,0 22-16,0-1 0,0 0 15,22 1-15,-1 20 0,0-20 16,-21-1-16,21 0 0,-21 22 0,21-22 16,-21 0-16,0 1 0,0-22 0,0 21 15,0-21-15,0 22 0,0-22 16,0 0-16,0 0 0,0 0 15,0 1-15,0-1 0,-21-21 16,0 0 0,0 0-16,0 0 15,-1-21-15,1-1 0</inkml:trace>
  <inkml:trace contextRef="#ctx0" brushRef="#br0" timeOffset="27599.17">6159 5525 0,'0'0'0,"22"0"32,-1 0-32,0 0 15,0 0-15,0 0 0,22-22 16,-22 22-16,21-21 0,0 21 0,22 0 16,-22-21-16,22 0 0,-22 21 0,22-21 15,-1 0-15,1-1 0,-1 1 16,-21 0-16,22-21 0,-22 21 0,1-1 15,-1-20-15,-21 0 0,21 21 16,-20-22-16,-1 1 0,-21 0 16,0 20-16,0-20 0,0 21 0,0-21 15,0 20-15,0 1 0,0 0 16,-21 21-16,-1 0 0,1 0 0,0 21 16,0 0-16,21 1 15,0 20-15,-21-21 0,21 21 0,-21 1 16,21-1-16,0 0 0,-22 1 15,22 20-15,0-20 0,0-22 0,0 21 16,0 0-16,-21 1 0,21-22 0,0 21 16,0-21-16,-21 22 0,21-22 15,0 0-15,0 0 0,0 0 0,0 1 16,0-1-16,0 0 16,21-42 15,0 0-31,-21-1 0,22 22 15,-1-21-15,0 0 0,-21 0 16,21-21-16,0 20 0,0 1 0,1 0 16,-1-21-16,0 21 0,0-1 0,0 1 15,0 0-15,1 21 0,-1 0 16,0 0-16,0 0 16,-21 21-16,21-21 0,-21 21 15,21 1-15,-21-1 0,0 0 0,0 0 16,0 0-16,22 0 0,-22 1 15,21-1-15,-21 0 0,0 0 16,0 0-16,0 0 0,21-21 0,0 22 16,0-22-16,0 21 0,1-21 15,20 0-15,-21 0 0,21 0 16,1 0-16,-1 0 0,0-21 0,1-1 16,-1 22-16,0-21 0,1 0 15,-1 0-15,-21 0 0,22 0 0,-22-1 16,21 1-16,-21-21 0,-21 21 15,21-22-15,1 1 0,-22-21 16,0 41-16,0 1 0,0 0 16,0 0-16,-22 21 0,1 0 15,0 0-15,0 0 16,21 21-16,-21-21 0,0 42 0,21-20 16,-22-1-16,1 21 0,21-21 0,-21 22 15,21-22-15,0 21 0,0-21 16,0 22-16,0-22 0,0 0 0,0 0 15,21 0-15,0 0 0,1 1 0,-1-22 16,0 0-16,0 21 0,21-21 16,-20 0-16,-1 0 0,21 0 0,-21 0 15,22-21-15,-22-1 0,0 22 16,21-21-16,-21 0 0,1 0 0,-1 0 16,0 0-16</inkml:trace>
  <inkml:trace contextRef="#ctx0" brushRef="#br0" timeOffset="31012.39">10414 4953 0,'0'0'0,"0"-21"0,0-85 16,0 85-16,0-21 0,0 20 16,0-20-16,0 21 0,0 0 15,0-22-15,0 22 0,0 0 16,0 0-16,0 42 31,0 21-31,0 1 16,0-1-16,0 22 0,0-22 15,0 43-15,0-22 0,0 1 16,0-1-16,0 22 0,0-22 0,0-20 16,-21 20-16,21 1 0,-21-22 15,-1 0-15,22 1 0,0-1 0,-21 21 16,21-41-16,0-1 16,0-42 15,0-1-31,0 1 0,0 0 0,21 0 15,-21-21-15,22 20 0,-1-20 16,-21 0-16,21 21 0,0-22 0,0 1 16,0 0-16,1-1 0,-1 1 15,0 0-15,0 20 0,0-20 16,22 21-16,-22 0 0,0 21 0,0 0 16,0 0-16,0 0 0,1 0 15,-22 21-15,0 0 0,0 0 16,0 0-16,0 1 0,0-1 0,0 21 0,-22-21 15,22 0-15,-21 1 0,0-1 16,0 0-16,0-21 0,0 21 0,-1-21 16,1 0-16,0 0 15,0 0-15,0 0 16,21 21 15,0 0-15,0 1-16,0-1 0,21 0 15,21 21-15,-21-21 16,1 1-16,-1-22 0,0 21 0,0 0 16,0 0-16,22-21 0,-22 21 0,21-21 15,0 0-15,-20 0 0,20 0 16,0 0-16,1 0 0,-1 0 0,0 0 16,1-21-16,-1 21 0,0-21 0,1 0 15,-1 0-15,0-1 0,-21 1 16,1 0-16,20 0 0,-21 0 15,0-22-15,-21 22 0,21 0 0,-21-21 16,22 21-16,-22-1 0,0 1 16,0 0-16,0 0 0,-22 21 15,1 0 1,0 21-16,0 0 0,0 0 16,0 1-16,-22 41 0,22-42 15,0 22-15,0-22 0,21 21 16,0-21-16,0 0 0,0 1 0,0-1 15,0 0-15,21-21 0,0 0 0,0 21 16,22-21-16,-22 0 0,21 0 16,-21 0-16,0-21 0,22 21 15,-1-21-15,-21 0 0,22-1 16,-22 22-16,0-21 0,21 0 0,-21 0 16,1 0-16,20 0 0,-21-1 0,0 22 15,0-21-15,1 0 0,-1 21 16,-21 21-1,0 0 1,0 1-16,0-1 0,0 0 16,0 0-16,0 0 0,0 0 15,0 1-15,0-1 0,21 0 0,0-21 16,0 21-16,22-21 16,-22 0-16,0 0 0,0 0 15,21 0-15,-20-21 0,20 21 0,-21-21 16,21 0-16,-20-1 0,-1 1 15,0 21-15,0-21 0,0 0 0,0 0 16,1 0-16,-22-1 0,0 1 0,21 0 16,-21 0-16,21 0 0,-21 0 15,21 42 1,-21 0 0,0 0-16,0 0 0,0 0 15,0 1-15,0 20 0,0-21 0,0 21 16,0 1-16,-21-1 0,21 0 15,0 1-15,0-1 0,-21 22 16,21-22-16,-21 0 0,21 22 0,0-22 16,-22 0-16,22 22 0,-21-22 0,0 22 15,21-22-15,0 22 0,0-1 16,0-21-16,0 22 0,0-22 0,0 22 16,-21-22-16,0 22 0,21-22 0,-21 0 15,-1-21-15,1 22 0,0-22 0,0 0 16,0 0-16,-22 0 0,22-21 15,-21 0-15,21 0 0,-22 0 16,22 0-16,-21-21 0,0 0 0,20 0 16,-20-21-16,21 20 0,0-20 0,0 0 15,-1-22-15,22 22 0,0 0 16,0-22-16,0 22 0,0-1 0,0 1 16,0 0-16,22 21 0,-1-22 0,-21 22 15,21-21-15,21 21 0,-21-22 16,1 22-16,20-21 0,0-1 0</inkml:trace>
  <inkml:trace contextRef="#ctx0" brushRef="#br0" timeOffset="31563.08">12912 5186 0,'0'0'0,"-22"-21"15,1 21 1,21 21-16,-21 0 0,0 0 15,21 22-15,0-22 0,0 0 16,-21 21-16,21 1 0,-21-22 0,21 21 16,-22 0-16,22-20 0,0 20 0,0-21 15,0 0-15,0 0 0,0 1 16,0-44 0,22 1-1,-1 0-15,-21 0 16,21-21-16,0 20 0,0 1 15,0-21-15,-21 21 0,22-22 0,-1 22 16,0 0-16,-21 0 0,0 0 16,21 21-16,0 0 0,-21 21 15,21 0-15,-21 0 0,0 0 16,22 22-16,-22-22 0,0 0 16,0 21-16,0-20 0,21-1 0,0 0 15,-21 0-15,21 0 0,0 0 16,-21 1-16,21-22 0,1 0 0,-1 0 15,21 0-15,-21 0 0,0 0 0,1 0 16,20-22-16,-21 1 0,0 0 16,22 0-16,-22 0 0,0 0 15,0-1-15,0-20 0,-21 21 0,0 0 16,0-22-16,21 22 0,-21-21 16,0 21-16,0 0 0,0-1 0,0 1 15,0 0-15,-21 21 16,0 0-1,21 21-15,0 0 0,0 1 16,0-1-16,0 0 0,0 0 16,21-21-16,0 0 15</inkml:trace>
  <inkml:trace contextRef="#ctx0" brushRef="#br0" timeOffset="31970.07">13949 5207 0,'0'0'0,"0"-21"0,0 0 0,0 0 16,0-1-16,-21 22 16,-1 0-16,1 22 15,0-1-15,0 0 0,21 0 16,-21 21-16,0-20 0,-1 20 0,1-21 16,0 21-16,21 1 0,0-22 0,-21 21 15,21-21-15,0 22 16,0-22-16,0 0 0,0 0 0,0 0 0,21 1 15,0-1-15,0-21 0,22 0 16,-22 0-16,21 0 0,-21 0 16,1 0-16,20-21 0,-21-1 0,21 22 15,-20-21-15,-1 0 0,0 0 0,0 0 16,-21-22-16,0 22 0,0-21 16,0 21-16,0-22 0,0 22 0,-21-21 15,0 0-15,0 20 0,-1 1 0,1 0 16,0 0-16,0 0 0,0 21 15,0 0-15,-1 0 0,1 0 0,0 21 16,0 0-16,21 0 16,-21 0-16,21 1 0,0-1 15,0 0-15,21-21 16,21 0-16,-21 0 16</inkml:trace>
  <inkml:trace contextRef="#ctx0" brushRef="#br0" timeOffset="32326.87">14414 5207 0,'0'0'0,"22"0"47,-1 0-47,0 21 0,0 0 15,0 1-15,0-1 16,-21 0-16,22 0 0,-22 0 0,21 0 15,-21 22-15,0-22 0,0 0 0,0 0 16,0 0-16,0 1 0,0-1 16,-21 0-16,-1-21 0,22 21 0,-21-21 15,0 0 1,21-21 0,0 0-1,0 0-15,0-1 0,0 1 16,0 0-16,0 0 0,21 0 0,0 0 15,1-1-15,-22 1 0,21 0 16,0 0-16,-21 0 0,21 0 0,0 21 16,0-22-16,1 22 15,-1-21-15,0 21 0,0 0 16</inkml:trace>
  <inkml:trace contextRef="#ctx0" brushRef="#br0" timeOffset="32875.56">15452 5186 0,'0'-21'0,"0"42"0,-22-63 15,1 42-15,0 0 16,0 0-16,0 0 0,-22 0 0,22 0 15,-21 21-15,0 0 0,-1 0 0,1 0 16,0 0-16,-1 22 0,22-22 16,-21 21-16,21-21 0,-22 43 15,43-43-15,-21 0 0,21 22 0,0-22 16,0 0-16,21 0 16,0 0-16,22-21 0,-22 0 0,0 0 15,21 0-15,-20 0 0,20 0 16,-21 0-16,21 0 0,-20-21 15,20 0-15,0 0 0,-21 0 0,22-1 16,-22 1-16,0-21 0,21 0 0,-20-1 16,-1 1-16,0-22 0,0 1 15,0-1-15,-21 1 0,21-1 0,-21-20 16,22 20-16,-22 1 0,0 20 16,0-20-16,0 21 0,0 20 15,0 1-15,0 0 0,-22 21 16,-20 21-16,21 0 15,0 22-15,0-1 0,-1 0 0,1 22 16,0-1-16,21 1 0,0-22 0,0 22 16,0-1-16,42 43 15,-20-64-15,-1-20 0,0 20 0,21-21 16,-21 21-16,1-20 0,-1-22 0,21 21 16,-21-21-16,0 0 0,1 0 15,-1 0-15,0 0 0,0-21 0</inkml:trace>
  <inkml:trace contextRef="#ctx0" brushRef="#br0" timeOffset="33710.56">18775 4995 0,'0'0'0,"63"-42"16,-42 21-1,22 0-15,-43-22 0,21 22 0,0 0 16,0 0-16,-21-21 0,0 20 16,0 1-16,0 0 0,0-21 0,-21 21 15,0-1-15,-21 1 0,-1 0 0,1 0 16,0 21-16,-22 0 0,1 0 15,-1 21-15,1 0 0,-1 0 0,1 43 16,-1-22-16,1 22 16,20-1-16,1 22 0,21-22 0,-22 1 15,43-1-15,0 1 0,0-22 0,0 1 16,22-1-16,-1 0 0,0-21 16,0 1-16,21-1 0,1-21 0,-1 0 15,0 0-15,1 0 0,-1-21 0,22-1 16,-22 1-16,21 0 15,-20 0-15,-1 0 0,0-22 0,1 1 0,-22 0 16,21-1-16,-21 1 0,1 0 16,-1-22-16,-21 1 0,21-43 15,-21 64-15,0-1 0,0 22 16,0-21-16,21 42 0,-21 21 16,0 21-1,0 1-15,0-1 0,0 0 16,0 22-16,0-22 0,0 22 0,0-22 15,0 21-15,0-20 0,0-1 16,21 0-16,-21-20 0,21-1 0,-21 21 16,22-21-16,-1 0 0,0-21 15,0 0-15,0 0 16,0-21-16,1 0 0</inkml:trace>
  <inkml:trace contextRef="#ctx0" brushRef="#br0" timeOffset="34178.29">19431 4551 0,'0'-42'16,"0"84"-16,0-127 0,0 64 0,0 0 0,0 0 15,0 42 1,0 0-16,0 0 0,0 22 0,0-1 16,0 0-16,0 22 0,0-1 15,0 1-15,0-1 0,0 1 0,0-1 16,0 1-16,0-22 0,-21 0 0,21 1 15,-21-1-15,21 0 0,-22-20 16,22-1-16,0 0 0,0 0 0,0-42 47,0 0-47,0 0 0,0-1 16,22 1-16,-1-21 0,0 0 15,0 20-15,0-20 0,22 0 0,-22 21 16,21-22-16,-21 22 0,22 0 0,-1 0 15,-21 0-15,21 21 16,1 0-16,-22 0 0,0 0 0,0 21 0,0 0 16,-21 0-16,0 0 0,0 22 15,0-22-15,0 21 0,-21-21 0,0 22 16,0-22-16,0 21 0,-22-21 16,22 0-16,-21 1 0,21-1 15,-22 0-15,22 0 0,-21-21 0,21 0 16,0 21-16,-1-21 0,1 0 0,0 0 15,21-21 1,0 0-16,0 0 16,21 0-16,0-1 0</inkml:trace>
  <inkml:trace contextRef="#ctx0" brushRef="#br0" timeOffset="34615.04">20510 4805 0,'0'-21'0,"0"42"0,0-63 16,0 20-16,0 1 15,0 0-15,-21 21 16,0-21-16,0 21 16,0 0-16,0 0 0,-1 0 0,-20 0 15,21 21-15,0 0 0,0 0 0,-1-21 16,1 43-16,0-22 0,21 0 15,-21 0-15,21 0 0,0 1 0,0-1 16,0 0-16,0 21 0,21-21 16,0 1-16,-21-1 0,21 0 15,1 0-15,-1 0 0,0 0 0,0 1 16,0 20-16,0-21 0,1 0 16,-22 0-16,0 1 0,0-1 0,0 0 15,0 0-15,0 0 0,-43-21 16,22 21-16,0-21 0,-21 0 0,-1 22 15,22-22-15,-21 0 0,-1 0 0,22 0 16,-21 0-16,21 0 16,0 0-16,-1-22 0,1 22 0,0-21 0,21 0 15,0 0-15,0 0 16,0 0-16,0-1 0,21 1 16,0 0-16,22 0 0,-22 0 15,21-22-15,1 22 0</inkml:trace>
  <inkml:trace contextRef="#ctx0" brushRef="#br0" timeOffset="34888.9">21082 4360 0,'0'-21'0,"0"42"0,0-63 0,0 21 0,0 42 31,-21 21-31,0 1 0,-1-22 16,1 42-16,21-20 0,-21-1 15,0 22-15,21-22 0,-21 21 16,0 1-16,21-1 0,-22 1 0,22-22 16,-21 22-16,21-22 0,-21 0 15,0 1-15,21-22 0,0 21 0,0-21 16,0 1-16,0-1 0,0 0 0,21-21 31,0 0-15,-21-21-16</inkml:trace>
  <inkml:trace contextRef="#ctx0" brushRef="#br0" timeOffset="35052.79">20680 5059 0,'0'0'0,"0"-21"16,0 0-1,21-1-15,0 22 0,0 0 16,22-21-16,-22 21 0,21 0 0,-21-21 15,22 21-15,-1 0 0,0-21 16,-21 21-16,22-21 0,-1 21 16,0 0-16,1 0 0</inkml:trace>
  <inkml:trace contextRef="#ctx0" brushRef="#br0" timeOffset="35469.06">21378 5017 0,'0'0'0,"-21"0"16,21-22-16,0 1 0,0 0 16,0 0-16,0 0 0,0 0 0,0-1 15,21 22-15,0-21 0,1 21 16,-1 0-16,0-21 0,0 21 0,0 0 16,22 0-16,-22 21 0,21-21 15,-21 21-15,0 22 0,22-22 0,-43 0 16,21 21-16,0-20 0,-21 20 15,21 0-15,-21-21 0,21 1 16,-21 20-16,0-21 0,0 0 0,0 0 16,0 1-16,-21-22 15,0 0-15,0 0 16,0 0-16,21-22 16,0 1-16,0 0 15,0 0-15,0 0 0,0-22 0,0 22 16,21-21-16,0 21 0,0-22 15,0 1-15,22 0 0,-22 21 0,0-22 16,21 22-16,-20 0 0,20 0 16,-21 21-16,0 0 0,22 0 0,-22 0 15,0 0-15,0 0 0,0 0 16,0 0-16,1 21 0,-1 0 16</inkml:trace>
  <inkml:trace contextRef="#ctx0" brushRef="#br0" timeOffset="35971.29">22606 5122 0,'0'0'0,"21"0"0,0 0 15,0 0-15,1-21 0,-1 0 16,0 21-16,0-21 0,0 0 0,0 0 16,-21-1-16,22 1 0,-22-21 15,0 21-15,0-22 0,-22 22 16,1 0-16,-21-21 0,21 21 0,-22 21 15,1-22-15,21 22 0,-21 0 16,-1 0-16,1 0 0,21 22 0,-22 20 16,22-21-16,-21 21 0,21 1 0,0-1 15,-1 0-15,1 1 0,0-1 16,0 0-16,21 1 0,-21-22 0,21 21 16,0-21-16,0 1 0,21-1 15,0-21-15,0 21 0,0-21 16,1 0-16,20 0 15,0-21-15,-21 0 0,1 21 16,-1-22-16,21 1 0,-21 0 0,0 0 16,1 0-16,20-22 0,-21 22 15,0 0-15,0-21 0,-21 21 0,22-1 16,-22 1-16,21 21 0,-21 21 31,0 1-31,0-1 0,-21 0 0,21 0 16,-22 0-16,22 0 0,0 1 15,0-1-15,0 0 0,0 0 0,0 0 16,22 0-16,-1-21 0,0 0 16,0 22-16,0-22 15,0 0-15,22 0 0,-22 0 0,21 0 16,-21 0-16,64-22 0,-64 1 16</inkml:trace>
  <inkml:trace contextRef="#ctx0" brushRef="#br0" timeOffset="36501.94">23283 4890 0,'0'-43'0,"0"86"0,0-128 0,0 64 16,0 0-16,0-1 0,0 1 16,0 42-1,0 1-15,0-1 0,-21 21 16,0-21-16,0 22 0,21-1 16,-21 0-16,-1 1 0,22-1 0,-21 0 15,21 1-15,0-22 0,0 21 0,0-21 16,0 0-16,0 1 0,0-1 15,21 0-15,1 0 0,-1-21 0,0 0 16,21 0-16,-21 0 0,1 0 16,20 0-16,-21 0 0,21 0 0,1-21 15,-22 21-15,21-21 0,-21-22 0,22 22 16,-22 0-16,21-21 0,-21-1 16,22 1-16,-22-21 0,0-1 0,0 1 15,0-1-15,1 1 0,-1-1 16,-21-21-16,21 22 0,0-22 0,0 22 15,0-1-15,1 1 0,-22-1 16,0 22-16,21 21 0,-21 0 16,0-1-16,0 44 0,0-1 15,0 21-15,-21 0 0,21 1 16,-22 20-16,1-20 0,21 20 0,-42 64 16,21-63-16,0-1 15,-1 1-15,1-1 0,0 1 0,0-22 16,0 21-16,21-20 0,-21-1 0,21 0 15,0 1-15,0-22 0,0 0 16,0 0-16,0 0 0,0 1 16,21-1-16,0-21 15,0 0-15,0 0 16,0 0-16,43-21 0,-43-1 16,0 1-16,22 0 0,-22 0 15,0 0-15,0-22 0,0 22 0,0 0 16</inkml:trace>
  <inkml:trace contextRef="#ctx0" brushRef="#br0" timeOffset="36653.86">23749 4720 0,'-21'0'0,"42"0"0,-21 0 32,21 0-17,0 0-15,0 0 16,1 0-16,20 0 0,-21 0 0,0 0 15,22 0-15,-1 0 0,-21 0 0</inkml:trace>
  <inkml:trace contextRef="#ctx0" brushRef="#br0" timeOffset="37038.64">24786 4678 0,'-21'0'0,"42"0"0,-84 0 0,41 0 0,-20 21 16,21 0-16,0 0 0,-22 1 16,22-1-16,0 21 0,0 0 0,0-20 15,0 20-15,21 0 0,-22 1 16,22-1-16,-21-21 0,21 21 16,0-20-16,0-1 0,0 0 0,0 0 15,21 0-15,1 0 0,-1-21 0,0 0 16,0 0-16,0 0 0,0 0 0,1 0 15,-1 0-15,0 0 0,0-21 16,0 0-16,0 0 0,1 0 16,-1 0-16,-21-22 0,21 1 0,-21 0 15,0-1-15,0 1 0,0 0 16,0-1-16,0 22 0,0-21 0,0 21 16,0-1-16,-21 22 15,0 0-15,-1 0 16,22 22-1,0-1-15,0 0 16,0 0-16</inkml:trace>
  <inkml:trace contextRef="#ctx0" brushRef="#br0" timeOffset="37418.42">24998 4911 0,'0'0'0,"0"-21"0,-21 21 15,21-22-15,0 1 0,0 0 16,0 0-16,21 0 16,0 21-16,0 0 0,-21-21 0,42 21 15,-20 0-15,-1 0 0,0 0 16,0 21-16,-21 0 0,21-21 0,-21 21 16,0 0-16,21 22 0,-21-22 0,0 0 15,0 21-15,0-21 0,0 1 16,-21-1-16,21 0 0,-21 0 15,0 0-15,21 0 0,-21 1 16,0-22 0,21-22-1,0 1-15,0 0 16,0 0-16,0 0 0,0 0 0,0-1 16,0 1-16,0 0 0,0-21 15,0 21-15,0-1 0,0 1 0,21 0 16,-21 0-16,21 0 0,-21 0 15,21-1-15,0 1 0,-21 0 16,21 0-16</inkml:trace>
  <inkml:trace contextRef="#ctx0" brushRef="#br0" timeOffset="37912.25">25400 4382 0,'-21'-22'15,"42"44"-15,-85-65 0,43 43 0,-21 0 0,21-21 16,0 21-16,-22 0 0,22 0 16,-21 0-16,-1 0 0,1 0 0,0 0 15,-1 21-15,1 0 0,-21-21 16,20 43-16,-20-22 0,20 0 0,-20 21 16,-1 1-16,22-1 0,-21 22 15,20-22-15,-20 21 0,20 1 16,1-1-16,21 1 0,-21-1 0,20-20 15,1 20-15,21-20 0,0-1 16,0 0-16,21 1 0,22-1 0,-22-21 16,21 21-16,1-20 0,-1-1 0,0 0 15,1-21-15,-1 21 0,0-21 16,1 0-16,-1 0 0,0 0 0,22 0 16,-22 0-16,22 0 0,-22-21 0,21 0 15,-20 0-15,-1-1 0,0 1 16,1-21-16,-1 0 0,0-1 0,1-20 15,-1-1-15,-21 1 0,0-22 16,1 22-16,-1-22 0,-21 21 16,0 1-16,0-1 0,-21 1 0,-1-1 15,-20 22-15,0 0 0,-1-1 16,1 22-16,-21 0 0,20 0 0,-20 0 16,20 0-16,1 21 0,0 0 15,-1 0-15,1 0 0,0 21 0,-1-21 16,22 21-16,-21 0 0,21 0 15,-22 0-15,22 1 0,-21-1 0,21 0 16,-22 0-16</inkml:trace>
  <inkml:trace contextRef="#ctx0" brushRef="#br0" timeOffset="39951.51">3196 7387 0,'0'0'0,"0"-21"32,0 0-32,-21 0 15,21 0-15,0-1 0,0 1 16,-21 0-16,0 0 0,-1 0 16,1 0-16,0-1 0,-21 1 0,-1 0 15,1 0-15,0 0 0,-1 21 0,1 0 16,0 0-16,-22 0 0,22 0 15,-22 21-15,22-21 0,0 42 16,-1-21-16,1 22 0,0-1 0,21 0 16,-1 1-16,1 20 0,0-20 15,21 20-15,-21-21 0,21 22 0,0-22 16,0 1-16,21-1 0,0-21 16,0 21-16,22-20 0,-22-1 15,21 0-15,1-21 0,20 0 0,-21 0 16,1 0-16,-1-21 0,0 0 15,22-1-15,-22 1 0,-21 0 0,22 0 16,-1-21-16,-21 20 0,22-20 16,-22 0-16,0-1 0,0 1 0,-21 21 15,0-21-15,21-1 0,-21 1 16,0 0-16,0-1 0,0 1 0,0 21 16,0 0-16,0-1 0,-21 22 15,21 22-15,0-1 16,0 21-16,0 0 0,0 1 0,0-1 15,0 22-15,0-22 0,0 21 16,0-20-16,0-1 0,21-21 0,0 22 16,-21-1-16,22-21 0,-1 0 15,0-21-15,0 21 0,0-21 16,0 0-16,1 0 0,-1 0 0,0 0 16,0-21-16,0 21 0,0-21 15,1 0-15,-1 0 0,0 0 0,-21-22 16,21 22-16,0 0 0,-21-21 0,0 20 15,0-20-15,0 21 0,0-21 16,0-1-16,0 22 0,0 0 0,0 0 16,0 0-16,-21-1 0,0 22 15,21 22-15,-21 20 16,21-21-16,-21 21 0,21-20 0,-22 20 16,22 0-16,0-21 0,0 22 15,0-22-15,0 21 0,0-21 16,0 1-16,0-1 0,0 0 15,22-21 1,-1-21-16,-21 0 16,21-1-16,0 1 0,0 0 0,0 0 15,-21 0-15,22 0 0,-1-22 16,0 22-16,-21-21 0,0 21 0,21-22 16,-21 22-16,21 0 0,-21 0 15,0 0-15,0 42 16,0 0-16,21 0 0,-21 21 15,0-20-15,0 20 16,0-21-16,0 21 0,22-20 0,-22 20 16,0-21-16,21 0 0,-21 0 0,0 1 15,0-1-15,21 0 0,0-21 16,-21 21-16,21-21 0,0 0 16,1 0-16,-1 0 15,0-21-15,0 0 0,0 21 0,0-21 16,1-1-16,20 1 0,-21-21 0,0 21 15,-21 0-15,21-22 0,1 22 16,-22 0-16,21-21 0,-21 20 0,0 1 16,0 0-16,0 42 31,0 0-31,0 1 16,0-1-16,0 21 0,0-21 0,0 22 15,21-22-15,-21 21 0,21-21 16,-21 0-16,21 22 0,-21-22 0,21 0 15,1-21-15,-1 21 0,0-21 0,0 0 16,21 0-16,-20 0 0,20 0 16,-21 0-16,21 0 0,-20-21 0,20 21 15,-21-21-15,21 0 0,-20 0 0,20-22 16,-21 22-16,0 0 16,0 0-16,1-22 0,-1 22 0,-21-42 15,0 20-15,0 22 0,0 0 16,0 0-16,0 0 0,0 0 15,-21 21 1,-1 0-16,22 42 0,0-21 16,-21 21-16,21-20 0,0 41 15,0-21-15,-21 1 0,0-1 0,21 22 16,0-1-16,0-21 0,0 22 0,0 21 16,0-22-16,0 1 0,0-1 0,0 22 15,0-22-15,0 1 0,0 20 16,0-20-16,-21 21 0,0-22 15,21 1-15,-22 20 0,1-20 0,0-1 16,0 1-16,-21-1 0,20-20 0,1 20 16,0-21-16,-21-20 0,21 20 15,-1-21-15,1 0 0,0-21 0,0 0 16,0 0-16,0-21 0,-1 0 0,1 0 16,0 0-16,0-22 0,0-20 15,21 20-15,-21-20 0,-1-1 0,1-20 16,21 20-16,0-20 0,0-1 0,0 0 15,0 1-15,0-22 0,21 21 16,1 0-16,-1 1 0,21-1 16,0 22-16,1-22 0,20 21 0,1 1 15,-1-1-15,1 22 0,-1-21 0</inkml:trace>
  <inkml:trace contextRef="#ctx0" brushRef="#br0" timeOffset="40818.85">5863 7218 0,'-21'-21'15,"42"42"-15,-63-85 0,21 43 0,-1 0 0,22 0 0,0 0 16,0 0-16,0-1 0,-21 22 15,21-21-15,0 42 16,0 1 0,0-1-16,0 21 15,0-21-15,21 0 0,-21 22 0,0-1 16,0-21-16,0 22 0,0-1 16,0-21-16,0 0 0,0 22 0,0-22 15,0 0-15,0 0 0,0 0 0,0 0 16,0-42 15,0 0-31,0 0 16,0-21-16,0 20 0,22-20 15,-22 21-15,21-21 0,0-1 16,-21 1-16,42-43 0,-21 64 16,1 0-16,-1-21 0,21 20 15,-21 22-15,0-21 0,1 21 0,-1 0 16,0 0-16,0 21 0,0 1 0,0-1 15,1 0-15,-1 21 0,-21 1 16,0-1-16,21 0 0,-21-21 16,21 22-16,-21-1 0,0 0 0,0-20 0,0-1 15,0 21-15,0-21 16,0 0-16,21-21 0,0 0 16,-21-21-1,22 0 1,-1 0-16,0-21 0,0 20 0,-21-20 15,21 0-15,0-1 0,1-20 0,-1 21 16,0-1-16,21-20 0,-21 20 16,1 22-16,20-21 0,-21 21 0,0 0 15,22-1-15,-22 22 16,0 22-16,0-1 0,-21 0 0,0 21 16,0-21-16,0 22 0,0-1 0,0 0 15,0 1-15,0-1 0,0 0 0,0 1 16,0-1-16,0-21 0,0 0 15,0 1-15,0-1 0,0 0 16,0 0-16,21-21 16,0 0-16,1 0 0,-1-21 15</inkml:trace>
  <inkml:trace contextRef="#ctx0" brushRef="#br0" timeOffset="41206.64">7133 7281 0,'0'0'0,"0"22"15,21-22 1,0 0-16,1 0 16,-1-22-16,0 22 0,0-21 0,0 0 15,0 0-15,1 0 0,20 0 16,-21-1-16,43-20 0,-43 21 15,0 0-15,0 0 0,0-1 0,-21 1 16,0 0-16,0 0 16,0 0-16,-21 21 0,0 0 15,0 0-15,0 0 0,-22 0 16,22 21-16,0 0 0,0 0 16,-22 22-16,22-1 0,21 0 0,-21 1 15,21-1-15,0 0 0,-21 22 0,21-22 16,0-21-16,0 22 0,0-1 15,0-21-15,21 0 0,0 0 0,0-21 16,1 0-16,-1 0 0,21 0 16,0 0-16,-20 0 0,20-21 15,21 0-15,-20 0 0,20 0 0,-20-22 16,20 22-16</inkml:trace>
  <inkml:trace contextRef="#ctx0" brushRef="#br0" timeOffset="41446.51">8234 6837 0,'0'-42'0,"0"84"0,0-127 0,0 43 16,0 21-16,0 0 0,-21-22 0,21 22 16,-22 21-16,22 21 15,-21-21-15,21 43 0,-21-22 16,21 21-16,0 0 0,0 1 0,-21-1 16,21 22-16,-21-22 0,21 21 0,0-20 15,0-1-15,-21 22 0,21-22 16,-22 0-16,22 1 0,-21-1 0,21-21 15,0 21-15,0-20 0,0-1 0,0 0 16,21-21 15,1 0-31,-1-21 0,0 0 0</inkml:trace>
  <inkml:trace contextRef="#ctx0" brushRef="#br0" timeOffset="42234.33">8509 6689 0,'0'0'16,"0"-21"-16,0-1 0,0 1 0,0 42 16,0 22-1,0-22-15,0 21 0,-21 1 16,21-1-16,0 0 0,0 22 16,0-22-16,-21 22 0,21-22 0,-22 21 15,22-20-15,0 20 0,0-20 16,-21-1-16,21 0 0,-21-21 0,21 22 15,-21-22-15,21 0 0,-21 0 0,21 0 16,0-42 0,21 0-1,0 0-15,0-21 0,0 20 16,1-20-16,-1 21 0,0-21 0,0-1 16,21 1-16,-20 21 0,-1-22 15,0 22-15,0 0 0,0 0 16,0 21-16,1 0 15,-22 21-15,0 0 16,0 22-16,0-22 0,0 0 0,0 21 16,0-21-16,0 1 0,0-1 0,0 21 15,21-21-15,-21 0 16,21 1-16,0-1 0,0-21 16,0 21-16,1-21 0,-1 0 0,0 0 15,0 0-15,0 0 0,0 0 0,22-21 16,-22 0-16,0-1 0,0 1 15,0 0-15,1 0 0,-22 0 0,21 0 16,-21-22-16,21 22 0,-21-21 16,0 21-16,0-22 0,0 22 15,21 0-15,-21 0 0,21 21 16,-21 21 0,0 0-1,0 0-15,0 22 0,0-22 0,0 21 16,0-21-16,0 22 0,0-22 0,0 0 15,0 21-15,0-21 0,21 1 16,1-22-16,-1 21 0,0 0 0,0-21 16,0 0-16,0 0 0,1 0 0,20 0 15,-21 0-15,0 0 0,0 0 0,22-21 16,-22 0-16,0 21 16,0-22-16,0 1 0,1-21 0,-1 21 15,-21 0-15,21-22 0,-21 22 0,0-42 16,0 20-16,0 22 15,-21 0-15,0 0 0,-1 0 0,1-1 16,0 1-16,-21 21 0,21 0 16,-1 0-16,1 0 0,0 0 0,0 21 15,0-21-15,0 22 0,-1-22 16,22 21-16,0 0 0,-21-21 0,21 21 16</inkml:trace>
  <inkml:trace contextRef="#ctx0" brushRef="#br0" timeOffset="42836.98">10350 7006 0,'0'-21'0,"0"42"0,0-63 16,-21 42-16,0 0 0,0 0 15,0 0-15,0 0 0,-1 0 0,1 0 16,0 0-16,-21 21 0,21 0 16,-1 0-16,1 1 0,-21-1 15,21 0-15,0 21 0,-1 1 0,1-1 16,0-21-16,0 21 0,21 1 16,-21-1-16,21-21 0,0 0 0,0 22 15,0-22-15,0 0 0,21-21 0,0 21 16,0-21-16,0 0 0,1 0 0,-1 0 15,0 0-15,0 0 16,0 0-16,22-21 0,-22 0 0,0 0 0,0 0 16,0-1-16,22-20 0,-22 21 15,21-64-15,-21 43 16,0 0-16,1-1 0,-1-20 0,21-43 16,-21 64-16,-21-22 0,21 22 15,1-22-15,-22 1 0,0 20 16,0-20-16,21 21 0,-21-1 0,0 22 15,0-21-15,0 21 0,0 42 32,0 0-32,0 21 0,0 1 0,0-1 15,0 64-15,0-43 0,0-20 16,-21 20-16,21 1 0,0-22 16,0 0-16,0 22 0,0-22 0,0 0 15,0 1-15,0-1 0,0-21 0,0 22 16,0-22-16,0 0 0,21 0 15,-21 0-15,42-21 16,-21 0-16,0 0 0,1 0 16,-1 0-16,21 0 0,-21-21 0,0 0 15,22 0-15,-22 0 0,0-22 16,21 22-16,-20-21 0</inkml:trace>
  <inkml:trace contextRef="#ctx0" brushRef="#br0" timeOffset="43094.83">8382 6816 0,'-42'21'15,"84"-42"-15,-127 63 0,64-42 0,-21 0 16,63 0-1,0 0-15,21 0 0,1 0 16,-1 0-16,0 0 0,1 0 16,20 0-16,-20-21 0,20 21 0,1 0 15,-22-21-15,21 21 0,-20 0 0,-1-21 16,0-1-16,1 22 0,-1 0 16</inkml:trace>
  <inkml:trace contextRef="#ctx0" brushRef="#br0" timeOffset="43894.88">12319 6964 0,'21'-21'0,"-42"42"0,63-63 0,-42 20 15,21 1-15,1 0 0,-1 0 0,-21 0 16,21 21 0,-21 21-1,0 21 1,0-21-16,0 1 0,0 20 16,0 0-16,0 1 0,0-1 0,-21-21 15,21 21-15,0 1 0,0-1 0,0 0 16,-21-20-16,21-1 0,0 0 15,0 0-15,0 0 0,21-21 32,-21-21-17,21 0-15,0 0 0,0 0 16,-21-1-16,21-20 0,1 21 0,-1-21 16,-21 20-16,0 1 0,21-21 0,-21 21 15,21 0-15,-21-1 0,0 1 16,0 42-1,0 22-15,0-22 16,0 0-16,0 0 0,0 22 16,0-22-16,0 21 0,21-21 0,-21 0 15,21 1-15,1-1 0,-22 0 0,21 0 16,21 0-16,-21-21 0,0 0 16,22 0-16,-22 0 0,21 0 0,1 0 15,-1-21-15,-21 0 0,21 0 0,1 0 16,-22-1-16,21 1 15,-21-21-15,1 21 0,-1 0 0,0-22 16,-21 1-16,0 0 0,0 20 0,0-20 16,0 0-16,0-1 0,-21 1 15,0 21-15,-1-21 0,1 20 0,0 22 16,0-21-16,0 21 0,0 0 0,-1 0 16,1 21-16,-21 1 0,21-1 15,0 0-15,-1 0 0,22 0 0,0 0 16,0 1-16,0-1 0,0 0 0,0 0 15,43-21-15</inkml:trace>
  <inkml:trace contextRef="#ctx0" brushRef="#br0" timeOffset="44578.75">13822 6414 0,'0'-22'0,"0"44"0,0-86 15,0 43-15,-21 21 16,21 21-16,-22 21 0,1-20 16,21 20-16,-21 0 0,0 22 0,0-1 15,21-20-15,-21 20 0,-1-21 16,1 22-16,0-22 0,0 22 0,21-22 16,-21 0-16,0 1 0,21-1 15,-22 0-15,22-20 0,0 20 0,0 0 16,0-21-16,0 1 15,22-22 1,-1 0-16,0-22 0,0 1 16,0 0-16,0 0 0,-21 0 15,22 0-15,-1-1 0,0-20 0,0 21 16,0 0-16,0-22 0,-21 22 16,22 0-16,-1 0 0,0 0 0,0 21 15,0 0-15,0 0 16,-21 21-16,0 0 15,0 0-15,0 0 0,0 22 0,0-22 16,0 0-16,0 21 0,0-20 16,0-1-16,0 21 0,22-21 0,-22 0 15,21 1-15,0-1 0,0-21 0,0 21 16,0-21-16,22 0 0,-22 0 16,0 0-16,21 0 0,-20 0 0,-1 0 15,0-21-15,21 0 0,-21 21 0,1-22 16,-1 1-16,0 0 0,-21-21 15,21 21-15,-21-1 0,21-20 0,-21 21 16,0-21-16,0 20 0,0 1 0,0 0 16,0 42-1,0 0 1,0 1-16,0-1 0,0 21 16,0 0-16,-21-20 0,21 20 15,0-21-15,0 0 0,0 0 0,0 1 16,0-1-16,0 0 0,21-21 31,0 0-15,1 0-16,-22-21 0,21 0 15,-21-1-15,21 1 16,0 0-16</inkml:trace>
  <inkml:trace contextRef="#ctx0" brushRef="#br0" timeOffset="44734.66">14541 6858 0,'-21'-21'15,"42"42"-15,-63-63 0,21 42 0,0 0 0,0 0 16,-1 0-16,1 0 16,21 21-1,0 0-15,0 0 16,21-21 0,1 0-16,-1 21 15</inkml:trace>
  <inkml:trace contextRef="#ctx0" brushRef="#br0" timeOffset="45012.5">14986 6816 0,'0'0'16,"-21"-64"0,0 64-16,-1-21 0,1 21 15,0 21-15,0 0 16,0 1-16,21 20 0,0-21 0,0 21 15,-21 1-15,21-22 0,-22 21 16,22 1-16,0-1 0,0-21 16,0 43-16,0-43 0,0 21 15,0-21-15,22 0 16,-1 1-16,0-22 0,0 0 0,21 0 16,-20 0-16,20 0 0,-21 0 0,21 0 15,1-22-15,-1 1 0,-21 0 16,22 0-16,-1 0 0,0-22 0</inkml:trace>
  <inkml:trace contextRef="#ctx0" brushRef="#br0" timeOffset="45471.25">15600 6414 0,'0'0'0,"21"-43"16,-21 1-16,0 21 0,0-22 16,-21 65-1,0-1-15,-1 21 16,1 0-16,0 22 0,0-1 0,0-20 15,0 20-15,-1 1 0,1-1 0,0-20 16,21-1-16,0 0 0,0 1 16,0 41-16,0-63 0,0 22 15,0-22-15,0 0 0,-21 0 0,21 0 16,0 1-16,0-1 0,-21-21 16,0 0-1,21-21 1,0-1-1,0 1-15,0 0 0,0 0 0,0 0 16,0 0-16,21-22 0,0 22 0,0 0 16,0-21-16,22 20 0,-22-20 15,21 21-15,0 0 0,1 0 0,-1 21 16,0 0-16,1 0 0,-1 0 0,-21 0 16,22 0-16,-22 21 0,0 21 15,0-21-15,-21 0 0,21 22 0,-21-22 16,0 21-16,0-21 0,0 1 15,0 20-15,0-21 0,-21 0 0,21 22 16,-21-22-16,21 0 0,-21 0 16,21 0-16,-21-21 15,21 21-15,-22-21 16,1 0-16,0-21 16</inkml:trace>
  <inkml:trace contextRef="#ctx0" brushRef="#br0" timeOffset="46285.38">17484 7133 0,'0'0'0,"21"-21"0,0 21 0,0 0 15,0-21-15,-21 0 16,21 21-16,-21-21 0,0-1 16,0 1-16,0 0 0,0 0 15,-21 21-15,0-21 0,0 0 16,0-1-16,-22 1 0,1 0 0,21 21 15,-21 0-15,-1 0 0,1 0 16,0 0-16,-1 0 0,1 0 16,-43 42-16,43-20 0,21 20 15,-22-21-15,22 0 0,0 22 0,21-1 16,0-21-16,-21 21 0,21 1 16,0-22-16,0 21 0,0-21 0,21 1 15,-21-1-15,21 0 0,0-21 16,22 0-16,-22 0 0,21 0 0,-21 0 15,22 0-15,-1 0 0,0-21 0,1 0 16,-22-1-16,21 1 0,1-21 16,-1 21-16,0 0 0,-21-22 15,43-20-15,-22 20 0,-21 1 0,22 0 16,-22-1-16,0-20 16,0-1-16,0 22 0,1-21 0,-1-64 15,0 84-15,-21 1 0,0 0 16,0 20-16,0 1 0,-21 21 15,0 0-15,21 43 0,-22-22 16,1 42-16,0-20 0,0 20 16,0 1-16,0-22 0,21 21 0,-22 1 15,22-22-15,-21 22 0,21-22 0,-21 0 16,21 1-16,0-1 0,0 0 16,0 1-16,0-22 0,0 0 0,21 0 15,0 0-15,-21 1 0,22-1 0,-1-21 16,0 0-16,0 0 0,0 0 15,0 0-15,1 0 0,-1-21 16,21-1-16</inkml:trace>
  <inkml:trace contextRef="#ctx0" brushRef="#br0" timeOffset="46678.15">18097 6943 0,'0'0'0,"0"-21"0,-21 21 31,0 0-31,0 0 0,0 0 15,0 21-15,-1 0 0,1 0 0,0 0 16,21 0-16,-21 1 0,0 20 16,21-21-16,0 0 0,0 22 15,0-22-15,0 21 0,0-21 0,0 0 16,0 22-16,0-22 0,0 0 16,0 0-16,21-21 0,0 21 0,0-21 15,0 0-15,1 0 0,-1 0 0,0 0 16,21 0-16,-21-21 0,1 21 15,-1-21-15,21 0 0,-21 0 0,0 0 16,1-22-16,-1 22 0,-21-21 0,0-1 16,21 22-16,-21-21 0,0 0 15,0 20-15,0-20 0,0 21 0,0 0 16,-21 0-16,0-1 0,21 1 16,-22 21-16,1 0 0,0 0 15,0 0-15,0 0 0,0 0 0,-1 0 16,1 21-16,21 1 0,0-1 15,0 0-15,0 0 16,21-21-16,1 0 16,-1 0-16</inkml:trace>
  <inkml:trace contextRef="#ctx0" brushRef="#br0" timeOffset="47319.3">18478 7154 0,'22'0'16,"20"0"0,-21 0-16,0 0 0,0-21 0,1 21 15,20-21-15,-21 0 0,0 21 16,0-21-16,22 0 0,-22 21 0,0-22 16,0 1-16,0 0 0,-21 0 15,0 0-15,22 21 0,-22-21 0,0-1 16,0 1-16,-22 21 15,1 0-15,0 0 0,0 0 16,0 0-16,-22 21 16,43 1-16,-21-1 0,0 0 0,0 0 15,0 0-15,0 22 0,21-22 16,0 0-16,-22 21 0,22-21 0,0 1 16,0 20-16,0-21 0,0 0 0,0 0 15,0 1-15,22-1 16,-22 0-16,21-21 0,0 0 0,0 0 15,21 0-15,-20 0 0,-1 0 0,21 0 16,0 0-16,-20 0 0,20-21 16,0 21-16,-21-21 0,22-1 15,-1 1-15,-21 0 0,22 0 0,-22 0 0,0-22 16,0 22-16,0 0 16,-21-21-16,0 21 0,21-1 0,-21-20 15,0 21-15,0 0 0,0 0 0,0-1 16,-21 22-1,21 22-15,-21-1 16,21 0-16,0 0 0,0 0 0,0 0 16,0 1-16,0-1 0,0 0 15,0 21-15,0-21 0,21 1 0,-21-1 16,0 0-16,21 0 0,-21 0 0,0 0 16,0 1-16,0-1 15,-21-21-15,0 0 16,0 0-16,0 0 15,0 0-15,-1 0 0,1 0 16,0 0-16,0 0 0,21-21 16,-21 21-16,0-22 0,21 1 0,0 0 15,0 0-15</inkml:trace>
  <inkml:trace contextRef="#ctx0" brushRef="#br0" timeOffset="48017.98">19939 6879 0,'0'0'0,"21"0"16,0-21-16,-21 0 0,0 0 16,0 0-16,0-1 15,0 44 16,0-1-31,0 0 0,0 0 0,0 0 16,0 22-16,-21-22 0,0 21 16,21-21-16,-21 22 0,21-1 0,0-21 15,-21 21-15,-1-20 0,22-1 0,0 21 16,0-21-16,-21 0 0,21 1 16,-21-22-16,21-22 46,0 1-46,0 0 16,0 0-16,0 0 0,0-22 16,0 22-16,21 0 0,0-21 0,1-1 15,-1 22-15,0-21 0,0 0 0,21 20 16,1-20-16,-1 0 0,0 21 16,1-1-16,-1 1 0,22 0 0,-22 21 15,0 0-15,1 0 0,-22 0 0,21 21 16,-21 0-16,22 22 15,-43-1-15,0-21 0,0 22 0,0-1 16,0-21-16,-22 21 0,1-20 0,-21 20 16,21-21-16,0 0 15,-1 0-15,1 1 0,0-1 0,0 0 16,0 0-16,0-21 0,21 21 0,21-42 47,0 0-47,0 0 15</inkml:trace>
  <inkml:trace contextRef="#ctx0" brushRef="#br0" timeOffset="48438.73">21103 6773 0,'0'0'15,"-21"0"-15,0 0 16,0 0-16,-1 0 0,1 0 15,0 0-15,0 22 0,0-1 0,0 0 16,-1 0-16,1 0 0,-21 22 16,21-22-16,0 21 0,-1 0 0,1 1 15,0-22-15,21 21 0,0 1 0,-21-22 16,21 0-16,0 21 0,0-21 16,21 1-16,0-1 0,0-21 15,1 0-15,-1 0 0,0 0 0,0 0 16,21 0-16,-20 0 0,-1-21 15,21-1-15,-21 22 0,0-21 0,1-21 16,-1 21-16,21-22 16,-42 1-16,0 21 0,0-21 15,0-1-15,0 1 0,0 21 0,0-22 16,0 1-16,0 21 0,-21 0 16,0 0-16,21-1 0,-21 1 0,-1 21 15,-20 0-15,21 0 0,0 0 0,0 21 16,-1-21-16,22 22 0,-21-1 15,0 0-15,21 0 0,0 0 16,0 0-16,0 1 16,42-22-16,-20 0 0,-1 0 15</inkml:trace>
  <inkml:trace contextRef="#ctx0" brushRef="#br0" timeOffset="48751.56">21780 6477 0,'0'0'0,"0"-42"0,0 21 16,0-1-16,0 1 0,0 0 0,0 42 31,0 0-31,-21 1 0,0 20 16,0-21-16,0 21 0,0 22 15,-1-22-15,1 1 0,0 20 0,0-21 16,0 1-16,-22-1 0,22 0 15,0 1-15,0-1 0,0 0 0,21 22 16,0-22-16,0-21 0,0 1 16,0-1-16,0 0 0,0 0 15,21-21-15,0 21 0,0-21 16,0 0-16,1 0 0,-1 0 0,0 0 16,0-21-16,0 21 0,0-21 15,1 0-15,-1 21 0,0-21 0,0-1 16</inkml:trace>
  <inkml:trace contextRef="#ctx0" brushRef="#br0" timeOffset="48934.45">21378 6837 0,'-21'0'0,"21"21"15,21-21 1,0 0-16,1 0 15,-1 0-15,0 0 0,21 0 16,-21 0-16,22 0 0,-1 0 0,-21 0 16,22-21-16,-1 21 0,0-21 15</inkml:trace>
  <inkml:trace contextRef="#ctx0" brushRef="#br0" timeOffset="50671.55">22437 7027 0,'0'0'16,"0"-21"-1,21 0-15,0 21 16,0-21-16,0 0 0,0 0 15,22-1-15,-22-20 0,0 21 0,0-21 16,0-1-16,1 1 0,-1 0 16,-21-22-16,21 22 0,-21-22 0,0 1 15,0-1-15,0 22 0,0-22 0,0 22 16,0 21-16,-21-21 0,21 20 16,-21 22-16,-1 43 15,22-22 1,-21 21-16,0 1 0,21 20 15,0 1-15,-21-22 0,21 21 0,-21 1 16,0-22-16,-1 22 0,22-22 16,-21 0-16,0 1 0,0-1 0,0 0 15,0 1-15,-1-1 0,22-21 16,-21 0-16,21 1 0,0-1 16,-21-21-16,42 0 15,0-21 1,1 21-16,-1-22 0,21 1 15,-21 0-15,22 0 0,-22 0 16,21 0-16,0-22 0,1 22 0,-22 0 16,21 0-16,1 0 0,-22-1 15,0 22-15,0 0 0,0 0 0,0 0 16,1 0-16,-22 22 16,0-1-16,0 0 0,0 0 0,0 0 15,0 0-15,0 1 0,21-22 0,-21 21 16,21 0-16,0 0 0,-21 0 15,21-21-15,0 21 0,1-21 0,-1 0 16,21 22-16,-21-22 0,22 0 0,-1 0 16,-21 0-16,21 0 0,1 0 15,-1 0-15,-21 0 0,22-22 0,-22 22 16,21-21-16,-21 0 0,0 0 16,1-21-16,20 20 0,-21-20 15,-21 0-15,21-1 0,-21 1 0,0 21 16,0-21-16,0 20 0,0 1 15,-21 0-15,0 0 0,0 21 0,0 0 16,-1 0-16,1 21 0,-21 0 0,21 0 16,-22 22-16,22-22 0,-21 21 15,21-21-15,0 22 0,-22-22 16,22 21-16,0-21 0,21 1 0,0 20 16,0-21-16,0 0 0,0 0 0,0 1 15,0-1-15,21-21 0,0 0 16,0 0-16,1 0 15,-1 0-15,0 0 0,0 0 16,0 0-16,0-21 0,1 21 16,-1-22-16,0 1 0,0 0 15,0 0-15,0 0 0,1-43 16,-1 22-16,0 21 0,-21-22 0,21 22 16,-21 0-16,0 0 0,0 42 31,0 0-16,0 0-15,0 1 0,0-1 0,0 21 16,0-21-16,0 0 0,0 1 16,0-1-16,0 0 0,0 0 0,0 0 15,0 0-15,0 1 0,0-1 16,21-21-16,0 0 16,1 0-16,-1 0 15,0 0-15,0 0 0,0-21 16,0 21-16,1-22 0,-1 1 0,0 0 15,0 0-15,0 0 0,0 0 16,22-1-16,20-41 0,-42 42 16,22-22-16,-22 22 0,0 21 15,0-21-15,-21 42 32,0 0-32,0 1 0,0-1 15,0 0-15,-21 0 0,21 0 0,-21 0 16,21 1-16,-21-1 0,21 0 15,0 0-15,0 0 0,0 0 0,0 1 16,0-1-16,21-21 0,0 0 16,0 0-16,0 0 0,1 0 15,-1 0-15,0 0 0,0 0 0,0 0 16,0 0-16,1-21 0,-1 21 16,0-22-16,0 1 0,0 0 0,0 21 15,22-42-15,-22 21 16,21-1-16,-42 1 0,21 0 0,1 0 15,-1 0-15,-21 0 16,0 42 0,0 0-1,-21-21-15,21 21 0,-22 0 0,1 0 16,21 1-16,0-1 0,0 0 0,0 0 16,0 0-16,0 0 0,0 1 15,0-1-15,0 0 16,21-21-1,1 0-15,-1 0 0,0 0 0,0 0 16,0 0-16,0 0 0,22 0 0,-22 0 16,0 0-16,21-21 15,-20 0-15,20-1 0,-21 1 0,0 0 16,22 0-16,-22 0 0,0-22 16,0 22-16,0-21 0,-21 21 15,0 0-15,0-22 0,0 22 0,0 0 0,-21 21 31,0 21-31,-21 0 0,20 0 16,1 22-16,0-22 0,0 0 0,0 0 16,21 22-16,-21-22 15,21 0-15,0 0 0,0 0 0,0 0 0,0 1 16,21-1-16,0 0 16,0 0-16,0 0 0,22-21 0,-22 21 15,0-21-15,21 0 0,-21 0 0,22 0 16,-1 0-16,-21 0 0,0 0 15,22 0-15,-22 0 0,0 0 0,0-21 16,0 0-16,-21 0 16</inkml:trace>
  <inkml:trace contextRef="#ctx0" brushRef="#br0" timeOffset="51701.48">8022 8954 0,'0'-43'0,"0"86"0,0-107 0,0 22 0,0 21 16,0-22-16,0 22 0,0-21 0,0 21 15,0-22-15,0 22 16,0 0-16,0 0 0,0 0 0,0-1 0,-21 44 47,0-1-47,21 21 0,0 0 15,-21 1-15,-1-1 0,22 0 0,0 22 16,-21-1-16,21-20 0,0 20 16,0 1-16,0-22 0,-21 0 0,21 22 15,-21-22-15,0-21 0,21 22 16,0-22-16,0 21 0,-21-21 0,21 1 15,0-1-15,0-42 47,0-1-47,0 1 0,21 0 0,0 0 0,0 0 16,-21 0-16,21-1 0,0-20 16,1 21-16,-1-21 0,0-1 15,0 22-15,21-21 0,-20-1 0,20 22 16,-21 0-16,21 0 0,1 0 15,-22 0-15,21 21 0,1 0 0,-22 0 16,0 21-16,0 0 0,0 0 0,0 0 16,-21 0-16,0 1 0,0 20 15,0-21-15,0 0 0,0 22 0,-21-22 16,0 0-16,0 21 0,0-21 16,0 1-16,-22-1 0,22 0 0,0 0 15,-21-21-15,20 21 0,1 0 16,-21-21-16,21 0 0,0 22 0,-1-22 15,1 0-15,0 0 0,21-22 32,0 1-17,21 21-15,0-21 0,22 21 0</inkml:trace>
  <inkml:trace contextRef="#ctx0" brushRef="#br0" timeOffset="52117.75">8826 8996 0,'-21'0'15,"0"0"-15,0 0 0,21 21 16,-21-21-16,0 21 0,-1 0 0,1 22 16,21-22-16,-21 0 0,0 21 0,0-20 15,21 20-15,0-21 0,0 0 16,0 0-16,0 1 0,0 20 15,0-21-15,0 0 0,21-21 0,0 0 16,0 21-16,0-21 0,22 0 16,-22 0-16,0 0 0,21 0 15,-20-21-15,20 21 0,0-21 0,-21 0 16,22 0-16,-1 0 0,-21-1 16,22 1-16,-22 0 0,-21 0 0,0 0 15,0-22-15,0 22 0,0-21 0,0 21 16,0 0-16,-21-1 0,-1 1 15,1 0-15,-21 0 0,21 21 0,0 0 16,-22 0-16,22 0 0,-21 0 0,21 0 16,-22 0-16,22 0 0,0 21 15,0 0-15,0 0 0,-1-21 0,22 22 16,-21-1-16,21 0 0,0 0 0,0 0 16,43 0-16,-22-21 0,21 22 15,0-22-15</inkml:trace>
  <inkml:trace contextRef="#ctx0" brushRef="#br0" timeOffset="53328.17">9991 9059 0,'0'0'0,"0"-42"15,0 21-15,-22 0 0,1 0 0,-21 21 16,21-22-16,0 22 0,-22 0 15,22 0-15,-21 0 0,-1 0 16,22 0-16,-21 0 0,21 22 0,0-1 16,-22 0-16,22 21 0,0-21 0,0 1 15,21 20-15,-21 0 0,21-21 16,0 22-16,0-22 0,0 21 0,0-21 16,0 1-16,0-1 0,0 0 0,0 0 15,21-21-15,0 0 0,0 21 0,0-21 16,0 0-16,1 0 0,-1 0 15,0 0-15,21-21 0,-21 21 16,1-21-16,20 0 0,-21 0 0,0-1 0,0 1 16,1 0-16,-1-21 15,0 21-15,0-22 0,-21 22 0,21-21 16,0-22-16,-21 22 0,0 0 0,0-22 16,22 22-16,-22-22 0,0 22 15,21-22-15,-21 22 0,0 0 0,0 21 16,0-22-16,0 22 0,0 0 0,0 0 15,0 42 1,-21 0-16,21 0 16,-22 22-16,22-22 0,0 42 15,0-20-15,0-1 0,-21 21 0,21-20 16,0 20-16,-21-20 0,21-1 0,0 21 16,0-20-16,0-22 0,0 21 15,0 1-15,0-22 0,0 0 16,0 0-16,0 0 0,21 0 0,0 1 15,1-22-15,-1 21 0,0-21 16,0 0-16,0 0 0,0 0 16,1-21-16,20-1 0,-21 22 15,0-21-15,0 0 0,1 0 0,-22 0 16,21 0-16,0-1 0,0 1 0,0-21 16,-21 21-16,0 0 15,21-1-15,-21 1 0,0 42 31,0 1-15,0-1-16,0 0 0,0 0 16,0 0-16,0 0 0,0 22 0,0-22 15,0 0-15,22 0 16,-1-21-16,0 0 0,0 0 16,0 21-16,0-21 0,1 0 0,-1 0 15,0 0-15,0 0 0,21 0 16,-20-21-16,-1 0 0,0 21 0,0-21 15,21 0-15,-20 0 0,-1-1 16,0-20-16,0 21 0,-21 0 0,21 0 16,-21-22-16,21 22 0,-21 0 0,0 0 15,0 0-15,0-1 0,22 1 16,-22 42 15,0 1-31,0-1 16,0 0-16,0 0 0,0 0 0,0 22 15,0-22-15,0 21 0,0-21 16,-22 22-16,1-22 0,21 21 0,0 0 16,-21-20-16,0 20 0,21 0 0,-21 1 15,21-1-15,0 0 0,0 1 16,0-1-16,0 0 0,0 1 0,0-1 16,0-21-16,0 21 0,0-20 15,21 20-15,-21-21 0,21 0 0,0 22 16,-21-22-16,0 0 15,0 0-15,21 0 0,-21 0 0,0 1 16,-21-22 0,0 0-16,0 0 0,0 0 0,0 0 15,-1 0-15,1 0 0,0-22 16,0 22-16,0-21 0,0 0 0,21 0 16,0-21-16,0 20 0,0-20 0,0 0 15,21-22-15,0 1 0,0 20 16,0-20-16,22-1 0,-1 22 15,-21-21-15,21 20 0,1 1 0,-1 0 16,0 20-16,-20-20 0,20 21 0,0 0 16,-21 0-16,22-1 0,-22 1 15,21 21-15,-21-21 0,1 21 0,20 0 16</inkml:trace>
  <inkml:trace contextRef="#ctx0" brushRef="#br0" timeOffset="53535.05">11790 9229 0</inkml:trace>
  <inkml:trace contextRef="#ctx0" brushRef="#br0" timeOffset="85122.99">1841 11409 0,'0'0'16,"-21"0"-16,21 21 15,0 0 1,0 0-16,0 1 16,0-1-16,0 0 0,0 0 15,21 0-15,1 0 16,-1 1-16,0-22 0,0 0 16,0 0-16,0 0 15,1 0-15,-1 0 0,0 0 0,21 0 16,1-22-16,-22 1 0,21 21 15,0-42-15,1 21 0,-1 0 0,-21-1 16,22-20-16,-22 21 0,0 0 16,0-22-16,-21 22 0,0 0 0,0 0 15,0 0-15,-21 0 0,0-1 16,0 1-16,-22 21 0,1 0 0,0 0 16,-1 0-16,1 0 0,0 0 15,-1 21-15,22 1 0,-21-1 0,-1 21 16,22-21-16,-21 22 15,21-1-15,0 0 0,-1 1 0,1-1 16,21 0-16,-21 1 0,21-1 16,0 0-16,0-21 0,0 22 0,21-22 15,0 21-15,1-21 0,-1 1 16,21-1-16,-21 0 0,0-21 0,22 21 16,-22-21-16,0 21 0,21-21 15,-20 0-15,20 0 0,-21 0 0,0 0 16,0 0-16,1 0 0,-22-21 15,21 21-15,-21-21 16,-21 21 0,-1 0-16,1 0 15,-21 21-15,21 0 0,0 0 16,-22 1-16,22-1 0,-21 0 0,21 21 16,-1-21-16,-20 22 0,21-1 0,0 0 15,-22-20-15,22 20 0,21 0 16,0-21-16,0 22 0,0-22 0,0 0 15,0 0-15,0 0 0,21-21 16,1 22-16,-1-22 0,0 0 0,0 0 16,21 0-16,-20 0 0,-1 0 15,21 0-15,-21 0 0,0 0 0,22 0 16,-22 0-16,21-22 16,1 1-16,-1 21 0,0-21 15,-21 21-15,22-21 0,-1 0 0,0 21 16</inkml:trace>
  <inkml:trace contextRef="#ctx0" brushRef="#br0" timeOffset="85967.42">3196 12002 0,'21'-22'0,"-42"44"0,42-65 0,-21 22 16,0 0-16,0 0 15,-21 21-15,0 0 0,0 0 16,0 0-16,-1 0 0,1 0 15,0 0-15,0 21 0,0 0 16,0-21-16,-1 21 0,22 22 16,0-22-16,-21 0 0,21 21 0,-21-21 15,21 22-15,0-22 0,0 0 0,0 21 16,0-20-16,0-1 0,0 0 16,0 0-16,21 0 15,0-21-15,1 0 0,-1 0 16,0 0-16,0-21 0,0 0 0,22 0 15,-22 21-15,0-21 0,21-22 16,-21 22-16,1 0 0,-1 0 16,0 0-16,0-1 0,-21 1 0,0 0 15,0 0-15,0 0 0,0 0 16,0-1-16,0 1 0,21 21 16,-21-21-1,21 21 1,-21 21-16,0 0 0,22 1 15,-1-1-15,-21 0 0,21 21 16,-21-21-16,0 22 0,0-1 0,0 22 16,0-22-16,0 21 0,0-20 0,0 20 15,0 22-15,0-22 0,0 22 16,-21 0-16,21 21 0,0-22 16,-21 22-16,21-21 0,-22 21 0,22-22 15,0 22-15,0 0 0,0-21 16,-21-1-16,21 22 0,0-42 0,0 20 15,0-20-15,-21-1 0,21 1 0,-21-1 16,21-20-16,0-1 16,-21 0-16,0 22 0,21-43 0,-22 21 0,1 1 15,0-22-15,21 0 0,-21 0 0,0 0 16,-22 0-16,22 1 0,0-22 16,-21 0-16,21 0 0,-22 0 0,1-22 15,0 1-15,-1-21 0,-20 21 16,20-22-16,-20-20 0,21 21 15,-1-22-15,-20-21 0,20 22 0,22-22 16,-21-21-16,21 22 0,0-22 16,21 0-16,0 0 0,0 22 0,0-22 15,0 0-15,21 21 0,0-21 16,0 22-16,21-1 0,-20 0 0,-1 22 16,21-1-16,0 1 0,1 21 0,-22-1 15,21 1-15,1 0 0,-1 20 16,-21 1-16,21 0 0,-20 0 15,-1 0-15,0 21 0,0 0 0,-21-21 16,21 21 0,-21-22 15,21 1-15</inkml:trace>
  <inkml:trace contextRef="#ctx0" brushRef="#br0" timeOffset="86479.91">4043 11853 0,'0'-21'78,"0"42"-16,-21-21-46,21 22-16,0-1 31,0 0-15,0 0 0,0 0-16</inkml:trace>
  <inkml:trace contextRef="#ctx0" brushRef="#br0" timeOffset="86890.96">4043 12383 0,'0'0'0,"0"21"15,0-42 32,0-1-31,-21 22 46,21 22-46,0-1-16,0 0 16,0-42 62,0 0-63</inkml:trace>
  <inkml:trace contextRef="#ctx0" brushRef="#br0" timeOffset="89262.03">8572 11832 0,'0'0'0,"0"-21"0,0 0 16,0 0 0,-21 21-1,21 21 1,-21 0-16,21 0 0,0 0 0,0 22 16,0-1-16,0 0 0,0 22 15,0-22-15,0 22 0,0-1 16,0 1-16,0-1 0,0 1 0,0-1 15,0 1-15,0 20 0,0 1 16,0-21-16,0 20 0,0-20 0,0-1 16,0 1-16,0-22 0,0 22 0,0-43 15,0 21-15,0-21 0,0 0 16,0 1-16,21-44 31,-21 1-31,0 0 0,0 0 16,0 0-16,0-22 0</inkml:trace>
  <inkml:trace contextRef="#ctx0" brushRef="#br0" timeOffset="89590.84">8361 12213 0,'0'0'0,"-21"-21"0,-1 0 0,1 0 15,0 0-15,0-22 0,21 22 16,-21 0-16,21 0 0,0-22 0,0 22 15,0 0-15,21 0 0,0-21 16,21 20-16,1 1 0,-1 0 16,22 21-16,20 0 0,-20 0 0,20 0 15,1 0-15,0 0 0,-22 21 16,1 0-16,-22 1 0,0 20 0,1 0 16,-22-21-16,-21 22 0,0-1 0,0 0 15,-42 1-15,20-22 0,-20 21 16,0 1-16,-1-22 0,1 21 0,-21-21 15,-22 22-15,64-22 0,-22-21 16,22 21-16,0-21 0,0 0 16,0 0-16,21-21 15,21 21-15,0-21 16,0-1-16,0 1 0</inkml:trace>
  <inkml:trace contextRef="#ctx0" brushRef="#br0" timeOffset="90029.59">9271 11875 0,'21'0'15,"-21"21"1,0 0-16,0 0 0,21 0 16,-21 0-16,0 22 0,0-22 0,0 21 15,0-21-15,0 22 0,0-1 16,0-21-16,0 22 0,0-22 0,21 0 15,-21 0-15,0 0 0,22 0 0,-22 1 16,21-22 0,0 0-16,0 0 0,0 0 15,0-22-15,-21 1 0,22 0 0,-1 0 16,0-21-16,0 20 0,0-20 16,-21 21-16,21-21 0,1-1 0,-22 1 15,21 0-15,-21 20 0,0-20 0,0 21 16,21 0-16,-21 0 0,0-1 15,21 44 1,-21-1-16,0 21 0,0-21 16,0 22-16,0-1 0,0 0 15,0 1-15,0-22 0,0 21 0,0 0 16,21-20-16,-21-1 0,21 0 0,1 0 16,-22 0-16,21 0 0,0-21 15,0 0-15,0 0 0,22 0 0,-22 0 16,0 0-16,21 0 0,-21-21 0,22 0 15,-22 21-15,21-42 0</inkml:trace>
  <inkml:trace contextRef="#ctx0" brushRef="#br0" timeOffset="90494.32">10245 11790 0,'0'-42'0,"0"84"0,0-127 16,-22 64-16,22-21 0,-21 21 0,0-1 15,0 22 1,21 22-16,0-1 0,0 0 15,0 0-15,0 21 0,0-20 0,0 20 16,0 0-16,0 1 0,0-1 16,0 0-16,0-21 0,0 22 0,0-1 15,0-21-15,0 22 0,0-22 0,0 0 16,0 21-16,0-21 16,-21 1-16,21-1 15,0-42 16,0-1-31,0 1 0,21 0 16,-21-21-16,21 21 0,0-1 0,0-20 16,1 21-16,-1 0 0,21 0 15,-21-1-15,0 1 0,22 21 0,-1 0 16,-21 0-16,22 0 0,-22 0 0,21 21 16,-21 1-16,22-1 0,-22 0 15,0 0-15,0 0 0,-21 0 0,0 1 16,0-1-16,0 42 15,-21-42-15,0 1 0,-22-1 0,22 0 16,-21 0-16,0 0 0,20 0 16,-20-21-16,0 22 0,-1-1 0,22-21 15,-21 0-15,21 0 0,0 0 16,-1 0-16,22-21 16,0-1-16,0 1 15,0 0-15,0 0 0</inkml:trace>
  <inkml:trace contextRef="#ctx0" brushRef="#br0" timeOffset="91390.85">10943 11621 0,'0'0'0,"0"-22"15,-21 22 1,21 22-16,-21-22 0,0 21 0,21 0 15,0 0-15,0 0 0,-22 22 16,22-22-16,0 0 0,0 21 0,0 1 16,0-1-16,0-21 0,0 21 0,0 1 15,0-1-15,0-21 0,0 22 16,22-22-16,-22 0 0,0 0 0,21 0 16,0 0-16,-21 1 0,21-22 15,0 0-15,0 21 0,1-21 0,-1 0 16,0 0-16,0 0 0,0 0 0,22-21 15,-22 21-15,0-22 0,0 1 16,0 0-16,0 0 0,1 0 0,-1-22 16,0 22-16,0-21 0,0 0 15,0 20-15,-21-20 0,22 21 0,-22 0 16,0 0-16,0-1 0,0 1 0,0 42 31,0 1-31,0-1 0,0 0 16,0 21-16,0-21 0,0 1 0,0 20 15,0-21-15,0 0 0,0 22 16,21-22-16,0 0 0,0 0 16,0 0-16,0-21 0,1 0 15,-1 0-15,0 0 0,0 0 16,0 0-16,0 0 0,1 0 0,-1 0 16,0-21-16,21 0 0,-21 0 0,1 0 15,-1-1-15,0 1 0,0-21 16,0 21-16,0-22 0,1 1 0,-1 21 15,0-21-15,21 20 0,-21 1 16,1 0-16,-1 0 0,-21 0 16,21 21-16,0 0 0,0 0 0,-21 21 15,0 0-15,0 0 16,0 0-16,0 1 16,0-1-1,21-21 16,-21-21-31,0-1 16,0 1-16,0 0 16,0 0-16,0 0 0,0 0 15,-21 21 1,0 0-16,0 0 16,0 0-16,0 0 0,21 21 15,-22 0-15,1 21 0,0-21 16,0 22-16,21-22 0,-21 21 15,0 1-15,-1-22 0,22 21 0,0-21 16,0 22-16,0-22 0,0 0 16,0 0-16,0 0 0,22-21 0,-1 21 15,0-21-15,21 0 0,-21 0 0,1 0 16,20 0-16,-21 0 0,0-21 16,22 21-16,-22-21 0,21 0 0,-21 0 15,0 0-15,22-1 0,-22 1 16,0 0-16,0 0 0,0-21 0</inkml:trace>
  <inkml:trace contextRef="#ctx0" brushRef="#br0" timeOffset="91590.25">11705 11663 0,'0'0'0,"-21"0"0,0 0 0,0 0 15,-1 0-15,44 0 63</inkml:trace>
  <inkml:trace contextRef="#ctx0" brushRef="#br0" timeOffset="92089.48">13716 11769 0,'0'-21'0,"0"-43"16,0 22-16,21 21 15,-21-1-15,21 1 0,0 21 16,-21-21-16,0 0 0,22 21 0,-1 0 0,0 0 16,0 0-16,0 0 15,0 21-15,1 0 0,20 0 16,-21 1-16,0 20 0,0-21 0,1 21 16,-1 1-16,0-22 0,-21 21 15,0 1-15,21-1 0,-21 0 0,0-21 16,0 22-16,0-22 0,0 0 0,0 21 15,0-20-15,0-1 16,0 0-16,0-42 31,0 0-31,0-1 0,0 1 16,0 0-16,21-21 0</inkml:trace>
  <inkml:trace contextRef="#ctx0" brushRef="#br0" timeOffset="92286.36">14414 11599 0,'22'-21'0,"-44"42"0,44-63 0,-44 42 32,1 21-32,0 0 15,0 1-15,0-1 0,0 21 0,-1-21 16,1 22-16,-21-1 0,21-21 16,0 21-16,-1 1 0,1-22 15,-21 64-15,42-64 0,0 0 16,-21 0-16,21 0 0,0 0 15,21-21 1,21 0-16</inkml:trace>
  <inkml:trace contextRef="#ctx0" brushRef="#br0" timeOffset="92686.13">14711 11769 0,'0'-21'16,"0"-1"-1,-21 22 1,-1 0-16,1 22 0,0-1 16,21 0-16,-21 0 15,0 21-15,0-20 0,21-1 0,0 21 16,0-21-16,0 22 0,0-22 0,0 0 16,0 0-16,0 0 0,0 0 15,0 1-15,21-1 0,0 0 0,0-21 16,0 0-16,22 0 0,-22 0 0,21 0 15,-21 0-15,0 0 0,22-21 16,-22 21-16,0-21 0,0-1 0,22 1 16,-22 0-16,0 0 0,0-21 15,-21 20-15,0 1 0,21-21 16,-21 0-16,0 20 0,0-20 0,0 21 0,0 0 16,-21 0-16,0-1 0,21 1 15,-21 21-15,0 0 0,-1 0 16,1 0-16,0 0 0,0 0 0,0 21 15,0 1-15,-1-1 0,1 0 16,21 0-16,0 0 0,0 0 0,0 1 16,0-1-16,0 0 0,21-21 15</inkml:trace>
  <inkml:trace contextRef="#ctx0" brushRef="#br0" timeOffset="92922.23">15473 11790 0,'0'21'16,"-21"-21"-16,-1 21 15,1 0-15,21 1 0,-21-1 16,21 21-16,-21-21 0,21 0 0,0 22 16,-21-22-16,21 0 0,0 0 0,0 0 15,0 1-15,21-22 31,-21-22-15,21 1-16,0 0 0,-21 0 16</inkml:trace>
  <inkml:trace contextRef="#ctx0" brushRef="#br0" timeOffset="93083.15">15452 11557 0,'0'0'0,"-22"0"0,1 0 15,0 0 1,21 21-16,0 0 16,0 1-16,21-22 15,0 0-15,1 0 0,-1 21 16,21-21-16</inkml:trace>
  <inkml:trace contextRef="#ctx0" brushRef="#br0" timeOffset="93611.81">16341 11790 0,'0'-21'16,"0"0"-16,0-1 16,0 1-16,-22 21 0,1-21 15,0 21-15,0 0 0,0-21 0,0 21 16,-1 0-16,1 0 0,-21 0 0,21 21 15,0-21-15,-1 21 16,1 0-16,0 22 0,0-22 0,0 0 16,0 21-16,-1 1 0,22-1 0,0-21 15,-21 22-15,21-1 0,0-21 16,0 21-16,0-20 0,0-1 0,0 0 16,0 0-16,21-21 0,1 0 0,-1 0 15,0 0-15,0 0 0,21 0 16,-20 0-16,-1 0 0,0-21 0,21 0 15,-21 0-15,22-1 0,-22 1 0,21-21 16,-21 0-16,22-1 0,-22 1 16,21-22-16,-21 22 0,1-21 15,-1-1-15,0 1 0,0-1 0,-21 1 16,0-1-16,0 1 0,0-1 16,0 22-16,0-1 0,-21 22 0,0 0 15,0 0-15,-1 21 0,1 21 16,0 21-16,0 1 0,21-1 15,-21 22-15,21-22 0,0 21 0,0 1 16,0-22-16,0 22 0,0-1 0,21-20 16,-21-1-16,21 21 0,21-20 15,-20-22-15,-1 21 0,0-21 0,21 1 16,-21-1-16,1 0 0,20-21 16,-21 0-16,21 0 0,-20 0 0,-1 0 15</inkml:trace>
  <inkml:trace contextRef="#ctx0" brushRef="#br0" timeOffset="94387.19">18902 12002 0,'21'0'0,"-42"0"0,63-22 0,-21 1 15,0 0-15,-21 0 0,0 0 16,0 0-16,0-1 0,0 1 16,0 0-16,0 0 0,-21 0 0,0-22 15,0 22-15,0 0 0,0 0 16,-1 0-16,-20 0 0,21-1 0,0 1 15,-22 21-15,22 0 0,0 0 0,-21 21 16,21 1-16,-22-1 0,22 0 16,-21 0-16,21 21 0,-1-20 0,1 20 15,0 0-15,21 1 0,0-22 0,0 21 16,0-21-16,0 22 16,21-22-16,0 0 0,1-21 0,-1 21 15,0-21-15,21 0 0,-21 0 0,22 0 16,-22 0-16,0-21 0,21 0 15,-20 0-15,20-1 0,-21 1 0,21-21 16,-20 0-16,20 20 0,-21-20 16,21 0-16,-20-22 0,20 22 15,-21-22-15,0 1 0,0-1 0,1 1 16,-1-1-16,0 1 0,-21-1 0,0 1 16,0 21-16,0 20 0,0-20 0,21 21 15,-21 42 1,0 0-16,-21 0 15,21 22-15,-21 20 0,21-20 0,-21 20 16,-1-21-16,22 22 0,-21-1 16,21 43-16,0-63 0,0-1 15,0 0-15,0 1 0,0-1 0,0 0 16,0 1-16,0-22 0,0 0 16,0 0-16,21 0 0,1-21 0,-1 0 15,0 21-15,0-21 0,0 0 0,0 0 16,1-21-16,-1 21 0</inkml:trace>
  <inkml:trace contextRef="#ctx0" brushRef="#br0" timeOffset="94751.99">19558 11748 0,'0'0'0,"-21"21"0,0 0 0,21 0 15,-22-21-15,22 21 0,0 0 31,22-21-31,-1 0 0,0 0 16,0 0-16,0 0 0,0 0 0,22-21 16,-1 21-16,-21-21 0,0 0 15,22 21-15,-22-21 0,0 0 0,0-1 16,0 1-16,1 0 0,-22 0 16,0-21-16,0 20 0,0 1 15,0 0-15,-22 0 0,1 21 16,0 0-16,0 0 0,-21 21 0,20-21 15,-20 21-15,21 22 0,0-22 16,-22 0-16,22 21 0,0 1 0,0-22 16,0 21-16,21 0 0,0-20 0,0-1 15,0 21-15,0-21 0,21 0 16,0 1-16,21-22 0,-20 0 0,20 21 16,0-21-16,1 0 0,20 0 0,-21 0 15,1-21-15,-1-1 0,0 1 16</inkml:trace>
  <inkml:trace contextRef="#ctx0" brushRef="#br0" timeOffset="95383.02">20362 11557 0,'0'0'0,"0"-21"16,0 0-16,-21 21 0,0 0 16,21 21-16,0 0 15,0 0-15,-21 0 0,21 22 0,0-22 16,-21 21-16,21-21 0,0 22 15,0-22-15,0 21 0,0-21 0,0 1 16,0-1-16,0 21 0,0-21 0,0 0 16,0 1-16,-22-22 15,1 0 1,21-22 0,0 1-1,0 0-15,0 0 0,0-21 16,0 20-16,0 1 0,0-21 0,0 21 15,21-22-15,1 1 0,20 21 16,-21-21-16,21-1 0,-20 22 0,20 0 16,0 0-16,1 0 0,-1 21 15,0 0-15,1 0 0,-22 21 0,21 0 16,-21 0-16,0 21 0,1-20 16,-1 20-16,-21-21 0,0 21 0,0-20 15,0-1-15,0 21 0,0-21 16,0 0-16,0 1 0,-21-1 15,-1 0-15,1-21 0,0 0 16,0 0 0,0-21-1,21 0-15,0-1 16,0 1-16,21 0 0,0-21 0,0 21 16,0-22-16,1 22 0,20-21 0,0-1 15,-21 22-15,22-21 0,-1 21 16,0 0-16,1-1 0,-1 22 15,22 0-15,-22 0 0,-21 22 0,0-1 16,-21 0-16,0 0 16,0 21-16,0-20 0,0 20 0,0-21 15,0 0-15,0 22 0,0-22 0,0 0 16,0 21-16,0-21 0,0 1 16,0-1-16,21-21 15,1 0 1,-1 0-16</inkml:trace>
  <inkml:trace contextRef="#ctx0" brushRef="#br0" timeOffset="95806.78">21865 11430 0,'-21'-21'0,"42"42"0,-63-42 15,42 0-15,-21 21 0,-1 0 0,1 0 16,0 0-16,0 0 0,0 21 15,0 0-15,-1 0 0,1 22 0,0-22 16,0 21-16,0-21 0,0 22 16,-1-22-16,1 21 0,0-21 0,21 22 15,0-22-15,0 0 0,0 21 0,0-21 16,0 1-16,0-1 0,21 0 0,0-21 16,1 21-16,-1-21 0,21 0 15,-21 0-15,22 0 0,-1 0 16,-21 0-16,21-21 0,1 0 0,-22 0 15,21-1-15,-21 1 0,1 0 16,20 0-16,-21 0 0,-21-22 0,21 1 16,-21 21-16,0-21 0,0-1 0,0 1 15,0 21-15,-21-22 0,0 22 16,0 0-16,-22 0 0,22 21 0,-21 0 16,0 0-16,-1 0 0,-20 21 15,20 0-15,1 0 0,21 22 0,-21-22 16,-1 21-16,22-21 0,0 1 15,0 20-15,0-21 0,21 0 0,0 0 16,0 1-16,0-1 16,21-21-16,21 0 0,-21 0 0</inkml:trace>
  <inkml:trace contextRef="#ctx0" brushRef="#br0" timeOffset="96250.53">22627 11113 0,'0'-22'0,"0"44"16,0-65-16,0 22 0,0 0 15,-21 21 1,0 0 0,0 0-16,-1 21 15,1 0-15,21 22 0,-21-1 0,0 0 16,0 1-16,-22 62 15,22-41-15,0-22 0,0 1 16,0 20-16,0-21 0,21 1 0,0-22 16,0 21-16,0 1 0,0-22 0,0 0 15,0 0-15,0 0 0,21 0 16,0-21-16,0 22 0,0-22 0,43 0 16,-43 0-16,0 0 0,21 0 15,-20 0-15,20-22 0,0 1 16</inkml:trace>
  <inkml:trace contextRef="#ctx0" brushRef="#br0" timeOffset="96598.58">23283 11091 0,'43'0'15,"-22"0"-15,0 0 0,0 0 16,0 0-16,0 0 0,1 0 0,-1 0 16,0 22-16,0-1 0,-21 0 15,0 21-15,0-21 0,0 22 0,0-1 16,0 22-16,-21-22 0,-21 43 16,-1-43-16,22 0 0,0 1 15,0-22-15,0 21 0,-22-21 0,22 22 16,0-22-16,0 0 0,0 0 15,-1 0-15,1-21 0,0 21 0,0 1 16,0-22-16,0 0 0,21 21 0,-22-21 16,22-21 15,22-1-15,-1 1-16</inkml:trace>
  <inkml:trace contextRef="#ctx0" brushRef="#br0" timeOffset="97000.36">24405 11134 0,'-21'0'0,"42"0"0,-63 0 0,21 0 16,-1 0-1,22 21-15,0 0 16,0 0 0,22-21-1,-1 0 1,-21-21-16,21 0 16,0 21-16,-21-21 0,0 0 15,-21 21 16,0 0-31,0 0 0,-1 21 16,1 0-16,0 0 0,0-21 16,21 21-16,0 0 0,-21-21 15,21 22-15,-21-1 0,21 0 16,0 0 0,0 0-16,21-21 15,0 21 1</inkml:trace>
  <inkml:trace contextRef="#ctx0" brushRef="#br0" timeOffset="97786.25">24299 11748 0,'0'0'0,"0"21"31,21-21 48,-21-21-79,22 21 15,-22 21 16,0 0-15,-22 0-16,1 0 16,21 0-16,0 1 0,-21-1 15,21 0-15,-21-21 16,21 21-16,-21-21 0,0 0 31,21-21-15,-22 21-16,22-21 0,0 0 15,0-1-15,0 1 0,0 0 16,22 21-16,-1-21 16,0 21-16,0-21 0,0 21 15,0 0-15,1 0 16,-22 21 0,0 0-1,0 0-15,0 0 0,-22-21 16,1 22-16,0-1 0,0 0 0,0-21 15,0 21-15,21 0 0,-22-21 0,1 0 16,21-21 31,0 0-47,0 0 16,21 21-16,1-21 0,-1-1 15,0 22-15,0-21 0,0 21 16,0 0-16,1-21 0,-1 21 0,0 0 15,0 0-15,0 21 0,0 0 16,-21 1-16,0-1 0,0 0 16,0 0-16,0 21 0,0-20 0,0 20 15,-21-21-15,-21 21 0,21-20 0,-22 20 16,1-21-16,-21 21 0,20-20 16,-20-1-16,-1 0 0,1 0 0,20 0 15,-20 0-15,21 1 0,-1-1 0,1-21 16,21 0-16,0 21 15,-1-21-15,1 0 0</inkml:trace>
  <inkml:trace contextRef="#ctx0" brushRef="#br0" timeOffset="98878.63">24278 11303 0,'0'0'0,"0"-21"15,0 0-15,0 0 0,0-1 16,-21 44 15,21-1-15,-21 0-16,21 0 0,0 0 15,0 0-15,0 1 16,21-22 0,0 0-16,0 0 0,0 0 15,1 0-15,-1 0 16,0-22-16,-21 1 0,21 0 16,-21 0-16,21 0 0,-21 0 0,0-1 15,0 1-15,0 0 0,0 0 16,0 0-16,-21 21 15,0 0 1,0 21-16,0-21 16,-1 21-16,22 0 0,0 0 0,-21 1 15,0-1-15,21 0 0,0 0 16,0 0-16,0 0 0,0 1 16,0-1-16,21-21 15,0 0-15,1 0 16,-1 0-16,0 0 0,-21-21 15,21-1-15,0 22 0,-21-21 16,0 0-16,21 21 0,-21-21 0,22 0 16,-22 0-16,0-1 0,0 1 15,0 0-15,0 0 0,-22 21 16,1 0-16,-21 0 16,21 0-16,0 21 0,-1 0 15,1 0-15,0 1 0,0-1 16,21 0-16,-21 0 0,21 0 0,0 0 15,0 1-15,0-1 0,0 0 16,0 0-16,21-21 0,0 0 16,0 0-16,0 0 0,1 0 15,-1 0-15,0 0 0,0-21 16,0 0-16,-21 0 0,21 21 16,-21-22-16,0 1 0,0-21 0,0 21 15,0 0-15,0-1 16,0 1-16,-21 21 0,0 0 15,0 0-15,0 21 0,0 1 16,-1-22-16,22 21 0,0 0 16,0 0-16,0 0 0,0 0 15,0 1-15,22-22 16,-1 0-16,0 0 16,0 0-16,0 0 0,0 0 15,-21-22 1,0 1-16,0 0 0,0 0 15,0 0-15,0 0 0,0-1 16,-21 22 15,0 22-31,21-1 16,0 0-16,0 0 0,0 0 16,0 0-16,0 1 0,0-1 15,0 0-15,0 0 16,0 0-16</inkml:trace>
  <inkml:trace contextRef="#ctx0" brushRef="#br0" timeOffset="107851.27">9102 14944 0,'0'0'0,"21"21"16,0-21-16,0 0 0,-21-21 15,0 0-15,21 21 16,-21-22-16,21 1 0,-21 0 0,22 0 15,-22 0-15,0 0 0,0-1 16,0 1-16,0 0 0,0 0 0,0 0 16,0 0-16,-22-1 0,1 1 15,0 21-15,0-21 0,-21 21 16,-1 0-16,22 0 0,-21 0 0,-22 0 16,22 0-16,0 21 0,-22 0 15,22 22-15,-22-22 0,22 21 0,0-21 16,20 22-16,-20-1 0,21 0 0,0 1 15,0-22-15,21 21 0,0 1 16,0-22-16,21 21 0,0-21 0,0 0 16,0 1-16,22-1 0,-1-21 15,0 0-15,1 0 0,-1 0 0,0 0 16,1 0-16,-1-21 0,0-1 16,1 1-16,-22 0 0,21 0 15,0 0-15,-20 0 0,-1-1 0,0 1 16,0 0-16,0 0 0,-21-21 15,21 20-15,-21 1 0,0-21 0,0 21 16,0 0-16,0-1 0,0 1 0,0 0 16,0 42 15,0 0-31,0 1 0,0-1 16,0 0-16,0 0 0,0 21 0,0-20 15,0-1-15,22 21 0,-1-21 0,0 22 16,0-22-16,0 0 15,0 0-15,1 21 0,-1-42 0,21 22 16,-21-1-16,0-21 0,1 0 16,-1 0-16,0 0 0,21 0 0,-21 0 15,-21-21-15,22-1 0,-1 1 0,0 0 16,-21 0-16,0-21 0,21 20 16,-21 1-16,0-21 0</inkml:trace>
  <inkml:trace contextRef="#ctx0" brushRef="#br0" timeOffset="108355.07">9673 14626 0,'-42'-233'31,"84"572"-31,-42-445 0,-63-169 0,63 254 0,-22-21 16,22 20-16,0 1 0,0 0 15,0 0-15,0 42 16,0 21-16,0-20 16,22 20-16,-22 21 0,21-20 0,0 20 15,-21-20-15,0 20 0,0-21 16,0 22-16,0-22 0,0 22 0,0-22 15,0 0-15,0 1 0,0-1 0,21-21 16,-21 22-16,0-22 0,0 0 16,0 0-16,0 0 0,0 0 0,0-42 47,0 0-47,0 0 15,0 0-15,0 0 0,0-22 16,0 22-16,0 0 0,0 0 0,0-22 15,21 22-15,0 0 0,1 0 16,-1 0-16,0 0 0,0 21 0,21 0 16,-20 0-16,20 0 0,0 0 0,-21 0 15,22 0-15,-1 0 0,-21 21 16,22 0-16,-22 0 0,0 0 0,-21 0 16,0 1-16,0-1 0,0 21 0,0-21 15,-21 0-15,21 22 0,-43-22 16,22 0-16,0 21 0,0-20 15,-21-1-15,20 0 0,1-21 0,0 21 16,0-21-16,0 0 16,0 0-16,-1 0 0,22-21 15,-21 0 1,21 0-16,0-1 0,0 1 16,0 0-16,21 0 0,1 0 0</inkml:trace>
  <inkml:trace contextRef="#ctx0" brushRef="#br0" timeOffset="108846.3">10774 14817 0,'0'0'0,"21"-21"15,-21-1-15,21 22 0,-21-21 0,21 0 16,-21 0-16,0 0 0,0 0 0,0-1 15,0 1 1,-21 21-16,0 0 16,0 0-16,-22 21 0,22-21 15,0 22-15,0-1 0,-21 0 0,20 0 16,1 0-16,0 0 0,0 1 16,21-1-16,0 0 0,0 0 15,0 0-15,0 0 0,0 1 0,0-1 16,0 0-16,21-21 0,0 0 15,0 21-15,22-21 0,-22 21 16,21-21-16,1 0 0,-1 21 0,0-21 16,1 0-16,-22 22 0,21-22 0,-21 21 15,22-21-15,-43 21 0,0 0 16,0 0-16,0 0 0,0 1 16,-22-1-16,1-21 0,0 21 15,-21 0-15,21-21 0,-22 21 0,1-21 16,21 0-16,-22 21 0,22-21 15,-42 0-15,42 0 16,-22 0-16,22 0 0,0 0 0,0-21 16,0 21-16,-1-21 0,22 0 0,0 0 15,-21 21-15,21-21 0,0-1 16,0 1-16,0 0 0,0 0 0,0-21 16,0 20-16</inkml:trace>
  <inkml:trace contextRef="#ctx0" brushRef="#br0" timeOffset="109151.12">11197 14224 0,'0'0'0,"0"-21"0,0 0 16,0 0-16,0 42 31,0 21-16,0-21-15,0 22 0,0 20 0,21-21 16,-21 22-16,0-1 0,21 1 16,-21-22-16,0 22 0,0-1 0,0-20 15,0-1-15,0 0 0,0 1 16,0-1-16,0 0 0,0-21 0,0 22 16,0-22-16,0 0 0,0 0 15,22-21 1,-1 0-16,-21-21 15,21 0-15,0 0 0</inkml:trace>
  <inkml:trace contextRef="#ctx0" brushRef="#br0" timeOffset="109361">11028 14817 0,'0'0'0,"-21"0"16,42-21 15,0 21-31,0 0 0,0 0 16,22 0-16,-1 0 0,-21-22 0,21 22 15,-20 0-15,20 0 0,-21-21 0,21 21 16,-20-21-16,-1 21 0,0 0 16,0-21-16,0 0 0,0 21 0,-21-21 15</inkml:trace>
  <inkml:trace contextRef="#ctx0" brushRef="#br0" timeOffset="109950.67">11663 14838 0,'0'0'15,"0"-21"-15,0 0 0,0-1 0,0 1 16,0 0-16,0 0 16,0 0-16,21 21 0,0 0 15,0 0-15,0 0 0,1 0 0,20 0 16,-21 0-16,21 0 0,1 21 16,-1 0-16,0 0 0,1 0 0,-1 1 15,0 20-15,-20-21 0,20 0 16,-42 22-16,0-22 0,0 21 15,0-21-15,0 0 0,0 1 0,0 20 16,0-21-16,-21-21 0,0 21 16,-1 0-16,1-21 0,21-21 31,0 0-31,0 0 16,0 0-16,0 0 0,0-1 0,0 1 15,0-21-15,0 21 0,21-22 16,1 22-16,-22-21 0,21 0 0,0 20 15,0-20-15,0 21 0,0 0 0,1-22 16,-1 22-16,0 0 16,0 21-16,0-21 0,0 21 0,1 0 15,-1 0-15,0 0 16</inkml:trace>
  <inkml:trace contextRef="#ctx0" brushRef="#br0" timeOffset="110463.88">12912 14817 0,'0'0'15,"21"-21"1,0-1-16,-21 1 0,0 0 16,0 0-16,0 0 0,0 0 15,0-1-15,0 1 0,-21 0 16,0 21-16,-22-21 0,22 0 0,0 21 15,0 0-15,0 0 0,-22 0 16,22 0-16,0 0 0,-21 21 0,20 0 16,1 21-16,0-20 0,0 20 15,0-21-15,0 21 0,-1 1 0,22-1 16,0 0-16,-21 1 0,21-22 0,0 21 16,0-21-16,0 22 0,0-22 15,0 0-15,21 0 0,1-21 0,-1 0 16,21 0-16,-21 0 0,0 0 15,1-21-15,-1 0 16,21 0-16,-21 0 0,0-1 0,22 1 16,-22 0-16,0 0 0,0-21 15,0 20-15,-21-20 0,0 21 0,22 0 16,-22-22-16,0 22 0,0 0 0,0 0 16,0 0-16,0 42 31,0 0-31,0 0 15,0 0-15,0 22 0,0-22 16,0 0-16,0 0 0,0 0 16,21 1-16,-21-1 0,0 0 0,0 0 0,21-21 15,0 21-15,0-21 16,0 0-16,1 0 0</inkml:trace>
  <inkml:trace contextRef="#ctx0" brushRef="#br0" timeOffset="110755.72">13737 14499 0,'-21'-21'0,"42"42"0,-63-42 16,21 21-16,-1 0 0,1 0 15,0 0-15,21 21 0,-21 0 16,0 1-16,21-1 0,-21 21 0,21-21 15,0 22-15,-22-1 0,22-21 0,-21 21 16,21 1-16,0-22 0,0 21 16,0-21-16,0 1 0,0-1 0,0 0 15,21 0-15,1 0 0,-1-21 0,0 0 16,0 21-16,21-21 0,-20 0 16,-1 0-16,21 0 0,-21-21 15,22 21-15,-22-21 0,21 0 0,-21 0 16,22 0-16</inkml:trace>
  <inkml:trace contextRef="#ctx0" brushRef="#br0" timeOffset="111036.07">14245 14118 0,'0'0'0,"0"-42"0,0 0 0,0 20 16,0 1-16,0 0 0,0 0 0,0 42 15,0 0-15,0 0 16,0 1-16,0 20 0,0 0 15,0 22-15,0-22 0,0 22 0,0-22 16,0 21-16,0 1 0,0-22 16,0 22-16,0-22 0,0 0 15,0 1-15,0-1 0,0 0 0,0-20 16,0 20-16,0-21 0,0 0 16,0 0-16,0 1 0,21-22 0,0 21 15,1-21-15,-1 0 0,0 0 16,0 0-16,0 0 0,0-21 15,1-1-15,-1 1 0,21 0 0,-21 0 16,0 0-16</inkml:trace>
  <inkml:trace contextRef="#ctx0" brushRef="#br0" timeOffset="111282.93">14203 14372 0,'-21'0'0,"42"0"0,-42 21 0,21 1 16,0-1-16,21-21 16,0 21-16,0 0 15,0-21-15,22 0 0,-22 0 0,21 0 16,-21 0-16,22 0 0,-22 0 16,21 0-16,-21-21 0,0 21 0,1-21 15,-1 21-15,21 0 0,-21-21 0,0-1 16,1 1-16,-1 21 15,-21-21-15,21 21 0,-21-21 16</inkml:trace>
  <inkml:trace contextRef="#ctx0" brushRef="#br0" timeOffset="111962.54">15896 14605 0,'0'0'0,"0"-21"0,0 0 16,0 0-16,0-1 0,0 1 15,0 0-15,0 0 16,0 0-16,0 0 0,0-1 15,0 1 1,0 42-16,21 1 16,0-1-16,-21 21 0,22 22 15,-1-22-15,0 21 0,-21 1 0,21-1 16,-21 1-16,21 21 0,-21-22 0,0 22 16,0-22-16,0 22 0,0-22 15,0 22-15,0-21 0,-21-1 0,0 1 16,21-1-16,-21 1 0,0-22 0,-1 21 15,1-20-15,21 20 0,-21-42 16,0 22-16,21-22 0,0 0 16,-21 0-16,21-42 15,0 0 1,0 0-16,0 0 0,0-22 0</inkml:trace>
  <inkml:trace contextRef="#ctx0" brushRef="#br0" timeOffset="112279.36">15748 14774 0,'0'0'0,"0"-148"15,0 106 1,21-22-16,0 22 16,0 21-16,22-21 0,-1 20 15,-21 1-15,22 0 0,20 0 0,-21 21 16,22 0-16,-22 0 0,22 21 15,-22 21-15,0-20 0,1 20 0,-22 0 16,0 1-16,-21-1 0,0-21 0,0 21 16,0 1-16,-21-1 0,0-21 15,-22 0-15,1 22 0,21-22 0,-21 0 16,-1 0-16,22 0 0,0-21 16,-21 22-16,20-22 0,22-22 46,22 1-46,-1 0 0,0 0 0,0 0 16</inkml:trace>
  <inkml:trace contextRef="#ctx0" brushRef="#br0" timeOffset="112667.14">16679 14457 0,'43'0'0,"-86"0"0,107 0 0,-43 0 0,-21 21 15,0 0 1,0 0-16,0 1 0,0-1 15,0 0-15,0 21 0,-21-21 16,21 1-16,0-1 0,0 0 0,0 0 16,0 0-16,0 0 0,0 1 15,21-1-15,0-21 16,0 0-16,0 0 16,1 0-16,-1 0 0,0-21 0,0-1 15,0 1-15,0 0 0,1 0 16,-22 0-16,21 0 0,-21-1 15,21-20-15,-21 21 0,0-21 0,0 20 16,0-20-16,0 21 0,0 0 16,0 42-1,0 0-15,0 0 16,0 0-16,21 22 0,-21-22 0,21 21 16,-21-21-16,0 22 0,0-22 15,21 21-15,1-21 0,-22 1 16,21-1-16,-21 0 0,21 0 0,0-21 15,0 0-15,0 0 0,1 0 16,-1 0-16,0-21 0</inkml:trace>
  <inkml:trace contextRef="#ctx0" brushRef="#br0" timeOffset="113118.41">17716 14118 0,'0'-42'0,"0"84"0,0-105 0,0 42 15,0-1-15,0 44 16,0 20 0,-21-21-16,0 21 0,21 1 0,0-1 15,0 22-15,-21-22 0,21 0 16,0 22-16,0-22 0,0 0 0,0 1 16,-21-22-16,21 21 0,0-21 15,0 1-15,0-1 0,0 0 0,0 0 16,-21-21-16,21-21 47,21 0-47,-21 0 0,21-1 15,0-20-15,0 21 0,0-21 16,22 20-16,-22 1 0,21 0 0,-21 0 16,22 0-16,-22 21 0,0 0 15,0 0-15,0 21 0,1 21 0,-22-21 16,0 1-16,0-1 0,0 21 15,0-21-15,0 0 0,0 22 0,0-22 16,-22 0-16,1 0 0,0 0 0,0 1 16,-21-1-16,20-21 0,1 21 15,-21-21-15,21 0 0,0 0 0,-1 0 16,1 0-16,42-21 31,1 0-31,-1-1 0</inkml:trace>
  <inkml:trace contextRef="#ctx0" brushRef="#br0" timeOffset="113915.47">18373 14055 0,'0'0'0,"0"-21"0,0-1 16,0 1-16,-22 21 16,1 21-16,21 1 15,-21-1-15,0 21 0,21 0 16,0 1-16,-21 20 0,0 1 15,21-22-15,-22 22 0,22-22 0,0 21 16,0-20-16,0-22 0,0 21 16,0-21-16,0 22 0,22-22 0,-1 0 15,0-21-15,0 21 0,0-21 0,0 0 16,22 0-16,-22 0 0,0 0 16,0 0-16,22-21 0,-22 0 0,0 21 15,0-21-15,21 0 0,-20-1 16,-1 1-16,0 0 0,-21 0 0,21 0 15,0 0-15,-21-22 0,0 22 16,21 0-16,-21 42 16,0 0-1,0 0-15,0 22 0,0-22 16,0 0-16,0 0 0,0 0 16,0 1-16,0-1 0,22 0 0,-1 0 15,0-21 1,0 0-16,0 0 15,0 0-15,1 0 0,-1-21 0,21 0 16,-21 0-16,0-1 16,1 1-16,-1 0 0,0 0 0,0 0 15,0 0-15,0-22 0,1 22 16,-1 0-16,0-21 0,0 20 16,-21 1-16,21 0 0,0 0 0,1 0 15,-1 0-15,0 21 0,0 0 16,0 0-16,-21 21 31,-21-21-15,0 0-1,0 0 1,0-21 0,-1 21-16,22-22 0,-21 22 31,0 0-31,0 0 15,21 22-15,-21-1 16,0 0-16,21 21 0,0 1 0,-22-22 16,1 21-16,21 0 0,0 1 0,-21-22 15,21 21-15,0-21 0,0 1 16,0-1-16,0 0 0,0 0 0,21-21 16,0 0-16,1 21 0,-1-21 15,0 0-15,0 0 0,0 0 16,0 0-16,-21-21 0,22 21 0,-1-21 15,0 0-15,0 0 0,0-1 0,0 1 16,1 0-16</inkml:trace>
  <inkml:trace contextRef="#ctx0" brushRef="#br0" timeOffset="114102.38">19092 14139 0,'0'0'15,"-21"0"-15,0 0 0,-21 0 0,42 22 16,-22-22-16,1 0 0,0 0 16,42 0 31,0 0-47</inkml:trace>
  <inkml:trace contextRef="#ctx0" brushRef="#br0" timeOffset="114560.12">20468 14139 0,'0'-21'16,"0"42"-16,21-42 31,-21 42-31,21 1 0,-21 20 0,0-21 16,0 21-16,0 22 0,22-22 16,-22 1-16,0-1 0,0 0 0,0 1 15,0-22-15,0 21 0,0-21 0,0 0 16,0 1-16,0-1 0,0 0 15,21-21 17,0-21-32,0 0 0</inkml:trace>
  <inkml:trace contextRef="#ctx0" brushRef="#br0" timeOffset="114775.99">20891 14203 0,'0'-21'16,"0"42"-16,22-63 0,-22 20 0,0 1 15,-22 21 1,1 21-16,0 1 16,0-1-16,-21 0 0,20 21 0,1 1 15,0-1-15,-21 0 0,21-21 16,-1 22-16,1-1 0,0 0 0,0-20 16,21-1-16,0 0 0,0 0 0,0 0 15,0 0-15,21-21 16,0 0-16,0 0 0,1 0 0,-1 0 15,0-21-15,21 21 0</inkml:trace>
  <inkml:trace contextRef="#ctx0" brushRef="#br0" timeOffset="115160.77">21209 14224 0,'21'-21'0,"-42"42"0,63-63 0,-42 21 0,0-1 0,-21 22 31,0 0-31,0 22 0,0-1 0,-1 21 15,1-21-15,0 22 0,-21 20 16,21-21-16,-1 1 0,22-1 16,-21 0-16,21 1 0,0-1 0,0-21 0,0 22 15,0-22-15,0 0 16,0 0-16,21 0 0,1-21 0,-1 0 16,21 0-16,-21 0 0,22 0 0,-22 0 15,21-21-15,0 21 0,1-21 16,-22 0-16,21 0 0,-21-1 0,22-20 15,-22 21-15,0-21 0,-21 20 16,0-20-16,0 0 0,0-1 0,0 1 16,-21 21-16,21-21 0,-21 20 0,-22 1 15,22 0-15,0 0 16,0 21-16,-21 0 0,20 0 0,1 0 0,0 0 16,0 0-16,0 0 0,0 21 15,21 0-15,0 0 16,0 1-16,0-1 0,0 0 0,21-21 15,0 21-15,0-21 0,0 0 16,22 21-16</inkml:trace>
  <inkml:trace contextRef="#ctx0" brushRef="#br0" timeOffset="115378.66">21929 14288 0,'0'0'0,"0"21"31,0 0-31,0 21 0,0-21 0,-22 1 16,1 20-16,21-21 0,-21 21 16,21-20-16,0-1 0,-21 21 0,0-21 15,21 0-15,0 1 16,0-1-16,0 0 16,0-42-1,0 0 1</inkml:trace>
  <inkml:trace contextRef="#ctx0" brushRef="#br0" timeOffset="115567.55">21929 14118 0,'0'0'0,"0"-21"0,0 0 16,0 0-16,0 42 46,0 0-30,0 0-16,21 0 16,0 1-16,0-1 15,0 0-15</inkml:trace>
  <inkml:trace contextRef="#ctx0" brushRef="#br0" timeOffset="116083.26">22521 14563 0,'0'0'0,"21"0"0,1 0 16,-22-21-16,0-1 15,21 22-15,-21-21 0,0 0 0,0 0 16,0 0-16,0 0 0,0-22 16,0 22-16,0 0 0,-21 0 0,-1 0 15,1 21-15,0 0 0,0 0 16,0 0-16,0 0 0,-22 21 15,22 0-15,-21 0 0,21 21 0,-1 1 16,-20-1-16,21 0 0,0 1 16,0-1-16,-1 0 0,22 1 0,0-22 15,0 0-15,0 21 0,0-20 16,22-1-16,-1-21 0,0 0 16,21 0-16,-21 0 0,1-21 0,20-1 15,-21 1-15,21 0 0,-20 0 16,20-21-16,0 20 0,-21-41 0,22 21 15,-22-1-15,21-20 0,-21-1 16,1 1-16,20-1 0,-21 22 0,21-22 16,-20 1-16,20-1 15,0 1-15,-21 21 0,1-1 0,-1 22 16,0 0-16,-21 0 0,0 42 16,0 0-16,0 0 15,-21 22-15,0-1 0,-1 0 0,1 1 16,0-1-16,0 21 0,0-20 15,21 20-15,-21-20 0,-1-1 0,22 21 16,0-20-16,0-1 0,0-21 16,0 22-16,0-22 0,43 21 0,-22-21 15,21 0-15,22-21 0,-22 22 0,22-1 16</inkml:trace>
  <inkml:trace contextRef="#ctx0" brushRef="#br0" timeOffset="116555.83">24405 14245 0,'21'-21'0,"-42"42"0,42-63 16,-21 21-16,0 0 16,-21-1-16,0 22 15,0 0-15,0 0 0,-1 0 16,1 0-16,0 0 0,0 0 0,-21 0 15,20 22-15,1-1 0,-21 0 16,21 21-16,-22 1 0,1-1 16,21 0-16,-21 1 0,20-1 0,1 0 15,-21 1-15,42-22 0,-21 21 16,21-21-16,0 0 0,0 1 0,21-22 16,0 21-16,0-21 0,0 0 15,1 0-15,-1 0 0,0-21 16,21-1-16,-21 22 0,1-21 0,-1 0 15,0 0-15,0-21 0,-21 20 16,21-20-16,-21 21 0,21-21 0,1 20 16,-22-20-16,0 21 0,0 0 15,0 0-15,21 21 0,-21 21 16,0 0-16,0 21 16,-21-21-16,-1 22 0,22-1 15,0-21-15,0 22 0,-21-1 0,21-21 16,0 21-16,0-20 0,0-1 15,0 0-15,0 0 0,21-21 16,1 0-16,-1 0 16,0 0-16</inkml:trace>
  <inkml:trace contextRef="#ctx0" brushRef="#br0" timeOffset="117071.54">24617 13864 0,'0'21'16,"0"1"-16,0 20 0,0-21 0,0 21 16,-21-20-16,21 20 0,0 43 15,0-64-15,0 21 16,-22 0-16,22 1 0,0-1 0,0-21 15,0 22-15,0-22 0,-21 0 0,21 0 16,0 0-16,0 0 0,0 1 16,0-1-16,-21-21 31,0 0-15,21-21-16,0-1 0,0 1 0,0 0 15,0 0-15,0 0 0,0 0 16,0-22-16,21 22 0,21 0 0,-20-21 15,-1 20-15,21 1 0,-21 0 16,22 0-16,-22 21 0,0 0 16,0 0-16,0 0 0,-21 21 0,0 0 15,0 0-15,0 1 0,0 20 0,0-21 16,-21 21-16,0-20 0,0 20 16,0-21-16,-1 0 0,1 22 15,0-22-15,0 0 0,0 0 0,0 0 16,-1 0-16,22 1 0,-21-22 15,0 0 1,42-22 15,0 1-31</inkml:trace>
  <inkml:trace contextRef="#ctx0" brushRef="#br0" timeOffset="117350.38">25379 14182 0,'0'-21'0,"0"42"0,0-64 0,0 22 0,0 0 16,-21 21-16,-1 0 15,1 0-15,0 0 16,0 0-16,0 21 0,0 0 16,-1 22-16,1-22 0,0 21 15,0 1-15,0-1 0,0 0 0,-1-21 16,1 22-16,0-1 0,0 0 15,21-20-15,-21-1 0,21 21 0,0-21 16,0 0-16,0 1 16,21-22-16,0 21 0,0-21 15,0 0-15,1 0 16,-1 0-16,21 0 0,-21 0 0,0-21 16,22 21-16,-22-22 0</inkml:trace>
  <inkml:trace contextRef="#ctx0" brushRef="#br0" timeOffset="117867.28">25781 14245 0,'0'0'0,"21"-21"0,-42 21 47,0 0-31,21 21 15,21-21 0,0 0-31,-21-21 63,21 21-63,-42 0 47,0 0-32,21 21-15,-21 0 0,0 22 0,-1-22 16,1 0-16,0 21 0,0-20 15,21 20-15,-21-21 0,0 21 16,21-20-16,0-1 0,0 21 0,-22-21 16,22 0-16,0 1 0,0-1 15,0 0-15,0 0 0,22-21 16,-1 21-16,0-21 16,0 0-16,0 0 0,0 0 0,1 0 15,20 0-15,-21 0 0</inkml:trace>
  <inkml:trace contextRef="#ctx0" brushRef="#br0" timeOffset="118193.09">26310 14245 0,'0'0'0,"0"-21"16,0 0-16,21 21 31,-21 21-31,0 0 0,0 0 15,0 1-15,0-1 0,0 0 16,0 0-16,0 21 0,0-20 0,0-1 16,0 21-16,0-21 0,0 0 15,0 1-15,0 20 0,0-21 0,-21 0 16,21 0-16,-21 1 0,0-1 16,21 0-16,0 0 15,-21 0-15,-1-21 0,22 21 0,-21-21 16,21 22-1,-21-22-15,0 0 0,42-22 32,0 1-17,0 21-15</inkml:trace>
  <inkml:trace contextRef="#ctx0" brushRef="#br0" timeOffset="118424.96">26797 14351 0,'0'0'0,"0"-21"15,-21 21 32,21 21-31,0 0-1,-21-21-15,21 21 0,0 1 0,0-1 16,0 0-16,-22 0 16</inkml:trace>
  <inkml:trace contextRef="#ctx0" brushRef="#br0" timeOffset="118682.81">26628 14923 0,'0'0'0,"-22"21"16,1 0-1,21 0 1,-21 0 0,0 0-16,0 1 15,0-1-15,-1 0 16,1-21-16,0 21 0,-21 0 0,-1 0 15,1-21-15,0 22 0,-22-1 16,1-21-16,-1 21 0,1-21 0,-1 0 16,-20 0-16,20 21 0,-21-21 0</inkml:trace>
  <inkml:trace contextRef="#ctx0" brushRef="#br0" timeOffset="119714.44">9398 15917 0,'0'0'0,"-42"0"0,-1 0 0,1 0 16,0 0-16,20 0 0,-20 0 0,21 0 15,-21 0-15,20 0 0,1 0 16,-21 0-16,21 0 0,0 0 0,-1 0 15,1 0-15,0 0 16,21 22 15,21-22 1,22 0-32,-22 0 0,21 0 15,0 0-15,22-22 0,-1 22 0,22-21 16,0 21-16,-1-21 0,43 21 0,0-21 15,22 21-15,-1-21 0,21 21 16,0 0-16,22-21 0,-1 21 0,22 0 16,-21 0-16,20 0 0,1 0 15,0 0-15,-1 0 0,1 0 0,-22 0 16,22 0-16,-21 0 0,-22 0 16,21 0-16,-41 0 0,-1 0 15,0 0-15,-21 0 0,-21 0 0,0 0 16,-1 0-16,-41 0 0,21 0 15,-43 0-15,0 0 0,1 0 0,-22 0 16,0 0-16,-42 0 16,0 0-1,-22 0-15,22 0 0,-21 0 0,21 0 16,-22 0-16,1-22 0,-22 22 0</inkml:trace>
  <inkml:trace contextRef="#ctx0" brushRef="#br0" timeOffset="120302.73">9779 16129 0,'0'0'0,"-42"21"0,-1-21 16,1 0-16,0 0 0,20 21 0,-20-21 15,21 0-15,0 0 0,0 0 16,-1 0-16,1 22 0,0-22 0,42 0 47,0 0-32,22 0-15,-22 0 0,42 0 0,-20 0 16,20 0-16,22 0 0,0-22 0,-1 22 16,22 0-16,0 0 0,21 0 15,-21 0-15,42 0 0,-21 0 0,21 0 16,0 0-16,0 0 16,1 0-16,-1 0 0,0 0 0,21-21 0,-21 21 15,22 0-15,-22 0 0,0-21 16,21 21-16,-20 0 0,-1-21 15,0 21-15,-21-21 0,21 21 0,-42 0 16,0 0-16,-22-21 0,-20 21 16,-1 0-16,-20 0 0,-1 0 0,-21 0 15,0 0-15,1 0 0,-44 0 78,1 0-62,0 0-16,0-22 16,0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22:01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529 0,'21'-21'15,"-21"0"1,0 0-16,21 0 16,-21-1-1,0 1-15,0 0 16,0 0-16,0 0 16,-21 21-16,0-21 0,-1 21 15,1-22-15,0 22 16,0 0-16,0 0 0,0 0 15,-22 0-15,22 0 0,-21 0 0,21 0 16,-22 22-16,1-1 0,0 0 16,-1 0-16,22 0 0,-21 0 0,-1 1 15,1-1-15,21 0 0,-21 21 16,20-21-16,1 1 0,0 20 16,21 0-16,0 1 0,-21-1 15,21 0-15,0 1 0,0 20 16,0-21-16,0 22 0,0-22 0,21 1 15,0 20-15,0-21 0,-21-20 16,43 20-16,-22-21 0,0 21 16,0-20-16,22-1 0,-22 0 0,21 0 15,-21-21-15,22 0 16,-22 21-16,21-21 0,0 0 0,-20 0 0,20 0 16,-21 0-16,21-21 0,1 0 15,-22 0-15,21 0 0,-21-1 16,1 1-16</inkml:trace>
  <inkml:trace contextRef="#ctx0" brushRef="#br0" timeOffset="448.97">2074 995 0,'0'-21'15,"0"42"-15,0-85 0,21 43 0,-21 0 16,0 0-16,0 0 0,0 0 16,-21 21-16,0 0 15,0 0 1,0 21-16,21 0 0,-21 21 15,21-21-15,0 1 0,-22 20 0,22-21 16,0 21-16,0 1 0,0-22 16,0 21-16,0-21 0,0 22 15,0-22-15,22 0 0,-22 0 0,21 0 16,0-21-16,0 22 0,0-22 16,0 0-16,1 0 0,20 0 0,-21 0 15,21 0-15,-20 0 0,20-22 16,0 22-16,-21-21 0,22 0 15,-22 0-15,21 0 0,-21 0 0,1-22 16,-22 22-16,0 0 0,0-21 16,0-1-16,0 22 0,0-21 0,-22-1 15,1 22-15,-21-21 0,21 21 16,0 0-16,-22-1 0,22 22 16,-21 0-16,-1 0 0,22 0 0,-21 0 15,21 0-15,-22 0 16,22 0-16,0 43 0,0-22 15,21 0-15,-21 0 0,21 0 16,0 1-16,0-1 0,0 0 16,0 0-16,21-21 0,0 0 15,21 0-15,-20 0 16</inkml:trace>
  <inkml:trace contextRef="#ctx0" brushRef="#br0" timeOffset="2841">2857 868 0,'0'0'0,"0"-21"0,-21 21 16,21-21-16,0-1 0,0 44 47,-21-1-47,21 0 16,0 0-16,0 21 0,-21 1 15,21-22-15,0 21 0,0-21 16,0 22-16,0-22 0,0 0 15,0 21-15,0-20 0,0-1 0,0 0 16,0 0-16,0 0 16,0 0-16,0-42 47,0 0-47,0 0 15,0 0-15,0 0 0,0-22 16,0 22-16,0-21 0,0 21 15,21-22-15,0 22 0,0-21 16,1-1-16,20 22 0,-21 0 0,0 0 16,22 0-16,-22 0 0,0-1 15,21 22-15,-21 0 0,1 0 0,-1 22 16,0-1-16,21 0 16,-21 0-16,-21 0 0,22 22 0,-1-22 15,-21 21-15,0-21 0,0 22 0,0-1 16,21 0-16,-21-21 15,21 1-15,0-1 0,-21 0 16,21-21-16,1 0 16,-1 0-16,0 0 15,0 0-15,0 0 0,-21-21 16,21 21-16,1-21 0,-1-1 0,0 1 16,0 0-16,0-21 0,0 21 15,1-22-15,-1 22 0,21-21 0,-21-1 16,0 1-16,1 21 0,20 0 15,-21 0-15,0-1 0,0 1 16,1 0-16,-1 21 0,0 0 0,0 0 16,0 0-1,0 21-15,-21 0 0,0 1 16,0-1 0,22-21-16,-1 0 31,-21-21 0,0-1-31,0 1 16,-21 0-16,-1 21 15,1-21-15,0 21 16,0-21-16,0 21 16,0 0-16,-1 0 0,1 0 15,0 21-15,21 0 16,-21 0-16,0 0 15,21 22-15,-21-22 0,21 21 16,0 1-16,0-22 0,0 21 16,-22-21-16,22 22 0,0-22 0,0 21 15,0-21-15,0 0 0,0 1 16,0-1-16,22 0 0,-22 0 16,21-21-16,0 0 0,0 0 15,0 0-15,0 0 0,1 0 0,20 0 16,-21 0-16,0 0 0,22 0 15,-22-21-15,0 0 0,21 0 0,-21-1 16,1 1-16,-1 0 16,0 0-16,42-85 15,-63 43-15,0 41 16,0 1-16,0 0 0,0 0 0,0 0 16,0 0-1,0 42 16,22-21-15,-1 0 0,0 0-16,0 0 15,0 0-15,0-21 0,1 21 16,-1-22-16,0 22 16,0-21-16,-21 0 31,0 42-16,0 0 1,0 1-16,0-1 0,0 0 16,0 21-16,0-21 0,-21 22 15,21-1-15,0-21 0,0 0 16,0 22-16,0-22 16,0 0-16,0 0 0,0 0 0,0 1 15,0-1-15,21-21 16,0 21-16,0-21 0,1 0 0,-1 21 15,21-21-15,-21 0 0,22 0 16,-1 0-16,-21 0 0,21 0 0,1 0 16,-1 0-16,0-21 0,-20 21 15,20-21-15,0 0 0,-21-1 0,1 1 16,20 0-16,-21-21 0,-21 21 16,21-1-16,-21-20 0,0 21 15,21-21-15,-21 20 0,0 1 0,0-21 16,0 21-16,0 0 0,-21 21 15,0 0-15,0 0 0,0 0 16,0 21-16,-1-21 16,1 21-16,21 21 0,-21-21 15,0 22-15,21-22 0,-21 21 0,21-21 16,0 22-16,0-22 0,0 0 16,0 21-16,21-20 0,0-1 0,0-21 15,0 21-15,1 0 0,-1-21 16,21 21-16,-21-21 0,22 0 0,-22 0 15,21 0-15,43 0 16,-64 0-16,21 0 0,1-21 16,-1 0-16,-21 0 0,21 0 0,1-1 15,-22-20-15,21 21 0,-21-21 16,22-1-16,-22 1 0,0 0 16,0-22-16,0 22 0,1-1 0,-22 1 15,0 0-15,0-1 0,0 22 16,0-21-16,0 21 0,0 0 0,0-1 15,-22 22-15,1 0 16,0 0-16,0 22 16,21-1-16,0 0 15,-21 0-15,21 21 0,-21 1 0,21-1 16,0 0-16,-22 1 0,22-1 16,0 0-16,0 1 0,0-22 0,0 21 15,0 1-15,0-22 0,0 21 16,22-21-16,-1 0 0,-21 1 15,21-1-15,0 0 0,0 0 0,0 0 16,1-21-16,-1 0 0,21 0 16,-21 21-16,0-21 0,22 0 0,-22 0 15,21 0-15,-21-21 0,1 21 16,20-21-16,-21 0 0,0 0 16,0 0-16,1-1 0,-1 1 0,0 0 15,-21-42-15,0 41 0,0-20 16,0 21-16,0 0 0,0 0 15,0-1-15,0 1 0,-21 21 16,21 21 0,-21 1-16,21-1 15,-22 21-15,22-21 0,0 0 16,0 22-16,0-22 0,0 21 0,0-21 16,0 1-16,0-1 0,0 0 0,0 0 15,0 0-15,0 0 0,22-21 16,-1 0-16,0 22 0,0-22 15,0 0-15,0 0 0,1 0 16,-1 0-16,0 0 0,21-22 16,-21 1-16,1 0 0,-1 21 15,0-21-15,21-43 0,-42 43 16,21 0-16,-21-21 0,0 21 16</inkml:trace>
  <inkml:trace contextRef="#ctx0" brushRef="#br0" timeOffset="3091.39">5778 783 0,'0'0'0,"-21"0"16,42 0-1,1 0-15,-1 0 0,0 0 16,21 0-16,1 0 0,-1-21 15,0 21-15,1-21 0,-1 21 0,0-21 0,1 21 16,-1-21-16,-21 21 16,21-22-16,-20 22 0,20 0 0,-21-21 15,-21 0 1</inkml:trace>
  <inkml:trace contextRef="#ctx0" brushRef="#br0" timeOffset="3724.03">7662 931 0,'0'0'0,"0"-21"0,0 0 15,21 0-15,-21 0 0,22 0 16,-22-1-16,0 1 0,0 0 0,0 0 15,0 0 1,-22 21-16,1 0 0,0 0 16,0 0-16,0 0 0,-22 0 15,22 0-15,0 21 0,-21 0 0,21 0 16,-1 22-16,-20-22 0,21 21 16,0 22-16,0-22 0,21 0 0,0 1 15,0-1-15,0 0 0,0 1 16,0-22-16,0 21 0,0-21 0,0 0 15,21 22-15,0-43 0,0 21 16,0 0-16,22-21 0,-22 0 0,21 0 16,-21 21-16,22-21 0,-22 0 0,0 0 15,21 0-15,-21 0 16,22-21-16,-22 0 0,0 21 0,21-42 16,-20 20-16,-1 1 0</inkml:trace>
  <inkml:trace contextRef="#ctx0" brushRef="#br0" timeOffset="4032.91">8318 614 0,'0'0'0,"22"-42"0,-22 20 0,0 1 16,0 0-16,0 0 0,-22 21 16,1 0-1,0 0-15,21 21 16,-21 0-16,21 0 0,0 1 15,-21 20-15,21-21 0,-21 21 0,21 1 16,0-1-16,0 0 0,-22 22 16,22-22-16,-21 1 0,21-1 0,0 0 15,-21 1-15,21-22 0,0 21 16,0-21-16,0 0 0,0 1 0,0-1 16,0 0-16,21-21 31,0 0-16,1 0-15,-1 0 16</inkml:trace>
  <inkml:trace contextRef="#ctx0" brushRef="#br0" timeOffset="5449.79">8953 931 0,'0'0'0,"0"-63"15,0 42-15,0 0 16,-21-1-16,0 22 0,0 0 16,0-21-16,0 21 0,-1 0 15,1 0-15,0 0 0,0 21 0,0 1 16,-22-22-16,22 21 0,0 21 15,0-21-15,0 0 0,-22 22 0,22-22 16,21 21-16,-21 1 0,21-22 16,-21 0-16,21 21 0,0-21 0,0 1 15,0-1-15,0 0 0,0 0 16,21 0-16,0-21 16,0 0-16,1 0 15,-1 0-15,0 0 0,0 0 16,0 0-16,0-21 0,1 21 0,20-21 15,-21 0-15,0 0 0,0-1 16,1 1-16,-1 0 0,0 0 0,-21-21 16,0 20-16,21-20 0,-21 21 15,0 0-15,0 0 0,0-1 0,0 1 16,0 0-16,0 0 0,0 42 31,0 0-15,0 0-16,0 1 0,0-1 15,0 21-15,-21-21 0,21 22 16,0-22-16,0 21 0,0-21 0,0 0 16,0 1-16,0-1 0,0 0 15,0 0-15,0 0 0,0 0 0,21-21 16,0 22-16,0-22 16,1 0-16,20 0 0,-21 0 0,0 0 15,22 0-15,-22 0 0,21-22 0,0 1 16,-20 21-16,20-21 0,-21 0 15,21 0-15,1 0 0,-22-1 16,0-20-16,0 21 0,22 0 16,-22-22-16,0 22 0,0-21 0,0 21 15,-21 0-15,21-1 0,-21 1 16,22 21-16,-44 21 31,1 1-31,0-1 0,21 0 16,-21 0-16,21 0 0,0 0 15,-21 22-15,21-22 0,0 0 16,0 0-16,0 0 0,0 1 16,0-1-16,21 0 0,0-21 15,0 0-15,-21 21 16,21-21-16,1 0 0,-1 21 0,0-21 16,0 0-1,-42 0 16,0-21-15,0 0-16,-1 21 0,1 0 16,0-21-16,0 21 15,0 0-15,0 0 16,-1 0 0,22 21-16,0 0 31,0 0-31,22 0 15,-1-21-15,0 0 0,0 0 16,0 22-16,0-22 0,1 0 16,20 0-16,-21 0 0,0 0 0,0 0 15,22 0-15,-22 0 0,21 0 16,1 0-16,-22 0 0,63 0 16,-62-22-16,20 22 0,0-21 15,1 0-15,-22 0 0,21 0 0,0 0 16,-20-1-16,20 1 0,-21 0 15,43-42-15,-43 20 0,0 1 16,0 21-16,-21-22 0,0 22 16,0 0-16,0 0 0,0 0 15,0 0-15,-42 21 0,21 0 16,-1 0-16,1 0 0,-21 0 16,21 21-16,0 0 0,-1 0 15,22 0-15,0 0 0,0 22 0,0-22 16,0 0-16,0 21 0,22-20 15,-1-1-15,-21 0 0,21 0 0,0 0 16,0 0-16,-21 1 0,21-1 16,-21 0-16,22-21 0,-22 21 0,0 0 15,0 0-15,0 1 16,-22-1 0,1-21-16,0 0 0,0 21 15,0-21-15,0 0 0,-1 0 16,1 0-16,0 21 0,0-21 15,0 0 1,0 0-16,-1 0 16,22-21-16,0 0 15,-21 21-15,21-21 0,-21 21 16</inkml:trace>
  <inkml:trace contextRef="#ctx0" brushRef="#br0" timeOffset="6467.29">1101 1863 0,'-22'0'0,"44"0"0,-65 0 0,1 0 16,21 0-16,0 0 0,-1 0 16,44 21 31,20-21-47,-21 0 0,21 0 15,1 0-15,20 0 0,1 21 0,-1-21 16,22 0-16,0 0 0,-1 0 15,22 0-15,-21 0 0,21 0 0,-1 21 16,22-21-16,0 21 0,0-21 16,22 0-16,-1 22 0,-21-22 15,42 0-15,-21 0 0,22 21 16,-1-21-16,21 0 0,-20 0 0,41 0 16,-20 0-16,21 0 0,-1 0 15,1 0-15,0 0 0,-22-21 0,22 21 16,-1-22-16,-20 22 0,-1-21 15,1 21-15,-1 0 0,1-21 0,-1 21 16,1-21-16,-22 21 0,22 0 0,-22-21 16,22 0-16,-22 21 0,0 0 15,-21-22-15,22 22 0,-22 0 0,21 0 16,-21 0-16,-21-21 0,22 21 16,-44 0-16,22 0 0,-21 0 15,-21 0-15,0 0 0,-1 0 16,-20 0-16,-22 21 0,0-21 0,1 0 15,-22 0-15,0 0 0,0 0 0,-42 0 47,0 0-31,0 0-16,0 0 0,-22 0 0,1 0 16</inkml:trace>
  <inkml:trace contextRef="#ctx0" brushRef="#br0" timeOffset="7055.95">741 3112 0,'0'0'16,"-21"0"15,-1 21-31,22 0 16,0 0-16,-21 21 0,21-20 0,0-1 15,-21 0-15,21 0 0,0 0 16,0 0-16,0 1 0,0-1 15,0 0-15,0 0 0,0 0 16</inkml:trace>
  <inkml:trace contextRef="#ctx0" brushRef="#br0" timeOffset="7259.83">974 3090 0,'0'0'0,"0"-21"16,0 42 15,0 1-31,-22-1 16,22 0-16,-21 0 16,21 0-16,-21 0 0,0 1 15,21-1-15,0 0 0,21-21 31</inkml:trace>
  <inkml:trace contextRef="#ctx0" brushRef="#br0" timeOffset="7949.44">2667 2879 0,'0'0'0,"-21"0"0,0-21 0,21-1 15,-22 1-15,1 0 16,0 0-16,0 21 0,0-21 15,0 21-15,-1 0 0,1 0 16,0 0-16,0 21 16,0 0-16,0 0 0,-1 0 15,1 22-15,0-1 0,0-21 16,0 43-16,0-22 0,-1 22 0,1-22 16,21 21-16,-21 1 0,-21 42 15,42-64-15,-21 0 0,21 1 16,0-1-16,-22-21 0,22 0 15,0 1-15,22-44 32,-1 1-32,-21 0 15,21 0-15,0-21 0,-21-1 16,21 1-16,0 0 0,1-22 0,-1 22 16,0-22-16,-21 22 0,21-22 15,0 1-15,0 21 0,1-1 0,-1-20 16,0 20-16,0 22 0,0-21 15,-21 21-15,0 0 0,21 21 16,-21 21 0,22 0-16,-22 21 0,21-21 15,-21 22-15,21-1 0,0 0 16,-21 1-16,21-1 0,-21 22 0,21-22 16,-21 21-16,22-20 0,-22-1 15,0 0-15,0-20 0,0 20 0,0-21 16,0 0-16,0 0 0,0 1 15,0-1-15,0 0 16,-22-21 0,1-21-1,0 0-15,0 21 0</inkml:trace>
  <inkml:trace contextRef="#ctx0" brushRef="#br0" timeOffset="9128.27">2117 3323 0,'0'0'0,"21"0"31,0 0-15,0 0-16,21 0 0,-20 0 15,20 0-15,0 0 0,22-21 16,-22 21-16,22-21 0,-22 0 0,21 0 16,1-1-16,-22 1 0,22 0 15,-22 0-15,0 0 0,1 0 0,-1 21 16,0-22-16,-20 22 0,-1 0 15,0-21-15,-21 42 32,0 1-32,0-1 15,0 0-15,0 21 0,0-21 16,0 22-16,0-22 0,0 21 0,0 1 16,0-22-16,0 21 0,0-21 15,0 0-15,0 1 0,0-1 16,0 0-16,0 0 15,0-42 1,0 0 0,0 0-16,21-22 0,0 22 15,-21-21-15,21 21 0,1-22 0,-1 1 16,0 0-16,-21 20 0,21-20 16,0 21-16,-21 0 0,0 0 15,21-1-15,1 22 16,-22 22-1,21-1-15,-21 0 0,0 0 16,21 0-16,-21 0 0,0 22 0,0-22 16,0 21-16,0-21 0,0 1 15,0-1-15,21 0 0,-21 0 0,21 0 16,0-21-16,1 21 16,-1-21-16,0 0 0,0 0 15,0 0-15,0-21 0,1 21 16,20-21-16,-21 0 0,0 0 0,22 0 0,-22-1 15,0 1-15,0-21 16,0 21-16,0 0 0,1-22 0,-22 22 16,0 0-16,0 0 0,0 0 0,0-1 15,0 44 17,0-1-32,0 0 15,0 0-15,0 0 0,0 0 0,0 22 16,0-22-16,0 0 0,0 0 15,0 0-15,21 1 0,0-1 16,0 0-16,0-21 0,0 0 0,1 0 16,-1 0-16,0 0 0,21 0 15,-21 0-15,1-21 0,20 0 0,-21-1 16,0 1-16,0 0 16,1 0-16,-1 0 0,0 0 0,-21-22 0,21 22 15,-21 0-15,0 0 0,0 0 16,0-1-16,0 1 0,0 0 15,0 0 1,0 42 0,0 0-16,0 0 15,0 22-15,0-22 16,0 21-16,0 1 0,0-1 0,0 0 16,0 1-16,0 20 0,0-21 0,0 22 15,0-1-15,0-20 0,0 20 16,21 22-16,-21-22 0,21 22 0,-21-21 15,22 20-15,-22 1 0,0-22 16,0 22-16,0-21 0,0-1 0,0 1 16,0-1-16,0 22 0,0-43 0,0 22 15,0-1-15,-22-21 0,1 1 16,0-1-16,21 0 0,-21-20 0,0 20 16,-22-21-16,22-21 0,0 21 0,0-21 15,-21 0-15,-1 0 0,22-21 16,-21 0-16,-1 0 0,22-22 15,0 1-15,-21-21 0,21-43 16,21 21-16,0 22 0,0-1 16,0-21-16,0 1 0,0-1 0,0 0 15,21 22-15,0-22 0,0 1 0,0 20 16,0 1-16,1-1 0,20 22 16,-21-1-16,21 1 0,-20 0 15,20-1-15,-21 22 0,21-21 0,-20 21 16,20 0-16</inkml:trace>
  <inkml:trace contextRef="#ctx0" brushRef="#br0" timeOffset="9948.32">5927 2900 0,'0'0'0,"21"-21"15,-21 0 1,21 21-16,0-22 16,-21 1-16,0 0 15,0 0 1,0 0 0,0 0-1,-21 21-15,0 0 16,0-22-16,-1 22 15,1 0-15,0 0 0,0 0 16,0 0-16,0 0 0,-1 0 0,-20 0 16,21 0-16,0 22 0,-22-1 0,22 21 15,-21-21-15,0 22 16,20-1-16,1 21 0,-21-20 0,21 20 16,21 1-16,0-1 0,0 1 15,0-22-15,0 22 0,0-22 0,21 0 16,0-21-16,0 1 0,22-1 0,-22 0 15,21 0-15,0-21 0,1 0 16,-1 0-16,22 0 0,-22 0 0,0-21 16,1 0-16,-1 0 0,0-1 0,1 1 15,-22-21-15,21 21 0</inkml:trace>
  <inkml:trace contextRef="#ctx0" brushRef="#br0" timeOffset="10217.16">6371 2561 0,'0'0'16,"0"-21"-1,-21 21-15,0 21 0,21 0 16,0 1-16,-21-1 0,21 21 16,0 0-16,0 1 0,0-1 0,0 0 15,0 1-15,0-1 0,0 22 0,0-22 16,0 0-16,0 1 0,0-1 15,0 0-15,0 1 0,0-22 16,0 21-16,0-21 0,0 0 0,0 1 16,0-1-16,21-21 15,0 0-15,0 0 16,0 0-16,0 0 0,1-21 16,-1-1-16</inkml:trace>
  <inkml:trace contextRef="#ctx0" brushRef="#br0" timeOffset="10724.11">7070 3069 0,'0'0'15,"21"-21"-15,0-21 16,-21 21 0,0-1-16,0 1 0,0 0 15,-21 0-15,21 0 0,-21 21 16,-1-21-16,1 21 0,0 0 0,0 0 15,0 0-15,0 0 0,-1 0 16,1 0-16,0 21 0,21 0 0,-21 0 16,0 21-16,0-20 0,21 20 15,0 0-15,-22-21 0,22 22 0,-21-1 16,21 0-16,0 1 0,0-22 0,0 21 16,0-21-16,0 1 0,0-1 15,21-21-15,1 0 0,-1 0 16,0 0-16,0 0 15,0 0-15,0-21 0,1 21 0,20-22 0,-21-20 16,0 21-16,0 0 0,1-22 16,-1 22-16,0 0 0,0-21 15,-21 21-15,21-22 0,0 22 0,-21-21 16,22 21-16,-22-1 0,0 1 0,0 42 31,0 1-15,0-1-16,0 0 0,0 0 15,-22 0-15,22 22 0,0-22 0,0 0 16,0 21-16,0-21 0,0 1 16,0 20-16,0-21 0,22 0 15,-1-21-15,0 0 16,0 0-16,0 0 0,0 0 16,1 0-16,-1-21 0,0 21 0</inkml:trace>
  <inkml:trace contextRef="#ctx0" brushRef="#br0" timeOffset="11167.85">7916 2900 0,'0'-21'0,"0"42"0,0-63 0,0 20 16,-21 22 0,0 0-1,0 0-15,0 0 0,-1 0 16,-41 22-16,21-1 0,20 0 15,1 0-15,-21 0 0,21 0 16,0 1-16,-1-1 0,22 0 0,0 0 16,0 0-16,0 0 15,22-21-15,-1 0 0,0 0 16,0 22-16,0-22 0,22 0 16,-22 0-16,21 21 0,-21-21 0,22 0 0,-22 21 15,0-21-15,21 21 16,-21-21-16,1 21 0,-1 0 0,-21 1 15,0-1-15,0 0 16,-21-21-16,-1 0 16,1 21-16,-21-21 0,21 0 0,0 0 15,-22 0-15,22 0 0,-21 0 16,21-21-16,-22 21 0,22-21 0,0 21 16,0 0-16,0 0 0,-1 0 0,1-21 15,0 21 1,42 0 15,0 0-15,22 0-16</inkml:trace>
  <inkml:trace contextRef="#ctx0" brushRef="#br0" timeOffset="11604.6">8551 2900 0,'0'0'0,"21"-21"0,1 0 16,-22-22 0,0 22-16,-22 21 31,1 0-31,0 0 0,0 0 16,0 21-16,-22-21 0,22 21 0,-21 1 0,21-1 15,0 0-15,-1-21 0,1 21 16,21 0-16,-21 0 0,21 1 15,0-1-15,0 0 0,21 0 16,0 0-16,1-21 0,20 0 16,-21 21-16,0-21 0,22 0 0,-22 0 15,0 22-15,21-22 0,-21 0 0,1 0 16,-1 21-16,0-21 0,0 0 16,0 0-16,0 21 0,1-21 15,-22 21-15,0 0 0,0 0 16,-22-21-1,1 22-15,0-22 0,0 21 0,-21-21 16,20 21-16,1-21 0,0 0 0,0 21 16,-21-21-16,20 0 0,1 0 15,0 0-15,-21 21 0,21-21 0,-1 0 16,1 0-16,0 0 0,0 0 16,0 0-16,0 0 0,21-21 15</inkml:trace>
  <inkml:trace contextRef="#ctx0" brushRef="#br0" timeOffset="13265.17">9991 2985 0,'21'-43'16,"-21"22"-16,21 0 0,0 0 0,-21 0 16,21-1-16,-21 1 0,21 0 0,1 21 15,-22-21-15,0 0 0,21 21 16,0 0-16,-21 21 15,0 21 1,0-21-16,0 1 16,0 20-16,-21-21 0,21 21 0,-21-20 15,21 20-15,0-21 0,0 21 16,0-20-16,0-1 0,-22 0 0,22 0 16,0 0-16,0 0 0,22-21 31,-1-21-31,0 21 15,0-21-15,-21 0 0,21 0 16,0 0-16,1-1 0,-1 1 16,0-21-16,0 21 0,0-22 0,0 22 15,1 0-15,-22-21 0,0 21 16,21-1-16,-21 1 0,0 0 0,21 21 16,-21 21-1,0 0 1,0 22-16,0-22 0,0 0 15,0 0-15,0 22 0,0-22 16,0 0-16,0 21 0,0-21 0,0 1 16,21-1-16,0 0 0,0 0 0,1 0 15,-22 0-15,21-21 16,0 0-16,0 0 0,0 0 0,22 0 16,-22 0-16,0 0 0,0 0 15,21-21-15,-20 21 0,-1-21 0,0 0 16,0 0-16,0 0 0,0-1 0,1 1 15,-1 0-15,-21-21 0,0 21 16,0-22-16,0 22 0,0-21 0,0-1 16,0 22-16,-21-21 0,-1 21 0,1 0 15,0-1-15,0 1 0,0 21 16,-22 0-16,22 0 0,0 0 16,0 0-16,21 21 15,0 1-15,0-1 0,0 0 16,21 0-16,0-21 15,22 0-15,-22 0 0,21 0 16,0 0-16,1 0 0,-1 0 0,0 0 16,22-21-16,-22 0 0,1 21 15,20-21-15,-21-22 0,1 22 0,-1 0 16,-21 0-16,22-22 0,-22 1 0,0 21 16,0-21-16,0-1 0,0 1 15,-21 0-15,22 20 0,-22-20 0,0 0 16,0 21-16,0-1 0,0 1 15,0 0-15,0 0 0,-22 21 0,1 0 16,0 0-16,0 21 0,0 0 0,0 0 16,-1 1-16,22 20 15,-21 0-15,0 1 0,0-1 0,21 21 16,-21-20-16,21-1 0,0 22 16,0-22-16,0 0 0,-21 1 0,21-1 15,0 0-15,0 1 0,0-1 0,-22-21 16,22 21-16,0-20 0,0 20 15,0-21-15,0 0 0,0 0 0,0 1 16,0-1-16,0 0 0,22-42 47,-1 0-47,0-1 0,0 1 16,0 0-16,0 0 15,1-21-15,-1 20 0,0 1 0,0 0 16,21-21-16,-20 21 0,-1-1 15,0 1-15,0 21 0,-21-21 0,21 21 16,0 0-16,1 0 0,-22 21 16,0 0-1,0 1-15,0-1 0,0 0 0,0 0 16,0 0-16,0 0 0,0 1 0,21-1 16,-21 0-16,0 0 0,21 0 15,-21 0-15,21 1 0,0-22 16,0 0-16,-21 21 0,22-21 15,-1 0-15,0 0 16,0 0-16,0-21 0,0 21 0,1-22 16,-1 22-16,0-21 0,21 0 0,-21 0 15,1 0-15,-1-22 0,0 22 16,0 0-16,-21-21 0,0 21 0,21-22 16,-21 22-16,0 0 0,0 0 15,-21 42 16,21 0-31,0 0 0,0 0 16,0 22-16,-21-22 0,21 0 0,0 0 16,0 0-16,0 1 0,0-1 0,0 0 15,0 0-15,0 0 16,0 0 0,21-42 15,-21 0-31,21 0 15,-21 0-15</inkml:trace>
  <inkml:trace contextRef="#ctx0" brushRef="#br0" timeOffset="13436.08">12171 2519 0,'0'0'0,"-21"0"0,-1 0 15,1 0-15,0 0 16,0 0-1,21 21 1,0 0-16,0 0 16,21-21-16,0 0 0,0 0 15,1 22-15</inkml:trace>
  <inkml:trace contextRef="#ctx0" brushRef="#br0" timeOffset="14196.64">12636 2498 0,'0'0'0,"-21"0"15,0 0-15,0 0 16,0 21-16,0 0 0,21 0 0,-22 0 16,1 22-16,0-22 0,0 21 0,0-21 15,21 22-15,0-1 0,-21-21 16,21 22-16,0-22 0,0 21 0,0-21 15,0 0-15,0 1 0,21-1 0,-21 0 16,21 0-16,0 0 16,21-21-16,-20 0 0,-1 21 0,21-21 15,0 0-15,-20 0 0,20 0 0,0 0 16,1-21-16,-22 21 0,21-21 16,-21 0-16,22 0 0,-22 0 0,21-22 15,-21 22-15,0-21 0,1-1 16,-22 1-16,0 0 0,21-1 0,-21-20 15,0 21-15,0-22 0,0 22 0,0-1 16,0 1-16,0 0 0,0 21 16,0-1-16,0 1 0,0 0 0,-21 21 31,21 21-31,0 0 16,0 1-16,0 20 0,0-21 0,0 21 15,0 22-15,0-22 16,0 1-16,0 20 0,0-21 0,0 1 15,0-1-15,0 0 0,0 1 0,-22-22 16,22 21-16,-21-21 0,21 1 16,0-1-16,0 0 0,0 0 15,0-42 17,0 0-32,21 0 15,1 21-15,-1-43 0,0 22 0,0 0 16,21-21-16,-20 20 0,20-20 15,-21 21-15,21-21 0,-20-1 0,20 22 16,-21 0-16,21 0 16,-20 0-16,-1 21 0,0 0 0,0 0 15,0 0-15,0 0 0,-21 42 0,0-21 16,0 0-16,0 22 0,0-1 16,0-21-16,0 21 0,0-20 0,0 20 15,0-21-15,0 0 0,0 0 0,-21 1 16,21-1-16,-21 0 0,21 0 15,-21 0 1,0-21 0,21-21-1</inkml:trace>
  <inkml:trace contextRef="#ctx0" brushRef="#br0" timeOffset="14603.41">14668 2625 0,'0'0'0,"22"-43"15,-22 22 1,21 21-16,-21 21 16,0 1-1,0-1-15,0 0 0,0 21 0,0-21 16,0 22-16,-21-1 15,21-21-15,-22 22 0,22-1 0,0-21 16,-21 0-16,21 22 0,-21-22 0,21 0 16,-21 0-16,21 0 0,0 0 15,21-21 1,0 0-16,0 0 16,22 0-16,-22 0 0,0-21 15</inkml:trace>
  <inkml:trace contextRef="#ctx0" brushRef="#br0" timeOffset="15016.17">15367 2709 0,'0'0'0,"21"-21"0,-21 0 0,0 0 15,-21 21 1,0 0 0,0 0-16,-22 0 0,1 21 0,21-21 15,-22 21-15,22 0 0,-21-21 16,21 22-16,0-1 0,-1-21 15,1 21-15,21 0 0,0 0 16,0 0-16,21-21 16,1 0-16,-1 22 15,21-22-15,-21 0 0,22 0 0,-1 21 16,-21-21-16,21 0 0,-20 21 0,20-21 16,-21 21-16,21-21 0,-20 21 15,-1-21-15,0 21 0,0 1 16,0-1-16,-21 0 0,0 0 15,-21-21-15,0 21 16,-21 0-16,20-21 0,-20 0 0,0 22 16,21-22-16,-22 0 0,1 21 0,-22-21 15,22 0-15,0 0 0,-1 0 16,1 0-16,21 21 0,-21-21 0,20 0 16,1 0-16,0 0 0,0 0 0,21-21 31,-21 0-31,21-1 0,0 1 15,0 0-15</inkml:trace>
  <inkml:trace contextRef="#ctx0" brushRef="#br0" timeOffset="15234.05">14647 2328 0,'0'0'0,"-21"-21"0,0 21 0,0-21 0,0 0 16,-1 42-16,44-21 47</inkml:trace>
  <inkml:trace contextRef="#ctx0" brushRef="#br0" timeOffset="16097.55">16722 3133 0,'0'0'0,"21"0"15,0 0-15,0 0 16,0 0-16,0 0 0,1 0 16,-1 0-16,-21-21 0,63-1 15,-42 1-15,1 0 16,20 0-16,-21-21 0,21 20 0,1-20 15,-22 0-15,21 21 0,-21-43 0,22 22 16,-22-22-16,0 22 0,-21-22 16,0 1-16,0-1 0,0 1 15,0 21-15,0-22 0,-21 22 0,0-1 16,0 1-16,-1 0 0,22 21 16,-21-1-16,0 22 0,0 0 0,0 0 15,0 22-15,-1-1 16,22 21-16,0 0 0,-21 1 0,0-1 15,21 22-15,-21-1 0,21 1 16,0-1-16,0 1 0,0-1 0,0-21 16,0 22-16,-21-22 0,21 1 15,0-1-15,0-21 0,0 21 0,0-20 16,0-1-16,0 0 16,0-42 15,0 0-31,0-22 0,21 22 15,0 0-15,0 0 0,-21-22 16,21 1-16,22 21 0,-22-21 0,0-1 16,21 22-16,1-21 0,-1 21 15,0-1-15,1 22 0,20 0 0,-20 0 16,-22 0-16,21 22 16,0-1-16,-20 21 0,-1-21 0,0 22 0,-21-22 15,0 21-15,0 0 0,0-20 0,0 20 16,0-21-16,0 21 15,-21-20-15,0 20 0,21-21 0,0 0 16,0 0-16,0 1 0,0-1 16,0 0-16,0 0 0,21-21 31,0-21-31,0 0 16,0 0-16</inkml:trace>
  <inkml:trace contextRef="#ctx0" brushRef="#br0" timeOffset="18385.79">18267 2794 0,'0'0'0,"0"-21"0,0 0 16,0 0-16,0-1 0,0 1 16,0 0-16,0 0 0,-21 21 15,21-21-15,-22 0 0,1 21 0,0 0 16,0 0-16,-21 0 0,20 0 15,1 21-15,-21 0 0,21 21 0,0-21 16,-22 22-16,22-1 0,-21-21 16,21 22-16,-1-1 0,1 0 0,0 1 15,21-22-15,0 21 0,0-21 16,0 22-16,0-22 0,21 0 0,0-21 16,1 21-16,-1-21 0,0 0 0,0 0 15,21 0-15,-20 0 16,-1 0-16,21-21 0,-21 21 0,0-21 15,1 0-15,-1-1 0,0 1 16,0 0-16,0-21 0,-21 21 0,0-22 16,21 22-16,-21-21 0,22 21 0,-22-22 15,0 22-15,0 0 0,0 0 16,0 42 0,0 0-1,21 0-15,-21 22 0,0-22 0,0 0 16,0 0-16,0 21 0,0-20 15,21-1-15,-21 0 0,21 0 16,0 0-16,0 0 0,1 1 0,-1-22 16,0 21-16,0-21 0,0 0 15,22 0-15,-22 0 0,21 0 0,0 0 16,-20 0-16,-1-21 0,0-1 16,21 22-16,-21-21 0,1 0 15,-22 0-15,21 0 0,0 0 0,-21-22 0,0 22 16,0-21-16,21 21 0,-21-22 15,21 22-15,-21 0 0,21-21 0,-21 20 16,22 22 0,-1 22-16,-21-1 15,0 21-15,0-21 16,0 0-16,0 22 0,0-22 0,-21 21 16,21-21-16,-22 1 0,22-1 0,0 0 15,0 0-15,0 0 0,0 0 16,0 1-16,22-22 15,-1 0-15,0 0 16,0 0-16,0 0 0,0-22 0,1 1 16,-1 21-16,0-21 0,0 0 15,0 0-15,0 0 0,22-1 0,-22 1 16,0 0-16,0 0 0,0 0 16,1 0-16,-22-1 0,21-20 15,-21 21-15,21 21 0,-21-21 0,0 0 16,0 42 15,0 0-15,0 0-16,-21 0 0,21 22 0,-21-22 15,21 0-15,-22 21 0,22-21 0,-21 1 16,21-1-16,0 0 0,0 0 16,0 0-16,0 0 0,21-21 0,1 22 15,-1-22-15,21 0 0,-21 0 16,22 0-16,-22 0 0,21 0 15,0 0-15,-20 0 0,20 0 16,0-22-16,1 22 0,-22-21 0,21 0 16,0 0-16,-20 21 0,-1-21 0,21 0 15,-21-22-15,0 22 0,-21 0 16,22 0-16,-22-22 0,0 22 0,0-21 16,0 21-16,0 0 0,0-1 15,0 1-15,0 0 0,-22 21 16,1 0-16,0 21 15,0 0-15,0 1 0,21-1 0,-21 0 16,-1 21-16,22-21 0,0 22 16,-21-22-16,21 0 0,-21 21 0,21-20 15,0-1-15,0 0 0,21 0 16,0 0-16,1-21 16,20 21-16,-21-21 0,0 0 15,22 0-15,-22 0 0,21 0 16,0 0-16,-20 0 0,20-21 0,-21 21 15,0-21-15,22 0 0,-22 21 16,0-21-16,21 0 0,-21-1 0,1 1 16,-1 0-16,-21 0 0,21 0 0,-21 0 15,0-1-15,0 1 0,0 0 16,0 0-16,0 42 31,-21 0-31,21 0 0,0 1 16,0-1-16,0 0 0,0 0 0,-21 0 15,21 0-15,0 1 0,0-1 16,0 0-16,0 0 0,21-21 16,0 21-16,0-21 0,0 0 15,0 0-15,1 0 0,-1 0 16,0 0-16,0 0 0,0-21 0,0 21 16,22-21-16,-22 21 0,0-21 15,0 0-15,0-1 0,1-20 16,-1 21-16,-21 0 0,0-22 0,21 22 15,0-21-15,-21 21 0,0 0 0,0-1 16,0 44 15,0-1-31,0 0 0,-21 21 0,0-21 16,0 1-16,21 20 0,-22-21 16,1 0-16,0 0 0,21 1 0,-21-1 15,21 0-15,0 0 16,0-42 15,0 0-15,21 0-16,0-1 0,0 1 15,1 0-15,-1 0 0,-21 0 16,21 0-16,0-1 0,0 1 16,0 0-16,1 0 0,-1 21 0,0 0 15,0 0 1,-21 21-16,0 0 15,0 0-15,0 1 0,0-1 16,0 0-16,0 0 0,0 0 0,0 0 16,0 1-16,0-1 0,21-21 0,-21 21 15,21 0-15,1-21 0,-1 0 16,21 21-16,-21-21 0,22 0 0,-1 0 16,0 0-16,-21 0 0,22 0 15,-1 0-15,0 0 0,1-21 16,-22 0-16,21 21 0,1-21 0,-22 0 15,21-1-15,-21 1 0,0 0 16,-21-21-16,0 21 0,0-22 0,0 1 16,0 0-16,0 20 15,0 1-15,-21 21 0,0 0 0,0 0 16,0 0-16,0 0 0,-1 0 16,1 21-16,0 22 0,-21-22 15,21 0-15,-22 43 0,22-43 16,21 0-16,0 0 0,0 0 15,0 0-15,0 1 0,21-22 16,0 0-16,1 0 16,-1 0-16,0 0 0,0 0 15,0 0-15,0 0 0,1 0 0,-22-22 16,21 22-16,0-21 0,0 21 16,-21-21-16,0 0 15,0 42 1,-21 0-1,0 0-15,21 1 0,-21-1 0,-1 0 16,1 21-16,0-21 0,0 22 16,21-22-16,-21 21 0,0 1 0,-1-1 15,1 0-15,21 1 0,-21-1 16,0 21-16,21-20 0,-21-1 16,0 22-16,21-22 0,-22 21 0,22-20 15,-21-1-15,21 22 0,-21-22 0,21 21 16,0-20-16,0 20 0,0-20 15,0-1-15,0 0 0,0-21 0,0 22 16,0-22-16,0 0 0,0 0 0,-21-21 16,0 0-16,0 21 0,-1-21 15,-20 0-15,21 0 0,0 0 16,0 0-16,-22 0 0,22-21 0,0 21 16,21-21-16,-21 0 0,0 0 15,-1 0-15,22-1 0,0 1 16,0-21-16,0 0 0,0-1 0,0 1 15</inkml:trace>
  <inkml:trace contextRef="#ctx0" brushRef="#br0" timeOffset="18518.71">20299 2519 0,'0'0'0,"0"-21"0,0 0 15,-43-1-15</inkml:trace>
  <inkml:trace contextRef="#ctx0" brushRef="#br0" timeOffset="18654.64">20764 2477 0,'22'0'0,"126"0"16</inkml:trace>
  <inkml:trace contextRef="#ctx0" brushRef="#br0" timeOffset="20649">22458 2350 0,'0'0'16,"21"-22"-16,0 1 0,-21 0 15,0 0-15,-21 21 16,0 0-16,0 0 0,-1 0 16,1 0-16,0 0 0,-21 0 0,21 21 15,-22 0-15,1 0 16,21 22-16,-43 41 0,22-41 15,21-1-15,0 22 0,-1-1 16,1-21-16,21 22 0,0-22 0,-21 22 16,21-22-16,0 0 0,0-20 0,0 20 15,0 0-15,0-21 0,21 1 16,0 20-16,1-21 0,20-21 0,-21 21 16,21-21-16,1 0 0,-1 0 15,0 0-15,22 0 0,-22-21 0,1 21 16,-1-21-16,21 0 0,-20 0 0,-1-1 15,-21 1-15,22 0 0,-1-21 16,-21 21-16,0-22 0,0 22 0,1-21 16,-22-1-16,0-20 15,0 21-15,0-22 0,0 1 0,-22 20 16,-20-20-16,21 20 0,0 1 16,-22 0-16,1 21 0,21-1 0,-21 1 15,-1 21-15,22 0 0,-21 0 0,-1 0 16,-20 43-1,21-22-15,-1 21 0,22 0 0,-21 1 0,21-1 16,-1 22-16,1-22 0,0 0 16,21 22-16,-21-22 0,21 0 0,0 1 15,0-22-15,0 21 16,21-21-16,0 1 0,22 20 0,-22-21 0,21-21 16,0 21-16,1 0 0,-1-21 15,0 0-15,22 0 0,-22 0 16,1 0-16,20 0 0,-21 0 0,1 0 15,20 0-15,-20-21 0,20-21 16,-21 42-16,-20-21 0,-1 0 16,0-1-16,0 1 0,-21 0 15,0 0-15,0 0 0,-21 42 47,0 0-47,0-21 0,21 21 0,-22 0 0,1 1 16,0-1-16,0 0 15,21 0-15,-21 0 16,0 0-16,42-21 31,0-21-15,0 0-16,0 0 16,0 21-16,1-21 0,-22 0 0,21 21 15,-21-22-15,0 1 0,21 21 16,0-21-16,0 21 15,-21 21 1,0 0-16,0 1 16,0-1-16,0 0 15,21-21-15,-21 21 0,0 0 16,22-21-16,-1 21 0,0-21 16,0 0-16,0 0 0,0 0 15,1 0-15,20 0 0,-21 0 16,0 0-16,0-21 0,1 21 0,20-21 15,-21 0-15,0 21 0,0-42 16,1 20-16,-1 1 0,21-21 0,-21 0 16,0-1-16,1-20 0,-1 20 15,0-20-15,-21-1 0,21-20 16,-21 41-16,0 1 0,0 21 16,0 0-16,0 0 0,-21 21 15,0 21 1,21 0-16,-21 0 0,-1 21 15,1 1-15,21-1 0,-21 0 0,21 22 16,-21-22-16,21 1 0,0-1 16,-21 0-16,21 1 0,-21-1 0,21-21 15,0 21-15,0-20 0,0-1 16,0 0-16,0 0 0,0 0 0,0 0 16,21-21-16,-21 22 0,21-22 15,0 0-15,0 0 0,0 0 16,1 0-16,-1 0 0,0-22 15,0 1-15,0 21 0,22-21 0,-22 0 16,0 21-16,0-21 0,0 0 16,0-1-16,1 22 0,-1 0 0,-21-21 15,0 42 17,0 1-32,0-1 15,0 0-15,0 0 0,21 0 16,0 0-16,-21 1 0,21-1 15,0-21-15,1 21 0,-1 0 16,0-21-16,0 0 0,21 0 16,-20 0-16,-1 0 0,0 0 15,0 0-15,0-21 0,0 21 0,1-21 16,-1 0-16,0 21 0,-21-22 16,0 1-16,21 0 0,-21 0 0,21 0 15,-21 0-15,0-1 0,0 1 16,0 0-16,-21 21 31,0 21-31,0 0 16,21 1-16,-21-1 0,-1 0 15,-20 21-15,21-21 0,0 22 16,-22-1-16,22 0 0,-21 22 0,21-22 16,-22 22-16,22-22 0,-21 22 15,21-1-15,-22-21 0,1 22 0,-21 42 16,41-43-16,1 1 0,-21-1 15,21 1-15,0-1 0,-1 1 16,22-1-16,-21 1 0,0-1 0,21-20 16,-21 20-16,21-21 0,-21 22 0,21-22 15,-21 1-15,21-1 0,-22-21 16,1 21-16,0-20 0,21-1 0,-21 0 16,0 0-16,0-21 0,-1 0 0,1 0 15,0 0-15,0-21 16,0 0-16,0 0 0,-22-22 0,22 1 0,0 0 15,0-1-15,0 1 0,-1-22 16,22 1-16,0-1 0,0 1 16,0-1-16,0 1 0,22 21 0,-1-22 15,0 22-15,21-22 0,-21 22 16,22 0-16,-22 20 0,21-20 0,1 0 16,-22 21-16,21-1 0,-21-20 0,22 21 15,-1 0-15,-21 0 16,21-22-16,-20 22 0,20 0 0,-21 0 0,0-22 15,-21 22-15,0 0 0</inkml:trace>
  <inkml:trace contextRef="#ctx0" brushRef="#br0" timeOffset="24229.76">1672 5419 0,'0'0'15,"-21"0"-15,-43 0 16,43 0-16,0 0 0,0 0 16,21 21-16,0 0 15,0 0 1,0 0 0,0 1-1,21-44 32,-21 1-47,21 21 16,-21-21-16,21-21 0,-21 21 0,22-1 15,-1-20-15,-21 0 0,21-1 16,0 1-16,0-21 0,0-1 16,-21 22-16,22-22 0,-1 22 0,-21-22 15,21 22-15,-21 0 0,21 21 16,-21-22-16,0 22 0,21 0 0,0 0 15,1 21 1,-1 0 0,0 0-1,-21 21-15,21-21 16,-21 21-16,21-21 0,-21-21 47,0 0-32,0 0-15,-21-1 16,0 22-16,0-21 16,0 21-16,-1 0 0,1-21 15,0 21-15,0 0 0,0 0 16,-22 0-16,22 0 0,0 0 0,0 21 16,0 0-16,0 1 0,-1-1 15,1 21-15,0 85 0,21-63 16,-21 20-16,21-20 0,0 20 15,0-20-15,0-1 0,0 1 16,21-1-16,0-20 0,0 20 0,1-20 16,20-1-16,-21-21 0,0 0 15,22 22-15,-22-43 0,0 21 0,21-21 16,-21 0-16,22 0 16,-22 0-16,0 0 0,21-21 0,-20 21 15,20-22-15,-21 1 0,21 0 16,-20-21-16,20 21 0,-21-22 0,21 22 15,-20-21-15,-1-1 0,0 22 16,0-21-16,0 0 0,0-1 0,-21 1 16,0 0-16,0 20 0,0-20 15,0 21-15,-21 42 32,21 0-32,0 0 0,0 22 0,0-1 15,0 0-15,0-20 0,0 20 16,0 0-16,0 1 0,0-22 0,0 21 15,21-21-15,1 0 0,-1 1 16,0-22-16,0 21 0,0-21 16,0 0-16,1 0 0,-1 0 15,0 0-15,21 0 0,-21 0 0,1-21 16,-1 21-16,0-22 0,0 1 16,0 0-16,0 0 0,-21 0 0,0 0 15,22-1-15,-22 1 0,0 0 0,0-21 16,0 21-16,0-22 0,0 22 15,-22-21-15,1-1 0,0 22 0,0-21 16,0 0-16,0 20 16,-22-20-16,1 21 0,21 21 15,0 0-15,-22 0 0,22 21 16,0 0-16,0 0 0,0 22 0,21-1 16,0 0-16,0 1 0,0-1 15,0 0-15,0 1 0,21-1 0,0-21 16,0 22-16,21-22 0,-20 0 15,20 0-15,-21-21 0,21 0 0,1 0 16,-1 0-16,0 0 0,-20 0 16,20 0-16,0 0 0,-21-21 0,22 0 15,-22 21-15,21-21 0,-21-1 16,1 1-16,-1 0 0,-21 0 16,0 0-16,21 0 0,-21-22 0,0 22 15,0 0-15,0 0 0,0 0 16,0-1-1,0 44-15,0-1 16,0 0-16,0 0 0,0 21 16,0-20-16,0-1 0,-21 0 15,21 0-15,0 21 0,0-20 16,0-1-16,0 0 16,0-42 15,0 0-31,0-1 15,0 1-15,0 0 16,21 0-16,-21-21 0,21 20 0,0-20 16,-21 0-16,21 21 0,1-22 15,-1 22-15,0 0 0,0 0 0,0 21 16,0 0-16,1 21 0,-1 21 16,-21-21-16,21 1 0,0 20 15,-21 0-15,21-21 0,0 22 0,-21-1 16,22-21-16,-1 22 0,21-1 15,-42-21-15,21-21 0,22 21 16,-22-21-16,0 0 16,0 0-16,0 0 0,0 0 0,1 0 15,-1-21-15,0 21 0,0-21 0,0 0 16,0 0-16,1-1 0,20 1 16,-21 0-16,0-21 0,0 21 0,1-22 15,-1 1-15,0 0 0,0-1 16,0 22-16,0-21 0,1 21 0,-1-1 15,0 1-15,0 0 0,0 21 16,0 0-16,-21 21 16,0 0-16,0 1 0,0-1 0,0 0 15,0 0-15,22-21 0,-22 21 16,0 0-16,0 1 16,21-22-16,-21-22 46,0 1-30,0 0-16,0 0 0,0 0 16,0 0-16,0-1 0,0 1 15,-21-21-15,-1 21 16,1 21 0,0 21-1,21 0-15,-21 0 0,0 0 16,21 22-16,0-22 0,-21 21 15,21-21-15,-22 22 0,1-22 0,21 21 16,0-21-16,-21 1 0,21 20 16,0-21-16,0 0 0,0 0 0,0 1 15,0-1-15,21-21 16,0 0-16,-21 21 0,22-21 0,-1 0 16,21 0-16,-21 0 0,0 0 0,1 0 15,20-21-15,-21 21 0,21-21 16,1-1-16,-22 1 0,21 0 0,1 0 15,-22 0-15,0 0 0,21-22 16,-21 22-16,1 0 0,-22 0 16,21 0-16,-21-1 0,21 1 0,-21 0 15,-21 21 17,0 0-32,-1 21 0,22 0 15,0 1-15,-21-22 0,21 21 0,0 0 16,0 0-16,0 0 0,0 0 15,0 1-15,21-22 0,-21 21 16,22 0-16,-1 0 0,0 0 16,0 0-16,0-21 0,-21 22 15,21-22-15,1 21 0,-22 0 16,21-21-16,-21 21 0,21 0 0,0-21 0,-21 21 16,21 1-1,0-22-15,1 21 0,-1-21 16,0 0-16,0 0 15,0 0-15,22 0 0,-22 0 16,0 0-16,0 0 0,21-21 0,-20-1 16,-1 22-16,21-21 0,-21 0 15,22 0-15,-22 0 0,0 0 0,0-1 16,0 1-16,0-21 0,1 21 16,-1 0-16,-21-22 0,0 22 15,0 0-15,0 0 0,0 0 0,0-1 16,0 1-16,-21 21 0,-1 0 15,1 0-15,0 0 16,0 21-16,21 1 0,-21-1 16,21 0-16,-21 0 0,-1 0 0,22 0 15,0 22-15,0-22 0,0 0 16,0 0-16,0 22 0,0-22 0,0 0 16,0 0-16,22 0 0,-1 0 15,0-21-15,0 0 16,21 0-16,-20 0 0,-1 0 0,0 0 15,21 0-15,-21 0 0,22 0 0,-22 0 16,21-21-16,-21 21 0,22-21 16,-22 0-16,0 0 0,21 0 15,-20-22-15,-1 22 0,0-21 16,0-1-16,0 1 0,22-21 16,-22 20-16,42-168 0,-42 147 15,-21 1-15,0 20 0,0 1 16,0-22-16,0 43 0,0-21 0,0 21 15,0 0-15,-21 21 16,0 0-16,0 0 16,0 21-16,0 0 0,21 0 15,0 0-15,-22 0 0,22 1 0,-21 20 16,21 0-16,0 1 0,0-1 0,0 0 16,0 1-16,0-1 15,0 21-15,0-20 0,0-1 0,0 22 16,0-22-16,0 0 0,0-21 0,0 22 15,21-22-15,1 21 0,-1-21 16,0 1-16,0-1 0,0-21 0,0 21 16,22-21-16,-22 0 0,0 0 0,21 0 15,-20 0-15,-1 0 0,21 0 16,-21 0-16,0-21 0,22 0 0,-22 21 16,0-22-16,0 1 0,0 0 15,1 0-15,-22 0 0,0-22 0,21 22 16,-21 0-16,0-21 0,0 21 0,0-1 15,0 1-15,0 0 0,0 0 16,-21 21 0,-1 0-16,22 21 0,0 0 15,-21 0-15,21 1 16,-21 20-16,21-21 0,-21 0 0,21 0 16,0 1-16,0-1 0,0 0 15,0 0-15,0 0 0,0 0 16,0 1-16,21-22 0,0 0 0,0 21 15,1-21-15,-1 0 16,0 0-16,0 0 16,0 0-16,0 0 0,1-21 0,-1 21 0,-21-22 15,21 1-15,0 21 16,-21-21-16,21 0 0,-21 0 0,21 0 16,-21-22-16,0 22 0,0-21 0,0 21 15</inkml:trace>
  <inkml:trace contextRef="#ctx0" brushRef="#br0" timeOffset="24372.67">5461 4826 0,'-21'21'0,"42"-42"0,-85 42 0,43-21 15,0 0-15,21 21 0</inkml:trace>
  <inkml:trace contextRef="#ctx0" brushRef="#br0" timeOffset="24541.58">6117 4826 0</inkml:trace>
  <inkml:trace contextRef="#ctx0" brushRef="#br0" timeOffset="25404.07">5440 4805 0,'-21'0'0,"-1"0"0,1 0 16,0 0-16,0 0 0,21-21 31,21 21-15,21 0-16,1 0 0,-1 0 0,0-21 15,85 21-15,-42 0 16,-21-22-16,20 22 0,-20 0 0,-1-21 15,1 21-15,-1-21 0,1 21 16,-22 0-16,0 0 0,-20 0 0,-1 0 16,0 0-16,0 0 0,0 0 78,0 21-78,1-21 15,-1 0-15,0 0 0,21 0 16,-21 21-16</inkml:trace>
  <inkml:trace contextRef="#ctx0" brushRef="#br0" timeOffset="28185.7">7641 4741 0,'0'0'16,"-21"-21"-16,0 0 16,0 0-16,-1 21 15,1 0 1,0 0-16,0 0 15,21 21-15,0 0 0,0 22 16,0-22-16,0 21 0,0 0 0,0-20 16,0 20-16,0 0 15,0 1-15,0-1 0,0 0 0,0-21 16,0 22-16,0-22 0,-21 0 0,21 0 16,0 0-16,0 1 15,0-44 16,0 1-31,21 0 16,-21 0-16,0-21 0,0 20 16,21 1-16,0-21 0,0 21 15,1-22-15,-22 1 0,21 0 16,0-1-16,0 22 0,0-21 0,0 21 16,1-22-16,-1 43 15,0-21-15,0 21 0,0 0 0,0 0 0,1 0 16,-22 21-16,21 1 15,0-1-15,-21 0 0,0 21 0,0 1 16,21-22-16,-21 21 0,21 0 0,-21-20 16,0 20-16,0-21 0,0 0 15,0 0-15,0 1 0,0-1 0,21-21 16,-21 21-16,22-21 16,-1 0-1,0-21-15,0 21 0,-21-21 16,21-1-16,0 1 15,1 0-15,-1 0 0,21-43 16,-21 22-16,0 21 0,1-21 16,-1-1-16,-21 22 0,42-42 15,-21 41-15,0-20 0,-21 21 0,22 21 16,-1-21-16,0 21 0,0 0 16,-21 21-1,0 0-15,0 0 0,0 0 16,0 22-16,0-22 0,0 0 0,0 21 15,0-20-15,0 20 0,0-21 0,0 21 16,0-20-16,21-1 16,0 0-16,-21 0 0,22-21 0,-1 21 15,0 0-15,0-21 0,0 0 0,0 0 16,1 0-16,20 0 0,-21 0 16,21 0-16,-20-21 0,20 21 0,-21-21 15,21 0-15,-20 0 0,20 21 16,-21-21-16,0-1 0,0 1 0,1-21 15,-1 21-15,-21 0 0,0-1 16,0-20-16,0 21 0,0 0 16,0 0-16,0-1 0,0 1 0,0 0 0,0 0 15,-21 21-15,-1 0 0,1 0 16,0 0 0,0 21-16,21 0 0,-21 0 0,21 22 15,-21-22-15,21 21 0,-22 1 16,1-22-16,21 21 0,0 0 0,0-20 15,0 20-15,0-21 0,0 0 0,0 0 16,0 1-16,21-1 0,1-21 16,-1 0-16,0 21 0,21-21 0,-21 0 15,22 0-15,-1 0 0,0 0 16,1 0-16,-22-21 0,21 0 0,1 21 16,-1-22-16,-21 1 0,21 0 0,1 0 15,-22 0-15,21-22 0,-21 22 16,1-21-16,20 0 0,0-43 15,-21 43-15,1-1 16,-22 1-16,21 0 0,0-1 0,-21 22 16,0-21-16,0-1 0,0 22 0,0 0 15,0 0-15,0 0 0,0 0 16,0 42 0,0 0-16,-21 21 15,0-21-15,-1 22 0,22-22 16,-21 21-16,21 1 0,-21-1 0,21 0 15,-21 1-15,21-1 0,0-21 16,0 21-16,0 1 0,0-22 16,0 0-16,0 0 0,0 0 0,21 1 15,0-1-15,22-21 0,-22 0 16,0 21-16,21-21 0,-21 0 0,22 0 16,20 0-16,-20-21 0,-22 0 15,21 21-15,-21-22 0,22 1 16,-22-21-16,42 0 0,-42-1 15,1 22-15,-1-21 0,0 21 16,-21-22-16,0 1 0,0 0 0,0 20 16,0-20-16,0 0 0,0 21 15,0-22-15,0 22 0,0 0 0,-21 21 32,0 21-32,-1 0 15,22 0-15,0 22 0,-21-22 16,0 21-16,0 1 0,21-1 0,0 0 15,-21 1-15,0-1 0,-1-21 0,22 21 16,0-20-16,0 20 0,-21-21 16,21 0-16,0 0 0,0 1 0,0-1 15,21-21 17,1 0-32,-1-21 0,0-1 15,0 1-15,0 0 16,0 0-16,22-21 0,-22 20 15,0 1-15,0 0 0,0 0 0,-21 0 16,22 21-16,-1 0 16,-21 21-1,0 0-15,0 0 16,0 0-16,0 1 0,0-1 0,0 0 16,0 0-16,0 0 0,0 0 15,21 1-15,0-22 0,0 21 16,-21 0-16,21-21 0,1 0 0,20 0 15,-21 0-15,21 0 16,-20 0-16,-1 0 0,0 0 16,21-21-16,-21 21 0,1-21 0,-1-1 15,21 1-15,-21 0 0,0 0 0,1 0 16,20-22-16,-21 22 0,0-21 16,0 21-16,22-43 0,-22 43 15,0 0-15,0 0 0,-21 42 31,-21 0-15,0 0-16,21 0 16,-21 1-16,21 20 0,0-21 15,-21 0-15,-1 22 0,22-22 0,0 0 16,0 0-16,0 0 0,0 0 0,0 1 16,22-1-1,-1-21-15,0 0 0,0 0 0,0 0 16,0 0-16,1 0 0,20 0 15,-21-21-15,0-1 0,0 22 0,1-21 16,-1 0-16,0 0 0,-21 0 0,0 0 16,21-1-16,-21 1 0,0-21 15,0 21-15,0 0 0,0-1 0,0 1 16,-21 0-16,0 0 0,0 0 16,-1 21-16,1 0 0,0 0 15,0 0-15,0 0 16,42 0 15,0 21-31,0-21 0,0 0 0,1 0 16,20 0-16,-21 0 0,21 0 15,1 0-15,-1 0 0,0 0 0,1 0 16,-1 0-16,0 0 0,1 0 16,-1-21-16,0 21 0,22-21 15,-1-1-15,-41 22 0,-1 0 16,0-21-16,-21 0 31,-21 21-31,0 0 16,-1 0-16,1 0 15,0 21-15,21 0 0,-21-21 0,0 22 16,0-1-16,-1 0 0,22 0 0,-21 0 16,0 0-16,0 1 0,21 20 15,0-21-15,-21 0 0,21 0 0,0 1 16,-21-1-16,21 0 0,0 0 15,0 0-15,0 0 0,21 1 16,0-22-16,0 0 0,0 0 16,0 0-16,1 0 0,-1 0 15,0 0-15,0 0 0,0 0 0,0 0 16,1-22-16,-1 1 0,0 21 0,-21-21 16,21-21-16,0 21 15,0-1-15,1-20 0,-1 0 0,-21-1 16,21 1-16,0-21 0,0 20 15,-21-20-15,21-43 0,-21 42 16,22 1-16,-22 21 0,0-1 16,0 1-16,0 21 0,0 0 15,0-1-15,0 1 0,-22 21 16,1 0-16,21 21 16,-21 1-16,21-1 0,-21 0 15,21 21-15,-21-21 0,21 22 16,0-1-16,0 0 0,0-20 15,0 20-15,0 0 0,-21 1 0,21-1 16,0 0-16,0 1 0,-22-22 16,22 21-16,0 0 0,0 1 15,0-22-15,0 21 0,0-21 0,0 1 0,0 20 16,0-21-16,22 0 16,-1 0-16,0-21 0,0 0 15,0 0-15,0 0 0,1 0 0,-1 0 16,21 0-16,-21 0 15,0-21-15,22 0 0,-22 21 0,0-21 16,43 0-16,-43 0 0,0-1 16,0 1-16,-21 0 0,21 0 15,0 0-15</inkml:trace>
  <inkml:trace contextRef="#ctx0" brushRef="#br0" timeOffset="28541.49">9631 4466 0,'-21'21'16,"63"-21"-16,-21 0 15,0 0 1,0 0-16,1 0 0,20 0 16,-21 0-16,21 0 0,1-21 0,-1 21 15,22-21-15,-22 21 0,0 0 16,1-21-16,20 21 0,-21 0 15,-20 0-15,20-21 0,0 21 16,-21 0-16,1-21 0,20 21 0,-21 0 16</inkml:trace>
  <inkml:trace contextRef="#ctx0" brushRef="#br0" timeOffset="29080.19">13144 4233 0,'0'0'0,"0"-21"16,22 0 0,-22 42 31,0 0-32,-22-21-15,22 22 0,-21-1 16,21 0-16,-21 0 15,21 0 1</inkml:trace>
  <inkml:trace contextRef="#ctx0" brushRef="#br0" timeOffset="29270.08">13420 4170 0,'0'0'16,"-22"0"0,1 0-1,0 21 1,0-21-16,21 21 0,0 0 0,0 1 16,0-1-1,0 0-15,0 0 16,-21-21-1,21 21-15</inkml:trace>
  <inkml:trace contextRef="#ctx0" brushRef="#br0" timeOffset="30683.78">2371 5863 0,'0'0'0,"-43"0"0,-41 0 16,41 0-16,1 0 0,21 0 15,-43 0-15,43 0 0,0 0 16,0 0-16,21 21 16,-21-21-16,42 0 47,0 0-47,0 0 0,21 0 15,1 0-15,20 0 0,-20 0 0,41 0 16,-20 0-16,42 0 0,-22 0 15,22 0-15,0 0 0,0-21 0,0 21 16,21 0-16,21 0 0,0-21 16,0 21-16,0 0 0,22-21 0,-1 0 15,21 21-15,1-21 0,-1 21 16,22-22-16,0 22 0,-1-21 16,1 0-16,0 21 0,-1-21 0,1 0 15,0 21-15,21-21 0,-22-1 16,22 22-16,-21-21 0,21 0 0,-22 21 15,22-21-15,-21 0 0,21 21 16,-22-21-16,1 21 0,0 0 0,-22-22 16,22 22-16,-22 0 0,1 0 0,-1 0 15,-20-21-15,-1 21 0,-21 0 16,-21 0-16,0 0 0,0 0 0,-21 0 16,-21 0-16,-1 0 0,1 0 15,-22 0-15,-20 0 0,-1 0 0,-21 0 16,0 0-16,1 0 0,-1 0 15,-42 0 17,-1 0-32,1 0 0,0 0 0,0 0 15</inkml:trace>
  <inkml:trace contextRef="#ctx0" brushRef="#br1" timeOffset="46000.36">6117 6562 0,'0'0'0,"21"0"16,-21-21-1,0-1 1,0 1-16,0 0 16,0 0-1,0 0-15,-21 21 16,21-21-16,-21 21 0,0 0 0,0 0 15,-1 0-15,1 0 16,0 0-16,0 0 0,0 0 0,0 0 16,-1 21-16,-20 0 0,21-21 15,0 21-15,0 0 0,-22 22 16,22-22-16,0 0 0,0 21 16,0-21-16,21 22 0,0-22 0,-22 21 15,22-21-15,0 22 0,0-22 16,0 21-16,0-21 0,0 1 0,0 20 15,0-21-15,0 0 0,22 0 0,-22 1 16,21 20-16,0-21 0,0 0 16,0 0-16,0-21 0,1 22 0,-1-1 15,0-21-15,0 0 0,0 21 16,22-21-16,-22 0 0,0 0 0,0 0 16,0-21-16,0 21 0,1-21 15,-1-1-15,0 1 0,0 0 0,0 0 16,0 0-16</inkml:trace>
  <inkml:trace contextRef="#ctx0" brushRef="#br1" timeOffset="46345.16">6667 6223 0,'-21'0'0,"0"0"0,0 0 16,0 21 0,21 0-16,0 1 15,-21 20-15,21 0 0,0 1 0,0-1 16,0 0-16,0 1 0,0-1 16,-22 21-16,22-20 0,0-1 0,0 0 15,0 1-15,0-1 0,-21 0 16,21 1-16,0-22 0,0 21 0,0 1 15,-21-22-15,21 0 0,0 21 16,0-21-16,0 1 0,0-1 0,0 0 16,21-42 31,0 0-47,1-1 0</inkml:trace>
  <inkml:trace contextRef="#ctx0" brushRef="#br1" timeOffset="46989.97">7408 6858 0,'0'-21'15,"0"42"-15,0-63 0,21 21 0,-21-1 16,0 1-16,0 0 0,0 0 16,0 0-16,0-43 0,0 43 15,0 0-15,-21 0 0,0 21 16,21-21-16,-21 21 0,0 0 0,-22 0 16,22 0-16,0 0 0,-21 0 15,21 21-15,-1 0 0,1 0 0,-21 0 16,21 22-16,0-22 0,-1 21 15,1-21-15,0 22 0,0-1 16,0 0-16,0-21 0,21 22 0,-22-1 16,22-21-16,0 0 0,0 22 15,0-22-15,0 0 0,22 0 0,-1 0 16,0-21-16,21 22 0,-21-22 0,1 0 16,20 0-16,-21 0 0,21 0 15,-20-22-15,20 22 0,-21-21 0,21 0 16,-20 0-16,-1 0 0,0 0 15,0-1-15,0 1 0,0 0 0,1 0 16,-22 0-16,21-22 16,-21 22-16,0-21 0,0 21 0,0 0 0,0-1 15,0-20-15,0 21 16,-21 21 0,21 21-16,0 0 15,0 0-15,0 1 0,0-1 16,0 21-16,0-21 0,0 0 0,0 22 15,0-22-15,0 0 0,0 0 16,0 0-16,0 1 0,0-1 0,0 0 16,21-21-16,-21 21 0,21 0 15,-21 0-15,21-21 16,0 0-16,0 0 16,1-21-16,-1 21 15,-21-21-15,21 0 0</inkml:trace>
  <inkml:trace contextRef="#ctx0" brushRef="#br1" timeOffset="47632.16">8361 6752 0,'0'0'0,"0"-21"16,0 0 0,0 0-16,0 0 15,-21-1-15,-1 22 0,1 0 16,0 0-16,0-21 16,0 21-16,0 0 0,-1 0 0,1 0 15,0 21-15,-21 1 0,21-22 16,-1 21-16,-20 0 0,21 21 0,0-21 15,0 1-15,-1-1 0,1 0 0,21 0 16,0 0-16,0 0 0,0 1 16,0-1-16,21-21 15,1 0-15,-1 0 0,0 21 16,0-21-16,0 0 0,0 0 16,22 0-16,-22 0 0,0 0 0,0 0 15,0 0-15,22 0 0,-22 0 16,0 0-16,0 0 0,0 0 0,1 0 15,-1 0-15,0 0 0,-21 21 16,21 0 0,-21 0-16,0 1 15,0-1-15,0 0 16,-21 0-16,0-21 0,21 21 0,-21 0 16,-1 1-16,1-22 0,0 21 0,0-21 15,0 0-15,21 21 0,-21-21 16,-1 0-16,1 0 0,-21 0 15,21 0-15,0 0 0,-1 0 16,1 0-16,0 0 0,0 0 0,0-21 16,0 21-16,-1 0 0,1-21 0,0 21 15,0-22-15,0 22 0,0 0 16,21-21 15,21 21-15</inkml:trace>
  <inkml:trace contextRef="#ctx0" brushRef="#br1" timeOffset="48242.81">9144 6816 0,'21'-21'0,"-21"-1"15,0 1-15,0 0 16,0 0-16,-21 21 0,0-21 16,0 0-16,-1 21 0,1 0 0,0-22 15,0 22-15,0 0 16,-22 0-16,22 0 0,0 0 0,-21 22 15,21-1-15,-1-21 0,1 21 16,0 0-16,0 0 0,0 0 0,21 1 16,0-1-16,0 0 0,0 0 0,0 0 15,0 0-15,0 1 16,21-22-16,0 21 0,0-21 0,0 0 16,1 21-16,-1-21 0,21 0 0,-21 0 15,22 21-15,-22-21 16,21 0-16,-21 0 0,22 21 0,-22-21 15,21 0-15,-21 21 0,0-21 0,1 0 16,-22 22-16,0-1 0,21-21 16,-21 21-16,0 0 0,0 0 15,-21 0-15,-1-21 16,1 22-16,0-1 0,-21 0 0,21-21 16,-22 21-16,22 0 0,-21 0 0,-1-21 15,1 22-15,21-22 0,-21 0 16,-1 0-16,22 0 0,0 0 0,-21 0 15,20 0-15,1 0 0,0 0 16,0 0-16,0 0 16,21-22-16,0 1 31,0 0-15,0 0-1,0 0-15</inkml:trace>
  <inkml:trace contextRef="#ctx0" brushRef="#br1" timeOffset="49121.32">10795 6265 0,'21'0'0,"-42"0"0,42-21 0,-21 42 46,0 1-30,0-1-16,-21 21 16,0 0-16,21 1 0,-21-1 0,-1 22 15,22-22-15,-21 0 0,0 22 16,0-22-16,21 0 0,0 1 0,0-1 16,-21 0-16,21-20 0,0 20 0,0-21 15,0 0-15,0 0 0,0 1 16,0-44 31,0 1-47,0 0 0,0 0 15,0 0-15,0 0 0,0-1 16,0-20-16,0 0 0,0-1 0,0 1 16,21 0-16,-21-22 0,21 1 15,-21 20-15,21-20 0,0 21 16,1-1-16,-1-20 0,-21 20 0,21 22 15,0-21-15,0 21 0,22-22 16,-22 22-16,21 0 0,-21 21 16,22 0-16,-1 0 0,0 0 0,1 0 0,20 21 15,-21 0-15,1 22 0,-1-1 16,-21 0-16,22 22 0,-22-22 0,0 22 16,0-1-16,-21 1 15,0-22-15,0 22 0,0-22 0,0 0 0,0 1 16,0-1-16,0-21 0,-21 0 15,21 22-15,0-22 0,0 0 16,0 0-16,0 0 0,-21-21 16,21 21-16,-21 1 15,-1-22 1,1 0 0,0 0-16,21-22 0,-21 1 15,0 21-15,0-21 0,-1 0 16</inkml:trace>
  <inkml:trace contextRef="#ctx0" brushRef="#br1" timeOffset="49400.16">10562 6837 0,'0'0'0,"0"-21"16,21 21-1,0 0-15,1 0 0,-1-21 0,21 21 16,-21 0-16,22 0 0,-22 0 16,21 0-16,0-22 0,-20 22 0,20 0 15,0 0-15,-21 0 0,1 0 16,20-21-16,-21 21 0,0 0 0,0 0 16,1 0-16,-1-21 15,0 0 16,0 21-31,0-21 16</inkml:trace>
  <inkml:trace contextRef="#ctx0" brushRef="#br1" timeOffset="50416.09">13335 5757 0,'0'0'0,"0"-21"0,-21 0 0,0 0 16,-1 21-16,1 0 15,0-21-15,0 21 0,-21 0 16,20 0-16,1 0 0,-21 0 16,21 0-16,-22 21 0,1-21 0,0 21 15,-1 0-15,1 0 0,21 1 16,-21-22-16,-1 21 0,22 0 0,-21 0 15,21 0-15,-1 0 0,-20 1 0,21-1 16,21 0-16,-21-21 16,21 21-16,-21 21 0,21-20 15,0-1-15,0 0 16,21 0-16,0-21 0,-21 21 16,21-21-16,21 21 0,-20-21 0,20 0 15,-21 22-15,21-22 0,1 21 16,20-21-16,-20 21 0,41 0 15,-41-21-15,-22 21 0,21-21 16,-21 21-16,0 1 0,1-1 0,-22 0 16,0 21-16,0-21 0,0 22 0,-22-22 15,1 21-15,-21-21 0,21 1 16,-22 20-16,22-21 0,-21 21 0,0-20 16,20-1-16,1 0 0,-21 0 15,21-21-15,0 21 0,-1 0 16,1-21-16,0 0 0,0 22 0,42-22 62,-21-22-46,21 22-16,0 0 0,1 0 16,-1 0-16,0 0 0,0 0 15,0 0-15,0 0 0,1 0 16,-1 0-16,0 22 0,0-22 0,0 21 15,-21 0-15,0 0 0,0 0 16,0 0-16,0 1 0,0-1 16,0 0-16,-21 0 0,0 21 15,0-20-15,0 20 0,-22-21 0,22 21 16,-42 43-16,41-43 16,-20-20-16,21 20 0,0 0 0,0 1 15,-1-22-15,22 0 0,-21 21 0,21 1 16,0-22-16,0 0 15,0 0-15,21-21 0,1 0 16,-1 0-16,0 0 0,0 21 0,0-21 16,22 0-16,-22 0 0,0 0 15,0 0-15,0 0 16,0 0-16,-21-21 16,22 21 30,-22-21-30,21 21-16</inkml:trace>
  <inkml:trace contextRef="#ctx0" brushRef="#br1" timeOffset="52127.99">13420 16193 0,'-22'0'16,"22"-22"-16,0 1 0,-21 21 0,21-21 15,-21 21-15,21-21 16,-21 0-16,0 0 16,0-1-16,21 1 15,0 0-15,-22 21 16,22-21-16,-21 21 0,21-21 0,0 0 15,0-1-15,0 1 16,21 0-16,1 0 0,-1 21 16,0-21-16,21 21 0,1-21 15,-1-1-15,-21 22 0,21 0 0,1 0 16,-1-21-16,-21 21 0,22 0 16,-22 0-16,0 0 0,0 0 0,0 0 15,-21 21-15,21 1 16,-21-1-16,0 0 0,0 0 15,0 21-15,0-20 0,0-1 16,-21 21-16,0 0 0,0-20 16,0 20-16,0 0 0,-1-21 0,1 22 15,0-1-15,0-21 0,0 22 16,0-22-16,-1 21 0,22-21 0,-21 0 16,21 22-16,0-22 0,0 0 0,0 0 15,0 0-15,0 1 16,0-1-16,21 0 0,1 0 15,-1-21 1,-21 21-16,21-21 0,0 0 16,0 0-16,0 0 0,1 0 15,-1 0-15,0 0 0,-21-21 16,21 21-16,0 0 0,-21-21 0,0 0 16,-21 21 15,0 0-16,0 0-15,0 21 0,-1-21 16,1 21-16,0 0 0,0-21 0,0 21 16,0 1-16,21-1 0,-22 0 15,1 21-15,21-21 16,0 22-16,0-22 0,0 0 16,0 21-16,0-20 0,0 20 15,21-21-15,-21 0 0,22 0 0,-1 1 0,0-1 16,0 0-16,21 0 0,-42 0 15,22 0-15,-1 1 0,0-1 0,0 0 16,-21 0-16,0 0 16,0 0-16,0 1 15,0-1-15,-21 0 0,0 0 16,0 0-16,-1 0 0,1 1 16,0-1-16,0 0 0,-21 0 0,20 0 15,-20 0-15,21 1 16,-21-1-16,20-21 0,-20 21 0,21 0 15,0-21-15,0 0 0,-1 0 0,1 0 16,0 0-16,0 0 0,0-21 16,0 0-1,21 0-15,-22 21 0,22-22 16,0 1-16,0 0 16,-21 0-16,0 0 15,0 0 1,21-1-16,-21 1 0</inkml:trace>
  <inkml:trace contextRef="#ctx0" brushRef="#br1" timeOffset="61927.83">9334 10308 0,'0'0'0,"0"-42"16,0 63 31,0 21-47,0-20 15,0 41-15,0-21 0,0 22 0,0-1 16,0 22-16,0-21 0,0-1 16,0 22-16,0-22 0,0 22 0,0-22 15,0 1-15,0-1 0,-21 1 16,21-1-16,-21 1 0,21-22 0,0 1 16,0-1-16,-21 0 0,0-21 15,21 22-15,-21-22 0,21 0 0,0 0 16,-22-21-1,1 0 1,21-21-16,0 0 0,0-21 0,-21-22 16,0 22-16,21-22 0</inkml:trace>
  <inkml:trace contextRef="#ctx0" brushRef="#br1" timeOffset="62259.71">8848 10689 0,'-22'-21'0,"44"42"0,-44-84 15,22 42-15,0-1 0,0-20 0,0 21 16,0 0-16,22-22 0,-1 22 16,0 0-16,0-21 0,21 21 0,1-1 15,-1 1-15,0 0 0,1 0 16,-1 21-16,22 0 0,-22 0 0,0 0 16,1 0-16,-1 21 0,0 0 15,-21 22-15,22-1 0,-22 0 0,-21 22 16,0-22-16,0 0 0,0 22 0,0-22 15,0 22-15,-21-22 0,0 0 16,-1-20-16,-20 20 0,21 0 0,0-21 16,-22 1-16,22-1 0,0 0 15,0 0-15,0 0 16,21-42 0,0 0-16,0 0 15,21 0-15,0-1 0,0 1 16,0 0-16,-21-21 0,43 21 0,-22-22 15</inkml:trace>
  <inkml:trace contextRef="#ctx0" brushRef="#br1" timeOffset="62711.99">9821 10435 0,'0'0'0,"0"21"15,0 1-15,0-1 0,0 0 16,0 0-16,0 21 0,0-20 0,0 20 15,0-21-15,21 0 0,-21 22 16,0-22-16,0 0 0,22 0 0,-22 0 16,0 0-16,0 1 0,21-22 0,-21 21 15,21-21-15,0 0 16,0 0-16,0 0 0,1 0 0,-1 0 16,0-21-16,0-1 0,0 1 15,0 0-15,1 0 0,-1 0 16,0 0-16,-21-22 0,0 22 15,0-21-15,0 21 0,0-22 0,0 22 16,0 0-16,0 0 0,0 42 31,0 0-15,0 0-16,0 22 0,0-22 0,21 0 16,-21 21-16,0-21 0,21 22 0,-21-22 15,0 0-15,0 0 0,21 0 16,-21 1-16,22-1 0,-1-21 0,-21 21 15,21-21-15,0 0 16,0 0-16,0 0 0,1 0 16,-22-21-16,21 0 0,0-1 0,0 1 15,0 0-15,0 0 0,-21-21 16,22-1-16,-1 1 0,0-22 16</inkml:trace>
  <inkml:trace contextRef="#ctx0" brushRef="#br1" timeOffset="63195.66">10626 9927 0,'0'21'16,"0"1"-16,0 20 15,0-21-15,0 21 0,0 1 16,0-1-16,0 22 0,0-22 0,0 21 16,0 1-16,0-1 15,0 1-15,0-22 0,0 22 0,0-22 16,0 0-16,0 1 0,0-22 0,0 21 15,0-21-15,0 1 0,0-1 16,0-42 15,0-1-15,0 1-16,21 0 0,-21-21 0,21 21 16,-21-22-16,21 22 0,0-21 0,0-1 15,1 22-15,-1 0 0,0 0 16,21 0-16,1 0 0,-1 21 15,0 0-15,1 0 0,-1 0 16,0 21-16,1 0 0,-22-21 0,21 21 16,-21 0-16,-21 22 0,0-22 0,0 0 15,0 0-15,0 0 0,0 0 16,-21 1-16,0-1 0,0 0 0,-22 0 16,22 0-16,0 0 0,-21-21 0,21 22 15,-22-22-15,22 0 0,0 21 16,0-21-16,0 0 0,-1 0 15,44 0 32,-1-21-47,0-1 0,21 22 0,-21-21 16</inkml:trace>
  <inkml:trace contextRef="#ctx0" brushRef="#br1" timeOffset="64052.17">11557 10139 0,'0'-42'0,"0"84"0,0-106 0,0 43 16,0 0-16,0 42 31,0 0-31,0 1 0,0-1 16,0 21-16,0 0 0,0 1 15,0-1-15,0 22 0,-21-22 0,21 21 16,-21-20-16,21-1 0,-22 0 15,22 22-15,0-43 0,0 21 0,0-20 16,0-1-16,0 0 0,0 0 0,0 0 16,22-21-16,-1 0 15,0 0-15,0 0 0,0 0 0,22 0 16,-43-21-16,21 0 0,0 0 16,0 0-16,0-1 0,-21 1 15,0-21-15,21 21 0,1 0 0,-22-22 16,0 22-16,0 0 0,21 0 15,-21 0-15,21-1 0,0 44 16,-21-1 0,0 0-16,21 0 0,-21 0 0,0 0 15,0 1-15,0 20 0,0-21 16,21 0-16,1 0 0,-1 1 16,0-1-16,0-21 0,0 0 15,0 0-15,1 0 0,20 0 0,-21 0 16,21 0-16,-20 0 0,20 0 0,-21-21 15,0-1-15,22 1 0,-22 21 16,0-21-16,0 0 0,0-21 0,0 20 16,1 1-16,-1-21 0,0-22 15,0 43-15,0 0 16,0 0-16,1 0 0,-1 21 16,0 0-16,0 0 15,0 0 1,-21 21-1,0-42 48,-21 0-63,0 21 16,0 0-1,0 0-15,-1 0 0,22 21 16,-21-21-16,21 21 0,-21 0 0,21 0 15,-21 0-15,21 22 0,0-22 0,0 21 16,0-21-16,0 22 0,0-22 16,0 0-16,0 0 0,0 22 15,0-22-15,21 0 0,0-21 16,0 0-16,-21 21 0,22-21 0,-1 0 16,0 0-16,0 0 0,0 0 0,0 0 15,1-21-15,-1 0 0,0 21 16,0-21-16,0-1 0,0 1 15,-21 0-15,22-21 0,-1 21 16,-21-1-16,21-20 0,-21 0 0,0 21 16,0-22-16,0 1 0</inkml:trace>
  <inkml:trace contextRef="#ctx0" brushRef="#br1" timeOffset="64255.05">12234 10097 0,'0'0'0,"-84"0"16,84-22-16,-22 22 15,22-21 17,0 0-17</inkml:trace>
  <inkml:trace contextRef="#ctx0" brushRef="#br1" timeOffset="64732.2">13589 10012 0,'21'-21'16,"-42"42"-16,63-63 0,-21 20 0,-21 1 16,0 0-16,43 0 0,-22 0 15,0 21-15,0 0 16,0 21-16,1 0 0,-1 0 16,0 0-16,0 22 0,0-1 0,22-21 15,-22 22-15,0-1 0,-21 0 16,21 1-16,0-1 0,-21 0 15,21 1-15,-21-22 0,0 21 0,0-21 0,0 22 16,0-22-16,0 0 0,0 0 16,0 0-16,0-42 47,22 0-47,-22 0 0,21 0 0,0-22 15,-21 22-15</inkml:trace>
  <inkml:trace contextRef="#ctx0" brushRef="#br1" timeOffset="64935.61">14372 9948 0,'21'-21'16,"-42"42"-16,42-21 31,-42 22-31,21-1 0,-21 0 0,0 21 16,0-21-16,-1 22 0,-20-1 15,21 0-15,-21 22 16,20-22-16,1 1 0,0-22 0,0 21 15,0-21-15,21 0 0,0 1 16,0-1-16,21-21 16,0 0-16,0 0 15</inkml:trace>
  <inkml:trace contextRef="#ctx0" brushRef="#br1" timeOffset="65342.38">14668 10012 0,'0'21'16,"-21"-21"-16,0 21 15,0 0-15,0 1 0,0 20 0,21-21 16,-22 21-16,1-20 0,0 20 0,21 0 16,-21 1-16,21-22 0,-21 21 15,21-21-15,0 22 0,0-22 0,0 0 16,0 0-16,0 0 0,21 0 0,0-21 15,0 0-15,22 0 0,-22 0 16,21 0-16,0 0 0,-20 0 0,20-21 16,0 0-16,-21 0 0,22 0 15,-22 0-15,0-22 0,0 22 16,-21-21-16,0 21 0,0-22 0,0 1 16,0 0-16,0 20 0,0-20 15,0 0-15,0 21 0,-21-22 0,0 22 16,0 21-16,21-21 0,-21 21 0,-1 0 15,-20 0-15,21 0 0,0 0 16,0 21-16,-1 0 0,-20 0 0,21 1 16,0 20-16,21-21 0,0 0 0,0 22 15,0-22-15,0 21 0,0-21 16,21 0-16,0 1 0,0-1 0,22-21 16</inkml:trace>
  <inkml:trace contextRef="#ctx0" brushRef="#br1" timeOffset="65591.23">15346 10181 0,'0'0'0,"0"-42"0,0-22 15,0 43 1,-21 21-16,-1 0 16,22 21-16,0 1 0,-21-1 15,21 0-15,0 0 0,0 21 0,0-20 16,0 20-16,0 0 0,0-21 15,-21 22-15,21-22 0,0 21 16,-21-21-16,21 1 0,0-1 0,0 0 16,0 0-1,0-42 1,0 0-16,0 0 16,0-1-16</inkml:trace>
  <inkml:trace contextRef="#ctx0" brushRef="#br1" timeOffset="65760.14">15282 9843 0,'-21'-22'16,"42"44"-16,-42-65 0,21 22 0,-21 21 15,21 21 17,0 0-32,0 1 0,0-1 15,0 0-15,21-21 16,0 0-16,0 21 0,1-21 15</inkml:trace>
  <inkml:trace contextRef="#ctx0" brushRef="#br1" timeOffset="66364.31">16129 10202 0,'0'0'0,"0"-21"15,21 0-15,-21 0 16,0 0-16,0 0 0,0-1 0,0 1 16,0 0-16,0 0 0,-21 21 0,0 0 15,0 0-15,-1 0 0,1 0 16,0 0-16,-21 0 0,21 21 0,-22 0 15,22 0-15,-21 22 0,-1-22 16,22 21-16,-21 1 0,0-1 16,20 0-16,1 1 0,0-1 0,21 0 15,0 1-15,0-22 0,21 21 16,0-21-16,1 0 0,-1-21 0,21 22 16,-21-22-16,22 0 0,-22 0 0,21 0 15,-21 0-15,22-22 0,-22 1 16,21 0-16,-21 0 0,22-21 15,-22-1-15,21 1 0,-21 0 0,0-1 0,1-20 16,20 20-16,-21-20 0,0-22 16,0 22-16,1-22 0,-1 22 15,0-22-15,-21 21 0,21-20 16,0 41-16,0-20 0,1 21 0,-22 20 16,0 1-16,0 0 0,0 42 15,-22 22-15,-20-1 16,21 0-16,0 1 0,0 20 0,-22 1 15,22-1-15,0 1 0,0-1 0,21 1 16,0-1-16,0-21 0,0 22 16,0-22-16,0 1 0,0-1 0,21-21 15,0 21-15,0-20 0,0-1 16,1 0-16,-1-21 0,0 0 0,0 0 16,21 0-16,-20 0 0,-1-21 15,21 21-15,-21-21 0,0-1 0</inkml:trace>
  <inkml:trace contextRef="#ctx0" brushRef="#br1" timeOffset="67079.89">18224 10287 0,'22'0'0,"-1"-21"16,0 21-16,-21-21 0,21 21 16,0-21-16,22-1 0,-22 1 0,0 0 15,0 21-15,0-42 0,0 21 16,-21-1-16,0 1 0,0-21 16,0 0-16,0 20 0,0-20 0,-21 0 15,0 21-15,-21-22 0,-1 22 16,1 0-16,0 0 0,-1 21 0,-20 0 15,-43 42-15,64 0 0,-22-20 16,22 41-16,0-21 0,-1 1 16,22 20-16,0-20 0,0 20 15,21-21-15,0 1 0,0 20 0,0-42 16,21 22-16,0-22 0,0 21 0,0-21 16,1-21-16,20 0 0,-21 0 0,21 0 15,-20 0-15,20 0 16,-21-21-16,21 0 0,1 0 0,-22 0 15,21-22-15,1 22 0,-22-21 0,21 0 16,-21-1-16,22 1 0,-22 0 16,0-1-16,0-20 0,-21 20 0,0 1 15,21-21-15,-21 20 0,0 22 16,0 0-16,0 0 0,0 42 16,0 0-16,0 21 0,0 1 15,0-1-15,-21 22 0,21-22 16,0 0-16,0 22 0,0-22 0,0 0 15,0 1-15,0-1 0,0 0 16,0-20-16,0-1 0,21 0 16,0 0-16,22 0 0,-22-21 15,0 0-15,21 0 0,-20-21 16,20 21-16,0-21 0</inkml:trace>
  <inkml:trace contextRef="#ctx0" brushRef="#br1" timeOffset="67575.13">19050 9462 0,'0'0'0,"0"-22"0,0-20 0,0 21 0,0 42 31,0 43-31,0-22 16,0 0-16,-21 1 0,21-1 15,0 21-15,-21-20 0,-1 20 0,22 1 16,-21-1-16,0-20 0,21-1 0,-21 21 15,0-20-15,0-1 0,21-21 16,0 22-16,0-22 0,-22 0 0,22 0 16,0 0-16,-21-21 15,21-21 1,21 0 0,1 0-16,-1 0 15,-21-1-15,21 1 0,21 0 0,-21-21 16,1 21-16,20-1 0,-21 1 0,21 0 15,1 21-15,-1 0 16,-21 0-16,22 0 0,-22 0 0,21 21 0,-21 0 16,-21 1-16,0-1 0,0 0 0,0 0 15,0 0-15,0 0 0,0 1 16,-21-1-16,-21 0 0,21 0 0,-22 0 16,22 0-16,-21 1 0,-1-22 15,1 21-15,21 0 0,-21-21 0,20 21 16,-20-21-16,21 0 0,0 0 0,0 0 15,21-21 17,0 0-32,21 0 0,0-1 15,0 1-15,21 0 0,-20 0 16</inkml:trace>
  <inkml:trace contextRef="#ctx0" brushRef="#br1" timeOffset="67867.96">20002 9991 0,'0'0'0,"22"-21"0,-1-1 0,-21 1 16,0 0-16,0 0 0,0 0 15,0 0-15,0-1 16,-21 22-16,-1 0 0,1 0 0,-21 0 16,21 22-16,-22-1 0,22 0 15,-21 0-15,21 21 0,-22 1 0,1-22 16,21 21-16,0 1 0,-22-1 15,22 0-15,21-21 0,0 22 0,0-1 16,0-21-16,0 0 0,0 1 0,0 20 16,21-42-16,1 21 0,-1 0 15,21-21-15,-21 0 0,22 0 0,-1 0 16,-21 0-16,21 0 0,1 0 0,-22 0 16,21-21-16,-21 0 0,22 0 15,-22 0-15,21 21 0,1-22 16</inkml:trace>
  <inkml:trace contextRef="#ctx0" brushRef="#br1" timeOffset="68025.87">21145 9567 0,'-21'0'0,"42"0"0,-63 0 16,21-21-16,0 21 0,0 0 15,-1 0-15,1 0 0</inkml:trace>
  <inkml:trace contextRef="#ctx0" brushRef="#br1" timeOffset="68135.81">20934 9821 0,'0'0'0,"0"127"15,0-105-15,0 20 16,0 21-16,0-41 0,-21-1 16,21 0-16,0 0 0,0 0 0,0 0 15,0 1-15,0-1 16</inkml:trace>
  <inkml:trace contextRef="#ctx0" brushRef="#br1" timeOffset="68451.63">21569 9589 0,'0'-22'0,"0"44"0,21-65 0,0 43 0,0-21 16,0 21-16,1 0 0,20 0 15,-21 0-15,21 21 0,-20 0 0,20 1 16,0-1-16,-21 21 0,1 0 16,-1 1-16,0 20 0,-21-20 15,0 20-15,0-21 0,-42 64 16,20-63-16,1-1 0,0 0 15,-21 1-15,21-1 0,-22 0 16,22 1-16,-21-22 0,-1 21 0,22-21 16,-21 0-16,0 1 0,-1-1 0,1 0 15,21 0-15,-22-21 0,1 21 0,0-21 16</inkml:trace>
  <inkml:trace contextRef="#ctx0" brushRef="#br1" timeOffset="69425.07">21230 9716 0,'0'0'0,"0"-22"16,0 1-16,21 21 0,-21-21 15,-21 21 16,0 0-15,0 21-16,0 0 0,-1 1 0,1 20 16,0 0-16,-21 1 0,-1-1 15,-20 64-15,21-43 16,-1-20-16,22-1 0,0 0 0,0 22 16,0-22-16,-1 0 0,22 1 15,0-1-15,0-21 0,0 22 0,0-22 16,0 0-16,22 0 0,-1 0 0,0-21 15,0 21-15,0-21 0,22 0 16,-22 0-16,21 0 0,-21 0 0,22 0 16,-1 0-16</inkml:trace>
  <inkml:trace contextRef="#ctx0" brushRef="#br1" timeOffset="70229">15007 11599 0,'0'-21'0,"21"21"0,-21-21 15,21 0 1,-21 0-16,0 0 0,0-1 16,22 22-16,-22-21 0,-22 21 31,1 0-31,0 0 0,0 21 0,-21-21 16,20 22-16,-20-1 0,0 0 15,-1 0-15,1-21 0,21 21 16,-21 0-16,20 1 0,-20-22 0,21 21 15,21 0 1,21-21 0,0 21-16,22-21 0,-22 0 0,21 0 15,0 0-15,1 21 0,-1-21 16,0 21-16,-20 1 0,20-22 0,-21 21 16,0 0-16,0 0 0,-21 0 15,0 22-15,0-22 0,0 0 0,0 0 16,-21 0-16,-21 0 0,21 1 0,0-1 15,-22 0-15,22 0 0,0-21 16,0 21-16,-22-21 0,22 21 16,0-21-16,0 0 15,21-21 1,0 0-16,21 21 16,0 0-16,0-21 0,1 21 15,-1 0-15,-21 21 16,0 0-16,21 0 0,-21 1 0,0-1 15,0 0-15,0 0 0,0 21 0,0-20 16,0-1-16,0 0 0,0 0 16,-21 0-16,21 0 0,0 1 0,-21-1 15,21 0 1,21-21 15</inkml:trace>
  <inkml:trace contextRef="#ctx0" brushRef="#br1" timeOffset="70706.75">15727 12510 0,'0'0'0,"21"0"0,21 0 0,-21 0 0,1 0 16,-1 0-16,0-22 15,-21 1 1,0 0-16,-21 21 16,0 0-16,-1-21 0,1 21 15,0 0-15,0 0 0,0 0 0,-22 0 16,22 21-16,0-21 0,-21 21 0,21 0 16,-1 1-16,1-1 15,21 0-15,0 0 0,0 0 0,0 0 16,0 1-16,21-1 0,1 0 0,-1 0 15,-21 0-15,21-21 0,0 21 16,21 1-16,-20-22 0,-1 21 0,0 0 16,0 0-16,0-21 0,-21 21 15,0 0-15,21 1 0,-21-1 0,0 0 16,0 0-16,0 0 0,-21 0 0,0 1 16,-21-1-16,21 0 0,-22-21 15,1 21-15,0 0 0,-1-21 0,-20 21 16,20-21-16,-20 22 0,21-22 0,-1 0 15,1 0-15,0 0 0,20 0 16,1 0-16,0-22 0,21-20 16,0 21-16,0 0 0,0 0 15,0-1-15,21 1 0,22 0 0,-22 0 16,21-21-16</inkml:trace>
  <inkml:trace contextRef="#ctx0" brushRef="#br1" timeOffset="71096.06">16404 12467 0,'0'0'0,"-63"21"16,41 1 0,1-22-16,0 21 0,0 0 15,0 0-15,0 21 0,21-20 0,-22 20 16,22 0-16,-21-21 0,21 22 0,0-1 15,0-21-15,0 22 0,0-22 16,0 0-16,0 0 0,0 0 0,21 0 16,1-21-16,-1 22 0,0-22 0,0 0 15,21 0-15,-20 0 0,20 0 16,-21 0-16,21-22 0,-20 1 0,20 0 16,-21 0-16,0 21 0,0-42 15,1 20-15,-1 1 0,-21 0 0,0-21 16,0 21-16,0-22 0,0 22 0,0-21 15,-21 21-15,-1-1 0,1 1 16,0 0-16,0 0 0,0 21 16,0 0-16,-1 0 0,1 0 0,0 0 15,21 21-15,-21-21 0,21 21 16,0 0-16,0 1 16,0-1-16</inkml:trace>
  <inkml:trace contextRef="#ctx0" brushRef="#br1" timeOffset="71390.84">17081 12425 0,'-21'0'16,"0"0"-16,21 21 0,0 0 0,-21 0 15,21 1-15,0-1 0,0 21 16,0-21-16,-21 22 0,21-22 0,-21 21 16,21 0-16,0-20 0,0 20 0,-22 0 15,22-21-15,-21 22 16,21-22-16,-21 21 0,21-21 0,0 1 16,0-1-16,0 0 0,0 0 0,0 0 15</inkml:trace>
  <inkml:trace contextRef="#ctx0" brushRef="#br1" timeOffset="71663.67">16997 12679 0,'0'-42'0,"0"84"0,0-106 0,0 43 15,21-21-15,0 21 0,-21 0 16,21-1-16,0 1 0,1 21 0,-1-21 0,0 21 15,21-21-15,1 21 16,-22 0-16,0 0 16,0 0-16,0 0 0,0 21 0,1 0 15,-1-21-15,-21 21 0,21 1 16,-21-1-16,0 0 0,0 0 0,0 0 16,0 0-16,-21 1 0,0-1 15,-1 0-15,1-21 0,-21 21 16,21-21-16,-22 0 0,22 21 0,0-21 15,0 0-15,-21 0 0,42-21 32</inkml:trace>
  <inkml:trace contextRef="#ctx0" brushRef="#br1" timeOffset="72136.41">18881 12044 0,'0'-21'16,"0"42"-16,0-63 0,0 20 0,0 1 0,0 0 0,-22 21 15,1 0-15,0 0 0,0 0 16,0 0-16,0 21 15,-1 0-15,1 22 0,0-1 0,0 0 16,0 1-16,0 20 0,-1 1 16,22-1-16,0 1 0,0-1 0,-21 22 15,21-22-15,0 1 0,0-1 0,0 1 16,0-1-16,0-20 0,0-1 16,21 0-16,1 1 0,-1-22 0,0 21 15,0-21-15,43 1 16,-43-22-16,21 0 0,-21 0 15,22 0-15</inkml:trace>
  <inkml:trace contextRef="#ctx0" brushRef="#br1" timeOffset="72377.28">19198 12361 0,'0'-21'16,"0"42"-16,0-21 31,0 22-31,0-1 0,-21 0 16,21 0-16,0 0 15,0 0-15,-21 1 0,21-1 16,0-42 31,21 21-47</inkml:trace>
  <inkml:trace contextRef="#ctx0" brushRef="#br1" timeOffset="72529.19">19325 12340 0,'21'0'16,"-21"21"-16,0 1 16,0-1-16,0 0 15,0 0-15,0 0 0,0 0 16,0 1-16,0-1 15</inkml:trace>
  <inkml:trace contextRef="#ctx0" brushRef="#br1" timeOffset="72809.03">19939 12234 0,'0'0'15,"0"-21"-15,0 0 0,-21 21 16,21 21 0,0 0-16,0 1 0,0 20 15,0 0-15,0-21 0,0 22 16,-21-1-16,21 0 0,-22 1 0,22-1 16,0 0-16,0 1 0,-21-1 0,21 0 15,-21-20-15,21 20 0,-21-21 16,21 21-16,0-20 0,-21-1 0,21 0 15,0 0-15,0 0 0,21-21 32,0 0-32,0-21 0</inkml:trace>
  <inkml:trace contextRef="#ctx0" brushRef="#br1" timeOffset="73047.89">20235 12467 0,'0'0'0,"21"-42"16,1 21-16,-22-22 0,0 22 15,0 0-15,0 0 0,21 21 16,0 0-16,-21 21 0,0 0 16,0 0-16,0 22 0,0-22 0,0 21 15,0 1-15,-21-1 0,0 0 16,21 1-16,-22-1 0,22 0 0,-21 1 16,21-1-16,0 0 0,0 1 0,-21-22 15,21 21-15,0-21 0,0 0 16,0 1-16,0-1 0,0 0 15,0 0-15,0-42 32</inkml:trace>
  <inkml:trace contextRef="#ctx0" brushRef="#br1" timeOffset="73243.78">19981 12721 0,'0'0'0,"-21"43"16,21-22 0,21-21-1,0 0-15,1 0 0,-1 0 16,21 0-16,-21 0 0,22-21 0,-22 21 16,21-22-16,-21 1 0,22 21 0,-22-21 15,21 21-15,-21-21 0,22 0 16</inkml:trace>
  <inkml:trace contextRef="#ctx0" brushRef="#br1" timeOffset="73595.47">20616 12615 0,'0'0'0,"0"22"0,-21-22 0,21 21 0,0 0 16,0 0 0,21-21-1,0 0-15,1 0 16,-1 0-16,0 0 0,0 0 15,21-21-15,-20 21 0,-1-21 0,0 0 16,0-1-16,0 22 0,0-21 16,1 0-16,-22 0 0,21 0 0,-21 0 15,0-1-15,0 1 0,0 0 0,-21 21 16,-1 0-16,1 0 16,0 0-16,0 21 0,0 0 15,0 1-15,-1-1 0,22 21 16,-21-21-16,0 22 0,0-1 15,0-21-15,21 21 0,-21 1 0,21-22 16,-22 21-16,22-21 0,0 1 16,0-1-16,0 0 0,0 0 0,22-21 15,-1 21-15,0-21 0,0 0 0,0 0 16,22 0-16,-22 0 0,21-21 16,-21 21-16</inkml:trace>
  <inkml:trace contextRef="#ctx0" brushRef="#br1" timeOffset="73859.88">21230 12213 0,'0'-42'0,"0"84"0,0-105 0,0 84 32,0 0-32,0 21 0,0 1 15,0-22-15,0 21 0,0 1 0,-21-1 16,21 0-16,0 1 0,0-1 15,-21 0-15,21 1 0,-21-1 0,21 0 16,-22-21-16,22 22 0,-21-22 16,21 21-16,0-21 0,0 1 15,0-1-15,21-42 32,1-1-17</inkml:trace>
  <inkml:trace contextRef="#ctx0" brushRef="#br1" timeOffset="73988.81">21632 12023 0,'0'-21'0,"0"42"0,0-21 31</inkml:trace>
  <inkml:trace contextRef="#ctx0" brushRef="#br1" timeOffset="74124.73">21505 12404 0,'0'127'16,"0"-254"-16,-21 296 0,0-127 0,21-20 16,-21 20-16,0-21 0,21 21 15,0-20-15,-22-1 0,1 0 0,21 0 16,-21 0-16,21 0 0,0 1 0,0-1 16,-21-21-16,42-21 31</inkml:trace>
  <inkml:trace contextRef="#ctx0" brushRef="#br1" timeOffset="74523.02">21802 12531 0,'0'42'0,"0"-21"15,0 0-15,-22 1 0,22-1 16,-21 0-16,21 0 0,-21 0 0,0 22 15,21-22-15,-21 0 0,21 0 16,-21 0-16,21 0 0,0 1 0,-22-1 16,22 0-16,0 0 15,22 0 1,-1-21-16,0 0 0,0 0 0,0 0 16,0 0-16,1-21 15,-1 21-15,0-21 0,0 0 16,0 0-16,0-1 0,1 1 0,-1-21 15,0 21-15,-21-43 16,0 43-16,0-21 0,0 21 0,0-1 16,0 1-16,-21 0 0,0 21 15,-1 0-15,1 0 0,0 0 0,0 0 16,0 0-16,0 21 0,-1 0 0,22 1 16,-21-1-16,0 0 0,0 0 15,21 0-15,0 0 0,0 1 16,21-22-1</inkml:trace>
  <inkml:trace contextRef="#ctx0" brushRef="#br1" timeOffset="74928.78">21632 12150 0,'0'0'0,"0"-21"15,-21 21 1,0-22-16,0 22 16,0 22-16,-1 20 15,22-21-15,0 0 16,0 22-16,0-1 0,0 0 0,0 1 15,0-1-15,0 0 0,0 1 16,0-22-16,0 21 0,0-21 0,0 0 16,0 1-16,22-1 0,-22 0 0</inkml:trace>
  <inkml:trace contextRef="#ctx0" brushRef="#br1" timeOffset="75313.09">22415 11980 0,'0'-21'0,"22"21"0,-22 21 47,0 1-47,0-1 0,0 0 0,-22 0 15,1 0-15,21 0 0,0 1 16,-21-1-16,21 0 0,-21 0 15,21 0-15,0 0 16</inkml:trace>
  <inkml:trace contextRef="#ctx0" brushRef="#br1" timeOffset="75507.49">22606 12023 0,'0'21'16,"-21"-21"-16,21 21 15,-21 0-15,21 0 16,0 1-16,-22-1 0,22 0 16,0 0-16,0 0 15,0 0-15</inkml:trace>
  <inkml:trace contextRef="#ctx0" brushRef="#br1" timeOffset="75908.25">22818 11790 0,'0'0'15,"0"-21"-15,0 0 0,21 21 16,0 0 0,0 0-1,-21 21-15,21 0 0,0 21 0,1-21 16,-1 22-16,21-1 0,-21 0 16,22 1-16,-1-1 0,0 0 0,1 1 15,-22-1-15,21 0 0,-21 1 16,0-22-16,-21 21 0,0 1 0,0-22 15,0 21-15,0 0 0,-21-20 0,-21 20 16,21-21-16,-22 21 0,1-20 16,21 20-16,-21-21 0,-1 21 0,1-20 15,21-1-15,-22 0 0,1 0 16,21 0-16,-21-21 0,20 21 16,1-21-16,0 0 0,0 0 0,0 0 15,0 0-15,-1 0 0,22-21 16,0 0-1,43 0-15,-22 0 0,21 0 16,22-1-16</inkml:trace>
  <inkml:trace contextRef="#ctx0" brushRef="#br1" timeOffset="76124.13">23728 12467 0,'0'21'94,"0"1"-79,0-1 1</inkml:trace>
  <inkml:trace contextRef="#ctx0" brushRef="#br1" timeOffset="76354">23791 12827 0,'0'0'0,"0"21"0,-21-21 0,0 21 16,21 1-16,-21-22 0,0 21 0,-1 0 15,1-21-15,0 21 0,0 0 16,0-21-16,0 21 0,-1 1 0,1-22 16,0 21-16,0 0 0,0-21 0,-22 21 15,22-21-15,-21 21 16,21-21-16,-22 0 0,1 21 0,21-21 16,-21 0-16,-1 0 0,1 0 0,0 0 0</inkml:trace>
  <inkml:trace contextRef="#ctx0" brushRef="#br1" timeOffset="77192.52">13949 14182 0,'0'0'16,"21"-21"15,0 21-31,0 0 0,0 0 0,1 0 16,20 0-16,-21 0 0,0 0 16,22 0-16,-22 0 0,0 0 15,-21 21-15,0 0 16,0 0-16,0 0 0,-21 0 15,0 1-15,-1 20 0,1-21 16,-21 21-16,21 1 0,0-22 16,-1 21-16,1-21 0,0 22 0,21-22 0,0 21 15,0-21-15,0 1 0,0-1 16,0 0-16,21-21 0,0 0 16,1 0-16,-1 0 0,0 0 0,0 0 15,0 0-15,0-21 16,1 21-16,-22-21 15,0 42 17,0 0-32,-22 0 0,1 0 15,0 0-15,0 1 0,0-1 0,0 0 16,21 21-16,-22-21 0,1 1 16,0-1-16,0 0 0,21 0 0,-21 0 15,0-21-15,21 21 0,-22 1 0,1-22 16,0 0-1,0 0 1,0-22-16,0 22 16,21-21-16,-22 0 0,1 0 15,21 0-15,-21 0 0,0-22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23:36.0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783 0,'0'0'0,"21"-21"16,-21 0-16,21 0 0,-21 0 16,21-43-1,-21 43-15,0 0 0,0 0 0,0-1 16,0 1-16,0 0 0,0 0 16,-21 42 30,0 0-46,21 22 0,-21-22 16,-1 21-16,1 0 0,21 1 16,-21 20-16,0 1 0,0-1 15,0 1-15,21 20 0,-22-20 0,1-1 16,0-20-16,21 20 0,-21 1 16,21-22-16,0 0 0,0 1 0,0-1 15,0 0-15,0 1 0,0-22 16,0 21-16,0-21 0,0 1 0,-21-1 15,21 0-15,0 0 16,-21-21-16,21-21 16,-22 21-16,22-21 15,-21 0-15,21-22 16,0 22-16,0-21 0,0-1 0,0 1 16,0 0-16,0-1 0,0-20 15,0-1-15,0 1 0,0-22 0,0 22 16,21-22-16,1 22 0,-1-22 15,-21 21-15,21 22 0,0 0 16,0-1-16,-21 1 0,21 21 0,-21 0 16,22 21-16,-1 0 15,0 0-15,0 21 0,0 0 0,0 21 16,1 1-16,-1-1 16,0 0-16,0 22 0,0-1 0,0 1 15,-21-1-15,0 1 0,0-1 16,0 1-16,0-22 0,0 22 0,0-22 15,0 0-15,0 1 0,0-22 16,22 21-16,-22 1 0,0-22 16,0 0-16,0 0 0,0 0 0,0 0 15,0-42 32,0 0-47,0 0 0,0-21 16,-22 20-16</inkml:trace>
  <inkml:trace contextRef="#ctx0" brushRef="#br0" timeOffset="215.87">2053 1418 0,'0'0'0,"-21"0"0,21 21 16,21-21-1,0 0-15,0 0 16,1 0-16,20 0 0,0 0 0,-21-21 15,22 21-15,20-21 0,-20 21 16,-1-21-16,0 21 0,1-21 0,-1 21 16,43-21-1,-43-1-15,-21 22 0,21-21 0,1 21 16,-22-21-16,0 0 0,21 0 16</inkml:trace>
  <inkml:trace contextRef="#ctx0" brushRef="#br0" timeOffset="791.54">3281 699 0,'0'0'0,"-21"-22"0,-1 1 0,1 21 16,0 0-16,21-21 0,-21 21 16,0 0-16,0 0 0,-1 0 15,22 21-15,0 0 0,-21 1 16,21 20-16,0-21 0,0 43 15,0-22-15,0 21 0,0-20 0,0 20 16,0-20-16,0 20 0,0-21 16,0 1-16,0-1 0,0 0 15,0 1-15,0-1 0,0-21 0,0 22 16,0-22-16,0 0 0,0 0 16,0 0-16,0 0 0,0-42 46,0 0-46,0 0 0,0 0 16,0 0-16,0-1 0,0 1 16,0 0-16,0 0 0,21-21 15,1 20-15,-1 1 0,0 0 0,21 0 16,1 0-16,-1 0 0,0-1 16,1 22-16,-1 0 0,0 0 0,1 0 15,-1 0-15,-21 22 0,21-1 16,-20 0-16,-1 0 0,0 0 0,-21 0 15,0 1-15,0 20 0,0-21 16,-21 0-16,0 0 0,-22 22 16,1-22-16,0 0 0,-1 0 0,1 0 15,0 1-15,20-1 0,-20 0 0,0 0 16,21-21-16,-22 0 16,22 21-16,0-21 0,0 0 0,0 0 15,-1 0-15,1 0 0,0 0 16,0-21-1,21 0 1,0 0-16,0 0 0</inkml:trace>
  <inkml:trace contextRef="#ctx0" brushRef="#br0" timeOffset="1490.22">4127 1228 0,'0'-43'15,"22"22"-15,-22 0 0,21 21 0,-21-21 16,21 0-16,-21 0 0,0-1 16,21 1-16,-21 0 0,0 0 0,0 0 15,-21 21 1,0 0-16,-22 0 15,22 0-15,0 21 0,-21-21 16,21 21-16,-22 0 0,1 0 0,21 22 16,0-22-16,-1 0 15,1 0-15,21 22 0,-21-22 0,21 0 16,0 0-16,0 0 0,0 0 16,21-21-16,0 22 0,1-22 0,-1 21 15,0-21-15,21 0 0,-21 0 16,22 21-16,-22-21 0,21 21 0,-21-21 15,22 0-15,-22 21 0,0-21 16,0 0-16,0 21 0,1-21 0,-22 22 16,21-22-16,-21 21 0,0 0 15,0 0-15,-21-21 0,-1 21 16,1 0-16,-21 1 16,21-22-16,-22 21 0,1-21 0,0 0 15,21 21-15,-22-21 0,1 0 16,21 0-16,-22 0 0,22 0 0,-21 0 15,21 0-15,0-21 0,-1 21 16,1 0-16,0-21 0,0 21 0,21-22 16,0 1-1,0 0 1,21 21-16,0-21 16,0 21-16,1-21 0,20 0 15,-21 21-15,21-22 0</inkml:trace>
  <inkml:trace contextRef="#ctx0" brushRef="#br0" timeOffset="1863.01">4911 614 0,'0'-42'0,"0"20"0,0 1 0,0 0 16,0 0-16,0 0 0,-22 42 31,22 0-15,-21 0-16,0 0 15,21 22-15,0-22 0,0 21 0,-21 1 16,21 20-16,-21-21 0,0 22 16,21-1-16,0-20 0,-22 20 0,1 1 15,0-22-15,21 22 0,0-22 16,0 0-16,-21 1 0,21-22 0,0 21 15,0-21-15,-21 0 0,21 22 0,0-22 16,0 0-16,21-21 31,0 0-15,-21-21 0,21 0-16,0 0 15,-21-1-15,0-20 0</inkml:trace>
  <inkml:trace contextRef="#ctx0" brushRef="#br0" timeOffset="2108.87">4551 1207 0,'0'0'0,"0"-22"32,21 22-17,0 0-15,0 0 0,0 0 16,1-21-16,-1 21 0,0 0 0,0 0 15,0 0-15,0-21 0,1 21 16,-1 0-16,0 0 0,0 0 16,0 0-16,0 0 0,1 0 15,-1 0-15,0 0 16,0 0-16,0 0 31</inkml:trace>
  <inkml:trace contextRef="#ctx0" brushRef="#br0" timeOffset="2614.83">5186 1207 0,'0'0'0,"-21"0"16,21-22-16,-22 22 0,22-21 15,0 0-15,0 0 16,0 0-16,0 0 0,22 21 0,-1-22 16,0 22-16,0-21 0,0 21 15,0-21-15,1 21 0,-1 0 16,0 0-16,21 0 0,-21 21 0,1 0 16,-1 1-16,0-1 0,0 21 15,0-21-15,0 22 0,-21-22 16,0 21-16,0-21 0,0 22 0,0-22 15,0 0-15,0 21 0,0-21 16,0 1-16,0-1 0,0 0 0,-21 0 16,0 0-16,21 0 0,-21-21 15,21 22-15,0-44 16,0 1 0,0 0-16,0 0 15,0 0-15,0 0 0,0-22 0,0 22 16,21-21-16,-21 21 15,21-22-15,0 22 0,-21 0 0,22-21 16,-1 20-16,-21 1 0,21 0 16,0 0-16,-21 0 0,21 0 0,0 21 15,-21-22-15,22 22 16,-1 0-16,0 0 0,0 0 16,0 0-1,0 0-15</inkml:trace>
  <inkml:trace contextRef="#ctx0" brushRef="#br0" timeOffset="3258.74">6371 1355 0,'21'-21'0,"-42"42"0,63-64 16,-20 22-16,-22 0 16,0 0-16,0 0 0,0 0 0,0-1 15,0 1-15,0-21 0,0 21 16,-22 0-16,1-22 0,0 22 0,0 0 16,0 0-16,0 21 15,-1-21-15,1 21 0,0 0 0,0 0 16,0 0-16,-22 21 0,22 0 15,0 0-15,-21 0 0,-22 22 16,43-1-16,-21-21 0,21 21 16,-1-20-16,1 20 0,0-21 0,0 0 15,21 22-15,0-22 0,0 0 0,0 21 16,0-21-16,0 1 0,21-1 16,0 0-16,0-21 0,-21 21 15,43 0-15,-22-21 0,0 0 0,0 21 16,0-21-16,22 0 0,-22 0 15,0 0-15,0 0 0,22-21 16,-22 0-16,0 0 0,0 21 0,0-21 16,0 0-16,1-1 0,-1-20 0,0 21 15,-21 0-15,0-22 0,0 22 16,21-21-16,-21 21 0,0 0 0,0-22 16,0 22-16,0 0 15,0 42 1,0 0-16,0 0 15,0 1-15,0-1 0,0 0 0,0 21 16,0-21-16,0 1 16,0-1-16,0 0 0,0 0 0,21 0 0,-21 0 15,21 1-15,1-1 0,-1-21 16,0 21-16,0 0 0,0-21 16,0 0-16,1 21 0,-1-21 0,21 0 15,-21 0-15,0 0 0,22 0 16,-22 0-16,0-21 0,21 0 0</inkml:trace>
  <inkml:trace contextRef="#ctx0" brushRef="#br0" timeOffset="3850.4">7218 1101 0,'0'0'0,"0"-21"0,0-1 0,-21 1 15,-1 21 1,1 0-16,0 0 0,0 0 15,0 21-15,0-21 0,-1 22 16,1 20-16,0-21 0,21 0 0,-21 0 16,21 22-16,-21-22 0,21 21 15,-21-21-15,21 1 0,0 20 0,0-21 16,0 0-16,0 0 0,0 1 16,0-1-16,21 0 0,0-21 15,0 21-15,0-21 0,22 0 0,-22 0 0,21 0 16,-21 0-16,22 0 15,-22 0-15,21 0 0,-21 0 0,0-21 16,22 0-16,-22 21 0,0-21 0,0-1 16,0-20-16,22 21 0,-22-21 15,21-22-15,-42 1 0,21 20 16,1-20-16,-22 20 0,21-20 16,-21-1-16,0 1 0,0-1 0,0 22 15,0 0-15,0-1 0,0 22 16,0 0-16,0 0 0,0 42 31,0 0-31,0 22 0,-21-22 16,21 21-16,0 0 0,-22 1 15,22-1-15,0 22 0,0-22 0,0 0 16,0 1-16,0-1 0,0 0 16,0-21-16,0 22 0,0-1 15,0-21-15,0 22 0,0-22 0,0 0 16,0 0-16,0 0 0,0 0 15,0 1-15,0-1 0,22-21 16,-1 0-16,-21 21 0,21-21 0,0 0 16,0 0-16,0 0 15,1 0-15,-1 0 0,0-21 16,-21 0-16,21-1 0,0 22 16,0-21-16,1-21 0</inkml:trace>
  <inkml:trace contextRef="#ctx0" brushRef="#br0" timeOffset="4110.97">7535 1058 0,'0'0'0,"-21"0"0,21 22 16,21-22-1,0 21 1,1-21-16,-1 0 0,21 0 15,-21 0-15,0 0 0,22 0 0,-22 0 16,21 0-16,-21-21 0,1 21 16,20 0-16,-21 0 0,0-22 0,0 22 15,1 0-15,-1 0 16,-21-21-16</inkml:trace>
  <inkml:trace contextRef="#ctx0" brushRef="#br0" timeOffset="4727.62">9250 1185 0,'0'-21'16,"0"0"-16,0 0 15,0 0-15,0 0 16,0-1-1,0 1-15,-21 21 0,-1 0 0,1 0 16,0 0-16,0 0 0,0 0 16,0 21-16,-22-21 0,22 22 0,-21-1 15,21 21-15,-22-21 0,22 22 16,0-22-16,0 21 0,0 0 0,21 1 16,0-1-16,0-21 0,0 22 15,0-1-15,0 0 0,0-21 0,0 22 16,21-22-16,0 0 0,0 0 15,0 0-15,22 1 0,-22-22 0,21 0 16,0 0-16,1 0 0,-1 0 16,0 0-16,1 0 0,-1 0 15,-21-22-15,22 1 0,-1 0 0,0 0 16,1 0-16,-1-22 0,0 22 0,1-21 16,-22 0-16,21 20 0</inkml:trace>
  <inkml:trace contextRef="#ctx0" brushRef="#br0" timeOffset="4994.47">9885 889 0,'0'-42'16,"0"84"-16,0-127 0,0 43 0,21-43 16,-21 64-16,0 0 0,0 0 15,0 0-15,-21 21 16,0 0-16,-1 0 0,1 21 16,21 0-16,0 0 0,-21 0 15,21 22-15,-21 20 0,21-20 16,0 20-16,-21 1 0,21-22 0,0 21 15,0 1-15,0-22 0,-21 22 16,21-22-16,0 0 0,-22 1 0,22-1 16,0 0-16,0 1 0,0-22 15,0 0-15,0 21 0,0-20 0,0-1 16,0 0-16,0 0 16,22-21-16,-1 0 0,0 0 15,0 0-15,0 0 0,0-21 16</inkml:trace>
  <inkml:trace contextRef="#ctx0" brushRef="#br0" timeOffset="6298.07">10499 1355 0,'21'-21'0,"-42"42"0,42-64 15,-21 22-15,0 0 16,0-21-16,0 21 0,0-1 0,0-20 15,-21 21-15,-1 0 0,22 0 16,-21 21-16,0-22 0,0 22 16,0 0-16,0 0 15,-1 22-15,1-22 0,0 21 0,0 21 16,0-21-16,0 0 0,-1 22 0,1-1 16,0-21-16,0 22 0,21-1 15,-21-21-15,21 21 0,0 1 0,0-22 16,0 0-16,0 21 0,0-20 15,0-1-15,21 0 0,0 0 0,0-21 16,0 21-16,1-21 0,-1 0 16,0 0-16,0 0 0,0 0 0,22 0 15,-22-21-15,0 0 0,0 21 16,0-21-16,0 0 0,1-1 16,-1 1-16,0 0 0,-21-21 0,21 21 15,-21-22-15,21 22 0,-21-21 16,0 21-16,21-1 0,-21-20 0,0 21 15,0 0-15,0 0 16,0 42 0,0 0-1,0 0-15,0 0 0,0 0 16,-21 1-16,21 20 0,0-21 0,0 0 16,0 22-16,0-22 0,0 0 15,0 0-15,0 0 0,0 0 16,0 1-16,21-1 0,1-21 15,-1 21-15,0-21 0,0 0 0,21 0 16,-20 0-16,-1 0 0,21 0 0,-21 0 16,22 0-16,-22-21 0,21 0 15,0 21-15,-20-22 0,20 1 0,-21 0 16,21 0-16,-20 0 0,-1 0 16,0-22-16,0 22 0,0 0 0,0-21 15,-21 20-15,0 1 0,0 0 0,0 0 16,0 0-16,-21 21 15,0 0 1,0 21-16,0 0 0,0 0 16,-1 0-16,1 1 0,21-1 15,0 0-15,0 21 0,0-21 0,0 1 16,0-1-16,0 0 0,21 0 16,1-21-16,-1 21 0,0 0 0,0-21 15,0 22-15,0-22 16,1 0-16,-1 0 0,-21 21 15,0-42 17,-21-1-32,-1 22 0,1-21 15,0 21-15,-21 0 0,21-21 16,-1 21-16,1 0 0,0 0 16,0 0-16,21 21 31,0 0-31,21-21 15,0 22-15,0-22 0,1 21 16,-1 0-16,0-21 0,0 0 0,0 21 16,0-21-16,1 0 0,20 21 15,-21-21-15,21 0 0,-20 0 0,20 0 16,-21 0-16,21 0 0,1 0 16,-1-21-16,-21 0 0,22 21 0,-1-21 15,-21 0-15,21-1 0,1 1 16,-22 0-16,21 0 0,-21-21 15,1 20-15,20-20 0,-21 21 0,0-21 16,-21 20-16,21-20 0,-21 0 16,0 21-16,0-1 0,0 1 0,0 0 15,0 0-15,-21 21 16,0 0-16,0 0 16,0 21-16,21 0 0,0 0 0,0 22 15,-21-22-15,21 0 0,0 21 16,0-20-16,0-1 0,0 21 0,0-21 15,0 0-15,0 1 0,21-1 16,-21 0-16,21 0 0,0 0 0,-21 0 16,21 1-16,-21-1 0,21 0 15,-21 0-15,0 0 16,-21-21 15,0 0-31,0 0 0,0 0 16,0 0-16,-1 0 0,1 0 15,0 0-15,0 0 16,21-21-16,-21 0 0,0 21 16</inkml:trace>
  <inkml:trace contextRef="#ctx0" brushRef="#br0" timeOffset="7543.95">1841 2265 0,'0'0'0,"-42"-42"15,21 42-15,21-22 16,-21 22-16,21-21 16,0 0-1,21 21 32,0 0-47,0 0 16,0 0-16,22 0 0,-22 0 0,0 0 15,21 0-15,-20 0 0,20 0 16,-21 0-16,21 0 0,1 0 0,20 0 16,-20 21-16,20-21 15,1 0-15,-1 21 0,1-21 0,-1 0 16,22 0-16,-22 22 0,22-22 0,0 0 15,-1 0-15,1 0 0,0 21 0,20-21 16,1 0-16,0 21 16,21-21-16,0 0 0,0 0 0,0 0 15,0 0-15,21 0 0,-21 0 16,43 0-16,-22 0 0,0 0 0,0 0 16,21 0-16,1 0 0,-22 0 0,21 0 15,1 0-15,-1 0 0,0 0 16,1 0-16,20-21 0,1 21 0,-22-21 15,21 21-15,1 0 0,-1 0 16,1-22-16,-1 22 0,1 0 0,-22 0 16,22-21-16,-1 21 0,-20-21 15,20 21-15,-21 0 0,1 0 16,-1 0-16,0 0 0,1 0 0,-1 0 16,-21 0-16,22 0 0,-22 0 15,-21 0-15,21 0 0,-21 0 0,0 0 16,0 0-16,-21 0 0,0 0 0,-22 0 15,1 0-15,0 0 0,-22 0 16,1 0-16,-22 21 0,21-21 0,-20 0 16,-22 0-16,0 0 0,0 0 0,0 0 15,-21 21-15,22-21 0,-22 22 47,0-1 47,0 0-78</inkml:trace>
  <inkml:trace contextRef="#ctx0" brushRef="#br0" timeOffset="10484.49">783 3662 0,'21'0'47,"-21"-21"-32,21 21-15,-21-21 16,22-1-16,-22 1 0,21 21 16,-21-21-16,0 0 0,0-21 0,0 20 15,0 1-15,0-21 0,0 21 16,-21-22-16,-1 22 0,1-21 15,0 21-15,-21-22 0,21 22 0,-22 0 16,1 0-16,0 21 0,-1 0 16,1 0-16,-22 0 0,22 0 15,0 21-15,-1 0 0,1 0 0,0 22 16,-1-1-16,22 0 0,-21 1 16,21-1-16,21 22 0,-21-22 15,21 21-15,0-20 0,0-1 0,0 0 16,0 1-16,0-22 0,21 21 15,0-21-15,0 1 0,21-1 0,-20-21 16,20 0-16,0 0 0,1 0 16,-1 0-16,0 0 15,1 0-15,-1-21 0,0-1 0,1 1 16,-22 0-16,21 0 0,0 0 16,-20 0-16,-1-22 0,21 22 0,-21 0 15,-21-21-15,21-1 0,-21 22 16,0-21-16,0-1 0,0 22 0,0-21 15,0 21-15,0-22 0,0 22 16,0 42 0,0 1-16,0 20 15,0-21-15,0 21 0,0 1 16,0 20-16,0-20 0,22-1 0,-1-21 16,-21 21-16,21 1 15,0-22-15,0 0 0,0 21 0,1-20 16,-1-1-16,0-21 15,0 0-15,0 0 0,0 0 0,22 0 16,-22-21-16,21 21 0,-21-22 16,22 1-16,-22 0 0,21 0 15,-21 0-15,1 0 0,-1-22 0,0 22 16,0-21-16,-21 21 0,0-1 16,0-20-16,0 21 0,0 0 0,0 0 15,-21 42 1,21 0-16,-21 0 15,21 0-15,0 0 0,0 1 16,0-1-16,-21 21 0,21-21 16,-22 0-16,22 22 0,0-22 15,0 0-15,0 0 16,0 0-16,0-42 31,0 0-15,0 0-16,0 0 15,22 0-15,-22-1 0,21-20 0,0 21 16,-21 0-16,21-22 16,-21 22-16,21 0 0,-21 0 0,21 21 15,1 0-15,-1 0 16,0 0-16,0 21 16,-21 0-16,0 0 0,21 1 15,-21-1-15,0 21 0,0-21 16,0 0-16,0 1 0,0-1 0,0 21 15,21-21-15,-21 0 0,22 1 16,-1-1-16,0 0 0,0-21 16,0 0-16,0 0 0,1 0 15,20 0-15,-21 0 0,21-21 16,1 0-16,-1 21 0,0-22 0,-20 1 16,20 0-16,0 0 0,-21-21 15,22 20-15,-22 1 0,0 0 16,0-21-16,0 21 0,1-1 0,-22-20 15,0 21-15,0 0 0,0 0 16,0-1-16,0 44 16,0-1-1,0 0-15,0 0 0,0 21 0,0-20 16,0 20-16,0 0 0,0-21 16,0 22-16,0-22 0,21 21 0,0-21 15,0 1-15,0-1 16,22-21-16,-22 21 0,21-21 0,0 0 0,1 0 15,20 0-15,-20-21 16,-1 21-16,0-21 0,1-1 0,-1 1 16,-21 0-16,21 0 0,-20 0 15,-1 0-15,0-1 0,0-20 0,0 21 16,-21-21-16,0 20 0,0-20 0,0 21 16,0 0-16,0-22 0,0 22 15,0 0-15,0 42 31,0 0-31,0 1 0,0 20 16,0 0-16,-21 1 0,21-1 16,0 0-16,-21 1 0,21-1 15,0 0-15,0 22 0,-21-1 16,21 1-16,0-1 0,0-20 0,0 41 16,0-20-16,0-1 0,0 1 0,0 20 15,0-20-15,0 21 0,0-1 16,0 1-16,21 0 0,-21-1 0,21 1 15,0 0-15,-21-22 0,0 22 16,0-22-16,0 1 0,21-1 0,-21-20 16,0 20-16,0-21 0,0-20 0,0 20 15,0-21-15,-21-21 0,0 0 16,0 0-16,0 0 0,-22 0 0,22 0 16,-21-21-16,21-21 0,-22 20 15,22-20-15,0 0 0,0-22 16,0 22-16,0-22 0,-1 1 0,1-22 15,21 22-15,0-22 0,0 0 16,0-20-16,0 20 0,0 0 0,0-21 16,0 22-16,0-1 0,21-21 15,1 22-15,-1-1 0,21 21 0,0-20 16,1 41-16,-1-20 0,0 21 16,1-1-16,-1 1 0,-21 21 15,22-22-15</inkml:trace>
  <inkml:trace contextRef="#ctx0" brushRef="#br0" timeOffset="12906.24">4403 3683 0,'-22'0'0,"44"0"0,-65 0 0,43 21 15,-21-21-15,0 0 16,0 0-16,0 0 16,21-21-1,-22 0-15,22 0 16,0 0-16,0-1 16,0 1-16,22 0 0,-1-21 0,0 21 0,0-22 15,0 1-15,0 21 16,1-22-16,20 1 0,-21 0 0,0 21 15,22-22-15,-22 22 0,21 0 0,-21 21 16,0 0-16,1 0 0,20 0 16,-21 0-16,0 21 15,-21 0-15,21 0 0,-21 1 0,0-1 16,0 0-16,0 0 0,0 0 16,22-21 15,-22-21-31,0 0 15,0 0-15,0 0 16,0-1-16,0 1 0,0 0 0,0 0 16,-22 0-16,1 0 15,0 21-15,0 0 0,0-22 0,0 22 16,-22 0-16,22 0 0,0 0 16,0 0-16,0 0 0,-1 22 0,1-1 15,0 21-15,0-21 0,21 22 16,0-1-16,0-21 0,0 43 0,0-22 15,0 0-15,0 1 0,0-1 16,0 0-16,0 1 0,21-1 0,0 0 16,0-21-16,1 22 0,-1-22 0,0 0 15,21 0-15,-21 0 16,1-21-16,20 0 0,0 0 0,-21 0 16,22 0-16,-1 0 0,0 0 0,1-21 15,-1 0-15,0 0 0,1 0 16,-1 0-16,0-22 0,1 22 0,-22-21 15,21-1-15,1 1 0,-22 0 16,21-1-16,-21-20 0,0-1 0,1-41 16,-22 41-16,0 22 15,0-1-15,0-20 0,0 21 0,0 20 16,0-20-16,0 21 0,0 0 0,-22 21 16,1 0-1,0 0-15,21 21 0,0 21 16,0-21-16,0 22 0,0-1 15,-21 0-15,21 1 0,0 20 0,0 1 16,0-22-16,0 22 0,0-1 16,0-21-16,0 1 0,21-1 0,-21 0 15,21 1-15,0-22 0,1 0 0,-1 0 16,0 0-16,0 1 0,0-22 16,0 0-16,1 0 0,-1 0 0,0 0 15,0 0-15,0 0 0,0-22 16,1 1-16,20 21 0,-21-21 15,0 0-15,0 0 0,1-22 0,-1 22 16,0 0-16,0-21 0,21 21 16,-20-22-16,-1 1 0,0 21 0,21-22 15,-21 22-15,1-21 0,20 21 16,-21 0-16,0 21 0,0 0 0,1 0 16,-1 0-16,0 0 0,0 0 0,0 21 15,-21 0-15,21 0 16,-21 0-16,22 0 0,-22 1 15,0-1-15,0 0 0,21-21 16,-21 21-16,0-42 47,0 0-47,0 0 16,0-1-16,0 1 15,-21 0-15,21 0 0,-22 0 0,1 0 16,0-22-16,0 22 0,0 21 15,21-21-15,-21 0 0,-1 21 0,-20 0 16,21 0-16,0 0 0,0 21 0,-1 0 16,-20 0-16,21 0 0,0 22 15,0-1-15,-22-21 0,22 22 16,0-1-16,0 0 0,21 1 16,0-1-16,-21-21 0,21 21 0,0-20 15,0 20-15,0-21 0,0 0 0,21 0 16,0 1-16,0-1 0,0-21 15,0 0-15,43 0 0,-43 0 16,0 0-16,0 0 0,22 0 16,-22 0-16,0-21 0,21-1 0,-20 1 15,-1 21-15,0-21 0,0-21 0,0 21 16,0-1-16,-21-20 0,22 21 16,-1-21-16,-21-1 0,0 1 0,21 0 15,-21 20-15,21-20 0,-21 21 16,0-21-16,0 20 0,0 1 15,0 42 1,0 1-16,0-1 16,0 0-16,0 0 0,0 21 0,0-20 15,0 20-15,0 0 0,-21-21 16,21 64-16,0-64 0,-21 0 16,21 22-16,0-22 0,0 0 15,0 0-15,21 0 0,0-21 16,0 0-16,0 0 0,1 0 15,20 0-15,-21 0 0,21 0 16,-20 0-16,-1-21 0,21 21 16,-21-21-16,22 0 0,-22 0 0,21 0 15,-21-1-15,22 1 0,-22 0 16,21-21-16,-21-1 0,0 1 0,22 0 16,-22 21-16,0-22 0,0 1 15,22-22-15,-43 43 0,-22 21 31,1 21-31,21 1 16,-21-1-16,0 21 0,21-21 0,-21 0 16,21 22-16,0-22 0,0 42 15,0-41-15,0-1 0,21 0 16,0 0-16,0 0 0,-21 0 16,21 1-16,-21-1 15,22 0-15,-1 0 0,-21 0 16,-21-21 15,-1 0-31,1 0 0,0 0 16,0 0-16,0 0 0,0 0 15,-1-21-15,1 21 0,0-21 0,0 21 16,0 0-16,21-21 16,-21 21-16,-1 0 0,22 21 15,0 0 1,0 0-1,0 0-15,0 1 16,22-22-16,-1 0 0,0 21 0,0-21 16,21 0-16,-20 21 15,-1-21-15,0 0 0,21 0 0,-21 0 16,22 0-16,-22 0 0,21 0 16,-21-21-16,22 21 0,-1-21 0,-21-1 15,22 22-15,-22-21 0,21 0 0,-21 0 16,0-21-16,22 20 0,-22 1 15,0-21-15,0 21 0,0-22 16,-21 22-16,0-21 0,22 21 0,-22 0 16,21-1-16,-21 1 0,0 0 15,-21 21 1,-1 0-16,1 21 0,0 0 16,0 1-16,21 20 0,0-21 0,0 0 15,-21 22-15,21-22 0,0 0 0,0 0 16,0 21-16,0-20 0,0-1 15,21 0-15,-21 0 0,21-21 0,-21 21 16,0 0-16,21 1 0,-21-1 16,0 0-1,0 0 1,-21-21-16,0 0 16,0 0-16,0 0 0,-1 0 15,1 0-15,0 0 16,0 0-16,0 0 15,0 0-15,21-21 16</inkml:trace>
  <inkml:trace contextRef="#ctx0" brushRef="#br0" timeOffset="14790.29">8932 3387 0,'0'0'0,"0"-43"16,0 22-16,0 0 0,0 0 15,0 0-15,0 0 16,0-1-16,-21 22 31,21 22-31,0-1 16,-21 0-16,21 0 0,0 0 0,0 22 16,0-22-16,0 21 15,-21 0-15,21-20 0,0 20 0,-21 0 16,21-21-16,0 1 0,-22 20 15,22-21-15,0 0 0,0 0 0,0 1 16,22-22 15,-1 0-31,0 0 16,-21-22-16,21 1 0,0 0 0,0 0 16,1 21-16,-1-42 15,0 20-15,0 1 0,0 0 0,0-21 0,1 21 16,-1-1-16,0-20 0,0 21 15,-21 0-15,21 21 0,-21-21 16,21 21-16,-21 21 16,0 0-1,0 0-15,0 21 0,0-20 16,0-1-16,0 21 0,0-21 16,0 0-16,0 1 0,0-1 0,22 21 15,-1-21-15,-21 0 0,0 1 16,21-22-16,0 0 0,0 0 15,0 0-15,1 0 0,-1 0 16,0 0-16,0-22 0,21 1 16,-20 21-16,-1-21 0,21 0 15,-21 0-15,0 0 0,1-22 0,-1 22 16,0 0-16,0-21 0,0 20 16,0-20-16,-21 21 0,0-21 0,0 20 15,0 1-15,0 0 0,0-21 0,0 21 16,0-1-16,0 44 31,0-1-31,-21 0 0,0 21 16,21-21-16,-21 22 0,21-1 0,0 0 15,0 1-15,-21-22 0,21 21 0,0 1 16,0-22-16,0 0 0,0 21 16,0-21-16,0 1 0,21-1 0,0 0 15,0-21-15,0 21 16,1-21-16,20 0 0,-21 0 15,0 0-15,22 0 0,-22-21 0,21 21 16,-21-21-16,22 0 0,-22-1 0,21 1 16,-21 0-16,22 0 0,-22 0 15,21-22-15,-21 22 0,0-21 16,1 0-16,20-1 0,-21 1 0,-21 0 16,21-22-16,0 43 0,-21-21 0,0-1 15,0 22-15,22-42 16,-22 41-16,0 1 15,0 0-15,0 0 157,-22 21-126,22 21-15,-21 0-16,0 0 0,21 22 15,-21-1-15,0 0 0,0 1 16,21 20-16,-22-20 0,1-1 0,0 0 15,0 22-15,21-22 0,-21 0 0,0-20 16,21 20-16,0-21 0,0 0 16,0 0-16,0 1 0,0-1 0,21-21 47,0-21-47,0-1 0,0 1 15,-21 0-15,21 0 0,1 0 16,-1 0-16,-21-1 0,21 1 15,0 0-15,0 0 0,0 0 0,1 0 16,-22-1-16,21 1 0,0 21 16,0 0-16,0 21 15,-21 1-15,0-1 16,0 0-16,0 0 0,0 0 16,0 0-16,21 22 0,-21-22 0,0 0 15,22 0-15,-1 0 0,0-21 0,0 22 16,0-1-16,0-21 15,1 0-15,-1 0 0,0 21 0,21-21 16,-21 0-16,1 0 0,-1 0 0,0 0 16,0-21-16,0 0 0,0-1 15,1 22-15,-22-21 0,21 0 0,-21 0 16,21 0-16,-21 0 0,0-22 0,0 22 16,21 0-16,-21-21 0,0 20 15,21 1-15,-21 0 0,0 42 31,0 0-31,0 1 0,0-1 16,0 0-16,0 0 0,-21 0 16,21 0-16,0 1 0,-21-1 15,21 0-15,0 0 0,0 0 16,0 0-16,21 1 31,0-22-31,0 0 16,1 0-16,-22-22 0,21 22 15,-21-21-15,21 0 0,0 0 16,-21 0-16,0 0 0</inkml:trace>
  <inkml:trace contextRef="#ctx0" brushRef="#br0" timeOffset="14975.12">11070 3260 0,'0'0'0,"-21"0"0,0 0 0,0 0 15,-1 0 1,22 21 15,0 0 1</inkml:trace>
  <inkml:trace contextRef="#ctx0" brushRef="#br0" timeOffset="15263.95">11515 3323 0,'21'-21'0,"-21"0"16,0 0 0,0 0-16,-21 21 0,-1 0 15,1 0 1,0 21-16,21 0 0,0 0 15,-21 0-15,0 22 0,21-22 0,-21 21 16,21 0-16,0-20 0,-22 20 16,22-21-16,-21 21 0,21-20 15,0 20-15,0-21 0,0 0 0,0 0 16,0 1-16,0-1 0,21-21 16,1 0-16,-1 21 0,21-21 0,-21 0 15,0 0-15,22 0 0,-1-21 16,-21 0-16,22 21 0,-22-22 0,21 1 15</inkml:trace>
  <inkml:trace contextRef="#ctx0" brushRef="#br0" timeOffset="15754.19">11938 3196 0,'0'-63'16,"0"126"-16,0-169 0,0 43 0,0 21 0,0-1 16,0 1-16,0 21 0,0 0 15,-21-1-15,21 1 0,0 42 16,-21 22-1,21-22-15,-22 21 0,22-21 0,0 22 16,0 20-16,0-20 0,-21-1 16,0 21-16,21-20 0,-21-1 0,21 22 15,0-22-15,-21 0 0,21 1 0,-21-22 16,21 21-16,0-21 0,0 0 16,0 1-16,0-1 0,0 0 0,0 0 15,0-42 32,0 0-47,21 0 0,0-1 16,0-20-16,0 21 0,22-21 15,-22 20-15,21-20 0,-21 21 16,22-21-16,-22 20 0,0 1 0,21 21 16,-21 0-16,1 0 0,-22 21 15,21 1-15,-21-1 0,0 0 0,0 0 16,0 21-16,0-20 0,0-1 15,0 21-15,0-21 0,0 0 0,0 1 16,0-1-16,0 0 0,0 0 0,0 0 16,21-21-1,-21 21-15,21-21 16,0 0-16,0 0 16,-21-21-16,22 21 15,-1-21-15,-21 0 0,21 21 0,0-21 16,0-22-16,0 22 0</inkml:trace>
  <inkml:trace contextRef="#ctx0" brushRef="#br0" timeOffset="16337.85">13377 3196 0,'0'-21'15,"0"42"-15,21-42 0,-21 0 16,0 0 62,22 21-62,-1 0-16,-21 21 47,0 0-47,0 21 15,0-20-15,-21 20 0,-1 0 16,22-21-16,-21 22 0,0-1 0,0 0 16,0-20-16,0 20 0,-1-21 15,22 0-15,-21 0 0,21 1 0,0-1 16,0 0-16,21-21 47,1-21-47,-1 0 15,0-1-15,0 22 0,0-21 16,0 0-16,1 0 0</inkml:trace>
  <inkml:trace contextRef="#ctx0" brushRef="#br0" timeOffset="16719.63">14012 3133 0,'0'0'0,"0"-21"16,0-1 0,0 1 30</inkml:trace>
  <inkml:trace contextRef="#ctx0" brushRef="#br0" timeOffset="17511">14182 3048 0,'0'0'0,"0"-21"15,0 0 1,-22 21-1,1-21-15,0 21 16,0 0-16,0 0 0,0 0 16,-1 0-16,1 21 0,0 0 15,0-21-15,0 21 0,0 0 16,-1 0-16,1 1 0,0-1 0,0 21 16,0-21-16,21 0 0,0 1 0,0-1 15,0 0-15,0 0 0,0 0 16,0 0-16,21-21 0,0 22 15,0-22-15,0 0 0,1 0 16,20 0-16,-21 0 0,21 0 0,-20 0 16,20 0-16,-21 0 0,21 0 0,-20 0 15,-1 0-15,0 0 0,0 0 16,0 0-16,0 0 0,-21 21 16,0 0-16,0 0 15,-21 0-15,0-21 16,0 21-16,0 1 0,0-22 0,-1 21 15,-20-21-15,21 21 0,-21-21 16,-1 0-16,22 21 0,-21-21 0,21 0 16,-22 0-16,22 21 0,0-21 15,0 0-15,0 0 16,-1 0-16,1 0 0,0 0 16,0 0-1,21-21-15,0 0 0,0 0 16,0 0-16,0-1 15</inkml:trace>
  <inkml:trace contextRef="#ctx0" brushRef="#br0" timeOffset="17755.34">13398 2858 0,'-21'-22'0,"42"44"0,-42-65 16</inkml:trace>
  <inkml:trace contextRef="#ctx0" brushRef="#br0" timeOffset="21279.05">15600 3493 0,'0'0'0,"-21"21"0,-1-21 0,1 21 16,21 0-16,-21-21 16,0 0-16,42-21 31,0 21-31,22-21 16,-22-22-16,21 22 0,-21-21 0,22 0 15,-1-1-15,0-20 16,-21 20-16,22-20 0,-1-1 0,0 22 0,-20-21 15,20-1-15,-21 1 0,0-1 16,0 1-16,1 20 0,-22-20 16,0-1-16,0 22 0,0 0 0,0-1 15,0 22-15,-22 0 0,1 0 16,0 21 0,0 0-16,0 42 0,0 0 0,21 1 15,-22 20-15,1 1 0,21 20 16,-21-20-16,0 21 0,0-22 0,21 22 15,-21-22-15,-1 1 0,22-1 0,0 1 16,-21-1-16,21-20 0,0 20 16,0-42-16,0 0 0,21-21 15,1 0 1,-1 0-16,0 0 0,-21-21 16,21 0-16,0 0 0,0 0 15,1-22-15,-1 22 0,0-21 16,0 21-16,0-22 0,0 22 0,1-21 15,-1 21-15,0 0 0,0-1 16,0 22-16,0 0 16,-21 22-16,0-1 15,0 21-15,0-21 0,0 0 16,22 22-16,-22-22 0,21 0 16,-21 21-16,21-20 0,0-1 0,0 0 15,0 0-15,22 0 0,-1-21 0,0 0 16,1 0-16,20 0 15,-20 0-15,20 0 0,-21 0 0,22-21 16,-22 0-16,1 0 0,20 0 0,-42-22 16,22 22-16,-1-21 0,-21 21 15,0-22-15,0 1 0,-21 0 0,0 20 16,0-20-16,0 0 0,0-1 16,-21 1-16,0 21 0,0 0 0,0 0 15,0-1-15,-1 22 0,1 0 16,-21 0-16,21 0 0,-22 22 0,1-1 15,21 0-15,-21 21 0,-1-21 0,22 22 16,-21-1-16,21 0 0,-22 22 16,22-22-16,21 1 0,0-1 15,0 0-15,0-21 0,0 22 16,0-22-16,42 21 0,-20-42 16,-1 0-16,21 0 0,-21 0 0,22 0 15,-1 0-15,21-21 16,-20 0-16,-22 0 0,21 0 15,-21-1-15,1 1 0,-1 0 0,0-21 16,0 21-16,-21-1 0,0-20 0,0 21 16,0-21-16,0 20 0,0 1 15,0 0-15,0 0 0,-21 42 47,21 0-47,0 0 0,0 22 0,0-22 16,0 21-16,0-21 0,0 22 15,0-22-15,0 21 0,0-21 0,21 1 16,-21-1-16,21 0 0,0-21 0,1 21 16,-1-21-16,0 0 0,0 0 15,0 0-15,0 0 0,1-21 0,20 0 16,-21 21-16,0-21 0,22-1 16,-22 1-16,0 0 0,0 0 15,21-43-15,-20 43 0,-1-21 16,0 21-16,0-22 0,-21 22 15,0 0-15,0 0 0,0 0 0,0 0 16,0 42 0,0 0-1,0 0-15,0 0 0,0 0 16,0 1-16,-21 20 0,21-21 0,0 21 16,0-20-16,0-1 0,0 21 0,0-21 15,0 0-15,21-21 0,0 22 16,0-22-16,1 0 0,-1 0 0,0 0 15,0 0-15,21 0 0,-20 0 16,-1 0-16,0-22 0,0 22 16,0-21-16,0 0 0,1 0 0,-1 0 15,0 0-15,0-22 0,-21 22 16,21 0-16,0-21 0,-21-1 16,22 22-16,-22 0 0,21 0 15,-21 0-15,0 21 31,0 21-31,0 0 16,0 0-16,0 21 0,0-20 16,0 20-16,0 0 0,0-21 0,0 22 15,0-22-15,0 0 0,21 21 16,-21-20-16,21-1 0,0 0 0,22-21 16,-22 21-16,0-21 0,21 0 15,-21 0-15,22 0 0,-22 0 16,21 0-16,1 0 0,-22-21 15,21 21-15,-21-21 0,0 0 0,22-1 0,-22 1 16,0 0-16,0-21 0,0 21 16,-21-1-16,22-20 0,-22 21 15,21-21-15,-21 20 0,0-20 0,0 21 16,0 0-16,0 0 0,0-1 16,-21 22-1,-1 0-15,22 22 0,-21-22 16,0 21-16,21 21 0,-21-21 0,21 0 15,-21 22-15,21-22 0,0 21 16,0-21-16,0 22 0,0-22 0,0 0 16,0 21-16,0-20 0,0-1 15,0 0-15,21-21 0,0 0 16,0 21-16,0-21 0,22 0 16,-22 0-16,0 0 0,21 0 0,-20 0 15,-1-21-15,21 21 0,-21-21 0,0 0 16,1-1-16,-1 1 15,-21 0-15,21 0 0,0 0 0,-21 0 16,21-1-16,-21 1 0,0-21 16,0 21-16,0 0 0,0 42 31,0 0-15,0 0-16,0 0 0,0 0 15,0 1-15,0-1 0,0 0 0,0 0 16,21 0-16,1 0 0,-1-21 15,0 22-15,0-22 0,0 0 16,0 0-16,22 0 0,-22 0 0,0 0 16,0 0-16,22-22 15,-22 1-15,0 21 0,0-21 0,0 0 0,0 0 16,-21 0-16,22-1 16,-1-20-16,-21 21 0,0 0 0,21 0 15,-21-22-15,21 43 0,-21-21 0,0 0 16,0 42-1,0 0-15,0 0 0,-21 1 16,0-1-16,0 0 0,21 21 16,-22-21-16,1 1 0,0 20 0,0-21 15,0 0-15,21 0 0,-21-21 16,21 22-16,0-1 0,0-42 47,21-1-47,0 1 15,0 0-15,0 0 0,0 0 16,1-22-16,-1 22 0,0 0 16,0 0-16,0 0 0,0-22 0,1 22 15,20 0-15,-21 21 0,-21-21 0,21 21 16,0 0-16,-21 21 16,0 0-16,0 22 15,0-1 1,0-21-16,0 0 0,0 0 0,0 1 0,22-1 15,-1 0-15,0 0 0,0 0 16,0 0-16,0 1 0,1-22 16,20 21-16,-21-21 0,21 21 0,-20-21 15,-1 0-15,21 0 0,-21 0 16,22 0-16,-22-21 0,0 0 0,0 21 16,0-22-16,22 1 0,-22 0 15,0 0-15,0 0 0,0-22 0,0 22 16,22-42-16,-22 42 0,-21-43 15,0 43 1,0 0-16,-21 21 31,0 21-31,-1 0 0,1-21 16,0 21-16,0 0 0,0 1 16,0-1-16,21 0 0,-22 0 0,22 0 15,-21 0-15,21 1 0,0-1 16,0 0-1,21-21-15,1 0 16,-1 0-16,0 0 16,0 0-16,0 0 0,-21-21 15,21 0-15,1 21 16,-22-22-16,21 22 0,-21-21 16,0 42 15,0 1-31,0-1 15,0 0-15,-21 0 0,21 0 16,-22 22-16,22-22 0,-21 21 0,21 0 16,0 1-16,0 20 0,0-20 15,0-1-15,0 21 0,0-20 0,0 20 16,0 1-16,0-1 0,0 1 0,-21-1 16,0 1-16,21 20 0,-21-20 15,0-22-15,-22 85 16,22-84-16,0-1 0,0 0 0,0-21 0,-1 22 15,-20-22-15,0 0 16,21 0-16,-22 0 0,1-21 0,0 22 16,20-1-16,-62-21 0,63 0 15,-1 0-15,1 0 0,0 0 16,0 0-16,21-21 16,0-1-16,0 1 15,0 0-15,0 0 0,0 0 16,0 0-16,0-1 0,0-20 15,0 21-15,0-21 0,0 20 0,0-20 16,0 0-16</inkml:trace>
  <inkml:trace contextRef="#ctx0" brushRef="#br0" timeOffset="21534.9">18965 2921 0,'0'-21'16,"0"0"-1,0 0 1,21 21 62</inkml:trace>
  <inkml:trace contextRef="#ctx0" brushRef="#br0" timeOffset="22731.22">21421 3154 0,'0'0'15,"21"0"-15,0 0 0,0-21 16,0 0-16,0 21 16,-21-22-16,22 22 0,-1-21 15,-21 0-15,21 21 0,-21-21 0,21-21 16,-21 20-16,0 1 16,0 0-16,0 0 0,-21 0 15,0 0-15,0 21 0,-1-22 0,-20 1 16,21 21-16,-21 0 15,-1 0-15,22 0 0,-21 21 0,-1 1 16,1 20-16,21-21 0,-21 21 0,20 1 16,-20 41-16,21-20 15,21-22-15,0 1 0,0-1 0,0 0 16,0-21-16,0 22 0,21-22 16,0 0-16,0 0 0,1-21 15,20 0-15,-21 0 0,21 0 0,-20 0 16,20 0-16,0 0 0,1-21 15,-22 0-15,21 0 0,-21 0 16,22-22-16,-22 22 0,0-21 0,21-22 16,-21 22-16,1 21 0,-22-22 15,0 1-15,0 0 0,0 21 16,0-22-16,0 22 0,0 0 0,0 0 16,0 42-1,0 0-15,0 0 0,0 22 16,0-22-16,0 21 15,0 0-15,0-20 0,0 20 0,0 0 16,0-21-16,0 1 0,0 20 0,21-21 16,-21 0-16,21 0 0,0-21 15,0 22-15,0-22 0,1 0 16,-1 0-16,0 0 0,0 0 0,0 0 16,0 0-16,22-22 0,-22 1 0,0 21 15</inkml:trace>
  <inkml:trace contextRef="#ctx0" brushRef="#br0" timeOffset="23238.44">22267 2604 0,'0'0'0,"0"-22"0,0 1 16,-21 21-16,0 21 15,0 22-15,21-22 16,-21 21-16,-1 1 0,1-1 0,21 0 15,0 1-15,-21-1 0,21 0 16,0 1-16,-21-1 0,21 0 0,0 1 16,0-22-16,0 21 15,0 0-15,0-20 0,0-1 0,0 0 0,0 0 16,0 0-16,0 0 16,0-42 15,0 0-31,0 0 15,0 0-15,21 0 0,0-1 0,-21 1 16,21-21-16,1 21 0,20 0 16,-21-22-16,21 22 0,-20 0 0,20 0 15,0 0-15,1-1 0,-1 22 16,-21 0-16,21 0 0,-20 22 0,-1-22 16,0 21-16,0 0 0,-21 0 15,0 21-15,0-20 0,0-1 0,-21 21 16,0-21-16,-22 0 0,22 22 0,-21-22 15,21 0-15,-22 0 16,1 0-16,0-21 0,21 22 0,-22-1 16,1-21-16,21 0 0,0 0 0,-1 0 15,1 0-15,21-21 32,21-1-32,22 1 15,-22 0-15,21 0 0</inkml:trace>
  <inkml:trace contextRef="#ctx0" brushRef="#br0" timeOffset="23671.19">23199 2942 0,'0'-21'16,"-22"21"-1,1 0-15,0 0 0,0 0 16,0 0-16,0 0 15,-1 0-15,1 0 0,0 0 0,0 21 16,0-21-16,0 21 0,-1 1 0,22-1 16,0 0-16,-21 0 0,21 0 15,0 0-15,0 22 0,21-22 16,-21 0-16,22-21 0,20 21 16,-21 0-16,0-21 0,0 22 0,22-22 15,-22 0-15,0 21 0,21-21 16,-20 0-16,-1 21 0,0-21 15,-21 21-15,21-21 16,-21 21-16,-21 0 16,0-21-16,-22 0 0,22 0 15,-21 0-15,0 22 0,-22-22 0,22 0 16,-1 0-16,1 0 0,0 0 16,-1 0-16,22 0 0,0 0 0,0 0 15,42-22 16,0 1-31,22 21 0,-22-21 16,21 0-16,0 0 0</inkml:trace>
  <inkml:trace contextRef="#ctx0" brushRef="#br0" timeOffset="23946.55">23537 2646 0,'0'0'16,"0"-21"-16,0-22 0,0 22 0,0-21 15,0 21-15,0 0 0,-21 21 16,21 42 0,-21-21-16,21 21 15,-21 1-15,21 20 0,-21-20 0,-1-1 16,22 21-16,-21-20 0,21 20 0,-21-20 16,21-1-16,-21 0 0,21 1 15,0-1-15,0-21 0,0 0 16,0 22-16,0-22 0,21 0 15,-21 0-15,21-21 0,0 0 16,1 0-16,-1 0 16,0-21-16,-21 0 0,21 0 15,-21-1-15,21 22 0</inkml:trace>
  <inkml:trace contextRef="#ctx0" brushRef="#br0" timeOffset="24138.58">23410 2942 0,'-21'0'0,"42"0"0,-63 0 16,21 0-16,42 0 31,0 0-15,0 0-16,0 0 0,22-21 0,-22 21 16,0 0-16,21-21 0,-20 21 15,20 0-15,-21 0 0,21 0 0,-20 0 16,20 0-16,-21 0 0,0 0 15</inkml:trace>
  <inkml:trace contextRef="#ctx0" brushRef="#br0" timeOffset="24563.39">23876 3027 0,'0'0'0,"-21"0"15,21-21 1,0 0-16,0-1 15,0 1-15,21 21 16,0-21-16,0 21 16,0 0-16,1 0 0,-1 0 15,0 0-15,0 0 0,-21 21 16,21-21-16,0 21 0,-21 1 0,0 20 16,0-21-16,0 0 0,0 22 15,0-22-15,0 21 0,0-21 0,0 22 16,-21-22-16,21 0 0,-21 0 15,21 0-15,-21-21 0,21 21 0,-21-21 16,21-21 15,0 0-31,0 0 16,0 0-16,0 0 0,21-22 16,0 22-16,0 0 0,0-21 15,1 20-15,-1 1 0,0-21 16,0 21-16,0 0 0,0-1 0,-21 1 15,22 21-15,-1 0 0,0 0 16,0 21 0,-21 1-1,21-22-15</inkml:trace>
  <inkml:trace contextRef="#ctx0" brushRef="#br0" timeOffset="25027.12">24680 3090 0,'0'0'0,"0"-63"16,0 42-16,0 0 15,0-22-15,0 22 16,0 0-16,-21 21 16,0 0-16,0 0 0,0 0 15,-1 21-15,1 0 0,-21 0 0,21 1 16,0 20-16,-1-21 0,1 0 15,0 22-15,0-22 0,21 21 0,-21 0 16,21-20-16,0-1 16,0 0-16,0 0 0,21-21 15,0 0 1,0 0-16,0 0 16,1 0-16,-1-21 0,0 0 0,0 0 15,0-1-15,-21 1 0,21 0 16,1 0-16,-1 0 0,-21-22 0,0 22 15,21 0-15,-21 0 16,0 42 0,0 0-1,0 0-15,-21 22 0,0-1 16,21-21-16,0 0 0,0 1 16,-22-1-16,22 0 0,0 0 0,0 0 15,0 0-15,0 1 16,22-22-16,-1 0 15,0 0-15,0 0 0,0 0 0,0 0 16</inkml:trace>
  <inkml:trace contextRef="#ctx0" brushRef="#br0" timeOffset="25538.34">25082 3048 0,'0'-21'0,"0"42"0,0-63 0,0 21 15,-21 21 1,0 0-16,0 21 15,21 0-15,-21 0 0,0 0 16,-1 0-16,22 1 0,-21-1 0,21 21 16,-21-21-16,21 22 0,0-22 15,0 0-15,0 42 16,0-41-16,0-1 0,21-21 0,0 21 16,1-21-16,-1 0 0,0 0 15,0 0-15,0 0 0,0 0 0,1 0 16,-1 0-16,0-21 0,0 0 15,0 21-15,0-43 0,1 22 16,-22 0-16,21-21 0,0 20 0,-21-20 16,21 0-16,0-1 0,-21 1 0,21 0 15,1-22-15,-1 22 16,-21 0-16,21-1 0,0 22 0,0-21 16,-21 21-16,0 63 31,0-21-31,-21 0 15,0 22-15,21-1 0,-21-21 0,0 21 16,-1 1-16,22-1 0,0 0 16,-21 22-16,0-22 0,21 1 0,0-22 15,0 21-15,0 0 0,0-20 16,0-1-16,0 21 16,0-21-16,21-21 0,0 0 0,-21 21 15,22-21-15,-1 0 0,0 0 16,0-21-16,0 21 15,0-21-15,1 0 0,-1 0 16,0 0-16,-21-1 0</inkml:trace>
  <inkml:trace contextRef="#ctx0" brushRef="#br0" timeOffset="25771.21">25379 2985 0,'0'0'0,"-21"0"0,-1 0 15,1 0-15,42 0 32,1 21-32,-1-21 0,0 0 15,0 0-15,21 0 0,-20 0 0,-1 0 16,0 0-16,0 0 0,0 0 16,0 0-16,1 0 0,-44 0 46,1 0-46</inkml:trace>
  <inkml:trace contextRef="#ctx0" brushRef="#br0" timeOffset="29037.23">3979 5144 0,'0'-22'16,"0"44"-16,21-65 0,-21 22 0,22 0 15,-22 0-15,0 0 16,0-1-16,0 1 0,21 42 47,-21 1-47,21-1 0,-21 21 15,0-21-15,0 22 0,0-1 16,0 0-16,0 1 0,0-1 0,0 0 16,0 1-16,0-1 0,0-21 15,0 21-15,0-20 0,0-1 0,-21 0 16,0-21 0,21-21-1,0 0-15,0-1 16,0 1-16,0 0 0,0 0 0,0-21 15,0 20-15,0-20 0,0 0 0,0 21 16,21-22-16,0 1 0,-21 0 16,21-1-16,0 1 0,0 0 15,1 20-15,-1 1 0,0 0 16,0 21-16,0 0 0,0 0 0,1 0 16,-1 21-16,0 22 0,0-22 15,0 21-15,0-21 0,-21 22 16,0-1-16,22 0 0,-22-21 0,0 22 0,0-22 15,0 21-15,0-21 0,21 1 16,-21-1-16,0 0 0,21-21 31,0-21-15,0 21-16,0-21 16,-21-1-16,0 1 0,22 0 15,-1-21-15,0 21 0,-21-22 0,21 22 16,0-21-16,0-1 0,1 1 15,-1 21-15,0-21 0,0 20 0,21 1 16,-20 0-16,-1 21 16,0 0-16,0 0 0,-21 21 0,0 0 15,0 1-15,21 20 0,-21-21 0,21 21 16,-21-20-16,0 20 0,0 0 16,0-21-16,22 43 15,-22-43-15,21 21 0,0-20 16,-21-1-16,21 0 0,0 0 0,43 0 15,-43 0-15,21-21 0,-21 0 16,22 0-16,-1 0 0,22 0 16,-22-21-16,0 0 0,1 0 15,-22 0-15,21 21 0,0-21 0,-20-1 16,-1-20-16,0 21 0,0 0 16,0-22-16,-21-20 0,0 42 15,0 0-15,0-22 0,0 22 16,0 0-16,0 0 0,-21 21 15,0 0 1,0 21 0,0 0-16,21 0 0,-22 0 0,1 1 15,21-1-15,-21 0 0,0 21 16,21-21-16,0 1 0,0 41 16,0-21-16,0-20 0,0-1 0,0 0 15,0 0-15,0 0 0,21 0 16,0 1-16,43-1 0,-43-21 15,21 21-15,1-21 0,-1 0 16,-21 0-16,21 0 0,1-21 0,-22 21 16,21-21-16,-21-1 0,22 1 15,-22 21-15,0-21 0,0-21 0,22 21 16,-22-1-16,0-20 0,0 0 16,0-1-16,0 1 0,1-21 0,-1 20 15,-21-20-15,0-1 0,21 1 16,-21 20-16,0 1 0,0 0 0,0-1 15,0 22-15,0-21 0,0 21 16,-21 21 0,21 21-16,0 0 0,-21 0 15,21 0-15,0 22 0,-22-1 16,22 0-16,0 22 0,0-22 0,0 1 16,0 20-16,0-21 0,0 1 15,0-1-15,0 0 0,0 1 16,0-22-16,0 21 0,22-21 0,-1 22 15,0-22-15,0-21 0,0 21 16,22 0-16,-22-21 0,21 0 0,-21 0 16,22 0-16,-1 0 0,-21 0 0,21-21 15,-20 0-15,20 0 0,-21 0 16,0-1-16,22 1 0,-22 0 0,0-21 16,0 21-16,0-22 15,22-41-15,-43 41 0,0-20 16,0 20-16,0-20 0,0 21 0,0-1 15,0-41-15,0 62 16,0 1-16,0 0 0,0 42 16,0 0-1,0 1-15,0 20 0,0-21 16,0 43-16,0-22 0,0 0 16,0 1-16,-22 20 0,-20 22 15,42-43-15,-21 0 0,21 1 0,-21-1 16,21-21-16,0 0 0,0 22 15,0-22-15,0 0 16,21-21 15,0 0-31,-21-21 16,21 21-16,-21-21 0,21 0 0,1-1 16,-22 1-16,21 0 0,0 0 15,0 0-15,0 0 0,0-1 16,1 1-16,-1 0 0,0 21 15,0 0-15,-21 21 16,21 0-16,-21 1 16,0-1-16,0 0 0,21 0 15,-21 0-15,0 0 0,22 1 16,-1-1-16,0 0 0,0 0 16,21 0-16,-20-21 15,-1 0-15,0 21 0,21-21 0,-21 0 16,1 0-16,20 0 0,0 0 15,-21 0-15,1-21 0,-1 0 16,0 0-16,0 0 0,0 0 16,-21-1-16,0 1 0,21 0 15,-21-21-15,22 21 0,-22-1 16,0 1-16,0 0 0,0 0 0,0 0 16,0 42 15,0 0-31,0 0 0,0 0 0,0 1 15,0-1-15,0 0 0,0 0 16,0 0-16,0 0 0,0 1 16,0-1-16,0 0 0,0 0 15,0 0-15,21-21 0,0 0 16,0 21-16,0-21 0,0 0 0,22 0 16,-22 0-16,0 0 0,21 0 0,-20 0 15,-1-21-15,0 21 0,21-21 16,-21 0-16,1 21 0,-22-21 0,21 0 15,-21-1-15,0 1 0,0 0 16,0 0-16,0 0 0,0 0 16,-21-1-16,-1 1 0,1 0 0,0 0 0,0 21 15,-43-21-15,43 21 16,-21 0-16,21 0 16,42 0 15,0 0-31,0 0 0,0-21 0,22 21 15,-1 0-15,0 0 0,1 0 16,-1 0-16,0-22 0,22 22 0,-22 0 16,1 0-16,20 0 0,-21 0 0,1 0 15,-22 0-15,21 0 0,-21 0 16,22 0-16,-22 0 0,0 0 0,0 0 16,-42 0 15,0 0-16,0 22-15,0-22 0,-1 21 16,1-21-16,0 21 0,0 0 16,21 0-16,-21-21 0,0 21 0,-1 1 15,1-1-15,21 0 0,-21 0 16,21 0-16,-21 0 0,0 1 0,21 20 16,0-21-16,-21-21 0,21 21 15,0 0-15,-22 1 0,22-1 16,0 0-16,22-21 15,-1 0-15,0 0 16,0 0-16,0 0 0,0 0 16,22 0-16,-22-21 0,0 0 15,0 21-15,0-22 0,1 1 0,-1 0 16,0 0-16,-21 0 0,21 0 16,0-1-16,-21-20 0,0 21 15,0-21-15,21-1 0,1-63 16,-1 64-16,-21-21 0,21-1 0,0 22 15,-21-22-15,21 1 0,0 20 16,1 1-16,-22 0 0,21-1 16,-21 22-16,21-21 0,-21 21 15,0 42 1,0 0-16,0 0 0,0 0 16,0 22-16,0-1 0,-21 22 0,21-1 15,-21-21-15,-1 22 0,1-22 16,21 22-16,-21-22 0,21 22 0,-21 20 15,21-63-15,0 22 0,0-1 16,0-21-16,0 0 0,0 1 16,0-1-16,21 0 0,0-21 15,22 0-15,-1 0 16,-21 0-16,0 0 0,0 0 16,1 0-16,-1-21 0,21 0 15,-21-1-15,0 22 0,1-21 16,-1 0-16,0 0 0,0 0 15,0 0-15,22-22 0,-22 1 16,-21 21-16,0-22 0</inkml:trace>
  <inkml:trace contextRef="#ctx0" brushRef="#br0" timeOffset="29363.04">5842 4868 0,'0'0'0,"42"0"15,1 0-15,-1-21 16,21 21-16,1-21 0,-1 21 15,1 0-15,-1 0 0,-20-21 0,20 21 16,1 0-16,-22 0 0,0 0 16,22 0-16,-22 0 0,-21 0 15,22 0-15,-22 0 0,0 0 0,0 0 0,-42 0 32,0 0-17,0 0-15</inkml:trace>
  <inkml:trace contextRef="#ctx0" brushRef="#br0" timeOffset="32340.26">11218 4741 0,'0'0'0,"21"-42"16,-21 21 0,0 0-16,0 0 0,0-1 15,0 1-15,-21 0 0,0 0 16,0 0-16,0 0 0,0 21 0,-1-22 15,-20 22-15,21 0 0,-21 0 16,-1 0-16,1 0 0,0 0 0,-1 22 16,1-1-16,0 21 0,-1-21 0,1 22 15,0 20-15,-1-21 0,22 22 16,0-1-16,21 1 0,0-1 0,0 1 16,0-1-16,0-20 0,0-1 0,0 0 15,21 1-15,0-1 0,0-21 16,1 0-16,20 1 0,0-1 15,1-21-15,-1 0 0,0 0 0,22 0 16,-1 0-16,-20 0 0,20 0 16,-21-21-16,1-1 0,20 22 0,-20-21 15,-1 0-15,-21 0 0,21 0 16,-20 0-16,-1-1 0,0-20 0,-21 21 16,0 0-16,0 0 0,0-1 0,0-20 15,0 21-15,0 0 0,0 0 16,-21 21-1,0 21 1,21 0-16,-22 0 0,22 0 0,0 22 16,0-22-16,0 21 0,-21-21 15,21 0-15,0 1 0,0 20 16,0-21-16,0 0 0,0 0 16,0 1-16,21-22 0,1 0 15,-1 0-15,21 0 0,-21 0 16,0 0-16,1 0 0,-1-22 0,21 1 15,-21 21-15,0-21 0,1 0 16,-1 0-16,0 0 0,0-1 0,-21-20 16,0 21-16,0-21 0,0-1 0,0 1 15,0 0-15,-21-1 0,0 1 16,0 21-16,-1-22 0,-20 22 0,0 0 16,21 0-16,-22 21 0,1 0 15,0 0-15,20 21 0,-20-21 16,21 21-16,-21 22 0,20-22 0,22 21 15,0-21-15,0 22 0,0-1 16,0-21-16,22 21 0,-1-20 0,0-1 16,0 21-16,21-21 0,1 0 0,-1-21 15,0 22-15,1-22 16,20 0-16,-20 0 0,20 0 0,1 0 0,-1 0 16,1 0-16,-22 0 0,21 0 15,1-22-15,-22 1 0,1 0 0,-1 0 16,-21 0-16,0 0 0,0-1 15,-21 1-15,0 0 0,0-42 16,0 41-16,0-20 0,0 21 16,0 0-16,0 0 0,-21 42 31,21 0-31,0 21 0,0-21 0,0 22 16,-21-1-16,21-21 0,0 22 15,0-1-15,0-21 0,-21 21 0,21-20 16,0-1-16,-21 0 0,21 0 0,0 0 15,0 0-15,-21-21 16,21-21 15,0 0-15,21 0-16,0 0 0,0-22 0,0 22 16,0-21-16,1 21 0,20-22 0,-21 1 15,0 0-15,22-1 16,-1-20-16,0 42 0,-21 0 0,1-1 15,-1 22-15,21 0 16,-21 22-16,0-1 0,-21 0 16,0 21-16,0 1 0,22-22 0,-22 21 15,21 0-15,0-20 0,-21 20 16,21 0-16,0-21 0,0 1 0,1-1 16,-1 0-16,0 0 0,0 0 0,0 0 15,0-21-15,1 0 0,-1 0 16,0 0-16,0 0 0,0 0 0,0 0 15,1-21-15,-1 0 0,0 0 16,-21 0-16,21 0 0,-21-1 16,21-20-16,0 21 0,1-21 0,-1-1 15,0 1-15,0 0 0,0-1 16,0 22-16,1-21 0,-1 21 0,0-1 16,0 1-16,0 21 0,0 0 15,1 0-15,-22 21 0,0 1 16,0-1-16,0 0 0,0 0 15,0 0-15,0 0 0,0 1 16,0-1-16,0 0 0,0-42 47,0 0-31,0-1-16,0 1 15,0 0-15,0 0 0,0 0 0,-22 0 16,22-1-16,-21 1 0,0 0 15,21 0-15,0 0 0,-21 21 0,0 0 16,0 0-16,-1 0 16,1 0-16,0 42 15,21-21-15,-21 0 0,0 22 0,21-22 16,-21 21-16,-1 1 0,22-1 0,-21-21 16,21 21-16,0-20 0,0 20 15,0-21-15,0 0 0,0 22 16,21-22-16,1 0 0,-1 0 15,0-21-15,0 0 0,0 21 0,22-21 16,-22 0-16,21 0 0,-21 0 16,0 0-16,22 0 0,-22-21 0,21 0 15,-21 21-15,1-21 0,20 0 0,-21-1 16,0 1-16,0 0 0,1 0 16,20-43-16,-21 22 15,-21 21-15,0 0 0,0 0 0,0-1 16,0 1-16,0 0 0,0 42 31,0 0-15,0 1-16,0-1 0,0 0 15,0 0-15,0 0 0,0 0 0,0 1 16,0-1-16,0 0 0,0 0 16,0 0-16,0 0 0,0 1 0,0-1 15,21-21-15,-21 21 0,21 0 0,1-21 16,-22 21-16,21-21 0,0 0 15,0 21-15,0-21 0,22 0 16,-22 0-16,0 0 0,0 0 0,21 0 16,-20 0-16,20 0 0,-21 0 15,0-21-15,22 21 0,-22-21 0,0 0 16,21 0-16,-21 0 0,1-1 16,-1 1-16,0-21 0,0 21 0,-21-22 15,21 22-15,-21-21 0,0 21 0,0-22 16,0 22-16,0 0 15,0 0-15,-21 21 16,21 21-16,-21 0 16,0 0-16,21 1 0,-21 20 0,-1-21 15,1 0-15,21 22 0,0-22 16,-21 0-16,21 0 0,0 0 16,0 0-16,0 1 0,0-1 0,0 0 15,21-21-15,0 21 0,1-21 0,-1 0 16,0 0-16,0 0 0,0 0 15,0 0-15,1 0 0,-1 0 0,21 0 16,-21-21-16,0 21 0,1-21 16,20 0-16,-21-1 0,0-20 0,43-21 15,-43 20-15,0-20 16,0 20-16,22-20 0,-22-1 16,0 1-16,0 21 0,-21-22 0,21 22 15,-21-22-15,21 22 0,-21 0 0,0-1 16,0 22-16,0 0 0,0 0 15,0 0-15,-21 21 16,0 0-16,0 0 16,0 21-16,21 0 0,-21 0 0,21 21 15,0 1-15,-22-1 0,22 0 16,-21 1-16,21-1 0,0 0 0,0 22 16,0-22-16,0 22 0,0-22 0,0 0 15,0 1-15,0-1 16,0 0-16,0-20 0,0-1 0,0 21 15,21-21-15,1-21 0,-1 21 16,0 1-16,0-22 0,0 0 0,22 21 16,-22-21-16,0 0 0,21 0 0,-21 0 15,22 0-15,-22 0 0,21 0 16,-21 0-16,22-21 0,-22-1 0,21 22 16,-21-21-16,1 0 0,-1 0 0,0-21 15,0 20-15,-21 1 16,0-21-16,21 21 0,-21 0 0,0-1 15,0 1-15,-21 21 16,0 21 0,0 1-16,0-1 0,21 0 15,-22 0-15,1 21 0,21-20 16,-21-1-16,21 21 0,0-21 16,0 0-16,0 1 0,0-1 15,21-21 1,0 0-16,1 0 0,-1 0 15,0 0-15,0 0 0,0 0 16,0 0-16,1 0 0,-1-21 0,0 21 16,0-22-16,0 22 0,0-21 15,1 0-15,-1 0 0,0 0 0,0 0 16,-21-1-16,21 1 16,0 0-16</inkml:trace>
  <inkml:trace contextRef="#ctx0" brushRef="#br0" timeOffset="32615.1">14880 4657 0,'0'0'0,"21"0"15,0 0 1,1 0-16,20 0 0,0 0 15,-21 0-15,22 0 0,-1 0 16,-21-21-16,22 21 0,-1 0 0,-21 0 16,0 0-16,22 0 0,-22-22 15,0 22-15,0-21 16,-21 0 0,-21 21-1,0 0-15</inkml:trace>
  <inkml:trace contextRef="#ctx0" brushRef="#br0" timeOffset="35440.96">16912 4784 0,'0'0'0,"0"-21"0,0-1 16,-21 1-1,0 21 1,0 0 0,21 21-16,0 1 0,0-1 0,0 21 15,-22 0-15,22 1 0,-21-1 16,21 0-16,-21 22 0,21-22 0,-21 1 16,0-1-16,21 0 0,-21-21 0,-1 22 15,22-22-15,0 0 0,0 0 16,-21 0-16,21-42 31,21 0-15,-21 0-16,0-21 0,22 20 0,-1 1 15,-21-21-15,21 0 16,0 20-16,0-20 0,0 0 0,1-22 16,-1 22-16,-21 0 0,21-1 0,0 1 15,0 21-15,0-22 16,1 43-16,-1-21 0,0 21 0,0 0 0,-21 21 15,21 1-15,0-1 16,-21 21-16,0 0 0,0 1 16,22-1-16,-22 0 0,0 1 0,0-1 15,21 0-15,-21 1 0,0-1 16,0-21-16,0 0 0,0 1 0,21-1 16,-21 0-16,21-21 15,0 0-15,0 0 0,1 0 16,-22-21-16,21 0 0,0-1 0,0 22 15,0-21-15,0-21 0,1 21 16,20 0-16,-21-22 0,0 1 0,0 0 16,1-1-16,-1 1 0,0 0 15,0-1-15,0 22 0,0 0 0,-21-21 16,22 20-16,-1 1 16,-21 42-1,0 1-15,0-1 0,0 21 16,0-21-16,0 22 15,0-22-15,0 21 0,0-21 0,0 22 16,0-22-16,0 21 0,0-21 16,0 22-16,0-22 0,0 0 0,0 21 15,0-21-15,21 1 0,0-1 16,21-21-16,-20 0 0,20 0 16,0 0-16,1 0 0,-22 0 0,21 0 15,0-21-15,-20-1 0,20 1 16,-21 0-16,21 0 0,-20-21 15,20 20-15,0-62 0,-21 41 16,1 22-16,-22-21 0,21 0 16,-21-1-16,0 1 0,0 21 0,0 0 15,0-1-15,-21 22 16,-1 0-16,1 0 0,0 22 16,0-1-16,0 0 0,0 21 15,-1 1-15,1-1 0,0 0 16,21 1-16,0 20 0,0-21 0,0-20 0,0 20 15,0 0-15,0-21 0,0 1 16,21-1-16,0 0 0,1 0 0,-1-21 16,21 0-16,0 21 0,1-21 15,20 0-15,-20 0 0,62-21 16,-41 21-16,-22-21 0,1 0 16,62-22-16,-62 1 15,-1 21-15,0-21 0,-20-1 0,20 1 16,0-22-16,-21 1 0,1-1 0,20 1 15,-21-1-15,-21 22 16,21-21-16,-21 20 0,21 22 0,-21 0 16,0 0-16,0 0 0,0 42 15,0 0-15,-21 21 16,0-21-16,0 22 0,21-1 16,0 0-16,-21 22 0,21-22 0,-21 1 15,21-1-15,0 0 0,0 1 16,0-1-16,0-21 0,0 21 15,0-20-15,0-1 0,0 0 0,21 0 16,0 0-16,0-21 0,0 0 16,0 0-16,1 0 0,20 0 0,-21 0 15,0 0-15,22 0 0,-22 0 16,0-21-16,21 0 0,-21 0 0,1 0 16,20-1-16,-21-20 0,0 0 15,0-1-15,1 1 0,-1 0 16,0-22-16,0 22 0,-21-22 0,21 22 0,-21 0 15,0-1-15,0 1 16,0 21-16,0 0 0,0 0 0,-21 42 31,0 0-31,0 0 0,21 21 16,-21-20-16,-1 41 0,1-21 0,21 1 16,-21 20-16,0-20 0,0-1 15,0 0-15,21 1 0,-22-1 0,22-21 16,-21 21-16,21-20 0,0-1 0,0 0 15,21-21 17,1-21-32,-1 0 15,0-1-15,0 1 16,0 0-16,0 0 0,1 0 16,-1 0-16,21-22 0,-21 22 0,22-21 15,-22 21-15,0 21 16,-21 21-1,0 21-15,0-21 0,0 0 16,0 1-16,0-1 0,0 0 16,0 21-16,0-21 0,0 1 0,21-22 15,0 21-15,0 0 0,1 0 0,-1-21 16,21 0-16,-21 21 16,22-21-16,-22 0 0,21 0 0,-21 0 0,22 0 15,-22 0-15,0 0 0,0-21 16,0 0-16,22 21 0,-43-21 15,21 0-15,0-22 0,0 22 0,-21 0 16,21-21-16,-21-1 0,21 22 16,-21 0-16,0-21 0,22 20 0,-22 1 15,0 42 1,0 1-16,0-1 16,0 21-16,-22-21 0,22 0 15,-21 22-15,0-22 0,0 21 0,21-21 16,0 1-16,-21-1 0,21 0 0,0 0 15,0 0-15,0 0 16,21-21 0,0 0-16,0 0 15,0 0-15,1 0 0,-1-21 16,0 0-16,0 0 0,0 0 16,0 21-16,-21-21 0,0-22 15,22 22-15,-22 0 0,0-21 0,0 20 16,0-20-16,0 21 0,0 0 15,0 0-15,0-1 0,-43 1 16,22 21-16,0 0 16,21 21-1,0 1-15,21-22 16,0 0-16,22 21 16,-22-21-16,21 0 0,0 0 15,1 0-15,-1 0 0,22 0 16,-22 0-16,0 0 0,22 0 0,-22 0 15,0 0-15,1 0 0,-1-21 16,0 21-16,1-22 0,-1 1 0,0 21 16,-20-21-16,-1 21 0,21-21 0,-63 21 47,21 21-47,-21 0 15,0 0-15,-22 1 0,22-1 16,0 0-16,0 0 0,0 21 15,-1-20-15,1-1 0,0 0 0,-21 21 16,21-21-16,21 1 0,0-1 16,0 0-16,0 0 0,0 0 15,21 0 1,0-21-16,0 0 16,0 0-16,0 0 0,1 0 0,-1-21 15,0 0-15,21 0 0,-21 0 16,1 0-16,-1-1 0,0-20 15,21-43-15,-42 22 0,43-43 16,-22 43-16,0-1 16,-21 1-16,21-1 0,-21 1 0,21 20 15,-21-20-15,0 20 0,0 22 16,0-21-16,0 0 0,0 63 31,0 21-31,0-21 0,-21 22 16,21-1-16,-21 0 0,21 1 0,0-1 15,0 21-15,0-20 0,0 20 16,-21-20-16,21 20 0,0-21 0,-21 22 16,21-22-16,0 1 15,0-22-15,0 21 0,0-21 0,21 0 0,0 1 16,0-22-16,0 21 0,0-21 16,1 0-16,-1 0 0,21 0 15,-21 0-15,0 0 0,22 0 0,-22 0 16,0 0-16,21-21 0,-20 21 15,20-22-15,-21 1 0,0 0 0,22 21 16,-22-21-16,0 0 0,0-22 16,0 22-16,0-21 0,-21 0 15,0 20-15</inkml:trace>
  <inkml:trace contextRef="#ctx0" brushRef="#br0" timeOffset="35709.81">19452 4551 0,'0'0'16,"-21"0"-16,63 0 15,-21 0-15,22 0 0,20 0 16,1 0-16,-1 0 0,1 0 0,-1 0 15,1 0-15,-1 0 16,-20 0-16,-1 0 0,21 0 0,-41 21 16,20-21-16,-21 0 0,0 0 0,-42 0 31</inkml:trace>
  <inkml:trace contextRef="#ctx0" brushRef="#br0" timeOffset="42000.4">6540 6414 0</inkml:trace>
  <inkml:trace contextRef="#ctx0" brushRef="#br0" timeOffset="43638.73">6794 6625 0,'0'0'0,"0"-21"0,0 0 0,-21 0 15,0 0-15,21-1 0,-21 1 16,21 0-16,-21 0 0,21 0 0,-21 0 16,-1-1-16,22 1 15,-21 21-15,0 43 16,21-22 0,0 21-16,0 0 0,0 22 0,0-1 15,0 1-15,0-1 0,0 1 16,0-1-16,-21 22 0,0-21 0,0 20 15,21 1-15,-22-22 0,1 22 16,0-21-16,0-1 0,21 1 16,0-1-16,-21-21 0,0 1 0,21-1 15,0 0-15,0-20 0,0-1 0,0 0 16,-22-21 0,22-21-1,-21 0-15,21-1 0,-21 1 16,21 0-16,-21-21 0,0-1 15</inkml:trace>
  <inkml:trace contextRef="#ctx0" brushRef="#br0" timeOffset="44010.7">6117 6625 0,'0'-21'0,"0"42"0,0-63 0,0 21 16,0 0-16,0-1 0,0 1 15,0 0-15,0 0 0,21 0 16,0-22-16,1 22 0,20 0 0,-21 0 16,21 0-16,1 0 0,20-1 0,-20 22 15,20 0-15,-21 0 0,22 0 16,-22 0-16,22 0 0,-22 22 0,0-1 16,1 21-16,-1 0 15,0 1-15,-20-1 0,-22 0 0,0 1 16,0 20-16,0-20 0,0-1 15,-22 0-15,-20 1 0,21-1 0,-21-21 16,-1 0-16,22 0 0,0 1 16,-21-1-16,20 0 0,1-21 0,0 0 15,0 21-15,0-21 16,21-21 15,21 21-31,0-21 0,0 0 16,0 21-16,1-22 15</inkml:trace>
  <inkml:trace contextRef="#ctx0" brushRef="#br0" timeOffset="44486.94">7197 6541 0,'21'0'0,"-42"0"16,42-22-16,-21 44 31,0-1-31,0 0 0,0 0 15,0 0-15,0 22 0,0-22 0,0 21 16,0-21-16,0 22 0,0-22 16,0 21-16,0-21 0,0 0 15,0 1-15,0-1 0,0 0 0,0 0 16,21-21-16,0 0 16,0 0-16,0 0 0,1 0 15,-1 0-15,21-21 0,-21 0 0,0 0 16,22-1-16,-22 1 0,0 0 15,21 0-15,-20 0 0,-1-22 16,0 22-16,0 0 0,0-21 0,-21 21 16,0-22-16,21 22 0,-21 0 0,0 0 15,0 0-15,0 42 32,0 0-32,-21 0 0,21 0 15,0 0-15,0 1 0,-21 20 16,21-21-16,-21 21 0,21-20 0,0 20 15,0-21-15,0 0 0,0 0 16,0 1-16,0-1 0,21 0 16,0-21-16,0 0 0,1 0 0,20 0 15,-21 0-15,0 0 0,22 0 16,-22 0-16,21-21 0,-21 0 0,22-1 16,-22 1-16,21 0 0,-21 0 0,0 0 15</inkml:trace>
  <inkml:trace contextRef="#ctx0" brushRef="#br0" timeOffset="44978.54">8191 6223 0,'0'0'0,"-21"21"31,21 0-31,-21 22 16,21-22-16,0 21 0,0 1 15,0-1-15,0 0 0,0 1 0,-21-1 16,21 0-16,0 1 0,-21-1 0,21-21 15,0 21-15,0 1 16,0-22-16,0 0 0,0 0 0,0 0 16,0 1-16,0-1 0,0 0 15,0-42 17,0 0-32,0-1 15,0 1-15,0 0 0,0 0 16,21 0-16,0 0 0,0-1 0,0 1 15,1 0-15,-1 0 0,0 0 16,21 0-16,1 21 0,-1 0 16,-21 0-16,21 0 0,-20 0 15,-1 0-15,21 21 0,-21 0 0,0 0 16,1 0-16,-22 0 0,0 1 16,0-1-16,0 0 0,0 0 15,0 0-15,-22-21 0,1 21 0,0 1 16,0-1-16,0 0 0,-22 0 0,22-21 15,0 21-15,-21-21 0,21 0 16,-1 0-16,1 0 0,0 0 0,0 0 16,0 0-16,0 0 0,21-21 31,0 0-31,21 0 16,0 0-16,0-1 0</inkml:trace>
  <inkml:trace contextRef="#ctx0" brushRef="#br0" timeOffset="46119.9">9038 6202 0,'-21'0'16,"0"0"-16,0 21 0,21 0 0,0 0 15,-22 1-15,22-1 0,-21 21 0,0 0 16,21 1-16,0-1 0,0 0 16,-21 1-16,21-1 0,-21 0 15,21 1-15,0-1 0,0 0 0,0 1 0,0-22 16,0 0-16,21 21 16,0-20-16,0-1 0,-21 0 0,21-21 15,1 21-15,-1 0 0,0-21 0,0 0 16,0 0-16,0 0 0,1 0 15,-1 0-15,0 0 0,0-21 16,-21 0-16,21 0 0,0 0 16,-21-1-16,0 1 0,22 0 15,-1-21-15,-21 21 0,0-1 0,21-20 16,-21 21-16,21 0 0,-21 0 16,21 21-16,-21 21 15,0 0 1,0 0-16,0 0 0,0 0 15,0 1-15,21-1 0,-21 0 16,0 0-16,22 0 0,-1 0 16,-21 1-16,21-22 0,-21 21 15,21-21-15,0 0 16,0 0 0,-21-21 62,0-1-47,22 1-15,-1 21-1,0-21-15,0 21 16,0-21-16,0 21 15,-21-21-15,0 0 47,0-1-31,0 1 0,0 0-16,22 0 15,-1 21-15,-21-21 0,0 0 0,21 21 16,0-22-16,0 1 0,0 0 15,1 0-15,-1 0 0,0 21 0,0-21 16,0-1-16,0 22 0,43-21 16,-43 21-16,0 0 15,0 0-15,-21 21 16,0-42 46,-21 0-46,0 21-16,0 0 0,0 0 16,0 0-16,-22 0 15,22 0-15,0 21 0,0 0 0,0 1 16,-22-1-16,22 0 0,0 21 16,0 1-16,0-22 0,21 21 15,-22 0-15,22-20 0,-21 41 16,21-42-16,0 0 0,0 1 0,0-1 15,21 0-15,1 0 0,-1-21 16,0 0-16,0 21 0,0-21 0,22 0 16,-22 0-16,21 0 0,0 0 0,-20 0 15,20 0-15,-21-21 0,21 21 16,-20-21-16,20 0 0,-21 21 0,21-21 16,-20-1-16,-1 1 0,0 0 15,0 0-15,-21 0 0,0 0 0</inkml:trace>
  <inkml:trace contextRef="#ctx0" brushRef="#br0" timeOffset="46368.76">9546 6308 0,'-21'0'0,"-21"0"16,63 0 62</inkml:trace>
  <inkml:trace contextRef="#ctx0" brushRef="#br0" timeOffset="49359.68">12065 6498 0,'0'0'0,"0"-21"0,21 0 16,0 0-16,-21 0 15,0-1 1,-21 22-16,0 0 0,0 0 16,0 0-16,-1 0 0,1 0 15,0 0-15,-21 22 0,21-1 16,-1 21-16,1 0 0,0-20 0,0 41 15,0-21-15,21 1 0,0-1 16,0 0-16,0 1 0,0-22 0,0 21 16,0-21-16,21 1 0,-21-1 0,42 0 15,-21 0-15,1 0 0,-1-21 16,21 0-16,0 0 0,-20 0 0,20 0 16,0 0-16,1 0 0,-1-21 0,21 0 15,-20 0-15,-1 0 16,0-1-16,1 1 0,-1 0 0,-21-21 15,22-1-15,-22 22 0,21-21 16,-21 0-16,0-22 0,22 22 0,-22-22 16,0 22-16,0-22 0,0-41 15,1 62-15,-22 1 0,21-22 16,-21 43-16,0-21 0,0 21 0,0 0 16,0-1-16,0 1 0,-21 21 15,-1 0-15,22 21 0,-42 43 16,42-43-16,0 21 15,-21 1-15,0 20 0,21 1 0,-21-22 16,21 22-16,0-1 0,0 1 16,0-22-16,0 21 0,0-20 15,0 41-15,0-62 0,0-1 16,0 21-16,21-21 0,0 0 0,0-21 16,0 22-16,22-22 0,-1 0 15,0 0-15,1 0 0,-1 0 0,0 0 16,22-22-16,-22 22 0,22-21 0,-22 0 15,0 0-15,1 0 0,20 0 16,1-22-16,-22 22 16,-21-21-16,0 21 0,0-22 0,1 22 15,-22-21-15,0-1 0,0 1 16,0 21-16,0-21 0,0 20 0,0-20 16,-22 21-16,1 0 0,0 21 15,0 0-15,0 0 0,-22 0 0,22 0 16,0 21-16,0 0 0,-21 21 15,20 1-15,1-22 0,0 42 0,0-20 16,0-1-16,21 22 16,0-22-16,0 0 0,0-21 0,0 1 15,0-1-15,0 0 0,21 0 0,0 0 16,0-21-16,0 0 0,1 0 16,20 0-16,-21 0 0,0 0 15,0 0-15,22-21 0,-22 0 0,0 0 16,0 0-16,0 21 0,-21-22 15,22-20-15,-22 21 0,21 0 0,-21-22 16,0 22-16,0-21 0,0 21 16,0-22-16,0 22 0,0 0 0,0 0 15,0 0-15,0 0 0,0 42 16,0 0 0,0 21-16,0-21 0,0 22 15,0-1-15,0-21 16,0 22-16,0-22 0,0 21 0,0-21 0,0 0 15,21 1-15,0-1 16,0 0-16,0 0 0,1-21 0,20 0 16,21 0-16,-41 0 0,20 0 15,0 0-15,1 0 0,-22-21 16,21 21-16,0-21 0,1 0 0,-22-1 16,21 1-16,43-42 15,-64 20-15,21 1 0,1 0 16,-22-1-16,21 1 0,-21 0 0,1 21 0,-22-22 15,0 22-15,0 0 16,0 0-16,-22 21 16,1 21-16,0 0 0,0 0 15,0 0-15,21 22 0,-21-1 16,21-21-16,0 22 0,0-1 16,0-21-16,0 21 0,21-20 0,0-1 15,0 0-15,0 21 0,0-21 0,1 1 16,-1-1-16,0-21 15,-21 21-15,21-21 0,-42 0 47,0 0-47,0 0 0,-1 0 0,1 0 16,0 0-16,0 0 0,0-21 16,0 21-16,-1 0 0,1 0 0,21 21 31,0 0-31,21 0 15,1-21-15,-1 21 0,21-21 16,-21 0-16,22 0 16,-1 0-16,-21 0 0,21 0 0,1 0 15,-1-21-15,0 21 0,-20-21 16,20 0-16,-21 21 0,21-21 16,-20 0-16,20-1 0,-21 1 0,0 0 15,0-21-15,22-22 16,-22 22-16,21-22 0,-42-20 15,0 63-15,0-22 16,0 22-16,0 0 0,0 0 0,-21 21 16,0 0-16,21 21 15,0 0 1,0 21-16,0-20 0,0 20 0,0 0 16,0-21-16,0 22 0,0-1 15,0-21-15,0 22 0,0-22 0,0 21 16,0-21-16,-21 0 0,21 1 15,-21-1-15,21 0 0,0 0 16,-22 0-16,1-21 0,0 0 0,21 21 16,-21-21-16,0 0 15,0 0-15,-1 0 16,22-21 0,0 0-16,-21 0 0,21 0 15,0 0-15</inkml:trace>
  <inkml:trace contextRef="#ctx0" brushRef="#br0" timeOffset="50017.96">16827 6011 0,'0'0'0,"0"-42"16,-21 42-1,0 0 1,21 21-16,-21 0 15,0 1-15,21 20 0,0 0 0,-21 1 16,-1-1-16,22 21 0,-21-20 16,0 20-16,0 1 0,21-1 15,-21-20-15,21-1 0,-21 21 0,21-41 16,0 20-16,0-21 0,-22 0 16,22 0-16,0 1 0,0-1 0,0-42 31,0-1-16,22 1-15,-1-21 0,0 21 16,0-22-16,0 1 0,0-21 16,1 20-16,-1-20 0,21-1 15,-21 22-15,22-22 0,-22 22 0,21-21 16,0 20-16,1 1 0,-1 0 16,0-1-16,22 22 0,-22 21 0,1 0 15,-1 0-15,0 0 0,1 21 16,-22 0-16,0 1 0,0 20 0,-21 0 15,0 64-15,0-42 16,0-1-16,0-21 0,-21 22 0,21-1 16,-21-20-16,21-1 0,0 0 0,0-20 15,0 20-15,0-21 0,0 0 16,0 0-16,0 1 16,-21-22-1,-1 0 1,1-22-16,21 1 0,-21 21 0,0-21 15,-21 0-15</inkml:trace>
  <inkml:trace contextRef="#ctx0" brushRef="#br0" timeOffset="50205.01">16849 6477 0,'0'0'16,"-22"0"-16,1 0 0,0-21 16,42 21 15,0 0-31,1-21 0,-1 21 0,21 0 15,0 0-15,1-21 0,-1-1 16,0 22-16,22-21 0,-22 21 16,22 0-16,-22-21 0,22 21 0,-22-21 15,21 21-15,-20 0 0,20-21 16</inkml:trace>
  <inkml:trace contextRef="#ctx0" brushRef="#br0" timeOffset="50850.68">18881 6096 0,'0'-21'0,"-43"0"16,22 21 0,0 0-16,-21 0 0,-1 0 15,1 0-15,0 21 0,-22 0 0,22 0 16,-1-21-16,-20 21 0,21 1 15,-1-1-15,22 0 0,0-21 0,-21 21 16,42 0-16,-22-21 0,22 21 16,0 1-16,0-1 15,0 0-15,22 0 0,-1-21 16,0 21-16,0 0 0,21 1 16,-20-1-16,-1 0 0,0 21 15,0-21-15,0 1 0,-21 20 16,0-21-16,0 21 0,0-20 0,0-1 15,0 0-15,-21 21 0,0-21 16,0-21-16,0 22 0,-1-1 0,-20-21 16,21 0-16,-21 21 0,20-21 0,-20 0 15,21 0-15,0 0 0,-22 0 16,22 21-16,42-21 62,1 0-62,-1 0 16,21 0-16,-21 21 0,0-21 16,22 21-16,-22 1 0,-21-1 15,0 21-15,0-21 0,0 22 16,0-22-16,-21 21 0,0 0 0,-1 1 16,-41 63-16,42-85 0,0 21 15,-1 0-15,1 1 0,0-22 16,0 0-16,21 43 0,0-43 15,0 0-15,0 0 0,21-21 16,0 0 0,0 0-16,1 0 0,-1 0 15,0-21-15,0 21 0,0-21 0,0 0 16,1 21-16,-1-22 0,0 1 16,-21 0-16,21 0 0</inkml:trace>
  <inkml:trace contextRef="#ctx0" brushRef="#br0" timeOffset="52118.47">19113 16150 0,'0'0'0,"-21"21"0,0-21 0,0 0 15,0 22-15,0-22 0,-1 21 16,1-21-16,0 0 0,0 0 0,21-21 31,21-1-31,0 22 16,0-21-16,22 0 0,-1 21 0,0-21 15,1 21-15,-1 0 0,0-21 16,64 21-16,-63 0 0,-22 0 16,21 0-16,-21 0 0,0 21 15,-21 0-15,0 0 0,0 0 0,0 1 16,-21-1-16,-63 63 15,41-41-15,1-22 0,0 21 16,-1 1-16,1-22 0,0 21 0,-1 0 16,1 1-16,0-22 0,20 21 15,-20 1-15,0-22 0,21 21 16,-1-21-16,1 0 0,0 22 0,21-22 16,0 0-16,0 0 0,0 0 0,0 1 15,0-1-15,0 0 0,0 0 16,0 0-16,0 0 15,21-21-15,-21 22 16,0-1-16,21-21 0,1 0 0,-1 21 16,0-21-16,0 21 0,0-21 0,0 21 15,1-21-15,-1 21 0,0-21 16,0 22-16,0-1 0,0 0 0,-21 0 16,0 0-16,0 0 0,0 1 0,0-1 15,0 0-15,0 0 16,-21 0-16,0 22 0,0-22 0,-21 21 15,20-21-15,-20 0 0,0 1 16,21 20-16,-22-21 0,1 0 0,0-21 16,-1 21-16,1 1 0,21-22 0,-22 0 15,22 0-15,-63 0 16,62 0-16,-20-22 0,0 1 0,-22-63 16,22 41-16,0-20 15,20-1-15,1 1 0</inkml:trace>
  <inkml:trace contextRef="#ctx0" brushRef="#br0" timeOffset="55294.73">9504 8594 0,'0'0'0,"0"-21"0,0-1 16,0 1-16,0 0 16,0 0-16,0 0 15,-21 21-15,21-21 0,0-1 16,0 1 0,0 0-16,0 42 265,0 0-265,0 1 16,0 20-16,0-21 0,0 21 15,0 1-15,0-1 0,0 22 16,0-1-16,0 1 0,0-1 16,21 64-16,-21-63 0,0-1 15,0 1-15,0-22 0,0 0 16,0 22-16,0-22 0,0 0 0,0 1 16,0-1-16,0 22 0,0-22 0,0-21 15,0 21-15,0 1 0,-21-22 16,21 21-16,0-21 0,-22-21 0,22 22 15,0-44 1,0 1 0</inkml:trace>
  <inkml:trace contextRef="#ctx0" brushRef="#br0" timeOffset="55652.84">9334 8636 0,'0'0'16,"0"-21"-16,0 0 0,0 0 0,22-1 15,-1 1-15,0 21 16,0-21-16,0 0 0,0 21 0,22-21 16,-22 21-16,21 0 0,1 0 0,-1 0 15,0 0-15,1 21 16,-22-21-16,21 21 0,-21 0 0,0 22 15,1-22-15,-22 21 0,0 0 0,0 1 16,0-1-16,-22 0 0,1 1 16,-21-1-16,21-21 0,-22 22 0,22-22 15,-21 21-15,21-21 0,-22 0 16,22 1-16,0-22 0,0 21 0,21-42 31,21 21-31,0-22 16,0 1-16,1 0 0,20-21 15,-21 21-15,64-43 0</inkml:trace>
  <inkml:trace contextRef="#ctx0" brushRef="#br0" timeOffset="56067.38">10287 8573 0,'0'21'0,"0"0"16,0 0-16,-21 0 0,0 43 15,21-43-15,-22 0 0,22 21 16,0-20-16,0 20 0,-21-21 0,21 0 16,0 0-16,0 1 0,0-1 15,0 0-15,0 0 0,21-21 16,1 0 0,-1 0-16,0-21 0,0 0 15,0 0-15,22-1 0,-22 1 0,0 0 16,0-21-16,0 21 0,0-22 0,1 22 15,-1 0-15,-21-21 0,0-1 16,0 22-16,0 42 31,0 0-31,0 1 16,0 20-16,0 21 0,0-20 16,0-1-16,0-21 0,-21 22 15,21-1-15,0-21 0,0 0 0,0 0 16,0 1-16,0-1 0,21-21 15,0 0-15,0 0 0,0 0 16,0 0-16,1 0 0,20-21 16,-21-1-16,21 1 0,1-21 0,-22 21 15,21-22-15,1 1 0</inkml:trace>
  <inkml:trace contextRef="#ctx0" brushRef="#br0" timeOffset="56503.13">11091 8361 0,'0'-42'0,"0"84"0,-21-84 0,0 42 0,21 21 16,0 0 0,0 21-16,0-21 0,0 22 15,0-22-15,0 21 0,0 1 0,0-1 16,0-21-16,0 21 0,0 1 16,0-1-16,-21-21 0,21 22 0,0-22 15,-21 0-15,21 0 0,0 0 0,0-42 47,0 0-47,21 0 0,0 0 16,-21-1-16,21 1 15,0 0-15,22 0 0,-22 0 0,0 0 0,0-1 16,21 22-16,-20 0 0,-1 0 16,21 0-16,-21 0 0,0 0 15,1 22-15,-1-22 0,21 21 0,-21 0 16,0 0-16,-21 21 0,0-20 0,0 20 15,0-21-15,0 21 0,-21-20 16,-21 20-16,0 0 0,-1-21 0,1 22 16,0-22-16,-43 42 0,64-63 15,-22 22-15,22-22 0,0 0 16,21-22 0,0 1-16,0 0 15,21 0-15,0 0 0,1 0 16,-1-1-16</inkml:trace>
  <inkml:trace contextRef="#ctx0" brushRef="#br0" timeOffset="57329.81">11790 8340 0,'-43'0'15,"22"0"1,0 21-16,21 0 0,-21 0 15,0 0-15,21 1 0,0 20 16,0 21-16,0-20 0,-21-1 16,21 0-16,0 1 0,0-1 15,0 0-15,0 1 0,0-1 0,0 0 16,0-20-16,0 20 0,21-21 16,-21 0-16,21 0 0,0-21 0,0 0 15,22 0-15,-22 0 0,0 0 0,21 0 16,-21 0-16,22-21 0,-22 0 15,21 0-15,-21 0 0,1 0 0,-1-1 16,0 1-16,-21 0 0,0 0 16,0-21-16,0 20 0,0 1 0,0 0 15,0 0-15,21 42 32,-21 0-32,0 0 15,0 1-15,0 20 0,0-21 0,0 0 16,0 22-16,0-22 0,21 0 0,-21 21 15,21-21-15,1-21 0,-22 22 16,21-1-16,0-21 0,0 0 16,21 0-16,-20 0 0,20 0 15,-21-21-15,0-1 0,0 22 16,22-21-16,-22 0 0,0 0 0,0-21 16,0 20-16,1 1 0,-22 0 15,21-21-15,0 21 0,0-1 16,-21-20-16,21 21 0,0 0 0,-21 0 15,22 21-15,-1 0 16,0 0 47,-21-22-63,0 1 15,21 21-15,-21-21 16,0 0-16,0 0 15,-21 21 1,0 0-16,0 0 16,-1 0-16,22 21 15,-21 0-15,0 21 0,21-20 0,0 20 16,-21-21-16,21 21 0,-21 1 16,21-22-16,0 21 0,0-21 0,0 22 15,0-22-15,0 0 0,0 0 0,0 0 16,42 22-16,-21-43 15,0 0-15,1 0 0,-1 0 0,0 0 16,0 0-16,0 0 0,0-21 0,22 21 16,-1-43-1,-21 22-15,-21 0 0,21 0 0,1 0 16,-22-22-16</inkml:trace>
  <inkml:trace contextRef="#ctx0" brushRef="#br0" timeOffset="57534.7">12382 8403 0,'-21'0'0,"42"0"0,-63 0 0,21 0 16,21 21 15,0 1-16</inkml:trace>
  <inkml:trace contextRef="#ctx0" brushRef="#br0" timeOffset="57980.44">14266 8678 0,'0'-21'0,"0"42"0,0-63 0,0 21 16,0-21-16,0 20 0,0 1 16,0 0-16,21 21 15,1 0 1,-1 21-16,-21 22 0,21-22 0,0 21 15,0 0-15,-21 1 0,0 20 0,0 22 16,0-22-16,0-20 16,0-1-16,0 0 0,0-20 0,0 20 15,0-21-15,0 0 0,0 0 16,21-21-16,1 0 16,-1-21-16</inkml:trace>
  <inkml:trace contextRef="#ctx0" brushRef="#br0" timeOffset="58206.31">14817 8615 0,'0'-42'0,"0"84"15,0-106-15,0 22 0,0 21 0,0 0 16,-22 21-16,1 0 16,0 21-16,0-21 0,0 42 15,0-21-15,-1 1 0,1 20 16,0-21-16,0 21 0,0 1 0,-22-1 15,43 0-15,-21 1 0,0-1 0,21 22 16,0-43-16,0 0 0,0 0 16,0 0-16,21-21 15,0 0-15,1 0 0,-1 0 16,0 0-16,0-21 0</inkml:trace>
  <inkml:trace contextRef="#ctx0" brushRef="#br0" timeOffset="58608.08">15198 8530 0,'-22'0'15,"1"21"-15,21 1 16,-21-1-16,0 0 0,0 0 16,0 0-16,-1 22 0,1-1 0,21 0 15,-21-21-15,0 22 0,0-1 16,21 0-16,0-20 0,0-1 0,0 21 15,0-21-15,0 0 0,21-21 0,21 22 16,1-22-16,-22 0 16,42 0-16,-20 0 0,-1-22 15,0 22-15,1-21 0,-22 0 0,21 0 16,-21 0-16,0 0 0,1-22 16,-1 22-16,-21-21 0,0 21 0,0-64 15,0 64-15,-21-22 16,-1 22-16,-20-21 15,21 42-15,0 0 0,0 0 0,-1 0 16,-20 0-16,21 0 0,0 21 16,-22 0-16,22 0 0,0 1 0,0 20 15,-21 0-15,42 1 0,0-22 16,0 0-16,0 0 0,21-21 16,0 0-16,21 0 15</inkml:trace>
  <inkml:trace contextRef="#ctx0" brushRef="#br0" timeOffset="58826.96">15769 8594 0,'0'21'16,"0"0"-16,-21-21 0,0 21 0,21 0 15,-21 22-15,21-22 0,0 21 16,-22-21-16,1 22 0,0-22 0,21 21 15,0-21-15,0 1 0,-21-1 16,21 0-16,0 0 0,21-21 31,-21-21-31,0 0 16</inkml:trace>
  <inkml:trace contextRef="#ctx0" brushRef="#br0" timeOffset="58995.86">15727 8467 0,'0'-21'0,"0"42"0,-21-42 0,21-1 16,-22 22-16,22-21 0,-21 21 15,21 21 1,0 1-16,0-1 16,21 0-16,1 0 15,-1-21-15,-21 21 0,42 0 0</inkml:trace>
  <inkml:trace contextRef="#ctx0" brushRef="#br0" timeOffset="59502.6">16658 8636 0,'0'0'0,"0"-42"16,-21 42-1,0 0-15,-22 0 0,22 0 16,-21 0-16,21 21 0,-22 0 16,-20 0-16,21 22 0,-1-1 15,1-21-15,0 21 0,-1 1 0,22-1 16,0 0-16,0 1 16,21-22-16,0 21 0,0-21 0,0 1 0,0-1 15,21-21-15,42 21 0,-41-21 16,20 0-16,0 0 0,1-21 15,-22 21-15,21-21 0,0-1 0,1 1 16,-22 0-16,21-21 0,1 21 16,-22-22-16,0 1 0,0 0 15,0-22-15,0 22 0,1-1 0,-1-20 16,-21-1-16,21 22 0,-21-21 16,0-1-16,0 1 0,0 20 0,0-41 15,0 41-15,0 22 0,0 42 16,0 0-1,0 22-15,0-1 0,0 0 0,0 22 16,-21-22-16,21 22 0,0-1 16,0 43-16,0-42 0,0-22 15,21 0-15,-21 1 0,21-22 0,0 21 16,0-21-16,-21 0 0,22-21 16,-1 22-16,0-22 0,0 0 15,0 0-15,-21-22 0,21 22 16,1-21-16</inkml:trace>
  <inkml:trace contextRef="#ctx0" brushRef="#br0" timeOffset="60194.66">18521 8763 0,'21'0'31,"0"0"-31,0 0 16,0-21-16,1 0 0,-1 21 16,0-21-16,0-1 0,-21 1 0,0 0 15,0 0-15,0 0 16,0 0-16,0-1 0,0 1 0,-21 21 16,0 0-16,0-21 0,-1 21 15,-62 0-15,41 21 0,-20 0 16,21 1-16,-1 20 0,1-21 15,0 21-15,-1 1 0,1-1 16,21 0-16,0 1 0,21-1 0,0 0 0,0-20 16,0 20-16,0-21 0,0 0 15,21-21-15,0 21 0,21-21 0,1 0 16,20 0-16,-21-21 16,1 21-16,-1-21 0,0 0 0,1-21 15,-1 20-15,-21-20 0,22 21 0,-1-21 16,-21-1-16,0 1 0,22 0 15,-22-1-15,0-20 0,0 20 16,-21-20-16,0 21 0,21-85 16,-21 84-16,0-20 0,0 20 15,0 22-15,0-21 0,0 63 16,-21 0 0,21 22-16,-21-1 0,21 43 15,-21-43-15,0 21 0,-1-20 0,22-1 16,0 0-16,0 1 0,0-1 15,0 0-15,0-20 0,0 20 0,0-21 16,0 0-16,22 0 0,-1 1 16,0-22-16,0 0 0,0 0 0,0 0 15,1 0-15,-1 0 0</inkml:trace>
  <inkml:trace contextRef="#ctx0" brushRef="#br0" timeOffset="60558.06">19198 8657 0,'21'0'16,"0"0"-1,-21-21-15,22 21 0,-1 0 16,0 0-16,21-21 0,-21 21 16,1-21-16,20 0 0,-21 21 0,0-22 15,22 1-15,-22 0 0,0 21 16,-21-21-16,0 0 0,21 0 0,-21-1 15,-21 22-15,0 0 16,0 0-16,-22 0 0,-20 0 16,42 22-16,-22-1 0,1 0 15,0 42-15,20-41 16,1 20-16,0-21 0,21 21 0,0 1 16,0-22-16,0 21 0,0-21 15,0 1-15,21-1 0,0 0 16,1-21-16,-1 0 0,21 0 0,-21 0 0,22 0 15,-22 0-15,21 0 0,0-21 16,1 0-16,41-22 16,-62 22-16,20 0 0</inkml:trace>
  <inkml:trace contextRef="#ctx0" brushRef="#br0" timeOffset="61167.38">19875 8361 0,'0'21'16,"0"0"-1,-21 0-15,21 22 0,-21-22 0,21 0 16,0 21-16,0-20 0,-21 20 16,21 0-16,-21-21 0,21 22 15,0-22-15,0 0 0,0 0 0,0 0 16,0 1-16,0-1 0,0 0 16,-21-21-1,21-42 1,0 20-16,0 1 15,0 0-15,0 0 0,0-21 0,21 20 16,-21-20-16,21 21 0,0-21 16,0-1-16,0 22 0,22-21 0,-22 21 15,0-1-15,0 22 0,22 0 16,-22 0-16,0 0 16,0 0-16,0 22 0,0-1 0,1 0 15,-1 0-15,-21 21 0,0-20 0,21-1 16,-21 21-16,0-21 0,0 22 15,0-22-15,0 21 0,0-21 0,0 0 16,0 1-16,0-1 0,0 0 16,-21-21-16,21 21 0,0-42 31,0 0-31,0 0 0,0-1 16,0 1-16,21-21 0,0 21 0,0-22 15,0 1-15,22 21 0,-22-21 16,21-1-16,1 1 0,41-22 15,-63 43-15,64 21 16,-64 0-16,22 0 0,-22 0 16,-21 21-16,0 22 0,0-22 0,0 0 15,0 21-15,0 1 0,0-22 0,-21 21 16,21 1-16,-22-22 0,22 21 16,-21-21-16,21 22 0,0-22 0,0 0 15,0 0-15,0 0 0,0 0 16,21-21-1,1 0-15,-1 0 0,0-21 0,0 0 16,0 0-16,0 21 0,1-21 16</inkml:trace>
  <inkml:trace contextRef="#ctx0" brushRef="#br0" timeOffset="61570.42">21272 8361 0,'0'-21'0,"0"42"0,-21-63 16,-21 42-1,21 0-15,0 0 0,-1 21 16,1 0-16,-21 21 16,21-21-16,0 22 0,-1-22 0,1 21 15,0 1-15,0 20 16,21-21-16,-21 1 0,21-1 0,0-21 16,0 22-16,0-22 0,0 0 0,21 0 15,0 0-15,0 0 0,0-21 16,22 0-16,-22 0 0,0 0 0,21 0 15,-20 0-15,-1-21 0,21 0 16,-21 0-16,22 0 0,-22 0 0,0-1 16,0-20-16,0 21 0,-21-21 0,0-1 15,0 22-15,0-21 0,0-1 16,0 1-16,0 0 0,0 21 0,-21-22 16,0 22-16,0 0 0,0 0 15,-1 21-15,1 0 0,-21 0 0,21 0 16,0 21-16,-22 0 0,22 0 15,0 0-15,0 1 0,0-1 16,-1 0-16,1 0 0,21 21 0,0-20 16,0-1-16,21 0 15,1-21-15</inkml:trace>
  <inkml:trace contextRef="#ctx0" brushRef="#br0" timeOffset="61882.24">21844 8192 0,'0'0'0,"0"-22"0,-21 44 31,0-1-31,-1 0 0,1 0 0,0 21 16,0 1-16,21-1 15,-21 0-15,0 1 0,-1-1 0,22 0 0,0 1 16,0-1-16,0 43 16,0-43-16,0-21 0,0 22 0,0-22 15,0 0-15,22 21 0,-1-42 0,-21 21 16,21 1-16,0-22 0,0 0 16,0 0-16,22 0 15,-22 0-15,0 0 0,0-22 0,0 1 16,22 0-16,-22 0 0</inkml:trace>
  <inkml:trace contextRef="#ctx0" brushRef="#br0" timeOffset="62200.06">22373 8065 0,'0'0'0,"0"-22"0,0 1 16,21 21-16,0 0 15,1 21-15,-1 1 16,0-1-16,0 21 0,0 0 0,0-20 16,1 41-16,20-21 0,-21 1 15,0-1-15,0 0 0,-21 22 16,0-22-16,0 1 0,0-1 0,0 0 0,-21 1 16,0-1-16,-21 0 0,21-21 15,-22 22-15,22-22 0,-21 0 16,21 0-16,-22 0 0,22 1 0,0-22 15,0 0-15,0 21 0,-1-21 0,1 0 16,21-21 15,0-1-31,0 1 0,21 0 16</inkml:trace>
  <inkml:trace contextRef="#ctx0" brushRef="#br0" timeOffset="62570.95">23283 8361 0,'0'0'0,"0"21"62,21-21-62,1 0 16,-1 0 15,-21-21-15,0 0 0,-21 21 15,-1 0-31,22 21 0,-21 0 15,0-21-15,0 21 16,0 0-16,0-21 0,21 22 0,-22-1 16,22 0-16,-21-21 0,21 21 15,0 0-15</inkml:trace>
  <inkml:trace contextRef="#ctx0" brushRef="#br0" timeOffset="63029.4">23220 8932 0,'-21'0'0,"21"22"15,21-22 1,-21-22-16,21 1 16,-21 42 15,-21 1-16,21-1-15,-21-21 16,-1 21-16,1 0 0,0 0 0,0-21 16,0 21-16,0-21 0,42-21 47,0 21-32,-21-21-15,21 0 0,0 21 0,0-21 16,1 21-16,-1 0 15,0 0-15,0 0 0,0 0 16,-21 21-16,21 0 0,1-21 0,-22 21 16,0 0-16,0 22 0,0-22 15,0 0-15,0 0 0,0 22 0,0-22 16,-43 63-16,1-62 16,0 20-16,-22 0 0,1 1 0,-22-22 15,0 21-15,1-21 0,-1 0 16,0 22-16,-105-1 0,105-42 15,0 21-15,-20-21 0,20 0 0,-21 0 16</inkml:trace>
  <inkml:trace contextRef="#ctx0" brushRef="#br0" timeOffset="63770.97">11176 11557 0,'0'-21'0,"0"42"0,0-63 0,0 21 16,0-1-16,0 1 0,-21 0 15,21-21-15,0 21 0,0-1 16,-21 1-16,-1 0 0,22-21 0,-21 21 16,21-1-16,0 1 0,0 0 15,0 0-15,0 0 0,-21 21 16,21 21-1,0 21-15,0 1 0,0 20 16,0 1-16,0-1 0,21 1 0,-21 20 16,0-20-16,0 20 0,0-20 15,0 21-15,0-22 0,0 22 16,-21-22-16,0 1 0,21-1 0,0-20 16,-21-1-16,21 0 0,-21 1 0,21-22 15,0 0-15,0-42 31,0 0-31,0-1 0</inkml:trace>
  <inkml:trace contextRef="#ctx0" brushRef="#br0" timeOffset="64116.29">10647 11409 0,'0'-21'0,"0"42"0,-21-85 16,21 22-16,0 21 0,0 0 15,0 0-15,0-22 0,0 22 0,21 0 16,0 0-16,0 0 0,21-1 16,1 1-16,20 0 0,-20 0 0,20 21 15,1-21-15,-1 21 0,1 0 16,41 21-16,-62 0 0,-1 0 16,-21 22-16,0-1 0,-21 0 0,0 22 15,0-22-15,-21 0 0,0 22 16,0-22-16,-21 1 0,20-1 15,-20 0-15,0-21 0,-1 22 0,22-22 16,-21 0-16,21-21 0,0 21 16,-1-21-16,1 21 0,42-42 31,1 0-15,-1 21-16,0-21 0,0 0 0,21 0 15,-20-1-15,20 1 0</inkml:trace>
  <inkml:trace contextRef="#ctx0" brushRef="#br0" timeOffset="64535.56">11620 11176 0,'0'0'0,"43"-42"15,-43 63 1,0 0 0,0 0-16,0 0 0,0 1 0,-21 20 15,21 0-15,0-21 0,0 22 0,0-1 16,0-21-16,0 22 0,0-22 15,0 0-15,0 21 0,0-21 16,21 1-16,0-1 0,0-21 0,0 0 16,0 0-16,1 0 0,-1 0 15,0 0-15,0-21 0,21-1 0,-20 22 16,20-21-16,-21 0 0,0-21 16,22 21-16,-22-1 0,0-20 15,0 21-15,-21-21 0,0 20 0,0-20 16,21 0-16,-21 21 0,0-1 15,0-20-15,0 21 0,0 42 16,0 0-16,0 0 16,0 1-16,0 20 0,21 0 15,-21 1-15,22-1 0,-22 0 0,0-21 16,21 22-16,-21-1 0,21 22 16,0-43-16,-21 0 0,21 0 15,0-21-15,1 0 0,-1 0 16,0 0-16,0 0 0,0 0 0,22 0 15,-22-21-15,0 0 16,21 0-16,-21-1 0</inkml:trace>
  <inkml:trace contextRef="#ctx0" brushRef="#br0" timeOffset="64986.82">12700 10964 0,'0'-21'0,"0"42"0,0-63 0,0 21 16,0 0-16,-21 21 0,0 0 15,-1 0-15,22 21 16,0 0-16,0 21 16,0-20-16,0 20 0,0 0 0,0 1 15,0 20-15,0-21 0,0 1 16,0-1-16,0 22 0,0-22 16,0-21-16,0 21 0,0 1 0,0-22 15,0 0-15,0 0 0,0 0 16,0-42 15,0 0-31,0 0 16,22 0-16,-22 0 0,21-1 0,-21-20 15,21 21-15,21-43 0,-21 43 16,1-21-16,-1 21 0,0 0 16,21 21-16,-21 0 0,22 0 15,-22 0-15,21 0 0,-21 0 0,1 21 16,41 42-16,-42-42 0,-21 1 15,0-1-15,0 21 0,0-21 16,-21 0-16,0 22 0,0-22 0,0 0 16,-22 0-16,22 0 0,0-21 0,0 22 15,0-22-15,-22 0 0,22 0 16,0 0-16,21-22 16,0 1-16,0 0 15</inkml:trace>
  <inkml:trace contextRef="#ctx0" brushRef="#br0" timeOffset="65826.5">13441 10774 0,'0'0'0,"0"21"16,-21 0-1,21 0-15,-22 1 0,22-1 16,-21 21-16,0-21 0,21 22 0,0-1 15,0 0-15,0 1 0,0-1 16,0 0-16,0 1 0,0-1 0,0 0 16,0-21-16,0 22 0,0-22 15,21 0-15,-21 0 0,21 0 0,1 1 16,-1-22-16,0 0 0,0 0 16,0 0-16,43 0 15,-22-43-15,-21 22 0,0 0 16,-21 0-16,22 0 0,-22-1 15,21 1-15,0-42 0,-21 42 16,0-1-16,21 22 16,0 22-1,-21-1-15,0 0 0,0 0 16,0 21-16,0-20 0,0-1 0,0 21 0,21-21 16,-21 0-16,0 43 15,43-64 1,-43 21-16,21-21 0,0 0 0,0 0 15,0-21-15,1 0 16,20 21-16,-21-21 0,0-1 0,0 1 16,22-42-16,-22 42 0,21-22 15,-21 22-15,1-21 0,-1-1 16,0 22-16,-21-21 0,63-43 16,-41 64-16,-1 0 15,0 21-15,-21-21 16,21 21-16,-21 21 15,21 0-15,-21 0 16,0 0 0,0-42 31,0 0-32,0 0 1,0 0-16,-21 0 15,0 21 1,0 0-16,21 21 16,-21 0-16,-1 0 0,1 21 15,21-20-15,-21 20 0,0 0 16,21 1-16,0-1 0,-21-21 16,21 21-16,0 22 0,0-43 15,0 21-15,0-20 0,21-1 16,0 0-16,0-21 0,0 0 15,1 0-15,20 0 0,-21 0 0,0 0 16,0-21-16,1 0 0,-1 21 0,0-22 16,0 1-16,-21 0 0,21 0 15,-21 0-15,21-22 0,-21 22 0,0 0 16</inkml:trace>
  <inkml:trace contextRef="#ctx0" brushRef="#br0" timeOffset="66034.45">13970 10922 0,'-21'0'0,"42"0"0,-63 0 16,42 21 30,-22-21-46,1 0 16,21 21-16</inkml:trace>
  <inkml:trace contextRef="#ctx0" brushRef="#br0" timeOffset="66648.89">15748 10859 0,'0'-22'15,"21"22"17,0 22-32,0-22 0,-21 42 15,22-21-15,-22 21 0,21-20 0,0 20 16,-21 21-16,0-20 0,21-1 16,-21 0-16,21 1 0,-21-1 0,21 0 15,-21 1-15,0-22 16,0 0-16,0 0 0,0 0 0,22-21 15,-22 22-15,21-22 0,-21-22 32,21 22-32,-21-21 0,21 0 15,-21 0-15,0 0 0,21 0 16,-21-1-16,21 1 0,-21 0 16,0 0-16,0 0 0,0 0 15,0-1 1,-21 22-1</inkml:trace>
  <inkml:trace contextRef="#ctx0" brushRef="#br0" timeOffset="67174.99">16425 10943 0,'0'0'0,"0"-21"0,0 0 16,-21 21-16,0 0 15,0 0-15,0 0 0,-1 0 16,1 21 0,0 0-16,0 0 0,21 1 0,-21 20 15,0 0-15,-1 1 0,1-1 16,0 0-16,21 1 0,-21-1 0,0 0 16,0-21-16,21 22 0,0-22 0,-22 0 15,22 0-15,0 0 0,-21-21 16,21 22-16,21-22 15,1 0-15,20 0 16,-21-22-16,0 1 0,22 0 16,-22 0-16</inkml:trace>
  <inkml:trace contextRef="#ctx0" brushRef="#br0" timeOffset="67603.14">16743 10943 0,'0'0'0,"-21"0"16,-1 0-16,1 0 0,0 21 16,0 1-16,0-1 0,21 21 15,0-21-15,-21 0 0,21 22 0,-22-1 16,22-21-16,-21 22 0,21-22 16,0 21-16,0-21 0,0 0 15,0 1-15,0-1 0,0 0 0,0 0 16,21-21-16,1 0 0,-1 0 15,21 0-15,-21 0 0,22 0 0,-22 0 16,21 0-16,-21-21 0,22 0 0,-1 0 16,-21-1-16,21 1 0,-20 0 15,-1-21-15,0 21 0,21-128 32,-42 128-32,0-21 0,-21 21 0,0 0 15,0-1-15,0 1 0,-1 0 0,1 21 0,0 0 16,0 0-16,0 0 15,-22 21-15,22 0 0,0 1 0,0-1 16,0 0-16,0 0 0,-1 0 0,22 22 16,-21-22-16,21 0 0,0 21 15,0-21-15,0 1 0,21-1 16,1-21-16,-1 0 0,21 0 16,-21 0-16,0 0 0,22 0 0</inkml:trace>
  <inkml:trace contextRef="#ctx0" brushRef="#br0" timeOffset="67835.56">17441 10943 0,'0'21'16,"0"1"0,-21-1-16,0 0 0,21 21 0,-21-21 15,0 22-15,21-22 0,-22 21 16,22 1-16,0-22 0,-21 0 0,21 21 15,-21-21-15,21 1 16,0-1-16,0-42 47,0-1-47,21 1 0</inkml:trace>
  <inkml:trace contextRef="#ctx0" brushRef="#br0" timeOffset="67990.56">17378 10859 0,'0'0'0,"-21"-22"16,-1 22-1,22 22 17,0-1-32,22 0 15,-1-21-15</inkml:trace>
  <inkml:trace contextRef="#ctx0" brushRef="#br0" timeOffset="68565.47">18224 11070 0,'0'-21'0,"0"-21"15,-21 21-15,0 21 16,0-22-16,0 22 0,0 0 0,-1 0 16,1 0-16,0 0 0,0 0 15,0 0-15,0 22 0,-1-1 16,-20 0-16,21 0 0,0 21 0,0 1 16,-1-1-16,1 0 0,0 1 15,21-22-15,0 21 0,0 1 0,0-22 16,0 0-16,0 0 0,21 0 0,0 0 15,1-21-15,-1 0 0,0 0 16,0 0-16,0 0 0,22 0 0,-22 0 16,0-21-16,0 0 0,21 0 15,-20 0-15,20-22 0,-21 22 0,0-21 16,22 0-16,-22-1 0,0 1 16,21 0-16,-21-22 0,1 22 15,-1-1-15,21-20 0,-21-1 0,-21 1 16,21-1-16,1 22 0,-1-21 0,-21-1 15,0 22-15,0-1 0,0 22 16,0 0-16,-21 63 16,-1-20-16,1 20 15,0 0-15,0 22 0,0-22 0,0 22 16,-1-22-16,1 21 0,21-20 16,-21 20-16,21-20 0,0 20 0,-21-21 15,21 1-15,0-1 0,0 0 0,0 1 16,0-1-16,21-21 15,0 0-15,-21 1 0,21-1 0,1 0 16,-1 0-16,0-21 0,21 0 0,-21 0 16,1 0-16,-1 0 0,21 0 15,-21-21-15</inkml:trace>
  <inkml:trace contextRef="#ctx0" brushRef="#br0" timeOffset="69022.62">19537 10901 0,'0'-21'0,"0"42"0,0-63 15,0 20-15,0 1 0,0 0 16,0 0-16,0 0 15,21 21-15,0 21 0,0-21 16,0 21-16,-21 21 0,22-20 16,-1-1-16,0 21 0,0 0 0,-21 1 15,21-22-15,0 21 0,-21 1 16,22-1-16,-22-21 0,0 21 0,0-20 16,21-1-16,-21 0 0,0 0 0,21 0 15,-21 0-15,21-21 31,-21-21-31</inkml:trace>
  <inkml:trace contextRef="#ctx0" brushRef="#br0" timeOffset="69266.19">20087 10816 0,'0'-21'15,"0"42"-15,0-63 0,0 21 0,0 0 16,-21 21-16,0 0 15,-22 21-15,22 0 0,0 0 0,-21 0 16,21 0-16,-22 22 16,22-22-16,-21 21 0,21 1 0,-1-22 15,-20 21-15,21 0 0,0 1 0,-22-1 16,22-21-16,0 22 0,0-22 16,21 0-16,0 0 0,0 0 0,21-21 31,0-21-16,0 0-15</inkml:trace>
  <inkml:trace contextRef="#ctx0" brushRef="#br0" timeOffset="69726.38">20320 10689 0,'-21'0'15,"21"21"-15,-21 1 0,21-1 16,0 0-16,0 0 16,0 21-16,0-20 0,0-1 0,0 0 15,0 0-15,0 0 0,0 0 0,0 1 16,0-1-16,21 0 0,0-21 16,0 21-16,0-21 0,0 0 0,1 0 15,20 0-15,0 0 0,1 0 0,-22 0 16,21-21-16,0 21 15,1-21-15,-1 0 0,0-1 0,-20 22 16,20-21-16,-21 0 0,0 0 0,0 0 16,-21 0-16,0-1 0,22 1 15,-22 0-15,0 0 0,0 0 0,0 42 32,-22 0-32,22 0 15,-21 22-15,0-22 0,21 21 16,-21-21-16,21 22 0,-21-1 15,0 0-15,21-21 0,-22 22 0,1-22 0,21 21 16,-21-21-16,21 1 16,0-1-16,0 0 0,0 0 0,21-21 31,0 0-31,1 0 16,-1-21-16,0 0 0,0 0 0</inkml:trace>
  <inkml:trace contextRef="#ctx0" brushRef="#br0" timeOffset="70315.41">21315 10774 0,'0'21'16,"0"0"0,21 0-1,0-21-15,0 0 16,0 0-16,1 0 0,20 0 0,0 0 15,1 0-15,-1 0 0,21 0 16,-20 0-16,20-21 0,-20 21 0,20-21 16,-21 21-16,-20-21 0,20 21 0,-21-21 15,0 21-15,0-21 0,-21-1 16,-42 22 0,21 0-16,0 0 15,-22 0-15,1 22 0,0-1 0,-1 0 16,1 21-16,0-21 0,-1 22 15,1-1-15,0 0 0,-1 1 16,1-1-16,0 0 0,21 1 0,-22-1 16,1 0-16,21-20 0,0 20 15,-1-21-15,22 0 0,0 0 16,0-42 15,22 0-31,-1 21 0,0-21 0,0-21 16,0 20-16,0 1 0,1 0 15,-1-21-15,0 21 0,0-1 16,0-20-16,22 42 0,-22-21 0,0 0 16,0 21-16,0 0 15,-21 21-15,0 0 0,21-21 0,-21 21 16,22 0-16,-22 1 0,0 20 16,21-21-16,0 0 0,0 0 15,0-21-15,0 22 0,-21-1 0,43-21 16,-22 0-16,0 21 0,0-21 15,22 0-15,-22 0 0,0 0 0,0 0 16,21 0-16,-20-21 0,-1 0 16,0-1-16,0 22 0,0-21 15,0 0-15</inkml:trace>
  <inkml:trace contextRef="#ctx0" brushRef="#br0" timeOffset="70598.91">22902 10626 0,'-21'0'15,"0"21"-15,0-21 0,0 21 0,-1 0 16,1 0-16,0 1 0,0-1 16,0 0-16,0 0 0,21 0 0,-22 0 15,22 1-15,-21-1 0,21 21 16,-21-21-16,21 0 0,0 1 15,0 20-15,0-21 0,0 0 0,0 0 16,0 1-16,0-1 0,0 0 16,0 0-16,21 0 0,0 0 0,1-21 15,-1 0-15,0 0 16,0 0-16,21 0 0,-20 0 0,-1 0 16,21-21-16,-21 0 0</inkml:trace>
  <inkml:trace contextRef="#ctx0" brushRef="#br0" timeOffset="70898.37">23283 10626 0,'21'0'0,"-42"0"0,64-21 0,-22 21 16,0 0-16,-21-22 0,21 22 15,0 0-15,0 0 0,1 0 0,-1 22 16,0-1-16,0 0 0,0 0 15,-21 0-15,21 0 0,-21 22 0,22-1 16,-22-21-16,0 22 0,0-1 0,0-21 16,0 21-16,0 1 0,0-22 15,-22 21-15,1 1 0,21-1 0,-21-21 16,0 21-16,0-20 16,21-1-16,-21 21 0,-1-21 0,1 0 15,0 1-15,0-1 0,0 0 0,-22-21 16,22 21-16,-21-21 0,-22 0 15,22 0-15</inkml:trace>
  <inkml:trace contextRef="#ctx0" brushRef="#br0" timeOffset="71767.22">16341 12552 0,'0'0'16,"0"-21"-16,0 0 0,0-1 0,0 1 15,0 0-15,0 0 0,0 0 16,0 0-16,0-1 16,0 1-16,-22 21 15,1 0-15,-21 0 16,21 0-16,-22 21 0,1 1 0,0-1 15,21 0-15,-22 0 0,1 0 0,21 0 16,-22 1-16,22 20 0,21-21 16,0 0-16,0 0 0,0 1 15,21-22 1,1 0-16,-1 0 16,21 0-16,-21 0 0,22 0 0,-22 0 15,21 0-15,-21 0 0,22 0 16,-22 0-16,0 0 0,0 21 15,0-21-15,-21 21 0,0 0 0,0 0 16,0 0-16,-21 1 16,0-1-16,0-21 0,-22 21 15,22 0-15,0 0 0,-21-21 0,21 21 0,-1-21 16,22 22-16,0-44 31,22 22-31,-22-21 0,21 0 16,0 21-16,0 0 0,0 0 15,0 0-15,1 21 16,-22 0-16,0 1 0,0-1 16,0 0-16,0 0 0,0 0 0,0 0 15,0 1-15,0-1 0,0 21 16,0-21-16,0 0 16,0 1-16,0-1 0,-22-21 0,22 21 15,0 0-15,-21-21 0,21 21 16</inkml:trace>
  <inkml:trace contextRef="#ctx0" brushRef="#br0" timeOffset="72355.22">16489 14626 0,'0'0'0,"0"-21"16,-21 21-1,-1 21 1,22 0 0,0 1-16,0-1 0,-21 0 15,0 21-15,21-21 0,-21 1 0,0 20 16,0-21-16,-1 21 0,1-20 15,21 20-15,0-21 0,0 0 0,0 0 16,0 1-16,0-1 0,0 0 16,0 0-16,21 0 0,1-21 0,-1 21 15,0-21-15,0 22 16,0-22-16,0 21 0,1-21 16,-1 21-16,-21 0 0,21-21 0,0 21 15,-21 0-15,21 1 0,-21-1 0,0 0 16,0 0-16,0 0 0,0 0 15,0 1-15,-21-1 0,0 0 0,0-21 16,0 21-16,-1-21 0,-20 0 0,21 0 16,-21 0-16,20 0 0,-20 0 15,21 0-15,-21 0 0,20-21 0,1 0 16,-21 0-16,42-22 0,-21 22 16,21-21-16,0-1 0,0 1 15</inkml:trace>
  <inkml:trace contextRef="#ctx0" brushRef="#br0" timeOffset="72838.64">17378 13356 0,'0'0'0,"0"-21"0,0 0 0,0 0 16,0 0-16,-21 21 16,-1-22-16,1 22 0,0 0 15,0 0-15,0 0 0,-22 22 16,22-1-16,-21-21 0,21 42 0,0-21 16,-22 0-16,22 22 0,0-22 15,0 21-15,21-21 0,0 22 0,0-22 16,0 21-16,0-21 0,21 1 15,0-1-15,0 0 0,0 0 0,22 0 16,-1 0-16,0 1 0,1-1 0,-1 0 16,-21 0-16,22-21 0,-1 21 15,-21 0-15,0 1 0,-21-1 16,0 0-16,0 0 16,-42-21-16,21 21 0,0-21 15,-22 0-15,1 0 0,0 21 0,-1-21 16,1 0-16,0 0 0,-1 0 15,22 0-15,-21 0 0,21 0 0,-1 0 16,1 0-16,0 0 0,21-21 16,0 0-1,21 0-15,0 21 0,22-21 16,-22 0-16,21-1 0</inkml:trace>
  <inkml:trace contextRef="#ctx0" brushRef="#br0" timeOffset="73214.44">17801 13420 0,'0'21'15,"-21"21"1,0-21-16,0 22 0,-1-1 16,1 0-16,0 1 0,-21-1 0,21 22 15,-1-43-15,22 21 0,0 0 16,-21-20-16,21 20 0,0-21 15,0 0-15,0 0 0,21-21 0,1 22 0,-1-22 16,0 0-16,21 0 16,-21 0-16,22 0 0,-22-22 0,21 22 15,-21-21-15,1 0 0,20 0 0,-21 0 16,0 0-16,0-22 0,-21 22 16,0-21-16,0-1 0,0 1 0,0 0 15,0-1-15,-21 1 0,0 0 16,0 21-16,0-22 0,0 22 0,-1 21 15,1-21-15,0 21 0,0 0 16,0 0-16,21 21 16,0 0-16,0 0 0,0 1 0,0-1 15,21 0-15,0-21 0,0 0 16,0 0-16,1 0 0</inkml:trace>
  <inkml:trace contextRef="#ctx0" brushRef="#br0" timeOffset="73482.78">18627 13208 0,'0'21'32,"0"0"-32,0 1 0,0 20 15,0-21-15,0 21 0,-22 22 0,22-22 16,-21 22-16,21-22 0,0 22 15,-21-22-15,21 0 0,-21 1 0,21-1 16,-21 0-16,21 1 0,0-22 16,0 0-16,0 0 0,0 0 0,0 0 15,0-42 17,21 0-32,-21 0 15</inkml:trace>
  <inkml:trace contextRef="#ctx0" brushRef="#br0" timeOffset="73714.66">18542 13483 0,'0'0'16,"0"-42"-16,0 0 0,0 20 0,0-20 15,21-43 1,0 85-16,0-21 0,22 0 0,-1 21 16,-21 0-16,22 0 0,41 0 15,-41 0-15,-1 21 0,-21 0 16,0 1-16,0-1 0,-21 0 15,0 0-15,0 21 0,0-20 0,-42-1 16,21 0-16,0 0 0,-22 0 0,1 0 16,21 1-16,-21-1 0,-1 0 0,1-21 15,0 0-15,20 0 16,1 0-16,0 0 0</inkml:trace>
  <inkml:trace contextRef="#ctx0" brushRef="#br0" timeOffset="74157.92">20066 13039 0,'0'0'0,"0"-21"0,0-1 0,0 1 0,0 0 16,0 0-16,-21 0 0,0 21 15,-1 0-15,-20 0 0,21 21 16,0 0-16,-22 0 0,1 22 15,21-1-15,-21 0 0,20 22 16,-20-22-16,21 22 0,0-1 0,21 22 16,-21-22-16,21 22 0,-22-22 15,22 1-15,0-1 0,0 1 0,0-1 16,0 1-16,0-22 0,0 1 0,22-22 16,-1 0-16,0 21 15,0-42-15,0 21 0,0-21 0,1 0 16,-1 0-16,21 0 0,-21 0 0,0 0 15,1-21-15,-1 0 0,0 21 0,0-21 16</inkml:trace>
  <inkml:trace contextRef="#ctx0" brushRef="#br0" timeOffset="74538.7">20129 13272 0,'0'-22'16,"0"44"-16,0-65 0,0 64 31,0 1-31,0-1 0,0 0 16,0 0-16,0 0 15,0 0-15,0 1 0,0-1 0,0 0 16,22-21 15,-22-21-15,21 21-16,0-21 0,0-1 15,0 1-15,0 0 0,1 0 16,-22 0-16,0 0 0,21 21 0,-21-22 16,21 1-16,-21 0 0,0 0 15,0 42 17,0 0-32,0 0 0,0 1 15,0-1-15,0 0 16,0 0-16,0 0 0,0 0 15,0 1-15,21-22 0,0 0 16,0 0-16</inkml:trace>
  <inkml:trace contextRef="#ctx0" brushRef="#br0" timeOffset="74788.56">20913 13102 0,'0'0'15,"0"-21"-15,21 21 0,-21 21 16,0 0-16,0 1 16,0 20-16,-21 0 0,-1-21 15,22 22-15,-21-1 0,0 22 16,0-22-16,0 0 0,21 22 0,-21-22 16,-1 0-16,1 1 0,0-1 15,21 0-15,0-20 0,-21 20 0,21-21 16,0 0-16,0 0 0,21-21 15,0 0 1,0-21-16,1 0 0</inkml:trace>
  <inkml:trace contextRef="#ctx0" brushRef="#br0" timeOffset="75026.42">21188 13187 0,'0'-42'0,"0"84"0,21-106 16,-21 43-16,0 0 0,0 42 31,0 0-31,0 22 0,0-1 0,0 0 16,0 1-16,0-1 0,0 22 15,-21-22-15,21 21 0,0 1 0,0-22 16,0 22-16,0-22 0,0 0 0,0 1 16,0-22-16,0 0 0,0 0 15,0 0-15,0 1 0</inkml:trace>
  <inkml:trace contextRef="#ctx0" brushRef="#br0" timeOffset="75198.32">20828 13653 0,'21'0'31,"0"0"-16,0 0-15,1 0 0,20 0 16,-21 0-16,21 0 0,1 0 0,20-22 16,-20 1-16,-1 21 0,0-21 15,1 0-15,-1 21 0</inkml:trace>
  <inkml:trace contextRef="#ctx0" brushRef="#br0" timeOffset="75550.12">21548 13526 0,'21'0'16,"0"0"-16,0 0 15,0 0-15,0 0 0,-21-22 16,22 22-16,-1-21 0,0 21 16,0-21-16,21 0 0,-20 0 15,-1 0-15,-21-1 0,21 22 16,-21-21-16,0 0 0,0 0 0,0 0 15,-21 21-15,0-21 0,-1 21 16,-20 0-16,21 0 0,-21 0 0,20 21 16,-20-21-16,21 21 0,0 0 0,0 21 15,-1-20-15,1 20 0,0-21 16,21 21-16,0 1 0,0-22 0,0 21 16,0 1-16,0-22 0,0 0 15,0 21-15,21-21 0,0 1 0,1-22 16,-1 21-16,0-21 0,0 0 15,0 0-15,0 0 0,1 0 16,-1 0-16,0-21 0,0-1 0,-21 1 16,21 0-16,0 0 0</inkml:trace>
  <inkml:trace contextRef="#ctx0" brushRef="#br0" timeOffset="75814.97">22140 13039 0,'0'-21'0,"0"42"32,0 0-32,0 0 15,0 21-15,0 1 0,0-22 0,0 21 16,0 1-16,0-1 0,0 21 16,0-20-16,0-1 0,0 22 0,0-22 15,0 0-15,0 1 0,-21-22 16,21 21-16,-21-21 0,21 0 0,0 22 15,0-22-15,0 0 0,0-42 32,0 0-32,21 0 15,0-1-15</inkml:trace>
  <inkml:trace contextRef="#ctx0" brushRef="#br0" timeOffset="76075.82">22394 13123 0,'0'0'0,"0"-42"15,0 0-15,0-1 0,0 22 0,0-21 16,0 21-16,0 42 31,0 21-31,0 1 0,0-1 16,0 0-16,0 1 0,0 20 0,0-21 16,-21 1-16,21-1 0,0 22 15,0-22-15,0 0 0,0 1 0,-21-22 16,21 21-16,0-21 0,-21 22 15,21-22-15,0 0 0,0 0 16,21-42 15</inkml:trace>
  <inkml:trace contextRef="#ctx0" brushRef="#br0" timeOffset="76426.62">22669 13377 0,'0'22'16,"0"-1"0,-21 0-16,0 0 0,21 21 0,-21-20 15,21-1-15,0 21 16,-21-21-16,21 0 0,-21 1 0,21-1 16,0 0-16,0 0 0,0 0 15,0 0-15,0 1 0,21-22 16,0 0-16,0 0 0,0 0 15,0 0-15,1-22 0,20 1 16,-21 0-16,21 0 0,1 0 0,-22 0 16,0-22-16,0 22 0,0-21 15,1-1-15,-22 22 0,0-21 16,0 21-16,0 0 0,0-1 0,-22 1 16,1 0-16,0 21 0,-21 0 15,21 0-15,-1 0 0,1 0 0,0 0 16,0 0-16,0 0 0,0 21 15,-1-21-15,22 21 0,0 1 0,-21-1 16,21 0 0</inkml:trace>
  <inkml:trace contextRef="#ctx0" brushRef="#br0" timeOffset="76655.49">23114 13081 0,'0'0'0,"0"-21"16,0 0-16,0 42 31,-21 0-15,21 0-16,0 0 0,-21 1 0,21-1 15,-22-21-15,1 21 0,21 0 0,0 0 16</inkml:trace>
  <inkml:trace contextRef="#ctx0" brushRef="#br0" timeOffset="76848.38">23262 13081 0,'21'0'0,"-42"0"0,42-21 0,-21 42 31,0 0-31,-21-21 16,21 21-16,-21 1 0,21-1 16,0 0-16,0 0 0,-21-21 0,21 21 15,-21 0-15,21 1 0</inkml:trace>
  <inkml:trace contextRef="#ctx0" brushRef="#br0" timeOffset="77224.64">23283 12721 0,'0'-21'16,"0"42"-16,0-63 0,21 21 0,-21 0 0,22 21 0,-1 21 31,0 0-16,-21 21-15,21-21 0,0 22 0,0-1 16,1 22-16,-1-22 0,0 21 16,21 43-16,-21-42 0,-21-22 15,0 22-15,0-22 0,0 21 16,0-20-16,0 20 0,-21-20 0,0 20 16,0-21-16,0 1 0,0-1 0,-1 0 15,1-20-15,0 20 16,0-21-16,0 0 0,0 0 0,-22 1 15,22-1-15,0-21 0,-21 21 0,20-21 16,1 0-16,0 0 0,0 0 16,21-21 15,0 0-31,0-1 0,21 1 16,0 0-16,0-21 0</inkml:trace>
  <inkml:trace contextRef="#ctx0" brushRef="#br0" timeOffset="77471.5">24172 13335 0,'-21'0'31,"21"21"1,0 0-32,0 1 15,0-1-15,0 0 16,0 0-16,0 0 0,-21 0 16,0 1-16</inkml:trace>
  <inkml:trace contextRef="#ctx0" brushRef="#br0" timeOffset="77704.89">24193 13970 0,'0'0'0,"-21"21"15,0 0-15,21 1 0,-21-1 0,0 0 16,0-21-16,-1 21 0,-20 0 15,21 0-15,-21 1 0,-1-1 0,1-21 16,0 21-16,-1 0 0,1 0 16,-22 0-16,22-21 0,-21 22 0,20-1 15,-20-21-15,20 21 0,-20-21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25:52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1101 2646 0,'-22'0'16</inkml:trace>
  <inkml:trace contextRef="#ctx0" brushRef="#br0" timeOffset="145.91">1164 2455 0,'0'-21'15</inkml:trace>
  <inkml:trace contextRef="#ctx0" brushRef="#br0" timeOffset="1226.05">1079 572 0,'0'0'0,"22"0"0,-22-22 15,21 22 1,-21-21-16,0 0 15,0 0 1,21 21-16,-21-21 16,0 0-16,0-1 0,0 1 15,0 0 1,-21 42 46,21 0-62,-21 1 16,21-1-16,-22 42 0,1-20 16,0-22-16,21 21 15,-21 22-15,0-22 0,21 0 0,-21 22 16,-1-22-16,22 0 0,-21 22 16,0-22-16,0 1 0,21-1 15,-21-21-15,0 21 0,21-20 0,-22 20 16,22-21-16,-21 0 0,0 0 15,0 1-15,21-1 0,0 0 0,-21 0 16,0-21-16,21 21 0,0-42 63,0 0-63,21 0 0,-21 0 15,21-1-15,0 1 0,0-21 16,-21 21-16,21-22 0,1 1 0,-1 0 15,0-22-15,0 22 0</inkml:trace>
  <inkml:trace contextRef="#ctx0" brushRef="#br0" timeOffset="1562.09">1058 656 0,'0'-21'0,"0"42"0,21-42 0,1 0 0,-22 0 16,21 21-16,0 0 31,0 0-16,-21 21-15,0 0 0,0 0 16,21 0-16,-21 1 0,0 20 16,0-21-16,21 21 0,-21 1 15,0-1-15,22 0 0,-22 1 0,0-1 16,0 0-16,0 1 0,0-1 16,21-21-16,-21 22 0,0-1 15,0 21-15,0-41 0,0-1 16,0 0-16,0 0 0,0 0 15,0 0-15,0 1 0,0-1 16,-21-42 31,21-1-31,-22 1-16,1 21 0,0-21 15</inkml:trace>
  <inkml:trace contextRef="#ctx0" brushRef="#br0" timeOffset="1832.93">804 1249 0,'0'21'16,"21"-21"15,1-21-31,-1 21 15,0 0-15,0-21 0,21 21 16,-20-21-16,-1 21 0,0 0 16,21 0-16,-21-22 0,1 22 0,-1 0 15,0 0-15,0-21 16,0 21-16,-21-21 16,21 21-1,1-21-15,-22 0 16,21 21-16,-21-21 0</inkml:trace>
  <inkml:trace contextRef="#ctx0" brushRef="#br0" timeOffset="2359.63">1672 508 0,'0'21'31,"0"0"-15,-21 1-16,21-1 0,0 0 16,0 0-16,0 21 0,0 1 0,0-1 15,-21 0-15,21 1 0,0-1 16,0 0-16,0 1 0,-21 20 15,21-20-15,-22-1 0,22-21 0,-21 21 16,21-20-16,0 20 0,0-21 16,0 0-16,0 0 0,0 1 15,0-1-15,0 0 16,-21-21 15,21-21-31,0 0 16,-21 21-1,21-22-15,0 1 0,0 0 0,0 0 16,0 0-16,0 0 0,0-1 16,0-20-16,21 21 0,0 0 15,0 0-15,1 21 0,41-43 16,-21 22-16,-20 21 0,20 0 16,0-21-16,-21 21 0,22 0 0,-1 0 15,-21 0-15,0 21 16,22-21-16,-22 21 0,-21 0 0,21 1 0,-21-1 15,0 0-15,0 0 16</inkml:trace>
  <inkml:trace contextRef="#ctx0" brushRef="#br0" timeOffset="2509.58">1884 1376 0,'-21'0'31,"-1"21"-31,1-21 0,0 0 0,0 0 0,21 21 16,-21-21-16,0 0 0,-1 0 15,1 0-15,0 0 0,0 0 16,21-21 15,0 0-31,21 0 16,0 21-16,-21-21 15</inkml:trace>
  <inkml:trace contextRef="#ctx0" brushRef="#br0" timeOffset="3117.23">2582 1101 0,'21'0'0,"-42"0"0,64-21 0,-22 21 16,0-22-16,0 22 0,-21-21 15,21 0-15,0 0 0,1 0 16,-22 0-16,21-1 0,-21 1 15,0 0-15,0 0 16,0 0-16,-21 21 0,-1 0 16,1 0-16,0 0 0,-21 0 15,-1 0-15,22 0 0,-21 21 0,0 0 16,-1-21-16,22 21 16,-21 0-16,21 1 0,-1-1 0,1 0 15,0 21-15,0-21 0,21 1 16,-21-1-16,21 0 15,0 0-15,0 0 0,21 0 16,0-21-16,0 0 0,0 22 16,1-22-16,20 0 0,-21 0 0,21 21 15,22-21-15,-43 0 16,0 0-16,22 21 0,-22-21 0,0 0 16,0 0-16,-21 21 0,21-21 15,-21 21-15,0 0 16,0 1-16,-21-1 15,0 0-15,0-21 0,-22 21 16,22-21-16,0 21 0,0-21 16,-21 21-16,20-21 0,1 0 15,-21 0-15,21 22 0,0-22 0,-1 0 16,1 0-16,0 0 0,0 0 16,0 0-16,0 0 15,-1 0-15,22-22 31,0 1-31,0 0 16</inkml:trace>
  <inkml:trace contextRef="#ctx0" brushRef="#br0" timeOffset="3511">2117 1101 0,'0'-21'0,"21"21"47,0 0-47,0 0 15,0 0-15,-21 21 0,0 0 16,21 0-16,1 0 0,-22 0 16,0 1-16,0-1 0,0 0 0,0 0 15,0 0-15,-22 0 0,1 1 16,0-1-16,0 0 0,0 0 16,0-21-16,-1 21 0,1 0 15,0-21-15,0 22 0,0-22 0,0 0 16,-1 21-16,1-21 0,0 0 0,0 0 15,0 0-15,0 0 16,-1 0-16,22-21 0,-21 21 16,21-22-16,0 1 15</inkml:trace>
  <inkml:trace contextRef="#ctx0" brushRef="#br0" timeOffset="4151.14">3387 720 0,'0'0'0,"21"-21"0,-21-1 0,21 1 0,-21 0 16,0 0-16,0 0 15,0 0-15,-21 21 32,0 0-17,21 21-15,-22 21 0,1-21 16,0 22-16,21-1 0,-21 0 15,0 22-15,21-22 0,-21 22 16,-1-1-16,22 1 0,-21-22 0,0 21 0,21-20 16,-21 63-1,21-64-15,0-21 0,0 21 0,0-20 16,0 20-16,0-21 0,0 0 16,0 0-16,21-21 15,0 0 1,0 0-16,1 0 0,-1 0 15,0-21-15,0 0 16,0 0-16,0 21 0,-21-21 0,0 0 16,22-1-16,-22 1 0,0 0 15,0 0-15,0 0 0</inkml:trace>
  <inkml:trace contextRef="#ctx0" brushRef="#br0" timeOffset="4386.53">2963 1207 0,'0'-22'47,"21"22"-47,1-21 15,20 21-15,-21-21 0,0 21 16,22-21-16,-22 21 0,21 0 15,0-21-15,-20 21 0,20 0 0,-21 0 16,21-21-16,-20 21 0,-1 0 16,0 0-16,0 0 15</inkml:trace>
  <inkml:trace contextRef="#ctx0" brushRef="#br0" timeOffset="4937.21">3535 1228 0,'0'-21'15,"21"-1"1,-21 1-16,21 21 0,0 0 15,-21-21-15,21 0 0,1 21 16,-1 0-16,21-21 0,-21 21 0,0 0 16,22 0-16,-22 0 0,21 0 15,1 0-15,-22 21 0,0 0 16,0 0-16,0-21 16,0 21-16,1 22 0,-22-22 0,0 0 15,0 0-15,0 0 0,0 1 0,0 20 16,0-21-16,0 0 0,-22 0 15,1 1-15,0-22 0,21 21 0,-21-21 16,21 21-16,-21-21 16,21-21 15,0 0-31,0-1 0,0 1 16,0 0-16,0-21 0,0 21 15,21-1-15,0-20 0,-21 21 16,21-21-16,-21 20 0,21-20 15,1 21-15,-22 0 0,0 0 0,21-1 16,-21 1-16,21 21 0,0 0 16,0 0-1,0 0 1,-21 21-16,22-21 0,-22 22 16,21-22-16,-21 21 0</inkml:trace>
  <inkml:trace contextRef="#ctx0" brushRef="#br0" timeOffset="5586.36">4868 1207 0,'0'0'0,"21"-22"16,-21 1-16,0 0 16,0 0-16,0 0 0,0 0 15,0-1-15,0 1 0,-21 0 16,0 0-16,0 0 0,0 21 16,0-21-16,-22 21 0,22 0 15,-21 0-15,-22 0 0,43 0 16,-21 21-16,21-21 0,-1 21 15,-20 0-15,21 21 0,0-20 16,0 20-16,-22-21 0,43 21 0,-21 1 16,0-1-16,0-21 0,21 22 15,0-1-15,0-21 0,0 0 0,0 22 16,0-22-16,0 0 0,0 0 16,21 0-16,0-21 0,0 0 15,0 0-15,1 0 0,-1 0 16,21 0-16,-21 0 0,22 0 15,-22-21-15,21 21 0,-21-21 0,22 0 16,-22 0-16,21-1 0,-21 1 16,0 0-16,22 0 0,-22-21 0,0 20 15,0 1-15,-21-21 0,0 21 16,21-22-16,-21 22 0,0 0 0,0 0 16,0 0-16,0 0 0,-21 21 15,0 0 1,21 21-1,-21 0-15,21 21 0,0-21 0,0 1 16,0 20-16,0-21 0,0 0 16,0 0-16,0 22 0,0-22 15,0 0-15,21 0 0,-21 0 16,21 1-16,0-22 0,1 21 16,-1-21-16,0 0 0,0 0 15,0 0-15,22 0 0,-22 0 16,0 0-16,0 0 0,21 0 0</inkml:trace>
  <inkml:trace contextRef="#ctx0" brushRef="#br0" timeOffset="6157.51">5503 995 0,'0'0'0,"-21"0"0,0 0 0,0 0 15,0-21-15,-1 21 16,1 0-16,0 21 16,21 0-16,-21 0 0,0 0 0,21 1 15,0-1-15,-21 21 0,21-21 16,-22 22-16,22-22 0,0 21 16,0-21-16,0 0 0,0 64 15,0-43 1,22-42-16,-1 22 0,-21-1 15,21-21-15,0 0 0,0 21 0,0-21 16,1 0-16,-1 0 0,0 0 0,21 0 16,-21 0-16,1 0 0,-1 0 15,42-42-15,-42 20 0,22 22 16,-22-21-16,0-21 0,0 21 16,0 0-16,1-22 0,-1 1 0,0 21 15,0-43-15,-21 22 0,21-22 16,0 22-16,-21-21 0,22-1 0,-22 22 15,0-22-15,21 22 0,-21 0 16,0-1-16,0 1 0,0 21 0,0 0 16,0-1-16,0 1 0,0 0 15,0 42 17,0 0-32,-21 22 15,21-22-15,0 21 0,0 1 0,-22-1 16,22 0-16,0 1 0,0 20 15,0-21-15,0 1 0,-21-1 0,21 22 16,-21-22-16,21 0 0,0-21 16,0 22-16,0-1 0,0-21 0,0 22 15,0-22-15,0 0 0,0 0 16</inkml:trace>
  <inkml:trace contextRef="#ctx0" brushRef="#br0" timeOffset="7325.22">6371 1312 0,'0'-21'15,"21"0"-15,-21 0 0,0 0 0,0 0 16,0-1-16,0 1 0,21 0 0,-21 0 16,0 0-1,0 42 1,0 0-1,0 0-15,0 0 0,0 1 16,0 20-16,-21-21 0,21 0 16,0 0-16,-21 1 0,21 20 0,0-21 15,0 0-15,0 0 0,0 1 0,0-1 16,0 0-16,21-21 16,0 21-16,1-21 0,-1 0 15,0 0-15,0 0 16,0 0-16,0 0 0,1 0 0,-1-21 15,21 0-15,0 0 0,-20-1 16,-1 1-16,0 0 16,-21 0-16,21 0 0,0 0 0,-21-1 15,21 1-15,-21 0 0,0 0 16,0 0-16,0 0 0,-21 42 31,21 0-15,-21 0-16,0 0 0,21 0 15,0 1-15,0-1 0,0 0 16,0 0-16,0 0 0,0 0 16,0 1-16,0-1 15,21-21-15,0 21 0,0-21 16,1 0-16,-1 0 16,0 0-16,0 0 0,0 0 15,0 0-15,1-21 0,-22 0 16,21-1-16,-21 1 15,0 0-15,0 0 0,0 0 0,0 0 16,0-22-16,0 22 0,0 0 16,-21 0-16,21 0 0,-22-1 0,1 1 15,0 0-15,0 21 0,0 0 0,0-21 16,-1 21-16,1 0 0,0 0 16,0 0-16,42 0 46,0 0-46,0 0 0,1 0 16,20 0-16,-21-21 0,21 21 0,1 0 16,-1-21-16,-21 21 0,22 0 0,-22 0 15,21-22-15,-21 22 0,0 0 16,1 0-16,-1 0 0,0 0 0,0 0 16,-21 22-1,0-1-15,0 0 0,0 0 16,0 0-16,0 0 0,0 1 15,0-1-15,0 0 0,0 0 0,0 21 16,0-20-16,0-1 0,0 0 16,0 0-16,-21 0 15,21 0-15,0 1 0,-21-22 0,21 21 16,0 0-16,0 0 16,0 0-16,0-42 46,0 0-30,0 0-16,0 0 0,0-1 16,0 1-16,0-21 0,0 21 0,0-22 15,21 1-15,0 0 0,0-1 16,0 1-16,22 0 0,-22-1 16,21 1-16,1 0 0,-1 21 15,0-22-15,1 43 0,20 0 0,-21 0 16,1 0-16,-1 0 0,-21 21 15,22 1-15,-22 20 0,0-21 0,-21 21 16,0-20-16,0 20 0,0-21 0,0 21 16,0 1-16,-21-22 0,21 21 15,-21-21-15,21 1 0,0-1 16,-22 0-16,22 0 0,-21 0 0,21 0 16,-21 1-16</inkml:trace>
  <inkml:trace contextRef="#ctx0" brushRef="#br0" timeOffset="7400.23">7789 4255 0,'0'0'0,"0"-22"16,0 1-16,0 0 0,0 0 16,0 0-16,0 0 0,0-22 0,0-190 15,0-190-15,0 0 0</inkml:trace>
  <inkml:trace contextRef="#ctx0" brushRef="#br0" timeOffset="7535.71">7070 423 0</inkml:trace>
  <inkml:trace contextRef="#ctx0" brushRef="#br0" timeOffset="7569.69">6921 402 0,'0'0'0</inkml:trace>
  <inkml:trace contextRef="#ctx0" brushRef="#br0" timeOffset="7638.65">6921 445 0,'22'0'16,"-22"21"0</inkml:trace>
  <inkml:trace contextRef="#ctx0" brushRef="#br0" timeOffset="7770.57">5990 762 0,'0'0'0</inkml:trace>
  <inkml:trace contextRef="#ctx0" brushRef="#br0" timeOffset="7986.97">6202 953 0,'0'42'16</inkml:trace>
  <inkml:trace contextRef="#ctx0" brushRef="#br0" timeOffset="8765.52">5694 804 0,'-21'0'0,"42"0"0,-64 0 16,65 0 15,20 0-31,-21 0 16,0 0-16,22 0 0,-1 0 0,-21 0 15,21 0-15,1 0 0,-1 0 16,-21 0-16,22 0 0,-22 0 0,21-21 16,-21 21-16,0 0 15,1 0-15,-1 0 0</inkml:trace>
  <inkml:trace contextRef="#ctx0" brushRef="#br0" timeOffset="8954.41">6519 720 0,'-42'0'16</inkml:trace>
  <inkml:trace contextRef="#ctx0" brushRef="#br0" timeOffset="9202.56">6435 614 0,'0'21'47,"-22"0"-47,22 0 15,-21-21 1,21 22-16,0-1 16,0 0-1</inkml:trace>
  <inkml:trace contextRef="#ctx0" brushRef="#br0" timeOffset="10070.34">381 2011 0,'0'0'0,"-21"0"0,0 0 15,-1 0-15,1 0 0,0 0 16,0 0-16,0 0 0,42 0 47,0 0-47,21 0 0,-20 0 15,20 0-15,0 0 0,22 21 0,-22-42 16,22 21-16,5735-85 125,-5778 85-125,43 0 16,42 0-16,21 0 0,21 0 15,0 0-15,21 0 0,1 0 0,20 0 16,-20 0-16,-1 0 0,0 0 15,-21 0-15,1 0 0,-1 0 0,0 0 16,-42 0-16,21 0 0,-21 0 0,-22 0 16,1 0-16,-22 0 15,-20 0-15,-1 0 0,-21 0 0,0 0 16,-42 0 0,0 0-16,-21 0 15,-1 0-15,1 0 0,-21 0 0</inkml:trace>
  <inkml:trace contextRef="#ctx0" brushRef="#br0" timeOffset="14037.88">847 3217 0,'0'22'31,"0"-1"-31,0 0 16,21-21 31,-21-21-47,21 21 0,0-21 15,-21-1-15,0 1 16,0 0-16,0 0 16,-21 21-1,0 0-15,0 0 16,-1 21-16,1 0 16,0 0-16,0 1 0,0-1 15,21 0-15,-21 21 0,21-21 0,-22 1 16,22 20-16,0-21 0,0 0 15,0 0-15,0 1 0,0-1 16,22 0-16,-1-21 0,0 0 16,0 0-16,0 0 15,0 0-15,22 0 16,-22-21-16,0 21 0</inkml:trace>
  <inkml:trace contextRef="#ctx0" brushRef="#br0" timeOffset="14373.63">1164 3281 0,'0'0'0,"21"0"94,0 0-94,-21-21 15,0 0-15,22-1 16,-44 22 15,1 0-31,0 22 16,0-1-16,0 0 0,0 0 16,21 0-16,-22 0 0,22 1 15,-21-1-15,21 0 0,-21 0 0,21 0 16,0 0-16,0 1 15,0-1-15,0 0 0,21-21 16,0 0-16,1 0 0,-1 0 16,0 0-16</inkml:trace>
  <inkml:trace contextRef="#ctx0" brushRef="#br0" timeOffset="15432.31">2773 3154 0,'0'0'0,"21"-21"0,-21 0 16,0-43-16,0 43 0,0 0 16,0 0-16,0-1 15,0 1-15,-21 21 16,0 0-16,21 21 16,0 1-16,0-1 0,0 0 15,0 21-15,0 1 0,-22-1 0,22 21 16,-21 1-16,0-22 15,21 22-15,-21-1 0,0 1 0,0-1 16,-1 1-16,1-1 0,0-20 16,0 20-16,0-21 0,0 22 0,-1-22 15,1 1-15,21-1 0,-21-21 16,21 21-16,-21-20 0,21-1 16,0 0-16,0-42 31,0 0-16,0-1-15,0-20 0,0 21 16,21-21-16,0 20 0,0-20 0,1 0 16,-1 21-16,21-22 15,0 1-15,1 21 0,-1-22 16,0 1-16,1 21 0,-1 0 0,0 0 16,1-1-16,-1 1 0,43 21 15,-64 0-15,21 21 0,-21-21 16,1 22-16,-1 20 0,-21-21 0,0 0 15,0 22-15,0-22 0,0 21 16,0 0-16,0 1 0,0-22 16,0 21-16,0 1 0,0-22 0,0 63 15,21-62 1,0-22-16,0 0 0,0 0 16,1 0-16,-1 0 0,0-22 15,0 22-15,21-21 0,-20 0 16,20 0-16,0-21 0,-21 20 15,22 1-15,20-42 0,-42 42 16,1-22-16,-1 22 0,0 0 16,-21 0-16,21 0 0,-21-1 15,-21 44 1,0-1 0,21 0-16,-21 0 0,21 0 15,0 0-15,-22 1 0,22-1 0,-21 0 16,21 0-16,0 0 0,0 0 15,0 1-15,0-1 0,0 0 16,0 0-16,0 0 16,0-42 15,0 0-31,0 0 0,0 0 16,0-1-16,0 1 0,0 0 0</inkml:trace>
  <inkml:trace contextRef="#ctx0" brushRef="#br0" timeOffset="15622.2">3619 3535 0,'0'-21'15,"0"0"1,22 21 62,-1 0-78,0 0 0,0 0 0,0 0 16</inkml:trace>
  <inkml:trace contextRef="#ctx0" brushRef="#br0" timeOffset="18010.93">4657 4064 0,'0'-21'0,"0"0"16,21 0-1,-21-1-15,21 22 0,0-21 16,0 0-16,0 0 0,1 0 16,-1 0-16,0-1 0,-21 1 15,0 0-15,0 0 0,0 0 0,0 0 16,0-1-16,-21 1 0,0 0 15,-1 0-15,-20 21 16,21 0-16,-21 0 0,-1 0 0,1 0 16,0 0-16,-1 0 15,1 21-15,0 0 0,-1 0 0,22 22 0,-21-22 16,21 21-16,-1 1 0,1-1 16,0 21-16,21-20 0,-21-1 0,21 0 15,0 1-15,0 20 16,0-42-16,21 1 0,0-1 15,0 0-15,1-21 0,-1 0 0,0 0 16,21 0-16,-21 0 0,22-21 0,-1 0 16,0 21-16,22-64 15,-22 22-15,1 21 0,41-64 16,-41 43-16,-1-22 0,0 22 16,1-1-16,-1-20 0,21-43 15,-41 43-15,-1 20 16,0-20-16,0-1 0,-21 1 0,0-1 15,0 22-15,0-22 0,0 22 0,0 0 16,0 21-16,0-22 0,0 22 16,0 0-16,-21 21 0,0 0 15,-22 21-15,43 0 16,-21 22-16,0-1 0,0 0 16,0 22-16,21-1 0,0 64 15,-21-63-15,21-1 0,0 1 0,0-22 16,0 22-16,0-1 15,0-21-15,0 1 0,0-1 0,21 0 16,-21 1-16,21-1 0,0 0 16,0-20-16,0-1 0,22 0 0,-22 0 15,0 0-15,21 0 0,1-21 16,-22 0-16,21 0 0,1 0 0,-1 0 16,43 0-16,-43-21 0,0 0 15,1 0-15,-1 0 16,0 0-16,-21-1 0,22 1 0,-22 0 15,0 0-15,0-21 0,0-1 16,-21 1-16,0 21 0,0 0 16,0-1-16,0 1 0,0 0 0,0 0 15,-21 21-15,21-21 0,-21 21 16,0 0-16,0 0 16,0 21-1,-1-21-15,22 21 0,-21 0 0,21 0 16,0 1-16,0-1 0,0 0 15,0 0-15,0 0 0,0 0 0,0 1 16,0-1-16,0 0 0,0 0 16,21 0-16,1-21 0,-1 21 0,0 1 15,0-22-15,0 0 0,0 0 16,1 0-16,-1 0 0,21 0 16,-21 0-16,0 0 0,22-22 0,-22 22 15,21-21-15,1 0 0,-22 21 16,21-21-16,0 0 0,-20 0 0,20-1 15,-21-20-15,0 21 0,22 0 16,-22 0-16,-21-1 0,0 1 0,21 0 16,-21 0-16,0 0 15,-21 21 1,0 0 0,-1 21-16,22 0 15,-21 0-15,21 0 0,0 1 16,0-1-16,0 0 0,0 0 15,0 0-15,0 0 0,0 1 0,0-1 16,0 0-16,21 0 0,1 0 16,-1 0-16,0-21 0,0 0 15,0 0-15,0 0 0,1 0 16,41 0-16,-21-21 0,22-21 16,-22 21-16,-21 0 0,22-1 15,-22 1-15,21 0 16,-21 0-16,1 0 0,-22 0 0,21-22 15,-21 22-15,0 0 16,-21 21 15,21 21-31,-22 0 0,22 0 16,0 1-16,0-1 0,-21 0 0,21 0 16,-21 0-16,21 0 0,0 1 15,0-1-15,0 0 0,0 0 0,0 0 16,21-42 31,-21 0-47,21 21 0,1-21 15,-1 0-15,0-1 0,0 1 0,0 0 16,22 0-16,-22 0 16,0 0-16,0-1 0,0 1 0,0 21 15,1-21-15,-1 21 16,-21 21-1,0 0 1,0 1-16,0-1 0,0 0 16,0 0-16,0 0 0,0 0 0,0 1 15,0-1-15,0 0 0,0 0 16,21 0-16,-21 0 0,21 1 0,0-22 16,0 21-16,1-21 0,-1 0 15,21 0-15,-21 0 0,22 0 0,-1 0 16,0-21-16,1 21 0,-1-22 15,21 1-15,-20 0 0,-1 0 16,22-21-16,-22 20 0,0 1 0,43-42 16,-64 42-16,21-43 15,-20 22-15,-22 21 0,0-1 16,0-20-16,0 0 0,-22 21 16,1-1-16,0 22 15,0 0-15,0 0 0,-22 0 0,22 0 16,0 0-16,-21 22 0,21-1 15,-22 0-15,22 0 0,0 0 16,-21 22-16,20-22 0,1 42 16,21-42-16,-21 1 0,21-1 15,0 0-15,0 0 0,0 0 0,21-21 16,0 21-16,1-21 16,20 0-16,-21 0 0,0 0 0,22 0 15,-22 0-15,21-21 0,-21 0 0,0 21 16,22-21-16,-22 21 0,21-42 15,-42 20-15,21 22 16,-21-21-16,22-21 0,-22 21 16,0 0-1,0 42 17,0 0-17,0 0-15,-22 0 0,22 0 0,0 1 16,-21 20-16,21-21 0,0 21 15,0 1-15,0 20 0,0-20 0,-21-1 16,21 21-16,0-20 0,-21 20 16,21-20-16,0 84 0,0-64 15,0 22-15,0-1 0,0 1 0,-21 0 16,21-1-16,0 22 0,0-21 16,0 0-16,0 20 0,0-20 15,-21 21-15,21-21 0,0 20 0,0-20 16,0 0-16,-22-1 0,1-20 0,21 21 15,-21-22-15,0 1 0,21-1 16,-21-21-16,21 1 0,-21-22 0,21 0 16,0 0-16,-22-21 0,1 0 0,0-21 15,0 0-15,21 0 16,-21 0-16,21-22 0,-21 1 0,21 0 16,-22-85-16,22 63 15,0 1-15,-21-22 0,21 0 0,0 1 16,0-1-16,0 21 0,0-20 0,0-1 15,21-63-15,-21 63 16,22 1-16,-1 20 0,-21-21 16,0 22-16,21-22 0,-21 22 0,21-1 15</inkml:trace>
  <inkml:trace contextRef="#ctx0" brushRef="#br0" timeOffset="18257.8">6858 3471 0,'0'0'0,"-21"0"0,0 0 0,42 0 46,0 0-30,0 0-16,0 0 0,-21-21 0,21 21 16,1 0-16,-1 0 0</inkml:trace>
  <inkml:trace contextRef="#ctx0" brushRef="#br0" timeOffset="18786">9588 2985 0,'0'-43'0,"0"86"0,0-107 0,0 43 0,0 0 16,0 0-16,0-1 0,-21 22 31,21 22-31,-21-1 0,21 0 0,-21 21 16,0 1-16,21-1 0,0 0 15,-21 22-15,-1-1 0,22 22 0,-21-22 16,0 1-16,21 21 0,-21-22 16,0 1-16,21-1 0,-21 1 15,-1-22-15,1 21 0,0-20 0,21-1 16,0 0-16,-21-20 0,21 20 15,-21-21-15,21 0 0,0 0 0,0-42 47,-21 0-47,21 0 0,0 0 0,0 0 16,-22-22-16</inkml:trace>
  <inkml:trace contextRef="#ctx0" brushRef="#br0" timeOffset="19665.29">8911 3556 0,'0'0'0,"-21"0"0,42 0 31,0 0-31,0 0 0,22 0 16,-22 0-16,21 0 0,1 0 16,-1-21-16,21 0 0,-20 0 0,20 21 15,1-22-15,-1 1 0,22-21 16,-22 21-16,22 0 0,0-1 15,-22-20-15,22 0 0,-22 21 0,1-22 0,-22 1 16,22 21-16,-22-22 0,0 1 16,-20 0-16,20-1 0,-42 22 15,0-21-15,0 0 0,0 20 16,0-20-16,0 21 0,-21 0 0,0 0 16,-1 21-16,1 0 0,0 0 15,0 0-15,0 0 0,0 21 0,-1 0 16,1 21-16,0 1 0,0-1 0,21 0 15,0 22-15,0-22 0,-21 22 16,21-1-16,-21 22 0,-1-22 0,22 1 16,-21-1-16,0-20 0,0 20 15,0-21-15,21 22 0,-21-22 0,-1 1 16,1-22-16,0 21 0,0-21 0,21 0 16,0 1-16,-21-1 15,0 0-15,21-42 31,0 0-31,21 21 16,0-22-16,0 1 0,0 0 0,0 0 16,1 0-16,-1-22 0,0 22 15,21 0-15,-21 0 0,1 0 0,-1 0 16,0-1-16,0 1 0,0 21 16,0 0-16,1 0 0,-22 21 15,0 1-15,21-1 0,-21 0 16,0 0-16,0 0 15,0 0-15,0 1 0,0-1 0,0 0 16,0 0-16,0 0 0,21 0 0,0 1 16,0-1-16,0 0 15,1-21-15,-1 0 0,21 21 0,-21-21 16,0 0-16,22 0 0,-1 0 16,-21 0-16,22-21 0,-22 21 0,21-21 15,0 21-15,-20-21 0,20-1 0,-21 1 16,21 0-16,-20 0 0,-22 0 15,21 0-15,-21-1 0,0 1 16,0 0-16,0-21 0,0 21 0,0-1 16,0 1-16,-21 0 0,-1 21 15,1 0-15,0 0 0,0 21 16,0 0-16,21 1 16,0 20-16,-21-21 0,21 21 0,-22-20 15,22 20-15,0-21 0,0 21 16,0 1-16,0-22 0,22 0 15,-1 0-15,0-21 0,0 0 16,0 0-16,0 0 16,1 0-16,-1 0 0,0 0 0,21-21 15,1 0-15,-22 0 16,21 0-16,-21-1 0</inkml:trace>
  <inkml:trace contextRef="#ctx0" brushRef="#br0" timeOffset="21473.13">13144 2540 0,'0'-21'16,"0"42"-16,0-63 0,0-1 0,0 22 15,-21 0-15,0 0 0,0 0 0,0 0 16,-22 21-16,22-22 0,-21 22 0,0 0 16,-1 0-16,1 0 0,0 0 15,-22 22-15,22-1 0,-22 0 0,1 0 16,-1 0-16,22 22 0,-22-1 16,22 0-16,-21 1 0,20 20 15,22 1-15,-21-1 0,21 1 16,-1-1-16,1 1 0,0-1 0,21 22 15,-21-1-15,21-20 0,0-1 16,0 22-16,0 21 0,21-64 16,0 22-16,0-43 0,1 21 0,-1 1 15,0-22-15,21 0 0,-21-21 16,1 21-16,-1-21 0,21 0 0,-21 0 16,0 0-16,22 0 0,-22-21 15,0 0-15,21 21 0,-20-21 16,-1-22-16,21 22 0,-21 0 0,22-21 15,-22 20-15,21-20 0,-21 21 16,0-21-16,22 20 0,-22-20 0,-21 21 16,21 0-16,-21 0 0,0-1 15,0 1-15,-21 21 16,21 21-16,-21 1 16,0-1-16,21 0 0,0 0 15,-22 0-15,22 0 0,-21 22 0,21-22 16,0 0-16,0 0 0,0 22 15,0-22-15,0 0 0,21 0 16,1 0-16,-1-21 0,0 0 16,0 21-16,0-21 0,0 0 0,22 0 15,-22 0-15,42 0 16,-20 0-16,-22 0 0,21-21 16,1 21-16,-1-21 0,-21 0 0,21 21 15,1-21-15,-22 0 0,21-1 16,-21 1-16,1 0 0,-1 0 0,-21-43 15,0 43-15,0-21 0,0 21 16,0-22-16,-21 22 0,-1-21 16,1 21-16,0 0 0,-21-1 15,-1 1-15,1 21 0,21 0 0,-21 0 16,-1 0-16,1 21 0,0-21 16,20 43-16,-20-22 0,21 0 15,0 21-15,0-20 0,21 20 0,-22 0 16,22 1-16,0-22 0,0 21 0,0-21 15,22 0-15,-1 1 0,0-1 16,0 0-16,0 0 0,0-21 0,22 0 16,-1 0-16,0 0 15,-20 0-15,41 0 0,-21 0 0,-20 0 0,20-21 16,0 21-16,1-21 0,-1 0 0,-21-1 16,21 1-16,1 0 0,-22 0 15,0 0-15,0 0 0,0-22 0,1 22 16,-22 0-16,21 0 15,-21 0-15,0-1 0,0 44 32,0-1-17,0 0-15,0 21 0,-21-21 0,21 1 16,-22 20-16,22-21 0,0 21 16,0-20-16,-21-1 0,21 0 0,-21 21 15,21-21-15,0 1 16,0-1-16,0-42 47,0-1-32,0 1-15,0 0 0,0 0 16,0 0-16,0 0 0,0-22 16,21 22-16,-21-21 0,21 21 0,-21-22 15,22 22-15,-1 0 0,0-21 16,0 20-16,0 1 0,0 21 0,1-21 15,-1 21-15,21 0 0,-21 0 16,0 21-16,1-21 0,-1 21 0,0 1 16,-21-1-16,0 21 0,0-21 0,21 0 15,-21 1-15,0 20 16,0-21-16,0 0 0,0 0 0,0 1 0,0-1 16,0 0-16,0 0 15,-21-21-15,21 21 0,0-42 47,0 0-47,21 0 0,0 21 16,-21-21-16,21-22 0,1 22 15,-1 0-15,0 0 0,21-43 16,-42 22-16,43 21 0,-22 0 16,0-1-16,0 1 0,0 21 15,22 0-15,-22 0 0,0 0 0,0 0 16,0 0-16,-21 21 15,21 1-15,-21-1 0,0 0 0,0 21 16,0-21-16,0 1 0,0-1 0,0 0 16,0 0-16,0 0 0,0 0 15,0 1-15,0-1 0,0 0 16,22 0 0,-1-21-16,0 0 0,0 0 15,0 0-15,0 0 0,1 0 16,-22-21-16,21 21 0,0-21 15,0 0-15,-21-1 0</inkml:trace>
  <inkml:trace contextRef="#ctx0" brushRef="#br0" timeOffset="21865.91">15028 3154 0,'-21'0'16,"0"21"-16,0 0 0,21 22 0,-21-1 15,-1 0-15,1 1 0,21-1 16,-21 21-16,0 1 0,0-22 0,0 22 16,21-1-16,-22 1 15,1 20-15,0-20 0,0 21 0,21-1 16,-21-20-16,0 20 0,-1 1 0,22-21 15,0 20-15,0-20 0,-21-1 16,21 22-16,0-22 0,0 1 0,0 21 16,-21-22-16,21 1 0,0-22 0,0 21 15,0-20-15,0-1 0,-21 0 16,21 1-16,-21-22 0,0 0 0,21 21 16,0-20-16,-22-22 0,1 21 0,0-21 15,21-21 1,0-1-16,0 1 0,0-21 15,0 21-15,0-43 0,-21 22 16,21-22-16,0 1 0,0-1 0</inkml:trace>
  <inkml:trace contextRef="#ctx0" brushRef="#br0" timeOffset="22165.25">14647 3577 0,'0'0'0,"0"-127"15,21 106-15,1-21 0,-22-1 0,21 22 16,21-21-16,-21 21 0,22 0 16,-1-1-16,0 1 0,1 0 0,-1 21 15,0 0-15,1 0 0,-22 0 16,21 21-16,0 0 0,-20 1 16,-1-1-16,0 21 0,-21 22 15,0-22-15,0-21 0,0 21 0,-21-20 16,0 20-16,-22-21 0,22 0 15,-21 0-15,-1 1 0,1-1 0,0-21 16,21 21-16,-22-21 0,1 0 16,21 0-16,0 0 0,-1 0 0,1 0 15,21-21 17</inkml:trace>
  <inkml:trace contextRef="#ctx0" brushRef="#br0" timeOffset="24648.29">15282 3620 0,'0'21'16,"21"-21"-1,1 0-15,-1-21 16,0 21 0,0-22-16,0 1 0,-21 0 0,43 0 15,-22-21-15,0 20 0,21-20 16,-21 0-16,22-22 0,-22 22 0,21-22 15,1 1-15,-22 21 0,21-22 16,-21 1-16,0-22 0,22 21 0,-43 1 16,0-1-16,21-20 0,-21 20 15,0 1-15,0 20 0,0-20 0,-21 42 16,21-22-16,-21 22 0,21 0 16,-22 0-16,1 21 15,0 0-15,0 21 0,0 21 0,0-20 16,-1 20-16,-20 21 0,21 1 15,0-1-15,-22 1 0,22-1 0,-21 1 16,21-1-16,0 22 0,-1-21 16,1-1-16,21 1 0,0-1 0,0 1 15,0-22-15,0 21 0,21-20 0,1-22 16,-1 21-16,0-21 0,0 1 16,21-1-16,-20 0 0,20 0 0,-21-21 15,21 0-15,-20 0 0,20 0 16,-21 0-16,21 0 0,1 0 15,-22-21-15,21 21 0,1-21 0,-22 0 16,21-1-16,-21 1 0,0 0 16,1-21-16,-1 21 0,-21-22 0,0 22 15,0-21-15,0 21 0,0-1 16,0-20-16,-21 21 0,-1 21 0,1-21 16,0 0-16,0 21 15,0 21-15,0 0 16,21 0-16,0 0 0,0 22 15,0-22-15,0 21 0,0 0 0,0-20 16,0 20-16,0-21 0,0 21 0,21-20 16,0-1-16,-21 0 15,21 0-15,0 0 0,0 0 16,1-21-16,-1 0 16,0 0-16,0 0 15,0-21-15,0 0 0,1 0 16,-1 0-16,0 0 0,21-1 15,-21 1-15,22 0 0,-22-21 0,21 21 16,1-22-16,-22 22 0,21 0 16,0 0-16,-20 0 0,20-1 0,-21 1 15,21 21-15,-20 0 0,-1 0 16,0 21-16,-21 1 0,0-1 16,0 0-16,0 0 0,0 0 15,0 22-15,0-22 0,0 0 16,0 0-16,0 0 0,-21 22 0,0-22 15,21 0-15,-22-21 0,22 21 0,0 0 16,-21-21-16,21 21 16,0-42 15,21 0-31,1 0 0,-1-21 16,0 20-16,0 1 0,0 0 15,0-21-15,1 21 0,-1-22 0,0 22 16,0 0-16,0 0 0,-21 0 15,0-1-15,21 1 0,-21 42 47,0 1-47,0-1 0,0 0 16,-21 0-16,21 0 0,-21 0 0,21 22 16,0-22-16,0 0 0,0 0 15,0 0-15,0 1 0,0-1 0,0 0 16,0 0-16,0 0 0,21-21 15,0 21-15,1-21 0,-1 0 0,0 0 16,0 0-16,0 0 0,0 0 16,22 0-16,-22 0 0,21 0 15,-21 0-15,22-21 0,-22 21 0,21-21 16,-21 0-16,1 0 0,-1 0 16,0-1-16,0 1 0,0 0 0,0 0 15,-21 0-15,0-22 0,0 22 0,0 0 16,0 0-16,0 0 0,0 0 15,0 42 17,0 0-32,0 0 0,-21 0 0,21 0 15,0 1-15,-21 20 0,21-21 16,0 0-16,0 0 0,0 1 0,0-1 16,0 0-16,0 0 0,0 0 15,21 0-15,0-21 16,1 0-16,-1 0 0,0 0 15,0 0-15,0 0 0,0 0 16,22 0-16,-1-42 0,0 21 16,-20 0-16,-1 0 0,21-1 0,-21-20 15,22 21-15,-22-21 0,21-1 16,-21-20-16,22 20 0,-22-20 0,21 21 16,-21-22-16,22 1 15,-22-1-15,0 1 0,0 20 0,0-20 0,0-1 16,-21 1-16,0 20 15,0-20-15,0 21 0,0 20 0,0-20 16,0 21-16,0 0 0,-21 21 16,0 21-1,0 0-15,0 21 0,0 1 16,-1-1-16,1 22 0,0-1 0,0 1 16,0-1-16,0 22 0,-1-22 0,22 22 15,-21-22-15,0 1 0,0-1 16,0 1-16,21-1 0,0 1 0,0-22 15,0 1-15,0-1 0,0 0 16,0-21-16,0 1 0,0 20 0,21-21 16,0-21-16,0 21 0,0-21 15,1 0-15,20 0 0,-21 0 16,0 0-16,22 0 0,-1 0 0,-21 0 16,21-21-16,-20 21 0,20-21 15,-21 0-15,21 0 0,-20-1 0,20 1 16,-21 0-16,0 0 0,0-21 15,1 20-15,-22 1 0,21 21 0,-21-21 16,21 0-16,-21 42 31,0 0-31,-21 0 16,21 1-16,-21-1 0,21 0 16,-22 0-16,22 0 0,0 0 15,0 1-15,0-1 0,0 0 16,22-21-1,-1 0-15,0 0 0,0 0 0,0 0 16,0 0-16,22 0 0,-22 0 16,0-21-16,0 21 0,0-21 0,1-1 15,-1 1-15,0 0 0,0 0 0,0 0 16,0 0-16,-21-1 0,22 1 16,-22 0-16,21 0 0,-21 0 0,21 21 15,-21-21-15,0 42 31,0 0-15,0 0-16,-21 0 0,21 0 0,0 22 16,-21-22-16,-1 21 0,22 1 0,-21-1 15,21 0-15,0 1 0,-21 20 16,0-21-16,21 22 0,-21-1 0,21-20 16,0 41-16,0-20 0,0-1 0,0 1 15,0-1-15,0 22 0,0-21 16,0-1-16,-21 22 0,21-1 0,0-20 15,-22 21-15,22-1 0,-21-20 0,0 20 16,21-20-16,-21-1 0,0 1 16,0-1-16,-1 1 0,1-22 15,0 22-15,-21-22 0,21 0 0,-1 1 16,1-1-16,-42 22 0,42-43 16,-1 0-16,1 0 0,0-21 15,0 21-15,0-21 0,0 0 16,-1 0-16,22-21 0,0 0 15,0 0-15,0 0 0,0-1 16,0-20-16,0 21 0,0-21 16,0-1-16,0-20 0,0 20 0,0-20 0,0-1 15,0-20-15,0 20 0</inkml:trace>
  <inkml:trace contextRef="#ctx0" brushRef="#br0" timeOffset="24934.17">18013 3133 0,'21'-21'0,"-42"42"0,63-64 0,-21 43 15,0-21-15,22 21 0,-1 0 0,0-21 16,-20 21-16,20 0 0,0-21 15,1 21-15,-1 0 0,0-21 16,-21 21-16,22-21 0,-1 21 0,-21 0 16,0 0-16,1-22 0,-1 22 0,-21-21 31,-21 21-15,-1 0-16,-20-21 0,21 21 15</inkml:trace>
  <inkml:trace contextRef="#ctx0" brushRef="#br0" timeOffset="25137.05">17780 2858 0,'-21'0'16,"42"0"15,0 0-15,0 0-16,0 0 15</inkml:trace>
  <inkml:trace contextRef="#ctx0" brushRef="#br0" timeOffset="25825.66">20299 3239 0,'0'0'0,"0"-22"0,0 1 0,0-21 0,0 21 15,0-22-15,0 22 0,0 0 16,0 0-16,0 0 0,0 0 0,0-1 15,-21 22 1,-1 0-16,1 0 0,0 22 16,0-1-16,0 21 0,0-21 0,-1 22 15,1-1-15,21 0 16,-21 1-16,21-22 0,-21 21 0,21 0 16,0-20-16,0 20 0,0-21 15,0 0-15,0 0 0,21 1 0,0-22 16,0 21-16,1-21 0,20 0 0,-21 0 15,0 0-15,22 0 0,-22 0 16,21 0-16,-21-21 0,22-1 0,-22 1 16,0 21-16,0-21 0,0-21 15,0 21-15,-21-1 0,0-20 0,0 21 16,0-21-16,0 20 0,0-20 16,-21 21-16,0 0 0,0 0 0,0 21 15,0 0-15,-1-22 0,-20 22 16,21 0-16,0 0 0,0 0 15,-1 0-15,1 0 0,21 22 0,-21-22 16,21 21-16,-21 0 16,21 0-16,0 0 15,21-21-15,0 0 0,22 21 16,-22-21-16,0 0 0,0 0 16,21 0-16,-20 0 0,-1 0 0,21 0 15,-21 0-15,0 0 0,1 0 0,-1 0 16</inkml:trace>
  <inkml:trace contextRef="#ctx0" brushRef="#br0" timeOffset="26133.48">20574 3196 0,'21'0'0,"-21"-21"0,-21 63 0,21-63 0,21-21 16,0 21-16,-21 0 0,21 21 16,-21-22-16,22 1 0,-1 0 15,0 21-15,0-21 0,0 21 0,0 0 16,1 0-16,20 0 0,-21 0 16,0 0-16,0 21 0,1 0 0,-1 0 15,0 1-15,-21-1 0,0 0 0,0 21 16,0-21-16,0 22 0,0-22 15,0 21-15,0-21 0,-21 1 0,0-1 16,-1 0-16,1 0 16,0-21-16,21-21 31,0 0-15,0 0-16,0-1 0,0 1 15,0 0-15,0 0 0,21 0 16,-21-22-16,21 22 0,1 0 0,-22 0 15,21-21-15,0 20 0,-21 1 16,21 0-16,-21 0 0,21 0 0,-21 0 16,0-1-16,0 1 0</inkml:trace>
  <inkml:trace contextRef="#ctx0" brushRef="#br0" timeOffset="26705.15">21018 2815 0,'0'0'0,"0"-21"0,-21 0 0,21 0 16,0 0-16,0-1 0,0 1 15,-21 0-15,0 0 0,0 0 0,21 0 16,-21-1-16,-1 22 16,1-21-16,0 21 0,0 0 0,-21 0 15,-1 0-15,1 0 0,0 21 16,-1-21-16,-20 22 0,-1-1 0,1 0 15,20 0-15,-20 0 0,21 22 0,-22-1 16,22-21-16,-1 21 0,1 22 16,21-22-16,-21 22 0,-1-22 15,22 22-15,0-1 0,-21 1 0,20-1 16,1 1-16,0-1 0,0 1 0,0-22 16,21 21-16,0-20 0,0-1 15,0 0-15,0 1 0,21-22 0,0 21 16,21-21-16,-20 1 0,20-1 15,0 0-15,1 0 0,20-21 0,1 0 16,-1 21-16,1-21 0,-1 0 16,1 0-16,20 0 0,-20-21 15,-1 0-15,1 0 0,-1 0 0,1-1 16,20 1-16,-20-21 0,-22 21 16,22-22-16,-1 1 0,-20 0 0,20-22 15,-21 1-15,-20-1 0,20 22 0,-21-22 16,0 1-16,-21-1 0,0 1 15,0-1-15,0 1 0,-21-1 0,-21 22 16,21-21-16,-22 20 0,22 1 16,-21 21-16,-1 0 0,22-1 15,-21 22-15,21 0 0,-22 0 0,22 0 16,-21 22-16,21-1 0,-22 0 16,1 0-16,21 0 0,-21 0 0,20 22 15,-20-22-15,0 0 0,21 0 16,-22 0-16,22 1 0</inkml:trace>
  <inkml:trace contextRef="#ctx0" brushRef="#br0" timeOffset="30985.79">1355 5906 0,'0'0'0,"0"-22"0,-22 22 0,1-21 15,0 21-15,0 0 0,0 0 16,0 0-16,21-21 0,-22 21 31,22 21-15,0 0-16,0 1 15,0-1-15,22 0 16,-1-21-16,0 21 16,21-21-16,-21 0 0,1 0 15,20 0-15,-21 0 16,21 0-16,1 0 0,-22 0 0,21-21 16,1 0-16,-22 21 0,21-21 15,-21-1-15,22 1 0,-22 0 0,0 0 16,21 0-16,-21-22 0,-21 22 15,22 0-15,-22 0 0,0 0 16,0 0-16,0-1 0,0 1 0,0 0 16,-22 0-16,1 21 0,0 0 15,0 0-15,-21 0 0,20 0 16,-20 0-16,-21 21 0,20 0 0,-20 0 16,20 1-16,-20 20 0,-1 0 15,22 1-15,-21-1 0,20 0 16,1 1-16,21-1 0,0 0 15,-1 22-15,22-43 0,0 21 16,0 1-16,22-22 0,-1 0 0,0 21 16,21-42-16,-21 21 0,22 1 15,-1-1-15,0-21 0,1 0 0,-1 0 16,0 0-16,1 0 0,-22 0 16,21 0-16,-21 0 0,22 0 15,-22 0-15,0-21 0,0 21 16,-21-22-16,-21 1 15,0 21 1,0 0-16,-22 0 0,22 0 16,-21 0-16,21 0 0,-22 0 0,1 21 15,0 1-15,-1-1 0,1 21 16,0-21-16,21 22 0,-22-1 16,22 0-16,0 1 0,0-1 0,21 0 15,0 1-15,0-1 0,0-21 16,0 21-16,21-20 0,0-1 0,0 0 15,22 0-15,-22-21 0,21 0 16,0 0-16,-20 0 0,20 0 16,0 0-16,1 0 0,20-21 15,-21 0-15,1 0 0,-1-1 16,22-20-16,-22 21 0,0-21 0,22-1 16,-22 1-16,0 0 0,1-1 15,-1 1-15,0 0 0,1-1 0,-1 1 16,-21 0-16,0 20 0,1-20 15,-1 21-15,0 0 0,-21 0 16,-21 21 0,0 21-16,-1-21 15,1 21-15,0 0 0,0 0 16,0 22-16,21-22 0,0 0 16,0 0-16,0 21 0,0-20 15,0-1-15,0 0 0,0 0 0,0 0 16,0 0-16,21 1 15,-21-1-15,21-21 0,0 21 0,0 0 16,1 0-16,-22 0 16,21-21-16,-21 22 0,0-1 15,0 0-15,0 0 16,0 0-16,-21-21 16,-1 0-16,1 0 15,0 0-15,0-21 16,0 0-16,0 0 15,21 0-15,0-1 0,-22 1 16,1 0-16,0 0 16,21 0-16,0 42 47,0 0-47,0 0 0,0 0 15,0 1-15,0-1 16,21 0-16,0-21 15,1 21-15,-1-21 0,0 0 16,21 0-16,-21 0 0,22 0 0,-22 0 16,21 0-16,-21 0 0,22-21 15,-1 0-15,0 0 0,1-1 16,-1 1-16,0 0 0,1 0 0,-1-21 16,0 20-16,-20-20 0,20 21 15,-21-21-15,21-1 0,-20 22 0,-1 0 16,0 0-16,-21 0 15,0-1-15,-21 22 16,0 0-16,-1 22 16,1-1-16,0 0 0,0 0 15,0 0-15,21 0 0,-21 1 0,21-1 16,0 0-16,0 0 0,0 0 16,0 0-16,21 1 0,0-1 15,-21 0-15,21 0 0,0-21 0,0 21 16,1 0-16,-22 1 0,21-22 15,0 21-15,0 0 0,-21 0 16,0 0-16,-21-21 31,0 0-15,0 0-16,-1 0 16,1 0-16,0 0 0,0-21 0,0 21 15,0 0-15,-1-21 16,22 42 15,0 0-15,0 0-16,0 1 15,0-1-15,22-21 0,-1 21 16,0-21-16,0 0 0,0 21 16,0-21-16,1 0 0,-1 0 15,0 0-15,0 0 0,21 0 0,-20 0 16,20 0-16,-21-21 0,21 21 15,-20-21-15,20 0 0,0-1 0,1 22 16,-22-21-16,21-21 0,0 21 16,-20 0-16,-1-22 0,0 22 15,0-21-15,-21-1 0,0 22 16,0-21-16,0 0 0,0 20 0,0 1 16,0 0-16,-21 0 0,21 0 0,-21 21 15,0 0 1,-1 0-16,22 21 0,0 0 15,0 0-15,-21 22 0,21-22 16,0 0-16,0 21 0,0-21 0,0 22 16,0-22-16,0 21 0,0-21 15,0 1-15,21-1 0,1 0 0,-1 0 16,0 0-16,0 0 16,21-21-16,-20 0 0,-1 0 15,21 0-15,-21 0 0,22 0 0,-22 0 16,21 0-16,-21-21 0,22 21 15,-22-21-15,0 0 0,21 0 0,-21 0 16,22-22-16,-22 22 0,0-21 16,0 21-16,0-22 0,-21 22 0,0-21 15,22 21-15,-22-1 0,0 1 16,0 0-16,0 42 31,0 0-31,0 1 0,0-1 16,0 0-16,0 0 0,-22 0 15,22 22-15,0-22 0,0 0 16,-21 21-16,21-21 0,0 1 0,-21-1 16,21 0-16,0 0 0,0-42 62,0 0-62,21 0 0,-21-1 0,21 1 16,1 0-16,-22-21 0,0 21 15,21-1-15,0-20 0,0 21 0,-21-21 16,21 20-16,0 22 0,-21-21 16,22 21-16,-1 0 15,-21 21-15,0 1 16,0-1-16,0 0 0,0 0 16,21 0-16,-21 0 0,0 1 0,21 20 15,-21-21-15,0 0 0,0 0 16,21 1-16,0-1 0,1 0 15,-1 0-15,0-21 0,0 0 16,0 0-16,22 0 0,-22 0 16,0 0-16,21-21 0,-21 0 0,22 21 15,-22-21-15,21-22 0,1 22 16,-22 0-16,21-21 0,-21-1 16,22 1-16,-22-22 0,0 22 0,42-64 15,-41 0 1,-1 43-16,-21-1 0,21 22 0,-21-21 15,0 20-15,0 1 0,21 0 0,-21 20 16,0 1-16,0 0 0,-21 42 31,21 0-31,-21 1 16,21 20-16,0 0 0,0 1 0,0-1 16,-21 0-16,21 1 0,-22-1 15,22 21-15,-21-20 0,21-1 16,0 22-16,0-22 0,0 21 0,0-20 15,0-1-15,0 0 0,0 43 16,0-64-16,0 22 0,21-22 16,1 0-16,-22 0 0,21-21 15,0 0-15,-21 21 0,21-21 0,0 0 16,0 0-16,1 0 0,-1-21 0,0 21 16,0-21-16,0 0 0,0 0 15,1-1-15,-1 1 0,0 0 16,0-21-16,0 21 0,0-22 0,22-20 15,-22 20-15,-21 22 16,42-21-16,-42 21 0,0 0 16,21-1-1,-21 44 1,0-1-16,0 0 16,0 0-16,0 0 0,0 22 15,0-22-15,0 0 0,0 21 0,0-21 16,0 1-16,0-1 0,0 21 0,22-21 15,-22 0-15,21-21 0,-21 22 16,21-1-16,0-21 0,0 0 0,0 0 16,1 0-16,20 0 0,-21 0 15,21 0-15,1 0 0,-1 0 0,0-21 16,1-1-16,-1 22 0,0-21 16,1 0-16,-1 0 0,0 0 15,22-22-15,-22 22 0,-21-21 16,-21 21-16,22 0 0,-22-22 0,0 22 15,0 0-15,0 0 0,0 0 16,0-1-16,0 1 0,-22 21 0,1 0 16,0 0-16,0 0 0,0 0 15,0 0-15,-1 0 0,1 21 16,0 1-16,0-1 0,0 21 0,0-21 16,-1 0-16,1 22 0,21-22 15,0 0-15,0 21 0,0-20 16,0-1-16,0 0 0,0 0 15,0 0-15,21-21 16,1 0-16,-1 0 0,0 0 16,0 0-16,0 0 0,0 0 0,1-21 15,-1 0-15,0 21 0,0-21 16,-21-22-16,21 22 0,0 0 0,-21 0 16,22-21-16,-22 20 0,0 1 0,0 0 15,0 0-15,0 0 0,0 0 16,0 42 15,0 0-31,-22 0 16,22 0-16,0 0 0,0 22 15,0-22-15,0 21 0,0-21 0,0 1 16,0 20-16,0-21 0,0 0 16,22 0-16,-22 1 0,21-1 15,0-21-15,0 0 0,0 0 16,0 0-16,1 0 0,-1 0 15,0 0-15,0 0 0,21-21 0,-20-1 16,-1 22-16,0-42 0,21 21 16,-21 0-16,22-22 0,-22 1 0,0 0 15,43-43-15,-43 43 16,0-22-16,-21 22 0,21-22 16,21-41-16,-42 41 0,22 1 15,-22-64-15,0 63 16,0 22-16,0-22 0,21 22 0,-21 21 15,0-22-15,0 22 0,0 0 0,-21 42 32,21 0-32,-22 1 15,22 41-15,0-21 0,-21 22 16,0-22-16,0 22 0,21 20 16,-21-20-16,-22 63 0,22-64 0,0 1 15,0-1-15,0 1 0,21-22 16,0 22-16,0-22 0,0 0 0,0 1 15,0-1-15,42 0 16,-21-20-16,0-1 0,1 0 16,-1 0-16,21-21 0,-21 0 0,22 0 15,-22 0-15,21 0 0,-21 0 0,22-21 16,-22 21-16,21-21 0,-21 0 16,22-1-16,-1-20 0,-21 21 15,21-43-15,-20 22 16,-22 0-16,0 21 0,0-22 0,0 22 15,0-21-15,0-1 0,0 22 0,0-21 16,0 21-16</inkml:trace>
  <inkml:trace contextRef="#ctx0" brushRef="#br0" timeOffset="31213.56">6181 5652 0,'-22'0'0,"44"0"0,-65 0 78,43 21-63</inkml:trace>
  <inkml:trace contextRef="#ctx0" brushRef="#br0" timeOffset="31447.42">4741 6011 0,'-21'0'0,"42"0"16,0 0 0,1 0-16,20 0 0,-21 0 0,21 0 15,-20 0-15,20 0 0,-21 0 16,21-21-16,1 21 0,-22 0 0,0 0 16,21 0-16,-20 0 0,-1-21 15,0 21-15</inkml:trace>
  <inkml:trace contextRef="#ctx0" brushRef="#br0" timeOffset="34439.06">8488 6350 0,'0'0'0,"-21"0"15,42 0 32,0 0-31,21 0-16,1-21 0,-1 0 16,21 0-16,-20-1 0,20 1 0,1-21 15,20 21-15,-20-22 0,-1 22 0,1-21 16,-1 0-16,-20-1 0,20 1 15,-20-22-15,20 22 0,-21-21 0,1-1 16,-1 22-16,-21-22 0,0 22 16,1 0-16,-22-22 0,0 22 15,0 21-15,0-22 0,0 1 0,-22 21 16,1 0-16,21-1 0,-21 1 16,-21 21-16,21 0 0,-1 0 0,1 0 15,0 21-15,-21 1 0,21-1 16,-1 21-16,-20 0 0,21 22 0,0-1 15,0 22-15,-1 0 0,1-1 0,0 1 16,21 0-16,-21 21 0,0-1 16,0 1-16,-1 0 0,22 0 0,-21 0 15,0 0-15,21-1 0,-21 1 16,21 0-16,0 21 0,0-21 0,-21 0 16,21 0-16,0-1 0,0-20 15,0 21-15,0 0 0,0-22 0,0 1 16,0 0-16,0-1 0,0-20 0,0-1 15,0 1-15,21-22 0,-21 1 16,0-1-16,21 0 0,-21-21 0,21 1 16,-21-1-16,0 0 0,21-21 0,1 0 15,-1-21-15,0 0 0,0-1 0,0 1 16,0-21-16,1 0 0,-1-22 16,0 1-16,21-1 0,-21-21 0,1 22 15,-1-22-15,0 1 0,0-1 16,0-21-16,0 21 0,-21-20 0,0 20 15,0-21-15,0 21 0,0 1 16,0-1-16,-42 0 0,21 22 0,0-1 16,-22 22-16,22-21 0,-21 41 0,21-20 15,-22 21-15,1 0 0,21 21 16,-21 0-16,20 0 0,1 0 0,-21 0 16,42-21-1,21 21 1,0-22-16,22 22 0,-22-21 15,21 0-15,0 0 0,1 0 16,-1 0-16,22-1 0,-22-20 16,21 21-16,43-43 0,-42 43 15,-1-21-15,-20 21 0,20-22 16,-21 1-16,1 21 0,-22-21 0,21 20 16,-21-20-16,-21 21 0,0 0 0,0 0 15,0-1-15,0 1 0,0 0 16,-21 21-16,0 0 0,0 0 15,0 0-15,-22 0 0,22 21 0,0 0 16,0 1-16,-21 20 0,20-21 16,1 21-16,21-20 0,0 20 15,-21-21-15,21 21 0,0-20 0,0-1 16,0 21-16,21-21 0,0 0 0,1 1 16,20-1-16,-21-21 15,21 21-15,1-21 0,-1 0 0,0 0 16,22 0-16,-22 0 0,22 0 0,-22 0 15,22 0-15,-1-21 0,-21 0 0,22 21 16,-1-22-16,1 1 16,-1 0-16,-20 0 0,20 0 0,-20 0 15,-1-1-15,0 1 0,1 0 0,-22-21 16,0-1-16,-21 22 16,0 0-16,0 0 0,0 0 0,-21 0 0,0-1 15,-1 1-15,1 21 0,0 0 0,0 0 16,0 0-16,-22 0 0,22 0 15,0 0-15,0 21 0,0-21 16,0 22-16,-1-1 0,22 0 0,-21 0 16,21 0-16,-21 22 0,21-22 15,-21 0-15,21 0 0,0 0 0,0 0 16,0 1-16,0-1 16,21-21-16,0 21 0,0-21 15,1 0-15,-1 0 0,0 0 0,0 0 16,21-21-16,-20 21 0,20-21 15,-21-1-15,0 1 0,22 0 16,-22 0-16,21 0 0,-21 0 0,0-1 16,1 1-16,-22 0 0,0 0 0,21 0 15,-21 0-15,0-1 0,0 1 16,0 0-16,0 0 0,-21 21 31,-1 21-31,22 0 0,-21 0 16,21 1-16,0-1 0,-21 21 0,21-21 15,0 0-15,-21 1 0,21 20 16,0-21-16,0 21 0,0 1 16,0-1-16,21-21 0,0 0 15,-21 1-15,21-22 0,1 21 16,-1-21-16,0 0 0,0 0 0,21 0 0,-20 0 16,20 0-16,-21-21 0,21-1 15,-20 22-15,20-21 0,0 0 16,1-21-16,-22 21 0,21-1 0,0-20 15,-20 0-15,20-1 0,-21 1 16,21 0-16,-20-22 0,-1 1 16,21-43-16,-21 42 0,0 1 0,1-1 15,-22-63-15,21 85 16,-21 0-16,21-1 0,-21 1 0,0 21 16,0-21-16,0 20 0,0 1 15,0 42 1,-21-21-16,0 43 15,21-22-15,-22 21 0,1 1 16,21-1-16,-21 0 0,-21 85 16,21-84-16,-1 20 0,1 1 15,0-1-15,0-21 0,0 22 0,21-22 16,0 1-16,0-1 0,0 0 0,0-21 16,0 22-16,0-22 0,0 0 15,21 0-15,0 0 0,-21 1 0,21-1 16,0-21-16,1 0 0,-1 0 0,21 0 15,-21 0-15,0 0 0,22 0 16,-22 0-16,21 0 0,-21-21 0,22-1 16,-22 22-16,21-21 0,-21-21 15,22 21-15,-22 0 0,0-22 16,0 22-16,0-21 0,1 21 0,-22-22 16,0 22-16,21-21 0,-21 21 15,0-1-15,21 22 0,-21-21 0,0 42 31,0 1-15,-21-1-16,21 0 0,-21 0 0,21 0 16,0 0-16,0 1 0,0-1 15,0 0-15,0 0 0,-22 21 0,22-20 16,0-1-16,0 0 16,0 0-16,0 0 0,22-21 0,-22 21 0,21-21 15,-21 22-15,21-22 16,0 0-16,0 0 0,0 0 15,1 0-15,20 0 0,-21-22 0,0 1 16,0 21-16,22-21 0,-22 0 16,0 0-16,0 0 0,0-1 0,1 1 15,-1 0-15,-21-21 0,0 21 16,0-1-16,21 1 0,-21 0 16,0 42 15,0 0-31,0 1 15,0-1-15,0 0 0,0 0 16,0 0-16,0 0 0,0 1 16,0-1-16,0 0 15,0 0-15,0 0 16,21-21 0,0 0-1,0 0-15,1 0 0,-1-21 0,0 21 16,0-21-16,0 0 0,0 0 15,43-1-15,-43 1 0,0-21 16,0 21-16,1 0 0,-1-1 16,0 1-16,0 21 0,-21-21 0,21 0 15,-21 42 17,0 0-32,0 0 0,0 1 15,0-1-15,0 0 0,0 0 16,0 0-16,0 0 0,0 1 15,0-1-15,0 0 0,0 0 16,21-21-16,1 21 0,-1-21 16,0 0-16,0 0 0,0 0 0,0 0 15,1 0-15,20 0 0,-21 0 16,21 0-16,-20 0 0,-1-21 0,21 0 16,-21 21-16,22-21 0,-22 0 15,0-1-15,21 1 0,-21 0 0,1 0 16,-1-43-16,-21 43 15,21-21-15,-21 21 0,0-22 16,0 22-16,0 0 0,-21 21 16,0 21-1,-1 0-15,22 1 0,0-1 0,-21 0 16,21 21-16,-21-21 0,21 1 0,0 20 16,0-21-16,0 0 15,0 0-15,0 1 0,0-1 0,21 0 16,0-21-16,1 21 15,-1-21-15,0 0 0,0 0 16,0 0-16,0 0 0,1 0 0,-1 0 16,0-21-16,0 21 0,0-21 0,0 0 15,1 21-15,-1-22 0,0 1 16,0 0-16,-21 0 0,0 0 0,0 0 16,0-1-16,0-20 0,0 21 0,-21 0 15,0 0-15</inkml:trace>
  <inkml:trace contextRef="#ctx0" brushRef="#br0" timeOffset="34700.93">11409 5673 0,'0'0'0,"-21"0"15,42 0 1,21 0-16,0 0 0,1-21 16,20 21-16,1 0 0,-1 0 0,1-22 15,20 22-15,-20 0 0,21-21 16,-22 21-16,1 0 0,-1 0 0,1 0 16,-22 0-16,-21 0 0,0 0 15,0-21-15,1 21 16</inkml:trace>
  <inkml:trace contextRef="#ctx0" brushRef="#br0" timeOffset="35818.8">15536 5694 0,'0'0'0,"0"-21"16,0 0-16,0-22 0,21 22 0,-21 0 0,0 0 15,0 0-15,0-1 16,-21 22-16,0 0 16,0 0-16,0 22 0,0-1 0,-1 0 15,1 0-15,0 0 0,0 22 16,0-1-16,0 0 0,-22 43 15,43-43-15,0-21 0,0 22 16,0-1-16,0-21 0,0 22 0,0-22 16,0 0-16,0 0 0,21 0 0,22 0 15,-22-21-15,0 0 0,21 0 16,-20 0-16,20 0 0,-21 0 0,64-42 16,-64 42-16,0-21 0,0 0 15,0 0-15,1-1 16,-22 1-16,21-21 0,-21 21 0,0 0 15,0-22-15,0 22 0,-21 0 0,-1-21 16,1 20-16,-21 1 0,21 0 16,0 0-16,-1 0 0,1 21 0,0 0 15,0 0-15,0 0 0,42 21 32,0-21-32,21 0 15,1 0-15,-1 0 0,0 0 16,1-21-16,-1 0 0,22-1 0,-22 1 15,21 0-15,1 0 0,-1 0 16,-20 0-16,20-1 0,-20 1 16,-1 0-16,0 0 0,-21 0 0,1 0 15,-1-1-15,-21 1 0,0 0 16,-21 0 0,-1 21-16,1 0 0,0 21 15,0-21-15,0 21 16,21 0-16,0 22 0,-21-22 0,21 21 15,-22 1-15,22-1 0,-21 21 16,21 43-16,-21-63 0,21 20 16,-21 1-16,21-1 0,0 1 15,0-1-15,0 22 0,-21-1 0,21 1 16,0 0-16,0-1 0,0 22 16,0-21-16,-21 0 0,21 20 0,-22-20 15,22 21-15,-21 0 0,0 0 0,0-22 16,21 22-16,-42 63 15,-1-84-15,22 0 0,0-1 0,0-20 16,21-1-16,-21 1 0,-1-22 16,22 1-16,-21-1 0,21-21 0,0 21 15,0-20-15,-21-1 0,0-21 16,21-21-16,-21-1 16,21 1-16,0-21 0,-21 0 0,-1-1 15,1-20-15,21-1 16,-21 1-16,21-22 0,0 0 0,0 1 15,0-1-15,0-21 0,0 0 0,21 22 16,22-22-16,-22 0 0,21 21 16,0-20-16,22-1 0,-22 21 0,22-21 15,-1 22-15,1-1 0,-1 21 0,1 1 16,-1-1-16,1 1 0,-22-1 16,22 22-16,-22 0 0,0-22 15,22 22-15,-22 0 0,0-1 0</inkml:trace>
  <inkml:trace contextRef="#ctx0" brushRef="#br0" timeOffset="37114.31">17886 6054 0,'0'0'0,"-85"42"16,64-21-16,42-21 47,0-21-47,0 21 0,1-21 15,-1 0-15,21 0 0,-21-22 0,0 22 16,1-21-16,-1 21 0,0-22 16,21 1-16,-21-22 0,1 22 0,-1-21 15,0 20-15,0-20 0,0-1 16,0 22-16,1-22 0,-22 22 0,0 0 16,0-1-16,21 1 0,-21 0 15,0 21-15,0-1 0,0 1 16,-21 21-16,-1 0 15,1 21-15,0 1 16,0 20-16,21 0 0,-21-21 0,0 43 16,-1-22-16,22 1 0,0-1 15,-21 21-15,0 1 0,21-22 0,-21 22 16,21-22-16,0 0 0,0 1 0,0-1 16,0 0-16,0-20 0,21 20 15,0-21-15,0 0 0,1-21 16,20 0-16,-21 21 0,21-21 0,-20 0 0,20 0 15,0 0-15,1-21 16,-1 0-16,0 0 0,1 0 0,-1 0 16,-21-1-16,21-20 0,-20 0 15,20-1-15,-21 1 0,0 0 0,0-1 16,1-20-16,-1 21 0,-21-1 0,0-20 16,0 20-16,0 1 0,0 21 15,0-21-15,0 20 0,0 1 0,0 0 16,0 42-1,-21 0-15,21 1 16,0 20-16,-22-21 0,22 21 0,-21 1 16,21-1-16,0 0 15,-21 1-15,0-1 0,0 0 0,21 1 16,0-1-16,-21 0 0,21 1 0,-22-22 16,22 21-16,-21-21 0,21 1 15,0-1-15,0 0 0,0 0 0,21-42 47,1 0-47,-1 0 0,-21-1 16,21 1-16,0 0 0,0-21 15,0 21-15,1-22 0,-1 22 0,-21-21 16,21 21-16,0-1 0,0 1 16,0 21-1,1 0 1,-22 21-16,0 1 0,0 20 15,0-21-15,0 0 0,0 22 0,0-22 16,21 21-16,-21-21 0,21 0 0,0 22 16,-21-22-16,21 0 0,0 0 15,1 0-15,-1 1 0,0-22 0,0 21 16,21-21-16,-20 0 0,20 0 0,0 0 16,43 0-16,-43 0 15,22 0-15,-22-21 0,0-1 0,1 22 16,-1-21-16,0 0 0,1 0 15,-22-21-15,21 20 0,-21-20 16,1 21-16,-1-21 0,-21-1 0,0 22 16,0-21-16,0 21 0,0-22 15,0 22-15,0 0 0,-21 0 16,-1 21-16,-20 0 0,21 0 16,0 21-16,0 0 0,-1 0 15,1 0-15,-21 43 0,42-22 16,0-21-16,0 22 0,0-22 15,0 21-15,0-21 0,0 1 16,21-1-16,0-21 0,0 21 0,1 0 0,-1-21 16,21 0-16,-21 0 0,0 0 15,22 0-15,-1 0 0,0 0 16,1 0-16,-22-21 0,21 0 0,1 21 16,-22-21-16,21 21 0,-21-22 15,22 1-15,-22 0 0,-21 0 16,21 0-16,-21 0 0,0-1 15,0 1-15,0 0 0,-21 0 0,0 0 16,-1 0-16</inkml:trace>
  <inkml:trace contextRef="#ctx0" brushRef="#br0" timeOffset="37365.67">17886 5609 0,'0'0'0,"21"0"31,0 0-31,21-21 0,1 21 16,-1-21-16,64 0 0,-43 0 15,-20 21-15,20-22 0,-20 22 16,20 0-16,-21 0 0,-20-21 0,20 21 15,-21-21-15</inkml:trace>
  <inkml:trace contextRef="#ctx0" brushRef="#br0" timeOffset="39213.12">21294 5630 0,'21'-21'16,"-42"42"-16,42-63 0,-21 21 0,21 0 0,0 0 16,-21-22-16,0 22 15,0 0-15,0 0 0,0 0 0,0-22 16,0 22-16,0 0 0,0 0 0,0-22 16,-21 43-16,21-21 0,-21 0 15,0 21-15,-1 0 0,-20 0 0,21 0 16,-21 21-16,20 0 0,-20 1 15,21 20-15,0-21 0,0 21 16,-1-20-16,-20 20 0,42-21 0,-21 21 16,0 1-16,0-1 0,21-21 15,-22 22-15,22-22 0,0 0 0,0 0 16,0 0-16,22 0 0,-1 1 0,0-22 16,21 0-16,-21 0 0,22 0 15,-22 0-15,21 0 0,1 0 0,-1 0 16,-21-22-16,21 1 0,1 0 15,-1 0-15,-21 0 0,22 0 0,-22-1 16,0 1-16,0 0 0,0 0 16,-21-21-16,0 20 0,0 1 15,0 0-15,0 0 0,0 0 0,-21 21 32,0 21-17,21 0-15,-21 0 0,21 0 0,-21 22 16,21-22-16,0 0 0,0 21 15,0-20-15,0 20 0,0-21 0,21 0 16,0 0-16,0-21 0,0 22 0,22-22 16,-22 0-16,0 0 0,21 0 15,1 0-15,-1 0 0,-21 0 0,21-22 16,1 1-16,-1 0 0,0 21 16,-20-21-16,20 0 0,-21-22 15,0 22-15,0 0 0,1 0 0,-1 0 16,0-22-16,-21 22 0,0 0 0,0 0 15,0-21-15,0 20 0,0 1 16,0 0-16,0 42 31,-21 0-15,21 1-16,-21 20 0,21 0 0,0 1 16,0-1-16,-22 0 0,22 22 15,-21-22-15,0 22 0,21-1 0,0 1 16,0-1-16,-21 1 0,21-1 15,-21 22-15,21-22 0,-21 22 16,21 0-16,-22-1 0,1 1 0,21-22 16,-21 22-16,0 0 0,21-22 0,-21 1 15,0-1-15,-1 1 0,22-1 16,0-20-16,-21-1 0,21 0 0,0 1 16,-21-22-16,21 0 0,0 0 0,0-42 31,0 0-31,21-22 15,0 22-15,-21-21 0,0-22 0,22 22 16,-22-21-16,21-1 0,-21 1 0,0-22 16,21 0-16,0 1 15,-21-1-15,21 0 0,-21-21 0,0 22 16,21-1-16,-21 0 0,22 1 0,-22-1 16,0 22-16,21-22 0,0 21 15,-21 1-15,21-1 0,0 1 16,0 21-16,1-1 0,-22 1 0,21 21 15,0 0-15,0 21 0,0 0 0,22 0 16,-22 0-16,0 0 0,21 0 0,-21 21 16,1 0-16,20 0 0,-21 0 15,0 22-15,0-22 0,-21 0 0,0 21 16,0-21-16,0 1 0,0-1 0,0 0 16,-21 0-16,0 0 15,0 0-15,0-21 0,0 0 0,-1 0 16,1 0-16,0 0 0,0 0 15,0 0-15,0 0 0,-1 0 0,1-21 16,0 21 0,21 21 15,0 1-31,21-22 16,-21 21-16,21-21 0,1 0 15,-1 0-15,0 0 0,0 0 0,0 0 16,22 0-16,-22 0 0,21 0 15,-21 0-15,22 0 0,-22 0 16,21 0-16,-21-21 0,0 21 0,22-22 16,-22 1-16,21 0 0,-21 21 15,22-21-15,-22-21 0,21 20 0,-21 1 16,1 0-16,-1-21 0,0 21 16,-21-1-16,21 1 0,-21 0 0,21 0 15,-21 0-15,0 0 16,0 42-1,0 0 1,0 21-16,0 1 0,0-1 0,0 0 16,21 1-16,-21 20 0,22 1 15,-22-1-15,0 1 0,21-1 16,0 22-16,-21-22 0,0 22 0,0-22 16,0 22-16,0 0 0,0-1 15,0 1-15,-21-21 0,0 20 0,-22-20 16,22 20-16,0-20 0,0-1 0,-22 1 15,22-1-15,0 1 0,0-1 16,0-20-16,0 20 0,21-20 0,-22-1 16,1 0-16,21-21 0,0 22 0,0-22 15,-21 0-15,21 0 0,0 0 16,-21-21-16,21-21 16,0 0-1,0-21-15,0-1 0,0 1 0,0-21 16,21-1-16,-21 1 0,0-22 0</inkml:trace>
  <inkml:trace contextRef="#ctx0" brushRef="#br0" timeOffset="39953.67">23050 5355 0,'22'0'0,"-1"0"0,0 0 16,0-21-16,0 21 0,0 0 0,1 0 15,20 0-15,-21 0 0,0 0 16,0 21-16,1 0 0,-1 1 0,-21-1 16,0 0-16,0 0 0,0 0 0,0 0 15,0 1-15,0 20 0,-21-21 16,21 0-16,-43 0 0,22 1 0,0-22 15,0 21-15,0 0 0,-1-21 16,1 0-16,0 0 0,0 0 0,0 0 16,0 0-16,-1 0 0,1 0 31,42 0 0,1 0-31,-1 0 0,0 0 16,0 0-16,0 0 0,22 0 0,-22 0 15,21-21-15,-21 0 0,22 21 16,-1-22-16,-21 1 0,21 21 0,1-21 16,-1 0-16,0 0 0,-20 0 0,20-1 15,-21 1-15,21-21 16,-20 21-16,-1-22 0,21 22 0,-21-21 0,0 0 16,1-1-16,-1 1 15,42-64-15,-42 64 0,1-1 16,-1 1-16,0 0 0,-21 21 0,21-22 15,-21 22-15,21 0 0,-21 0 16,0 0-16,0-1 0,-21 22 31,0 22-31,0 20 16,0-21-16,-1 21 0,-20 1 0,21-1 16,0 0-16,21 22 0,-21-22 15,-1 1-15,22-1 0,-21 0 0,21 1 16,0-1-16,0 0 15,0-21-15,0 22 0,0-22 0,21 0 16,1 0-16,-1 0 0,0-21 0,0 22 16,0-22-16,0 0 0,22 0 15,-22 0-15,0 0 0,0 0 0,0-22 16,1 1-16,-1 21 0,0-21 0,0 0 16,0 0-16,0 0 0,-21-1 15,0 1-15,22 0 0,-22-21 0,21 21 16,-21-1-16</inkml:trace>
  <inkml:trace contextRef="#ctx0" brushRef="#br0" timeOffset="40484.87">24532 4551 0,'0'0'0,"21"0"16,-21 21 0,0 0-1,0 0-15,0 1 0,0-1 16,0 0-16,-21 0 0,21 0 0,0 0 16,-21 1-16,0-1 0,21 0 15,0 0-15,-21 0 0,-1 0 16,22 1-16,-21-22 0,0 21 0,21-42 62,0-1-62,0 1 0,0 0 16,0 0-16,21-21 0,0 20 16,1 1-16,-1-21 0,0 21 0,0 0 15,21-22-15,-20 22 0,20 0 0,0 0 16,-21 21-16,22 0 15,-1 0-15,0 0 0,-20 0 0,20 0 16,-21 0-16,0 21 0,-21 21 16,0-21-16,0 1 0,0 20 0,0 0 15,0-21-15,0 22 0,0-22 0,0 21 16,-21-21-16,21 22 0,-21-22 16,0 0-16,21 0 0,0 0 0,0 1 15,0-1-15,-21-21 16,-1 0 15</inkml:trace>
  <inkml:trace contextRef="#ctx0" brushRef="#br0" timeOffset="59510.38">1947 8594 0,'0'-21'63,"0"-1"-48,21 1-15,1 0 0,-22 0 16,0 0-16,0 0 15,0-1-15,0 1 0,0 0 0,0 0 16,0 0-16,-22 0 0,1-1 16,0 1-16,0-21 0,0 21 15,0 0-15,-22 21 0,1-22 16,21 22-16,-22 0 0,1 0 0,0 0 16,-1 0-16,1 22 0,21-1 15,-21 0-15,-1 0 0,22 21 0,0 1 16,0-22-16,0 21 0,-1 1 15,22-1-15,-21 0 0,21 1 16,0-1-16,0 0 0,0 1 0,0-1 16,0 0-16,0 1 15,0-22-15,21 21 0,1-21 0,-1 0 16,21 1-16,-21-22 0,22 0 16,-22 0-16,21 0 0,0 0 0,1-22 15,-1 1-15,-21 0 0,22 0 16,-1 0-16,0 0 0,-21-22 0,22 22 15,-22 0-15,0-21 16,0 20-16,0 1 0,1 0 0,-1-21 16,-21 21-16,21-1 0,-21 1 0,0 0 15,0 0-15,0 0 0,0 0 16,0-1-16,0 44 31,0-1-31,0 0 16,0 0-16,0 0 0,0 0 0,0 22 15,0-22-15,0 0 0,0 21 16,0-20-16,0 20 0,0-21 16,0 0-16,0 0 0,0 1 0,21-22 15,0 21-15,0-21 0,1 0 16,-1 0-16,21 0 0,-21 0 0,22 0 16,-22-21-16,21-1 0,0 22 15,-20-21-15,20 0 0,-21 0 0,21 0 16,-20-22-16,-1 22 0,0 0 15,0 0-15,-21 0 0,0 0 16,0-22-16,0 22 0,0 0 16,0 0-16,0 0 0,0 42 31,0 0-15,-21 0-16,21 0 0,0 0 15,0 22-15,-21-22 0,21 0 0,0 0 16,0 0-16,0 22 0,-21-22 15,21 0-15,-22 0 0,22 0 16,0 1-16,0-1 16,0-42 15,0-1-31,0 1 16,0 0-16,0-21 0,0 21 15,22-1-15,-22 1 0,21 0 16,0-21-16,-21 21 0,21-1 0,0 1 15,0 0-15,1 0 0,-1 0 16,0 21-16,21 0 0,-21 0 0,1 0 16,-1 0-16,21 0 0,-21 0 15,0 21-15,1 0 0,-1-21 0,0 21 16,0 0-16,0 1 0,0-1 16,1 0-16,-1 0 0,21 21 15,-42-20-15,21-22 16,0 21-16,1 0 15,-1-21-15,0 0 16,0 0-16,0 0 0,-21-21 16,21 21-16,1-21 0,-1-1 15,0 1-15,0 0 0,0 0 16,0 0-16,1-22 0,-1 22 16,0 0-16,0 0 0,0 0 0,0 0 15,22-1-15,-22 1 0,0 21 16,21 0-16,-20 0 0,20 0 0,-21 0 15,0 0-15,0 0 0,1 0 16,-22 21-16,21 1 0,0-1 16,-21 0-16,0 0 0,0 0 15,0 0-15,0 1 16,21-22-16,-21-22 62,0 1-62,0 0 16,-21 0 0,0 0-16,0 0 15,-1 21-15,1 0 0,0 0 16,0 0-16,0 0 0,0 0 16,-1 0-16,1 0 0,0 0 0,-21 21 15,21 0-15,-1 0 0,1 0 16,-21 0-16,21 1 0,0-1 0,-1 0 15,1 0-15,0 21 16,21-20-16,0-1 0,0 21 0,0-21 0,0 0 16,0 1-16,0-1 0,0 0 15,0 0-15,21 0 0,0 0 0,1-21 16,-1 22-16,0-22 0,21 0 0,-21 0 16,22 0-16,-22 0 15,21 0-15,-21-22 0,22 1 0,-22 21 16,0-21-16,0 0 0,22 0 15,-22 0-15,0-1 0,0-20 16,-21 21-16,21-21 0,0 20 0,-21-20 0,22 0 16,-22-1-16,0 1 0,0-21 15,21 20-15,-21-20 0,0-1 0,21 1 16,-21 20-16,0-20 0,0 21 16,0-1-16,0 1 0,0 21 0,0 0 15,0-1-15,0 44 31,0-1-31,0 21 16,-21 0-16,21 1 0,-21 20 16,21-20-16,-22 20 0,22-21 0,0 22 15,0-22-15,0 22 0,0-22 16,0 0-16,0 1 0,0-1 0,22 0 16,-1-20-16,-21 20 0,21-21 0,0 0 15,0 0-15,-21 1 16,21-22-16,1 0 0,-1 21 0,0-21 0,0 0 15,0 0-15,0-21 16,1-1-16,-1 1 0,0 0 16,-21 0-16,21 0 0,0 0 0,0-1 15</inkml:trace>
  <inkml:trace contextRef="#ctx0" brushRef="#br0" timeOffset="60913.81">5694 8700 0,'0'-22'31,"21"22"-31,0-21 15,0 21-15,0-21 0,1 0 16,-1 0-16,0 0 0,21-1 0,-21 1 16,1 0-16,-1 0 0,0-21 0,0 20 15,0 1-15,0-21 0,-21 21 16,0-22-16,0 22 0,0-21 0,0 21 16,0 0-16,-21-1 0,0 22 15,0 0-15,0 0 0,0 0 0,-43 22 16,43-1-16,0 21 0,0-21 15,-1 22-15,1-22 0,21 21 16,-21 0-16,21 1 0,0-1 0,0-21 16,0 22-16,21-1 0,0 0 15,1-21-15,-1 1 0,21 20 16,-21-21-16,0-21 0,22 21 0,-22 0 16,0-21-16,21 0 0,-20 0 15,-1 0-15,0 0 0,0 0 0,0 0 16,0-21-16,1 0 0,-1 0 0,0 0 15,0 0-15,0-1 0,0 1 16,-21 0-16,22 0 0,-1 0 16,0-22-16,0 22 0,0 0 0,0-21 15,22 21-15,-22-1 0,21 1 16,1 0-16,-1 0 0,-21 21 0,21 0 0,-20 0 16,-1 0-16,0 0 15,0 21-15,0-21 0,-21 21 0,0 0 16,0 1-16,0-1 0,0 21 0,0-21 15,0 0-15,-21 1 0,0-1 16,21 0-16,-21 0 0,0 0 0,21 0 16,0 1-16,-22-22 0,22 21 15,-21-21-15,42-21 32,1 21-32,-1-22 15,0 1-15,-21 0 0,21 0 0,0 0 16,0 0-16,1-1 0,-1 1 15,-21 0-15,21-21 0,0 21 16,0-1-16,-21 1 0,0 0 0,0 0 16,0 0-16,-21 42 31,0-21-31,0 21 0,0 0 0,-1 0 16,1 1-16,0 20 0,0-21 15,0 0-15,21 22 0,0-22 0,0 21 16,0-21-16,0 0 0,0 1 0,0 20 15,42-21-15,-21-21 0,0 21 16,1 0-16,20-21 0,-21 0 0,0 0 16,22 0-16,-22 0 0,21 0 15,-21 0-15,0-21 0,1 0 16,20 0-16,-21 21 0,0-21 0,0 0 16,1-22-16,-1 22 0,0 0 0,0 0 15,-21 0-15,0-22 0,21 22 16,-21 0-16,21-21 0,-21 20 0,22 1 15,-22 0-15,0 0 0,0 0 16,0 0-16,21-1 0,-21 1 16,21 0-1,-21 42 1,0 0 0,0 1-16,0-1 0,0 0 15,0 0-15,0 21 0,0-20 16,0 20-16,0 0 0,0 1 0,0 20 15,0-21-15,0 22 0,0-1 0,-21 1 16,21-1-16,-21 22 0,21 63 16,0-84-16,-22 20 0,1 1 15,0 0-15,21-1 0,-21 1 0,0 0 16,21-22-16,-21 22 0,-1-22 16,22 1-16,-21-1 0,0 1 0,21-22 15,0 1-15,0-1 0,-21-21 0,21 0 16,0 0-16,0 1 0,-21-22 15,21-22 1,0 1-16,0 0 0,0 0 0,0-21 16,0 20-16,0-20 0,0 0 0,0-1 15,0-20-15,0 21 0,0-22 0,21 1 16,-21-1-16,21-21 0</inkml:trace>
  <inkml:trace contextRef="#ctx0" brushRef="#br0" timeOffset="61237.62">7175 8636 0,'0'-42'0,"0"84"0,0-127 16,0 43-16,0 21 0,0-21 0,0 20 15,0-20-15,0 21 0,0 0 16,22 0-16,-1-1 0,0 1 0,21 21 16,-21-21-16,22 0 0,-1 21 15,0 0-15,1 0 0,-1 0 0,22 0 16,-22 21-16,0 0 0,1 0 0,-1 1 15,-21-1-15,21 21 0,-42-21 16,0 22-16,0-22 0,0 21 0,-21-21 16,0 22-16,-21-22 0,21 0 0,-22 21 15,1-21-15,0 1 16,-1-1-16,1 0 0,0-21 0,20 21 0,-20 0 16,21-21-16,-21 0 0,20 0 15,1 21-15,0-21 0,0 0 16,21-21 15,0 0-31</inkml:trace>
  <inkml:trace contextRef="#ctx0" brushRef="#br0" timeOffset="63733.38">7853 8742 0,'0'-21'16,"0"0"-1,0-1-15,21 1 16,0 0-16,0 21 0,0-21 0,1 0 16,-1 0-16,0-22 0,21 22 0,-21 0 15,1 0-15,-1-22 0,0 22 16,0 0-16,0-21 0,0 21 0,1-22 15,-22 22-15,21 0 0,-21 0 0,0 0 16,0-1-16,-21 44 31,-1-1-31,1 0 16,0 0-16,21 21 0,-21 1 16,0-22-16,21 21 0,-21 1 0,21-22 15,-22 21-15,22 0 0,0-20 16,0-1-16,0 21 0,0-21 0,0 0 15,22-21-15,-1 22 0,0-1 0,0-21 16,0 0-16,0 0 0,1 0 16,20 0-16,-21 0 0,0 0 0,0 0 15,22-21-15,-22-1 0,0 22 0,0-21 16,22 0-16,-22 21 0,0-21 16,0 0-16,0 0 0,-21-22 0,0 22 15,0 0-15,0-21 0,0 20 16,0-41-16,0 21 15,-21-1-15,0 22 0,0 0 0,0-21 16,-22 20-16,22 22 0,0 0 16,0 0-16,0 0 0,-1 0 0,1 0 15,0 22-15,-21-1 0,21 21 16,-1-21-16,1 0 0,0 22 0,0-22 16,0 21-16,21 1 0,-21-22 15,21 0-15,0 0 0,0 0 16,0 0-16,0 1 0,21-22 0,0 21 15,0-21-15,0 0 0,0 0 0,22 0 16,-1 0-16,-21 0 0,22 0 16,-1 0-16,0-21 0,1 21 15,20-22-15,-21 1 0,22 0 0,-22 0 16,22 0-16,-22 0 0,22-1 16,-22 1-16,21 0 0,-20-21 0,-1 21 15,-21 21-15,22-22 0,-43 1 0,21 21 16,-42 0-1,-1 21 1,1 1-16,0-1 0,0 0 0,0 0 16,0 21-16,-1-20 0,22-1 15,0 0-15,0 0 0,0 0 16,0 22-16,0-22 0,43 0 0,-22-21 0,0 21 16,0 0-16,0 0 15,1-21-15,-1 22 0,0-22 16,-21 21-16,21-21 0,-42 0 31,0 0-31,0 0 16,-1 0-16,1-21 0,0 21 0,0-22 15,0 1-15,0 21 0,-22-21 16,22 21-16,0 0 0,0-21 0,0 21 16,-1 0-16,1 0 15,21 21 1,0 0-16,0 0 0,0 1 15,21-1-15,1-21 16,-1 21-16,0 0 0,21-21 16,-21 21-16,1-21 0,20 0 0,-21 0 15,21 0-15,1 0 0,-22 0 0,21 0 16,-21 0-16,22 0 0,-22 0 16,21 0-16,-21-21 0,22 0 0,-22 21 15,0-21-15,21 0 0,-20-1 16,20 22-16,-21-42 0,0 21 0,0 0 15,1 0-15,-22-1 0,21-20 16,0 21-16,-21-21 0,0 20 16,0-62-16,0 63 15,0-1-15,-21 22 32,0 0-32,21 22 0,-22-22 0,1 21 15,21 21-15,-21-21 0,21 0 0,0 1 16,0 20-16,0-21 0,0 0 15,0 0-15,0 43 0,0-43 16,0 0-16,21 0 0,0-21 16,1 22-16,-1-1 0,21-21 15,-21 0-15,0 0 0,22 21 0,-1-21 16,-21 0-16,22 0 0,-1 0 0,-21-21 16,21 21-16,1-21 0,-22-1 15,21 22-15,1-21 0,-22 0 0,21 0 16,-21 0-16,22 0 0,-22-22 0,0 22 15,0 0-15,0 0 0,0-22 16,-21 22-16,0 0 0,22 0 0,-22 0 16,0 42 15,0 0-31,0 0 0,0 0 0,0 1 16,-22-1-16,22 0 0,0 21 0,0-21 15,0 1-15,0-1 0,0 0 16,0 0-16,0 0 0,0 0 0,0 1 15,0-1-15,0 0 16,0 0 0,0-42-1,0 0 1,0 0-16,0-1 16,22 1-16,-22 0 0,21-21 0,-21 21 15,21-1-15,-21-20 0,21 0 0,0-22 16,0 22-16,1 21 15,-1-22-15,0 22 0,0 0 16,43 0-16,-43 21 0,0 0 16,0 0-16,0 21 0,0-21 0,1 21 15,-1 0-15,0 22 0,-21-22 16,21 0-16,-21 0 0,21 0 0,0 43 16,-21-43-16,0 0 0,22 0 15,-22 1-15,42 20 16,-21-42-16,0 21 0,0 0 0,1-21 15,-1 0-15,0 21 0,21-21 0,-21 0 16,22 0-16,-22 0 16,21 0-16,-21 0 0,22 0 0,-1 0 0,-21 0 15,22-21-15,-22 0 0,42 0 16,-20 0-16,-22 0 0,0-1 16,0 1-16,21 0 0,-20 0 15,-22-21-15,21 20 0,0-20 0,-21 0 16,0 21-16,0-22 0,0 22 0,0 0 15,0 0-15,0 0 0,-21 21 16,0 0-16,-1 0 0,-20 21 16,21-21-16,-21 21 0,20 21 0,-20-21 15,21 1-15,0-1 0,-22 21 16,22-21-16,0 0 0,21 1 16,0 20-16,0-21 0,0 0 0,0 0 15,21 1 1,0-22-16,1 0 0,20 0 0,-21 0 15,0 0-15,43-22 0,-43 22 16,0-21-16,0 0 16,0 0-16,1 0 15,-22 0-15,-22 42 47,1 0-47,0 0 0,21 0 16,0 22-16,-21-22 0,0 21 0,21 22 15,-21-22-15,21 21 0,0 1 0,0-1 16,0 22-16,0-21 0,0-1 16,0 106-16,0-105 0,0 21 15,0-1-15,0 1 0,0 21 0,0-22 16,21 1-16,-21 0 0,21-1 0,-21 1 16,0 0-16,0-1 0,0 1 15,0-21-15,0 20 0,0-20 0,0 20 16,-21-20-16,0-22 0,-1 22 0,22-22 15,-21 0-15,0-20 0,0-1 0,0 0 16,0 0-16,-1-21 16,22-21-16,-21-21 15,21 20-15,0-20 0,0 0 0,0-22 16,0 1-16,0-1 0,0 1 16,0-1-16,0-20 0,0-1 0,0 21 15,0-20-15,0-1 0,0 0 16,0 1-16,0 20 0,21-20 0,-21 20 15,0 1-15,0-22 0,0 21 0,0 22 16,0-21-16</inkml:trace>
  <inkml:trace contextRef="#ctx0" brushRef="#br0" timeOffset="64002.22">9969 8022 0,'0'0'16,"22"0"-16,-1-21 0,0 21 15,0 0 1,0 0 15,0 0-15</inkml:trace>
  <inkml:trace contextRef="#ctx0" brushRef="#br0" timeOffset="66115.21">13441 7895 0,'21'-21'0,"-42"42"0,42-63 0,0 21 16,-21 0-16,21-1 0,-21-20 16,21 21-16,-21 0 0,0-22 0,0 22 15,0 0-15,0 0 0,0-21 16,0 20-16,0 1 15,-21 21 1,0 21-16,0 1 0,0-1 16,0 21-16,-1-21 0,1 22 0,0 20 15,-21-21-15,21 22 0,-22 63 16,22-64-16,21 1 16,-21-1-16,21 1 0,-21-22 0,21 22 15,0-22-15,0 0 0,0 1 0,21-1 0,0-21 16,0 0-16,0 1 0,1-1 15,20 0-15,-21-21 0,21 0 0,22 0 16,-22 0-16,1 0 0,-1-21 16,0 21-16,1-21 15,-1-1-15,0 1 0,1-21 0,20 21 16,-21-22-16,1 1 0,20 0 0,-20-1 16,-1 1-16,0-21 0,-21-1 15,22 1-15,-1-64 0,-21 63 16,-21 1-16,0-1 0,0 1 0,-21-1 15,0 22-15,-21-22 0,-1 1 16,1 20-16,-22 1 0,22 21 0,-21 0 16,-1 0-16,1 21 0,-1 0 15,1 0-15,-1 21 0,-42 42 16,64-20-16,-22-1 0,43 21 16,-21 1-16,21-1 0,21 1 15,0-1-15,0 22 0,0-21 0,0 20 16,21-20-16,0-1 0,0-20 15,22 20-15,-22-21 0,21-20 0,0 20 16,-20-21-16,41 21 0,-21-42 0,1 22 16,-1-1-16,0-21 0,22 0 15,-22 0-15,1 0 0,-1 0 0,21 0 16,-20-21-16,20-1 0,-20 22 0,-1-21 16,21 0-16,-20-21 0,-1 21 15,-21-1-15,22-20 0,-22 21 0,0-21 16,-21 20-16,0 1 0,21 0 0,-21 0 15,0 0-15,0 42 16,0 21 0,0-21-16,0 1 0,-21 20 15,0-21-15,21 21 0,0-20 16,-21 20-16,-1-21 0,22 21 0,-21-20 16,21-1-16,0 0 0,-21 0 0,21 0 15,-21 0-15,21 1 16,0-44 15,21 1-31,0 0 16,-21 0-16,21 0 0,1-22 15,-1 22-15,-21-21 0,21 0 0,0 20 16,0-62-16,0 63 16,-21-1-16,22 1 0,-22 0 0,21 21 15,-21 21-15,0 22 16,0-22-16,0 0 15,0 21-15,21 1 0,-21-22 0,0 21 16,0-21-16,0 22 0,21-22 16,0 0-16,0 0 0,1 0 0,-1 0 15,0 1-15,0-1 0,0-21 16,0 21-16,22-21 0,20 0 16,-42 0-16,22 0 0,-22 0 0,21-21 15,1 21-15,-22-21 0,21-1 16,-21 1-16,22-21 0,-1 21 0,0-64 15,-21 43-15,22-22 16,-22 1-16,-21 20 0,21-20 0,0-1 16,-21 1-16,21-1 0,-21 1 0,0-1 15,0 22-15,0-21 0,0 20 16,0 1-16,0 21 0,0 0 0,0-1 16,0 1-16,0 42 15,0 1-15,0 20 0,0-21 16,0 43-16,0-22 0,-21 21 15,0-20-15,0 41 0,21-20 0,-21-1 16,0 1-16,21-1 0,-22 1 16,22-1-16,-21-20 0,21 20 0,0-20 15,0 20-15,0-21 0,0-20 16,21-1-16,1 0 0,-1 0 16,42 0-16,-42-21 0,1 0 15,20 0-15,-21 0 0,21 0 0,-20 0 16,20 0-16,-21 0 0,0-21 15,22 0-15,-22 0 0,0 0 16,0-1-16,21 1 0,-42 0 0,22 0 16,-1 0-16,-21 0 0,21-1 15,-21 1-15,0 42 16,0 1-16,0-1 0,0 0 16,0 0-16,0 0 0,0 0 15,-21 22-15,21-22 0,-21 0 0,21 0 16,0 0-16,0 22 0,0-22 15,0 0-15,0 0 0,21-21 16,0 0-16,0 0 0,0 0 16,0 0-16,1 0 0,20-21 0,-21 21 15,0-21-15,0 0 16,22 0-16,-22-22 0,21 1 0,-21 0 16,1-1-16,-1 22 0,0-21 15,0-1-15,0 22 0,-21-21 16,0 21-16,21 0 0,-21-1 0,0 1 15,0 42 17,-21 1-32,21-1 0,-21 0 0,0 21 15,-21 22-15,20-22 16,1-21-16,0 22 0,-21 62 16,42-62-16,-21-1 0,-1 64 15,1-43-15,0 64 0,21-63 16,-21-1-16,0 1 0,21-1 0,0 22 15,0-21-15,-21 20 16,21-20-16,-22 20 0,22 1 0,0-21 16,0 20-16,0-20 0,-21 20 0,21-20 15,0 21-15,0-22 0,-21 22 0,21-22 16,0 1-16,0-1 0,-21 1 16,0-1-16,0 1 0,21-22 15,-22 0-15,1-20 0,0 20 0,0-21 16,0-21-16,0 0 0,-1 0 0,1 0 15,0-42-15,0 21 0,-21-22 16,20 1-16,1 0 0,0-22 16,0 1-16,0-1 0,21-21 0,0-63 15,0 64-15,0 20 0,0-21 16,0 1-16,0-1 0,21 0 16,0 1-16,-21 20 0,21 1 0,0-22 15,1 43-15,-1-22 0,0 1 0,0 20 16,0 1-16,0 0 0,22-43 15,-1 43-15,-42 21 16,21-22-16,43-20 0</inkml:trace>
  <inkml:trace contextRef="#ctx0" brushRef="#br0" timeOffset="69252.08">18097 8446 0,'0'0'0,"-21"42"15,21-21-15,-21-21 16,21 21-16,0-42 31,0 0-15,21 0-16,0 0 0,1-1 15,-1 1-15,0 0 0,0-21 16,21 21-16,-20-22 0,20 1 16,-21 0-16,21-1 0,-20 1 0,20-22 15,-21 22-15,0 0 0,0-1 16,1 22-16,-22 0 0,0 0 0,0 0 16,-22 21-16,1 0 15,0 0-15,-21 0 0,21 0 0,-22 21 16,22 0-16,-21 0 0,21 0 0,-1 1 15,1-1-15,21 0 0,0 21 16,0-21-16,0 1 0,21-1 0,1 0 16,-1 0-16,0 0 0,0 0 15,0 1-15,0-1 0,1 0 0,-1 0 16,0-21-16,0 21 0,-21 0 0,0 1 16,21-1-16,-21 0 15,21 0-15,-21 0 16,22-21-16,-1 0 15,0 0-15,0 0 16,0 0-16,0 0 0,1 0 0,-1 0 16,0 0-16,0 0 0,21 0 0,-20-21 15,-1 21-15,21-21 0,-21 0 16,0 21-16,22-21 0,-22-1 0,0 22 16,43-42-16,-43 21 15,0 0-15,0 0 0,0-22 0,0 22 16,-21 0-16,0 0 0,0 0 0,0-1 15,0 1-15,-21 21 0,0 0 16,0 0-16,0 0 0,0 0 16,-1 0-16,1 0 0,0 21 0,0 22 15,0-22-15,0 0 0,-1 21 16,22-20-16,0 20 0,0-21 0,0 21 16,0-20-16,0 20 0,0-21 15,0 0-15,0 0 0,0 1 0,22-1 16,-1 0-16,0-21 0,0 21 0,21-21 15,-20 0-15,-1 0 0,21 0 16,-21 0-16,22 0 16,-1 0-16,0 0 0,1 0 0,20-21 15,64-21-15,-42-1 16,-43 22-16,0 0 16,-20 0-16,-1 0 0,0-22 0,0 22 15,-21 0-15,0-21 0,0 20 0,0 1 16,0 0-16,0 0 0,0 0 15,-21 0-15,0 21 0,0 0 16,-1 0-16,1 0 0,0 0 16,0 0-16,0 21 0,0-21 0,-22 21 15,22 0-15,0 21 0,0-20 0,0-1 16,-1 21-16,22-21 0,-21 22 16,21-22-16,-21 0 0,21 0 0,0 0 15,0 0-15,0 1 0,0-1 0,21-21 16,0 21-16,1-21 15,-1 0-15,0 0 0,21 0 0,-21 0 16,1-21-16,20 0 0,-21 21 0,0-22 16,0 1-16,1 21 0,-1-21 15,0 0-15,-21 0 0,0 0 0,0-1 16,21 22-16,-21-21 0,0 0 0,0 0 16,0 42 15,0 0-31,0 0 0,0 1 15,0-1-15,0 21 0,0 0 0,-21 1 16,21-1-16,-21 22 0,21-22 16,0 21-16,-21 1 0,21-1 0,-22 22 15,1-21-15,21 20 0,-21-20 16,0-1-16,21 22 0,-21 0 0,21-22 16,-21 22-16,21-22 0,-22 22 0,22-22 15,-21 1-15,0-1 0,21 1 0,0-1 16,-21-20-16,0-1 0,0 43 15,21-43-15,0-21 0,0 22 16,-22-22-16,22 0 0,0 0 0,0-42 31,0 0-31,22 0 0,-1-1 16,0-20-16,0 0 0,0-1 16,43-62-16,-43 41 0,0 1 15,21-22-15,1 0 0,-1 1 0,-21-1 16,22 0-16,-1-21 0,0 1 15,-21 20-15,22-21 0,-1 0 16,-21 0-16,22-84 0,-22 105 16,0 22-16,-21-22 0,0 22 0,21-1 15,-21 22-15,21-64 16,-21 85-16,0 0 0,0-22 0,0 64 31,0 22-15,0-22-16,0 21 0,0-21 15,0 22-15,0-22 0,0 21 0,0 1 16,0-22-16,0 0 0,0 0 0,0 0 16,0 0-16,0 1 0,21-1 15,1-21-15,-1 0 0,0 0 16,0 0-16,0 0 0,0 0 16,1 0-16,-1-21 0,0 21 15,0-22-15,0 1 0,0 0 0,1 0 16,-1 0-16,0 0 0,-21-1 15,21-20-15,0 21 0,0-21 16,1-1-16,-22 22 0,0-21 0,21 21 16,-21-22-16,21 22 0,-21 0 15,0 0-15,0 42 32,0 0-32,0 0 15,-21 0-15,21 1 0,-21 20 0,21-21 16,0 0-16,0 0 0,0 1 15,0-1-15,0 0 0,0 0 0,0 0 16,21-21-16,0 0 0,-21 21 16,21-21-16,0 0 15,0 0-15,1 0 0,-1 0 16,0 0-16,0-21 0,0 0 16,0 0-16,-21 0 15,22 0-15,-1-1 0,0 1 0,0-42 16,0 20-16,0 22 15,-21 0-15,0 0 0,22 0 0,-22 0 16,0 42 15,0 0-31,0 0 0,0 0 16,0 22-16,0-22 0,-22 21 16,22-21-16,0 0 0,0 22 15,0-22-15,0 0 0,0 0 0,0 0 16,0 1-16,22-22 15,-1 0-15,0 0 16,0 0-16,0 0 0,22 0 0,-22 0 16,21-22-16,-21 22 0,22-21 0,-22 0 15,21 0-15,-21 0 0,0 0 16,1-1-16,-22 1 0,0 0 0,0 0 16,0-21-16,0 20 15,0 1-15,0 42 31,0 1-31,0-1 16,0 0-16,0 0 0,0 0 16,0 22-16,0-22 0,0 0 0,0 0 15,21 0-15,-21 0 16,21-21-16,0 22 0,0-22 16,0 0-16,1 0 0,-1 0 0,0 0 15,21 0-15,1 0 0,-1 0 16,0-22-16,-21 1 0,22 0 0,-1 0 15,-21 21-15,22-21 0,-22-22 16,0 22-16,0 0 0,-21 0 16,0-21-16,21 20 0,-21-20 0,0 21 15,0 0-15,0 0 0,0-1 0,-21 22 16,0 0 0,0 0-16,0 0 0,-1 22 0,22-1 15,-21 21-15,21-21 0,-21 22 16,21-22-16,0 21 0,0-21 0,0 22 15,0-22-15,0 0 0,21 0 0,0 0 16,22 0-16,-22 1 0,21-1 16,1 0-16,-1-21 0,0 0 0,1 0 15,-1 0-15,0 0 0,1 0 0,-1 0 16,0 0-16,1 0 0,-1-21 16,0 21-16,1-21 0,-1-1 15,0 1-15,1 0 0,-1-21 0,0 21 16,-21-22-16,1 1 0,20 0 15,-21 20-15,-21-20 0,21 0 0,-21 21 16,21-1-16,-21 1 0,0 0 16,-21 21-1,0 0-15,0 0 0,-21 21 0,20 0 16,-20 1-16,21-1 0,-21 0 16,-43 42-16,43-41 15,20 20-15,-41 0 0,42 1 16,0-22-16,21 0 0,0 0 15,0 0-15,0 0 0,0 1 0,21-1 16,0-21-16,0 21 0,0-21 0,0 0 16,1 0-16,-1 0 0,0 0 15,0 0-15,0 0 0,22 0 0,-22-21 16,0 0-16,0-1 0,21-20 0,-20 21 16,-1-21-16,0-1 0,21-20 15,-21 20-15,43-84 0,-22 85 16,1-21-16,-22-1 15,21 1-15,0-1 0,-20 22 0,20-64 16,0 42-16,-42 22 16,0 21-16,0 0 15,-21 42 1,0 0-16,0 0 16,0 22-16,-1-1 0,1 0 15,0 1-15,0 20 0,0-21 0,0 22 16,-1-1-16,-20 64 0,0-63 15,21 63-15,-1-85 16,22 64-16,0-64 0,0-20 16,0 20-16,0-21 0,22 0 0,-1 0 15,0-21-15,0 0 0,0 22 0,22-22 16,-22 0-16,21 0 0,0 0 16,-20 0-16,20-22 0,0 1 15,-21 21-15,22-21 0,20-42 16,-42 41-16,1 1 0,41-63 15,-42 41-15,0-20 16,-21 20-16,0 1 0,0 0 0,0 21 16</inkml:trace>
  <inkml:trace contextRef="#ctx0" brushRef="#br0" timeOffset="69402">21590 7472 0</inkml:trace>
  <inkml:trace contextRef="#ctx0" brushRef="#br0" timeOffset="69454.97">21463 7451 0,'-21'0'31</inkml:trace>
  <inkml:trace contextRef="#ctx0" brushRef="#br0" timeOffset="72718.58">1249 11303 0,'0'0'0,"-21"0"0,-43 42 16,43-42-16,0 22 0,0-1 15,21 0 1,21-21 0,0 0-1,0 0-15,21-21 0,1 0 0,-22-1 16,21 1-16,1 0 0,-1 0 16,0-21-16,22-1 0,-22 22 0,0-21 15,1-1-15,-1 1 0,-21 0 16,22-1-16,-1 1 0,-21 0 15,0-1-15,0 1 0,1 0 0,-22-1 16,0 1-16,0 0 0,0-1 0,-22 1 16,1 21-16,0-21 0,0 20 15,0 1-15,0 21 0,-1 0 16,-20 0-16,21 0 0,0 0 16,-22 64-16,22-22 0,0 22 15,0-1-15,0 1 0,0-1 16,21 22-16,0 21 0,-22-22 0,1 22 15,21 127-15,0-127 16,0 0-16,0-1 0,0 1 16,21 21-16,1-42 0,20 21 0,-21 0 15,21-22-15,-20 22 0,-1-21 16,21-1-16,-21 22 0,0-21 16,1 0-16,-1-1 0,0 1 0,-21 0 0,0-22 15,21 1-15,-21-1 16,21-21-16,-21 1 0,0-1 0,0-21 15,0 0-15,0 1 0,0-44 16,0 1 0,0-21-16,0 0 0,0-1 15,0-20-15,0-1 0,0 1 0,0-22 16,0-105-16,-21 105 0,21-21 16,-21 21-16,21 1 0,-21-1 15,21 0-15,0 1 0,0 20 0,-21 1 16,21 20-16,-22 1 0,1 21 15,21-21-15,-21 20 0,0 22 16,21-21-16,-21 0 0,0 21 16,21-21-16,0 0 15,21 0 1,0 21-16,0-22 0,0 22 16,0-21-16,1 21 0,20-21 15,-21 0-15,21 0 0,1 0 0,-1-1 16,0 1-16,1-21 0,41-22 15,-20 22-15,-22 21 0,1-21 16,-1-1-16,-21 22 16,0-21-16,0 21 0,-21-22 0,0 22 15,0-21-15,0 21 0,0-1 0,-21 1 16,0 21-16,0 0 0,0 0 16,0 0-16,-1 0 0,1 0 15,21 21-15,0 1 0,0-1 0,0 21 16,0-21-16,0 22 0,0-1 15,0-21-15,21 21 0,1-20 0,-1 20 16,0-21-16,0 0 0,0 0 16,0 1-16,22-1 0,-22-21 0,21 21 15,-21-21-15,1 0 0,20 0 0,0 0 16,-21 0-16,22 0 16,-22-21-16,21 21 0,1-21 0,-22-1 15,21 1-15,0 0 0,1 0 16,-1 0-16,-21 0 0,22-22 0,-22 22 15,21-21-15,-21 21 0,0-22 0,1 1 16,-22 21-16,0-22 0,0 1 16,0 21-16,0 0 0,0-22 0,0 22 15,0 0-15,0 0 16,0 0-16,-22 21 0,1 0 16,0 0-16,0 21 15,21 0-15,-21 0 0,0 0 16,21 1-16,-22 20 0,22-21 0,0 21 15,-21 1-15,21-1 0,0-21 16,0 22-16,0-1 0,0 0 0,0-21 16,0 22-16,0-22 0,0 0 15,0 0-15,21-21 0,1 0 16,-1 0-16,0 0 0,0 0 16,0-21-16,-21 0 15,0 0-15,21 0 0,-21-1 16,22-20-16,-22 21 0,0-21 0,0 20 15,0-20-15,0 0 0,0 21 0,0-22 16,0 22-16,0 0 0,0 0 0,0 0 16,0-1-16,0 44 31,0 20-31,0-21 16,0 21-16,0 1 0,0-1 0,0 0 15,0 1-15,0-1 0,0 0 16,21 1-16,-21-22 0,21 21 0,-21-21 15,21 1-15,-21-1 0,21 0 0,0-21 16,-21 21-16,22-21 0,-1 0 16,0 0-16,0 0 0,0 0 0,0-21 15,22 0-15,-22 0 0,0-1 16,21 1-16,1 0 0,20-64 16,-20 43-16,-22 0 0,21-22 15,0 1-15,1-43 16,-1 42-16,-21 1 0,0 21 0,1-22 15,-22 1-15,0-22 0,0 21 16,0 22-16,0 21 0,0-21 16,0 20-16,0 1 0,0 0 15,0 0-15,-22 21 0,22 21 16,-21 0-16,0 0 0,21 22 16,-21-1-16,21 0 0,-21 1 0,0 20 15,21 1-15,-22-22 0,22 22 16,0-1-16,-21 1 0,21-1 0,0 1 15,0-22-15,0 21 16,0 43-16,0-63 0,0-22 16,21 21-16,-21-21 0,22 0 0,-1 1 15,0-1-15,0-21 0,0 0 16,0 0-16,22 0 0,-22 0 0,0 0 16,0 0-16,0-21 0,1-1 0,-1 22 15,0-21-15,0 0 0,0 0 16,0 0-16,1 0 0,-22-22 15,0 22-15,21 0 0,-21-21 0,21 20 16,-21-20-16,0 21 0,0-21 0,0 20 16,0-20-16,0 21 0,0 0 0,0 0 15,-21-1-15,21 1 16,0 42 0,0 1-16,-21-1 0,21 0 15,0 21-15,0-21 0,0 22 16,0-1-16,0 22 15,0-43-15,21 42 0,-21-42 0,21 1 16,0-22-16,0 21 0,-21 0 16,21-21-16,1 0 0,-1 0 15,0 0-15,0 0 16,0-21-16,-21 0 16,21-1-16,-21 1 0,0 0 15,22 0-15,-22 0 0,0-22 16,0 22-16,0 0 0,0 0 0,0-21 15,0 20-15,0 1 0,-22 0 0,22 42 32,0 0-17,0 1-15,0-1 0,22 0 0,-1 21 16,0-21-16,0 22 0,0-22 16,-21 0-16,21 21 0,1-20 15,-1-1-15,0 0 0,-21 0 0,21 0 16,0-21-16,0 21 15,1-21-15,-1 0 16,0 0-16,0 0 0,0-21 16,-21 0-1,21 21-15,-21-21 0,0-21 16,22-1-16,-1 22 0,-21 0 0,0-21 16,21 20-16,0 1 0,-21-21 15,21 21-15,0 0 0,1 21 0,-1-22 16,0 22-16,0 0 15,0 0-15,0 22 0,1-1 16,-1 0-16,0 0 0,0 21 0,0 1 16,-21-22-16,0 0 15,0 0-15,0 0 0,0 1 16,0-1-16,0 0 0,0 0 0,0 0 16,-21-21-16,21-21 31,0 0-31,0 0 15,0 0-15,0-1 0,0 1 16,0 0-16,0 0 0,0 0 16,0-22-16,0 22 0,0 0 0,0 0 15,0-21-15,0 20 0,0 1 0,0 0 16,0 0 0,21 21-16,-21-21 0,21 21 15,1 0-15,-1 0 16,-21 21-1,0 0-15</inkml:trace>
  <inkml:trace contextRef="#ctx0" brushRef="#br0" timeOffset="73150.39">5440 11536 0,'0'0'0,"21"0"16,0 0-16,0 0 15,0 0-15,1-21 16,-1 0-16,0 21 0,0-22 16,0 1-16,0 0 0,1 0 15,-1 0-15,0-22 0,21 1 16,-42 0-16,0 21 0,21-22 0,-21 22 16,0 0-16,0 0 0,0 0 15,-21-1-15,0 22 0,0 0 16,-21 0-16,20 0 0,1 0 15,0 22-15,0 20 0,0-21 0,21 0 16,0 22-16,-21-22 0,21 21 16,0-21-16,0 22 0,0-22 0,0 0 0,0 21 15,21-21-15,0 1 16,0-1-16,0-21 0,0 21 16,1-21-16,-1 0 0,21 0 0,-21 0 15,22 0-15,-22 0 0,0 0 0,0 0 16,21 0-16,-20 0 0,-1 0 15,0-21-15,0 0 0,0-1 16,-21 1-16,21 21 0,-21-21 16,0 0-16,0 0 0,0 0 0,0-22 15,0 22-15,0 0 0,-21 0 0</inkml:trace>
  <inkml:trace contextRef="#ctx0" brushRef="#br0" timeOffset="73450.22">3598 10922 0,'85'0'15,"-43"0"-15,1-21 0,-1 21 16,0-21-16,1 21 0,-1 0 0,0-21 16,1 21-16,-1-22 0,-21 22 0,21 0 15,1 0-15,-22-21 0,0 21 16,0 0-16,0 0 0</inkml:trace>
  <inkml:trace contextRef="#ctx0" brushRef="#br0" timeOffset="74593.14">7916 10986 0,'0'0'16,"21"-22"-16,-21 1 0,0 0 0,0-21 0,0 21 16,0-1-16,0 1 0,0 0 15,0 0-15,0 0 16,-21 21-16,0 0 15,0 0-15,0 0 0,0 21 16,-1 0-16,1-21 0,0 21 16,-21 22-16,21-22 0,-1 0 0,1 21 15,-21-21-15,21 22 0,0-1 16,21 0-16,0 1 0,-22-1 0,22 0 16,0 1-16,0-1 0,0 0 0,0-20 15,22-1-15,-1 0 0,0 0 16,0 0-16,21-21 0,-20 0 0,-1 0 15,21 0-15,-21 0 0,22-21 0,-1 0 16,-21 0-16,21 0 16,1-1-16,-1-20 0,-21 21 0,22 0 15,-22-22-15,0 22 0,0-21 0,0 21 16,-21-43-16,0 22 16,0 21-16,0 0 0,-21-1 0,0 1 15,-21 0-15,20 0 0,-20 0 0,21 0 16,-21 21-16,20 0 0,-20 0 15,21 0-15,0 0 0,0 0 0,42 0 32,0 0-32,21 0 15,-21 0-15,22 0 0,-1 0 0,0 0 16,22 0-16,-22-22 0,1 22 16,20-21-16,-21 0 0,1 21 15,20-21-15,-20 0 0,-1 0 0,21-1 16,-20 22-16,-22-21 0,-21 0 15,-21 21 17,0 0-32,21 21 0,0 0 15,-22 1-15,22-1 0,0 21 16,0 0-16,0 1 0,0-1 0,0 22 16,0-1-16,0 1 0,0-1 0,0 22 15,0-1-15,0 1 0,0 0 16,0-1-16,22 1 0,-22 0 15,0-1-15,0 22 0,0-21 0,0 0 16,0-1-16,0 22 0,0-21 0,-22-1 16,1 1-16,0 63 15,21-63-15,0-22 0,-21 1 0,21-1 16,-21 1-16,21-22 0,-21 1 0,21-1 16,0 0-16,-22-21 0,1 1 15,0-1-15,21 0 0,-21-21 0,0 0 16,0-21-16,-1 0 0,22-22 15,-21 1-15,21 0 0,-21-1 0,21-20 16,-21-1-16,0 1 0,21-22 16,0 0-16,0 1 0,0-1 15,0-21-15,0 22 0,0-22 0,0 0 16,21 0-16,0 0 0,0 0 0,22 22 16,-22-22-16,42 21 0,-20 1 15,84-65-15,-64 86 16,22-1-16,-1 22 0,1 0 0,-21-1 15,105-41-15</inkml:trace>
  <inkml:trace contextRef="#ctx0" brushRef="#br0" timeOffset="75041.89">10668 10753 0,'0'-21'0,"0"42"16,0-85-16,0 22 0,0 0 0,0 20 15,0-20-15,0 0 0,21 21 16,-21-1-16,0 1 0,0 0 0,0 0 16,0 42-1,0 0-15,0 22 16,0-1-16,0 0 0,0 1 16,21 20-16,-21 1 0,0-22 0,0 21 15,0 1-15,0-1 0,0 1 0,0-22 16,-21 22-16,21-1 0,-21-20 15,21 20-15,-21-21 0,0 1 16,21-22-16,0 0 0,0 21 0,-22-20 16,1-22-1,0-22 1,0 1-16,0 0 0,21-21 16</inkml:trace>
  <inkml:trace contextRef="#ctx0" brushRef="#br0" timeOffset="75857.42">10202 11028 0,'0'21'15,"21"0"-15,1-21 0,-1 0 16,21 21-16,-21-21 0,22 0 16,-1 0-16,0 0 0,1 0 0,20 0 15,1 0-15,-22-21 0,21 0 16,1 21-16,-1-21 0,22 0 0,-21 0 15,-1-1-15,1 1 0,-1-21 16,-21 21-16,22 0 0,-22-22 0,1 22 16,-1 0-16,0-21 0,-21 20 0,1-20 15,-22 21-15,0-21 0,0 20 0,0 1 16,0 0-16,0 0 0,0 0 16,-22 21-16,1 0 15,0 21-15,0 0 0,21 0 16,-21 22-16,0-1 0,-1 0 0,1 1 15,21-1-15,-21 0 0,0 1 16,0 20-16,0-21 0,-1 1 0,1 20 16,0-20-16,0-1 0,0 21 15,21-20-15,-21-22 0,21 21 0,-22-21 16,22 22-16,-21-22 0,21 0 16,21-42-1,1 0 1,-1 0-16,-21-1 0,21 1 0,0-21 15,0 21-15,0-22 0,1 22 16,-22-21-16,21 21 0,0 0 16,21-22-16,-21 22 0,-21 0 0,22 21 15,-1 0-15,-21 21 16,0 0-16,21 0 16,-21 1-16,0-1 0,21 21 0,-21-21 15,0 22-15,0-22 0,0 21 0,0-21 16,21 22-16,-21-22 0,21 21 15,-21-21-15,22 0 0,-1 1 0,0-22 16,0 21-16,0-21 0,22 0 0,-1 0 16,0 0-16,1 0 0,-1 0 15,0-21-15,22-1 0,-22 1 16,22 0-16,-22 0 0,21 0 0,-20 0 16,-1-22-16,0 22 0,1-21 0,-22 21 15,21-22-15,-42 1 0,0 21 16,0-22-16,0 22 0,0 0 0,0 0 15,-21 0-15,0 21 0,0 0 0,0 0 16,-1 21-16,-20 0 0,21 0 16,0 0-16,0 22 0,-1-22 0,1 21 15,21 1-15,0-1 0,0-21 0,0 21 16,0-20-16,0 20 0,21-21 16,1 0-16,20 0 0,-21-21 0,0 22 15,22-22-15,-22 0 0,21 0 16,-21 0-16,22 0 0,-22 0 0,0 0 15,21-22-15,-21 1 0,1 0 16,20 0-16</inkml:trace>
  <inkml:trace contextRef="#ctx0" brushRef="#br0" timeOffset="76885.35">15113 11134 0,'0'0'0,"21"0"0,-21-21 0,0-1 16,21 1-16,-21 0 0,21 0 16,-21 0-16,0 0 0,22-1 15,-22 1-15,0-21 0,0 21 0,0 0 16,0-22-16,0 22 0,0 0 15,-22-21-15,1 20 0,-21 1 0,21 0 16,-22 0-16,1 0 0,0 21 0,-1 0 16,1 0-16,0 0 0,-1 0 15,1 21-15,21 0 0,-21 21 0,-1-20 16,-20 62-16,42-41 0,-1-1 16,-20 21-16,21-20 0,0 20 15,21-20-15,0 20 0,0-21 0,0 1 16,0-1-16,0 0 0,0-20 15,0-1-15,21 0 0,0 0 16,0-21-16,0 0 0,1 0 0,-1 0 16,21 0-16,-21 0 0,0-21 15,1 0-15,-1 21 0,0-21 0,0-1 16,0 1-16,0 0 0,1 0 0,-22 0 16,21-22-16,0 22 0,-21 0 0,0-21 15,0 21-15,21-1 0,-21 1 16,0-21-16,21 21 0,-21 0 15,0 42 1,0 0-16,0 0 16,21 0-16,-21 0 0,22 22 15,-22-22-15,21 0 0,0 21 0,0-20 16,0-1-16,-21 21 0,21-21 16,1-21-16,20 21 0,-21 1 0,0-22 15,22 0-15,-22 0 0,21 0 0,-21 0 16,22 0-16,-1 0 0,-21-22 15,21 1-15,-20 0 0,20 21 0,-21-21 16,21 0-16,-20 0 0,-1-1 0,0 1 16,0 0-16,0-21 0,0 21 15,-21-1-15,0 1 0,0 0 0,0 0 16,0 0-16,0 0 0,0-1 16,-21 22-1,0 22-15,21-1 16,0 0-16,0 21 0,-21 1 0,21-1 15,-21 21-15,0 1 0,21-1 16,-22 1-16,22-1 0,-21 1 0,0 21 16,21-22-16,-21 22 0,0-22 0,0 22 15,21-22-15,-22 22 0,1-21 16,0-1-16,21 1 0,-21-22 0,0 21 16,21-20-16,0-1 0,-21-21 0,-1 22 15,22-22-15,0 0 0,-21 0 16,21-42-1,0 0 1,0 0-16,0-1 0,0 1 0,0-21 16,0 21-16,0-22 0,0-20 0,0 21 15</inkml:trace>
  <inkml:trace contextRef="#ctx0" brushRef="#br0" timeOffset="77208.17">15388 11261 0,'0'-43'15,"0"86"-15,0-107 0,0 43 0,21 0 16,-21 0-16,21 0 0,1-1 16,-1 1-16,0 21 0,0-21 15,21 21-15,-20 0 16,-1 0-16,21-21 0,-21 21 0,22 0 16,-22 0-16,21 0 0,-21 21 0,22-21 15,-22 21-15,0 0 0,0 1 16,-21-1-16,0 21 0,0-21 0,0 0 15,0 22-15,0-22 0,-21 0 0,0 0 16,0 0-16,-22 1 0,22-1 16,-21 0-16,21-21 0,-22 21 0,22 0 15,-21-21-15,21 21 0,-1-21 0,1 22 16,0-22-16,0 0 16,0 0-16,42 0 31,0 0-31,0-22 0</inkml:trace>
  <inkml:trace contextRef="#ctx0" brushRef="#br0" timeOffset="77553.23">16235 11007 0,'0'0'0,"0"21"31,0 0-31,-21 0 0,21 0 0,-22 1 16,22 20-16,-21 0 0,21 22 16,0-22-16,0 22 0,-21-1 0,21 1 15,-21-1-15,21 1 0,-21-1 0,21 1 16,0-1-16,0 1 0,-21 20 16,-1-20-16,22-1 0,-21 1 0,0-1 15,21 1-15,-21-22 0,0 22 0,0-1 16,-1-21-16,22 22 0,-21-22 15,0 1-15,0-1 0,0 0 0,21 1 16,-21-22-16,21 21 0,-22-21 16,22 0-16,0 1 0,-21-22 15,21-22 1,0-20-16,0 21 0,0-21 16,0-1-16,0 1 0,0 0 0</inkml:trace>
  <inkml:trace contextRef="#ctx0" brushRef="#br0" timeOffset="78287.41">16023 11430 0,'21'-42'16,"-42"84"-16,63-127 0,-20 43 0,-22 0 0,21-1 16,0 1-16,0 21 0,21 0 0,-20 0 15,-1-1-15,21 1 0,-21 0 16,22 21-16,-22 0 0,21 0 15,-21 0-15,22 21 0,-22 0 0,0 1 0,0 20 16,0-21-16,0 21 0,1-20 16,-22 20-16,0 0 0,0-21 0,0 22 15,0-22-15,0 21 0,-22-21 0,1 1 16,0-1-16,0 0 0,-21-21 16,20 21-16,1-21 0,0 0 0,0 0 15,0 0-15,0 0 0,-1-21 16,1 21-16,21-21 15,-21 21-15,0-21 0,21-1 0,-21 22 16,42 0 15,0 22-15,0-22-16,0 0 0,1 21 0,20-21 16,-21 21-16,21-21 0,-20 0 0,20 0 15,0 0-15,-21 0 0,22 0 16,-1 0-16,0-21 0,1 0 0,-1-1 15,22 22-15,-22-21 0,0 0 0,1 0 16,-1-21-16,0 20 16,1-20-16,-1 21 0,0-21 0,-21-1 15,1 1-15,-1 0 0,0-22 0,0 22 16,0-1-16,0 1 0,1 0 16,-22-1-16,0 1 0,21 0 0,-21-1 15,0 1-15,0 21 0,0 0 0,0 0 16,0-1-16,0 1 0,-21 21 15,21 21 1,-22 1-16,1 20 0,0-21 16,21 21-16,-21 1 0,0-1 15,0 0-15,21 1 0,-22-1 0,22 0 0,-21 1 16,21 20-16,0-20 0,0-1 16,0 0-16,0 1 0,0-1 15,0-21-15,21 0 0,1 22 0,-1-22 16,0 0-16,0-21 0,0 21 0,0-21 15,1 0-15,-1 0 0,21 0 16,-21 0-16,0 0 0,1-21 16,-1 0-16,21 0 0,-21-1 0,0 1 15,22 0-15,-22-21 0,0-1 16,21 22-16,-20-21 0</inkml:trace>
  <inkml:trace contextRef="#ctx0" brushRef="#br0" timeOffset="78797.35">18055 10181 0,'0'0'16,"-21"0"-16,21 21 15,-21 1-15,21-1 16,-21 0-16,21 0 16,0 0-16,0 0 0,0 1 15,0-1-15,0 0 0,0 0 0,-22 0 0,22 0 16,0 1-16,-21-1 16,0 0-16,21 0 15,-21-21 1,21-21 15,0 0-31,0 0 16,0-1-16,21 1 0,-21-21 15,21 21-15,0 0 0,1-22 0,-1 22 16,0 0-16,21-21 16,-21 20-16,1 1 0,-1 21 0,21-21 15,-21 21-15,0 0 0,1 0 0,-1 21 16,-21 0-16,21 1 15,-21-1-15,0 21 0,0-21 0,0 22 16,0-22-16,0 21 0,0-21 0,0 43 16,0-43-16,-21 0 15,21 0-15,-21-21 0,21 21 0,0 1 16</inkml:trace>
  <inkml:trace contextRef="#ctx0" brushRef="#br0" timeOffset="79341.03">19389 10245 0,'0'0'0,"0"21"47,0 0-47,0 0 16,0 0-16,0 1 0,-22-1 15,1 0-15,21 0 0,0 0 16,0-42 31,0 0-31,0 0-1,21 0-15,-21-1 0,22 1 16,-22 0-1,0 42 17,0 0-32,0 1 0,0-1 15,0 0-15,-22 0 0,22 0 0,-21 0 16,0 1-16,0-1 0,0 0 16,21 0-16,0 0 15,-21-21-15</inkml:trace>
  <inkml:trace contextRef="#ctx0" brushRef="#br0" timeOffset="79728.1">19685 10329 0,'0'-21'62,"0"0"-46,0 0-1,0 0 17,0 42-17,0 0-15,0 0 16,0 0-16,0 1 0,0-1 16,0 0-16,-21 0 0,0 0 15,-1 0-15,1 1 0,0-1 0,-21 0 16,21 0-16,-1-21 0,1 21 15,0-21-15,0 21 0</inkml:trace>
  <inkml:trace contextRef="#ctx0" brushRef="#br0" timeOffset="80251.32">19198 10308 0,'21'0'16,"0"0"-1,1 0 16,-22-21-31,0 0 16,-22 21 15,1 0 1,21 21-17,0 0 1,21-21-1,1 0-15,-1 0 16,0 0-16,0 0 16,0 0-1,-21 21 32,-21-21-47,0 22 0,0-1 0,0 0 16,-1-21-16,1 21 15,21 0-15,0 0 16,0 1-16</inkml:trace>
  <inkml:trace contextRef="#ctx0" brushRef="#br0" timeOffset="80580.13">19621 10329 0,'0'0'16,"22"0"30,-1 0-46,-21-21 0,-21 21 63,-1 0-63,1 0 0,0 0 31,0 0-31</inkml:trace>
  <inkml:trace contextRef="#ctx0" brushRef="#br0" timeOffset="99177.66">4318 14796 0,'0'0'0,"-21"-22"0,0 1 16,-1 21-16,1-21 0,0 0 15,0 0-15,0 21 0,0-21 16,-1 21-16,1-22 0,0 22 15,0 0-15,0 0 16,0 0-16,21 22 31,0-1-31,21 0 16,0-21-16,0 0 0,21 0 16,1 21-16,-1-21 0,22 0 15,-1 42-15,-21-42 0,85 0 0,-63 0 16,-1 0-16,1 0 0,21 0 15,-22 0-15,1 0 0,20 0 0,-20 0 16,-1 0-16,1 0 0,-22 0 16,43 0-16,-22 0 0,1 0 0,-1 0 15,22 0-15,-22 0 0,-20 0 16,20 0-16,-42 0 0,22 0 0,-22 0 16,0 0-16,0 0 0,0 0 15,-21-21 32,-21 21-47,0 0 16,0 0-16,0 0 15,0 0-15,-1 0 0,1 0 16,0 0-16,-21 0 0,21 0 16,-1 0-16,-20 0 0</inkml:trace>
  <inkml:trace contextRef="#ctx0" brushRef="#br0" timeOffset="99549.45">4339 14880 0,'0'0'16,"-42"0"-16,-1 0 0,22 0 0,-21 0 0,21 21 15,0-21-15,-1 0 16,1 0-16,42 0 31,22 0-31,-22 0 16,21 0-16,22 0 0,-22 0 0,22 0 15,-1 0-15,22 0 0,-22 0 16,22 0-16,-22 0 0,1 0 16,21 0-16,-22 0 0,1 22 0,-1-22 0,1 0 15,-1 0-15,1 0 0,-1 0 16,-21 0-16,64 0 0,-63 0 15,-22 0-15,21 0 0,-21 0 0,22 0 16,-22 0-16,0 0 16,0 0-16,0 0 15,-21-22 1,0 1-16,0 0 16</inkml:trace>
  <inkml:trace contextRef="#ctx0" brushRef="#br0" timeOffset="100049.17">5482 14309 0,'0'0'0,"-21"0"15,0 0-15,21 21 31,0 0-31,0 0 16,0 0-16,0 22 0,21-22 0,0 0 16,0 0-16,0 22 0,22-22 15,-22 0-15,21 0 0,-21 0 0,22 0 16,-1-21-16,-21 22 0,22-1 0,-1-21 16,0 0-16,1 21 0,-1-21 15,0 0-15,1 0 0,-22 0 0,21 0 16,-21 0-16,0 0 0,1 0 15,-1 0-15,0 0 0,-21 21 16,0 0 0,0 0-16,-21 1 0,0-1 15,-22 0-15,1 0 0,0 21 16,-1-20-16,-20 20 0,20 0 0,-20 1 16,-22-1-16,22 0 0,-1 1 0,1-1 15,-1 0-15,22 1 0,-22-1 16,22 0-16,0-21 0,-1 22 0,1-22 15,21 0-15,0 0 0,0 0 0,-1 1 16,1-1-16,21 0 0,0 0 16,0-42 15,21 21-15,1-21-16</inkml:trace>
  <inkml:trace contextRef="#ctx0" brushRef="#br0" timeOffset="101507.33">9377 14542 0,'-21'0'0,"42"0"0,-42-22 16,-1 22 0,22 22 15,0-1-31,0 0 0,0 0 15,22 0-15,-1 0 16,0-21-16,0 0 0,0 22 0,0-22 16,1 0-16,20 0 0,-21 0 15,21-22-15,1 1 0,-1 21 16,0-21-16,1 0 0,20-21 0,22-22 16,-22 43-16,-20-21 0,-22 20 15,21-20-15,-21 0 0,1 21 16,-22-22-16,0 22 0,0 0 0,0 0 15,0-22-15,-22 43 0,1-21 0,0 0 16,0 21-16,0 0 0,0 0 16,-1 0-16,1 0 0,0 21 15,21 0-15,-21 1 0,21-1 16,0 21-16,0-21 0,0 43 0,0-22 16,0 22-16,0-1 0,0 1 15,0-1-15,0 1 0,21-1 16,-21 1-16,21-1 0,-21 1 0,0-1 15,21 1-15,-21-1 0,0 1 0,0-22 16,0 21-16,0-20 0,0 20 16,0-20-16,-21-22 0,0 21 0,0 0 15,0-20-15,0-1 0,-1 0 0,1 0 16,0 0-16,0-21 0,-21 0 0,20 0 16,-20 0-16,21 0 0,-21 0 15,20 0-15,-20 0 0,0-21 0,-1 0 16,1 0-16,-21-22 0,20 22 0,1-21 15,-22 0-15,22-1 16,-21 1-16,-1 0 0,22-1 0,-22 1 16,22 21-16,0 0 0,-1-1 0,22 1 15,0 0-15,0 21 0,21 21 16,0 0-16,21 22 16,21-22-16,-21 21 0,22 1 15,-1-1-15,0 0 0,22 1 16,-22-1-16,22 0 0,-22-21 0,0 22 0,22-22 15,-22 21-15,1-21 0,20-21 16,-21 22-16,1-1 0,20-21 16,-20 0-16,20 0 0,-21 0 0,22-21 15,-1-1-15,1 22 0,-22-21 0,22-21 16,-1 21-16,-20 0 0,-1-22 16,0 22-16,-21-21 0,22-1 0,-22 22 15,0-21-15,-21 0 0,0-1 16,21 22-16,-21-21 0,0 21 0,21-1 15,-21 1-15,0 42 32,0 1-32,0-1 15,0 0-15,0 0 0,0 21 0,0-20 16,0 20-16,-21-21 0,0 21 16,21-20-16,0 20 0,-21-21 0,0 0 15,21 0-15,-21 1 0,21-1 16,0 0-16,-22 0 0,22 0 15,-21-21-15,21-21 32,0 0-32,0 0 0,0 0 15,0-1-15,0 1 0,0-21 16,0 0-16,21-1 0,22 1 0,-22 0 16,0-1-16,0 1 0,22 0 15,-1-1-15,0 22 0,-21 0 16,43 0-16,-22 0 0,1 21 0,-1 0 15,0 0-15,1 0 0,-1 21 0,0 0 16,-21 0-16,1 21 0,-1-20 16,-21 20-16,0 0 0,0 1 0,0-1 15,-21 0-15,-1-21 0,1 22 0,0-1 16,0-21-16,0 22 0,0-22 0,21 0 16,0 0-16,-22 0 0,22 0 15,-21-21-15,21-21 31,21 0-15,1 21-16,-22-21 0,21-21 0,0 20 16,0 1-16</inkml:trace>
  <inkml:trace contextRef="#ctx0" brushRef="#br0" timeOffset="101861.21">11493 14436 0,'0'0'0,"0"-21"16,0-1-16,0 1 0,-21 21 31,21 21-31,-21-21 16,0 22-16,21 20 0,0-21 0,-21 21 0,21 1 15,-21-22-15,-1 42 0,22-20 16,0-1-16,-21 0 0,0 1 15,0 20-15,21-20 0,-21-1 0,0 0 16,-1 22-16,1-22 0,0 22 16,21-22-16,-21 0 0,0 1 0,21 20 15,0-21-15,0-20 0,0 20 16,0-21-16,0 0 16,0 0-16,21-21 15,0 0-15,0 0 16,0 0-16,1-21 0,-1 0 15,0 0-15,0 0 0,-21 0 16,21-22-16,0 22 0</inkml:trace>
  <inkml:trace contextRef="#ctx0" brushRef="#br0" timeOffset="102126.06">10943 14965 0,'0'0'15,"-21"0"-15,42 0 16,0 0 0,22 0-16,-22 0 0,21 0 15,0 0-15,1 0 0,-22 0 0,21 0 16,1 0-16,-1 0 0,0 0 16,1 0-16,-1 0 0,0 0 0,-21-21 15,22 21-15,-22 0 0,0 0 0,0 0 16,-42 0 31</inkml:trace>
  <inkml:trace contextRef="#ctx0" brushRef="#br0" timeOffset="102733.72">11938 15261 0,'0'-21'47,"0"0"-47,21 0 15,0 0-15,0 21 16,1-22-16,-1 1 0,21 0 0,-21 0 16,0 0-16,1 0 0,-1-1 15,0 1-15,0 0 0,-21 0 0,0 0 16,0 0-16,0-1 0,-21 1 15,0 21 1,0 0-16,-1 0 0,-20 0 0,21 21 16,0 1-16,-22-1 0,22 0 15,-21 21-15,21 1 0,0-1 0,-1 0 16,1 1-16,21 20 16,0-21-16,0 1 0,0-22 0,0 0 15,21 0-15,1 0 0,-1 1 16,0-1-16,0-21 0,21 0 0,-20 0 15,-1 0-15,21 0 0,-21 0 0,22 0 16</inkml:trace>
  <inkml:trace contextRef="#ctx0" brushRef="#br0" timeOffset="103129.49">12404 15155 0,'0'0'0,"0"-21"0,0 0 0,0 0 0,0 0 15,21 0-15,0 21 16,-21-22-16,21 1 0,0 21 0,0 0 16,1-21-16,-1 21 0,21 0 0,-21 0 15,0 0-15,22 0 0,-22 21 16,0 0-16,0 1 0,0-1 0,1 21 16,-1-21-16,-21 22 0,0-22 0,0 21 15,0-21-15,0 22 0,0-22 16,0 21-16,-21-21 0,-1 22 15,1-22-15,0 0 0,21 0 0,-21-21 16,0 0 0,21-21-1,0 0-15,0 0 16,0-1-16,0 1 0,0 0 16,21-21-16,0 21 0,0-22 0,-21 1 15,21 21-15,1-22 0,-1 1 0,0 21 16,-21 0-16,21 0 0,0-1 15,0 1-15,1 21 0,-1 0 0,0-21 16,0 21-16,0 0 0,0 0 0,1 0 16,-1 0-16</inkml:trace>
  <inkml:trace contextRef="#ctx0" brushRef="#br0" timeOffset="104137.88">12996 15240 0,'21'-21'15,"1"21"1,-1-21-16,21 21 0,-21-21 0,22-1 15,-1 22-15,21-21 16,-20 0-16,-1 0 0,22 0 0,-22 0 16,0-1-16,22 1 0,-22-21 0,0 21 15,1 0-15,20-22 0,-20 22 16,-1-21-16,0 21 0,1-22 0,-22 1 16,21 0-16,-21-1 0,0 1 15,1-43-15,-22 43 0,0 21 16,0-22-16,0 22 0,-22 0 0,1 0 15,-21 21-15,21 0 0,-22 0 16,1 0-16,0 21 0,21 21 0,-22-20 16,1 20-16,21 0 0,-22 22 15,22-1-15,-21 1 0,21-1 16,0 22-16,-22 0 0,22 20 0,-21 1 16,21 0-16,-22 21 0,1-21 15,21 0-15,-22 21 0,1-21 0,21 21 16,-21-22-16,-1 22 0,22-21 0,-21 0 15,21 0-15,-1 0 0,1 0 16,0-1-16,0-20 0,21 0 0,0-1 16,0 1-16,-21-21 0,21 20 15,0-20-15,0-1 0,0 1 0,0-22 16,0 22-16,0-22 0,0 0 0,0 1 16,21-22-16,0 0 0,0 0 15,0 0-15,22-21 0,-22 0 0,21 0 16,-21-21-16,22 0 15,-1 0-15,0 0 0,1-22 0,-1 1 16,0-22-16,1 22 0,-1-21 0,0-1 16,-20 1-16,20-22 0,-21 21 15,0-20-15,0 20 0,-21-20 0,0-1 16,0 0-16,0 1 0,-21 20 0,0-21 16,-21 22-16,21-22 0,-22 22 15,1-1-15,-22 1 0,22-1 0,-21 22 16,-1 0-16,1-1 0,-1 1 15,1 21-15,-1 0 0,1-1 16,-1 22-16,22 0 0,-43 0 0,64 0 16,0 0-16,42 0 31,0 0-31,21 0 0,-20 0 16,20-21-16,0 0 0,22 21 15,-1-21-15,1 0 0,-1 0 0,1-1 16,-1 1-16,22 0 0,-22 0 15,1 0-15,21 0 0,-22-1 0,1 1 16,-1 0-16,1-21 0,-1 21 16,1-1-16,-1 1 0,1 0 0</inkml:trace>
  <inkml:trace contextRef="#ctx0" brushRef="#br0" timeOffset="105315.9">14520 15134 0,'0'-21'0,"0"42"0,0-63 0,0 21 0,0 0 15,0-1-15,0 1 16,-21 0-16,0 21 0,0-21 0,0 21 16,-1 0-16,1 0 0,0 0 0,0 0 15,-21 0-15,20 21 0,-20 0 16,0 0-16,-1 22 0,1-22 0,21 21 16,-21 1-16,20 20 0,1-21 15,0 1-15,0-1 0,21 0 0,0 1 16,0-1-16,0-21 0,0 0 0,0 1 15,21-1-15,0 0 16,0 0-16,1-21 0,-1 0 0,0 0 0,0 0 16,43 0-16,-22 0 15,-21-21-15,21 0 0,-20 0 16,20-1-16,-21 1 0,0 0 0,0 0 16,22-21-16,-43 20 0,21-20 0,0 0 15,0 21-15,-21-22 0,0 1 16,0 0-16,0 20 0,0 1 0,0 0 15,0 0-15,0 0 0,0 42 32,0 0-32,0 21 0,0-20 15,0 20-15,0 0 0,0 1 16,0-22-16,0 21 0,0 0 0,0-20 16,0 20-16,21-21 0,1 0 0,-1 0 15,-21 1-15,21-1 0,0-21 16,0 21-16,0-21 0,1 0 15,-1 0-15,0 0 0,0 0 0,-21-21 16,21 21-16,0-21 0,1-1 16,-1 1-16,0 0 0,0 0 15,0 0-15,22 0 0,-22-22 0,0 1 16,0 21-16,21-22 0,-20 1 0,-1 21 16,21-21-16,-21 20 0,0 1 15,1 0-15,20 21 0,-21-21 16,0 21-16,0 0 15,-21 21-15,0 0 0,22 0 16,-22 1-16,0-1 16,21-21-1,0 0 17,-21-21-32,0-1 0,0 1 15,0 0-15,0 0 16,0 0-16,0 0 15,0-1-15,0 1 0,0 0 0,0 0 16,-21 21-16,0-21 0,-1 21 16,1 0-16,0 0 15,21 21-15,-21 0 0,0 0 0,21 0 16,-21 1-16,-1 20 0,22-21 0,-21 21 16,0 1-16,0-22 0,21 21 15,-21 1-15,21-1 0,-21-21 0,21 21 16,0-20-16,0 20 0,0-21 0,0 0 15,0 22-15,0-22 0,0 0 16,0 0-16,21-21 0,0 21 0,0 0 16,0-21-16,0 0 0,43 0 15,-43 0-15,21 0 16,1 0-16,-1 0 0,0 0 0,1-21 16,-1 21-16,0-21 0,1 0 0,-1 0 15,0 0-15,1-1 0,-1-20 16,-21 21-16,22-21 0,-22-1 15,0 1-15,0 21 0,-21-22 0,21 1 16,-21-21-16,0 41 0,0 1 16,0 0-16,-21 0 0,0 21 0,0 0 15,0 0-15,-1 0 16,1 21-16,0 0 0,21 22 16,-21-22-16,21 0 0,0 21 15,0-21-15,-21 22 0,21-22 16,0 21-16,0-21 0,0 1 0,21-1 15,-21 0-15,21 0 0,21 0 0,-20-21 16,-1 21-16,21-21 0,-21 0 16,22 0-16,-1 0 0,0 0 0,1 0 15,20 0-15,-21 0 0,1 0 0,-1-21 16,-21 0-16,22 0 0,-22 0 16,0 0-16,0-1 0,0-20 15,0 21-15,-21-21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28:0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12531 2244 0,'-22'0'0,"44"0"0,-65 0 0,22 0 16,0 0-16,0 0 0,0 0 0,-1 0 0,1 0 15,0 0-15,0 0 16,42 0 15,0 0-31,22 0 16,-1 0-16,0 0 0,1 0 15,20 0-15,1 0 0,-1 0 0,22 0 16,-1 0-16,1 0 0,21 21 0,-21-21 16,-1 0-16,22 21 0,-21-21 15,-1 21-15,1-21 0,0 0 0,21 21 16,-43-21-16,22 0 0,-1 22 15,-20-22-15,-1 0 0,-20 0 16,20 21-16,-20-21 0,-1 0 16,-21 0-16,0 0 0,0 0 0,1 0 15,-44 0 1,1 0-16,0 0 16,-21 0-16,21 0 0,-22 0 15,1 0-15,21 0 0,-22 0 0</inkml:trace>
  <inkml:trace contextRef="#ctx0" brushRef="#br0" timeOffset="560.66">13695 2350 0,'0'0'0,"0"21"78,-21 0-78,21 0 0,0 0 16,0 0-16,-22 22 0,22-22 16,0 21-16,0 1 0,0-1 15,0 0-15,-21 1 0,21-1 0,-21 21 16,21-20-16,0-1 0,-21 22 15,0-22-15,0 21 0,21-20 0,-22 20 16,22-20-16,0 20 0,-21-21 16,0 1-16,21 20 0,0-20 15,-21-1-15,21-21 0,-21 21 0,0 1 0,-1-22 16,22 21-16,0-21 0,-21 1 16,0-1-16,0 0 0,21 0 0,-21 0 15,0 0-15,-1 1 0,1-22 0,0 21 16,0-21-16,0 0 15,-22 0-15,22 0 0,-21 0 0,21 0 16,0 0-16,-22 0 0,22 0 0,-21-21 16,21-1-16,-22 22 0,22-21 15,0 21-15,-21-21 0,20 0 0,1 21 16,-21-21-16,21 21 0,0-21 16,-1 21-16,1-22 0,21 1 15,-21 21-15,21-21 0,-21 21 16,21-21-1,21 21-15,0 0 16,0-21-16,1 21 0,-1 0 0,0-21 16,21 21-16</inkml:trace>
  <inkml:trace contextRef="#ctx0" brushRef="#br0" timeOffset="1282.29">14563 3175 0,'0'-21'0,"0"42"0,0-63 15,0 21-15,0-1 0,0 1 16,0 0-16,-22 0 0,1 21 0,0-21 16,21 0-16,-21 21 0,0 0 15,0 0-15,-1-22 0,1 22 0,0 0 16,-21 0-16,21 0 0,-22 0 0,1 22 16,21-1-16,-22 0 0,1 0 15,21 0-15,-21 22 0,20-1 0,-20 0 16,21 1-16,0 20 0,0-21 15,-1 1-15,22-1 0,0 0 16,0 1-16,0-1 0,0-21 0,0 22 16,0-22-16,0 0 0,0 0 15,22 0-15,-1-21 0,0 21 0,0-21 16,0 0-16,0 22 0,1-22 16,-1 0-16,0 0 0,0 0 15,21-22-15,-20 22 0,-1-21 0,21 0 16,-21 0-16,0 0 0,22 0 0,-22-22 15,0 22-15,21-21 0,-20-1 16,-1 1-16,0 0 0,0-1 0,0 1 16,-21 21-16,0-21 15,21 20-15,-21-20 0,22 21 0,-22 0 16,0 0-16,0 42 31,0 0-31,0 21 0,0-21 16,0 22-16,0-1 0,0-21 15,0 22-15,0-1 0,21 0 0,-21 1 16,0-22-16,0 21 0,0-21 0,21 0 16,0 1-16,-21-1 0,21 0 15,0 0-15,-21 0 0,22 0 16,20 1-16,-21-22 0,0 0 16,0 0-16,1 0 0,-1 0 15,0 0-15,0 0 0,0 0 16,-21-22-16,21 1 0,1 0 15,-1 0-15,0 0 0,0 0 0</inkml:trace>
  <inkml:trace contextRef="#ctx0" brushRef="#br0" timeOffset="1621.1">15155 3069 0,'0'21'32,"0"1"-17,21 20-15,-21-21 0,22 0 16,-22 22-16,0-1 0,0-21 0,21 21 16,-21 1-16,21-1 0,0-21 15,-21 22-15,0-22 0,21 21 0,0-21 16,1 0-16,-22 1 0,21-1 0,-21 0 15,21 0-15,-21 0 0,0 0 16,0 1-16,21-22 16,-21-22 31,21 1-47,-21 0 15,0 0-15,21 0 0</inkml:trace>
  <inkml:trace contextRef="#ctx0" brushRef="#br0" timeOffset="1940.92">15875 3154 0,'0'0'0,"0"-42"16,-21 20-1,0 22-15,-1 0 16,1 0-1,0 0-15,0 0 0,21 22 0,-21-1 16,0 0-16,-1 21 0,1-21 16,0 22-16,0-1 0,0 0 0,0 1 15,-1-1-15,1 0 0,0 1 0,-21-1 16,21-21-16,-1 22 0,22-22 16,-21 21-16,21-21 0,-21 0 0,21 1 15,0-1-15,0 0 16,21-21 15,0 0-31,1 0 16,-1-21-16,0 21 0,0-21 0,21-1 15</inkml:trace>
  <inkml:trace contextRef="#ctx0" brushRef="#br0" timeOffset="2604.54">16743 3175 0,'0'-21'0,"0"42"0,0-63 0,0 21 16,-21 21-1,-1-22-15,1 22 0,0 0 0,0 0 16,0 0-16,0 0 0,-1 0 0,-20 0 16,21 22-16,-21-1 0,20 0 15,-20 21-15,21-21 0,-21 22 0,20-22 16,1 21-16,-21 1 0,21-1 16,0 0-16,-1-21 0,1 22 15,0-1-15,21 0 0,0-20 0,0-1 16,0 21-16,0-21 0,0 0 15,0 1-15,0-1 0,0 0 16,21-21-16,0 0 0,1 0 0,-1 0 16,0 0-16,0 0 0,21 0 15,-20-21-15,20 21 0,-21-21 0,0-1 16,22 1-16,-22-21 0,21 21 16,-21-22-16,0 1 0,22 21 0,-22-21 15,0-22-15,0 22 0,0 21 16,1-22-16,-1 1 0,-21 21 15,0 0-15,21-1 0,-21 1 0,0 42 32,0 22-17,0-22-15,-21 21 0,21-21 16,0 22-16,0-1 0,0 0 0,-21-20 16,21 20-16,0 0 0,0-21 0,0 22 15,0-22-15,0 0 0,0 0 16,0 22-16,21-22 0,0 0 0,0 0 15,0-21-15,0 21 0,22 0 16,-22 1-16,21-22 0,-21 0 0,22 0 16,-1 0-16,-21 0 0,22 0 0,-1 0 15,0 0-15,-21 0 16,22 0-16,-22-22 0,21 22 0,-21-21 16,1 0-16,-1 21 0</inkml:trace>
  <inkml:trace contextRef="#ctx0" brushRef="#br0" timeOffset="3248.04">14499 4339 0,'0'0'0,"21"-21"0,22 0 0,-22 0 16,21 0-16,0-1 0,1 1 15,-43 0-15,21 21 0,0 0 0,-21-21 16,0 42 0,-21 0-1,0 0-15,0 22 0,-22-22 0,1 21 16,-22 1-16,1-1 16,-22 0-16,22 1 0,-43-1 0,21 21 15,-21 1-15,-21-1 0,22 1 0,-22-1 16,0 22-16,0-21 0,0-1 15,0 1-15,0-1 0,0 1 0,42-22 16,-21 21-16,0-20 0,22 20 0,-1-20 16,21-1-16,-20 0 0,-1-21 15,22 22-15,-22-1 0,21-21 16,-41 43-16,41-43 0,22 0 0,-1-21 16,1 21-16,0-21 15,21 0-15,-1 0 0,1 0 0</inkml:trace>
  <inkml:trace contextRef="#ctx0" brushRef="#br0" timeOffset="3675.79">12044 5334 0,'0'0'0,"-21"21"0,-22 22 15,1-22-15,21 0 0,-22 0 16,1 0-16,21 0 0,-21 1 0,-1-1 16,22 0-16,-21 0 0,21 0 15,-22 0-15,22 1 0,0-22 0,0 21 16,0 0-16,-1-21 0,1 0 0,0 0 15,21 21 1,21 0 0,0-21-1,22 21-15,-22-21 0,0 22 16,21-1-16,-20-21 0,20 21 0,-21 0 16,21-21-16,1 21 0,-1 0 15,-21-21-15,22 22 0,-1-22 0,0 0 16,-21 0-16,22 21 0,-1-21 0,-21 0 15,22 0-15,-1 0 0,-21 0 0,21 0 16,-20 0-16,20 0 0,-21 0 16</inkml:trace>
  <inkml:trace contextRef="#ctx0" brushRef="#br0" timeOffset="4455.58">16637 4593 0,'0'0'0,"0"-21"0,0 0 0,0-21 16,-21 42-16,21-22 0,-21 1 16,21 0-16,0 0 0,-22 21 15,22-21-15,-21 21 0,21 21 32,0 0-32,0 21 0,21-20 15,1 41-15,20-21 0,0 22 16,1-1-16,-1 1 0,0 21 0,22-22 15,-1 22-15,1-1 0,20-20 16,1-1-16,-21 22 0,20-21 0,22-1 16,-21 1-16,-1-22 0,1 21 0,0-20 15,-1-1-15,1 22 0,0-43 16,-1 21-16,1 0 0,-21-20 0,20-1 16,-20 21-16,-22-21 0,22-21 15,-22 21-15,-21 1 0,0-22 0,0 0 16,1 0-16,-22 21 0,-22-21 31,22-21-31,-21-1 16,21 1-16,0 0 0,0 0 15,0 0-15</inkml:trace>
  <inkml:trace contextRef="#ctx0" brushRef="#br0" timeOffset="4772.39">18584 5588 0,'0'0'0,"-21"0"0,0 0 32,21 21-1,0 0-31,0 1 0,0-1 16,21 0-16,0 0 0,0 0 15,1 0-15,-1 1 0,21-1 0,-21 0 16,0 0-16,1 0 0,-1 0 15,0 1-15,-21-1 0,0 0 0,21 0 16,-21 0-16,0 0 0,0 1 16,-21-1-16,0 0 0,-22-21 0,22 21 15,-21-21-15,0 21 0,20-21 16,-20 0-16,0 0 0,-1 21 0,1-21 16,0 0-16,-1 0 0,22 0 15,-21 0-15,0 0 0,20 0 16,-20 0-16,0 0 0,-1 0 0,1 0 15</inkml:trace>
  <inkml:trace contextRef="#ctx0" brushRef="#br0" timeOffset="5448.52">7768 6138 0,'0'-42'16,"0"21"-16,-21 21 16,21-21-16,-21 21 0,0-21 0,21-1 15,-22 22-15,1-21 0,0 21 0,21-21 16,-21 0-16,0 21 0,0 0 16,-22 0-16,22 0 15,0 0-15,0 0 0,-22 0 16,22 0-16,0 0 0,0 21 0,0 0 15,-22 0-15,22 22 0,0-22 0,0 0 16,0 21-16,0 1 0,-1 20 16,1-20-16,0 20 0,21 1 15,0-1-15,0 22 0,0-22 0,0 1 16,0-22-16,0 22 0,0-1 0,0-21 16,0 1-16,0-1 0,21 0 0,0-20 15,-21 20-15,22-21 0,-1 0 16,0 0-16,0 1 0,0-22 15,0 21-15,1-21 0,20 0 0,-21 0 16,0 0-16,22 0 0,-22-21 16,21-1-16,-21 1 0,22 0 0,-22 0 15,21 0-15,0 0 0</inkml:trace>
  <inkml:trace contextRef="#ctx0" brushRef="#br0" timeOffset="5789.35">8382 5927 0,'0'0'0,"0"-43"15,0 22-15,0 0 0,0 0 16,0 0-16,0 0 16,0 42-1,-21 0-15,21 0 16,-21 21-16,21 1 0,-22-1 0,22 22 15,0-1-15,-21 1 0,21-1 0,-21 1 16,21 20-16,0-20 0,0-1 16,-21 22-16,21-22 0,-21 1 0,21-1 15,0-20-15,-21 20 0,21-20 16,0-1-16,0 0 0,0 1 0,0-22 16,0 0-16,0 21 0,0-21 0,0 1 15,0-1-15,21-42 31,0-1-15,0 1-16</inkml:trace>
  <inkml:trace contextRef="#ctx0" brushRef="#br0" timeOffset="7159.97">9038 6646 0,'0'0'0,"0"-21"0,0 0 16,0 0-16,0 0 0,0 0 0,-21-1 15,0 1-15,-22 0 0,22 0 0,0 0 16,0 0-16,0-1 0,0 22 16,-1 0-16,1 0 0,-21 0 0,21 0 15,0 0-15,-1 22 0,1-1 16,0 0-16,21 21 0,-21 1 15,0-1-15,21 0 0,-21 1 0,21-1 0,0 21 16,0-20-16,0-1 0,0-21 16,0 22-16,0-1 0,0-21 0,0 0 15,0 22-15,0-22 0,0 0 16,0 0-16,21-21 16,0 0-16,0 0 0,0 0 15,0 0-15,1 0 0,-1-21 16,0 0-16,21 0 0,-21-1 15,1 1-15,-1 0 0,0 0 0,0-21 16,0 20-16,0-20 0,1 0 0,-22-1 16,21 1-16,-21 21 0,21-21 15,-21 20-15,0-20 0,0 21 0,0 0 16,0 0 0,0 42-1,0 0-15,0 0 0,0 0 16,0 0-16,0 1 0,0-1 0,0 0 15,0 21-15,0-21 0,0 22 16,0-22-16,0 21 0,0-21 0,0 1 16,0 20-16,0-21 0,0 0 0,21 0 15,-21 1-15,21 20 0,0-21 16,1 0-16,-1-21 16,0 0-16,0 0 0,0 0 0,0 0 15,1 0-15,20 0 0,-21-21 16,0 0-16,22 21 0,-22-42 0,21 20 15,-21 1-15,0 0 0,22-21 16,-22 21-16,0-22 0,0 22 16,0-21-16,1 21 0,-1-1 0,0 1 15,-21 0-15,0 0 0,0 0 0,0 0 16,-21 21 0,0 21-1,-1 0-15,22 0 0,-21-21 0,21 21 16,0 0-16,0 22 0,0-22 15,0 0-15,0 0 0,0 0 0,0 1 16,0-1-16,0 0 0,0 0 16,0 0-16,0 0 15,0 1-15,21-1 16,-21 0-16,22-21 0,-22 21 0,0 0 16,0 0-1,-22-21 16,1-21-31,21 0 16,-21 21-16,0 0 16,21-21-16,-21 21 0,21 21 47,0 0-47,0 0 15,0 1-15,0-1 16,21-21-16,-21 21 0,21-21 15,0 0-15,0 0 0,1 0 0,20 0 16,-21 0-16,0 0 0,22 0 0,-22 0 16,21 0-16,0 0 0,1-21 15,-1 21-15,0-21 0,1-1 16,-1 1-16,43-21 0,-43 21 0,0 0 16,1-1-16,-22-20 0,21 21 0,1 0 15,-22-22-15,0 22 16,0-21-16,0 21 0,0 0 0,1-1 15,-22 1-15,0 0 0,-22 21 32,1 21-32,0 0 15,0 1-15,0-1 0,0 21 16,21-21-16,0 0 0,0 22 0,0-22 16,0 0-16,0 0 0,0 0 0,0 1 15,0 20-15,21-42 0,-21 21 16,21 0-16,21 0 0,-21 1 0,1-1 15,20-21-15,-21 21 0,21 0 0,-20-21 16,20 21-16,-21 0 16,0-21-16,22 22 0,-22-22 0,0 21 15,-21 0-15,0 0 16,-21-21 0,0 0-16,-1 0 0,-20 0 15,21 0-15,-21 0 0,20 0 0,-20 0 16,0 0-16,21 0 0,-22 0 0,22 0 15,0 0-15,0 0 0,0-21 0</inkml:trace>
  <inkml:trace contextRef="#ctx0" brushRef="#br0" timeOffset="8889.5">16700 6668 0,'-21'21'0,"21"0"16,21-21 15,1 0-15,-1 0-16,0-21 0,0 21 15,0-21-15,22-1 0,-22 1 16,0 0-16,21 0 0,-21-21 16,22 20-16,-22-20 0,21 21 0,1-21 15,-22 20-15,21-20 0,-21 21 16,0-21-16,1 20 0,-1 1 0,0 0 16,-21 0-16,0 0 0,0 0 0,0-1 15,-21 22 16,0 22-31,-1-1 0,1 0 16,0 21-16,0 1 0,0-1 16,21 21-16,-21 1 0,-1-1 0,1 1 15,21-1-15,0 1 0,-21-1 16,0 1-16,21-1 0,0 1 0,0-22 16,0 22-16,0-22 0,0 22 15,0-22-15,-21 0 0,21 1 0,0-1 16,-21-21-16,21 21 0,0-20 0,0-1 15,-22 0-15,1 0 0,0 0 16,0-21-16,0 0 0,0 21 0,-1-21 16,1 0-16,0 0 0,0 0 15,0 0-15,0 0 0,-1-21 16,-20 0-16,21 0 0,0 0 0,0 0 16,-22-1-16,22 1 0,0-21 15,0 21-15,0 0 0,-1-22 0,1 22 16,0 0-16,0 21 0,21-21 0,-21 21 15,21 21 1,0 0-16,0 0 0,0 0 16,21 22-16,0-22 0,0 0 15,0 0-15,22 22 0,-22-22 0,21 0 16,-21 0-16,22-21 0,-1 21 16,0 0-16,1-21 0,-1 0 0,0 0 15,1 0-15,-1 0 0,0 0 16,1 0-16,-1 0 0,0-21 0,1 0 15,-1 21-15,-21-21 0,22 0 16,-1 0-16,-21-1 0,0 1 0,22 0 16,-22-21-16,0 21 0,-21-1 0,21 1 15,-21-21-15,21 21 0,-21 0 16,0-1-16,0 44 31,0-1-31,0 21 0,0-21 16,-21 0-16,0 22 0,21-22 0,-21 0 15,21 21-15,-21-20 0,21-1 16,-22 0-16,1 0 0,21 0 16,-21 0-16,21 1 0,0-1 15,-21-21-15,0 0 32,21-21-17,0-1-15,0 1 0,0-21 16,0 21-16,0 0 0,21-22 15,0 22-15,0-21 0,0-1 16,1 22-16,-1-21 0,21 0 0,-21 20 16,22-20-16,-1 21 0,0 0 0,1 21 15,-22 0-15,21 0 0,0 0 16,-20 0-16,-1 0 0,0 21 0,0 0 16,0 0-16,-21 0 0,0 22 15,0-22-15,0 21 0,21-21 16,-21 22-16,0-22 0,0 21 0,0-21 15,0 22-15,0-1 0,0-21 16,0 0-16,0 1 0,0-1 16,-21 0-16,21 0 0,0-42 47,21 21-47,1-21 15,-22 0-15,21-1 0,0-20 16,0 21-16,0 0 0</inkml:trace>
  <inkml:trace contextRef="#ctx0" brushRef="#br0" timeOffset="9288.27">18542 6710 0,'0'0'0,"0"-21"0,0 0 15,0-1-15,0 1 16,0 0-16,0 0 0,0 0 0,0 0 16,-21 42-1,0 0 1,-1 21-16,22-21 0,0 22 16,0-22-16,-21 21 0,21 1 15,-21-1-15,21 21 0,-21-20 0,21-1 16,0 0-16,-21 1 0,0 20 15,-1-20-15,22-1 0,-21 0 0,0 1 16,21-1-16,0-21 0,-21 0 0,21 43 16,0-43-16,0 0 15,0 0-15,21-21 16,-21 21-16,21-21 16,0 0-16,1 0 0,-1 0 15,0-21-15,0 21 16,0-21-16,0 0 0,1 0 0,-1 21 15,0-43-15,0 22 0,0 0 16,0 0-16</inkml:trace>
  <inkml:trace contextRef="#ctx0" brushRef="#br0" timeOffset="9529.12">18309 7112 0,'0'0'0,"0"-42"15,21 21 17,0 21-32,1 0 0,-1 0 0,0 0 15,21 0-15,-21 0 0,1 0 16,-1 0-16,0 0 0,0 0 0,0 0 16,0 0-16,1 0 0,-1 0 0,0 0 15,0 0 1,0-22-16,0 22 15</inkml:trace>
  <inkml:trace contextRef="#ctx0" brushRef="#br0" timeOffset="10140.29">18817 7154 0,'0'0'0,"21"0"0,0 0 16,-21 22-16,22-22 0,-1 0 0,-21 21 15,21-21-15,0 0 16,-21 21-16,21-21 15,0 0 1,1 0 125,-1 0-126,0 0-15,0 0 16,0 0-16,0-21 16,1 21-16,-1-21 15,0-1-15,-21 1 16,21 21-16,-21-21 0,0 0 15,0 0-15,-21 21 16,0 0 0,0 0-16,-1 0 0,1 0 0,0 0 15,0 0-15,0 21 0,0-21 0,-22 21 16,22 0-16,0 0 0,0 1 16,0-1-16,-1 0 0,-20 21 0,21-21 15,0 22-15,0-22 0,21 0 16,0 21-16,-22-20 0,22-1 0,0 0 15,0 0-15,0 0 0,0 0 0,22 1 16,-1-22-16,0 21 0,0-21 16,0 0-16,0 0 0,22 0 0,-22 0 15,0 0-15,0 0 0,0 0 16,1 0-16,-1 0 0,0-21 16,0-1-16,0 22 0,0-21 0,1 0 15,-1 21-15,0-21 0,-21 0 0,21 0 16,0-1-16,-21 1 0</inkml:trace>
  <inkml:trace contextRef="#ctx0" brushRef="#br0" timeOffset="10529.07">19304 7176 0,'0'0'0,"0"-22"15,0 1-15,0 0 32,21 21-32,0 0 15,0 0-15,1-21 16,-1 21-16,0 0 0,0 0 15,0 0-15,0 21 0,1-21 16,-1 21-16,0 0 0,-21 1 0,21-1 16,0 0-16,-21 0 0,0 21 15,0-20-15,0-1 0,0 0 0,0 21 16,0-21-16,0 1 0,0-1 0,0 21 16,0-21-16,-21 0 15,21 1-15,-21-22 0,21 21 16,-21-21-16,21-21 31,0-1-15,0 1-16,21 0 0,0 0 0,-21 0 15,21-22-15,0 22 0,1-21 16,-1 21-16,0-22 0,21 1 0,-21 21 16,1-21-16,-1 20 0,0 1 0,0 0 15,0 21-15,-21-21 0,21 0 16,1 21-16,-22-21 0</inkml:trace>
  <inkml:trace contextRef="#ctx0" brushRef="#br0" timeOffset="11537.49">20278 7281 0,'21'22'16,"0"-22"-16,-21 21 0,21-21 16,0 0-16,0 0 0,1 0 0,-1 0 0,0 0 15,21-21-15,-21 21 0,22-22 16,-1 1-16,0 21 0,-20-21 15,20 0-15,0 0 0,1 0 16,-1-1-16,0 1 0,1 0 0,-1 0 16,-21-21-16,21 20 0,-20-20 0,-1 21 15,0-21-15,0 20 0,0-20 16,-21 0-16,0-1 0,0 22 0,0-21 16,0 0-16,0-1 0,0 1 15,0 0-15,0 20 0,-21-20 0,0 21 16,0 0-16,21 0 0,-21 21 15,-1 0-15,1 21 0,0 21 16,0 0-16,-21 1 0,20-1 0,1 22 16,0-1-16,-21 1 15,21 20-15,-22-20 0,22 20 0,-21-20 16,21 21-16,-1-1 0,-20 1 0,21 0 16,-21-1-16,20 1 0,1 21 15,-21-22-15,21 22 0,-22 0 0,22-21 16,-21 21-16,0-1 0,-1-20 15,1 21-15,0-21 0,-1 20 0,1-20 16,0 0-16,-1-1 0,1 1 0,21 0 16,-22-22-16,22 22 0,-21-22 0,21 1 15,0-22-15,-1 22 0,22-22 0,0 0 16,0 1-16,0-1 0,0-21 16,0 0-16,0 1 0,22-1 15,-1-21-15,21 0 0,-21 0 0,22-21 16,-1 21-16,0-43 0,1 22 0,-1-21 15,21 21-15,1-22 0,-1 1 16,22-22-16,-21 22 0,20-21 0,1-1 16,-22 1-16,22-1 0,-21 1 0,20-22 15,-41 21-15,20-20 0,-21 20 16,1-20-16,-22-1 0,-21 21 0,0-20 16,0-1-16,-21 22 0,0-22 0,-22 0 15,1 22-15,-22-1 0,1 1 0,-22-1 16,1 22-16,-1 0 15,0 20-15,1-20 0,20 21 0,-21 0 16,22 21-16,21-21 0,-1 21 0,1 0 16,21 0-16,0 0 0,-1 0 15,22-22 1,22 22-16,-1 0 16,0 0-16,21-21 0,1 21 15,-1-21-15,0 21 0,1-21 0,20 21 16,-21-21-16,22 0 0,-1 21 15,-20-22-15,20 1 0,-20 21 16,20-21-16</inkml:trace>
  <inkml:trace contextRef="#ctx0" brushRef="#br0" timeOffset="12070.43">21738 7091 0,'0'0'15,"0"-21"-15,0 0 0,0-1 16,0 1-16,-21 21 16,0-21-16,0 21 0,-1-21 0,1 21 15,0 0-15,0 0 0,0 0 16,-22 0-16,22 0 0,0 0 16,0 21-16,-21 0 0,20 0 0,1 1 0,-21-1 15,21 21-15,-22 0 16,22-20-16,0 20 0,-21 0 0,21 1 15,21-22-15,0 21 0,-22-21 0,22 0 16,0 1-16,0-1 0,22 0 16,-1-21-16,0 0 15,21 0-15,-21 0 0,1 0 16,20-21-16,-21 0 0,0-1 0,22 22 16,-1-42-16,-21 21 0,0 0 0,22 0 15,-22-22-15,21 22 0,-21-21 16,0-1-16,1 22 0,-1-21 0,-21 21 15,0 0-15,0-1 0,0 1 16,0 42 0,-21 1-1,-1-1-15,1 0 0,21 21 16,0-21-16,-21 22 0,21-1 0,-21 0 16,21-20-16,0 20 0,0-21 0,0 21 15,0-20-15,0-1 0,0 0 16,21 0-16,0 0 0,0-21 15,1 21-15,-1-21 0,0 0 16,0 0-16,0 0 0,22 0 0,-22-21 16,0 0-16,21 21 0,-21-21 0,1 0 15</inkml:trace>
  <inkml:trace contextRef="#ctx0" brushRef="#br0" timeOffset="12405.24">22500 6964 0,'0'0'0,"0"-21"0,-21 21 16,0 0-16,0 0 0,-1 0 15,1 0-15,0 0 0,0 0 16,0 0-16,0 21 0,-1-21 0,1 21 16,0 0-16,21 0 0,-21 1 15,0-1-15,0 21 0,21-21 16,-22 22-16,1-1 0,21-21 15,0 21-15,-21 1 0,21-22 0,-21 21 16,21-21-16,0 22 0,0-22 0,0 0 16,0 0-16,0 0 0,0 1 15,0-1-15,21 0 0,0-21 16,0 0-16,1 0 0,-1 0 16,0 0-16,0 0 0,0 0 0,0 0 15,1 0-15,-1 0 0,0-21 0,21 0 16,-21 21-16,1-22 0,-1 1 0,21 0 15,-21-21-15</inkml:trace>
  <inkml:trace contextRef="#ctx0" brushRef="#br0" timeOffset="12907.46">22733 7260 0,'-21'0'15,"42"0"17,0 0-32,0 0 15,0 0-15,1-21 0,-1 21 0,0 0 16,21-21-16,-21 21 0,1-21 16,20 21-16,-21-21 15,21-1-15,-20 22 0,20-21 0,-21 0 0,0 0 16,0 21-16,-21-21 0,0 0 15,22-1-15,-22 1 0,0 0 16,0 0-16,0 0 0,0 0 16,-22 21-16,1 0 15,-21 0-15,21 0 0,-22 0 0,22 0 16,-21 0-16,0 21 0,20-21 16,-20 21-16,21 21 0,-21-21 15,20 1-15,1 20 0,0 0 0,0 1 16,0-22-16,21 21 0,-21 0 15,21 1-15,0-22 0,0 21 0,0-21 16,21 1-16,0 20 0,0-21 0,0 0 16,0 0-16,1-21 0,-1 22 15,21-22-15,-21 0 0,22 21 0,-22-21 16,21 0-16,-21 0 0,22 0 16,-22 0-16,0 0 0,0 0 0,21-21 15,-20 21-15,-1-22 0,0 1 16,0 0-16,0 0 0,-21 0 15,0 0-15,0-1 0,0 1 16</inkml:trace>
  <inkml:trace contextRef="#ctx0" brushRef="#br0" timeOffset="14422.76">6985 7705 0,'0'0'0,"-21"0"0,0 0 0,-1 0 16,1 0-16,0 21 0,0-21 0,0 0 15,0 0-15,-1 0 0,1 0 0,0 21 16,0-21-1,21 21 1,0 0 0,21 1-1,0-22-15,22 0 0,-22 0 0,0 21 16,21-21-16,1 0 0,20 0 16,1 0-16,-1 0 0,1 0 0,20 0 15,1 0-15,21 0 0,0 0 16,21 0-16,0 0 0,0 0 0,0 0 15,0 0-15,0 0 0,0 0 0,0 0 16,0 0-16,-22 0 0,22 0 16,-42 0-16,21 0 0,-21 0 15,-22 0-15,22 0 0,-22 0 0,-20 0 0,20 0 16,-21 0-16,1 0 0,-1 0 16,-21 0-16,22 0 0,-22 0 0,0 0 15,-42 0 16,0 0-31,-1-21 16,1 21-16,0 0 0</inkml:trace>
  <inkml:trace contextRef="#ctx0" brushRef="#br0" timeOffset="14959.9">7070 7874 0,'21'0'31,"0"0"-31,21 0 0,-21 0 16,43 0-16,-22 0 0,22 0 15,-1 0-15,22 0 0,0 0 16,20 0-16,1 0 0,0 0 0,0 0 15,0 0-15,21 0 0,-21 0 0,21 0 16,-22 0-16,1 0 0,0 0 16,0 0-16,-21 0 0,-1 0 0,1 21 15,-22-21-15,1 0 0,-22 0 0,1 0 16,20 0-16,-42 0 0,22 0 16,-1 0-16,-21 0 0,0 0 15,0 0-15,1 0 0,-22-21 94</inkml:trace>
  <inkml:trace contextRef="#ctx0" brushRef="#br0" timeOffset="16243.73">18013 8001 0,'0'-21'16,"0"42"-16,0-63 0,-21-1 0,21 22 0,0 0 16,0 0-16,0 0 0,-22 0 15,1 21-15,21-22 16,-21 22-16,0 0 15,0 0-15,0 0 32,-1 0-17,22 22 1,0-1 0,22-21-1,-1 0-15,0 0 0,0 21 16,21-21-16,1 0 0,-1 0 0,0 21 15,22-21-15,-1 0 0,22 21 16,-21-21-16,41 0 0,-20 21 0,21-21 16,0 0-16,21 22 0,0-1 15,21-21-15,0 0 0,0 21 16,22-21-16,-1 21 0,0-21 16,1 21-16,20-21 0,1 21 0,-22-21 15,21 22-15,-20-1 0,20-21 16,-20 21-16,-1 0 0,-21-21 0,0 21 15,-21 0-15,-21-21 0,0 22 16,0-22-16,-43 0 0,22 21 0,-22-21 16,-20 0-16,-1 21 0,-21-21 0,0 0 15,-42 0 1,0 0-16,0 0 0,-21 0 16,-1 0-16,1 0 15,-22 0-15,1-21 0</inkml:trace>
  <inkml:trace contextRef="#ctx0" brushRef="#br0" timeOffset="16870.9">18267 8107 0,'42'0'0,"-84"0"0,126 0 0,-20 0 16,-22 0-16,43 0 0,0 21 0,-1-21 15,1 0-15,21 21 0,0-21 16,21 0-16,0 0 0,21 21 0,0-21 15,0 0-15,21 22 0,1-22 0,-1 21 16,0-21-16,1 21 0,-1-21 16,0 21-16,1-21 0,-1 21 0,0-21 15,1 21-15,-22-21 0,0 22 16,-21-22-16,-21 0 0,21 21 0,-21-21 16,-22 0-16,1 0 0,-21 0 15,-1 21-15,-21-21 0,1 0 16,-1 0-16,-21 0 0,-21-21 31,0 0 0,-21 21-15,0-22 0,0 22-16,0-21 0,-1 21 0,-20-21 15,0 0-15</inkml:trace>
  <inkml:trace contextRef="#ctx0" brushRef="#br0" timeOffset="26139.88">9080 8573 0,'0'21'141,"22"-21"-110,-22 21-15,0 0 31,0 0-32,0 0-15,0 1 16,0-1-16,0 0 0,0 0 15,0 0-15,0 0 0,0 1 16,0-1-16,0 0 16,0 0-16,0 0 0,0 0 15,21-21-15,-21 22 0,21-1 16,-21 0-16,0 0 0,0 0 16,21 0-16,-21 1 0,21-1 15,-21 0-15,21-21 16,-21 21-16,22-21 15,-22 21-15,21-21 16,0 0-16,0 0 16,0 0-16,0 0 0,1-21 15,-1 0-15,21 21 0,-21-21 0,22 0 16,-1-22-16,21 22 16,1 0-16,-1-21 0,1-1 0,-1 1 15,22 0-15,-21 20 0,-1-20 0,1 0 16,20-1-16,-41 22 0,20-21 15,1 21-15,-22 0 0,21-22 0,-20 22 16,-1 0-16,0 21 0,1-21 0,-1 0 16,-21 21-16,22-22 0,-22 22 15,0 0-15,0 0 16,-21-21-16,21 21 16,-42 0 155,0 0-155,21 21 0,-21-21-1,0 0 1,-1 0 31</inkml:trace>
  <inkml:trace contextRef="#ctx0" brushRef="#br0" timeOffset="75936.8">2540 5990 0,'0'0'0,"21"-21"16,21-21-16,1-22 0</inkml:trace>
  <inkml:trace contextRef="#ctx0" brushRef="#br0" timeOffset="79108.6">17526 8911 0,'0'0'0,"0"-21"0,0 0 16,0 0-16,0 0 31,0 42 0,0 0-31,0 0 0,0 0 16,0 0-16,0 1 0,0-1 0,0 21 15,0-21-15,-21 0 0,21 22 16,0-22-16,0 0 0,0 21 16,-21-20-16,21-1 0,0 0 15,0 0-15,0 0 0,0 0 0,0 1 16,21-1 0,0-21-16,0 0 0,0 0 15,0 0-15,1 0 0,20 0 16,0 0-16,-21-21 15,22-1-15,20 1 0,-20 0 16,41-21-16,86-43 0,-86 43 16,22-1-16,0-20 0,84-43 15,1 0-15,-43 43 16,-63 20-16,-22 22 16,1 0-16,-22 0 0,0 21 0,-20 0 15,20-21-15,-21 21 16,0 0-16,-21 21 78,-21-21-62,0 0-16</inkml:trace>
  <inkml:trace contextRef="#ctx0" brushRef="#br0" timeOffset="83656.17">17081 10435 0,'0'0'0,"-21"-21"31,21 0 1,-21 21-32,0-21 15,21 0 1,-21 21 0,0-22-1,-1 44 48,22-1-63,0 0 0,0 0 0,0 0 15,0 0-15,0 1 16,0 20-16,0-21 0,0 64 0,0-64 16,-21 21-16,21 1 0,0-22 15,0 21-15,0 0 0,0 1 0,-21-22 16,21 21-16,0-21 0,0 22 0,0-22 15,0 0-15,0 0 16,0 0-16,0 1 0,0-1 0,0 0 16,0 0-16,0-42 62,21 0-62,-21 0 0,21-1 0,1 1 16,-1 0-16,0 0 0,0 0 0,0-22 15,0 22-15,22 0 0</inkml:trace>
  <inkml:trace contextRef="#ctx0" brushRef="#br0" timeOffset="84585.16">17611 10562 0,'0'0'0,"21"0"0,-21-42 15,0 21 17,-21 21-32,-1 0 0,1 0 15,21 21-15,0 0 0,-21 0 16,0 0-16,21 1 0,0-1 16,-21 0-16,0 0 0,21 21 0,-22-20 15,22 20-15,0-21 0,0 21 0,0-20 16,0 20-16,0-21 15,0 0-15,0 0 0,0 1 0,0-1 16,0 0-16,22 0 0,-1-21 0,21 21 16,-21-21-16,0 0 0,1 0 15,20 0-15,-21 0 0,0 0 0,0 0 16,22 0-16,-22-21 0,0 0 16,0 0-16,0 21 0,-21-21 15,22-1-15,-1 1 0,-21 0 0,0 0 0,0 0 16,0-22-16,0 22 0,0 0 15,0-21-15,0 21 0,0-1 0,-21 1 16,-1 21-16,1-21 0,-21 0 0,21 21 16,-22 0-16,22 0 0,-42 0 15,20 0-15,1 0 16,21 0-16,0 0 0,0 0 0,-1 0 16,44 0-1,-1 0 1,21-21-16,-21 21 0,22-21 15,-1-1-15,0 22 0,1-21 0,-1 0 16,0 21-16,1-21 0,-22 21 0,21 0 16,22-21-16,-22 21 15,-21 0-15,21 0 0,-20 0 16,-1 0-16,0 0 0,0 0 16,-21 21-16,21 0 0,-21 0 0,0 0 15,0 1-15,0-1 16,0 0-16,0 21 0,0-21 15,0 1-15,0-1 0,0 0 0,-21 21 16,21-21-16,-21 1 0,21-1 0,0 0 16,0 0-16,0 0 0,0 0 15,0 1-15,0-1 0,0 0 0,0 0 16,21-21-16,0 0 0,0 0 0,1 0 16,-1 0-16,0 0 0,0 0 15,0 0-15,22 0 0,-22-21 16,0 21-16,21-21 0,-21 0 0,1 21 0,-1-22 15,21-20 1,0-21-16,-42 41 0,0-20 16,0 21-16,22-21 0,-22-1 0,0 22 15,0-21-15,0 21 0,-22-22 16,22 22-16,-21 0 0,0 0 0,0 21 16,0-21-16,0 21 0,-1 0 0,1 0 15,-21 0-15,21 0 0,0 0 16,-1 21-16,1-21 0,0 21 0,0 0 15,21 0-15,-21-21 0,0 21 16,-1 1-16,22-1 0,0 0 0,0 0 16,22-21-1,-1 0 1</inkml:trace>
  <inkml:trace contextRef="#ctx0" brushRef="#br0" timeOffset="84947.95">18944 10689 0,'0'43'32,"0"-22"-32,0 0 15,0 0-15,21-21 31,0 0-31,1 0 16,-1-21-16,0 0 16,-21 0-16,0-1 15,0 1 1,-21 0 0,0 21-16,-1 0 15,1 0 1,0 0-1,21 21-15,21-21 32,0 0-17,1 0-15</inkml:trace>
  <inkml:trace contextRef="#ctx0" brushRef="#br0" timeOffset="85397.7">19727 10351 0,'0'-22'16,"0"44"-16,0-65 0,-21 22 31,0 21-31,0 0 16,0 0-1,-1 21-15,1 0 16,21 1-16,-21 20 0,0-21 0,0 21 16,21-20-16,-21 20 0,-1-21 15,1 21-15,0-20 0,21 20 0,-21 0 16,0-21-16,0 22 0,-1-1 0,1-21 16,21 22-16,-21-22 15,0 21-15,0-21 0,0 22 0,-43 62 16,43-83-1,21-1-15,-21 21 0,0-21 0,21 0 16,0 1-16,0-1 0,-22 0 0,22 0 16,0 0-16,-21-21 0,21-21 47,0 0-32,0 0-15,21 0 16,1-1-16,-1 1 15,0 21-15</inkml:trace>
  <inkml:trace contextRef="#ctx0" brushRef="#br0" timeOffset="85888.81">19706 10986 0,'-21'0'312,"0"0"-296,0 0-16,-1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30:02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868 0,'21'-21'0,"-42"42"0,42-63 16,-21 20-16,0 1 16,21 0-16,-21 0 0,0 0 15,0 0-15,0-1 16,0 1-1,0 42 17,0 1-32,0-1 15,-21 0-15,21 21 0,0-21 0,0 22 16,-21-1-16,21 22 16,-21-22-16,0 0 0,21 1 15,0 20-15,0-21 0,-22 1 0,22-1 16,-21 0-16,21-20 0,0 20 15,0-21-15,0 21 0,0-20 0,0-1 16,-21 0-16,21 0 0,0 0 16,0 0-16,0 1 15,0-44 17,0 1-17,0 0-15,0 0 0</inkml:trace>
  <inkml:trace contextRef="#ctx0" brushRef="#br0" timeOffset="523.7">1439 1207 0,'21'0'32,"1"0"-1,-22-22 0,-22 22 16,22 22-31,-21-22-16,21 21 0,0 0 31,21-21 16,-21-21-32,0 0 1,0-1 0,-21 22-16,21-21 15,0 0 1,0 0-1,0 0-15</inkml:trace>
  <inkml:trace contextRef="#ctx0" brushRef="#br0" timeOffset="1627.06">4106 677 0,'21'-21'16,"-21"0"-1,0 0-15,0 0 32,0 42-17,0 0 1,-21-21-16,21 21 0,0 0 0,0 1 15,0-1-15,0 0 16,0 0-16,21-21 16,1 21-16,-1-21 0,21 0 15,-21 0-15,0 0 0,1 0 16,20-21-16,-21 21 0,21-21 16,-20 21-16,20-21 0,-21 0 15,21-1-15,-20 1 0,20 21 16,-21-21-16,21-21 0,-42 21 15,0-1-15,0 1 16,0 0-16,0 0 0,0 0 16,0 42 15,-21 0-31,21 0 16,-21 0-16,21 1 0,-21 20 0,21-21 15,-21 21-15,21 43 16,-21-43-16,-1 1 0,22-1 15,0 0-15,-21 1 0,21 20 16,-21-20-16,21-22 0,-21 21 0,21 0 16,0-20-16,0 20 0,0-21 15,-21 43-15,0-43 0,21 0 16,-22-21-16,22 21 0,0 0 16,-21-21-16,0 0 0,0 21 0,0-21 15,0 0-15,-1 0 0,1 0 16,0 0-16,-21 0 0,-1 0 0,1 0 15,0 0-15,-1 0 0,22-21 16,-21 21-16,0 0 0,20-21 16,1 21-16,0 0 0,21-21 15,0 0 17,21 21-32,0 0 0,1 0 0,-1-21 15,0 21-15,0-22 0,0 22 16</inkml:trace>
  <inkml:trace contextRef="#ctx0" brushRef="#br0" timeOffset="2212.23">4868 995 0,'0'21'32,"0"0"-17,0 0-15,-21 1 0,21-1 0,-21 21 16,21-21-16,0 0 16,-21 1-16,21-1 0,0 0 15,-21 0-15,21 0 0,0 0 0,0 1 16,0-1-16,-43 0 15,22-21 17,0 0-32,21-21 31,0 0-31,0-1 0,0 1 0,0 0 16,0 0-16,0 0 0,21 0 15,0-1-15,0-20 0,1 21 16,20 0-16,-21 0 0,21-1 0,1 1 15,-1 0-15,-21 0 0,22 0 16,41 0-16,-63 21 16,22 0-16,-1 0 0,-21 0 15,22 21-15,-22 0 16,-21 21-16,0-21 0,0 1 0,0 20 16,0-21-16,0 0 0,0 22 15,-21-22-15,21 0 0,-22 0 16,1 0-16,0 0 0,0 1 0,21-1 15,-21 0-15,0-21 16,21 21-16,0 0 16,0-42 15,0 0-31</inkml:trace>
  <inkml:trace contextRef="#ctx0" brushRef="#br0" timeOffset="2584.44">5884 572 0,'0'0'16,"0"-22"-1,0 44 1,0-1-16,0 0 15,0 0-15,-21 21 0,0-20 16,21 20-16,-21 43 0,21-43 16,-21 0-16,-1 1 0,1-1 15,21 0-15,-21 1 0,0-1 0,21-21 16,0 21-16,-21-20 0,0 20 16,21-21-16,-22 21 15,22 1-15,0-22 16,0 0-16,22-21 31,-1 0-31,0-21 16,0 0-16,0 0 0,0-1 15,1 1-15,-1 21 0,-21-21 16,0 0-16</inkml:trace>
  <inkml:trace contextRef="#ctx0" brushRef="#br0" timeOffset="2828.32">5588 1080 0,'21'0'32,"0"0"-32,0 0 0,1 0 0,-1 0 15,0 0-15,21 0 0,-21-22 16,1 22-16,-1 0 0,21 0 15,-21-21-15,0 21 16,1 0-16</inkml:trace>
  <inkml:trace contextRef="#ctx0" brushRef="#br0" timeOffset="3218.6">6054 1143 0,'21'0'0,"21"0"16,-21 0-16,-21-21 16,21 21-16,1 0 0,-1-21 15,0-22-15,0 22 16,-21 0-1,0 0-15,0 0 16,-42 21 0,21 0-16,-1 0 15,1 0-15,0 21 16,0 0-16,0 0 0,21 0 16,0 1-16,-21-1 0,-1 0 15,22 21-15,-21-21 0,21 1 16,-21 41-16,21-42 0,0 0 15,0 1-15,0-1 0,0 21 16,21-42-16,0 0 16,1 0-16,-1 0 0,0 0 0,0 0 15,0 0-15,0 0 16,1 0-16,-1-21 0,0 0 0</inkml:trace>
  <inkml:trace contextRef="#ctx0" brushRef="#br0" timeOffset="3696.39">6456 1016 0,'0'-21'15,"21"21"1,0 0-16,0 0 0,0 0 15,1 0-15,-1 0 16,0 0-16,0 21 0,0-21 16,0 21-16,1 0 0,-1 1 0,0-1 15,-21 0-15,21 0 16,-21 0-16,0 0 0,0 1 0,0-1 0,0 0 16,0 0-16,0 0 15,-21 0-15,0 1 0,0-1 0,-1-21 0,1 21 16,0-21-16,0 0 15,0 0-15,21-21 32,0 0-32,0-1 0,0 1 15,21 0-15,0 0 0,0 0 16,0 0-16,1-1 0,-1-20 16,0 21-16,0 0 0,0 0 0,0-1 15,1 22-15,-1-21 0,0 0 16,-21 0-16,21 21 0,0-21 15,-21 0-15,21 21 16,-21-22-16,0 1 31,22 21-31</inkml:trace>
  <inkml:trace contextRef="#ctx0" brushRef="#br0" timeOffset="4679.83">7027 1312 0,'0'0'0,"-21"0"0,21 22 0,21-22 47,0 0-47,1 0 0,20-22 0,-21 22 16,21-21-16,1 0 15,-22 21-15,21-21 0,1 0 0,-1 0 16,0-1-16,1 1 0,41-42 16,-63 42-16,22-22 0,-22 22 15,0-21-15,0-1 0,0 1 16,1 21-16,-22-21 0,0 20 0,0-20 16,0 21-16,0 0 0,0 0 15,0-1-15,0 1 0,0 0 0,-22 21 16,22-21-16,-21 21 15,0 0-15,0 0 16,0 21-16,21 0 16,-21 0-16,-1 1 0,1 20 15,21-21-15,-21 21 0,0 1 0,0-1 0,0 0 16,-1 1-16,1-1 16,21 22-16,-21-22 0,0 21 15,0-20-15,21 20 0,0 1 0,-21-1 16,-1 1-16,22-1 0,-21 22 0,21-22 15,0 22-15,0-21 0,-21 20 16,21 1-16,-21-22 0,0 22 16,0 0-16,-1-1 0,1 1 0,0 21 0,0-21 15,0-22-15,0 22 0,-22-1 16,22-20-16,0-1 0,0 1 0,0-22 16,-1 22-16,1-43 0,21 21 0,0-21 15,0 1-15,0-1 16,0 0-16,21-21 15,1 0-15,-1-21 16,0 21-16,0-21 0,21-1 16,-20 1-16,-1-21 0,21 21 0,-21-22 15,22 22-15,-1-21 0,-21 0 0,21-1 16,1 1-16,-22 0 0,21-22 16,-21 1-16,22 20 0,-22-20 0,0-22 15,0-42-15,-21 64 16,0-1-16,0 1 0,0 20 0,-21-20 15,0 20-15,0-20 0,0 21 16,-1 20-16,1-20 0,0 21 0,0 0 16,0 0-16,21-1 15,-21 22-15,21-21 16,0 0 0,21 21-1,0-21-15,0 21 0,0 0 16,-21-21-16,21 21 0,1 0 0,-1-21 15,0 21-15,0 0 0,0-22 16,0 22-16,1-21 0,-1 21 0,0-21 16,0 21-16</inkml:trace>
  <inkml:trace contextRef="#ctx0" brushRef="#br0" timeOffset="5257.53">8382 1291 0,'0'0'16,"0"-21"-16,0 0 0,0 0 15,-21 0-15,21-1 0,-21 22 16,-1-21-16,1 21 0,0 0 16,21-21-16,-21 21 0,0 0 15,0 0-15,-1 0 0,1 0 0,0 0 16,0 0-16,0 21 0,0 0 15,-1 1-15,1-1 0,0 0 0,0 21 16,0-21-16,-22 43 16,22-22-16,0-21 0,0 22 0,21-1 15,-21-21-15,21 0 0,0 1 16,0 20-16,0-21 0,21 0 16,0 0-16,0-21 0,0 0 15,1 0-15,20 0 0,-21 0 0,21-21 16,-20 0-16,20 21 0,-21-21 15,21 0-15,22-43 16,-43 43-16,0 0 0,22-43 16,-22 43-16,-21 0 0,21 0 15,-21 0-15,0 0 0,0-1 0,0 1 16,0 0-16,0 42 47,-21 0-47,21 1 0,0-1 15,-21 0-15,21 21 0,0-21 0,-22 1 16,22 20-16,0-21 16,0 0-16,0 22 0,0-22 0,0 0 15,0 0-15,0 0 0,0 0 0,0 1 16,22-22-16,-1 0 16,0 0-16,0 0 0,0 0 15,0 0-15,1-22 0,-1 1 16,0 21-16</inkml:trace>
  <inkml:trace contextRef="#ctx0" brushRef="#br0" timeOffset="5568.34">9038 1334 0,'0'-22'16,"0"44"-16,0-65 0,0 22 0,0 0 15,-21 0 1,0 21-16,0 0 15,-1 0-15,1 0 16,0 21-16,0-21 0,0 21 0,0 0 16,21 0-16,-22 1 0,1 20 0,0-21 15,0 64 1,0-64-16,21 0 0,-21 21 0,21-20 16,0-1-16,0 0 0,0 0 15,0 0-15,0 0 0,21 1 16,0-22-1,0 0-15,0 0 16,22 0-16,-22 0 0,0-22 0,21 22 16,-21-21-16,22 0 0,-22 0 15,21 0-15</inkml:trace>
  <inkml:trace contextRef="#ctx0" brushRef="#br0" timeOffset="6073.05">9271 1461 0,'0'21'0,"21"-21"31,0 0-15,0 0-16,1 0 0,-1 0 15,0 0-15,0-21 16,0 21-16,0 0 0,1-22 0,-1 1 15,0 21-15,0-21 0,0 21 16,0-21-16,-21-21 16,0 20-16,0 1 0,0 0 0,0 0 15,0 0-15,0 0 16,-21 21-16,0 0 16,0 0-16,0 0 15,0 21-15,-1 0 16,1-21-16,0 21 0,0 0 0,0 22 15,0-22-15,-1 0 0,1 0 16,0 21-16,0-20 0,0-1 0,21 0 16,-21 64-1,21-64-15,0 0 0,0 0 16,0 0-16,21-21 0,0 0 0,0 21 16,0-21-16,0 0 15,1 0-15,-1 0 0,0 0 0,0 0 16,0 0-16,0 0 0,1 0 15,-1-21-15,0 21 16,-21-21-16,21 21 0,0-21 16,-21 0-16,43 0 15,-43-1-15,21 22 0</inkml:trace>
  <inkml:trace contextRef="#ctx0" brushRef="#br0" timeOffset="6992.72">12319 1270 0,'21'-21'0,"-42"42"0,42-63 16,-21 21-16,21 21 15,-21-22-15,21 1 0,-21 0 0,22 21 16,-22-21-16,0 0 0,0 0 15,0-1 1,0 44 15,0-1-15,0 0-16,-22 21 0,1-21 16,0 22-16,21-1 0,-21 0 15,0 1-15,0-1 0,-1 0 0,22 1 16,-21-1-16,0 0 0,0 1 15,21-22-15,-21 21 0,21-21 0,0 22 16,0-22-16,0 0 0,0 0 16,-21-21-16,21 21 0,21-21 47,0-21-47,0 0 0,0 0 0,0 0 0,1 0 15,-1-1-15</inkml:trace>
  <inkml:trace contextRef="#ctx0" brushRef="#br0" timeOffset="7491.69">12912 1228 0,'0'-21'15,"-22"21"16,1 21-31,0 0 0,0 0 16,0 21-16,21-20 16,-21-1-16,-1 0 0,1 21 0,21-21 15,-21 1-15,21 20 0,-21-21 16,0 21-16,21-20 0,0-1 0,0 0 16,0 21-16,0-21 0,0 1 15,0-1-15,21-21 16,0 0-16,0 0 0,22 0 15,-22 0-15,0 0 0,21 0 0,1 0 16,-22 0-16,21-21 0,-21-1 0,22 1 16,-22 0-16,21 0 0,-21 0 15,22 0-15,-22-1 0,0 1 0,0-21 16,0 21-16,-21-22 0,0 22 16,0 0-16,0-21 0,0 21 0,-21-1 15,0 1-15,-21 0 0,20 0 0,-20 21 16,21 0-16,-21 0 0,20 0 15,-20 0-15,21 0 0,0 0 16,0 0-16,-1 0 16,22 21-16,0 0 15,22-21-15,-1 0 0,0 0 16,0 0-16,21 0 0,-20 0 16,20 0-16,0 0 0,1 0 0,-1 0 15,0 0-15</inkml:trace>
  <inkml:trace contextRef="#ctx0" brushRef="#br0" timeOffset="7958.95">13885 1185 0,'0'0'0,"-21"0"0,0 0 15,0 0-15,0 22 16,-1-22-16,1 21 0,0 0 15,0 0-15,0 0 0,0 22 0,-1-22 16,1 0-16,0 21 0,0-21 0,0 1 16,0 20-16,-1-21 0,22 0 15,0 22-15,0-22 0,0 0 16,0 0-16,0 0 0,22 0 16,-1 1-16,0-22 0,0 0 15,0 0-15,0 0 0,22 0 0,-22 0 16,0 0-16,21 0 0,1-22 15,-22 1-15,21 0 0,-21 0 0,22 0 16,-22 0-16,0-1 0,0 1 16,0 0-16,1-21 0,-22 21 0,21-1 15,-21-20-15,0 21 0,0-21 16,-21 20-16,-1 1 0,1 0 16,0 0-16,0 0 0,-21 21 0,20 0 15,-20 0-15,21 0 0,-21 0 16,20 0-16,1 0 0,0 0 0,0 21 15,0 0-15,0 0 0,-1 0 16,22 1-16,0-1 0,0 0 16,22 0-16,-1-21 15,0 0-15,0 0 0,0 0 16,0 0-16</inkml:trace>
  <inkml:trace contextRef="#ctx0" brushRef="#br0" timeOffset="8356.71">14626 1355 0,'-21'0'0,"42"0"0,-42 21 0,0-21 0,21 21 15,0 0-15,-21 0 16,21 1-16,0-1 15,0 0 1,21-21-16,0 0 0,0 0 16,0 0-16,0 0 0,-21-21 0,22 0 15,-1 21-15,-21-22 0,21 1 16,-21 0-16,0 0 16,0 0-16,0 0 15,-21 21-15,0-22 16,-1 22-16,1 0 0,0 0 15,0 0-15,21 22 16,-21-1-16,0 0 16,21 0-1,21-21 1,0 0-16,0 0 0,0 0 16,0 0-16</inkml:trace>
  <inkml:trace contextRef="#ctx0" brushRef="#br0" timeOffset="8779.7">15579 931 0,'0'-21'0,"0"0"0,0 0 16,-22 21 15,1 0-15,0 21-16,21 0 0,-21 0 0,0 1 15,21-1-15,-21 0 0,-1 21 16,1 1-16,0-1 0,0-21 16,0 21-16,0 1 0,-22-1 0,22 0 15,0 22-15,-21-22 0,-1 1 16,22-1-16,-21 0 0,21 1 0,-22-1 15,22 0-15,-21 1 0,21-22 0,-1 21 16,1-21-16,0 22 0,0-22 16,21 0-16,-21 0 0,0 0 15,21 0-15,-22 1 0,22-1 16,22-42 31,-1-1-32,0 22-15,-21-21 0,21 0 0</inkml:trace>
  <inkml:trace contextRef="#ctx0" brushRef="#br0" timeOffset="9538.87">15579 1588 0,'-22'0'16,"22"21"0,-21 0-1,21 0 16,21-21 16,-21-21-47,0 0 16,0 0 0,-21 21 15,0 0-31,0 0 15,0 21 1,0-21-16,21 21 0,-22 0 0,22 0 16,0 0-1,0 1-15,0-1 16,22-21 0,-1 0-1,0 0 1,0-21-16,-21-1 0,0 1 15,0 0 1,0 0 0,0 42 46,-21-21-46,0 0-1</inkml:trace>
  <inkml:trace contextRef="#ctx0" brushRef="#br0" timeOffset="18467.47">17420 1609 0,'0'0'0,"21"0"16,0 0 0,1-21-16,-1 21 15,-21-22-15,21 22 0,0-21 16,0 0-16,0 21 0,-21-21 0,22 0 15,-22 0-15,0-1 16,0 1-16,0 0 0,-22 0 16,1 0-1,0 21-15,0-21 0,-21 21 0,20-22 16,-20 22-16,21 0 0,-21 0 16,20 0-16,-20 22 0,0-1 0,-1 0 15,1 0-15,21 0 0,-21 22 16,-1-22-16,22 21 0,0 0 0,0 1 15,0-1-15,-1 0 0,22 1 16,-21-1-16,21 0 0,0-20 0,0-1 16,0 21-16,21-21 15,1 0-15,-1-21 0,0 0 0,21 0 16,-21 0-16,22 0 0,-22 0 0,21 0 16,1-21-16,20 0 15,-21 0-15,1 0 0,-1 0 0,0-1 16,1-20-16,-1 21 0,0-21 15,-20 20-15,20-20 0,-21 0 0,0 21 16,-21-22-16,0 1 0,0 21 16,0-22-16,0 22 0,0 0 0,0 0 15,0 42 1,0 0 0,0 0-16,-21 1 0,21 20 15,-21-21-15,21 21 0,-21 1 0,21-1 16,0 0-16,0-20 15,0 20-15,0-21 0,0 0 0,0 22 16,0-22-16,0 0 0,21-21 16,0 0-16,0 0 0,0 0 15,1 0-15,-1 0 0,0 0 0,0 0 16,0-21-16,0 0 0</inkml:trace>
  <inkml:trace contextRef="#ctx0" brushRef="#br0" timeOffset="19023.15">18140 910 0,'0'85'15,"0"-43"-15,0 1 0,0-1 16,0 0-16,0 22 0,0-22 15,-21 0-15,21 22 0,-22-22 16,22 22-16,-21-22 0,21 0 0,-21 1 16,0-1-16,21 0 0,0 1 15,0-22-15,-21 21 0,21-21 0,-21 1 16,21-1-16,-22-21 16,22-21 15,0-1-31,0 1 15,0 0-15,0 0 0,0 0 0,0-22 16,22 22-16,-1-21 0,0 21 16,0 0-16,0-1 0,0-20 15,22 42-15,-22-21 0,21 0 0,-21 21 16,22 0-16,-22 0 0,21 0 0,-21 0 16,22 0-16,-22 0 0,0 21 15,0 0-15,0 0 0,-21 0 0,0 1 16,0-1-16,0 21 0,0-21 15,-21 0-15,0 1 0,0-1 0,-21 0 16,20 21-16,-20-42 16,-21 43-16,20-22 0,22-21 15,0 21-15,0-21 0,0 0 16,-1 0-16,1 0 0,0 0 16,42-21 15,22 0-16,-22-1-15</inkml:trace>
  <inkml:trace contextRef="#ctx0" brushRef="#br0" timeOffset="19515.88">19071 1461 0,'0'0'0,"0"-22"0,0 1 16,-21 21-1,0-21-15,0 21 0,-1 0 0,1 0 16,0 0-16,0 0 0,-21 21 16,20-21-16,-20 21 0,21-21 0,0 22 15,0-1-15,-1 0 16,1 0-16,0 0 0,21 0 0,0 1 15,0-1-15,0 0 16,0 0-16,21 0 0,0 0 16,22-21-16,-22 0 0,0 22 15,21-22-15,-20 21 0,20-21 0,-21 21 16,21-21-16,-20 21 0,-1-21 16,0 21-16,0-21 0,-21 21 0,0 1 15,0-1-15,0 0 16,-21-21-16,0 21 0,0-21 15,-22 21-15,22-21 0,-21 0 16,-1 21-16,22-21 0,-21 0 16,0 0-16,20 0 0,-20 0 0,21 0 15,0 0-15,0 0 16,-1 0-16,22-21 16,0 0-1,22 0-15,-1 21 0,0-21 16,0 0-16,0-1 0</inkml:trace>
  <inkml:trace contextRef="#ctx0" brushRef="#br0" timeOffset="19878.66">19473 995 0,'-21'0'16,"0"0"-16,21 21 15,-21 21 1,21-20-16,-21 20 0,21 0 0,0 1 16,0-1-16,-22 0 0,22 1 15,-21-1-15,21 0 0,-21 1 16,21 20-16,0-21 0,-21 1 0,0-1 15,21 0-15,0-20 0,0 20 16,0-21-16,0 21 0,0-20 0,0-1 16,0 0-16,0 0 15,21-21-15,0 0 16,0 0-16,0 0 16,1 0-16,-1 0 0,0-21 0,0 0 15,0 0-15,0-1 0</inkml:trace>
  <inkml:trace contextRef="#ctx0" brushRef="#br0" timeOffset="20076.55">19262 1566 0,'21'0'31,"0"0"-31,0 0 15,0 0-15,0 0 0,22-21 0,-22 21 16,0 0-16,21 0 0,-20 0 16,-1-21-16,21 21 0,-21-21 15,0 21-15,1 0 0</inkml:trace>
  <inkml:trace contextRef="#ctx0" brushRef="#br0" timeOffset="20578.82">19833 1545 0,'0'-21'0,"0"0"31,21 21-31,0-21 0,1 21 16,-1-21-16,0 21 15,0 0-15,0 0 16,0 0 0,1 21-16,-1 0 0,-21 0 0,0 0 15,0 0-15,0 1 0,0-1 16,0 21-16,0-21 0,0 0 0,0 22 16,0-22-16,0 0 0,0 0 15,0 0-15,-21-21 0,-1 22 0,22-1 16,-21-21-16,0 0 15,0 0 1,21-21 0,0-1-16,0 1 15,0 0-15,0 0 0,0-21 16,0 20-16,21 1 0,0-21 0,0 21 16,-21 0-16,22-1 0,-1-20 15,0 21-15,-21 0 0,21 0 0,0 21 16,-21-22-16,21 22 0,1 0 15,-1 0-15,0 0 16,0 0 0,-21 22-1</inkml:trace>
  <inkml:trace contextRef="#ctx0" brushRef="#br0" timeOffset="21178.47">20764 1588 0,'0'0'0,"22"-22"0,-1 22 16,0-21-16,-21 0 15,21 21-15,-21-21 0,21 0 0,-21 0 16,0-1-16,0 1 15,0 0-15,0 0 0,-21 0 0,0 0 16,0 21-16,0-22 0,-1 22 16,1 0-16,-21 0 0,21 0 15,0 0-15,-1 0 0,-20 22 0,21-1 16,-21 0-16,20 0 0,1 21 0,-21 1 16,21-22-16,0 21 0,-1 1 15,1-1-15,21 0 0,0 1 0,-21-22 16,21 21-16,0-21 15,0 0-15,0 1 0,0-1 0,0 0 16,21-21-16,0 0 0,1 21 16,-1-21-16,0 0 0,0 0 0,0 0 15,0 0-15,1-21 0,20 0 0,-21 21 16,0-21-16,22-1 0,-22 1 16,0 0-16,0-21 0,0 21 15,0-1-15,1-20 0,-1 0 0,0 21 16,0-22-16,0 22 0,-21 0 0,0 0 15,0 0-15,21-1 0,-21 44 47,0-1-47,-21 0 0,21 0 0,0 0 16,0 22-16,-21-22 0,21 0 16,0 21-16,0-21 0,0 1 0,0 20 15,0-21-15,0 0 0,0 0 16,21 1-16,0-22 0,1 0 15,-1 0-15,0 0 16,0 0-16,21 0 0,-20 0 0,-1-22 16,0 22-16</inkml:trace>
  <inkml:trace contextRef="#ctx0" brushRef="#br0" timeOffset="23011.42">21442 1418 0,'0'0'0,"0"-21"0,-21 21 32,-1 0-32,1 0 15,0 0-15,0 21 16,0 0-16,0 1 0,-1-1 0,22 21 16,-21-21-16,0 0 15,21 22-15,-21-1 0,21-21 0,0 22 0,0-22 16,0 0-16,0 21 0,0-21 15,0 1-15,0-1 0,0 0 16,21-21-16,0 0 16,0 21-16,1-21 0,-1 0 0,0 0 15,0 0-15,0 0 0,0 0 16,22-21-16,-22 21 0,0-21 0,0 0 16,22-1-16,-22 1 0,0 0 15,21-21-15,-21 21 0,1-22 0,20 1 16,-21 0-16,0-1 0,0 1 15,22 0-15,-22-1 0,0 1 0,0 0 16,0-22-16,1 22 0,-1-1 16,-21 22-16,0-21 0,0 21 15,0-22-15,0 22 0,0 0 16,0 0-16,0 42 31,-21 0-31,-1 0 0,22 1 0,-42 41 16,42-21-16,-21 1 15,0-1-15,21 0 0,-21 22 0,-1-22 16,1 1-16,0-1 0,21 0 16,-21 22-16,21-22 0,-21-21 0,21 22 15,0-1-15,0-21 16,0 21-16,0-20 0,0-1 0,0 0 0,0 0 16,0 0-16,21-21 15,0 0-15,0 0 16,0 0-16,1 0 0,-1 0 0,0 0 15,0 0-15,0-21 0,22 0 16,-22 0-16,0 0 0,0-1 16,0 1-16,0 0 0,1-21 0,-1 21 15,-21-22-15,21 22 0,-21 0 0,21-21 16,-21 20-16,0 1 16,0 42 15,0 1-16,0-1-15,0 21 0,-21-21 16,21 0-16,-21 1 0,21-1 0,0 0 16,0 21-16,0-21 0,0 1 15,0-1-15,0 0 0,0 0 16,21-21-16,0 0 16,0 0-16,0 0 0,1 0 15,-1 0-15,0 0 16,0 0-16,0-21 0,0 0 0,1 21 15,-1-21-15,0-1 16,0 1-16,0-21 0,0 21 0,1 0 16,-1-22-16,0 22 0,0 0 15,0-21-15,0 20 0,-21 1 0,22 0 16,-22 42 15,0 0-15,-22 1-16,22 20 0,-21-21 0,21 0 15,0 22-15,-21-22 0,21 0 16,-21 0-16,21 0 0,0 0 0,0 1 16,0-1-16,0 0 0,0 0 15,21-21 1,0 0-16,0 0 16,1 0-16,-1 0 15,0 0-15,0-21 0,0 0 0,0 0 16,-21-1-16,22 1 15,-22-21-15,0 21 0,0 0 0,0-1 16,0-20-16,0 21 0,-22 0 16,1 0-16,0 21 0,0-22 0,0 22 15,0 0-15,21-21 16,-22 21-16,1 0 16,42 0-1,1-21 1,-1 21-16,21-21 15,-21 21-15,0 0 0,1-21 0,20 21 16,-21 0-16,0 0 0,0-21 16,22 21-16,-22 0 0,0 0 0,0 0 15,0 0-15,-21 21 32,0 0-32,0 0 0,0 0 15,0 0-15,0 1 0,0-1 16,0 0-16,0 0 0,0 0 15,-21 0-15,21 1 0,0-1 0,0 0 16,-21 0-16,0 0 0,21 0 0,-21-21 16,21 22-16,0-1 15,-21-21-15,-1 21 0,22-42 63,0 0-48,0-1-15,0 1 16,0 0-16,22 0 0,-1-21 0,0 20 16,-21 1-16,21-21 0,21 21 15,-20-22-15,-1 22 0,21 0 16,-21-21-16,22 21 0,-22-1 16,42-20-16,-20 21 0,-22 21 15,0 0-15,0 0 0,0 0 16,0 0-16,1 0 0,-22 21 15,0 0-15,0 0 0,0 1 16,0-1-16,0 42 16,-22-20-16,1-1 0,21-21 0,0 21 15,-21-20-15,0 41 0,21-42 16,0 22-16,0-22 0,0 0 16,0 0-16,0 0 15,21-21 1,0 0-16,0 0 0,1 0 15,-1 0-15,0 0 16,0-21-16,0 21 0,0-21 16,1 0-16,-22 0 0,21-1 15,0 1-15,0-21 0,0 21 0,-21 0 16,0-1-16,21-20 0,-21 21 16,22 0-16,-22 0 0,0-1 15,0-20-15,0 21 0,0 0 16</inkml:trace>
  <inkml:trace contextRef="#ctx0" brushRef="#br0" timeOffset="23338.24">22902 974 0,'0'0'0,"0"-21"31,-21 21 0,21 21 1,-21-21-32,0 0 15,0 0 1</inkml:trace>
  <inkml:trace contextRef="#ctx0" brushRef="#br0" timeOffset="23638.07">21992 1143 0,'0'0'0,"21"21"15,0-21 1,1 0-16,-1 0 0,0 0 15,0 0-15,0 0 0,0 0 0,1 0 16,-1 0-16,0 0 16,0 0-16,0 0 0,-42 0 62,0 0-46</inkml:trace>
  <inkml:trace contextRef="#ctx0" brushRef="#br0" timeOffset="80190.74">1037 3027 0,'-21'0'62,"0"0"-46,0-21 0,-1 21-16,22-21 15,0-1-15,-21 22 16,21-21-16,0 0 16,0 0-16,0 0 15,0 0-15,0-1 16,21 22-16,-21-21 15,22 21-15,-1 0 0,0 0 16,0 0-16,0 0 0,0 0 16,1 0-16,-22 21 0,21-21 15,0 22-15,0-22 0,-21 21 16,21 0-16,0-21 0,-21 21 0,0 0 16,22 0-16,-22 1 0,21-1 15,-21 21-15,0-21 0,0 0 16,0 22-16,0-1 0,0 0 15,-21 1-15,-1-1 0,22 0 0,-21 1 16,0-1-16,0-21 0,0 22 16,0-1-16,-1 0 0,1 1 15,-21 20-15,21-42 0,0 0 16,-1 1-16,-20-1 0,21 0 16,0 0-16,0-21 0,-1 0 0,1 21 15,0-21-15,0 0 0,0 0 16,0 0-16,-1-21 15,1 0-15,0 0 0,21 0 16,-21-1-16,21 1 16,0 0-16,0 0 0,0 0 0,0 0 15,0-1-15,0 1 16,0 0-16,21 21 0,0 0 16,-21-21-16,21 21 15,1 0-15,-1 0 16,0 0-16,0 0 0,0 21 15,-21 0-15,21 0 0,1-21 16,-1 22-16,0-1 0,0 0 0,0 0 16,0 0-16,-21 0 15,22 1-15,-1-1 0,0-21 0,0 21 16,-21 0-16,21-21 0,0 21 16,1-21-16,-1 21 15,0-21-15,-21-21 78</inkml:trace>
  <inkml:trace contextRef="#ctx0" brushRef="#br0" timeOffset="80787.71">1672 3598 0,'0'22'0,"0"-44"47,0 1-31,-21 21 46,21 21-46,0 1 15,-21-22 110,0 0-141,-1-22 15</inkml:trace>
  <inkml:trace contextRef="#ctx0" brushRef="#br0" timeOffset="84536.48">3429 3090 0,'0'-21'15,"0"0"-15,0 0 16,0 0-16,0 0 16,0-1-16,0 1 31,0 42 0,0 1-31,0-1 16,0 0-16,0 0 0,21 21 0,-21-20 15,21 20-15,-21 0 0,0 1 16,0-1-16,0 0 0,0-21 0,0 22 16,0-1-16,0-21 0,0 22 15,0-22-15,0 21 0,0-21 0,0 0 16,0 1-16,0-1 15,0-42 32,0-1-47,0 1 16,0 0-16,0-21 0,0 21 16,0-1-16,0-20 0,0 21 15,0-21-15,0 20 0,0-20 0,0 21 16,0-21-16,0 20 0,0 1 15,0 0-15,0 0 0,0 0 0,21 0 16,1-1-16,-22 1 0,21 21 16,21-21-16,-21 0 0,0 21 15,1 0-15,-1 0 0,21 0 16,-21 0-16,0 0 0,22 0 0,-22 21 16,0 0-16,0 0 0,0 1 0,1-1 15,-1 21-15,0 0 0,-21-20 16,21 20-16,-21 0 0,0 1 0,0-22 15,0 21-15,0-21 0,0 22 16,0-22-16,0 0 0,0 0 0,0 0 16,0-42 31,0 0-32,0 0-15,0 0 0,0-1 16,0-20-16,0 0 0,0-1 0,0 22 15,0-21-15,0 0 0,21-1 0,0 1 16,1 0-16,-1 20 0,0-20 16,0 21-16,0 0 0,0 0 0,22 21 15,-22 0-15,0 0 0,21 0 16,-20 0-16,-1 0 0,0 21 0,21 0 16,-21 0-16,-21 0 0,22 22 15,-22-22-15,21 21 0,-21 0 16,0 1-16,0-22 0,0 21 0,0-21 15,0 22-15,0-22 0,-21 0 16,21 0-16,-22 0 0,22 1 16,0-1-16,0 0 31,0-42 0,0 0-15,-21-1-16,21 1 15,0 0-15</inkml:trace>
  <inkml:trace contextRef="#ctx0" brushRef="#br0" timeOffset="84983.24">4635 3323 0,'0'21'0,"22"-21"15,-22 22-15,21-22 31,0 0-15,0 0 0,0 0-16,0 0 15,-21-22-15,22 22 0,-22-21 141,-22 21-125,1 0-16</inkml:trace>
  <inkml:trace contextRef="#ctx0" brushRef="#br0" timeOffset="86191.05">3556 3196 0,'0'21'0,"21"-21"31,21 0-31,-20 0 16,20 0-16,0 0 0,1 0 0,-1 0 16,21 0-16,-20 0 0,20 0 15,1-21-15,-1 21 0,-20 0 16,20-21-16,1 21 0,-1 0 16,-21 0-16,1 0 0,-1-21 0,0 21 15,1 0-15,-22 0 0,0 0 16,0 0-16,0 0 0,1 0 31,-1 0-15,0 0-16,0-21 15</inkml:trace>
  <inkml:trace contextRef="#ctx0" brushRef="#br0" timeOffset="87002.82">5778 2836 0,'-21'0'15,"0"0"-15,0 0 16,21 22 0,0-1-1,21-21 17,0 0-32,0 0 0,1 0 0,-1 0 15,0 0-15,21 0 0,-21-21 16,22-1-16,-22 22 0,0-21 0,0 0 15,22 21-15,-22-21 0,-21 0 0,21 0 16,0-1-16,-21 1 16,0 0-16,0 0 0,0 0 15,-21 21 1,0 0 0,0 0-1,21 21-15,0 0 0,0 21 0,0-20 16,0 20-16,0-21 0,0 21 15,0 1-15,0-1 0,0 0 0,0 1 16,0-1-16,0 0 0,0 1 0,0-1 16,0 0-16,0 1 0,0-1 15,0 0-15,0-20 0,0 20 0,0-21 16,0 0-16,-22 0 0,1 1 16,21-1-16,-21 0 0,0-21 0,0 21 15,0-21-15,-1 0 0,1 0 0,-21 0 16,21 0-16,-22 0 15,1 0-15,0-21 0,21 0 0,-22 0 16,1 21-16,21-22 0,0 1 16,-22 0-16,22 0 0,21 0 31,21 21-15,0 0-16,1-21 0,20 21 0,0 0 15,-21-22-15,22 22 0,-1-21 16</inkml:trace>
  <inkml:trace contextRef="#ctx0" brushRef="#br0" timeOffset="87499.53">6244 3090 0,'0'-21'15,"0"42"16,0 1-31,0-1 0,-21 0 16,21 0-16,0 0 0,0 22 16,0-22-16,0 0 0,0 0 15,0 0-15,-21 22 0,21-22 0,0 0 16,0 0-16,-21 0 0,21 0 16,0-42 30,0 0-46,0 0 16,0-21-16,0 20 0,0 1 0,0-21 16,0 21-16,0-22 0,0 22 15,21-21-15,0 21 0,0-22 0,0 22 16,0 0-16,22 0 0,-22 21 0,21 0 16,1 0-16,-22 0 0,21 0 15,0 0-15,-20 0 0,20 21 0,-21 0 16,0 0-16,0 1 15,-21-1-15,0 0 0,0 21 0,0-21 16,0 22-16,0-22 0,-21 21 0,21-21 16,-21 1-16,0-1 0,0 21 15,21-21-15,-21 0 0,21 1 16,0-44 0,21 1-1,0 0-15,0 0 0</inkml:trace>
  <inkml:trace contextRef="#ctx0" brushRef="#br0" timeOffset="87791.36">7112 2667 0,'0'-21'15,"0"42"16,0 0-31,0 0 0,0 22 16,0-1-16,0-21 0,0 22 0,0-1 16,0 0-16,-21 22 0,0-22 15,-1 0-15,22 1 0,-21-1 16,0 0-16,21 1 0,0-1 0,0-21 0,0 22 16,0-22-16,0 0 15,0 0-15,0 0 0,21-21 16,0 0-1,-21-21-15,22 0 16,-1 0-16,-21 0 0</inkml:trace>
  <inkml:trace contextRef="#ctx0" brushRef="#br0" timeOffset="88003.24">6837 3090 0,'0'22'15,"21"-22"1,0 0 0,21 0-16,-20 0 0,-1 0 15,0 0-15,21-22 0,-21 22 0,1 0 16,-1-21-16,0 0 0,0 21 0,0 0 16,0 0-16,1-21 0,-1 21 15,-21-21-15,21 21 16</inkml:trace>
  <inkml:trace contextRef="#ctx0" brushRef="#br0" timeOffset="88379.55">7366 3154 0,'21'0'0,"0"0"15,0 0-15,1-21 0,-1 0 16,0-1-16,0 22 0,0-21 16,0 0-16,1 0 0,-1 0 15,0 0-15,-21-1 16,0 1-16,-21 21 31,0 0-31,-1 21 16,1 1-16,0-1 0,0-21 0,0 42 15,21-21-15,-21 0 0,21 1 0,-22 20 16,22-21-16,0 0 0,0 0 16,0 1-16,0-1 0,0 0 0,0 0 15,0 0-15,0 0 0,22-21 16,-1 0-16,0 0 0,0 0 16,21 0-16,-20 0 0,-1 0 0,21 0 15,-21-21-15,0 21 0,1-21 16</inkml:trace>
  <inkml:trace contextRef="#ctx0" brushRef="#br0" timeOffset="88740.34">7832 3112 0,'-22'0'0,"44"0"0,-44-22 16,22 1 0,0 0-16,0 0 0,22 21 15,-22-21-15,21 21 0,0 0 16,0 0-16,21-21 0,-20 21 15,-1 0-15,0 0 0,0 0 0,0 0 16,0 21-16,1 0 0,-1-21 16,0 21-16,0 0 0,-21 22 0,0-22 15,0 0-15,0 21 0,0-21 16,0 22-16,0-22 0,0 0 16,-21 0-16,0 0 0,0-21 0,21 22 15,-22-22-15,1 0 0,0 0 16,21-22-1,0 1 1,0 0-16,0 0 0,0 0 16,0 0-16,0-1 0,0 1 0,21-21 15,0 21-15,-21-22 0,22 22 0,-1 0 16,-21-21-16,21 21 0,0-1 16,0 1-16,0-21 0,1 21 15,-22 0-15</inkml:trace>
  <inkml:trace contextRef="#ctx0" brushRef="#br0" timeOffset="89562.81">8572 3175 0,'0'0'16,"0"-21"31,0 0-47,0 0 15,22-1-15,-1 22 0,0-21 0,0 0 16,0 0-16,0 0 16,22-22-16,-22 22 0,0 0 0,0-21 15,0-1-15,1 1 0,-1 0 0,-21 21 16,0-22-16,0 1 0,0 0 16,0-1-16,0 22 0,0-21 0,-21 21 15,-1-1-15,1 1 0,0 21 16,0 0-16,0 0 0,0 0 0,-1 0 15,1 0-15,0 21 0,0 1 16,0 20-16,21 0 0,-21 1 0,21 20 16,-22 1-16,22-1 0,-21 1 15,21-1-15,0 22 0,0-1 0,-21-20 16,21 21-16,-21-1 0,21 1 0,0 0 16,0-1-16,-21 1 0,21 0 15,0-1-15,-21 1 0,21 0 16,0 20-16,-22-20 0,1 0 0,21-1 15,-21 1-15,0 0 0,0-1 16,21-20-16,-21 21 0,-1-22 0,22 1 16,0-22-16,0 0 0,0 1 0,0-1 15,0-21-15,0 0 0,0 0 16,22-21-16,-1 0 0,0 0 0,0-21 16,0 0-16,22 0 0,-1-21 0,0 20 15,1-20-15,-1 0 0,21-22 0,-20 22 16,-1 0-16,0-22 0,1 22 15,-1-22-15,0 1 0,-20 20 16,-1-20-16,-21-1 0,0 1 0,0-1 16,-21 1-16,-1-22 0,-20 22 15,21 20-15,-43-20 0,22-1 0,0 22 16,-22 0-16,22-1 0,0 22 0,-1 0 16,1 0-16,21 21 0,0 0 15,-1-21-15,1 21 0,42-21 31,1 21-31,-1-22 0,0 22 16,21-21-16,-21 0 0,22 0 0,-1 21 16,0-21-16</inkml:trace>
  <inkml:trace contextRef="#ctx0" brushRef="#br0" timeOffset="90031.55">9504 2921 0,'0'-21'0,"0"42"0,0-63 0,0 21 16,-21 21-16,-1 0 0,1-22 15,0 22-15,0 0 0,0 0 16,0 0-16,-22 22 0,22-1 16,0 0-16,0 0 0,-22 0 15,22 22-15,0-22 0,0 21 0,0 0 16,0-20-16,21 20 0,-22 0 15,22-21-15,0 1 0,0 20 0,0-21 16,22 0-16,-1 0 0,0-21 16,0 0-16,0 0 0,0 0 15,1 0-15,-1-21 0,21 0 0,-21 21 16,0-21-16,1 0 0,20 0 16,-21-22-16,0 22 0,0 0 0,1-21 15,-22 20-15,21 1 0,-21-21 0,21 21 16,-21 0-16,0-1 15,0 1-15,0 42 32,0 1-32,-21-22 15,21 42-15,-21-21 0,21 0 0,0 0 16,0 1-16,0 20 0,0-21 16,0 0-16,0 0 0,0 1 0,0-1 15,21-21-15,0 0 0,0 0 16,0 0-16,0 0 0,1 0 15,20 0-15,-21-21 0,21 21 0</inkml:trace>
  <inkml:trace contextRef="#ctx0" brushRef="#br0" timeOffset="90284.4">10181 2879 0,'0'-21'15,"0"-1"1,0 1-16,-21 21 0,0 0 0,0 0 15,-1 0-15,-20 43 0,21-22 16,0 0-16,-22 0 0,22 21 16,0-20-16,0 20 0,0 0 0,21-21 15,0 22-15,-21-1 0,21-21 0,0 22 16,0-22-16,0 0 16,0 0-16,21 0 0,0 0 0,0-21 15,0 0-15,0 22 0,1-22 16,20 0-16,0 0 0,-21 0 0,22-22 15,-22 1-15,21 0 0,1 0 0,-1 0 16</inkml:trace>
  <inkml:trace contextRef="#ctx0" brushRef="#br0" timeOffset="90663.08">10562 3027 0,'42'0'16,"-20"0"-16,-1 0 0,0 0 15,21 0-15,-21-21 0,1 21 0,-1 0 16,0-21-16,0-1 0,0 22 16,0-21-16,1 21 0,-22-21 0,0 0 15,0 0-15,0 0 16,-43 21-16,22-22 15,0 22-15,-21 0 0,20 0 0,-20 0 16,0 22-16,-1-1 16,22 0-16,0 0 0,-21 0 0,21 0 15,21 22-15,0-22 0,0 21 0,0-21 16,0 22-16,0-22 0,0 0 16,0 0-16,21 22 0,0-22 0,0-21 15,43 21-15,-43-21 0,0 0 16,21 0-16,-21 0 0,22 0 15,-22 0-15,0 0 0,21-21 0,-20 21 16</inkml:trace>
  <inkml:trace contextRef="#ctx0" brushRef="#br0" timeOffset="91197.77">12255 2752 0,'0'21'31,"0"0"-31,0 0 16,0 0-16,0 1 0,0 20 0,0-21 15,-21 0-15,21 22 0,-21-22 0,21 21 16,-21-21-16,0 0 0,21 1 15,0 20-15,0-21 0,0 0 16,0 0 0,21-42-1</inkml:trace>
  <inkml:trace contextRef="#ctx0" brushRef="#br0" timeOffset="91586.55">12721 2836 0,'0'0'0,"-21"0"15,0 0-15,0 0 16,-1 0-16,1 0 0,0 22 0,0-1 16,0 0-16,0 0 15,21 0-15,-22 0 0,22 1 16,0-1-16,0 0 15,22 0 1,-1-21-16,0 0 0,0 21 0,0-21 16,0 21-16,1-21 0,-1 22 0,0-22 15,0 21-15,0 0 0,-21 0 16,21 0-16,-21 0 16,0 1-16,0-1 0,-21-21 0,0 21 15,-21-21-15,21 21 0,-1-21 16,-20 0-16,21 0 0,0 0 0,-22 0 15,22 0-15,0 0 0,0 0 16,0 0-16,0 0 0,21-21 16,-22 0-16,22 0 15,0-1-15,0 1 0,0 0 16,0 0-16,0-21 0</inkml:trace>
  <inkml:trace contextRef="#ctx0" brushRef="#br0" timeOffset="91799.43">12361 2455 0,'0'0'0,"-21"0"31,42 0 32</inkml:trace>
  <inkml:trace contextRef="#ctx0" brushRef="#br0" timeOffset="92615.96">14541 2921 0,'0'-21'0,"0"0"16,0 0-1,0-1 1,0 1-1,0 0 1,22 21-16,-22-21 0,0 0 16,0 0-1,-22 21 17,1 21-17,0 0-15,0 0 16,0 0-16,0 0 0,-1 1 0,22-1 15,-21 21-15,0-21 0,0 22 16,21-22-16,0 21 0,-21-21 0,21 22 16,0-1-16,0-21 0,0 21 15,0-20-15,0 20 0,21-21 0,0 0 16,0 0-16,0 1 0,1-22 0,-1 0 16,21 0-16,-21 0 0,22 0 15,-22 0-15,21 0 0,-21-22 16,22 1-16,-22 0 0,21 0 0,0 0 15,-20 0-15,20-1 0,-21-20 0,0 21 16,0-21-16,1-1 0,-22 22 16,0-21-16,0-1 0,0 1 15,-22 0-15,1-1 0,0 1 0,0 0 16,0-1-16,-22 22 0,22-21 16,0 21-16,-21 0 0,21-1 0,-22 22 15,22 0-15,0 0 0,-21 0 0,20 22 16,1-1-16,0 21 15,0-21-15,0 22 0,21-1 0,0 43 16,0-64-16,0 21 0,0 0 16,0 1-16,0-1 0,21-21 0,0 22 15,0-22-15,0 0 0,1 0 16,20 0-16,-21 0 0,21-21 16,-20 0-16,20 0 0,-21 0 0,21 0 15,1 0-15</inkml:trace>
  <inkml:trace contextRef="#ctx0" brushRef="#br0" timeOffset="93088.2">15134 2963 0,'0'0'0,"0"22"47,0-1-47,0 0 15,0 0-15,0 0 16,-21 0-16,21 1 0,0-1 0,0 0 15,0 0-15,0 0 0,0 0 0,0 1 16,0-1-16,0 0 0,-21 0 16,21 0-16,0-42 47,-21 21-47,21-21 15,0 0-15,0 0 0,0-1 16,0 1-16,0-21 0,0 21 0,21 0 15,0-1-15,-21 1 0,42 0 16,-21 0-16,1 0 0,20 0 16,-21 21-16,21 0 0,-20-22 0,20 22 15,0 0-15,-21 0 0,22 0 16,-22 22-16,0-22 0,0 21 0,0 0 16,-21 0-16,0 0 0,0 22 0,0-22 15,0 0-15,0 0 0,0 0 16,-21 22-16,0-22 0,0 0 0,0 0 15,0 0-15,21 0 16,-22-21-16,44-21 31,-1 21-15,0-21-16,-21 0 0</inkml:trace>
  <inkml:trace contextRef="#ctx0" brushRef="#br0" timeOffset="93463.5">15684 3154 0,'43'21'16,"-22"-21"-16,0 0 16,0 0-16,0 0 0,1 0 15,-1-21-15,0 21 0,21-21 0,-21 21 16,1-21-16,-1-1 0,0 22 15,0-21-15,0 0 0,0 0 16,-21 0-16,0 0 16,-21 21-1,0 0-15,0 0 0,0 0 0,-22 0 16,22 0-16,0 21 0,0 0 16,0 0-16,0 0 0,-1 22 15,1-22-15,0 0 0,0 21 0,21-21 16,0 1-16,0 20 0,0-21 15,0 0-15,0 0 0,0 1 0,21-1 16,21-21 0,-20 21-16,-1-21 0,21 0 0,-21 0 15,22 0-15,-1 0 0,21-21 16,-20 21-16,-1-21 0</inkml:trace>
  <inkml:trace contextRef="#ctx0" brushRef="#br0" timeOffset="93947.22">17293 2985 0,'0'0'0,"0"-43"16,0 22-16,-21 21 15,0 0-15,0 0 16,-1 0-16,1 0 0,0 21 15,0-21-15,0 21 0,0 1 0,-1-1 16,1 0-16,0 21 0,21-21 16,-21 1-16,21 20 0,-21-21 0,21 0 15,0 0-15,0 1 0,0-1 16,0 0-16,0 0 0,21-21 0,0 0 16,0 0-16,0 0 0,22 0 15,-22 0-15,21 0 0,-21 0 16,22-21-16,-1 0 0,0 0 0,-20-1 15,20 1-15,-21 0 0,21 0 16,-20-21-16,-22 20 0,0 1 0,0-21 16,0 21-16,0-22 0,0 22 0,-22 0 15,1 0-15,0 0 0,0 0 16,-21-1-16,-1 22 0,22 0 0,-21 0 16,21 0-16,-22 0 0,22 0 15,0 0-15,21 22 0,-21-1 16,21 0-16,21-21 15,0 21 1,21-21-16,-20 0 0,20 0 0,0 0 16,22 0-16,-22 0 0,22-21 15,-22 0-15,21 0 0</inkml:trace>
  <inkml:trace contextRef="#ctx0" brushRef="#br0" timeOffset="94311.54">17865 2709 0,'0'0'0,"21"-21"0,-21 0 0,0 0 0,0 0 16,-21 0-16,-1 21 15,1 0-15,0 0 0,0 0 16,0 0-16,0 21 16,-1 0-16,1 21 0,21-21 15,-21 22-15,0-1 0,0 0 0,21 1 16,-21-1-16,-1 22 0,1-22 16,21 21-16,0 1 0,-21-1 0,21 1 15,0-1-15,0 1 0,0-1 0,0 1 16,0-1-16,0-20 0,21 20 15,-21 1-15,21-1 0,1 1 0,-1-22 16,-21 22-16,0-1 0,0 1 16,0-22-16,0 21 0,0-20 15,-21-1-15,21 0 0,-22-20 0,-20 20 0,21-21 16,0 0-16,-22 0 0,22-21 0,-21 0 16,0 0-1,20 0-15,1 0 0,-21 0 0,42-21 0,-21 21 16,0-21-16,21 0 0,-22 0 0,22-22 15,0 22-15,0 0 16,0 0-16,0 0 0,0-22 0,0 22 16,22-21-16,-1 21 0,0-22 0</inkml:trace>
  <inkml:trace contextRef="#ctx0" brushRef="#br0" timeOffset="94895.2">19346 2688 0,'0'0'0,"-21"0"15,42 0 16,0 0-31,1 0 16,20 0-16,-21 0 0,21 0 0,1 0 16,20 0-16,-20 0 0,20 0 15,-21 0-15,22 0 0,-22 0 0,1 0 16,-1 0-16,-21 0 0,0 0 16,0 0-16,1 0 0,-44 0 31,1 0-31,0 0 0,-21 0 0</inkml:trace>
  <inkml:trace contextRef="#ctx0" brushRef="#br0" timeOffset="95278.98">19664 2709 0,'21'22'16,"0"-1"-16,-21 0 15,0 0-15,0 0 16,0 0-16,21 22 0,-21-22 0,0 21 16,0-21-16,0 22 15,0-1-15,0 0 0,0-20 0,0 20 16,0 0-16,-21 1 0,21-1 0,-21 0 16,0 1-16,0-22 0,-1 21 15,1-21-15,0 22 0,0-22 0,0 0 16,0 0-16,-1 0 0,1-21 15,0 21-15,-21-21 0,21 0 0,-22 0 16,22 0-16,-21 0 0,21 0 16,-22 0-16,22 0 0,0-21 0,0 0 15,0 21-15,-1-21 0,22 0 16,-21-22-16,21 22 0,0 0 0,0 0 16,0 0-16,0 0 0,0-1 15,21 1-15,1 21 16,-1-21-16,0 21 0,0-21 0,21 21 15,-20 0-15,20 0 0</inkml:trace>
  <inkml:trace contextRef="#ctx0" brushRef="#br0" timeOffset="95783.35">20172 3112 0,'0'0'0,"0"-22"0,-21 22 16,-1 0-16,1-21 15,0 21-15,0 0 0,0 0 16,0 0-16,-1 43 16,1-22-16,0 0 0,0 0 15,0 21-15,21-20 0,-21 20 0,21-21 16,-22 21-16,22-20 0,0 20 0,0-21 15,0 0-15,0 0 0,0 1 16,0-1-16,22-21 16,-1 0-16,0 0 0,0 0 0,0 0 0,0 0 15,1 0-15,-1 0 16,0-21-16,0 21 0,0-22 0,-21 1 16,21 0-16,1 21 0,-22-21 15,0 0-15,0-22 0,0 22 0,0 0 16,0 0-16,0 0 0,0 0 0,0-1 15,0 1 1,0 42 0,0 1-16,0-1 15,21 0-15,-21 0 0,21 0 16,-21 22-16,21-22 0,-21 0 16,0 0-16,21-21 0,0 21 0,-21 0 15,22-21-15,-1 22 0,0-22 16,0 0-1,0 0-15,0-22 16</inkml:trace>
  <inkml:trace contextRef="#ctx0" brushRef="#br0" timeOffset="96019.25">20468 3154 0,'0'0'0,"0"-21"0,0 0 0,21 21 15,0 0 1,-21 21-1,22 0-15,-22 21 0,21-21 0,-21 1 16,0 20-16,0-21 0,0 0 16,21 22-16,-21-22 0,0 0 0,21 0 15,-21 0-15,0 0 0,0 1 16,21-22-16,0 0 16,1 0-1,-1 0-15,-21-22 16,0 1-16,21 0 15</inkml:trace>
  <inkml:trace contextRef="#ctx0" brushRef="#br0" timeOffset="96243.12">20955 3048 0,'0'0'0,"-21"21"0,0 0 15,-1 1-15,1-1 0,0 21 16,0-21-16,0 0 0,0 22 0,-1-22 16,-20 21-16,21-21 0,0 1 15,0-1-15,-1 0 0,22 0 16,0 0-16,-21 0 0,42-21 31,1 0-31</inkml:trace>
  <inkml:trace contextRef="#ctx0" brushRef="#br0" timeOffset="96745.07">21526 3154 0,'0'-21'0,"0"-22"16,-21 43-1,0 0-15,0-21 0,0 21 16,0 0-16,-1 0 0,-20 0 0,21 21 16,0-21-16,-22 22 0,22-1 15,-21 0-15,21 21 0,0-21 0,-22 22 16,22-22-16,21 21 0,0-21 0,-21 1 16,21 20-16,0 0 15,0-21-15,21 1 0,0-22 16,0 0-16,1 0 0,-1 0 15,0 0-15,21 0 0,-21 0 0,1-22 16,20 22-16,-21-21 0,21 0 16,-20 0-16,20 0 0,-21 0 0,21-22 15,-20 1-15,-1 21 16,-21-22-16,0 22 0,0 0 16,0 0-16,0 0 0,0 0 0,0 42 31,0 0-31,0 0 15,-21 0-15,21 22 0,-22-22 0,22 0 16,-21 21-16,21-21 0,0 22 16,0-22-16,0 0 0,0 0 0,0 0 15,21-21-15,1 22 0,-1-22 16,21 0-16,-21 0 0,22 0 0,-1 0 16,0 0-16,1 0 0,41 0 15,-41-22-15</inkml:trace>
  <inkml:trace contextRef="#ctx0" brushRef="#br0" timeOffset="97031.43">22415 2688 0,'-21'0'0,"42"0"0,-42-21 15,42 21 1,1 0 0,-1-21-16,21 21 0,-21 0 15,22 0-15,-1 0 0,0 0 0,1 0 16,-1 0-16,0 0 0,1 0 16,-1 0-16,-21 0 0,21 0 0,-20 0 15,-1 0-15,0 0 0,-42 0 31,0 0-15</inkml:trace>
  <inkml:trace contextRef="#ctx0" brushRef="#br0" timeOffset="97307.26">22691 2646 0,'0'0'0,"-22"0"15,22 21-15,0 0 0,-21 0 16,21 1-16,-21-1 0,21 0 0,-21 21 16,21-21-16,-21 22 15,21-22-15,0 21 0,-21-21 0,-1 22 16,22-22-16,-21 21 0,0-21 0,21 22 16,-21-22-16,0 21 0,21-21 15,-21 1-15,21-1 0,0 0 0,0 0 16,0 0-16,21-21 31,0 0-31,0 0 0,0-21 0,0 21 16,1-21-16</inkml:trace>
  <inkml:trace contextRef="#ctx0" brushRef="#br0" timeOffset="97883.96">22945 2963 0,'-22'22'16,"1"-1"0,0 0-16,0 0 0,21 0 15,0 0-15,-21 1 0,21-1 0,-21 0 16,21 0-16,0 0 0,0 0 16,0 1-16,0-1 0,0 0 15,21-21-15,0 0 0,0 0 16,0 0-16,0 0 0,1 0 0,-1 0 15,21 0-15,-21-21 0,0 21 16,1-21-16,-1-1 0,0 1 16,0 0-16,0 0 0,0 0 0,-21 0 15,0-1-15,0 1 0,0 0 16,0 0-16,0 0 16,0 42 15,0 0-31,0 0 15,0 0-15,0 1 0,0-1 0,0 0 16,0 0-16,-21 21 0,0 1 0,21-1 16,-21 0-16,21 1 0,0-1 15,-21 0-15,0 22 0,-1 21 16,22-22-16,0-21 0,0 1 16,-21-1-16,21 0 0,0 1 0,0-1 15,-21 0-15,21 1 0,0-22 16,-21 0-16,21 0 0,-21 0 15,21 1-15,-21-22 0,-1 0 0,1 0 16,-21 0-16,21 0 0,-22 0 0,1 0 16,0 0-16,-1 0 0,22-22 15,-21 22-15,0 0 0,20-21 0,1 0 16,0 21-16,0 0 0,0 0 0,21-21 16,0 0-1,0 0-15,21-1 16,0 1-16</inkml:trace>
  <inkml:trace contextRef="#ctx0" brushRef="#br0" timeOffset="98296.74">23410 3133 0,'0'0'0,"0"-21"16,-21 21-16,0 0 15,21 21 1,0 0 0,0 0-16,0 0 0,0 22 0,0-1 15,0 0-15,0 1 0,0 20 16,0-21-16,0 22 0,0-22 0,0 1 15,-21-1-15,21 21 0,-21-20 16,21-1-16,-22 0 0,1 1 0,0-1 16,0 0-16,-21 22 15,42-22-15,-22-21 0,1 22 0,0-22 16,0 0-16,21 0 0,0 0 16,-21 1-16,21-1 15,0-42 1,0-1-16,21 1 15,-21 0-15,21 0 0,0 0 0,-21-22 16,21 1-16,1 0 0</inkml:trace>
  <inkml:trace contextRef="#ctx0" brushRef="#br0" timeOffset="98614.91">23431 3112 0,'-21'0'0,"42"0"0,-42-22 0,42 1 16,1 21-1,-1 0-15,0 0 0,0 0 16,0 0-16,0 0 0,22 0 0,-22 0 16,0 0-16,21 0 0,-20 0 15,-1 21-15,0-21 0,0 22 0,-21-1 16,0 0-16,0 0 15,0 0-15,0 0 0,0 1 0,-42-1 16,21-21-16,-22 21 0,22 0 0,-21-21 16,-1 0-16,22 21 0,-21-21 15,21 0-15,0 0 0,-1 0 16,44 0 15</inkml:trace>
  <inkml:trace contextRef="#ctx0" brushRef="#br0" timeOffset="99031.36">23897 3217 0,'21'0'16,"22"0"-16,-22 0 15,0 0-15,0 0 0,0-21 16,0 21-16,22-21 0,-22 21 0,0-21 16,0 21-16,0-21 0,1 0 15,-1-1-15,-21 1 0,21 21 16,-21-21-16,0 0 0,0 0 16,-21 21-16,0-21 15,-1 21-15,1 0 0,0 0 16,0 0-16,0 0 0,0 21 0,-22-21 15,22 21-15,0 0 0,0 0 16,0 0-16,-1 1 0,1 20 16,21-21-16,0 0 0,0 22 0,0-22 15,0 0-15,0 0 0,0 0 16,21 0-16,1 1 0,-1-1 0,0 0 16,0 0-16,21-21 0,-20 0 0,-1 21 15,0-21-15,0 0 0,0 0 16,22 0-16,-22 0 0,0-21 15,0 21-15,-21-21 0</inkml:trace>
  <inkml:trace contextRef="#ctx0" brushRef="#br0" timeOffset="104152.64">656 5249 0,'-21'0'47,"21"-21"-47,-21 21 15,21-21 32,21 21-31,0-21-16,0 0 15,0 21-15,1 0 16,-1-21-16,0 21 0,0 0 16,0 0-16,0 0 15,1 0-15,-1 0 0,-21 21 16,0 0-16,21-21 0,-21 21 15,0 21-15,0-20 0,0-1 16,0 0-16,0 0 0,0 0 0,-21 22 16,0-22-16,-1 0 0,1 0 15,-21 0-15,21 0 0,0 1 16,-22-1-16,1 0 16,21 0-16,0-21 0,-1 0 15,1 0 1,21-21 15,0 0-31,21 21 16,-21-21-16,22 21 0,-1 0 15,0 0-15,0-22 0,0 22 0,0 0 16,1 0-16,-1 0 0,0 0 16,21 0-16,-21 0 0,1 0 0,-1 22 15,0-22-15,0 21 0,0-21 16,-21 21-16,21 0 0,1 0 15,-1-21-15,-21 21 0,0 1 16,0-1-16,0 0 0,0 0 16,0 21-16,-21 1 0,-1-1 15,1-21-15,-21 0 0,21 1 16,-22-1-16,22 0 0,-21 0 0,21 0 16,-22-21-16,22 0 0,-21 0 15,21 0-15,0 0 0,-22 0 0,22 0 16,0 0-16,-21 0 0,20 0 15,1-21-15,-21 0 0,21 21 16,0-21-16,-1 0 0,1-1 16,0 22-16,0-21 0,0 0 15,0 21-15,21-21 0,0 0 63,21 21-48,0 0-15,0-21 0</inkml:trace>
  <inkml:trace contextRef="#ctx0" brushRef="#br0" timeOffset="104810.78">1355 5503 0,'-22'0'47,"1"0"-32,21 22 1,21-22 31,1-22-32,-22 1 1,-22 21 62,1 21-62,0-21 31</inkml:trace>
  <inkml:trace contextRef="#ctx0" brushRef="#br0" timeOffset="107695.25">2498 5228 0,'0'0'0,"-22"0"15,22-21 1,0 0 0,0 0-16,0 0 15,22-1-15,-1 1 0,0 0 16,-21 0-16,42 0 15,1 0-15,-22-1 0,0 22 16,0 0-16,0 0 0,22 0 16,-1 0-16,-21 22 0,0-1 15,0 21-15,1-21 0,-1 22 16,-21-1-16,21-21 0,-21 21 0,21 1 16,-21-1-16,0 0 0,0-20 15,0 20-15,0 0 0,0 1 0,0-22 16,0 21-16,0-21 0,0 0 15,0 22-15,0-22 0,-21-21 0,21 21 16,-21 0-16,0-21 16,21-21-1,0 0 1,0 0-16,0 0 0,0-1 16,0 1-16,0-21 0,0 21 0,0-22 15,0 22-15,0-21 0,21 0 16,-21 20-16,21-20 0,0 21 15,0-21-15,0 20 0,1 1 0,20 0 16,-21 0-16,0 0 0,22 21 16,-22 0-16,0 0 0,21 0 0,-21 0 15,1 0-15,20 21 0,-21 0 16,0 0-16,0 0 0,1 1 16,-1-1-16,-21 0 0,0 21 0,0-21 15,0 1-15,0 20 0,0-21 0,0 21 16,0-20-16,-21-1 0,21 21 15,0-21-15,-22 0 0,22 1 16,-21-1-16,21 0 16,0-42-1,0 0 1,0-1-16,0 1 16,0-21-16,0 21 0,0 0 0,0-22 15,21 22-15,1-21 0,-1 21 16,0-22-16,0 1 0,0 21 15,22-22-15,-1 22 0,0 0 16,1 0-16,-1 0 0,0 21 0,1 0 16,-22 0-16,21 0 0,-21 0 15,22 21-15,-22 0 0,0 21 0,0-20 16,-21 41-16,0-21 16,0 1-16,0-22 0,0 0 15,-21 21-15,0-20 0,0-1 0,21 0 16,0 0-16,0 0 0,-22-21 15,22 21-15,-21-21 16,21-21 15</inkml:trace>
  <inkml:trace contextRef="#ctx0" brushRef="#br0" timeOffset="108117.61">4064 5461 0,'21'0'0,"0"0"16,0 0-16,1 0 15,20-21-15,-21 0 16,0 21-16,22-21 0,-22-1 15,0 22-15,0-21 0,21 0 0,-20 0 16,-22 0-16,21 0 0,-21-1 16,0 1-16,0 0 0,0 0 15,0 0-15,-21 21 0,-1 0 16,1 0-16,0 0 0,0 0 16,0 0-16,0 21 0,-1 0 15,1 0-15,21 22 0,-21-22 0,0 21 16,21-21-16,-21 22 0,21-22 15,0 21-15,0-21 0,0 22 16,0-22-16,0 0 0,0 0 0,21-21 16,0 21-16,0-21 0,0 21 15,1-21-15,20 0 0,-21 0 0,0 0 16,22 0-16,-22-21 0,21 0 16,43-21-16,-22-1 15</inkml:trace>
  <inkml:trace contextRef="#ctx0" brushRef="#br0" timeOffset="108831.29">4868 5165 0,'0'21'32,"0"0"-17,0 0-15,0 0 0,0 1 16,0-1-16,0 0 0,0 0 0,0 0 15,0 22-15,0-22 0,0 0 16,0 0-16,0 0 0,0 0 16,0 1-16,0-1 0,0 0 15,-21-21 1,0 0 0,21-21-1,0 0-15,-21-1 16,21 1-16,0 0 0,0 0 15,0-43-15,0 43 16,0 0-16,21-64 16,0 64-16,0 0 0,22 0 15,-22 0-15,0 21 0,21 0 0,-21 0 16,1 0-16,-1 0 0,0 0 16,0 0-16,0 21 0,0-21 0,1 21 15,-1 21-15,-21-20 0,21-1 0,0 0 16,-21 0-16,0 21 0,0-20 15,0-1-15,0 0 0,0 0 0,0 0 16,0 0-16,0 1 16,0-1-16,0 0 0,0-42 47,0 0-47,0-1 15,0 1-15,21 0 0,0 0 16,-21-21-16,22 20 0,-1 1 0,0-21 15,0 21-15,0-22 16,0 22-16,1 0 0,20 0 0,-21 0 0,0 21 16,0 0-16,22 0 0,-22 0 15,0 0-15,21 0 16,-20 21-16,-1 0 0,21 21 0,-42-20 16,0-1-16,0 21 15,0-21-15,0 0 0,0 1 0,0-1 16,0 0-16,0 0 0,0 0 0,0 0 15,0 1-15,-21-22 16,21-22 15,0 1-15</inkml:trace>
  <inkml:trace contextRef="#ctx0" brushRef="#br0" timeOffset="109427.58">6096 4678 0,'-21'21'0,"21"64"15,0-64-15,0 21 16,0 1-16,0-1 0,0 0 15,0 1-15,0-1 0,0 0 16,0 1-16,0-22 0,-21 21 0,21 0 16,0 1-16,0-22 0,0 21 15,0-21-15,0 1 0,-22-1 0,22 21 16,0-21-16,0 0 16,-21-21-16,21 22 0,-21-44 46,21 1-46,0 0 16,0 0-16,0 0 16,0-22-16,0 22 0,21 0 0,0 0 15,1-21-15,-1 20 0,0 1 16,0 0-16,0 0 0,0 0 16,1 0-16,20-1 0,43 22 15,-64 0-15,0 0 16,0 0-16,21 0 0,-20 0 0,-1 22 15,0-1-15,-21 0 0,21 0 0,-21 0 16,21 0-16,-21 1 0,0-1 16,0 0-16,-21 0 0,0 0 0,0 0 15,0 1-15,-1-1 0,1 0 16,-21 0-16,21-21 0,0 21 0,-1 0 16,1-21-16,0 0 0,21 22 0,-21-22 15,0 0-15,0 0 16,21 21-16,0-42 47,0-1-47</inkml:trace>
  <inkml:trace contextRef="#ctx0" brushRef="#br0" timeOffset="109846.77">6625 5313 0,'21'0'32,"0"0"-32,1 0 0,-1 0 15,21-21-15,-21 0 0,0 21 16,1-22-16,-1 22 0,0-21 0,0 0 15,0 0-15,0 21 0,-21-21 0,0 0 16,0-1-16,0 1 16,0 0-16,-21 21 15,0 0-15,0 0 0,0 0 16,0 0-16,-1 21 0,1 43 16,0-43-16,21 21 15,-21-21-15,21 1 0,-21 20 16,21-21-16,0 0 0,0 0 0,0 1 15,0-1-15,0 0 0,0 0 0,0 0 16,0 0-16,21-21 0,0 22 16,0-22-16,0 0 0,1 0 15,-1 0-15,0 0 0,0 0 16,0-22-16,0 1 0,1 21 16</inkml:trace>
  <inkml:trace contextRef="#ctx0" brushRef="#br0" timeOffset="110230.98">7112 5207 0,'0'0'0,"0"-21"15,0 0-15,0 0 16,21-1-16,0 22 16,0-21-16,1 21 15,-1 0-15,0 0 0,0 0 16,0 0-16,0 0 0,1 0 15,-22 21-15,0 1 0,21-1 0,-21 21 16,21-21-16,-21 0 0,0 22 16,0-22-16,0 0 0,0 0 15,0 64-15,-21-64 16,21 0-16,-21 0 0,21 1 16,0-44 15,0 1-16,0 0-15,0 0 16,0 0-16,0 0 0,0-1 0,0-20 16,0 21-16,0 0 0,0-22 15,21 22-15,-21 0 0,21-21 0,0 21 16,-21-1-16,21 1 0,22 0 16,-22 0-16</inkml:trace>
  <inkml:trace contextRef="#ctx0" brushRef="#br0" timeOffset="110686.72">7980 5144 0,'0'0'0,"0"-22"16,0 1 0,0 0-16,-21 0 15,-1 21-15,1 0 0,0 0 16,0 0-16,-21 0 0,20 0 16,1 21-16,0-21 0,0 21 15,0 0-15,0 1 0,-1-1 0,1 0 16,21 21-16,0-21 0,0 1 15,0-1-15,0 0 0,21 0 16,1 0-16,-1-21 0,0 21 16,0-21-16,0 22 0,43-1 15,-43-21-15,0 21 0,0-21 16,-21 21-16,21-21 16,-21 21-16,0 0 15,-21 1-15,0-22 16,0 0-16,0 21 0,0-21 15,-22 21-15,22-21 0,0 0 0,0 0 16,0 0-16,-1 0 0,1 0 0,0 0 16,0 0-16</inkml:trace>
  <inkml:trace contextRef="#ctx0" brushRef="#br0" timeOffset="111433.81">9610 5080 0,'21'-21'16,"-42"42"-16,42-63 0,-21 21 0,21 21 0,-21-22 15,21 1-15,-21 0 0,-21 21 32,0 21-32,0 0 15,-1 1-15,1-1 0,-21 42 16,21-42-16,0 22 0,21-22 15,-22 21-15,22-21 0,-21 22 0,21-22 16,0 0-16,0 0 0,0 22 16,0-22-16,0 0 0,0 0 15,21-21 1,1 0-16,-1 0 0,0 0 16,0 0-16,0 0 0,22 0 0,-22 0 0,21-21 15,0 0-15,1 21 16,-1-21-16,22-22 0,-22 1 15,-21 21-15,21-43 0,-42 43 16,0 0-16,0-21 0,0 20 16,-21-20-16,0 21 0,0 0 0,-21-22 15,-22 22-15,43 0 16,-21 21-16,20 0 0,-20 0 16,21 0-16,0 0 0,21 21 31,21-21-31,0 0 15,0 0-15,22 21 0,-22-21 0,21 0 16,0 0-16,1 0 0,20-21 16,1 0-16,-1 0 0</inkml:trace>
  <inkml:trace contextRef="#ctx0" brushRef="#br0" timeOffset="111832.09">10689 4657 0,'0'0'0,"0"-21"0,-21-1 0,0 22 15,0 0-15,-1 0 0,1 0 16,0 0-16,0 0 0,0 0 16,0 0-16,-1 22 0,1-1 15,21 21-15,-21-21 0,21 22 0,0-1 16,0 21-16,0-20 0,0 20 16,0 1-16,0-22 0,0 22 0,-21-1 15,21-21-15,0 22 0,0-22 16,-21 22-16,21-1 0,0-20 0,0 20 15,0-21-15,0 22 0,0-22 0,0 22 16,0-22-16,0 22 0,0-22 16,0 0-16,0 1 0,0-1 0,-21 0 15,-1 1-15,-20-1 0,21-21 0,-21 21 16,-1-20-16,1-1 0,0 0 16,-1-21-16,1 0 0,-22 0 15,22 0-15,-21-42 16,41-1-16,1 22 0,0 0 0,21-21 15,0 20-15,0-20 0,0 21 16,0-21-16,0 20 0,0-20 0,42 0 16,-20 21-16,-1-1 0,0 1 15,21-21-15,-21 21 0,22 0 16</inkml:trace>
  <inkml:trace contextRef="#ctx0" brushRef="#br0" timeOffset="112373.78">12234 4593 0,'0'-21'0,"0"42"31,-21 0-31,21 1 0,-21-1 16,21 21-16,0 0 0,0 22 0,-21-22 15,21 22-15,-21-22 0,21 22 16,0-22-16,0 21 0,0-20 0,0 20 16,-22-20-16,22-22 15,0 0-15,0 0 0,0 0 0,0 0 16,22-21-16,-1 0 16,0 0-16,0-21 15,0 0-15,0 0 0</inkml:trace>
  <inkml:trace contextRef="#ctx0" brushRef="#br0" timeOffset="112856.51">12488 4657 0,'0'42'0,"0"-84"0,21 126 15,-21-41-15,0 20 0,0-20 16,0-1-16,0 0 0,0 1 16,0-1-16,0 0 0,0 1 0,-21-22 15,21 21-15,-21-21 0,21 0 16,-21 1-16,21-1 0,0-42 31,0-1-15,0 1-16,0 0 0,0 0 0,0 0 15,0 0-15,21-22 0,0 1 16,0 21-16,-21-22 0,22 22 0,-1-21 16,0 21-16,0 0 0,21 21 15,-20-22-15,-1 22 0,0 0 16,0 0-16,0 22 0,22-1 0,-22 0 0,-21 0 16,21 0-16,0 22 15,-21-22-15,0 21 0,0 22 16,0-43-16,0 0 0,0 21 0,-21 1 15,0-43 1,21 21-16,0 0 0,-21-21 0,21 21 16,-22-21-16,22-21 31,0 0-31,0 0 0,0-1 16,0 1-16,0 0 0</inkml:trace>
  <inkml:trace contextRef="#ctx0" brushRef="#br0" timeOffset="113219.3">13017 5080 0,'64'21'16,"-43"-21"-16,0 0 15,0 0-15,22-21 0,-22 0 0,21 21 16,-21-21-16,43-22 15,-22 43-15,-21-21 0,1 0 0,-1 0 16,0 0-16,-21 0 0,0-1 16,0 1-16,-21 21 15,0 0-15,-1 0 0,-20 0 16,21 0-16,-21 21 0,20 1 16,1-1-16,-21 0 0,21 21 15,0-21-15,-22 22 0,43-1 0,-21-21 16,21 22-16,-21-1 0,21-21 0,0 0 15,0 22-15,0-22 0,21 0 0,0-21 16,22 21-16,-22-21 0,0 0 16,21 0-16,1 0 0,-22 0 0,21 0 15,0 0-15,-20 0 0,20-21 0,-21 21 16,21-21-16</inkml:trace>
  <inkml:trace contextRef="#ctx0" brushRef="#br0" timeOffset="113480.69">11747 4847 0,'85'0'16,"-43"0"-16,1 0 0,20-21 15,1 0-15,20 21 0,-20-21 0,21 21 16,-22-21-16,1-1 0,-1 22 16,-21-21-16,22 21 0</inkml:trace>
  <inkml:trace contextRef="#ctx0" brushRef="#br0" timeOffset="114226.85">14880 4720 0,'0'0'0,"21"0"15,0 0-15,1-21 0,20 0 16,-21 21-16,0-21 0,0 0 15,1 21-15,-1-22 0,0 1 0,0 0 16,-21 0-16,21 0 0,-21 0 16,0-1-16,0 1 0,-21 21 15,0 0-15,0 0 16,0 0-16,-1 0 0,1 0 0,0 0 16,0 21-16,0 22 0,0-22 15,21 21-15,0 1 0,-22-1 0,22 21 16,0-20-16,0 20 0,0 1 0,0-22 15,0 22-15,0-22 0,0 0 16,0 1-16,0-1 0,0 0 16,0-21-16,0 1 0,0-1 0,0 0 15,-21 0-15,21 0 0,0 0 16,-21-21-16,0 22 0,0-22 0,0 0 16,-1 0-16,1 0 0,0 0 0,-21 0 15,21 0-15,-22 0 16,22 0-16,0 0 0,0 0 0,0 0 15,-1 0-15,1-22 0,21 1 16,21 0 0,1 0-1,-1 21 1,0-21-16,21 21 0,-21-21 0,1-1 16</inkml:trace>
  <inkml:trace contextRef="#ctx0" brushRef="#br0" timeOffset="114696.59">15219 5080 0,'0'21'16,"0"0"-16,0 1 0,0-1 15,-21 0-15,21 21 0,0-21 0,0 1 0,0-1 16,0 0-16,0 0 15,0 0-15,0 0 0,-22 1 16,22-1-16,-21-21 16,21-21 15,0-1-31,0 1 16,0 0-16,0 0 0,0-21 15,21 20-15,1 1 0,-22-21 0,21 21 16,0-22-16,21-20 15,-21 42-15,1 0 0,20-1 16,21 22-16,-41 0 0,20 0 16,-21 0-16,21 0 0,1 22 15,-22-1-15,0 0 0,0 0 0,0 0 16,1 22-16,-22-22 0,0 21 16,0-21-16,0 0 0,0 1 0,-22 41 15,1-42-15,0 0 16,-21 1-16,21-1 0,-1-21 15,22-21 17,0-1-32,22 1 15,-1 0-15</inkml:trace>
  <inkml:trace contextRef="#ctx0" brushRef="#br0" timeOffset="114952.93">16087 4614 0,'0'22'16,"0"-44"-16,0 86 0,-22-22 0,1 1 16,0-1-16,21 0 0,-21 22 0,0 42 15,0-64-15,21 0 16,0 1-16,-22-1 0,22-21 0,0 21 15,0-20-15,0-1 0,0 0 16,22-21 0,-1 0-16,0-21 15,0 21-15</inkml:trace>
  <inkml:trace contextRef="#ctx0" brushRef="#br0" timeOffset="115125.83">15854 5059 0,'0'0'0,"0"21"15,21-21-15,0 0 0,0 0 16,22 0-16,-22 0 0,0 0 16,0 0-16,21 0 0,-20 0 15,20-21-15,-21 21 0,21 0 0</inkml:trace>
  <inkml:trace contextRef="#ctx0" brushRef="#br0" timeOffset="115498.13">16341 5165 0,'0'0'16,"21"0"-16,0 0 0,0 0 15,0 0-15,0 0 16,22 0-16,-22-21 0,0 21 0,0-22 16,0 22-16,22-21 0,-22 0 15,0 21-15,-21-21 0,21 0 16,-21 0-16,0-1 0,0 1 0,0 0 16,-21 21-1,0 0-15,0 0 0,0 0 16,-1 21-16,1 0 0,0 1 0,0-1 15,0 21-15,0-21 0,-1 22 16,22-22-16,-21 21 0,21-21 0,0 0 16,0 22-16,0-1 15,43-21-15,-22 0 0,0 1 16,0-22-16,21 0 0,-20 0 0,20 0 16,-21 0-16,21 0 0,-20 0 15,20 0-15,-21-22 0</inkml:trace>
  <inkml:trace contextRef="#ctx0" brushRef="#br0" timeOffset="115864.92">17018 5080 0,'0'0'0,"0"-21"16,0 0 0,0 0-16,21 21 15,0 0-15,0 0 0,1 0 16,-1 0-16,0 0 0,0 0 0,0 0 15,22 21-15,-22-21 0,0 21 16,0 0-16,-21 21 0,21-20 0,-21-1 16,21 0-16,-21 21 0,0-21 15,0 1-15,-21 20 0,0-21 16,0-21-16,21 21 0,-21-21 0,0 0 16,21 21-16,0-42 31,0 0-31,0 0 15,0 0-15,0 0 16,21-1-16,-21 1 0,21 0 0,0-21 16,-21 21-16,21-1 0,-21-20 0,21 21 15,1 0-15,-22 0 0,84-43 16,-63 43 0,1 21-16,-1 0 0,0-21 15</inkml:trace>
  <inkml:trace contextRef="#ctx0" brushRef="#br0" timeOffset="116571.52">17780 5271 0,'0'0'0,"21"0"0,0 0 0,22-22 0,-22 1 16,21 21-16,-21-21 0,22 0 15,-22 0-15,21 0 0,-21-1 0,22 1 16,-22-21-16,21 21 0,-21-22 16,0 1-16,1 21 0,-22-21 15,0-1-15,0 1 0,0 21 0,0-22 16,0 22-16,0 0 0,-22 0 0,22 0 15,-21 0-15,0 21 16,0 0-16,21 21 0,-21 0 16,0 0-16,-1 106 15,1-63-15,0-1 0,21 1 16,0-1-16,-42 64 16,21-63-16,21-1 0,-22 1 15,1-1-15,0 1 0,21-1 0,-21 22 16,0-22-16,0 1 0,-1 20 15,1-20-15,0-1 0,0 1 0,0 21 16,0-22-16,-1 1 0,1 20 0,0-20 16,-21-1-16,21 1 0,-1-22 15,22 0-15,-21 22 0,21-43 0,0 21 16,0-20-16,0-1 0,0 0 0,21-21 16,22 0-16,-22 0 0,21 0 15,1-21-15,-1 0 0,0-1 0,1-20 16,-1 21-16,21-21 15,-20-1-15,20 1 0,-20 0 0,20-1 16,-21 1-16,-20-22 0,20 22 0,-21 0 16,0-1-16,-21-62 15,-42-44-15,0 107 16,20-21-16,-20 20 0,0 1 0,-1 0 16,1 20-16,0-20 0,21 21 15,-1 0-15,1 21 16,21-21-16,21-1 15,1 22 1,-1 0-16,0-21 0,0 0 0,21 21 16,-20-21-16,20 21 15,0-21-15,1 0 0</inkml:trace>
  <inkml:trace contextRef="#ctx0" brushRef="#br0" timeOffset="117043.72">18965 5038 0,'-21'-21'15,"42"42"-15,-63-42 0,21 21 0,0-22 0,-22 22 16,22 0-16,-42 0 0,20 22 16,22-1-16,-21 0 0,21 0 15,-22 0-15,22 22 0,-21-22 16,21 21-16,-1 0 0,22 22 15,0-43-15,0 21 0,0-20 0,0-1 16,0 0-16,0 0 0,22-21 16,-1 21-16,0-21 0,42 0 15,-41 0-15,-1 0 0,21 0 16,-21 0-16,22-21 0,-22 0 0,0 0 16,21 21-16,-21-21 0,1-22 15,-1 22-15,21-42 0,-42 41 16,0-20-16,21 0 0,-21 21 15,0-1-15,0-20 0,0 21 16,0 42 0,0 0-16,0 0 15,-21 1-15,21-1 0,0 0 16,0 21-16,0-21 0,0 1 0,0-1 16,0 0-16,0 0 0,0 0 15,0 0-15,21 1 0,0-22 16,1 0-16,-1 0 0,0 0 15,0 0-15,0 0 16,0 0-16,22 0 0</inkml:trace>
  <inkml:trace contextRef="#ctx0" brushRef="#br0" timeOffset="117303.6">19685 4847 0,'-21'0'0,"0"0"15,-43 0 1,22 0-16,21 21 0,-1 1 0,-20-1 16,21 0-16,-21 21 0,20 1 15,1-22-15,0 21 0,0 0 0,0 1 16,21-22-16,-21 21 0,21 1 16,0-22-16,0 0 0,0 0 0,0 0 15,0 0-15,21 1 0,0-1 16,21-21-16,-21 0 0,1 21 0,-1-21 15,21 0-15,0 0 0,-20 0 0,20 0 16,-21-21-16,21 0 0,1 21 16</inkml:trace>
  <inkml:trace contextRef="#ctx0" brushRef="#br0" timeOffset="117695.03">19960 5059 0,'0'21'16,"21"-21"-16,0 0 15,1 0-15,-1 0 0,0 0 0,0 0 16,0 0-16,0-21 0,1 21 16,20-21-16,0 21 0,-21-21 0,22 21 15,-22-22-15,21 1 0,-21 0 16,1 0-16,-1 0 0,-21 0 0,0-1 15,0 1-15,0 0 0,-21 0 0,-1 21 16,1-21-16,0 21 0,-21 0 16,-1 0-16,22 0 0,-21 21 0,0 0 15,-1 21-15,1-20 16,0 20-16,20 0 0,1 1 0,0-1 16,0 0-16,21 1 0,0-1 0,0 0 15,0-21-15,0 1 0,0-1 16,21 0-16,0 0 0,0 0 0,1 0 15,20-21-15,-21 0 0,0 0 16,22 0-16,-1 0 0,0 0 0,-21 0 16,22 0-16,-1 0 0,-21-21 0,22 21 15,-22-21-15</inkml:trace>
  <inkml:trace contextRef="#ctx0" brushRef="#br0" timeOffset="118943.32">1270 6795 0,'0'-22'16,"0"1"-16,0 0 0,0 0 16,0 0-1,0 0-15,-21 42 31,21 0-31,0 0 16,0 0-16,0 22 0,0-22 16,0 21-16,-21 0 0,21 1 15,-22-22-15,22 42 0,-21-20 0,21-1 16,-21 0-16,21 1 0,-21-1 16,21 0-16,0 1 0,0-22 0,-21 21 15,21-21-15,-21 1 0,21-1 16,0 0-16,-22 0 0,22-42 47,0 0-32,0 0-15</inkml:trace>
  <inkml:trace contextRef="#ctx0" brushRef="#br0" timeOffset="119270.65">1460 7281 0,'0'22'16,"22"-22"-1,-1 0-15,0 0 0,0 0 16,0 0-16,-21-22 0,0 1 15,21 21-15,-21-21 0,0 0 16,0 0 0,-21 21-16,0 0 15,0 0-15,0 0 16,0 0-16,-1 0 0,22 21 31,22-21-15,20 0-1,-21 0-15</inkml:trace>
  <inkml:trace contextRef="#ctx0" brushRef="#br0" timeOffset="119694.93">2519 7281 0,'0'0'16,"0"22"-16,0-1 0,0-42 31,0-1-15,0 1-16,0 0 0,21 0 15,0-21-15</inkml:trace>
  <inkml:trace contextRef="#ctx0" brushRef="#br0" timeOffset="119982.76">2984 6519 0,'-21'0'16,"42"0"-16,-63 22 0,21-1 0,0 21 0,0-21 0,-1 22 15,1-1-15,0 0 0,0 1 16,0-22-16,-22 21 0,22 0 15,0 1-15,0-1 0,0 0 16,0-20-16,-1-1 0,1 21 0,21-21 16,0 0-16,0 1 15,0-44 17,0 1-32,0 0 0</inkml:trace>
  <inkml:trace contextRef="#ctx0" brushRef="#br0" timeOffset="120327.11">2201 6519 0,'0'0'0,"-21"-21"16,21 42-1,0 1 1,0-1-16,21 21 0,0-21 16,-21 22-16,22 20 0,-1-21 0,0 1 15,-21-1-15,21 22 0,0-22 16,-21 0-16,0 1 0,21-1 15,-21 0-15,22 1 0,-22-22 0,0 21 16,0-21-16,0 0 0,0 1 16,21-22-1,0 0-15</inkml:trace>
  <inkml:trace contextRef="#ctx0" brushRef="#br0" timeOffset="121026.82">3154 6858 0,'0'0'16,"0"-21"-16,0 0 0,0 0 0,-21-1 16,-1 1-16,1 21 15,0 0-15,0 0 0,0 0 16,0 21-16,-1 1 0,1-1 16,0 21-16,0-21 0,0 22 15,0-1-15,-1 0 0,-20 43 16,42-43-16,0-21 0,0 22 15,0-22-15,0 21 0,21-21 0,0-21 16,1 22-16,-1-22 0,0 0 16,0 0-16,0 0 0,0 0 0,1-22 15,-1 22-15,0-21 0,0 0 16,0 0-16,0 0 0,1 0 0,-1-1 16,0-20-16,0 21 0,-21 0 0,0 0 15,0-1-15,0 1 0,21 0 16,-21 0-16,0 0 0,0 0 0,0 42 47,0 0-47,0 21 0,0-21 15,0 1-15,0 20 0,0-21 16,0 0-16,21 22 0,-21-22 0,0 0 16,22 0-16,-22 0 0,0 0 15,21-21-15,0 22 0,0-22 16,0 0-16,0 0 0,1 0 15,-1-22-15</inkml:trace>
  <inkml:trace contextRef="#ctx0" brushRef="#br0" timeOffset="121411.12">3429 6922 0,'0'0'0,"0"-22"16,0 1-16,0 0 15,21 21 1,0 0-16,0 0 16,1 0-16,-1 0 0,21 21 0,-21-21 15,0 21-15,1 1 0,20-1 16,-21 0-16,0 21 0,0-21 0,1 1 16,-22-1-16,0 0 0,21 21 0,-21-21 15,0 1-15,0-1 16,0 0-16,0 0 0,0 0 0,-21-21 15,-1 21-15,1-21 16,0 0-16,21-21 16,0 0-1,0 0-15,0 0 0,0 0 16,0-22-16,0 22 0,0 0 0,0-21 16,0 20-16,21 1 0,0 0 15,-21-21-15,22 21 0,-1-1 16,0 1-16,0 0 0,0 21 15,0 0-15,1 0 0,-1 0 0,0 0 16</inkml:trace>
  <inkml:trace contextRef="#ctx0" brushRef="#br0" timeOffset="122208.29">4466 6964 0,'0'0'0,"0"-21"0,0 0 0,0-1 15,0 1-15,0 0 0,0 0 16,-21 0-16,0 21 0,0 0 15,-22 0-15,22 0 0,0 0 16,0 21-16,-22-21 0,22 21 0,0 0 16,0 0-16,-21 22 0,20-22 0,1 0 15,21 21-15,-21 1 0,0-1 16,21-21-16,0 22 0,0-1 16,0-21-16,0 21 0,0-20 0,0-1 0,0 0 15,0 0-15,21-21 0,0 0 16,0 0-16,22 0 15,-22 0-15,0 0 0,0 0 0,0-21 16,22 0-16,-22 0 0,0-1 16,0 1-16,0-21 0,1 21 0,-1-22 15,0 22-15,0-21 0,-21 21 16,0-22-16,0 22 0,0 0 0,0-21 16,0 21-16,0-1 0,0 1 0,0 0 15,0 42 1,0 0-1,0 1-15,0 20 16,0-21-16,0 0 0,0 22 16,0-22-16,0 21 0,0-21 0,0 0 15,0 22-15,0-22 0,0 0 0,21 0 16,-21 0-16,21-21 0,1 0 16,-1 0-16,0 0 0,0 0 15,0 0-15,0 0 0,1-21 16,20 0-16,-21 0 0,0 0 0,0 0 15,1-1-15,-1 1 0,0 0 16,0 0-16,-21-21 0,21 20 0,-21 1 16,21 0-16,-21 0 0,22 0 0,-22 42 47,0 0-47,0 0 15,0 0-15,0 1 0,0-1 0,0 0 16,0 0-16,-22 0 0,22 0 15,0 1-15,0-1 0,0 0 16,0-42 15,0 0-31</inkml:trace>
  <inkml:trace contextRef="#ctx0" brushRef="#br0" timeOffset="122383.71">4932 6731 0,'0'-21'0,"21"21"94</inkml:trace>
  <inkml:trace contextRef="#ctx0" brushRef="#br0" timeOffset="122926.35">5313 6414 0,'-21'0'16,"21"21"-1,-22 0-15,22 0 0,0 0 16,0 22-16,0-22 0,0 21 0,0-21 16,0 22-16,0-1 0,0 21 15,0-20-15,0-22 16,0 21-16,0-21 0,0 22 0,0-22 16,0 0-16,0 21 0,0-20 0,0-1 15,0 0-15,0 0 0,0 0 16,0 0-16,0 1 0,0-1 15,0-42 17,0-1-32,0 1 15,0 0-15,22 0 0,-22 0 0,21-22 16,0 22-16,-21 0 0,21 0 16,0 0-16,0 0 0,1-1 15,-1 1-15,21 0 0,-21 0 0,0 21 16,22 0-16,-1 0 0,-21 0 15,0 0-15,22 0 0,-22 21 0,0 0 16,-21 0-16,0 1 0,21-1 0,-21 0 16,0 0-16,0 21 0,0-20 15,-21-1-15,21 21 0,-21-21 0,-43 22 16,22-22-16,21 0 0,-21 0 16,20 0-16,-20 0 0,21 1 15,-21-22-15,20 0 0,1 21 16,0-21-16,0 0 0,21-21 31,0-1-31,0 1 0,21 0 16,0-21-16</inkml:trace>
  <inkml:trace contextRef="#ctx0" brushRef="#br0" timeOffset="123211.19">5948 6414 0,'0'-22'16,"0"44"-16,0-65 0,0 64 31,0 1-31,0 20 16,0 0-16,0 1 0,-21-1 16,21 0-16,0 1 0,0 20 0,-22-21 15,1 1-15,21-1 0,-21 0 0,21 1 16,-21-1-16,21 0 0,-21-20 15,21-1-15,-21 21 0,21-21 0,0 0 16,0 1-16,21-22 31,0 0-31,0 0 0,0-22 0,0 1 16,1 0-16</inkml:trace>
  <inkml:trace contextRef="#ctx0" brushRef="#br0" timeOffset="123575.98">6075 6985 0,'0'21'0,"21"-21"16,0 0-16,0 0 0,0 0 16,1 0-16,-1 0 0,0 0 15,0 0-15,0 0 0,0-21 0,1 21 16,-1-21-16,0 21 0,0-21 0,-21 0 15,21-1-15,-21 1 16,0 0-16,0 0 16,0 0-16,0 0 0,-21-1 0,0 22 15,0 0-15,0 0 0,-1 0 16,1 0-16,0 0 0,0 22 0,0 20 16,21-21-16,0 0 0,-21 22 0,-1-22 15,22 21-15,0-21 0,0 22 16,0-22-16,0 21 0,0-21 15,0 0-15,22 1 0,-1-1 0,0-21 0,0 21 16,0 0-16,0-21 16,1 0-16,20 0 0,-21 0 0,0 0 15,22 0-15,-22 0 0,0-21 0</inkml:trace>
  <inkml:trace contextRef="#ctx0" brushRef="#br0" timeOffset="124809.6">995 8340 0,'0'-21'62,"0"-1"-46,0 1-16,21 0 15,0 21-15,0-21 16,0 21-16,1 0 16,-1 0-16,0 0 0,0 0 15,0 0-15,22 0 0,-22 0 0,0 21 16,0 0-16,0 0 0,0 1 16,1 20-16,-22-21 0,0 21 0,0 1 15,0-22-15,0 21 0,0 1 16,-43-1-16,22 0 0,0-21 0,-21 22 15,20-1-15,-20-21 0,0 22 16,21-22-16,-22 0 0,22 0 16,0 0-16,0-21 0,0 0 15,-1 0-15,1 0 0,0 0 16,0 0-16,21-21 16,0 0-16,0 0 0,0 0 15,-21-1-15,21 1 0,0 0 0,0 0 16,0 0-16,0 0 0,0-1 15,21 22-15,-21-21 0,21 21 16,0 0-16,0 0 0,1 0 16,-22 21-16,21-21 0,0 22 0,0-1 15,0 0-15,0 0 0,1 0 16,-1 0-16,0 22 16,-21-22-16,21-21 0,-21 21 15,21 0-15,-21 0 0,21-21 0,-21 22 16,0-1-1,22-21-15,-1 0 0,0 0 32</inkml:trace>
  <inkml:trace contextRef="#ctx0" brushRef="#br0" timeOffset="125003.07">1778 8763 0</inkml:trace>
  <inkml:trace contextRef="#ctx0" brushRef="#br0" timeOffset="126095.14">2709 8488 0,'21'-21'16,"1"21"-1,-1 0-15,-21-21 0,21 21 16,0-22-16,0 22 0,0-21 0,1 21 16,-1-21-16,0 0 0,0 0 15,0 21-15,0-21 0,1-1 16,-22 1-16,21 0 0,-21 0 16,0 0-16,-21 0 15,-1 21-15,1 0 16,-21 0-16,0 0 0,20 0 15,-20 0-15,0 21 0,-1 0 0,1-21 16,0 21-16,21 0 0,-22 0 16,22 1-16,0-1 0,0-21 0,21 21 15,0 0-15,0 0 0,0 0 16,0 1-16,21-22 0,0 21 0,21 0 16,-20-21-16,20 21 0,-21-21 15,21 21-15,1-21 0,-22 21 0,21-21 16,22 22-16,-43-1 15,21 0-15,-21-21 0,-21 21 16,0 0-16,22-21 0,-22 21 0,0 1 16,0-1-16,-22 0 0,-20 21 15,21-21-15,-21 1 0,-1-1 0,-20 0 16,20-21-16,1 21 0,0 0 0,-1-21 16,1 0-16,0 0 0,21 0 15,-1 0-15,-20 0 0,21 0 16,0-21-16,0 0 0,21 0 15,-22 0-15,22-1 0,0 1 16,0 0-16,0 0 0,22 0 16,-1 0-16,0 21 0,0-22 15,0 1-15,0 21 16,22-21-16,-22 21 0,21-21 0,1 0 16</inkml:trace>
  <inkml:trace contextRef="#ctx0" brushRef="#br0" timeOffset="126451.45">3577 8192 0,'0'0'0,"0"-22"15,0 44 17,0-1-32,-21 0 0,21 21 15,0-21-15,-21 22 0,21-1 0,-21 0 16,-1 1-16,22-1 0,0 0 0,-21 1 16,21-1-16,-21 0 0,0 1 15,21-1-15,-21 0 0,21-20 0,0 20 16,0-21-16,-21 0 0,21 0 15,0 1-15,21-22 16,0-22 0,0 1-16,0 0 15,0 0-15,-21 0 0</inkml:trace>
  <inkml:trace contextRef="#ctx0" brushRef="#br0" timeOffset="126647.34">3408 8509 0,'0'21'0,"21"-21"31,0 0-15,0 0-16,0 0 0,1 0 0,-1 0 15,0 0-15,0 0 0,0-21 16,0 21-16,1 0 0,20-21 0,-21 21 15,0-21-15</inkml:trace>
  <inkml:trace contextRef="#ctx0" brushRef="#br0" timeOffset="127243.18">4191 8763 0,'21'0'0,"0"-21"16,-21 0-1,0 0-15,21 21 0,-21-22 16,0 1-16,22 0 0,-22 0 16,0 0-16,0 0 0,0-1 0,0 1 15,-22 21-15,1-21 0,0 0 16,0 21-16,0 0 0,0 0 15,-1 0-15,1 0 0,0 21 16,0 0-16,0 0 0,0 1 16,-1-1-16,1 21 0,21-21 0,-21 22 15,0-1-15,0-21 0,21 21 16,0-20-16,-21 20 0,21-21 0,0 0 16,0 0-16,0 1 0,0-1 15,21-21-15,0 0 16,0 0-16,0 0 0,0 0 0,1-21 15,20-1-15,-21 1 0,0 21 16,0-21-16,22-21 0,-22 21 0,0-1 16,0-20-16,22 21 0,-43 0 15,21-22-15,0 22 0,-21-21 16,21 21-16,-21 0 0,0-1 0,0 1 16,0 0-16,0 0 0,0 42 31,0 0-31,0 0 15,0 1-15,0-1 0,0 0 0,0 21 16,0-21-16,0 1 0,0-1 16,0 0-16,0 21 0,0-21 15,0 1-15,21-22 0,0 21 16,1-21 0,-1 0-16,0 0 0,0-21 15,0-1-15</inkml:trace>
  <inkml:trace contextRef="#ctx0" brushRef="#br0" timeOffset="128176.66">4868 8065 0,'0'-22'15,"0"44"-15,0-65 0,0 64 31,0 1-31,0 20 0,0-21 16,0 21-16,0 1 16,0-1-16,0 0 0,0 1 0,0-1 15,0 0-15,-21 1 0,21-1 0,0 0 16,-21 1-16,21-22 0,0 21 16,0-21-16,0 1 0,0 20 0,0-21 15,0 0-15,21-21 16,0 0-16,0 0 0,1 0 15,-1 0-15,0 0 16,0-21-16,0 0 0,0 21 16,1-21-16,-22 0 0,21-1 0,0 1 15,-21 0-15,21 0 0,-21-21 16,0 20-16,21 1 16,-21 0-16,21 0 15,-21 42 1,0 0-16,0 0 15,0 1-15,0-1 0,0 0 0,0 0 16,0 0-16,0 0 0,0 1 0,0-1 16,0 0-16,0 0 0,22 0 15,-1-21-15,0 21 16,0-21-16,0 0 0,0 0 16,1 0-16,-1-21 15,0 21-15,0-21 0,0 0 16,-21 0-16,21 0 0,1-1 0,-1 1 15,0 0-15,0 0 0,0-21 16,0 20-16,1 1 0,-1 0 16,0 0-16,0 0 0,0 0 0,0-1 0,1 22 15,-1 0-15,0 0 32,-21 22-17,21-22-15,0 0 47,-21-22-16,0 1-31,-21 21 16,21-21 0,-21 21-16,0 0 15,0 0-15,-1 0 0,1 21 16,0 0-16,0 1 15,0 20-15,0-21 16,21 0-16,-22 0 0,1 22 0,0-22 0,21 21 16,0-21-16,0 22 15,0-22-15,0 0 0,0 21 0,0-20 16,21-22-16,0 21 0,1 0 0,-1-21 16,21 0-16,-21 0 0,22 0 15,-22 0-15,21 0 0,0 0 0,1 0 16,-1-21-16,-21 0 0,22 21 0,-1-22 15,-21 1-15,21 0 0,-20 0 16,-1-21-16,0 20 0,0 1 0,0 0 16</inkml:trace>
  <inkml:trace contextRef="#ctx0" brushRef="#br0" timeOffset="128379.54">5757 8043 0,'0'0'0,"-21"0"16,0 0 0</inkml:trace>
  <inkml:trace contextRef="#ctx0" brushRef="#br0" timeOffset="128598.41">4911 8319 0,'-22'0'0,"44"0"0,-65 0 16,22 21-16,0-21 0,42 0 31,0 0-31,0 0 0,1 0 16,-1 0-16,21 0 0,-21 0 0,0-21 15,22 21-15,-22 0 16,21-22-16,-21 22 0,22 0 0,-22-21 16,0 21-16</inkml:trace>
  <inkml:trace contextRef="#ctx0" brushRef="#br0" timeOffset="129690.92">6392 8361 0,'0'0'0,"-21"21"0,21 0 15,0 0-15,0 22 0,0-22 0,-21 0 16,21 0-16,0 0 0,0 22 15,-21-22-15,21 0 0,0 0 0,-21 0 16,21 1-16,0-1 0,0 0 16,0-42 31,0 0-47,0-1 15,21 1-15,-21 0 0,0 0 0,0 0 16,21 0-16,0-1 15,-21 1-15,21-21 0,0 21 0,1 0 16,-1-1-16,0-20 0,0 21 0,0 0 16,22 0-16,-22-1 0,0 22 15,21 0-15,-21 0 0,1 0 0,20 0 16,-21 0-16,0 22 0,0-1 16,1 0-16,-1 0 0,-21 0 0,0 0 15,0 22-15,0-22 0,0 0 0,0 0 16,0 22-16,0-22 0,0 0 15,-21 0-15,-1 0 0,22 0 16,-21-21-16,0 22 16,0-22-1,21-22 1,0 1-16,0 0 16,0 0-16,21 0 0,0 0 15,-21-1-15,21 1 0,1 0 0,-1 0 16,0-21-16,0 20 0,43-20 15,-22 21-15,-21 0 0,21 21 16,1 0-16,-22-21 0,21 21 0,-21 0 16,1 0-16,20 21 0,-21 0 0,0 0 15,-21 0-15,0 0 16,21 1-16,-21-1 0,0 0 0,0 0 16,0 21-16,0-20 0,-21-1 0,0 0 15,0 0-15,0-21 0,21 21 16,-21 0-16,-1-21 0,22 22 15,0-44 17,22 22-32,-1-21 0,-21 0 0</inkml:trace>
  <inkml:trace contextRef="#ctx0" brushRef="#br0" timeOffset="130041.24">7493 8530 0,'21'0'15,"-42"0"-15,63 0 0,-21 0 0,1 0 16,-1 0-16,21-21 0,-21 21 16,0-21-16,1 21 0,20-21 0,-21 21 15,0-21-15,0-1 0,1 22 0,-22-21 16,0 0-1,0 0-15,0 0 0,-22 21 16,1 0-16,-21 0 0,21 0 0,0 0 16,-22 0-16,22 0 0,-21 0 15,21 21-15,-1 0 0,1 0 0,0 0 16,0 1-16,21 41 0,0-42 16,0 0-16,0 1 0,0 20 15,0-21-15,0 0 0,21 0 0,0-21 16,0 22-16,1-22 0,-1 0 15,0 0-15,21 0 0,-21 0 16,1 0-16,20 0 0</inkml:trace>
  <inkml:trace contextRef="#ctx0" brushRef="#br0" timeOffset="130335.07">8509 7980 0,'-21'-21'0,"42"42"0,-63-42 16,20 42-16,22 0 0,0 0 15,-21 22-15,0-1 0,21 0 16,-21 22-16,0-22 0,0 22 16,-1-1-16,1-21 0,0 22 0,0-22 15,0 1-15,0-1 0,-1 0 16,1 1-16,0-22 0,21 0 0,-21 21 15,0-21-15,21 1 0,21-22 32,0-22-32,0 1 15,0 0-15,1 0 0,-1 0 0,21 0 16</inkml:trace>
  <inkml:trace contextRef="#ctx0" brushRef="#br0" timeOffset="130815.79">8699 8065 0,'0'0'0,"0"-22"0,0 1 16,0 42-1,0 1-15,0-1 16,0 0-16,0 0 0,-21 21 0,21 1 16,0-22-16,0 21 0,0 1 15,0-1-15,-21 0 0,21 1 0,-21-22 16,21 21-16,0 0 0,-21-20 0,0-1 15,-1 21-15,22-21 0,0 0 16,-21 1-16,21-1 0,-21 0 0,21 0 16,-21-21-1,21-21 1,0 0 0,21 0-16,0-1 0,0 1 15,1 0-15,-1-21 0,0 21 16,21-43-16,-21 43 0,22 0 15,-22-22-15,0 22 0,21 0 0,-20 21 16,20-21-16,-21 21 0,0 0 16,0 0-16,1 21 0,-1-21 0,-21 21 15,0 0-15,0 1 0,0 20 16,0-21-16,0 0 0,0 0 16,0 1-16,0-1 0,0 0 0,0 0 0,-21 0 15,-1 0-15,1 1 16,21-1-16,-21-21 0,0 0 15,21-21 17,21-1-32,0 22 15</inkml:trace>
  <inkml:trace contextRef="#ctx0" brushRef="#br0" timeOffset="131209.19">9313 8446 0,'0'-22'0,"-21"44"31,0-22-31,21 21 0,-21 0 16,0 0-16,21 0 0,-22 0 16,22 1-16,-21 20 0,21-21 0,0 0 15,0 0-15,0 1 0,0-1 0,0 0 16,0 0-16,21-21 15,1 0-15,-1 0 0,21 0 16,-21 0-16,0 0 0,1 0 16,-1 0-16,21-21 0,-21 21 0,0-21 15,1 0-15,-1 21 0,0-22 16,-21 1-16,0 0 0,21 0 16,-21 0-16,0-22 0,0 22 0,0 0 15,0 0-15,0 0 0,0 0 0,0-1 16,-21 22-16,0-21 0,0 21 15,-1 0-15,1 0 0,0 0 0,0 0 16,0 0-16,0 0 0,21 21 0,0 1 16,0-1-1,0 0-15,21-21 16</inkml:trace>
  <inkml:trace contextRef="#ctx0" brushRef="#br0" timeOffset="131803.85">9991 8403 0,'0'0'0,"0"-21"0,0 0 16,-22 0-16,1 0 0,0 21 16,0 0-16,0 0 15,0 0-15,-1 0 0,1 0 0,0 21 16,0 0-16,0 0 0,0 0 15,-1 0-15,1 22 0,0-22 16,0 21-16,0-21 0,21 22 0,-21-22 16,21 0-16,0 0 0,0 0 0,0 1 15,0-1-15,21-21 16,0 0-16,0 0 0,0 0 0,0 0 16,1 0-16,-1 0 0,0 0 15,21 0-15,-21-21 0,1-1 0,-1 22 16,0-21-16,0 0 0,0 0 0,0 0 15,1 0-15,-1-22 0,0 22 16,-21-21-16,21-1 0,0 1 16,-21-21-16,21 20 0,-21-20 0,0 20 0,0-20 15,22 21-15,-22-1 0,0 1 16,0 0-16,0 20 0,0 1 16,0 0-16,0 0 0,0 42 31,0 21-31,-22-20 0,22 20 0,0 0 15,-21 43-15,21-43 0,-21 22 16,21-22-16,-21 0 0,21 1 16,0-1-16,0 0 0,-21 1 0,21-1 15,0 0-15,0-20 0,0 20 0,0-21 16,0 21-16,0-20 0,0-1 16,0 0-16,21 0 0,0-21 15,-21 21-15,21-21 0,0 0 0,1 0 0,-1 0 16,0 0-16,0 0 15,21 0-15,-20 0 0,-1-21 0,0 21 16,0-21-16,0 0 0,0 0 0,-21-1 16,22 22-16</inkml:trace>
  <inkml:trace contextRef="#ctx0" brushRef="#br0" timeOffset="132139.66">8488 8170 0,'0'0'15,"106"0"-15,-85 0 16,21 0-16,0 0 0,1 0 0,-22-21 16,21 21-16,1 0 0,-22 0 15,21 0-15,-21-21 0,0 21 0,1 0 16</inkml:trace>
  <inkml:trace contextRef="#ctx0" brushRef="#br0" timeOffset="133358.99">720 10097 0,'0'-22'15,"0"1"16,21 21-31,0 0 0,0 0 16,0 0-16,0 0 16,1 0-16,-1 0 0,0 0 15,0 0-15,-21 21 16,21 1-16,-21-1 0,0 0 0,0 0 16,0 0-16,0 22 0,-21-22 15,0 0-15,0 21 0,0-21 16,-1 1-16,1-1 0,0 0 0,0 0 15,0 0-15,0-21 0,-1 0 16,22-21 15,0 0-15,22 0-16,-1 0 0,0-1 16,0 22-16,0-21 0,0 21 15,1-21-15,-1 21 0,0 0 16,0 0-16,21 0 0,-20 21 0,-1 0 15,0 1-15,0-1 0,0 21 16,0 0-16,-21-20 0,0 20 0,0 0 16,0 1-16,0-1 0,0 0 15,-21-21-15,0 22 0,-21-22 0,21 0 16,-1 21-16,1-20 16,-21-22-16,21 21 0,0-21 0,-1 0 15,-20 0-15,21 0 0,0 0 16,0 0-16,-22 0 0,22 0 0,0 0 15,0-21-15,0 21 0,-1-22 16,1 1-16,0 0 0,0 0 0,0 0 16,21 0-16,0-22 0,0 22 15,0 0-15,0 0 0,0 0 0,0-1 16,0 1-16,21 0 0,0 21 16,0-21-16,0 0 0,1 21 0</inkml:trace>
  <inkml:trace contextRef="#ctx0" brushRef="#br0" timeOffset="133559.87">1333 10393 0,'0'0'16,"22"0"-16,-1 0 0,0-21 15,0 21 16,-21 21-15,21-21 0,0 0-16</inkml:trace>
  <inkml:trace contextRef="#ctx0" brushRef="#br0" timeOffset="134108.07">2371 10075 0,'0'0'15,"-22"22"17,22-1-32,-21 0 0,21 0 15,0 21-15,-21 1 0,21-1 0,-21 0 16,21 1-16,-21-1 0,21 22 15,0-22-15,0 0 0,0 1 0,-21-1 16,21-21-16,-22 21 0,22-20 16,0-1-16,0 0 0,0 0 15,0-42 17,0 0-32,22 0 0,-22-1 0</inkml:trace>
  <inkml:trace contextRef="#ctx0" brushRef="#br0" timeOffset="134378.91">2222 10118 0,'0'0'0,"0"-21"16,22 42 0,-1-21-16,0 21 0,0 0 15,21 0-15,-20 22 0,20-22 16,-21 21-16,21 0 0,-20 1 15,20-1-15,-21 0 0,0 1 0,0-1 16,1 0-16,-1-20 0,-21 20 16,0 0-16,21-21 0,-21 1 0,0-1 15,0 0-15,0 0 0,0 0 16,0-42 0,0 0-1,21 0-15,-21 0 16</inkml:trace>
  <inkml:trace contextRef="#ctx0" brushRef="#br0" timeOffset="134641.28">2942 9991 0,'0'21'0,"-21"0"0,0 0 16,21 0-16,-21 1 0,-1 20 0,1 0 15,0 1-15,21-1 0,-21 0 16,0 1-16,0-1 0,-1 21 16,1-20-16,0-1 0,0-21 0,21 22 0,0-1 15,-21-21-15,21 0 16,0 0-16,0 1 0,21-22 31,0-22-15,-21 1-16,21 0 0</inkml:trace>
  <inkml:trace contextRef="#ctx0" brushRef="#br0" timeOffset="135342.91">3090 10351 0,'0'-22'0,"0"44"0,0-22 31,0 21-31,0 0 15,0 0-15,0 0 0,-21 0 16,21 22-16,0-22 0,-21 0 0,21 0 16,0 0-16,0 1 0,0-1 15,0 0-15,0 0 0,0 0 16,0 0-16,21-21 31,-21-21-15,0 0-16,0 0 0,0 0 15,0 0-15,0-1 0,0-20 16,0 21-16,0 0 0,0-22 16,0 22-16,21-21 0,-21 21 15,21-22-15,1 22 0,-22 0 0,21 0 16,0 21-16,0-21 0,0 21 16,0 0-16,22 0 0,-22 0 0,0 0 15,0 21-15,22 21 0,-22-21 16,0 22-16,0-22 0,-21 21 15,0 1-15,0-22 0,0 21 0,0-21 16,0 22-16,0-22 0,0 21 16,0-21-16,0 0 0,0 1 15,0-1-15,-21-21 16,21-21 15,0-1-31,0-20 16,0 21-16,0 0 0,0-22 15,21 22-15,-21-21 0,21 0 16,0-1-16,1 1 0,-1 0 0,0-1 16,0 22-16,0 0 0,22 0 0,-22 0 15,21-1-15,-21 22 0,0 0 0,22 0 16,-22 0-16,0 22 0,0-1 16,0 0-16,1 0 0,-22 21 0,0-20 15,0 20-15,0 0 16,0-21-16,0 22 0,0-22 0,0 21 15,-22-21-15,1 1 0,0-1 0,0 0 16,0 0-16,21 0 0,-21-21 16,21 21-16,-22-21 0,22-21 31,0 0-31</inkml:trace>
  <inkml:trace contextRef="#ctx0" brushRef="#br0" timeOffset="135826.64">4847 10224 0,'0'0'0,"21"-22"0,-21 1 15,0 0-15,0 0 16,0 0-16,-21 21 16,0-21-16,0 21 0,0 0 0,-22 0 15,1 0-15,0 0 0,-1 21 16,1 0-16,0-21 0,20 21 16,-20 0-16,21 22 0,0-22 0,0 0 15,21 0-15,0 0 0,0 0 0,0 1 16,21-1-16,21-21 0,-21 21 15,22 0-15,-1-21 0,0 21 0,1-21 16,-1 21-16,21-21 0,-20 22 0,-1-1 16,0 0-16,-20 0 0,20 0 15,0 22-15,-21-22 0,-21 0 16,0 0-16,0 0 0,-21 0 16,-21 1-16,21-1 15,-22-21-15,1 21 0,0-21 0,21 0 16,-22 21-16,1-21 0,0 0 0,-1 0 15,22 0-15,-21 0 0,21 0 16,-1 0-16,1-21 0,-21 0 16,21 0-16,21-1 0,-21 1 0,21 0 15,-22 0-15,22 0 0</inkml:trace>
  <inkml:trace contextRef="#ctx0" brushRef="#br0" timeOffset="136574.76">2921 10414 0,'0'-21'0,"0"42"47,0 0-31,-21 0-16,21 1 0,-21 20 16,21-21-16,0 0 0,0 22 0,0-22 15,0 0-15,0 0 0,0 0 16,0 0-16,0 1 0,0-1 15,21-21-15,0 0 0,-21 21 0,21-21 16,0 0-16,0 0 0,1 0 16,-1 0-16,0-21 0,0 21 0,0-21 15,0-1-15,1 1 0,-1 0 16,0 0-16,-21 0 0,0 0 0,21-1 16,-21-41-16,0 42 15,0 0-15,-21-22 0,0 22 0,-22 0 16,22 21-16,0-21 0,0 21 0,0 0 15,-22 0-15,22 0 0,0 0 16,21 21-16,0 0 16,0 0-1,21-21-15</inkml:trace>
  <inkml:trace contextRef="#ctx0" brushRef="#br0" timeOffset="137583.37">5397 9991 0,'0'0'0,"0"-21"16,-21 21 0,0 21-16,0 0 0,0 0 15,0 21-15,-1-20 0,1 20 0,0 0 16,0 1-16,21 20 0,-21 1 16,0-22-16,21 21 0,-22 1 0,22-22 15,0 22-15,0-22 0,0-21 16,0 22-16,0-22 0,0 0 0,0 0 15,22 0-15,-1 0 0,0-21 16,0 0-16,0 0 16,0 0-16,1-21 15,-22 0-15,21 21 0,-21-21 0,0 0 16,21 0-16</inkml:trace>
  <inkml:trace contextRef="#ctx0" brushRef="#br0" timeOffset="137767.26">5080 10435 0,'21'0'16,"0"0"-16,0 0 16,1 0-16,-1 0 0,21-21 0,-21 21 15,22 0-15,-22-21 0,0 21 16,21 0-16,-21-21 0,1 21 15</inkml:trace>
  <inkml:trace contextRef="#ctx0" brushRef="#br0" timeOffset="138330.89">5842 10583 0,'0'0'0,"21"0"0,0 0 0,0 0 0,-21-21 16,22 0-16,-1 21 0,0-21 0,0 0 15,0 0-15,-21-1 0,21 1 16,-21 0-16,0 0 0,0 0 16,0 0-16,-21-1 0,0 22 15,0 0-15,0 0 0,0 0 16,-1 0-16,1 0 0,-21 0 15,21 22-15,-22-1 0,22 0 0,0 0 16,0 0-16,0 22 0,0-22 16,-1 21-16,1-21 0,21 22 0,0-22 0,0 21 15,0-21-15,0 0 0,0 1 16,0-1-16,0 0 0,43-21 16,-22 0-16,0 0 0,0 0 15,0 0-15,0-21 0,22 0 16,-22 21-16,21-22 0,-21 1 0,1 0 15,20 0-15,-21-21 0,0 20 0,0 1 16,1-21-16,-22 21 0,0 0 16,0-43-16,0 22 0,0 21 15,0-1-15,0 1 0,0 42 32,0 1-32,-22-1 0,22 0 15,-21 21-15,21 1 0,0-22 0,0 21 0,0 0 16,0-20-16,0 20 15,0-21-15,0 21 0,21-20 0,1-1 16,-1 0-16,0-21 0,0 0 16,0 0-16,0 0 15,1 0-15,-1 0 0,0-21 0,0 0 16</inkml:trace>
  <inkml:trace contextRef="#ctx0" brushRef="#br0" timeOffset="139199.34">6540 9927 0,'-21'21'0,"0"1"0,21-1 0,-21 21 16,21-21-16,0 22 0,-21-1 15,21 0-15,-21 22 0,21-22 0,0 0 16,0 1-16,0 20 0,0-20 15,-22-1-15,22 0 0,0 1 0,0-22 16,0 21-16,0-21 0,0 0 16,0 1-16,22-1 0,-1-21 0,0 0 15,0 0-15,0 0 0,0 0 16,1 0-16,-1 0 0,0-21 0,0 21 16,21-22-16,-20 1 0,-1 0 0,0 0 15,21-21-15,-21 20 0,1 1 16,-22-21-16,0 21 0,21-22 0,-21 22 15,0-21-15,21 21 0,-21 0 16,0-1-16,0 44 16,0-1-1,0 0-15,0 0 0,0 21 0,0-20 16,0 20-16,0-21 0,0 0 16,0 22-16,0-22 0,21 0 15,-21 0-15,21 0 0,-21 0 16,21-21-16,1 0 0,-1 0 15,0 0-15,0 0 0,0 0 0,0 0 16,1 0-16,-1-21 0,0 0 0,21 0 16,-21 0-16,1 0 0,-1-1 15,0 1-15,0-21 0,0 21 0,0-22 16,1 1-16,-22 21 0,21-21 0,0 20 16,-21 1-16,0 0 0,21 21 15,-21-21-15,21 21 0,0 0 16,-21 21-1,22-21 1,-22 21 0,21-21 15,-21-21-31,0 0 16,0 0-1,0 0 1,-21 21-16,-1 0 15,1 0-15,0 0 16,21 21-16,-21 0 16,21 0-16,-21 0 0,0 22 15,21-22-15,0 21 0,0 0 0,-22 1 16,22-22-16,0 21 0,0-21 16,0 22-16,0-22 0,0 0 0,0 0 15,22 0-15,-1 1 0,0-22 0,0 0 16,0 21-16,22-21 0,-22 0 15,21 0-15,22 0 0,-43-21 16,0 21-16,21-22 0,-21 1 0,1 0 16,-1 0-16,0 0 0,-21-22 15,21 22-15,-21-21 0</inkml:trace>
  <inkml:trace contextRef="#ctx0" brushRef="#br0" timeOffset="139573.13">6413 10160 0,'0'0'0,"0"21"0,22 0 31,20-21-31,-21 0 0,21 0 0,1 0 16,-1 0-16,0 0 0,1 0 16,-1 0-16,0-21 0,22 21 0,-43-21 15,21 21-15</inkml:trace>
  <inkml:trace contextRef="#ctx0" brushRef="#br0" timeOffset="140506.7">8170 10245 0,'0'21'31,"0"0"-15,0 0-16,0 22 0,0-22 0,0 21 16,0-21-16,0 22 0,0-22 15,0 21-15,0-21 0,0 22 0,0-22 16,-21 0-16,21 0 0,0 0 0,-21-21 15,21 21-15,-21-21 16,21-21 15,0 0-15,0 0-16,0 0 0,0 0 0,0-1 16,0-20-16,0 21 0,0-21 0,21-1 15,0 1-15,0 21 0,0-22 16,1 22-16,-1-21 0,0 21 0,0 0 15,0 21-15,0-22 0,22 22 16,-22 0-16,0 0 0,0 0 0,22 22 16,-22-22-16,0 21 0,0 21 0,0-21 15,-21 0-15,0 22 0,0-22 16,0 21-16,0-21 0,0 22 16,0-22-16,0 0 0,0 0 0,0 0 0,-21 1 15,21-1-15,-21-21 16,21 21-16,-21-21 15,21-21 1,0 0-16,0-1 16,0 1-16,0 0 0,21 0 15,0-21-15,0 20 0,-21-20 0,43 21 16,-22-21-16,0 20 0,0-20 16,21 21-16,-20 0 0,20 0 15,0-1-15,-21 1 0,22 21 0,-22 0 0,21 0 16,-21 0-16,1 21 0,-1 1 15,0-1-15,-21 0 0,0 21 16,0 1-16,0-22 0,0 21 0,0 0 16,0-20-16,0 20 0,-21-21 15,0 21-15,21-20 0,-22-1 0,1 0 16,42-42 15,1 21-31,-1-21 0,0-1 16,0 1-16</inkml:trace>
  <inkml:trace contextRef="#ctx0" brushRef="#br0" timeOffset="140899.47">9207 10372 0,'0'0'0,"0"21"0,0 0 0,22-21 15,-1 0-15,0 0 0,0 0 16,0 0-16,0 0 0,1-21 16,-1 21-16,0-21 0,0 0 0,0 21 15,22-22-15,-22 1 0,0 0 16,0 0-16,-21 0 0,21 0 16,-21-1-16,0 1 0,0 0 15,0 0-15,-21 0 0,0 21 16,0 0-16,0 0 0,-1 0 15,1 0-15,0 21 0,0 0 0,0 0 16,0 22-16,-1-22 0,1 21 16,0 0-16,21 1 0,0-1 0,-21 0 15,21 1-15,0-22 0,0 21 0,0-21 16,0 1-16,21-1 0,0 0 16,0-21-16,1 0 0,-1 0 0,42 0 15,-42 0-15,22 0 0,-22 0 16,0-21-16,21 0 0,1-1 0,-22 1 15</inkml:trace>
  <inkml:trace contextRef="#ctx0" brushRef="#br0" timeOffset="141174.84">10075 9885 0,'-21'21'0,"42"-42"0,-42 84 16,21-20-16,0-22 0,0 21 0,0 1 16,0-1-16,0 0 0,0 1 15,-21 20-15,21-42 0,0 22 16,0-1-16,0 0 0,-21 1 0,21-1 16,-21-21-16,21 0 15,0 0-15,0 1 16,0-44-1,21 1 1,0 0-16,0 0 0</inkml:trace>
  <inkml:trace contextRef="#ctx0" brushRef="#br0" timeOffset="141657.59">10414 10012 0,'0'42'0,"0"-84"0,0 127 15,-21-43-15,21 0 0,0 1 16,0-1-16,-21 0 0,21 1 0,0-1 16,-22 0-16,22-21 0,0 22 0,-21-22 15,21 0-15,0 0 0,0 0 0,0 1 16,0-1-16,0 0 15,0-42 17,0 0-32,0-1 15,0 1-15,0 0 0,21 0 0,-21 0 16,22-22-16,-1 22 0,-21-21 0,21 0 16,0 20-16,0-20 0,0 21 15,1-21-15,-1 20 0,0 1 0,0 21 16,0-21-16,0 21 0,1 0 15,-1 0-15,0 0 0,-21 21 0,0 0 16,0 1-16,0 41 16,0-21-16,0 1 0,0-22 0,0 21 15,0-21-15,0 22 0,-21-22 16,0 0-16,21 0 0,-22 0 0,22 1 16,-21-1-16,21 0 15,-21-21-15,21-21 31,0 0-31,21-1 0,0 22 0</inkml:trace>
  <inkml:trace contextRef="#ctx0" brushRef="#br0" timeOffset="142042.89">11028 10224 0,'-64'21'16,"43"0"-16,0 0 0,0 0 16,0 0-16,21 1 0,-22-1 15,22 21-15,-21-21 0,21 0 16,-21 1-16,21-1 0,0 0 0,0 0 0,0 0 16,0 0-16,21-21 15,0 0-15,1 0 0,-1 0 0,0 0 16,0 0-16,21 0 0,-20 0 0,-1 0 15,0 0-15,0-21 16,0 21-16,22-21 0,-43 0 0,21 0 16,0 0-16,-21-1 0,21 1 0,-21 0 15,0-21-15,0 21 0,0-43 16,-21 43-16,0 0 0,21 0 16,-21 21-16,-1-22 0,1 22 0,0 0 15,0 0-15,0 0 16,21 22-16,-21-22 15,21 21-15,0 0 16,21-21-16</inkml:trace>
  <inkml:trace contextRef="#ctx0" brushRef="#br0" timeOffset="142656.97">11642 10160 0,'-22'0'0,"-41"0"32,63 21-32,-21-21 0,0 21 0,-1 1 15,1-1-15,0 21 16,21-21-16,0 0 0,-21 43 15,21-43-15,0 0 0,0 0 0,0 1 16,0 20-16,0-21 16,0 0-16,0 0 0,21-21 0,0 0 15,0 0-15,1 0 16,-1 0-16,0 0 16,0 0-16,-21-21 0,21 0 0,0 0 15,-21 0-15,0 0 0,22-1 0,-1-20 16,-21 21-16,21-21 0,-21-1 15,0 1-15,0 21 0,21-22 16,-21 1-16,21 0 0,-21-22 0,0 22 16,0 0-16,21-1 0,-21 1 15,22-43-15,-22 43 0,0 21 16,0 0-16,0-1 0,0 1 0,0 42 31,0 1-31,0-1 0,0 0 16,0 21-16,0 1 0,-22-1 0,22 0 15,-21 1-15,0-1 0,21 0 16,0 1-16,-21 20 0,21-21 0,-21 1 16,0-1-16,21 0 0,0 1 15,0-1-15,0-21 0,0 22 16,0-22-16,0 0 0,0 0 0,0 0 16,0 0-16,21-21 0,0 0 15,0 0-15,0 0 0,0 0 16,1 0-16,20 0 0,-21-21 0,0 0 15,0 21-15,1-21 0,-1 0 0</inkml:trace>
  <inkml:trace contextRef="#ctx0" brushRef="#br0" timeOffset="143031.76">9758 10097 0,'21'0'15,"0"0"1,0 0-16,0 0 0,1 0 0,20 0 16,-21 0-16,21 0 0,-20 0 0,-1-22 15,21 22-15,-21 0 0,0 0 16,1 0-16</inkml:trace>
  <inkml:trace contextRef="#ctx0" brushRef="#br1" timeOffset="162539.59">7789 6837 0,'0'0'0,"-21"0"0,0 0 16,0 0-16,0 0 16,-1 0-16,1 0 0,0 0 15,0 0-15,0 0 0,0 0 16,-22 0-16,22 0 0,0 0 0,0 0 15,0 0-15,-1 0 0,1 0 16,0 0-16,0 0 16,0 0-1,21 21 1,21-21 15,0 0-15,0 21-16,0-21 0,1 0 15,-1 0-15,0 0 0,21 0 16,-21 0-16,22 0 0,-1 0 0,0 0 16,1 0-16,-1 0 0,0 0 0,1 0 15,-1 0-15,22 0 0,-22 0 16,0 0-16,22 0 0,20 0 16,-41 0-16,-1-21 0,0 21 15,1 0-15,-1 0 0,-21 0 0,22 0 16,-22 0-16,0 0 0,21 0 0,-21 0 15,1-21-15,-1 21 16,0 0-16,0 0 16,-42 0 62,0 0-47</inkml:trace>
  <inkml:trace contextRef="#ctx0" brushRef="#br1" timeOffset="163375.17">8488 6541 0,'0'0'0,"-21"0"0,21 21 79,21 0-79,0 0 15,-21 0 1,21-21-16,0 21 0,0-21 15,-21 22-15,22-22 0,-1 21 0,0-21 16,-21 21-16,21-21 0,0 21 16,0-21-16,1 0 0,-1 21 0,0-21 15,21 0-15,-21 0 0,1 0 16,20 0-16,-21 0 16,0 0-16,0 0 0,-21 21 62,0 1-46,-21-1-16,0-21 15,0 21-15,0 0 0,0-21 16,-1 21-16,1-21 0,0 21 16,0 1-16,0-22 0,0 21 0,-1 0 15,1 0-15,-21-21 0,21 21 16,0 0-16,-1 1 0,-20-22 0,21 21 15,0 0-15,0-21 0,21 21 0,-22-21 16,1 0-16,21 21 16,-21-21-16,42-21 62,0 21-46,1 0-16,-1-21 0,0 0 0,0 21 15,0-21-15,0 21 0,1-22 0,-1 22 16,0 0-16,21-21 0,-21 21 16,1 0-16,-22-21 0,21 21 0,0 0 15,-21-21 1,21 21 0,0 0-1,-21-21-15</inkml:trace>
  <inkml:trace contextRef="#ctx0" brushRef="#br1" timeOffset="166462.96">10562 6625 0,'0'-21'94,"0"0"-78,0 0-1,21 21-15,-21-21 0,0-1 16,0 1-16,0 0 16,0 0-16,0 0 15,0 0 1,21-1-16,-21 44 31,0-1-15,0 42-16,0-20 0,0-1 15,0 0-15,0 1 0,0-1 0,0 0 16,0 22-16,0-22 16,-21 0-16,21 1 0,0-1 0,0 0 0,-21 1 15,21-1-15,0-21 0,-21 22 16,21-22-16,0 0 0,0 0 0,0 0 15,0 0-15,0 1 0,0-1 16,-21-42 15,21-1-15,0 1-16,0 0 0</inkml:trace>
  <inkml:trace contextRef="#ctx0" brushRef="#br1" timeOffset="166824.26">10414 6604 0,'0'-21'0,"0"42"0,0-63 16,0 21-16,0-1 0,0 1 15,21 0-15,0 0 16,0 21-16,1-21 0,-1 0 0,42-1 15,-20 22-15,-1 0 16,0 0-16,1 0 0,20 0 0,-21 0 16,22 22-16,-22-1 0,-21 0 0,22 21 15,-22-21-15,-21 1 0,0 20 16,0 0-16,-21-21 0,0 22 16,-22-22-16,1 0 0,21 21 0,-64 1 15,43-22-15,21-21 16,-22 21-16,1 0 0,21-21 15,0 21-15,-1-21 16,22-21 15</inkml:trace>
  <inkml:trace contextRef="#ctx0" brushRef="#br1" timeOffset="167315.18">11197 6519 0,'0'0'0,"0"22"47,0-1-47,0 0 0,0 0 0,0 0 15,0 22-15,0-22 0,0 0 16,0 21-16,-21-21 0,21 1 0,-21-1 15,21 21-15,0-21 0,0 0 16,0 1-16,0-1 16,21-21-16,0 0 15,0 0-15,0 0 0,1 0 0,-1 0 16,0-21-16,0 21 0,0-22 16,0 1-16,1 0 0,-1 21 0,0-21 15,-21-21-15,21 20 0,0 1 0,0 0 16,-21-21-16,0 21 0,0-22 15,22 22-15,-22 0 0,0-21 0,0 20 16,0 1-16,0 0 16,0 42-1,0 0-15,0 1 0,0-1 16,0 0-16,0 21 16,0-21-16,0 1 0,0 20 0,0-21 15,0 0-15,0 0 0,0 1 0,0-1 16,0 0-16,0 0 15,21-21 1,0 0-16,0 0 16,0-21-16,0 0 0,1 21 15</inkml:trace>
  <inkml:trace contextRef="#ctx0" brushRef="#br1" timeOffset="167840.06">11896 6223 0,'0'-21'0,"0"42"0,0-21 47,0 21-31,0 0-16,0 1 0,0 20 0,0-21 16,0 21-16,0 1 0,0-1 0,0 0 15,0-20-15,0 20 0,0 0 16,-22-21-16,22 22 0,-21-22 15,21 0-15,0 21 0,-21-20 16,21-1-16,0 0 0,-21-21 31,21-21-15,0 0 0,0-1-16,0 1 0,0 0 15,0 0-15,0 0 0,0 0 16,42-1-16,-21 1 15,1 0-15,-1 0 0,21 0 0,-21 21 0,64-21 16,-64 21-16,21 0 16,-20 0-16,20 0 0,-21 0 0,43 0 15,-43 21-15,0 0 16,0 0-16,-21 0 0,0 0 0,0 22 16,0-22-16,-21 0 0,0 0 15,0 0-15,-22 22 0,22-22 0,-21 0 16,-1 0-16,22-21 0,-21 21 0,21 1 15,-43-1 1,43-21-16,0 0 0,0 0 16,21-21-1,0-1-15,0 1 16,0 0-16,21 0 0</inkml:trace>
  <inkml:trace contextRef="#ctx0" brushRef="#br1" timeOffset="168803.07">12552 6160 0,'0'21'15,"0"0"1,0 0-16,0 0 0,0 0 15,0 1-15,0 20 0,-21 0 0,21 1 16,-22 41-16,1-41 16,21-1-16,0 0 0,0 1 0,0-1 15,0-21-15,0 21 0,0-20 16,0-1-16,0 0 0,0 0 0,0 0 16,21 0-1,1-21-15,-1 0 0,0 0 0,0 0 16,0 0-16,0 0 0,1-21 0,-1 0 15,0 21-15,0-21 0,0 0 16,0 0-16,1-22 0,-22 22 16,21 0-16,-21-21 0,21 20 0,-21-20 15,0 21-15,0 0 0,0 0 0,0-1 16,0 1-16,0 42 31,0 1-31,21-1 16,-21 0-16,0 42 0,0-41 15,0-1-15,0 21 0,0-21 0,0 0 16,0 1-16,21-1 0,-21 0 16,21 0-16,1-21 0,-1 21 15,0-21-15,0 0 0,0 0 16,0 0-16,1 0 16,-1-21-16,0 21 0,0-21 0,0 21 15,0-21-15,1 0 0,-1-1 16,0 1-16,0-21 0,0 21 15,0 0-15,22-43 0,-22 22 16,0 21-16,0-1 0,0 22 0,1-21 16,-1 21-16,0-21 0,0 21 15,0 0-15,0 0 16,-21 21-16,0 0 16,22-21 15,-22-21 0,21 0-31,-21 0 16,0 0-1,-21 0 1,-1 21-16,22-22 16,-21 22-16,0 0 15,0 0-15,21 22 0,0-1 16,-21 0-16,0 0 0,21 21 15,-22-20-15,22-1 0,0 21 0,-21-21 16,21 0-16,-21 1 0,21 20 16,0-21-16,0 0 0,0 0 0,0 1 15,0-1-15,0 0 16,21-21-16,0 21 0,1-21 16,-1 0-16,0 0 15,0 0-15,0 0 0,0-21 16,1 21-16,-1-21 0,0 0 0,0 21 15,-21-22-15,21 1 0,0 0 16,-21 0-16,0 0 0,0-22 0,22 22 16,-22-21-16</inkml:trace>
  <inkml:trace contextRef="#ctx0" brushRef="#br1" timeOffset="169019.95">13271 6202 0,'-21'0'15,"0"0"1,42-21 31</inkml:trace>
  <inkml:trace contextRef="#ctx0" brushRef="#br1" timeOffset="169763.09">15282 6350 0,'0'0'0,"-21"0"0,42 0 63,0-21-63,1 21 15,-1-21-15,0 21 0,0-21 16,0 21-16,0-22 0,1 1 15,-1 21-15,-21-21 0,-21 21 32,-1 0-32,-20 0 0,0 0 15,-1 0-15,1 0 0,0 21 0,-1-21 16,1 21-16,0 1 0,-1-1 16,22 0-16,-21 0 0,21 0 15,21 0-15,0 1 0,0-1 16,0 0-16,0 0 0,21 0 0,21 0 15,1 1-15,-1-1 0,0 0 0,1 0 16,-1 0-16,21-21 0,-20 21 16,-1 1-16,0-1 0,1 0 15,20 0-15,-42 0 0,-21 0 16,0 1-16,0-1 0,-21-21 16,-21 21-16,21-21 0,-22 21 15,-20-21-15,21 0 0,-22 0 0,22 0 16,-22 0-16,22 0 0,0 0 0,-1 0 15,22 0-15,-21 0 16,21 0-16,-1-21 0,1 21 0,0-21 16,0 0-16,21-1 0,-21 22 0,21-21 0,0-21 15,0 21 1,0 0-16,21 21 16,0-22-16,0 22 15,0-21-15,1 21 0,-1 0 16,0-21-16,0 21 0,0 0 0</inkml:trace>
  <inkml:trace contextRef="#ctx0" brushRef="#br1" timeOffset="170065.92">15790 6160 0,'0'0'0,"0"21"16,0 0 0,0 0-16,0 0 0,0 0 0,0 22 15,-21-1-15,21 0 0,0 1 16,0-1-16,-21 0 0,0 1 0,21-1 16,0 0-16,-21 1 0,21-1 0,-22-21 15,22 22-15,-21-22 0,21 0 16,0 0-16,0 0 0,21-21 47,1-21-47,-22 0 0,0 0 15</inkml:trace>
  <inkml:trace contextRef="#ctx0" brushRef="#br1" timeOffset="170268.8">15600 6583 0,'21'0'47,"0"0"-47,0 0 0,0-21 0,1 21 16,-1 0-16,0 0 0,0-21 15,0 21-15,0-22 0,1 22 0,-1 0 16,0-21-16,0 21 0</inkml:trace>
  <inkml:trace contextRef="#ctx0" brushRef="#br1" timeOffset="170860.58">16383 6646 0,'21'0'0,"-42"0"0,63 0 0,-21 0 16,1 0-16,-1 0 0,-21-21 0,0 0 16,0 0-16,0 0 15,0 0-15,0-1 0,0 1 16,-21 0-16,-1 21 0,1-21 0,0 21 16,0 0-16,0 0 0,0 0 15,-22 0-15,22 0 0,0 0 0,-21 0 16,20 0-16,1 21 0,0 0 0,-21 22 15,21-22-15,-1 0 16,1 21-16,21-21 0,-21 1 0,21 20 16,-21-21-16,21 0 0,0 22 0,0-22 15,0 0-15,0 0 16,0 0-16,0 0 0,21-21 0,0 0 16,0 22-16,1-22 0,20 0 0,-21 0 15,0 0-15,22 0 0,-22 0 16,0-22-16,21 1 0,-21 21 0,1-21 15,20 0-15,-21 0 0,0 21 0,0-21 16,1-22-16,-1 22 0,-21 0 16,21-21-16,-21 20 0,21 1 0,-21-21 15,0 21-15,0-22 0,0 22 16,0 0-16,0 0 16,0 42-16,0 0 15,0 0-15,-21 1 0,21-1 16,-21 21-16,21-21 0,-21 22 15,21-22-15,0 0 0,0 21 0,0-21 16,0 1-16,0-1 0,0 0 0,0 0 16,0 0-16,21-21 15,0 0 1,0 0-16,0 0 0,0 0 0,1-21 16,-1 21-16,0-21 0</inkml:trace>
  <inkml:trace contextRef="#ctx0" brushRef="#br1" timeOffset="171760.6">16976 6181 0,'0'-21'0,"0"42"0,0-64 0,0 22 16,0 0-16,-22 21 16,1 0-1,21 21-15,0 0 0,0 1 16,0-1-16,0 0 0,-21 21 0,21 1 15,0-1-15,-21 0 16,21 22-16,-21-22 0,21 0 0,0 1 16,0-1-16,-21 0 0,21 1 0,0-22 0,-22 21 15,22 1 1,0-22-16,0 0 0,0 0 0,0 0 16,22-21-16,-1 0 0,0 21 0,0-21 15,0 0-15,0 0 16,1 0-16,-1 0 0,0-21 0,0 21 0,0-21 15,0 0-15,1 0 0,-1 0 0,-21-1 16,21-20-16,-21 21 0,21-21 16,-21 20-16,21 1 0,-21-21 0,0 21 15,0 0-15,0-1 0,0 44 32,0-1-32,0 0 15,0 0-15,0 0 0,0 0 0,0 1 16,0-1-16,0 21 15,0-21-15,0 0 0,21-21 0,-21 22 0,22-1 16,-22 0-16,21-21 0,0 21 16,0-21-16,0 0 15,0 0-15,1 0 0,-1 0 0,0-21 16,0 0-16,0 0 16,0-1-16,1 1 15,-22 0-15,21-21 0,0 21 0,0-43 16,0 43-16,-21 0 0,21 0 15,-21-1-15,22 1 0,-1 0 16,0 21-16,0 0 16,0 0-16,0 0 15,-21 21 1,0 0 0,0-42 30,22 0-46,-22 0 16,0 0-16,0 0 16,0-1-16,-22 22 15,1 0 1,0 22 0,0-1-16,21 0 0,-21 21 0,0-21 15,-1 22-15,22-22 0,-21 21 16,0 1-16,21-22 0,0 21 0,-21-21 15,21 0-15,0 22 0,0-22 0,0 0 16,0 0-16,0 0 16,21-21-16,0 0 0,0 22 0,1-22 15,20 0-15,-21 0 16,0 0-16,0 0 0,1-22 0,-1 22 16,21-21-16,-21 0 0,0 21 15,1-21-15,20-43 0,-21 43 16,0-21-16,0 21 0</inkml:trace>
  <inkml:trace contextRef="#ctx0" brushRef="#br1" timeOffset="172007.49">17759 6075 0,'0'0'0,"-21"0"16,-1 0-1,1 0 48</inkml:trace>
  <inkml:trace contextRef="#ctx0" brushRef="#br1" timeOffset="172229.36">16764 6371 0,'0'0'16,"21"0"-16,0 0 0,22 0 0,-22-21 0,0 21 15,21 0-15,-21 0 0,22-21 0,-22 21 16,0 0-16,21 0 16,-20 0-16,-1-21 0</inkml:trace>
  <inkml:trace contextRef="#ctx0" brushRef="#br1" timeOffset="173273.03">18965 6562 0,'0'0'0,"0"21"15,0 0 1,0 0-16,21-21 31,1-21-15,20 0-16,-21 21 0,0-21 16,0 0-16,22-1 0,-22-20 15,21 21-15,-21 0 0,22-22 0,-22 22 16,0-21-16,0 0 0,0 20 15,1-20-15,-22 0 0,0 21 0,0-22 16,0 1-16,0 0 0,-22 20 0,1 1 16,0-21-16,0 42 0,0-21 15,0 21-15,-1 0 0,-20 0 16,0 42-16,21-21 16,21 22-16,-22-22 0,1 42 15,0-20-15,0 20 0,0 1 0,0-1 16,-1 22-16,1-22 0,-21 22 15,21 0-15,0-22 0,-1 22 0,1-1 16,0 1-16,0 0 0,0-22 0,21 22 16,-21 0-16,-1-1 0,1 1 15,0-22-15,0 22 0,21-21 0,-21-1 16,0 1-16,-1-1 0,22-21 0,0 1 16,0-1-16,0 0 0,0 1 15,0-22-15,0 0 0,0 0 16,0 0-16,22-21 0,-1 0 0,0 0 0,0 0 15,21-21-15,-20-21 0,20 21 0,0 0 16,1-22-16,-1 1 0,0 0 16,22-1-16,-22 1 0,0 0 15,1-1-15,-22-20 0,21-43 16,-42 64-16,0-85 0,-21 84 16,0-20-16,-43-43 15,22 64-15,0-1 0,-1 1 16,-105-43-16,106 85 0,0-21 15,20 21-15,-20-21 0,21 21 16,0 0-16,21-21 31,42 21-15,-21 0-16,0-21 0,22 21 0,-1-22 16,0 1-16,1 21 0,-1-21 15,0 0-15,1 0 0,-1 0 16,0-1-16,1 1 0,20 0 15</inkml:trace>
  <inkml:trace contextRef="#ctx0" brushRef="#br1" timeOffset="173443.93">19304 6625 0,'0'0'47,"0"21"-31,0 1-16,0-1 15,0 0 1,0 0-16,0 0 15,21-21 1,0 0 0,-21-21-16,21 0 15</inkml:trace>
  <inkml:trace contextRef="#ctx0" brushRef="#br1" timeOffset="174409.84">19791 6498 0,'0'21'47,"0"1"-47,0-1 16,0 0-16,-21 0 0,21 0 16,0 0-16,-22 1 0,22 20 15,0-21-15,-21 0 0,21 0 16,-21 1-16,0-1 0,21 0 15,0-42 17,0 0-17,0-1-15,0 1 0,0 0 16,0 0-16,0 0 0,0 0 0,21-1 16,-21-20-16,21 21 0,0 0 15,1-22-15,-1 22 0,0 0 16,0 0-16,0 21 0,0-21 0,1 21 15,-1 0-15,0 0 0,0 0 16,0 0-16,0 21 0,1-21 0,20 42 16,-21 1-16,-21-22 0,0 0 15,0 21-15,0-21 0,0 1 16,0 20-16,0-21 0,0 0 16,0 0-16,-21-21 0,0 43 15,0-22-15,42-21 31,0-21-15</inkml:trace>
  <inkml:trace contextRef="#ctx0" brushRef="#br1" timeOffset="175163.09">20722 6477 0,'0'-21'0,"0"42"0,0-63 16,-21 21-16,0 21 15,0 0-15,-22 0 16,22 21-16,-21 0 0,21 0 16,-22 21-16,1-20 0,21 20 15,-22 0-15,22 1 0,-21 20 0,21-21 16,0-20-16,21-1 15,0 21-15,0-21 0,0 0 16,21-21-16,0 0 0,0 0 0,21 0 16,-20 0-16,-1 0 0,21-21 15,-21 21-15,22-21 0,-22 0 16,0 0-16,0 0 0,21-1 0,-20 1 16,-1-21-16,0 21 0,0-22 0,-21 22 15,21-21-15,-21 21 0,21 0 16,-21-1-16,0 1 0,0 42 31,0 1-31,0-1 16,-21 0-16,0 21 0,21-21 15,0 1-15,0-1 0,0 21 16,0-21-16,0 0 0,0 1 0,0-1 0,0 0 16,0 0-16,0 0 15,21-21-15,0 0 0,1 0 16,-1 0-16,0 0 0,0 0 15,21 0-15,-20-21 0,20 0 16,-21 0-16,21 0 0,1-1 0,-22 1 16,21-21-16,1 21 0,-22-22 0,0 1 15,0-21-15,0 20 16,0 1-16,1-22 0,-1 22 0,-21 0 16,0-1-16,0 1 0,0 21 0,0 0 0,0 0 15,0-1-15,0 1 0,-21 42 31,21 1-31,-22 20 16,22-21-16,-21 21 0,21 1 16,-21 20-16,21-20 0,0 20 0,0-21 15,0 1-15,0-1 0,0 0 16,0 1-16,0-22 0,0 21 0,0-21 16,0 1-16,0-1 0,21 0 0,-21 0 15,21-21-15,1 0 0,20 21 16,-21-21-16,0 0 0,22 0 15,-22 0-15,21-21 0,-21 0 0,22 0 16,-22 0-16,21-1 0</inkml:trace>
  <inkml:trace contextRef="#ctx0" brushRef="#br1" timeOffset="175918.66">22098 6181 0,'0'0'0,"0"-21"0,21 21 47,0 21-31,0-21-16,-21 21 0,22 0 0,-1 21 15,0-20-15,-21 20 0,21 0 16,0 1-16,0-1 0,-21 0 0,0 1 15,22-22-15,-22 21 0,0 0 16,0-20-16,0 20 0,0-21 0,0 0 16,0 0-16,0 1 0,0-1 15,0-42 17,0-1-32,0 1 15,0-21-15,0 21 16,0 0-16,21-22 0,0 1 0,0 0 15,0-1-15,0 1 0,1-22 16,-1 22-16,0 0 0,0-1 0,0 1 16,22 0-16,-43-1 0,21 22 15,0 0-15,-21 0 0,21-21 16,-21 20-16,0 44 31,0-1-15,0 0-16,0 0 15,0 0-15,0 0 0,21 1 16,-21-1-16</inkml:trace>
  <inkml:trace contextRef="#ctx0" brushRef="#br1" timeOffset="177460.35">23072 6646 0,'0'0'0,"21"0"16,-21-21-1,0 0-15,0 0 0,0 0 16,0 0-16,0-1 0,0 1 0,0 0 16,-21 0-16,-1 0 0,22 0 15,-21-1-15,21 1 0,-21 21 0,0 0 16,0 0-16,0 0 15,-1 0-15,22 21 16,-21 1-16,0-1 0,21 0 0,-21 21 0,21-21 16,0 1-16,-21 20 15,0-21-15,21 0 0,0 0 0,0 1 0,0-1 16,0 0-16,-22 0 0,22 0 16,22-21-1,-1 0 1,0 0-16,0 0 0,0-21 15,0 21-15,1-21 0,-1 0 16,0 0-16,0-1 0,0 1 16,0-21-16,-21 21 0,0 0 0,0-1 15,22 1-15,-22 0 0,0 0 16,21 0-16,-21 0 0,0 42 47,0 0-47,0 0 0,0 0 15,0 0-15,0 1 0,0-1 16,-21 21-16,21-21 0,0 0 0,0 1 16,-22-1-16,22 0 0,0 0 0,0 0 15,0 0-15,22 1 16,-1-22-16,0 0 0,0 0 16,0 0-16,0 0 0,1 0 15,-1 0-15,0 0 0,0 0 16,43-22-16,-43 1 0,21 0 0,-21 0 15,0 0-15,1 0 16,20-22-16,-21-20 0,0 42 16,-21-22-16,0 22 0,0 0 0,0 0 0,0 0 15,0-1-15,-21 22 16,0 0-16,0 0 16,21 22-1,0-1-15,0 0 16,0 0-16,0 0 0,21 0 15,-21 1-15,0-1 16,21 0-16,0 0 0,-21 0 0,0 0 16,0 1-16,0-1 0,0 0 15,21-21-15,-21 21 0,0 0 16,0 0-16,22-21 16,-22 22-16,21-22 0,0 21 15,0-21-15,0 0 16,0 0-16,1 0 0,-1 0 0,0 0 15,0 0-15,21 0 0,-20 0 0,-1 0 16,21 0-16,-21 0 0,22-21 16,-22-1-16,42 1 0,-42 0 15,1 0-15,-1 0 0,-21 0 0,21-1 16,-21 1-16,21 0 0,-21-21 16,0 21-16,0-1 0,0 1 0,0 0 15,0 0-15,-21 0 16,0 21-16,0 0 0,-1 0 15,1 21-15,0 0 0,0-21 16,0 42-16,-22-20 16,22-1-16,0 0 0,0 0 0,0 0 15,0 22-15,-1-22 0,22 0 16,0 0-16,0 0 0,0 0 16,0 1-16,22-22 15,-1 0-15,21 0 16,0 0-16,-20 0 0,-1 0 15,21-22-15,-21 22 0,0-21 0,1 21 16,-1-21-16,0 0 0,0 0 16,-21 0-16,21-1 0,-21 1 15,21 0-15,1-21 0,-22 21 16,0-1-16,0 1 0,0 0 0,0 42 31,0 0-15,0 1-16,0-1 0,-22 21 15,22-21-15,0 0 0,-21 1 16,21-1-16,0 0 0,0 0 16,0 0-16,0 0 15,21-21 1,1 0-16,-1 0 0,0 0 0,21 0 16,-21 0-16,1 0 15,-1-21-15,0 21 0,0-21 0,0 0 16,0 0-16,1 21 0,-22-21 0,21-1 15,-21 1-15,21 0 0,-21 0 16,21 0-16,-21 0 0,0 42 31,0 0-15,0 0-16,-21 0 0,21 0 16,0 1-16,0-1 0,-21 21 15,21-21-15,0 0 16,0 1-16,0-1 15,0 0 1,0-42 15,0 0-31,0-1 0,21 1 16</inkml:trace>
  <inkml:trace contextRef="#ctx0" brushRef="#br1" timeOffset="177651.79">24617 6308 0,'-21'0'0,"-1"0"0,1 0 15,21 21 32,21-21-16,1 0-31</inkml:trace>
  <inkml:trace contextRef="#ctx0" brushRef="#br1" timeOffset="178220.29">24934 6202 0,'0'0'0,"0"-21"0,0 42 47,0 0-47,0 0 0,0 0 16,0 1-16,0-1 0,-21 0 0,21 0 15,0 21-15,-21-20 0,21-1 16,-21 21-16,21-21 0,0 0 0,0 22 16,-21-22-16,-1 0 0,22 0 0,-21 0 15,0 1-15,21-1 16,-21 0-16,21 0 0,-21-21 15,21 21-15,-21-21 0,21-21 47,0 0-31,21 0-16,-21 0 0,21-1 16,0 22-16,0-21 0,-21 0 15,21 0-15,22 0 0,-22 0 16,0-1-16,21 1 0,-20 21 0,-1 0 15,21 0-15,-21 0 0,0 0 0,1 0 16,-1 0-16,-21 21 16,21 1-16,-21-1 0,0 0 15,0 0-15,0 0 0,0 0 0,0 1 16,0-1-16,0 0 0,-21 0 16,0 0-16,-1 0 0,1-21 15,0 22-15,-21-22 0,21 0 0,-1 0 16,1 21-16,-21-21 0,21 0 15,0 0-15,-1 0 0,1 0 0,0 0 16,-21 0-16,21 0 16,-1 0-16,1 0 0</inkml:trace>
  <inkml:trace contextRef="#ctx0" brushRef="#br1" timeOffset="178543.31">25294 6138 0,'0'0'0,"21"0"0,-21 22 31,0-1-15,0 0-16,0 0 0,0 21 15,0-20-15,0 20 0,0 0 16,0 1-16,0-22 0,0 21 0,-21 0 16,0 1-16,21-1 0,0-21 15,0 22-15,-21-22 0,21 0 0,0 0 16,-21 0-16,21 0 0,0 1 0,0-1 16,0 0-1,0-42 16,21 0-15,0-1-16,-21 1 0</inkml:trace>
  <inkml:trace contextRef="#ctx0" brushRef="#br1" timeOffset="178936.99">25421 6646 0,'21'0'32,"0"0"-17,1 0-15,-22-21 0,21 21 16,0-21-16,-21 0 16,21 21-16,-21-21 0,0 0 0,0-1 15,0 1 1,-21 21-1,0 0-15,0 21 16,-1-21-16,1 22 0,0 20 16,0-21-16,0 0 0,0 0 15,-22 22-15,22-22 0,0 0 16,0 0-16,21 0 0,0 1 0,0-1 0,0 0 16,0 0-16,0 0 15,21-21-15,0 0 16,0 0-16,0 0 0,1 0 0,-1 0 15,0 0-15,0 0 0,0 0 16,0 0-16,-21-21 16</inkml:trace>
  <inkml:trace contextRef="#ctx0" brushRef="#br1" timeOffset="194971.14">11049 8467 0,'0'0'0,"-21"0"15,0 0 1,-1 0-1,1 0 1,0 0-16,0 0 0,0 0 16,0 0-16,21 21 0,-22-21 0,1 0 15,0 0-15,0 0 16,0 0-16,0 0 16,-1 0-1,1 0 1,42 0 109,1 0-110,-1 0-15,0 0 0,0 0 0,0 0 16,0 0-16,22 0 0,-22 0 0,21 21 16,1-21-16,-1 0 0,0 0 15,1 0-15,-1 0 0,0 0 0,1 0 16,20 0-16,-21 0 16,1 0-16,-22 0 0,21 0 0,-21 0 15,1 0-15,-1 0 0,0 0 16,0 0-16,0 0 0,0 0 0,1 0 15,-1 0 1,0 0 0,-42 0 140</inkml:trace>
  <inkml:trace contextRef="#ctx0" brushRef="#br1" timeOffset="195690.64">11451 8234 0,'0'21'47,"0"0"-32,0 0-15,0 1 16,21-22-16,0 21 0,1 0 15,-22 0-15,21-21 16,0 21-16,0 0 0,0-21 16,-21 22-16,21-22 0,1 0 15,-22 21-15,21-21 0,0 0 0,0 0 16,0 21-16,0-21 0,1 0 16,-1 0-16,0 0 0,0 0 15,0 0-15,0 0 0,1 0 0,-1 0 16,-21 21 15,-21 0-15,-1-21-1,1 21-15,0-21 0,-21 22 16,21-22-16,-1 21 0,1 0 16,-21-21-16,21 21 0,0 0 0,-22 0 15,22-21-15,-21 22 0,21-1 0,-1 0 16,1 0-16,0 0 0,0 0 15,0-21-15,0 22 0,-1-1 16,22 0-16,-21-21 0,0 0 16,21 21-1,0-42 95</inkml:trace>
  <inkml:trace contextRef="#ctx0" brushRef="#br1" timeOffset="198607.17">13144 8297 0,'0'0'0,"0"-21"0,-21 0 15,21 0-15,0 0 0,-21 0 16,0-1 0,21 1-16,0 0 0,-21 0 15,21 0-15,-21 0 16,21-1-16,0 1 0,-22 21 16,22-21-16,0 42 46,0 0-30,0 1-16,0 20 0,0 0 0,22 1 16,-22-1-16,0 0 0,0 1 0,0-1 15,0 21-15,0-20 0,0 20 16,0-20-16,0-1 0,0-21 16,0 21-16,0-20 0,0 20 15,0-21-15,0 0 0,0 0 16,0 1-1,-22-22-15,1 0 16,0-22 0,21 1-16,0 0 15,-21 0-15,21 0 0,0 0 16,-21-1-16,21 1 0,0 0 16,0 0-16,0 0 0,21 0 15,0-1-15,0 22 16,0-21-16,1 0 0,20 21 0,-21-21 0,21 21 15,-20-21-15,20 21 0,-21 0 16,21 0-16,1 0 0,-22 0 16,21 0-16,-21 0 0,1 0 0,-1 0 15,-21 21-15,0 0 0,0 0 16,0 0-16,0 1 16,0-1-16,-21 0 0,-1 0 0,1 0 15,0 0-15,0 1 0,0-1 0,0 0 16,-1-21-16,1 21 0,0-21 15,0 21-15,0 0 0,0-21 0,-1 0 16,1 22-16,0-22 0,0 0 0,0 0 16,0 21-16,-1-21 15,44-21 17</inkml:trace>
  <inkml:trace contextRef="#ctx0" brushRef="#br1" timeOffset="199130.87">13758 8488 0,'0'0'0,"-21"0"32,0 21-17,0 0 1,21 0-16,-21 1 0,21-1 16,0 0-16,0 0 0,-22 0 15,22 0-15,0 1 0,0-1 16,-21 0-16,21 0 0,0 0 0,0 0 15,0 1-15,0-1 0,21 0 16,1-21 0,-1 0-16,0 0 0,0 0 15,0 0-15,0-21 16,1 21-16,-22-21 0,21-1 0,0 22 16,-21-21-16,0 0 0,21 0 0,0 0 15,-21 0-15,0-1 0,0 1 16,0 0-16,0 0 0,0 0 0,0 0 15,0-22-15,0 22 0,0 0 16,0 0-16,-21 21 0,0-21 16,0 21-16,0 0 15,-1 0 1,1 0-16,21 21 0,-21 0 16,21 0-1,0 0-15</inkml:trace>
  <inkml:trace contextRef="#ctx0" brushRef="#br1" timeOffset="199851.46">14414 8509 0,'0'-21'0,"0"42"0,0-63 16,0 21-16,0-1 15,-21 22 1,0 0-16,0 0 16,0 0-16,0 0 0,-1 0 15,1 0-15,0 0 0,0 22 16,0-22-16,0 21 15,-1-21-15,1 21 0,21 0 0,-21 0 16,0 0-16,21 1 0,0-1 0,0 0 16,-21 0-16,21 0 0,0 0 15,0 1-15,0-1 0,0 0 0,0 0 16,0 0-16,21 0 16,0-21-1,0 0-15,0 0 0,1 0 0,-1 0 16,0 0-16,0 0 0,0-21 0,0 21 15,22-21-15,-22 0 0,0 0 16,43 0-16,-43-1 16,0 1-16,0 0 0,0 0 0,0 0 15,1 0-15,-1-22 0,0 22 0,-21 0 16,21-43-16,-21 22 16,21 21-16,-21-21 0,0 20 0,0-20 15,0 21-15,0-21 16,0 20-16,0 1 0,0 0 0,0 0 0,0 0 15,-21 21-15,0 0 16,21 21 0,-21 0-16,21 0 15,0 0-15,-21 22 0,21-22 0,0 21 16,-22-21-16,22 22 0,0-22 16,0 21-16,0 1 0,0-22 15,-21 21-15,21-21 0,0 0 0,-21 1 16,21-1-16,0 0 0,0 0 15,0 0-15,0 0 0,0 1 16,0-1-16,21-21 16,0 0-16,1 0 15,-1 0-15,0 0 16,0-21-16,0 21 0,-21-22 16</inkml:trace>
  <inkml:trace contextRef="#ctx0" brushRef="#br1" timeOffset="200687.49">15092 8424 0,'-21'0'31,"-1"0"-16,22 22-15,-21-22 0,21 21 16,0 0-16,-21 0 0,21 0 16,0 0-16,0 1 0,0-1 15,0 0-15,0 0 16,0 0-16,0 0 0,21-21 31,0 0-31,1 0 0,-1 0 16,0 0-16,0 0 0,0 0 0,0 0 15,1-21-15,-1 21 0,0-21 16,0 21-16,0-21 0,-21 0 0,43 0 16,-22-22-1,-21 22-15,21 21 16,-21-21-16,0 0 16,0 42 30,0 0-46,0 0 0,0 0 16,0 1-16,0-1 0,0 0 16,0 21-16,0-21 0,0 1 15,0 20-15,0-21 0,0 21 0,0-20 16,0 20-16,0 43 0,0-64 16,0 21-16,0 0 0,0 1 15,0-1-15,0 0 0,-21 1 0,21-1 16,0 0-16,0 1 0,0-22 15,0 21-15,0 1 0,0-1 16,-21 0-16,21-21 0,-22 22 0,1-1 16,21-21-16,-21 0 0,21 22 0,-21-22 15,21 0-15,-21-21 0,21 21 0,-21 0 16,-1-21 0,1 0-1,21-21-15,0 0 0,-21 0 0,0 0 16,0-22-16,0 22 0,-1-21 15,22 0-15,-21-22 0,21 22 16,-21-1-16,21-20 0,0-1 0,0 22 0,0-21 16,0-1-16,0 1 0,21 20 15,0-20-15,1 20 0,-1 1 16,0 0-16,0 21 0,21-22 0,-20 22 16,20 0-16,43-21 15,-22 42-15,-21 0 16,-20 0-16,-1 0 0,0 0 0,0 0 15,-21 21 17,-21-21-32</inkml:trace>
  <inkml:trace contextRef="#ctx0" brushRef="#br1" timeOffset="202991.01">12531 10351 0,'-22'0'16,"1"0"-16,-21 0 15,21 0 1,0 0-16,-1 0 15,22 21 1,0 0 0,22-21-16,-1 0 0,21 0 15,0 21-15,22 0 0,-1-21 16,-20 0-16,-1 0 0,22 21 16,-22-21-16,21 0 0,1 22 0,-22-22 15,22 0-15,-1 0 0,-20 21 16,20-21-16,-21 0 0,22 0 15,-22 0-15,1 21 0,-1-21 0,-21 0 16,0 0-16,0 0 0,1 0 0,-1 0 16,0 0-16,-21-21 47,-21 21-32,21-21-15</inkml:trace>
  <inkml:trace contextRef="#ctx0" brushRef="#br1" timeOffset="203508.06">13377 10202 0,'0'0'0,"-21"0"0,0 0 16,0 0-16,21 22 47,0-1-47,21-21 0,0 0 0,-21 21 15,21 0-15,0-21 0,22 21 0,-22-21 16,0 21-16,0-21 0,0 0 15,22 22-15,-22-22 0,0 0 0,0 21 16,0-21-16,1 0 0,-1 0 0,0 0 16,0 0-16,0 0 15,-21 21-15,0 0 16,0 0 0,-21 0-16,0 1 15,0-1-15,-22 21 0,22-21 16,-21 0-16,21 1 0,-64 41 15,43-21-15,21-20 0,-22-1 16,1 0-16,21 0 0,-22 0 0,22 0 16,0 1-16,0-1 0,-21 0 15,42 0-15,-22-21 0,1 21 0,0-21 16,0 21-16</inkml:trace>
  <inkml:trace contextRef="#ctx0" brushRef="#br1" timeOffset="204571.55">15515 10139 0,'0'-21'16,"0"0"0,0-1-16,0 1 15,0 0-15,0 0 16,0 0-1,-21 21-15,0 0 0,21-21 16,-21 21-16,-1 0 0,1 0 0,0 0 16,0 0-16,0 0 0,-22 0 0,22 0 15,-21 0-15,21 21 0,-22 0 16,22 0-16,-21 0 0,-22 22 16,43-22-16,0 21 0,0-21 15,-21 0-15,42 22 0,-22-22 0,1 21 16,21-21-16,-21 1 0,21 20 15,0-21-15,0 0 0,0 0 0,0 1 16,0-1-16,21-21 16,0 21-16,1-21 0,20 0 15,-21 0-15,0 0 0,0-21 0,22 0 16,-22 21-16,21-22 0,-21 1 16,22 0-16,-22 0 0,21 0 0,-21-22 15,22 22-15,-22 0 0,21-21 16,-21 21-16,1-1 0,-1-20 15,0 21-15,0 0 0,-21-22 0,0 22 16,0 0-16,0 0 0,0 0 16,21 21-16,-21 21 15,0 0 1,0 0-16,0 22 0,0-22 16,0 0-16,0 21 0,0-21 0,0 22 15,0-1-15,0-21 0,0 0 0,0 22 16,0-22-16,0 0 0,21 21 15,-21-20-15,22-22 16,-1 0-16,0 0 16,0 0-1,-21-22-15,21 1 0</inkml:trace>
  <inkml:trace contextRef="#ctx0" brushRef="#br1" timeOffset="205168.21">15981 9462 0,'0'0'16,"0"21"15,0 0-31,0 0 0,0 21 15,0-20-15,0 20 0,0 21 0,0-20 16,0-1-16,0 22 0,0-22 0,0 0 16,0 22-16,-21-22 0,21 0 15,-22-20-15,22 62 16,0-63-16,-21 22 0,21-22 0,0 0 0,0 0 16,0 0-16,0 1 0,0-1 15,0 0-15,-21-21 0,21-21 47,0 0-31,0-1-16,0 1 0,0 0 0,0 0 15,21-21 1,0-1-16,1 22 0,20 0 0,-21 0 0,0 0 16,22-1-16,-22 1 0,21 0 15,0 0-15,1 21 0,-22 0 0,21 0 16,1 0-16,-22 0 0,21 0 0,22 42 15,-43-21 1,-21 1-16,21-1 0,-21 0 16,0 0-16,0 0 0,0 0 0,-21 1 15,0-1-15,-1 0 0,-20 0 0,21 0 16,-43 22-16,43-22 16,-21 0-16,21-21 0,0 21 0,-1-21 15,1 0-15,0 21 0,0-21 16,0 0-16,21-21 15,0 0 1,0 0-16,0 0 0</inkml:trace>
  <inkml:trace contextRef="#ctx0" brushRef="#br1" timeOffset="205800.37">17166 9885 0,'0'-21'0,"-21"21"15,0 0 1,0 0-16,-1 0 0,1 0 16,-21 21-16,21 0 0,0-21 0,-1 21 15,-20 0-15,21 1 0,0-1 0,0-21 16,-1 21-16,1 0 0,21 0 16,0 0-16,-21-21 0,21 22 0,0-1 15,0 0 1,21-21-16,0 0 15,1 0-15,-1 0 0,0 0 16,0 0-16,21 0 0,-20 0 0,-1 21 16,0-21-16,0 0 0,0 0 15,0 0-15,1 21 0,-1-21 0,-21 21 16,21-21-16,-21 22 0,0-1 16,0 0-16,0 0 15,0 0-15,0 0 16,-21-21-16,21 22 0,-21-1 0,-1-21 15,1 21-15,-21 0 16,0-21-16,20 0 0,1 21 16,0-21-16,0 0 0,0 0 0,0 0 0,-1 0 15,1 0-15,-21 0 16,21 0-16,0-21 0,-1 21 16,1-21-16,0 0 15,21 0-15,0-1 16,0 1-16,0 0 15,0 0-15,21 0 16,0 21-16,1-21 0,20 21 16</inkml:trace>
  <inkml:trace contextRef="#ctx0" brushRef="#br1" timeOffset="206243.63">17695 9462 0,'0'0'16,"0"-22"-1,0 44 17,0-1-17,-21 0-15,21 0 0,-21 21 0,21 1 16,0-1-16,-21 0 0,0 1 16,-1-1-16,22 0 0,-21 1 0,21 20 15,-21-20-15,0-22 0,21 21 0,-21 0 16,0 1-16,21-22 0,-22 21 15,22-21-15,0 1 0,0-1 0,0 0 16,0 0-16,0 0 0,0 0 16,22-21-1,-1 0-15,0 0 0,0 0 16,0 0-16,0 0 0,1-21 0,-1 0 16,21 21-16,-42-21 15,21 0-15,0 21 0</inkml:trace>
  <inkml:trace contextRef="#ctx0" brushRef="#br1" timeOffset="206484">17484 10054 0,'0'0'0,"0"21"16,-22-21-16,44 0 31,-1 0-15,0 0-16,0 0 0,21-21 15,-20 21-15,-1 0 0,0 0 16,0 0-16,0-21 0,0 21 16,1 0-16,-1 0 0,0-21 0</inkml:trace>
  <inkml:trace contextRef="#ctx0" brushRef="#br1" timeOffset="207008.7">18034 10097 0,'0'-22'0,"0"1"15,0 0 1,0 0-16,21 21 16,0 0-16,0-21 0,1 21 0,-1 0 15,0 0-15,0 0 0,0 0 16,0 0-16,1 0 0,-1 0 16,0 0-16,0 0 0,-21 21 0,0 0 15,21-21-15,-21 21 0,0 0 0,0 1 16,0-1-16,0 0 15,0 21-15,-21-21 0,0 1 0,21-1 16,-21 0-16,0 0 0,-1 0 0,1 0 16,21 1-16,-21-22 15,21 21-15,0-42 47,0-1-47,0 1 0,0 0 16,21 0-16,0 0 0,1-22 15,-1 22-15,0 0 0,-21-21 16,21 21-16,0-1 0,0-20 0,1 21 16,-1 0-16,0 0 0,0 21 15,0-22-15,0 22 16,1 0 0,-22 22-16,0-1 15,21-21 1,-21 21-16</inkml:trace>
  <inkml:trace contextRef="#ctx0" brushRef="#br1" timeOffset="207646.59">19198 10097 0,'0'-22'0,"0"44"0,0-65 0,0 22 15,21 0-15,-21 0 0,0 0 0,0-1 16,0 1-16,0 0 0,0 0 16,0 0-16,-21 21 15,0 0-15,0 0 16,0 0-16,-1 0 0,1 0 15,0 21-15,-21 0 0,21 0 0,-1 0 16,1 1-16,-21 20 0,21-21 0,0 0 16,-1 22-16,1-22 0,0 0 15,0 21-15,21-21 0,-21 1 0,21-1 16,0 0-16,0 21 16,0 1-16,0-22 15,21 0-15,0-21 16,0 0-16,0 0 0,1 0 15,-1 0-15,0 0 0,0-21 16,0 0-16,0 21 0,1-22 0,-1 1 0,-21 0 16,21 21-16,0-21 0,0-21 15,-21 20-15,21 1 0,-21 0 16,22 0-16,-22 0 0,21 0 16,-21-1-16,0 1 0,0 0 15,0 42 1,0 0-1,0 1-15,0-1 0,0 0 16,0 0-16,0 0 0,0 0 16,0 1-16,0-1 0,0 0 15,0 0-15,0 0 0,0 0 16,0 1-16,21-1 31,0-21-31,0 0 16,0 0-1</inkml:trace>
  <inkml:trace contextRef="#ctx0" brushRef="#br1" timeOffset="207974.4">19854 9991 0,'0'0'0,"0"-21"0,0-1 15,0 1 1,-21 21 0,0 0-1,0 0-15,0 0 0,21 21 16,-64 22-16,43-1 0,21-21 16,-21 0-16,0 1 0,-1 20 15,22-21-15,0 0 0,-21 0 0,21 22 16,-21-22-16,21 21 15,0-21-15,0 1 0,0-1 0,0 0 16,21 0-16,0-21 16,1 0-16,41 21 15,-42-21-15,0 0 0,1 0 0,20 0 16,-21-21-16,0 0 0,22 21 16,-22-21-16</inkml:trace>
  <inkml:trace contextRef="#ctx0" brushRef="#br1" timeOffset="208319.72">20532 9589 0,'0'-22'0,"0"44"0,0-65 0,0 22 16,-22 21-1,1 0 1,0 0-16,21 21 0,-21-21 15,21 21-15,-21 22 0,0-22 0,21 0 16,-22 21-16,1 1 0,21-22 16,-21 21-16,0 1 0,0-1 0,21 0 15,0 1-15,-21-1 0,21 0 16,-22 1-16,22-1 0,0-21 0,0 21 16,0-20-16,0-1 0,0 21 15,0-21-15,0 0 0,0 1 0,22-22 16,-22 21-16,21 0 0,0-21 15,0 0-15,0 0 0,0 0 16,1 0-16,-1 0 0,0 0 16,-21-21-16,21 21 0,0-21 15,22-1-15</inkml:trace>
  <inkml:trace contextRef="#ctx0" brushRef="#br1" timeOffset="208581.6">20341 9885 0,'21'0'16,"0"0"-16,1 0 0,-1 0 15,0 0-15,21 0 0,-21 0 0,22 0 16,-1 0-16,0 0 0,1 0 0,-22 0 16,21 0-16,1 0 15,-22-21-15,21 0 0,-21 21 0,0 0 16</inkml:trace>
  <inkml:trace contextRef="#ctx0" brushRef="#br1" timeOffset="209448.83">16552 8361 0,'0'21'46,"-21"-21"-46,21 21 16,0 0-16,0 1 16,0-1-16,0 0 0,0 0 15,0 0-15,0 0 0,0 1 16,0-1-16,21-21 16,-21 21-16,21-21 15,1 0-15,-1 0 0,0 0 16,0 0-16,0 0 0,0 0 15,22 0-15,-1 0 0,0-21 0,1 0 16,20 21-16,43-43 0,-64 22 16,22 0-16,-22 0 0,1 0 15,-1 21-15,0-22 0,1 1 16,-1 21-16,-21 0 0,0-21 0,0 21 16,1 0-16,-1 0 0,-21-21 78</inkml:trace>
  <inkml:trace contextRef="#ctx0" brushRef="#br1" timeOffset="210176.42">22331 9631 0,'0'0'0,"0"-21"0,-21 0 15,21-1-15,0 1 0,0 0 16,0 42 15,21 0-31,0 1 0,-21-1 0,21 0 16,0 0-16,0 21 15,1-20-15,-1-1 0,0 21 0,-21-21 16,21 0-16,-21 22 0,0-22 0,21 0 16,-21 0-16,21 0 0,-21 1 15,22-1-15,-22 0 16</inkml:trace>
  <inkml:trace contextRef="#ctx0" brushRef="#br1" timeOffset="210430.28">22712 9652 0,'-43'0'16,"22"0"-1,0 0-15,0 0 0,0 0 16,0 21-16,-1 0 0,1-21 0,0 22 16,0-1-16,0 0 0,0 0 15,-1 0-15,1 0 0,0 1 16,0-22-16,0 21 0,0 0 0,-1 0 15,1-21-15,0 21 0,0-21 16,0 0-16</inkml:trace>
  <inkml:trace contextRef="#ctx0" brushRef="#br0" timeOffset="-156803.48">3831 12996 0,'0'-21'0,"0"0"0,-21-42 15</inkml:trace>
  <inkml:trace contextRef="#ctx0" brushRef="#br0" timeOffset="-153240.43">529 12171 0,'0'0'16,"0"-21"-16,21 21 0,-21-21 15,0-1-15,0 1 16,0 42 31,0 1-47,-21-1 0,0 21 15,21 0-15,-21 1 0,-22-1 0,22 0 16,-21 1-16,21 20 0,-22-20 16,1-1-16,0 21 0,-1-20 0,1-1 15,0 0-15,-1-20 0,22 20 16,0-21-16,0 0 0,21 0 16,0-42-1,0 0 1,0 0-16,21 21 15,0-21-15,0 0 0,1-1 0,-1 1 16,21 0-16,-21 21 0,22-21 16,-22 21-16,21 0 0,0 0 0,-20 0 15,20 0-15,0 0 0,-21 0 16,22 0-16,-22-21 0,0 21 16,21 0-16,-20 0 0,-1 0 15,0-21-15,0 21 0,0 0 16,-21-22-16,0 1 0,21 21 0,-21-21 15,22 0-15,-22 0 0,0 0 16,0-1-16,0 1 0,0 0 16,0 0-16,0 42 31,0 0-15,0 0-16,-22 1 0,22-1 0,-21 0 15,0 21-15,21 1 0,-21-22 16,0 21-16,21 0 0,-21-20 0,21 20 15,-22 0-15,1-21 0,21 1 16,0-1-16,0 0 0,0 0 0,0 0 16,0-42 15,21 0-15,-21 0-16,22 0 0,-1-1 0,0 1 15,0 0-15,0-21 16,0 21-16</inkml:trace>
  <inkml:trace contextRef="#ctx0" brushRef="#br0" timeOffset="-152936.95">1037 12637 0,'0'0'0,"0"21"15,0 0-15,21-21 0,0 0 16,1 0-16,-1 0 15,0 0-15,-21-21 16,21 0-16,0-1 16,-21 1-16,0 0 15,-21 21-15,0-21 16,0 21-16,0 0 0,-1 0 16,1 0-16,0 21 0,0-21 15,21 21-15,0 0 0,-21 1 16,21-1-16,0 0 15,0 0 1,21-21 0,0 0-16</inkml:trace>
  <inkml:trace contextRef="#ctx0" brushRef="#br0" timeOffset="-152391.1">1863 12044 0,'-22'0'0,"44"0"31,-1 0-31,21 0 16,0 0-16,1 0 0,-1 0 15,0 0-15,22 0 0,-1-21 0,1 21 16,-1 0-16,1 0 0,-1 0 15,-20-21-15,-1 21 0,0 0 0,-20 0 16,-1 0-16,0 0 0,-42 0 31,0 0-31,-22 21 0,1-21 16,0 0-16,-1 0 0,1 21 16,21-21-16,-22 0 0</inkml:trace>
  <inkml:trace contextRef="#ctx0" brushRef="#br0" timeOffset="-152089.27">2244 12002 0,'0'21'31,"0"0"-31,0 0 0,0 0 0,0 22 16,0-22-16,0 21 0,0 0 15,0 1-15,0-1 0,0 0 0,-22 1 16,1 41-16,21-41 16,-21-22-16,0 21 0,0 1 0,21-22 15,-21 21-15,21-21 16,0 0-16,-22 1 0,22-1 0,0-42 31,22-1-15,-1 1-16,0 0 0,-21-21 15,21 21-15,21-22 0,-20 1 16</inkml:trace>
  <inkml:trace contextRef="#ctx0" brushRef="#br0" timeOffset="-151600.56">2561 12044 0,'0'-21'15,"0"0"-15,0 42 31,0 0-31,0 0 0,0 21 16,0-20-16,0 20 0,0 0 0,0 1 16,0-1-16,0 0 0,0 1 15,0-1-15,0-21 0,0 21 16,0-20-16,0 20 0,0-21 0,-21 0 16,21 0-16,0 1 0,0-1 15,0 0-15,0-42 47,0 0-47,0-1 0,0 1 16,0 0-16,0-21 0,21 21 15,-21-1-15,21-20 0,0 21 16,1 0-16,20-22 0,-21 22 16,21 0-16,22 0 0,-43 21 0,21 0 15,-20 0-15,20 0 16,-21 21-16,0 0 0,22 22 15,-22-22-15,-21 0 0,0 0 16,0 21-16,0-20 0,0-1 0,0 0 16,0 0-16,-21 0 0,-1 0 0,1 1 15,0-1-15,21 0 0,0 0 16,-21-21-16,21-21 31,0 0-15,21 0-16,-21-1 0,21 1 15</inkml:trace>
  <inkml:trace contextRef="#ctx0" brushRef="#br0" timeOffset="-151196.79">3111 12531 0,'0'0'15,"22"21"1,-1-21-16,0 0 15,0 0-15,0 0 0,22 0 16,-22-21-16,0 21 0,21-21 0,-21-1 16,1 22-16,20-21 0,-21 0 15,0 0-15,-21 0 0,21 0 16,-21-1-16,0 1 16,-21 21-16,0-21 0,0 21 15,0 0-15,0 0 0,-1 0 16,1 21-16,-21-21 0,21 21 0,0 1 15,-1 20-15,1-21 0,0 0 16,0 22-16,21-22 0,-21 0 0,21 21 16,0-21-16,0 1 0,0-1 15,0 0-15,0 0 0,21 0 0,0 0 16,0-21-16,22 22 0,-22-22 16,21 0-16,-21 0 0,22 0 15,-1 0-15,0 0 0,1 0 0,-1 0 16,0-22-16,1 1 0,-22 21 15,21-21-15,-21 21 0,0-21 0,1 0 16,-1 0-16,0-1 0,0 1 0,0 0 16</inkml:trace>
  <inkml:trace contextRef="#ctx0" brushRef="#br0" timeOffset="-150989.91">3895 12425 0,'0'-42'16,"0"84"15,0-63-31,0 42 16,-22 0-16,22 0 0,0 0 15,0 1-15,-21 20 0,0-21 16,21 0-16,0 0 0,0 1 0,-21-1 16,21 0-16,-21 0 0,21 0 15,0 0-15,-21-21 0,21 22 16,21-44 0,0 1-1,-21 0-15,21 0 0,0 0 16,0-22-16</inkml:trace>
  <inkml:trace contextRef="#ctx0" brushRef="#br0" timeOffset="-150811.49">3937 12150 0,'0'0'0,"-21"0"0,0-21 16,-1 21-16,1 0 0,0 0 15,0 0 1,0 0-1,21 21-15,0 0 16,21-21-16,0 21 16,0-21-16,0 0 0</inkml:trace>
  <inkml:trace contextRef="#ctx0" brushRef="#br0" timeOffset="-150414.08">4127 12383 0,'0'-22'32,"0"1"-17,0 0 1,22 21-16,-1 0 0,0 0 16,0 0-16,0 0 0,0 0 15,-21 21-15,22 0 0,-1 1 0,-21-1 16,0 0-16,21 0 15,0 0-15,-21 22 0,21-22 0,-21 0 16,0 42-16,0-41 0,0-1 16,0 0-16,0 0 0,-21 0 15,0-21-15,0 0 16,21-21 0,-21 21-16,21-21 0,0 0 0,0 0 15,0-1-15,0-20 0,0 21 0,21 0 16,-21-22-16,21 22 0,0 0 15,0-21-15,0 21 0,1-1 16,-1 1-16,0 0 0,0 0 0,21 21 16,-20-21-16,20 0 0,-21 21 15,21-22-15,-20 22 0,20-21 0,-21 21 16,0-21-16</inkml:trace>
  <inkml:trace contextRef="#ctx0" brushRef="#br0" timeOffset="-149930.14">5757 12171 0,'0'0'0,"0"21"31,0 0-31,0 0 16,0 1-16,0-1 0,0 0 0,0 21 16,0-21-16,-21 1 0,21-1 15,-21 0-15,0 21 0,21-21 0,0 1 16,-21-1-16,21 0 15,21-21 32,0-21-47</inkml:trace>
  <inkml:trace contextRef="#ctx0" brushRef="#br0" timeOffset="-149537.18">6244 12213 0,'0'0'0,"21"-21"0,-21 0 16,0 0 0,-21 21-1,0 0-15,-21 0 0,20 0 0,1 21 16,-21 0-16,21-21 0,0 21 0,-22 0 16,22 1-16,21-1 15,-21 0-15,21 0 16,0 0-16,21 0 15,0-21-15,0 0 0,1 22 16,-1-22-16,0 21 0,0-21 0,0 0 16,22 21-16,-22-21 0,0 21 0,0-21 15,0 0-15,0 21 0,-21 0 16,0 1 0,0-1-16,-21-21 15,0 0-15,0 21 0,-21-21 16,20 0-16,1 0 0,0 0 0,-21 0 15,21 0-15,-1 0 0,1 0 0,0 0 16,0 0 0,21-21-16,-21 21 15,21-21-15,0-1 0,0 1 0,0 0 16,0 0-16</inkml:trace>
  <inkml:trace contextRef="#ctx0" brushRef="#br0" timeOffset="-149364.7">5905 11917 0,'-21'-21'15,"0"21"1,21 21 15,21 0-15</inkml:trace>
  <inkml:trace contextRef="#ctx0" brushRef="#br0" timeOffset="-148789.77">7345 12213 0,'0'-21'0,"0"42"0,0-63 15,0 63 17,0 0-32,0 0 15,0 1-15,0 20 16,0-21-16,0 0 0,0 0 0,0 1 0,0 20 15,0-21-15,0 0 0,0 0 16,-21 1-16,21-1 16,0 0-16,-22-21 0,1 0 31,21-21-15,-21 21-16,21-21 15,0-1-15,0 1 0,0 0 16,0-21-16,0 21 0,21-1 0,0-20 15,1 21-15,-1 0 0,0-22 0,0 22 16,21 0-16,-20 0 0,-1 21 16,21-21-16,0 21 0,-20 0 15,20 0-15,-21 21 0,0-21 0,22 21 0,-22 0 16,0 0-16,-21 22 0,0-22 16,0 0-16,0 21 0,0-20 15,0-1-15,0 0 0,-21 0 0,0 0 16,-1 0-16,1 1 0,0-1 0,0 0 15,0 0-15,0-21 16,42-21 15,0 0-31,0 21 16</inkml:trace>
  <inkml:trace contextRef="#ctx0" brushRef="#br0" timeOffset="-148385.37">8255 12171 0,'0'-21'15,"-21"21"-15,0 0 16,-1 0-16,1 0 0,0 0 16,21 21-16,-21 0 0,0 0 15,0 0-15,-1 1 0,1 20 0,0-21 16,21 0-16,-21 22 0,0-22 15,0 21-15,21-21 0,0 0 0,0 1 16,-22-1-16,22 0 0,0 0 16,22 21-16,-1-42 0,0 0 15,0 0-15,0 0 0,0 0 0,22 0 16,-22 0-16,21-21 0,-21 21 16,22-21-16,-22 0 0,0 0 0,0 0 15,0-1-15,1 1 0,-22-21 0,21 21 16,-21 0-16,0-22 0,0 22 15,0-21-15,-21 21 0,-1-1 0,1 1 16,0 0-16,0 0 0,0 21 0,-22 0 16,22 0-16,0 0 0,0 0 15,0 0-15,0 21 0,-1-21 16,22 21-16,-21-21 0,21 21 0,21-21 31</inkml:trace>
  <inkml:trace contextRef="#ctx0" brushRef="#br0" timeOffset="-148065.45">8721 11938 0,'21'0'16,"-42"0"-16,42-21 0,-21 0 15,0 42 1,0 0-1,-21 21-15,-1-20 0,-20 41 16,42-21-16,-21 1 0,0-1 0,21 0 16,0 1-16,-21-1 0,-1 0 15,22-20-15,0 20 0,0-21 16,0 0-16,0 22 0,0-22 0,0 0 16,0 0-16,22-21 0,-1 21 15,0-21-15,0 0 16,0 0-16,0 0 0,1 0 15,-1-21-15,0 21 0,-21-21 0,21 0 16,0 0-16,-21-1 0,0 1 16,21-21-16</inkml:trace>
  <inkml:trace contextRef="#ctx0" brushRef="#br0" timeOffset="-147840.98">8488 12213 0,'0'0'0,"0"-21"31,21 21-31,0 0 0,21 0 16,-20 0-16,20-21 0,-21 21 15,21-21-15,-20 21 0,20 0 0,-21 0 16,0-21-16,0 21 0,1 0 16,20 0-16,-21 0 0,0 0 15</inkml:trace>
  <inkml:trace contextRef="#ctx0" brushRef="#br0" timeOffset="-147165.59">10731 11811 0,'0'0'16,"22"-42"-16,-1 42 16,-21-21-16,0-1 0,0 1 15,0 0-15,-21 21 16,-1 0-16,1 0 0,0-21 0,0 21 15,-21 0-15,20 0 0,-20 0 0,21 0 16,-21 21-16,20-21 0,-20 21 16,21 0-16,-21 1 0,20-1 0,-20 21 15,0 22-15,21-22 16,-1 0-16,1 22 0,21-22 16,0 22-16,0-22 0,0 0 0,0 1 15,0-1-15,0 0 0,0-21 0,0 22 16,0-22-16,0 0 0,21 0 15,1 0-15,-1 1 0,0-22 0,0 0 16,0 21-16,0-21 0,22 0 0,-22 0 16,21 0-16,-21 0 0,22-21 15,-22-1-15,21 22 0,1-21 0,-1 0 16</inkml:trace>
  <inkml:trace contextRef="#ctx0" brushRef="#br0" timeOffset="-146740.64">11112 12023 0,'0'0'0,"0"-21"0,-21 21 16,0 0-1,0 0-15,0 0 0,0 0 0,21 21 16,-22 0-16,1 0 0,0 21 16,0-20-16,-21 20 0,42-21 0,-22 21 15,1-20-15,0 20 0,0 0 0,21-21 16,-21 1-16,21 20 0,0-21 15,0 0-15,0 0 0,21-21 0,0 22 16,0-22-16,0 0 0,22 0 0,-22 0 16,21 0-16,1 0 0,-22 0 15,21-22-15,0 1 0,1 0 16,-1 0-16,-21 0 0,22 0 0,-22-1 16,21 1-16,-21 0 0,-21 0 0,0-21 15,21 20-15,-21 1 0,0-21 16,0 21-16,-21 0 0,0-1 0,0 1 15,0 0-15,-22 0 0,22 21 0,-21 0 16,21 0-16,-22 0 0,1 0 16,0 0-16,21 21 0,-1 0 0,-20 0 15,21 1-15,21-1 0,0 21 0,-21-21 16,21 0-16,0 1 0,0-1 16,0 0-16,21 0 0,0-21 15,-21 21-15,21-21 0,22 0 0,-22 0 16,0 0-16</inkml:trace>
  <inkml:trace contextRef="#ctx0" brushRef="#br0" timeOffset="-146254.17">11663 12044 0,'0'-21'0,"0"42"0,0-63 15,-21 42 1,-1 21-1,22 0-15,0 0 0,-21 0 0,21 0 16,-21 1-16,21 20 0,0-21 16,-21 21-16,21-20 0,0-1 15,0 21-15,-21-21 0,21 0 0,-21 1 16,21-1-16,-22 0 0,22 0 0,0 0 16,-21-21-1,21-21 16,0 0-31,0 0 16,21 0-16,1-1 0,-22-20 0,21 21 16,0 0-16,0-22 0,0 1 0,0 21 15,1-21-15,-1 20 0,0 1 16,21 0-16,-21 0 0,22 0 16,-22 0-16,21 21 0,-21 0 0,22 0 15,-22 0-15,0 21 0,21 0 0,-20 0 16,-1 21-16,-21-20 0,0 20 15,21 0-15,-21 1 0,0-22 0,0 21 16,0 0-16,-21-20 0,0-1 0,-1 21 16,1-21-16,0-21 0,0 21 15,21 1-15,-21-22 0,42-22 47,0 1-47</inkml:trace>
  <inkml:trace contextRef="#ctx0" brushRef="#br0" timeOffset="-145805.03">12594 12150 0,'21'0'16,"-42"0"-16,42-21 0,0-1 0,1 1 15,-22 0-15,0 0 16,0 0-16,-22 21 15,1 0-15,0 0 0,-21 0 16,21 0-16,-22 21 0,22 0 16,-21-21-16,21 21 0,-1 0 0,-20 1 15,21 20-15,21-21 0,0 0 0,-21 0 16,21 1-16,0-1 16,0 0-16,21-21 0,0 21 0,0-21 15,0 0-15,22 21 0,-22-21 0,21 0 16,-21 0-16,22 21 0,-22-21 0,21 22 15,-21-22-15,22 21 0,-22-21 16,0 21-16,-21 0 0,0 0 16,0 0-16,0 1 15,-21-22-15,0 0 16,-22 21-16,22-21 0,-21 0 0,21 0 16,-22 0-16,22 0 0,-21 0 0,0 0 15,20 0-15,-20 0 0,21 0 0,0 0 16,0 0-16,-1 0 0,1 0 15,21-21-15,0-1 16,0 1 0,21 0-16,1 21 0,-1-21 15</inkml:trace>
  <inkml:trace contextRef="#ctx0" brushRef="#br0" timeOffset="-145482.02">13187 11642 0,'0'-21'15,"0"42"-15,-21-42 16,-1 42 0,1 0-16,0 0 0,21 0 15,-21 0-15,0 22 0,21-1 16,-21 0-16,-1 1 0,22 20 15,-21-20-15,0-1 0,0 21 0,0-20 0,0 20 16,-1-20-16,1-1 0,0-21 16,0 21-16,21-20 0,0 20 15,-21-21-15,21 0 0,0 0 0,-21 1 16,21-1-16,21-21 16,0 0-1,0 0-15,0-21 0,0-1 16,1 22-16,-1-21 0,0 0 0</inkml:trace>
  <inkml:trace contextRef="#ctx0" brushRef="#br0" timeOffset="-145285.04">12721 12107 0,'-21'0'0,"42"0"0,-21 0 31,21 0-31,0 0 0,1 0 16,-1 0-16,0 0 0,21-21 0,-21 21 16,1 0-16,20 0 0,-21-21 15,21 21-15,-20 0 0,-1-21 0,0 21 16,0-21-16</inkml:trace>
  <inkml:trace contextRef="#ctx0" brushRef="#br0" timeOffset="-144466.05">13356 12234 0,'-42'0'15,"21"0"-15,21-21 16,0 0 0,0 0-1,21 0-15,0 0 16,0 21-16,0 0 0,0-22 15,1 22-15,20 0 0,-21 0 0,0 0 16,0 0-16,1 0 0,-1 0 0,0 22 16,-21-1-16,21 0 0,-21 0 15,0 21-15,0-20 0,0-1 0,0 21 16,0-21-16,0 0 0,0 1 0,-21-1 16,0 0-16,0 0 0,-1 0 15,1-21-15,21 21 0,-21-21 16,21-21 15,0 0-31,0 0 0,21 0 16,0 0-16,-21-1 0,22 1 0,-1 0 15,0-21-15,0 21 0,0-1 16,0-20-16,-21 21 0,22 0 0,-1 0 16,0-1-16,0 22 0,0-21 0,0 21 15,1 0-15,-1 0 16,0 0-1</inkml:trace>
  <inkml:trace contextRef="#ctx0" brushRef="#br0" timeOffset="-143985.64">14076 12107 0,'-21'0'31,"21"22"-15,0-1-16,-22-21 0,22 21 0,-21 21 15,21-21-15,0 1 0,0-1 16,-21 0-16,21 21 0,0-21 0,-21 1 16,21-1-16,0 0 0,0 0 0,0 0 15,0 0-15,0 1 16,21-1-16,0-21 0,0 0 15,1 0-15,-1 0 0,21 0 0,-21 0 16,0 0-16,22-21 0,-22-1 16,21 22-16,-21-21 0,22 0 0,-22 0 15,21 0-15,-21 0 0,1-22 0,-1 22 16,0-21-16,-21 21 0,0-22 16,21 1-16,-21 21 0,0 0 0,0-1 15,0 1-15,0 0 0,0 0 16,-21 21-1,0 21-15,21 0 16,0 0-16,-21 1 0,21 20 0,-22-21 16,22 0-16,0 22 0,0-22 15,0 0-15,0 0 0,0 0 0,0 0 16,0 1-16,0-1 0,0 0 0,0 0 16,22-21-16,-1 0 15,0 0-15,0 0 0,0 0 16,0 0-16,1 0 0</inkml:trace>
  <inkml:trace contextRef="#ctx0" brushRef="#br0" timeOffset="-143691.67">15092 12086 0,'0'-21'0,"0"42"0,-21-42 0,-1 0 16,1 21-16,0 0 0,0 0 15,0 0-15,0 0 0,-1 0 0,1 0 16,0 21-16,-21 0 0,21 0 16,-1 1-16,1-1 0,-21 0 0,21 0 15,0 21-15,21-20 0,0-1 0,-22 21 16,22 0-16,0 1 16,0-22-16,0 0 0,0 0 15,0 0-15,22-21 0,-1 22 0,-21-1 16,21-21-16,0 0 0,21 0 0,-20 21 15,-1-21-15,0 0 0,21 0 16,-21 0-16,1 0 0,41-42 16,-21 42-16</inkml:trace>
  <inkml:trace contextRef="#ctx0" brushRef="#br0" timeOffset="-143369.85">15706 11515 0,'0'0'0,"0"-21"15,-22 21 1,22 21 0,0 0-16,-21 0 15,21 21-15,-21 1 0,21-1 0,-21 0 16,21 1-16,0 20 0,-21 1 0,0-1 15,21-20-15,-22 20 0,22-21 16,0 22-16,-21-22 0,21 1 0,-21-1 16,21 0-16,0-21 0,0 1 0,0 20 15,0-21-15,0 0 16,21-21 15,0 0-31,-21-21 0,22 21 0,-1-21 16</inkml:trace>
  <inkml:trace contextRef="#ctx0" brushRef="#br0" timeOffset="-142973.08">15917 12065 0,'0'0'16,"-21"0"-16,0 21 15,21 0-15,-21-21 16,0 22-16,-1-1 0,22 21 0,-21-21 15,0 0-15,21 1 0,0 20 0,-21-21 16,0 0-16,21 22 0,-21-22 0,21 0 16,0 0-16,0 0 15,0 0-15,21-21 0,0 0 0,0 0 16,0 0-16,22 0 0,-22 0 0,21 0 16,-21 0-16,22 0 0,-1-21 15,-21 0-15,21 0 0,-20 0 0,-1 0 16,0-1-16,0-20 0,0 21 15,-21-21-15,0 20 0,0-20 0,0 0 16,-21 21-16,0-1 16,0 22-16,0-21 0,-22 21 0,22 0 15,0 0-15,-21 0 0,20 0 16,1 0-16,0 21 0,0-21 0,0 22 16,0-1-16,21 0 0,0 0 15,0 0-15,0 0 16,21-21-16,0 0 15,0 0-15</inkml:trace>
  <inkml:trace contextRef="#ctx0" brushRef="#br0" timeOffset="-142550.33">16298 12213 0,'0'-42'16,"0"21"-16,21 0 0,1-1 15,-1 22 1,0 0-16,0 0 16,0 0-16,0 0 0,1 22 15,-1-1-15,0 21 0,0-21 16,-21 0-16,21 1 0,-21-1 16,0 21-16,0-21 0,0 0 15,0 1-15,0-1 0,0 0 0,0 0 16,0 0-16,0 0 15,-21-21-15,21 22 0,-21-22 16,0 0 0,21-22-1,0 1-15,0 0 16,0 0-16,0 0 0,21 0 0,0-1 16,-21 1-16,21-21 0,0 21 15,1 0-15,-1-22 0,-21 22 0,21 0 16,0 0-16,0 0 0,0-1 0,1 1 15,-1 21-15,0-21 0,0 21 16,0 0-16,-21-21 0,21 21 16,1-21-16,-1 21 0,-21-21 15</inkml:trace>
  <inkml:trace contextRef="#ctx0" brushRef="#br0" timeOffset="-142113.58">15452 11748 0,'21'0'15,"0"0"1,21 0-16,1 0 0,-22 0 0,21 0 16,0 0-16,1 0 15,-1 0-15,0 0 0,22 0 0,-22 0 16,1 0-16,-1 0 0,-21 0 0,21 0 15,-20 0-15,-1 0 0,0 0 16,0 0-16,0 0 0,-42 0 63,0 0-48,21 21 1</inkml:trace>
  <inkml:trace contextRef="#ctx0" brushRef="#br0" timeOffset="-137092.77">593 13970 0,'-22'0'0,"1"0"16,0 0-16,0 0 0,0 0 0,0 0 16,-1 0-16,1 0 15,0 0 1,42 0 31,0 0-47,1 0 0,-1 0 15,21 0-15,-21 0 0,0 0 0,22 0 16,-22 0-16,21 0 0,-21 0 16,1 0-16,20 0 0,-21 0 15,0 0-15,0 0 0,1 0 0,-1 0 16,-42 0 31,-1 0-47,1 0 0,0 0 15,0 0-15,0 0 0</inkml:trace>
  <inkml:trace contextRef="#ctx0" brushRef="#br0" timeOffset="-136442.14">423 13991 0,'-21'21'0,"0"1"16,21-1-16,0 0 15,-21 0-15,21 0 16,-21-21-16,-1 21 0,1 1 16,21-1-16,-21 0 15,0 0-15,42-21 78,0 0-78,0-21 16,1 21-16,-1 0 0,0 0 16,0-21-16,21 21 15,-20 0-15,-1 0 0,21 0 0,-21 0 16,0 0-16,22 0 0,-22 0 15,0 0-15,21 0 0,-20 0 0,-1 0 16,0 0-16,0 21 0,0-21 16,-21 21-16,0 0 0,21 0 15,1 1-15,-22-1 0,0 0 16,0 0-16,0 0 0,0 0 16,-22 1-16,1-1 0,0 0 0,0 0 15,0-21-15,0 21 0,-1-21 16,-20 0-16,21 21 0,0-21 15,-22 0-15,22 0 0,0 0 16,0 0-16,0 0 0,0 0 16,-1 0-16,1 0 0,0 0 0,0 0 15,0 0-15,0 0 16,-1 0 0,22-21-16,-21 21 15,42 0 16,1 0-15,-1 0-16,0 0 16,0 0-16</inkml:trace>
  <inkml:trace contextRef="#ctx0" brushRef="#br0" timeOffset="-136034.36">1164 14393 0,'21'22'16,"0"-22"15,1 0-31,-22-22 16,0 1-16,0 0 15,0 0 1,-22 21 0,1 0 30,21 21-30,0 0 0,21-21 15</inkml:trace>
  <inkml:trace contextRef="#ctx0" brushRef="#br0" timeOffset="-130705.72">2201 13991 0,'0'-21'0,"0"0"15,0 0 1,0 42 46,0 0-46,0 21-16,21-20 0,1-1 16,-22 21-16,21-21 0,0 22 0,-21-1 15,21 0-15,-21 22 0,21-22 16,0 0-16,-21 22 0,0-22 0,0 22 15,0-22-15,0 0 0,0 1 16,0-1-16,0 0 0,0 1 0,0-1 16,0 0-16,0 1 0,0-1 15,-21 0-15,21-20 0,-21 20 0,21-21 16,-21 0-16,0 0 0,21 1 16,0-1-16,-21-21 31,21-21-31,-22-1 15,22 1-15,0-21 0,0 21 16,0 0-16,-21-22 0</inkml:trace>
  <inkml:trace contextRef="#ctx0" brushRef="#br0" timeOffset="-130317.95">1968 14266 0,'0'0'0,"0"-21"0,0 0 0,0 0 16,0 0-16,-21 0 0,21-1 15,0 1-15,0 0 0,0 0 0,0 0 16,21 0-16,1-1 0,-1 1 16,21 0-16,-21 0 0,22 0 15,-1 21-15,21-21 0,-20-1 0,20 22 16,-20 0-16,20 0 0,-21 0 15,1 0-15,-1 22 0,0-1 0,-20 0 16,-1 21-16,0-21 0,-21 22 16,0-22-16,0 21 0,0 1 15,0-22-15,-21 21 0,0-21 0,-1 22 16,1-22-16,0 0 0,0 0 16,0 0-16,0 0 0,-1-21 15,22 22-15,0-44 47,0 1-47,22 21 0,-1-21 16</inkml:trace>
  <inkml:trace contextRef="#ctx0" brushRef="#br0" timeOffset="-129796.95">2942 13907 0,'0'0'0,"0"-22"16,0 44-1,0-1 1,0 0-16,0 0 0,0 0 0,0 0 16,0 1-16,0 20 0,0-21 0,0 21 15,0-20-15,0 20 0,0-21 16,0 21-16,21-20 0,-21-1 0,0 0 15,21 0-15,-21 0 16,0 0-16,22-21 0,-1 0 16,0 0-16,0 0 15,0 0-15,0-21 0,1 0 16,-1 0-16,0-21 16,0 20-16,-21 1 0,21 0 0,0-21 15,-21-1-15,22 22 0,-1-21 16,-21 21-16,0 0 0,0-22 0,21 22 15,-21 0-15,0 0 0,0 0 16,0 42 15,0 0-31,0 0 0,0 0 16,0 22-16,0-22 0,0 0 16,0 21-16,0-21 0,0 22 15,0-22-15,0 21 0,0-21 0,0 1 16,0 20-16,0-21 0,0 0 15,21-21-15,-21 21 0,21-21 0,0 0 16,1 0-16,-1 0 16,0 0-16,0-21 0,0 0 15,0 0-15,1 0 0</inkml:trace>
  <inkml:trace contextRef="#ctx0" brushRef="#br0" timeOffset="-129234.27">3789 13674 0,'0'0'0,"-21"0"16,-1 0-16,1 21 15,21 0-15,0 0 16,-21 0-16,21 1 0,0-1 16,0 21-16,0-21 0,0 22 0,0-22 15,0 0-15,0 21 0,0-21 16,0 22-16,0-22 0,0 0 0,0 0 15,0 0-15,0 1 0,0-1 16,0 0-16,0 0 16,0-42 31,0 0-47,0 0 0,21-1 15,-21 1-15,21 0 0,-21 0 16,22 0-16,-1 0 0,0 21 0,0-22 15,0 1-15,0 0 0,1 0 16,20 21-16,-21-21 0,0 21 0,22 0 16,-22 0-16,0 0 0,0 0 15,0 0-15,0 0 0,1 21 16,-1 0-16,0-21 0,0 21 0,-21 0 16,0 1-16,0-1 0,0 21 15,0-21-15,0 0 0,-21 1 0,0-1 16,-22 0-16,22 0 0,0 0 15,0 0-15,0 1 0,-22-1 0,22-21 16,0 21-16,0-21 0,0 0 0,0 0 16,-1 0-16,1 0 0,0 0 15,0 0-15,21-21 0,-21 0 16,0-1-16,21 1 16,0 0-1,0 0-15,21 21 16,-21-21-16</inkml:trace>
  <inkml:trace contextRef="#ctx0" brushRef="#br0" timeOffset="-128217.67">4551 13653 0,'0'-22'0,"0"44"0,0-65 16,-21 43 0,-1 0-1,22 21 1,0 1-16,-21-1 0,21 0 16,0 0-16,0 21 0,-21-20 0,21 20 15,0-21-15,0 21 0,0-20 0,0 20 16,0 0-16,0-21 0,0 22 15,0-22-15,0 21 0,0-21 0,0 1 16,0-1-16,0 21 0,0-21 16,21 0-16,0 1 0,1-22 15,-1 21-15,0-21 16,0 0-16,0 0 0,0 0 16,1-21-16,-1 21 0,0-22 0,0 1 15,0 21-15,0-21 0,1 0 0,-1 0 16,0 0-16,-21-22 0,21 22 15,-21 0-15,21 0 0,-21-22 0,0 22 16,0 0-16,0 0 0,0 0 16,21 21-16,-21-21 0,22 21 15,-22 21 1,0 0 0,0 0-16,0 0 0,0 0 0,0 1 0,0-1 15,0 0-15,0 0 0,0 21 16,21-20-16,-21-1 15,21 0-15,-21 0 0,21-21 16,0 0-16,0 0 16,1 0-16,-1 0 15,0-21-15,0 0 0,0 0 16,0-1-16,1 1 16,-22-21-16,21 21 0,0 0 0,0-1 15,0-20-15,-21 21 0,21 0 16,1 0-16,-1-1 0,-21 1 15,21 21-15,0 0 0,-21-21 0,21 21 16,0 0 0,-21 21-1,22-21 48,-22-21-48,0 0-15,0 0 16,-22 21 0,1 0-1,21-21-15,-21 21 0,0 0 16,0 21 0,21 0-16,-21 0 0,21 0 15,-22 0-15,22 22 0,-21-22 0,21 0 16,0 0-16,0 22 0,0-22 15,0 0-15,0 0 0,0 0 0,0 0 16,0 1-16,0-1 0,21 0 16,1-21-16,-1 0 15,0 0-15,0 0 0,0 0 0,0 0 16,1 0-16,-1 0 0,0-21 16,0 0-16,0 21 0,0-22 0,1 1 15,-22 0-15,21 21 0,-21-21 16,21 0-16,-21-22 0,0 22 15,0 0-15,0 0 0,0 0 0</inkml:trace>
  <inkml:trace contextRef="#ctx0" brushRef="#br0" timeOffset="-128005.28">5038 13547 0,'0'0'0,"-22"0"31</inkml:trace>
  <inkml:trace contextRef="#ctx0" brushRef="#br0" timeOffset="-125117.17">7133 13907 0,'0'-22'63,"21"1"-17,-21 0-14,21 21-32,-21-21 31,0 0-15,0 0-16,0-1 15,0 1 1,0 0-16,0 0 0,0 0 15,0 0-15,0-1 0,0 1 16,0 0-16,-21 0 0,0 21 16,0-21-16,0 21 0,0 0 0,-1 0 15,1 0-15,0 0 0,-21 0 16,21 21-16,-22-21 0,22 21 0,-21 0 16,21 22-16,-22-22 0,22 21 15,0-21-15,0 22 0,0-1 16,-1 0-16,22 1 0,0-22 0,0 21 0,0 0 15,0-20-15,0-1 0,0 0 16,0 0-16,22 0 0,-1 0 16,0 1-16,0-22 0,0 0 0,0 0 15,1 0-15,-1 0 0,0 0 16,21 0-16,-21 0 0,1-22 0,20 1 16,-21 0-16,21 0 0,-20 0 0,-1 0 15,21-1-15,-21 1 0,0-21 16,1 21-16,-1 0 0,0-22 0,-21 22 15,0-21-15,0 21 0,0-22 16,21 43-16,-21-21 0,0 0 0,0 42 31,0 0-31,0 0 0,0 1 16,0-1-16,0 21 0,0-21 16,0 22-16,21-1 0,-21-21 0,21 21 15,-21-20-15,22-1 0,-22 0 16,21 0-16,0 0 0,0 0 0,0-21 15,0 22-15,1-22 0,-1 0 16,0 0-16,0 0 16,0-22-16,22 22 0,-22-21 0,0 0 15,0 0-15,0 0 0,0 0 16,1-1-16,-1 1 0,0-21 16,0 21-16,0 0 0,0-22 0,1 22 15,-1 0-15,0 0 0,-21 0 16,21-1-16,0 22 0,0 0 15,1 0 17,-22 22-32,0-1 15,0 0-15,21-21 16,0 0-16,0 0 31,-21-21-31,0 0 0,0-1 16,0 1-1,-21 0 1,0 21 0,0 0-16,-1 0 0,1 0 15,0 21-15,0 0 0,21 1 16,-21-1-16,0 0 0,21 0 16,0 21-16,0-20 0,-22 20 0,22-21 15,0 21-15,0-20 0,0-1 16,0 0-16,0 0 0,0 0 0,22 0 15,-22 1-15,21-1 0,0-21 0,0 0 16,0 0-16,0 0 0,1 0 16,-1 0-16,0 0 0,0 0 15,0 0-15,22-21 0,-22 21 0,0-22 16,0 1-16,0 0 0,22 0 16,-22 0-16,0-22 0,21 22 0,-21-21 15,1 0-15,20 20 0,-21-20 0,0 21 16,0-21-16,1 20 15,-1 1-15,21-21 0,-21 42 16,0 0 0,-21 21-1,0 0-15,22-21 16,-22 21-16,21-21 16,-21 22-16,21-22 15,0 0 1,-21-22-1,0 1-15,0 0 16,0 0-16,0 0 16,-21 21-16,0-21 15,0 21-15,-1 0 16,1 0-16,0 0 16,0 0-16,0 0 0,0 21 15,21 0-15,-22 0 0,22 0 0,-21 22 16,21-22-16,0 0 0,0 21 15,0-21-15,0 22 0,0-22 16,0 0-16,0 21 0,0-20 0,0-1 16,0 0-16,0 0 0,21 0 15,1-21-15,-22 21 0,21-21 0,0 0 16,21 0-16,-21 0 0,1 0 16,20 0-16,-21 0 0,21 0 0,1 0 15,-1-21-15,-21 21 0,22-21 0,-1 0 16,85-64-1,-106 64-15,0 0 16,-21 0-16,21-22 0,-21 1 0,22 21 16,-22 0-16,0 0 15,0-1-15,0 1 0,-22 21 16,1 21 0,0-21-16,0 22 15,21-1-15,0 0 0,-21 21 0,21-21 16,-21 1-16,21 20 0,0-21 15,0 0-15,0 0 0,0 1 0,0-1 16,0 0-16,0 0 0,0 0 0,21 0 16,0-21-16,0 22 15,0-22-15,0 0 0,1 0 0,-1 0 16,21 0-16,-21 0 0,0-22 16,1 1-16,20 21 0,-21-21 15,0 0-15,43-21 0,-43 20 16,0 1-16,0 0 0,0-21 0,1 21 15,-1-1-15,-21-20 0,21 21 16,0-21-16,-21 20 0,0 1 16,-21 42 15,21 1-31,0-1 0,0 0 16,0 0-16,0 0 0,0 0 15,0 1-15,0-1 0,0 0 0,0 0 16,0 0-16,0 0 0,21 1 0,-21-1 15,0 0-15,0 0 16,-21-21 15,0 0-15,0 0-16,-1-21 16,22 0-16,-21 0 0,0-1 15,0 22 16,21 22-15,0-1 0,0 0-16,0 0 15,0 0-15,21-21 0,-21 21 16,21-21-16,0 0 0,1 0 16,-1 0-16,0 0 0,0 0 15,0 0-15,22 0 0,-22 0 16,0 0-16,21-21 0,-21 0 0,22 21 15,-22-21-15,21 0 0,-21 0 0,1-1 16,-1 1-16,21 0 0,-21-21 16,-21 21-16,21-22 0,1 22 0,-22 0 15,0 0-15,0 0 0,0-1 0,0 1 16,-22 21 0,1 0-16,0 0 0,0 0 15,21 21-15,-21 1 0,21-1 16,0 0-16,0 0 0,0 0 15,0 22-15,0-22 0,0 0 0,0 0 16,21 0-16,0 0 0,-21 1 0,0-1 16,0 0-16,0 0 15,0 0-15,0 0 16,-21-21-16,0 0 16,0 0-16,-1 0 15,1 0-15,0 0 16</inkml:trace>
  <inkml:trace contextRef="#ctx0" brushRef="#br0" timeOffset="-124259.65">11790 13631 0,'21'-21'0,"0"21"15,0-21-15,-21 0 0,21 21 0,1-21 16,-1 0-16,21-1 0,-21 1 16,0 0-16,1 0 0,20 0 0,-21 0 15,-21-1-15,21 1 0,-21 0 16,0-21-16,0 21 0,0-1 16,0 1-16,-21 21 0,0-21 0,-21 0 0,20 21 15,-20 0-15,0 0 16,-1 0-16,1 0 0,0 0 0,-1 0 0,22 0 15,-21 0-15,21 21 0,0 0 16,-1-21-16,1 21 0,0 1 16,0-1-16,21 0 0,0 0 0,0 21 15,0-20-15,0-1 0,0 0 16,0 0-16,0 0 0,0 0 0,21 1 16,-21 20-16,21-21 0,0 0 0,22 0 15,-22 1-15,0-1 0,0 21 16,22-21-16,-22 0 0,0 1 15,0-1-15,0 0 0,-21 0 0,0 0 0,0 0 16,0 1-16,0-1 0,0 0 16,0 0-16,-21-21 0,0 21 0,-21 0 15,20-21-15,-20 22 0,0-22 16,-1 21-16,22-21 0,-21 0 16,0 0-16,-1 0 0,22 0 0,-21-21 15,21-1-15,-22 22 0,22-21 0,0 0 16,0 0-16,0 0 0,-1 0 15,1-1-15,0-20 0,21 21 16,0 0-16,0 0 0,0-1 0,0-20 16,0 21-16,21 21 0,0 0 15,1-21-15,20 21 0,-21 0 0,21 0 16,1 0-16,-1 0 0,-21-21 16,22 21-16,-22 0 0,21 0 0</inkml:trace>
  <inkml:trace contextRef="#ctx0" brushRef="#br0" timeOffset="-123893.86">12086 13462 0,'0'0'0,"0"-21"16,0 42 15,0 0-31,0 0 0,0 22 15,0-1-15,0 0 0,0 1 16,0-1-16,0 22 0,0-22 16,0 21-16,0 1 0,0-1 0,0 1 15,-21-1-15,0 22 0,21-21 0,-21 20 16,-1 1-16,1-22 0,21 22 16,-21 0-16,0-22 0,0 22 0,0-22 15,-1 22-15,22-21 0,-21-1 0,21 1 16,-21-1-16,21-21 0,0 1 15,0-1-15,0 0 0,0-20 0,0-1 16,0 0-16,0-42 31,0 0-31,0-22 16,21 22-16,-21-21 0,21-1 0,-21 1 16,0-21-16,22-1 0</inkml:trace>
  <inkml:trace contextRef="#ctx0" brushRef="#br0" timeOffset="-123558.98">12086 13885 0,'0'-21'16,"0"42"-16,0-63 0,0 21 0,0 0 0,0 0 0,0-1 16,0 1-16,0 0 0,0 0 0,21 0 15,0 21-15,1-21 16,-1 21-16,21 0 0,-21 0 0,22 0 15,-22 0-15,21 0 0,-21 21 16,22 0-16,-22 0 0,0 0 0,-21 0 16,0 1-16,0-1 0,0 0 0,0 0 15,0 21-15,-21-20 0,0-1 16,-1-21-16,1 21 0,0 0 0,-21 0 16,21-21-16,-1 21 0,-20-21 0,21 0 15,0 0-15,0 0 16,21 22-16,-22-22 0,44 0 31,-1 0-31,0-22 16,0 22-16,21-21 0,-20 21 0</inkml:trace>
  <inkml:trace contextRef="#ctx0" brushRef="#br0" timeOffset="-123182.2">12679 13864 0,'21'0'32,"0"0"-17,0 0-15,0 0 16,1 0-16,-22-21 0,21 21 0,0 0 16,0-21-16,0 21 0,0-21 0,1 21 15,-1-21-15,0-1 0,0 22 16,-21-21-16,0 0 0,0 0 15,0 0-15,0 0 0,-21-1 0,21 1 16,-21 21-16,0 0 0,-22 0 16,22 0-16,0 0 0,0 0 0,0 0 15,-1 21-15,1 1 0,0-1 16,0 0-16,0 0 0,21 21 0,0-20 16,0 20-16,0-21 0,0 0 15,0 22-15,0-22 0,0 0 16,0 0-16,0 0 0,0 0 0,21 1 15,0-22-15,0 21 0,0-21 0,1 0 16,-1 0-16,0 0 0,0 0 16,0 0-16,0 0 0,1 0 0,-1 0 15</inkml:trace>
  <inkml:trace contextRef="#ctx0" brushRef="#br0" timeOffset="-122893.84">13377 13653 0,'0'0'16,"0"-22"0,-21 22-16,0 22 31,21-1-31,0 0 0,-21 0 0,21 0 16,0 0-16,0 1 0,0 20 0,0-21 15,0 0-15,0 22 0,0-22 16,-21 0-16,21 0 0,0 0 0,0 0 15,0 1-15,0-1 0,0 0 0,21-21 16,0 0 0,0 0-16,0 0 0,0 0 15,1 0-15,-1-21 0,0 0 16,0-1-16,0 22 0,-21-21 16,21 0-16,1-21 0</inkml:trace>
  <inkml:trace contextRef="#ctx0" brushRef="#br0" timeOffset="-122689.96">13674 13737 0,'0'0'32,"0"21"-32,0 1 0,-22-1 0,22 0 15,-21 0-15,21 0 0,-21 0 0,21 1 16,0-1-16,0 0 0,0 0 16,0 0-16,0 0 0,0 1 0,0-1 15,0-42 48,0-1-63,0 1 0</inkml:trace>
  <inkml:trace contextRef="#ctx0" brushRef="#br0" timeOffset="-122503.53">13652 13547 0,'-21'0'32,"42"0"15,1 0-32</inkml:trace>
  <inkml:trace contextRef="#ctx0" brushRef="#br0" timeOffset="-122004.83">13970 13758 0,'0'0'0,"85"-21"16,-64 21-16,21-21 15,-21 0-15,22 21 0,-1-21 16,-21 0-16,21-1 0,1 1 0,-22 21 16,0-21-16,0-21 0,0 21 0,1-1 15,-22 1-15,0 0 0,0 0 0,0 0 16,0 0-16,0-1 16,-22 1-16,1 21 0,0 0 0,0-21 15,0 21-15,0 0 16,-1 0-16,22 21 15,-21 0-15,21 1 0,-21-1 0,21 0 16,-21 21-16,21 1 0,0-1 16,0 0-16,-21 1 0,21-1 0,-21 21 15,21-20-15,0 20 0,0 1 0,-22-22 16,1 22-16,21-1 0,-21 1 16,0-1-16,21 1 0,-21-1 0,0 1 15,-1-1-15,1 1 0,-21 41 16,21-41-16,0-22 0,-1 22 15,-20-22-15,21 0 0,0 1 16,0-1-16,-1 0 0,22 1 0,0-1 16,-21-21-16,21 0 0,0 1 0,0-1 15,0 0-15,0 0 0,21-21 16,1 0-16,-1 0 16,0-21-16,0 0 0,21 0 0,-20-1 15,20 1-15</inkml:trace>
  <inkml:trace contextRef="#ctx0" brushRef="#br0" timeOffset="-121537.52">13991 15113 0,'212'-360'47,"-212"149"-31,-21 147-1,-170 699-15,360-1312 0,-190 634 0,0 1 0,-21 21 16,21-21-16,-1 20 0,1 1 0,0 21 16,21-21-16,-21 21 0,0 0 15,0 0-15,63-21 47,-21 21-47,0 0 0,22-21 16,-22 21-16,21-21 0,0 21 0,1-22 15,-1 1-15,0 0 0,1 21 16,-1-21-16,0-21 0,1 20 0,-1 1 16,-21 0-16,0 0 0,1-21 0,-1 20 15,0 1-15,0-21 16,-21 21-16,0 0 0,0-1 0,0-20 15,0 21-15,0 0 0,0 0 16,-21 21 0,0 0-1,21 21-15,-21 21 0,21-21 0,0 22 16,0-22-16,-22 21 0,22 0 16,0 1-16,0-22 0,0 42 15,0-20-15,0-22 0,0 0 0,0 0 16,0 0-16,0 1 15,22-22 1,-1 0-16,0-22 16,-21 1-16,21 0 15,0 0-15,-21 0 0,0-22 16,0 22-16</inkml:trace>
  <inkml:trace contextRef="#ctx0" brushRef="#br0" timeOffset="-121341.64">14753 13441 0,'-21'0'0,"0"0"16,0 0 0,42 0 30</inkml:trace>
  <inkml:trace contextRef="#ctx0" brushRef="#br0" timeOffset="-120933.87">14817 13822 0,'0'0'0,"0"21"16,21-21 0,0 0-16,0 0 15,0-21-15,0 21 0,1-21 16,20 21-16,-21-21 0,0-1 0,0 1 16,1 21-16,-1-21 0,0 0 0,0 0 15,0 0-15,-21-1 0,0 1 16,0 0-16,0 0 15,-21 21-15,0-21 0,0 21 16,0 0-16,-1 0 0,1 0 16,0 21-16,0-21 0,21 21 0,-21 0 15,21 0-15,-21 1 0,21-1 16,0 21-16,0-21 0,0 0 0,0 1 16,0-1-16,0 0 0,0 0 0,0 0 15,0 0-15,21-21 0,-21 22 16,21-1-16,0-21 0,0 0 0,0 21 15,1-21-15,-1 0 0,0 0 0,0 0 16,0 0-16,0 0 0,1 0 16,-1-21-16,0 21 15</inkml:trace>
  <inkml:trace contextRef="#ctx0" brushRef="#br0" timeOffset="-120470.17">15409 13631 0,'0'0'0,"0"-42"16,0 21-1,0 0 1,21 21 0,1 0-16,-1 0 15,0 0-15,0 0 0,0 0 16,0 21-16,1 0 0,-22 0 15,21 0-15,-21 1 0,21-1 16,-21 0-16,0 0 0,0 0 0,0 0 16,0 1-16,21-1 0,-21 0 0,0 0 15,0 0-15,0 0 16,0 1-16,0-1 0,0-42 62,21-1-46,-21 1-16,21 0 0,1 0 16,-1 0-16,-21 0 0,21-22 15,0 22-15,0-21 0,0 21 16,1-22-16,-1 22 0,0-21 0,21 21 16,-21-1-16,1 1 0,-1 0 15,0 21-15,0 0 0,0 0 0,-21-21 16,0 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5T01:45:3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 13208 0,'21'0'31,"0"0"-31,0 0 16,0 0-16,1 0 15,-1 0-15,0 0 16,0 0-16,0-21 0,0 0 15</inkml:trace>
  <inkml:trace contextRef="#ctx0" brushRef="#br0" timeOffset="1516.26">1037 15494 0,'0'-21'16,"0"0"15,-21 21-16,0 0 1,0 0-16,-1 21 0,1-21 0,-21 21 16,21 0-16,0 0 0,-1 1 15,1-1-15,0 21 0,0-21 0,0 22 16,0-22-16,-1 21 0,22 0 16,-21 1-16,0-1 0,21 0 15,0 1-15,0-1 0,0 0 0,0-20 16,0 20-16,0-21 0,21 0 15,-21 0-15,21 1 0,22-1 0,-22 0 16,0-21-16,0 0 16,22 0-16,-22 0 0,21 0 15,-21 0-15,22 0 0,-22-21 0,21 21 16,-21-21-16,22-1 0,-22 1 16,0-21-16,0 21 0,0 0 0,-21-1 15,0-20-15,0 21 0,0 0 16,0 0-16,0-1 0,-21 1 15,-21 21-15,21 0 0,-22-21 0,22 21 16,-21 0-16,-1 0 0,1 0 16,21 21-16,-21 0 0,20 1 15,-20-1-15,21 0 0,0 0 16,0 0-16,21 22 0,0-22 16,0 0-16,0 21 0,0-21 0,0 1 15,0-1-15,0 0 0,21-21 16,-21 21-16,21-21 0,21 0 0,-21 0 15,1 0-15,20 0 0,-21 0 16,21-21-16</inkml:trace>
  <inkml:trace contextRef="#ctx0" brushRef="#br0" timeOffset="1852.58">1609 15833 0,'0'-21'0,"-22"21"31,1 0-31,21 21 0,0 0 16,-21-21-16,21 21 0,0 0 15,21-21 17,0 0-17,1 0-15,-1-21 0,-21 0 16,21 0-16,-21 0 15,-21 21 17,0 21-17,21 0-15,-22-21 0,1 21 16,21 0-16,0 0 0,0 1 16,0-1-16,0 0 0,21-21 15</inkml:trace>
  <inkml:trace contextRef="#ctx0" brushRef="#br0" timeOffset="2985.17">3154 15473 0,'0'-21'0,"0"42"0,0-63 16,0 20-16,0 1 16,0 0-16,0 0 15,-21 42 1,21 0-1,-22 0-15,22 1 0,0 20 0,0 0 16,0-21-16,0 43 0,-21-22 16,21 1-16,0-1 0,-21 0 0,21 1 15,0-1-15,0 0 0,0 1 16,0-22-16,0 21 0,0-21 16,0 0-16,21-21 15,0-21 1,1 21-16,-1-21 0,-21-21 0,21 21 15,0-1-15,0-20 0,0 21 16,-21-21-16,22 20 0,-22-20 0,21 21 16,-21 0-16,21 0 0,-21-1 15,21 22-15,0 0 16,-21 22-16,21-1 16,-21 0-16,0 0 0,0 0 15,0 22-15,0-22 0,22 0 0,-22 21 16,0-21-16,21 22 0,-21-22 15,0 0-15,21 0 0,0 0 0,-21 1 16,21-22-16,0 0 0,1 21 16,-1-21-16,0 0 0,0 0 0,0-21 15,22-1-15,-22 22 0,0-42 16,21 21-16,-21 0 0,1-22 16,-1 22-16,0-21 0,0 0 0,0 20 15,0-20-15,1 21 0,-22-21 0,0 20 16,0 1-16,0 0 15,21 0-15,-21 42 32,0 0-32,0 0 15,0 1-15,0-1 0,0 0 16,0 21-16,0-21 0,0 22 0,0-22 16,0 21-16,21 22 15,0-43-15,-21 0 0,21 0 16,0 0-16,22-21 0,-22 0 0,0 0 15,21 0-15,-20 0 16,20-21-16,0 0 0,1 21 0,-1-21 16,0-21-16,1 20 0,-1 1 15,-21 0-15,0-21 0,0 21 0,-21-22 16,22 22-16,-22 0 0,0 0 0,0 0 16,-22-1-16,1 1 0,0 21 15,0 0-15,0 0 0,-22 0 0,22 0 16,-21 21-16,21-21 0,0 22 15,-1 20-15,1-21 0,0 21 0,21-20 16,0 20-16,0 0 0,0 1 16,0-22-16,0 21 0,21-21 0,22 22 15,-22-22-15,21 0 16,0-21-16,1 21 0,-1-21 0,22 0 16,-1 0-16,1 0 0,-1 0 0,1-21 15,-1 0-15,1 21 0,-22-21 16,0-1-16</inkml:trace>
  <inkml:trace contextRef="#ctx0" brushRef="#br0" timeOffset="3503.96">6371 15431 0,'0'0'0,"106"-149"15,-85 107-15,0 21 16,-21-21-16,0-1 0,0 22 16,0-21-16,0 21 0,-21-1 0,0 1 15,0 21-15,-22 0 0,1 0 16,21 0-16,-64 0 0,43 21 15,0 1-15,-1-1 0,1 21 16,0 0-16,-1 22 0,22-22 0,0 22 16,0-1-16,21 1 0,0-1 15,0 1-15,0-22 0,0 22 0,21-22 16,0 21-16,21-20 0,-20-1 16,20-21-16,-21 22 0,21-22 0,1 0 15,-1 0-15,22 0 0,-22-21 16,21 0-16,1 0 0,-1 0 0,-20-21 15,20 21-15,1-21 0</inkml:trace>
  <inkml:trace contextRef="#ctx0" brushRef="#br0" timeOffset="5047.95">7112 15663 0,'0'0'0,"0"-84"16,0 41-16,-21 22 0,0 0 16,-1 0-16,1 0 0,-21 21 15,21 0-15,-22 0 0,1 0 0,0 0 16,21 21-16,-22-21 0,1 21 15,21 21-15,-22-20 0,22-1 16,0 21-16,0 0 0,0-20 0,0 20 16,21 0-16,-22-21 0,22 22 0,0-1 15,0-21-15,0 0 0,22 1 16,-1-1-16,21 0 0,-21-21 0,0 0 16,22 0-16,-1 0 0,-21 0 15,22-21-15,-1 0 0,0-1 0,-21 1 16,22 0-16,-1 0 0,-21-21 15,0 20-15,1 1 0,-1 0 16,-21-21-16,0 21 0,0-1 0,0 1 16,0 0-16,0 42 31,-21-21-31,21 21 0,-22 1 16,22 20-16,-21-21 0,21 0 15,0 0-15,0 1 0,0 20 0,0-21 16,0 0-16,21 0 0,1 1 15,-1-22-15,0 21 0,0-21 0,0 0 16,22 0-16,-22 0 0,21 0 0,-21 0 16,22-21-16,-22-1 15,21 1-15,-21 0 0,22 0 0,-22 0 16,0 0-16,0-1 0,0-20 16,0 0-16,-21 21 0,0-1 15,0 1-15,0 0 0,-21 21 31,0 0-31,21 21 0,-21-21 16,21 21-16,-21 1 0,0-1 16,21 0-16,0 0 0,0 0 0,-22 0 15,22 1-15,0-1 0,0 0 16,-21 0-16,21 0 0,0-42 47,21 0-47,1 0 15,-22 0-15,0-1 0,0 1 16,21 0-16,-21 0 0,21 0 0,-21 0 16,21-1-16,0 22 31,0 0-31,-21 22 0,0-1 16,0 0-16,0 0 0,22 0 15,-22 0-15,21 1 0,-21 20 0,0-21 16,21 0-16,0 0 0,0-21 0,0 22 15,1-1-15,-1-21 16,21 0-16,-21 21 0,22-21 0,-1 0 16,-21 0-16,21 0 0,-20 0 0,20-21 15,-21 21-15,21-21 0,-20-1 16,-1 1-16,0 0 0,0 0 0,-21 0 16,0 0-16,21-1 0,-21 1 15,0 0-15,0 0 0,0 0 0,0 0 16,0-1-16,-21 22 15,0 0-15,21 22 16,-21-22-16,21 21 0,-21 0 16,21 0-16,0 0 0,0 0 15,0 1-15,0-1 0,-22 0 16,22 0-16,0 0 0,0 0 0,0 1 16,0-1-16,22-21 31,-1 0-31,-21-21 0,21-1 15,-21 1-15,21 0 0,-21 0 16,0 0-16,21 0 0,0-1 0,-21 1 16,22 0-16,-22 0 0,0 0 15,42 0-15,-21 21 16,-21 21 0,0 0-16,0 0 0,0 0 15,21 0-15,-21 1 0,0-1 16,0 0-16,0 0 0,21 0 0,1 0 15,-1 1-15,-21-1 0,21 0 16,0-21-16,0 0 0,0 21 0,22-21 16,-22 0-16,21 0 0,-21 0 15,22 0-15,-1-21 0,-21 21 0,22-21 16,-22 0-16,21-1 0,-21 1 0,22 0 16,-22 0-16,0 0 0,0 0 15,0-1-15,-21 1 0,0 0 16,21 0-16,-21 0 0,0 0 0,0-1 15,0 1 1,-21 21-16,21 21 16,-21 1-16,21-1 15,0 0-15,0 0 0,0 0 16,0 0-16,0 1 0,0 20 0,0-21 16,0 0-16,21 0 0,0 1 0,1-1 15,-1 0-15,0-21 16,0 0-16,21 0 0,-20 0 0,-1 0 15,0 0-15,0 0 0,0-21 0,0 21 16,1-21-16,-1-1 0,0 1 16,-21 0-16,0 0 0,21 0 15,-21-22-15,0 22 0,0 0 0,0-21 16,-21 21-16,0-1 0,0-20 16,-1 21-16,1 0 0,-42 0 15,42 21-15,-1 0 0,-20 0 16,0 0-16,42 21 0,-21-21 15,21 21-15,0 0 0,-22 0 0,22 0 16,0 1-16,0-1 0,22 0 16,-1-21-16,0 0 0,0 0 15</inkml:trace>
  <inkml:trace contextRef="#ctx0" brushRef="#br0" timeOffset="5337.69">9631 15240 0,'0'-21'0,"0"42"0,0-63 16,0 21-16,0 42 31,0 0-31,0 21 0,0-21 16,0 22-16,0-1 0,-21 0 15,21 22-15,0-22 0,0 1 0,-22-1 16,22 0-16,0 1 0,0-1 0,0-21 15,0 21-15,0-20 0,0-1 16,0 0-16,0 0 0,22 0 0,-1 0 16,0-21-16,0 0 15,0 0-15,0 0 0,1-21 16,-1 0-16,-21 0 0,21 0 16,-21 0-16,21-1 0,-21-20 0</inkml:trace>
  <inkml:trace contextRef="#ctx0" brushRef="#br0" timeOffset="5531.58">9588 15494 0,'0'0'0,"0"21"16,22 0 0,-1-21-16,0 0 15,21 0-15,-21 0 0,1 0 0,20 0 16,-21 0-16,21 0 0,-20 0 0,20-21 15,0 21-15,-21 0 0,22 0 16,-22-21-16,21 21 0,-21 0 0,1-21 16</inkml:trace>
  <inkml:trace contextRef="#ctx0" brushRef="#br0" timeOffset="7684.78">11409 15812 0,'21'0'31,"-21"-22"0,0 1-15,0 0-16,0 0 15,0 0-15,0 0 0,0-1 0,21-20 16,-21 21-16,21-21 0,0-1 16,1-20-16,-1 20 0,0-20 0,0-1 15,0 1-15,0 21 0,22-22 16,-22 22-16,21-1 0,1 22 0,-22 0 15,21 0-15,-21 0 0,0 21 0,1 0 16,-1 0-16,0 21 16,-21 21-16,0-21 0,0 1 15,0-1-15,0 0 0,0 0 16,0 0-16,0 0 0,0 1 16,0-1-1,21-21-15,0 0 0,0-21 16,1-1-1,-22 1 1,0 0-16,0 0 0,0 0 16,0 0-16,-22-1 0,1 1 0,0 0 15,0 21-15,0 0 16,0 0-16,-1 0 0,1 0 0,0 0 16,0 21-16,0 0 0,0 22 15,-1-22-15,22 21 0,-21 22 0,21-22 16,-21 22-16,0-1 0,21-21 15,0 22-15,0-1 0,-21-20 16,21 20-16,0 22 0,0-43 16,0 1-16,0-22 0,21 21 15,0-21-15,0-21 0,22 21 0,-22-21 16,21 0-16,0 0 0,22 0 0,-22-21 16,1 0-16,20 0 0,1 0 15,-22-22-15,21 22 0,-20-21 0,-22 21 16,21-22-16,-21 22 0,1-21 0,-22 0 15,0 20-15,0-20 0,0 21 16,0 0-16,0 0 0,-22 21 0,1 0 16,0 0-16,0 0 0,0 0 15,0 0-15,-1 21 0,1-21 0,0 21 16,21 0-16,0 0 0,0 0 16,0 1-16,0-1 15,21 0-15,0 0 0,1-21 0,20 21 16,-21-21-16,0 21 0,22 1 15,-22-22-15,0 0 0,0 21 0,0-21 16,0 0-16,1 21 0,-1-21 0,0 0 16,-21 21-16,21 0 15,0-21 1,-21 21-16,21-21 16,1 0-1,-1 0-15,0 0 16,0 0-16,0-21 0,0 21 0,1-21 15,-1 21-15,0-21 0,0 0 16,21 21-16,-20-21 0,-1-1 0,0 1 16,0 0-16,-21 0 0,0 0 0,21-22 15,-21 22-15,0 0 0,0 0 16,0 0-16,-21 21 31,21 21-15,-21 0-16,21 0 0,0 0 15,0 1-15,0-1 0,0 0 16,0 0-16,0 0 0,0 0 16,21 1-16,0-1 0,-21 0 0,43-21 15,-22 21-15,0 0 0,21-21 16,1 0-16,-1 0 0,0 0 0,1 0 16,20 0-16,-21 0 0,22 0 0,-22 0 15,1-21-15,-1 21 0,0-21 16,1 0-16,-1 0 0,-21-1 0,0 22 15,0-21-15,1 0 0,-22 0 0,0 0 16,0 0-16,0-1 16,0 1-16,-22 21 0,1 0 15,0 0-15,0 0 0,0 0 16,0 0-16,-1 0 0,1 0 0,0 21 16,0 1-16,0-22 0,21 21 15,0 0-15,0 0 0,0 0 16,0 0-16,0 1 0,0-1 15,0 0-15,0 0 16,21-21-16,0 0 16,0 0-16,0 0 0,1 0 15,-1 0-15,-21-21 0,21 21 16,0-21-16,-21 0 16,21-1-16,0 1 0,-21 0 15,0 0-15,0 0 16,22 21-1,-1 21 1,-21 0-16,0 0 0,0 0 16,21 1-16,-21 20 0,21-21 15,0 0-15,0 0 0,1 1 16,-1-22-16,0 0 0,0 21 16,0-21-16,22 0 0,-1 0 0,-21 0 15,21 0-15,1-21 0,-22-1 0,21 22 16,-21-21-16,22 0 0,-22 0 15,0-21-15,0 20 0,0-20 16,1 21-16,-1-21 0,0-1 0,-21-20 16,0 20-16,21-20 0,0-1 15,-21 22-15,0 0 0,21-22 0,-21 43 16,0-21-16,0 21 0,-21 42 31,0 21-31,0-21 0,21 22 16,-21 20-16,0-21 0,21 22 15,-22-22-15,22 22 0,0-22 16,0 0-16,0 1 0,0-1 0,0 0 0,0 1 16,0-22-16,22 21 0,-22-21 15,21 1-15,0-1 0,21 0 16,-21-21-16,1 0 0,-1 0 0,21 0 16,-21 0-16,22 0 0,-22 0 15,21-21-15,-21 0 0,0-1 0,22 1 16,-22 0-16,0-21 0,0 21 15,0-22-15,1 22 0,-1 0 16,-21-21-16,0 20 0,0 1 0,0 0 16,-21 21-1,-1 0-15,22 21 16,-21 0-16,0 1 0,21-1 0,-21 0 16,21 21-16,0-21 0,0 1 15,0-1-15,0 0 0,0 0 0,0 0 16,21 0-16,0 1 0,0-1 15,1-21-15,-1 0 0,21 0 16,-21 0-16,0 0 0,22 0 0,-1 0 16,-21-21-16,22-1 0,-1 22 0,0-21 15,-21-21-15,1 21 0,-1 0 16</inkml:trace>
  <inkml:trace contextRef="#ctx0" brushRef="#br0" timeOffset="7922.73">14224 15494 0,'-21'21'0,"42"-42"0,-63 42 16,63-21 0,21 0-16,0-21 15,1 0-15,-1 21 0,0 0 0,22-21 16,-22 21-16,64-21 15,-64-1-15,1 22 0,20-21 16,-20 21-16,-1-21 0,0 21 0,-21-21 16,22 21-16,-22-21 0,0 21 15,0 0-15</inkml:trace>
  <inkml:trace contextRef="#ctx0" brushRef="#br0" timeOffset="8680.03">16256 15240 0,'0'-21'15,"0"42"-15,0-63 0,0 21 0,0-1 16,-21 1-16,21 0 0,-21 21 0,-1-21 16,22 0-16,-21 21 0,0 0 0,0 0 15,0 0-15,0 0 0,-1 0 16,1 21-16,0 0 0,0 0 0,0 22 15,0-1-15,21 0 0,-22 1 16,22 20-16,-21-21 0,21 1 16,0-1-16,0 0 0,0 1 0,0-22 15,0 21-15,0-21 0,21 1 0,1-1 16,-1 0-16,0 0 0,21 0 16,-21-21-16,22 0 0,-22 0 15,21 0-15,1 0 0,-22 0 0,21-21 16,0 21-16,1-21 0,-1 0 0,0 0 15,1-1-15,-22 1 0,21-21 16,-21 21-16,-21-22 0,0 22 0,0-21 16,0 0-16,0-1 0,0 1 15,-21 0-15,-21 20 0,0-20 0,20 21 16,-20-21-16,0 20 0,-1 22 0,1-21 16,0 21-16,-1 0 0,22 0 15,-21 0-15,21 0 0,0 21 16,21 1-16,0-1 0,-22 0 15,22 0-15,0 21 0,0-20 0,0-1 16,0 21-16,22-21 0,-1 0 0,-21 1 16,21-1-16,0 0 0,21 0 15,-20-21-15,20 0 0</inkml:trace>
  <inkml:trace contextRef="#ctx0" brushRef="#br0" timeOffset="9671.78">16976 14732 0,'0'-21'0,"0"42"0,0-63 0,-22 42 16,1 0-16,0 0 0,21 21 16,0 0-16,-21 0 0,21 0 15,-21 22-15,21-1 0,0 0 0,0 1 16,0-1-16,0 22 0,0-1 15,-21 1-15,21-22 0,0 21 0,0 1 16,-22-22-16,22 22 16,0-22-16,0 0 0,0-20 0,0 20 15,0-21-15,0 0 0,0 0 0,0 1 16,0-44 15,0 1-31,22 0 0,-1 0 16,-21-21-16,21 20 0,0 1 15,0-21-15,22 0 0,-22 20 0,0 1 16,21 0-16,1 0 0,-22 0 16,21 0-16,0 21 0,-20 0 0,20 0 15,-21 0-15,21 21 0,-20 0 0,-1 0 16,0 0-16,-21 0 16,0 1-16,0-1 0,0 42 15,-21-42-15,0 1 0,-22-1 0,22 0 16,-21 0-16,-1-21 0,22 21 15,-21 0-15,0-21 0,20 0 0,1 0 16,0 22-16,0-22 0,0 0 16,0 0-16,-1 0 0,1 0 15,21 21 1,0 0 0,21-21-1,1 0-15,-1 0 0,0 21 0,0-21 16,21 0-16,1 0 0,-1 0 15,0 0-15,22 0 0,-22-21 16,22 0-16,-1 21 0,1-21 0,-22-1 16,22 22-16,-22-21 0,0 0 15,1 0-15,-1 0 0,-21 0 0,0-22 16,0 22-16,1 0 0,-1-21 16,-21 20-16,0-20 0,0 21 0,0 0 15,0 0-15,0-1 0,0 1 16,0 42-1,-21 1-15,-1-1 16,1 21-16,21-21 0,0 22 16,-21-1-16,21 0 0,-21 1 15,21 20-15,0-21 0,0 1 0,0 20 16,0-20-16,0 20 0,0 1 0,0-1 16,0 1-16,0-1 0,0 1 15,0-1-15,0 1 0,0 20 0,0-20 16,0-1-16,0 1 0,0-1 15,0 1-15,0-1 0,-21 1 0,21-1 16,-21-20-16,-1 20 0,1-42 0,0 22 16,21-22-16,-21 0 0,0 0 15,0 0-15,-1-21 0,1 0 16,0-21-16,21 0 0,0 0 0,-21 0 16,0-22-16,21 22 0,0-21 15,0-22-15,0 22 0,0-22 16,0 1-16,0-1 0,21 22 0,0-21 15,0-1-15,0 1 0,1-1 16,-1 1-16,0-1 0,0 1 0,0-1 16,0 1-16,1-1 0,-22 1 0,21-1 15</inkml:trace>
  <inkml:trace contextRef="#ctx0" brushRef="#br0" timeOffset="9896.21">17907 15071 0,'0'0'15,"0"-21"1,-21 21 15,21 21-15,0 0-1,0 0 1,0 0-16</inkml:trace>
  <inkml:trace contextRef="#ctx0" brushRef="#br0" timeOffset="10228.17">18182 15579 0,'21'0'0,"22"0"15,-22 0-15,0 0 16,0 0-16,0 0 0,0-21 16,1-1-16,-1 1 0,0 0 0,0 0 15,-21 0-15,0 0 0,0-1 0,0 1 16,0 0-16,-21 0 16,21 0-16,-21 21 0,0 0 15,-22 0-15,22 0 0,0 0 0,-21 21 16,20 0-16,1 0 0,0 0 15,0 1-15,0-1 0,0 21 0,21-21 16,0 22-16,0-22 0,0 21 16,0-21-16,0 22 0,0-22 0,0 0 15,0 0-15,21 0 0,0 0 0,0 1 16,0-22-16,0 0 0,1 21 16,20-21-16,0 0 0,-21 0 0,22 0 15,-1 0-15,0-21 0,1 21 0</inkml:trace>
  <inkml:trace contextRef="#ctx0" brushRef="#br0" timeOffset="10797.1">18965 15409 0,'0'-21'0,"0"42"0,0-63 16,0 21-16,0 0 0,0 0 0,-21 21 16,0 0-1,0 0-15,0 0 0,21 21 0,-22 0 16,1 0-16,0 0 0,21 0 15,-21 22-15,21-22 0,-21 21 0,21 1 16,-21-1-16,21-21 0,0 21 0,0-20 16,0 20-16,0-21 0,0 0 15,0 0-15,0 1 0,21-1 16,0 0-16,0 0 0,0-21 0,22 0 16,-22 0-16,0 0 0,0 0 15,21 0-15,-20-21 0,20 21 0,-21-21 16,0 0-16,22-1 0,-22-20 0,0 21 15,0-21-15,0-1 0,0-20 16,1 20-16,-1-20 0,0-22 0,0 22 16,-21-22-16,21 22 0,0-1 15,-21 1-15,0-1 0,0 22 16,22-1-16,-22 1 0,21 0 0,-21 21 16,0-1-16,-21 44 15,-1 20 1,1-21-16,21 21 15,-21 1-15,0-1 0,21 22 16,0-22-16,0 21 0,0 1 0,0-1 0,0 1 16,0-1-16,0 1 0,0-22 15,0 1-15,0-1 0,0 0 0,0 1 16,0-1-16,0-21 0,0 0 0,0 0 16,21 1-16,0-1 0,0-21 15,1 0-15,-1 0 16,0 0-16,0 0 0,0 0 15,-21-21-15,21-1 0,1 1 16,-1 0-16,0 0 0,0 0 16,0-22-16,0 22 0,-21-21 0,22 21 15</inkml:trace>
  <inkml:trace contextRef="#ctx0" brushRef="#br0" timeOffset="11071.56">19113 15325 0,'-21'0'16,"42"0"-16,-63 0 0,21 0 0,21 21 15,21-21 1,21 0-16,-20 0 0,20 0 16,0 0-16,1 0 0,-1 0 15,0 0-15,-21 0 0,22 0 0,-1 0 16,-21 0-16,0 0 0,1 0 0,-1 0 15,0 21 1,0-21 15</inkml:trace>
  <inkml:trace contextRef="#ctx0" brushRef="#br0" timeOffset="12272.52">21018 15346 0,'0'-21'0,"0"42"0,0-63 16,0 20-16,0-20 0,0 21 16,0-21-16,0 20 0,22-20 0,-22 21 15,0-21-15,0 20 0,0 1 0,0 0 16,0 0-16,0 42 31,0 0-31,0 0 0,0 22 16,0-1-16,-22 0 0,22 1 15,0 20-15,0-20 0,-21-1 0,21 0 16,-21 1-16,21-1 0,-21-21 16,21 0-16,0 22 15,0-22-15,0 0 0,21-21 31,0 0-31,0-21 16,1 0-16,-1-1 16,0-20-16,-21 21 0,21 0 0,-21-22 15,21 22-15,-21 0 0,21-42 16,1 41-16,-22 1 16,21 0-16,-21 0 0,0 42 15,0 0 1,21 0-16,-21 1 0,0 20 15,0-21-15,0 0 0,21 22 0,-21-22 16,0 0-16,0 0 0,0 0 16,21 0-16,0-21 0,-21 22 0,22-1 15,-1-21-15,0 0 0,0 0 0,0 0 16,22 0-16,-22 0 0,0 0 16,21-21-16,-21-1 0,22 1 0,-1 21 15,-21-42-15,22 21 0,-22 0 16,0-1-16,0-20 0,0 21 15,0 0-15,1-43 0,-22 22 0,0 21 16,0-22-16,0 22 0,0 0 16,0 0-16,-22 42 31,22 0-31,-21 0 16,21 22-16,0-22 0,0 21 0,0-21 15,0 22-15,0-22 0,0 21 16,0-21-16,0 22 0,0-22 0,0 0 15,21 0-15,1-21 0,-1 21 16,0-21-16,0 22 0,21-22 16,-20 0-16,-1 0 0,0 0 0,0-22 15,0 1-15,22 0 0,-22 21 16,0-21-16,0-21 0,0 20 16,0 1-16,1 0 0,-22-21 0,0 21 15,0-22-15,0 1 0,0 21 16,0-43-16,0 43 0,0 0 15,0 0-15,-22 21 16,1 0 0,0 21-16,0 0 0,21 0 0,-21 22 15,0-22-15,21 21 0,0-21 16,0 22-16,0-1 0,0-21 16,0 0-16,0 0 0,0 22 0,0-22 15,21-21-15,0 21 0,0 0 0,0-21 16,0 0-16,22 0 0,-22 0 15,21 0-15,1 0 0,-1 0 16,0 0-16,1 0 0,-1-21 0</inkml:trace>
  <inkml:trace contextRef="#ctx0" brushRef="#br0" timeOffset="12617.95">24109 14817 0,'0'-21'0,"-64"21"16,22 0-16,21 0 0,0 0 15,-22 0-15,22 21 0,-21-21 0,21 21 16,-22 0-16,1 21 0,21-20 0,-22-1 15,22 21-15,0 0 0,0 1 16,0-1-16,21 0 0,-21 1 16,21-22-16,0 21 0,0 1 15,0-22-15,21 21 0,0-21 0,0 0 16,0 1-16,0-1 0,22-21 0,-22 21 0,21-21 16,-21 0-16,22 0 15,-1 0-15,0 0 0,1 0 0,-1 0 0,0-21 16,1 0-16,-1-1 0</inkml:trace>
  <inkml:trace contextRef="#ctx0" brushRef="#br0" timeOffset="13484.33">24680 15007 0,'0'-21'0,"0"42"0,0-63 0,-21 21 16,0 21-16,0 0 0,0 0 0,-1 0 15,1 0-15,0 0 0,-21 0 16,21 0-16,-1 21 0,1 0 0,0 21 15,-21-20-15,21 20 0,-1-21 16,1 21-16,0 1 0,0-1 16,0 0-16,21-20 0,0 20 0,0-21 15,0 0-15,0 0 0,0 1 16,0-1-16,21 0 0,0-21 16,0 0-16,0 0 0,22 0 0,-22 0 15,0 0-15,0 0 0,0 0 16,1-21-16,-1 0 0,0-1 0,0 1 15,0-21-15,0 21 0,-21-22 16,22 1-16,-1 0 0,-21-1 16,0 22-16,21-21 0,-21 21 0,21-22 15,-21 65 17,0 20-32,0-21 0,0 0 15,0 0-15,0 22 0,0-22 0,0 21 16,0-21-16,0 1 0,0-1 15,21 0-15,-21 0 0,21 0 0,22 0 16,-22-21-16,21 22 0,1-22 16,-1 0-16,0 0 0,-21 0 0,22 0 15,-1 0-15,-21 0 0,22 0 0,-22-22 16,0 1-16,0 0 0,0 0 16,-21 0-16,0 0 0,21-22 15,-21 22-15,0-21 0,22 21 0,-22-22 16,0 22-16,0 0 0,0 0 15,0 0-15,0 42 16,0 0 0,0 0-16,0 0 0,0 0 0,0 22 15,0-22-15,0 21 0,0-21 0,-22 43 16,1-43-16,21 21 16,0-20-16,0-1 0,0 0 15,-21-21-15,21 21 0,-21 0 0,21 0 16,-21-21-1,21-21 1,0 0-16,0 0 16,0 0-16,0 0 0,0-1 15,0 1-15,21-21 0,0 0 0,0-1 16,0 1-16,1 0 0,20-1 16,-21 1-16,21 21 0,-20-22 0,20 22 15,0 0-15,-21 0 0,22 21 16,-22 0-16,21 0 0,-21 0 0,22 21 15,-22 0-15,0 0 0,0 22 0,0-1 16,-21 0-16,0 1 0,0-22 0,0 21 16,0 1-16,0-1 15,0-21-15,0 21 0,0-20 0,0-1 16,-21 0-16,21 0 0,-21 0 0,21 0 16,-21-21-1</inkml:trace>
  <inkml:trace contextRef="#ctx0" brushRef="#br0" timeOffset="15843.86">27136 15494 0,'21'0'16,"0"-21"-16,0 21 0,0-21 16,0 0-16,1-1 15,20 1-15,-21 0 0,0 0 0,0 0 16,1 0-16,-1-1 0,0 1 16,0-21-16,0 21 0,-21-22 0,0 22 15,0-21-15,0 0 0,0-1 16,-21 22-16,0-21 0,0 21 0,0-22 15,-1 22-15,-20 0 0,0 0 0,21 21 16,-22 0-16,1 0 0,0 0 16,-1 0-16,1 21 0,0 21 15,20-21-15,-20 22 0,21-1 0,0 22 16,21-22-16,0 0 0,0 22 0,0-22 16,0 0-16,0 1 0,0-22 15,0 0-15,21 21 0,0-20 16,0-22-16,0 21 0,22-21 0,-22 0 15,21 0-15,-21 0 0,22 0 16,-1-21-16,-21-1 0,22 1 0,-22 0 16,0 0-16,21 0 0,-21-22 15,1 1-15,-1 21 0,0-21 0,0-1 16,-21 1-16,0 21 0,21 0 0,-21-1 16,0 1-16,0 0 0,0 42 15,0 0-15,0 1 16,0-1-16,0 21 0,0-21 15,0 22-15,0-1 0,21 0 16,-21-21-16,22 22 0,-1-22 0,-21 0 16,21 21-16,0-42 0,0 22 15,0-1-15,22-21 0,-22 0 0,0 0 16,21 0-16,-20 0 0,20-21 0,-21 21 16,0-22-16,22 1 0,-22 0 15,0 0-15,0-21 0,0 20 0,0-20 16,1 0-16,-1-1 0,0-20 15,0 21-15,0-1 0,0 1 0,1 0 16,-1 20-16,21 1 0,-21 0 16,0 21-16,1 0 15,-1 0-15,0 21 0,-21 0 16,0 22-16,0-22 0,0 0 16,0 0-16,0 0 0,0 1 0,0-1 15,0 0-15,0 0 0,0 0 16,21-42-1,0 0 1,-21 0-16,0 0 16,0-22-16,21 22 0,-21 0 0,0-21 15,0-1-15,0 22 0,0-21 16,0-1-16,0 22 0,0 0 16,0 0-16,-21 21 15,0 21-15,0 0 16,0 0-16,0 22 0,-1-1 0,1 0 15,0 1-15,-21-1 0,21 0 0,-1 1 16,22-1-16,0 0 0,0 1 16,0-1-16,0 0 0,0-20 0,0 20 15,22-21-15,-1 0 0,0 0 16,21 1-16,-21-22 0,22 0 0,-22 0 16,21 0-16,-21 0 0,22 0 15,-22 0-15,21-22 0,1 1 16,-22 0-16,21 0 0,-21-21 0,22-1 0,-1 1 15,0 0-15,1-1 16,-1 1-16,0 0 0,1 20 0,-1 1 16,0 0-16,1 0 0,-22 0 15,21 21-15,-21 0 0,0 0 0,1 0 16,-1 0-16,-21 21 0,0 0 0,0 0 16,0 0-16,0 1 15,0-1-15,0 0 16,0 0-16,0-42 62,0 0-62,21 0 0,-21-1 16,0 1-16,0 0 0,0 0 16,0 0-16,0 0 15,-21 21 1,0 0-16,-1 0 0,-20 0 15,21 21-15,0 0 0,0-21 0,-1 21 16,1 0-16,0 0 0,0 1 16,0 20-16,0-21 0,21 0 15,0 22-15,-22-22 0,22 0 16,0 21-16,0-21 0,0 1 0,0 20 16,22-21-16,-22 0 0,21-21 0,0 21 15,21 1-15,-21-22 0,1 0 16,20 0-16,-21 0 0,21 0 0,1 0 15,-1 0-15,-21-22 0,22 22 16,-1-42-16,0 21 0,1 0 0,-1-22 16,-21 1-16,21 0 0,-20-1 15,-1 22-15,0-21 0,0 0 16,0 20-16,-21 1 0,21 0 0,-21 0 16,-21 42-1,0 0 1,0 0-16,0 1 0,0-1 15,-1 21-15,1-21 0,21 22 0,-21-22 16,21 21-16,-21-21 0,21 0 0,0 22 16,0-22-16,0 0 0,0 0 15,21 0-15,0-21 0,0 0 16,1 0-16,-1 0 0,0 0 16,0 0-16,0 0 0,0 0 0,1-21 15,20 0-15,-21 0 0,0 0 16,0 0-16,22-22 0,-22 1 15,0 21-15,0-22 0,0 1 0,1 21 16,-1-21-16,0 20 0,0 1 16,-21 0-16,0 42 31,-21 22-31,21-22 0,-21 0 16,21 0-16,-21 21 0,21-20 0,0 20 15,-22-21-15,22 21 0,0-20 16,0-1-16,0 0 0,0 0 0,0 0 15,0 0-15,0 1 16,-21-22 15,21-22-31,0 1 0,0 0 16,0 0-16,0 0 0,0 0 16,0-1-16,-21 1 0,21 0 15,-21 21-15,21 21 31,-21 0-31,21 1 16,0-1-16,0 0 0,0 0 16,21 0-16,0-21 15,0 21-15,0-21 0,22 0 16,-22 0-16,0 0 0,21 0 16,-20 0-16,20 0 0,0 0 0,-21-21 15,22 0-15,-1 0 16,0 0-16,1-22 0,-1 22 0,0-21 15,-20 0-15,20-1 0,-21 1 16,0 0-16,0 20 0,1-20 16,-22 21-16,0 0 0,0 0 15,0 42 1,0 0-16,-22 0 0,22 0 16,0 0-16,0 22 0,0-22 0,-21 21 15,21-21-15,0 22 0,0-22 16,0 0-16,0 21 0,0-20 0,0-1 15,0 0 1,0 0-16,-21-21 31,0 0-15,-21 0-16,20 0 0,-41 0 0,21 0 16,-22 0-16,1 21 0,-22-21 15</inkml:trace>
  <inkml:trace contextRef="#ctx0" brushRef="#br0" timeOffset="16772.89">6117 16997 0,'0'-21'0,"0"42"0,0-85 0,0 43 16,0 0-16,0 0 0,21 0 0,0 0 16,-21-1-16,22 22 0,-1 0 15,0 0-15,-21 22 0,21-1 16,0 21-16,0 0 0,22 1 15,-22-1-15,0 0 0,21 22 0,-20-22 16,-1 1-16,-21 20 0,21-21 16,-21 1-16,21 20 0,-21-42 0,0 22 15,0-1-15,21-21 0,0 0 16,-21 1-16,22-1 0,-1-21 16,0 0-16,-21-21 15,0-1-15,0 1 0,21 0 16,-21 0-16,21 0 0,-21-22 0,0 22 15,0-21-15,0 0 0,0-1 16,21 1-16,-21-22 0,0 22 16,22-21-16,-22-1 0,0 22 0,0-1 15,21-20-15,0 42 0,0-22 16,-21 22-16,21 0 0,-21 0 0,21 21 31,-21 21-31,0 0 0,0 0 0,0 1 16,0 20-16,0 0 0,0-21 15,0 22-15,0-1 0,0-21 16,0 22-16,0-22 0,0 21 0</inkml:trace>
  <inkml:trace contextRef="#ctx0" brushRef="#br0" timeOffset="17020.73">7175 17209 0,'0'21'32,"-21"0"-32,21 0 0,-21-21 0,21 42 15,-21-20-15,21-1 0,0 0 16,-21 0-16,21 0 0,-21 0 16,21 22-16,-22-22 0,22 0 15,22-42 16,-22 0-15,21 0-16,-21-1 0</inkml:trace>
  <inkml:trace contextRef="#ctx0" brushRef="#br0" timeOffset="17168.16">7112 16870 0,'0'-21'0,"0"42"0,0-21 47,0 21-47,0 0 16,21 0-16,0-21 15</inkml:trace>
  <inkml:trace contextRef="#ctx0" brushRef="#br0" timeOffset="17726.84">8043 17293 0,'0'-63'15,"0"42"-15,0-1 0,0 1 0,-21 0 16,0 0-16,0 0 0,0 21 15,-1-21-15,-20 21 0,21 0 0,0 0 16,-22 0-16,22 0 0,0 0 16,0 0-16,-21 21 0,20 0 15,1 21-15,0-21 0,0 22 0,0-22 16,21 21-16,0 1 0,0-1 16,0-21-16,0 21 0,0-20 15,0 20-15,21-21 0,0 0 0,0-21 16,0 21-16,1-21 0,-1 0 15,21 0-15,-21 0 0,0 0 0,1-21 16,-1 0-16,0 0 0,0 0 16,-21 0-16,21-1 0,0 1 15,-21 0-15,0-21 0,0 21 0,0-22 0,0 22 16,0-21-16,0 21 0,0-1 16,0 1-16,0 0 0,0 42 31,0 0-31,0 1 0,0-1 15,0 0-15,0 0 0,0 0 16,0 0-16,0 1 0,0-1 0,22 0 16,-1-21-16,-21 21 0,21 0 15,0-21-15,-21 21 0,21-21 0,0 0 16,1 0-16,-1 0 16,0 0-16,0 0 15,0 0-15</inkml:trace>
  <inkml:trace contextRef="#ctx0" brushRef="#br0" timeOffset="18471.91">9927 16743 0,'0'-21'16,"0"42"-16,0-85 0,0 43 0,0-21 0,21 21 16,-21 0-16,21-22 0,-21 22 15,0 0-15,0 0 0,22 21 16,-22 21 0,0 21-16,0-21 0,0 22 15,0 20-15,0-20 0,0 20 16,0 1-16,0-1 0,-22-21 15,1 22-15,0-1 0,0-20 0,0 20 16,0-20-16,-1-1 0,22-21 16,0 21-16,-21-20 0,21-1 15,0 0-15,0 0 0,0 0 16,0-42 0,0 0-1,0 0-15</inkml:trace>
  <inkml:trace contextRef="#ctx0" brushRef="#br0" timeOffset="18962.64">9821 16806 0,'-21'-42'0,"42"84"0,-42-105 0,21 21 16,0 20-16,0 1 0,0-21 16,0 21-16,21 0 0,0-1 15,1 1-15,-1 0 0,21 0 16,0 0-16,1 0 0,-1-1 0,0 22 15,22 0-15,-22 0 0,1 0 16,-1 0-16,0 0 0,-21 22 0,22-1 16,-22 0-16,0 0 0,0 21 15,-21 1-15,0-1 0,0 22 16,-42-22-16,21 21 0,-22-20 0,1-1 16,-21 22-16,-1-22 0,22 0 0,-22-21 15,22 22-15,0-22 0,-1 0 16,22 0-16,0-21 0,0 0 0,0 0 15,-1 0-15,22-21 16,0 0 0,0 0-16,22 0 0,-1 21 15,0-22-15,0 22 0,0 0 16,22 0-16,-22 0 0,0 22 16,0-22-16,0 21 0,22 21 15,-22-21-15,0 0 0,0 1 0,0 20 16,0-21-16,1 0 0,-1 0 15,0 1-15,0-1 0,0-21 16,0 21-16,1 0 0,-1-21 0,0 0 16,0 0-16,0 0 15,0 0-15,1-21 16,-1 0-16,0 0 16,0-1-16</inkml:trace>
  <inkml:trace contextRef="#ctx0" brushRef="#br0" timeOffset="19294.45">10668 17209 0,'21'0'31,"0"0"-31,0 0 16,1-22-16,-1 22 16,0-21-16,0 21 0,21-21 15,-20 21-15,-1-21 0,21 0 0,-21 21 16,0-21-16,1-1 0,-22 1 15,0 0-15,0 0 0,0 0 16,0 0-16,-22 21 16,1 0-16,0 0 0,-21 0 0,21 0 15,-1 0-15,1 21 0,0 0 16,0 0-16,0 0 0,0 0 0,-1 22 16,22-22-16,0 21 0,0-21 15,0 1-15,0-1 0,0 21 0,0-21 16,0 0-16,22 1 15,-1-22-15,0 0 0,21 0 0,1 0 16,-22 0-16,21 0 0,0 0 16,1-22-16,-1 1 0,0 0 15</inkml:trace>
  <inkml:trace contextRef="#ctx0" brushRef="#br0" timeOffset="21167.89">11515 16595 0,'0'0'0,"0"-21"0,-22 21 16,1 0 0,0 21-16,21 0 15,-21 21-15,0 1 0,21 20 0,-21-21 16,-1 22-16,1-1 0,21 1 16,-21-1-16,0 1 0,0-1 0,0 22 15,-22-21-15,22 20 0,0-20 16,0 20-16,0 1 0,-22 0 0,22-1 15,0 1-15,0 0 16,0 21-16,-1-22 0,1 1 0,0-22 16,0 22-16,21-21 0,0-1 0,0 1 15,0-22-15,0-21 0,21 21 0,21-20 16,-20-22-16,20 0 0,0 0 16,1 0-16,-1 0 0,0-22 0,1 1 15,-1-21-15,21 21 0,-20-22 16,-1 1-16,0 0 0,1-22 15,-22 22-15,0-22 0,21 1 16,-20-1-16,-22 22 0,0-21 0,0-1 16,0 1-16,0-1 0,-43 1 15,22-1-15,0 22 0,-85-64 16,64 85-16,-1 0 16,1-1-16,-21 22 0,20 0 15,22 0-15,0 0 0,0 0 16,0 0-16,21-21 31,42 21-31,-21-21 0,0 0 0,22 0 16,-22 0-16,21-1 0,0 1 0,-20 0 15,20-21-15,0 21 0,1-1 16,-1-20-16,-21 21 0,21 0 0,-20 0 16,41-22-16,-42 22 15,-21 0-15,0 0 16,0 42 15,0 0-15,0 0-16,0 0 15,0 1-15,0-1 0,0 0 16,21 0-16,1-21 16,-22 21-16,21-21 0,0 0 0,0 0 15,0 21-15,22-21 16,-1 0-16,-21 0 0,0 0 15,0 0-15,1 0 0,-1 0 16,0-21-16,0 0 0,0 21 0,0-21 16,1 21-16,-1-21 0,0 0 15,-21-1-15,21 22 0,-21-21 0,21 0 16,-21 0-16,-21 21 31,0 0-31,0 0 0,21 21 16,-21 0-16,-1 0 0,1-21 15,21 22-15,0-1 0,0 0 0,0 0 16,0 0-16,0 0 16,21 1-16,1-22 0,-1 0 15,21 0-15,-21 0 0,0 0 0,22 0 16,-1 0-16,-21 0 0,22 0 16,-22 0-16,21-22 0,-21 22 15,22-21-15,-22 0 0,21 0 0,-21 0 16,0 0-16,1-1 0,-22 1 0,0 0 15,21-21-15,-21 21 16,0-1-16,0 1 0,-21 21 31,-1 0-31,22 21 0,-21 1 16,0-22-16,21 21 0,0 0 0,-21 0 16,21 0-16,-21 0 0,0 1 15,21-1-15,0 0 16,21-21 15,0 0-15,-21-21-16,21 21 0,-21-21 15,0-1-15,21 1 0,0 0 16,-21 0-16,0 0 0,22 21 16,-22-21-16,21 21 0,0 0 15,-21 21 1,21-21-16,-21 21 0,0 0 15,0 0-15,0 0 16,21 1-16,-21-1 0,21-21 16,1 0-16,-1 0 15,0 0-15,0 0 16,0 0-16,0-21 0,22 21 16,-22-22-16,21 22 0,1-21 0,-1 0 15,0 0-15,1 0 0,20-22 16,-21 22-16,-20 0 15,-1 0-15,0 0 0,0 0 0,-21-1 16,21 22-16,-21 22 31,21-22-15,-21 21-16,22-21 16,-1 0 15,-21-21 0,0-1-31,0 1 16,0 0-16,0 0 15,-21 21 1,21-21-16,-22 21 0,1 0 16,0 0-16,0 0 15,0 21-15,21 0 0,-21 0 16,-1 0-16,22 1 0,-21-1 0,21 21 15,0-21-15,0 0 0,0 22 16,0-22-16,0 0 0,0 0 0,0 0 16,0 1-16,0-1 0,21-21 15,1 21-15,-22 0 0,21-21 0,0 0 16,0 0-16,21 0 0,1 0 16,-22 0-16,0 0 15,0-21-15,22 0 0,-22 21 0,0-21 16,21-1-16,-21 1 0,1 0 0,20-21 15,-21 21-15,0-22 0,0 1 16,1 21-16,-1-43 0,-21 43 16,0 0-16,0 0 0,0 42 31,-21 0-31,-1 0 0,1 0 16,21 22-16,-21-22 0,21 21 15,-21-21-15,21 22 0,0-22 0,0 0 16,0 0-16,0 0 0,0 1 15,21-1-15,21-21 16,-20 0-16,-1 0 0,21 0 16,-21 0-16,22 0 0,-22 0 0,21-21 15</inkml:trace>
  <inkml:trace contextRef="#ctx0" brushRef="#br0" timeOffset="21779.55">14732 17018 0,'0'0'0,"-21"-21"0,0 0 0,21 0 0,0-1 15,-22-20-15,22 0 0,0-1 16,0 22-16,0-21 0,0 0 0,0 20 16,22-20-16,-1 21 0,21 0 0,-21 0 15,22 21-15,-1 0 0,-21 0 16,21 0-16,22 0 0,-22 42 0,1-21 15,-1 21-15,-21 22 0,21-22 16,-20 22-16,-1-22 0,0 22 0,-21-1 16,0-21-16,0 22 0,0-22 15,-21 1-15,0-1 0,21-21 0,0 21 16,0-20-16,0-1 0,0 0 0,0 0 16,0-42 15,0 0-31,0 0 15,21-22-15,-21 22 0,21-21 0,0-1 16,0 1-16,-21-21 0,43-1 16,-22 1-16,0-1 0,0 1 0,0-1 15,22 1-15,-22-1 0,0 22 0,21-1 16,-21 1-16,1 21 0,-1 0 16,-21 0-16,0-1 0,21 22 0,0 0 15,-21 22-15,0-1 16,0 0-16,0 0 0,0 0 0,0 22 15,0-22-15,0 21 0,0 0 16,0 1-16,0-1 0,0-21 16,0 22-16</inkml:trace>
  <inkml:trace contextRef="#ctx0" brushRef="#br0" timeOffset="24225.1">16044 17272 0,'21'0'15,"1"-21"1,-1 0-16,0 0 0,-21-1 16,0 1-16,0-21 0,0 21 0,0 0 15,0-22-15,0 22 0,0-21 16,-21 21-16,21-1 0,-21 1 16,-1 0-16,1 0 0,-21 21 15,21 0-15,0 0 0,-1 0 0,-20 0 16,21 21-16,0 0 0,0 0 0,-1 22 15,1-22-15,21 21 0,0-21 16,0 1-16,0 20 0,0-21 0,0 21 16,0-20-16,0-1 0,21 0 15,-21 0-15,22 0 0,-1-21 0,-21 21 16,21-21-16,0 0 0,0 0 16,0 0-16,1 0 0,-1 0 0,0 0 15,0-21-15,0 21 0,22-21 16,-22 0-16,0 0 0,0 0 15,0-1-15,-21 1 0,21-21 0,-21 21 16,22 0-16,-22-1 0,0 1 16,0 0-16,0 42 31,0 0-31,0 1 0,0 20 16,0-21-16,0 0 0,0 0 0,0 1 15,0 20-15,0-21 0,0 0 16,0 0-16,0 1 0,21-1 15,0-21-15,0 0 0,0 0 16,22 0-16,-22 0 0,21 0 16,-21 0-16,22 0 0,-1 0 0,0-21 15,1-1-15,-22 22 0,21-21 16,0 0-16,1 0 0,-22-21 0,21 20 16,-21 1-16,1-21 0,-22 21 15,0-22-15,0 22 0,0 0 0,0 0 16,0 0-16,-22 21 0,-20 0 15,21 0-15,0 21 0,0 0 16,-1 0-16,1 0 0,0 1 0,0-1 16,21 21-16,-21-21 15,21 0-15,0 1 0,0-1 0,0 0 0,21 0 16,0 0-16,0 0 16,22-21-16,-22 22 0,0-22 0,21 21 15,1-21-15,-1 0 0,-21 0 0,21 0 16,1 0-16,-1 0 0,0 0 15,1 0-15,-1 0 0,0 0 0,1 0 16,-22-21-16,21 21 0,-21-22 16,1 22-16,-1-21 0,0 0 0,0 0 15,-21 0-15,0 0 0,0-1 16,0 1-16,0 0 0,0 0 16,-21 0-16,0 0 0,0-1 0,-1 22 15,1 0-15,0 0 16,0 0-16,0 0 0,0 0 0,-1 22 15,1-22-15,0 21 0,0 0 0,21 0 16,0 21-16,-21-20 0,21-1 16,-21 0-16,21 0 0,0 0 0,0 0 15,0 1-15,21-22 16,0 0-16,0 0 0,0 0 0,22 0 16,-22 0-16,0 0 15,0 0-15,21-22 0,-20 1 0,-1 21 16,0-21-16,21 0 0,-21 0 0,1 0 15,-1-1-15,-21 1 16,21-21-16,-21 21 0,21 0 0,-21-1 16,0 1-16,0 0 15,0 42 1,0 0-16,-21 1 16,21-1-16,-21 0 0,21 0 15,0 0-15,0 0 0,0 22 0,0-22 16,0 0-16,0 0 15,21 0-15,0 1 0,0-22 0,0 0 16,22 0-16,-22 0 0,0 0 0,21 0 16,-20 0-16,20 0 15,-21 0-15,21 0 0,-20-22 0,-1 1 0,0 21 16,0-21-16,0 0 16,0 0-16,-21 0 0,22-1 0,-22-20 15,21 21-15,-21 0 0,0 0 0,0-1 16,0 1-16,0 42 31,0 1-31,0-1 16,0 0-16,0 0 0,0 0 0,0 0 15,0 1-15,0-1 0,0 0 16,21 0-16,0-21 16,0 0-16,0 0 0,1 0 15,20 0-15,-21 0 0,0 0 16,22 0-16,-22 0 0,0 0 0,0-21 15,21 0-15,-20 0 0,-1-1 0,0 1 16,0 0-16,0-21 0,-21-1 16,21 1-16,1 0 0,-22-22 0,0 22 15,0 0-15,21-22 0,0 22 16,0 21-16,0-22 0,-21 22 0,0 0 16,21 0-16,-21 42 15,0 0-15,0 0 16,0 0-16,0 22 0,-21-22 0,21 21 15,-21 1-15,0-1 16,0 0-16,0 1 0,21-1 0,-22 0 0,1-21 16,0 22-16,21-22 0,-21 21 15,21-21-15,0 1 0,0-1 16,0 0-16,-21 0 0,21 0 16,21-21 15,-21-21-16,21 0-15,-21 0 0,21 0 0,0-1 16,1 1-16,41-21 0,-42 21 16,22-22-16,-1 22 0,0 21 15,1-21-15,-1 21 0,0 0 16,1 0-16,-1 0 0,-21 0 16,21 21-16,-20-21 0,20 21 0,-42 1 15,21-1-15,-21 0 0,0 0 0,0 0 16,0 0-16,-21 1 0,0-1 15,0 0-15,-1 0 0,-20-21 0,0 21 16,-1-21-16,22 0 0,-21 21 16,0-21-16,20 0 0,-20 0 0,21 0 15,0 0-15,21-21 16,0 0 0,21 21-1,0 0 1,0 0-1,0 0-15,-21 21 0,22 0 16,-1-21-16,-21 22 0,21-22 16,0 21-16,0-21 0,0 0 0,1 0 15,-1 21-15,0-21 0,21 0 16,-21 0-16,22 0 0,-22 0 0,21 0 16,-21-21-16,22 21 0,-22-21 15,21 21-15,-21-22 0,1 1 0,-1 0 16,21-21-16,-21 21 0,0-22 15,1 1-15,-22 0 0,21-1 16,0-20-16,0 20 0,0-20 0,-21-1 16,21 22-16,1 0 0,-1-1 0,0 22 15,-21-21-15,0 21 0,21 21 16,-42 21 0,0 0-1,0 21-15,-1-20 0,1 20 0,-21 0 16,0 43-16,20-43 15,1 1-15,0-1 0,0-21 0,21 21 16,-21 1-16,21-1 0,0-21 0,0 0 16,0 22-16,0-22 15,21 0-15,0 0 0,0 0 0,0-21 16,1 22-16,-1-22 0,0 0 16,0 0-16,0 21 0,22-21 0,-22 0 15,21 0-15,-21 0 0,22 0 0,-22-21 16,21 21-16,-21-22 0,22 1 15,-22 0-15,0 0 0,0 0 0,0 0 16,0-1-16,1 1 0,-22-21 16,0 21-16,0 0 0,0-1 15,-22 22-15,1 0 16,0 0-16,0 22 0,0-1 0,0 0 16,-1 0-16,1 0 0,0 0 15,0 1-15,0-1 0,21 21 16,0-21-16,0 0 15,0 1-15,21-1 16,0-21-16,0 0 16,0 0-16,1 0 15,-1 0-15,0 0 0,0 0 16,0-21-16,-21-1 16,21 1-16,-21 0 15,0 0-15</inkml:trace>
  <inkml:trace contextRef="#ctx0" brushRef="#br0" timeOffset="24490.16">17759 16828 0,'0'21'0,"0"-42"0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F5EF-312D-456D-A930-76233545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1000-9DF8-4FC7-8773-7D98587C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30B1-AA21-499D-9674-CBE929C4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066-58C6-4F12-B53B-D3235297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703E-4C9B-4B3F-9337-20DE9F0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2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BD13-745B-4B1B-9CD4-2D03117D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495D-ED44-423E-8F44-FFDFF7A22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5626-F409-4F8D-B8D0-F065C47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343B-E858-4EC4-96F7-0B52B74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D940-3C2A-44C0-B590-8413DB7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0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2D8D5-EDE5-4603-9A13-923AE4196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18748-BB74-4D50-9CC4-0EE00616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9BBB-BB05-481D-8D46-553A48D4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3AE8-98AC-49D4-9FAD-154EF52A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8347-4A68-49F4-AF4D-6B9E36D9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2DE0-EF52-4481-8796-DB9F9440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4E67-D5FD-4C57-AA9A-E60BBB8C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A340-DDBC-4A3B-BBD1-9A177859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1116-08F4-4292-8FD9-01D09E9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6202-9709-46A5-9501-D72FC49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8CC4-D5AE-437E-A785-337F62DE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A992-CC3D-467B-B93A-9E648956B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754F-8A66-4168-BC9E-826D9566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50CE-7BF9-4D48-87CC-6F949D8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C5D4-1D76-4915-A7A4-408CE5A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3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867E-E050-4DB5-9F9C-2A16AD49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512A-F8B1-43CF-8758-1498317EA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75C7-EAC2-4932-A97C-A5DB588F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2B48A-22CC-4645-97F7-E16C35A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4EC9-653D-4E75-8B5D-9C7834C9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72FA-4835-4852-80BE-6BDD236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69A6-A594-4EEF-A430-DD775277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6FA1-E471-4FCC-A422-E0B9CC37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A8491-134D-47DB-AD2C-007806C1A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DD351-4995-4324-8EDD-6A678C4F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F8A2D-DD54-4E13-933A-7CBC6FFF4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89D31-061A-41E4-9CB0-B138142A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93020-9D02-49D0-94E6-7329B88B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348A5-CC25-4D4F-8F8D-4B6C9A74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352E-02C7-4930-AAEF-857F6C88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81818-FDBF-4194-A675-C141572D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3478D-F17C-4815-9210-8B68CDC1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B376D-1DAE-49FC-A51A-3E819E9B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CD954-3F13-4596-9829-59527661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99E05-3EAF-4406-9E6E-AB3DE7D3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AA7A-9CD5-49FF-91C9-2B9E4192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3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2DAC-5C8A-4065-AA81-9EDB65B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F15D-F0A5-4693-B9A4-5907FABF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6F75-E92B-4CC6-9308-B3C83F82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DE64-6196-43E6-8329-9820803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F49B-9379-4D29-B36F-FEA5609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FFF4-FDDE-4489-9D0E-EA3BE84D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5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52F2-B676-46FB-A323-7E85D6F3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F2DD6-5517-494F-B2F6-FA020A90D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E399E-32B6-4F01-B35A-38AC0A51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2784-B62C-4FC0-A0AA-12533D1B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83F3-8F9E-4A35-BF78-97F278DD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67C2-87E0-42D0-84ED-7A010D5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5396E-AC45-49A7-9DA1-E1D991C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663D-E6A7-47B6-939F-36295480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3A18-44A2-46C8-B871-DCC9FA879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5278-CB71-408C-AFF1-B5F715BA7692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6B93-305D-42EC-AC31-7F2950EB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2E67-8332-46F1-BC18-E7C32B4AA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24AF-3281-47C2-9D48-02DC27324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1FEF1-8384-428E-B3BD-4979B6CF2B28}"/>
                  </a:ext>
                </a:extLst>
              </p14:cNvPr>
              <p14:cNvContentPartPr/>
              <p14:nvPr/>
            </p14:nvContentPartPr>
            <p14:xfrm>
              <a:off x="434160" y="38160"/>
              <a:ext cx="872532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1FEF1-8384-428E-B3BD-4979B6CF2B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8800"/>
                <a:ext cx="874404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99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284569-136C-4F2C-AB78-E9A5D545F99C}"/>
                  </a:ext>
                </a:extLst>
              </p14:cNvPr>
              <p14:cNvContentPartPr/>
              <p14:nvPr/>
            </p14:nvContentPartPr>
            <p14:xfrm>
              <a:off x="76320" y="190440"/>
              <a:ext cx="942624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284569-136C-4F2C-AB78-E9A5D545F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81080"/>
                <a:ext cx="94449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0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2521A2-E563-4B29-9FA5-5425F2208B6D}"/>
                  </a:ext>
                </a:extLst>
              </p14:cNvPr>
              <p14:cNvContentPartPr/>
              <p14:nvPr/>
            </p14:nvContentPartPr>
            <p14:xfrm>
              <a:off x="175320" y="213480"/>
              <a:ext cx="906804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2521A2-E563-4B29-9FA5-5425F2208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04120"/>
                <a:ext cx="908676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155AB2-AD14-4160-BB8E-A56ABD540E0F}"/>
                  </a:ext>
                </a:extLst>
              </p14:cNvPr>
              <p14:cNvContentPartPr/>
              <p14:nvPr/>
            </p14:nvContentPartPr>
            <p14:xfrm>
              <a:off x="175320" y="205920"/>
              <a:ext cx="11887560" cy="480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155AB2-AD14-4160-BB8E-A56ABD540E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96560"/>
                <a:ext cx="119062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2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48B106-CBA1-4C3E-900D-1EA7057F4FFE}"/>
                  </a:ext>
                </a:extLst>
              </p14:cNvPr>
              <p14:cNvContentPartPr/>
              <p14:nvPr/>
            </p14:nvContentPartPr>
            <p14:xfrm>
              <a:off x="479880" y="221040"/>
              <a:ext cx="916740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48B106-CBA1-4C3E-900D-1EA7057F4F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11680"/>
                <a:ext cx="918612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9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D3F1EA-F7AE-441D-BD1E-322A17AE0047}"/>
                  </a:ext>
                </a:extLst>
              </p14:cNvPr>
              <p14:cNvContentPartPr/>
              <p14:nvPr/>
            </p14:nvContentPartPr>
            <p14:xfrm>
              <a:off x="236160" y="106560"/>
              <a:ext cx="851184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D3F1EA-F7AE-441D-BD1E-322A17AE00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97200"/>
                <a:ext cx="853056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19F378-A23E-4773-9724-951E4FE844F1}"/>
                  </a:ext>
                </a:extLst>
              </p14:cNvPr>
              <p14:cNvContentPartPr/>
              <p14:nvPr/>
            </p14:nvContentPartPr>
            <p14:xfrm>
              <a:off x="30600" y="167760"/>
              <a:ext cx="91900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19F378-A23E-4773-9724-951E4FE84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58400"/>
                <a:ext cx="92088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0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B0BB8-B8F7-4395-A26A-B4F0414ED587}"/>
                  </a:ext>
                </a:extLst>
              </p14:cNvPr>
              <p14:cNvContentPartPr/>
              <p14:nvPr/>
            </p14:nvContentPartPr>
            <p14:xfrm>
              <a:off x="83880" y="137160"/>
              <a:ext cx="889272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B0BB8-B8F7-4395-A26A-B4F0414ED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7800"/>
                <a:ext cx="891144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6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577A40-A6E0-4452-8BE4-601970B9CE34}"/>
                  </a:ext>
                </a:extLst>
              </p14:cNvPr>
              <p14:cNvContentPartPr/>
              <p14:nvPr/>
            </p14:nvContentPartPr>
            <p14:xfrm>
              <a:off x="914400" y="807840"/>
              <a:ext cx="7467840" cy="326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577A40-A6E0-4452-8BE4-601970B9C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798480"/>
                <a:ext cx="7486560" cy="32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05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BEB2BB-47EC-4ECF-9F1C-A440DA8F621D}"/>
                  </a:ext>
                </a:extLst>
              </p14:cNvPr>
              <p14:cNvContentPartPr/>
              <p14:nvPr/>
            </p14:nvContentPartPr>
            <p14:xfrm>
              <a:off x="0" y="167760"/>
              <a:ext cx="919764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BEB2BB-47EC-4ECF-9F1C-A440DA8F6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9216360" cy="5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3F344A-5AF2-4CDE-971D-89851011DCFC}"/>
                  </a:ext>
                </a:extLst>
              </p14:cNvPr>
              <p14:cNvContentPartPr/>
              <p14:nvPr/>
            </p14:nvContentPartPr>
            <p14:xfrm>
              <a:off x="38160" y="4739760"/>
              <a:ext cx="10965600" cy="200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3F344A-5AF2-4CDE-971D-89851011D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4730400"/>
                <a:ext cx="10984320" cy="20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27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BCE2-AA6C-4351-A543-1F934EF6C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23279-4E01-43EE-B4D5-6EB2FE4A6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2248E-AA12-4E3C-A7FB-A30447991678}"/>
                  </a:ext>
                </a:extLst>
              </p14:cNvPr>
              <p14:cNvContentPartPr/>
              <p14:nvPr/>
            </p14:nvContentPartPr>
            <p14:xfrm>
              <a:off x="22680" y="403920"/>
              <a:ext cx="896940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2248E-AA12-4E3C-A7FB-A30447991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94560"/>
                <a:ext cx="898812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31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2021-04-05T01:08:36Z</dcterms:created>
  <dcterms:modified xsi:type="dcterms:W3CDTF">2021-04-05T02:02:03Z</dcterms:modified>
</cp:coreProperties>
</file>