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1:14:28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762 0,'0'-21'16,"0"0"-1,0 0 1,0-1-16,0 1 15,21 21-15,-21-21 0,0 0 16,0 0 0,0 0-1,21 21 17,-21 21-32,0 0 0,0 0 15,0 0-15,0 22 0,0-1 0,0-21 16,0 43-16,0-22 0,21 0 15,-21 22-15,0-22 0,0 22 16,0-1-16,0-21 0,0 22 0,0-22 16,0 1-16,0 20 15,0-21-15,-21 1 0,21-1 0,0 0 16,0 1-16,0-1 0,0-21 16,0 22-16,0-22 0,0 0 0,0 0 15,0 0-15,0 0 16,-21-21-16,21-21 15,0 0 1,-21 21-16,21-21 0,0-21 16,0 20-16,0 1 0,-22-21 0,22 21 15,-21-22-15</inkml:trace>
  <inkml:trace contextRef="#ctx0" brushRef="#br0" timeOffset="550.67">2667 868 0,'0'0'0,"0"-21"0,-21 0 0,0-1 16,-1-20 0,22 21-16,0 0 15,0 0-15,0-1 16,22 22-16,-1-21 15,0 0-15,21 21 0,1-21 16,-22 0-16,21 0 0,0 21 16,1-22-16,-1 22 0,22-21 0,-22 21 15,0 0-15,22 0 0,-22 0 16,22 0-16,-1 0 0,-21 21 16,22 1-16,-1-1 0,-20 0 0,-1 0 15,22 21-15,-22 1 0,0-1 16,-21 0-16,22 1 0,-22 20 0,21-20 15,-21 20-15,1-21 0,-22 22 16,0-22-16,0 22 0,0-22 0,0 0 16,0 22-16,-22-22 0,-20 1 15,21 20-15,-21-21 0,-1 1 16,1-1-16,-22 22 0,22-22 16,-21 0-16,-1 1 0,1-22 0,-22 21 15,21 0-15,1-20 0,-1-1 16,-20 0-16,20 0 0,22 0 0,-22-21 15,22 0-15,0 0 0,-1 0 16,1 0-16,21 0 0,0 0 16,-22 0-16,43-21 0,-21 0 15,21 0-15,0 0 16,0-1-16,21 22 0,1-21 0,-1 0 16,21 0-16,-21 0 0,22 0 15,-22-1-15,21 1 0</inkml:trace>
  <inkml:trace contextRef="#ctx0" brushRef="#br0" timeOffset="1138.33">4064 1482 0,'0'-21'15,"0"-1"-15,0 1 16,0 0-16,0 0 16,0 0-16,0 0 15,0-1-15,21 22 16,0 0-16,-21-21 0,21 21 15,1 0-15,-1 0 0,0 21 16,0-21-16,0 22 16,0-1-16,1 0 0,-1 0 0,0 0 15,0 22-15,0-22 0,-21 21 16,0-21-16,21 22 0,-21-1 0,0-21 16,0 21-16,0 1 0,0-22 15,0 21-15,-21-21 0,0 1 0,0 20 16,21-21-16,-21 0 0,0 0 15,-1-21 17,22-21-32,0 0 0,0 0 0,0 0 15,0-22-15,0 1 0,0 21 16,22-21-16,-1-1 0,-21 1 16,21 0-16,21 20 0,-21-20 15,1 21-15,-1-21 0,0 20 0,21 1 16,-21 0-16,1 0 0,-1 0 15,0 21-15,0-21 0,0 21 16,-21-22-16,21 22 0,1 0 16</inkml:trace>
  <inkml:trace contextRef="#ctx0" brushRef="#br0" timeOffset="1858.93">5292 1715 0,'0'-22'15,"0"1"-15,0 0 0,0 0 16,0 0 0,0 0-16,0-1 0,0 1 15,0 0-15,21 0 16,-21 0-16,0-22 16,0 22-16,0 0 15,0 0-15,-21 0 0,-1 0 16,1 21-16,0-22 0,-21 22 15,21 0-15,-1 0 0,1 0 0,-21 0 16,21 0-16,-22 22 0,22-1 16,0 0-16,-21 0 0,21 0 0,-1 22 15,1-22-15,0 21 0,0 0 16,0 1-16,0-1 0,21 0 16,0 1-16,0-22 0,0 21 15,0-21-15,0 22 0,0-22 0,0 0 16,21-21-16,0 21 0,0-21 15,0 0-15,0 0 0,1 0 0,20 0 16,-21 0-16,0 0 0,0-21 16,22 0-16,-22 0 0,0 0 0,0-1 15,0 1-15,22 0 0,-43-21 16,42 21-16,-42-22 0,21 1 0,0 21 16,-21-22-16,22 22 0,-22-21 15,0 21-15,0 0 0,0-1 0,0 1 16,0 42 15,0 1-31,0-1 16,0 21-16,0-21 0,0 22 0,0-22 15,0 21-15,0-21 0,0 22 16,0-22-16,0 0 0,0 0 0,0 0 16,0 0-16,21 1 0,-21-1 15,21-21-15,-21 21 0,21-21 0,0 0 16,0 0-16,1 0 15,-1 0-15,0 0 0,0-21 0,0 21 16,0-21-16,1-1 0,20 1 16,-21 0-16</inkml:trace>
  <inkml:trace contextRef="#ctx0" brushRef="#br0" timeOffset="2511.62">5778 1461 0,'0'0'0,"0"-22"0,0 1 0,0 0 16,0 0-16,0 0 15,0 42 32,0 0-47,0 0 0,0 0 0,0 1 16,0 20-16,0-21 0,0 0 0,0 22 16,0-22-16,0 21 15,0-21-15,0 0 0,0 1 0,0-1 16,0 0-16,0 0 0,0 0 15,0 0-15,22-21 32,-22-21-17,21 21-15,0-21 0,-21-21 16,21 21-16,0-1 0,-21-20 0,21 21 16,1-21-16,-1 20 0,-21 1 15,21 0-15,0 0 0,-21 0 0,21 0 16,0-1-16,1 22 15,-1 0-15,0 22 32,-21-1-32,0 0 0,0 0 0,0 0 15,0 0-15,0 1 0,0 20 16,0-21-16,21 21 0,-21-20 0,0-1 16,0 0-16,0 21 0,21-21 15,0 1-15,1-1 0,-22 0 16,21-21-16,0 0 0,0 0 0,0 0 15,22 0-15,-22 0 0,0 0 16,0-21-16,0 21 0,22-21 0,-22-1 16,0 1-16,0 0 0,0-21 15,0 21-15,1-22 0,-1 1 16,-21 0-16,0 20 0,0-20 16,0 0-16,0-1 0,0 22 0,-21-21 15,-1 21-15,1 0 0,0-1 16,0 1-16,0 21 0,0 0 0,-1 0 15,1 0-15,0 0 16,0 0-16,0 0 0,21 21 31</inkml:trace>
  <inkml:trace contextRef="#ctx0" brushRef="#br0" timeOffset="3254.71">7154 762 0,'0'0'0,"-42"-63"16,21 41 0,21 1-16,-21 21 15,-1 0 1,22 21 0,-21 1-16,21-1 0,0 0 0,0 21 15,0 1-15,0-1 0,0 21 16,0 1-16,0-1 0,0-20 0,0 20 15,0 1-15,0-1 0,0 1 16,0-1-16,0-20 0,0 20 16,0 1-16,0-22 0,0 21 15,0-20-15,0-1 0,0 0 0,-21 1 16,21-22-16,0 21 0,-21-21 0,21 1 16,0-1-16,0-42 31,0-1-16,0 1-15,0-21 0,0 21 0,0-22 16,0 1-16,0 0 0,0-1 16,21 1-16,-21 0 0,21 21 15,0-22-15,1 1 0,20 21 0,-21-22 16,0 22-16,22 0 0,-22 0 0,21 21 16,0-21-16,-20 21 15,20 0-15,0 0 0,1 0 0,-1 21 16,-21 0-16,21 0 0,1 0 15,-22 1-15,0-1 0,0 0 0,0 21 16,-21-21-16,0 22 0,0-1 16,0 0-16,-42-20 0,21 20 0,0-21 15,-22 21-15,1-20 0,0-1 16,-1 0-16,1 0 0,21 0 0,-21-21 16,-1 21-16,1-21 0,21 0 15,-22 0-15,22 0 0,-21 0 0,21 0 16,0 0-16,-1 0 0,22-21 15,-21 21-15,21-21 16,0 0 0,21 0-16,1 21 0,-1-21 15,21-1-15,-21 22 0,22-21 0</inkml:trace>
  <inkml:trace contextRef="#ctx0" brushRef="#br0" timeOffset="3806.65">8318 1524 0,'0'0'0,"22"-21"15,-1 0-15,-21 0 0,0-1 16,0 1 0,0 0-16,-21 0 0,-1 21 15,1 0-15,0-21 0,0 21 16,0 0-16,-22 0 0,22 0 0,-21 0 15,0 21-15,-1 0 0,22-21 16,-21 42-16,-1-20 0,1-1 0,21 21 16,-21 0-16,20 1 15,1-1-15,0 0 0,0 1 0,0-1 0,21-21 16,0 22-16,0-1 0,0-21 16,0 0-16,21 0 0,0 1 15,0-1-15,0 0 0,1-21 0,-1 0 16,21 0-16,-21 0 0,22 0 15,-22 0-15,21 0 0,0-21 0,-20 0 16,20-1-16,0 1 0,-21 0 16,1-21-16,20 21 0,-21-22 0,0 1 15,0 21-15,1-22 0,-22 1 16,21 0-16,-21 21 0,21-22 0,-21 22 16,0 0-16,0 42 31,-21 21-31,21-20 15,-21 20-15,21-21 0,0 21 16,0 1-16,0-22 0,0 21 16,0-21-16,0 1 0,0-1 0,0 0 15,0 0-15,0 0 0,21-21 0,0 0 16,0 21-16,0-21 0,0 0 16,1 0-16,-1 0 0,0 0 0,21-21 15,-21 21-15,22-21 0,-1 0 16</inkml:trace>
  <inkml:trace contextRef="#ctx0" brushRef="#br0" timeOffset="4083.49">9207 1397 0,'0'0'0,"0"-21"0,0 0 16,0 0-16,0-1 0,-21 1 0,0 21 15,0 0-15,0 0 0,0 0 16,-1 0-16,1 0 0,0 0 0,0 21 15,-21 1-15,20-1 0,1 0 16,21 21-16,-21-21 0,0 22 0,21-1 16,0-21-16,0 22 0,0-1 15,0 0-15,0 1 0,0-22 16,0 21-16,0-21 0,0 0 0,21 1 16,0-1-16,0 0 0,22-21 15,-22 0-15,0 0 0,21 0 0,1 0 16,-22 0-16,21 0 0,-21 0 15,22-21-15,-22 0 0,0-22 0</inkml:trace>
  <inkml:trace contextRef="#ctx0" brushRef="#br0" timeOffset="4726.13">9610 1016 0,'0'0'0,"0"-85"15,0 64-15,0 0 0,0 0 16,0 0-16,-22 21 0,1 0 15,21 21-15,0 0 16,0 0-16,-21 22 0,21-1 0,0 21 16,0-20-16,0 20 0,0-20 15,0-1-15,0 21 0,0-20 0,0 20 16,0-20-16,0-1 0,0 0 16,0 1-16,0-1 0,0 0 0,0 1 15,0-1-15,0-21 0,0 0 16,0 22-16,0-22 0,0 0 0,0 0 15,0 0-15,0-42 32,0 0-17,0-21-15,0 20 16,0-20-16,21 21 0,0-21 0,1-1 16,-1 1-16,0 0 0,21-1 15,-21 1-15,43 21 0,-22-22 0,1 22 16,-1 0-16,21 21 0,-20-21 15,-1 21-15,0 0 0,-20 0 0,20 0 16,-21 21-16,0-21 0,-21 21 16,0 0-16,0 1 0,0-1 15,0 0-15,-21 0 0,-21 0 0,21 0 16,-22-21-16,1 22 16,0-1-16,-1 0 0,1-21 0,0 21 15,-1-21-15,1 0 0,0 21 16,-1-21-16,22 0 0,-21 0 0,21 0 15,-1 0 1,22 21-16,0 1 0,0-1 16,22 0-16,-1-21 15,0 21-15,0 0 0,21 0 0,-20 1 16,20-1-16,-21-21 0,0 21 0,22 0 16,-22 0-16,21-21 0,-21 21 15,0-21-15,1 0 0,-1 22 0,0-22 16,0 0-16,-21-22 31,0 1-15</inkml:trace>
  <inkml:trace contextRef="#ctx0" brushRef="#br0" timeOffset="5919.1">11917 1524 0,'0'0'0,"21"-21"0,0 21 16,0-21-16,0 21 0,1-21 0,-1-1 16,0 22-16,-21-21 0,21 0 15,-21 0-15,21 21 0,-21-21 0,0 0 16,0-1-16,0 1 15,-21 21-15,0 0 0,0 0 0,0 0 16,-1 0-16,-20 0 0,21 0 16,-21 21-16,20 1 0,-20-1 0,21 0 15,0 0-15,-22 21 0,22 1 16,0-22-16,0 21 0,0 22 0,0-22 16,21 0-16,0 1 0,0-1 15,0 0-15,0 1 0,0-22 16,21 21-16,0-21 0,21 1 0,-21-1 15,22 0-15,-1 0 0,0-21 16,1 0-16,-1 0 0,0 0 0,22 0 16,-22 0-16,1 0 0,-1-21 15,0 0-15,1 21 0,-1-43 0,-21 22 16,21 0-16,-20-21 0,-1-1 0,0 1 16,0 0-16,-21-1 0,0 1 15,0-21-15,0 20 0,-21 1 0,0-22 16,0 22-16,-22 21 0,1-21 15,0 20-15,-1 1 0,1 0 0,-22 0 16,1 0-16,21 21 16,-1 0-16,1 0 0,0 0 0,-1 0 15,22 21-15,0-21 0,21 21 16,0 0-16,0 0 0,0 1 16,21-22-16,21 21 0,-20-21 15,20 0-15,0 21 0,22-21 0,-22 0 16,22 0-16,-1 0 0,1 0 15,-1 0-15,22 0 0,-22-21 0,1 21 16,20-21-16,-20-1 0,-1 1 0,1 0 16,-1 0-16,1 0 0,-22 0 15,1-1-15,-1-20 0,-21 21 0,0-21 16,-21 20-16,0 1 16,0-21-16,0 21 0,-21-22 0,-21 22 15,21 0-15,-1 0 0,-20 0 16,21 21-16,0 0 0,0 0 15,-1 0-15,1 0 0,0 0 0,0 21 16,21 21-16,0-21 0,-21 22 16,21-1-16,0 22 0,0-22 0,0 21 15,0-20-15,0 20 0,0 1 0,0-1 16,0 1-16,0-1 16,0 1-16,0 20 0,0-20 0,0-1 0,0 22 15,0-21-15,0-1 0,0 1 16,0 20-16,0-20 0,0 20 15,0-20-15,-21 21 0,21-1 0,-22-20 16,1 20-16,0-20 0,21-1 16,-21 1-16,0-22 0,0 1 0,-1 20 15,22-42-15,-21 22 0,21-22 16,-21 0-16,0 0 0,0 0 0,-22-21 16,22 21-16,0-21 0,-21 0 15,-1 0-15,-20 0 0,21-21 16,-22 21-16,22-21 0,-1 0 0,1 0 15,0-22-15,-1 22 0,22 0 0,-21 0 16,21-21-16,0 20 0,21 1 16,0-21-16,0 21 0,0 0 15,0-1-15,0 1 0,0 0 0,21 0 16,0 0-16,0 0 0,0-1 16,0 1-16,1 0 0,-1 0 0,0 21 15,0-21-15</inkml:trace>
  <inkml:trace contextRef="#ctx0" brushRef="#br0" timeOffset="6782.66">14817 1122 0,'0'0'0,"21"-21"0,-21 0 0,0-1 15,0 1-15,0-21 0,0 21 16,0 0-16,0-1 16,0 44-1,0-1-15,-21 21 0,21 0 16,-22 1-16,1-1 0,21 0 16,-21 1-16,21 20 0,-21-20 0,21 20 15,-21 1-15,0-22 0,21 21 16,-22 1-16,1-22 0,0 22 0,21-22 15,-21 0-15,0 1 0,21-1 16,0-21-16,0 0 0,0 1 0,0-1 16,0-42-1,0-1 1,0 1-16,0 0 0,0 0 16,21-21-16,-21-1 0,21 1 0,-21 0 15,0-22-15,21 22 0,0-22 16,1 22-16,-22-22 0,21 1 15,0 21-15,0-22 0,21 22 0,-20-22 16,20 22-16,0 21 0,-21 0 16,22-1-16,-1 22 0,-21 0 0,22 22 15,-22-1-15,21 21 0,-21 0 16,0 1-16,1-1 0,-1 0 16,0 1-16,-21 20 0,0-20 0,0 20 15,0 1-15,0-22 0,0 21 0,0-20 16,0-1-16,0 0 0,-21 1 15,21-22-15,-21 21 0,21-21 16,0 1-16,0-1 0,0 0 16,-22-21-1,1 0-15,21-21 16,-21 0-16,0-1 0,0 1 16,0 0-16</inkml:trace>
  <inkml:trace contextRef="#ctx0" brushRef="#br0" timeOffset="6979.55">14668 1757 0,'0'0'0,"-21"0"0,42-21 31,1 21-31,-1 0 16,0 0-16,0-21 0,0 21 15,22-22-15,-1 22 0,0-21 0,1 21 16,-1 0-16,0-21 0,1 0 15,-1 21-15,21-21 0,-20 21 0,-1-21 16,0 21-16,-20 0 0,20 0 16</inkml:trace>
  <inkml:trace contextRef="#ctx0" brushRef="#br0" timeOffset="7394.31">15557 1566 0,'0'0'0,"0"-21"16,0 0-16,0 0 16,22 21-16,-1 0 0,0-21 15,0 21-15,0 0 0,0 0 16,1 0-16,-1 0 0,0 0 16,0 21-16,0 0 0,0 0 0,1 0 15,-1 1-15,0-1 0,0 21 16,0-21-16,-21 22 0,0-22 15,21 21-15,-21-21 0,0 22 0,0-22 16,0 21-16,0-21 0,0 0 16,-21 1-16,21-1 0,-21 0 0,21 0 15,-21-21 1,21-21 0,0 0-16,0 0 0,0-1 15,0 1-15,0 0 0,0 0 16,0-21-16,0-1 0,0 22 0,0-21 15,21 21-15,0-22 0,-21 22 16,21 0-16,1 0 0,-1 0 16,0-1-16,0 1 0,0 0 15,0 21-15,1 0 0,-1-21 0,0 21 16,0 0-16,0 0 0</inkml:trace>
  <inkml:trace contextRef="#ctx0" brushRef="#br0" timeOffset="7842.05">16298 1566 0,'0'-21'0,"0"0"16,0 0 0,0 0-16,21 0 31,1 21-31,-1 0 0,0 0 15,0 0-15,0 0 0,0 21 16,1-21-16,-1 21 0,-21 0 0,21 21 16,0-20-16,0-1 0,0 0 0,-21 21 15,0-21-15,22 1 0,-22-1 16,0 21-16,0-21 0,0 0 0,0 1 16,0-1-16,0 0 0,0 0 15,0 0-15,-22-21 0,22 21 0,-21-21 16,0 0-1,21-21 1,0 0-16,0 0 16,0 0-16,0 0 0,0-1 15,0-20-15,21 21 0,-21-21 0,21 20 16,1 1-16,-22-21 0,0 21 16,21 0-16,0-1 0,-21 1 0,21 0 15,0 0-15,0 21 16,1-21-1,-1 21-15</inkml:trace>
  <inkml:trace contextRef="#ctx0" brushRef="#br0" timeOffset="9115.57">17293 1651 0,'0'0'0,"21"-21"0,-21 0 0,21 21 16,-21-21-16,0-1 0,0 1 15,0 0-15,0 0 0,0 0 16,0 0-16,0-1 0,0 1 16,0 0-16,-21 21 15,0-21-15,0 21 0,0 0 16,0 0-16,-1 21 0,-20 0 15,21 0-15,0 1 0,0-1 0,-1 0 16,1 21-16,0 1 0,0-1 16,21 0-16,0 1 0,-21-1 0,21-21 15,0 21-15,0 1 0,0-22 16,0 21-16,0-21 0,0 1 0,0-1 16,21 0-16,0-21 15,0 0-15,0 0 16,1 0-16,-1 0 0,21 0 0,-21-21 15,0 21-15,1-21 0,-1-1 16,0 1-16,0 0 0,0 0 0,0-21 16,1 20-16,-1-20 0,0 0 15,-21 21-15,0-22 0,21 22 0,-21 0 16,21-21-16,-21 20 0,0 1 16,0 42 15,0 1-31,-21-22 0,21 42 15,0-21-15,0 0 0,-21 0 0,21 22 16,0-22-16,0 0 0,0 0 16,0 22-16,0-22 0,0 0 15,0 0-15,0 0 0,21 0 16,0-21-16,0 0 0,1 0 16,-1 22-16,0-22 0,0 0 0,0 0 15,0 0-15,1 0 0,20-22 16,-21 1-16,0 0 0,0 21 0,1-21 15,-1 0-15,0 0 0,0-22 16,0 22-16,0 0 0,1 0 0,-22-22 16,0 22-16,21 0 0,0 0 15,-21 0-15,0 0 16,0 42 0,0 0-1,0 0-15,0 0 0,0 0 16,0 22-16,0-22 0,0 0 15,0 0-15,0 22 0,0-22 0,0 0 16,0 0-16,0 0 0,21 0 16,-21 1-16,21-22 0,0 0 15,1 0-15,20 0 0,-21 0 16,0 0-16,22 0 0,-22-22 0,0 1 16,0 0-16,0 0 0,0 0 15,1 0-15,-1-1 0,-21-20 0,21 21 16,0-21-16,-21 20 0,0-20 15,21 21-15,0-21 0,-21 20 16,0 1-16,0 0 0,0 0 0,0 0 16,0 42 15,0 0-31,0 0 16,0 0-16,-21 22 0,0-22 0,0 21 15,21 1-15,-21-22 0,0 21 16,-1 22-16,1-22 0,21 0 0,-21 22 15,21-22-15,-21 22 0,21-1 0,0 1 16,0 20-16,-21 1 0,0-22 16,-1 22-16,22 0 0,-21-1 15,0 1-15,21 0 0,-21-1 0,21 1 16,0-21-16,0 20 0,-21-20 16,21-1-16,0 1 0,0-1 0,0-20 15,0-1-15,0 0 0,0-21 16,0 1-16,0-1 0,-21 0 0,-1-21 15,1 0-15,0 0 16,0-21-16,0 0 0,0-1 16,-1 1-16,-20 0 0,21-21 0,0-1 15,-22-20-15,22 21 0,0-22 16,0 1-16,0-1 0,21 1 16,0-1-16,0 1 0,0-22 0,0 21 15,21 1-15,0-22 0,21 22 0,-20-1 16,20 1-16,0 20 0,1-20 15,20 21-15,1-22 0,-1 22 0,1-1 16,-1 1-16,22-21 0,-22 20 16,22 1-16,-22 0 0,22-1 0</inkml:trace>
  <inkml:trace contextRef="#ctx0" brushRef="#br0" timeOffset="16784">3662 3048 0,'0'0'0,"-21"0"0,-1 0 0,1 0 16,0 0-16,0 0 15,0 0-15,0 0 0,-1 0 16,1 0-16,42 0 63,22 0-63,-22 0 0,21 0 15,1 0-15,-1 0 0,21 0 0,-20 0 16,20 0-16,1 0 0,-1 0 15,1 0-15,-1 0 0,1 0 0,20-21 16,1 21-16,0 0 0,21 0 16,-22 0-16,22 0 0,0 0 0,-21 0 15,20 0-15,1 0 0,0 0 16,-21 0-16,21 0 0,-1 0 0,1 0 16,0 0-16,0 0 15,0 0-15,21 0 0,-21 0 0,21 0 16,21 0-16,-21 0 0,21 0 0,-21 0 15,21 0-15,0 0 0,-21 0 16,21 0-16,1 0 0,-22 0 0,0 0 16,0 0-16,0 0 0,-22 0 15,1 0-15,0 0 0,0 0 0,-21 0 16,-1 0-16,1 0 0,0-21 16,-1 21-16,-20 0 0,-1 0 0,1 0 15,-22 0-15,0 0 0,1 0 16,-22 0-16,0 0 0,0 0 15,0 0-15,1 0 0,-1 0 16,-21-21 0,21 21 15,-21-22-15</inkml:trace>
  <inkml:trace contextRef="#ctx0" brushRef="#br0" timeOffset="17396.25">12192 2815 0,'0'0'0,"-21"0"0,0 0 0,-1 0 15,1 0 1,0 0-16,0 0 0,21 21 31,21-21-15,21 0-16,-20 0 0,20 0 15,21 0-15,1 0 0,-1 0 0,1 0 16,-1 0-16,1 0 0,21 0 16,-22 0-16,1 0 0,20 0 0,-20 0 15,-1 0-15,1 0 0,-1 0 0,-20 0 16,-1 0-16,0 0 0,-21 0 15,22 0-15</inkml:trace>
  <inkml:trace contextRef="#ctx0" brushRef="#br0" timeOffset="17970.43">14668 2942 0,'0'0'0,"-42"0"15,21 0-15,0 0 0,0 0 0,-1 0 16,1 0-16,0 0 0,0 0 16,42 0 30,0 0-46,22 0 16,-1 0-16,0 0 0,1 0 16,20 0-16,1 0 0,20 0 0,1 0 15,21 0-15,0 0 0,21 0 16,0 0-16,0 0 0,0 0 0,21 0 16,0 0-16,0 0 0,0 0 15,0 21-15,1-21 0,-1 0 0,-21 0 16,21 0-16,-21 0 0,21 22 0,-21-22 15,0 0-15,0 0 0,-21 0 16,0 0-16,0 0 0,-22 0 16,1 0-16,-22 0 0,1 0 15,-1 0-15,1 0 0,-22 0 0,-21 0 16,22 0-16,-22 0 0,0 0 16,0 0-16,0 0 0,1 0 0,-44 0 46,1 0-46,0 0 16,0 0-16,-21-22 0</inkml:trace>
  <inkml:trace contextRef="#ctx0" brushRef="#br0" timeOffset="19054.34">1228 5186 0,'0'0'0,"0"-42"16,0 20-16,0 1 0,0 0 15,0 0-15,0-21 0,0 20 16,0 1-16,0 0 0,0 0 16,0 0-16,0 0 0,-22 21 15,22-22-15,-21 22 16,0 0 15,21 22-31,0-1 16,0 0-16,0 21 0,0 1 0,0-22 15,0 21-15,0 0 0,0 1 16,0-1-16,0 0 0,0 1 16,0 20-16,0-20 0,0-1 0,0 0 15,0 1-15,0-1 0,0 21 16,0-20-16,0-1 0,0-21 0,0 22 15,-21-1-15,21-21 0,0 0 16,0 0-16,0 1 0,0-1 16,0-42 31,0-1-32,0 1-15,0 0 0</inkml:trace>
  <inkml:trace contextRef="#ctx0" brushRef="#br0" timeOffset="19458.11">1630 5567 0,'0'21'31,"0"0"-15,0 0 0,0 1-1,21-22 1,0 0 0,0 0-16,-21-22 31,0 1-16,-21 21 1,0 0 0,0 0-1,0 0 1,21 21-16,0 1 16,0-1 15</inkml:trace>
  <inkml:trace contextRef="#ctx0" brushRef="#br0" timeOffset="29369.93">4106 4932 0,'0'0'0,"0"-21"16,-21 21-16,0 0 0,0 0 15,0 0 1,21 21-16,0 0 15,0 0-15,0 0 16,0 1 0,21-22-1,0 0-15,0 21 16,0-21-16,0 0 0,1 0 0,-1 0 16,0 0-16,0 0 0,21 0 15,-20-21-15,20 21 0,-21-22 0,21 22 16,-20-21-16,20 0 0,-21 0 15,21 0-15,-20 0 0,20-22 0,-21 22 16,0 0-16,0 0 0,1-22 16,-1 22-16,-21-21 0,0 21 0,0 0 15,0-22-15,0 22 0,0-21 16,0 21-16,0-22 0,0 22 16,0 0-16,0 0 0,0 0 15,0-1-15,0 1 0,-21 21 31,-1 0-31,1 0 16,0 0 0,0 0-16,21 21 15,-21-21-15,21 22 16,-21-22 0,21 21-1,-22-21 1,22 21 203,-21-21-204,0 0-15,21 21 16,-21-21-1,0 0-15,0 21 16,-1 0 0,1-21-16,0 0 0,21 22 15,-21-1-15,0 0 16,21 0-16,0 0 0,-21 0 16,21 1-16,-22-1 0,22 0 15,0 21-15,0-21 0,0 1 0,0-1 16,0 21-16,0-21 0,0 0 15,22-21-15,-1 22 0,0-1 0,21 0 16,-21-21-16,22 21 0,-22-21 16,21 21-16,-21 0 0,22 1 0,-22-1 15,21-21-15,-21 21 0,22 21 16,-22-21-16,0 1 0,0-1 0,0 0 16,-21 21-16,0-21 0,0 1 15,0 20-15,0-21 0,-21 0 0,0 22 16,0-22-16,-21 0 15,20 0-15,-20-21 0,0 21 0,-1 0 16,22-21-16,-21 0 0,0 0 16,-1 0-16,1 0 0,0 0 0,20 0 15,-20 0-15,21-21 0,0 0 16,-22 21-16,22-21 0,0 0 0,0 21 16,0-21-16,0-1 0,-1 1 15,22 0-15,0 0 16,0 0-16,22 21 15,-1-21-15,0 21 0,0-22 16,21 22-16,-20 0 0,-1-21 0,21 0 16,0 21-16,-20-21 15,20 21-15</inkml:trace>
  <inkml:trace contextRef="#ctx0" brushRef="#br0" timeOffset="29670.27">4974 4932 0,'0'21'31,"0"0"-31,0 0 0,0 1 16,0-1-16,0 0 0,0 0 15,0 21-15,0-20 0,0-1 0,0 21 16,21-21-16,-21 0 0,0 1 15,0 20-15,0-21 0,0 0 0,0 0 16,0 1-16,0-1 16,0-42 15,0-1-31,0 1 16,0 0-16,0 0 0,21 0 15,-21-22-15</inkml:trace>
  <inkml:trace contextRef="#ctx0" brushRef="#br0" timeOffset="30015.07">5016 4699 0,'0'0'0,"-21"0"0,0 0 15,0 21 1,0 0-16,0 1 16,21-1-16,0 0 0,0 0 15,0 0-15,21-21 16,0 0-1,0 0-15,0 0 0,0-21 16,1 21-16,-1-21 0,-21 0 16,21 0-16,-21-1 0,0 1 15,0 0-15,0 0 16,0 0-16,-21 0 0,0 21 16,-1 0-16,1 0 0,0 0 15,0 0-15,0 0 0,0 0 16,21 21-16,0 0 15,0 0-15,0 0 0,0 0 16,0 1-16,21-1 16,0 0-16,0-21 0,0 21 0,0-21 15,1 21-15,-1-21 16,0 0-16</inkml:trace>
  <inkml:trace contextRef="#ctx0" brushRef="#br0" timeOffset="30894.57">5334 4995 0,'0'0'0,"-21"22"16,21-1-16,0 0 0,0 0 16,0 0-16,21-21 0,0 0 15,0 21-15,0-21 16,1 0-16,-1 0 0,0 0 15,21 0-15,-21-21 0,1 21 16,20-21-16,-21 21 0,21-21 0,-20 0 16,-1 0-16,0 21 0,21-22 15,-42 1-15,21 21 0,-21-21 0,22 21 16,-44 0 15,1 21-31,21 0 0,-21 1 0,0-1 16,0 0-16,0 0 0,-1 21 15,1-20-15,0 20 0,-21-21 0,21 21 16,-1-20-16,-20 20 0,21-21 16,0 21-16,-22-20 0,22-1 15,0 0-15,0 0 0,21 0 16,0 0-16,-21-21 0,21 22 16,-21-22-16,21-22 31,0 1-31,0 0 15,0 0-15,0 0 0,21 0 16,0 21-16,-21-22 0,0 1 0,21 21 16,0 0-16,-21-21 0,21 21 15,1 0-15,-1 0 0,0 0 16,0 0-16,0 0 0,0 21 16,1-21-16,-22 21 15,21-21-15,0 22 0,0-22 16,-21 21-16,21-21 0,0 0 0,1 21 15,-1-21-15,21 21 0,-21-21 0,0 0 16,1 0-16,20 0 0,-21 0 16,0 0-16,22 0 0,-22 0 0,21 0 15,-21-21-15,22 0 0,-1 21 16,-21-21-16,0-1 0,22 1 0,-22 0 16,0 0-16,0 0 0,0 0 15,0-1-15,-21-20 0,0 0 0,0 21 16,0-22-16,0 22 0,0 0 15,0-21-15,0 20 0,0 1 16,-21 21 0,0 0-16,21 21 0,-21 1 15,0-1-15,21 0 0,-21 21 16,21-21-16,0 22 0,0-22 0,0 0 16,0 21-16,0-20 0,0-1 15,0 0-15,0 0 0,0 0 0,21 0 16,0 1-16,0-1 15,0-21-15,0 0 0,1 0 16,-1 21-16,0-21 16,0 0-16,0 0 0,0 0 15,1-21-15,20 0 0,-21-1 0,21 1 16,-20 0-16,41 0 0</inkml:trace>
  <inkml:trace contextRef="#ctx0" brushRef="#br0" timeOffset="31290.34">8424 4805 0,'0'0'16,"-21"-21"-16,21 0 0,-21 21 0,21-22 16,0 1-16,0 0 0,0 0 15,0 42 17,0 0-32,0 0 0,0 1 15,0 20-15,0 0 0,0-21 16,0 22-16,0-1 0,0-21 0,0 22 15,0-22-15,0 21 0,0-21 16,0 0-16,0 1 0,0-1 0,0 0 16,0 0-16,0 0 15,0-42 1,21 0 0,0 0-16,0 0 0,1-1 15</inkml:trace>
  <inkml:trace contextRef="#ctx0" brushRef="#br0" timeOffset="31754.08">8848 4720 0,'0'-21'0,"0"0"16,0 0 0,-22 21-1,1 0 1,0 0-16,0 21 0,0 0 0,0-21 15,-1 21-15,1 0 0,21 1 16,-21-1-16,21 0 0,-21 0 0,21 0 16,0 0-16,0 1 0,0-1 15,21-21-15,0 0 16,0 0-16,1 0 0,-1 0 16,0 0-16,21 0 0,-21 0 15,22 21-15,-22-21 0,21 0 0,-21 0 16,1 21-16,-1-21 0,0 0 15,0 21-15,0-21 0,0 21 0,-21 1 16,0-1-16,0 0 16,0 0-16,0 0 0,-21-21 15,0 21-15,-21 1 0,21-1 0,-22-21 16,22 21-16,-21 0 0,21-21 16,-22 0-16,22 21 0,-21-21 0,21 0 15,-1 0-15,-20 0 0,21 0 0,0 0 16,0 0-1,-1 0-15,1 0 0,21-21 16,0 0 0,0 0-16,0 0 15,0-1-15,0 1 0,0 0 0</inkml:trace>
  <inkml:trace contextRef="#ctx0" brushRef="#br0" timeOffset="32094.88">8318 4297 0,'0'21'0,"0"-42"0,-21 63 16,0-42-16,21 21 0,0 1 16,-21-1-16,21 0 0,0 0 15,21-21 1,0 0-16,0 0 15,1 0-15,-22-21 0,21 0 16,0 21-16,-21-21 0,0-1 16,0 1-16,0 0 15,-21 21-15,0-21 0,-1 21 16,1 0-16,0 0 16,0 0-16,0 0 0,0 21 15,21 0 1,0 0-16,0 1 15,0-1-15,0 0 16,21-21-16,0 0 0</inkml:trace>
  <inkml:trace contextRef="#ctx0" brushRef="#br0" timeOffset="33990.83">10181 4868 0,'21'0'31,"0"0"-31,1 0 16,-1 0-16,0 0 16,0 0-16,0 0 0,0 0 15,22-21-15,-22 21 0,21-21 0,-21 0 16,22 0-16,-1 21 0,-21-21 15,22-1-15,-1 1 0,-21 0 0,21-21 16,1 21-16,-22-1 0,21-20 0,-21 0 16,1 21-16,-1-22 0,0 1 15,0 0-15,-21-1 0,0 1 0,0 21 16,0-22-16,0 1 16,0 21-16,-21 0 0,0 0 0,0-1 0,21 1 15,-22 21-15,1 0 16,0 21-1,21 1-15,-21 20 0,21 0 16,0 1-16,0-1 0,0 21 0,0-20 16,0 20-16,0 1 0,0-1 0,0 22 15,0-22-15,0 22 0,-21 0 16,21-1-16,0 1 0,-21 21 0,21-21 16,0 20-16,0 1 0,-22-21 15,1 21-15,21 0 0,-21-22 16,0 22-16,21-21 0,-21-1 0,21 1 15,-21 0-15,-1-1 0,22-20 0,0-1 16,0-20-16,0-1 0,0 0 16,0 1-16,0-22 0,0 0 0,0 0 15,22 0-15,-1-21 0,0 0 0,0-21 16,21 0-16,-20 0 16,-1 0-16,21-22 0,0 1 0,-20 0 15,20-1-15,0-20 0,1 21 0,-22-22 16,21 1-16,-21 20 0,0-20 15,1-1-15,-22-20 0,0 20 0,0-21 16,0 1-16,-22 20 0,-20-20 16,21-1-16,-21 21 0,-1 1 15,1-1-15,0 22 0,-1 0 0,1-1 16,0 22-16,-1-21 0,1 21 0,0 21 16,20-21-16,1 21 0,0 0 15,0 0-15,0 0 0,21-22 0,21 22 31,0-21-15,0 21-16,0-21 0,22 21 0,-22-21 16,21 0-16,1 21 0,-1-21 15,0-1-15,1 1 0,-1 0 0,0 0 16,22-21-16,-43 20 16,21 1-16,1-21 0,-22 21 0,21-22 15,-21 22-15,-21-21 0,21 21 0,-21 0 16,22-1-16,-22 1 0,0 0 15,0 0-15,21 21 32,-21 21-32,0 0 15,0 0-15,21 1 0,-21-1 0,0 21 16,0-21-16,0 0 0,21 22 16,-21-22-16,21 0 0,-21 0 0,21 22 15,-21-22-15,22 0 0,-1 0 16,-21 0-16,21 0 15,0-21-15,0 22 0,0-22 16,1 0 0,-1 0-16,0-22 15,-21 1-15,21 21 0,-21-21 16,21-21-16,0 21 0,1-1 0,-22-20 16,21 21-16,0-21 0,0 20 15,0 1-15,0-21 0,1 21 0,20 0 16,-21-1-16,0 1 0,22 21 15,-22-21-15,0 21 0,0 0 0,0 0 16,0 0-16,1 0 0,-1 0 16,-21 21-16,0 0 0,0 22 15,0-22-15,0 0 0,0 0 16,0 22-16,0-22 0,-21 0 0,21 21 16,0-21-16,0 1 0,0-1 15,-22 0-15,22 0 0,0 0 16,-21-21-16,21-21 31,21 21-15,1-21-16,-22 0 0,21-22 15,0 22-15,0-21 0,-21 21 0,21-22 16,0 22-16,1 0 0,-1-21 16,0 21-16,0-1 0,0 1 15,0 0-15,1 0 0,-1 21 0,-21-21 16,21 21-16,-21 21 31,-21 0-31,21 0 16,-21 0-16,21 1 0,0-1 15,0 0-15,0 21 0,0-21 0,0 22 16,0-22-16,0 0 0,0 21 16,0-20-16,0-1 0,0 0 15,0 0-15,21 0 0,0 0 0,0-21 0,0 22 16,0-22-16,1 0 15,20 0-15,-21 0 0,0 0 0,0 0 16,22 0-16,-22 0 0,21-22 16,1 1-16,-22 21 0,21-21 0,-21 0 15,22-21-15,-22 20 0,0 1 0,0-21 16,0 21-16,-21-22 0,0 1 16,0 21-16,21-21 0,-21 20 0,0 1 15,0 0-15,0 0 0,-21 21 16,0 0-16,0 0 15,0 0-15,21 21 0,-21-21 0,21 21 16,-22 0-16,22 1 0,-21 20 16,21-21-16,0 0 0,0 0 15,0 22-15,0-22 0,0 0 0,0 0 16,21 22-16,1-22 0,-1-21 16,-21 21-16,21 0 0,0 0 0,0-21 15,22 0-15,-22 0 0,0 0 16,0 0-16,21 0 0,1 0 0,-22 0 15,21 0-15,-21 0 0,22-21 0,-22 0 16,21 21-16,-21-21 0,1 0 16,20-1-16,-21 1 0,21 0 0</inkml:trace>
  <inkml:trace contextRef="#ctx0" brushRef="#br0" timeOffset="34626.99">13970 4509 0,'0'0'0,"-21"0"0,0 0 0,21-22 0,-22 22 15,1 0-15,0 0 0,0-21 16,0 21-16,0 0 0,-1 0 16,1 0-16,0 21 15,0 1-15,0-22 0,0 21 16,-1 0-16,22 0 0,-21 0 0,0 22 0,0-22 15,21 0-15,-21 0 16,21 21-16,0-20 0,-21-1 0,21 21 16,0-21-16,0 0 0,0 1 0,0-1 15,0 0-15,0 0 16,21-21-16,0 0 0,0 0 0,0 0 16,0 0-16,1 0 15,-1 0-15,0 0 0,0-21 0,0 0 16,0 0-16,1-1 0,-1 1 0,0-21 15,0 21-15,-21-22 16,21 1-16,0 0 0,1-1 0,20 1 0,-21-21 16,0 20-16,0-20 0,-21-1 15,22 1-15,-22-1 0,21 22 16,-21-22-16,0 22 0,0 0 0,0-1 16,0 1-16,0 21 0,0 0 15,0 0-15,-21 21 16,-1 21-16,1 21 15,0-21-15,21 22 0,-21-1 0,21 21 16,-21 1-16,21-22 0,-21 22 16,21-1-16,0-20 0,0 20 0,0 1 15,0-22-15,0 21 0,0-20 0,0-1 16,0 0-16,0 1 0,21-1 16,0 0-16,0-20 0,0 20 15,0-21-15,22 0 0,-22-21 0,21 21 16,-21-21-16,22 0 0,-22 0 15,21 0-15,1 0 0,-1 0 0,-21-21 16,21 0-16,1 0 0,-1 0 16,-21 0-16,22-1 0,-22-20 0,21 0 15,0 21-15,-20-22 0</inkml:trace>
  <inkml:trace contextRef="#ctx0" brushRef="#br0" timeOffset="35315.11">11811 4085 0,'-21'0'0,"0"0"16,21 21-1,0 1 1,21-22 15,0-22-15,-21 1 0,0 0-1,-21 21 16,0 0-15,-1 0-16,22 21 16,-21-21-1,21 21-15,0 1 16</inkml:trace>
  <inkml:trace contextRef="#ctx0" brushRef="#br0" timeOffset="36610.94">1503 7535 0,'-21'0'16,"-1"0"0,1 0 15,0 0-31,21-21 15,-21 21-15,0-21 16,21 0-16,0 0 16,0 0-16,0-1 0,0 1 15,0 0-15,0 0 16,0 0-16,0-22 0,0 22 16,21 0-16,0 0 0,0 21 0,0-21 15,-21 0-15,22 21 16,-1 0-16,0 0 0,0 0 0,0 0 15,-21 21-15,21 0 0,1 0 16,-1 21-16,0-20 0,0 20 16,0-21-16,0 21 0,-21 1 0,0-1 15,0 0-15,0 1 0,0-1 16,0 0-16,0-20 0,0 20 0,-21 0 16,21 1-16,-42-1 0,21 0 15,0 1-15,-22-1 0,1 0 16,0 1-16,-22-1 0,22-21 0,-22 21 15,22-20-15,-22-1 16,22 0-16,0 0 0,-1 0 0,22-21 16,0 0-16,-21 0 0,21 0 15,-1-21-15,22 0 0,-21 0 0,0 0 16,21-1-16,-21-20 0,21 21 16,0-21-16,0-1 0,0 22 15,0-21-15,0 21 0,0-22 0,0 22 16,0 0-16,0 0 0,21 0 15,0 21-15,0 0 0,1 0 16,-1 0-16,0 0 0,0 21 16,21 0-16,1 0 0,-1 21 15,-21-20-15,22-1 0,-1 21 16,0-21-16,1 22 0,-22-22 16,21 0-16,-21 0 0,0 21 0,1-42 15,-1 22-15,0-1 0,0 0 16,0-21-16,-21 21 0,21-21 15,1 0 17,-22-21-32</inkml:trace>
  <inkml:trace contextRef="#ctx0" brushRef="#br0" timeOffset="36983.73">2244 7789 0,'0'0'0,"0"22"16,0-1 0,21-42 30,-21-1-46,0 1 16,-21 21 0,-1 0-1,1 0 1,21 21 15,0 1-31,21-22 31,1 0-15,-1 0-16,0 0 16</inkml:trace>
  <inkml:trace contextRef="#ctx0" brushRef="#br0" timeOffset="43686.88">4170 7768 0,'0'0'0,"0"21"15,0 1 1,0-1-16,0 0 31,21-21-15,0 0-16,0 0 15,0-21-15,1 21 0,-1 0 16,0-21-16,0-1 0,0 1 0,0 21 16,1-21-16,20 0 0,-21 0 15,0-22-15,22 22 0,-22-21 0,0 21 16,0-22-16,0 1 0,0 0 16,1-1-16,-1 1 0,-21-21 0,21 20 15,-21 1-15,0 0 0,0-1 16,0 1-16,0 0 0,0 20 0,0 1 15,0 0-15,0 0 0,-21 21 16,0 0 0,-1 0-16,1 21 15,0 0-15,0 22 0,21-22 16,-21 21-16,0 0 0,21 22 0,0-22 16,-22 22-16,22-1 0,-21-20 15,21 20-15,-21-21 0,21 22 0,0-22 16,0 1-16,0-1 0,0 0 15,0 1-15,0-1 0,0-21 0,0 0 16,0 22-16,0-22 0,0 0 16,21-21-1,0 0 1,1 0-16,-22-21 16,21 0-16,0-1 0,-21 1 0,21 0 15,0-21-15,-21 21 0,21-1 16,-21-20-16,22 21 0,-1 0 0,0-22 15,0 22-15,-21 0 0,21 21 16,0-21-16,1 21 0,-1 0 0,0 0 16,0 0-16,0 0 0,-21 21 0,21 0 15,1-21-15,-1 21 0,-21 1 16,21-1-16,0 0 0,-21 0 16,21 0-16,0 0 15,1-21-15,-22 22 0,21-1 0,0 0 16,0-21-16,0 0 15,0 0-15,1 0 0,-1 0 16,0 0-16,0 0 0,0-21 16,22 0-16,-22-1 0,0 22 15,21-21-15,-21 0 0,1-21 0,-1 21 16,0-1-16,0 1 0,-21-21 0,0 21 16,21 0-16,-21-22 0,21 22 15,-21 0-15,0 0 0,0 42 47,0 0-47,0 0 0,0 0 0,0 1 16,0-1-16,0 0 0,0 21 15,0-21-15,0 1 0,0-1 0,22 0 16,-22 0-16,21 0 0,-21 0 16,21 1-16,0-1 0,0 0 15,0-21-15,1 0 0,-1 0 16,0 0-16,0 0 15,0 0-15,22 0 0,-22 0 0,0-21 16,0 21-16,0-21 0,0-1 16,1 1-16,-1 0 0,0 0 15,-21 0-15,0 0 0,21-1 0,-21-20 16,0 21-16,0-21 0,0 20 16,0-20-16,-21 0 0,0 21 0,0-22 15,-1 22-15,-20 0 0,21 0 16,0 0-16,-22 21 0,22 0 0,-21 0 15,21 0-15,0 0 0,-22 21 0,22 0 16,0 0-16,0 0 0,21 0 16,0 22-16,-21-1 0,21-21 0,0 22 15,0-1-15,0-21 0,0 21 16,0-20-16,21-1 0,-21 21 0,21-42 16,0 21-16,21 0 0,-20 1 15,-1-22-15,21 0 0,0 0 16,-20 0-16,20 0 0,0 0 0,1 0 15,-22 0-15,21-22 0,0 22 16,-20-21-16,20 0 0,0 0 0,-21 0 16,1 0-16,-1-1 0,0 1 0,0-21 15,0 21-15,0 0 0,-21-1 16,0-20-16,22 21 0,-22 0 0,21 0 16,-21 42 15,0 0-31,0 0 0,0 0 15,0 0-15,0 1 0,0-1 16,0 0-16,0 0 0,0 21 0,0-20 16,0-1-16,0 0 0,0 0 15,0 0-15,0 0 0,0 1 0,0-1 16,0 0-16,0-42 62,0 0-62,0-1 0,0 1 16,21 0-16,-21-21 0,21 21 16,-21-1-16,0 1 0,0-21 15,21 21-15,0 0 0,-21-1 0,22 1 16,-22 0-16,21 0 0,0 21 16,0 0-16,0 0 15,0 21-15,1 0 16,-1 0-16,-21 1 0,21-1 15,0 0-15,0 0 0,-21 0 0,21 0 16,1 1-16,-22-1 0,0 0 16,21 0-16,0-21 0,-21 21 0,0 0 15,21-21-15,0 22 16,0-22 0,1 0-16,-1-22 15,-21 1-15,21 21 0,0-21 16,0 0-16,-21 0 0,21 0 15,1-1-15,-1-20 0,0 21 0,-21 0 16,21-22-16,0 22 0,0 0 0,1 0 16,-1 0-16,-21 0 0,21-1 15,0 22-15,0 0 16,0 0 0,-21 22-16,0-1 0,22-21 0,-22 42 15,0-21-15,0 0 0,0 1 16,21-1-16,-21 0 0,0 0 15,0 0-15,21 22 0,0-22 16,-21 0-16,21 0 0,-21 0 16,21-21-16,1 0 0,-1 0 15,0 0-15,0 0 0,0 0 16,0 0-16,1 0 16,-1-21-16,0 0 0,0 21 0,0-21 15,0 0-15,1-1 0,-22 1 0,0 0 16,21-21-16,0 21 0,-21-1 15,21 1-15,-21 0 0,0 0 16,21 0-16,-21 42 31,0 0-31,0 0 0,0 0 16,0 1-16,0-1 0,0 0 16,0 0-16,0 0 0,21 0 0,-21 1 15,22-1-15,-22 0 0,21 0 16,0-21-16,0 21 0,0-21 15,0 0-15,1 0 0,-1 0 16,0 0-16,21 0 0,-21 0 16,22 0-16,-22 0 0,21-21 0,-21 21 15,1-21-15,-1 0 0,0 0 16,0-1-16,0 1 0,0-21 16,-21 21-16,0-22 0,0 1 0,0 21 15,0-21-15,0-1 0,0 22 16,-42 0-16,21 0 0,0 0 0,0-1 15,-22 22-15,22 0 0,-21 0 0,-1 0 16,22 0-16,-21 22 0,0-1 16,20 0-16,1 0 0,-21 21 0,21-20 15,0-1-15,-1 0 0,1 21 16,21-21-16,-21 1 0,21-1 0,-21-21 16,21 21-16,0 0 0,21-21 31</inkml:trace>
  <inkml:trace contextRef="#ctx0" brushRef="#br0" timeOffset="46670.7">8932 7599 0,'0'0'0,"43"0"16,-22-21-16,21 21 0,-21-21 15,0-1-15,1 1 0,-1 21 16,-21-21-16,0 0 0,0 0 0,0 0 0,0-1 16,0 1-16,-21 0 15,-22 0-15,22 21 0,-21 0 16,-1 0-16,1 0 0,0 0 15,-1 0-15,1 0 0,0 21 0,-1 0 16,1 0-16,0 1 0,21-1 16,-22 21-16,22-21 0,0 22 0,0-22 15,21 21-15,0-21 0,0 0 0,0 22 16,0-22-16,0 0 0,0 0 16,0 0-16,21-21 0,0 22 0,0-22 15,0 21-15,22-21 0,-22 0 16,21 0-16,-21 0 0,22 0 15,-22 0-15,21-21 0,1-1 0,-22 22 16,0-21-16,0 0 0,0 21 16,0-21-16,1 0 0,-1 0 0,-21-1 15,0 1-15,0 0 0,0 0 0,21 0 16,-21 0-16,0-1 16,0 1-16,21 21 31,-21 21-31,0 1 15,0 20-15,21-21 0,-21 0 16,0 22-16,0-22 16,21 21-16,-21 0 0,0 1 0,22 20 0,-22-20 15,0 20-15,0 1 0,0-1 16,0 1-16,0-1 0,0 1 16,0 20-16,0 1 0,0 0 0,0-1 15,0 1-15,0 21 0,0-22 0,0 22 16,0-21-16,0 21 0,0-22 15,0 1-15,0 21 0,0-43 0,0 22 16,0-21-16,0-1 0,-22 1 16,22-1-16,-21-21 0,21-20 0,0 20 0,-21-21 15,0 0-15,0-21 0,-22 0 16,22 0-16,0 0 16,-21 0-16,-1 0 0,1-21 0,-21-21 15,-1 21-15,1-22 0,-1 1 0,1 0 16,-1-1-16,1-20 0,-1-1 15,22 22-15,-1-22 0,1 1 0,21 21 16,0-22-16,21 1 0,0 20 0,0-20 16,0-1-16,0 1 0,0-1 15,21 1-15,0-1 0,0 1 0,0-1 16,22-20-16,-22 20 0,21 1 0,1-22 16,20 21-16,-21-20 0,22-1 15,-1 0-15,1 22 0,-1-22 16,22 22-16,-21-1 0,-1 1 0,22-1 15,-22 22-15,1-22 0,-22 22 16,0 0-16,1-1 0,-1-20 0,-21 42 16,0-22-16,-21 22 0,0-21 15,0 21-15,0 0 0,0-1 16,-21 22-16,0 0 16,0 0-16,0 0 0,0 22 15,-1-1-15,1 0 0,0 0 0,0 0 16,21 0-16,0 1 0,-21 20 15,21-21-15,-21 21 0,21-20 0,0 20 16,0-21-16,0 21 0,0-20 0,21-1 16,0 0-16,0 0 15,-21 0-15,21-21 0,22 21 0,-22-21 16,0 0-16,0 0 0,0 0 0,22 0 16,-22 0-16,21 0 0,-21 0 15,0-21-15,22 21 0,-1-21 0,-21 0 16,0 0-16,22 0 0,-22-1 0,0 1 15,21 0-15,-20 0 0,-22-21 16,21 20-16,-21-20 0,21 21 0,-21 0 16,0 0-16,0-1 0,0 1 15,0 0 1,-21 42 0,21 0-16,-21 1 15,21-1-15,0 0 0,0 0 0,-22 21 16,22-20-16,-21-1 0,21 21 0,-21-21 15,21 0-15,0 1 0,0-1 16,0 0-16,0 0 16,0-42 15,21 21-31,0-21 16,-21 0-16,22-1 0,-1 1 15,-21 0-15,21 0 0,0 0 16,0-22-16,-21 22 0,21 0 0,1 0 15,-1 0-15,0 21 0,-21-21 16,21 21-16,0 0 0,0 21 16,-21 0-1,22-21-15,-22 21 0,0 0 0,0 0 16,0 1-16,0 20 0,21-21 0,-21 0 16,21 0-16,0 1 15,-21-1-15,21 0 0,0-21 0,1 21 16,-1-21-16,0 0 0,21 21 15,-21-21-15,1 0 0,20 0 16,-21 0-16,0 0 0,22-21 16,-22 21-16,0-21 0,0 21 0,21-21 15,-20 0-15,-1-1 0,-21 1 16,21 0-16,0 0 0,-21 0 0,21 0 16,-21-1-16,0-20 0,0 21 0,0 0 15,0 0-15,0-1 0,0 1 16,0 42 15,0 1-31,0-1 0,0 21 16,0-21-16,0 0 0,0 1 0,0-1 15,0 21-15,0-21 0,0 0 16,0 1-16,0-1 0,21 0 16,1 0-16,-1-21 0,0 21 15,0-21-15,0 0 0,0 0 16,1 0-16,20 0 0,-21 0 0,21 0 15,-20 0-15,20 0 0,-21-21 0,21 21 16,-20-21-16,20 0 0,-21 0 16,0-1-16,0 1 0,1 0 0,-1 0 15,-21-21-15,0-1 0,0 22 0,0-21 16,0-1-16,0 1 0,-21 0 16,-1-1-16,1 22 0,0 0 0,0 0 15,-21 0-15,-1 0 0,22 21 16,-21 0-16,-1 0 0,22 0 15,-21 0-15,21 0 0,-22 21 0,22 0 16,-21 21-16,21-21 0,0 22 16,-1-22-16,22 21 0,0 1 0,0-1 15,0-21-15,0 21 0,0 1 0,0-22 16,0 0-16,0 21 0,22-20 16,-1-1-16,0 0 0,0-21 0,0 21 15,22-21-15,-22 0 0,21 0 0,-21 0 16,22 0-16,-1 0 0,0 0 15,1 0-15,-1 0 0,21 0 0,-20-21 16,-1 0-16,0 0 0,1-1 16,-1 1-16,-21-21 0,22 21 15,-22-22-15,21 22 0,-21-21 0,-21 0 16,21 20-16,1-20 0,-22 21 0,21 0 16,-21 0-16,0-1 0,0 44 31,0-1-16,0 0-15,-21 0 0,21 21 0,-22-20 16,22 20-16,-21 0 0,21-21 16,0 22-16,0-22 0,0 0 0,0 21 15,0-20-15,0-1 0,0 0 0,0 0 16,0 0-16,21-21 16,1 0-16,-1 0 0,0 0 0,0 0 15,0 0-15,0 0 0,1 0 16,-1 0-16,0-21 0,0 21 0,0-21 15,0 0-15,1 0 0,-1-1 16,21-20-16,-42 21 0,21-21 16,0-1-16,1 22 0,-22-21 15,0 21-15,0-1 0,21 1 0,-21 0 16,0 0-16,21 21 0,-21-21 16,0 42 15,0 0-31,0 0 0,0 0 15,0 1-15,0-1 0,0 21 16,0-21-16,0 0 0,0 1 0,0 20 16,0-21-16,0 0 0,21-21 0,0 21 15,0 1-15,-21-1 0,22-21 16,-1 21-16,0-21 0,21 0 0,-21 0 16,1 0-16,-1 0 0,0 0 0,21 0 15,-21 0-15,1 0 0,-1 0 16,21-21-16,-21 0 0,0-1 0,22 1 15,-22 0-15,0 0 0,0-21 16,0 20-16,1-20 0,-1 0 16,0-1-16,0 1 0,0 0 0,-21-1 15,21 1-15,-21 21 0,0 0 16,0 0-16,0-1 0,0 1 0,0 0 16,-21 21-16,0 0 15,0 0-15,21 21 16,-21 0-16,21 1 0,-21-1 0,21 0 15,0 0-15,0 0 0,0 0 16,0 22-16,0-22 0,0 0 0,0 0 16,0 0-16,0 1 0,21-1 0,0 0 15,-21 0-15,21 0 0,0-21 16,-21 21-16,0 1 0,21-22 16,1 0-16,-22 21 0,0 0 15,0 0 1,-22-21-1,1 21-15,0-21 16,0 0-16,21 21 16,-21-21-16,0 0 15,-1 0 1,1 0 0,0 0-1</inkml:trace>
  <inkml:trace contextRef="#ctx0" brushRef="#br0" timeOffset="65687.78">17484 4128 0,'-22'0'16,"1"-22"-16,21 1 109,0 0-62,-21 21-47,0 0 15,21-21-15,-21 0 16,21 0 0,-21 21-16,-1-22 0,22 1 31,-21 21-31,21-21 0,0 0 31,0 0-31,21 21 16,-21-21-16,22 21 15,-1-22-15,0 22 0,21 0 0,-21-21 16,22 21-16,-22 0 0,21-21 16,1 21-16,-22-21 0,21 21 0,0 0 15,-20 0-15,20 0 0,-21 0 16,0 0-16,22 0 0,-22 0 0,0 0 16,0 0-16,0 0 15,0 0-15,1 0 0,-1 21 16,0 0-1,-21 0-15,21 1 16,-21-1-16,0 0 16,0 0-16,0 0 0,0 0 0,0 1 15,0-1-15,0 0 0,0 0 16,-21 0-16,0 22 0,21-22 0,-21 0 16,21 0-16,-22 0 0,22 0 15,-21 1-15,0-1 0,21 0 0,0 0 16,-21 0-16,0 0 0,21 1 15,0-1-15,-21 0 0,-1 0 0,1 0 16,21 0-16,0 1 0,-21-1 16,0 0-16,0 0 0,0-21 0,21 21 15,-22 0-15,1 1 0,21-1 16,0 0-16,-21 0 0,0 0 16,0 0-16,21 1 0,0-1 15,0 0-15,-21 0 0,21 0 16,-22 0-16,22 1 0,0-1 0,-21 0 15,21 0-15,0 0 0,0 0 16,0 1-16,0-1 0,-21 0 16,21 0-16,0 0 0,0 0 15,0 1-15,0-1 0,0 0 0,0 0 16,0 0-16,0 0 0,0 1 16,0-1-1,0 0-15,0 0 16,21 0-16,-21 0 15,0 1-15,21-1 16,1 0-16,-22 0 16,21 0-1,0-21-15,0 21 0,-21 1 16,21-22-16,0 21 0,-21 0 16,22-21-16,-1 21 0,0 0 15,0-21 1,0 0-16,-21 21 0,21 1 0,1-22 15,-1 21-15,0-21 16,0 0-16,0 0 0,-21 21 16,21-21-16,1 0 0,-1 0 0,0 0 15,0 0-15,0 0 0,22 21 16,-22-21-16,0 0 0,0 0 0,0 0 16,0 0-16,1 0 0,-1 0 15,0 0-15,0 0 16,0 0-16,0 0 0,-21-21 15,22 21-15,-1 0 16,-21-21-16,-21 21 47,-1 0-47,1 0 16,0 0-16,0 0 0,0 0 15,0 21-15,-1 0 16,1-21-1,21 21-15,-21-21 0,21 21 16,0 1-16,-21-22 16,21 21-16,-21 0 0,0 0 15,21 0-15,0 0 16,-22-21-16,22 22 0,-21-1 16,21 0-16,0 0 15,0 0-15,-21 0 0,21 1 16,0-1-16,0 0 15,0 0-15,0 0 16,0 0-16,0 1 0,0-1 16,0 0-16,0 0 0,0 0 15,0 0-15,0 1 0,0-1 0,0 0 16,0 0-16,0 0 0,0 0 16,0 1-16,0-1 0,0 0 0,0 0 15,0 21-15,0-20 0,0-1 0,0 0 16,0 0-16,0 0 15,0 22-15,0-22 0,0 0 0,0 0 16,21 0-16,-21 0 0,0 1 0,0-1 16,0 0-16,0 0 0,0 0 15,0 0-15,0 1 0,21-1 0,-21 0 16,0 0-16,0 0 0,0 22 0,0-22 16,0 0-16,0 0 0,22 0 15,-22 0-15,0 22 0,21-22 0,-21 0 16,0 21-16,0-20 0,0-1 0,0 21 15,21-21-15,-21 0 0,0 22 16,0-22-16,0 0 0,21 21 0,-21-20 16,0-1-16,0 21 0,0-21 15,0 0-15,0 1 0,0-1 16,0 0-16,0 21 0,0-21 0,0 1 16,0-1-16,0 0 0,0 0 0,0 0 15,0 0-15,0 1 0,-21-1 16,0 0-16,21 0 0,-21-21 0,-1 21 15,22 0-15,-21 1 0,0-22 0,0 21 16,0-21-16,21 21 0,-21-21 16,-1 0-16,1 21 0,0-21 15,0 0-15,0 0 0,0 21 0,-1-21 16,1 0-16,0 0 0,0 21 16,0-21-16,0 0 0,-1 0 15,1 0-15,0 0 16,0 0-16,0 0 78,0 0-62,-1 0-16,1 0 15,0 0-15</inkml:trace>
  <inkml:trace contextRef="#ctx0" brushRef="#br0" timeOffset="66994.63">13674 10033 0,'0'-21'31,"21"21"-16,-21-21-15,0 0 16,21 21-16,-21-22 16,0 1-16,0 0 15,0 0-15,0 0 16,0 0-16,-21 21 16,0 0-16,-1 0 15,1 0-15,0 0 0,0 0 0,0 0 16,0 0-16,-22 0 0,22 21 0,0-21 15,-21 21-15,20-21 16,1 21-16,-21 0 0,21-21 0,0 21 16,-1 1-16,1-1 0,0 21 0,0-21 15,0 0-15,0 22 0,21-22 16,0 21-16,0 1 0,-22-22 0,22 21 16,-21 0-16,21 1 0,-21-1 15,21 0-15,0 1 0,0-1 0,0 0 16,0 1-16,0-1 0,0 0 0,0-20 15,0 20-15,0-21 0,0 0 16,0 0-16,0 1 0,21-1 16,0 0-16,1 0 0,20 0 0,-21-21 0,0 21 15,0 1-15,22-22 16,-22 0-16,21 21 0,-21-21 0,22 0 16,-22 0-16,21 0 0,-21 0 0,22 0 15,-1 0-15,-21 0 0,22-21 0,-22 21 16,21-22-16,-21 22 0,0-21 15,22 0-15,-22 21 0,0-21 0,0 0 16,-21 0-16,21-1 0,1 1 0,-1 0 16,0 0-16,0 0 0,-21 0 15</inkml:trace>
  <inkml:trace contextRef="#ctx0" brushRef="#br0" timeOffset="67502.55">14118 10478 0,'0'0'0,"0"-22"0,0 1 0,21 0 0,-21 0 16,0 0-16,0 0 15,-21 21 1,0 0-16,21 21 16,-21 0-16,21 0 15,-21 0-15,-1 0 0,22 1 0,0 20 16,-21-21-16,0 21 0,21-20 0,-21-1 16,0 21-16,21-21 0,0 0 15,0 22-15,0-22 0,0 0 16,0 0-16,0 0 0,0 1 0,0-1 15,21-21-15,0 21 16,0-21-16,0 0 0,1 0 16,-1 0-16,0 0 0,0 0 0,0 0 15,0 0-15,1 0 0,20-21 0,-21 21 16,0-21-16,22-1 0,-22 22 16,0-21-16,0 0 0,0 0 0,0-21 15,-21 20-15,0-20 0,22 21 0,-22-21 16,0-1-16,0 1 0,0 0 15,0-1-15,0 1 0,0 0 0,-22 20 16,1-20-16,0 21 0,0 0 16,0 21-16,0 0 0,-1 0 15,1 0-15,0 0 0,0 21 16,0-21-16,0 21 0,-22 0 16,22 0-16,0 1 0,21 20 0,-21-21 15,0 0-15,-1 22 0,22-22 0,0 0 16,0 0-16,0 0 0,0 0 15,0 1-15,0-1 0,22-21 16,-1 0-16,0 0 0,0 0 16,0 0-16,22 0 0,-1-21 15,-21-1-15,21 22 0</inkml:trace>
  <inkml:trace contextRef="#ctx0" brushRef="#br0" timeOffset="67839.36">14922 9821 0,'0'0'0,"0"-21"15,0 42 17,-21 1-32,21-1 15,0 21-15,-21-21 16,21 22-16,0-1 0,0 0 0,0 1 15,-21-1-15,21 0 0,-21 1 0,21-1 16,-21 21-16,21-20 0,0-1 16,0 0-16,-22 1 0,22-1 0,0 0 15,0 1-15,0-22 0,0 21 0,0-21 16,0 1-16,0-1 0,0 0 16,0 0-16,22-21 15,-1 0-15,0 0 16,0 0-16,0-21 0,0 21 15,1-21-15,-1 0 0,0-22 0,21 22 16</inkml:trace>
  <inkml:trace contextRef="#ctx0" brushRef="#br0" timeOffset="68179.16">15388 9906 0,'0'0'0,"0"-21"0,0-43 16,0 43-16,0 0 0,-21 21 31,21 21-31,-21 0 16,21 22-16,0-22 0,0 21 15,-21 1-15,21-1 0,-22 0 0,22 1 16,-21-1-16,21 0 0,-21 22 16,0-22-16,21 22 0,-21-22 15,0 0-15,21 22 0,0-22 0,-22-21 16,1 22-16,21-1 0,0-21 0,0 21 15,0-20-15,0-1 0,0 0 16,0 0-16,0 0 0,0 0 16,21-21-1,1 0-15,-1 0 16,0 0-16,-21-21 0,21 21 0,0-21 16,0 0-16,1 0 0,-1 0 0,0-1 15,0-20-15,0 21 0</inkml:trace>
  <inkml:trace contextRef="#ctx0" brushRef="#br0" timeOffset="68578.84">15557 10414 0,'-21'42'16,"0"-20"-16,21-1 15,0 0-15,0 0 0,21-21 16,0 0-1,1 0-15,-1 0 0,0 0 0,0 0 16,0 0-16,0 0 0,22 0 16,-22 0-16,0 0 0,0-21 15,0 0-15,1 21 0,-1-21 0,0-1 16,0 1-16,-21 0 0,0 0 16,0 0-16,0 0 0,0-1 0,0 1 15,0 0-15,0 0 0,-21 21 16,0 0-16,0 0 0,-1 0 15,1 0-15,0 0 0,0 21 0,0 0 16,0 0-16,-1 1 0,1 20 0,0-21 16,21 21-16,0-20 0,-21-1 15,21 21-15,-21-21 0,21 0 16,0 1-16,0-1 0,0 0 0,0 0 16,0 0-16,0 0 15,21-21-15,0 0 0,0 0 16,0 0-16,1 0 0,-1 0 0,0 0 15,0 0-15</inkml:trace>
  <inkml:trace contextRef="#ctx0" brushRef="#br0" timeOffset="70507.17">16531 10351 0,'0'0'0,"-21"0"0,21-43 16,0 22 0,0 0-16,0 0 0,0 0 15,-21-1-15,0 1 16,-1 21-1,1 0-15,0 0 16,0 0-16,0 0 16,0 21-16,-1 1 0,1-1 15,0 0-15,0 21 0,-21-21 0,20 22 16,1-22-16,0 21 0,21 1 0,0-22 16,-21 21-16,21-21 0,0 22 15,0-22-15,0 0 0,0 21 0,0-21 16,21 1-16,0-1 15,0 0-15,1-21 0,20 21 0,-21-21 16,0 0-16,22 0 0,-22 0 0,21 0 16,0 0-16,-20 0 0,20 0 15,0 0-15,1-21 0,-22 0 0,21 0 16,0-1-16,-20-20 0,20 21 16,-21-21-16,0-1 0,22-20 15,-22 20-15,0 1 0,0-21 0,0 20 16,0-20-16,-21 20 0,0 1 0,22-21 15,-22 20-15,0 1 0,21 0 16,-21-1-16,0 1 0,0 21 0,0 0 16,0-1-16,0 1 0,0 0 15,0 42 1,-21 0-16,21 1 16,-22 20-16,22 0 0,0-21 15,0 22-15,0-1 0,0 0 0,0 1 16,-21 20-16,21-20 0,0-1 15,0 0-15,0 1 0,0 20 16,0-21-16,0 1 0,0-1 0,0-21 16,0 22-16,0-1 0,0-21 15,0 0-15,21 22 0,-21-22 0,22-21 16,-1 21-16,-21 0 0,21 0 0,0-21 16,0 0-16,0 21 0,1-21 15,-1 0-15,0 0 0,0 0 0,0 0 16,0-21-16,1 21 0,20-21 0,-21 0 15,0 0-15,0 0 0,1-1 16,20-20-16,-21 21 0,0-21 0,0-1 16,1 1-16,-1 0 0,0 20 15,0-20-15,0 21 0,-21 0 16,0 0-16,0-1 0,0 1 0,0 42 31,0 1-15,-21-1-16,21 21 0,0-21 15,-21 0-15,21 1 0,-21 20 0,21-21 16,0 0-16,0 0 0,0 1 16,0-1-16,0 21 0,0-21 0,0 0 15,0 1-15,21-1 16,0-21-16,-21 21 0,21 0 16,0-21-16,1 0 0,-1 0 0,0 0 15,0 0-15,0 0 0,0 0 0,1 0 16,-1 0-16,0-21 0,0 21 15,0-21-15,0 0 0,1 21 0,-1-43 16,0 22-16,0 0 0,-21 0 0,21-22 16,0 22-16,1-21 0,-22 21 15,21 0-15,-21-1 0,21 1 0,-21 0 16,0 0-16,0 42 47,0 21-47,0-20 0,-21-1 0,21 0 15,-21 0-15,21 21 0,-22-20 16,22-1-16,0 0 0,0 0 0,0 0 16,0 0-16,0 1 0,0-1 0,0 0 15,22 0 1,-1-21-16,0 0 0,0 0 16,0 0-16,0 0 0,1 0 15,-1 0-15,0 0 0,-21-21 16,21 21-16,0-21 0,0 0 0,1-1 15,-1 1-15,-21 0 0,0-21 0,21 21 16,-21-1-16,0-20 16,0 21-16,0-21 0,0 20 0,-21 1 15,0 0-15,-1 0 0,1 21 0,0-21 16,0 21-16,0 0 0,0 0 16,-1 0-16,1 0 0,0 0 31,42 0-16,0 0 1,1 0-16,-1 0 0,0 0 16,0 0-16,0 0 0,0 0 0,22 0 15,-22 0-15,0-21 0,21 21 0,-20 0 16,20 0-16,-21 0 16,21 0-16,-20 0 0,20 0 0,-21 0 15,0 0-15,0 0 0,1 0 16,-1 0-16,0 21 15,-21 0-15,0 0 0,0 0 16,0 0-16,0 1 16,0-1-16,0 0 0,0 0 0,0 0 15,0 22-15,0-22 0,0 0 16,-21 0-16,21 0 0,0 0 16,-21-21-16,21 22 0,0-1 0,0 0 15,-22-21 1,22 21-16,-21-21 31,21-21-15,0 0-16,0 0 15,21-1-15,1 1 0,-22-21 16,21 21-16,0 0 0,0-22 0,21 1 16,-20 21-16,20-22 0,-21 22 15,21-21-15,1 21 0,-1 0 0,0-1 16,-20 1-16,20 21 0,-21 0 0,0 0 15,22 0-15,-22 0 0,0 21 16,0 1-16,-21-1 0,21 0 16,-21 0-16,0 21 0,0-20 0,0 20 15,0-21-15,0 0 16,-21 22-16,0-22 0,21 0 0,-21 0 16,21 0-16,0 0 0,-21 1 0,21-1 15,-22 0-15,1 0 16,21 0-16,0 0 15,0-42 17,21 0-17,1 21-15,-22-21 0,21 0 16</inkml:trace>
  <inkml:trace contextRef="#ctx0" brushRef="#br0" timeOffset="71055.49">19854 10329 0,'0'0'0,"0"-21"0,21-21 15,-21 21-15,22 21 16,-22-21-16,-22 21 31,1 21-31,0-21 0,-21 21 16,21 0-16,-1 0 0,-20 0 15,21 1-15,0-1 0,0 0 16,-1 0-16,1 0 0,0-21 0,21 21 16,-21 1-16,21-1 0,0 0 15,0 0 1,21-21-16,0 0 16,0 0-16,22 21 0,-22-21 15,0 0-15,0 0 0,0 21 0,22-21 16,-22 0-16,0 0 0,0 22 0,0-22 15,1 0-15,-1 21 0,-21 0 16,21-21-16,-21 21 0,0 0 16,0 0-16,0 1 15,-21-22 1,0 21-16,-1-21 0,1 0 16,0 21-16,0 0 0,0-21 0,-22 0 15,22 21-15,0-21 0,0 0 16,0 21-16,-22-21 0,22 0 0,0 22 15,0-22-15,-21 0 0,20 0 0,1 21 16,0-21-16,0 0 0,0 0 16,0 0-16,-1 0 15,1 0 1,0 0 0,21-21-1,0-1-15,0 1 16</inkml:trace>
  <inkml:trace contextRef="#ctx0" brushRef="#br0" timeOffset="71680.41">17547 9567 0,'-21'0'0,"0"0"15,21 22-15,-21-22 0,21 21 16,0 0-16,0 0 0,0 0 16,21-21-1,0 0-15,0 0 16,0 0-16,0 0 0,1 0 0,-1 0 16,0 0-1,-21-21-15,0 0 0,0 0 16,-21 0-1,0 21-15,-1 0 0,1 0 16,0 0-16,0 0 16,0 0-16,21 21 15,0 0-15,0 0 0,0 0 16,0 0-16,0 1 16,0-1-16,0 0 15</inkml:trace>
  <inkml:trace contextRef="#ctx0" brushRef="#br0" timeOffset="72014.64">16849 10181 0,'0'0'0,"0"21"0,21-21 32,0 0-32,0 0 0,0 0 15,0 0-15,22 0 0,-22-21 0,21 21 16,-21 0-16,22 0 0,-22-21 16,0 21-16,21 0 0,-20 0 0,-1 0 15,0-21-15,0 21 31,-42 0 32</inkml:trace>
  <inkml:trace contextRef="#ctx0" brushRef="#br0" timeOffset="91358.74">15938 11367 0,'0'0'0,"-21"0"0,0 0 0,0 0 16,0 0-16,0 0 0,-1 0 15,1 0-15,0 0 0,0 0 16,0 0-16,0 0 0,-1 0 0,1 0 15,0 0-15,0 0 16,42 0 78,0 0-94,0 0 0,1 0 15,-1 0-15,21 0 0,0 0 0,1 0 16,-1 0-16,22 0 0,-1 0 0,1 0 16,20 0-16,1-22 0,0 22 15,-22 0-15,22 0 0,-1 0 0,1 0 16,0-21-16,-1 21 0,1 0 16,0 0-16,-1-21 0,22 21 0,-21 0 15,21 0-15,0-21 0,-22 21 16,22 0-16,-21 0 0,-1-21 0,1 21 15,0 0-15,-1 0 0,1 0 16,0 0-16,-22 0 0,22-21 16,-22 21-16,-20 0 0,20 0 0,-20 0 15,-1 0-15,-21 0 0,21 0 16,-20 0-16,-1-22 0,0 22 16,0 0-1,-42 0 16,0 0-15,0 0-16,-22 0 0,1 0 16,0 0-16,-1 0 0</inkml:trace>
  <inkml:trace contextRef="#ctx0" brushRef="#br0" timeOffset="92014.76">16023 11472 0,'0'0'0,"-21"0"16,0 0 0,42 0 46,0 0-62,0 0 16,0 0-16,22 0 0,-1 0 0,0 0 15,1 0-15,20 0 0,1 0 16,20 0-16,-20 0 0,21 0 0,-1 0 16,22 0-16,-21 0 0,21-21 15,-1 21-15,1-21 0,0 21 0,0 0 16,0-21-16,0 21 0,-1 0 0,-20 0 15,21-21-15,0 21 0,0 0 16,-22 0-16,22 0 0,0 0 0,-21 0 16,-1 0-16,1 0 15,0 0-15,-22 0 0,1 0 0,-22 0 16,0 0-16,1-21 0,-22 21 0,0 0 16,0 0-16,0 0 0,0 0 31,-42 0 31,0 0-62,0 0 0,0 0 0,-22 0 16,22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1:16:15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804 0,'0'0'0,"63"0"0,1 0 16,-1 0-16,1 0 0</inkml:trace>
  <inkml:trace contextRef="#ctx0" brushRef="#br0" timeOffset="2499.41">4339 1588 0,'0'0'0,"0"21"0,0-42 47,21 21-31,0-22-16,1 1 0,-1 0 0,0 0 16,0 0-16,0 0 0,0-22 15,1 22-15,-1-21 0,0-1 0,0 1 16,0 0-16,0-1 0,-21-20 15,0-1-15,22 22 0,-22-21 0,0 20 16,0-20-16,0 20 16,0 1-16,0 0 0,0-1 0,0 1 15,0 21-15,0-21 0,0 20 16,0 1-16,-22 21 0,22-21 16,-21 21-16,21 21 15,0 0-15,-21 1 16,0 20-16,21 0 0,-21 1 0,21-1 15,0 21-15,-21-20 0,-1 20 16,22 1-16,-21-1 0,21 1 0,0-1 16,-21 1-16,0-1 0,21 1 15,0-22-15,-21 22 0,21-22 0,0 21 16,0-20-16,0-1 0,0 0 16,0 1-16,0-22 0,21 0 15,0 21-15,0-42 0,0 22 16,1-1-16,20-21 0,-21 0 0,0 0 15,22 0-15,-22 0 0,21-21 16,0-1-16,-20 1 0,20 0 0,0-21 16,-21 21-16,22-22 0,-22 1 15,21 0-15,-21 20 0,1-20 0,-1 0 16,0 21-16,-21-22 0,21 22 16,-21 0-16,21 0 0,-21 0 0,0-1 15,0 1 1,0 42-1,0 1-15,0-1 16,0 0-16,0 21 16,0-21-16,0 1 0,0-1 0,0 21 15,0-21-15,0 0 0,0 1 16,0 20-16,0-21 0,0 0 0,21 0 16,1 1-16,-22-1 0,21 0 15,0 0-15,0 0 0,0-21 0,0 0 16,1 0-16,-1 0 0,0 0 15,0 0-15,0 0 0,22-21 16,-22 21-16,0-21 0,0 0 16,0 0-16,0-22 0,1 22 0,-22-21 15,21 21-15,-21-22 0,21 1 16,-21 21-16,0-22 0,0 22 0,0-21 16,0 21-16,0-22 0,-21 22 15,0 0-15,-1 0 0,22 0 0,-21 0 16,0 21-16,-21 0 0,21 0 15,-1 0-15,1 0 0,-21 0 0,21 0 16,0 21-16,-1-21 0,-20 21 16,21 0-16,0 0 0,21 22 0,-21-22 15,21 0-15,-22 21 0,22-21 16,0 22-16,0-22 0,0 21 16,0-21-16,0 22 0,0-22 15,22 21-15,-1-21 0,0 1 0,0-1 16,21 0-16,-20-21 0,-1 21 15,21-21-15,0 0 0,-20 0 0,20 0 16,0 0-16,1 0 0,-1-21 16,0 0-16,1 21 0,-1-21 0,0-1 15,1-20-15,-22 21 0,21 0 16,-21-22-16,0 22 0,1 0 0,-1-21 16,0 21-16,0-1 0,0-20 0,-21 21 15,0 0-15,0 0 0,21-1 16,-21 1-16,0 0 15,0 42 17,0 0-32,0 1 0,-21-1 15,21 21-15,0-21 0,0 0 0,0 22 16,0-22-16,-21 21 0,21 1 16,0-22-16,0 21 0,0-21 0,0 0 15,0 22-15,0-22 0,21 0 16,0 0-16,1-21 0,-1 21 0,0-21 15,21 0-15,-21 0 16,1 0-16,-1 0 0,0-21 16,0 0-16,21 0 0,-20 0 0,-1 0 15,0-22-15,21 22 0,-21-21 16,1-1-16,-22 1 0,21 21 0,-21-21 16,0-1-16,0 1 0,0 0 15,0 20-15,0-20 0,-21 21 0,-1 0 16,1 0-16,-21-1 0,21 1 15,0 21-15,-22 0 0,22 0 0,0 0 16,-21 0-16,20 21 0,1 1 16,0-1-16,0 0 0,0 0 0,0 0 15,-1 0-15,1 1 0,21-1 16,0 0-16,-21 0 0,21 0 0,0 0 16,0 1-16,0-1 0,0 0 15,21-21 1,0 0-16</inkml:trace>
  <inkml:trace contextRef="#ctx0" brushRef="#br0" timeOffset="2989.15">6985 1334 0,'0'0'0,"0"-22"0,0 1 16,0 0-16,-21 21 15,21-21-15,-21 0 0,-1 0 0,22-1 16,-21 1-16,0 21 16,21-21-16,-21 21 31,21 21-31,0 0 0,0 1 0,0 20 15,0-21-15,0 21 16,0 1-16,0 20 0,0-20 0,0 20 16,0 1-16,0 20 0,0-20 0,0-1 15,0 22-15,0 0 0,21-22 16,-21 1-16,0 20 0,0-20 0,0-1 16,0 22-16,0-22 0,0 1 15,0-22-15,-21 22 0,21-22 0,-21 22 16,21-22-16,-21-21 0,21 21 0,0-20 15,0-1-15,0 0 0,0 0 16,0 0-16,-22-21 16,22-21-1,0 0-15,0 0 0,0 0 16,0-1-16,0-20 0,0 21 16,0-21-16,0-1 0,0-20 15,0 20-15,0-20 0,0-1 0</inkml:trace>
  <inkml:trace contextRef="#ctx0" brushRef="#br0" timeOffset="3379.93">6879 1334 0,'0'0'0,"0"-43"16,0 22-1,21 0-15,0 21 0,1-21 16,20 21-16,-21-21 0,0-1 16,0 22-16,22 0 0,-22 0 0,0 0 15,0 0-15,22 0 0,-22 0 16,0 0-16,0 0 0,0 22 0,-21-1 16,0 0-16,21 0 0,-21 0 15,0 22-15,0-22 0,0 0 0,-21 21 16,0-21-16,0 22 0,-21-22 15,20 21-15,1-21 0,-21 22 0,0-22 16,20 0-16,1 0 0,-21 0 16,21 1-16,0-22 0,-1 21 15,1-21-15,0 0 0,42 0 47,22-21-47,-22-1 16,0 22-16,0-21 0,0 0 0</inkml:trace>
  <inkml:trace contextRef="#ctx0" brushRef="#br0" timeOffset="3928.74">7980 1355 0,'0'0'0,"63"-64"15,-42 64-15,-21-21 0,0 0 0,0 0 16,0 0 0,-21 21-16,0 0 0,0 0 15,0 0-15,-22 0 0,22 0 16,-21 21-16,21-21 0,-22 21 0,22 0 16,0 0-16,0 0 0,-21 1 15,20-1-15,22 0 16,-21 0-16,21 0 15,0 0-15,0 1 0,21-1 16,1-21 0,-1 0-16,0 0 0,0 21 0,21-21 15,-20 0-15,20 0 0,0 21 0,-21-21 16,1 0-16,20 21 0,-21-21 16,0 21-16,0-21 0,1 22 0,-22-1 15,21 0-15,-21 0 16,0 0-16,0 0 0,0 1 15,-21-1-15,-1 0 0,1-21 16,0 21-16,-21 0 0,21 0 16,-22 1-16,1-22 0,21 21 0,-22 0 15,22-21-15,-21 0 0,0 21 16,20-21-16,1 0 0,0 0 0,0 0 16,0 0-16,0 0 0,-1 0 15,1 0-15,0 0 16,21-21-16,0 0 31,-21 21-15</inkml:trace>
  <inkml:trace contextRef="#ctx0" brushRef="#br0" timeOffset="4512.41">4339 2265 0,'0'0'0,"-106"0"16,85 0 0,-21 0-16,21 0 0,-1 0 0,1 0 15,0 0-15,42 0 32,0 0-17,22 0-15,-1 0 0,0 0 0,22 0 16,21 0-16,-1 0 0,1 0 15,42 0-15,21 0 0,-21-21 0,-21 0 16,0 21-16,0 0 0,-1 0 0,1 0 16,0 0-16,0 0 0,42 0 15,-42 0-15,0 0 0,0 0 16,21 0-16,-22-22 0,22 22 0,0 0 16,0 0-16,0 0 0,0 0 0,-21-21 15,0 21-15,21 0 0,-42 0 16,21 0-16,-22 0 0,1 0 0,0 0 15,-22 0-15,1 0 0,-22 0 0,0 0 16,1 0-16,-22 0 0,0 0 16,0 0-16,0 0 0,-21-21 47,-21 21-47,0 0 0,0 0 15,0 0-15,-1 0 0,1 0 0,-21 0 16,21 0-16,-22-21 0,1 21 15,0 0-15</inkml:trace>
  <inkml:trace contextRef="#ctx0" brushRef="#br0" timeOffset="5132.05">4360 2477 0,'0'0'0,"-63"0"0,20 21 0,1-21 0,0 0 16,21 0-16,-22 0 0,22 0 0,0 0 16,-21 0-16,20 0 0,1 0 0,0 0 15,0 0-15,0 0 0,0 0 16,-1 0-16,44-21 47,-1 21-47,21 0 0,-21 0 15,22-22-15,-1 22 0,21 0 0,-20 0 16,20-21-16,22 21 0,-22 0 0,22 0 16,0 0-16,-1 0 0,22-21 15,21 21-15,-21 0 0,106-21 0,-149 21 16,43 0-16,0 0 0,0 0 15,0 0-15,-1 0 0,22 0 0,-21-21 16,21 21-16,0 0 0,0 0 0,0 0 16,21-21-16,-21-1 0,-21 1 0,0 21 15,0 0-15,0 0 0,-22 0 0,22-21 16,-21 21-16,0 0 0,-22 0 0,1 0 16,-1 0-16,1 0 0,-1 0 15,-21 0-15,1 0 0,-1 0 16,-21 0-16,22 0 0,-22-21 0,0 21 15,0 0-15,0 0 0,0 0 0,1 0 16,-1 0-16,0 0 16,0 0-16,-21-21 15,21 21-15,0 0 16,-42 0 15,0 0-31,0 0 0,0 0 16,0 0-16,-1 0 0,1 0 15</inkml:trace>
  <inkml:trace contextRef="#ctx0" brushRef="#br0" timeOffset="11671.2">1524 3577 0,'-21'0'0,"0"0"16,-1 0-16,22 21 15,-21-21-15,21 22 0,0-1 16,0 0-16,0 0 0,0 0 16,0 0-16,0 22 0,0-22 0,0 21 15,0-21-15,0 22 0,0-22 16,0 21-16,0-21 0,0 1 0,0 20 16,0-21-16,0 0 0,0 0 15,0 1-15,0-1 16,0-42 15,-21-1-31,21 1 0,0 0 16,0-21-16</inkml:trace>
  <inkml:trace contextRef="#ctx0" brushRef="#br0" timeOffset="12083.96">1270 3302 0,'0'0'0,"0"21"16,0 0-16,-21 64 16,21-64-16,0 0 0,0 1 15,0-1-15,0 0 0,21-21 16,0 0-16,0 21 0,0-21 15,1 0-15,-1 0 0,0 0 0,0 0 16,0-21-16,22 0 0,-22 21 16,0-21-16,0-1 0,0 1 0,-21 0 15,21 0-15,-21 0 16,0 0-16,0-1 0,0 1 0,0 0 16,0 0-16,-21 0 0,0 0 15,0-1-15,0 1 0,0 21 16,-1 0-16,1 0 0,0 0 0,0 0 15,0 0-15,0 0 16,21 21-16,-22 1 0,22 20 16,0-21-16,-21 0 0,21 0 0,0 22 15,0-22-15,0 0 0,0 0 16,0 0-16,21-21 0</inkml:trace>
  <inkml:trace contextRef="#ctx0" brushRef="#br0" timeOffset="12399.78">1926 3090 0,'0'0'0,"0"22"16,0-1-1,0 0-15,0 21 0,0-21 16,0 22-16,0-1 0,0 22 0,0-22 15,0 21-15,0-20 0,-21 20 16,21-20-16,-21 20 0,21-21 16,-21 1-16,21 20 0,0-20 15,0-1-15,0 0 0,0 1 0,0-1 16,0-21-16,0 0 0,0 0 16,0 1-16,0-1 0,21-21 15,0 0-15,0 0 16,-21-21-16,0-1 15,21 1-15,-21-21 0,21 21 0,-21-22 16</inkml:trace>
  <inkml:trace contextRef="#ctx0" brushRef="#br0" timeOffset="12611.62">1799 3704 0,'0'21'15,"21"-21"17,0 0-32,1 0 15,-1 0-15,0 0 0,0 0 0,0 0 16,0 0-16,1-21 16,-1 21-16,0-21 0,0 21 0,0 0 15,-21-21-15</inkml:trace>
  <inkml:trace contextRef="#ctx0" brushRef="#br0" timeOffset="13005.39">2244 3789 0,'0'0'15,"21"21"-15,0-21 0,0 0 16,0 0-16,0 0 0,1 0 15,-1-21-15,0 21 0,0-21 16,0 0-16,0 21 0,1-22 0,-1 1 16,-21 0-1,0 0-15,-21 0 32,-1 21-32,1 0 0,0 0 0,0 0 15,0 21-15,0 0 16,-1-21-16,22 21 0,-21 0 0,21 22 15,0-22-15,0 0 0,0 0 16,0 22-16,0-22 0,0 21 0,0-21 16,0 0-16,0 1 0,21 20 15,1-21-15,-1 0 0,0 0 16,0-21-16,0 0 0,0 0 16,1 0-16,20 0 0,-21 0 15,0 0-15,22 0 0,-22-21 16,0 0-16,0 0 0,21 0 0</inkml:trace>
  <inkml:trace contextRef="#ctx0" brushRef="#br0" timeOffset="13392.42">2857 3768 0,'0'-21'16,"22"-1"-1,-22 1-15,21 21 0,0 0 16,0-21-16,0 21 0,0 0 15,1 0-15,-1 0 16,0 0-16,0 21 0,0 0 16,0-21-16,1 22 0,-1-1 0,0 0 15,0 0-15,0 0 0,-21 22 16,0-22-16,0 0 0,0 0 0,0 21 16,0-20-16,0-1 0,0 0 15,0 0-15,-21 0 0,21-42 47,0 0-47,0 0 0,0 0 16,0-22-16,0 22 0,0 0 15,0 0-15,0-22 0,0 22 16,21-21-16,-21 21 0,0 0 16,21-22-16,-21 22 0,22 0 0,-1 21 15,-21-21-15,21 0 0,0 21 16,0 0-16,-21-22 0,21 22 0,1 0 15,-1 0-15,0 0 0</inkml:trace>
  <inkml:trace contextRef="#ctx0" brushRef="#br0" timeOffset="14773.03">4085 3916 0,'0'0'0,"0"-21"0,21-64 15,-21 64 1,0 0-16,0 0 0,0-1 16,0 1-16,0 0 0,0 0 0,-21 0 15,0 21-15,0-21 16,0 21-16,-1 0 0,1 0 0,0 0 15,-21 21-15,21 0 0,-1 0 16,1 0-16,0 0 0,0 1 16,0 20-16,0-21 0,-1 0 0,22 22 15,0-1-15,0-21 0,0 21 16,0-20-16,0-1 0,0 0 0,0 21 16,0-21-16,22 1 15,-1-22-15,0 0 0,0 0 0,0 0 16,0 0-16,1 0 15,-1 0-15,0-22 0,0 1 0,0 0 16,0 0-16,1 0 0,-1 0 16,0-1-16,-21-20 0,21 21 15,-21 0-15,21 0 0,-21-22 0,0 22 16,0 0-16,0 0 0,0 0 16,0-1-16,0 1 0,0 0 156,0 42-94,0 0-62,-21-21 0,21 22 16,0-1-16,0 0 0,0 0 0,0 0 16,0 0-16,0 1 0,0-1 0,0 0 15,0 0-15,0 0 16,0 0-16,0 1 0,0-1 0,0 0 0,0 0 15,21-21-15,0 21 16,1-21-16,-1 0 0,0 0 16,0 0-16,0 0 0,22-21 15,-22 21-15,0-21 0,21 0 0,-21 0 16,22 21-16,-1-22 0,-21-20 16,0 21-16,22 0 0,-22-22 0,0 22 15,0-21-15,0 0 0,1 20 0,-1-20 16,0 0-16,-21-1 0,0 1 15,0 0-15,0-1 0,21 1 16,-21 21-16,0-21 0,0 20 16,0 1-16,0 0 0,0 42 31,-21 0-31,21 1 16,-21 20-16,21-21 0,0 21 15,-21 1-15,21-1 0,-22-21 0,1 22 16,21-1-16,0 0 0,-21-21 15,21 22-15,-21-1 0,21-21 0,0 22 16,0-22-16,0 0 0,0 0 0,0 21 16,21-20-16,0-1 0,0-21 15,1 21-15,-1-21 0,0 0 0,21 21 16,-21-21-16,22 0 0,-1 0 16,0 0-16,-20 0 0,20-21 15,0 21-15,-21-21 0,22 21 0,-22-21 16,21-1-16,-21 1 0,1 0 15,-1 0-15,0 0 0,-21 0 0,21-1 16,-21 1-16,21-21 0,-21 21 16,0 0-16,0-1 0,0 1 15,-21 21 1,0 0-16,0 0 16,21 21-16,0 1 0,-21-1 0,21 0 15,-22 0-15,22 0 0,0 0 16,0 1-16,0-1 15,0 0-15,0 0 0,0 0 16,22 0-16,-1-21 0,-21 22 0,21-1 16,0-21-16,0 0 15,0 21-15,1-21 0,-1 0 0,0 0 16,0 0-16,0 0 0,0 0 0,1-21 16,-1 0-16,0 21 0,0-22 15,0 22-15,-21-21 0,21 0 0,1 0 16,-22 0-16,0 0 0,0-1 15,0 1-15,0 0 16</inkml:trace>
  <inkml:trace contextRef="#ctx0" brushRef="#br0" timeOffset="15072.86">4572 3598 0,'0'0'0,"-21"0"0,0 22 16,42-22 0,21 0-16,-21 0 15,22 0-15,-1-22 0,0 22 16,1 0-16,-1-21 0,0 21 0,1 0 16,20-21-16,-21 21 0,-20 0 0,20 0 15,0-21-15,-21 21 0,1-21 16,-1 21-16,0 0 0,0 0 15,0 0 1</inkml:trace>
  <inkml:trace contextRef="#ctx0" brushRef="#br0" timeOffset="16751.91">7218 3175 0,'0'0'0,"0"-42"0,0 21 0,0-1 15,0 1-15,21 0 0,-21 0 0,0 0 16,0 0-16,-21 21 31,21 21-15,-21 21-16,21-21 0,0 22 16,-22 20-16,1-21 0,0 22 0,21-1 15,-21 1-15,0-1 16,21 1-16,-21-1 0,-1 1 0,1-1 0,0 1 15,21-22-15,-21 22 16,0-1-16,0-20 0,-1-1 0,1 0 16,21 1-16,-21-1 0,0 0 0,0-21 15,21 1-15,-21-1 0,21 0 16,21-42 15,-21 0-31,21-22 16,0 22-16,21-21 0</inkml:trace>
  <inkml:trace contextRef="#ctx0" brushRef="#br0" timeOffset="19687.23">8064 3260 0,'-21'0'0,"0"21"0,0 0 16,21 0 0,21-21 30,0 0-46,0 0 0,1-21 0,-1 0 16,21 21-16,-21-21 0,0 0 16,1-1-16,-1 22 0,0-21 0,0 0 15,21 0-15,-42 0 0,22 0 16,-1-1-16,-21 1 0,0 0 0,0 0 16,0 0-16,-21 0 15,-1 21-15,1 0 0,0 0 16,-21 0-16,-1 0 0,1 21 0,0-21 15,-1 21-15,1 0 16,0 21-16,-1-20 0,22 20 0,-21 0 16,21 1-16,0-1 0,-1-21 15,22 21-15,0 1 0,0-1 0,0-21 16,22 22-16,20-22 0,-21 0 16,0 0-16,0 0 0,22 0 0,-22-21 15,21 0-15,-21 22 0,22-22 0,-1 0 16,-21 0-16,22 0 0,-22 0 15,0 0-15,0 0 0,0 0 16,0 0-16,-21-22 0,0 1 16,-21 21-1,0 0-15,-21 0 16,21 0-16,-1 0 0,1 21 16,0 1-16,-21-22 0,21 21 0,-1 21 15,1-21-15,0 0 0,21 1 16,0 20-16,-21-21 0,21 0 0,0 0 15,0 1-15,0-1 0,0 0 16,21 0-16,-21 0 0,21 0 0,0-21 16,1 0-16,20 0 0,-21 0 0,0 0 15,0 0-15,22 0 0,-22 0 16,0-21-16,21 21 0,-20-21 0,-1 0 16,0 0-16,0 21 15,0-21-15,22-1 0,-22 1 0,0 0 16,0-21-16,0 21 0,0-1 0,1-20 15,20 21-15,-21-21 0,0 20 16,0 1-16,1 0 0,20 0 0,-21 21 16,0 0-16,0 0 0,1 0 15,-1 0-15,0 0 0,-21 21 0,0 0 16,21 0-16,-21 1 0,0-1 16,0 0-16,0 0 0,0 21 0,0-20 15,-21-1-15,0 0 0,0 0 16,21 0-16,-22 0 0,1 1 15,21-1-15,0 0 0,-21 0 0,0-21 16,21 21-16,21-42 31,0 0-15,0 21-16,-21-21 0,22 0 16,-1-1-16,0-20 0,0 21 0,0 0 15,0 0-15,1-22 0,-1 22 0,0-21 16,0 21-16,0-22 15,0 22-15,-21 0 0,0 0 0,22 21 0,-22-21 16,21 21-16,-21 21 31,-21 0-31,-1 0 16,22 0-16,-21 22 0,21-22 16,0 0-16,0 0 0,0 21 0,-21-20 15,21-1-15,0 0 0,0 0 16,0 0-16,0 0 0,0 1 0,21-1 15,0 0-15,1-21 0,20 21 0,-21 0 16,21-21-16,-20 0 0,20 0 16,0 0-16,1 0 0,-1 0 0,-21 0 15,21 0-15,1-21 0,-1 0 16,0 21-16,-20-21 0,20 0 16,-21-1-16,0 1 0,22-21 0,-22 21 15,0 0-15,-21-22 0,21 22 16,-21-21-16,0 21 0,0-22 0,0 22 15,0-21-15,0 21 0,0-1 16,0 1-16,-21 21 0,0-21 16,0 21-16,-1 0 0,1 0 0,0 21 15,21 0-15,-21 1 0,21-1 16,-21 0-16,0 0 0,21 0 0,0 22 16,0-22-16,0 0 0,0 0 15,0 21-15,0-20 0,0-1 0,0 0 16,0 0-16,21-21 0,0 21 15,-21 0-15,21-21 0,0 0 16,0 22-16,1-22 0,-1 0 0,0 0 16,0 0-16,0 0 0,22 0 0,-22 0 15,0 0-15,21-22 0,-21 1 16,1 21-16,20-21 0,-21 0 0,0 0 16,22 0-16,-22-22 0,21 22 15,-21-21-15,0 21 0,22-22 0,-22 1 16,0 21-16,0 0 0,0-22 0,1 22 15,-1 21-15,0-21 0,0 21 16,-21 21 15,0 0-31,0 0 16,0 1-16,0-1 16,0 0-1,0-42 48,0 0-63,0-1 0,0 1 15,-21 0-15,21 0 0,0 0 16,-21 21-16,0 0 16,-1 0-1,1 0 1,0 0-16,21 21 0,-21 0 0,0 0 15,21 0-15,-21 1 0,-1-1 0,22 21 16,0-21-16,-21 0 0,21 1 16,-21 20-16,21-21 0,0 0 0,0 0 15,0 1-15,0-1 0,21 0 16,-21 0-16,21-21 0,1 21 0,-1 0 16,21-21-16,-21 22 0,0-22 0,22 0 15,-22 21-15,21-21 0,1 0 16,-22 0-16,21 0 0,-21 0 0,0 0 15,22 0-15,-22 0 0,0-21 16,0-1-16,0 1 0,1 0 16,-1 0-16,-21 0 0,0 0 0,21-1 15,-21-20-15,21 21 0,-21 0 16,0 0-16,0-22 0,0 22 0,0 0 16,0 0-16,0 42 46,0 0-46,0 0 16,0 0-16,0 1 0,0-1 0,0 0 16,-21 0-16,21 0 0,-21 22 15,21-22-15,0 0 16,0 0-16,0 0 0,0 0 0,0 1 16,21-22-16,0 21 15,0-21-15,0 0 16,1 0-16,-1 0 0,0 0 15,-21-21-15,21 21 0,0-22 0,0 1 16,1 0-16,-1 21 0,0-21 16,0 0-16,0-22 0,0 22 0,-21 0 15,22-21-15,-1 21 0,0-1 16,-21 1-16,0 0 0,0 0 0,21 0 16,-21 0-1,0 42 1,0 0-1,0 0-15,0 0 0,0 0 16,0 1-16,0-1 0,-21 21 0,21-21 16,0 0-16,0 1 0,0-1 0,0 0 15,0 0-15,21 21 0,0-42 16,0 22-16,1-1 0,20 0 0,-21 0 16,0 0-16,22-21 0,-1 21 0,-21-21 15,21 0-15,1 0 16,-22 0-16,21 0 0,-21 0 0,1-21 0,20 0 15,-21 0-15,0 0 0,22-22 16,-22 22-16,0-21 0,0 0 16,0-1-16,0 1 0,1-22 0,-22 22 15,0-21-15,21-1 0,-21 22 16,21-22-16,-21 22 0,0 0 0,0-1 16,0 1-16,0 0 0,0 20 0,0 1 15,0 0 1,0 42-1,0 0-15,0 1 0,0 20 16,0-21-16,0 21 0,-21 1 16,21-1-16,-21 0 0,21 1 0,-22 20 15,22-20-15,-21-1 0,21 0 16,0 1-16,-21-22 0,21 21 0,-21 0 16,21-20-16,-21 20 0,21-21 0,0 0 15,0 0-15,0 1 0,0-1 16,0 0-16,21 0 0,0 0 0,0-21 15,0 0-15,1 21 0,-1-21 0,21 0 16,-21 0-16,0 0 0,22 0 16,-22-21-16,0 0 0,21 21 0,-20-21 15,20 0-15,-21 0 0,0-1 16,22 1-16,-22 0 0,0-21 16,0 21-16,0-22 0,0 1 0,1 21 15,-22-22-15,0 22 0,0 0 16,0 0-16,0 0 0,-22 42 31,1 0-31,0 0 0,0 22 16,21-22-16,0 0 0,-21 0 0,21 0 15,-21 0-15,21 1 0,0-1 16,0 0-16,0 0 0,0 0 16,21-21-16,0 21 0,0-21 15,0 0-15,0 0 0,1 0 16,-1 0-16,0 0 0,0 0 15,0-21-15,0 21 0,22-21 0,-22 0 16,0 0-16,0 0 0,0-1 16,22 1-16,-22-21 0,0 21 0,0-22 15,0 22-15</inkml:trace>
  <inkml:trace contextRef="#ctx0" brushRef="#br0" timeOffset="19920.09">11747 3281 0,'0'0'0,"-21"0"0,0 0 15,0 21-15,42-21 32,0 0-32,22 0 0,-22 0 0,21 0 15,0 0-15,1 0 0,-1 0 16,0-21-16,1 21 0,-1 0 0,-21 0 15,22-21-15,-22 21 0,0 0 16,-21-21-16,0-1 0</inkml:trace>
  <inkml:trace contextRef="#ctx0" brushRef="#br0" timeOffset="22255.68">14330 3768 0,'0'0'0,"21"-21"32,-21-1-17,0 1-15,21 0 0,0 0 0,0 0 16,1-22-16,-1 22 0,21-21 15,-21-22-15,22 22 0,-1 0 0,0-22 16,-21 1-16,22 20 0,-1-20 16,-21 21-16,22-1 0,-22-20 0,0 20 15,0 22-15,0-21 0,-21 0 0,0 20 16,0 1-16,0 0 16,-21 21-16,0 0 0,0 0 15,0 0-15,-22 21 0,22 0 16,-21 1-16,21-1 0,-22 21 0,22 0 15,0-20-15,0 20 0,21 0 0,0 1 16,0-1-16,0 0 0,0 1 16,0-1-16,21 0 0,0 1 0,0-1 15,0 0-15,1 1 0,-1-22 16,0 21-16,0-21 0,0 0 0,-21 22 16,0-22-16,0 0 0,0 0 0,0 0 15,0 1-15,0-1 16,-21-21-16,0 21 15,0-21-15,0 0 0,-1 0 16,1 0-16,0 0 0,0-21 0,0 21 16,0-21-16,-1-1 0,1 1 0,0 0 15,0 0-15,0-21 0,21 20 16,-21 1-16,-1-21 0,22 21 0,0 0 16,0-1-16,0 1 0,0 0 15,0 42 1,0 0-16,22 1 0,-1-1 15,0 21-15,0-21 16,0 0-16,0 1 0,1-1 0,-1 0 0,0 0 16,0 0-16,21 0 0,-20 1 15,-1-1-15,21-21 0,-21 0 16,22 21-16,-22-21 0,21 0 0,0 0 16,1 0-16,-1 0 0,0 0 15,1 0-15,-1-21 0,0 0 0,22-1 16,-22 22-16,1-21 0,-1 0 0,-21-21 15,21 21-15,-20-1 0,-1-20 16,0 21-16,0-21 0,-21-1 0,0 1 16,0 0-16,0 20 0,0-20 15,0 21-15,-21-21 0,0 20 0,0 1 16,-1 21-16,1 0 0,0 0 0,0 0 16,0 0-16,-22 0 15,22 21-15,0 1 0,0 20 0,0-21 16,0 21-16,-1-20 0,1 20 15,0 0-15,0 1 0,21-22 0,0 21 16,0-21-16,0 0 0,0 22 0,0-22 16,0 0-16,0 0 0,21 0 15,0-21-15,0 0 0,1 0 16,20 0-16,-21 0 0,21 0 16,1-21-16,-22 21 0,21-21 0,-21 0 15,22 0-15,-22 0 0,0-1 0,21 1 16,-20 0-16,-22-21 0,21 21 15,-21-1-15,21-20 0,-21 21 16,0 0-16,0-22 0,0 22 16,0 0-16,0 42 31,0 0-31,0 1 0,0-1 16,0 0-16,0 0 0,0 21 0,0-20 15,0-1-15,0 0 0,0 21 16,0-21-16,21 1 0,-21-1 15,21 0-15,0-21 0,1 21 0,-1-21 16,0 0-16,0 0 16,0 0-16,22 0 0,-22 0 0,0 0 0,0 0 15,21 0-15,-20-21 0,-1 21 16,0-21-16,0 0 0,0-1 16,0 1-16,1 0 0,-22 0 0,0 0 15,0 0-15,0-22 0,0 22 16,0-21-16,0 21 0,0-1 0,0 1 15,0 0-15,0 0 0,0 42 32,0 0-32,0 0 0,0 1 15,0-1-15,0 0 0,0 0 16,0 21-16,-22-20 0,22-1 16,0 0-16,-21 0 0,21 0 0,0 0 15,0 1-15,0-1 0,0 0 16,0 0-16,0 0 15,0-42 32,0 0-47,21 21 0,-21-21 16,22 0-16,-22-1 0,21 1 0,0-21 16,-21 21-16,21-22 0,0 22 15,0 0-15,1-21 0,-1 21 0,0-1 16,-21 1-16,21 21 0,0 0 15,0 0-15,1 0 16,-1 0-16,-21 21 0,21 1 16,-21-1-16,0 21 0,0-21 15,0 0-15,0 1 0,0-1 0,0 0 16,21 0-16,-21 0 0,0 0 0,0 1 16,0-1-16,0 0 15,0 0-15,21-21 16,0 0-1,1 0-15,-1 0 16,0-21-16,-21 0 0,21 21 0,0-21 16,0-1-16,-21-20 15,22 21-15,-1 0 0,0-22 0,0 1 16,21 21-16,-20-21 0,-1 20 0,0-20 16,0 21-16,0 0 0,0 21 15,1 0-15,-1 0 0,-21 21 31,0 0-31,0 0 0,0 0 0,0 1 16,0-1-16,0 0 0,0 21 16,0-21-16,0 1 0,0-1 0,0 0 15,0 0-15,0 0 0,21 0 16,-21 1-16,21-22 0,-21 21 16,21-21-16,0 0 0,1 21 15,20-21-15,-21 0 0,0 0 16,0 0-16,22 0 0,-22 0 0,21 0 15,-21-21-15,1 21 0,20-21 0,-21-1 16,0 1-16,22 0 0,-22 0 16,0 0-16,0 0 0,0-22 0,0 22 15,-21-21-15,0-1 0,22 22 16,-22-21-16,0 21 0,0 0 0,0-1 16,-22 22-16,1 0 15,0 0-15,0 22 0,0-1 16,0 0-16,21 0 0,0 21 0,-22-20 15,22-1-15,-21 21 16,21-21-16,0 0 0,0 1 0,0-1 16,0 0-16,0 0 0,0 0 15,0 0-15,21-21 0,-21 22 16,22-22-16,-1 0 0,0 0 16,0 0-16,0 0 0,0 0 15,1-22-15,-22 1 0,21 21 16,-21-21-16,21 0 0,0 21 0</inkml:trace>
  <inkml:trace contextRef="#ctx0" brushRef="#br0" timeOffset="24644.16">18521 3471 0,'0'22'0,"0"-44"0,0 65 15,0-22-15,0 0 16,21-21 15,0 0-31,0-21 16,0 21-16,1-21 0,-1 0 16,0-1-16,0 1 0,21 0 15,-20 0-15,-1-21 0,21 20 0,-21-20 16,0 0-16,1-1 0,-1 1 15,21-21-15,-42 20 0,21-20 16,0 20-16,-21-20 0,22 21 0,-22-22 16,0 22-16,0-1 0,0 1 15,0 0-15,0 21 0,0-1 0,-22 22 32,1 22-32,21-1 0,-21 21 0,0 0 15,21 1-15,0-1 0,-21 22 16,0-22-16,21 21 0,-22-20 0,22 20 15,0 1-15,0-22 0,0 22 16,0-22-16,0 21 0,0-20 0,0-1 16,0-21-16,0 22 0,0-22 15,22 0-15,-1 0 0,0 0 16,0 0-16,21-21 0,-20 0 0,20 0 16,-21 0-16,21 0 0,1 0 15,-22-21-15,21 0 0,-21 0 0,22 0 16,-22 0-16,21-22 0,-21 1 15,22 0-15,-22-1 0,0 1 0,0 0 16,0-22-16,1 22 0,-1-22 0,-21 1 16,0 20-16,0 1 0,0-21 15,0 20-15,0 22 0,0-21 0,0 21 16,0-1-16,-21 22 16,-1 0-16,1 22 15,21-1-15,-21 21 0,21-21 16,0 22-16,-21-1 0,21 0 0,-21 1 15,21 20-15,-21-21 0,21 1 16,0-1-16,0 0 0,0 1 0,-22-1 16,22 0-16,-21 1 0,21-22 0,0 21 15,0-21-15,0 1 0,0-1 16,0 0-16,-21-21 0,42-21 47,-21 0-47,21-1 0,1 1 15,-1 0-15,0-21 0,0 21 16,0-1-16,0-20 0,1 21 0,-1 0 16,21 0-16,-21-1 0,-21 1 15,21 21-15,1 0 0,-1 0 0,-21 21 16,0 1 0,21-1-16,-21 0 0,0 0 0,21 0 15,-21 0-15,0 1 0,0-1 16,0 0-16,21 0 0,0 0 0,-21 0 15,22 1-15,-1-22 0,-21 21 0,21-21 16,0 0-16,0 21 0,22-21 16,-22 0-16,0 0 0,0 0 15,21 0-15,-20 0 0,20-21 16,-21 21-16,0-21 0,0-1 0,1 1 16,20 0-16,-21 0 0,-21 0 0,21 0 15,0-1-15,1-20 0,-22 21 16,0-21-16,0 20 0,0 1 0,0 0 15,0 0-15,0 0 0,0 0 16,0 42 15,0 0-31,-22 0 0,22 0 0,0 0 16,-21 22-16,21-22 0,0 0 16,0 21-16,0-20 0,0-1 15,0 0-15,0 0 0,21 0 0,1-21 16,-1 21-16,0-21 0,0 0 15,0 22-15,0-22 0,22 0 0,-22 0 16,21 0-16,-21 0 0,1 0 0,20 0 16,-21-22-16,21 22 0,-20-21 15,-1 0-15,0 21 0,0-21 0,0-21 16,0 20-16,1 1 0,-22 0 16,0-21-16,0 21 0,21-1 0,-21 1 15,0 0-15,0 0 0,0 42 47,-21 0-47,21 0 0,-22 1 16,1 20-16,0-21 0,21 0 0,-21 0 15,21 22-15,-21-22 0,21 0 16,0 0-16,-21 0 0,21 1 16,0-1-16,-22-21 0,22 21 15,22-42 32,-22 0-47,21-1 0,0 1 16,-21 0-16,21 0 0,0 0 0,0-22 15,1 22-15,-1-21 0,0 21 16,0-22-16,0 22 0,0 0 0,1 0 16,-1 0-16,0 0 0,0 21 15,0 0-15,0 0 0,-21 21 16,22-21-16,-22 21 15,0 0-15,0 21 0,0-20 0,0-1 16,0 0-16,21 0 0,-21 21 16,0-20-16,21-1 0,0 0 0,-21 0 15,21-21-15,0 21 0,1 0 16,20 1-16,-21-22 0,0 0 16,22 21-16,-22-21 0,21 0 0,0 0 15,-20 0-15,20 0 0,0 0 16,1-21-16,-22 21 0,21-22 0,-21 1 15,22 0-15,-22 0 0,0-21 16,21 20-16,-21-20 0,1 0 0,-1-1 16,-21 1-16,0 21 0,21-21 0,-21-1 15,0 22-15,0 0 0,0 0 16,-21 21-16,0 0 0,-1 0 16,1 0-16,0 0 0,0 21 15,-21-21-15,20 21 0,-20 0 0,21 22 16,-21-22-16,20 0 15,1 21-15,0-21 0,0 22 0,21-22 16,0 21-16,0-21 0,-21 1 0,21-1 16,0 0-16,0 0 0,0 0 15,21-21-15,-21 21 0,21-21 0,0 0 16,0 0-16,1 0 0,-1 0 16,0 0-16,0 0 0,0-21 0,0 21 15,1-21-15,-1 0 0,0 0 0,0 21 16,0-21-16,0-1 15,-21 1-15,22 0 0,-22 0 0,21-21 0,-21 20 16,21 1-16,-21 0 16,0 0-1,0 42 17,0 0-32,0 0 15,0 1-15,0 20 16,0-21-16,0 0 0,0 22 0,0-22 15,0 21-15,0 0 0,0 1 16,0-1-16,21 0 0,-21 1 0,0-1 16,0 0-16,0 22 0,0-22 15,0 22-15,0-22 0,0 22 0,0-1 16,0 1-16,0-1 0,0-21 0,0 22 16,0-22-16,0 22 15,0-22-15,0 22 0,0-22 0,-21 0 16,21 1-16,-21-1 0,0-21 0,21 21 15,-22-20-15,1-1 0,0 0 16,21 0-16,-21 0 0,0 0 0,0-21 16,-1 0-16,1 22 0,0-22 0,0 0 15,0 0-15,0 0 0,-1 0 16,1 0-16,0 0 0,0-22 16,21 1-16,-21 0 0,21 0 15,-21 0-15,21 0 0,-22-1 0,22 1 16,0 0-16,0 0 0,-21-21 15,21-1-15,-21 1 0</inkml:trace>
  <inkml:trace contextRef="#ctx0" brushRef="#br0" timeOffset="24928.04">20553 2582 0,'-21'0'0,"-1"0"16,1 0-16,21-21 15,-21 42 48,0-21-63</inkml:trace>
  <inkml:trace contextRef="#ctx0" brushRef="#br0" timeOffset="25195.89">18732 3069 0,'-21'21'0,"42"-42"0,-42 64 16,42-43 0,1 0-16,-1 0 0,0 0 0,21 0 15,1 0-15,-22 0 16,21 0-16,0-22 0,1 22 0,-1 0 15,0 0-15,-20-21 0,20 21 16,-21-21-16,-42 21 31,-21 21-31,20 0 16</inkml:trace>
  <inkml:trace contextRef="#ctx0" brushRef="#br0" timeOffset="27424.07">3238 4890 0,'0'-22'16,"0"1"-1,0 0 1,-21 21-16,21-21 16,-21 21-1,21 21 1,-21 21-16,21-20 16,0 20-16,0 0 0,0 1 0,0-1 15,0 21-15,0-20 0,0-1 16,0 0-16,0 1 0,0-1 0,0 0 15,0 1-15,0-1 0,0-21 16,0 0-16,0 22 0,0-22 16,0 0-16,-21-21 15,21-21 1,-21 0 0,21 0-16,0-1 0,-22 1 15,22 0-15,0-21 0,0 21 16,0-22-16,0 1 0,0 0 0,0-1 15,0 1-15,0 0 0,22-1 16,-1 1-16,0 0 0,21 20 0,-21 1 16,22 0-16,-22 21 0,21 0 15,1 0-15,-22 21 0,21 0 0,0 1 16,-20-1-16,20 21 0,-21-21 16,0 22-16,0-1 0,1-21 0,-1 21 15,-21 1-15,0-22 0,0 21 0,0-21 16,0 1-16,0-1 0,0 0 15,0 0-15,0 0 0,0 0 16,-21-21 15,21-21-31,0 0 16,0 0-16,0 0 0,0 0 0,0-22 16,0 22-16,0-21 0,0-1 0,0 1 15,21 0-15,0-1 0,21 1 16,-21 0-16,22-1 0,-1 22 0,0 21 15,-20 0-15,20 0 0,0 0 16,-21 0-16,22 21 0,-1 1 0,-21-1 16,0 0-16,1 21 0,-1-21 15,0 22-15,0-1 0,-21-21 16,0 22-16,0-22 0,0 21 16,0-21-16,0 22 0,0-22 0,0 0 15,0 0-15,-21 0 0,0 0 16,0-21-16,21 22 15,0-44 1,0 1 0,0 0-16</inkml:trace>
  <inkml:trace contextRef="#ctx0" brushRef="#br0" timeOffset="27868.14">4741 4932 0,'0'0'0,"0"-64"16,-21 64 0,0 0-16,0 22 0,0-1 15,-1 0-15,1 21 0,-21-21 0,21 22 16,0-1-16,-1-21 0,1 22 16,0-1-16,0 0 0,0 1 0,21-1 15,0-21-15,0 21 0,0-20 0,0 20 16,0-21-16,0 0 15,21 0-15,0-21 0,0 22 0,22-22 16,-22 0-16,21 0 0,-21 0 16,22 0-16,-1-22 0,-21 1 0,21 21 15,-20-21-15,-1 0 0,21 0 0,-21 0 16,0-1-16,-21-20 0,0 21 16,22-21-16,-22 20 0,0-20 0,0 0 15,0 21-15,-22-22 0,1 1 16,-21 21-16,21 0 0,0-1 0,-1 1 15,-20 21-15,21 0 0,0 0 16,0 0-16,-22 21 0,22 1 16,0-1-16,0 0 0,0 0 0,-1 0 15,1 22-15,21-22 0,0 0 16,0 0-16,0 0 0,0 0 0,0 1 16,0-1-16,21-21 0,1 0 15,-1 0-15,0 0 0,21 0 0,-21 0 16</inkml:trace>
  <inkml:trace contextRef="#ctx0" brushRef="#br0" timeOffset="28263.65">5059 5165 0,'0'-43'16,"0"22"-16,21 21 0,0-21 15,0 21 1,0 0-16,1 0 15,-1 0-15,0 21 0,0-21 0,-21 21 16,21 1-16,0-1 0,1 0 16,-1 0-16,-21 21 0,21-20 0,-21-1 15,21 0-15,-21 0 0,0 21 16,0-20-16,0-1 0,0 0 0,0 0 16,0 0-16,0 0 15,-21-21-15,0 0 0,21-21 47,0-21-47,0 21 16,0 0-16,0-22 0,0 22 15,0-21-15,21-1 0,0 22 0,-21-21 16,21 21-16,0-22 0,1 22 0,-1 0 16,0 0-16,0 21 15,0-21-15,0 21 0,1 0 16,-1 0-16,-21 21 15,21-21-15</inkml:trace>
  <inkml:trace contextRef="#ctx0" brushRef="#br0" timeOffset="28624.06">5757 5313 0,'0'0'0,"21"21"15,1-21-15,-1 0 0,0 0 0,0 0 16,0 0-16,0 0 0,1 0 0,20 0 15,-21 0-15,0-21 0,0 0 16,1 21-16,-1-21 0,0-1 0,0 1 16,0 0-16,-21 0 0,0 0 0,0 0 15,0-1-15,0-20 0,0 21 16,0 0-16,-21-22 0,0 43 16,0-21-16,0 21 0,-1 0 15,1 0-15,0 0 0,0 21 0,0 1 16,0-1-16,-1 21 0,1 0 0,0 1 15,21-1-15,0-21 0,0 22 16,0-1-16,0 0 0,0-21 0,0 22 16,0-22-16,0 0 0,0 0 15,21 0-15,0-21 0,1 0 0,-1 22 16,0-22-16,0 0 0,0 0 0,22 0 16,-22 0-16,0-22 0,0 22 15,0-21-15,0 0 0,1 0 0,-22 0 16,21 0-16</inkml:trace>
  <inkml:trace contextRef="#ctx0" brushRef="#br0" timeOffset="29116.56">8234 4784 0,'0'0'16,"21"-43"-16,-21 22 0,21-21 0,-21 21 15,0-22-15,0 22 0,21-21 0,-21 21 16,0 0 0,0 42-1,0 0-15,0 21 16,0-21-16,-21 22 0,21-1 15,0 22-15,0-22 0,-21 21 0,21 1 16,-21-22-16,21 1 0,0 20 16,-21-21-16,-1 1 0,22-1 0,-21-21 15,21 22-15,0-22 0,0 0 0,0 0 16,0 0-16,21-42 31,1 0-31,-1 0 0</inkml:trace>
  <inkml:trace contextRef="#ctx0" brushRef="#br0" timeOffset="29596.09">8572 4657 0,'0'0'0,"0"-21"0,0-64 16,0 64-16,-21 21 31,0 21-31,21 0 16,0 0-16,0 22 0,0-1 15,0 0-15,0 1 0,0 20 16,0-21-16,0 1 0,0 20 0,0-20 0,0-1 16,0 0-16,0 1 15,0-1-15,0-21 0,0 0 0,0 0 16,0 1-16,0-1 0,-21 0 0,21-42 47,0 0-47,0-1 0,0 1 15,21 0-15,-21 0 0,21-21 0,0-1 16,-21 22-16,22-21 0,-1-1 0,0 1 16,21 0-16,-21-1 0,1 22 15,20 0-15,-21 0 0,21 21 0,-20 0 16,-1 0-16,21 21 0,-21 0 16,0 0-16,1 1 0,-1 20 15,-21 0-15,0-21 0,0 22 0,0-22 16,0 21-16,0-21 0,0 22 15,0-22-15,0 0 0,0 0 0,-21 0 16,21 1-16,-22-22 0,22 21 0,-21-21 16,0 0-1,0-21 1,21-1-16,-21 1 16,0 0-16</inkml:trace>
  <inkml:trace contextRef="#ctx0" brushRef="#br0" timeOffset="29800.06">8064 4974 0,'0'0'0,"-21"0"0,42 0 32,1 0-17,-1 0-15,0-21 0,0 0 16,21 21-16,-20 0 0,-1-21 0,21 21 15,0 0-15,-20 0 0,20-21 16,-21 21-16,0 0 0,22-22 16,-22 22-16,21 0 0,-21 0 0</inkml:trace>
  <inkml:trace contextRef="#ctx0" brushRef="#br0" timeOffset="30860.06">9461 5144 0,'0'0'0,"22"0"0,-1 0 32,-21-22-32,21 1 0,-21 0 15,21 0-15,-21 0 16,21 0-16,-21-1 0,0 1 15,0 0-15,0-21 0,0 21 0,0-1 16,-21 1-16,21 0 0,-21 0 16,0 0-16,0 0 0,-22 21 0,22 0 15,0 0-15,0 0 0,-22 0 16,22 0-16,0 0 0,0 21 0,0 21 16,0-21-16,-1 0 0,1 22 0,0-1 15,0 0-15,21 1 16,-21-1-16,21-21 0,-21 22 0,21-1 15,0-21-15,0 0 0,0 22 0,0-22 16,0 0-16,21 0 16,0-21-16,0 0 0,0 0 15,0 0-15,1 0 0,-1 0 16,0 0-16,21-21 0,-21 0 0,1 0 16,-1-1-16,0 1 0,0 0 0,0 0 15,0 0-15,1-22 0,-22 22 16,0-21-16,21 21 0,-21 0 0,0-22 15,0 22-15,0 0 0,0 0 16,0 0-16,0 42 31,0 21-31,0-21 16,0 0-16,0 22 0,0-22 0,0 0 16,0 21-16,0-20 0,21-1 15,0 0-15,-21 0 0,21 0 0,0 0 16,1 1-16,-1-22 0,0 0 15,0 0-15,0 0 0,0 0 16,22 0-16,-22 0 0,0 0 0,0-22 16,0 22-16,1-21 0,20 21 0,-21-21 15,0 0-15,0 0 0,1 0 16,-22-1-16,0 1 0,21 0 16,-21-21-16,0 21 0,0-1 0,0 1 15,0 0-15,0 0 0,0 0 16,-21 21-1,21 21-15,-22 0 0,22 0 16,0 0-16,0 1 0,0-1 0,0 0 16,-21 0-16,21 21 0,0-20 0,-21-1 15,21 0-15,0 0 0,0 0 16,-21 0-16,21 1 0,-21-1 0,21 0 16,-21-21-16,21-21 62,0 0-62,0-1 0,0 1 16,21 0-16,0 0 0,0-21 0,21 20 15,-20-20-15,-1 0 0,21-1 16,0 22-16,1-21 0,-1 21 0,0 0 16,1 21-16,-1 0 0,0 0 0,1 0 15,-22 0-15,0 21 0,21 0 16,-42 0-16,22 0 0,-22 0 0,0 1 15,0 20-15,0-21 0,0 0 16,0 22-16,0-22 0,-22 0 16,1 0-16,21 0 0,-21 0 0,0 1 15,21-1-15,-21-21 0,0 21 16,-1-21-16</inkml:trace>
  <inkml:trace contextRef="#ctx0" brushRef="#br0" timeOffset="32871.89">12467 4636 0,'0'0'0,"21"-22"15,-21-20 1,21 21-16,-21 0 0,0 0 0,0-1 0,0 1 16,0 0-16,-21 0 0,0 21 15,0 0-15,0 0 16,0 0-16,-1 0 0,1 0 0,-21 21 15,21 0-15,-22 0 0,22 1 16,-21 20-16,21-21 0,0 21 16,-1 1-16,1 20 0,0-20 0,0 20 15,21-21-15,0 22 0,0-22 16,0 22-16,0-22 0,0 0 0,0 1 16,0-22-16,21 21 0,0-21 15,0 1-15,1-1 0,20 0 0,-21-21 16,21 0-16,1 0 0,-22 0 0,21 0 15,1 0-15,-1 0 0,-21 0 16,21-21-16,1 0 0,-1-1 0,-21 1 16,22 0-16,-1-21 0,-21 21 0,21-22 15,-20 1-15,-1 0 0,0-1 16,0 1-16,-21-22 0,0 22 16,0 0-16,0-1 0,-21 1 15,-21 0-15,20-1 0,1 1 0,-21 0 16,0 21-16,20-1 0,-20 1 0,0 0 15,-1 0-15,1 21 0,0 0 16,-22 0-16,22 0 0,0 21 0,-22 0 16,22 0-16,-1 1 0,1-1 15,0 21-15,21-21 0,-1 22 0,1 20 16,21-21-16,0 22 0,0-22 16,21 22-16,1-22 0,-1 22 0,0-22 15,21 0-15,1 1 0,-1-22 0,-21 21 16,21-21-16,22 0 15,-22 1-15,1-22 0,-1 21 0,0-21 16,1 0-16,-1 0 0,0 0 0,1 0 16,-1 0-16,0-21 0,1-1 15,-22 22-15,21-21 0,0 0 0,1 0 16,-22-21-16,21 20 0,-21 1 0,1-21 16,-1 21-16,0-22 0,-21 1 15,21 21-15,-21-21 0,0-1 0,0 22 16,0 0-16,0 0 0,0 42 31,0 21-15,0-21-16,0 1 0,0 20 15,-21-21-15,21 21 0,-21-20 0,21 20 16,-21-21-16,21 0 0,0 0 16,0 22-16,-22-22 0,22 0 0,-21-21 15,21 21-15,0 0 0,0 1 16,0-44 15,0 1-31,21 21 16,1-21-16,-22 0 0,21 0 15,0 0-15,0-22 0,-21 22 0,21-21 16,0 21-16,1-22 0,-1 22 16,0 0-16,0 0 0,-21 0 15,21-1-15,0 22 0,1 0 0,-1 0 16,0 22-16,-21-1 15,21-21-15,-21 21 0,0 21 0,0-21 16,21 1-16,-21-1 0,21 0 16,-21 0-16,0 0 0,22 0 0,-1 1 15,-21-1-15,21-21 0,0 21 0,0 0 16,0-21-16,1 0 16,-1 0-16,0 0 0,0 0 0,0 0 15,0 0-15,1 0 0,-1 0 0,0-21 16,0 0-1,-21 0-15,21-1 0,-21 1 0,0 0 16,21 0-16,1 0 0,-22-22 16,0 1-16,21 21 0,0-21 0,-21 20 15,21-20-15,0 21 0,0 0 16,1 0-16,-1 21 16,0 0-16,-21 21 15,0 0 1,0 0-16,21 0 0,-21 0 15,21-21 17,-21-21-1,0 0-15,0 0-16,0 0 0,0 0 15,-21 21-15,0 0 16,0 0-1,0 0-15,-1 0 0,22 21 16,0 0-16,-21 0 16,0 0-16,21 0 0,-21 1 0,21-1 15,0 0-15,-21 21 16,21-21-16,-21 1 0,21 20 0,0-21 16,0 0-16,0 22 0,0-22 0,0 0 0,0 0 15,21 0 1,-21 0-16,21-21 0,0 22 0,21-22 15,-20 0-15,-1 0 0,21 0 0,0 0 16,-20 0-16,20 0 0,0 0 16,-21 0-16,22 0 0,-1-22 0,-21 1 15,22 21-15,-22-21 0,21 0 16,-21 0-16,0 0 0,22-22 0,-22 22 16,-21 0-16,21-21 0,0-1 0,-21 1 15,21 21-15,-21-22 16,0 1-16,0 21 0,0 0 0,0 0 15,0-1-15,-21 22 16,0 0-16,0 0 0,21 22 16,-21-22-16,0 42 0,-1-21 0,22 0 15,-21 22-15,21-22 0,-21 21 16,21-21-16,-21 0 0,21 22 0,0-22 16,0 0-16,0 0 0,0 0 0,0 1 15,21-1-15,0-21 0,0 21 16,1-21-16,-1 0 0,0 0 0,0 0 15,0 0-15,0 0 0,1 0 16,-1 0-16,0 0 0,0 0 16,0 0-16,0-21 0,1 21 15,-22-21-15,21 21 0,-21-22 16,21 1 0,0 0-1</inkml:trace>
  <inkml:trace contextRef="#ctx0" brushRef="#br0" timeOffset="33023.73">15028 5186 0</inkml:trace>
  <inkml:trace contextRef="#ctx0" brushRef="#br0" timeOffset="35624.72">3725 7281 0,'0'-21'15,"0"0"-15,-21 0 16,21 0-16,0 0 0,0-1 15,0 1-15,0 0 0,0 0 16,0 0-16,0 0 0,-21 21 16,21-22-16,0 44 31,0-1-31,0 0 0,0 0 0,0 21 16,0 1-16,0-1 15,0 0-15,0 22 0,0-22 0,0 1 16,0 20-16,0-21 0,0 1 15,0-1-15,0 0 0,0 1 0,0-1 16,0 0-16,0-20 0,-21 20 16,21 0-16,-21-21 0,21 1 0,-22-1 15,22 0-15,-21 0 0,21 0 0,0 0 16,0-42 15,0 0-31,0 0 16,0 0-16</inkml:trace>
  <inkml:trace contextRef="#ctx0" brushRef="#br0" timeOffset="35944.54">4064 7705 0,'0'21'15,"0"0"-15,0 0 16,0 0-1,21-21 1,0 0-16,0 0 16,1 0-16,-22-21 0,0 0 15,21 21-15,-21-21 0,21 21 16,-21-21-16,0 0 0,0-1 16,0 1-16,-21 21 15,0 0-15,-1 0 16,1 0-1,21 21 1,0 1 0,0-1-1</inkml:trace>
  <inkml:trace contextRef="#ctx0" brushRef="#br0" timeOffset="37263.79">6011 7662 0,'0'0'0,"-21"0"16,-21 22 0,21-22-16,-1 0 0,1 0 0,0 0 15,0 0 1,42 0-1,0 0 1,0 0-16,1-22 0,20 22 0,0-21 0,1 0 16,-1 0-16,0 0 15,1 0-15,-1-22 0,0 22 0,1-21 16,-1-1-16,0 1 0,1 0 16,-1-1-16,0-20 0,-21 21 0,1-1 15,-1 1-15,0 0 0,-21-1 0,0 1 16,0 21-16,0-22 0,0 1 15,-21 21-15,0 0 0,-1-22 0,1 22 16,0 0-16,0 21 16,0 0-16,0 0 0,-1 21 15,1 0-15,0 1 0,0 20 0,0 0 16,21 22-16,-21-1 0,-1 1 16,1 20-16,0 1 0,0 0 15,21-1-15,0 1 0,-21 0 16,21-1-16,0 1 0,0 0 0,0 21 15,0-22-15,0 1 0,0 21 0,0-22 16,0 1-16,0 0 0,0-1 16,0 1-16,0 0 0,0-22 0,0 22 15,0-22-15,0-20 0,0 20 0,0-20 16,0-1-16,0 0 0,0-21 0,21 1 16,-21-1-16,21-21 0,0 0 15,0 0-15,1 0 0,-1-21 0,0 21 16,0-22-16,0-20 0,22 21 0,-22-21 15,21 20-15,0-20 16,-20-21-16,20 20 0,-21 1 0,0-22 16,0 22-16,1-21 0,-22-1 0,0 1 15,0 20-15,0-20 0,0-1 16,-22 1-16,1-1 0,0 1 0,-21 20 16,-1-20-16,1-1 0,0 22 0,-1 0 15,22-1-15,-21 22 0,0-21 16,-1 21-16,22 0 0,0-1 0,0 22 15,0 0-15,21-21 0,-22 21 0,44-21 47,-1 21-47,0-21 16,21 21-16,-21-21 0,22 21 16,-22-21-16,21-1 0,1 1 0,-1 0 15,-21 0-15,21 0 0,1-22 0,-1 22 16,0-21-16,-20 21 0,-1 0 15,21-22-15,-21 22 0,-21 0 0,21 0 16,-21 0-16,0-1 0,0 1 16,0 0-16,-21 42 31,21 0-31,0 1 16,0-1-16,0 0 0,0 0 0,0 21 15,0-20-15,0 20 16,0-21-16,0 21 0,0-20 0,21-1 15,1 0-15,-22 0 0,21 0 0,0 0 16,0-21-16,0 0 0,-21 22 16,21-22-16,1 0 0,-1 0 0,0 0 15,0 0-15,0-22 0,0 1 16,1 0 0,-22 0-16,21 0 0,-21 0 0,0-1 0,0 1 15,0 0-15,0-21 0,0 21 16,0-1-16,0-20 0,0 21 15,-21 0-15,-1 0 0,1-1 0,-21 1 16,21 0-16,0 21 0,-1 0 16,1 0-16,0 0 0,0 0 15,0 0-15,21 21 0,-21 0 16,21 1-16,0-1 16,0 0-16,21 0 0,0 0 15,0 0-15,0-21 0,0 22 16,1-22-16,-1 0 0,0 21 0,21-21 15,-21 0-15</inkml:trace>
  <inkml:trace contextRef="#ctx0" brushRef="#br0" timeOffset="37656.29">7345 7387 0,'0'-21'15,"-21"0"1,21 0-16,0 0 0,0-1 0,0 1 0,0 0 15,0 0-15,0 0 0,21 0 16,0-1-16,0 22 0,0 0 16,0 0-16,1 0 0,-1 0 15,0 22-15,0-22 0,0 42 16,0-21-16,1 0 0,-1 0 0,0 22 16,-21-22-16,21 21 0,-21-21 15,0 22-15,0-22 0,0 0 16,0 0-16,-21 0 0,21 1 0,-21-1 15,21 0-15,0-42 47,0 0-47,0-1 16,0 1-16,0 0 0,0 0 0,0-21 16,0 20-16,21-20 0,0 21 0,-21-21 15,21 20-15,-21-20 0,21 21 16,1 0-16,-22 0 0,0-1 0,21 1 15,0 0-15,0 21 16,0 0-16</inkml:trace>
  <inkml:trace contextRef="#ctx0" brushRef="#br0" timeOffset="39043.41">8953 7599 0,'0'0'0,"0"-21"31,0 0-31,0-1 16,22 1-16,-1-21 0,0 21 15,-21 0-15,21-22 0,0 1 0,0 0 16,1-1-16,-1 1 0,0 0 0,0-1 16,-21 1-16,0-22 0,0 22 15,0 21-15,0-21 0,0-1 16,0 22-16,0-21 0,0 21 0,0-1 16,-21 22-16,0 0 0,0 0 0,-1 0 15,22 22-15,0-1 16,-21 0-16,21 0 0,-21 21 15,21-20-15,0 20 0,-21 21 0,21-20 16,0 20-16,0-20 0,0 20 0,0-21 16,0 22-16,0-22 0,0 1 15,0-1-15,0 0 0,0-21 0,0 22 16,0-22-16,21 0 0,0 0 0,0-21 16,22 0-16,-22 0 15,0 0-15,0 0 0,22 0 0,-22 0 16,0 0-16,21-21 0,-21 21 0,1-21 15,-1 0-15,0 0 0,0-22 16,0 22-16,0 0 0,1 0 0,-1-22 16,-21 1-16,21 21 0,-21-21 0,0 20 15,0-20-15,0 21 0,0 0 16,0 0-16,-21 21 31,21 21-31,-21 0 0,21 21 16,0-21-16,-22 1 0,22 20 0,0-21 15,0 21-15,0-20 0,0 20 16,0-21-16,0 0 0,0 0 16,0 1-16,0-1 0,22 0 0,-1 0 15,0-21-15,0 21 16,0-21-16,0 0 0,1 0 0,-1 0 16,21 0-16,-21 0 0,0-21 0,1 0 15,20 21-15,-21-21 0,0 0 16,0-1-16,1 1 0,-1 0 0,0-21 15,0 21-15,-21-22 0,0 22 0,21-21 16,-21-1-16,0 1 0,0 0 16,0 21-16,0-22 0,-21 22 0,21 0 15,-21 0-15,0 0 0,0-1 0,-1 22 16,-20 0-16,21 0 16,0 0-16,-22 0 0,22 0 0,-21 0 15,21 22-15,0-1 0,-1 0 0,1 21 16,0-21-16,0 22 0,21-22 15,-21 21-15,21 1 0,0-1 0,0 0 16,0-21-16,0 22 0,0-22 0,0 21 16,21-21-16,0 1 0,0-1 15,0 0-15,1-21 0,-1 21 0,21-21 16,-21 0-16,22 0 0,-22 0 0,21 0 16,-21 0-16,22 0 0,-1-21 15,-21 0-15,21 21 0,1-21 0,-1-1 16,0 1-16,1 0 0,-22 0 15,21 0-15,-21-22 0,1 22 16,-1-21-16,0 21 0,0-22 0,-21 22 16,0-21-16,21 21 0,-21 0 15,21-1-15,-21 1 0,0 0 0,-21 42 32,21 0-32,-21 1 15,0-1-15,0 21 0,21 0 0,0-20 16,-21 20-16,21 0 0,-22-21 0,22 22 15,0-22-15,0 0 0,0 0 16,0 0-16,0 1 0,22-1 0,-1-21 16,-21 21-16,21-21 0,0 0 15,0 0-15,22 0 0,-22 0 16,21 0-16,-21 0 0,0 0 0,22-21 16,-22 21-16,21-21 0,-21-1 0,1 1 15,-1 0-15,21 0 0,-21 0 16,0-22-16,1 22 0,-22-21 0,0 0 15,21 20-15,-21-20 0,0 0 0,0-1 16,0 1-16,0 21 0,-21-21 16,21 20-16,-22 1 0,1 21 0,0-21 15,0 21-15,-21 0 0,20 0 0,-20 0 16,21 21-16,0 0 0,-22 1 16,22-1-16,0 0 0,0 0 15,0 0-15,21 0 0,0 22 0,-21-22 16,21 0-16,0 0 0,-22 0 15,22 1-15,0-1 0,0 0 0,0 0 16,22-21 0,-1 0-16</inkml:trace>
  <inkml:trace contextRef="#ctx0" brushRef="#br0" timeOffset="39436.18">11028 7070 0,'0'0'0,"0"-21"16,0 42 31,0 0-47,0 0 0,0 0 15,0 22-15,0-1 0,0 0 0,0 1 16,0-1-16,0 0 0,0 1 0,-21 20 15,21-21-15,0 1 0,-22 20 16,22-20-16,-21-1 0,21 21 0,-21-20 16,0 20-16,21-20 0,-21 20 15,0-21-15,-1 1 0,22 20 0,-21-20 16,0-1-16,0 0 0,21-21 16,0 22-16,0-1 0,0-21 0,0 0 15,0 1-15,0-1 0,0 0 0,0-42 47,0 0-47,0-1 0,0 1 16,0-21-16,21 21 0,0-22 0,-21 1 15,0 0-15</inkml:trace>
  <inkml:trace contextRef="#ctx0" brushRef="#br0" timeOffset="39724.01">10901 7387 0,'0'0'0,"0"-42"15,0-22 1,0 43-16,0 0 0,21-21 0,-21 21 0,21-1 16,0 22-16,0-21 0,1 0 0,-1 0 15,0 21-15,21-21 0,-21 21 16,22 0-16,-1 0 0,0 0 0,1 0 16,-1 0-16,-21 0 0,22 0 0,-22 21 15,0 0-15,-21 0 16,0 0-16,0 22 0,0-22 0,0 0 0,0 21 15,0-20-15,0 20 0,-21-21 16,0 0-16,-1 0 0,1 1 16,-21-1-16,21-21 0,0 21 0,-1 0 15,1-21-15,-21 0 0,21 21 0,0-21 16,-1 0-16,1 0 0,0 0 16,0 0-16,0 0 0,0 0 0</inkml:trace>
  <inkml:trace contextRef="#ctx0" brushRef="#br0" timeOffset="40692.11">3365 9652 0,'-21'0'32,"21"-21"-17,0 0-15,0 0 16,0-1-16,0 1 0,0 0 15,0 0-15,21 0 16,1 0-16,-1-1 16,0 22-16,0 0 0,0 0 0,0 0 15,1 0-15,-1 0 0,0 22 16,21-1-16,-21 0 0,1 21 0,-1 1 16,0-1-16,0 0 0,-21 1 15,0-1-15,0 0 0,0 1 0,0 20 16,-21-21-16,0 1 0,0-1 0,-22 0 15,22-20-15,0 20 0,-21-21 16,20 0-16,-20 0 0,21 1 0,-21-1 16,20-21-16,1 0 0,-21 0 0,21 0 15,0 0-15,-1 0 0,1 0 16,0 0-16,0-21 0,0-1 16,0 1-16,-1 0 0,22 0 15,0 0-15,0-22 0,0 22 0,0-21 16,0 0-16,0 20 0,0-20 0,22 21 15,-1 0-15,21 0 0,-21-1 16,22 22-16,-22 0 0,21 0 0,0 22 16,-20-1-16,20 0 0,-21 0 15,21 21-15,-20-20 0,-1-1 0,0 21 16,0-21-16,-21 0 0,21 1 16,-21-1-16,21 21 0,-21-21 0,0 0 15,0 1-15,0-1 0,22 0 16,-22 0-16,0-42 47,21 0-32,-21 0-15,21-1 0</inkml:trace>
  <inkml:trace contextRef="#ctx0" brushRef="#br0" timeOffset="40856.01">4064 9906 0,'21'0'0,"-42"0"0,63 0 94,-21 0-94</inkml:trace>
  <inkml:trace contextRef="#ctx0" brushRef="#br0" timeOffset="42975.99">5736 9631 0,'0'0'0,"0"-42"0,-21-1 15,21 1-15,0 21 16,0 0-16,0-1 0,-21 1 16,0 21-1,21 43 1,0-22-16,0 21 16,0 0-16,0 1 0,0-1 15,0 0-15,0 22 0,0-22 0,0 1 16,0-1-16,0 0 0,0 1 0,0-22 15,0 0-15,0 0 0,-22 0 16,22 0-16,0 1 0,22-44 47,-1 1-47,-21 0 0,21 0 0,0 0 16,0 0-16,-21-1 0,21 1 0,1-21 15,-1 21-15,0-22 0,0 1 16,-21 21-16,21-21 0,0 20 0,-21 1 15,0 0-15,22 0 0,-1 21 16,0 21-16,-21 0 16,21 22-16,0-22 0,-21 0 15,21 0-15,1 21 0,-1-20 16,-21-1-16,21 0 0,0 0 16,-21 0-16,21 0 0,0 1 0,1-1 15,-1 0-15,0-21 0,0 0 16,0 0-16,0 0 15,1 0-15,-1 0 0,0 0 0,0-21 16,0 0-16,0 21 0,1-22 16,-1 1-16,-21 0 0,21 0 0,0 0 15,0-22-15,0 22 0,-21 0 0,0-21 16,22 21-16,-22-22 0,0 22 16,0-21-16,0 21 0,0-1 15,0-20-15,0 21 0,0 42 31,0 21-15,0-20-16,0 20 0,0-21 0,0 21 16,0 1-16,0-22 0,0 21 15,0-21-15,21 22 0,-21-22 0,21 0 16,-21 0-16,21 0 0,0 1 0,0-1 16,1-21-16,-1 0 0,0 0 15,0 0-15,0 0 0,0 0 0,22 0 16,-22 0-16,0-21 0,0 21 0,0-22 15,1 1-15,20 0 0,-21 0 16,0-21-16,0 20 0,1-20 0,-1 0 16,0-1-16,0 1 0,0 0 15,-21-1-15,0-20 0,21 21 16,-21-1-16,0 1 0,0 0 0,0-1 16,0 1-16,0 21 0,0 0 0,0-1 15,0 44 1,0-1-16,0 0 15,0 0-15,0 21 0,0-20 0,0 20 16,-21 0-16,21 1 0,0 20 16,0-21-16,-21 1 0,21-1 0,0 22 15,-21-22-15,21-21 0,0 21 16,0 1-16,0-22 0,0 0 16,0 0-16,0 0 0,0 1 15,0-44 16,0 1-31,0 0 0,21 21 0,-21-21 16,21-21-16,0 20 0,-21 1 0,0 0 16,22-21-16,-1 21 0,-21-1 15,0-20-15,21 21 0,-21 0 0,21 0 16,0 21-16,0 0 16,1 21-1,-22 0-15,21 0 0,-21 0 16,0 0-16,0 1 0,21-1 0,-21 0 15,21 0-15,0 0 0,-21 0 16,21 1-16,1-22 0,-1 0 16,-21 21-16,21-21 0,0 0 0,0 0 15,0 0-15,22 0 0,-22 0 16,0-21-16,21 21 0,-20-22 0,-1 22 16,0-21-16,0 0 0,0 0 0,0 0 15,1 0-15,-1-22 0,-21 22 16,0 0-16,0-21 0,0 20 0,0 1 15,0-21-15,0 21 0,0 0 0,0-1 16,0 1-16,0 42 31,0 1-15,0-1-16,0 0 0,0 21 16,0-21-16,0 22 0,0-22 0,0 21 15,0-21-15,0 1 0,0 20 0,21-21 16,-21 0-16,21 0 0,0-21 15,0 22-15,-21-1 0,22-21 0,-1 0 16,0 0-16,21 0 0,-21 0 0,1 0 16,20 0-16,-21-21 0,21 21 15,-20-22-15,-1 1 0,21 0 0,-21 0 16,0 0-16,1 0 0,-1-22 16,-21 22-16,21-21 0,-21-1 15,21 1-15,-21 0 0,0-1 0,0 1 16,0 0-16,0-1 0,0-20 0,0 21 15,0 20-15,0-20 0,0 21 16,0-21-16,0 20 0,0 1 16,0 42-1,0 1-15,0-1 0,0 0 16,-21 21-16,21-21 0,0 22 0,0-1 16,0 0-16,0 1 0,0-1 15,0 0-15,0 1 0,0-1 16,0 0-16,0 1 0,0-1 0,0 0 15,0-20-15,21 20 0,0-21 16,0 0-16,1 0 0,-1 1 0,0-1 16,0-21-16,0 0 0,22 21 0,-22-21 15,0 0-15,21 0 0,1 0 16,-22 0-16,21-21 0,-21 21 0,22-21 16,-22-1-16,21 1 0,-21 0 0,0 0 15,1 0-15,-1-22 0,0 22 16,0-21-16,-21 0 0,0 20 0,0-20 15,0 0-15,0 21 0,0-22 0,0 22 16,0 0-16,0 0 16,-21 21-16,0 21 15,0 0-15,-1-21 0,22 42 16,0-20-16,0-1 0,0 21 0,0-21 16,0 22-16,0-22 0,0 0 15,0 21-15,0-21 0,0 1 0,0-1 16,22-21-16,-22 21 0,21 0 0,0-21 15,0 0-15,0 0 0,0 0 16,1 0-16,-1 0 0,0 0 0,0 0 16,0-21-16,0 0 0,1 21 0,-1-21 15,0-1-15,0 1 16,-21 0-16,21 0 0,-21 0 0,21 0 16,-21-22-16,0 22 0,0-21 0,0 21 15</inkml:trace>
  <inkml:trace contextRef="#ctx0" brushRef="#br0" timeOffset="43195.87">8064 9102 0,'0'0'0,"-21"0"0,0 0 16,21 21-16,-21-21 0,21 21 47,21-21-32,0 0 1</inkml:trace>
  <inkml:trace contextRef="#ctx0" brushRef="#br0" timeOffset="44660.71">10520 9673 0,'0'-21'31,"0"0"-15,0 0-16,21 0 0,0-1 15,-21 1-15,21 0 0,0 0 16,1 0-16,-1-22 0,0 22 0,0 0 16,0-21-16,0 21 0,1-22 0,-1 1 15,0 0-15,-21-1 0,0 1 16,21 0-16,-21-1 0,0 1 0,0 0 16,0 20-16,0-20 0,0 0 15,0 21-15,0-1 0,-21 1 0,0 21 16,0 0-16,-1 0 15,1 21-15,0 1 16,0 20-16,0-21 0,21 43 0,0-22 16,-21 0-16,21 22 0,0-22 0,0 22 15,0-1-15,0-21 0,0 22 16,0-22-16,0 1 0,0-1 0,0 0 16,0 1-16,0-1 0,21-21 15,0 0-15,0 0 0,0 1 0,0-1 16,1-21-16,20 0 0,-21 0 0,21 0 15,-20 0-15,20-21 16,0-1-16,-21 1 0,22 0 0,-1 0 0,0 0 16,1-22-16,-22 22 0,21-21 15,1 21-15,-22-22 0,0 1 16,0 21-16,0-21 0,0 20 0,-21-20 16,0 21-16,0 0 0,0 0 15,-21 42 1,0 0-16,21 0 15,0 0-15,-21 0 0,21 1 0,-21 20 16,21-21-16,0 21 0,0-20 16,0 20-16,0-21 0,0 21 0,0-20 15,21-1-15,0 0 0,0 0 0,0 0 16,1-21-16,-1 21 0,0-21 16,0 0-16,21 0 0,-20 0 0,-1 0 15,21 0-15,-21-21 0,0 21 16,1-21-16,20 0 0,-21 0 15,0 0-15,0-1 0,1 1 0,-1-21 16,-21 21-16,0 0 0,21-22 0,-21 22 16,0-21-16,0-1 0,0 22 0,0-21 15,-21 21-15,0-22 0,21 22 16,-22 0-16,1 0 0,0 21 0,0 0 16,0 0-16,0 0 0,-22 0 15,22 0-15,0 21 0,0 0 16,0 22-16,-1-22 0,1 0 0,0 21 15,21-21-15,-21 43 0,21-22 16,0 1-16,0-22 0,0 0 16,0 21-16,0-21 0,21 1 0,0-1 15,0 0-15,1 0 0,-1-21 0,21 0 16,-21 21-16,0-21 0,22 0 16,-22 0-16,21 0 0,1 0 0,-1-21 15,-21 0-15,21 0 0,1 0 0,-1-1 16,0 1-16,1 0 0,-22 0 15,21 0-15,-21 0 0,1-1 0,-1 1 16,0-21-16,-21 21 0,0 0 16,0-1-16,0 1 0,0 0 15,0 0-15,0 0 0,0 0 0,-21 42 32,21 0-32,-21 0 15,-1 0-15,22 0 0,0 1 0,-21 20 16,0-21-16,21 21 0,-21-20 0,21 20 15,0-21-15,0 21 0,0-20 16,0-1-16,0 0 0,0 0 0,21 0 16,0 0-16,0 1 0,1-1 0,-1-21 15,0 0-15,21 0 0,-21 0 16,1 0-16,20 0 0,-21 0 16,0 0-16,22-21 0,-22-1 0,0 1 15,21 0-15,-21 0 0,1 0 16,-1 0-16,0-22 0,0 22 0,-21 0 15,0-21-15,21-1 0,-21 22 0,0-21 16,0 21-16,0-22 0,-21 22 16,21 0-16,-21-21 0,-21 42 0,20-22 15,1 1-15,-21 21 0,21 0 0,-22 0 16,1 0-16,21 21 0,-21 1 16,20-1-16,1 0 0,0 0 15,0 0-15,0 0 0,21 1 0,0-1 0,0 0 16,0 0-16,0 0 15,0 0-15,0 1 0,21-22 16,0 0-16,0 0 0</inkml:trace>
  <inkml:trace contextRef="#ctx0" brushRef="#br0" timeOffset="45087.47">12996 9208 0,'0'0'0,"0"-22"0,-21 22 0,0 0 16,0-21-16,0 21 0,-1 0 15,1 0 1,21 21-16,0 1 15,0-1-15,0 21 0,0-21 0,0 22 16,0-1-16,0 0 0,0 22 0,0-22 16,0 22-16,0-1 0,0 1 15,0-1-15,0 1 0,0-1 0,0 1 16,0-1-16,0-21 0,0 22 16,-21-1-16,0 1 0,21-1 0,-21-20 15,21 20-15,0-20 0,-21-1 16,-1 0-16,22-21 0,-21 22 0,21-22 15,0 0-15,0 0 0,0-42 32,0 0-17,0 0-15,0-22 0,0 22 0,0-21 16,0 0-16,0-1 0,21-20 0,1 20 16</inkml:trace>
  <inkml:trace contextRef="#ctx0" brushRef="#br0" timeOffset="45375.81">12975 9398 0,'0'-21'0,"0"42"0,-21-63 0,21 21 0,0-1 15,0 1-15,0 0 16,0 0-16,0 0 0,21 21 16,0-21-16,0-1 0,22 22 0,-22-21 15,21 21-15,-21-21 0,22 21 16,-22 0-16,21 0 0,-21 0 0,1 21 15,-1 0-15,0 1 0,-21-1 16,21 0-16,-21 21 0,0-21 16,0 1-16,-21 20 0,0-21 0,0 0 15,-1 0-15,1 22 0,-21-22 0,21 0 16,0-21-16,-22 21 0,22 0 16,0-21-16,0 22 0,0-22 0,-1 0 15,1 0-15,-21 0 0,21 21 0,0-21 16,-22 0-16</inkml:trace>
  <inkml:trace contextRef="#ctx0" brushRef="#br0" timeOffset="46436.17">3450 11621 0,'0'-22'16,"0"1"-1,0 0-15,0 0 16,0 0-16,0 0 16,0-1-1,21 1-15,0 21 16,1 0-16,-1 0 15,0 21-15,0 1 0,0-1 16,-21 0-16,21 0 0,-21 0 16,0 22-16,0-22 0,0 0 0,0 0 15,-21 0-15,0 22 0,-21-22 0,21 0 16,-22 0-16,22 0 0,0 0 16,-21 1-16,20-1 0,1 0 15,0-21-15,0 0 0,0 0 0,21 21 16,-21-21-16,21-21 15,0 0 1,0 0-16,21 21 16,0-22-16,0 1 0,21 21 0,1-21 15,-22 21-15,42 0 0,-20 0 16,-1 0-16,0 0 0,1 0 0,-1 21 16,0 0-16,-20 1 0,20-1 15,-21 0-15,0 0 0,-21 0 0,0 22 16,0-22-16,0 21 0,0-21 0,-21 22 15,0-22-15,0 21 0,-22-21 16,1 22-16,0-22 0,-22 0 0,22 0 16,0 0-16,-22 0 0,22 1 15,-1-22-15,1 0 0,-21 21 16,20-21-16,22 0 0,-21 0 0,-1 0 16,22 0-16,0-21 0,0-1 15,0 22-15,0-21 0,-1 0 0,1 0 16,21 0-16,0 0 0,0-1 15,0 1-15,0 0 0,0 0 16,21 0-16,1 21 0,-1-21 0,0-1 16,21 1-16,-21 0 0,22 0 15,-1 21-15</inkml:trace>
  <inkml:trace contextRef="#ctx0" brushRef="#br0" timeOffset="46641.06">4191 11832 0,'0'0'16,"21"0"-16,0 0 0,-21 21 47,21-21-16,1 0-16,-1 0-15</inkml:trace>
  <inkml:trace contextRef="#ctx0" brushRef="#br0" timeOffset="47448.83">6265 12023 0,'0'0'0,"0"-21"0,21-22 15,-21 22-15,0 0 16,0-21-16,0 20 0,0 1 0,0-21 16,0 21-16,0 0 0,0-1 0,-21 1 15,0 0-15,0 21 0,0-21 16,0 21-16,-1 0 0,-20 0 0,21 0 15,-21 0-15,20 0 0,-20 0 0,0 21 16,21 0-16,-22 22 0,22-22 16,0 21-16,0-21 0,0 22 0,21-1 15,-22 0-15,22 1 0,0-1 0,0 0 16,0 1-16,0-1 0,0-21 16,22 0-16,-1 22 0,0-22 0,0-21 15,0 21-15,0-21 16,1 0-16,-1 0 0,0 0 0,21 0 15,-21 0-15,1 0 0,-1-21 0,21 21 16,-21-21-16,0-1 0,22 1 16,-22-21-16,0 21 0,0-22 0,0 22 15,1-21-15,-1 0 0,0-1 0,0 1 16,0-22-16,-21 22 0,21-21 16,-21 20-16,0-20 0,0 20 0,0-20 15,0 21-15,0-22 0,0 22 0,0-1 16,0 1-16,0 21 0,0-21 15,0 20-15,-21 22 16,0 22 0,21-1-16,0 21 0,0 0 0,-21 22 15,21-22-15,0 22 0,-21-22 0,21 22 16,0-22-16,0 21 0,0 1 16,0-22-16,0 22 0,0-22 0,0 0 15,0 1-15,21-1 0,0-21 0,-21 22 16,21-22-16,0 0 0,-21 0 15,22-21-15,-1 21 0,0-21 0,0 0 16,0 0-16,0 0 0,1 0 0,-1 0 16,21-21-16,-21 0 0,0 0 15,1 0-15,20-1 0,-21 1 0,0 0 16</inkml:trace>
  <inkml:trace contextRef="#ctx0" brushRef="#br0" timeOffset="47851.59">6943 11790 0,'0'-21'0,"0"42"0,0-63 16,21 20-16,-21 1 0,0 0 15,-21 21 1,-1 0-16,22 21 16,-21 0-16,0 1 0,21-1 15,0 0-15,0 0 0,-21 21 0,21-20 16,0 20-16,0-21 0,0 21 0,0-20 16,0 20-16,0-21 0,0 0 15,0 0-15,0 1 0,21-1 0,0 0 16,0-21-16,1 0 0,-1 0 15,0 0-15,0 0 0,0 0 16,0 0-16,22 0 0,-22-21 0,0 21 16,0-21-16,22-1 0,-22 1 0,0-21 15,-21 21-15,21 0 0,0-22 16,0 1-16,-21 21 0,0-22 0,0 1 16,0 0-16,0-1 0,0 22 0,-21-21 15,0 0-15,0 20 0,0 1 16,0 0-16,-1 0 0,1 21 0,0 0 15,0 0-15,0 21 0,0-21 0,-22 21 16,22 0-16,0 1 16,0-1-16,0 21 0,-1-21 0,1 0 15,21 1-15,0 20 0,0-21 0,0 0 16,0 0-16,0 1 0,0-1 16,0 0-16,21 0 0,1-21 15</inkml:trace>
  <inkml:trace contextRef="#ctx0" brushRef="#br0" timeOffset="50027.82">8445 11684 0,'0'-42'16,"0"21"-16,0-1 0,0 1 15,-21 0-15,0 21 32,21 21-32,0 0 15,-21 1-15,21-1 0,0 21 16,-21-21-16,21 22 0,0-1 0,0-21 15,0 21-15,0 1 0,0-1 0,0-21 16,-21 22-16,21-22 0,0 0 16,0 0-16,0 0 0,0 0 15,21-42 17,0 21-32,-21-21 0,21 0 15,0 0-15,0 0 0,1-1 0,-1 1 16,0-21-16,0 21 0,0 0 15,0-1-15,1-20 0,-22 21 0,21 0 16,0 0-16,0-1 16,0 44-1,-21-1-15,0 0 16,0 0-16,0 21 0,0-20 16,0-1-16,0 0 0,21 0 15,-21 21-15,0-20 0,22-1 0,-22 0 16,21 0-16,0-21 0,0 0 15,-21 21-15,21-21 0,0 0 16,1 0-16,-1 0 0,0 0 0,0 0 16,21-21-16,-20 21 0,-1-21 0,0 0 15,0 0-15,0 21 0,0-43 16,1 22-16,-1 0 0,0 0 16,0 0-16,0-1 0,-21-20 0,0 21 15,0 0-15,0-22 0,0 22 0,0 0 16,0-21-16,0 21 0,0-1 15,0 1-15,0 0 16,0 42 0,0 0-16,0 1 0,0-1 15,0 0-15,0 0 0,0 0 0,0 0 16,0 22-16,0-22 0,0 0 16,0 21-16,0-20 0,0-1 0,0 21 15,21-21-15,1 0 0,-22 1 16,21-1-16,0-21 0,0 21 15,0-21-15,0 0 16,1 0-16,-1 0 0,0-21 16,0 21-16,0-21 0,0-1 15,1 1-15,-1 0 0,0 0 0,21 0 16,-21-22-16,1 22 0,-1 0 16,-21-21-16,21-1 0,-21 22 0,21-21 15,-21 0-15,0-1 0,0 1 0,0 0 16,0-1-16,0 1 0,0 21 15,0 0-15,0-22 0,0 22 16,-21 21-16,0 0 0,21 21 16,-21 0-16,21 1 15,-22 20-15,22-21 0,0 21 0,0 1 16,0-1-16,0 0 0,0 1 0,0-1 16,0 0-16,-21-20 15,21 20-15,0 0 0,0-21 0,0 22 16,-21-22-16,21 0 0,0 0 0,0 0 15,0 1-15,0-1 16,0-42 15,21-1-31,-21 1 16,21 0-16,1-21 0,-1 21 16,0-1-16,-21 1 0,21 0 0,0 0 15,-21 0-15,21 0 16,1-1-16,-1 22 0,0 0 0,0 0 15,0 0-15,-21 22 16,21-22-16,-21 21 0,22 0 16,-1 0-16,0 0 0,-21 0 15,21 1-15,0-1 0,-21 0 0,21 0 16,1-21-16,-1 21 0,0-21 16,0 0-16,0 21 0,0-21 0,22 0 15,-22 0-15,0 0 0,21 0 0,-20 0 16,-1-21-16,21 0 0,-21 21 15,0-21-15,22 0 0,-22 0 0,0-1 16,-21 1-16,21 0 0,0 0 0,-21-21 16,22 20-16,-22 1 15,0-21-15,0 21 0,0 0 0,0-22 16,0 22-16,0 0 0,0 42 31,0 0-15,0 0-16,0 1 0,0-1 0,0 0 15,0 0-15,0 21 0,0-20 16,0-1-16,0 0 0,0 0 0,0 0 16,0 0-16,0 1 0,21-1 0,0 0 15,0 0-15,0-21 16,22 0-16,-22 21 0,0-21 16,21 0-16,-21 0 0,22 0 15,-22 0-15,21-21 0,-21 0 16,22 21-16,-22-21 0,21 0 0,-21-1 15,1 1-15,-1 0 0,-21 0 0,21-21 16,-21 20-16,21-20 0,-21 0 16,0-1-16,0 1 0,0 0 0,0-1 15,0 1-15,0 21 0,0-21 0,0-1 16,0 22-16,0-21 0,0 21 16,0-1-16,0 44 31,0-1-31,0 0 0,0 0 0,0 0 15,-21 22-15,21-1 0,0 0 16,0-21-16,0 22 0,0-1 0,0 0 16,0 1-16,0-22 0,0 21 15,0 1-15,0-22 0,0 21 0,0-21 16,0 22-16,0-22 0,21 0 0,0 0 16,0 0-16,1 0 0,-1 1 15,0-22-15,21 0 0,-21 21 0,22-21 16,-22 0-16,21 0 0,-21 0 0,22-21 15,-22 21-15,0-22 0,21 1 16,-20 0-16,-1 0 0,0 0 16,0 0-16,0-1 0,0 1 0,1 0 15,-22-21-15,0 21 0,0-22 16,0 22-16,0-21 0,0 21 0,0-1 16,0 1-16,0 0 0,-22 21 15,1 0 1,0 21-16,21 0 0,0 1 0,-21-1 15,21 21-15,0-21 0,-21 0 0,21 22 16,0-22-16,0 0 0,0 0 16,0 22-16,0-22 0,0 0 0,21 0 15,0 0-15,0-21 16,0 21-16,1-21 16,-1 0-16,0 0 0,0 0 0,0 0 15,0-21-15,1 21 0,20-21 0,-21 0 16,0 21-16,0-21 0,1 0 0,-1-1 15,0 1-15,0 0 0,-21 0 16,21 0-16</inkml:trace>
  <inkml:trace contextRef="#ctx0" brushRef="#br0" timeOffset="50275.7">10626 11113 0,'0'0'15,"-85"0"-15,64 0 16,0 0-16,-1 0 0,22 21 31,0 0-15,0 0 15</inkml:trace>
  <inkml:trace contextRef="#ctx0" brushRef="#br0" timeOffset="51279.43">3260 13526 0,'21'-22'0,"-21"44"31,0-1-31,0 0 16,0 21-16,0 1 0,0-1 0,0 0 15,0 22-15,0-22 0,0 0 16,-21 22-16,21-22 0,-22 1 0,1-1 15,21-21-15,0 21 0,-21-20 16,0-1-16,0 0 0,21 0 0,0 0 16,-21-21-16,-1 0 15,22-21 1,0 0 0,22 0-1,-1 0-15,0 21 0,0-22 16,21 22-16,-20-21 0,20 21 0,-21-21 15,21 21-15,1 0 0,-22-21 0,21 21 16,1 0-16,-22-21 0,21 0 16,-21 21-16,0 0 0,1-22 0,-1 22 15,-21-21-15,21 21 0,-21-21 16,0 0-16,0 0 0,0 0 16,-21-1-1,0 22 1,21 22-16,-22-22 15,22 21-15,-21 21 0,21-21 16,0 0-16,0 1 0,-21 20 0,21-21 16,-21 21-16,0-20 0,21-1 15,-21 21-15,21-21 0,0 0 0,-22 1 16,22-1-16,-21 0 0,21 0 16,0 0-16,0 0 0,0 1 15,0-44 16,21 1-31,1 21 16,-22-21-16</inkml:trace>
  <inkml:trace contextRef="#ctx0" brushRef="#br0" timeOffset="51464.33">3916 14076 0,'0'0'0,"21"0"62,0 0-46,-21-21 0</inkml:trace>
  <inkml:trace contextRef="#ctx0" brushRef="#br0" timeOffset="52743.9">5461 14118 0,'-21'0'16,"42"0"15,0-21-31,21 0 0,-20 21 16,20 0-16,0-21 0,1 0 0,-1-1 15,21 22-15,1-21 0,-22 0 16,22 0-16,-1-21 0,-20 20 16,-1 1-16,21-21 0,-20 21 0,-22-22 15,21 1-15,-21 21 0,-21-21 16,22-1-16,-22 1 0,0 21 0,0-22 15,0 22-15,0-21 0,-22 21 16,22 0-16,-21-1 0,0 1 0,0 0 16,0 21-16,0 0 0,-1 0 0,-20 0 15,21 0-15,0 21 0,0 0 16,-1 1-16,-20-1 0,21 21 0,0 22 16,0-22-16,21 21 0,0 1 15,0-1-15,0 22 0,0-21 16,0-1-16,0 22 0,0-1 0,0 1 15,0 0-15,0-1 0,0-20 16,0 21-16,0-1 0,0-20 0,0-1 16,0 1-16,0 20 0,0-20 0,0-1 15,0 1-15,0-22 0,0 22 0,0-22 16,0 0-16,0 1 0,0-1 16,0-21-16,0 0 0,0 1 0,0-1 15,21-21-15,0 0 0,0 0 16,0-21-16,0-1 15,1 1-15,-1 0 0,21 0 0,-21-21 16,0 20-16,1-20 0,20 0 0,-21-1 16,0 1-16,0 0 0,-21-1 15,0 1-15,0-21 0,0 20 0,0 1 16,0 0-16,0-1 0,-21-20 0,0 20 16,-21 1-16,21 0 0,-22-1 15,1 1-15,0 0 0,-1-1 0,1 22 16,21 0-16,-22 0 0,22 0 0,0 0 15,0 21-15,0 0 0,21-22 16,21 22 0,0-21-1,0 21-15,22 0 0,-22-21 0,21 0 16,-21 21-16,22-21 0,-1 0 0,0-1 16,1 1-16,-1 0 0,0-21 15,1 21-15,-1-1 0,0-20 0,1 21 16,-22-21-16,21 20 0,-21 1 0,0 0 15,-21 0-15,0 0 0,22 0 16,-22-1-16,-22 22 31,22 22-31,-21-1 16,21 0-16,0 21 0,0-21 0,0 1 16,0-1-16,0 21 15,0-21-15,0 0 0,0 1 0,21-1 16,1 0-16,-22 0 0,21-21 0,0 21 15,0-21-15,0 0 0,0 0 16,1 0-16,20 0 0,-21 0 0,0 0 16,0 0-16,1 0 0,20-21 0,-21 0 15,0 0-15,0 0 0,1-1 16,-22 1-16,21 0 0,-21 0 0,0 0 16,0-22-16,0 22 0,0 0 0,0-21 15,-21 21-15,-1-1 0,1-20 16,-21 21-16,21 21 0,0-21 15,-1 21-15,1 0 0,-21 0 0,21 0 16,0 0-16,-1 0 0,22 21 16,0 0-16,-21-21 0,21 21 0,0 0 15,0 1-15,0-1 0,0 0 16,0 0-16,21 0 0,1-21 16,-1 21-16,0-21 0,0 0 0,0 0 15,0 0-15,1 0 0,20 0 16</inkml:trace>
  <inkml:trace contextRef="#ctx0" brushRef="#br0" timeOffset="53116.7">7048 13843 0,'0'-42'15,"0"21"1,0-1-16,22 22 0,-22-21 16,0 0-16,21 0 0,0 0 15,0 21-15,0-21 0,0 21 16,1 0-16,-1 0 0,0 0 15,0 0-15,0 21 0,0 0 0,22 0 16,-22 0-16,0 0 0,0 1 0,0 20 16,1-21-16,-1 21 0,-21-20 15,0 20-15,0-21 0,0 21 0,0-20 16,0-1-16,0 0 0,0 0 16,-21 0-16,-1 0 15,1-21 1,0 0-16,21-21 15,0 0 1,0 0-16,0 0 0,0-22 0,0 22 16,0 0-16,0-21 0,0-1 15,0 1-15,0 0 0,21-1 0,-21 1 16,21 0-16,1 21 0,-22-22 0,21 1 16,0 21-16,-21 0 15,21-1-15,0 1 0,0 0 0,1 0 16</inkml:trace>
  <inkml:trace contextRef="#ctx0" brushRef="#br0" timeOffset="53647.86">8403 14097 0,'0'0'0,"-21"0"0,21-21 16,0 0-1,0 0-15,0-1 16,21 1-16,0 0 0,0 0 16,1 0-16,-1-22 0,21 22 0,-21 0 15,0-21-15,22-1 0,-22 22 0,0-21 16,0 21-16,0-22 16,-21 22-16,0-21 0,0 21 0,0 0 15,-21 21-15,0 0 16,0 0-16,0 0 0,0 21 15,-1 0-15,1 21 0,0 1 0,0-22 16,21 21-16,0 0 0,-21 1 16,21-1-16,0 0 0,0 1 0,0-1 15,0 0-15,0-20 0,0-1 0,21 0 16,0 0-16,0 0 0,0 0 16,1-21-16,20 0 0,0 0 0,1 0 15,-1 0-15,0 0 0,1 0 16,20 0-16,-21-21 0,22 21 15,-22-21-15,22 0 0,-22 0 0,0 0 16</inkml:trace>
  <inkml:trace contextRef="#ctx0" brushRef="#br0" timeOffset="54093.11">9504 13695 0,'0'0'0,"0"-42"0,0-1 16,-21 43-16,-1-21 0,1 21 15,0 0-15,0 0 0,0 0 16,0 21-16,-1-21 0,1 21 15,0 1-15,-21 20 0,21-21 0,-43 64 16,43-43-16,0-21 16,21 22-16,-21-22 15,21 21-15,-22-21 0,22 0 0,0 1 16,0-1-16,0 0 0,0 0 0,22-21 16,-1 0-16,0 0 0,0 0 15,0 0-15,0 0 0,22 0 0,-22-21 16,0 21-16,21-21 0,-20 0 0,-1-1 15,21 1-15,-21 0 0,0-21 16,1 21-16,-1-22 0,0 22 0,0-21 16,-21-1-16,0 1 0,21 21 15,-21-21-15,0 20 0,0 1 0,0 0 16,0 0-16,0 42 16,0 0-1,0 0-15,0 1 0,0 20 0,0-21 16,0 21-16,0 1 0,0-22 0,0 21 15,0-21-15,0 22 0,0-22 16,21 0-16,1 0 0,-22 0 0,21 1 16,-21-1-16,21-21 0,0 0 0,-21 21 15,21-21-15,0 0 0,1 0 16,-1 0-16,21-21 0,-21 0 16,22 21-16</inkml:trace>
  <inkml:trace contextRef="#ctx0" brushRef="#br0" timeOffset="54839.74">10393 13526 0,'0'0'0,"0"-22"15,-21 1-15,-1 21 16,1-21-16,0 21 0,0 0 0,0 0 16,0 0-16,-1 21 0,1 0 0,-21 1 15,21-1-15,0 0 0,-1 0 16,1 21-16,0-20 0,21 20 0,0 0 15,-21-21-15,21 22 0,0-22 16,0 21-16,0-21 0,0 1 0,21-1 16,0 0-16,0 0 0,1 0 15,-1 0-15,21-21 0,-21 0 16,0 22-16,1-22 0,20 0 0,-21 0 16,21 0-16,-20 0 0,-1 0 0,21-22 15,-21 22-15,22-21 0,-22 0 16,0 0-16,0 0 0,0 0 0,0-1 15,1 1-15,-1-21 0,-21 21 0,0-22 16,21 1-16,-21-21 0,21 20 16,-21 1-16,0 0 0,0-22 0,0 22 15,0 21-15,0-22 0,0 22 0,0 0 16,0 0-16,0 0 16,0 42-1,0 0-15,0 0 0,0 0 16,0 0-16,0 22 0,0-1 15,0 0-15,0-20 0,-21 20 0,21 0 16,0 1-16,0-1 0,0 0 0,0 1 16,0-22-16,0 21 0,0-21 15,0 22-15,-21-22 0,21 0 0,0 0 16,0 0-16,0 0 0,0 1 16,-21-22-16,21-22 31,0 1-16,21 21-15,0-21 0,-21-21 16,21 21-16,0-1 0,0-20 0,1 0 16,20-1-16,-21 1 0,0 21 0,22-21 15,-1-1-15,0 22 0,-21 0 16,22 21-16,-1 0 0,-21 0 0,22 0 16,-22 0-16,0 21 0,0 0 15,0 0-15,-21 1 0,0 20 0,0-21 16,0 0-16,0 0 0,0 22 0,0-22 15,0 0-15,0 0 0,0 0 16,0 1-16,-21-22 0,21 21 16,-21-21-16,21 21 0,-21-21 15,0 0 1,21-21 0</inkml:trace>
  <inkml:trace contextRef="#ctx0" brushRef="#br0" timeOffset="55471.96">12319 12912 0,'0'0'0,"0"-21"0,0-1 16,21 1-16,-21 0 15,0 0 1,0 42-1,0 0 1,0 0-16,-21 22 0,0 20 0,0-20 0,-1 20 16,1 1-16,0-1 0,0 1 15,0 20-15,-22-20 0,22 20 16,0-20-16,-21 21 0,21-22 0,-1 1 16,1-1-16,0 1 0,-21-22 0,21 0 15,-1 22-15,1-22 0,21-21 16,-21 22-16,0-1 0,21-21 0,0 0 15,-21 0-15,21 1 0,-21-1 0,21 0 16,0-42 15,0 0-31,0-1 16,0 1-16,21 21 16,-21-21-16,21 0 0</inkml:trace>
  <inkml:trace contextRef="#ctx0" brushRef="#br0" timeOffset="56887.83">13483 13547 0,'0'0'0,"42"-21"16,-20-1-1,-22 1-15,21 21 0,-21-21 16,21 0-16,-21 0 16,0 0-16,0-1 15,0 1-15,-21 0 0,0 0 16,-1 21-16,1-21 0,-21 0 0,21 21 15,0 0-15,-22 0 0,22 0 16,-21 0-16,-1 0 0,22 0 0,-21 21 16,0 0-16,20 0 0,1 0 15,-21 22-15,21-1 0,0 0 0,21 1 16,-22-1-16,22 0 0,0 1 0,0-1 16,0-21-16,0 21 0,0-20 15,22 20-15,-22-21 0,21 0 0,0-21 16,0 21-16,0-21 0,22 0 15,-22 0-15,0 0 0,21 0 16,-21 0-16,1-21 0,20 21 0,-21-21 16,21 0-16,-20 0 0,20 0 0,-21-1 15,0-20-15,0 21 0,22-21 16,-22-1-16,0 22 0,-21-21 0,21-1 16,-21 22-16,21-21 0,-21 21 0,0 0 15,0-1-15,0 1 0,0 0 16,0 42-1,0 0-15,0 22 16,0-22-16,0 0 0,0 21 0,0 1 16,0-22-16,0 21 0,22-21 0,-1 22 15,-21-22-15,21 21 16,-21-21-16,21 1 0,0-1 0,0-21 16,1 21-16,-1 0 0,21-21 0,-21 0 15,22 0-15,-1 0 0,-21 0 16,21 0-16,1-21 0,-1 0 0,22 21 15,-22-21-15,0-1 0,1 1 0,-22 0 16,21 0-16,0 0 0,-20-22 16,-1 22-16,0 0 0,0-21 0,-21 21 15,0-1-15,0-20 0,0 21 16,0-21-16,0 20 0,0 1 0,-21 0 16,0 0-16,0 0 0,-1 21 0,1 0 15,0 0-15,0 0 0,0 0 16,-22 0-16,22 21 0,-21 0 15,0 0-15,20 22 0,1-22 0,-21 21 16,21 0-16,0-20 0,21 20 16,0 0-16,0-21 0,0 22 0,0-22 15,0 21-15,0-21 0,21 1 0,0-1 16,0-21-16,21 21 0,-20-21 16,-1 0-16,21 0 0,-21 0 0,22 0 15,-22 0-15,21-21 0,0 0 16,-20-1-16,20 1 0,0 0 15,-21 0-15,22-21 0,-22 20 0,21-20 16,-21 0-16,1-1 0,-1 1 0,0 0 16,-21-22-16,0 22 0,21 0 15,-21-22-15,0 22 0,0-22 0,0 22 16,0-22-16,0 22 0,0 0 0,0-1 16,0 22-16,0-21 0,-21 42 15,0 0-15,0 0 0,-1 0 0,22 21 16,0 0-16,-21 0 0,21 22 15,-21 20-15,21-20 0,0 20 0,0-21 16,0 22-16,0-1 0,0-20 16,0 20-16,21-20 0,-21 20 15,21-21-15,-21 1 0,0-1 0,22 0 16,-1-20-16,-21 20 0,21-21 0,0 0 16,-21 0-16,21-21 0,0 22 15,1-22-15,-1 0 0,0 0 0,0 0 16,0 0-16,0-22 0,1 1 15,-1 21-15</inkml:trace>
  <inkml:trace contextRef="#ctx0" brushRef="#br0" timeOffset="57533.47">15113 13420 0,'0'0'0,"0"-21"0,0-1 0,0 1 16,0 0-16,0 0 31,0 42-16,21 0-15,0 0 16,-21 22-16,21-22 0,-21 21 0,0 1 16,0-22-16,22 21 15,-22 0-15,21 1 0,-21-22 0,21 0 16,-21 21-16,0-20 0,0-1 0,0 0 16,0 0-16,21-21 15,0 0 1,-21-21-16,0 0 15,21 0-15,-21-1 16,22 1-16,-1-21 0,-21 21 0,21-22 16,-21 22-16,21-21 0,0 0 15,0-1-15,1 22 0,-1-21 0,-21-1 16,21 22-16,0-21 0,0 21 16,0 0-16,1-1 0,-1 22 15,0 0 1,0 22-16,-21-1 0,0 0 15,0 0-15,21 0 0,-21 0 16,21 1-16,-21-1 0</inkml:trace>
  <inkml:trace contextRef="#ctx0" brushRef="#br0" timeOffset="59695.75">15917 13631 0,'0'0'0,"21"0"0,1 0 16,-1 0-16,0-21 0,0 21 15,-21-21-15,21 0 0,-21 0 0,21 0 16,-21-1-16,22 1 0,-22 0 16,0-21-16,0 21 0,0-1 0,0 1 15,0 0-15,0 0 0,-22 0 0,1 0 16,0-1-16,0 22 0,0 0 16,0 0-16,-1 0 0,1 0 0,0 22 15,-21-1-15,21 0 0,-1 0 16,1 0-16,0 0 0,0 22 0,0-1 15,21-21-15,-21 22 0,21-1 0,-22 0 16,22-21-16,0 22 0,0-22 16,0 21-16,0-21 0,0 1 15,0-1-15,22-21 0,-22 21 0,21-21 16,0 0-16,0 0 0,0 0 16,0 0-16,22 0 0,-22-21 0,0 21 15,21-21-15,-20-1 0,20 1 0,-21 0 16,0 0-16,22-21 0,-22 20 15,0 1-15,-21-21 0,0 21 0,21-22 16,-21 22-16,0-21 0,0 21 16,0 0-16,0-1 0,0 1 0,-21 21 31,21 21-31,0 1 16,0-1-16,0 0 0,0 0 15,0 21-15,0-20 0,0-1 0,0 21 16,21-21-16,0 0 0,-21 1 15,21-1-15,1 0 0,-1 0 0,0 0 16,0-21-16,0 21 0,0-21 16,1 0-16,-1 0 0,21 0 15,-21 0-15,0-21 0,1 21 0,-1-21 16,0 0-16,0 0 0,0 0 0,0-1 16,-21 1-16,0 0 15,22 0-15,-22-21 0,21 20 0,-21 1 0,0-21 16,21 21-16,-21 0 0,0-1 15,0 1-15,0 42 32,0 1-32,0-1 0,0 0 15,0 0-15,0 0 0,0 22 16,0-22-16,0 0 0,0 0 0,0 0 16,-21 0-16,21 1 0,0-1 15,0 0-15,0 0 0,21-21 47,-21-21-47,21 0 16,0 21-16,0-21 0,-21-1 0,22 1 15,-1 0-15,-21 0 0,21 0 16,0 0-16,-21-1 0,21 1 0,-21 0 16,21 0-16,-21 0 0,22 21 0,-1 0 15,0 0 1,0 21-16,-21 0 0,21 0 15,-21 0-15,0 1 0,21-1 0,1 0 16,-1 0-16,-21 0 0,21 0 16,0 1-16,0-1 0,0-21 15,1 0-15,-22 21 0,21-21 0,0 0 16,0 0-16,0 0 16,0 0-16,1-21 0,-1 0 15,0-1-15,0 1 16,-21 0-16,0 0 0,21-21 15,-21 20-15,21 1 0,-21 0 0,22-21 16,-22 21-16,0-1 0,21 1 16,-21-21-16,21 21 0,-21 0 15,21 21-15,0 0 0,0 0 16,-21 21 0,0 0-16,0 0 15,0 0-15,22-21 16,-22 21-16,0-42 62,0 0-46,0 0-16,0 0 16,-22 21-1,22-21-15,-21 21 0,0 0 16,0 0-16,0 0 15,0 21-15,21 0 16,0 0-16,-22 0 0,1 0 0,21 1 16,0-1-16,-21 0 0,0 21 15,21-21-15,-21 1 0,21-1 16,0 0-16,0 0 0,0 0 0,0 0 16,0 1-16,21-1 0,0-21 15,0 21-15,22-21 0,-22 0 0,21 0 16,-21 21-16,22-21 0,-1 0 0,0 0 15,1 0-15,-1 0 0,0 0 16,-21-21-16,22 0 0,-1 21 0,-21-21 16,22-1-16,-22 1 0,0 0 0,0 0 15,21-21-15,-42 20 0,22 1 16,-1-21-16,-21 21 0,21 0 16,-21-22-16,0 22 0,0 0 0,0 0 15,0 0-15,0-1 16,-21 22-16,0 0 15,21 22-15,-22-1 0,22 0 0,-21 0 16,0 0-16,21 0 0,0 1 16,0-1-16,0 0 0,0 21 0,0-21 15,0 1-15,0-1 0,0 0 16,0 0-16,21 0 0,0 0 16,1-21-16,20 22 15,-21-22-15,0 0 0,0 0 16,22 0-16,-22 0 0,21 0 0,-21 0 0,1 0 15,20 0-15,-21 0 0,21 0 16,-20-22-16,-1 22 0,0-21 16,21 0-16,-21 0 0,1 21 0,-1-21 15,0-22-15,0 22 0,0 0 0,0 0 16,-21 0-16,0 0 0,0-22 16,0 22-16,0 0 0,0 0 0,0 0 15,-21 21-15,0 0 0,0 0 0,0 0 16,0 0-16,-22 0 0,22 0 15,0 21-15,0 0 0,0 0 0,-1 0 16,1 0-16,0 1 0,0-1 16,21 0-16,-21 0 0,21 0 15,-21 22-15,21-22 0,0 0 0,0 0 16,0 0-16,0 0 0,0 1 16,21-22-16,0 0 0,0 21 15,0-21-15,0 0 0,1 0 0,-1 0 16,0 0-16,0 0 0,0-21 15,0-1-15,1 22 0,-1-21 16,0 0-16,0 0 0,0 0 0,0 0 16,-21-22-16,22 22 0,-1 0 15,0-21-15,-21-1 0,0 22 0,0-21 16,0-1-16,0 1 0,0 0 0,0 21 16,0-22-16,0 1 15,-21 21-15,21 0 0,-21-1 0,21 1 16,0 0-16,0 0 0,0 42 31,0 21-15,0-20-16,0-1 0,0 21 15,0-21-15,0 22 0,0-1 0,0 0 16,0-21-16,0 22 0,0-22 0,0 21 16,0-21-16,0 22 0,0-22 15,0 0-15,0 0 0,21 0 0,-21 1 16,21-1-16,-21 0 15,21-21 1,0 0-16,0 0 0,1 0 16,-1-21-1,0 0-15,-21-1 16</inkml:trace>
  <inkml:trace contextRef="#ctx0" brushRef="#br0" timeOffset="61184.49">19791 13504 0,'0'0'0,"0"22"31,21-22 1,0 0-32,-21-22 0,21 22 0,0-21 15,1 0-15,-1 21 0,21-21 0,-21 0 16,0 0-16,1 21 0,-1-43 16,0 22-16,0 0 0,0 0 15,0-22-15,1 22 0,-1-21 0,0 0 16,0-1-16,-21 22 0,0-21 15,21-1-15,-21 1 0,0 21 0,0-21 16,0 20-16,0 1 0,0 42 31,-21 1-31,21-1 0,0 21 16,0 0-16,-21 1 0,21-1 16,-21 0-16,21 1 0,0-1 0,0 0 15,0 1-15,-21-22 0,21 21 0,0 1 16,0-22-16,0 21 0,0-21 15,0 0-15,0 1 0,21-1 0,-21 0 16,21-21-16,0 21 0,0-21 16,0 0-16,1 0 0,-1 0 0,0 0 15,0 0-15,21-21 0,-20 21 16,-1-21-16,21 0 0,-21-1 0,0 1 16,22 0-16,-22 0 0,0 0 15,0 0-15,0-22 0,1 22 0,-1 0 16,0 0-16,-21 0 0,21 21 0,-21-22 15,-21 44 17,0-1-32,0 0 0,21 0 15,0 0-15,-22 0 0,1 1 16,21-1-16,0 0 0,0 0 0,0 0 16,0 0-16,0 1 0,0-1 15,0 0-15,0 0 0,21-21 0,1 21 16,-1-21-16,0 0 0,0 0 0,21 0 15,-20 0-15,-1 0 0,21 0 16,-21 0-16,0 0 0,22-21 0,-22 0 16,0 0-16,0 21 0,0-43 0,1 22 15,-1 0-15,-21 0 0,0 0 16,0 0-16,0-22 0,0 22 0,0 0 16,0-21-16,0 20 0,0 1 0,-21 0 15,-1 0-15,1 0 16,0 0-16,0 21 0,0 0 0,-22 0 15,22 0-15,0 0 0,-21 21 16,21 0-16,-1-21 0,-20 21 0,21 21 16,0-20-16,0-1 0,-1 0 0,22 21 15,-21-21-15,21 22 0,0-22 16,0 0-16,0 0 0,21 22 0,1-22 16,-1-21-16,21 21 0,-21 0 0,0-21 15,22 0-15,-1 0 0,0 0 16,-20 0-16,20 0 0,0 0 0,1 0 15,-1 0-15,0-21 0,1 0 0,-22 21 16,21-21-16,0-1 16,-20 1-16,20 0 0,-21 0 0,21-21 15,-20 20-15,-1 1 0,0 0 0,0 0 16,0 0-16,-21-22 0,0 22 16,21 0-16,-21 0 0,0 0 15,22 21-15,-22 21 31,-22 0-31,1 0 0,0 0 0,21 1 16,0-1-16,-21 21 0,21-21 16,-21 0-16,21 1 0,0-1 0,0 0 15,0 0-15,0 0 0,0 0 0,21-21 16,0 22-16,0-1 16,0-21-16,22 0 0,-22 0 0,21 0 15,-21 0-15,22 0 0,-1 0 0,0 0 16,-20 0-16,20-21 0,-21-1 15,21 1-15,-20 21 0,-1-21 0,0 0 16,0-21-16,-21 20 0,0 1 0,21-21 16,-21 21-16,0 0 0,0-22 15,0 22-15,0-21 0,-21 21 0,0-1 16,0 1-16,0 0 0,-1 21 16,1 0-16,0 0 0,-21 0 0,21 0 15,-22 0-15,1 0 0,21 0 0,-22 21 16,22 0-16,-21 1 15,21-1-15,0 0 0,-1 0 0,22 0 16,0 0-16,0 1 0,0-1 0,0 0 16,22-21-16,-1 0 15,0 21-15</inkml:trace>
  <inkml:trace contextRef="#ctx0" brushRef="#br0" timeOffset="61600.24">22204 13081 0,'0'0'0,"0"-21"0,0 0 0,0 42 47,0 0-47,0 0 16,0 0-16,0 1 0,0 20 15,0 0-15,0-21 0,0 22 0,0-1 16,0 0-16,0 1 0,0-1 0,0 0 16,0 1-16,0-1 0,0 0 15,0 1-15,0-1 0,-21 0 0,21 1 16,-22-1-16,22 0 0,-21 1 0,21-1 16,-21-21-16,0 22 15,0-1-15,21 0 0,-21-21 0,-1 22 16,22-22-16,-21 21 0,21-21 0,0 1 15,0-1-15,0 0 0,0 0 16,0 0-16,0-42 31,21 0-15,-21 0-16,22 0 0,-1-1 0,-21 1 16,21-21-16,0 21 0,0-22 0</inkml:trace>
  <inkml:trace contextRef="#ctx0" brushRef="#br0" timeOffset="61963.58">22310 13229 0,'-22'-21'0,"44"42"0,-65-63 0,22 21 16,0 0-16,0-1 0,21 1 0,0 0 15,0 0-15,21 0 16,0 21-16,0-21 0,0 21 15,1-22-15,-1 22 0,21 0 16,-21-21-16,22 21 0,-1 0 0,-21 0 16,21 0-16,-20 0 0,20 0 0,-21 0 15,0 0-15,0 21 0,1 1 16,-22-1-16,0 21 0,0-21 16,0 0-16,0 22 0,-22-22 0,1 0 15,0 21-15,0-20 0,0-1 0,-22 0 16,22 0-16,-21 0 0,0-21 15,20 21-15,-20 1 0,21-22 0,-21 0 16,20 21-16,1-21 0,0 0 16,0 0-16,0 0 15,0-21 1,-1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1:18:41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2180 0,'0'0'0,"0"-21"94,0 0-63,0 0-31</inkml:trace>
  <inkml:trace contextRef="#ctx0" brushRef="#br0" timeOffset="2642.99">2794 995 0,'-21'0'16,"0"0"-16,-1 0 31,22 21-31,0 0 15,0 0 1,0 1 0,22-1-1,-1-21-15,0 0 16,0 0-16,0 0 0,0 0 16,22 0-16,-22 0 0,21-21 15,-21 21-15,22-22 0,-1 1 0,0 0 16,-20 21-16,20-42 0,0 21 15,1-1-15,-22-20 0,21 21 0,-21-21 16,0 20-16,1-20 0,-22 21 16,0 0-16,0-22 0,0 22 15,0 0-15,0-21 0,0 21 16,0-1-16,0 1 16,0 0-16,-22 21 15,1 0-15,0 0 16,21 21-16,-21-21 0,0 21 15,21 1-15,-21-1 0,21 21 16,-22-21-16,1 22 0,21-1 0,-21 0 16,0 1-16,21 20 15,-21-21-15,0 22 0,-1-1 0,22 1 16,-21-1-16,0 1 0,0-1 16,21 22-16,-21-21 0,0 20 15,-1 1-15,1 0 0,-21-22 0,21 22 16,0-1-16,-1 1 0,22-21 0,-21 20 15,0-20-15,21 20 0,0 1 16,0-21-16,0-1 0,0 22 0,0-22 16,0-20-16,0 20 0,0-21 15,0 1-15,0-1 0,21-21 0,0 0 16,-21 1-16,22-1 0,-1-21 16,0 0-16,0 0 0,0 0 0,0 0 15,1-21-15,-1-1 0,21 1 16,-21 0-16,0 0 0,1 0 15,-1-22-15,0 1 0,0 0 0,0-1 16,0 1-16,1-21 0,-1-1 16,-21 1-16,21-1 0,-21 1 0,21-22 15,-21 21-15,0 1 0,0-22 16,0 22-16,0-1 0,-21 1 0,0-1 16,0 1-16,-1 20 0,1 1 15,0 0-15,0 21 0,0-1 0,0 1 16,-1 21-16,1 0 0,0 0 15,0 0-15,21 21 32,21-21-17,0 0-15,0 0 16,1 0-16,20 0 0,-21 0 16,21-21-16,1 21 0,-1-21 0,0 0 15,-20 0-15,20 21 0,0-21 16,1-1-16,-22 1 0,21 0 0,-21-21 15,0 21-15,1-1 0,-1 1 16,-21 0-16,21 0 0,-21 0 16,-21 42 15,0 0-15,21 0-16,0 0 0,-22 1 15,1-1-15,21 0 0,-21 0 16,21 21-16,0-20 0,0-1 0,-21 21 15,21-21-15,0 0 0,0 22 16,0-22-16,0 0 0,21 0 0,0-21 16,0 21-16,1-21 0,-1 0 15,0 0-15,0 0 0,21 0 0,-20-21 16,-1 21-16,21-21 0,-21 0 16,0 0-16,1 0 0,-1-1 0,0 1 15,-21-21-15,0 21 16,21 0-16,-21-22 0,0 22 0,0-21 15,0 21-15,0-1 0,-21 1 16,0 0-16,0 0 0,-1 0 0,1 0 16,-21 21-16,21 0 0,0 0 15,-22 0-15,22 0 0,0 0 0,0 21 16,0 0-16,-1-21 0,1 21 16,21 0-16,0 0 0,0 1 0,0-1 15,0 0-15,0 0 16,21 0-16,1-21 0,-1 21 0,0-21 15,0 0-15,0 22 0,0-22 16,1 0-16,-1 0 0</inkml:trace>
  <inkml:trace contextRef="#ctx0" brushRef="#br0" timeOffset="3066.49">4085 1376 0,'0'0'0,"0"-21"15,21 0 1,-21-1-16,21 22 16,1 0-16,-22-21 0,21 21 15,0 0-15,0 0 0,0 0 0,0 0 16,1 0-16,-1 0 0,0 0 16,0 0-16,0 0 0,0 21 15,1 1-15,-1-1 0,0 0 0,0 0 16,-21 0-16,0 22 0,0-22 15,0 0-15,0 21 0,0-21 0,0 22 16,-21-22-16,21 0 0,-21 21 16,0-20-16,-1-22 0,22 21 0,0 0 15,-21-21-15,0 0 0,21-21 32,0 0-32,0-1 15,0-20-15,0 21 0,21 0 16,0-22-16,-21 22 0,22-21 15,-1 0-15,0 20 0,0-20 0,0 21 16,0-21-16,1 20 0,-1 1 16,21 0-16,-21 21 0,0-21 0,1 21 15,-1 0 1</inkml:trace>
  <inkml:trace contextRef="#ctx0" brushRef="#br0" timeOffset="4619.41">5419 1524 0,'21'0'47,"0"-21"-47,0 21 0,0-21 15,0 0-15,1-1 0,-1-20 16,0 21-16,0-21 0,0 20 0,22-41 16,-22 21-16,0-1 0,0-20 15,21-1-15,-20 1 0,-1-1 16,-21 1-16,21 20 0,-21 1 15,0 0-15,0 21 0,0-22 0,0 22 16,-21 21 0,0 0-16,-1 21 0,1 0 15,0 1-15,0 20 0,0 0 16,0 1-16,21-1 0,-22 21 0,1 1 16,0-22-16,21 22 0,-21-1 15,21-20-15,-21-1 0,21 21 0,0-20 16,0-1-16,0 0 0,0 1 15,0-22-15,0 21 0,21-21 16,0 1-16,0-1 0,0 0 0,1 0 16,20-21-16,-21 0 0,0 0 15,22 0-15,-22 0 0,21 0 0,0-21 16,-20 21-16,20-21 0,-21 0 16,0-1-16,22 1 0,-22 0 0,0 0 15,0-21-15,0 20 0,0 1 16,1 0-16,-22 0 0,0-21 0,0 20 15,0 1-15,21 0 0,-21 0 16,0 42 15,-21 0-31,21 0 16,0 1-16,0-1 0,0 0 0,-22 0 0,22 0 16,0 0-16,0 1 15,0-1-15,0 0 0,0 0 0,0 0 16,0 0-16,0 1 0,22-22 15,-22 21-15,21-21 0,0 0 0,0 0 16,0 0-16,0 0 16,22 0-16,-22-21 0,0-1 0,0 22 15,0-21-15,22 0 0,-22 0 16,0 0-16,0 0 0,0-22 0,1 22 16,-1 0-16,-21-21 0,21 20 15,-21-20-15,0 21 0,0-21 0,0 20 16,0-20-16,-21 21 0,0 0 15,-1 21-15,1-21 0,0 21 16,0 0-16,0 0 0,0 0 0,-1 0 16,1 0-16,0 21 0,0 0 15,0 0-15,0 0 0,-1 0 0,22 22 16,0-22-16,-21 21 0,21-21 16,0 22-16,0-22 0,0 21 0,0-21 15,0 1-15,21-1 0,-21 21 16,22-21-16,-22 0 0,21 1 15,0-22-15,0 21 0,0 0 16,0-21-16,22 0 0,-22 0 0,21 0 16,1 0-16,-1 0 0,0-21 15,1 21-15,-1-21 0,0-1 0,1 1 16,-1 0-16,0-21 0,1 21 0,-1-1 16,-21-20-16,0 21 0,22-21 15,-22 20-15,0 1 0,-21 0 0,0 0 16,21 0-16,-21 0 0,0-1 15,0 44 17,-21-1-32,0-21 0,21 21 15,0 21-15,-21-21 0,21 1 16,-22-1-16,22 0 0,0 0 0,0 21 0,0-20 16,0-1-16,0 0 0,0 0 15,0 0-15,0 0 16,22-21-16,-1 0 0,0 22 15,0-22-15,0 0 0,0 0 0,1 0 16,-1 0-16,0-22 0,0 22 0,21-21 16,-20 0-16,-1 0 0,0 0 15,21 0-15,-21-1 0,1 1 0,-22 0 16,21-21-16,-21 21 0,0-22 16,0 22-16,0-21 0,0 21 0,0-22 15,0 22-15,-21 0 0,-1 0 16,1 21-16,0 0 0,0 0 0,0 0 15,0 0-15,-1 0 16,1 21-16,-21-21 0,21 21 0,0 0 16,-1 0-16,22 1 0,-21-1 15,0 0-15,21 0 0,0 0 16,0 0-16,0 1 0,21-1 16,0 0-16,1-21 15,-1 21-15,0-21 0,0 0 0,21 0 16,-20 0-16,-1 0 0,21 0 15</inkml:trace>
  <inkml:trace contextRef="#ctx0" brushRef="#br0" timeOffset="4987.2">7959 1185 0,'0'0'0,"0"-21"16,0 0-1,0 42 16,0 0-31,0 1 16,0-1-16,0 0 0,0 0 16,0 0-16,0 22 0,0-22 0,-22 21 15,22 0-15,-21 1 0,21-1 16,-21 0-16,0 22 0,21-22 0,-21 22 16,0-1-16,21 1 0,-22-1 15,1 1-15,0-1 0,21 1 0,0 20 16,-21-20-16,0-1 0,21 1 15,-21-1-15,21 1 0,0-1 0,0-20 16,0-1-16,-22 22 0,22-43 0,0 21 16,0 0-16,0-20 0,0-1 15,0 0-15,0 0 0,0-42 32,0 0-17,22 0-15,-22-22 0,21 1 0,-21 0 16,21-1-16,0-20 0</inkml:trace>
  <inkml:trace contextRef="#ctx0" brushRef="#br0" timeOffset="5311.54">7980 1355 0,'0'0'0,"0"-21"0,-21-43 15,21 43-15,0 0 0,0 0 16,0-1-16,0 1 15,21 0-15,0 21 0,21 0 16,-21 0-16,22 0 0,-22 0 16,21 0-16,-21 0 0,22 0 15,-22 0-15,0 0 0,0 21 16,0 0-16,1 1 0,-1-1 0,-21 0 16,0 0-16,0 0 0,0 0 15,0 1-15,0-1 0,-21 0 0,-1 0 16,1 0-16,-21 0 0,21 1 0,-22-1 15,1 0-15,0-21 0,-1 21 16,1-21-16,0 0 0,-1 21 0,1-21 16,0 0-16,-1 0 0,22 21 15,-21-21-15,0 0 0,-1 0 0,22 22 16,-21-22-16</inkml:trace>
  <inkml:trace contextRef="#ctx0" brushRef="#br0" timeOffset="5878.7">3450 2011 0,'0'0'0,"-21"0"0,0 0 0,-64 0 15,64-21 1,0 21-16,63 0 47,-21 0-47,22-21 0,20 21 15,22 0-15,-1 0 0,1 0 16,21 0-16,21 0 0,0 0 0,21 0 16,21 0-16,-20 0 0,20 0 15,21 0-15,-20 0 0,-1 0 0,22 0 16,-22 0-16,0 0 0,1 0 15,-22 0-15,21 0 0,-21 0 0,0 0 16,1 21-16,-1-21 0,-21 0 0,0 0 16,-21 0-16,-1 0 0,1 0 15,-21 0-15,0 0 0,-1 0 0,-20 0 16,-22 0-16,22 0 16,-43 0-16,21 0 0,-63 0 31,0 0-31,0-21 0,-22 21 15,1 0-15,-22-22 0,1 22 0</inkml:trace>
  <inkml:trace contextRef="#ctx0" brushRef="#br0" timeOffset="6383.76">3810 2159 0,'0'0'0,"-42"0"15,20 0-15,1 0 0,0 0 0,0 0 16,21-21-16,21 21 31,21-21-31,1 21 0,-1 0 16,22 0-16,20 0 0,1-21 15,0 21-15,20 0 0,22 0 0,0 0 16,0-22-16,22 22 0,-1 0 16,0 0-16,21 0 0,1 0 0,-22 0 15,21 0-15,0 0 0,1 0 16,-22 0-16,21 0 0,1 0 0,-22 0 15,0 0-15,-21 0 0,-21-21 0,0 21 16,-1 0-16,-20 0 0,-21 0 16,20 0-16,-41 0 0,20 0 0,-21 0 15,-20-21-15,20 21 0,-21 0 16,0 0-16,0 0 0,-21-21 16,-21 21-1,0 0 1,0 0-16,0 0 0,-22 0 0,22 0 15,-21 0-15,0 0 0,-1 0 16</inkml:trace>
  <inkml:trace contextRef="#ctx0" brushRef="#br0" timeOffset="8916.44">698 3683 0,'-21'0'0,"0"0"32,21-21-32,0 0 0,0 0 15,0-1 1,0 44 15,0-1-31,0 0 0,0 0 16,0 0-16,-21 22 0,21-22 0,0 21 15,0-21-15,0 22 0,0-1 16,-21 0-16,21-21 0,0 22 0,0-1 16,0-21-16,0 22 15,0-22-15,0 0 0,0 0 0,0 0 16,21-21-1,-21-21 1,21 0-16,0 21 0,-21-21 0,21-22 16,1 22-16,-1 0 0,-21-21 15,21 21-15,0-1 0,-21-20 16,21 21-16,0 0 0,-21 0 0,0-1 16,22 1-16,-1 21 0,0 0 15,0 21 1,-21 1-1,21-1-15,-21 0 0,0 0 0,0 0 16,0 0-16,21 1 0,-21 20 16,22-21-16,-22 0 0,0 0 0,0 1 15,21-1-15,0 0 0,-21 0 16,0 0-16,21-21 0,0 0 16,0 0-16,1 0 0,-1 0 0,0 0 15,0 0-15,21-21 0,-20 0 16,-1 0-16,21 0 0,-21-1 0,0-20 15,1 0-15,20 21 0,-21-22 16,-21 22-16,21-21 0,-21 21 16,21-22-16,-21 22 0,0 0 15,0 0-15,0 0 0,0 42 32,0 0-17,-21 21-15,21-21 0,-21 1 16,21 20-16,0-21 0,0 21 15,0 1-15,0-22 0,0 21 16,0-21-16,21 1 0,0 20 0,1-21 16,-1 0-16,0-21 0,0 21 15,0-21-15,22 0 0,-22 0 0,0 0 16,21 0-16,-21 0 0,22 0 16,-22-21-16,21 0 0,-21 0 15,1-21-15,20 20 0,-21-20 16,0 21-16,0-21 0,-21-1 0,22 1 15,-22 0-15,0 20 0,0-20 16,0 0-16,0-1 0,0 1 0,0 0 16,0 21-16,0-1 0,0 1 15,0 0-15,0 0 0,0 42 16,-22 21 0,22-20-16,0-1 15,0 21-15,-21 0 0,0 1 0,21-22 16,-21 21-16,21 1 0,0 20 15,0-21-15,-21 1 0,21-1 16,0-21-16,0 22 0,0-22 16,0 21-16,0-21 0,0 0 0,0 1 15,21-22 1,0 0 0,0-22-16,-21 1 15,21 0-15,1 0 0,-22 0 16,21-22-16,-21 22 15,0 0-15,21 21 0,-21-21 0,21 0 16,0 21 0,0 0-1,-21 21-15,0 0 16,0 0-16,0 0 0,22 1 16,-22-1-16,21 0 0,-21 0 15,21 0-15,0-21 0,-21 21 16,21-21-16,0 0 0,1 0 0,20 0 15,-21 0-15,21 0 0,-20 0 16,20 0-16,0-21 0,1 0 0,-1 0 16,0 0-16,-21 0 0,22-1 15,-1 1-15,-21-21 0,0 21 0,1 0 16,-1-22-16,0 22 16,-21-21-16,0 21 0,0-1 0,0 1 15,0 0-15,0 0 16,-21 42-1,0-21-15,-1 21 16,1 0-16,21 1 0,-21-1 0,21 21 16,-21-21-16,21 0 0,0 1 15,0 20-15,0-21 0,0 0 0,0 0 16,0 1-16,21-22 0,0 21 16,0-21-16,1 21 0,-1-21 0,0 0 15,0 0-15,0 0 0,22 0 16,-22-21-16,21 0 0,-21 21 15,0-22-15,22 1 0,-22 0 0,0 0 16,-21 0-16,21 0 0,-21-1 16,21 1-16,-21 0 0,0 0 0,0 0 15,0 0-15,0-1 0,0 44 47,0-1-47,0 0 0,0 0 16,0 0-16,0 0 0,0 1 15,0-1-15,0 21 0,0-21 0,0 0 16,0 1 0,0-1-16,0 0 15,0-42 17,0 0-32,0-1 15,0-20-15,0 21 0,0 0 16,22 0-16,-1-22 0,-21 22 15,21 0-15,0-21 0,0 20 0,-21 1 16,21 0-16,22 21 0,-22-21 0,0 21 16,0 0-16,0 0 0,1 0 15,-1 21-15,0-21 0,0 21 0,0 0 16,-21 1-16,0-1 0,21 0 16,-21 0-16,0 21 0,22-20 15,-22-1-15,0 21 0,0-21 16,0 0-16,0 1 0,0-1 0,0 0 15,0 0-15,0 0 0,0 0 0,0 1 16,-22-22 0</inkml:trace>
  <inkml:trace contextRef="#ctx0" brushRef="#br0" timeOffset="9582.06">4551 3768 0,'21'-21'0,"0"-43"15,-21 43-15,0 0 16,0 0-16,21 21 0,-21-22 0,0 1 15,0 42 1,0 1 0,0 20-16,-21-21 0,21 0 0,0 22 15,0-22-15,-21 21 0,21 0 16,-21-20-16,21 20 0,0 0 0,0-21 16,-21 22-16,21-22 15,0 21-15,0-21 0,-22 1 0,22-1 16,0 0-16,0 0 15,22-21 1,-1-21-16,0 0 16,0 0-16,0-1 0,0 1 0,1 0 15,-1 0-15,-21 0 0,21-22 0,0 22 16,0 0-16,-21 0 0,21 0 16,1 0-16,-22-1 0,21 22 0,0 0 15,0 0 1,0 22-16,-21-1 15,0 0-15,0 0 0,21 0 0,-21 0 16,22 22-16,-22-22 0,21 0 16,-21 0-16,0 0 0,21 1 0,0-22 15,-21 21-15,21 0 0,0-21 16,1 0-16,-1 0 16</inkml:trace>
  <inkml:trace contextRef="#ctx0" brushRef="#br0" timeOffset="10338.68">5397 3725 0,'0'-21'0,"0"0"0,0 0 15,0 42 17,0 0-17,0 0-15,0 1 0,0-1 16,0 0-16,0 0 0,0 0 0,0 22 15,0-22-15,0 0 0,0 0 16,0 21-16,0-20 0,0-1 0,0 0 16,0 0-16,0 0 0,22-21 15,-22 21-15,21-21 0,0 0 0,0 0 16,0 0-16,0 0 16,1 0-16,20 0 0,-21 0 15,0 0-15,0-21 0,1 0 0,-1 0 16,0 0-16,0 0 0,0-1 15,0 1-15,1 0 0,-22 0 0,0 0 16,0 0-16,0-22 0,0 22 0,0 0 16,0 0-16,0 0 0,0-1 15,0 44 17,0-1-17,-22-21-15,1 21 0,21 0 16,-21 0-16,21 0 0,0 1 15,0-1-15,0 0 0,0 0 16,0 0-16,0 0 0,0 1 16,0-1-16,0 0 0,0 0 15,21 0-15,0-21 0,-21 21 0,22-21 16,-1 0-16,0 0 0,0 0 16,0 0-16,0 0 0,1 0 0,20 0 15,-21-21-15,0 21 0,22-21 16,-22 0-16,0 0 0,21 0 0,-21-1 15,1 1-15,-1 0 0,-21 0 16,21 0-16,-21 0 0,0-1 16,0 1-16,21 0 0,-21 0 0,0 0 0,0 0 15,0-1 17,21 22-1,0 0-31,1 22 15,-1-1-15,-21 0 16,0 0-16,0 0 16,0 0-16,0 1 15,0-1-15,0 0 0,0 0 0,0 0 16,0 0-16,21 1 16,0-1-16</inkml:trace>
  <inkml:trace contextRef="#ctx0" brushRef="#br0" timeOffset="10671.49">6604 4064 0,'21'0'0,"0"0"0,0 0 16,1 0-16,-1-21 0,0 21 0,0-21 16,0 0-16,22-1 0,-22 22 15,0-21-15,0 0 0,0-21 0,0 21 16,-21-1-16,22 1 0,-22 0 16,21-21-16,-21 21 0,0-1 0,0 1 15,0 0-15,0 0 0,-21 21 31,-1 0-31,1 0 0,0 21 16,0 0-16,21 0 0,0 1 0,0-1 16,-21 0-16,21 0 0,0 21 15,0-20-15,0-1 0,0 0 0,0 0 16,0 0-16,0 0 0,0 1 16,21-1-16,-21 0 0,21-21 0,0 21 15,0-21-15,1 0 0,-1 0 0,0 0 16,0 0-16,0 0 0,0 0 15,1 0-15,-1 0 0,0-21 0,0 0 16,0 21-16,0-21 0,-21-1 16,0 1-16,22 0 0,-22 0 15,0 0-15,0 0 0</inkml:trace>
  <inkml:trace contextRef="#ctx0" brushRef="#br0" timeOffset="11111.78">5207 4128 0,'0'0'15,"0"42"1,21-42-16</inkml:trace>
  <inkml:trace contextRef="#ctx0" brushRef="#br0" timeOffset="11174.72">5419 4149 0,'21'0'16,"-42"0"-16,63 0 0,-21-21 0,0-1 16,0 22-16,-21-21 0</inkml:trace>
  <inkml:trace contextRef="#ctx0" brushRef="#br0" timeOffset="11216.7">5715 3895 0,'42'-21'15</inkml:trace>
  <inkml:trace contextRef="#ctx0" brushRef="#br0" timeOffset="13459.47">8721 3429 0,'0'0'0,"0"-21"16,0 0-16,0 0 15,0-1-15,0 1 0,0 0 16,0 0 0,0 42-1,0 0 1,-22 0-16,22 22 0,0-22 16,-21 21-16,21 1 0,-21-1 0,21 0 15,-21 1-15,21-22 0,0 21 0,0 0 16,0-20-16,-21 20 0,21-21 15,0 0-15,0 0 0,0 1 0,0-1 16,21-42 31,0-1-31,-21 1-16,21 21 0,0-21 0,-21 0 15,22 0-15,-22 0 0,21-1 0,-21 1 16,0 0-16,21 0 0,0 21 31,0 21-15,-21 0-16,0 0 15,21 1-15,-21-1 0,22 0 0,-22 0 16,21 0-16,-21 0 0,0 1 16,21-22-16,0 21 0,0 0 0,0-21 15,1 0-15,-1 0 16,0 0-16,0 0 15,0 0-15,0 0 0,1 0 0,-1-21 16,0 21-16,0-21 0,0-1 16,0 1-16,1 0 0,-1 0 0,0 0 15,0 0-15,-21-1 0,21 1 0,0 0 16,-21-21-16,0 21 0,0-1 16,0 1-16,22 0 0,-22 0 0,0 0 15,0 42 16,0 0-31,0 0 0,0 22 16,0-22-16,-22 0 0,22 21 16,0-21-16,0 1 0,0 20 15,0-21-15,0 0 0,0 0 0,0 1 16,0-1-16,0 0 0,22-21 16,-1 21-16,0-21 0,0 0 15,0 0-15,0 0 0,1 0 16,-1 0-16,21 0 0,-21-21 0,22 0 15,-22 0-15,21-1 0,-21 22 0,22-42 16,-22 21-16,21 0 0,-21 0 16,0-1-16,1-20 0,-22 21 0,0 0 15,0 0-15,0-22 0,0 22 0,0 0 16,-22 21 0,1 0-16,0 21 15,0 0-15,0 0 0,0 1 16,-1-1-16,22 0 0,-21 0 15,21 21-15,0-20 0,0-1 0,0 0 16,0 0-16,0 0 0,0 0 16,0 1-16,21-22 0,1 21 0,-1-21 15,0 0-15,0 0 0,0 0 0,0 0 16,22 0-16,-22 0 0,21 0 16,1 0-16,-1-21 0,0 21 0</inkml:trace>
  <inkml:trace contextRef="#ctx0" brushRef="#br0" timeOffset="15527.42">11239 3493 0,'0'0'0,"0"-22"0,0 1 0,0 0 16,0 0-16,0 0 0,0 0 0,0-1 15,0 1-15,0 0 0,0 0 16,0 42-1,0 0-15,0 0 16,0 1-16,0 20 0,0-21 16,0 21-16,0 1 0,0-1 0,0 0 15,0 1-15,0-22 0,0 21 0,0-21 16,-21 22-16,21-22 0,-21 0 16,21 0-16,0 0 0,-21 1 15,21-1-15,0-42 31,0-1-31,0 1 16,0 0-16,21 0 0,0 0 0,0 0 16,-21-1-16,22 1 0,-22 0 15,21 0-15,-21 0 0,21 0 0,-21-1 16,21 1-16,0 21 16,0 21-1,-21 1 1,0-1-16,0 0 15,0 0-15,0 0 0,22 0 16,-22 1-16,21-1 0,-21 0 0,0 0 16,21-21-16,-21 21 0,21-21 15,0 0-15,0 0 0,1 0 16,-1 0-16,0 0 0,0 0 0,0 0 16,0 0-16,1-21 0,-1 0 15,0 21-15,0-21 0,0 0 0,0-22 16,1 22-16,-1 0 0,0-21 0,-21 20 15,0-20-15,21 21 16,-21-21-16,0-1 0,0 22 0,0 0 16,0 0-16,0 0 0,0-1 0,0 44 31,0-1-15,0 0-16,-21 21 0,21-21 15,0 1-15,0 20 0,0-21 0,0 21 16,0-20-16,0-1 0,0 21 0,0-21 15,0 0-15,0 1 0,0-1 16,0 0-16,21 0 0,0 0 0,0 0 16,1-21-16,20 0 0,-21 22 0,21-22 15,1 0-15,-1 0 16,0 0-16,1 0 0,-1 0 0,0-22 16,1 1-16,-1 21 0,0-21 0,1 0 0,-1 0 15,0 0-15,-20-1 16,20 1-16,-21 0 0,0-21 0,0 21 15,-21-22-15,0 22 0,0-21 0,0 21 16,0-22-16,0 22 0,0 0 16,0 0-16,-21 0 0,0 21 0,0 0 15,0 0-15,0 0 0,-22 0 16,22 0-16,-21 0 0,21 21 0,-22 0 16,22 0-16,-21 21 0,-1-20 0,1 20 15,21-21-15,-21 21 16,20-20-16,1 20 0,0-21 0,21 21 15,0-20-15,0-1 0,0 0 0,21 0 16,0 0-16,1-21 0,20 21 16,-21-21-16,0 0 0,22 0 0,-22 0 15,21 0-15,-21 0 0,22 0 0,-22-21 16,0 21-16,21-21 0,-21 0 16,1 0-16,-1 21 0,0-21 0,-21-1 15,0 1-15,21 0 0,-21 0 0,0 0 16,0 0-16,0-22 0,0 22 15,0 0-15,0 0 0,0 0 16,0-1-16,-21 22 16,21 22-1,0-1-15,0 0 0,-21 0 0,21 0 16,-21 0-16,21 1 0,0-1 16,0 0-16,0 0 0,0 0 0,0 0 15,0 1-15,0-1 0,0 0 0,0 0 16,21-21-16,0 0 15,0 0-15,0 21 0,0-21 0,1 0 16,-1 0-16,21 0 0,-21 0 0,22-21 16,-22 21-16,21-21 0,-21 21 15,22-21-15,-22 0 0,0-1 0,0 1 16,0 0-16,0 0 0,1 0 16,-1 0-16,0-1 0,-21 1 15,0 0-15,0 0 0,0 42 47,0 0-47,-21-21 0,21 21 0,-21 1 16,21 20-16,-22-21 0,22 0 0,-21 0 15,21 1-15,0-1 0,0 0 16,-21 0-16,21 0 0,0 0 16,21-21 30,0-21-46,1 21 16,-1-21-16,-21 0 0,21 0 16,0 0-16,0-1 0,0 1 0,1 0 15,-1 0-15,0 0 0,0 0 0,21-1 16,-20 1-16,-1 0 0,0 21 16,0 0-16,0 0 15,-21 21 1,0 0-16,0 1 0,21-1 15,-21 0-15,0 0 0,22 0 16,-22 0-16,21 1 0,0-1 16,0-21-16,0 21 15,0-21-15,1 0 0,-1 0 0,0 21 16,0-21-16,0 0 0,0 0 0,22 0 16,-22 0-16,0 0 0,0 0 15,0-21-15,1 0 0,-1 21 0,21-21 16,-21-1-16,-21 1 0,21 0 0,1-21 15,-1 21-15,0-22 0,-21 1 16,0 0-16,21-1 0,0 1 0,-21 0 16,0-1-16,0 1 0,21 0 15,-21 20-15,0 1 0,0 0 0,0 0 16,0 0-16,0 42 31,0 0-31,0 0 0,0 0 0,-21 22 16,21-1-16,-21-21 0,0 22 0,21 20 15,-21-21-15,0 1 0,21-1 16,0 0-16,-22-20 0,22 20 0,-21 0 16,21-21-16,0 1 0,0-1 0,0 0 15,0 0-15,0 0 0,0 0 16,0 1-16,0-1 0,21-21 16,1 0-16,-1 0 0,0 0 15,0 0-15,0 0 16,0 0-16,1-21 0,-1-1 0,0 1 15,0 21-15,0-21 0,0 0 16,1-21-16,-1 20 0,0 1 16,-21-21-16</inkml:trace>
  <inkml:trace contextRef="#ctx0" brushRef="#br0" timeOffset="15723.3">13991 3493 0,'0'0'0,"-21"0"0,-43 0 16,43 0-16,0 0 0,42 0 31,0 0-31,1 0 16,-1 0-16,0 0 0,0 0 15,0 0-15,22 0 0,-22-22 16,0 22-16,0 0 0,0 0 0,0 0 16,1 0-16,-1 0 0,0 0 15,0-21-15</inkml:trace>
  <inkml:trace contextRef="#ctx0" brushRef="#br0" timeOffset="16611.32">15367 3704 0,'0'0'0,"0"-21"31,0 0-31,21 0 16,0 0-16,0-1 0,1 1 0,-1 0 15,-21-21-15,42 21 16,-42-22-16,21 1 0,0 0 0,1-1 16,-1 1-16,0 0 0,0-1 0,-21 1 15,0 0-15,21-1 0,-21 1 16,0 0-16,21 20 0,-21-20 0,0 21 16,0 0-16,-21 21 15,0 0 1,0 21-16,21 0 0,0 21 0,-21-20 15,21 20-15,-21-21 16,21 21-16,0 1 0,-22-1 0,22 22 0,0-22 16,0 0-16,0 22 0,0-22 15,0 0-15,0 22 0,0-22 16,0 1-16,0-22 0,0 21 0,0-21 16,22 0-16,-22 1 0,21-1 15,0 0-15,0 0 0,0-21 16,0 0-16,1 0 0,-1 0 0,0 0 15,21 0-15,-21-21 0,1 0 16,-1 0-16,0-1 0,0 1 0,0 0 16,22 0-16,-43 0 0,21-22 0,0 22 15,0-21-15,0 21 16,-21 0-16,0-1 0,0 1 0,0 0 16,21 0-16,-21 42 15,0 0-15,0 0 16,-21 1-16,21-1 0,-21 0 0,21 0 15,-21 21-15,21-20 0,0-1 16,0 21-16,0-21 0,0 0 0,0 1 16,0-1-16,21 0 0,0-21 15,0 0-15,1 0 0,-1 0 16,0 0-16,21 0 0,-21 0 0,1 0 16,20 0-16,-21-21 0,0 21 0,0-21 15,1-1-15,20 1 0,-21 0 16,-21 0-16,21 0 0,-21-22 0,21 22 15,-21-21-15,0 21 0,0-22 16,0 22-16,0 0 0,-21 0 16,0 0-16,0 21 0,0 0 0,0 0 15,-1 0-15,1 0 0,0 0 0,0 0 16,-21 0-16,42 21 0,-22-21 16,1 21-16,0-21 0,0 21 0,0-21 15,0 0 1</inkml:trace>
  <inkml:trace contextRef="#ctx0" brushRef="#br0" timeOffset="16819.2">15515 3302 0,'0'0'0,"85"0"0,-106 0 16,42 0-1,0 0-15,21 0 0,-21 0 16,22 0-16,-1 0 0,0-21 16,1 21-16,-1 0 0,0-21 0,-20 21 15,20-21-15,0 21 0,-21 0 0,1-22 16,20 22-16,-21 0 16</inkml:trace>
  <inkml:trace contextRef="#ctx0" brushRef="#br0" timeOffset="17377.41">17547 3408 0,'0'-21'0,"21"21"15,0-21-15,1-1 0,-1 1 0,0 0 16,0 0-16,0 0 0,0-22 16,1 22-16,-1 0 0,21-21 0,-21 21 15,-21-22-15,21 1 0,1 21 0,-22 0 16,21-22-16,-21 22 0,0-21 15,0 21-15,0-1 0,0 1 16,-21 21 0,-1 21-16,1 1 15,21 20-15,-21 0 0,21 1 0,0 20 16,-21 1-16,0 20 0,0 1 16,21-22-16,-22 22 0,1 0 0,0-1 15,21 1-15,-21 0 0,0-1 16,0 1-16,-1 21 0,1-21 0,21-1 15,-21 22-15,0-21 0,0-1 0,0 22 16,-22-21-16,22 0 0,0-22 16,0 22-16,0-43 0,-1 22 0,1-22 15,21 0-15,0-21 0,0 1 0,21-44 32,1 1-32,-22-21 15,21 0-15,0-1 0,0 1 0,0-22 16,0 22-16,1-21 0,-1-22 0,0 21 15,0-20-15</inkml:trace>
  <inkml:trace contextRef="#ctx0" brushRef="#br0" timeOffset="17699.34">17674 3704 0,'0'0'0,"-42"-148"16,42 106-16,0 21 16,-21-22-16,21 1 0,0 21 0,0-22 15,0 22-15,0-21 0,0 21 16,0 0-16,21-22 0,0 22 0,21 0 15,-21 0-15,22 21 0,-1-21 16,0 21-16,1 0 0,-22 0 16,21 21-16,1 0 0,-1 0 0,0 0 15,-21 0-15,1 22 0,-1-22 16,-21 21-16,0-21 0,0 22 0,0-22 16,0 21-16,-21-21 0,-1 1 0,-20-1 15,21 21-15,-21-42 0,20 21 16,-20 0-16,21 1 0,-21-1 0,20-21 15,1 21-15,0-21 0,0 0 16,0 0-16,42-21 47,0 21-47,0-21 0,0-1 0,1 22 16,-1-21-16</inkml:trace>
  <inkml:trace contextRef="#ctx0" brushRef="#br0" timeOffset="18022.68">18076 3535 0,'0'0'16,"43"0"-16,-22-21 0,0 21 0,0 0 16,0 0-16,0-21 0,1 21 0,20-22 15,-21 22-15,0-21 0,22 0 16,-22 21-16,0-21 0,21 0 16,-21 0-16,1-1 0,-1 22 0,0-21 15,-21 0-15,0 0 0,0 0 16,0 0-16,-21 21 15,0 0-15,-1 0 0,1 0 16,0 0-16,0 21 0,-21 0 0,20 0 16,1 0-16,0 22 0,0-22 15,0 0-15,21 0 0,-21 21 0,21-20 16,0-1-16,0 0 0,0 0 0,0 0 16,21 0-16,0-21 15,0 0-15,0 22 0,0-22 0,22 0 16,-22 0-16,21 0 0,-21 0 15,22 0-15,-1 0 0,-21 0 16,22-22-16,-22 22 0,21-21 0,-21 0 16</inkml:trace>
  <inkml:trace contextRef="#ctx0" brushRef="#br0" timeOffset="18387">18754 3366 0,'0'0'0,"0"-22"0,0-20 15,0 21-15,0 0 16,21 21-16,-21-21 0,21 21 0,0 0 15,0 0-15,0 0 0,22 0 16,-22 0-16,0 0 0,0 0 16,0 21-16,1-21 15,-1 21-15,0 0 0,0 21 0,0-20 16,-21-1-16,0 0 0,0 0 16,0 0-16,0 0 0,0 1 0,0-1 15,0 0-15,-21-21 0,21 21 0,-21-21 16,0 0-1,0 0-15,21-21 32,0 0-32,0 0 0,0-1 15,0 1-15,21 0 0,0-21 16,0 21-16,-21-1 0,21 1 0,-21 0 16,21 0-16,1 0 0,-1 0 15,0 21-15,-21-22 0,21 22 16,0 0-16,0 0 0,1 0 15,-1 0-15,0 0 16</inkml:trace>
  <inkml:trace contextRef="#ctx0" brushRef="#br0" timeOffset="19475.41">19240 3535 0,'0'0'0,"0"21"16,-21 0-16,21 0 15,21-21 1,1 0-16,-1 0 0,0 0 16,0-21-16,0 0 0,0 0 0,1 21 15,-1-21-15,21 0 0,0-1 16,-20-20-16,20 21 0,0 0 0,-21-22 16,22 1-16,-22 21 0,21-21 15,-21-1-15,-21 1 0,0 21 0,22-22 16,-22 22-16,0-21 0,0 21 0,0 0 15,0-1-15,0 1 0,-22 0 16,1 21-16,0 0 16,0 21-16,0 0 15,0 22-15,21-22 0,-22 21 0,22 1 16,-21-1-16,0 21 0,0-20 0,21 20 16,-21 1-16,0-1 0,-1 1 15,1-1-15,-42-20 0,20 20 0,22 1 16,0-1-16,0 1 0,-21 20 0,20-20 15,1 20-15,-21 1 0,21 0 16,-22-1-16,1 1 0,21-21 0,-21 20 16,20 22-16,-20-42 0,21 20 0,0 1 15,0 0-15,21-22 0,0 1 16,0-22-16,0 21 0,0-20 16,21-22-16,0 0 0,0 0 0,0 0 15,22-21-15,-1 0 0,0-21 0,1 0 16,-1 0-16,0 0 0,22-22 15,-22 1-15,22 0 0,-22-1 0,21-20 16,-20-1-16,-1 1 0,0-22 0,1 22 16,-1-1-16,-21-20 0,0 20 0,1 1 15,-22-22-15,0 0 0,-43 43 16,22-43-16,21 22 0,-21-1 0,-21 22 16,20-22-16,-20 22 0,-21 21 0,20-21 15,1 20-15,21 1 16,-22 0-16,22 21 0,0-21 0,0 21 15,21-21-15,0 0 16,21 21-16,0 0 0,22-22 16,-22 22-16,21-21 0,0 0 0,1 21 15,20-21-15,-20 0 0,20 0 16,-21-1-16,1 1 0,20 0 0,-20 0 16,-1 0-16,0 0 0,1-22 0,-1 22 15,-21 0-15,0 0 0,0 0 16,-21-22-16,0 22 0,0 0 15,0 0-15,0 42 47,0 0-47,-21 0 0,21 0 16,-21 1-16,21-1 0,0 0 0,0 0 16,0 0-16,0 0 0,0 1 15,0-1-15,0 0 0,21 0 16,0-21-1,1 0-15,-1 0 0,0 0 16,0 0-16,0 0 0,0 0 0,1-21 16,20 0-16,-21 21 0,0-21 15,-21-1-15,21 1 0,-21 0 0,22 0 16,-22-21-16,0 20 0,0 1 16,0 0-16,0 0 0,-22 0 15,1 0-15,0-1 0,0 22 16,0 0-16,0 0 0,-1 0 0,1 0 15,0 0-15,0 0 0,0 0 0,0 22 16,-1-1-16,22 0 16,-21 0-16,21 0 0,0 0 0,0 1 15,0-1-15,0 0 16,21 0-16,1-21 0,-1 21 0,21-21 16,-21 0-16,22 0 0,-1 0 15,-21 21-15,21-21 0,-20 0 0</inkml:trace>
  <inkml:trace contextRef="#ctx0" brushRef="#br0" timeOffset="19871.18">20553 3429 0,'0'0'0,"0"-21"15,0 0-15,0 0 16,0-1-16,0 1 0,0 0 16,0 0-16,21 21 0,0-21 15,0 0-15,0-1 0,1 22 0,-1-21 16,0 21-16,0 0 0,0 0 15,0 0-15,1 0 0,-1 21 0,0 1 16,-21-1-16,0 0 0,21 21 0,-21-21 16,0 22-16,0-22 15,0 0-15,0 0 0,0 22 0,0-22 16,0 0-16,0 0 16,0-42 15,0 0-16,0 0-15,0-1 0,0 1 16,0 0-16,0 0 0,0 0 16,21 0-16,-21-22 0,21 22 0,-21 0 15,22 0-15,-1 21 16,0 0 0,0 0-16,0 0 0,0 0 15,1 0-15,-1 21 16,0-21-16,0 0 0,-21 21 15,21-21-15</inkml:trace>
  <inkml:trace contextRef="#ctx0" brushRef="#br0" timeOffset="20531.82">21251 3302 0,'0'-21'0,"0"0"31,0 42 0,0 0-31,0 0 16,0 0-16,0 1 0,0-1 16,0 0-16,0 0 0,0 0 0,0 0 15,-21 1-15,21-1 16,0 0-16,-21-21 0,21-21 47,0 0-32,0-1-15,0 1 16,0 0-16,0 0 0,0 0 16,21 0-16,0-1 0,-21 1 15,21 0-15,1 0 0,-22 0 0,21 0 16,0 21-16,0 0 0,0 0 16,0 0-16,1 21 15,-22 0-15,21 0 16,-21 0-16,0 0 15,0 1-15,0-1 0,0 0 0,0 0 16,0 0-16,0 0 0,-21-21 0,21 22 16,0-1-16,0-42 47,0-1-32,21 22-15,-21-21 0,21 0 0,0 0 16,0 0-16,0 0 0,1-1 15,-1-20-15,0 21 0,0 0 0,21 0 16,-20-1-16,20 1 0,-21 21 16,21 0-16,-20 0 0,-1 0 0,0 0 15,0 0-15,-21 21 0,21 1 0,-21-1 16,0 0-16,0 0 0,0 0 16,0 22-16,0-22 0,0 0 0,0 0 15,-21 0-15,0 0 16,21 1-16,0-1 15,-21-21-15,0 0 16</inkml:trace>
  <inkml:trace contextRef="#ctx0" brushRef="#br0" timeOffset="22563.8">22225 3577 0,'21'0'0,"0"0"15,0 0-15,-21-21 0,22 21 16,-1-21-16,0 0 0,0 0 15,0-1-15,22 1 0,-22-21 0,0 21 16,21-22-16,1 1 0,-22 0 0,21-1 16,0 1-16,1 0 0,-22-1 15,21 1-15,-21 0 0,22 21 0,-43-22 16,21 22-16,-21 0 0,0 0 16,0 0-16,-21 21 0,-22 0 15,22 0-15,-21 0 0,0 21 0,20-21 16,-20 21-16,0 0 0,21 0 15,-1 22-15,1-22 0,21 0 16,0 21-16,0 1 0,0-1 16,0-21-16,0 21 0,21 1 0,1-1 15,-1 0-15,0 1 0,0-1 0,-21 0 16,0-20-16,21-1 0,-21 0 16,0 0-16,0 0 0,0 0 0,-21-21 31,0 0-16,0 0-15,0-21 16,-1 21-16,22-21 0,0 0 16,-21 21-16,0-21 0,21 42 47,21-21-47,0 21 15,1-21-15,-1 0 0,21 21 16,-21-21-16,22 0 0,-22 0 0,21 0 15,0 0-15,1 0 0,-1 0 0,0 0 16,1 0-16,-1 0 0,22-21 16,-22 21-16,0-21 0,1 0 0,-1 0 15,0-1-15,-21 1 16,22 0-16,-22-21 0,0 21 0,0-22 16,0 1-16,-21 0 0,0 20 0,0-20 15,0 21-15,0 0 0,0 0 16,0-1-16,-21 22 0,-21 0 0,21 0 15,0 0-15,-22 0 0,1 22 16,21-1-16,-22 0 0,1 0 0,0 21 16,-22-20-16,43 20 0,-21 0 15,21-21-15,-1 22 0,1-1 0,21-21 16,0 0-16,0 22 0,0-22 0,0 0 16,21-21-16,1 21 0,20 0 15,-21-21-15,0 0 0,22 0 16,-22 0-16,21 0 0,-21 0 0,22 0 15,-22-21-15,21 0 0,-21 0 16,0 0-16,1 21 0,20-43 0,-21 22 16,0 0-16,-21-21 0,21 21 15,-21-22-15,22 22 0,-22 0 0,0-21 16,0 20-16,0 1 0,-22 42 31,22 1-15,-21-1-16,21 0 0,0 0 15,0 21-15,0-20 0,0-1 0,0 0 16,0 0-16,0 0 0,21 0 16,1 1-16,-1-1 15,0-21-15,0 0 0,0 0 0,0 0 16,1 0-16,20 0 0,-21 0 16,0 0-16,22 0 0,-22 0 0,0-21 15,0-1-15,0 1 0,0 0 0,1 0 16,-1 0-16,-21 0 0,21-22 15,-21 22-15,21-21 0,-21 21 0,0-1 16,21 1-16,-21 0 16,0 42-1,0 0-15,-21 1 0,0 20 16,21-21-16,-21 0 16,0 22-16,21-22 0,-22 0 0,22 0 15,0 0-15,-21 0 0,21 1 0,0-1 16,0 0-16,-21 0 15,42-21 17,0-21-17,-21 0-15,22 21 0,-1-21 0,0-1 16,-21 1-16,21 0 0,0-21 16,0 21-16,1-1 0,-1-20 0,0 21 15,0 0-15,0 0 16,0 21-16,-21-22 0,22 22 0,-1 0 15,-21 22-15,0-1 16,0 0-16,0 0 0,0 0 16,0 0-16,0 1 0,0-1 0,0 0 15,0 0-15,0 0 0,0 0 16,0 1-16,0-1 0,21-21 0,0 21 16,0-21-1,0 0-15,1 0 16,-1-21-16,0 0 15,-21-1-15,21 22 0,0-21 16,-21 0-16,21 0 0,1-21 16,-1 20-16,0 1 0,-21 0 0,21-21 15,0 21-15,-21-1 16,21 1-16,1 21 16,-22 21-1,0 1-15,0-1 0,0 0 16,-22 0-16,22 21 0,0-20 0,0-1 15,0 0-15,0 0 0,0 0 16,0 0-16,0 1 0,0-1 0,22-21 16,-1 21-16,0-21 0,0 0 15,0 21-15,22-21 0,-22 0 0,0 0 16,21 0-16,-21 0 0,1 0 16,-1 0-16,21-21 0,-21 21 15,0-21-15,1 0 0,-1-1 0,0 1 16,0 0-16,0 0 0,-21 0 0,0-22 15,21 22-15,-21 0 0,0-21 16,0 21-16,0-1 0,0 1 0,-21 21 16,0 0-1,0 21-15,0 1 16,0-1-16,-1 21 0,22-21 0,-21 0 16,21 22-16,-21-22 0,21 0 0,0 0 15,0 0-15,0 1 0,0-1 16,21 0-16,0 0 0,1 0 15,-1-21-15,0 0 0,0 0 16,0 0-16,0 0 0,1 0 16,-1 0-16,0 0 0,0 0 15,-21-21 1,0 0-16</inkml:trace>
  <inkml:trace contextRef="#ctx0" brushRef="#br0" timeOffset="23807.45">1778 5249 0,'0'0'0,"21"0"16,-21-21-16,0 0 0,0 0 0,0 0 15,0 0-15,0-1 0,0 1 16,0 0-16,0 0 0,-21 0 16,0 0-16,0-1 0,-1 1 15,1 0-15,0 0 0,0 21 0,-21-21 16,20 21-16,1 0 0,-21 0 16,21 0-16,-22 21 0,1 0 15,0 0-15,21 0 0,-22 22 0,1-1 16,0 0-16,20 22 15,-20-22-15,21 1 0,-21 20 0,42-21 16,0 1-16,0-1 0,0 0 16,0 1-16,0-1 0,21-21 15,0 22-15,0-43 0,21 21 0,1-21 16,-1 0-16,0 0 0,1 0 16,20-21-16,-20-1 0,-1 1 0,21 0 15,-20-21-15,-1 21 0,0-22 16,1 1-16,-1 0 0,-21-1 0,0-20 15,1 20-15,-22-20 0,0 21 16,0-22-16,0 22 0,-22-1 0,-20-20 16,21 21-16,-21-1 15,-1 22-15,1 0 0,0 0 0,-1 21 16,-20 0-16,20 0 0,-20 21 16,21 0-16,-22 0 0,22 22 15,-1-22-15,1 21 0,0 0 0,21-20 16,-1 20-16,1 0 0,21-21 15,0 22-15,0-22 0,0 21 0,0-21 16,21 1-16,22-22 0,-1 21 16,0-21-16,1 0 0,20 0 0,-20 0 15,20-21-15,1 21 0,-1-22 16</inkml:trace>
  <inkml:trace contextRef="#ctx0" brushRef="#br0" timeOffset="24183.23">2476 4530 0,'0'0'0,"0"-21"0,0-1 16,0 1-16,-21 0 0,0 21 0,0 0 15,0 0-15,0 0 0,-1 21 16,1 0-16,0 22 0,-21-22 16,21 42-16,-1-20 0,1 41 0,0-20 15,0 21-15,0-1 0,0 22 16,-1-21-16,1 21 0,0-1 0,0 1 15,21 21-15,0-21 0,0 0 16,-21 0-16,21 0 0,0-1 16,0 1-16,0 21 0,0-21 0,0 0 15,0 0-15,0-22 0,0 22 16,21-21-16,-21 21 0,21-22 0,-21-20 16,0-1-16,0 1 0,21-1 15,-21-20-15,0-22 0,0 0 0,0 0 16,21-21-1,-21-21-15,0 0 0,0 0 0,0-22 16,0 1-16,0 0 0,0-22 0,0 1 16,0-1-16,0 1 15,0-22-15,0 0 0,0 1 0,0-22 16,0 21-16</inkml:trace>
  <inkml:trace contextRef="#ctx0" brushRef="#br0" timeOffset="24502.42">2074 5673 0,'0'0'0,"0"-85"0,0 22 0,-21 20 15,21-20-15,-21 20 0,21 1 16,0 0-16,0 21 0,0-22 0,0 22 16,0-21-16,21 21 0,0-1 15,22 1-15,-22 21 0,21-21 16,22 0-16,-22 21 0,21 0 0,-20 0 16,20 0-16,-20 0 0,-1 21 0,0 0 15,1 0-15,-22 22 16,-21-22-16,0 21 0,0-21 0,0 22 15,-21-1-15,-1 0 0,-20 1 16,0-22-16,21 21 0,-43 1 0,22-22 16,-1 0-16,22 21 0,-21-21 15,0 1-15,20-22 0,1 21 0,-21-21 16,21 0-16,0 0 16,21-21-16,0-1 15,0 1-15,0 0 16,21 0-16,0 0 0,0 0 0,0-22 0,0 22 15,22 0-15,-22 0 0</inkml:trace>
  <inkml:trace contextRef="#ctx0" brushRef="#br0" timeOffset="25196.07">2603 5313 0,'0'0'0,"22"0"0,20 0 16,-21 0-1,0-21-15,0 21 0,1-21 16,-1 21-16,21-22 0,-21 22 15,0-21-15,22 0 0,-22 0 0,0 0 16,0 0-16,0-1 0,1 1 16,-1 0-16,-21 0 15,0 0-15,0 0 0,-21 21 32,-1 0-32,1 21 0,0 0 15,0 0-15,0 0 0,21 0 16,0 1-16,-21 20 0,21-21 0,0 0 15,0 22-15,0-22 0,0 0 16,0 0-16,0 0 0,0 0 0,0 1 16,21-1-16,0-21 0,0 21 15,0-21-15,0 0 0,1 0 0,-1 0 16,0 0-16,21 0 0,-21 0 16,1 0-16,-1-21 0,0 0 15,0 21-15,0-22 0,0 22 0,1-21 16,-22 0-16,0 0 0,21 21 15,-21-21-15,0 0 0,0-1 0,0 1 16,0-21-16,0 21 0,0 0 16,0-1-16,21 1 0,0 0 0,-21 0 15,21 0-15,0 0 16,1 21-16,-1 0 0,0 0 16,0 0-16,0 0 0,0 21 15,1 0-15,-22 0 0,21 0 16,0 0-16,-21 1 0,0 20 0,0-21 0,0 0 15,0 0-15,0 1 16,0-1-16,0 0 0,0 0 0,0 0 16,0-42 15,0 0-15,0 0-16,0 0 15,0-1-15,0-20 0,0 21 0,0 0 16,0 0-16,21-22 0,0 22 15,-21 0-15,21 0 0,1 0 16,-1 21-16,-21-22 0,21 1 0,0 21 16,0 0-16,0 0 0,1 0 15,-1 0-15,0 0 0,-21 21 0,21-21 16,0 22-16,-21-1 0,21-21 16</inkml:trace>
  <inkml:trace contextRef="#ctx0" brushRef="#br0" timeOffset="27055.51">4381 5292 0,'0'0'0,"22"-21"0,-22-1 0,21 22 15,-21-21-15,21 0 0,-21 0 16,21 0-16,-21 0 0,0-1 0,0 1 15,0 0-15,0 0 0,-42-21 16,21 20-16,-1-20 0,1 21 16,0 0-16,0 0 0,-21-1 0,20 1 0,1 21 15,-21 0-15,21 0 0,0 0 16,-1 21-16,1 1 0,0-1 0,0 21 16,21 0-16,-21-20 0,0 20 15,21 0-15,-22 1 0,22-1 16,0-21-16,0 21 0,0-20 0,0 20 15,0-21-15,0 0 0,0 0 16,0 1-16,22-22 0,-1 0 0,0 0 16,0 0-16,0 0 0,0 0 15,1 0-15,20 0 0,-21-22 0,0 1 16,0 21-16,1-21 0,20 0 0,-21 0 16,-21-22-16,21 22 0,0 0 15,-21-21-15,22 21 0,-22-22 0,0 22 16,0-21-16,0 21 0,0-1 15,0 1-15,0 0 0,0 0 0,0 42 32,0 0-32,0 0 15,-22 22-15,22-22 0,-21 21 0,21 1 16,0-22-16,0 21 0,0-21 16,0 22-16,0-22 0,0 0 0,21 21 15,1-21-15,-1-21 0,0 22 0,0-1 16,0-21-16,0 0 0,1 0 15,-1 0-15,21 0 0,-21 0 0,22-21 16,-22 21-16,21-22 0,0 1 16,-20 0-16,20 0 0,-21 0 0,21 0 15,-20-1-15,-1-20 0,0 0 0,0-1 16,0 1-16,0 0 16,1-1-16,-1-20 0,-21 21 0,0-1 15,0 1-15,0 0 0,0-1 0,0 22 16,0 0-16,0 0 0,0 0 15,0 42 1,-21 0-16,21 0 16,0 0-16,-22 22 0,22-1 0,0 0 15,0 1-15,0-1 0,0 0 0,0 1 16,0-1-16,0 0 16,0 1-16,0-1 0,0-21 0,0 21 0,0-20 15,0-1-15,0 0 0,22 21 16,62-21-1,-20-21 1,-43 0-16,0 0 16,0-21-16,0 0 0,22 21 0,-22-21 15,0 0-15,0 0 0,0-1 0,1 1 16,-1-21-16,0 21 0,-21 0 16,21-1-16,-21-20 0,0 21 0,0 0 15,0 0-15,0 42 31,0 0-31,0 0 0,0 0 16,0 0-16,0 1 0,0-1 16,0 21-16,0-21 0,0 0 15,0 1-15,0-1 0,0 0 0,0 0 16,0 0-16,21-21 16,0 21-16,1-21 15,20 0-15,-21 0 0,0 0 0,0 0 16,1 0-16,20-21 0,-21 0 15,0 21-15,0-21 0,1 0 0,-1 0 16,0-1-16,0 1 0,0 0 0,0 0 16,-21 0-16,0 0 0,0-1 15,22 22-15,-22-21 0,0 42 32,0 1-32,0-1 15,0 0-15,-22 0 0,22 0 16,0 0-16,0 1 0,0-1 15,0 0-15,0 0 0,0 0 0,0 0 16,0 1-16,0-1 16,22-21-16,-1 0 15,0 0-15,0 0 0,0 0 16,0 0-16,1 0 0,-1 0 16,-21-21-16,0-1 0,0 1 15,0 0-15,0 0 16,0 0-16,0 0 0,0-1 0,0 1 15,0 0-15,0 0 16,-21 0-16,-1 21 0,22-21 0,-21 21 16,21-22-16,-21 22 15,42 0 17,0 0-32,1 0 15,-1 0-15,0 0 0,0 0 16,-21-21-16,21 21 0,0 0 0,1 0 15,-1 0-15,0 0 0,0 0 16,0 0-16,0 0 16,-21 21-16,0 1 0,22-22 0,-22 21 15,21 0-15,-21 0 16,0 0-16,0 0 0,0 1 0,0-1 16,0 0-16,0 0 0,0 0 0,0 0 15,0 1-15,0-1 0,0 0 16,0 0-16,0 0 0,0 0 15,0 1-15,0-44 47,0 1-47,0 0 16,0 0-16,21 0 0,-21-22 16,21 22-16,0-21 0,0 21 15,1-22-15,-1 1 0,0 21 0,0-21 16,0-1-16,22 22 0,-22 0 15,0 0-15,0 21 0,0 0 0,0 0 16,1 0-16,-1 0 0,0 21 0,0 0 16,-21 0-16,0 0 0,0 22 15,0-22-15,0 21 0,0-21 0,0 1 16,0 20-16,0-21 0,0 0 16,0 0-16,-21 1 0,21-1 0,-21 0 15,21 0-15,0 0 16,0-42 31,0 0-47,0 0 15,0 0-15,0-1 0,-21 1 16</inkml:trace>
  <inkml:trace contextRef="#ctx0" brushRef="#br0" timeOffset="27260.4">6392 4826 0,'0'0'0,"-21"0"0,-21-21 16,21 21-16,-1 0 15,1 0-15,0 0 16,0 0 0,0 0 30</inkml:trace>
  <inkml:trace contextRef="#ctx0" brushRef="#br0" timeOffset="27519.13">4911 5080 0,'0'0'0,"-22"21"0,1-21 0,0 0 16,42 0-1,22 0-15,-22 0 0,0-21 16,21 21-16,-21-21 0,22 21 0,-1-21 16,0 21-16,1-21 0,-22 21 15,21 0-15,1 0 0,-22-22 16,0 22-16,21-21 0,-21 21 0,1 0 15,-1 0 1</inkml:trace>
  <inkml:trace contextRef="#ctx0" brushRef="#br0" timeOffset="30950.65">8297 5440 0,'0'21'578,"0"0"-500,0-42 0,0 0-78,0 0 16,0 0-16,21-1 0,1 1 0,-22-21 15,21 21-15,-21-22 0,21 1 0,0 0 16,-21-1-16,21 1 0,-21 0 16,21 21-16,1-22 0,-22 1 0,0 21 15,21 0-15,-21-1 0,0 1 16,21 21-16,-42 0 31,0 0-31,21 21 16,0 1-16,0-1 0,0 21 15,0-21-15,0 0 0,0 1 16,21-1-16,0 0 0,0 0 0,0 21 16,0-20-16,1-1 0,-1 0 0,0 0 15,-21 0-15,21 22 0,0-22 16,0 0-16,-21 0 0,22 0 0,-22 0 16,21 1-16,0-22 0,-21 21 15,21-21-15,0 21 0,0-21 16,1 0-16,-1 0 0,0 0 15,0 0-15,0 0 0,22 0 0,-22 0 16,0 0-16,21-21 0,-21 21 16,22-21-16,-22-1 0,0 22 0,21-21 15,-20 0-15,-1 0 0,21-21 16,-21 20-16,0 1 0,-21 0 0,0-21 16,22 21-16,-22-1 0,0-20 0,0 21 15,0 0-15,0 0 0,0-1 16,-22 22-16,1 0 0,0 0 15,0 0-15,0 0 0,0 22 16,-1-1-16,1 21 0,0-21 16,21 0-16,-21 22 0,21-22 15,-21 21-15,21-21 0,0 1 0,0 20 16,0-21-16,0 0 0,0 0 16,21 1-16,0-22 0,0 21 0,0-21 15,1 0-15,20 0 0,-21 0 0,21 0 16,-20 0-16,-1 0 0,21 0 15,0-21-15,-20 21 0,20-22 0,0 1 16,1 0-16,-22 0 0,21 0 0,0-22 16,-20 22-16,-1 0 0,21-21 15,-21-1-15,0 22 0,1-21 0,-22 0 16,21 20-16,0-20 0,-21 0 16,0 21-16,21-1 0,0 1 15,-21 0-15,0 0 0,0 42 31,0 0-31,0 0 0,0 22 0,0-1 16,-21 0-16,0 22 0,21-22 0,-21 1 16,0 20-16,-1 1 0,22-1 15,0 1-15,0-1 0,-21 1 0,21-1 16,0 22-16,-21-22 0,21 22 0,-21-22 16,21 22-16,-21-21 0,0 20 15,-1 1-15,1-22 0,0 22 0,0-21 16,0-1-16,0 1 0,-1-1 15,1 1-15,0-1 0,0-21 0,0 1 16,21-22-16,0 21 0,0-21 0,0 1 16,-21-22-16,21-22 31,0 1-31,21 0 0,0 0 0,-21-21 16,21-1-16,0 1 0,0-22 0,1 1 15,-1-1-15,0-20 0,0 20 16,0-20-16,0-1 0,1 0 0,-1 1 15,0-1-15,-21 0 0,21 1 16,-21-1-16,21 0 0,-21 22 0,0-22 16,0 22-16,0 20 0,0-20 0,0 20 15,21 1-15,-21 0 0,22-1 16,-1 22-16,-21 0 0,21 0 16,0 0-16,21 0 0,-20 21 0,-1 0 15,21 0-15,0 0 0,-20 0 0,20 21 16,0 0-16,-21 0 0,22 0 15,-22 0-15,0 1 0,0 20 0,0-21 16,-21 0-16,0 22 0,0-22 0,0 0 16,0 0-16,-21 0 0,0 0 15,0 1-15,0-22 0,0 0 16,-1 21-16,1-21 0,0 0 0,0 0 16,0 0-16,0 0 0,-1 0 0,22-21 15,-21 21-15,0-22 0,0 22 16,0-21-16,0 21 15,-1 0 1,22 21 15,22-21-31,-1 22 16,0-22-16,0 0 0,0 0 0,22 0 16,-22 0-16,21 0 0,0 0 0,-20 0 15,20 0-15,0 0 0,1 0 16,-22-22-16,21 22 0,0-21 15,1 21-15,-22-21 0,21 0 0,-21 0 16,22 0-16,-22-1 0,0-20 16,0 21-16,0 0 0,1-22 0,-22 22 15,0 0-15,0-21 0,0 21 0,0-1 16,0 1-16,-22 21 16,1 0-16,0 0 15,21 21-15,0 1 0,-21-1 16,0 0-16,21 0 0,-21 21 15,21-20-15,0-1 0,0 21 0,0-21 16,0 0-16,0 1 0,0-1 0,0 0 16,0 0-16,0 0 15,21-21-15,0 21 0,0-21 0,0 0 16,0 0-16,22 0 0,-22 0 0,21 0 16,-21 0-16,22 0 0,-1 0 15,0-21-15,22 21 0,-22-21 0,1 0 16,-1 0-16,0 0 0,1-1 0,-22 1 15,0 0-15,0-21 0,0 21 16,0-1-16,-21-20 0,0 21 0,0 0 16,0 0-16,0-1 0,0 1 0,-21 21 15,0 0-15,0 0 0,0 0 16,0 0-16,-1 0 0,1 0 0,0 21 16,0 1-16,0 20 0,0-21 15,-1 0-15,1 22 0,21-22 16,-21 0-16,0 21 0,21-21 0,-21 1 15,21-1-15,0 0 0,0 0 0,0 0 16,21-21 0,0 0-16,0 0 0,0 0 15,1 0-15,-1 0 0,0 0 0,21 0 16,-21-21-16,1 0 0,-1 0 16,0 0-16,0-1 0,-21 1 15,21 0-15,0 0 0,-21-21 0,0 20 0,0 1 16,0 0-16,0 0 0,0 0 15,0 0-15,0 42 32,0 0-17,-21 0-15,21 0 0,0 0 0,0 22 16,0-22-16,0 0 0,0 0 0,0 0 16,0 22-16,0-22 0,21 0 15,1 0-15,-1 0 0,0-21 16,0 0-16,0 22 0,0-22 0,1 0 15,-1 0-15,0 0 0,21 0 16,-21 0-16,1-22 0,20 22 0,-21-21 16,0 0-16,22 0 0,-22 0 15,0 0-15,21-22 0,-21 1 16,1 21-16,-1-22 0,0-20 0,0 21 16,0-22-16,0 1 0,-21 20 0,0-20 15,0 20-15,22 1 0,-22 0 16,0 21-16,0-22 0,0 22 15,-22 21 1,1 21-16,21 0 0,0 1 16,0-1-16,-21 21 0,21 0 0,-21 1 15,21-1-15,0 0 0,-21 1 0,21-1 16,0 0-16,0 22 16,0-22-16,0 1 0,0-1 0,0-21 15,0 21-15,0-20 0,0 20 0,0-21 16,0 0-16,0 0 0,21 1 15,0-22-15,0 21 0,0-21 16,1 0-16,20 0 0,-21 0 16,0-21-16,0-1 0,1 22 15,20-21-15,-21 0 0,0 0 0,0 0 16,1 0-16,-1-1 0,0-20 16,-21 21-16</inkml:trace>
  <inkml:trace contextRef="#ctx0" brushRef="#br0" timeOffset="31131.78">11959 4974 0,'-21'0'0,"42"0"0,-63 0 0,21 0 0,42 0 47,0 0-47,0 0 0,0 0 0,0 0 15,1 0-15,20 0 0,-21 0 16,0-21-16,0 21 0,1 0 0,-1 0 15,0 0-15,0 0 0</inkml:trace>
  <inkml:trace contextRef="#ctx0" brushRef="#br0" timeOffset="32871.42">12975 5186 0,'21'0'203,"-21"21"-109,21-21 93,1 0 48,-22-21-235,21 21 0,-21-21 15,21 0 1,-21-1-16,0 1 0,21 21 16,-21-21-16,0 0 0,0 0 15,0 0-15,-21-1 16,0 22-16,0-21 0,-1 0 15,1 21-15,-21 0 0,21-21 16,0 21-16,-22 0 0,22 0 0,-21 0 16,21 0-16,-1 21 0,-20 0 0,21-21 15,0 21-15,0 22 0,-1-22 16,1 0-16,0 0 0,0 22 0,21-22 16,-21 0-16,21 0 0,0 0 15,0 0-15,0 1 0,0-1 0,0 0 16,0 0-16,0 0 31,21-42 172,-21 0-187,21 21-16,-21-21 15,0 0-15</inkml:trace>
  <inkml:trace contextRef="#ctx0" brushRef="#br0" timeOffset="33310.9">12679 5144 0,'0'21'31,"0"0"-16,21-21 17,0 0-32,0 0 15,0 0-15,22 0 0,-22 0 16,0-21-16,0 0 0,0 21 16,1-22-16,-1 22 0,0-21 0,0 0 15,0 21-15,-21-21 0,21 0 0,-21 0 16,0-1-16,0 1 15,-21 0-15,0 0 0,0 21 16,0 0-16,0 0 0,-1 0 16,1 0-16,-21 21 0,21 0 0,0 0 15,-1 1-15,1-1 0,0 21 16,21-21-16,0 22 0,-21-22 16,21 21-16,0 0 0,0-20 0,0 20 15,0-21-15,0 21 0,0-20 0,0-1 16,21 0-16,0 0 0,0-21 15,1 21-15,20-21 0,-21 0 0,21 0 16,1 0-16,-1 0 0,0 0 0,22 0 16,-22 0-16,1 0 0,-1-21 15,0 21-15,1-21 0,-1 0 0,0 21 16,1-21-16</inkml:trace>
  <inkml:trace contextRef="#ctx0" brushRef="#br0" timeOffset="35583.42">13758 5165 0,'0'-21'0,"0"42"0,0-64 0,0 22 16,0 0-16,0 0 16,-21 21-16,0 0 15,0 0-15,0 0 0,-1 0 16,1 0-16,0 0 0,-21 21 0,21 0 16,-1 0-16,1 1 15,-21-1-15,21 0 0,0 0 0,-1 21 0,22-20 16,0-1-16,-21 0 0,21 0 0,0 0 15,0 0-15,0 1 16,0-1-16,0 0 0,21-21 16,1 0-16,-1 0 0,0 0 15,0 0-15,0 0 0,0 0 16,1 0-16,-1-21 0,0 21 0,0-21 16,0 21-16,0-22 0,-21 1 0,22 0 15,-1 0-15,0 0 0,-21 0 16,21-1-16,0 1 0,-21-21 0,0 21 15,21 0-15,-21-1 0,22 1 16,-22 0-16,0 0 0,0 0 47,0 42 234,0 0-265,0 0-16,0 0 0,0 1 15,0-1-15,0 0 16,0 0-16,0 0 0,0 22 0,-22-22 16,22 0-16,0 0 0,0 0 0,0 0 15,0 1-15,0-1 16,22-21-16,-1 21 0,0-21 16,0 0-16,0 0 0,22 0 0,-22 0 15,21 0-15,-21 0 0,22 0 16,-22 0-16,21 0 0,-21-21 0,22 21 15,-22-21-15,21-1 0,-21 22 0,0-21 16,1 0-16,20 0 16,-21 0-16,-21 0 0,21-1 0,0 1 15,1 0-15,-1 0 0,-21 0 0,0 0 16,0-1-16,0 1 0,0 0 16,0 0-16,0 0 0,-43 21 15,22 0 1,0 0-16,0 0 0,0 0 15,-22 21-15,22 0 0,0 0 0,-21 0 16,21 1-16,-1-1 0,1 0 16,0 0-16,0 0 0,0 0 0,21 1 15,0-1-15,0 0 16,0 0-16,0 0 16,21-21-16,0 0 0,0 0 0,22 0 15,-22 0-15,0 0 0,0 0 16,21 0-16,-20 0 0,-1 0 15,0-21-15,0 0 0,0 21 0,0-21 16,1-22-16,-1 22 0,0 0 0,0-21 16,-21-1-16,0 1 0,0 0 15,21-22-15,-21 22 0,0 0 0,21-22 16,-21 22-16,0-22 0,0 22 0,0 0 16,22 20-16,-22-20 0,0 21 15,0 0-15,0 0 0,-22 42 31,22 0-31,0 21 0,-21-21 16,0 22-16,0-1 0,21 0 0,-21 1 16,21 20-16,-21-20 0,21 20 15,0-21-15,0 1 0,0 20 0,0-20 16,0-1-16,0-21 0,0 21 0,21-20 16,0 20-16,0-21 0,0 0 15,0-21-15,1 21 0,-1 1 0,0-22 16,21 0-16,-21 0 0,22 0 0,-22 0 15,21 0-15,-21 0 0,22-22 16,-22 1-16,0 0 0,21 0 0,-20 0 16,-1 0-16,0-1 0,0-20 15,0 0-15,0-1 0,1-20 16,-1 21-16,0-22 0,-21 22 0,0-22 16,0 1-16,21 20 0,-21-20 0,0 21 15,0-1-15,0 22 0,0-21 16,0 21-16,0-1 0,-21 22 31,0 22-31,21-1 0,0 0 16,0 0-16,0 21 0,-21 1 0,21-1 15,0 22-15,-22-22 0,22 21 16,-21 1-16,21-22 0,0 1 16,0 20-16,0-21 0,0 1 0,0-1 15,0-21-15,0 22 0,0-22 16,0 0-16,21 0 0,1 0 0,-1-21 15,0 21-15,0-21 0,0 0 0,0 0 16,22 0-16,-22 0 0,21 0 16,-21 0-16,1-21 0,20 21 0,-21-21 15,21 0-15,-20 0 0,-1 0 0,0-1 16,0 1-16,0-21 16,0 21-16,1 0 0,-22-22 0,0 22 0,0 0 15,0 0-15,0 42 31,0 0-15,0 0-16,0 0 16,0 1-16,0-1 0,0 0 0,0 0 15,0 0-15,0 0 0,0 1 16,21-1-16,0-21 16,0 0-16,0 0 0,0 0 15,1 0-15,-1 0 0,0 0 0,0 0 16,0 0-16,22 0 0,-22-21 15,0-1-15,0 1 0,0 0 16,0 0-16,1 0 0,-1 0 0,0-1 0,0-20 16,0 21-16,-21 0 15,0 0-15,0-1 0,0 1 0,21 21 16,-21-21-16,0 42 31,0 0-31,0 1 0,0-1 16,-21 0-16,21 21 0,-21-21 0,0 1 15,21 20-15,0 0 0,-21-21 16,0 22-16,21-1 0,-22 0 0,22 1 16,0 20-16,-21-20 0,0 20 0,21-21 15,-21 22-15,0-1 16,0-20-16,-1 20 0,22 1 0,-21-1 16,0 1-16,21 20 0,-21-20 0,21-1 15,0 22-15,-21 0 0,0-22 16,21 22-16,-22-22 0,22 1 0,-21 21 15,0-43-15,21 21 0,-21-20 0,0 20 16,21-20-16,-21-22 0,-1 21 0,1-21 16,0 0-16,0 1 0,0-22 0,0 0 15,-1 0-15,1-22 16,0 22-16,0-21 0,0-21 0,0 21 16,-1-22-16,1 1 0,0 0 15,21-22-15,0 1 0,0-1 0,0 1 0,0-22 16,21 22-16,0-22 15,1 21-15,-1-20 0,21 20 0,-21 1 16,22-1-16,-22 1 0,21-1 0,0 22 16,-20-22-16,20 22 0,0-21 15,-21 20-15,22 1 0,-22 21 0,21-22 16,-21 1-16,1 21 0,-1-21 0,0 20 16,0 1-16,0 0 0</inkml:trace>
  <inkml:trace contextRef="#ctx0" brushRef="#br0" timeOffset="37075.57">17505 5313 0,'0'0'0,"-21"21"0,21 0 16,-22-21-16,22 21 0,22-21 31,-1 0-31,0 0 0,0-21 0,21 0 16,-20 0-16,20 0 0,0 0 0,1-1 15,-1 1-15,0-21 0,1 21 16,-1-22-16,0 1 0,1 0 0,-1-1 16,0 1-16,-21 0 0,22-1 15,-22 1-15,-21 0 0,0-1 0,0 22 16,0-21-16,0 21 0,0 0 0,0-1 16,0 1-16,-21 21 15,0 0-15,-22 0 0,22 0 0,0 0 16,0 21-16,0 1 0,-1 20 0,1 0 15,0 22-15,0-22 0,21 43 16,0-22-16,-21 1 0,21 20 0,-21-20 16,21 21-16,-22-22 0,22 22 15,0-1-15,0 1 0,0 0 0,-21-1 16,21 1-16,-21-21 0,21 20 0,0 1 16,-21 21-16,0-22 0,0 1 0,21 0 15,-22-1-15,22-20 0,0 21 16,0-22-16,0-21 0,0 22 0,0-22 15,0 1-15,0-22 0,0 21 16,0-21-16,22-21 0,-1 21 0,0-21 0,0 0 16,0 0-16,0-21 15,1 21-15,20-21 0,-21 0 0,0-21 16,22 20-16,-22-20 0,21 0 0,-21-1 16,0-20-16,1 21 0,-1-22 0,0 1 15,-21-1-15,0 1 0,0-1 16,0 1-16,0-1 0,0 1 0,-21-1 15,0 1-15,-1-1 0,1 1 0,-21 20 16,21-20-16,0 20 0,-22 22 16,22-21-16,0 21 0,0 0 0,21-1 15,0 1 1,21 0 0,0 0-16,21 21 0,-20-21 0,-1 0 15,21 21-15,0-22 0,1 1 16,-1 0-16,22 0 0,-22 0 0,0 0 15,22-1-15,-22 1 0,0 0 0,1-21 16,-1 21-16,0-1 0,-20 1 16,-1 0-16,0 0 0,0 21 0,-21-21 15,0 0-15,0 42 32,-21 0-32,0 0 0,0 0 0,-1 0 15,22 1-15,-21-1 0,0 21 16,0-21-16,21 0 0,0 1 15,0-1-15,0 0 0,0 0 0,0 0 16,0 0-16,21-21 0,0 22 16,0-22-16,1 21 0,-1-21 0,21 0 15,-21 0-15,22 0 0,-22 0 0,21-21 16,-21-1-16,0 22 0,22-21 16,-22 0-16,0 21 0,-21-21 0,21 0 15,-21 0-15,0-1 0,0-20 0,0 21 16,0 0-16,0 0 0,-21-1 15,0 1-15,0 0 0,0 21 0,-1 0 16,1 0-16,-21 0 16,21 0-16,0 0 0,-22 21 0,22 0 15,0 1-15,0-22 0,21 21 0,0 0 16,0 0-16,0 0 16,0 0-16,21-21 0,0 22 0,0-22 15,0 0-15,1 0 0,20 0 0,-21 0 16,21 0-16,1 0 0,-22 0 15,21 0-15,-21 0 0,22 0 0,-22 0 16,0-22-16,0 22 0,0-21 0,1 0 16,-1 21-16,0-21 0,-21 0 15,21 0-15,0-1 0,-21 1 0,21 21 16,1-21-16,-1 0 0,0 0 16,21 0-16,-21 21 0,1 0 15,-1 0-15,21 0 0,-21 0 0,0 0 16,1 0-16,20 21 0,-21 0 15,0 0-15,0 0 0,-21 0 0,0 22 16,22-22-16,-22 21 0,0-21 0,0 1 16,0-1-16,0 21 0,-22-21 15,22 0-15,-21 1 0,0-22 0,21 21 16,-21 0-16,0-21 16,21-21-1,0 0-15,0-1 16,0 1-16,0 0 0,0 0 15,0 0-15,0 0 0,0-22 16,21 22-16,0-21 0,-21 21 0,21-22 16,0 22-16,1 0 0,-1 0 0,0 0 15,0-1-15,0 1 0,-21 0 16,21 21-16,1-21 0,-1 0 0,0 0 16</inkml:trace>
  <inkml:trace contextRef="#ctx0" brushRef="#br0" timeOffset="37786.78">20870 5017 0,'0'0'0,"0"-22"0,21 22 0,-21-21 16,0 0-16,22 0 0,-22 0 15,21 21-15,-21-21 0,21-1 16,0 1-16,0 0 0,0 0 0,22 21 16,-22-21-16,0 21 0,21 0 15,-20 0-15,20 0 0,-21 0 0,0 0 16,0 0-16,1 21 0,-1 21 0,0-21 16,-21 22-16,0-22 0,21 21 15,-21 1-15,0-22 0,0 21 16,0 0-16,0-20 0,-21-1 0,0 21 0,0-21 15,-1 0-15,22 1 16,-21-1-16,0 0 0,0-21 16,21 21-16,-21-21 0,21-21 31,0 0-31,0 0 0,0-1 16,0 1-16,21 0 0,-21-21 0,21 21 15,0-22-15,0 1 0,22 21 16,-22-22-16,21 1 0,1 0 0,-1 21 15,0-22-15,1 22 0,-1 21 16,-21 0-16,21 0 0,1 0 0,-22 0 16,0 21-16,0 0 0,0 22 15,1-22-15,-22 21 0,0-21 16,0 22-16,0-22 0,0 21 0,0-21 16,0 1-16,0-1 0,0 0 0,0 21 15,0-21-15,-22 1 16,22-1-16,-21-21 0,21 21 15,-21-21 1,0 0-16,0 0 16,0 21-16,-1-21 0</inkml:trace>
  <inkml:trace contextRef="#ctx0" brushRef="#br0" timeOffset="40022.74">1270 7260 0,'0'0'0,"-21"-42"15,0 21 1,21 0-16,-22 21 0,22-22 0,0 1 15,0 0-15,0 0 0,0 0 16,0 0-16,0-1 16,22 22-16,-1-21 0,0 21 0,0 0 15,0 0-15,22 0 16,-22 0-16,0 0 0,0 21 0,21 22 16,-20-1-16,-1-21 0,0 43 15,0-22-15,-21 0 0,0 1 0,0 20 16,0-20-16,0-1 0,0 0 15,0-21-15,0 22 0,0-1 16,-21-21-16,21 0 0,-21-21 16,0 0-16,-1 0 15,1-21 1,21 0-16,0 0 0,0 0 16,0 0-16,0-22 0,0 1 15,0 0-15,0-1 0,0 1 0,0 0 16,0-1-16,21 1 0,1 0 15,-1-1-15,0 22 0,0 0 16,21 0-16,-20 21 0,-1 0 0,0 0 16,0 0-16,0 0 0,0 21 15,1 21-15,-22-21 0,0 22 0,21-22 16,-21 21-16,21 1 0,-21-1 16,0-21-16,0 21 0,21 1 0,0-22 15,-21 21-15,21-21 0,-21 1 16,22-1-16,-1 0 0,0 0 15,0-21-15,0 0 16,0 0-16,1 0 0,-1-21 16,0 0-16,0 0 0,0-1 15,-21 1-15,21 0 0,1 0 16,-1-21-16,0-1 0,-21 22 0,0-21 16,21-1-16,-21 1 0,0 0 15,21-1-15,-21 22 0,0-21 16,0 21-16,0 0 0,0-1 15,0 44 17,-21-1-32,21 0 0,0 0 0,0 0 15,0 22-15,0-22 0,0 21 16,0-21-16,0 22 0,0-22 0,21 21 16,-21-21-16,21 22 0,-21-22 0,22 0 15,-1 0-15,0-21 0,0 21 16,0 0-16,0-21 0,1 0 0,-1 0 15,0 0-15,21 0 0,-21 0 16,1-21-16,-1 0 0,0 0 0,0 0 16,0 0-16,0-1 0,1 1 15,-1-21-15,-21 21 0,0-22 16,21 1-16,-21 21 0,0-21 0,0 20 16,0-20-16,0 21 0,0 0 15,0 0-15,0-1 0,0 44 31,0-1-31,0 0 16,0 0-16,0 21 0,0-20 16,0 20-16,0 0 0,0 1 0,21-22 15,-21 21-15,21-21 0,0 22 16,1-22-16,-1 0 0,0 0 0,0-21 16,0 21-16,22-21 0,-22 0 0,21 0 15,0 0-15,-20 0 16,20 0-16,0 0 0,-21-21 0,1 0 15,20 0-15,-21 0 0,0-1 0,0 1 16,1 0-16,-22-21 0,0 21 16,21-22-16,-21 22 0,0-21 0,0 21 15,0-22-15,0 22 0,0 0 16,0 0-16,-21 21 16,21 21-1,0 0-15,0 0 0,-22 0 16,22 1-16,0 20 0,0-21 0,0 21 15,0-20-15,0 20 0,0-21 16,0 0-16,0 22 0,0-22 0,0 0 16,0 0-16,0 0 15,0 0-15,0-42 32,0 0-17,0 0-15,0 0 0,0 0 0,0-1 16,22-20-16,-22 21 0,0-21 15,21-1-15,0 22 0,0-21 0,-21 21 16,21-22-16,0 22 0,22 0 16,-22 21-16,0 0 0,0 0 15,0 0-15,1 0 0,-1 0 0,-21 21 16,21 0-16,0 0 0,-21 22 0,0-22 16,0 0-16,21 21 0,-21-20 15,0-1-15,0 21 0,0-21 0,0 0 16,0 1-16,0-1 0,0 0 15,0 0-15,21-21 16,1-21 0,-22 0-1,21 21-15,-21-21 0,21-22 0,-21 22 16,21 0-16,0-21 0,-21 20 16,21-20-16,1 0 0,-1 21 15,0-22-15,0 22 0,0 0 0,0 0 16,1 0-16,-1 21 0,0 0 0,0 0 15,0 0-15,0 0 0,-21 21 16,22 0-16,-22 0 0,0 21 0,0-20 16,0-1-16,0 21 0,0-21 15,0 22-15,0-22 0,0 0 0,0 21 16,0-21-16,0 1 0,0-1 0,0 0 16,0 0-16,0 0 0,0 0 15,0 1-15,0-44 31,0 1-15,21 0-16,0 0 0,0 0 0,-21 0 16</inkml:trace>
  <inkml:trace contextRef="#ctx0" brushRef="#br0" timeOffset="42723.1">4318 6731 0,'0'0'0,"0"-21"0,0-21 0,0 20 16,0 1-16,0 0 0,0 0 15,-21 21-15,0 0 16,-1 21 0,22 21-16,0-20 0,-21 20 0,21 0 15,-21 1-15,21-1 0,-21 21 0,21-20 16,0 20-16,0-20 0,0 20 16,0 1-16,0-22 0,0 0 0,0 22 15,0-22-15,0 0 0,0-20 16,0 20-16,0-21 0,0 0 0,0 0 15,0 1-15,0-1 16,0-42 0,0-1-16,0-20 15,0 21-15,0 0 0,0-22 16,21 22-16,0-21 16,0 0-16,1-1 0,-1 1 0,0 21 0,0 0 15,0-22-15,22 22 0,-22 21 16,0-21-16,0 21 0,21 0 15,-20 0-15,-1 0 0,0 21 0,0 0 16,0 0-16,-21 1 0,0-1 0,21 0 16,-21 0-16,0 0 0,0 0 15,0 1-15,0 20 0,0-21 0,0 0 16,-21-21-16,0 21 0,0 1 0,0-22 16,21 21-16,-21-21 0,-1 0 15,1 0-15,0 0 16,0 0-16,0 0 0,0-21 15,-1-1-15,1 1 16,21 0-16,0 0 0,0 0 16,0 42 15,0 0-15,0 0-16,0 0 0,0 1 15,0-1-15,0 0 0,21-21 16,1 21-16,-1-21 0,0 0 0,0 0 15,21 21-15,-20-21 0,20 0 0,-21 0 16,21 0-16,1 0 16,-1 0-16,22-21 0,-22 21 0,0-21 15,1 0-15,-22 21 0,21-21 0,-21-1 16,22 1-16,-22 0 0,0 0 16,-21-21-16,21 20 0,-21-20 0,0 21 15,21-21-15,-21 20 0,0 1 0,0 0 16,0 0-16,0 0 0,-21 21 15,0 0-15,0 0 16,0 0-16,-1 21 0,1 21 0,21-21 16,-21 1-16,0 20 0,21 0 15,-21-21-15,21 22 0,0-22 0,0 21 16,0-21-16,0 1 0,0-1 16,0 0-16,21 0 0,0 0 15,0-21-15,0 0 0,1 0 0,-1 21 16,0-21-16,0 0 0,0 0 0,0 0 15,1 0-15,-1-21 0,0 0 16,0 21-16,0-21 0,0 0 0,1 21 16,-1-21-16,0-1 0,-21 1 0,21 0 15,-21 0-15,21 0 0,-21-22 16,21 22-16,-21 0 0,0 0 0,0 0 16,22 0-16,-22-1 0,21 22 0,-21 22 31,0-1-16,0 0-15,0 0 0,0 0 0,0 0 16,0 1-16,0-1 0,0 0 16,0 0-16,0 0 0,0 0 0,0 1 15,0-1-15,0 0 0,0 0 0,21-21 16,0 21-16,0-21 16,0 0-16,1 0 0,-22 21 0,21-21 15,0 0-15,0 0 0,0 0 16,0 0-16,1 0 15,-22-21-15,21 21 16,-21-21 0,0 0-1,0 0 1,0 0 31,21 21-32,-21-22-15,21 22 16,-21-21 0,21 21-16,0 0 31,-21-21 0,22 21-15,-1 0-1,-21-21-15,0 0 32,0 0 15,0-1-16,21 22-16,-21-21 79,0 0 156,0 0-31,21 21-203,-21-21-1,0 0 1,21 21-1,-21-22-15,0 1 32,21 21-32,-21-21 15,22 21 1,-22-21 0,0 0 30,21 21-30,-42 0 156,-1 0-156,1 0-16,0 0 15,0 0-15,0 21 16,0-21-16,-1 21 0,1-21 0,0 21 15,21 0-15,-21 1 16,21-1-16,-21-21 0,21 21 0,0 0 16,0 0-16,21-21 15,0 0 1,0 0-16,0 0 0,1 0 16,-1 0-16,-21 21 0,21-21 15,0 0-15,-21 22 16,0-1-1,0 0-15,0 0 16,-21-21-16,0 21 16,0-21-16,-1 21 0,1-21 0,21 22 0,-21-22 15,0 0-15,0 0 0,21 21 16,0-42 15,0-1-31</inkml:trace>
  <inkml:trace contextRef="#ctx0" brushRef="#br0" timeOffset="43866.45">6731 7472 0,'0'-21'0,"0"0"16,21-1-16,0 1 0,-21 0 15,21 0-15,1 0 0,-1 0 16,-21-22-16,21 22 0,0-21 0,0-1 16,0 22-16,1-21 0,-22 0 0,0-1 15,21 1-15,-21 0 0,0 20 16,0 1-16,0-21 0,0 21 0,0 0 16,-21 42-1,-1-21-15,22 21 16,-21 21-16,0-21 0,21 1 0,0 20 15,-21 0-15,0-21 0,21 22 0,-21-1 16,21-21-16,0 22 16,0-22-16,0 21 0,0-21 0,0 0 15,21 1-15,0-1 0,21 0 0,-21-21 16,1 0-16,20 0 0,-21 0 16,21 0-16,-20 0 0,20 0 0,-21-21 15,0 0-15,0 21 0,22-22 0,-43 1 16,21 0-16,-21-21 0,21 21 15,-21-1-15,0-20 0,0 21 0,0-21 16,-21 20-16,0 1 0,0-21 0,-1 21 16,1 0-16,0-1 0,-21 1 15,21 0-15,-1 21 0,-20 0 0,21 0 16,0 0-16,0 0 0,21 21 31,21-21-15,0 0-16,21 0 15,-21 0-15,22 0 0,-1 0 16,0 0-16,1 0 0,-1-21 0,0 21 16,1-21-16,-22 0 0,21 0 15,1 21-15,-1-22 0,-21 1 0,0 21 16,22-21-16,-43 0 0,21 21 0,-21-21 16,21 0-16,-21-1 15,0 44 32,0-1-47,0 0 0,0 0 0,0 21 16,-21-20-16,21 20 0,0 0 0,0 1 15,0-1-15,0 0 0,-21 22 16,21-22-16,-22 22 0,22-1 0,-21 1 16,21-1-16,0 22 0,0-22 0,0 1 15,-21 20-15,21-20 0,0 21 16,0-1-16,0-20 0,0 20 0,0 1 15,0 0-15,0-22 0,0 1 0,0 20 16,0-20-16,0-1 0,0 1 0,-21-1 16,21 1-16,0-22 15,-21 22-15,21-22 0,0 0 0,0 1 16,-21-1-16,21-21 0,-22 0 0,22 1 16,-21-22-1,21-22-15,-21 1 0,21 0 16,0 0-16,0-21 0,-21-1 0,21 1 15,-21 0-15,21-22 0,-21 1 0,21 20 16,0-41-16,0 20 0,0 1 0,0-22 16,0 0-16,0 1 0,0-1 15,0 0-15,0 22 0,0-22 0,21 22 16,0-1-16,0 1 0,0-1 0,22 22 16,-22-22-16,21 22 15,0 0-15,1-22 0,-1 22 0,0-1 16,22 1-16,-22 0 0,22-1 0,-1 22 15</inkml:trace>
  <inkml:trace contextRef="#ctx0" brushRef="#br0" timeOffset="45807.38">9440 7070 0,'0'0'0,"0"21"16,-21-21-16,0 0 15,0 0 1,21-21-1,0 0 1,0-1-16,0 1 16,21 21-16,0-21 0,-21 0 15,21 0-15,0 0 0,1-1 16,-1 1-16,0-21 0,0 21 16,0-22-16,0 1 0,1 0 0,-1-1 15,0 1-15,-21 0 0,21-22 0,-21 22 16,0 0-16,0-1 0,0 1 15,0 21-15,0 0 0,0-1 0,-21 1 16,0 21-16,0 0 0,-1 0 16,1 21-16,21 1 0,-21-1 15,0 0-15,21 21 0,0 1 0,0 20 16,-21-21-16,21 22 0,0-22 16,0 22-16,0-22 0,0 22 0,0-22 15,0 0-15,0 1 0,0-1 16,21-21-16,0 21 0,-21-20 0,21-1 15,0 0-15,1 0 0,-1 0 16,0-21-16,0 0 0,0 0 0,0 0 16,22 0-16,-22 0 0,0-21 0,21 0 15,-20 0-15,-1 0 0,21-1 16,-21 1-16,22 0 0,-22 0 0,0-21 16,0 20-16,0-20 0,-21 21 0,21 0 15,-21-22-15,22 22 16,-22 0-16,0 0 0,0 42 31,-22 0-15,22 0-16,0 1 0,-21-1 0,21 0 15,0 0-15,0 0 0,0 0 0,0 1 16,0-1-16,0 0 0,0 0 16,0 0-16,0 0 0,0 1 0,21-22 15,1 21-15,-1-21 0,0 0 0,0 0 16,0 0-16,22 0 0,-22 0 15,0 0-15,0 0 0,0-21 16,0-1-16,1 22 0,-1-21 0,0 0 16,0 0-16,0 0 0,-21 0 15,0-22-15,21 22 0,-21 0 16,0 0-16,0-22 0,0 22 0,0 0 16,0 0-16,0 42 31,0 0-31,-21-21 0,21 21 15,0 22-15,0-22 0,-21 0 0,21 0 16,0 0-16,0 1 0,-21-1 16,21 0-16,-21 0 0,21 0 0,-21-21 15,21 21-15,0 1 0,0-44 47,0 1-47,0 0 16,21 0-16,-21 0 0,21 0 15,0-22-15,-21 22 0,21 0 16,0-21-16,-21 20 0,22 1 0,-1 0 16,-21 0-16,21 0 0,0 0 0,0 21 15,0 0 1,1 21-16,-22 0 0,0 0 16,0 0-16,0 0 0,21 1 15,-21-1-15,0 0 0,0 0 16,0 0-16,0 0 0,0 1 0,0-1 0,21 0 15,-21 0-15,0 0 16,21-21 0,0-21-1,0 0 1,1 21-16,-22-21 0,21 0 0,-21-1 16,21 1-16,0 0 0,0-21 15,0 21-15,1-1 0,-22-20 0,21 21 16,0 0-16,0 0 0,0-1 0,0 22 15,1 0-15,-1 0 16,0 0-16,0 0 0,0 22 16,0-1-16,-21 0 0,0 0 0,0 0 15,0 0-15,22 1 16,-22-1-16,0 0 0,21 0 0,-21 0 16,21 0-16,0 1 0,-21-1 0,21 0 15,0-21-15,1 21 0,-1-21 0,0 0 16,0 21-16,0-21 0,0 21 15,1-21-15,20 0 0,-21 0 0,0 0 16,22 0-16,-22 0 0,0-21 0,21 0 16,-21 0-16,1 21 0,-1-21 15,0 0-15,0-1 0,-21 1 16,0-21-16,21 21 0,-21 0 0,0-22 0,0 22 16,0-21-16,0 21 0,0-1 15,0 1-15,0 0 0,-21 21 16,0 0-16,0 0 15,0 21-15,21 0 16,0 22-16,-22-22 0,22 0 16,-21 0-16,21 22 0,0-22 0,0 0 15,0 0-15,0 21 0,0-20 16,0-1-16,21 0 0,1 0 16,-1 0-16,0 0 0,0-21 15,0 0-15,0 0 0,1 0 0,-1 0 16,0 0-16,21 0 15,1 0-15,-22 0 0,21 0 0,0-21 16,-20 0-16,20 21 0,0-21 0,1 0 16,-22 0-16,21-1 0,-21 1 15,22 0-15,-22-21 0,0 21 0,-21-1 16,0 1-16,0 0 0,0 0 0,0 0 16,0 0-16,0-1 0,-21 22 15,0 0-15,-1 0 0,1 0 16,0 22-16,21-1 0,-21-21 0,21 21 15,0 0-15,0 0 0,0 0 16,0 1-16,0-1 0,0 0 16,21-21-16,0 21 0,-21 0 0,0 0 15,21 1-15,-21-1 16,22 0-16,-22 0 0,0 0 16,0 0-16,-22 1 15,1-22-15,0 0 16,21 21-16,-21-21 0,0 0 15,0 0-15,-1 0 16,22-21 0,-21-1-16,21 1 15,0 0-15,0 0 0,0 0 0,0 0 16</inkml:trace>
  <inkml:trace contextRef="#ctx0" brushRef="#br0" timeOffset="46050.93">11430 6265 0,'0'0'0,"-21"0"0,-22 0 16,22 0-16,0-21 0,0 21 16,0 0-16,0 0 0,-1 0 31,1 0 0,21 21-15,-21-21-1,0 0-15,0 0 0,0 22 0</inkml:trace>
  <inkml:trace contextRef="#ctx0" brushRef="#br0" timeOffset="46330.77">9483 6604 0,'0'0'0,"-127"42"16,84-42-16,22 22 15,0-22-15,42 0 16,0 0-1,0 0-15,22 0 0,-22 0 0,21 0 16,1-22-16,20 22 0,-21 0 0,22 0 16,-22-21-16,22 21 0,-22 0 15,22 0-15,-22 0 0,-21 0 0,21 0 16,1 0-16,-22 0 0,0-21 16,0 21-16,0 0 0,1 0 0</inkml:trace>
  <inkml:trace contextRef="#ctx0" brushRef="#br0" timeOffset="48039.23">13568 7091 0,'0'0'0,"-21"0"16,-1 0-1,22-21-15,0 0 16,0-1-16,22 1 16,-1 0-16,0 0 0,-21 0 15,21 0-15,0-1 0,0-20 16,-21 21-16,22-21 0,-1 20 0,0-20 16,-21 0-16,0-22 0,21 22 0,-21 0 15,21-1-15,-21 1 0,0 0 16,0-1-16,0 1 0,0 21 0,0 0 15,0-1-15,0 1 0,0 42 32,0 1-32,-21-1 0,21 21 0,-21 0 15,21 1-15,0-1 16,0 0-16,0 22 0,0-22 0,0 22 16,0-22-16,0 0 0,0 1 0,0-1 15,0 0-15,21 1 0,0-22 16,0 21-16,1-21 0,-1 1 0,0-1 15,0 0-15,21-21 0,-20 0 0,-1 0 16,21 0-16,-21 0 0,22 0 16,-22 0-16,0-21 0,21 0 0,-21-1 15,1 1-15,-1 0 0,0 0 0,21-21 16,-42 20-16,21-20 0,1 21 16,-22-21-16,21-1 0,-21 1 0,0 0 15,0-1-15,0 1 0,0 0 16,0 20-16,0-20 0,0 21 15,0 0-15,0 42 16,0 0-16,0 0 0,0 0 16,-21 22-16,21-1 0,-22 0 15,1 1-15,21-1 0,-21 0 0,0 1 16,21-1-16,-21-21 0,0 22 16,21-22-16,0 21 0,-22-21 0,22 0 15,0 1-15,0-1 0,22-21 31,-1-21-15,0-1-16,0 22 16,0-21-16,-21 0 0,21 0 0,1 0 15,-1-22-15,0 22 0,0 0 16,0 0-16,0 0 0,1 21 0,-22-21 16,21 21-16,0 0 0,-21 21 31,0 0-31,0 0 15,0 0-15,0 0 0,0 1 0,0-1 16,0 0-16,0 0 16,21 0-16,0 0 0,-21 1 0,21-22 15,1 21-15,-1-21 0,0 0 16,0 21-16,0-21 0,22 0 0,-22 0 16,0 0-16,21 0 0,-21 0 15,1-21-15,20 21 0,-21 0 0,21-21 16,-20-1-16,-1 22 0,0-21 15,21 0-15,-42 0 0,21 0 0,1 0 16,-22-1-16,21-20 0,-21 21 0,0 0 16,0 0-16,0-1 0,0 1 15,0 0-15,0 0 0,-21 21 16,-1 0-16,22 21 16,-21 0-16,0 0 0,0 1 15,21-1-15,0 0 0,-21 0 16,21 0-16,0 0 0,0 1 0,0-1 15,0 0-15,0 0 0,0 0 0,0 0 16,0 1-16,0-1 0,21-21 16,-21 21-16,21-21 0,0 0 0,0 0 15,1 0-15,-1 0 0,0 0 0,0 0 16,0 0-16,0 0 0,1-21 16,20 21-16,-21-21 0,0 21 0,0-22 15,1 1-15,-1 21 0,0-21 0,-21 0 16,21 0-16,-21 0 0,21-1 15,-21 1-15,21 0 0,-21 0 0,0 0 16,0 0-16,0 42 31,-21 0-15,21 0-16,-21 0 0,0 0 0,21 1 16,-21-1-16,21 0 0,-21 0 0,21 0 15,0 0-15,-22 1 0,1-1 16,21 0-16,-21-21 15,21 21-15,0-42 47,0 0-47,21 0 0,0-1 16,1 1-16,-22 0 16,21 0-16,0 0 0,0-22 0,21 22 15,-20-21-15,-1 21 0,0 0 0,21-22 16,-21 22-16,22 21 0,-22-21 15,0 21-15,0 0 0,0 0 0,1 0 16,-1 21-16,0 0 0,-21 0 0,21 1 16,-21 20-16,0-21 0,0 0 15,0 0-15,0 1 0,0 20 0,0-21 16,0 0-16,0 0 0,0 1 16,0-1-16,-21-21 15,21 21 1,-21-21-16,0 0 31,21-21-31,-22 21 16,1-21-16,0-1 0,0 1 15</inkml:trace>
  <inkml:trace contextRef="#ctx0" brushRef="#br0" timeOffset="48267.1">13991 6604 0,'0'0'0,"-42"21"0,-1-21 16,1 0-16,21 0 0,0 0 15,42 0 1,21 0 0,-21-21-16,22 21 0,-1-21 15,0 21-15,22 0 0,-22-21 0,22 21 16,-22 0-16,0 0 0,1-21 15,-1 21-15,0-22 0,-20 22 0,20 0 16,-21-21-16,0 21 0</inkml:trace>
  <inkml:trace contextRef="#ctx0" brushRef="#br0" timeOffset="49359.23">16785 6625 0,'0'0'0,"0"-21"0,0-42 15,0 41-15,0-20 16,0 21-16,0 0 0,0 0 0,0-1 16,0 1-16,0 0 0,0 0 0,0 42 31,0 0-31,0 22 0,0-22 15,0 21-15,0 22 0,0-22 16,0 0-16,0 1 0,0 20 0,0-21 16,-21 1-16,21-1 0,-21-21 0,21 22 15,0-22-15,-21 21 0,21-21 16,-22 0-16,22 1 16,22-22-1,-1-22 1,-21 1-16,21 0 0,0 21 15,0-21-15,-21-21 0,21 20 0,1 1 16,-1-21-16,0 21 0,0-22 0,0 22 16,-21-21-16,21 21 0,-21 0 15,22 21-15,-22-22 0,0 44 16,0-1-16,21 0 16,-21 21-16,0-21 15,0 1-15,0 20 0,21-21 0,-21 0 16,0 22-16,0-22 0,21 0 0,0 0 15,0 0-15,1 0 16,-1-21-16,0 0 0,0 0 0,0 0 16,0 0-16,1 0 0,20 0 0,-21 0 15,0-21-15,0 0 0,22 21 16,-22-21-16,0 0 0,21 0 0,-20-22 16,-1 22-16,0-21 0,0 21 15,0-22-15,-21-20 0,21 20 0,-21 1 16,22 0-16,-22-1 0,0 1 15,0 0-15,0 21 0,21-1 0,-21 1 16,0 42 0,0 1-16,0-1 0,0 21 15,0 0-15,-21 1 0,-1-1 0,22 0 16,-21 1-16,21-1 0,-21 0 16,21 1-16,0-1 0,0 0 0,0-20 15,0 20-15,0-21 0,0 0 0,0 0 16,21 1-16,0-22 0,1 21 15,-1-21-15,21 0 0,-21 0 0,22 0 16,-22 0-16,21 0 0,0-21 0,-20-1 16,20 1-16,0 0 0,-21 0 15,22 0-15,-22 0 0,0-22 16,0 22-16,0-21 0,1-1 0,-22 1 16,0 21-16,0-21 0,0 20 15,0 1-15,0 0 0,-22 21 16,1 21-16,21 0 15,-21 1-15,0-1 0,21 21 16,0-21-16,-21 22 0,21-22 0,0 0 16,0 0-16,0 0 0,0 0 0,0 1 15,0-1-15,21 0 0,0-21 16,0 0-16,22 21 0,-22-21 16,21 0-16,-21 0 0,22 0 15,-22 0-15,21-21 0,-21 21 16,22-21-16,-22 0 0</inkml:trace>
  <inkml:trace contextRef="#ctx0" brushRef="#br0" timeOffset="52227.8">19706 7112 0,'0'-21'16,"0"0"-16,0 0 15,0-1-15,0 1 16,0 0-16,0 0 0,0 0 0,0 0 16,21-22-16,0 22 0,22-21 15,-22-1-15,0 1 0,0 0 0,0-22 16,1 22-16,-1-22 0,0 22 0,0-21 15,0 20-15,0 1 0,1 0 16,-22 20-16,0-20 0,0 21 0,0 0 16,-22 21-1,1 0-15,0 21 0,0 0 16,0 0-16,21 22 0,-21-1 0,-1 0 16,1 1-16,0 20 0,21-21 15,0 1-15,0 20 0,0-20 0,0 20 16,0-21-16,0 1 0,0-1 0,0-21 15,0 22-15,0-1 0,21-21 16,-21 0-16,0 0 0,0 1 0,0-1 16,0 0-16,-21-21 0,0 0 15,0-21 1,21 0-16,-21 21 0,21-43 16,0 22-16,0 0 0,-22-21 0,1 20 15,21-20-15,-21 0 16,21-1-16,-21 1 0,0 0 0,0 21 15,21-22-15,0 22 0,0 0 16,-22 21-16,1 0 0,21 21 16,0 0-16,0 0 0,0 22 0,0-22 15,0 21-15,0 1 0,0-22 16,21 21-16,1-21 0,-1 0 0,0 22 16,0-22-16,0 0 0,0 0 0,22 0 15,-22-21-15,21 22 0,-21-22 16,22 0-16,-22 0 0,21 0 0,1 0 15,-22-22-15,21 22 0,0-21 0,1 0 16,-1 0-16,0-21 0,-20 20 16,20-20-16,0 0 0,-21-1 0,22-20 15,-22-1-15,0 22 0,0-21 16,0-1-16,1 1 0,-22 20 16,0-20-16,0 20 0,0 22 0,0 0 15,0 0-15,-22 42 16,1 21-16,21-20 15,0 41-15,-21-21 0,0 1 0,21 20 16,0-20-16,0 20 0,-21-21 16,21 1-16,-21-1 0,21 0 0,0 1 15,0-22-15,0 21 0,0-21 0,-22 1 16,22-1-16,0 0 16,0 0-16,22-21 31,-22-21-31,21 0 0,0 0 15,0-1-15,0 1 0,0 0 16,1-21-16,-1 21 0,0-1 16,0 1-16,0 21 15,-21 21 1,21-21-16,-21 22 0,0-1 16,0 0-16,0 0 0,0 0 0,22 0 15,-22 1-15,0-1 16,21-21-16,-21 21 0,0 0 15,21-21-15,0 0 0,0 21 16,0-21-16,1 0 0,-1 0 16,0 0-16,0 0 0,0 0 15,0-21-15,22 0 0,-22 21 0,0-21 16,0 0-16,0-1 0,1 1 0,-1 0 16,0 0-16,-21-21 0,21 20 15,0-20-15,-21 21 0,0 0 0,0 0 16,21-1-16,-21 1 0,0 42 31,0 1-15,0-1-16,0 0 0,-21 0 15,21 0-15,0 0 0,0 1 0,0-1 16,0 0-16,0 0 0,0 0 0,0 0 16,0 1-16,21-22 0,1 21 15,-1-21-15,-21 21 0,21-21 0,0 0 16,0 0-16,0 0 0,1 0 0,-1 0 15,0 0-15,21 0 16,-42-21-16,43 21 0,-43-21 0,21 21 16,0-22-16,0 1 0,-21 0 0,0 0 15,0 0-15,0-22 0,0 22 16,0-21-16,0 0 0,0-1 16,0 22-16,-21-21 0,0-1 0,0 22 15,-1 0-15,1 0 0,0 0 16,0 21-16,0 0 0,0 0 0,-1 21 15,1 0-15,-21 0 0,21 0 16,0 1-16,-1-1 0,1 21 0,21 0 16,0-20-16,0 20 0,0-21 0,0 21 15,0-20-15,0-1 0,21 21 16,-21-21-16,22 0 0,20 1 16,-21-1-16,0-21 0,0 21 0,22-21 15,-22 0-15,0 0 0,21 0 0,-20 0 16,20 0-16,0 0 0,1 0 15,-22 0-15,21-21 0,0 21 0,1-21 16,-22-1-16,21 1 0,-21 0 16,22 0-16,-22 0 0,0 0 0,-21-22 15,21 22-15,-21-21 0,21 21 0,-21-1 16,0 1-16,0 0 16,0 42-1,0 0-15,0 1 0,0-1 16,0 0-16,0 0 0,0 0 15,0 0-15,-21 1 0,21-1 0,0 0 16,0 0-16,0 0 0,0 0 16,21 1-16,1-22 15,-1 0-15,0 0 16,0 0-16,21 0 16,1 0-16,-22 0 0,-21-22 15,21 22-15,0-21 0,0 0 0,1 0 16,-1 0-16,-21 0 0,21-22 15,-21 22-15,21 0 0,-21-21 0,0 20 16,0 1-16,21 0 0,-21 0 0,0 42 31,0 0-15,0 0-16,0 1 16,-21-1-16,21 0 0,0 0 15,0 0-15,0 0 0,0 1 0,0-1 16,0 0-16,0 0 0,0 0 15,21-21 1,0 0-16,1 0 0,-1 0 0,21 0 16,-21 0-16,22 0 0,-22 0 0,21 0 15,-21-21-15,22 21 0,-22-21 16,21 0-16,-21 0 0,0-1 0,1 1 16,-1-21-16,0 21 0,0-22 15,-21 1-15,0 0 0,21-1 16,-21 1-16,21 0 0,-21-1 0,0 1 15,0 21-15,0 0 0,0 0 16,0-1-16,0 44 31,-21-1-31,0 21 0,21-21 16,-21 22-16,21-1 0,-21-21 0,21 21 16,0 1-16,0-1 0,0 0 15,0-20-15,-21 20 0,21 0 0,0-21 16,0 1-16,0 20 0,0-21 0,0 0 15,21 0-15,0-21 16,0 22-16,0-1 0,0-21 0,1 21 0,-1-21 16,0 0-16,21 0 0,1 0 0,-22 0 15,21 0-15,0 0 16,1 0-16,-1 0 0,0 0 0,1 0 16,-1 0-16,-21-21 0,22 0 0,-22-1 15,21 1-15,-21 21 0,0-42 16,1 21-16,-1 0 0,0-1 0,-21-20 15,0 21-15,0-21 0,0 20 0,0 1 16,0 0-16,0 0 0,-21 21 16,0 0-16,-1 0 0,1 0 0,0 0 15,0 0-15,0 0 0,0 21 16,-1 0-16,1 0 0,0 22 16,0-22-16,0 0 0,0 21 0,21-20 15,-22-1-15,22 0 0,0 0 16,0 0-16,0 0 0,0 1 0,0-1 15,22-21-15,-1 0 0,-21 21 0,21-21 16,0 0-16,0 0 0,0 0 16,1 0-16,20 0 0,-21-21 15,0 21-15,22-21 0,-22-1 16,0 1-16,0 0 0,0-21 16,0 21-16,1-22 0,20 1 15,-21 0-15,0-1 0,0 1 0,1-22 16,-22 22-16,21 0 0,-21-1 15,0 1-15,0 0 0,0 21 0,0-22 16,0 22-16,0 0 16,-21 42-1,-1 0-15,22 22 0,0-1 16,0 0-16,0 1 0,-21-1 16,21 0-16,0 22 0,0-22 0,0 0 15,0 1-15,0-1 0,0-21 0,0 22 16,21-22-16,-21 0 0,22 0 15,-1 0-15,0-21 0,0 21 0,0-21 16,0 22-16,1-22 0,20 0 16,-21 0-16,0 0 0,22 0 15,-22 0-15,0 0 0,21-22 0,-21 1 16,1 21-16,-1-21 16,-21 0-16,0 0 15,-21 21-15,-1 0 0,1 0 16</inkml:trace>
  <inkml:trace contextRef="#ctx0" brushRef="#br0" timeOffset="53771.18">4360 8911 0,'0'0'0,"21"21"0,-21 1 0,0-1 0,0 0 15,22 0-15,-22 0 16,0 0-16,21-21 16,0 0-1,-21-21-15,21 0 16,0 0-16,-21 0 0,21 0 0,-21-1 15,0-20-15,0 21 0,0 0 0,0-22 16,0 22-16,0-21 0,0 21 16,-21-22-16,0 22 0,0 0 0,0 0 15,0 0-15,-1 21 0,1 0 0,-21 0 16,21 0-16,-22 0 0,22 21 16,-21 0-16,21 21 0,-22 1 0,22-1 15,0 0-15,0 1 0,0 20 16,21-20-16,0 20 0,0-21 0,0 1 15,0-1-15,0 0 0,0-20 16,21-1-16,0 21 0,0-42 16,0 21-16,1-21 0,-1 0 0,21 0 15,-21 0-15,22 0 0,-22-21 0,21 21 16,-21-21-16,22 0 0,-22-22 16,0 22-16,21 0 0,-21-21 0,1 21 15,-1-22-15,-21 22 0,0-21 0,21-1 16,-21 22-16,0-21 0,0 21 15,0 0-15,0-1 0,0 1 0,0 42 32,0 22-17,0-22-15,0 21 0,0 22 0,0-22 16,0 22-16,0-22 0,0 21 0,0 1 16,0-1-16,0 22 0,21-21 15,-21 20-15,0-20 0,21 20 0,0 1 16,1-21-16,-22 20 0,21-20 0,-21 20 15,0-20-15,0-1 0,0 22 0,0-21 16,0 20-16,0-20 0,0-1 16,-21-20-16,-1-1 0,1 21 0,0-41 15,0 20-15,0-21 0,-22 0 0,22-21 16,-21 0-16,21 0 0,-22 0 16,1 0-16,0-21 0,-1 0 15,1 0-15,21-22 0,-21 22 0,20-21 16,-20-22-16,21 22 0,0-21 0,0-1 15,-1 22-15,22-22 0,0 1 16,0-22-16,0 22 0,0-1 0,0 1 16,22-22-16,20 21 0,-21 1 0,21-22 15,1 22-15,20-1 0,1-20 16,-1 20-16,1 1 0,-1-1 0,1-21 16,-22 22-16,22-1 0,-22 1 0,0 21 15,1-1-15,-22 1 16,0 0-16,0 20 0,-21 1 0,21 21 15,-21 21 1,-21 1-16,21-1 16,-21 0-16,0 21 0,21-21 0,0 22 15,0-22-15,0 21 0,0 1 16,0-22-16,0 21 0,0-21 0,21 0 16,0 1-16,0-1 0,0 0 0,22-21 15,-22 0-15,0 0 0,21 0 16,-20 0-16,20 0 0,-21-21 0,21 0 15,-20 21-15,-1-43 0,21 22 0,-21 0 16,0 0-16,-21-22 0,0 22 16,0-21-16,0 0 0,0-1 0,-21 22 15,0-21-15,0-1 0,0 1 16,-22 21-16,22 0 0,-21 0 0,21-1 16,-22 22-16,22 0 0,0 0 15,0 0-15,-21 22 0,20-1 0,1 0 16,0 0-16,0 0 0,21 0 15,0 1-15,0 20 0,0-21 0,0 0 16,0 0-16,21 1 0,0-22 0</inkml:trace>
  <inkml:trace contextRef="#ctx0" brushRef="#br0" timeOffset="54979.41">6689 9123 0,'0'0'0,"-22"0"0,1 0 15,0 0-15,21-21 16,0 0 0,21-1-16,0 1 0,1 0 15,-1-21-15,21 21 0,0-22 0,-20 22 16,20-21-16,0-1 0,1 1 0,-1 0 16,0-1-16,-21 1 0,1 0 15,-1-1-15,0 1 0,0 0 0,-21-1 16,0 1-16,0 0 0,0 21 0,0-22 15,0 22-15,0-21 0,0 21 16,-21 21-16,0 0 16,21 21-16,-21 0 0,21 21 15,0 1-15,-22-1 0,22 21 16,-21 1-16,0-1 0,21 1 0,0 21 16,-21-1-16,0 1 0,21 0 0,-21-1 15,-1 1-15,1 0 0,21-1 0,0 1 16,-21 0-16,21-1 0,0 1 15,0 0-15,0-1 0,0-20 0,0 20 16,21-20-16,-21 21 0,0-22 0,0 1 16,0-1-16,21 1 0,-21-22 0,0 21 15,22-41-15,-22 20 0,0-21 16,21-21-16,0 0 0,0 0 16,0 0-16,0-21 0,1 0 15,-1 0-15,0-22 0,21 1 0,-21 0 16,22-1-16,-22-20 0,0-1 15,21 1-15,-20-1 0,-1-20 0,-21 20 16,0-21-16,0 1 0,0 20 0,0-20 16,0 20-16,-21 1 0,-22-1 0,22 1 15,-21 20-15,21 1 0,-22 0 16,22 20-16,-21 1 0,21 0 0,-22 21 16,22 0-16,-21 0 0,21-21 0,-1 21 15,22-21 16,22 21-31,20 0 16,-21-21-16,0-1 0,22 1 16,-1 21-16,0-21 0,-21 0 0,22 0 15,-1 0-15,0-1 0,1-20 0,-22 21 16,21 0-16,-21 0 0,22-1 16,-22-20-16,-21 21 0,21 0 0,-21 0 15,21 21-15,-21-22 0,0 1 0,0 42 47,0 22-47,-21-22 0,0 21 16,21-21-16,-21 22 15,21-1-15,0 0 0,-21 1 0,21-1 16,0-21-16,0 22 0,0-22 0,0 21 16,21-21-16,0 0 0,0 1 15,0-22-15,0 0 0,1 21 0,20-21 16,-21 0-16,0 0 0,22 0 0,-22 0 15,0-21-15,0-1 0,21 1 0,-20 0 16,-1 0-16,0 0 0,0-22 16,0 22-16,0-21 0,-21 0 0,0 20 15,0-20-15,0 0 0,0-1 0,0 22 16,0-21-16,-21 21 0,0 21 16,0-21-16,0 21 0,0 0 15,-1 0-15,-20 0 0,21 0 0,0 21 16,-22 0-16,22 0 0,0 0 15,0 0-15,0 22 0,21-22 0,0 0 16,0 0-16,0 0 0,0 1 0,0-1 16,0 0-16,0 0 0,21-21 15,-21 21-15,21-21 0,0 0 0,0 0 16,1 0-16,-1 0 0,0 0 0,21 0 16,-21 0-16,1 0 0,20 0 15,-21 0-15,0 0 0,22 0 16,-22 0-16</inkml:trace>
  <inkml:trace contextRef="#ctx0" brushRef="#br0" timeOffset="55331.1">8191 8890 0,'0'0'0,"0"-21"0,0-21 16,0 20-16,0 1 0,0 0 16,22 0-16,-1 0 0,0 21 15,0-21-15,0-1 0,0 22 0,1 0 16,-1 0-16,0 0 0,21 0 0,-21 0 15,1 0-15,-1 22 0,0-1 16,0 0-16,0 0 0,0 21 16,-21-20-16,0-1 0,0 21 0,0-21 0,0 0 15,0 22-15,0-22 0,0 0 16,-21 0-16,0-21 0,21 21 16,0-42 15,0 0-16,0 0-15,0 0 0,0-22 0,0 22 16,0-21-16,0 0 0,0 20 0,0-20 16,0 0-16,0 21 0,0-1 15,21-20-15,0 21 0,1 0 0,-22 0 16,21 21-16,0-22 0,0 1 16,0 21-16,0-21 0,22 21 0</inkml:trace>
  <inkml:trace contextRef="#ctx0" brushRef="#br0" timeOffset="56746.62">9694 8996 0,'0'0'0,"-42"21"16,42-42 15,0 0-31,0 0 15,21-1-15,0 1 0,0 0 0,1-21 16,-1 21-16,0-22 0,0 22 16,0-21-16,0-1 0,22 1 15,-22 0-15,0-1 0,-21 1 0,21 0 16,-21-1-16,0 1 0,0 0 0,0-1 16,0 1-16,0 0 0,0 21 15,0-1-15,-21 1 0,21 0 0,-21 21 16,0 0-16,0 0 0,-1 21 0,1 0 15,0 22-15,21-22 0,-21 21 16,0 1-16,0-1 0,21 21 0,-22-20 16,22-1-16,0 22 0,-21-22 0,21 21 15,0-20-15,0 20 0,0-20 16,0-1-16,0 0 0,0 1 0,21-1 16,1-21-16,-1 0 0,21 0 15,-21 1-15,0-1 0,22-21 16,-1 0-16,-21 0 0,22 0 0,-1 0 15,-21-21-15,21-1 0,1 1 0,-1 0 16,-21 0-16,22 0 0,-22 0 0,21-22 16,-21 22-16,0-21 0,1 21 15,-1-22-15,-21 22 0,0 0 0,21 0 16,-21 0-16,0-1 0,0 1 0,0 42 47,-21 1-47,21-1 0,-21 0 0,21 0 15,0 0-15,-22 0 0,22 22 16,-21-22-16,21 0 0,0 21 0,0-20 16,0-1-16,0 0 0,0 0 0,0 0 15,0 0-15,21-21 0,1 0 16,-1 0-16,0 0 0,0 0 16,0 0-16,0 0 0,1-21 0,-1 21 15,0-21-15,0 0 0,21 0 0,-20 0 16,-1-1-16,0 1 0,-21 0 15,21-21-15,-21 21 0,0-1 16,0-20-16,0 21 0,0-21 0,0 20 16,0 1-16,0 0 0,-21 0 0,0 0 15,0 0-15,-1 21 0,1 0 16,0 0-16,0 0 0,0 0 0,0 0 16,-1 0-16,1 21 0,0 0 0,0 0 15,0 0-15,0 0 0,-1 22 16,1-22-16,21 21 0,-21 1 0,21-22 15,0 21-15,0-21 0,0 0 0,0 1 16,0-1-16,21 0 0,0 0 16,1 0-16,-1-21 0,0 0 0,21 0 15,-21 0-15,22 0 0,-22 0 0,21 0 16,-21 0-16,22-21 0,-1 21 16,0-21-16,-20 0 0,20 0 0,0-1 15,-21 1-15,1 0 0,20 0 16,-21-21-16,0 20 0,0 1 0,1 0 15,-22-21-15,0 21 0,0-1 16,21 1-16,-21 0 0,0 42 31,0 0-15,-21 1-16,21-1 0,0 0 16,0 21-16,0-21 0,-22 1 15,22-1-15,0 21 0,0-21 0,0 0 0,0 1 16,0-1-16,0 0 15,22-21-15,-1 0 0,-21 21 16,21-21-16,0 0 0,0 0 0,0 0 16,1 0-16,-1 0 0,21-21 0,-21 0 15,22 21-15,-22-21 0,21-1 16,-21 1-16,0 0 0,1 0 0,-1-21 16,0 20-16,-21 1 0,21-21 0,-21 21 15,0-22-15,0 22 0,0 0 0,-21-21 16,0 21-16,0 21 0,-1-22 15,-20 22-15,21 0 0,0 0 0,-22 0 16,22 0-16,-21 22 0,21-1 0,-22-21 16,22 21-16,0 0 15,0 0-15,0 0 0,0 22 0,21-22 16,0 0-16,0 0 0,0 0 0,0 1 16,0-1-16,0 0 0,21 0 0,0-21 15,0 21-15,0-21 0,0 0 16,22 0-16,-22 0 0,21 0 0,-21 0 15,22 0-15</inkml:trace>
  <inkml:trace contextRef="#ctx0" brushRef="#br0" timeOffset="57075.47">11663 8657 0,'21'-21'0,"-42"42"0,42-63 0,-21 21 0,21 0 16,-21-1-16,0 1 15,0 42 1,0 1-16,0-1 15,0 21-15,-21-21 0,21 22 16,0-22-16,0 21 0,0 0 16,0 1-16,0-1 0,0 0 0,0 22 15,0-22-15,0 1 0,0-1 0,0 21 16,0-20-16,0 20 0,0-20 0,0 20 16,0 1-16,0-22 0,-21 21 15,0 1-15,-1-22 0,1 22 16,0-22-16,0 22 0,0-22 0,0 0 15,21 1-15,0-22 0,0 0 0,0 0 16,0 0-16,0 0 0,21-42 31,0 21-31,0-21 0,-21 0 16,21 0-16,0-22 0,1 22 0,-22-21 16,21 0-16</inkml:trace>
  <inkml:trace contextRef="#ctx0" brushRef="#br0" timeOffset="57419.28">11811 8975 0,'0'0'0,"0"-43"0,0-62 16,0 62-1,0 22-15,0 0 0,0 0 0,0 0 16,0-1-16,0 1 0,21 0 16,0 0-16,0 0 0,1 0 15,-1-1-15,0 22 0,0 0 0,0 0 16,0 0-16,1 0 0,20 0 0,0 22 15,-42-1-15,21 0 16,1 0-16,-22 0 0,21 0 0,-21 1 16,0-1-16,0 0 0,0 21 0,0-21 15,-21 1-15,-1-1 0,1 0 16,-21-21-16,21 21 0,0 0 0,-1-21 16,-20 21-16,21-21 0,0 0 15,-22 0-15,22 22 0,0-22 0,0 0 16,0 0-16,0 0 0,-1 0 15,1 0-15,0 0 0,42 0 32,22-22-17,-22 1-15</inkml:trace>
  <inkml:trace contextRef="#ctx0" brushRef="#br0" timeOffset="57910.99">12679 8636 0,'0'-21'16,"0"42"-16,0-63 0,21 21 15,-21-1-15,0 1 0,0 0 16,0 0-16,0 0 16,-21 21-16,0 0 15,-1 0-15,1 0 0,0 21 0,0 0 16,-21 0-16,20 0 0,1 1 15,0 20-15,0-21 0,0 0 16,21 0-16,0 22 0,0-22 0,0 0 0,0 0 16,21-21-16,-21 21 15,21 1-15,21-22 0,-20 0 0,-1 21 16,0-21-16,21 0 0,-21 0 0,1 0 16,20 0-16,-21 0 0,0 0 0,0 21 15,1-21-15,-1 0 0,0 21 16,0-21-16,-21 21 0,0 0 0,0 1 15,-21-1-15,0-21 16,0 21-16,-22 0 0,22-21 16,-21 21-16,21-21 0,-22 0 0,22 0 15,-21 21-15,21-21 0,-1 0 0,-20 0 16,21 0-16,0 0 0,0 0 16,-1 0-16,1 0 15,0 0-15,0 0 16,21-21 15,21 21-15,0-21-16,0 21 0</inkml:trace>
  <inkml:trace contextRef="#ctx0" brushRef="#br0" timeOffset="58140.87">13123 9038 0,'-21'0'0,"0"0"16,0 0-1,42 0 32</inkml:trace>
  <inkml:trace contextRef="#ctx0" brushRef="#br0" timeOffset="85639.16">910 10859 0,'0'0'0,"0"21"0,0 0 16,21-21 31,0-21-32,1 21-15,-1-21 0,0-1 16,0 1-16,0 0 0,0 0 0,1-21 16,-1 20-16,0-20 15,0 21-15,-21-21 0,0 20 0,0 1 16,0-21-16,0 21 0,0 0 15,-21-22-15,0 22 0,0 21 16,-1-21-16,-20 21 0,21 0 0,-21 0 16,-1 0-16,1 21 0,0 0 15,-1 0-15,1 1 0,0 20 0,-1-21 16,22 21-16,-21 1 0,21-22 16,-22 21-16,22 1 0,0-22 15,21 21-15,0-21 0,0 22 0,0-22 16,0 21-16,0-21 0,21 0 15,21 1-15,-20 20 0,-1-21 16,0 0-16,21 22 0,-21-22 16,22 21-16,-22-21 0,0 22 0,0-1 15,0-21-15,1 21 0,-1 1 16,-21-1-16,21-21 0,-21 22 0,0-1 16,0-21-16,0 21 0,0-20 15,-21 20-15,0-21 0,-1 0 0,1 0 16,0 1-16,0-22 0,0 21 15,0-21-15,-22 0 0,22 0 0,0 0 16,-21 0-16,20 0 0,-20-21 16,21-1-16,-21 1 0,20 0 0,-20 0 15,0-21-15,21 20 16,-22 1-16,22-21 0,0 21 0,0 0 16,0-1-16,-1 1 0,1 0 15,0 0 1,21 42-1,21 0-15,0 0 0,1 1 16,-1-1-16,0 0 0,0 21 0,0-21 16,22 22-16,-22-22 0,0 0 15,21 21-15,-21-20 0,1-1 16,20 0-16,-21 0 0,21-21 0,-20 21 16,-1-21-16,21 0 0,-21 0 15,22 0-15,-22 0 0,21 0 16,-21 0-16,22 0 0,-22-21 0,21 0 15,-21 0-15,22 0 0,-22-22 16,21 22-16,-21-21 0,0-1 16,1 22-16,-1-21 0,0 0 0,0 20 15,-21-20-15,0 21 0,21-21 16,-21 20-16,21 22 0,-21-21 0,0 0 16,0 42 15,0 0-31,0 1 15,0-1-15,0 0 0,0 0 0,0 21 16,0-20-16,0-1 0,0 0 16,0 0-16,0 0 0,22 0 0,-1 1 15,-21-1-15,21-21 0,0 0 16,0 21-16,0-21 0,1 0 0,20 0 16,-21 0-16,21 0 0,-20-21 15,20 21-15,0-21 0,-21-1 0,1 1 16,20 0-16,-21 0 0,0 0 15,0 0-15,-21-1 0,22 1 0,-22 0 16,21 0-16,-21 0 0,0 0 16,0-1-16,0 1 15,0 0 1,0 0-16,0 42 31,0 0-31,0 0 0,0 1 0,0 20 16,0-21-16,0 21 0,0 1 15,0-1-15,21 0 0,-21 1 0,0-1 16,21 22-16,-21-1 0,0 1 16,21-1-16,-21 22 0,21-1 0,-21 1 15,0 0-15,22-22 0,-22 22 16,0 0-16,0-1 0,0 1 0,0 0 16,0-1-16,0 1 0,0 0 15,0-22-15,0 22 0,-22-22 16,22 1-16,0-1 0,-21 1 0,21-1 15,-21-20-15,0-1 0,0 0 16,0 1-16,-1-22 0,1 0 0,0 0 16,-21 0-16,21-21 0,-1 0 15,-20 0-15,21 0 0,-21-21 0,20-21 16,1 21-16,0-22 0,0 1 16,0-22-16,0 1 0,-1-1 0,22 1 15,-21-43-15,21 21 16,0-20-16,0-1 0,0 0 0,0 0 0,0 0 15,21-21-15,1 21 16,-1 1-16,0-1 0,21 0 0,1 0 16,-1 21-16,-21 1 0,21 20 15,1 1-15,-1-1 0,0 22 0,1 0 16,-22 20-16,21-20 0,-21 42 16,1 0-16,-1 0 0,0 0 0,0 21 15,-21 0-15,21 22 16,-21-22-16,0 0 0,0 21 0,0-20 15,21-1-15,-21 21 0,0-21 16,22 0-16,-22 1 0,0-1 0,0 0 16,0 0-16,0 0 15,0 0-15,0-42 47,0 0-47,0 0 0,0 0 0,0-22 16,0 22-16,0-21 0,21 21 15,0-22-15,-21 1 0,21 0 0,-21 21 16,21-22-16,0 22 0,1-21 16,-1 21-16,0 21 0,0-22 15,0 22-15,0 0 16,1 0-16,-1 22 0,-21-1 0,0 0 0,21 0 16,0 21-16,-21-20 15,0-1-15,0 21 0,0-21 0,0 22 16,21-22-16,-21 0 0,21 0 15,-21 0-15,0 0 0,0 1 0,22-1 16,-1-21-16,0 0 16,0 0-16,0 0 0,0 0 0,1 0 15,-1-21-15,0-1 0,0 1 16,0 0-16,0 0 0,1-21 16,-1-1-16,0 1 0,0-22 0,-21 1 15,21 21-15,0-22 0,-21 1 16,0-1-16,0 22 0,0-1 0,0 1 15,0 21-15,0-21 16,0 20-16,0 1 0,0 42 31,-21 1-31,21-1 0,-21 0 0,21 21 16,0 1-16,0-22 0,0 21 16,0 22-16,0-22 0,0 0 0,0 1 15,0-1-15,0 0 0,0 1 16,21-1-16,0 0 0,1-21 0,-1 22 15,-21-22-15,21 0 0,0 0 0,0 0 16,0 1-16,22-22 0,-22 0 16,0 0-16,0 0 0,22 0 0,-22 0 15,21 0-15,-21 0 0,22-22 16,-22 22-16,21-21 0,-21 0 16,22 0-16,-22 0 0,0 0 0,0-22 15,0 22-15,-21-21 0,0-1 16,0 1-16,0 0 0,0 21 0,0-22 15,0 22-15,0 0 0,0 0 16,-21 0-16,0 21 0,0 0 0,0 0 16,-1 0-16,1 21 0,-21 0 0,21 0 15,0 0-15,-1 22 16,1-1-16,0-21 0,21 21 0,0 1 0,-21-1 16,21-21-16,0 22 15,0-22-15,0 0 0,0 0 0,0 0 16,0 0-16,21 1 0,0-22 0,0 21 15,1-21-15,-1 0 16,0 0-16,0 0 0,0 0 16,-21-21-16,21 21 0,1-22 15,-1 1-15,-21 0 0,0 0 0,21-21 16,-21 20-16,0-20 0,0 21 16,0-21-16,0-1 0,0 22 0,0-21 15,0 21-15,0-1 0,0 1 0,0 0 31,0 42-15,0 0-16,0 1 0,21-1 16,-21 21-16,0-21 0,0 22 0,0-22 15,0 21-15,21-21 0,-21 0 0,21 1 16,-21-1-16,0 0 0,0 0 16,22 0-16,-1 0 0,-21 1 15,21-22-15,0 0 16,0 0-1,0-22-15,1 1 0,-22 0 16,21 21-16,0-21 0,-21-21 16,21 20-16,0 1 0,-21-21 15,21 21-15,1-22 0,20 22 0,-21-21 16,0 21-16,0 0 0,1 21 16,-1 0-16,0 0 0,0 0 0,0 0 15,0 0-15,-21 21 16,0 0-16,0 0 0,0 0 0,0 22 15,0-22-15,0 0 0,0 0 0,0 21 16,0-20-16,-21-1 0,21 0 16,-21 0-16,21 0 0,-21 0 0,21 1 15,0-1 1,0-42 15,0-1-31,21 1 16,0 0-16,-21-21 0,21 21 15,1-22-15,-22 22 0,0-21 0,21-1 16,0 1-16,-21 0 0,21-1 16,-21 1-16,0 21 0,21 0 0,-21 0 15,0-1-15,0 44 16,0-1 0,0 0-16,0 21 0,0-21 0,0 22 15,0-22-15,0 21 0,-21-21 16,21 22-16,0-22 0,0 21 0,0-21 15,0 1-15,0-1 0,0 0 16,0 0-16,21 0 16,0 0-16,1-21 0,-1 0 15,0 0-15,0 0 0,0 0 0,0 0 16,1 0-16,-1 0 0,0 0 16,-21-21-16,21 0 0,0 21 0,0-21 15,1 0-15,-22 0 0,21-1 0,-21 1 16,0 0-16,21 0 0,-21 0 15,0 0-15,0-1 0,0 1 0,0 0 16,-21 0-16</inkml:trace>
  <inkml:trace contextRef="#ctx0" brushRef="#br0" timeOffset="85772.09">2730 11134 0</inkml:trace>
  <inkml:trace contextRef="#ctx0" brushRef="#br0" timeOffset="85927">3619 10986 0</inkml:trace>
  <inkml:trace contextRef="#ctx0" brushRef="#br0" timeOffset="86803.43">2413 11155 0,'0'0'0,"-21"0"0,0 21 16,42-21-1,21 0 1,0 0-16,1 0 0,-1 0 0,22 0 16,-22 0-16,21-21 0,1 21 15,-1-21-15,-20 0 0,20 21 16,1-22-16,-22 22 0,22-21 0,-22 21 16,0-21-16,22 21 0,-22 0 15,-21 0-15,22 0 0,-22-21 0,0 21 16,0 0-16,0 0 15,0 21 32,1-21-47,20 21 16</inkml:trace>
  <inkml:trace contextRef="#ctx0" brushRef="#br0" timeOffset="87431.07">4953 11303 0,'0'-21'15,"-21"21"32,21 21-47,0 0 16,0 0 0,0 1-16,0-44 62,0 1-46,0 0-1,-21 21 17,21-21-32,-22 21 0,1 0 15,21 21 16,0 0-15,0 0 0,0 1-1</inkml:trace>
  <inkml:trace contextRef="#ctx0" brushRef="#br0" timeOffset="87758.88">4847 11705 0,'0'0'0,"0"21"0,0 1 16,21-22 0,0 0-1,1 0-15,-1-22 16,0 1-1,-21 0-15,0 0 32,-21 21-17,0 0-15,-1 0 0,1 0 16,0 21-16,0-21 16,21 21-16,21-21 46,-21-21-30</inkml:trace>
  <inkml:trace contextRef="#ctx0" brushRef="#br0" timeOffset="89135.92">6371 11642 0,'0'0'0,"0"21"0,-21-21 16,0 0-16,42 0 31,0 0-15,0-21-16,22 0 0,-22 21 0,21-22 15,-21 1-15,22-21 0,-1 21 16,0-22-16,1 22 0,-1-21 0,0 0 16,-21-1-16,22 1 0,-22 0 0,21-1 15,-21 1-15,1 0 16,-22-1-16,0 1 0,0 0 0,0 20 16,0-20-16,0 21 0,0 0 0,-22 0 15,22-1-15,0 1 0,-21 0 16,0 21-16,0 0 0,0 21 15,21 0-15,-21 1 16,21 20-16,-22 0 0,22 22 16,0-1-16,0 1 0,0-1 0,-21 22 15,21 0-15,-21-22 0,21 22 16,0-1-16,-21 1 0,21 0 16,0-1-16,0 1 0,0 21 0,0-21 15,0-1-15,0 1 0,0 0 0,0-1 16,0 22-16,0-21 0,0-1 15,0 1-15,0 0 0,0-1 0,0 1 16,0-21-16,0-1 0,0 1 0,0-22 16,0 21-16,0-20 0,0-22 15,0 0-15,0 0 0,0 0 0,21-21 16,0 0-16,0 0 0,1-21 0,-1 0 16,0 0-16,21 0 0,-21-22 15,22 22-15,-22-21 0,21-22 0,-21 22 16,22-21-16,-1-1 0,-21 1 0,0-1 15,22-21-15,-22 22 0,0-22 16,-21 22-16,0-22 0,0 22 16,0-1-16,0-21 0,0 22 0,0-1 15,-21 22-15,-21-21 0,20-1 0,1 22 16,-21-1-16,0 1 0,20 21 16,-20-21-16,0 20 0,-1 1 0,22 0 15,-21 21-15,0 0 0,20-21 16,1 21-16,0 0 0,0 0 0,21-21 31,0 0-15,21 21-16,21-22 0,-20 22 0,20-21 15,0 0-15,1 0 0,-1 0 0,21 0 16,-20-1-16,-1 1 0,0 0 16,1-21-16,-1 21 0,0-1 0,-20 1 15,20-21-15,-21 21 0,0 0 0,0-1 16,1 1-16,-1 0 0,0 21 15,-21-21-15,21 21 0,-21 21 47,0 0-47,-21 22 16,21-22-16,0 0 0,0 21 16,0-21-16,0 22 0,0-22 0,0 21 15,0-21-15,0 1 0,0-1 0,0 0 16,21 0-16,0 0 0,0 0 15,1-21-15,-1 0 0,0 0 16,0 0-16,0 0 0,0 0 0,1 0 16,-1 0-16,0-21 0,0 0 15,0 0-15,0 0 0,1 21 0,-1-21 16,-21-22-16,0 22 0,21 0 0,-21-21 16,0 20-16,0-20 0,0 21 15,-21-21-15,0 20 0,-1 1 16,-20 0-16,21 0 0,-21 0 0,20 21 15,-20 0-15,0 0 0,21 0 16,-22 21-16,22 0 0,0-21 0,-21 21 16,20 0-16,22 22 0,-21-22 15,21 0-15,0 0 0,0 0 0,0 1 16,0-1-16,0 0 0,0 0 0,0 0 16,21-21-16,1 21 0,-1 1 15,0-22-15,0 0 0,21 0 0,-20 0 16,-1 0-16,21 0 0,-21 0 0,0 0 15,1 0-15,20 0 0,-21 0 16</inkml:trace>
  <inkml:trace contextRef="#ctx0" brushRef="#br0" timeOffset="89539.38">8128 11388 0,'0'0'0,"0"-21"0,0-22 15,0 22-15,0 0 16,0 0-16,21 0 16,0-1-16,0 22 0,1 0 0,-1 0 15,0 0-15,0 0 0,0 22 16,0-1-16,1 0 0,-1 0 16,0 21-16,-21-20 0,0-1 0,21 21 15,-21-21-15,0 22 0,0-22 0,0 0 16,0 21-16,0-21 0,0 1 15,-21-1-15,21 0 0,0 0 16,-21-21-16,0 0 16,21-21-1,0 0 1,0 0-16,0-1 16,0-20-16,0 21 0,0-21 0,21 20 15,-21-20-15,21 0 0,-21-1 0,21 22 16,0-21-16,-21 21 0,0 0 15,21-1-15,1 1 0,-1 0 16,0 0-16,0 21 0,0-21 16,0 21-16,1 0 15</inkml:trace>
  <inkml:trace contextRef="#ctx0" brushRef="#br0" timeOffset="89919.68">9737 10541 0,'0'0'16,"0"-21"-16,0-64 0,0 64 16,0 0-16,0 0 0,-22 21 0,1 0 15,0 0-15,0 0 16,0 0-16,0 21 0,-1 0 0,1 21 15,-21-20-15,21 20 0,-22 21 16,22-20-16,-21 20 0,0-20 0,-1 20 16,22 1-16,-21 20 0,-1-20 0,22-1 15,-21 22-15,21-22 0,0 22 16,21-21-16,0-1 0,0 1 16,0-22-16,0 0 0,0 1 0,21-1 15,0-21-15,0 21 0,0-20 16,0-1-16,1 0 0,-1-21 0,0 21 15,0-21-15,21 0 0,-20 0 0,-1 0 16,0 0-16,0 0 0,0 0 16,0 0-16,1 0 0,-1-21 0,-21 0 15,21 21-15</inkml:trace>
  <inkml:trace contextRef="#ctx0" brushRef="#br0" timeOffset="90367.07">9779 11091 0,'0'0'0,"0"-42"16,0 21-16,0 0 15,0 42 16,0 0-31,0 0 0,0 0 0,0 1 16,0 20-16,0-21 0,0 21 0,0-20 16,0 20-16,0-21 0,-21 0 15,21 22-15,-21-22 0,21 0 16,0 0-16,0 0 0,0 0 16,0-42 15,21 0-31,-21 0 0,21 0 15</inkml:trace>
  <inkml:trace contextRef="#ctx0" brushRef="#br0" timeOffset="90711.32">9906 10774 0,'-21'-21'15,"0"21"-15,-1 0 0,1 0 16,21 21-1,21-21 17,1 0-32,-1 0 0,0 0 15,0 0-15,0-21 0,0 21 0,-21-21 16,22-1-16,-1 1 16,-21 0-16,0 0 0,0 0 15,-21 0-15,-1 21 0,1 0 16,0 0-16,0 0 0,0 0 15,0 0-15,-1 0 0,1 0 0,0 21 16,0 0-16,0-21 0,0 21 16,21 0-16,0 0 0,-22 1 15,22-1-15,0 0 0,0 0 0,0 0 16,0 0-16,22 1 0,-1-1 0,0-21 16,0 21-16,21 0 0,-20-21 15</inkml:trace>
  <inkml:trace contextRef="#ctx0" brushRef="#br0" timeOffset="91650.91">10287 10986 0,'0'21'0,"0"0"0,0 0 15,0 0 1,-21-21-16,21 21 0,-21 1 0,21-1 16,-22 0-16,1 0 0,21 0 0,0 0 15,0 1-15,-21-1 0,21 0 16,-21 0-16,21 0 0,0 0 0,0 1 15,-21-1-15,21 0 0,-21 0 16,21 0 0,-22-21-16,22-21 15,0 0 1,0 0-16,0-22 16,0 22-16,22 0 0,-1-21 0,0-1 15,0 1-15,0 21 0,22-21 0,-22-1 16,0 22-16,21 0 0,-21 0 15,1 0-15,-1 21 0,21 0 16,-21 0-16,0 0 0,-21 21 0,22 0 16,-1 21-16,-21-21 15,0 1-15,0 20 0,0-21 0,0 21 16,0-20-16,0-1 0,0 21 0,0-21 16,0 0-16,0 1 0,0-1 15,0 0-15,21-21 0,-21 21 0,21-21 16,0 0-16,0 0 15,1 0-15,-1 0 0,0 0 0,0-21 16,0 0-16,0 21 0,1-21 0,-1-1 16,0 1-16,21 0 0,-21-21 15,1 21-15,-1-22 0,0 22 16,-21-21-16,0-1 0,21 22 0,-21-21 16,21 0-16,-21 20 0,0 1 0,0-21 15,0 21-15,-21 42 31,21 0-31,-21 0 0,21 0 0,-21 22 16,21-22-16,0 21 0,0 1 16,-21-1-16,21-21 0,0 21 0,0 1 15,0-22-15,0 0 0,0 0 16,0 0-16,21 1 0,-21-1 16,21 0-16,0-21 0,0 0 0,0 0 15,1 21-15,20-21 0,-21 0 0,21 0 16,-20 0-16,20-21 0,0 0 15,-21 21-15,22-21 0,-22-1 0,0-20 16,21 21-16,-20-21 0,-1-1 0,0 1 16,0 0-16,-21-1 0,21 1 15,-21 0-15,21-1 0,-21 1 0,0 0 16,0-1-16,0 1 0,0 21 0,0 0 16,0-1-16,0 1 0,0 42 31,0 1-31,-21 20 0,21-21 15,-21 21-15,21 1 0,0-1 16,-21 0-16,0 1 0,21 20 0,-21-20 16,21-1-16,0 0 0,0 1 0,0-22 15,0 21-15,0-21 0,0 0 16,0 1-16,0-1 0,0 0 0,0 0 16,21-21-16,0 21 0,0-21 15,0 0-15,0 0 0,1 0 16,-1 0-16,0-21 0,0 0 0,0 0 15,0 0-15,1-1 0,-1 1 16,0 0-16,0-21 0,0 21 16,0-22-16</inkml:trace>
  <inkml:trace contextRef="#ctx0" brushRef="#br0" timeOffset="91755.85">11430 10986 0,'0'0'0,"-21"0"0,-22 0 15</inkml:trace>
  <inkml:trace contextRef="#ctx0" brushRef="#br0" timeOffset="91846.8">11769 10880 0,'0'-21'15</inkml:trace>
  <inkml:trace contextRef="#ctx0" brushRef="#br0" timeOffset="92051.69">10795 10732 0,'0'0'16,"-21"21"-1,42-21 32,0 0-47,0 0 0</inkml:trace>
  <inkml:trace contextRef="#ctx0" brushRef="#br0" timeOffset="92631.36">11155 11028 0,'21'0'31,"0"-21"-31,0 21 0,0 0 15,1 0-15,-1 0 0,0-21 16,0 21-16,0 0 0,0 0 16,1-22-16,-1 22 0,0 0 0,21 0 15,-21 0-15,1-21 0,-1 21 0,0 0 16,0 0 0,-21 21 30</inkml:trace>
  <inkml:trace contextRef="#ctx0" brushRef="#br0" timeOffset="93703.75">12128 11261 0,'43'0'16,"-22"0"-16,0 0 16,0 0-16,0-21 15,-21-1-15,22 1 16,-22 0-16,0 0 16,0 0-16,0 0 0,0-1 15,0 1-15,-22 0 0,1 21 16,0-21-16,0 0 0,0 21 0,-22 0 15,22 0-15,-21 0 0,21 0 0,-22 0 16,22 0-16,0 21 0,-21 0 16,21 0-16,-1 0 0,1 1 0,0-1 15,0 21-15,0-21 0,0 22 0,21-1 16,0 0-16,0-21 0,0 22 16,0-22-16,0 0 0,0 21 0,0-20 15,21-22-15,-21 21 0,21 0 0,0-21 16,0 0-16,22 0 0,-22 0 15,0 0-15,0 0 0,0 0 16,22 0-16,-22-21 0,0 0 0,21 21 16,-21-22-16,1 1 0,20 0 15,-21 0-15,0-21 0,0 20 0,1 1 16,-1-21-16,0 21 0,-21-22 0,21 1 16,-21 21-16,0-21 0,0 20 15,0 1-15,0 0 0,0 0 0,0 0 16,0 0-16,-21 21 0,0 0 15,0 21 1,21 0-16,0 0 0,0 0 16,-22 0-16,22 22 0,0-22 0,0 21 0,0-21 15,22 1-15,-22 20 16,21-21-16,0 0 0,0 0 0,0 1 16,0-1-16,1-21 0,-1 21 0,21-21 15,-21 0-15,0 0 0,1 0 16,-1 0-16,21 0 0,-21 0 0,0-21 15,1 0-15,-1-1 0,0 1 0,0 0 16,0 0-16,0 0 0,1-22 16,-1 22-16,0-21 0,-21 21 0,0-22 15,21 1-15,-21 0 0,21-1 16,-21 1-16,0 0 0,0-1 16,0 1-16,0 0 0,0 21 0,0-22 15,0 1-15,0 21 0,0 0 0,0-1 16,0 1-16,-21 42 15,21 1-15,0 20 16,0 0-16,0 1 0,0-1 16,0 21-16,0-20 0,0 20 0,0-20 15,0-1-15,0 21 0,0-20 0,0-1 16,0 0-16,0 1 0,0-1 16,0-21-16,0 0 0,21 1 0,0-1 15,1 0-15,-1 0 0,0-21 16,0 0-16,0 0 15,0 0-15,1 0 0,-1 0 0,0-21 16,-21 0-16,21 0 0,0-1 0,0 1 16,-21 0-16,22 0 0,-22 0 15,21 0-15,-21-1 0,21 1 0,-21 0 16,0 42 15,0 0-31,0 22 0,0-22 16,0 0-16,0 0 0,0 0 0,0 1 15,-21-22-15,21 21 0,0 0 16,-21-21-16,21 21 16,0-42 15,0 0-15,21 0-16</inkml:trace>
  <inkml:trace contextRef="#ctx0" brushRef="#br0" timeOffset="93904.11">13335 10943 0,'-21'0'16,"0"0"-16,-1 0 16,1 0-16,21 21 15,21-21 32,1 0-47,-1 0 0,0 0 16,0 0-16</inkml:trace>
  <inkml:trace contextRef="#ctx0" brushRef="#br0" timeOffset="94503.77">13525 11091 0,'0'22'15,"22"-22"17,-1 0-32,0 0 15,0 0-15,0 0 16,0 0-16,-21 21 0,22 0 16,-22 0-16,0 0 0,0 0 15,0 1-15,0-1 0,0 0 16,0 0-16,-22 0 0,1 0 0,0 1 15,0-1-15,0 0 0,0 0 0,-22 0 16,22 0-16,0 1 16,-21-1-16,20-21 0,1 21 0,0 0 15,0-21-15,0 0 0,0 21 0,42-21 47,0 0-47,0 0 16,21 0-16,-20-21 0,-1 21 15,0 0-15,0 0 0,0 0 0,0 0 16,1 0-16,-1 21 0,0-21 0,0 21 16,0-21-16,0 22 0,1-1 0,-1 0 15,0 0-15,0 0 16,0 22-16,-21-22 0,0 21 0,0-21 16,0 22-16,0-1 0,0 0 0,0 1 15,0-1-15,-21 21 0,-21-20 16,21-1-16,-22-21 0,22 22 0,-21-1 15,-1-21-15,1 0 0,0 0 0,-1 1 16,22-1-16,-21-21 0,0 0 16,20 0-16,-20 0 0,0 0 0,21 0 15,-22 0-15,22 0 0,0 0 0,-21-21 16,20-1-16,1 22 0,0-21 0,0 0 16,0 0-16,0-21 0,21 20 15,-22 1-15,22-21 0,0 21 0,0-22 16,0 22-16,0-21 0,0 0 15,0-1-15,22 1 0,-1 21 0</inkml:trace>
  <inkml:trace contextRef="#ctx0" brushRef="#br0" timeOffset="96467.15">14118 11240 0,'0'-22'15,"0"1"-15,0 0 16,21 0-16,-21 0 0,21 0 16,1 21-16,-22-22 0,0 1 15,0 0-15,21 0 0,-21 0 0,0 0 16,0-1-16,0 1 16,-21 0-16,-1 21 15,1 0-15,0 0 0,0 0 0,-21 0 16,20 0-16,-20 0 0,21 21 0,-21 0 15,20 1-15,1-1 0,-21 21 16,21 0-16,0 1 0,21-22 0,-22 21 16,22 1-16,0-1 0,0-21 0,0 21 15,0-20-15,0-1 0,0 0 16,0 0-16,22-21 0,-1 0 0,0 21 16,0-21-16,0 0 0,22 0 15,-22 0-15,0-21 0,0 0 16,0 0-16,0 0 0,1 21 15,-1-22-15,0-20 0,0 21 0,-21 0 16,21-22-16,-21 22 0,21-21 16,-21 21-16,0-22 0,0 22 0,0 0 15,0 0-15,0 0 0,0 0 0,0 42 32,0 0-17,0 0-15,0 21 0,0-20 0,0 20 16,0-21-16,0 21 0,0-20 15,0 20-15,0-21 0,0 0 0,0 0 16,22 1-16,-1-1 0,0 0 16,0-21-16,0 21 15,0-21-15,1 0 0,-1 0 0,0 0 16,0 0-16,21-21 0,-20 0 0,-1 0 16,0-1-16,0 1 0,0 0 15,0 0-15,1-21 0,-1-1 0,0 1 16,-21 0-16,21-1 0,0 1 0,-21 0 15,21-22-15,-21 22 0,22-22 16,-22 22-16,21-22 0,-21 22 0,0-21 16,0 20-16,0 1 0,0 0 15,0 20-15,0 1 0,0 0 0,0 42 32,0 0-32,-21 22 0,21-1 15,-22 22-15,1-22 0,21 21 0,-21-20 16,21 20-16,0-20 0,0 20 15,-21-21-15,21 1 0,0 20 0,0-20 16,0-1-16,0 0 0,0-21 0,21 22 16,0-22-16,-21 0 0,21 0 15,1 0-15,-1 1 0,0-22 0,0 0 16,0 0-16,0 0 0,1 0 0,-1 0 16,0 0-16,0 0 0,0 0 15,22-22-15,-22 1 0,0 0 0,0 0 16,0 0-16,0 0 0,1-1 15,-1-20-15,0 21 0,-21-21 16,21 20-16,-21 1 0,21-21 0,-21 21 16,0 0-16,0-1 0,0 44 31,0-1-31,0 0 16,0 0-16,0 0 0,0 22 15,0-22-15,0 0 0,0 0 0,0 21 16,0-20-16,0-1 0,0 0 0,0 0 15,21 0-15,1-21 16,-22 21-16,21-21 16,0 0-16,0 0 0,0 0 15,0-21-15,1 21 16,-1-21-16,0 0 0,0 0 0,0 0 16,0-1-16,1-20 0,-22 21 0,21 0 15,0 0-15,0-22 0,-21 22 16,0 0-16,0 0 0,21 21 0,-21-21 15,0 42 1,0 0 0,0 0-16,-21 0 0,21 0 15,-21 1-15,21-1 0,0 0 0,-21 0 16,21 0-16,0 0 0,-21 1 16,21-1-16,0 0 15,21-21 16,0 0-31,0 0 0,0 0 0,0-21 16,1 0-16,-1-1 0,-21 1 16,0 0-16,0-21 15,0 21-15,0-1 0,0 1 0,0 0 16,0 0-16,0 0 0,-21 0 16,-1 21-16,1 0 15,0 0-15,42 0 47,0 0-47,-21-22 16,43 22-16,-22 0 0,0 0 0,0 0 15,0-21-15,22 21 0,-22 0 16,0 0-16,0 0 0,22 0 0,-22 0 16,0 0-16,0 0 0,0 21 0,0 1 15,1-1-15,-1 0 0,-21 0 16,0 0-16,0 0 0,0 22 0,0-22 15,0 0-15,0 21 0,0-20 16,0-1-16,0 0 0,0 0 0,0 0 16,-21 0-16,21 1 0,-22-22 15,22 21-15,-21 0 16,0-21-16,21-21 31,0 0-15,0-1-16,0 1 0,0-21 15,21 21-15,0-22 0,1 1 0,20 21 16,-21-21-16,0-1 0,22 1 16,-1 0-16,0 20 0,-21-20 0,22 21 15,-1 0-15,-21 21 0,22 0 0,-22 0 16,0 0-16,0 0 16,0 0-16,-21 21 0,0 0 0,0 21 15,0-20-15,0-1 0,0 0 0,0 21 16,0-21-16,0 1 0,-21 20 15,21-21-15,-21 0 0,21 0 0,0 1 16,0-1-16,0 0 0,-21-21 16,21 21-16,-21-21 31,21-21-15,-22 0-16,22 0 0,-21 21 15,0-22-15</inkml:trace>
  <inkml:trace contextRef="#ctx0" brushRef="#br0" timeOffset="96683.34">16108 10668 0,'-64'-21'16,"43"21"-16,0 0 0,0 0 15,0 0 1,-1 0 62</inkml:trace>
  <inkml:trace contextRef="#ctx0" brushRef="#br0" timeOffset="96799.27">14732 10922 0,'0'0'0,"-42"0"0</inkml:trace>
  <inkml:trace contextRef="#ctx0" brushRef="#br0" timeOffset="96907.22">14753 10922 0,'21'0'15,"0"0"-15,1 0 0,20 0 0,-21 0 16,21 0-16,1-21 0,-1 21 15,0 0-15,22 0 0,-22-21 0,1 0 16,-1 21-16,0 0 0,-21-22 0,22 22 16,-1 0-16</inkml:trace>
  <inkml:trace contextRef="#ctx0" brushRef="#br0" timeOffset="97073.13">16870 10901 0,'0'0'16</inkml:trace>
  <inkml:trace contextRef="#ctx0" brushRef="#br0" timeOffset="97221.05">16849 10901 0,'0'0'0,"0"-21"31,21 21 47,-21 21-78</inkml:trace>
  <inkml:trace contextRef="#ctx0" brushRef="#br0" timeOffset="97454.91">16933 11472 0,'0'0'0,"-21"0"0,0 0 15,21 22 1,0-1 0,0 0-16,0 0 15,0 0 1,0 0-16,0 1 0,-21-22 16</inkml:trace>
  <inkml:trace contextRef="#ctx0" brushRef="#br0" timeOffset="97542.86">16256 11790 0,'21'0'15,"-21"-21"-15</inkml:trace>
  <inkml:trace contextRef="#ctx0" brushRef="#br0" timeOffset="98911.69">16912 11536 0,'21'21'15,"-21"0"1,21-21-1,-21-21 32,0 0-47,0 0 16,0 0 0,0-1-16,-21 22 15,0 0 16,0 0-31,0 0 16,0 0 0,21-21 15,0 0-15,21 21-16,-21-21 15,21 21-15,0 0 16,0 21 15,-21 0-31,0 0 16,0 1-16,0-1 0,0 0 15,0 0-15,0 0 16,-21-21 0,21 21-16,-21-21 15,0 0-15,0-21 16,21 0-1,0 0-15,0 0 16,0 0-16,0-1 0,0 1 16,21 21-16,0 0 15,0 0-15,0 0 0,0 0 16,1 21-16,-1 1 0,0-1 16,-21 0-16,0 21 0,21-21 15,-21 1-15,0 20 0,0-21 0,-21 21 16,0-20-16,0 20 0,-1-21 0,-20 0 15,21 22-15,-21-22 0,20 0 16,-20 0-16,0 0 0,21-21 0,-1 0 16,1 0-16,0 0 0</inkml:trace>
  <inkml:trace contextRef="#ctx0" brushRef="#br0" timeOffset="99818.7">18097 10414 0,'0'0'0,"0"-21"0,0 0 16,0 0-16,0-1 0,-21 1 16,0 21-16,0 0 0,0 0 15,0 0-15,-1 0 0,1 0 16,-21 21-16,21 1 0,-22-1 0,22 21 15,-21-21-15,0 43 0,20-22 0,-20 0 16,0 1-16,21 20 0,-22-20 16,22 20-16,0-21 0,-21 1 0,42-1 15,-22 22-15,22-22 0,0 0 0,0-21 16,0 22-16,22-1 0,-1-21 16,0 0-16,0 1 0,0-1 15,22 0-15,-22 0 0,21-21 0,0 0 16,-20 0-16,20 0 0,0 0 15,1 0-15,-22 0 0,21-21 0,0 0 16,-20 0-16,20-1 0,-21 1 0,0 0 16,22 0-16,-22-21 0,0 20 15,0 1-15,-21-21 0,21 21 0,-21-22 16,21 22-16,-21 0 0,0-21 0,0 21 16,0-1-16,0 44 31,-21-1-31,0 0 15,0 0-15,0 0 0,21 0 16,-21 22-16,21-22 0,-22 0 0,22 21 16,0-20-16,0-1 0,0 21 15,0-21-15,0 0 0,0 1 0,0-1 16,22-21-16,-1 0 0,0 0 16,0 0-16,0 0 0,22 0 15,-22 0-15,21-21 0,-21 21 0,22-22 16,-1 1-16,-21 0 0,21-21 0,-20 21 15,-1-1-15,21 1 0,-42-21 16,21 21-16,-21-22 0,0 22 16,0-21-16,0 21 0,0 0 0,0-22 15,-21 22-15,0 21 0,0-21 16,0 21-16,-22 0 0,22 0 0,-21 0 16,21 0-16,-22 21 0,22 0 0,-21 0 15,21 1-15,-22-1 0,22 0 16,0 0-16,0 21 0,0-20 0,21-1 15,0 0-15,0 0 0,21-21 0,0 21 16,0 0-16,21-21 0,-20 0 16,20 0-16,-21 0 0,21 0 0,1 0 15,-22 0-15,21 0 0,1-21 16,-22 21-16,21-21 0,0 0 16</inkml:trace>
  <inkml:trace contextRef="#ctx0" brushRef="#br0" timeOffset="100250.65">18881 10859 0,'0'0'0,"21"-22"0,0 1 15,-21 0-15,0 42 32,0 0-32,0 1 15,0-1-15,-21 0 0,21 0 0,0 21 16,0-20-16,0-1 0,-21 0 16,21 0-16,0 0 0,0 0 0,-22 1 15,22-1-15,0 0 0,0 0 0,-21 0 31,0-21-15,21-21 0,0 0-16,0 0 15,0 0-15,0-1 0,0 1 0,0 0 16,0 0-16,21-21 0,0 20 0,1-20 16,-1 21-16,0-21 0,0 20 15,0-20-15,0 21 0,1 21 0,20-21 16,-21 21-16,0 0 0,22 0 0,-22 0 15,0 21-15,0 0 0,0 0 16,0 0-16,1 22 0,-22-22 16,21 0-16,-21 21 0,0-20 0,0-1 15,0 0-15,0 0 0,0 0 16,0 0-16,-21 1 0,-1-1 0,1-21 16,21 21-16,0 0 0,-21-21 0,0 21 15,21-42 16</inkml:trace>
  <inkml:trace contextRef="#ctx0" brushRef="#br0" timeOffset="102370.98">19791 10943 0,'0'0'0,"21"0"0,0-42 15,-21 21-15,0 0 0,0-1 16,0 1-16,0 0 16,0 0-16,-21 0 0,0 21 0,0-21 15,-1 21-15,1 0 0,0 0 0,0 0 16,0 0-16,-22 0 0,22 21 16,-21 0-16,21 0 0,-22 21 0,22-20 15,0-1-15,0 21 0,0 0 16,0-20-16,21-1 0,-22 21 15,22-21-15,0 22 0,0-22 0,0 0 16,0 0-16,22 0 0,-1 0 16,0-21-16,0 0 0,0 0 15,0 0-15,1 0 0,-1 0 0,0 0 16,0 0-16,0-21 0,22 0 16,-22 0-16,0 0 0,0 0 0,0-1 15,0 1-15,1 0 0,-1-21 0,0 21 16,0-22-16,0 1 0,-21 0 15,21-1-15,-21 1 0,22 0 0,-22-1 16,0 1-16,0 0 0,0-1 0,0 1 16,0 0-16,0 20 15,0 1-15,0 0 0,0 42 16,-22 0 0,22 1-16,-21-1 0,21 21 15,-21 0-15,21 1 0,0-1 0,0 0 16,0 1-16,0-1 0,0 0 15,0 1-15,0-22 0,0 21 0,0-21 16,0 1-16,0-1 0,21 0 0,-21 0 16,21 0-16,1 0 0,-1 1 15,0-22 1,0 0-16,0 0 0,0 0 0,1 0 16,-1-22-16,0 1 15,0 0-15,0 21 0,0-21 0,1 0 16,-22 0-16,21-1 0,0 1 0,-21 0 15,21 0-15,-21 0 0,21 0 16,-21 42 15,0 0-31,0 0 0,-21-21 16,21 21-16,-21 0 0,21 1 0,0-1 16,0 0-16,0 0 0,0 0 0,0 0 15,0 1-15,0-1 16,21 0-1,0-21-15,0 0 0,1 0 16,-1 0-16,0 0 16,0-21-16,0 21 0,-21-21 0,21-1 15,1 1-15,-1 0 0,0 0 0,-21-21 16,21 20-16,0-20 0,0 0 16,-21-1-16,0 1 0,22 0 0,-1-1 15,-21-20-15,0 21 0,0-1 16,0 1-16,0 0 0,0 20 0,0 1 15,0 0-15,0 0 0,0 42 32,0 0-32,-21 0 0,21 22 0,-22-1 15,22-21-15,0 22 16,0-1-16,0 0 0,0 1 0,-21-1 16,21 0-16,0 1 0,0-22 0,0 21 15,0 0-15,0-20 0,0-1 16,0 0-16,0 21 0,0-21 0,21-21 15,1 22-15,-22-1 0,21-21 0,0 0 16,-21 21-16,21-21 0,0 0 16,0 0-16,1 0 0,-1 0 15,0-21-15,0 0 0,0 21 0,0-22 16,1 1-16,-1 0 16,0-21-16,0 21 0,0-1 0,0-20 15,1 21-15,-1 0 0,0 0 0,0-1 16,-21 1-16,0 42 31,0 1-31,0-1 0,0 0 16,-21 0-16,0 0 0,21 22 15,-21-22-15,21 0 0,0 0 0,0 0 16,0 0-16,0 1 16,0-1-16,0 0 0,21 0 15,0-21-15,0 0 0,0 0 16,0 0-1,1 0-15,-1 0 0,0-21 0,0 0 16,0 21-16,0-21 0,1-1 0,-22 1 16,21 0-16,0 0 0,0 0 15,-21 0-15,0-1 0,21 1 0,-21 0 16,21 0-16,-21 42 31,0 0-31,-21 0 16,21 1-16,-21-1 0,21 0 0,0 0 15,0 0-15,0 0 0,0 1 16,0-1-16,0 0 0,0 0 16,21-21 15,0 0-31,1 0 16,-1 0-16,-21-21 0,21 21 15,-21-21-15,21 0 0,-21-1 16,21 1-16,-21 0 0,0 0 0,0 0 15,0 0-15,0-1 0,0 1 16,0 0-16,-21 21 16,0-21-16,0 21 0,0 0 15,21-21 32,21 21-31,-21-21-16,21 21 0,0-22 15,0 22-15,0 0 0,1 0 0,-1 0 16,0 0-16,0 0 16,0 0-16,0 22 15,1-1-15,-22 0 0,0 0 16,0 0-16,0 0 16,0 1-16,0-1 0,0 0 0,0 0 15,0 0-15,-22 0 16,22 1-16,0-1 0,-21 0 15,21 0 1,-21-21 0,0 0-1,21-21 1,0 0 0,0 0-16,0-1 15,0 1-15,21 0 0,0-21 0,0 21 16,1-1-16,-1-20 0,0 21 0,0-21 15,21 20-15,-20 1 16,-1 0-16,21 0 0,-21 0 0,0 21 16,1 0-16,-1 0 0,0 0 0,0 0 15,0 21-15,-21 0 0,21 21 16,-21-20-16,0-1 0,0 0 16,0 0-16,0 0 0,0 0 15,-21 1-15,21-1 0,-21 0 0,21 0 16,-21 0-16,21 0 0,-21 1 0,21-1 15,0 0-15,-21-21 16,21 21-16,-22-21 0,1 0 63,21-21-63,0 0 15,-21 0-15,21-1 16,-21 1-16,21 0 0,0 0 15,0 0-15</inkml:trace>
  <inkml:trace contextRef="#ctx0" brushRef="#br0" timeOffset="102579.86">21590 10605 0,'0'0'0,"-21"0"16,0 0-16,-1-22 15,1 22 48,0 0-47,0 0-16</inkml:trace>
  <inkml:trace contextRef="#ctx0" brushRef="#br0" timeOffset="102838.73">20595 10753 0,'0'0'0,"21"0"31,0 0-31,1 0 0,-1 0 16,0 0-16,0 0 0,21 0 15,-20 0-15,-1 0 0,0 0 0,0 0 16,21 0-16,-20-21 0,-1 21 0,0 0 16,0 0-16,-21-22 0,21 22 15,-21-21 1,0 0-16,0 0 16,-21 0-1</inkml:trace>
  <inkml:trace contextRef="#ctx0" brushRef="#br0" timeOffset="103050.6">20129 10478 0,'0'0'0,"-21"0"15,0 0 1</inkml:trace>
  <inkml:trace contextRef="#ctx0" brushRef="#br0" timeOffset="103775.77">23008 10753 0,'0'-21'0,"-21"21"16,0 0 0,0 0-16,-1 0 15,1 0-15,0 0 16,21-22 46,0 1-30,-21 21-1,0 0-15,0 21-1,21 1 1,0-1-1,21 0-15,-21 0 16,21-21-16,0 21 0,-21 0 16</inkml:trace>
  <inkml:trace contextRef="#ctx0" brushRef="#br0" timeOffset="104011.44">22902 11070 0,'21'-21'47,"1"21"-47,-1 0 16,0 0-16,0 21 16,-21 0-16,0 1 0,0-1 15,0 0-15,0 0 0,0 0 16,0 22-16,-21-22 0,-21 0 0,20 0 15,-20 0-15,21 22 0,-64-43 16</inkml:trace>
  <inkml:trace contextRef="#ctx0" brushRef="#br0" timeOffset="104051.43">22458 11515 0,'-21'0'15,"42"0"-15</inkml:trace>
  <inkml:trace contextRef="#ctx0" brushRef="#br0" timeOffset="104654.7">23770 10478 0,'0'0'0,"-21"-43"16,21 22-16,0 0 15,-21 0-15,21 0 0,0-1 16,0 1-1,0 42 17,0 1-32,-21-1 0,21 0 15,0 0-15,-22 0 0,22 22 0,0-22 16,0 0-16,0 0 0,-21 0 16,21 0-16,0 1 0,0-1 0,-21 0 15,21 0-15,0-42 47,0 0-31,0 0-16</inkml:trace>
  <inkml:trace contextRef="#ctx0" brushRef="#br0" timeOffset="105023">23791 10033 0,'0'0'16,"-21"0"-16,0 0 0,0 0 0,0 0 16,-1 0-16,1 0 0,0 0 15,21 21-15,0 0 16,21-21 15,0 0-15,1 0-16,-1 0 0,0 0 0,0 0 15,0 0-15,0 0 16,-21-21-16,0 0 16,-21 21-16,0 0 15,0-21-15,0 21 16,0 0-16,-1 0 0,1 0 0,0 0 16,0 0-16,21 21 0,-21-21 15,21 21-15,0 0 0,0 1 16,0-1-16,0 0 0,21 0 15,-21 21-15,21-20 0,0-1 0,0 0 16,1 0-16,-1 0 0,0 0 16</inkml:trace>
  <inkml:trace contextRef="#ctx0" brushRef="#br0" timeOffset="105523.01">24193 10372 0,'0'-21'16,"-21"21"-16,0 0 16,0 0-1,21 21-15,-21 0 16,21 0-16,0 0 0,0 0 0,0 1 16,0-1-16,-21 0 0,21 0 0,0 0 15,-22 0-15,22 1 0,0-1 16,0 0-16,-21 0 0,21 0 15,-21-21-15,21-21 47,0 0-31,0 0-16,0 0 0,0-1 0,21-20 16,0 21-16,1-21 0,-1 20 0,0-20 15,0 21-15,0 0 0,0-22 16,1 22-16,20 21 0,-21-21 0,0 21 15,0 0-15,1 0 0,-1 0 0,0 21 16,0 0-16,-21 1 0,0-1 16,0 0-16,0 21 0,0-21 0,0 1 15,0 20-15,0-21 0,0 0 16,0 0-16,-21 1 0,21-1 0,-21 0 16,21 0-16,-21 0 0,21 0 15,-22-21 1,44-21 15,-1 21-15</inkml:trace>
  <inkml:trace contextRef="#ctx0" brushRef="#br0" timeOffset="107323.27">24892 10245 0,'0'0'0,"0"-21"15,-21 21 1,0 0-16,-1 0 0,1 0 16,0 21-16,0 0 0,0 0 15,0 0-15,-1 0 0,1 1 16,0 20-16,21-21 0,0 21 0,-21-20 16,21-1-16,0 21 0,0-21 0,0 22 15,0-22-15,0 0 0,0 0 16,0 0-16,0 0 0,21 1 15,0-22-15,0 0 16,1 0-16,-1 0 0,0 0 16,0 0-16,21 0 0,-20 0 0,-1-22 15,0 1-15,21 21 16,-21-21-16,22 0 0,-22 0 0,0-22 16,21 22-16,-20-21 0,-1 21 0,0-22 15,0 22-15,0-21 0,-21 21 16,0 0-16,0-1 0,0 1 15,-21 21 1,0 21-16,21 1 16,-21-22-16,21 21 0,0 0 0,0 0 15,0 0-15,0 22 0,0-22 16,0 0-16,0 0 0,0 0 0,0 0 16,0 1-16,0-1 0,0 0 15,21 0-15,-21 0 16,21-21-16,-21 21 0,21-21 15,0 0-15,1 0 0,-1 0 16,0 0-16,0 0 0,0 0 0,0 0 16,1 0-16,-1 0 0,21-21 0,-21 21 15,0-21-15,1 0 0,-1 0 16,0 0-16,0-1 0,-21 1 0,21 0 16,-21 0-16,21 0 0,-21-22 0,0 22 15,0 0-15,0 0 16,0 0-16,-21 21 15,0 0-15,0 0 16,0 0-16,0 21 0,-1-21 16,22 21-16,-21 0 0,21 22 0,-21-22 15,21 0-15,0 0 0,0 0 16,0 22-16,0-22 0,0 0 0,0 0 16,0 0-16,21-21 15,0 21-15,1-21 0,-1 0 16,0 0-16,0 0 15,0 0-15,0 0 0,1-21 16,-1 0-16,0 0 16,-21 0-16,21 0 0,-21-1 0,0 1 15,21 0-15,0 0 0,-21 0 16,22 0-16,-22-1 16,0 44-1,0-1 1,0 0-16,0 0 0,0 0 0,-22 0 15,22 1-15,0-1 0,0 0 0,-21-21 16,21 21-16,-21 0 0,21 0 16,0-42 31,21 0-32,0 0-15,-21 0 0,22 21 16,-22-21-16,0-1 0,21 1 15,0 0-15,0 0 0,-21 0 0,21 21 32,-21 21-17,0 0-15,0 0 16,0 0-16,0 1 0,0-1 0,0 0 16,21 0-16,1 0 15,-1-21-15,0 21 16,0-21-16,0 0 0,0 0 15,1 0-15,-1 0 0,0 0 16,0-21-16,0 21 16,-21-21-16,21 0 0,1 0 15,-22 0-15,0-1 16,21 1-16,-21 0 0,0 0 0,21 0 16,-21 0-16,0-1 0,0 44 31,0-1-16,0 0-15,-21 0 0,21 0 16,-21 0-16,21 1 0,-22-1 0,22 0 16,0 0-16,0 0 0,0 0 15,22-21 17,-1 0-17,0 0-15,0 0 16,0-21-16,-21 0 15,21 21-15,-21-21 0,0 0 16,22 0-16,-22-1 0,21 1 16,-21 0-16,0 42 31,0 0-15,0 1-1,0-1-15,0 0 0,0 0 16,21-21 15,0 0-31,0 0 16,0 0-16,1 0 0,-1 0 15,0 0-15,0-21 0,0 0 16,0 0-16,-21-1 0,22 1 16,-1-21-16,-21 21 0,21-22 15,-21 1-15,21 21 0,-21-21 0,0-1 16,21 1-16,0 21 0,-21-22 0,22 22 15,-22 0-15,0 0 16,0 42 0,0 0-1,0 0-15,-22 1 0,22-1 0,-21 21 16,21 0-16,-21-20 0,21 20 0,0 0 16,0 1-16,0-22 0,-21 21 15,21-21-15,0 22 0,-21-22 0,21 0 16,0 0-16,0 0 0,0 0 15,0 1-15,21-22 47,0 0-47,0-22 16,-21 1-16,21 0 0,1 0 16,-22 0-16</inkml:trace>
  <inkml:trace contextRef="#ctx0" brushRef="#br0" timeOffset="107519.15">26522 10435 0,'0'0'0,"-21"0"0,-1 0 0,1 0 16,0 0-16,42 0 47,0 0-32,1 0-15,-1 0 0,0 0 16,0 0-16,0 0 0,0 0 0,1 0 15,-1 0-15,0 0 16,0-21-16,0 21 0</inkml:trace>
  <inkml:trace contextRef="#ctx0" brushRef="#br0" timeOffset="107810.99">27030 10329 0,'-21'0'16,"-1"0"-16,22 22 16,-21-1-16,0 0 0,0 0 0,0 21 15,-22-20-15,22 20 16,0-21-16,0 21 0,0 1 0,0-1 16,-1-21-16,-20 22 0,21-22 0,0 21 15,21-21-15,-21 22 0,-1-22 16,22 0-16,-21 0 0,21 0 0,0 0 15,0 1-15,-21-22 0,21 21 0,0 0 16,-21-21-16,0 21 16,0-21-1,-1 0 1</inkml:trace>
  <inkml:trace contextRef="#ctx0" brushRef="#br0" timeOffset="110778.81">23199 12002 0,'0'0'0,"21"0"31,0 0-31,0 0 16,0-22 0,0 22-16,-21-21 0,22 21 15,-22-21-15,21 21 0,-21-21 16,0 0-16,0 0 15,0-1-15,0 1 0,-21 0 16,-1 21-16,1 0 0,0 0 16,0 0-16,0 0 0,0 0 0,-1 0 15,1 0-15,0 21 0,-21 0 16,21 22-16,-1-22 0,1 21 16,0-21-16,21 22 0,-21-22 0,21 21 15,0-21-15,0 1 0,0-1 16,0 0-16,0 0 0,0 0 0,21-21 15,0 0-15,0 21 0,1-21 0,-1 0 16,0 0-16,21 0 0,-21-21 16,1 21-16,20-21 0,-21 0 0,0 0 15,22 0-15,-22-22 0,0 22 16,0-21-16,0 21 0,0-22 0,1 1 16,-1 0-16,0-1 0,-21 1 0,0 0 15,0-1-15,0 1 0,0 21 16,0-22-16,0 22 0,0-21 15,0 21-15,0 0 0,0 42 32,-21 0-32,21 21 0,0-21 0,0 22 15,-21-1-15,21 0 0,-22 1 16,22-1-16,0 0 0,0 1 0,0-1 16,0 22-16,0-22 0,0 0 0,0 1 15,0-22-15,0 21 0,0-21 16,22 0-16,-1 1 0,0-1 0,0 0 15,0-21-15,0 0 0,22 0 0,-22 0 16,0 0-16,21 0 0,-20 0 16,20-21-16,-21 0 0,0 21 15,22-22-15,-22 1 0,0-21 16,0 21-16,-21-22 0,0 22 0,21-21 16,-21 0-16,0 20 0,0-20 0,0 0 15,0 21-15,0-1 0,0 1 16,0 42-1,-21 1-15,21-1 0,-21 0 16,21 21-16,-21-21 0,21 22 16,0-1-16,0-21 0,0 22 0,0-22 15,0 0-15,0 0 0,0 0 16,0 0-16,0 1 0,21-1 16,0-21-16,0 0 0,0 0 15,1 0-15,-1 0 0,0 0 16,0 0-16,0-21 0,0 21 0,1-22 15,-1 1-15,0 0 0,0 0 0,-21 0 16,21-22-16,0 22 0,1 0 16,-22-21-16,0 21 0,21-22 0,0 22 15,-21 0-15,0 0 0,21 0 16,-21 42 0,0 0-1,0 0 1,0 0-16,0 0 15,21-21 1,-21-21 15,0 0-15,0 0-16,0 0 0,0 0 16,0-1-16,0 1 15,-21 42 32,0-21-47,21 22 0,-21 20 0,21-21 16,0 0-16,-21 22 0,21-22 0,-22 21 0,22-21 15,0 22-15,0-22 16,0 0-16,0 0 0,0 0 0,0 0 16,0 1-16,0-1 0,22 0 0,-1-21 15,0 0-15,0 0 16,0 0-16,0 0 0,1 0 0,-1 0 15,0 0-15,0-21 0,0 21 16,0-21-16,1-1 0,-22 1 0,21 0 16,0-21-16,0 21 0,0-22 15,-21 22-15,0-21 0,21 21 16,-21-1-16,0 1 0,0 0 0,0 0 0,0 42 31,0 0-31,0 0 16,0 1-16,0-1 0,0 0 0,0 0 15,0 0-15,0 0 0,0 1 0,0-1 16,0 0-16,0 0 0,0 0 16,22 0-16,-1 1 15,0-22-15,0 0 0,0 0 16,0 0-16,1 0 0,-1 0 0,21 0 16,-21 0-16,0 0 0,1 0 0,-1-22 15,0 22-15,0-21 16,0 0-16,0 0 0,1 0 0,-22 0 0,0-1 15,0 1-15,0-21 0,0 21 16,0 0-16,0-1 0,-22 1 16,1 21-16,0 0 15,0 21-15,21 1 16,-21-22-16,21 42 0,-21-21 0,-1 0 16,22 0-16,0 1 0,0 20 0,0-21 15,0 0-15,0 0 0,0 1 16,0-1-16,0 0 0,22 0 15,-1-21-15,0 0 0,0 21 0,21-21 16,1 0 0,-22 0-16,0 0 0,0 0 15,0-21-15,1 21 0,-1-21 16,0 0-16,-21 0 0,21-1 0,-21 1 16,21 0-16,-21 0 0,0 0 0,0-22 15,0 22-15,21 0 0,-21 0 16,0 0-16,0 0 0,-21 42 31,21 0-31,0 0 16,-21 0-16,21 0 0,-21 1 0,21-1 15,-21 0-15,21 0 0,0 0 16,0 0-16,-21 1 16,21-1-16,0-42 46,0-1-30,21 1-16,-21 0 16,21 0-16,0 0 0,-21 0 0,21-1 15,0-20-15,-21 21 0,22 0 16,-22 0-16,21-1 0,0 22 16,0 0-16,-21 22 15,0-1 1,0 0-16,0 0 0,0 0 15,0 0-15,0 1 0,0-1 0,0 0 16,21 0-16,-21 0 16,21 0-16,1-21 31,-1 0-15,0 0-16,-21-21 0,0 0 15,21 21-15,-21-21 16,21 0-16,-21 0 0,21-1 0,-21 1 15,0 0-15,0 0 0,22 0 16,-22 0-16,21 21 0,-21-22 0,0 44 47,0-1-47,0 0 0,0 0 16,0 0-16,-21 0 0,21 1 0,0-1 15,0 0-15,0 0 0,0 0 16,0 0-16,21-21 31,0 22-31,0-22 0,0 0 16,22 0-16,-22 0 0,0 0 0,0-22 15,0 22-15,0-21 16,-21 0-16,0 0 0,22 0 16,-22 0-16,21-1 0,-21 1 0,21 21 15,-21-21-15,0 0 0,-21 42 31,21 0-15,-21 0-16,21 1 0,0-1 16,-22 0-16,22 0 0,0 0 0,-21-21 15,21 21-15,0 1 0,0-1 16,21-21 0,1 0-1,-1 0 1,0-21-16,0 21 15,-21-22-15,21 1 0,0 0 0,-21 0 16,22 0-16,-1 0 0,-21-22 16,21 22-16,0-21 0,0-1 0,0 1 15,-21 21-15,22-21 0,-1-1 16,-21 22-16,0-21 0,0 21 0,0-1 16,0 1-16,-21 21 31,-1 21-31,1 1 0,21-1 0,-21 0 15,0 21-15,0-21 0,21 22 16,-21-1-16,21-21 0,0 22 16,0-1-16,0-21 0,0 21 0,0-20 15,0-1-15,0 0 0,0 0 16,0 0-16,0 0 0,0 1 0,0-1 16,21-21-1,0 0-15,0 0 16,0 0-16,0 0 0,1-21 15,-1 21-15,0-22 16,-21 1-16,21 0 0,0 0 0,0 0 16,1 0-16</inkml:trace>
  <inkml:trace contextRef="#ctx0" brushRef="#br0" timeOffset="110970.71">25950 11917 0,'0'0'0,"-21"0"0,0 0 0,0 0 15,42 0 17,0 21-32,0-21 15,0 0-15,1 0 0,-1 0 0,0 0 16,0 0-16,0 0 16,0 0-16,1 0 0,-1 0 0,0 0 15,0 0-15,0 0 0</inkml:trace>
  <inkml:trace contextRef="#ctx0" brushRef="#br0" timeOffset="111286.53">26437 11578 0,'0'-42'15,"21"42"1,0 0-16,1 0 15,-1 0-15,0 0 0,-21 21 0,21 0 16,0 0-16,-21 22 0,0-1 0,0-21 16,0 22-16,0-1 15,0 21-15,0-20 0,-21-1 0,0 22 16,0-22-16,0 0 0,-1 1 16,-20 20-16,21-42 0,-21 22 0,-1-1 15,22-21-15,-21 0 0,21 22 0,-22-22 16,22 0-16,-21-21 0,21 21 15,-1 0-15,1-21 0,0 21 0,0-21 16,0 22-16,0-22 0,-1 21 16,1-21-16,0 0 0</inkml:trace>
  <inkml:trace contextRef="#ctx0" brushRef="#br0" timeOffset="112159.04">12573 12742 0,'0'0'0,"-21"0"0,0 0 16,-1-21-16,22 0 0,0 0 16,-21 0-16,0 0 0,21-1 15,0 1-15,0 0 0,-21 0 0,0 0 16,0 21-1,-1 0-15,1 0 0,0 0 0,0 0 16,-21 21-16,-1-21 0,1 21 0,21 0 16,-22 0-16,1 1 0,0 20 15,21-21-15,-1 0 0,1 0 16,21 1-16,0-1 0,0 0 0,21-21 16,1 21-16,-1-21 15,0 21-15,21-21 0,1 21 0,-1 1 16,0-1-16,1 0 0,-1 0 0,-21 0 15,21 0-15,-20 1 0,-1-1 16,0 21-16,-21-21 0,0 0 0,0 1 16,0-1-16,-21 0 0,21 0 15,-43 0-15,22-21 0,0 21 16,0-21-16,0 0 0,0 0 0,-1 22 16,1-22-16,0 0 0,0 0 15,0 0 1,21-22-16,0 1 15,21 21 17,0 0-32,-21 21 15,0 1-15,21-22 0,-21 21 16,21 0-16,-21 0 0,0 0 0,0 0 16,0 1-16,0-1 0,0 0 0,0 21 15,0-21-15,0 1 16,0-1-16,0 0 0,0 0 15,0 0 1</inkml:trace>
  <inkml:trace contextRef="#ctx0" brushRef="#br0" timeOffset="112279.97">11536 14118 0,'0'0'0</inkml:trace>
  <inkml:trace contextRef="#ctx0" brushRef="#br0" timeOffset="112439.27">12404 14182 0,'42'0'0,"64"0"16,-43 0-16,22-21 0,-22 21 0,22 0 15,0 0-15,-1-22 0,-20 22 0,-1 0 16,1 0-16,-22 0 0,1 0 0,-22 0 16,0 0-16,-42 0 15,-22 0 1,22 22-16,-21-22 0</inkml:trace>
  <inkml:trace contextRef="#ctx0" brushRef="#br0" timeOffset="112553.21">11261 14563 0,'0'0'0,"-85"21"15,-42 0-15</inkml:trace>
  <inkml:trace contextRef="#ctx0" brushRef="#br0" timeOffset="112731.11">11430 14669 0,'42'0'0,"1"0"16,20 0-16,1-22 0,41 22 0,-20-21 15,21 21-15,0-21 0,0 0 16,-1 21-16,1-21 0,0 0 0,0 21 16,0-22-16,-22 22 0,-20 0 15,21 0-15,-43 0 0,0 0 16,1 0-16,-22 0 0,-21 22 16,-21-1-16,-22-21 15,1 21-15,21-21 0,-43 21 0,22-21 16,0 21-16</inkml:trace>
  <inkml:trace contextRef="#ctx0" brushRef="#br0" timeOffset="112836.05">11155 14944 0,'0'0'0,"-148"42"16,105-42-1</inkml:trace>
  <inkml:trace contextRef="#ctx0" brushRef="#br0" timeOffset="113006.46">11303 15092 0,'21'0'15,"21"0"-15,1 0 0,20 0 0,1 0 16,-1 0-16,22 0 0,0 0 16,-1-21-16,1 21 0,0 0 0,20-21 15,-20 21-15,0 0 0,-1-22 0,-20 1 16,21 21-16,-22 0 0,-21 0 0,1 0 16,-1 0-16,-21 0 0,0 0 15,-21 21-15,-21-21 16,0 22-16,0-22 0,0 21 15,-22 0-15,1-21 0,-21 21 0,-1 0 16</inkml:trace>
  <inkml:trace contextRef="#ctx0" brushRef="#br0" timeOffset="113271.3">10922 15431 0,'-42'21'0,"84"-42"0,-148 63 15,85-42-15,-21 21 0,42 0 16,42-21-16,-21 0 15,43 0-15,-22 0 0,21 0 0,1 0 16,-1 0-16,22 0 0,-21 0 0,20 0 16,1 0-16,21 0 15,-22 0-15,22 0 0,-21 0 0,42 0 16,-21 0-16,0 0 0,-1 0 0,22 0 16,-21 0-16,0 0 0,0 0 0,-21 0 15,20 0-15,-20 0 0,-21 0 16,20 21-16,-41-21 0,20 0 0,-42 0 15,22 22-15,-43-1 16,-22-21-16,1 0 0,0 0 0</inkml:trace>
  <inkml:trace contextRef="#ctx0" brushRef="#br0" timeOffset="113395.24">11239 15960 0,'0'0'16,"0"21"-16</inkml:trace>
  <inkml:trace contextRef="#ctx0" brushRef="#br0" timeOffset="113507.17">11980 15812 0,'21'0'0,"22"0"16,-22 0-16,127 0 15,-106 0-15,1 0 16,-22 0-16,21 0 0,-21 0 0,22 0 0,-22 0 15,0 21-15,-21 0 16</inkml:trace>
  <inkml:trace contextRef="#ctx0" brushRef="#br0" timeOffset="113983.9">12023 16404 0,'0'0'0,"-22"21"0,1 1 0,0-1 15,0 0-15,-21 42 16,20-41-16,1-1 0,21 0 0,-21 0 16,21 0-1,21-21 1,0-21-16,22 0 16,-22 21-16,0-21 0,0 0 0,0 21 15,1 0-15,-1 0 0,0 0 0,0 0 16,0 0-16,-21 21 15,0 0-15,0 0 0,0 0 16,0 22-16,-21-22 0,0 0 0,0 0 16,0 0-16,-1 0 0,1 22 0,21-22 15,-21-21-15,21 21 16,0 0-16,0 0 0,0 1 16,21-1-16,0-21 15,-21 21-15,22 0 0,20-21 0,-21 21 16,0-21-16,22 21 0,-22 1 15,21-1-15,-21 0 0,0 0 0,1 21 16,-1-20-16,0 20 0,-21 0 0,0-21 16,0 22-16,-21-1 0,0 0 15,-22 22-15,22-22 0,-42-21 0,20 22 16,-20-1-16,20-21 0,-20 0 0,-1 1 16,-20-1-16,20-21 0,1-21 0,-1-1 15,1-20-15,20 0 16,-20-1-16,21-20 0</inkml:trace>
  <inkml:trace contextRef="#ctx0" brushRef="#br0" timeOffset="114626.53">12361 13335 0,'-21'21'16,"0"-21"15,21 21-15,0 1 0,0-1-1,0 0-15,21 0 16,0-21-16,0 0 15,1 0-15,-1 21 0</inkml:trace>
  <inkml:trace contextRef="#ctx0" brushRef="#br0" timeOffset="115152.23">11726 14330 0,'0'0'0,"-21"0"0,0 0 15,0 0-15,0 0 16,21 21 15,21-21-31,0 0 0,0 0 0,21 0 16,1 0-16,20 0 0,1 0 0,-1 0 15,22 0-15,0 0 0,-22 0 16,22 0-16,-1 0 0,1-21 16,0 21-16,-1 0 0,1 0 0,0 0 15,-1 0-15,1 0 0,0-21 0,-1 21 16,-20 0-16,-1 0 0,1 0 16,-22 0-16,-21 0 0,22 0 0,-22 0 15,-42 0 16,0 0-15,-1 0 0,22-21-16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1:28:57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1418 0,'0'-42'16,"0"21"-16,0 0 0,0-1 15,0 1-15,0 0 16,0 0-16,0 0 0,0 0 15,0-1-15,0 1 16,0 0-16,0 0 0,0 0 16,0 42 46,0 0-62,0 0 0,0 0 16,0 22-16,0-22 0,0 21 15,0-21-15,0 22 0,0-22 16,0 21-16,0 1 0,0-1 0,0 0 16,0 1-16,0-1 0,0 0 15,0 22-15,0-22 0,0 0 0,0 1 16,0-1-16,0-21 0,0 22 16,0-1-16,0-21 0,0 0 15,21 22-15,-21-22 0,21-21 0,-21 21 16,21-21-16,1 0 15,-1 0-15,0 0 0,0 0 16,0-21 0,-21 0-16,21-1 0,1 1 0,-22-21 15,0 21-15,21-22 0,-21 22 16,21-21-16,-21 0 0,0-1 16,0 1-16,21 0 0,-21-1 0,21 1 15,-21 21-15,21-22 0,-21 22 16,22 0-16,-22-21 0,0 21 15,0-1-15,21 22 16,-21 22 0,0-1-1,0 21 1,0-21-16,0 0 0,0 22 0,0-22 16,0 21-16,0 1 0,0-1 15,0-21-15,0 21 0,0 1 0,0-22 16,0 21-16,0-21 0,0 1 15,0 20-15,21-21 0,0 0 16,0-21-16,0 21 0,1 1 0,-1-22 16,0 0-16,21 0 0,-21 0 15,1 0-15,20 0 0,-21 0 0,0 0 16,22 0-16,-22-22 0,21 1 16,-21 0-16,22 0 0,-22 0 0,0 0 15,21-22-15,-21 22 16,1-21-16,-1-1 0,0 1 0,0 0 15,-21-22-15,0 22 0,21 0 16,0-1-16,-21 1 0,0 0 0,0 20 16,0-20-16,22 21 0,-22-21 15,0 20-15,0 1 0,0 0 16,0 0-16,0 0 16,-22 21-1,22 21-15,-21 0 0,21 0 16,-21 0-16,21 1 0,-21 20 15,21-21-15,0 21 0,0 1 0,0-1 16,-21 0-16,21 1 16,0-1-16,0 22 0,0-22 0,0 0 15,0 1-15,0-1 0,0-21 16,0 21-16,0 1 0,0-22 0,21 0 16,-21 0-16,21 0 0,0 1 15,0-1-15,1-21 0,-1 0 0,0 0 16,0 0-16,0 0 0,0 0 15,22-21-15,-22 21 0,0-22 0,21 1 16,-20 0-16,20-21 0,-21 21 16,0-22-16,22 1 0,-22 0 0,0-1 15,0 1-15,0-22 0,0 22 16,-21-21-16,22 20 0,-1-20 16,-21 20-16,0 1 0,0 0 0,0-1 15,21 1-15,-21 21 16,0-21-16,0 20 0,0 1 15,0 0-15,-21 21 0,0 0 16,-1 0-16,1 21 16,21 0-16,0 1 0,0-1 15,-21 21-15,21 0 0,0-20 0,-21 20 16,21 21-16,0-20 0,0-1 16,0 22-16,-21-22 0,21 21 0,0-20 15,-21-1-15,21 0 16,0 1-16,0-1 0,0-21 0,0 22 15,-22-22-15,22 0 0,0 0 16,0 0-16,0 0 0,0 1 0,-21-22 16,21-22 15,0 1-15,0 0-16,0-21 0,0 21 0,21-1 15,1-20-15,-1 21 0,0-21 16,0 20-16,0-20 0,0 21 0,22 0 15,-22 0-15,0-1 0,21 1 16,-20 0-16,-1 21 0,0 0 16,0 0-16,0 0 0,0 0 15,1 0-15,-1 21 0,-21 0 16,0 1-16,0-1 0,21 0 0,-21 21 16,0-21-16,0 1 0,0-1 15,21 0-15,-21 21 0,0-21 0,0 1 16,21-1-16,-21 0 15,21 0-15,1 0 0,-1-21 16,0 0-16,0 0 0,0 0 16,0 0-16,1 0 0,-1 0 15,0 0-15,0-21 0,0 21 0,0-21 16,1 0-16,-1 0 16,0-1-16,0 1 0,-21-21 0,21 21 15,-21-22-15,21 1 0,-21 21 16,0-21-16,22 20 0,-1-20 15,-21 21-15,0 0 0,0 0 0,0-1 16,21 22 0,-21 22-1,0 20 1,0-21-16,0 0 0,0 0 16,0 22-16,0-22 0,0 0 15,0 21-15,0-20 0,0-1 0,0 0 16,0 0-16,0 0 15,0 0-15,0 1 0,21-1 0,-21 0 16,21-21-16,0 0 16,1 0-16,-1 0 15,0 0-15,0 0 0,0 0 16,0 0-16,1 0 0,-1-21 0,0 0 16,0-1-16,0 1 0,0 0 0,1-21 15,-1 21-15,0-22 0,0 1 16,0-22-16,-21 22 0,21 0 0,1-22 15,-22 22-15,21 0 0,0-22 16,-21 22-16,0-1 0,0 1 16,0 0-16,0-1 0,0 22 15,0 0-15,0 0 0,-21 21 32,21 21-32,0 0 15,-21 0-15,21 1 0,-22-1 0,1 21 16,21 0-16,0-20 0,0 20 15,-21 0-15,21-21 0,0 22 0,0-1 16,0 0-16,0 1 0,0-1 16,0-21-16,0 22 0,0-1 0,0-21 15,0 21-15,0-20 0,0-1 0,0 0 16,0 0-16,0 0 16,0 0-16,21 1 0,-21-1 15,21-21-15,1 0 0,-22 21 16,21-21-16,0 0 0,0 0 0,0 0 15,0 0-15,1 0 0,-1 0 16,0 0-16,0 0 0,0 0 0,0-21 16,1 21-16,-1-21 0,0 21 15,0-22-15,0 1 0,0 0 0,1 0 16,-22 0-16,0 0 0,21-1 16,-21 1-16,21 0 0,-21 0 0,0-21 15,21 20-15,-21 1 0,0 0 16,0 0-16,0 0 0,0 0 15,-21 42 17,21 0-17,-21 0-15,0 0 16,21 0-16,-22 1 0,22 20 0,0-21 16,0 0-16,0 0 0,0 1 15,0-1-15,0 0 0,0 0 0,0 0 16,0 0-16,0 1 15,22-1-15,-22 0 16,21-21-16,0 0 16,0 0-16,0 0 15,0 0-15,1 0 0,-1-21 16,-21 0-16,21 21 0,0-22 16,-21 1-16,21 21 0,-21-21 0,21 0 15,-21 0-15,0-22 0,0 22 16,0 0-16,0-21 0</inkml:trace>
  <inkml:trace contextRef="#ctx0" brushRef="#br0" timeOffset="425.75">4000 1291 0,'0'0'0,"0"21"0,-21-21 0,21 22 16,0-1-16,0 0 15,21-21 1,1 0-16,-1 0 0,0 0 15,0 0-15,0 0 16,0 0-16,-21-21 0,22 21 0,-22-21 16,21 21-16,-21-22 0,0 1 15,0 0-15,0 0 16,-21 21-16,-1 0 0,1 0 16,0 0-16,0 0 0,0 0 15,0 0-15,-1 21 16,22 0-16,-21-21 0,21 21 15,-21-21-15,21 22 0,0-1 16,0 0-16,21-21 16,0 21-1</inkml:trace>
  <inkml:trace contextRef="#ctx0" brushRef="#br0" timeOffset="2218.25">6159 1715 0,'22'0'31,"-1"0"-15,-21-22-1,21 1-15,0 0 0,0 0 16,0 0-16,-21 0 0,22-1 16,20 1-16,-21-21 0,0 21 0,0-22 15,1 22-15,20-21 0,-21 0 16,0 20-16,0-20 0,1 0 0,-22-22 16,0 22-16,0 0 0,0-1 15,0 1-15,0 0 0,0 20 0,0-20 16,0 21-16,-22 0 0,1 21 15,0 0-15,0 0 16,0 0-16,0 0 0,21 21 16,-22 21-16,22 1 0,-21-22 0,21 21 15,-21 22-15,21-22 0,0 0 0,0 22 16,-21-22-16,21 22 16,-21-22-16,21 21 0,-21-20 0,21 20 15,0 1-15,0-22 0,0 0 16,0 22-16,0-22 0,0-21 0,0 22 15,21-22-15,0 21 0,0-21 16,-21 1-16,21-1 0,0-21 0,1 21 16,-1-21-16,0 0 0,0 0 15,0 0-15,0 0 0,22 0 0,-22-21 16,0 21-16,21-21 0,-20-1 0,-1 1 16,21 0-16,-21-21 0,0 21 15,1-22-15,-1 1 0,0 0 16,0 20-16,0-20 0,-21 0 15,0-1-15,21 22 0,-21 0 0,0 0 16,22 0-16,-22 42 47,0 0-47,-22 0 0,22 22 0,0-22 16,0 21-16,0-21 0,0 22 15,0-22-15,0 21 0,0-21 0,0 0 16,0 22-16,0-22 0,22 0 15,-1 0-15,0 0 0,-21 1 16,21-22-16,0 0 16,0 21-16,1-21 0,-1 0 0,0 0 15,0 0-15,0 0 0,0 0 0,1-21 16,-1-1-16,0 22 0,0-21 16,0 0-16,0 0 0,1 0 0,-1 0 15,-21-1-15,21 1 0,-21-21 16,21 21-16,-21-22 0,0 22 0,0-21 15,0 0-15,0 20 0,0-20 16,-21 21-16,0 0 0,0 0 0,-1-1 16,1 1-16,0 0 0,0 21 15,-21 0-15,20 0 0,1 0 0,-21 0 16,21 21-16,-22 0 16,22 1-16,0-1 0,0 0 0,-21 0 15,20 0-15,22 22 0,-21-22 16,0 21-16,21 0 0,-21-20 0,21 20 15,0 0-15,0 1 0,0-22 16,0 21-16,0-21 0,21 0 0,0 1 16,22-1-16,-22 0 0,21-21 15,-21 21-15,22-21 0,-1 0 0,0 0 16,1 0-16,-1 0 0,0 0 16,1 0-16,-1-21 0,21 21 0,-20-21 15,-1 0-15,22-1 0,-22 1 16,21 0-16,-20-21 0,-1 21 15,0-1-15,-20-20 0,-1 21 0,0-21 16,0 20-16,-21-20 0,0 21 16,0 0-16,0 0 0,0-1 0,0 1 15,0 0 1,-21 21 0,21 21-1,-21 0-15,21 1 0,-21-1 16,21 0-16,0 21 0,0-21 15,0 22-15,0-22 0,0 0 0,0 21 16,0-20-16,0 20 16,0-21-16,0 0 0,0 0 0,0 1 15,0-1-15,21 0 0,0-21 0,0 21 16,0-21-16,0 21 0,1-21 16,-1 0-16,0 0 0,0 0 0,0 0 15,0 0-15,1-21 0,-1 0 16,0 0-16,0 21 0,0-21 0,0-1 15,1 1-15,-1 0 0,-21-21 16,0 21-16,0-1 0,0-20 16,0 21-16,0-21 0,0-1 0,0 1 15,-21 21-15,21-22 0,-22 22 0,1 0 16,0-21-16,0 42 0,0-21 16,0 21-16,-1-22 0,-20 22 15,21 0-15,-21 0 0,-1 22 0,1-1 16,0 0-16,-1 0 0,22 21 15,-21-20-15,21-1 0,-1 21 0,1-21 16,21 22-16,0-22 0,0 21 16,0-21-16,0 0 0,0 1 0,21-1 15,1 0-15,-1 0 0,0 0 16,0-21-16,0 0 0,0 0 0,1 0 16,20 0-16,-21 0 0</inkml:trace>
  <inkml:trace contextRef="#ctx0" brushRef="#br0" timeOffset="2645.01">8636 1461 0,'0'0'0,"0"-22"0,0 1 0,0 0 0,0 0 15,-21 21 1,0 0-16,-1 0 15,1 0-15,21 21 16,0 0-16,0 0 0,0 22 16,0-22-16,0 21 0,0 1 15,0-1-15,0 0 0,0 1 16,0 20-16,0-21 0,0 22 0,0-22 16,0 22-16,0-22 0,0 22 15,0-22-15,-21 21 0,21 1 0,0-1 16,0 1-16,0 21 0,-21-22 15,21 1-15,0-1 0,0-21 0,-21 22 16,21-22-16,-21 1 0,21-22 0,0 21 16,0-21-16,0 0 0,-22 1 15,22-44 17,0 1-17,0 0-15,0 0 0,0 0 0,0 0 16,0-1-16,0-20 0,0 21 0,0-21 15,0-1-15,0-20 0,0 20 16</inkml:trace>
  <inkml:trace contextRef="#ctx0" brushRef="#br0" timeOffset="2991.7">8488 1609 0,'0'0'16,"0"-21"-16,0-43 15,0 43-15,21 0 16,0 0-16,0-1 0,0 1 16,1 21-16,20-21 0,-21 0 15,0 21-15,22 0 0,-1-21 16,-21 21-16,21 0 0,-20 0 0,20 0 16,-21 0-16,21 0 0,-20 21 15,-1 0-15,0 0 0,-21 22 0,0-22 16,0 21-16,0 0 0,0-20 15,0 20-15,-21 0 0,0-21 0,-22 22 16,22-22-16,-21 21 0,21-21 16,-22 1-16,1-1 0,21 0 0,0-21 15,-43 21-15,43-21 16,0 0-16,0 0 0,-1 0 16,1 0-16,0 0 0,0 0 15,0-21-15,0 21 0,-1 0 16</inkml:trace>
  <inkml:trace contextRef="#ctx0" brushRef="#br0" timeOffset="3773.25">1947 2498 0,'-21'0'0,"0"0"15,0 0-15,0 0 16,-1 0-16,1 21 0,0-21 16,0 0-1,21 21-15,21-21 31,21 0-15,1 0-16,-1 0 0,0 0 16,22 0-16,-1 0 0,22 0 15,0 0-15,21 0 0,-1 0 0,1 0 16,21 0-16,-21-21 0,0 21 16,21 0-16,0 0 0,0 0 15,0 0-15,-21 0 0,21 0 0,-21 0 16,-1-21-16,-20 21 0,0 0 15,-1 0-15,1-21 0,0 21 0,-22 0 16,1 0-16,-1-22 0,1 22 16,-22 0-16,0 0 0,1 0 0,-22 0 15,0 0-15,0 0 0,-21-21 16,0 0 0,-21 21-1,0 0 1,21-21-1,0 0 1</inkml:trace>
  <inkml:trace contextRef="#ctx0" brushRef="#br0" timeOffset="4577.8">6562 2307 0,'0'0'0,"-64"0"16,43 0-16,0 0 0,-22 0 0,22 0 16,-21 0-16,0 0 0,20 0 0,-20 0 15,21 0-15,-21 0 0,20 0 16,1 0-16,0 0 0,0 0 15,0 0-15,0 0 16,42 0 15,21 21-15,-21-21-16,22 0 0,-1 0 0,21 0 16,1 0-16,21 0 0,-1 0 15,1 0-15,21 0 0,0 0 0,21 0 16,-22 0-16,22 0 0,0 0 15,0 0-15,0 0 0,22 0 0,-22 0 16,0 0-16,0 0 0,-22 0 16,1 0-16,0 0 0,0 0 15,-21 0-15,-1 0 0,1 0 0,-22 0 16,1 0-16,-1 0 0,-20 0 16,-1 0-16,0 0 0,-20 0 0,-1 0 15,0 0-15,0-21 16,-42 21 62</inkml:trace>
  <inkml:trace contextRef="#ctx0" brushRef="#br0" timeOffset="12973.8">3217 3239 0,'-21'-22'15,"0"1"1,0 21-1,21-21 1,-21 21-16,-1 0 16,22 21-1,-21 0-15,21 1 16,0-1-16,0 0 0,0 0 0,0 0 16,0 0-16,0 1 0,21-22 15,1 21-15,-22 0 0,21-21 16,0 21-16,0-21 0,0 0 15,0 0-15,1 0 0,-1 0 16,0 0-16,0 0 0,21 0 16,-20-21-16,-1 0 0,21 0 0,-21-1 15,0 1-15,1 0 0,-1 0 16,0 0-16,-21-22 0,0 22 0,21 0 16,-21 0-16,0 0 0,0 0 15,0-1-15,0 1 0,0 0 16,-21 21 15,21 21-15,0 0-1,0 1-15,0-1 0,0 21 0,0 0 16,0 1-16,0-1 0,0 0 16,0 1-16,0-1 0,0 0 0,0 1 15,0-1-15,0 0 0,0 1 16,0-1-16,0 0 0,0 1 0,0-1 15,0 0-15,21 1 0,-21-1 16,0-21-16,0 22 0,0-1 16,0-21-16,0 21 0,0-20 15,0-1-15,0 0 0,0 0 0,0 0 16,-21-21-16,0 0 16,0 0-16,-1 0 0,1-21 15,-21 21-15,21-21 0,0 0 16,-22 0-16,22-1 0,-21-20 0,21 21 15,-1 0-15,-20-22 0,21 22 16,0 0-16,0 21 0,21-21 0,0 0 16,-22 21-16,1 0 15,21 21 17,21 0-32,1 0 15,-1 0-15,-21 1 0,21-1 16,0 0-16,21 0 0,-20-21 0,-1 21 15,0 0-15,21-21 0,1 0 16,-22 0-16,21 0 0,0 0 0,1 0 16,-1 0-16,0 0 0,1-21 15,-1 21-15,0-21 0,-20 0 0,20 0 16,0 0-16,-21-1 0,22-20 16,-22 21-16,21 0 0,-21 0 0,1-22 15,-22 22-15,21 0 0,-21 0 16,21 0-16,-21-1 0,0 1 0,0 0 15,0 0-15,0 0 16,0 42 15,0 0-31,0 0 16,0 22-16,0-22 16,0 0-16,0 0 0,0 0 0,0 0 15,0 22-15,0-22 0,0 0 16,0 21-16,0-20 0,0-1 0,0 0 15,0 0-15,0 0 16,0 0 0,0-42-1,0 0 1,0 0-16,0 0 0,0 0 16,0-22-16,0 22 0,0 0 15,0 0-15,21-22 0,0 22 0,0 0 16,1 0-16,-1 0 0,21 0 15,-21-1-15,0 1 0,1 0 0,-1 21 16,0 0-16,21-21 0,-21 21 16,1 0-16,-1 0 0,0 0 15,-21 21-15,0 0 16,21 0-16,-21 1 0,0-1 0,0 0 16,0 0-16,0 0 0,0 0 15,0 22-15,21-22 0,-21 0 16,0 0-16,0 0 0,21 1 15,1-1-15,-1-21 0,-21 21 0,21 0 16,0-21-16,0 0 0,0 0 16,1 0-16,20 0 0,-21 0 0,21 0 15,-20 0-15,20-21 0,-21 0 0,21 21 16,-20-21-16,20-1 0,-21-20 16,0 21-16,22 0 0,-22 0 0,0-22 15,0 22-15,-21-21 0,21-1 16,0 1-16,-21 21 0,22-21 0,-22-1 15,21 1-15,-21 21 16,21-22-16,-21 1 0,0 21 0,21-21 16,-21 20-16,0 1 0,0 0 15,21 0-15,-21 0 0,0 0 32,-21 21 61,21 21-93,0 0 0,-21 0 16,0 21-16,21-20 16,0-1-16,0 21 0,0 0 0,-21 1 15,21-1-15,-22 0 0,22 1 16,0 20-16,0-20 0,-21 20 0,0 1 15,21-1-15,-21 1 0,21-1 16,0 22-16,0-22 0,-21 22 0,21 0 16,-21-22-16,-1 22 0,1-1 0,21 1 15,-21 0-15,0-1 0,21 1 16,0 0-16,-21-22 0,21 1 16,0-1-16,0 1 0,0-22 0,0 0 15,0 1-15,0-22 0,0 0 16,0 0-16,21 0 0,0-21 0,0 0 15,0 0-15,1 0 0,-1-21 0,0 0 16,0 21-16,0-42 0,0 21 16,1-1-16,-1-20 0,21 0 0,-21-1 15,0 1-15,1 0 0,-1-22 16,0 1-16,0-1 0,-21 1 0,0-1 16,0 1-16,0 20 0,0-20 0,0-1 15,0 1-15,0 21 0,-21-1 16,0 1-16,0 0 0,-22-1 15,22 1-15,0 21 0,0 0 16,0-1-16,-1 1 0,1 0 0,0 0 16,0 21-16,0 0 0,0-21 15,42 21 32,0 0-47,0-21 0,0 21 16,0-22-16,1 1 0,-1 21 15,0-21-15,0 0 0,0 0 0,0 0 16,1-1-16,-1 1 0,0 0 16,0 0-16,0 0 0,0 0 15,1-1-15,-1 1 0,-21 0 0,21 0 16,0 0-16,0 0 0,-21-1 16,0 1-1,0 0 1,0 42-1,0 0 1,0 1-16,0-1 0,0 0 16,0 0-16,0 21 0,0-20 0,0-1 15,0 0-15,0 0 0,0 0 16,0 0-16,21 1 0,-21-1 16,22 0-16,-1 0 0,0-21 15,0 21-15,0-21 0,0 0 16,1 0-16,-1 0 0,0 0 0,21-21 15,-21 21-15,1-21 0,-1 0 16,0 0-16,0-1 0,0 1 0,-21 0 16,21 0-16,1 0 0,-22 0 15,0-22-15,21 22 0,-21 0 0,21 0 16,-21-22-16,0 22 0,0 0 16,0 0-16,0 0 0,0 42 46,0 0-46,0 0 0,-21 0 0,21 1 16,-21-1-16,21 0 0,0 21 16,-22-21-16,22 1 0,0 20 0,0-21 15,0 0-15,0 22 0,0-22 16,0 0-16,-21-21 0,21 21 0,0 0 16,0-42 15,0 0-16,0 0-15,21 0 16,-21-22-16,0 22 0,22 0 0,-1 0 16,-21 0-16,21-1 0,0-20 15,-21 21-15,21 0 0,0 21 16,1-21-16,-1-1 0,0 22 16,0-21-16,0 21 0,0 0 15,1 0-15,-22 21 16,21-21-16,-21 22 0,21-1 15,-21 0-15,21 0 0,-21 0 16,0 0-16,0 1 0,0-1 16,0 0-16,0 0 0,0 0 15,21 0-15,-21 1 0,0-1 0,21 0 16,1 0-16,-1-21 16,0 0-16,0 0 0,0 0 15,0 0-15,1 0 0,-1-21 16,0 21-16,0-21 0,0 0 0,22 21 15,-22-22-15,0 1 0,0 0 0,0 0 16,0-21-16,1 20 0,-1 1 16,-21-21-16,0 21 0,21-22 0,0 22 15,-21 0-15,21-21 0,-21 21 16,0-1-16,0 1 0,0 42 31,0 1-15,0-1-16,0 0 0,0 21 0,0-21 15,0 1-15,0 20 16,0-21-16,0 0 0,0 0 0,0 22 16,0-22-16,21 0 0,1 0 15,-22 0-15,21-21 0,0 22 0,0-22 16,0 0-16,0 0 0,1 0 16,-1 0-16,21 0 0,-21 0 15,0 0-15,1-22 0,-1 1 0,21 0 16,-21 0-16,0 0 0,1 0 15,-1-1-15,21-20 0,-21 21 16,0-21-16,1-1 0,-1 1 0,0 0 16,0-1-16,0 1 0,0 0 0,-21-1 15,0 1-15,0 0 0,0 20 16,22-20-16,-22 21 0,0 0 16,0 0-16,-22 21 15,22 21 1,-21 0-16,21 0 0,0 0 0,0 0 15,-21 22-15,21-1 0,0-21 16,-21 22-16,21-1 0,0-21 0,0 21 16,0 1-16,0-1 0,0-21 0,0 22 15,0-22-15,0 21 16,0-21-16,0 0 0,0 1 0,0-1 16,0 0-16,0 0 0,0 0 15,21 0-15,-21 1 0,21-22 0,0 0 16,1 21-16,-1-21 0,0 0 0,0 0 15,0 0-15,0 0 0,1 0 16,-1 0-16,0 0 0,0-21 0,21-1 16,-20 1-16,-1 21 0,0-21 15,0 0-15,0 0 0,0 0 0,1-1 16,-1 1-16,-21 0 0,0-21 0,21 21 16,-21-1-16,0 1 0,0 0 15,0 0-15,0 0 0,-21 42 47,0-21-47,21 21 0,-22 0 16,22 0-16,0 1 0,0-1 15,-21 0-15,21 0 0,-21 0 0,21 0 16,0 1-16,0-1 0,0 0 0,0 0 16,0 0-16,0 0 15,21-21-15,0 22 0,1-22 16,-1 0-16,0 0 0,0 0 15,0 0-15,0 0 0,1 0 0,20 0 16,-21-22-16,0 22 0,0-21 16,1 21-16,20-21 0,-21 0 15,0 21-15,0-21 0,1 0 0,-1-1 16,-21 1-16,21 0 0,0 0 16,0 0-16,-21 0 0,21-1 0,-21 1 15</inkml:trace>
  <inkml:trace contextRef="#ctx0" brushRef="#br0" timeOffset="13261.69">7451 3471 0,'21'0'16,"0"0"0,0 0-16,0 0 0,0-21 15,1 21-15,20-21 0,-21 21 0,21-21 16,-20 21-16,20 0 0,-21-21 16,0 21-16,0 0 0,1 0 0,-1-21 15,0 21-15,-21-22 0,0 1 16</inkml:trace>
  <inkml:trace contextRef="#ctx0" brushRef="#br0" timeOffset="13665.46">6689 3217 0,'0'0'0,"-22"22"0,1-1 0,21 0 16,-21 0-16,0 0 0,21 0 15,0 1-15,0-1 16,0 0-16,21-21 15,0 0 1,0 0-16,1 0 16,-22-21-16,0 0 0,21-1 0,-21 1 15,0 0 1,0 0-16,-21 21 16,21-21-16,-22 21 15,1 0-15,0 0 0,0 0 16,0 0-1,0 21 1</inkml:trace>
  <inkml:trace contextRef="#ctx0" brushRef="#br0" timeOffset="14029.3">5757 3302 0,'0'0'0,"-42"21"16,21-21-16,21 21 0,-21-21 15,21 22 1,0-44 15,0 1-15,0 0-16,0 0 15,0 0 17,21 21-1,0 0-16,0 0-15,0 0 0,0 0 0,1 0 16,20 0-16,0 0 0</inkml:trace>
  <inkml:trace contextRef="#ctx0" brushRef="#br0" timeOffset="15857.63">9461 3725 0,'-21'0'0,"0"22"16,21-1 15,21-21 16,0 0-31,-21-21-16,22 21 0,-1-22 15,0 1-15,-21 0 0,21 0 0,0 0 0,0 0 16,1-22-16,-1 22 0,0-21 16,0-22-16,0 22 0,0-22 15,1 22-15,-1-21 0,-21-1 16,21 22-16,0-22 0,-21 22 0,0 0 15,0-22-15,0 22 0,0-1 16,0 1-16,0 0 0,-21 21 0,21-1 16,-21 22-16,0 0 0,-1 0 15,1 0-15,0 0 0,21 43 16,-21-22-16,0 21 0,0 1 0,-1-1 16,1 0-16,0 22 0,21-22 15,0 22-15,-21-1 0,21 1 16,-21-1-16,21 1 0,0-1 15,0 1-15,0-22 0,0 21 0,0-20 16,0-1-16,21 0 0,0-20 16,0 20-16,0-21 0,1 0 0,20 0 15,-21 1-15,21-22 0,-20 0 0,20 0 16,-21 0-16,21 0 0,1 0 16,-22 0-16,21 0 0,1-22 0,-22 1 15,21 0-15,0 0 0,-20 0 16,-1 0-16,21-1 0,-21-20 0,0 21 15,1-21-15,-1 20 0,-21-20 0,21 21 16,-21-21-16,21 20 16,-21 1-16,0 0 0,0 0 0,0 42 47,0 0-47,0 0 0,-21 1 15,21-1-15,0 0 0,-21 0 16,21 21-16,0-20 0,0-1 0,0 0 15,0 0-15,0 0 0,0 0 16,0 1-16,0-1 0,21 0 16,0 0-16,0-21 0,0 0 15,1 21-15,-1-21 0,0 0 16,0 0-16,0 0 0,0-21 16,22 21-16,-22-21 0,0 0 15,0 0-15,22-1 0,-22 1 0,0 0 16,0 0-16,0-21 0,0 20 0,-21-20 15,0 0-15,0 21 0,0-22 16,0 1-16,0 21 0,0 0 0,0-1 16,-21 1-16,0 0 0,0 0 15,-21 21-15,20 0 0,1 0 0,-21 0 16,21 0-16,-22 0 0,22 21 16,-21 0-16,21-21 0,0 43 0,-1-22 15,1 0-15,0 21 0,21-21 16,-21 22-16,21-22 0,0 21 15,0-21-15,0 22 0,21-22 0,0 0 16,0 21-16,1-20 0,-1-1 16,0-21-16,0 21 0,0 0 0,22-21 15,-22 0-15,0 21 0,21-21 0,1 0 16,-22 0-16,21 0 0,0 0 16,1-21-16,20 21 0,-20-21 0,-1 0 15,0 0-15,1-1 0,-1 1 16,0 0-16,1 0 0,-1 0 0,-21-22 15,21 22-15,-20 0 0,-1-21 0,-21 21 16,0-1-16,21 1 0,-21 0 16,0 0-16,0 0 0,0 0 31,-21 42-15,21 0-16,0 0 0,0 0 15,-21 0-15,21 1 0,-22-1 16,22 21-16,0-21 0,0 0 0,0 1 15,0-1-15,0 0 0,0 0 16,0 0-16,0 0 0,22 1 0,-1-1 16,0 0-16,0 0 15,0-21-15,0 0 0,1 21 16,-1-21-16,0 0 0,0 0 0,21 0 0,-20 0 16,-1 0-16,0 0 0,0-21 15,21 0-15,-20 21 0,-1-21 16,0 0-16,0-1 0,0 1 0,0 0 15,1-21-15,-22 21 0,0-22 16,0 22-16,0-21 0,0-1 0,0 22 16,0-21-16,0 21 0,-22-22 15,1 22-15,0 0 0,0 0 0,-21 0 16,20 0-16,1 21 0,-21 0 0,21 0 16,0 0-16,-22 0 0,22 21 15,0 0-15,0 0 0,0 0 0,-1 0 16,1 1-16,21-1 15,-21 21-15,21-21 0,0 0 0,0 1 16,0 20-16,0-21 0,0 0 0,0 0 16,0 1-16,21-1 15,0 0-15,1 0 0,-1-21 16,0 0-16,0 0 0,-21 21 16,21-21-16,0 0 0,1 0 0,-1 0 15,0 0-15,0 0 0</inkml:trace>
  <inkml:trace contextRef="#ctx0" brushRef="#br0" timeOffset="16276.92">12150 3302 0,'0'0'0,"0"-21"0,0-43 16,-22 43-16,22 0 15,-21 21-15,21 21 31,0 0-31,0 1 16,0-1-16,0 0 0,0 21 0,0 1 16,0-1-16,0 0 0,0 1 0,0-1 15,0 0-15,0 1 0,0-1 16,0 0-16,21 1 0,-21-1 16,0 21-16,0-20 0,0 20 15,0 1-15,0-1 0,0 1 0,0 20 16,-21-20-16,0 21 0,0-22 0,0 22 15,0-1-15,21-20 0,-22 21 0,1-22 16,0 1-16,21-1 0,0-21 16,0 22-16,0-22 0,-21-21 0,21 22 15,0-22-15,0 0 0,0 0 0,0 0 16,0-42 15,21 0-31,-21 0 16,0 0-16,21-22 0,0 22 15,1-21-15,-22 21 0,0-22 16,21-20-16,0 21 0</inkml:trace>
  <inkml:trace contextRef="#ctx0" brushRef="#br0" timeOffset="16677.68">12086 3577 0,'0'0'0,"-21"-21"0,0 0 0,0 0 16,-1 0-16,1-1 0,0 1 0,21 0 16,0 0-16,0 0 15,0 0-15,0-1 0,0 1 16,21 0-16,0 0 0,1 0 0,20 0 16,-21-1-16,21 22 0,-20-21 15,20 21-15,0-21 0,-21 21 0,22 0 16,-22 0-16,0 0 0,21 0 15,-20 21-15,-1 0 0,-21 1 0,0-1 16,21 0-16,-21 0 0,0 0 0,0 22 16,0-22-16,-21 21 0,0-21 15,-1 0-15,-20 22 0,21-22 16,-21 0-16,20 0 0,1 0 0,-21 1 16,21-1-16,0-21 0,-1 21 15,1-21-15,0 0 16,21-21 31,0 0-47,0-1 15</inkml:trace>
  <inkml:trace contextRef="#ctx0" brushRef="#br0" timeOffset="31314.69">2392 6287 0,'0'0'0,"-21"0"0,21 21 0,-22-21 15,1 21-15,21 0 16,0 0-1,0 0 1,0 1-16,21-22 16,1 0-1,-1 0-15,0 0 0,0 0 16,0 0-16,0 0 0,22-22 0,-22 22 16,0-21-16,21 21 0,-20-21 15,-1 0-15,0 0 0,0 21 16,0-21-16,-21-1 0,0 1 0,21 0 15,-21 0-15,0 0 16,0 0-16,0-1 16,-21 22-1,0 0 1,21 22 0,0-1-16,-21 0 0,21 0 15,0 0-15,0 0 0,0 1 0,0 20 16,0 0-16,0 1 0,0-22 15,0 21-15,0 0 0,-21 1 0,21 20 16,0-42-16,0 22 0,0-1 16,0 0-16,-21-20 0,21 20 15,0-21-15,0 21 0,0-20 16,0-1-16,0 0 0,0 0 0,0 0 16,-22-21-1,1 0-15,0 0 16,0 0-16,0 0 15,0-21-15,-1 0 0,1 0 16,0 21-16,0-21 0,0-1 16,-22 1-16,22 0 0,0 0 0,21 0 15,-21 21-15,0-21 16,0 21-16,21 21 47,0 0-47,21-21 0,0 21 15,0 0-15,0-21 0,0 21 0,1 1 16,-1-22-16,21 0 0,-21 0 16,22 21-16,-1-21 0,-21 0 0,21 0 15,1 0-15,-1 0 0,0 0 16,1 0-16,-1-21 0,0 21 0,-20-22 16,20 1-16,0 0 0,-21 0 15,22 0-15,-22 0 0,0-1 0,0-20 16,0 21-16,1-21 0,-1-1 15,-21 22-15,0-21 0,0-1 16,0 1-16,0 21 0,0-21 0,0 20 16,0 1-16,0 0 0,0 0 15,0 0-15,0 0 0,-21 21 32,21 21-17,-22 0-15,22 21 0,0-21 16,0 22-16,0 20 0,0-20 15,-21-1-15,21 21 0,0-20 0,-21 20 16,21 1-16,0-22 0,0 22 0,0-1 16,-21 1-16,21-1 15,0 22-15,-21-22 0,21 22 0,0 0 16,0-1-16,0 1 0,0-22 16,0 22-16,0 0 0,0-1 0,0-20 15,0 21-15,0-22 0,21-21 0,0 1 16,0-1-16,0 0 0,1-20 15,-1-1-15,0 0 0,0-21 0,0 0 16,22 0-16,-22 0 0,0 0 16,0 0-16,0-21 0,0 0 15,1-1-15,-22-20 0,21 21 0,0-21 0,0-1 16,0 1-16,-21 0 0,0-22 16,21 22-16,-21-22 0,0 1 15,0-1-15,0 1 0,0-1 0,0 1 16,0-1-16,-21 1 0,0-22 15,-21 43-15,21-22 0,-22 1 0,1 20 16,0 22-16,20-21 0,-20 21 16,21 0-16,-21-1 0,20 22 0,-20 0 15,21-21-15,0 21 0,0 0 16,-1 0-16,44 0 31,-22-21-15,21 21-16,0 0 0,0 0 0,0-21 15,0 21-15,1 0 16,-1-21-16,0 0 0,0 21 0,0 0 16,0-22-16,1 22 0,-1-21 15,0 21-15,0-21 0,0 21 0</inkml:trace>
  <inkml:trace contextRef="#ctx0" brushRef="#br0" timeOffset="31877.22">5630 6096 0,'0'0'0,"0"-21"16,0 0-1,0 0-15,0-1 0,0 1 16,0 0-16,0 0 0,0 0 0,0 0 15,0-1-15,0 1 0,0 0 16,0 0-16,0 0 0,-21 0 16,0 21-16,0 0 15,-22 0-15,22 0 0,-21 0 0,0 0 16,-1 21-16,1 0 0,21 0 16,-22 0-16,-20 0 0,21 22 0,-1-1 15,22 0-15,-21 1 0,-1-1 16,22 0-16,-21 1 0,21-1 15,0 22-15,21-22 0,0 21 0,0-20 16,0 20-16,0-20 0,0-1 16,21 0-16,0 1 0,0-1 0,0-21 15,22 21-15,-1-20 0,-21-1 16,21 0-16,1 0 0,-1-21 0,0 0 16,1 21-16,-1-21 0,22 0 0,-22 0 15,0 0-15,22-21 0,-22 0 16,0 0-16,1 0 0,-1-1 0</inkml:trace>
  <inkml:trace contextRef="#ctx0" brushRef="#br0" timeOffset="32349.95">6032 6477 0,'0'0'0,"22"-21"0,-1-64 15,-21 64-15,0-21 16,0 21-16,0-1 0,0 1 0,0 0 16,-21 21-16,-1 0 15,1 0-15,0 0 0,0 0 16,0 21-16,0 0 0,-1 1 15,1-1-15,21 21 0,-21-21 16,21 22-16,-21-1 0,21 0 0,0-21 16,0 22-16,0-1 0,0-21 0,0 22 15,0-22-15,0 0 0,0 0 16,0 0-16,0 0 0,21 1 16,0-22-16,0 0 0,1 21 15,-1-21-15,0 0 0,0 0 0,0 0 16,0 0-16,22-21 0,-22-1 0,0 1 15,21 0-15,-20 0 0,-1 0 16,0 0-16,0-22 0,-21 1 0,21 21 16,0-22-16,-21 1 0,0 0 15,0-1-15,0 1 0,0 21 0,0-21 16,0 20-16,0 1 0,-21 0 0,0 21 16,0 0-16,0 0 15,0 0-15,-1 0 0,1 0 0,-21 0 16,21 21-16,0 0 0,-1 22 15,-20-22-15,21 21 0,0-21 16,0 22-16,-1-1 0,1-21 0,21 22 16,0-22-16,0 21 0,0-21 15,0 0-15,21 1 0,22-22 0,-22 21 16,0-21-16,21 21 0,-20-21 0,20 0 16,-21 0-16,21 0 0,-20-21 15</inkml:trace>
  <inkml:trace contextRef="#ctx0" brushRef="#br0" timeOffset="35241.05">6710 6371 0,'0'0'0,"0"-21"0,21 0 0,-21 0 15,-21 21 1,0 0-16,-1 0 0,1 0 16,0 0-16,0 0 15,0 0-15,21 21 0,0 0 16,-21 21-16,21-20 0,0-1 0,0 21 15,0-21-15,0 0 0,0 22 16,0-22-16,0 0 0,0 0 0,0 0 16,0 1-16,0-1 0,-22 0 15,22 0-15,0 0 16,0-42 15,0 0-31,-21 21 16,21-21-16,0 0 0,0-22 0,0 22 15,0-21-15,0 21 0,0-22 16,21 22-16,1-21 0,-22-1 0,21 22 16,21 0-16,-21 0 0,0 0 15,1 0-15,-1 21 0,21 0 0,-21 0 16,0 0-16,1 0 0,-1 21 0,0-21 16,0 21-16,0 21 0,-21-21 15,21 1-15,1 20 0,-22-21 0,21 21 16,0-20-16,-21-1 0,0 21 15,21-21-15,0 0 0,-21 1 16,21-1-16,-21 0 0,0 0 16,22-21-16,-22 21 0,21-21 15,0 0-15,0 0 16,0-21-16,-21 0 0,21 0 16,1 0-16,-22-1 15,21-20-15,0 21 0,-21-21 0,21-1 16,0 22-16,0-21 0,1-1 0,-1 1 15,21 21-15,-21 0 16,0 0-16,22-1 0,-22 1 0,21 21 16,-21 0-16,1 0 0,-1 0 15,21 0-15,-21 0 0,0 0 0,1 0 16,-1 21-16,0 1 0,-21-1 0,0 0 16,21 0-16,-21 0 0,21 0 15,-21 1-15,0-1 0,0 0 16,0 0-16,0 0 0,21-21 15,-21-21 32,0 0-47,0 0 0,0 0 16,0-1-16,-21 1 0,0 0 16,0 0-16,0 0 15,21 0-15,-21-1 0,-1 22 0,1 0 16,0-21-16,0 21 0,0 0 0,0 0 15,-1 0-15,1 0 0,0 21 16,0-21-16,-21 22 0,20-1 0,1 21 16,0-21-16,21 0 0,-21 22 15,21-22-15,-21 21 0,21-21 0,0 22 16,0 41-16,0-62 16,0-1-16,21-21 0,0 21 15,0-21-15,0 21 0,1-21 16,-1 0-16,0 0 0,21 0 15,-21 0-15,1-21 0,-1 21 16,21-21-16,-21 0 0,0 21 0,1-22 16,-1-20-16,0 21 0,21-21 15,-42 20-15,21-20 0,1 0 0,-1-1 16,0 1-16,-21 0 0,0-1 0,21-20 16,-21 21-16,21-1 0,-21 1 15,21 0-15,-21-1 0,0 1 0,0 21 16,0 0-16,0-1 0,0 1 0,0 0 15,-21 42 1,21 0 0,-21 1-16,21 20 15,-21-21-15,21 21 0,-21 1 0,21-1 16,0 0-16,0-20 0,0 20 0,-21 0 16,21 1-16,0-1 0,0 0 15,0 1-15,0-1 0,0 0 0,0-21 16,0 22-16,0-22 0,21 0 15,-21 0-15,21 0 0,-21 1 0,21-1 16,0 0-16,0-21 0,1 0 16,-1 0-16,0 0 0,0 0 15,0 0-15,0-21 0,1 21 16,-1-21-16,0-1 0,0 1 0,0 0 16,-21-21-16,21 21 15,1-1-15,-22-20 0,21 21 0,-21-21 16,0 20-16,0 1 0,0 0 0,0 0 15,0 0-15,0 42 32,0 0-32,0 0 15,-21 0-15,21 1 0,0-1 16,0 0-16,0 0 0,0 0 0,0 22 16,0-22-16,0 0 0,0 0 0,0 0 15,21 0 1,0-21-16,-21 22 0,21-22 0,0 0 0,0 0 15,1 0-15,-1 0 16,0 0-16,0 0 0,21 0 16,-20-22-16,-1 1 0,0 0 0,0 0 15,0 0-15,0 0 0,1-22 0,-1 1 16,0 0-16,0-1 0,0 1 16,0 0-16,-21-1 0,22 1 0,-22 0 15,21-22-15,-21 22 0,0-1 0,21 1 16,-21 21-16,21-21 0,-21 20 15,0 1-15,0 0 0,0 0 0,0 0 16,0 42 15,0 0-31,0 0 0,0 0 16,-21 22-16,21-22 0,0 21 16,0 1-16,0-22 0,0 21 0,0 0 15,0 1-15,0-22 0,0 21 0,0 1 16,0-22-16,0 21 0,0 0 15,0-20-15,0 20 0,0-21 0,21 0 16,0 0-16,-21 1 0,21-1 0,1 0 16,-1 0-16,0-21 0,21 21 15,-21-21-15,1 0 0,-1 0 16,0 0-16,0 0 0,0 0 0,0-21 16,1 0-16,-1 0 0,0 0 15,0-1-15,0 1 0,0 0 16,1 0-16,-22-21 0,21 20 0,-21-20 0,21 0 15,-21 21-15,21-22 0,-21 22 16,0 0-16,0 0 0,0 0 0,21-1 16,-21 44 15,0-1-31,0 0 0,0 0 16,0 0-16,0 0 0,0 1 0,0 20 15,0-21-15,0 0 16,0 22-16,0-22 0,0 0 0,0 0 15,0 0-15,0 0 0,21 1 0,-21-1 16,22-21-16,-1 21 16,0-21-16,0 0 0,0 0 15,0 0-15,1 0 0,-1 0 0,0 0 16,0-21-16,0 21 0,-21-21 16,21-1-16,1 1 0,-1 0 0,0 0 15,-21-21-15,21 20 0,0 1 0,-21 0 16,0-21-16,21 21 0,1-1 15,-22 1-15,21 21 16,-21 21 15,0 1-31,0-1 16,0 21-16,0-21 0,0 0 0,0 1 16,0-1-16,0 0 0,0 0 15,0 0-15,0 0 16,21-21-16,0 0 15,0 0-15,0 0 16,1 0-16,-1 0 0,0-21 16,0 0-16,-21 0 15,0 0-15,0 0 0,0-1 16,0 1-16,0 0 16,0 0-16,-21-21 0,21 20 0,-21 1 15,0 0-15,-1 0 0,1 21 16,0 0-1,0 0-15,0 0 16,42 0 15,0 0-31,0 0 16,0 0-16,1 0 0,-1 0 0,21 0 16,-21 0-16,22 0 0,-22 0 15,0-21-15,21 21 0,-21 0 0,1 0 16,20 0-16,-21 0 0,0 0 15,0 0-15,1 0 0,-1 0 16,0 0-16,0 0 0,-21 21 0,0 0 16,0 0-16,0 0 15,0 1-15,0-1 16,0 0-16,0 0 0,0 0 16,0 0-16,0 1 15,-21-1-15,21 0 0,-21-21 16,0 21-16,21 0 0,0 0 15,-22-21-15,22 22 0,-21-22 16,21-22 31,0 1-47,0 0 16,0 0-16,21 0 15,-21 0-15,22-22 0,-1 22 0,0 0 16,0-21-16,21 20 0,-20-20 0,20 21 15,0 0-15,-21 0 0,22-1 16,-1 1-16,-21 0 0,22 21 16,-22 0-16,21 0 0,-21 0 0,0 0 0,1 0 15,-22 21-15,0 0 16,0 1-16,0-1 16,0 0-16,0 0 0,0 0 0,0 0 15,-22 1-15,22-1 0,0 0 16,-21 0-16,21 0 0,-21 0 0,0-21 15,21 22-15,0-1 0,0 0 0,-21-21 16,21 21-16,-21-21 0,21 21 16,0-42 31,0 0-47,0 0 0,0 0 15,0-22-15,0 22 0,0 0 16</inkml:trace>
  <inkml:trace contextRef="#ctx0" brushRef="#br0" timeOffset="35453.93">10287 5694 0,'0'0'0,"-21"0"0,0 0 15,-1 0-15,1 0 0,0 0 0,0 0 16,0 0-16,0 0 15,21 21 32</inkml:trace>
  <inkml:trace contextRef="#ctx0" brushRef="#br0" timeOffset="35678.8">8890 6075 0,'0'0'16,"-21"0"-16,-22 21 16,22-21-16,42 0 15,1 0 1,-1 0-16,21 0 0,-21 0 0,0 0 15,22-21-15,-22 21 0,21-21 16,-21 21-16,22 0 0,-22-21 0,0 21 16,0-22-16,0 22 0,-21-21 0</inkml:trace>
  <inkml:trace contextRef="#ctx0" brushRef="#br0" timeOffset="35895.25">8445 5863 0,'0'0'0,"-21"0"31,0 0-31,0 0 16,42 0 15,0 0-31,0 0 0,1 0 15,-1 0-15,0 0 0</inkml:trace>
  <inkml:trace contextRef="#ctx0" brushRef="#br0" timeOffset="36433.86">11938 6054 0,'0'0'0,"21"-64"16,-21 43-1,0 0-15,0 42 47,0 0-47,-21 22 16,21-22-16,0 21 0,0-21 16,0 22-16,-21-1 0,21-21 0,-21 21 15,21 1-15,0-1 0,0-21 16,-22 22-16,22-22 0,0 0 0,0 0 15,0 0-15,0 0 0,22-21 32,-1-21-32,0 0 15,0 0-15,0 0 0</inkml:trace>
  <inkml:trace contextRef="#ctx0" brushRef="#br0" timeOffset="36913.58">12573 5969 0,'0'0'0,"-21"0"47,0 0-47,-1 0 0,1 0 0,0 21 16,-21-21-16,21 21 0,-1 1 15,1-22-15,0 21 0,0 0 16,0-21-16,21 21 0,0 0 0,0 0 15,0 1 1,0-1-16,21-21 16,0 21-16,0-21 0,0 0 15,1 0-15,-1 21 0,21-21 16,-21 0-16,0 0 0,1 21 0,-1-21 16,0 0-16,0 21 0,0-21 0,0 22 15,1-22-15,-22 21 16,0 0-16,0 0 0,0 0 15,0 0 1,-22 1-16,1-22 0,0 21 16,0-21-16,0 21 0,-22-21 0,22 0 15,0 0-15,-21 21 0,21-21 0,-22 0 16,22 0-16,0 0 0,0 0 16,0 0-16,-1 0 0,1 0 0,0 0 15,0 0-15,21-21 0,-21 21 16,0-21-16,-1 0 15,22-1-15,0 1 0,0 0 16,-21 0-16,21 0 16</inkml:trace>
  <inkml:trace contextRef="#ctx0" brushRef="#br0" timeOffset="37141.44">11874 5800 0,'0'0'0,"-42"0"15,21 0 17,21-21-32,21 21 46,0 0-46,0 0 0</inkml:trace>
  <inkml:trace contextRef="#ctx0" brushRef="#br0" timeOffset="37945.78">14414 5884 0,'43'-42'16,"-86"84"-16,107-84 16,-43 21-16,0 0 0,0 21 0,1-21 15,-1-1-15,0 1 0,-21 0 0,21 0 16,-21 0-16,21 0 0,-21-1 15,0 1-15,0 0 0,0 0 16,0 0-16,-21 21 0,0-21 16,0 21-16,0-22 0,-1 22 0,-20 0 15,0 0-15,-1 0 0,1 0 16,0 22-16,-1-1 0,-20 0 16,21 0-16,-1 0 0,1 0 0,0 1 15,20-1-15,1 0 0,0 0 16,21 0-16,0 22 0,0-22 0,0 0 15,0 0-15,21 0 0,22 0 16,-22 1-16,21-22 0,-21 21 0,22 0 16,-1 0-16,0 0 0,1 0 0,-1 1 15,-21-1-15,21 0 0,-20 0 16,20 0-16,-21 0 0,0 1 0,0-1 16,-21 0-16,0 0 0,0 0 0,0 0 15,0 1-15,0-1 16,0 0-16,-21 0 0,0 0 15,-21 0-15,21-21 0,-22 22 16,22-22-16,-21 0 0,-1 21 0,-20-21 16,21 0-16,-1 0 0,1 0 0,0 0 15,-1-21-15,1 21 0,21-22 16,-22 1-16,22 21 0,0-21 0,0 0 16,0 0-16,0 0 0,-1-1 0,22 1 15,-21 21-15,21-21 0,0 0 16,0 0-16,0 0 0,21 21 31,1 0-31,-1 0 0,0 0 0,0 0 16,0 0-16,22 0 0,-22 0 15,21 0-15,0 0 0,1 0 16,20 0-16</inkml:trace>
  <inkml:trace contextRef="#ctx0" brushRef="#br0" timeOffset="39133.07">15134 6138 0,'0'-21'32,"0"0"-17,0 0-15,0 0 0,0 0 16,0-1-16,-21 1 15,0 0-15,0 21 0,21-21 0,-22 0 16,1 21-16,-21 0 0,21-21 0,0 21 16,-1 0-16,-20 0 0,21 0 15,0 0-15,0 21 0,-1 0 0,-20 0 16,42 0-16,-21 0 0,0 22 16,0-22-16,21 21 0,0-21 0,-22 22 15,22-22-15,0 21 0,0-21 16,0 1-16,0 20 0,0-21 0,0 0 15,0 0-15,0 1 0,22-22 16,-1 21-16,0-21 0,0 0 16,0 0-16,0 0 0,1 0 15,-1-21-15,0-1 0,0 22 16,0-21-16,0 0 0,1 0 16,-1 0-16,0 0 0,0-1 0,-21-20 15,21 21-15,-21 0 0,21 0 0,-21-22 16,0 22-16,0 0 0,0 0 15,0 0-15,0-1 0,0 1 0,0 0 32,0 42-1,0 0-31,0 1 16,0-1-16,22 0 15,-22 0-15,21 0 0,-21 0 0,0 1 16,0-1-16,21 0 0,-21 0 15,21 0-15,0 0 0,-21 1 16,0-1-16,21-21 0,1 21 16,-1 0-16,0-21 0,0 21 0,0-21 15,0 0-15,1 0 0,-1 0 0,0 0 16,0 0-16,0 0 16,0 0-16,1-21 0,-1 0 0,21 0 15,-42 0-15,42-1 0,-42 1 0,22 0 16,-1 0-16,0-21 0,0-1 15,-21 1-15,21 0 0,-21-1 0,21 1 16,1 0-16,-22-22 0,21 22 16,-21-1-16,21 1 0,-21 0 0,21-1 15,-21 22-15,0 0 0,0 0 16,0 0-16,-21 42 16,0 0-1,0 0-15,-1 0 0,22 22 16,0-22-16,-21 21 0,21 1 0,0-1 15,-21 0-15,21 1 0,0-1 16,0 0-16,0 1 0,0-1 0,0 0 16,0 1-16,0-22 0,0 21 0,0 0 15,0-20-15,0 20 0,0-21 16,0 21-16,0-20 0,21-1 0,0 21 16,1-42-16,-1 21 0,0 0 15,0-21-15,0 0 0,0 0 0,22 0 16,-22 0-16,0-21 0,0 21 0,22-21 15,-22 0-15,0 0 0,21 0 16,-21-22-16,1 22 0,-1 0 16,0-21-16,0 20 0,-21 1 0,21-21 15,-21 21-15,21-22 0,-21 22 16,0 0-16,0 0 0,0 0 16,0 42-1,0 0-15,0 0 16,0 0-16,0 1 0,0-1 0,0 0 15,0 0-15,0 0 0,0 22 16,0-22-16,0 0 0,0 0 0,0 0 16,22 0-16,-22 1 0,21-22 0,0 21 15,0-21-15,0 0 16,0 0-16,1 0 16,-1 0-16,0 0 0,0 0 0,0 0 15,0-21-15,-21-1 0,22 1 16,-1 0-16,0 0 0,0 0 0,-21 0 15,21-22-15</inkml:trace>
  <inkml:trace contextRef="#ctx0" brushRef="#br0" timeOffset="39349.33">16489 5757 0,'0'0'0,"-21"0"0,-1 0 0,1-21 16,0 21-16,0 0 15,0 0 1,21-21-16,0 42 31,0 0 1</inkml:trace>
  <inkml:trace contextRef="#ctx0" brushRef="#br0" timeOffset="39565.81">15473 6011 0,'0'0'0,"-21"0"16,21 22-1,21-22 1,0 0-16,0 0 0,0 0 15,0 0-15,1 0 0,20-22 16,-21 22-16,0 0 0,0 0 0,1-21 16,-1 21-16,0 0 0,0-21 0,0 21 15,0 0-15,1-21 0</inkml:trace>
  <inkml:trace contextRef="#ctx0" brushRef="#br0" timeOffset="42153.89">16976 6117 0,'0'0'0,"0"-21"15,0 0 1,0 0 0,0 0-16,21 21 0,0-22 15,-21 1-15,21 0 0,0 21 0,-21-21 16,0 0-16,21 0 0,1-1 15,-22 1-15,0 0 16,-22 21-16,1 0 0,0 0 16,-21 0-16,21 0 0,-22 0 0,1 0 15,0 21-15,-1 0 0,1-21 16,0 22-16,20-1 0,-20 0 16,21 0-16,0-21 0,0 21 0,21 0 15,0 1-15,0-1 16,21 0-16,0-21 0,0 21 15,0 0-15,22-21 0,-22 21 16,21 1-16,0-1 0,-20-21 0,20 21 16,-21 0-16,0 0 0,22 0 0,-22 1 15,0-22-15,0 21 0,-21 0 16,0 0-16,0 0 0,0 0 0,0 1 16,-21-1-16,0 0 15,0-21-15,-22 0 0,22 21 0,-21-21 16,-1 0-16,22 0 0,-21 0 15,0 0-15,-1-21 0,22 21 16,-21-21-16,21 0 0,-22-1 0,22 1 16,0 0-16,0 21 0,0-21 0,-1 0 15,1 0-15,21-1 16,21 22 15,1 22-31,-1-22 16,0 21-16,0-21 0,21 21 0,-20 0 15,-1 0-15,0-21 0,0 21 16,21 1-16,-20-22 0,-1 0 0,21 21 16,-21-21-16,22 0 0,-22 0 15,21 0-15,0 0 0,1 0 16,-1-21-16,0 21 0,1-22 0,-1 1 16,-21 0-16,22 0 0,-1 0 15,0 0-15,-21-1 0,22 1 0,-22 0 16,21-21-16,-21 21 0,1-22 0,-1 22 15,-21-21-15,21-1 0,-21 22 16,21-21-16,-21 0 0,0 20 0,0-20 16,0 21-16,0-21 0,0 20 15,0 1-15,-21 0 0,0 0 16,0 21 0,-1 0-16,22 21 15,0 0-15,0 0 0,0 1 0,0 20 16,0 0-16,0 1 0,0-1 15,0 0-15,0 1 0,0 20 0,0-21 16,0 22-16,0-1 0,0 1 16,0-1-16,0 1 0,0-1 0,-21 22 15,21-21-15,-21-1 0,0 1 0,21-1 16,0 1-16,-21-1 0,0 22 16,21-22-16,0 1 0,-22-1 15,22-20-15,-21 20 0,21-21 0,0 1 0,0-1 16,0 0-16,0-20 15,0 20-15,21-21 0,1-21 16,-1 0-16,0 0 0,0 0 16,0-21-16,22 21 0,-22-21 0,0 0 15,21-22-15,-21 22 0,22-21 16,-22-1-16,0 1 0,21 0 0,-20-1 16,-1-20-16,21-1 0,-21 22 15,-21-21-15,21-1 0,-21 1 0,0-1 16,0 1-16,0-1 0,0 1 0,0-1 15,-21 22-15,0-1 0,-21 1 16,21 0-16,-1 21 0,-20-1 0,21 1 16,-21 21-16,20 0 0,1-21 0,0 21 15,0 0-15,0 0 16,42 0 15,0 0-31,0-21 16,22 21-16,-22 0 0,21-21 0,-21 0 15,22 21-15,-22-22 0,21 22 16,-21-21-16,22 0 0,-22 0 0,0 21 16,21-21-16,-21 0 0,1-1 0,-1 1 15,0 0-15,-21 0 16,0 0-16,21 0 0,-21-1 0,0 1 16,0 0-16,-21 21 46,21 21-46,0 0 16,0 1-16,0-1 0,0 0 16,0 0-16,0 0 0,0 0 15,0 1-15,0-1 0,0 0 16,21 0-16,0 0 0,0 0 0,1 1 16,-1-1-16,0-21 15,21 0-15,-21 21 0,1-21 16,-1 0-16,0 0 0,21 0 0,-21 0 15,22 0-15,-22 0 0,21-21 16,-21 0-16,22 21 0,-22-22 0,0 1 16,21 0-16,-20 0 0,-1 0 15,0 0-15,0-1 0,0 1 16,-21 0-16,0-21 0,0 21 0,0-1 0,0 1 16,0 0-16,-21 21 15,0 0 1,0 0-16,0 0 0,-1 0 15,1 21-15,0 0 0,21 1 0,-21-1 16,0 0-16,21 0 0,0 0 16,0 0-16,0 1 0,0 20 15,0-21-15,0 0 0,0 0 0,21 1 16,0-1-16,0 0 0,0 0 16,22 0-16,-22-21 0,0 21 0,21-21 15,-20 0-15,20 22 0,0-22 0,1 0 16,-1 0-16,0 0 0,1 0 15,-1-22-15,0 22 0,1-21 0,-22 21 16,21-21-16,0 0 0,1 0 16,-22 0-16,21-1 0,-21 1 0,1-21 15,-1 21-15,0 0 0,-21-1 0,0-20 16,0 21-16,0 0 16,0 0-16,0-1 0,-21 1 0,21 0 15,-21 0-15,-1 21 0,1 0 0,0 0 16,0 0-16,0 0 0,0 0 15,-1 0-15,1 0 0,0 0 0,-21 21 16,21 0-16,-1 0 0,1 1 16,0-1-16,0 0 0,0 0 0,21 21 15,-21-20-15,21-1 0,0 0 0,0 0 16,0 0-16,0 0 0,0 1 16,21-22-16,-21 21 0,21-21 0,0 0 15,0 21-15,0-21 0,1 0 16,-1 0-16,0 0 0,0 0 15,0 0-15,0 0 0,1-21 0,20 21 16,-21-21-16,0-1 0,0 1 16,1 0-16,-1 0 0,0 0 0,0-22 15,0 1-15,-21 21 0,21-21 0,-21-1 16,22-20-16,-22 20 16,21 1-16,0-21 0,0 20 0,-21 1 0,21 0 15,-21-1-15,21 1 0,-21 0 16,0 20-16,0-20 0,0 21 0,22 0 15,-22 0-15,0-1 0,0 1 16,0 42 0,0 1-16,-22-1 15,22 21-15,0-21 0,0 22 16,-21-1-16,21 0 0,0 1 0,-21-1 16,21 21-16,0-20 0,0-1 15,0 0-15,0 22 0,0-22 0,0 1 16,0-1-16,0 0 0,0 1 0,0-22 15,0 21-15,0 0 0,0-20 16,0 20-16,0-21 0,0 21 0,21-20 16,0-1-16,1 0 0,-1 0 15,0 0-15,0-21 0,0 0 0,0 0 16,22 0-16,-22 0 0,0 0 16,21 0-16,-20 0 0,-1-21 15,21 21-15,-21-21 0,0 0 0,1 0 16,-1-22-16,21 22 0,-21 0 0,0-21 15,1-1-15,-22 22 0,21-21 16,-21-1-16,21 1 0</inkml:trace>
  <inkml:trace contextRef="#ctx0" brushRef="#br0" timeOffset="42633.29">18542 5482 0,'-21'0'31,"0"0"47,-1 0-62,1 0 0,0 0-1,21 21 32,0 1-31,-21-22-16,0 21 15,0-21-15</inkml:trace>
  <inkml:trace contextRef="#ctx0" brushRef="#br0" timeOffset="47062.2">6223 7811 0,'0'0'0,"-21"0"15,0 0-15,-1 0 16,1 0-16,0 0 16,0 0-1,21 21-15,0 0 16,0 0-16,0 0 15,21-21 1,0 0 0,0 0-16,1 0 0,-1 0 0,21-21 0,-21 21 15,0-21-15,22 0 0,-22 21 16,0-21-16,0-1 0,22 1 16,-22 21-16,0-21 0,-21 0 0,0 0 15,0 0-15,0-1 16,0 1-16,-21 21 15,0-21-15,-22 21 0,22 0 0,0 0 16,0 0-16,-22 0 0,22 21 16,-21-21-16,21 21 0,0 1 0,-22-1 15,22 0-15,0 0 0,0 21 16,0-20-16,-1 20 0,22-21 16,0 21-16,0-20 0,0 20 0,0-21 15,0 21-15,22-20 0,-1-1 16,-21 0-16,21 0 0,0-21 0,0 21 15,64 0 1,-64-21-16,0 0 0,0 0 16,1 0-16,-1 0 0,0 0 15,-21-21-15,21 21 0,-21-21 16,0 0 0,-21 21-16,0 0 0,0 0 15,-1 0-15,1 0 16,0 0-16,0 0 0,0 21 0,0 0 15,-1 0-15,1 1 0,21-1 0,-21 0 16,0 0-16,21 0 0,-21 22 16,21-22-16,0 0 0,0 0 0,0 0 15,0 0-15,0 1 0,0-1 16,21 0-16,0 0 0,0 0 0,0-21 16,1 0-16,-1 21 0,0-21 0,21 0 15,-21 0-15,22 0 0,-22 0 16,21-21-16,-21 0 0,22 0 0,-22 21 15,21-21-15,1 0 0,-22-1 0,21-20 16,0 21-16,-20 0 16,-1-22-16,0 22 0,0-21 0,0 21 15,0-22-15,-21 22 0,22 0 0,-22 0 16,0 0-16,0 42 31,0 0-31,-22 21 16,22-20-16,-21-1 0,21 0 15,-21 21-15,21-21 0,0 1 0,-21-1 16,0 21-16,0 0 16,21-20-16,-22-1 0,1-21 15,21 21-15,0-42 47,0 0-47,21-1 0,1 1 16,-1 0-16,0 0 0,0 0 15,0-22-15,0 1 0,1 21 0,20-21 16,-21 20-16,21-20 0,-20 21 16,20 0-16,-21 0 0,0-1 0,0 22 15,1 0-15,-1 0 0,0 0 0,-21 22 16,21-1-16,-21 0 16,0 0-16,0 0 0,0 22 0,0-22 15,0 0-15,0 21 0,0-21 16,0 22-16,0-22 0,0 0 0,0 0 15,0 0-15,21 1 0,0-1 16,1 0-16,-1-21 0,0 21 16,0-21-16,0 0 0,0 0 15,22 0-15,-22 0 0,0-21 0,21 21 16,22-42-16,-22 20 0,1 1 16,-22-21-16,21 21 0,0-22 15,-20 1-15,-1 0 0,0-1 0,21 1 16,-42 0-16,21-1 0,1 1 0,-22 0 15,0-1-15,0 1 0,0 0 16,21 21-16,-21-1 0,0 1 0,0 0 16,-21 21 15,-1 21-31,22 0 0,-21 22 16,21-22-16,-21 21 0,0-21 0,21 22 15,0-1-15,-21 0 0,0 1 16,21-1-16,0-21 0,0 22 0,0-1 15,0-21-15,0 21 0,0-20 16,0 20-16,0-21 0,0 0 0,0 0 16,21 1-16,0-1 0,0-21 15,0 0-15,0 21 0,106-21 32,-84 0-32,-1 0 0,-21 0 0,22 0 15,-22-21-15,21 21 0,-21-21 0,22-1 16,-22 1-16,0 21 0,0-21 15,-21 0-15,0 0 0,21-22 0,-21 22 16,0 0-16,0 0 16,0 0-16,0 42 31,0 0-31,-21 0 16,21 0-16,-21 1 0,21-1 15,0 0-15,0 0 0,0 0 16,0 0-1,21-21 1,0 0 0,0 0-16,1 0 15,-1 0-15,0-21 16,0 21-16,-21-21 0,21 0 0,0 0 16,-21 0-16,22-1 15,-1 1-15,-21 0 0,0 0 0,21 0 16,0 0-16,-21-1 0,21 22 31,-21 22-31,0-1 16,0 0-16,0 0 15,0 0-15,0 0 0,21 1 16,-21-1-16,0 0 0,0 0 16,22-21-16,20 21 15,-21-21-15,0 0 0,0 0 16,1 0-16,-1 0 0,0-21 15,-21 0-15,21 21 0,-21-21 16,0 0-16,0-1 16,0-20-16,0 21 0,0 0 0,0-22 15,0 22-15,0-21 0</inkml:trace>
  <inkml:trace contextRef="#ctx0" brushRef="#br0" timeOffset="47317.17">7705 7938 0,'0'0'0,"-22"0"16,44 0 0,-1-22-1,0 22-15,21 0 0,-21 0 16,1-21-16,20 21 0,-21 0 15,21 0-15,-20 0 0,20-21 16,-21 21-16,0 0 0,0 0 0,1 0 16,-1 0-16,0 0 15,0 0-15</inkml:trace>
  <inkml:trace contextRef="#ctx0" brushRef="#br0" timeOffset="47833.58">10414 7662 0,'0'-21'0,"-42"-21"16,42 21-1,0-22-15,0 22 0,0 0 0,0 0 16,-22-21-16,22 20 0,0 1 0,0 0 15,0 0-15,0 0 16,0 42 0,0 0-16,0 21 15,0-20-15,0 20 0,0 21 0,0-20 16,0-1-16,0 22 0,0-22 0,-21 21 16,21-20-16,0 20 0,-21-20 15,21-1-15,0 0 0,0 1 16,0-1-16,0 0 0,0-21 0,0 1 0,0-1 15,0 0-15,0 0 16,0-42 31,-21 0-47,21 0 0,-21-1 0,0 1 16</inkml:trace>
  <inkml:trace contextRef="#ctx0" brushRef="#br0" timeOffset="48730.85">9842 7895 0,'-21'0'16,"42"0"-16,1 0 15,-1 0 1,21 0-16,0-21 0,1 21 0,20 0 16,-20-21-16,20 0 0,1 21 15,-22-21-15,21-1 0,1 22 0,-1-21 16,43-21-16,-42 21 0,-22 0 15,0-1-15,1-20 0,-1 21 16,0 0-16,-20 0 0,-1-22 0,0 22 16,-21 0-16,21-21 0,-21 20 0,0 1 15,0 0-15,0 0 16,0 0-16,-21 21 0,0 0 16,0 0-16,21 21 15,-22 0-15,22 0 0,-21 22 16,21-1-16,-21-21 0,21 21 0,-21 1 15,21-1-15,0 0 0,-21 1 16,0-1-16,21 0 0,-22 1 0,22-1 16,0 0-16,0-20 0,0 20 0,-21 0 15,21-21-15,0 1 0,0-1 16,0 0-16,0 0 0,0 0 0,0 0 16,0-42 15,21 0-16,-21 0-15,22 0 0,-1 0 0,-21-1 16,21-20-16,0 21 0,0 0 0,0-22 16,1 22-16,-1 0 0,0 0 15,0 0-15,-21 0 0,21 21 16,0 0 0,1 0-16,-22 21 15,0 0-15,21 0 16,-21 0-16,21 0 0,-21 1 15,0-1-15,0 0 0,0 21 16,0-21-16,0 1 0,21-1 0,-21 0 16,21-21-16,0 21 0,1 0 15,-1-21-15,0 21 0,0-21 16,0 0-16,22 0 0,-22 0 0,21 0 16,-21 0-16,0 0 0,22 0 0,-22 0 15,0 0-15,21-21 0,-20 0 16,-1 0-16,21 21 0,-21-21 0,0 0 15,1-22-15,-1 22 0,0 0 0,-21-21 16,0 20-16,21 1 0,-21-21 16,0 21-16,0 0 0,0-1 0,0 1 15,-21 21 1,0 0-16,0 0 0,-1 0 16,1 21-16,0 1 15,21-1-15,0 0 0,0 21 0,0-21 16,-21 1-16,21 20 0,0-21 15,0 0-15,0 0 0,0 1 0,0-1 16,0 0-16,21 0 0,0 0 16,0-21-16,1 21 0,-1-21 15,0 0-15,0 0 0,0 0 16,0 0-16,1 0 0,-1-21 0,0 0 16,0 0-16,0 21 0,0-21 15,1 0-15</inkml:trace>
  <inkml:trace contextRef="#ctx0" brushRef="#br0" timeOffset="50545.81">13144 8065 0,'0'0'0,"-21"0"16,21-22 15,21 1-16,1 0-15,-1 0 0,0 0 16,0 0-16,21-1 0,-20-20 16,20 21-16,-21-21 0,21-1 0,-20 1 15,20 0-15,0-1 0,-21 1 0,1-22 16,-1 22-16,0 0 16,0-22-16,-21 22 0,21 0 0,-21-1 15,0 22-15,0 0 0,0 0 16,0 0-16,-21 21 0,0 0 15,0 0-15,0 21 0,-1 0 0,1 21 16,-21 1-16,21-1 0,0 0 16,-22 1-16,22 20 0,0-21 0,0 1 15,0 20-15,-1-20 0,1-1 16,21 0-16,0 22 0,0-22 0,0-21 16,0 22-16,21-1 0,1-21 0,-1 0 15,21 22-15,-21-43 16,0 21-16,22 0 0,-22-21 0,21 0 0,-21 0 15,22 0-15,-1 0 0,-21-21 16,22 21-16,-22-21 0,21-1 16,0 1-16,-20 0 0,-1-21 0,21 21 15,-21-1-15,0 1 0,1-21 0,-22 21 16,0 0-16,21-1 0,-21 1 16,0 0-16,0 0 0,0 0 0,-21 42 46,21 0-46,-22 0 0,22 0 16,-21 1-16,0-1 0,21 21 16,0-21-16,0 22 0,0-22 15,0 0-15,0 21 0,0-21 0,0 1 16,0-1-16,0 0 0,21 0 0,0-21 16,1 0-16,20 21 0,-21-21 15,0 0-15,22 0 0,-22 0 0,0 0 16,21-21-16,-21 0 0,22 21 0,-22-21 15,21 0-15,-21-1 0,1 1 16,-1 0-16,0 0 0,-21-21 0,0 20 16,0 1-16,0-21 0,0 0 15,0 20-15,0-20 0,0 21 0,0 0 16,-21-22-16,0 22 0,-1 21 16,1-21-16,0 0 0,0 21 15,0 0-15,0 0 0,-22 0 0,22 0 16,0 0-16,-21 21 0,20 0 0,-20 0 15,21 1-15,-21-1 0,20 0 16,1 0-16,0 21 0,21-20 0,-21-1 16,21 21-16,0-21 0,0 0 0,0 22 15,21-22-15,0 0 0,0 0 16,1-21-16,20 21 0,-21 1 16,0-22-16,22 0 0,-1 0 0,-21 0 0,21 0 15,1 0-15,-22 0 16,21 0-16,1 0 0,-22-22 0,21 1 15,0 21-15,-20-21 0,20 0 0,0 0 16,1 0-16,-22-1 0,21-20 16,-21 21-16,0 0 0,1 0 0,-1-22 15,0 22-15,-21 0 0,0 0 0,21 0 16,-21-1 0,0 44-1,0-1 1,0 0-16,0 0 0,-21 21 0,21-20 15,-21-1-15,21 21 0,0-21 0,0 0 16,0 1-16,0-1 16,0 0-16,0 0 0,0 0 0,0 0 15,0 1-15,21-22 0,0 0 16,0 0-16,0 0 0,1 0 16,-1 0-16,0 0 0,21 0 0,-21 0 15,1 0-15,-1-22 0,21 1 0,-21 21 16,0-21-16,1 0 0,-1 0 15,0 0-15,0-22 0,-21 22 0,0 0 16,0-21-16,0 20 0,0 1 0,0-21 16,-21 21-16,0 0 0,-22-1 15,22 1-15,0 0 0,-21 21 16,21 0-16,-22 0 0,22 0 0,-21 0 16,21 0-16,-22 0 0,22 21 15,-21 0-15,21 1 0,-1-1 0,1 0 16,21 21-16,0-21 0,0 1 15,0-1-15,0 21 0,0-21 0,0 0 16,0 1-16,21-1 0,1 0 0,20 0 16,-21-21-16,21 21 0,1-21 15,-22 0-15,21 0 0,1 0 0,20 0 16,-21 0-16,1 0 0,-1 0 0,0-21 16,1 0-16,-1 21 0,0-21 15,1 0-15,-22-1 0,0 1 0,0 0 16,0 0-16,1 0 0,-1 0 15,0-1-15,0-20 0,-21 21 16,0 0-16,21 0 0,-21-1 16,21 22-16,-21 22 31,-21-1-31,0 21 16,0-21-16,21 0 0,-21 22 15,0-22-15,-1 21 0,1 1 0,21-1 16,-21 0-16,0 1 0,21 20 15,0-21-15,-21 1 0,0 20 0,-1-20 16,1 20-16,0-21 0,0 22 16,0-22-16,0 22 0,-1-22 0,1 0 15,0 1-15,0-1 0,21 0 0,0-20 16,-21-1-16,21 0 0,0 0 16,0 0-16,21-21 31,0-21-31,0 21 0,-21-21 15,21 0-15,1 0 0,-22-1 16,21 1-16,0-21 0,0 21 0,0-22 16,-21 22-16,21-21 0</inkml:trace>
  <inkml:trace contextRef="#ctx0" brushRef="#br0" timeOffset="50834.05">15409 7853 0,'0'-21'0,"0"42"0,0-63 0,0 20 0,0 1 15,0 0-15,0 0 0,0 0 16,21 0-16,1 21 0,-1-22 16,0 22-16,0 0 0,21 0 0,-20-21 15,20 21-15,0 0 0,1 0 16,-22 0-16,21 0 0,-21 0 0,0 21 16,1 1-16,-1-1 0,-21 0 0,0 0 15,0 0-15,0 22 0,0-22 16,-21 0-16,-1 0 0,1 0 15,-21 0-15,21 1 0,-22-1 16,22 0-16,-21 0 0,21-21 0,-22 21 16,22-21-16,-21 0 0,21 21 0,0-21 15,-1 0-15,1 0 0,21-21 16</inkml:trace>
  <inkml:trace contextRef="#ctx0" brushRef="#br0" timeOffset="52454.02">17039 7959 0,'21'0'32,"22"0"-17,-22 0-15,0-21 0,21 21 16,1-22-16,-22 22 0,21-21 0,-21 0 15,0 21-15,1-21 0,-1 0 16,-21 0-16,0-1 0,0 1 16,-21 0-16,-1 0 0,1 0 0,0 0 15,-21-1-15,-1 1 0,1 0 16,0 0-16,21 21 0,-22 0 0,1-21 16,0 21-16,-1 0 0,1 0 15,0 21-15,20 0 0,-20 0 0,0 0 16,21 22-16,-1-22 0,-20 21 15,42 1-15,-21-1 0,21 21 16,0-20-16,0-1 0,0 0 0,0 1 16,21-22-16,0 21 0,0-21 15,1 1-15,20-1 0,-21-21 0,21 0 16,1 0-16,-1 0 0,0 0 0,1 0 16,-1 0-16,0-21 0,1-1 15,-1 1-15,0 0 0,-20 0 0,20-21 16,0 20-16,-21 1 0,1-21 0,-1 21 15,0-22-15,-21 22 0,0 0 16,0-21-16,0 21 0,0-1 0,0 1 16,0 0-16,-21 21 31,0 0-31,21 21 0,0 0 16,0 1-16,0-1 0,0 0 15,0 0-15,0 21 0,0-20 0,0-1 16,0 0-16,21 0 0,0 0 0,0 0 15,0 1-15,0-1 0,1-21 16,-1 21-16,21-21 0,-21 0 16,0 0-16,1 0 0,-1 0 0,0-21 15,0 0-15,0 21 0,0-22 16,1 1-16,-1 0 0,-21 0 16,0-21-16,21 20 0,-21 1 0,0 0 15,21 0-15,-21 0 0,0 0 16,0-1-16,0 1 15,0 42 1,0 1-16,0-1 0,0 21 16,0-21-16,0 0 0,0 22 0,0-1 15,-21-21-15,21 22 0,-21-22 16,21 0-16,0 21 0,0-21 0,0 1 16,0-1-16,21-42 46,-21-1-46,21 1 16,0 0-16,0 0 0,1 0 16,-1 0-16,0-22 0,0 22 0,0-21 15,0 21-15,1-1 0,-22 1 16,21 0-16,0 21 0,0 0 16,0 21-1,-21 0-15,21 1 0,-21-1 16,0 0-16,0 0 0,0 0 0,0 0 15,0 1-15,22-1 0,-22 0 0,21-21 16,-21 21-16,21 0 0,0 0 16,0-21-16,0 0 0,22 0 15,-22 0-15,21 22 0,1-22 0,-22 0 16,21 0-16,0 0 0,1 0 16,-1-22-16,0 22 0,-20-21 0,20 0 15,-21 0-15,21 0 0,-20 0 0,-1-22 16,0 22-16,0 0 0,-21-21 15,0 20-15,0-20 0,0 21 0,0-21 16,0 20-16,0 1 0,0 0 16,-21 21-1,0 0-15,0 0 0,-22 0 0,22 21 16,-21 0-16,21 1 16,-22 20-16,22-21 0,-21 21 0,21-20 15,-1 20-15,1-21 0,21 21 0,0-20 16,0-1-16,0 21 0,0-21 15,0 0-15,0 1 0,21-22 16,1 0-16,20 21 0,-21-21 0,0 0 16,0 0-16,22 0 0,-22 0 15,0-21-15,21-1 0,-20 22 0,-1-21 16,0 0-16,21 0 0,-21-21 16,1 20-16,-1-20 0,0 0 0,-21-1 15,21 1-15,0 0 0,0-1 0,-21-20 16,22 21-16,-22-22 15,21 22-15,-21-1 0,0-20 0,21 21 16,-21-1-16,21 1 0,-21 21 0,0-22 16,0 22-16,0 0 0,0 42 15,0 0 1,-21 22-16,0-1 0,21 0 16,-21 1-16,-1-1 0,1 22 0,21-22 15,-21 0-15,0 22 0,0-22 0,21 0 16,0 22-16,0-22 15,0-21-15,0 22 0,0-1 0,0-21 0,0 22 16,0-22-16,0 0 0,21-21 16,-21 21-16,21-21 0,0 0 15,0 0-15,1 0 0,-1 0 16,0 0-16,0 0 0,0-21 0</inkml:trace>
  <inkml:trace contextRef="#ctx0" brushRef="#br0" timeOffset="55149.38">20235 7980 0,'0'0'0,"-21"0"0,0 0 0,21 21 0,0 0 16,0-42 31,21 0-47,0 21 0,0-21 15,1 0-15,-1-1 0,0 1 16,21 0-16,-21 0 0,1 0 16,20 0-16,-21-22 0,0 22 0,0-21 15,-21 21-15,0-22 0,0 1 0,0 21 16,0-22-16,0 22 0,0 0 16,0 0-16,-21 0 0,0 21 0,0 0 15,0 0-15,0 0 0,-1 0 16,1 0-16,0 42 0,0-21 0,0 0 15,0 22-15,21-22 0,0 21 0,0-21 16,0 22-16,0-1 0,0-21 16,0 22-16,0-22 0,0 21 0,21-21 15,-21 0-15,21 1 0,0-1 16,0 0-16,0-21 0,1 21 16,-1-21-16,0 0 0,0 0 0,0 0 15,0 0-15,1 0 0,-1 0 16,21-21-16,-21 0 0,0 0 0,1-1 15,-1 1-15,0 0 0,0 0 0,0 0 16,0 0-16,1-22 0,20 22 16,-21-21-16,0 21 0,22-1 0,-22 1 15,21 0-15,-21 0 0,0 0 0,22 21 16,-22 0-16,0 0 0,0 0 16,0 21-16,-21 0 15,22 0-15,-22 0 0,0 1 16,0-1-16,0 0 0,0 0 0,0 0 15,0 22-15,-22-22 0,1 0 0,21 0 16,-21 0-16,21 0 0,-21-21 16,21 22-16,-21-1 0,42-42 47,0-1-47,0 22 0,0-21 15,1 0-15,-22 0 0,42-21 16,-21 20-16,0 1 0,0-21 15,1 21-15,-1-22 0,0 22 0,0-21 16,0 21-16,0 0 0,-21-1 16,0 1-16,22 0 0,-22 0 0,0 0 15,-22 42 1,1 0 0,0 21-16,0-20 0,0-1 15,21 0-15,-21 21 0,21-21 16,-22 22-16,22-22 0,0 0 0,0 21 15,0-20-15,0-1 0,0 0 0,0 0 16,0 0-16,22 0 16,-1 1-16,0-22 0,0 21 0,0-21 15,0 0-15,1 0 0,20 0 0,0 0 16,1 0-16,-1 0 0,0 0 16,1 0-16,-1-21 0,0-1 0,1 1 15,-1 0-15,-21 0 0,21 0 16,-20 0-16,-1-1 0,0 1 0,0 0 15,-21-21-15,0 21 0,0-22 0,0 22 16,0 0-16,0-21 0,0 20 16,-21 22-16,0-21 0,0 21 0,-1 0 15,1 0-15,0 0 0,0 21 16,0-21-16,0 22 16,-1-1-16,22 0 0,0 21 0,0-21 15,0 1-15,0 20 0,0-21 16,0 0-16,0 0 0,0 1 0,0-1 15,0 0-15,22 0 0,-1 0 0,0-21 16,0 21-16,0-21 0,0 0 16,1 0-16,-1 0 0,0 0 0,0 0 15,21 0-15,-20 0 0,-1 0 0,21-21 16,-21 21-16,0-21 0,22 0 16,-22 0-16,0 0 0,0-1 0,0 1 15,1-21-15,-1 21 0,0-22 16,0 22-16,0-21 0,0 21 15,1-22-15,-22 22 0,21 0 0,0 21 16,-21-21-16,21 21 0,-21 21 31,0 0-31,0 0 0,0 1 16,0-1-16,0 0 16,0 0-16,0 0 15,0-42 32,0 0-31,0 0-16,0 0 0,0-1 15,0 1-15,-21 0 0,21 0 16,-21 21 0,0 0-16,-1 0 0,22 21 15,-21 0-15,0 0 16,21 1-16,-21-1 0,21 0 0,0 21 15,-21-21-15,21 1 0,-21 20 0,21-21 16,0 0-16,0 22 0,0-22 16,0 0-16,0 0 0,21 0 0,0 0 15,-21 1-15,21-1 0,0 0 0,22-21 16,-22 21-16,0-21 16,21 0-16,-21 0 0,22 0 0,-22 0 15,21 0-15,-21 0 0,22 0 0,-22-21 16,0 0-16,21 21 0,-20-21 15,-1-1-15,0-20 0,0 21 0,-21 0 16,21-22-16,0 1 0,-21 21 16,22-21-16,-1 20 0,-21-20 0,0 21 15,21 0-15,-21 0 0,21 21 0,-21 21 32,0 0-17,-21 0-15,21 0 0,-21 0 16,0 1-16,21-1 0,-22 0 15,22 0-15,0 0 0,0 22 0,0-22 16,0 0-16,0 0 16,0 0-16,0 0 0,22 1 15,-1-22-15,0 0 16,0 0-16,0 0 0,0 0 16,1 0-16,-1-22 0,0 22 0,0-21 15,0 0-15,0 21 0,1-21 16,-22 0-16,21-22 0,0 22 15,0 0-15,0 0 0,-21 0 0,0-22 0,21 22 16,-21 0-16,22 21 0,-22-21 16,0 0-16,0 42 31,0 0-31,0 0 0,-22 22 16,22-22-16,-21 0 0,21 0 15,0 0-15,0 0 0,0 1 16,0-1-16,0 0 0,0 0 0,0 0 15,0 0-15,0 1 0,0-1 16,21-21-16,1 21 0,-1-21 0,0 0 16,0 0-16,0 0 0,0 0 15,22 0-15,-22 0 0,0 0 16,0 0-16,0-21 0,1 0 16,-1-1-16,0 1 0,21 0 0,-21 0 15,1-21-15,-1 20 0,0-20 16,0 0-16,0-1 0,0-20 0,-21 21 15,22-1-15,-1-20 0,-21 20 16,0 1-16,21 0 0,-21-1 0,0 1 16,21 21-16,-21 0 0,0 0 0,0-1 15,-21 22 1,0 22 0,21 20-16,-21-21 0,-1 21 15,1 1-15,21-22 0,-21 21 16,21 1-16,-21-1 0,21 0 15,0 1-15,0-1 0,0 0 0,0 1 16,0-22-16,0 21 0,0-21 0,0 22 16,0-22-16,0 0 0,0 21 15,21-21-15,0 1 0,0-1 0,1 0 16,20 0-16,-21-21 16,0 0-16,0 0 0,22 0 0,-22 0 15,21 0-15,-21 0 0,22 0 0,-22 0 16,21-21-16,-21 0 15,1 21-15,20-21 0,-21-1 0,0-20 0,0 21 16,1 0-16,-1 0 0,-21-22 16,0 22-16,0 0 0,0 0 15,0 0-15,0-1 0,-21 22 16,-1 0 0,1 0-16,0 22 0,0-1 15,21 0-15,-21 0 0,21 0 0,0 0 16,0 1-16,0-1 0,0 0 15,0 0-15,0 0 0,0 0 16,21 1-16,0-22 0,0 21 16,0-21-16,1 0 0,-1 0 0,0 0 15,0 0-15,0 0 0,0 0 16,1 0-16,-1 0 0,0 0 16,0 0-16,-21-21 0,21-1 0,0 22 15,1-21-15,-1 21 0,-21-21 0,21 0 16,-21 0-16,21 0 0,-21-1 15,0 1-15,0 0 0,0 0 0,0-21 16,0 20-16</inkml:trace>
  <inkml:trace contextRef="#ctx0" brushRef="#br0" timeOffset="55433.22">23643 7366 0,'0'0'15,"-21"21"-15,-21-21 0,20 0 0,1 0 16,42 0 15,1 0-31,-1 0 0,0 0 0,21 0 16,1 0-16,-22 0 0,21 0 16,0 0-16,1 0 0,-1 0 0,0 0 15,1-21-15,-22 21 0,21 0 0,1 0 16,-22-21-16,0 21 0,0 0 15,0 0-15,0 0 0,1 0 16,-22-21-16,-22 21 31,-20 21-31,21-21 0</inkml:trace>
  <inkml:trace contextRef="#ctx0" brushRef="#br0" timeOffset="59041.86">11197 9250 0,'21'-21'63,"-21"0"-63,21 21 15,1-22-15,-1 1 16,-21 0-16,21 0 0,0 0 0,-21 0 16,21-1-16,0 1 0,-21 0 0,0 0 15,22-21-15,-22 20 16,21 1-16,-21 0 0,0 0 0,0 0 15,0 0-15,0-1 16,0 44 0,-21-1-16,21 0 15,0 0-15,-22 0 0,22 22 16,0-1-16,0 0 0,0 1 0,0-1 16,0 0-16,0 1 0,0-1 0,0 0 15,0 1-15,0-1 0,0 0 16,0 1-16,0-1 0,0 0 0,0 1 15,0-22-15,-21 21 0,0 0 16,0-20-16,21-1 0,-21 0 0,0 0 0,-1 0 16,22 0-16,-21-21 15,0 0-15,0 0 16,0 0-16,0-21 0,-1 0 16,1 0-16,0 0 0,0 0 15,0-1-15,0 1 0,-1 0 0,1-21 16,-21 21-16,21-1 0,0 1 15,-1 21-15,1 0 16,21 21 0,0 1-16,0-1 15,0 0-15,0 0 0,0 0 0,0 0 16,21-21-16,1 22 0,-22-1 0,21-21 16,0 21-16,0-21 15,0 0-15,22 0 0,-22 0 0,0 0 16,21 0-16,1 0 0,-1 0 0,0 0 15,1-21-15,-1 0 0,0-1 16,1 22-16,-1-21 0,0 0 0,1 0 16,-22-21-16,21 20 0,-21 1 0,0 0 15,-21 0-15,22 0 0,-22 0 16,21-1-16,-21 1 0,0 0 16,0 0-16,0 42 31,0 0-31,0 0 0,0 1 15,-21-1-15,21 0 0,-22 0 0,22 21 16,-21-20-16,21-1 0,0 0 0,-21 0 16,0 0-16,21 0 0,-21 1 15,21-1-15,0 0 0,-21-21 16,21-21 15,0 0-31,0-1 16,21-20-16,0 21 0,0 0 0,-21-22 15,21 22-15,0-21 0,22 21 16,-22-22-16,0 22 0,0 0 16,0 0-16,1 0 0,-1 0 0,0 21 15,0 0-15,0 0 0,-21 21 16,21 0-16,-21 0 16,0 21-16,0-20 0,0-1 0,0 21 15,22-21-15,-22 0 0,0 22 0,0-22 16,0 0-16,0 21 0,21-20 15,0-22-15,0 21 0,-21 0 0,21-21 16,0 0-16,1 0 0,-1 0 0,0 0 16,0 0-16,0 0 0,0 0 15,1 0-15,-1-21 0,0 0 0,0-1 16,21 1-16,-20 0 0,-1 0 16,0-21-16,0 20 0,0-20 15,-21 21-15,21-21 0,-21-1 0,22 22 16,-22-21-16,0-1 0,21 1 0,-21 21 15,0-21-15,0-1 0,0 1 16,21 21-16,-21-22 0,21 22 0,-21 0 16,0 0-16,0 42 31,0 0-31,0 22 0,0-22 16,-21 21-16,0-21 0,0 22 0,21-1 15,-22 0-15,22 1 0,-21 20 16,0-21-16,0 1 0,21 20 15,-21 1-15,0-22 0,21 22 0,-22-1 16,1 1-16,21-22 0,-21 21 16,0 1-16,21-1 0,-21 1 0,21 21 15,-21-22-15,21 1 0,0-1 0,0 1 16,0-1-16,0-21 0,0 1 0,0-1 16,0 0-16,0 1 0,21-22 15,0 0-15,-21 0 0,21 0 0,0 1 16,0-22-16,1 0 0,-1 0 15,0 0-15,0 0 0,0 0 0,0-22 16,1 1-16,-1 0 0,0 0 16,0-21-16,-21 20 0,21-20 15,0 0-15,1-1 0,-22 1 0,0-21 16,21 20-16,-21-20 0,0-1 0,0 1 16,0 20-16,0-20 0,0-1 0,0 1 15,-21-1-15,-1 22 0,1 0 16,0-1-16,0 1 0,0 21 0,-22-21 15,22 42-15,0-22 0,0 22 0,0 0 16,0 0-16,-1 0 0,1 0 16,21 22-1,21-1-15,1-21 16,20 0-16,-21 0 0,21 0 16,-20 0-16,20 0 0,0 0 15,1-21-15,-1-1 0,0 22 0,1-21 16,-1 0-16,0 0 0,22 0 15,-22 0-15,22-22 0,-22 22 0,0 0 16,1 0-16,-22 0 0,21-22 0,-21 22 16,0 0-16,-21 0 0,0 0 15,0-1-15,0 1 0,0 0 16,-21 21-16,0 0 16,0 0-16,0 21 15,0 0-15,-1 1 0,1-1 16,21 0-16,0 21 0,0-21 0,0 22 15,0-22-15,0 21 0,0-21 0,0 22 16,0-22-16,21 0 0,1 0 16,-1 0-16,0 1 0,0-1 0,0 0 15,0-21-15,1 0 0,-1 0 0,21 0 16,-21 0-16,0 0 0,1 0 16,-1 0-16,21-21 0,-21 0 0,0-1 15,1 1-15,20 0 0,0-42 16,-21 41-16,22-20 15,-22 21-15,0-21 0,-21-1 0,21 22 16,-21 0-16,21 0 0,-21 0 0,0-1 16,0 44-1,0-1 1,-21 0-16,21 21 0,-21-21 16,0 1-16,21-1 0,0 21 15,-21-21-15,21 0 0,-21 22 0,21-22 16,-22 0-16,22 0 0,0 0 15,0 1-15,0-44 32,0 1-17,22 21-15,-22-21 0,21 0 0,0-21 16,0 20-16,0 1 16,-21 0-16,21-21 0,1 21 0,-1-1 15,-21 1-15,21 0 0,0 0 0,-21 0 16,21 21-16,0 0 15,-21 21-15,22 0 0,-22 0 16,0 0-16,21 1 0,-21-1 16,21 0-16,0 0 0,-21 0 15,21 0-15,-21 1 0,21-1 0,1 0 16,-1 0-16,0 0 0,0-21 0,0 21 16,0-21-16,1 0 0,20 0 15,-21 0-15,0 0 0,0 0 0,1 0 16,20 0-16,-21-21 0,0 0 15,0 21-15,1-21 0,-1 0 0,-21 0 16,21-1-16,0 1 0,-21-21 16,0 21-16,0 0 0,21-22 0,-21 22 15,21 0-15,-21 0 0,0 0 0,0-1 16,0 44 15,0-1-31,0 0 0,0 0 0,0 0 16,0 0-16,0 1 0,-21-1 15,21 21-15,0-21 0,0 0 16,0 1-16,0-1 0,0 0 0,21 0 16,-21 0-16,22-21 15,-1 0-15,0 0 0,0 0 0,0 0 16,0 0-16,1 0 0,-1 0 0,0 0 16,0-21-16,0 0 0,0 21 15,22-21-15,-43-22 0,21 22 0,0 0 16,0 0-16,0-21 0,1-1 0,-1 22 15,-21-21-15,21-1 0,0-20 16,-21 21-16,0-1 0,0 1 0,21 0 16,-21 20-16,21-20 0,-21 21 0,0 0 15,0 0-15,-21 42 32,0 0-32,21 0 0,-21 0 15,21 22-15,-21-22 0,21 21 16,0 0-16,0-20 0,0 20 0,-21 0 15,21-21-15,0 22 0,0-1 0,0-21 16,0 22-16,0-22 0,0 21 16,0-21-16,0 0 0,0 1 0,0-1 15,21 0-15,-21 0 0,21 0 0,0-21 16,0 0-16,0 21 0,1-21 16,-1 0-16,0 0 0,0 0 0,0 0 15,22 0-15,-22 0 0,21-21 0,-21 21 16,0-21-16,22 0 0,-22 0 0,0 0 15,0-1-15,0 1 16,1-21-16,-1 21 0,0-22 0,0 22 16,-21-21-16,21 21 0,-21 0 15,0-22-15,0 22 0,0 0 16,-21 21-16,0 0 16,0 21-16,0 0 0,-1 0 0,1 1 15,0-1-15,21 0 0,0 0 16,-21 21-16,21-20 0,0-1 0,0 0 15,0 0-15,0 0 0,0 0 16,0 1-16,21-1 0,0-21 16,-21 21-16,21-21 0,1 0 0,-1 0 15,0 0-15,0 0 0,21 0 0,-20 0 16,-1 0-16,0 0 0,0 0 16,0-21-16,0 21 0,1-21 0,-1 21 15,21-22-15,-21 1 0,0 0 0,1 0 16,-1 0-16,0 0 0,0-1 15,0 1-15,0 0 0,1 0 0,-22 0 16,0 0-16,0-1 0,0 1 0,0 0 16,0 0-16</inkml:trace>
  <inkml:trace contextRef="#ctx0" brushRef="#br0" timeOffset="59313.71">14986 9038 0,'0'0'0,"21"0"15,0 0 1,0 0-16,1 0 0,-1-21 16,0 21-16,21 0 0,-21 0 0,1-21 15,20 21-15,0-21 0,-21 21 0,22 0 16,-22 0-16,21-21 0,-21 21 15,22 0-15,-22-22 0,0 22 16,0-21-16,-21 0 31,0 0-31,-21 21 0,0 0 0</inkml:trace>
  <inkml:trace contextRef="#ctx0" brushRef="#br0" timeOffset="59536.83">14584 8932 0,'0'0'0,"-21"22"0,-1-22 0,1 0 16,21 21 0,-21-21-16,0-21 62,0 21-62</inkml:trace>
  <inkml:trace contextRef="#ctx0" brushRef="#br0" timeOffset="59741.53">13652 8911 0,'0'0'0,"-21"0"0,0 0 0,0 21 16,0-21-16,0 0 0,-1 0 15,1 0 1,42 0 31</inkml:trace>
  <inkml:trace contextRef="#ctx0" brushRef="#br0" timeOffset="61921.01">16616 9356 0,'0'0'15,"0"42"1,0-21-16,0 0 16,0 1-1,21-22 1,0 0-16,0 0 0,0 0 15,1 0-15,-22-22 16,21 1-16,0 21 0,-21-21 0,21 0 16,0 0-16,-21 0 0,21-1 0,-21 1 15,22-21-15,-1 21 0,-21-22 16,0 1-16,21 0 0,-21-1 0,21 1 16,-21 0-16,0-1 0,0-20 15,0 21-15,0-1 0,0 22 0,0-21 16,0 21-16,0-1 0,0 1 0,-21 21 31,0 21-31,21 1 16,-21-1-16,21 21 0,-22 0 0,1 1 15,21 20-15,-21-20 0,21-1 16,0 21-16,-21-20 0,21 20 0,0-20 16,0-1-16,0 0 0,0 1 15,0-22-15,21 21 0,0-21 0,0 0 16,1 1-16,-1-1 0,0 0 0,0 0 15,0-21-15,0 0 0,22 0 16,-22 0-16,0 0 0,21 0 0,-20-21 16,20 0-16,0 21 0,-21-21 0,22-1 15,-22 1-15,21 0 16,-21 0-16,22-21 0,-22 20 0,0 1 16,-21-21-16,21 21 0,-21-22 0,21 22 15,-21 0-15,0-21 0,0 21 16,-21 21-1,0 21 1,0 0-16,21 0 0,-21 0 16,0 0-16,-1 22 0,1-22 0,0 0 15,21 21-15,-21-20 0,21-1 16,0 0-16,0 0 0,0 0 0,0 0 16,21 1-16,0-1 0,0-21 0,1 0 15,20 21-15,-21-21 0,21 0 16,-20 0-16,20 0 0,-21 0 15,21 0-15,1-21 0,-22 0 0,21 21 16,-21-22-16,22 1 0,-22 0 0,0 21 16,0-42-16,0 21 0,1-1 15,-1 1-15,0 0 0,0-21 0,-21 21 16,0-1-16,0-20 0,21 21 16,-21 0-16,0 42 31,0 0-31,-21 0 15,21 0-15,-21 1 0,21-1 16,0 0-16,-21 0 0,21 0 0,-21 0 16,21 22-16,-22-43 0,22 21 15,0 0-15,0 0 0,-21 0 0,21 1 16,-21-22-16,21-22 47,0 1-47,0 0 15,0 0 1,0 0-16,21 0 0,0-1 0,-21-20 16,22 21-16,-1 0 0,-21 0 0,21-1 0,0 1 15,0 0-15,0 0 16,1 21-16,-1 0 0,0 0 16,-21 21-16,21 0 15,-21 0-15,21 1 0,-21-1 16,0 0-16,21 0 0,-21 0 0,0 0 15,0 1-15,0-1 0,0 0 16,0 0-16,0 0 16,0 0-16,22-21 15,-22-21 17,21 21-17,0-21-15,-21 0 0,21 0 0,0 0 16,0-1-16,1 1 0,-22 0 15,42-21-15,-21 21 0,0-22 0,0 22 16,22-21-16,-22 21 0,21-1 0,-21 1 16,22 21-16,-22 0 0,0 0 15,0 0-15,0 0 0,1 0 0,-22 21 16,0 1-16,0-1 0,0 0 16,0 0-16,0 21 0,0-20 15,0-1-15,0 0 0,0 0 16,0 0-16,0 0 0,21 1 0,0-1 15,0-21-15,0 21 0,0 0 16,1-21-16,-1 21 0,21-21 0,-21 0 16,0 0-16,22 0 0,-22 0 0,0 0 15,0 0-15,22 0 0,-22 0 16,0 0-16,21 0 0,-21 0 0,1-21 16,-1 0-16,0 21 0,0-21 0,0 0 15,0-1-15,1-20 0,-22 21 16,0 0-16,21-22 0,-21 22 0,21-21 15,-21 21-15,0 0 0,0-1 0,0 1 16,0 0-16,-21 21 16,0 0-16,-1 0 15,22 21-15,-21 0 0,0 1 0,21-1 16,0 0-16,-21 0 0,21 0 16,-21 0-16,21 1 0,0 20 0,0-21 15,0 0-15,0 0 0,0 1 0,0-1 16,0 0-16,0 0 15,21 0-15,0-21 0,0 21 16,0-21-16,1 0 0,-1 0 16,21 0-16,-21 0 0,0 0 15,22 0-15,-22 0 0,21 0 0,-21 0 16,22-21-16,-22 0 0,21 21 16,1-21-16,-22 0 0,21 0 15,-21-1-15,22 1 0,-22 0 0,0-21 16,0 21-16,0-22 0,0 1 15,-21 0-15,0 20 0,0-20 0,0 21 16,0-21-16,0 20 0,-21 22 16,0 0-1,0 22-15,0-22 0,21 21 0,-21 21 16,21-21-16,-22 0 0,22 1 0,0 20 16,0-21-16,0 0 0,0 0 15,0 1-15,0-1 0,0 0 0,22 0 16,-1 0-16,0 0 0,-21 1 15,21-1-15,-21 0 16,21-21-16,-21 21 0,0 0 0,0 0 16,0 1-1,-21-22-15,0 0 16,0 0-16,0 21 0,-1-21 16,1 0-16,0 0 0,0-21 46,0-1-46,21 1 16,-21 0-16,21 0 16,-22 0-16,1 0 0</inkml:trace>
  <inkml:trace contextRef="#ctx0" brushRef="#br0" timeOffset="62173.86">18542 8869 0,'0'0'0,"-21"0"0,0 0 16,-1 0-16,1-21 0,0 21 0,0 0 16,0 0 62,0 0-78</inkml:trace>
  <inkml:trace contextRef="#ctx0" brushRef="#br0" timeOffset="62457.21">17103 9081 0,'0'0'0,"-22"21"0,1-21 0,-21 0 16,63 0 15,0 0-31,0 0 16,1 0-16,20-21 0,-21 21 0,21 0 15,-20 0-15,20-22 0,-21 22 16,0-21-16,0 21 0,1 0 16,-1 0-16,-42-21 31,-1 21-31,1 0 16</inkml:trace>
  <inkml:trace contextRef="#ctx0" brushRef="#br0" timeOffset="66701.77">21061 8700 0,'0'-22'47,"0"1"-32,0 0 1,0 0 0,0 0-1,21 42 63,-21 0-62,0 0-16,0 0 0,21 1 16,-21-1-16,0 0 15,0 0-15,0 0 0,0 0 16,0 1-16,-21-22 0,21 21 15,-21-21-15,0 21 16,-1-21-16,1 0 0,0 0 16,21-21 15,0 0-31</inkml:trace>
  <inkml:trace contextRef="#ctx0" brushRef="#br0" timeOffset="66934.14">21230 8657 0,'0'0'0,"0"-21"16,21 0-16,-21 0 15,21 21-15,1 0 32,-22 21-17,0 0-15,0 0 16,0 0-16,0 1 15,-22-22-15,1 21 0,0 0 16,0 0-16,0-21 16,0 21-16,-1-21 15,1 0-15,0 21 0</inkml:trace>
  <inkml:trace contextRef="#ctx0" brushRef="#br0" timeOffset="68109.78">1460 5779 0,'0'0'0,"-42"-64"16,21 43-16,21-21 0,-21 20 16,21 1-16,-21 0 15,-1 21-15,22-21 0,-21 21 32,21 21-32,0 0 15,0 0-15,-21 1 0,21 20 16,0-21-16,0 0 0,0 0 15,0 1-15,0-1 0,0 0 16,0 0-16,0 0 0,0 0 16,21 1-16,0-22 15,-21 21 1,22-21-16,-1-21 31,-21-1-31</inkml:trace>
  <inkml:trace contextRef="#ctx0" brushRef="#br0" timeOffset="68310.3">1482 5630 0,'0'-21'15,"0"42"-15,0-63 0,0 21 16,0 42 15,0 0-15,0 0-16,0 1 15,0-1-15,0 0 0,0 0 16,0 0-16,0 0 0,0 1 16,0 20-16,0-21 0,21 0 15,-21 0-15,0 1 0</inkml:trace>
  <inkml:trace contextRef="#ctx0" brushRef="#br0" timeOffset="76346.14">1651 11261 0,'0'0'0,"-21"0"0,21 21 15,0 0 1,21-21 31,0 0-47,0 0 0,0 0 16,1-21-16,-1 0 15,0 21-15,0-21 0,0-1 0,0-20 16,1 21-16,-1 0 0,-21 0 15,21-1-15,-21 1 0,21 0 0,-21 0 16,0 0-16,0 0 16,0-1-16,0 1 0,0 0 0,0 0 15,0 0-15,0 0 16,-21 21-16,0 0 16,0 21-1,21 0-15,-22 0 0,22 0 0,0 22 16,0-1-16,0 0 0,0 1 15,0 20-15,0-21 0,0 22 0,0-22 16,0 22-16,0-22 0,0 0 16,0 22-16,0-22 0,-21 1 0,21-22 15,0 21-15,0-21 0,0 22 16,-21-22-16,21 0 0,-21 0 16,21 0-16,-21-21 0,21 21 0,-21-21 15,-1 0-15,1 0 16,0 0-16,0 0 0,0-21 15,0 0-15,-1 0 16,-20 21-16,21-21 0,0 0 0,0-1 16,-1 1-16,1 0 0,0 21 15,0 0-15,21-21 0,0 42 32,0 0-32,0 0 15,21 1-15,0-1 0,0 0 16,1-21-16,-1 21 15,21 0-15,-21-21 0,0 0 0,22 0 16,-1 0-16,-21 0 0,22 0 16,-1 0-16,0 0 0,-21-21 0,22 21 15,-1-21-15,-21 0 0,22 0 16,-1-1-16,-21-20 0,21 21 0,-20-21 16,-1 20-16,21-20 0,-21 0 0,0-1 15,-21-20-15,22 21 0,-22-1 16,21-20-16,-21 20 0,0 1 0,0 0 15,0 21-15,0-22 0,0 22 16,0 0-16,0 0 0,-21 42 31,21 0-31,-22 0 16,22 22-16,0-1 0,0 0 16,-21 22-16,21-22 0,-21 22 0,21-1 15,-21 1-15,21-1 0,-21 1 16,0-1-16,21 1 0,-22-1 0,1 22 15,21-22-15,-21 1 0,0-1 16,0 22-16,21-22 0,-21 1 0,-1-1 16,22 1-16,0-1 0,-21 1 15,21-22-15,-21 22 0,21-22 0,0 0 16,0 1-16,0-1 0,0-21 16,21-21-16,0 0 0,1 0 15,20 0-15,-21-21 0,0 0 16,0 0-16,22-22 0,-22 22 15,21-21-15,-21 21 0,1-22 0,-1 1 16,0 0-16,0 21 0,-21-22 16,0 1-16,0 0 0,0-1 0,0 1 15,-21 0-15,0 20 0,0-20 16,-1 0-16,-20 21 0,21-22 0,-21 1 16,20 21-16,-20 0 0,21-1 15,0 1-15,0 0 0,-1 21 0,1-21 16,0 21-16,21-21 15,0 0 1,0-1 0,21 22-16,0 0 0,1-21 15,-1 21-15,0-21 0,0 21 0,21-21 16,-20 0-16,-1 21 0,21-21 16,-21-1-16,0 1 0,22 0 0</inkml:trace>
  <inkml:trace contextRef="#ctx0" brushRef="#br0" timeOffset="76578.02">3873 11367 0,'0'0'0,"-21"0"0,0-22 0,0 22 16,21-21-16</inkml:trace>
  <inkml:trace contextRef="#ctx0" brushRef="#br0" timeOffset="80085.71">3768 10964 0,'21'-21'16,"-42"42"-16,63-63 0,-42 21 0,21 0 15,-21 0-15,21-1 0,-21 1 0,0 0 16,0 0-16,0 0 0,0 0 16,-21 21-1,0 0-15,0 0 0,0 0 16,-22 21-16,22 0 15,-21 0-15,-1 0 0,1 0 0,0 1 16,-22 20-16,22 0 0,0 1 16,-1-1-16,22 21 0,-21 1 0,21-1 15,-1 22-15,22-21 0,0-1 16,0 1-16,0-1 0,0 1 0,22-22 16,-1 0-16,21 1 0,-21-1 0,22 0 15,-1-21-15,-21 22 16,21-22-16,1-21 0,20 0 0,-20 0 15,-1 0-15,0 0 0,1 0 0,-1 0 16,0-21-16,1 0 0,-1-1 0,0 1 16,-21-21-16,22 21 0,-22-22 15,21 22-15,-21-21 0,1 21 16,-1-22-16,-21 1 0,0 0 0,21-1 16,-21 22-16,0-21 0,21 21 15,-21 0-15,0-1 0,0 1 0,-21 42 31,21 22-31,-21-22 16,21 21-16,0 1 0,0-1 0,0-21 16,0 21-16,0 1 0,0-1 15,0 0-15,0-20 0,0 20 0,0-21 16,0 0-16,0 0 0,21 1 0,0-1 16,-21 0-16,21-21 0,0 0 15,1 0-15,-1 0 0,0 0 16,0 0-16,0-21 0,0 21 15,1-21-15,20-1 0,-21 1 0,0 0 16,0 0-16,-21 0 0,22 0 0,-22-22 16,21 22-16,-21-21 0,0-1 15,0 22-15,0-21 0,0 0 0,-21-1 16,-1 1-16,1 0 0,-21 20 0,21-20 16,0 21-16,-1 0 0,-20 21 15,21 0-15,0 0 0,0 0 0,-22 0 16,43 21-16,-21 0 0,0 0 15,21 0-15,-21 22 0,21-22 16,0 21-16,0-21 0,0 22 0,0-22 16,21 0-16,0 0 0,0 0 15,0-21-15,1 22 0,-1-22 0,0 0 16,21 0-16,-21 0 0,1 0 16,20 0-16,0 0 0,-21-22 0,22 1 15,-1 0-15,0 0 0,-20 0 0,20 0 16,0-1-16,-21 1 0,22 0 15,-22 0-15,0 0 0,0 0 0,0-1 16,-21 1-16,22 21 0,-1 0 16,0 21-1,-21 1-15,21-1 16,-21 0-16,0 0 0,0 0 16,0 22-16,0-22 0,0 0 0,0 0 15,0 21-15,0-20 0,0-1 0,0 0 16,0 0-16,0 0 15,0 0-15,0-42 47,0 0-47,0 0 0,0 0 16,0-22-16,0 22 0,21 0 16,-21-21-16,21-1 0,1 1 15,-22 21-15,21-21 0,0 20 0,0-20 16,0 21-16,-21 0 0,21 21 0,1 0 15,-1 0-15,0 0 0,0 0 16,0 21-16,0 0 0,-21 0 0,22 0 16,-22 22-16,21-22 0,-21 21 15,0-21-15,21 22 0,-21-22 0,21 21 16,0-21-16,-21 1 0,21-1 0,-21 0 16,22 0-16,-1 0 0,-21 0 15,21-21-15,0 0 0,-21 22 16,21-22-16,0 0 0,1 0 15,-1 0-15,0 0 16,0-22-16,0 1 0,0 0 16,-21 0-16,22 0 0,-1 0 0,0-22 15,0 22-15,0-21 0,0-1 16,22 22-16,-22-21 0,0 21 0,21-22 16,-20 22-16,20 0 0,-21 21 0,0 0 15,22 0-15,-22 0 0,0 0 16,0 0-16,0 21 0,-21 0 15,21 1-15,-21-1 0,0 0 0,0 0 16,0 0-16,0 0 16,0 1-16,0-1 0,0 0 15,22-21 32,-22-21-47,0 0 16,0-1-16,0 1 15,0 0-15,0 0 0,0 0 16,-22 0-16,1-1 0,0 1 0,0 0 16,21 0-16,-21 21 0,0 0 15,-1 0-15,1 0 0,-21 0 0,21 0 16,0 21-16,-1 0 0,1 0 16,0 1-16,0-1 0,-21 21 15,20-21-15,1 22 0,21-22 0,-21 21 16,21-21-16,0 22 0,0-22 0,0 0 15,0 0-15,0 0 0,0 0 16,0 1-16,21-22 0,0 0 0,-21 21 16,22-21-16,-1 0 0,0 0 0,0 0 15,0 0-15,0 0 0,1 0 16,-1-21-16,21-1 0,-21 22 0,0-21 16,1 0-16,-1 0 0,0 0 0,21 0 15,-21-22-15,1 1 0,-1 21 16,0-22-16,-21-20 0,21 21 0,0-1 15,-21-20-15,0 20 0,21 1 16,-21 0-16,0-1 0,0 1 16,0 0-16,0-1 0,0 22 0,0 0 15,0 0-15,0 0 0,0 0 0,-21 21 32,21 21-32,0 0 0,-21 21 15,21-21-15,0 22 0,0-1 0,0 0 16,-21 1-16,21-1 0,0 22 15,0-22-15,0 0 0,0 1 0,0-1 16,0 0-16,0 1 0,0-22 16,0 21-16,0-21 0,21 0 15,0 1-15,-21-1 0,21 0 0,1 0 16,-1-21-16,0 0 0,0 0 16,0 0-16,0 0 0,1 0 15,-1-21-15,21 21 0,-21-21 0,22 0 16,-22-1-16,0 1 0,0 0 0,21 0 15,-20 0-15,-22-22 0,21 22 16,0-21-16,-21 21 0,0-22 0,0 1 16,0 21-16,0-21 0,0 20 0,0 1 15,0 0-15,0 42 32,0 0-17,0 1-15,-21-1 0,21 21 16,-21-21-16,21 0 0,0 22 0,0-22 15,0 0-15,0 0 0,0 22 0,0-22 16,0 0-16,0 0 16,0 0-16,21 0 0,0-21 15,0 0-15,0 0 16,0 0-16,1 0 0,-1 0 16,0 0-16,21 0 0,-21-21 0,22 0 15,-22 0-15,21 21 0,-21-42 0,22 20 16,-22 1-16,21-21 15,-21 21-15,1-22 0,-22 1 16,21 0-16,0-1 0,-21 1 0,21 0 0,-21-1 16,0 1-16,0 0 0,0-1 15,0 22-15,0 0 0,0 0 0,0 0 16,-21 21-16,0 0 16,21 21-16,-21 0 0,-1 0 15,22 22-15,-21-22 0,21 21 0,0 0 16,0 22-16,-21-22 0,21 1 0,-21-1 15,21 0-15,-21 1 16,21-1-16,0-21 0,0 21 0,0-20 0,0 20 16,0-21-16,0 0 0,0 0 15,0 1-15,21-22 0,0 21 16,0 0-16,0-21 0,22 0 0,-22 21 16,21-21-16,-21 0 0,22 0 0,-22 0 15,21 0-15,1-21 0,-22 0 16,21 0-16,0 21 0,-20-43 0,20 22 15,-21 0-15,0-21 0,0 20 0,1-20 16,-1 0-16,0 21 0,0-22 16,-21 22-16,0-21 0,21 21 0,-21-1 15,0 44 1,0-1 0,0 0-16,-21 0 0,0 0 15,21 0-15,0 1 0,0 20 0,-21-21 16,21 0-16,-21 0 0,21 1 0,0-1 15,0 0-15,0 0 0,0 0 16,0 0-16,21 1 16,0-22-16,0 0 15,0 0-15,0 0 16,1 0-16,-1 0 0,21-22 0,-21 22 16,0-21-16,1 0 0,-1 0 15,0 0-15,0 0 0,0-22 0,0 22 16,1 0-16,-1-21 0,0 20 15,0 1-15,-21 0 0,0 0 0,21 21 16,-21 21 15,0 0-31,0 0 0,0 1 0,-21-1 16,0 0-16,21 0 0,-21 0 16,21 0-16,0 22 0,0-22 0,0 0 15,0 0-15,0 0 0,21-21 16,0 0-16,0 0 15,0 0-15,1 0 0,-1 0 16,0 0-16,0 0 0,0-21 0,0 21 16,1-21-16,-1 21 0,0-21 15,0 0-15,-21 0 0,0-1 16,21 1-16,-21 0 0,0 0 0,0 0 16,0 0-16,0-22 0,0 22 0,0 0 15,0-21-15,-21 20 0,0 1 16,21 0-16,-21 21 0,0 0 0,-1 0 15,1 0-15,0 0 16,0 21 0,21 0-16,0 1 31,21-22-31,0 0 0,0 0 16,1 0-16,-1 0 0,21 0 15,0 0 1,-20 0-16,-1 0 0,0-22 0,0 22 15,0 0-15,0 0 0,1 0 0,-1 0 16,0 0-16,0 0 16,0 0-16,-21 22 15,0-1-15,0 0 0,0 0 16,0 0-16,0 0 16,0 1-16,0-1 0,0 0 0,0 0 15,-21 0-15,0 0 0,0 1 16,21-1-16,0 0 15,-21-21-15,21 21 0,-22-21 0,22 21 16,-21-21-16,21 21 0,0-42 47,21 0-47,1 0 16,-1 0-16,0 0 0,0-22 15,21 22-15,-20-21 0,20-1 0,-21 1 16,21 21-16,1-21 0,-1-1 0,0 22 15,43-21-15,-43 21 16,1 21-16,-1 0 0,-21 0 0,0 0 16,1 21-16,-1 0 0,-21 0 15,0 0-15,0 0 0,0 22 0,0-22 16,0 21-16,-21-21 0,-1 1 16,1 20-16,21-21 0,-21 0 0,0 0 15,0 22-15,0-22 0,-1 0 0,1-21 16,0 21-16,21 0 0,-21 1 15,0-22-15,21-22 47,21 1-47,-21 0 16,21 0-16,-21 0 0,0 0 0,0-1 16</inkml:trace>
  <inkml:trace contextRef="#ctx0" brushRef="#br0" timeOffset="80297.59">8699 10774 0,'0'0'0,"-42"0"0,21 0 16,0 0-16,0 0 0,-1 0 16,22-21-16,-21 21 0,0 0 78,0 0-78</inkml:trace>
  <inkml:trace contextRef="#ctx0" brushRef="#br0" timeOffset="80533.46">7387 11007 0,'0'0'0,"-21"21"0,21 0 15,21-21 17,0 0-17,0 0-15,1-21 0,20 21 0,-21 0 16,0-21-16,0 21 0,1-21 0,-1 21 15,-21-22-15,0 1 16</inkml:trace>
  <inkml:trace contextRef="#ctx0" brushRef="#br0" timeOffset="80726.34">6858 10901 0,'0'0'0,"-42"21"16,63-21 47,0 0-63,0 0 0,0 0 15</inkml:trace>
  <inkml:trace contextRef="#ctx0" brushRef="#br0" timeOffset="81245.64">10583 11197 0,'0'0'0,"21"-21"0,-21 0 0,22-21 16,-22 20 0,0 44 15,-22-1-16,1 0-15,21 21 0,0-21 0,-21 22 16,21-1-16,-21-21 0,21 22 0,-21-22 16,21 21-16,0-21 0,0 22 15,-21-22-15,21 0 0,-22 0 0,22 0 16,-21 0-16,21 1 0,21-22 31,1 0-31,-1 0 16,0-22-16,0 1 0</inkml:trace>
  <inkml:trace contextRef="#ctx0" brushRef="#br0" timeOffset="81653.42">11049 11240 0,'0'0'0,"42"-22"16,-42 1-16,21 0 16,-21 0-16,0 0 15,-21 21 1,0 0-16,0 0 0,0 21 0,0-21 15,-1 21-15,-20 0 0,21 0 0,0 1 16,0-1-16,-1 0 16,1 0-16,0 0 0,21 0 0,0 1 15,0-1-15,0 0 0,0 0 16,21-21-16,0 0 0,22 21 16,-22-21-16,21 0 0,-21 21 0,22-21 15,-1 0-15,-21 22 0,22-22 0,-22 21 16,0-21-16,0 21 0,0-21 15,0 21-15,-21 0 0,0 0 16,0 1-16,-21-1 16,0-21-16,0 21 0,0-21 15,0 0-15,-1 0 0,1 21 0,0-21 16,0 0-16,-21 0 0,20 0 16,1 0-16,0 0 0,0 0 15,0 0-15,0-21 0,-1 21 16,22-21-16,-21 0 0,0 21 15,21-22-15,-21 1 0,21 0 16,0-21-16,0 21 0</inkml:trace>
  <inkml:trace contextRef="#ctx0" brushRef="#br0" timeOffset="81841.31">10626 10880 0,'0'0'0,"-22"0"15,1 0 1,21 21 47</inkml:trace>
  <inkml:trace contextRef="#ctx0" brushRef="#br0" timeOffset="82517.23">12869 11303 0,'0'0'0,"0"-85"16,0 64-16,-21 21 0,21-21 0,0 0 15,0 42 1,0 0-16,0 0 16,0 22-16,0-1 0,0 0 0,0-20 15,0 20-15,0 0 0,0 1 16,0-1-16,0-21 0,0 21 0,0-20 16,-21 20-16,21-21 0,-21 0 15,21 0-15,-21-21 0,21 22 16,-22-22-16,1 0 31,21-22-15,0 1-16,0 0 0,0 0 0,0 0 15,0 0-15,21-1 0,-21-20 16,22 21-16,-1-21 0,0-1 0,21 1 16,-21 21-16,22-22 0,-1 1 0,22 21 15,-22 0-15,0 0 0,1 21 16,-1 0-16,0 0 0,1 0 0,-1 21 15,-21 21-15,0-21 0,0 0 16,1 22-16,-22-22 0,0 21 16,0-21-16,0 22 0,0-22 0,0 0 15,0 21-15,-22-20 0,1-1 0,0 0 16,0 0-16,0 0 0,0-21 16,-1 21-16,22 1 0,-21-22 0,0 0 15,42-22 16,0 22-31,22-21 0</inkml:trace>
  <inkml:trace contextRef="#ctx0" brushRef="#br0" timeOffset="82942">13864 11282 0,'0'0'0,"-21"0"46,0 21-46,0 0 0,-1 0 0,1 1 16,0-1-16,0 21 16,0-21-16,-22 0 0,22 22 0,0-22 0,21 21 15,-21-21-15,0 22 0,21-22 0,0 0 16,0 0-16,0 0 16,0 1-16,0-1 0,21-21 0,0 0 15,0 0-15,0 0 0,22 0 0,-22 0 16,0 0-16,21 0 15,-20 0-15,-1-21 0,0-1 0,21 22 16,-21-21-16,1 0 0,-1 0 0,-21 0 16,0-22-16,0 22 0,0-21 15,0 0-15,0 20 0,0-20 0,0 0 16,-21-1-16,-1 1 0,1 21 0,21 0 16,-21 0-16,0-1 0,0 22 15,-22 0-15,22 0 0,0 0 0,0 22 16,0-1-16,0 0 0,-1 21 0,1-21 15,0 1-15,21 20 0,0-21 16,0 0-16,0 0 0,0 1 0,21-1 16,0 0-16,1-21 0,20 0 15,-21 0-15,21 0 0,1 0 16</inkml:trace>
  <inkml:trace contextRef="#ctx0" brushRef="#br0" timeOffset="83229.82">14457 11155 0,'0'0'0,"21"-42"0,-21-1 0,21 22 0,0 0 16,-21 0-16,21 0 0,-21 42 31,0 0-31,-21 21 0,0 1 16,0-22-16,0 21 15,-22 22-15,22-22 0,0 0 0,0 1 16,0 20-16,0-21 0,-1 1 0,22-1 15,0-21-15,-21 22 0,21-22 16,0 0-16,0 0 0,0 0 0,0 0 16,0 1-16,21-22 0,1 21 15,-1-21-15,0 0 0,0 0 16,0 0-16,0 0 0,1-21 0,-1 21 16,0-22-16,0 1 0,0 0 0,0 0 15,1 0-15</inkml:trace>
  <inkml:trace contextRef="#ctx0" brushRef="#br0" timeOffset="83417.23">14372 11303 0,'0'0'0,"-21"0"0,0 0 0,-64 0 16,64 0 0,42 0 15,0 0-31,0 0 0,1-21 0,20 21 15,-21 0-15,21-21 0,-20 21 16,20 0-16,-21 0 0,21-21 16,-20 21-16,-1 0 0</inkml:trace>
  <inkml:trace contextRef="#ctx0" brushRef="#br0" timeOffset="85442.2">16891 11642 0,'0'0'0,"0"21"15,0-42 1,21 0-1,-21-1-15,21 1 16,0 0-16,22 0 0,-22 0 0,0-22 16,21 1-16,1 0 0,-22-1 15,21 1-15,1 0 0,-1-1 0,-21-20 16,21 21-16,-20-1 0,-1 1 0,0 21 16,-21-22-16,0 22 0,0 0 15,0 0-15,-21 21 0,0 0 0,-22 0 16,22 0-16,0 0 0,-21 0 15,20 21-15,-20 0 0,21 0 0,-21 1 16,20 20-16,1 0 0,21 1 0,0-1 16,0 0-16,0 22 15,0-22-15,0 0 0,21 1 0,1-1 16,-1 0-16,0-20 0,-21 20 0,21-21 16,-21 0-16,21 0 0,-21 1 15,0-1-15,0 0 0,-21-21 31,0 0-31,0 0 0,0 0 16,-1-21-16,1 21 0,0-21 0,0-1 16,0 1-16,0 0 0,21 0 15,-22 0-15,1 0 0,0-1 0,21 1 16,0 0-16,0 0 0,0 42 31,0 0-31,0 0 0,0 1 0,0-1 16,0 0-16,21 0 0,0 21 0,1-20 15,-1-1-15,0 0 0,21 0 16,-21-21-16,22 21 0,-1-21 0,0 0 16,1 0-16,-1 0 0,0 0 0,1 0 15,-1 0-15,0 0 0,-20 0 16,20-21-16,0 0 0,1 21 0,-1-21 16,0 0-16,-21-1 0,22-20 15,-22 21-15,0-21 0,0 20 0,0-20 16,-21 0-16,22-1 0,-22 1 0,0 0 15,0-1-15,0 1 16,0 21-16,-22 0 0,1 0 0,0-1 16,0 22-16,0 0 0,0 22 15,-1-1-15,1 0 0,0 0 16,0 21-16,0 1 0,0-22 0,-1 21 16,1 1-16,0-1 0,0-21 15,0 21-15,21-20 0,0-1 0,0 0 16,0 0-16,0 0 0,0 0 0,21-21 31,0 0-31,0 0 16,0 0-16,1-21 0,20 21 15,-21-21-15,0 0 0,0 0 16,1 0-16,-1-1 0,0 1 0,0-21 16,-21 21-16,0-22 0,0 22 0,21 0 15,-21-21-15,0 21 0,0-1 16,21 22-16,-21 22 15,0 20 1,0-21-16,0 0 0,0 22 0,0-22 16,0 21-16,0-21 0,0 0 0,0 22 15,0-22-15,0 0 0,0 0 16,22 0-16,-22 1 0,21-22 0,0 21 16,0-21-16,0 0 0,0 0 15,1 0-15,-1 0 16,0 0-16,0 0 0,21 0 0,-20-21 15,-1-1-15,0 1 0,21 0 0,-21 0 16,1 0-16,-1-22 0,0 1 16,0 0-16,0-1 0,0 1 0,1-21 15,-22 20-15,0 1 0,0 0 16,21-22-16,-21 22 0,21 21 0,-21-22 16,21 22-16,-21 0 0,0 0 0,0 0 15,0-1-15,0 44 31,0-1-31,0 0 0,0 21 16,0-21-16,-21 22 0,21-1 0,-21 0 16,0 22-16,21-22 0,0 1 0,0-1 15,-22 21-15,22-20 0,0-22 16,0 21-16,0 1 0,0-22 0,0 21 16,22-21-16,-22 0 0,21 1 0,0-22 15,0 21-15,0 0 0,0-21 16,22 0-16,-22 0 0,0 0 15,21 0-15,1 0 0,-22 0 0,21 0 16,-21 0-16,22-21 16,-1 0-16,-21 21 0,0-22 0,1 1 15,-1 0-15,0-21 0,0 21 0,0-1 16,0-20-16,-21 21 0,0 0 16,0 0-16,0-1 0,0 1 0,0 0 15,0 42 16,0 0-31,0 1 0,0-1 16,-21 0-16,21 0 0,0 0 0,0 22 16,-21-22-16,21 0 0,0 0 0,0 0 15,0 0-15,0 1 16,0-1-16,0 0 16,21-21-16,0 0 15,-21 21-15,22-21 0,-1 0 16,0 0-16,0 0 0,0 0 15,0-21-15,1 21 0,-1-21 0,0 0 16,21-1-16,-21 1 0,1 0 16,20 0-16,-21 0 0,21-22 0,-20 22 15,-1-21-15,21 0 0,-21 20 0,-21-20 16,21 21-16,-21 0 0,0 0 16,-21 21-1,0 0 1,0 0-16,21 21 0,-21 0 0,0 0 15,21 0-15,0 0 0,0 22 0,0-22 16,0 0-16,0 0 0,0 0 16,0 1-16,0-1 0,0 0 0,21 0 15,-21 0-15,21 0 0,-21 1 0,21-22 16,-21 21-16,0 0 0,0 0 16,-21-21 15,0 0-16,0 0-15,-1 0 16,1-21-16,21 0 0,-21 21 16,0-21-16,0 21 0,0-22 15,-1 1-15,22 0 0,-21 0 0,0 21 16</inkml:trace>
  <inkml:trace contextRef="#ctx0" brushRef="#br0" timeOffset="85643.09">19219 11070 0,'0'0'0,"0"-21"0,0 0 0,0 0 0,0 0 16,0-1-16,-21 22 15,0 0-15,0 0 63,0 0-48,-1 0-15</inkml:trace>
  <inkml:trace contextRef="#ctx0" brushRef="#br0" timeOffset="85841.97">18521 11134 0,'0'0'0,"-21"0"0,-1 0 0,1 21 16,0-21-16,0 0 0,0 0 15,21 21-15,21-21 32,21 0-17,-21 0-15,22 0 0,-1 0 0,0 0 16,1 0-16,-1 0 0,22-21 0,-22 21 16,21 0-16</inkml:trace>
  <inkml:trace contextRef="#ctx0" brushRef="#br0" timeOffset="87569.71">19537 11663 0,'0'0'0,"0"21"0,21-21 16,0 0-16,0 0 15,0 0-15,1 0 0,-1-21 0,0 21 16,0-21-16,0 0 0,22 21 0,-22-22 16,0 1-16,0-21 15,21 21-15,-20-22 0,-1 22 0,0-21 16,0 0-16,-21-22 0,21 22 0,0-1 15,-21-20-15,22 21 0,-22-1 16,0-20-16,0 20 0,0 22 0,0-21 16,0 21-16,0 0 0,0-1 15,0 1-15,-22 42 16,1 1-16,0 20 0,21 0 16,-21 1-16,0 20 0,0 1 15,21-1-15,-22 1 0,1 20 0,21-20 16,-21 20-16,0-20 0,21 21 15,0-22-15,-21 1 0,0 20 16,21-20-16,-22 20 0,22 1 0,0-21 16,0 20-16,0 1 0,-21-22 15,21 1-15,0-1 0,0-20 0,0-1 16,0 0-16,21 1 0,1-1 0,-1-21 16,21 0-16,-21-21 0,22 0 0,-22 0 15,21 0-15,-21 0 0,22 0 16,-1-21-16,-21 0 0,0 0 0,22-21 15,-22 20-15,0-20 0,0 21 16,0-21-16,0-1 0,-21 1 0,22-22 16,-22 22-16,0-21 0,0 20 15,0-20-15,-22-1 0,1 22 0,-21-22 16,21 22-16,0 0 0,-1-1 16,-20 1-16,21 21 0,-21 0 0,20 0 15,1-1-15,0 22 0,0 0 0,21-21 16,-21 21-16,21-21 15,21 21 1,0 0-16,0-21 16,0 0-16,1 21 0,20-21 0,-21-1 15,0 22-15,22-21 0,-1 0 0,-21 0 16,0 0-16,22-22 16,-1 22-16,-21 0 0,0-21 0,0 21 15,22-22-15,-22 22 0,-21 0 0,21 0 16,-21 0-16,21-1 0,-21 1 15,0 0-15,-21 21 32,0 21-32,0 0 15,21 22-15,0-22 0,0 0 0,0 21 16,0-20-16,0-1 0,0 0 16,0 21-16,0-21 0,0 1 0,21-1 15,0 0-15,0-21 0,0 21 16,1-21-16,20 21 0,-21-21 15,0 0-15,0 0 0,22 0 16,-1 0-16,-21 0 0,22 0 16,-22-21-16,21 21 0,0-21 0,-20 0 15,20 0-15,-21-1 0,0 1 16,0 0-16,1 0 0,-1-21 0,0 20 16,-21-20-16,0 21 0,0 0 0,0 0 15,0-1-15,0 1 0,0 0 16,-21 21-16,0 0 15,-1 0-15,1 21 16,0 0-16,21 1 0,0-1 16,-21 21-16,21-21 0,0 22 0,0-22 0,0 0 15,0 21-15,21-21 16,-21 1-16,21-1 0,0 0 0,1 0 16,-1 0-16,0 0 0,21-21 15,-21 22-15,22-22 0,-22 0 0,21 0 16,1 0-16,-22 0 0,21 0 0,0 0 15,1-22-15,-1 22 0,0-21 16,1 0-16,-1 0 0,0 0 0,-20 0 16,20-1-16,-21 1 0,0-21 0,0 21 15,1-22-15,-22 1 0,0 21 16,0-21-16,0 20 0,0 1 0,0-21 16,0 21-16,-22 21 15,1-21-15,0 21 0,0 0 0,-21 0 16,20 0-16,1 21 0,-21 0 0,21 0 15,-22 21-15,22 1 0,-21-22 16,21 21-16,0 1 0,-1-1 16,22-21-16,0 21 0,0-20 0,0 20 0,0-21 15,0 0-15,0 0 0,22 1 16,-1-22-16,0 0 0,0 21 16,0-21-16,22 0 0,-22 0 15,0 0-15,0 0 0,0-21 16,0 21-16,22-22 0,-22 1 0,0 0 15,0 0-15,0-21 0,1 20 16,-1-20-16,-21 0 0,21-1 0,0 1 16,0-21-16,-21 20 0,21 1 0,-21-22 15,22 22-15,-22 0 0,0-1 16,0 1-16,21 21 0,-21-21 0,0-1 16,0 22-16,0 0 0,21 0 15,-21 0-15,0-1 0,0 1 0,0 42 16,0 1-1,0-1-15,0 21 0,-21 0 16,21 1-16,0-1 0,0 0 0,0 1 16,0-1-16,-21 22 15,21-22-15,0 21 0,0-20 0,0-1 16,0 0-16,0 1 0,0-1 0,0-21 16,0 0-16,0 22 0,21-22 15,-21 0-15,21 0 0,0 0 0,0 1 16,0-22-16,1 0 0,-1 0 15,0 0-15,0 0 16,0 0-16,0 0 0,1 0 16,-1-22-16,-21 1 0,21 0 15,0 0-15,-21 0 0,0 0 0,0-1 16</inkml:trace>
  <inkml:trace contextRef="#ctx0" brushRef="#br0" timeOffset="87789.58">21357 11070 0,'0'0'0,"-21"0"0,-43 0 16,43 0-16,0 0 0,0 0 15,42 0 48,0 0-63</inkml:trace>
  <inkml:trace contextRef="#ctx0" brushRef="#br0" timeOffset="88201.35">23707 11197 0,'0'0'15,"0"-63"-15,-22 42 16,22-1-16,0 1 0,0 0 0,0 0 16,0 0-16,0 42 31,0 0-15,0 21-16,0-20 0,0 20 15,0-21-15,-21 21 0,0 1 0,21-1 16,-21-21-16,21 22 0,-21-22 0,21 0 15,-21 0-15,-1 0 0,22 0 16,0 1-16,0-1 0,0-42 47,0-1-47</inkml:trace>
  <inkml:trace contextRef="#ctx0" brushRef="#br0" timeOffset="88590.13">23728 10774 0,'0'0'0,"-21"0"16,-43 0 0,43 0-16,0 21 0,21 0 0,0 0 15,0 1-15,0-1 16,0 0-16,21-21 0,0 0 15,0 21-15,0-21 0,1 0 16,-1 0-16,0 0 0,0 0 16,0 0-16,0 0 0,1 0 0,-1-21 15,0 21-15,-21-21 0,21 21 16,-21-21-16,21-1 0,-21 1 16,0 0-16,0 0 0,0 0 15,0 0-15,-21 21 0,0 0 16,0 0-16,0 0 0,-1 0 15,-20 0-15,21 0 0,0 21 16,0 0-16,-1-21 0,1 21 0,0 0 16,0 0-16,21 1 0,0-1 15,0 0-15,0 0 0,21-21 0,0 21 16,0-21-16,1 0 0,20 21 16,0-21-16,1 0 0</inkml:trace>
  <inkml:trace contextRef="#ctx0" brushRef="#br0" timeOffset="88881.96">24426 10837 0,'0'0'0,"21"-21"0,1 0 0,-22 0 0,0 0 15,0 0-15,0 42 32,0 0-32,-22 0 15,1 21-15,21-20 0,-21 20 0,0 0 16,0 1-16,0-1 0,-22 21 15,22-20-15,0-1 0,0 0 16,21 1-16,-21-1 0,21 0 0,0 1 16,0-22-16,0 21 0,0-21 0,0 1 15,0-1-15,21-21 0,0 21 16,-21 0-16,21-21 0,0 0 0,0 0 16,1 0-16,-1 0 0,0 0 15,0 0-15,0-21 0,0 0 0,22 0 16,-22 21-16,0-22 0,0-20 0,0 21 15</inkml:trace>
  <inkml:trace contextRef="#ctx0" brushRef="#br0" timeOffset="89114.83">24278 11134 0,'0'0'0,"-42"0"0,21 0 0,-1 0 15,1 21-15,0-21 0,21 21 16,0 0-1,21-21 1,0 0-16,22 0 0,-22 0 16,0 0-16,21 0 0,-20 0 0,-1 0 15,21 0-15,-21 0 0,0 0 16,1 0-16,-1 0 0,0 0 0,-21 21 16,21-21-1</inkml:trace>
  <inkml:trace contextRef="#ctx0" brushRef="#br0" timeOffset="91125.94">4043 13314 0,'0'0'0,"0"-21"0,-21 0 15,21-1-15,0 1 0,0 0 16,0 0-16,-22-21 0,22 20 0,-21 1 16,21 0-16,0 0 0,-21 0 15,21 0-15,-21 21 16,21 21-1,-21 0-15,21 0 0,-21 21 16,21-20-16,0 20 0,0 0 0,-22 1 16,22-22-16,-21 21 0,21 0 15,-21 1-15,21-1 0,0 0 0,-21 1 16,0-22-16,21 21 0,-21-21 16,21 1-16,0-1 0,0-42 31,0-1-16,21 1-15,0 0 0,0-21 16,0 21-16,0-1 0,1-20 16,-1 21-16,0 0 0,0 0 0,0-1 15,-21 1-15,0 0 0,21 21 16,1 0-16,-22 21 31,21 0-31,-21 1 0,0-1 0,21 0 16,-21 0-16,21 0 0,-21 22 15,0-22-15,21 0 0,-21 0 0,21 0 16,1 0-16,-22 1 0,21-1 0,0-21 16,0 0-16,0 0 15,0 0-15,1 0 0,-1-21 0,0 21 16,0-22-16,0 1 16,0 0-16,1 0 0,-1 0 0,0 0 15,0-22-15,0 22 0,0 0 16,-21-21-16,0 20 0,0-20 0,0 21 15,0-21-15,0 20 0,0-20 0,0 21 16,0 0-16,0 0 0,0-1 16,0 44 15,0-1-31,0 0 16,0 0-16,22 0 0,-22 0 15,0 1-15,21-1 0,-21 21 0,0-21 16,0 0-16,0 1 0,21-1 15,-21 0-15,21 0 0,-21 0 16,21 0-16,0 1 0,1-1 0,-22 0 16,21-21-16,0 0 0,0 21 15,0-21-15,0 0 0,1 0 16,-1 0-16,0 0 0,0-21 16,0 21-16,0-21 0,1 0 0,-1-1 15,0 22-15,0-21 0,0-21 0,-21 21 16,0 0-16,21-1 0,-21 1 15,0 0-15,0-21 0,0 21 0,0-1 16,0 1-16,0 0 0,0 0 16,0 42 15,0 0-31,0 0 16,0 1-16,0-1 0,0 21 0,0-21 15,0 0-15,0 1 0,0 20 0,0-21 16,0 0-16,0 0 0,0 1 15,0-1-15,0 0 0,22 0 16,-1-21 0,0 0-16,0 0 0,0 0 15,-21-21-15,21 0 0,1 21 16,-1-21-16,0-1 0,0 1 0,0 0 16,0 0-16,1-21 0,-1 20 15,0-20-15,0 21 0,0-21 16,0-1-16,1 1 0,-1 0 0,-21-1 15,0 1-15,21 0 0,-21-1 0,0 1 16,0 21-16,0-22 0,0 22 16,0 0-16,0 42 31,0 0-31,0 22 0,-21-22 0,21 21 16,-21 1-16,21-1 0,-22 0 15,22 1-15,0-1 0,0 0 0,-21 1 16,21-1-16,0 0 0,-21 1 0,21-1 15,0-21-15,0 21 16,0-20-16,0-1 0,21 0 0,0 0 16,1-21-16,-1 0 0,0 21 0,0-21 15,0 0-15,22 0 0,-22-21 16,21 0-16,-21 21 0,22-21 0,-1 0 16,-21-22-16,21 22 0,1 0 15,-22-21-15,21 20 0,-21-20 0,22 0 16,-22-1-16,0 1 0,0 0 0,0-1 15,-21 1-15,0-21 0,0 20 16,0 1-16,0-22 0,0 22 16,0 0-16,0-1 0,0 22 0,0 0 15,0 0-15,-21 21 16,0 21-16,21 21 16,-21 1-16,21-1 0,0 0 15,0 22-15,0-1 0,0-20 0,0 20 16,0-20-16,0 20 0,0-21 0,0 1 15,0-1-15,21 0 0,0-20 16,-21-1-16,21 21 0,1-21 0,-1 0 16,0-21-16,0 22 0,0-22 15,0 0-15,22 0 0,-22 0 0,0 0 16,0 0-16,22-22 0,-22 1 0,21 0 16,-21 0-16,0 0 15,1 0-15,-1-1 0,0 1 0,0-21 16,-21 21-16,0-22 0,0 22 0</inkml:trace>
  <inkml:trace contextRef="#ctx0" brushRef="#br0" timeOffset="91345.81">5270 12891 0,'0'0'16,"-21"0"-16,21 21 0,-21-21 0,42 0 63,0 0-63</inkml:trace>
  <inkml:trace contextRef="#ctx0" brushRef="#br0" timeOffset="93137.8">8615 12869 0,'0'0'0,"0"-42"0,0-43 16,0 43-16,0 21 0,0 0 0,-21 0 16,-1-1-16,1 1 0,0 0 15,0 21-15,0 0 0,0 0 0,-1 0 16,-20 0-16,21 0 0,-21 21 16,20 0-16,1 22 0,-21-22 0,21 21 15,0 22-15,-1-22 0,1 22 16,0-1-16,0-21 0,21 22 0,-21-1 15,21 1-15,0-22 0,0 22 16,0-22-16,0 0 0,0 1 0,21-1 16,0 0-16,0-20 0,22-1 15,-22 0-15,0 0 0,0-21 0,21 0 16,-20 0-16,20 0 0,-21 0 16,21 0-16,1-21 0,-1 0 0,-21 0 15,22-1-15,-1 1 0,-21 0 0,21 0 16,-20 0-16,-1 0 0,0-1 15,0 1-15,0 0 0,0-21 0,-21 21 16,0-1-16,0 1 0,0 0 16,0 0-1,0 42 1,0 0-16,0 0 16,-21 1-16,21 20 0,0-21 15,0 0-15,0 0 0,0 1 0,0-1 16,0 21-16,0-21 0,21 0 15,1-21-15,-1 22 0,0-1 0,0-21 16,0 0-16,0 0 0,22 0 0,-22 0 16,0 0-16,0 0 0,22-21 15,-22-1-15,0 22 0,0-21 0,21 0 16,-20 0-16,-1 0 0,-21 0 0,21-1 16,-21 1-16,21-21 15,-21 21-15,0 0 0,0-22 0,0 1 16,-21 21-16,0-22 0,0 1 0,-1 21 15,1-21-15,0 20 0,0 1 16,0 0-16,0 21 0,-1 0 0,1 0 16,0 0-16,-21 21 0,21 0 15,-1 1-15,1 20 0,0-21 0,0 21 16,21 1-16,0-22 0,0 21 0,0 1 16,0-22-16,21 21 0,0-21 15,0 0-15,22 1 0,-22-1 0,21-21 16,-21 0-16,22 21 0,-1-21 15,0 0-15,-20 0 0,20 0 16,-21-21-16,21 21 0,-20-21 0,20 21 16,-21-22-16,0 1 0,0 0 15,22 0-15,-22 0 0,-21 0 0,21-1 16,0 1-16,-21 0 0,21 0 0,-21 0 16,0 0-16,0-1 0,0 1 15,22 21-15,-22 21 16,0 1-16,0-1 15,0 0-15,0 21 0,0-21 16,0 1-16,0-1 0,0 21 0,0-21 16,0 0-16,0 1 0,0-1 15,-22 0-15,1 0 16,21-42 31,0 0-47,0 0 15,0-1-15,0 1 0,0 0 16,0-21-16,21 21 0,1-1 0,-1 1 16,-21-21-16,21 21 0,0 0 0,0-1 15,0 22 1,1 0-16,-1 22 0,-21-1 16,21 0-16,-21 21 15,21-21-15,-21 1 0,21-1 16,-21 0-16,0 0 0,0 0 0,21 0 15,1 1-15,-22-1 0,0 0 16,21-21-16,-21 21 16,21-21-16,0 0 31,-21-21-31,21 21 0,-21-21 16,0 0-16,21-1 0,1 1 0,-1 0 15,-21 0-15,21 0 0,0 0 16,0-22-16,-21 22 0,21 0 15,1-21-15,-1 20 0,-21 1 0,21 21 16,-21-21-16,21 21 0,-21 21 16,21 0-1,-21 1-15,0-1 0,0 0 0,0 0 16,0 0-16,0 0 0,0 1 16,21-1-16,-21 0 0,0 0 0,0 0 15,22-21-15,-1 21 0,0 1 0,0-22 16,0 0-16,0 21 0,1-21 15,-1 0-15,21 0 0,-21 0 0,22 0 16,-22 0-16,21 0 0,-21-21 0,22-1 16,-22 22-16,21-21 15,-21 0-15,22 0 0,-22 0 0,0 0 16,-21-1-16,21 1 0,-21-21 0,0 21 16,0 0-16,0-22 0,0 22 15,0 0-15,0 0 0,-21 21 0,0 0 16,0 0-16,-1 0 0,22 21 15,0 0-15,-21 0 0,21 22 16,-21-22-16,21 0 0,0 21 0,0-21 16,0 22-16,0-22 0,0 0 0,0 0 15,0 0-15,0 1 0,0-1 16,0 0-16,21 0 0,0-21 16,-21 21-16,22-21 15,-1 0-15,0 0 0,0 0 16,0 0-16,-21-21 0,21 0 15,1 21-15,-1-21 0</inkml:trace>
  <inkml:trace contextRef="#ctx0" brushRef="#br0" timeOffset="94673.44">12954 12912 0,'0'0'16,"0"-21"-16,0-1 0,21-20 0,-21 21 16,0-21-16,0 20 0,0-20 0,0 21 15,0 0-15,0 0 0,-21-1 0,0 1 16,0 0-16,-1 21 0,1-21 15,0 21-15,-21 0 0,21 0 0,-22 0 16,1 0-16,21 0 0,-22 0 0,1 21 16,0 0-16,-1 0 0,1 1 15,21-1-15,-21 21 0,20 0 16,-20 22-16,21-1 0,0 1 0,21-22 16,0 22-16,0-1 0,0 1 15,0-22-15,21 22 0,0-22 0,0 0 16,0-21-16,1 22 0,-1-22 15,21 0-15,-21 0 0,22 0 0,-1 1 16,-21-22-16,21 0 0,1 0 0,-1 0 16,0 0-16,1-22 0,-1 1 15,0 0-15,1 0 0,-1 0 0,0 0 16,1-1-16,-1-20 0,-21 21 0,22-21 16,-1-1-16,-21 1 0,0 0 15,0-1-15,-21-20 0,0 20 16,0-20-16,0-1 0,0 22 15,-21-21-15,0 20 0,0 1 0,-21 21 16,20-22-16,-20 22 0,0 21 0,-1-21 16,22 21-16,-21 0 0,0 0 15,-1 21-15,1-21 0,0 43 0,-1-22 16,1 21-16,21 0 0,-22 1 0,22-1 16,0 22-16,0-1 0,0-21 15,21 22-15,0-1 0,0-20 0,0-1 16,0 0-16,0 1 0,21-1 15,0-21-15,0 0 0,22 1 0,-22-1 16,21 0-16,0 0 0,1-21 16,-1 0-16,0 0 0,1 0 15,-1 0-15,22 0 0,-22-21 0,0 0 16,1 21-16,-1-21 0,0-1 0,1 1 16,-1 0-16,-21 0 0,21 0 15,-20-22-15,-1 22 0,-21 0 0,0 0 16,21 0-16,-21 0 0,0-1 0,0 1 15,0 42 17,-21 1-32,21-1 0,0 0 15,0 0-15,0 0 0,0 0 0,0 1 16,0-1-16,0 0 0,0 0 16,0 0-16,0 0 0,0 1 15,21-1-15,0-21 0,0 0 16,0 0-16,1 0 0,-1 0 15,0 0-15,0 0 0,0-21 16,0 21-16,-21-22 0,22 1 0,-1 0 16,0 0-16,0 0 0,0 0 0,-21-1 15,0-20-15,21 21 0,-21 0 16,22-22-16,-22 22 0,0 0 0,0 0 16,0 0-16,0 42 31,0 0-31,0 0 0,0 0 0,0 1 15,0 20-15,0-21 16,0 21-16,0-20 0,0-1 0,21 21 16,-21-21-16,21 0 0,-21 1 0,0-1 15,21 0-15,0-21 0,0 21 16,1-21-16,-1 0 0,0 0 16,21 0-16,-21 0 0,22 0 0,-22 0 15,21 0-15,1-21 0,-1 0 16,0 0-16,1-1 0,-1 1 0,-21 0 15,21 0-15,1-21 0,-1 20 0,-21-20 16,22 0-16,-22-22 16,0 22-16,0 0 0,0-22 0,-21 1 15,0 20-15,21-20 0,-21 20 0,22 1 16,-22 21-16,21-21 0,-21 20 16,0 1-16,0 42 31,-21 1-31,-1 20 0,1-21 0,21 21 15,-21 1-15,0 20 0,21-20 0,-21-1 16,0 21-16,-1-20 0,22-1 16,0 0-16,-21 1 0,21-22 0,0 21 15,0 1-15,0-22 0,0 0 16,0 0-16,0 0 0,0 0 16,21 1-16,1-1 0,-1-21 0,0 0 15,0 21-15,0-21 0,0 0 0,1 0 16,-1 0-16,0 0 0,0-21 15,21 0-15,-20 21 0,-1-22 0,-21 1 16,21 0-16,0 0 0,-21 0 0,21 0 16,-21-22-16,0 22 0,0-21 0</inkml:trace>
  <inkml:trace contextRef="#ctx0" brushRef="#br0" timeOffset="94873.32">14457 12954 0,'0'0'0,"-43"21"16,43 0-16,22 1 16,-1-22-1,0 0-15,0 0 0,0 0 0,0 0 16,22 0-16,-22 0 0,21 0 0,-21 0 16,22 0-16,-22 0 0,0 0 15,0 0-15,0-22 0,1 22 0,-22-21 16,21 21-16,0 0 0</inkml:trace>
  <inkml:trace contextRef="#ctx0" brushRef="#br0" timeOffset="95957.64">16277 13102 0,'0'0'0,"0"-21"0,0-21 15,0 21-15,0-22 16,0 22-16,0 0 0,0 0 15,0 0-15,0-1 0,0 1 0,-21 21 16,0 0-16,0 0 16,-1 21-16,1 1 15,0-1-15,0 21 0,0-21 0,0 22 16,21-1-16,-22 0 16,1 1-16,21-1 0,0-21 0,0 21 0,0 1 15,0-22-15,0 0 0,0 0 16,21 0-16,1 1 0,-1-1 15,21-21-15,0 0 0,-20 0 0,20 0 16,0 0-16,1 0 0,-1 0 0,0 0 16,1-21-16,-1 21 0,0-22 15,1 1-15,-1 0 0,-21 0 0,21 0 16,-20 0-16,-1-1 0,0-20 0,-21 21 16,0 0-16,0-22 0,0 1 15,0 21-15,-21-21 0,-22-1 0,22 22 16,-21-21-16,21 21 0,-22-1 15,1 1-15,21 21 0,-21 0 0,20 0 16,-20 0-16,21 0 0,0 0 0,0 0 16,21 21-1,0 1-15,21-1 16,0-21-16,0 21 0,21-21 0,-20 0 16,20 0-16,0 0 0,1 0 15,-1 0-15,21 0 0,-20 0 0,-1 0 16,0 0-16,1-21 0,-1 0 15,0 21-15,1-22 0,-22 1 0,21 0 16,-21 0-16,1 0 0,-1 21 16,0-21-16,-21-1 0,0 1 0,0 0 15,0 0-15,0 0 16,-21 21 15,0 21-31,21 0 0,0 0 16,0 22-16,-22-1 0,22 0 15,-21 1-15,21 20 0,-21-21 0,21 22 16,0-22-16,-21 22 0,0-1 0,21-20 16,-21 20-16,21 1 0,0-1 15,-22 1-15,22 20 0,-21-20 0,0-1 16,21 22-16,0-22 0,0 1 0,0-1 16,-21 1-16,21-1 0,0 1 15,0 21-15,0-22 0,0 1 0,0-1 16,0 1-16,0-22 0,21 21 0,-21-20 15,0-1-15,21-21 16,0 22-16,-21-22 0,0 0 0,0-42 31,0 0-15,0-1-16,-21-20 0,0 21 16,0-21-16,0-1 0,0 1 0,-1 0 15,1-22-15,0 22 0,21-22 0,0 1 16,0 20-16,0-20 0,0-1 15,0 22-15,0-21 0,0 20 0,21 1 16,0-22-16,1 22 0,-1 0 16,0-1-16,0 1 0,21 0 0,1-1 15,-1 1-15,0 0 0,22-1 16,-1 22-16,1-21 0,-1 0 0,1-1 16</inkml:trace>
  <inkml:trace contextRef="#ctx0" brushRef="#br0" timeOffset="97285.51">19008 13483 0,'0'0'0,"-22"21"16,22-42 0,0 0-16,0 0 15,0 0-15,22 0 0,-1-1 16,0 1-16,0 0 0,0-21 0,0 21 16,1-22-16,-1 1 0,0 0 15,0-1-15,0 1 0,0 0 16,1-1-16,-22-20 0,0 20 0,21 1 15,-21 0-15,21-1 0,-21 22 16,0-21-16,0 21 0,0 0 16,-21 21-16,0 0 15,-1 21-15,1 0 16,0 0-16,21 21 0,0 1 0,-21-1 16,21 0-16,0 22 0,-21-22 15,21 22-15,0-22 0,0 0 0,0 1 16,-21-1-16,21 0 0,0-20 0,0 20 15,0-21-15,0 0 0,0 0 16,21 1-16,0-1 0,0-21 16,0 0-16,0 21 0,22-21 0,-22 0 15,0 0-15,21 0 0,-20 0 16,20-21-16,-21 0 0,21 21 0,-20-22 16,20 1-16,-21 21 0,21-21 15,-20 0-15,-1 0 0,0 0 0,0-1 16,-21-20-16,0 21 0,21 21 0,-21-21 15,0 0-15,0 42 32,0 0-32,-21 0 0,21 0 15,-21 0-15,21 22 0,-21-22 16,0 0-16,21 0 0,0 0 16,0 1-16,0-1 0,0 0 15,0 0-15,21-21 16,0 0-16,0 0 0,0 0 0,0 0 15,22 0-15,-22 0 0,0 0 16,21 0-16,-20-21 0,-1 0 0,0 21 16,0-21-16,21-1 0,-20 1 0,-22 0 15,21 0-15,0 0 0,-21-22 16,0 22-16,0-21 0,0 0 0,0-1 16,0 22-16,0-21 0,0 21 0,-21-1 15,0 1-15,-1 0 0,-20 21 16,21 0-16,0 0 0,0 0 0,-22 0 15,22 21-15,-21 0 16,21 1-16,-22-1 0,22 0 0,0 21 16,21-21-16,0 1 0,0 20 0,0-21 15,0 0-15,21 0 0,0 1 16,0-1-16,1 0 0,20-21 0,-21 21 16,21-21-16,1 0 0,-22 0 0,21 0 15,1 0-15,-22 0 0,21 0 16,0 0-16,1 0 0,-22-21 0,21 0 15,1 0-15,-22 21 0,21-22 16,-21 1-16,0 0 0,1 0 16,-1 0-16,0-22 0,0 22 0,-21 0 15,0 0-15,0 0 0,0 0 16,0 42 0,-21 0-1,21 0-15,-21 21 0,0-20 16,21-1-16,0 21 0,0-21 0,-22 0 15,22 1-15,0 20 0,0-21 0,0 0 16,0 0-16,0 1 0,22-1 16,-1 0-16,0-21 0,0 0 15,0 21-15,0-21 0,1 0 16,20 0-16,-21 0 0,0 0 16,22 0-16,-22-21 0,21 21 0,0-21 15,-20 0-15,-1-1 0,0 1 16,0 0-16,0 0 0,0 0 0,-21 0 15,0-22-15,0 22 0,0-21 0,0 21 16,0-1-16,-21-20 0,-21 21 16,21 0-16,0 0 0,-1 21 0,-20 0 15,21 0-15,-21 0 0,-1 0 0,1 0 16,21 0-16,-22 0 0,22 21 16,0 0-16,0 0 0,0 0 0,0 0 15,21 1-15,0-1 16,0 0-16,0 0 15,0 0-15,21-21 0,0 0 0,0 0 16,0 0-16,22 0 16</inkml:trace>
  <inkml:trace contextRef="#ctx0" brushRef="#br0" timeOffset="97647.3">20934 13060 0,'21'0'0,"-42"0"0,42-21 0,0 21 0,-21-21 15,0 42 17,0 0-32,0 21 0,0-21 15,0 1-15,0 20 0,0-21 16,0 21-16,0-20 0,0 20 0,0 0 16,0-21-16,0 22 0,0-1 15,0 0-15,0 1 0,0 20 0,0-20 16,-21 20-16,21-21 0,-21 22 0,0-22 15,-1 22-15,1-22 0,0 22 16,0-22-16,0 0 0,-22 1 0,22 20 16,-21-21-16,21 1 0,0-1 0,-22-21 15,22 22-15,0-22 0,0 0 16,0 0-16,42-42 31,0 0-31,0 0 16,0-1-16,0 1 0,1-21 15,-1 0-15,0-1 0,0 1 0,0 0 16</inkml:trace>
  <inkml:trace contextRef="#ctx0" brushRef="#br0" timeOffset="97973.05">20976 13293 0,'0'-21'0,"0"42"0,0-64 0,0 22 0,0 0 16,0 0-16,0 0 15,0-22-15,0 22 0,0 0 0,0 0 16,21 0-16,0 0 0,1-1 0,-1 1 16,0 21-16,21-21 0,-21 0 15,22 21-15,-22 0 0,0 0 0,0 0 16,0 0-16,1 0 0,-22 21 16,0 0-16,0 0 0,0 22 0,0-22 15,0 21-15,0-21 0,-22 1 0,1-1 16,0 21-16,-21-21 15,21 0-15,-1 1 0,-20-22 0,21 21 0,-21 0 16,20-21-16,-20 0 0,21 21 16,0-21-16,0 0 0,-1 0 15,1 0-15,21-21 32,21 0-32,22 21 0,-22-21 15</inkml:trace>
  <inkml:trace contextRef="#ctx0" brushRef="#br0" timeOffset="98425.18">21653 13060 0,'0'0'16,"22"0"-16,-1-21 0,-21 0 0,21-1 16,-21 1-1,0 0-15,-21 21 16,0 0-16,-1 0 0,-20 0 15,21 0-15,-21 0 0,20 21 16,-20 0-16,21-21 0,-21 22 0,20-1 16,1-21-16,21 21 0,0 0 15,0 0-15,0 0 16,0 1-16,21-22 0,1 0 16,20 21-16,-21-21 0,0 0 15,22 21-15,-22-21 0,21 0 0,-21 21 16,0-21-16,1 0 0,-1 21 15,0-21-15,0 21 0,-21 1 16,0-1-16,0 0 16,0 0-16,-21 0 0,0-21 15,0 21-15,-1 1 0,1-22 16,0 21-16,0-21 0,0 0 0,0 21 16,-1-21-16,1 0 0,0 0 0,0 0 15,0 0-15,0 0 0,-1 0 16,1 0-16,0 0 15,21-21 1,0 0-16,0-1 16,0 1-16,0 0 15</inkml:trace>
  <inkml:trace contextRef="#ctx0" brushRef="#br0" timeOffset="98769.5">22606 12594 0,'0'-21'0,"0"0"15,-21 21 1,0 0-16,-1 0 15,1 0 1,21 21-16,-21-21 0,21 21 0,-21 0 16,0-21-16,21 22 0,-21-22 15,21 21-15,-22-21 16,22 21-16,-21-21 0,21 21 16,-21 0-16,0 0 15,21 1-15,-21-22 16,21 21-16,21-21 15,0 0 1</inkml:trace>
  <inkml:trace contextRef="#ctx0" brushRef="#br0" timeOffset="98974.39">22691 12637 0,'0'-22'0,"0"44"0,-22-22 46,22 21-30,0 0-16,-21-21 0,0 21 16,0 0-16,21 0 0,0 1 15,-21-22-15,0 21 0,-1 0 0,1 0 16,0-21-16,0 21 16,0-21-16,0 0 15</inkml:trace>
  <inkml:trace contextRef="#ctx0" brushRef="#br0" timeOffset="100192.85">614 10795 0,'21'0'0,"-21"21"47,0 0-31,-21-21 0,21 22-1,-21-1-15,21 0 16,-22-21-16,22 21 15,0 0-15,0 0 16,-21-21-16,21 22 16</inkml:trace>
  <inkml:trace contextRef="#ctx0" brushRef="#br0" timeOffset="100386.74">762 10837 0,'0'22'47,"0"-1"-31,0 0-16,0 0 15,-21 0-15,21 0 0,0 1 16,-21-1-1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1:30:52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1439 0,'0'0'0,"21"0"16,0 0 31,0 0-32,0-21 1,0 0-16,1 21 0,-22-21 16,21 0-16,0 21 15,-21-21-15,21-1 0,0 1 16,-21 0-16,0 0 0,0 0 15,0 0-15,0-1 0,0 1 16,-21 0-16,0 0 0,0 21 16,0-21-16,-1 21 0,1 0 15,0 0-15,-21 0 0,21 0 0,-22 0 16,1 21-16,0-21 0,-1 21 16,1 0-16,0 0 0,-1 22 15,1-22-15,-22 21 0,43-21 16,-21 22-16,0-1 0,20 0 15,22 1-15,0-1 0,0 0 0,0 1 16,0-1-16,22 0 0,20 1 16,-21-1-16,21-21 0,1 22 0,-1-22 15,0 21-15,1-21 0,-1 22 16,0-22-16,1 21 0,-1-21 16,-21 0-16,0 22 0,1-22 0,-22 21 15,0-21-15,0 1 0,0 20 16,-22-21-16,1 21 0,-21-20 0,21-1 15,-22 0-15,1-21 0,0 21 16,-1-21-16,1 0 0,0 0 0,-1 0 16,1 0-16,0 0 15,-22-21-15,43 0 0,-21 0 0,-1-1 16,1 1-16,21 0 0,-21-21 16,20-1-16,1 1 0,0 21 15,0-21-15,0-1 0,21 1 0,-21 0 16,21 20-16,0 1 0,0 0 15,0 0-15,21 21 16,0 21-16,0 0 16,0 0-16,0 1 0,1-1 15,20 21-15,-21-21 16,0 22-16,0-1 0,1-21 0,20 21 16,-21 1-16,0-22 0,0 0 0,22 21 15,-22-20-15,0-1 0,21 0 16,-20 0-16,20 0 0,0-21 15,-21 0-15,22 0 0,-1 0 0,-21 0 16,22 0-16,-22-21 0,21 0 16,0 0-16,-20 0 0,20-1 15,0-20-15,-21 21 0,22-21 0,-1 20 16,-21-20-16,0 21 0,1-21 16,-1-1-16,0 1 0,0 0 0,-21 20 15,21-20-15,-21 21 16,0 0-16,0 0 0,0 42 31,0 0-31,0 0 16,0 0-16,0 0 0,0 22 15,0-22-15,0 0 0,0 0 0,21 0 16,-21 1-16,22-1 0,-22 0 16,21 0-16,0 0 0,0-21 0,-21 21 15,21-21-15,0 0 0,22 0 16,-22 0-16,0 0 0,21 0 0,-20-21 15,20 21-15,-21-21 0,0 0 16,22 0-16,-22 0 0,0-1 16,0 1-16,0 0 0,0 0 15,-21 0-15,0 0 0,0-1 0,0 1 16,0 0-16,0 0 0,0 0 16,0 0-16,0 42 31,0 0-16,0 0-15,0 21 0,0-20 16,0 20-16,0 0 0,0 1 0,22-1 16,-22 0-16,0 1 0,21-1 15,-21 21-15,0 1 0,0-1 0,21 1 16,-21-1-16,21 1 0,0-1 16,-21 1-16,0-1 0,0 1 15,21-1-15,-21-20 0,0 20 0,0-20 16,0 20-16,0-21 0,0 1 15,0 20-15,0-20 0,-21-1 0,21-21 16,-21 21-16,0-20 0,0 20 0,0-21 16,-22 0-16,22 0 0,-21-21 15,21 22-15,-22-22 0,-20 0 0,20 0 16,1 0-16,-21 0 0,-1-22 16,1 1-16,-1 0 0,22 0 15,-22 0-15,22-22 0,0 1 16,-1 0-16,22-1 0,-21 1 0,42-21 15,0 20-15,0-20 0,0-1 16,0 22-16,0-22 0,0 22 0,21-21 16,0-1-16,0 22 0,22-22 15,-1 22-15,0-22 0,1 22 0,-1 0 16,0-1-16,1 1 0</inkml:trace>
  <inkml:trace contextRef="#ctx0" brushRef="#br0" timeOffset="540.71">3154 1778 0,'0'-21'16,"-21"42"-1,21 0-15,0 0 16,0 1-16,0-1 0,0 0 15,0 21-15,0-21 0,0 22 0,0-22 16,0 21-16,0-21 0,0 1 16,0-1-16,-22 21 0,22-21 15,0 0-15,0 1 0,0-1 16,0-42 15,0-1-15,0 1-16,0 0 0,0 0 0,0 0 15,0 0-15,0-22 0,0 22 16,0-21-16,0 21 0,0-22 0,0 1 16,22 0-16,-1 20 0,21-20 15,-21 21-15,0 0 0,43-22 16,-22 43-16,1 0 0,-22 0 16,21 22-16,-21-1 0,0 0 0,1 0 15,-1 0-15,0 22 16,-21-22-16,21 21 0,-21-21 0,0 22 15,0-22-15,0 21 0,0-21 16,0 22-16,-21-22 0,21 0 0,-21 0 16,21 0-16,-21-21 0,21 21 15,0 1-15,-22-22 16,22-22 0,0 1-1,0-21-15,22 21 0,-1 0 16</inkml:trace>
  <inkml:trace contextRef="#ctx0" brushRef="#br0" timeOffset="836.54">3979 1334 0,'21'-43'16,"-21"22"-16,0 0 0,0 0 15,-21 21 1,0 21-16,21 0 15,0 0-15,-21 0 0,21 22 16,-21-1-16,21-21 0,0 22 0,0 20 16,0-21-16,0 1 0,0 20 15,0-20-15,0 20 0,-21-21 0,21 1 16,0-1-16,-22 0 0,22 1 16,-21-1-16,21-21 0,0 22 15,0-22-15,0 0 0,-21 0 0,21 0 16,0 0-16,21-21 31,0-21-15,1 0-16</inkml:trace>
  <inkml:trace contextRef="#ctx0" brushRef="#br0" timeOffset="1880.26">4424 1884 0,'0'0'0,"0"-21"16,0 0-16,0-1 16,0 1-16,0 0 0,0 0 0,0 0 15,0 0-15,-21-1 0,-1 1 16,1 0-16,21 0 0,-21 0 0,0 21 16,0 0-16,0 0 0,-1 0 15,1 0-15,0 21 0,0 0 0,0 21 16,0-20-16,-1 20 0,1-21 15,21 21-15,-21 1 0,21-1 0,-21 0 16,21 1-16,-21-1 0,21-21 16,0 0-16,0 22 0,0-22 0,0 0 15,0 0-15,0 0 16,21-21-16,0 0 0,0 0 16,0 0-16,1 0 0,-1 0 15,0-21-15,0 0 0,0 0 16,0 0-16,1 0 0,20-1 0,-21 1 15,0-21-15,0 21 0,-21-22 16,22 22-16,-22-21 0,21 21 0,-21-22 16,0 22-16,0 0 0,0 0 15,0 0-15,0 42 16,0 0 0,0 0-16,0 0 0,0 22 0,0-22 15,0 21-15,0-21 0,0 22 16,0-22-16,0 0 0,0 0 15,0 22-15,0-22 0,0 0 16,0 0-16,0 0 16,21-21-1,0 0-15,0 0 16,0 0-16,-21-21 0,22 21 0,-1-21 16,0 0-16,0 0 0,0-1 0,0 1 15,1-21-15,-1 21 16,0-22-16,0 22 0,0-21 0,0 21 15,1-22-15,-1 22 0,0 0 16,0 0-16,0 0 0,0 21 0,1 0 16,-1 0-16,0 0 0,-21 21 15,21 0-15,-21 0 0,21 0 16,-21 1-16,0-1 0,0 0 0,0 21 16,0-21-16,0 1 0,0-1 15,0 21-15,-21-21 0,21 0 0,0 1 16,-21-1-16,21 0 15,0 0-15,-21 0 16,21-42 15,0 0-15,0 0-16,0 0 16,21-22-16,-21 22 0,21 0 0,0 0 15,0-22-15,-21 22 0,22-21 16,-1 21-16,0-22 0,0 22 0,0-21 15,0 42-15,-21-21 0,0 0 16,22 21-16,-22 42 16,0-21-1,0 0-15,0 0 16,-22 22-16,22-22 0,-21 21 0,21 1 0,0-22 16,0 0-16,0 21 15,0-21-15,0 1 0,0-1 0,0 0 16,0 0-16,0 0 15,0 0-15,21-21 0,1 0 16,-1 0-16,0 0 0,0 0 0,0 0 16,0 0-16,1 0 0,-1 0 15,0-21-15,21 21 0,-21-21 0,1 0 16,-1 0-16,0 0 0,0-1 16</inkml:trace>
  <inkml:trace contextRef="#ctx0" brushRef="#br0" timeOffset="2269.04">3852 1355 0,'0'0'0,"-21"0"0,-21 0 0,21 0 16,-1 0-16,1 0 16,42-21-1,22 21-15,-1 0 16,0 0-16,1 0 0,20-22 0,1 22 16,-1 0-16,1 0 0,-1 0 15,1 0-15,-1 0 0,1 0 0,-22 0 16,22 0-16,-1 0 0,-21 0 15,1-21-15,-1 21 0,0 0 0,-20 0 16,-1 0-16,0 0 0,0 0 16,0 0-16,-21 21 31,-21-21-15,0 22-16,-21-1 0,20 0 15</inkml:trace>
  <inkml:trace contextRef="#ctx0" brushRef="#br0" timeOffset="2885.69">1249 2858 0,'0'0'0,"-43"0"16,22 0-1,21 21 1,21-21 15,1 0-31,-1 0 16,21 0-16,0 0 0,22 0 16,-1 0-16,1 0 0,21 0 0,20-21 15,-20 21-15,21-22 0,21 22 16,0 0-16,0-21 0,21 21 0,-21 0 15,21 0-15,-21-21 0,0 21 16,0 0-16,21 0 0,1 0 0,-22 0 16,21 0-16,0-21 0,0 21 15,0 0-15,-21 0 0,21 0 0,-21 0 16,22 0-16,-22-21 0,-22 21 16,22 0-16,-42 0 0,21 0 15,-21 0-15,-22 0 0,1 0 0,-1 0 16,1 0-16,-22 0 0,-21 0 15,0-21-15,0 21 0,1 0 0,-1 0 16,-21-22 0,-21 22 15,21-21-31,-22 21 0</inkml:trace>
  <inkml:trace contextRef="#ctx0" brushRef="#br0" timeOffset="5005.52">2709 5101 0,'0'0'0,"0"-84"15,0 62-15,0 1 16,0 0-16,0 0 0,0-21 0,0 20 16,0 1-16,0 0 15,0 0-15,-21 0 16,0 42 15,21 0-31,0 21 16,0-20-16,0 20 0,0 0 0,0 22 15,0-22-15,0 22 0,0-22 16,0 21-16,0 1 0,-21-22 0,21 1 16,0 20-16,-21-21 0,21 1 15,0-22-15,0 21 0,0-21 0,0 1 16,0-1-16,0 0 0,21-21 15,0 0-15,0-21 16,0 0-16,0-1 16,1-20-16,-1 21 15,0 0-15,0-22 0,0 22 0,-21-21 16,21 0-16,1 20 0,-22-20 16,0 0-16,21 21 0,0-22 0,-21 22 15,21-21-15,-21 21 0,0-1 16,21 22-16,0 0 15,-21 22 1,0-1-16,22 0 16,-22 21-16,0-21 0,21 1 15,-21 20-15,0-21 0,0 21 0,0-20 16,0 20-16,21-21 0,-21 21 16,0 1-16,21-22 0,-21 21 0,0-21 15,21 1-15,0-1 16,1 0-16,-1-21 0,0 0 0,0 21 15,0-21-15,0 0 0,1 0 16,20 0-16,-21-21 0,0 0 0,22 0 16,-22-1-16,21 1 0,-21 0 0,22 0 15,-22-21-15,21 20 0,-21-20 16,0 0-16,22-1 0,-22 1 0,0 0 16,0-1-16,-21 1 0,21 0 15,-21-1-15,22 1 0,-22 0 0,0-1 16,0 22-16,0 0 0,0 0 15,0 0-15,0 0 0,0 42 32,0 0-17,0 21-15,0-21 0,0 22 0,0-1 16,0 0-16,0 1 0,0-1 16,0 0-16,0 1 0,0-22 0,0 21 15,0-21-15,0 22 0,0-22 16,0 0-16,0 0 0,21-21 0,0 21 15,0 1-15,0-22 0,0 0 16,1 0-16,-1 0 0,0 0 0,21 0 16,-21 0-16,1 0 0,20-22 0,-21 1 15,0 0-15,22 21 16,-22-42-16,0 21 0,0-1 0,0 1 16,0-21-16,1 0 0,-1-1 15,0 1-15,-21 0 0,0-1 0,21 1 16,-21 0-16,0-1 0,0 1 0,0 0 15,0-1-15,0 22 0,0 0 16,0 0-16,-21 42 16,21 0-1,0 0-15,0 22 0,0-1 0,-21 0 16,21 1-16,-21-1 0,21 0 16,-22 1-16,22-1 0,-21 21 0,21-41 15,0 20-15,0 0 0,0 1 16,-21-22-16,21 0 0,0 0 15,0 0-15,0 0 0,0 1 0,0-1 16,0 0 0,0-42 15,0 0-31,21 21 0,0-22 0,-21 1 16,22 0-16,-1-21 0,0 21 0,0-1 15,0-20-15,0 21 0,1 0 16,-1 0-16,0-22 0,0 22 0,0 0 15,0 0-15,22 21 0,-22-21 16,0 21-16,0 0 0,0 0 0,1 0 16,-22 21-16,0 0 0,21 0 15,-21 0-15,0 0 0,0 1 16,0-1-16,0 0 0,0 21 0,0-21 16,0 1-16,0-1 0,0 0 15,21 0-15,-21 0 0,0 0 0,0 1 16,21-1-16,0-21 0,0 0 15,1 0-15,-1 0 16,0 0-16,0 0 0,0 0 0,22-21 16,-22 21-16,0-22 0,0 1 15,21 0-15,-20 0 0,-1 0 16,0 0-16,0-1 0,0 1 0,0-21 16,1 21-16,-1 0 0,-21-1 15,0 1-15,21-21 0,-21 21 16,21 0-16,-21-1 15,0 44 17,-21-1-32,21 0 0,-21 0 15,21 0-15,0 0 0,0 1 0,0-1 16,0 0-16,0 0 0,0 0 0,0 0 16,0 1-16,0-1 0,0 0 15,0 0-15,0 0 31,21-21-31,0 0 16,0 0-16,-21-21 16,21 0-16,1 0 15,-22 0-15,0-1 0,0 1 16,21 0-16,-21-21 0,0 21 16</inkml:trace>
  <inkml:trace contextRef="#ctx0" brushRef="#br0" timeOffset="5425.28">5334 4741 0,'0'0'0,"-21"0"0,0 0 0,-1 0 16,1 0-16,21 22 0,-21-22 15,21 21-15,-21-21 0,21 21 0,0 0 16,0 0-1,21-21 1,0 0-16,0 0 16,1 0-16,-1 0 15,0 0-15,-21-21 0,21 0 16,-21 0 0,21 0-16,-21-1 0,0 1 15,0 0-15,-21 0 16,0 21-16,0-21 0,0 21 15,-1 0-15,1 0 0,0 0 16,0 21 0,21 0-16,0 0 15,0 0-15,0 1 0,0-1 16,0 0-16,0 0 0,0 0 16,21 0-16,-21 1 0,21-1 15,0-21-15,1 0 16,-1 0-16,0 0 0,0 0 0,0 0 15</inkml:trace>
  <inkml:trace contextRef="#ctx0" brushRef="#br0" timeOffset="5780.2">5842 4509 0,'0'0'0,"0"-22"16,-21 22 15,21 22-15,0-1-16,-21 0 0,21 0 15,0 0-15,0 22 0,0-1 16,0-21-16,0 21 0,0 22 0,0-22 16,0 1-16,-22 20 0,22-21 0,-21 22 15,0-22-15,21 1 0,0-1 16,-21 0-16,21 1 0,-21-22 0,21 21 15,0-21-15,-21 22 0,21-22 16,0 0-16,0 0 0,0 0 16,0-42 15,21 21-15,0-21-16,0 0 0,-21 0 0,21-1 15,0 1-15,1 0 0,-1-21 0</inkml:trace>
  <inkml:trace contextRef="#ctx0" brushRef="#br0" timeOffset="6232.6">5990 5165 0,'0'0'0,"0"21"15,21-21 1,0 0-1,1 0-15,-1 0 0,0 0 16,0-21-16,0 0 0,0-1 16,1 22-16,-1-21 0,0 0 15,-21 0-15,21 0 16,-21 0-16,0-1 0,0 1 0,0 0 16,0 0-16,0 0 0,0 0 0,0-1 15,-21 22 1,0 0-16,0 0 0,-1 0 0,1 0 15,0 22-15,0-1 0,0 0 16,0 21-16,-1-21 0,1 22 16,21-1-16,0-21 0,-21 22 15,21-1-15,0 0 0,0-21 0,0 22 16,0-22-16,0 0 0,0 0 16,0 0-16,0 1 0,21-1 0,0-21 15,1 21-15,-1-21 0,0 0 0,0 21 16,0-21-16,0 0 0,1 0 15,20 0-15,-21 0 0,0 0 0,0 0 16,1 0-16,-22-21 0,21 21 0,-21-21 16,21 21-16,-21-21 15,21-1-15,0 1 0</inkml:trace>
  <inkml:trace contextRef="#ctx0" brushRef="#br0" timeOffset="8352.18">7980 3810 0,'0'0'0,"21"-21"0,0 21 0,0 0 15,0-21-15,-21 0 0,22 21 16,-1-22-16,-42 22 47,-1 0-47,1 0 0,0 0 15,0 0-15,-21 0 0,20 0 16,1 0-16,-21 0 0,21 0 0,0 0 16,-22 22-16,1-1 0,21 0 15,-22 0-15,1 0 0,0 0 0,-1 22 16,1-1-16,0 0 0,-1 1 0,1 20 15,21-20-15,-21 20 0,-1 1 16,22-22-16,-21 21 0,21 1 0,-1-1 16,1 1-16,-21-1 0,21 1 15,0 21-15,21-22 0,-22 22 16,22-22-16,0 22 0,0-22 0,0 22 16,0-21-16,22-1 0,-1 22 15,0-22-15,0 1 0,0-1 0,22 1 16,-1-1-16,0 1 0,-21-22 0,22 0 15,-1 1-15,22-1 0,-22-21 16,43 22-16,-22-43 0,-21 0 16,1 0-16,-1 0 0,0-22 0,1 1 15</inkml:trace>
  <inkml:trace contextRef="#ctx0" brushRef="#br0" timeOffset="9132.79">8721 4424 0,'0'0'0,"0"-21"0,21 0 16,-21-1-16,0 1 0,0 0 16,0 0-16,-21 21 0,-1-21 0,22 0 15,-21 21-15,0-22 0,0 22 16,0 0-16,0 0 15,-1 0-15,1 0 16,0 0-16,0 0 0,0 22 0,-22-1 16,22 0-16,0 0 0,-21 21 15,-1-20-15,22 20 0,-21 0 0,21 1 16,-22-1-16,22 0 0,-21 1 0,21 20 16,0-21-16,21 22 0,0-1 15,0-20-15,0 20 0,0-20 0,0-1 16,0 0-16,0 1 0,21-1 15,0 0-15,0-21 0,0 1 0,0-1 16,1 0-16,-1 0 0,0-21 0,0 21 16,0-21-16,22 0 15,-22 0-15,21 0 0,-21 0 0,22-21 16,-1 21-16,-21-21 0,21 0 16,1 0-16</inkml:trace>
  <inkml:trace contextRef="#ctx0" brushRef="#br0" timeOffset="9612.54">8975 4932 0,'0'0'0,"21"-42"0,-21 20 0,0-20 16,0 21-16,0-21 0,0 20 16,0 1-16,-21 21 15,-1 0-15,1 21 16,21 1-16,-21-1 0,21 21 16,-21 0-16,21-20 0,0 20 15,0 0-15,0 1 0,0-1 16,0 0-16,0-21 0,0 22 0,0-22 15,0 0-15,0 21 0,0-20 0,21-22 16,0 21-16,0 0 0,1-21 16,-1 0-16,0 0 0,0 0 0,0 0 15,0 0-15,1 0 0,-1 0 0,0 0 16,0-21-16,0 0 0,0-1 16,1 1-16,-1 0 0,0 0 15,0-21-15,-21 20 0,0-20 0,21 21 16,-21-21-16,0-1 0,0 1 15,0 0-15,0-1 0,0 1 0,-21 21 16,0-22-16,0 22 0,0 0 16,-1 21-16,1 0 0,-21 0 0,21 0 15,0 0-15,-22 0 0,22 21 16,-21 0-16,21 1 0,-1 20 0,1-21 16,21 21-16,0 1 0,-21-1 0,21 0 15,0 1-15,0-22 0,0 21 16,0-21-16,0 22 0,21-22 0,0 0 15,1 0-15,-1-21 0,0 21 0,0-21 16,21 0-16,-20 0 0,-1 0 16,21 0-16,-21 0 0,22 0 0,-22 0 15,21-21-15,0 0 16</inkml:trace>
  <inkml:trace contextRef="#ctx0" brushRef="#br0" timeOffset="10108.37">9631 4868 0,'0'0'0,"21"-21"0,-21 0 15,0 0 1,0 42 0,-21 0-16,21 0 0,-21 1 15,21-1-15,0 0 0,0 0 16,0 21-16,0-20 0,-22-1 0,22 0 16,0 0-16,-21 0 0,21 22 15,0-22-15,0 0 0,0 0 16,-21 0-16,21 0 0,-21 1 15,21-1 1,-21-21 15,21-21-15,0-1-16,0 1 0,0 0 16,0-21-16,0 21 0,21-1 15,-21-20-15,21 21 0,0-21 16,22 20-16,-22-20 0,21 0 0,0 21 15,1-1-15,-1-20 0,0 21 16,1 21-16,-1-21 0,0 21 0,22 0 16,-22 0-16,1 0 0,-1 21 0,-21 0 15,21 0-15,-20 22 0,-1-22 16,-21 21-16,0 0 0,0-20 0,0 20 16,0 0-16,-21-21 0,-1 1 15,22 20-15,-21-21 0,21 0 0,-21 0 16,0 1-16,21-1 0,0 0 15,-21-21 1,42 0 15,0 0-31,0-21 0</inkml:trace>
  <inkml:trace contextRef="#ctx0" brushRef="#br0" timeOffset="12456.59">10922 4995 0,'0'0'0,"0"-21"0,0-42 16,0 42-1,0-1-15,0 1 0,0 0 0,0 0 16,-21 0-16,0 0 0,-1-1 15,1 22-15,0 0 0,0-21 0,0 21 16,0 0-16,-22 0 0,22 0 0,0 21 16,0 1-16,-22-1 0,22 0 15,0 21-15,-21-21 0,21 22 0,-1-1 16,1 0-16,0 1 0,21-1 16,0 0-16,-21 1 0,21-22 0,0 21 15,0-21-15,0 1 0,0-1 16,0 0-16,21 0 0,0-21 15,-21 21-15,21-21 0,1 0 0,-1 0 16,0 0-16,0 0 0,21 0 0,-20 0 16,-1 0-16,0-21 0,0 0 15,0 21-15,0-21 0,22 0 0,-22-22 16,0 22-16,0-21 0,0-1 0,1 1 16,-1 0-16,0-1 0,-21 1 15,0-21-15,21 20 0,-21-20 0,21 20 16,-21 1-16,0 0 0,0-1 0,0 1 15,0 21-15,0 0 0,0-22 16,21 43-16,-21-21 0,0 0 16,0 42-1,0 0 1,0 1-16,0 20 0,0-21 0,0 21 16,0-20-16,0 20 0,0 0 15,0 1-15,0 20 0,0-21 0,0 1 16,0-1-16,0 0 0,0 1 0,0-1 15,0-21-15,0 22 0,0-22 16,0 0-16,0 0 0,0 0 0,22 0 16,-22 1-16,21-1 0,0-21 15,0 21-15,0-21 0,0 0 16,1 0-16,-1 0 16,0 0-16,0-21 0,0 0 15,0 21-15,-21-22 0,22 1 0,-1 0 16,0 0-16,-21 0 0,0 0 0,0-1 15,21-20-15,-21 21 0,0-21 16,21 20-16,-21-20 0,0 21 0,0 0 16,0-22-16,0 22 0,21 0 15,-21 42 1,0 0-16,0 1 16,0-1-16,0 21 0,0-21 15,0 0-15,0 22 0,0-22 0,0 0 16,0 0-16,0 22 0,0-22 15,0 0-15,22 0 16,-22 0-16,0 0 0,21-21 0,0 0 16,0 22-16,0-22 0,0 0 15,1 0-15,-1 0 0,0 0 16,0-22-16,0 1 0,0 0 16,1 0-16,-1 0 0,0 0 15,0-22-15,0 1 0,0 0 0,1-1 16,-1 1-16,0-22 0,0 1 0,0 21 15,0-22-15,1 22 0,-1-1 16,0-20-16,-21 21 0,0-1 0,0 1 16,0 21-16,0-22 0,0 22 15,0 0-15,0 0 0,0 0 16,0 0-16,-21 21 0,0 0 16,-1 0-16,22 21 15,-21 0-15,21 0 0,0 21 0,0-20 16,0 20-16,0 0 0,0-21 0,0 22 15,0-1-15,0 0 0,0 1 16,0-1-16,0 0 0,0 1 0,0-1 16,0 0-16,0 1 0,0-1 0,0 0 15,0 1-15,0-22 0,0 21 16,0-21-16,0 1 0,0-1 16,0 0-16,0 0 0,21-21 15,1 21-15,-1-21 0,0 0 16,0 0-16,0 0 0,0-21 15,1 0-15,-1 21 0,0-21 0,0 0 16,0-1-16,0 1 0,1 0 16,-1-21-16,0 21 0,0-22 0,0 22 15,0-21-15,-21 21 0,22-1 16,-1-20-16,-21 21 0,21 21 0,-21-21 16,0 0-16,0 42 15,0 0 1,0 0-16,0 0 0,0 0 15,-21 1-15,21-1 0,-21 0 0,21 0 16,0 21-16,-22-20 0,22-1 16,0 0-16,0 0 0,0 0 0,0 0 15,0 1-15,22-22 16,-1 21-16,0-21 0,0 0 16,0 0-16,0 0 0,1 0 15,-1-21-15,0-1 16,0 22-16,0-21 0,0 0 0,1 0 15,-22 0-15,21 0 0,0-1 16,0-20-16,-21 21 0,21-21 0,-21 20 16,21 1-16,-21 0 0,22 0 15,-22 0-15,0 42 32,0 0-32,0 0 0,0 0 15,0 22-15,0-22 0,0 0 16,0 21-16,0-20 0,0-1 0,0 0 15,0 0-15,0 0 0,0 0 0,0 1 16,0-1-16,21-21 16,0 0-16,-21 21 0,21-21 0,0 0 15,0 0-15,1 0 0,-1 0 16,0 0-16,-21-21 16,21 21-16,0-21 0,-21-1 15,0 1-15,0 0 0,0 0 0,0 0 16,0 0-16,0-22 0,0 22 15,0 0-15,0-21 0,0 20 0,-21 1 16,0 21-16,0-21 0,0 0 16,-1 21-16,1 0 15,0 0-15,0 0 16,21 21 0,21-21 15,0 0-31,0 0 0,1 0 15,-1-21-15,21 21 0,-21 0 16,0-21-16,1 21 0,20 0 16,-21 0-16,0-21 0,22 21 0,-22 0 15,0 0-15,21 0 0,-21 0 16,1 0-16,-1 21 0,-21 0 16,21 0-16,-21 0 0,0 0 15,0 1-15,0-1 0,0 0 16,0 0-16,0 0 0,0 0 15,0 1-15,0-1 0,-21 0 0,21 0 16,0 0-16,-21 0 16,-1-21-1,22 22-15,-21-1 16,21-42 31,0-1-47,0 1 15,0 0-15,0 0 0,21 0 0,-21 0 16,22-22-16,-1 22 0,-21-21 0,21-1 16,21 22-16,-21-21 15,1 0-15,20 20 0,-21 1 0,21 0 0,-20 0 16,20 21-16,-21 0 0,0 0 16,22 0-16,-22 0 0,0 0 15,0 21-15,-21 0 0,0 0 0,21 1 16,-21-1-16,0 21 0,0-21 15,0 0-15,0 22 0,0-22 0,0 0 16,0 21-16,0-20 0,-21-1 0,21 0 16,0 0-16,0 0 0,-21 0 15,0 1-15,0-1 16,21 0 0,0-42 15,0 0-16,0-1 1,0 1-16,0 0 0,0 0 0,0 0 16</inkml:trace>
  <inkml:trace contextRef="#ctx0" brushRef="#br0" timeOffset="12720.43">13060 4318 0,'0'0'16,"-21"0"-16,-1 0 16,1 0-1,21 21 1</inkml:trace>
  <inkml:trace contextRef="#ctx0" brushRef="#br0" timeOffset="12996.28">11959 4509 0,'0'0'0,"21"0"16,22 0-16,-22 0 15,0 0-15,21 0 16,-21 0-16,22 0 0,-1 0 0,0 0 15,-20 0-15,20 0 0,0 0 0,1 0 16,-22-22-16,21 22 0,-21 0 16,0 0-16,1 0 0,-1-21 0,-21 0 31,0 0-31</inkml:trace>
  <inkml:trace contextRef="#ctx0" brushRef="#br0" timeOffset="13365.07">11409 4255 0,'0'0'0,"-21"0"0,-1 0 16,1 0-16,21 21 31,21-21-15,1 0-1,-1 0-15,0 0 0,-21-21 16,0-1 0,0 1-16,0 0 15,-21 21 1,0 0-1,-1 0-15,1 0 16,0 0-16,21 21 16,0 0-16,21-21 15,0 0-15,1 0 0,20 0 0,0 0 16</inkml:trace>
  <inkml:trace contextRef="#ctx0" brushRef="#br0" timeOffset="13940.74">13610 3831 0,'0'0'0,"-21"-21"0,21 0 16,0 0-1,0 0-15,21-1 16,0 22-16,0 0 15,1 0-15,-1 0 0,0 0 16,0 0-16,0 22 0,22-1 0,-22 0 16,21 0-16,-21 0 0,22 0 15,-1 22-15,-21-1 0,21 0 16,-20 1-16,-1 20 0,0-20 0,0 20 0,0 1 16,-21-1-16,0 1 15,0-1-15,0 1 0,0-1 0,0-21 16,0 22-16,-21-1 0,0 1 0,-21-1 15,20-20-15,1 20 0,-21-20 16,21 20-16,-22-21 0,22 1 0,-21-1 16,0-21-16,20 22 0,-20-22 0,21 0 15,-21 0-15,20 0 0,-20 0 16,21 1-16,-21-1 0,20-21 0,1 0 16,0 21-16,0-21 15,0 0 1,21-21-1</inkml:trace>
  <inkml:trace contextRef="#ctx0" brushRef="#br0" timeOffset="15392.91">5270 6371 0,'0'0'0,"22"0"16,-22-21-16,21 21 0,-21-21 15,0 0-15,21 21 16,-21-21-16,0-1 15,0 1 1,-21 21-16,21-21 16,-21 21-16,-1 0 0,1 0 0,-21 0 0,21 0 15,0 0-15,-1 0 0,-20 0 16,21 0-16,0 0 0,-22 0 16,22 21-16,-21 0 0,21-21 0,0 22 15,-1-1-15,1-21 0,0 21 16,0 0-16,0 0 0,0 0 0,-1 1 15,22-1 1,0 0-16,0 0 0,0 0 16,22 0-16,-1-21 15,0 0-15,0 22 16,21-22-16,-20 0 0,-1 21 0,21-21 16,-21 21-16,0-21 0,22 21 0,-22 0 15,0-21-15,21 21 0,-20 1 16,-1-1-16,0-21 0,-21 21 0,21 0 15,-21 0-15,21 0 0,-21 1 16,0-1-16,0 0 0,0 0 16,0 0-16,-21 0 0,0 1 0,0-22 15,0 21-15,-1 0 0,1-21 16,0 21-16,0-21 0,0 21 0,-22-21 16,22 0-16,0 0 0,0 0 15,0 21-15,0-21 0,-1 0 16,1 0-16,0 0 0,0 0 15,21-21 1,0 0 0,21 21-1,0-21-15,0 21 16,-21-21-16,22 21 0,-1 0 0,0 0 16,0 0-16,0 0 0,0 0 15,1 0 1,-1 0-16,0 21 15,-21 0-15,21 0 32,-21 0-32,0 1 15,0-1-15,0 0 0,0 0 16,0 0-16,-21 0 16,21 1-16,-21-1 0,0 0 0,-1 0 15,22 0-15,-21 0 0,0 1 16,0-1-16,21 0 0,0 21 0,-21-21 15,21 1-15,-21-1 0,21 0 0,0 0 16,0 0-16,0 0 0,0 1 16,0-1-16,0 0 0,0 0 15,0 0-15,21 0 0,0 1 16,0-22 0,0 0-16,0 0 15,1 0-15,-1 0 16,0 0-16,-21-22 0,21 22 0,0 0 15,-21-21-15,21 21 0,-21-21 16,22 21-16,-1-21 0,-21 0 16,0 0 31</inkml:trace>
  <inkml:trace contextRef="#ctx0" brushRef="#br0" timeOffset="16480.34">5101 9991 0,'0'-21'16,"0"-1"-16,0 1 16,21 0-16,0 21 15,1-21-15,-1 21 0,0 0 0,0-21 16,0 21-16,22 0 0,-22 0 16,0 0-16,0 0 0,0 0 0,0 0 15,1 21-15,-1-21 0,0 21 0,-21 0 16,0 0-16,21 1 0,-21-1 15,0 0-15,0 0 0,0 0 0,0 0 16,-21 1-16,0-1 0,0 0 16,-1-21-16,1 21 0,0 0 15,0 0-15,0 1 0,0-1 0,21 0 16,-22 0-16,1 0 0,0 0 0,0 1 16,0-1-16,21 0 0,-21 0 15,-1 0-15,22 0 0,0 1 16,0-1-16,0 0 0,0 0 15,0 0-15,22 0 16,-1-21 0,0 0 46,0 0-46,-21 22-16,21-22 0,0 21 0,1 0 15,-1-21-15,21 21 0,-21 0 0,22 0 16,-22 1-16,21-1 0,-21 0 16,0 0-16,1 0 0,-1 22 0,-21-22 15,0 0-15,0 21 0,0-21 0,-21 1 16,-1 20-16,1-21 0,0 0 0,-21 22 16,21-22-16,-22 0 0,22 21 15,-21-21-15,-1 1 0,22-1 16,-21 0-16,0-21 0,20 21 0,-20 0 15,21-21-15,0 0 0,0 0 16,-1 0-16,1 0 0,0 0 0,0 0 16,21-21-16,0 0 0,0 0 0,0 0 15,0-22-15</inkml:trace>
  <inkml:trace contextRef="#ctx0" brushRef="#br0" timeOffset="17147.9">7451 8001 0,'0'-21'16,"-22"21"-16,1 21 0,21 0 15,-21 0-15,0 22 0,0-22 16,0 21-16,-1 1 0,22 20 0,-21-21 16,0 1-16,0 20 0,0 1 15,0-22-15,-22 22 0,22-22 0,-21 21 16,21-20-16,-22 20 0,22-20 0,0-1 15,0 0-15,0-21 0,-1 22 16,1-22-16,21 0 0,0 0 0,-21-21 16,21 21-16,21-21 15,0-21 1,1 0-16,-1 0 0,0 0 16,21 0-16,-21-22 0,22 1 0,-22 0 15,21-1-15</inkml:trace>
  <inkml:trace contextRef="#ctx0" brushRef="#br0" timeOffset="17411.75">7810 7959 0,'0'0'0,"-21"21"32,21 21-17,-21-21-15,0 22 0,0-1 0,21 22 16,-21-22-16,-1 21 0,1-20 15,0 20-15,-21-20 0,21 20 0,-1-21 16,-20 22-16,21-22 0,-21 22 0,20-22 16,-20 0-16,21 1 0,0-22 15,0 21-15,-1-21 0,22 1 0,0-1 16,0 0-16,0 0 0,22-21 31,-1-21-31,0 0 16</inkml:trace>
  <inkml:trace contextRef="#ctx0" brushRef="#br0" timeOffset="18532.75">9250 8361 0,'0'0'0,"21"-21"16,64-64-16,-64 64 16,0-21-16,0 20 0,0-20 0,0 21 15,-21-21-15,0 20 0,0-20 16,0 21-16,0 0 0,0 0 0,0-1 16,-21 22-16,0-21 0,-21 21 15,21 0-15,-22 0 0,1 0 16,0 0-16,-1 21 0,1 1 15,0-1-15,-1 0 0,1 0 0,0 0 16,20 0-16,1 1 0,0-1 0,0 0 16,21 21-16,0-21 0,0 1 15,21-1-15,0 21 0,0-21 0,22 0 16,-1 1-16,-21-1 0,22 21 0,-1-21 16,0 0-16,1 1 0,-1-1 15,-21 0-15,21 0 0,-20 0 16,-1 22-16,0-22 0,0 0 0,0 0 15,-21 0-15,0 0 0,0 1 16,0-1-16,0 21 0,0-21 0,-21 0 16,21 1-16,-21-1 0,0-21 0,-22 21 15,22 0-15,-21-21 0,0 21 0,20-21 16,-20 0-16,0 0 0,-1 0 16,1 0-16,0 0 0,-1 0 0,1 0 15,21-21-15,-21 0 0,20 0 0,1 0 16,0-1-16,0-20 0,0 21 15,21-21-15,-21-1 0,21 22 0,0-21 16,0-1-16,0 1 0,0 0 16,0-1-16,0 22 0,0-21 15,0 21-15,0 0 0,21 21 0,0 0 16,0 0-16,0 21 0,0 0 16,1 21-16,20-21 0,-21 22 15,0-22-15,0 21 0,1 1 0,-1-1 16,0-21-16,0 21 0,-21 1 0,21-1 15,0-21-15,1 22 0,-1-22 16,21 0-16,-21 0 0,0 0 0,1 0 16,20-21-16,-21 0 0,0 0 0,22 0 15,-22 0-15,21 0 0,-21 0 16,22 0-16,-22-21 0,21 0 16,0 0-16,-20 0 0,20 0 0,-21-22 15,21 22-15,-20-21 0,-1-1 16,21 1-16,-21 0 0,0-1 0,1 1 15,-1-21-15,0 20 0,-21 1 0,0 0 16,21-1-16,-21 1 0,21 0 16,-21 20-16,0-20 0,0 21 15,0 42 1,0 0-16,0 0 16,-21 22-16,21-1 0,-21 0 0,21 1 15,-21-1-15,21 0 0,0 1 0,0-1 16,0 0-16,0 1 0,0-1 15,0-21-15,0 22 0,0-22 16,21 21-16,-21-21 0,21 0 0,0 1 16,0-1-16,1-21 15,-1 0-15,0 0 16,0 0-16,0 0 0,0-21 0,-21-1 16,22 1-16,-1 0 0,-21 0 0,21 0 15,-21 0-15,21-22 0,-21 22 0</inkml:trace>
  <inkml:trace contextRef="#ctx0" brushRef="#br0" timeOffset="18784.64">9821 8340 0,'0'0'0,"0"21"0,0 0 15,21-21 1,22 0-16,-22 0 0,0 0 0,21 0 15,-20 0-15,20 0 0,-21 0 16,21 0-16,-20-21 0,20 21 0,-21 0 16,0 0-16,0-21 0,1 21 0,20 0 15,-42-21-15,21 21 0,0 0 16,-21-22 0,0 1-1</inkml:trace>
  <inkml:trace contextRef="#ctx0" brushRef="#br0" timeOffset="19773.07">10985 8509 0,'0'0'0,"22"-21"0,-22 0 0,0 0 16,0-1-16,0 1 0,0 0 15,0-21-15,0 21 16,0-1-16,-22 1 0,1 0 0,0 0 16,0 21-16,0-21 0,0 21 0,-1 0 15,-20 0-15,21 0 0,0 0 0,-22 21 16,22 0-16,-21 0 0,21 0 15,-22 1-15,22-1 0,-21 21 0,21 0 16,0-20-16,-1 20 0,22-21 0,-21 21 16,21-20-16,0 20 0,0-21 15,21 0-15,1 0 0,-1 1 0,0-1 16,0-21-16,0 0 0,0 0 0,1 0 16,20 0-16,-21 0 15,0 0-15,0 0 0,1-21 0,20-1 16,-21 1-16,0 0 0,0 21 0,1-21 15,-1 0-15,-21 0 0,21-22 16,-21 22-16,0 0 0,21 0 0,-21-22 16,0 22-16,0 0 0,0 0 0,0 0 15,0 0-15,0-1 0,0 1 16,-21 21-16,0 0 16,21 21-16,-21 1 0,21-1 0,0 21 15,0-21-15,0 0 0,0 22 16,0-1-16,0-21 0,0 0 15,21 22-15,0-22 0,-21 0 0,21 21 16,0-20-16,0-22 0,1 21 0,-1 0 16,0-21-16,0 0 0,0 21 15,0-21-15,22 0 0,-22 0 0,21 0 16,-21 0-16,22-21 0,-22 21 0,21-21 16,-21 0-16,22-1 0,-22 1 15,21 0-15,-21-21 0,22 21 0,-22-22 16,0 1-16,0 0 0,0-1 0,1 1 15,-22 0-15,0-22 0,21 22 0,-21-22 16,0 22-16,0 0 16,0 20-16,0-20 0,0 21 0,0 0 15,-21 42 1,21 0-16,0 0 0,0 22 16,-22-1-16,22-21 0,-21 43 0,21-22 15,-21 0-15,21 1 0,0-1 0,0 0 16,0 1-16,0-1 0,0-21 15,0 21-15,0-20 0,0-1 0,0 21 16,0-21-16,0 0 0,0 1 0,21-22 16,-21 21-16,21-21 0,1 0 15,-22 21-15,21-21 0,0 0 0,0 0 16,0 0-16,0 0 0,1-21 16,-1 0-16,0 21 0,0-22 0,0 1 15,0-21-15</inkml:trace>
  <inkml:trace contextRef="#ctx0" brushRef="#br0" timeOffset="20000.06">11536 8255 0,'0'0'16,"-21"21"-16,-1 0 15,22 1-15,0-1 0,22-21 16,-1 0-16,0 21 0,0-21 15,0 0-15,0 0 0,22 0 16,-22 0-16,0 0 0,21 0 0,-20 0 16,-1 0-16,21 0 0,-21-21 0,0 21 15,1 0-15,-1-21 0,0 21 16,-21-22-16,21 22 0</inkml:trace>
  <inkml:trace contextRef="#ctx0" brushRef="#br0" timeOffset="21264.23">12001 8509 0,'-21'0'15,"42"0"17,-21-21-32,22 21 15,-1 0-15,0 0 0,-21-21 16,21 21-16,0-21 0,0 21 0,1-22 16,-1 22-16,0-21 0,0 0 15,0 21-15,0-21 0,-21 0 0,0 0 16,0-1-16,0 1 0,0 0 15,0 0-15,0 0 16,-21 21-16,0 0 16,0 0-16,0 21 0,0 0 15,-1 0-15,22 0 0,-21 1 0,21-1 16,-21 21-16,21-21 0,0 22 16,0-22-16,0 0 0,0 21 0,0-21 15,0 1-15,21-1 0,0 0 0,1-21 16,-1 21-16,21-21 0,-21 0 15,0 0-15,22 0 0,-22 0 0,0 0 16,21 0-16,-20 0 0,-1-21 0,0 0 16,0 0-16,21 21 15,-42-22-15,22 1 0,-1 0 0,0 0 16,-21 0-16,21 0 0,-21-1 0,0 1 16,0-21-16,0 21 0,0 0 15,0-1-15,0 1 0,0 42 31,0 1-31,0-1 16,0 21-16,0-21 0,0 0 0,0 1 16,0-1-16,0 21 0,0-21 15,0 0-15,0 1 0,0-1 0,0 0 16,0 0-16,0 0 0,0 0 16,0-42 30,0 0-46,0 0 16,0 0-16,0 0 0,0-1 16,0-20-16,21 21 0,-21 0 0,21-22 15,1 1-15,-1 21 0,21-21 0,-21 20 16,0-20-16,1 21 0,20 0 16,-21 21-16,0 0 0,22 0 0,-22 0 15,0 0-15,21 21 0,-21 0 16,1 0-16,-1 22 0,0-22 0,-21 0 15,0 21-15,21-21 0,-21 22 16,0-22-16,0 0 0,0 0 0,0 22 16,0-22-16,0 0 15,0 0-15,-21 0 0,0-21 16,0 0 0,21-21-1,0 0 1,0 0-16,0 0 0,21-1 15,0-20-15,0 21 0,0-21 16,0 20-16,22-20 0,-1 0 16,-21-1-16,22 22 0,-1 0 0,-21 0 15,21 0-15,1 21 0,-22 0 16,0 0-16,0 21 0,0 0 0,1 0 16,-22 0-16,21 1 0,-21-1 0,0 21 15,0-21-15,0 22 0,0-22 16,0 0-16,-21 0 0,-1 21 0,22-20 15,-21-1-15,21 0 0,-21 0 16,21 0-16,-21-21 0,21 21 16,21-42 15,0 0-15,-21 0-16,21 0 0</inkml:trace>
  <inkml:trace contextRef="#ctx0" brushRef="#br0" timeOffset="21660.01">13758 8446 0,'-21'21'0,"42"-42"0,-63 42 16,42 0-16,0 0 0,0 0 16,21-21 15,0 0-31,0 0 0,1-21 15,-1 21-15,0-21 0,0 0 16,0 0-16,0-1 0,1 1 16,-1 0-16,-21 0 0,21-21 0,-21 20 15,21-20-15,-21 21 0,0-21 0,0 20 16,0-20-16,0 21 0,0 0 16,-21 21-16,21 21 15,-42-21-15,20 42 0,1-21 0,0 1 16,0 20-16,-21 0 0,20-21 15,1 22-15,0-1 0,21-21 0,0 22 16,0-22-16,0 21 0,0-21 16,0 0-16,21 1 0,-21-1 15,21 0-15,1 0 0,-1 0 0,0-21 16,0 21-16,0-21 0,0 0 0,22 0 16,-22 0-16,0 0 0,21 0 0,-20 0 15,20 0-15,-21-21 0,0 0 16</inkml:trace>
  <inkml:trace contextRef="#ctx0" brushRef="#br0" timeOffset="22189.71">14541 8170 0,'0'0'0,"0"-42"16,-21 42 0,0 0-16,0 21 15,0 0-15,21 1 0,0-1 16,0 0-16,-21 0 0,21 0 0,-22 0 15,22 1-15,0-1 0,0 0 16,0 0-16,0 21 0,0-20 0,0-1 16,0 0-16,0 0 0,0 0 15,0 0-15,0 1 16,0-1-16,-21-21 0,21 21 16,0-42 30,0 0-30,0-1-16,0 1 0,21-21 16,1 21-16,-1 0 0,0-22 15,0 1-15,0 21 0,22-22 0,-22 1 16,21 0-16,0 21 0,-20-1 0,20 1 16,-21 0-16,0 21 0,0 0 15,1 0-15,-1 21 0,-21 0 0,0 1 16,0-1-16,0 21 0,0-21 0,0 0 15,0 22-15,0-22 16,0 0-16,0 21 0,0-20 0,0-1 0,-21 0 16,21 0-16,-22-21 0,22 21 15,-21 0-15,21 1 16,0-1-16,21-21 47,1-21-32,-1-1-15,0 1 0,0 0 0</inkml:trace>
  <inkml:trace contextRef="#ctx0" brushRef="#br0" timeOffset="22564.5">15388 7895 0,'0'0'0,"0"-21"0,0-21 16,-21 42 15,0 21-31,0 0 16,21 21-16,-22-20 0,22 20 0,0-21 15,-21 21-15,21 1 0,-21-1 16,21 0-16,0 1 0,0-1 0,0 0 16,-21 1-16,21-1 0,-21-21 0,21 22 15,0-22-15,0 21 0,0-21 16,0 0-16,0 1 0,0-1 0,0 0 15,0 0 1,21-21 0,0 0-16,0 0 15,0 0-15,1 0 0,-1-21 16,0 21-16,0-21 0,0 21 0,0-21 16,1-1-16,-1 22 0,0-21 15,0 0-15,0 0 0,-21 0 0,21 0 16,1-1-16,-1 1 0,-21 0 0,0 0 15,0 0-15,21 0 0</inkml:trace>
  <inkml:trace contextRef="#ctx0" brushRef="#br0" timeOffset="22817.38">15282 8065 0,'0'0'0,"-21"21"0,21 0 16,0 0-16,0 0 15,21-21 1,0 0-16,1 0 0,-1 0 16,0 0-16,0 0 0,21 0 15,-20 0-15,-1 0 0,0 0 16,0 0-16,0 0 0,0 0 0,1-21 16,-1 21-1,-21-21-15,21 21 16,0 0-16,-21-21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1:38:01.7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3641 4890 0,'0'21'16,"21"-21"-1</inkml:trace>
  <inkml:trace contextRef="#ctx0" brushRef="#br0" timeOffset="1664.21">2942 3133 0,'0'-21'16,"-21"21"31,21 21-47,0 0 0,-21-21 15,21 21-15,-21 0 0,21 0 16,0 1-16,0-1 0,0 0 16,-22 21-16,22-21 0,0 22 0,0-22 15,0 21-15,0 1 0,0-1 16,0 0-16,0 1 0,0-1 15,0 0-15,-21 1 0,21-1 16,0 0-16,-21 22 0,21-1 0,-21-20 16,21 20-16,0 1 0,-21-1 15,21 1-15,-21 20 0,21-20 0,-22-1 16,22 1-16,0-1 0,0 1 16,-21 20-16,0-20 0,21 21 0,-21-22 15,0 22-15,21-22 0,-21 22 16,21-22-16,-22 22 0,22-21 0,-21 20 15,0-20-15,21 20 0,-21 1 16,0-21-16,21 20 0,-21-20 0,-1-1 16,22 22-16,-21-22 15,0 22-15,0 0 0,0-1 0,21-20 16,-21 21-16,-1-1 0,1 1 0,21-22 16,-21 22-16,0 0 0,21-1 15,-21 1-15,0 0 0,-1-1 0,22 1 16,-21 0-16,0-1 0,21 1 15,-21-21-15,0 20 0,21-20 0,0 20 16,-21-20-16,21 21 0,-22-22 16,22 1-16,-21-1 0,21 1 0,0-1 15,0 1-15,0-1 0,-21-21 16,21 22-16,0-22 0,0 1 0,0-22 16,0 21-16,0-21 0,0-42 31,0 0-31,0-21 15,21-1-15,-21-20 0</inkml:trace>
  <inkml:trace contextRef="#ctx0" brushRef="#br0" timeOffset="4591.22">3006 3239 0,'0'-22'15,"0"1"17,21 21-17,0 0-15,0-21 16,0 21-1,0 0-15,1 0 16,-1 0-16,0 0 16,21 0-16,-21 0 0,22 0 0,-22 0 15,21 0-15,1-21 0,-1 21 16,0 0-16,22 0 0,-22 0 16,0 0-16,22 0 0,-22 0 0,22 0 15,-22 0-15,0 0 0,1 0 16,-1 0-16,22 0 0,-22 0 0,0 0 15,1 0-15,-1 0 0,21 0 16,1 0-16,-22 0 0,43 0 0,-22 0 16,1 0-16,-1 0 0,1 0 15,-1 0-15,1 0 0,-1 0 16,1 0-16,-1 0 0,1 0 0,-22 0 16,22 0-16,-1 0 0,-20 0 15,20 0-15,1 0 0,-1 0 0,1 0 16,20 0-16,-20 0 0,-1 0 15,22 0-15,0-21 0,-22 21 0,22 0 16,-22 0-16,22 0 0,21 0 16,-22 0-16,1 0 0,21 0 0,0 0 15,0 0-15,-22 0 0,22-21 16,-21 21-16,21 0 0,-1 0 0,-20 0 16,21 0-16,0 0 0,0 0 15,-1 0-15,1 0 0,0 0 16,-21 0-16,-1 0 0,22 0 0,-21 0 15,21 0-15,-22 0 0,22 0 16,-21 0-16,21 0 0,-22 0 0,1 21 16,0-21-16,-1 0 0,1 0 15,0 0-15,-1 0 0,-20 21 0,21-21 16,-1 0-16,1 0 0,0 0 16,-1 0-16,-20 0 0,20 21 0,-20-21 15,-1 0-15,1 0 0,-22 0 16,1 0-16,-1 0 0,0 0 0,-21 0 15,22 21-15,-22-21 16,0 0-16,0 0 31,-21 21 32,0 1-48,0-1-15,0 0 16,21 0-16,-21 21 0,0-20 16,0-1-16,0 0 0,22 21 15,-22 1-15,21-22 0,0 21 0,-21 0 16,0 1-16,0-1 16,21 0-16,-21 1 0,0-1 0,0 0 15,0 1-15,0-1 0,0 22 16,0-22-16,0 21 0,0 1 0,0-22 15,-21 22-15,21-22 0,-21 22 0,21-1 16,0-21-16,0 22 0,0-22 16,0 22-16,0-1 0,0 1 0,0-1 15,0 1-15,0-1 0,0 1 16,0-1-16,0 1 0,0-1 0,-21 1 16,21-1-16,0 1 0,0-1 0,0 1 15,0-1-15,0 1 0,0-1 16,0 1-16,0-1 0,0 1 15,0-22-15,0 22 0,0-1 0,0 1 16,0-22-16,0 21 0,0 1 16,0-1-16,0 1 0,0-1 0,0 1 15,0-22-15,0 22 0,0-1 16,0-20-16,0 20 0,0-21 0,0 22 16,0-22-16,0 22 0,0-22 0,0 22 15,0-22-15,0 21 0,0-20 0,0 20 16,0-20-16,-22 20 0,22-21 15,0 1-15,0-1 0,0 0 0,0 1 16,0-1-16,0 0 0,0 1 0,0-1 16,0-21-16,0 22 15,0-1-15,0 0 0,0-21 0,0 22 16,0-22-16,0 21 0,0-21 0,0 22 16,0-22-16,0 0 0,0 0 0,0 0 15,0 1-15,0-1 0,0 0 16,0 0-16,0 0 0,0 0 0,0 1 15,-21-1-15,21 0 16,-21 0-16,21 0 0,0 0 16,-21-21-1,21 22-15,-21-22 0,21 21 16,0 0-16,0 0 16,0 0-16,-21-21 15,21 21-15,0 1 0,0-1 16,-22 0-16,22 0 15,0 0-15,0 0 16,0 1 0,-21-22-1,0 0-15,21 21 16,-21-21-16,0 0 16,0 21-16,-1-21 0,1 0 15,0 0-15,0 0 16,0 0-16,0 0 0,-1 0 15,1 0-15,0 0 0,0 0 16,0 0-16,0 0 0,-1 0 0,-20 0 16,21 0-16,0 0 0,0 0 0,-22 0 15,22 0-15,0 0 0,-21-21 16,20 21-16,-20 0 0,21 0 0,-21 0 16,-1-21-16,22 21 0,-21 0 0,-1-22 15,1 22-15,-21 0 0,20 0 16,-20 0-16,20 0 0,-20 0 0,-1 0 15,1 0-15,-1 0 0,22 0 0,-21 0 16,-22 0-16,21 0 0,1 0 0,-1 0 16,1 0-16,-1-21 0,1 21 15,-1 0-15,1 0 0,-1 0 16,1 0-16,-22 0 0,22 0 0,-22-21 16,22 21-16,-22 0 0,21 0 0,-20 0 15,20 0-15,-20-21 0,20 21 16,-21 0-16,22 0 0,-1 0 0,-20 0 15,20 0-15,1-21 0,-1 21 0,-20 0 16,20 0-16,-21 0 0,22 0 0,-1 0 16,-20 0-16,20 0 0,-20 0 15,20 0-15,-21 0 0,1 0 0,-1 0 16,22 0-16,-22 0 0,0 0 0,1 0 16,20 0-16,1 0 15,-22 0-15,21 0 0,1 0 0,21 0 16,-22 0-16,1 0 0,20 0 0,-20 0 15,20 0-15,1 0 0,-21 0 16,20 0-16,-20 0 0,20 0 0,-20 0 16,-1 0-16,22 0 0,-21 0 0,20 0 15,-20 0-15,20 0 0,1 0 16,-21 0-16,20 0 0,22 0 0,-21 0 16,-1 0-16,22 0 0,-21 0 0,21 0 15,0 0-15,-22 0 0,22 0 16,0 0-16,0 0 0,-22 0 0,22 0 15,-21 0-15,21 0 0,-22 0 16,22 0-16,-21 0 0,21 0 16,-22 0-16,22 0 0,-21 0 0,21 0 15,0 0-15,-22 0 0,22 0 16,-21 0-16,21 21 0,-22-21 0,22 0 16,-21 0-16,-1 21 0,22-21 0,-21 21 15,0-21-15,20 0 0,-20 21 16,21-21-16,0 0 0,0 0 0,-1 22 15,1-22-15,0 0 16,0 0-16,0 21 0,0-21 0,-1 0 16,1 0-16,0 0 0,0 0 0,0 21 15,0-21-15,-1 0 16,1 0-16,0 0 0,0 0 16,0 0-16,0 0 0,-1 0 15,1 0-15,0 0 16,0 0-1,0 0 1,21-21 31</inkml:trace>
  <inkml:trace contextRef="#ctx0" brushRef="#br0" timeOffset="5863.74">6879 550 0,'0'0'0,"0"-42"16,0 63 30,0 0-46,0 1 0,0-1 16,-21 21-16,0 0 0,21 1 0,-21 20 16,-1 1-16,22-1 0,-21 1 15,21-1-15,-21 1 0,0-1 0,0 1 16,0-1-16,21 1 0,-22-1 16,1-20-16,0 20 0,21-21 0,-21 1 15,21-1-15,-21-21 0,21 22 16,-21-22-16,21 0 0,0 0 15,0-42 17,0 0-17,0 0-15,-22-1 0,22 1 0,0-21 16,0 0-16,0-1 0,0 1 0,0 0 16,0-1-16</inkml:trace>
  <inkml:trace contextRef="#ctx0" brushRef="#br0" timeOffset="6176.05">6773 656 0,'21'-21'16,"1"21"-16,-1 0 15,0 21-15,0 0 0,0 1 16,0-1-16,1 21 0,-1 0 15,0 22-15,0-22 0,0 22 0,0-22 16,1 22-16,-1-1 0,0-21 16,0 1-16,0 20 0,-21-20 0,0-1 15,21 0-15,-21 1 0,0-22 16,22 21-16,-22-21 0,0 22 16,0-22-16,0 0 0,0 0 0,0 0 15,-22-21 16,1 0-31,0-21 16,0 0-16,0 0 0</inkml:trace>
  <inkml:trace contextRef="#ctx0" brushRef="#br0" timeOffset="6425.43">6689 1355 0,'-22'0'0,"22"-21"15,0-1-15,22 22 16,-1-21-16,0 0 0,21 0 16,1 21-16,-1-21 0,21 0 0,-20-1 15,20 1-15,1 0 0,-22 0 16,22 21-16,-22-21 0,0 0 0,1 21 16,-22 0-16,21 0 0,-21 0 15,0 0-15,-21 21 31,0 0-15</inkml:trace>
  <inkml:trace contextRef="#ctx0" brushRef="#br0" timeOffset="6976.22">22056 5101 0,'0'0'0,"-43"-21"0,-20-42 16,20 20-16,1 1 0,0 0 15,-1-1-15,-20 1 0,21 0 16,-1-1-16,1 1 0</inkml:trace>
  <inkml:trace contextRef="#ctx0" brushRef="#br0" timeOffset="7840.68">20786 2815 0,'-22'0'31,"22"21"16,0 1-31,-21-1-16,21 0 0,0 0 0,0 0 16,0 22-16,0-1 0,0 0 15,0 1-15,0 20 0,0 1 0,0-1 16,0 1-16,0-1 0,0 22 15,0-22-15,0 1 0,0 20 0,0-20 16,0 21-16,0-1 0,0 1 16,0 0-16,0-1 0,0 1 0,0-22 15,0 22-15,0 0 0,21-1 16,-21 1-16,22 0 0,-22 21 16,21-22-16,-21 22 0,0-21 0,0 21 15,0-1-15,0 1 0,0 0 0,0 0 16,0 0-16,0-22 0,0 22 15,0-21-15,0 21 0,0-22 0,0 22 16,0-21-16,0 0 0,0-1 0,0 22 16,0-21-16,0-1 0,0 1 15,0 0-15,0-1 0,0 1 0,0 0 16,0-1-16,0 1 0,0 0 0,0-1 16,0 1-16,0-21 0,0 20 0,0-20 15,0 20-15,0-20 0,0-1 16,0-20-16,0 20 0,21 1 15,-21-22-15,0 0 0,21-20 0,-21 20 16,0-21-16,0 0 0,0 0 0,0-42 31,21 0-31,-21-21 0,0 21 16</inkml:trace>
  <inkml:trace contextRef="#ctx0" brushRef="#br0" timeOffset="9980.24">21061 2879 0,'-21'-21'16,"21"-1"0,0 1-16,-22 21 15,22-21-15,22 21 32,-1 0-32,0 0 15,21 0-15,-21 0 0,22 0 16,-1 0-16,22 0 0,-1 0 0,1 0 15,20 0-15,1 0 0,0 0 16,-1 0-16,1 0 0,0 0 0,-1 0 16,1 0-16,21 0 0,-22 0 15,22 0-15,0 0 0,-21 0 16,21 0-16,-1 21 0,-20-21 0,21 21 16,-21-21-16,20 0 0,1 22 15,0-22-15,0 0 0,21 0 16,0 0-16,0 21 0,21-21 0,-21 0 15,21 0-15,22 0 0,-22 0 16,21 0-16,-21 21 0,0-21 0,22 0 16,-22 0-16,21 21 0,-21-21 15,22 0-15,-22 0 0,-21 0 0,21 21 16,0-21-16,22 0 0,-22 0 16,0 0-16,0 0 0,-21 0 0,21 0 15,0 0-15,22 0 0,-22 0 16,0 0-16,-21 0 0,0 0 15,0 0-15,0 0 0,0 0 16,0 0-16,0 0 0,-21 0 0,0 0 16,0 0-16,-22 0 0,1 0 15,-22 0-15,1 0 0,-1 0 16,1 0-16,-22 0 0,-21 0 0,22 0 16,-22 0-16,0 0 0,0 0 15,-21 21 1,0 1 15,-21-1-31,21 0 16,-21 0-16,0 0 15,21 0-15,-21 1 0,21 20 16,0-21-16,-22 43 0,22-22 0,-21 0 16,21 22-16,-21-1 0,21 1 15,0-1-15,0 22 0,0-22 0,0 22 16,0-21-16,0 20 0,21 22 15,0-21-15,1-1 0,-22 1 0,21 0 16,0 21-16,-21-22 0,21 22 16,-21 0-16,0 0 0,21-22 15,-21 22-15,21 0 0,-21-21 0,0 21 16,22-1-16,-22 1 0,0 0 0,0 0 16,0 0-16,0 0 0,0-1 15,0 1-15,0 0 0,0 0 16,-22 0-16,1 0 0,0-22 0,0 22 15,21 0-15,-21-21 0,0 20 16,-1 1-16,1-21 0,0 21 0,21-22 16,-21 1-16,0 21 0,21-21 0,-21-1 15,21 1-15,0 0 0,-22-22 16,22 22-16,-21-22 0,21 22 0,0-22 16,0 1-16,0-1 0,0-20 0,0 20 15,0-20-15,0 20 0,0-21 16,0 1-16,21-1 0,-21-21 15,22 22-15,-22-22 0,0 0 0,0 0 16,21-21 0,-42-21 15,-1 21-31,22-21 16,-21 21-16,0 0 0,0 0 0,0-21 15,0 21-15,-1-22 0,1 22 16,-21 0-16,21 0 0,-22-21 0,1 21 15,0 0-15,-1 0 0,1 0 0,0 0 16,-22 0-16,22 0 0,-22 0 0,1 0 16,21 0-16,-22 0 15,1 0-15,-1 0 0,1 0 0,-1 0 16,-21 0-16,22 0 0,-22 0 0,22 0 16,-22 0-16,-21 0 0,22 0 15,-22 0-15,0 0 0,21 0 0,-21 0 16,1 0-16,-22 0 0,21 0 0,0-21 15,0 21-15,-21 0 0,21 0 0,0-21 16,-21 21-16,22 0 0,-1-21 16,-21 21-16,0-21 0,21 21 0,-21-22 15,21 22-15,-21 0 0,21-21 0,-21 21 16,0-21-16,0 21 0,21-21 16,-21 21-16,0-21 0,0 21 15,22 0-15,-22-21 0,21 21 0,-21 0 16,21-22-16,-21 22 0,21-21 0,0 21 15,0 0-15,1-21 0,-1 21 16,21 0-16,-21-21 0,22 21 0,-22 0 16,21 0-16,0-21 0,-20 21 0,20 0 15,-21 0-15,21 0 0,1-21 16,-1 21-16,22 0 0,-22 0 0,0 0 16,1 0-16,20 0 0,-21 0 0,22 0 15,-22 0-15,22 0 0,-1 0 16,1 0-16,20 0 0,-20 0 0,42 0 15,-22 0-15,22 0 0,0 0 16,0 0-16,0 0 16,0 0-16,-1 0 15,1 0-15,0 0 16,0 0-16,0 0 16,0 0-16,-1 0 31,22-22 16,0 1-32,0 0-15,22 21 16,-22-21-16,21-21 0,0 20 0,0-20 16</inkml:trace>
  <inkml:trace contextRef="#ctx0" brushRef="#br0" timeOffset="10784.27">25231 2201 0,'0'0'0,"0"-21"0,0 0 16,0 0-16,0 0 0,0 0 15,0-1-15,0 1 0,0 0 0,0 0 16,0 0-16,0 0 0,0-1 16,0 1-1,0 42 1,0 1-1,0 20-15,0-21 0,0 21 16,-22 1-16,22 20 0,0-20 0,0 20 16,0 1-16,0-22 0,0 21 15,0-20-15,0-1 0,-21 0 0,21 1 16,0-1-16,0-21 0,0 0 0,0 1 16,0-1-16,0 0 0,0-42 46</inkml:trace>
  <inkml:trace contextRef="#ctx0" brushRef="#br0" timeOffset="11427.51">25125 2032 0,'0'0'15,"-21"0"-15,-1-21 16,1 0-16,21 0 0,0-1 16,0 1-16,0 0 15,21 0-15,1 0 16,-1 21-16,0-21 0,0 21 16,0 0-16,0 0 0,22 0 0,-22 0 15,21 0-15,-21 0 0,22 0 16,-1 21-16,-21 0 0,22 0 0,-1 0 15,-21 0-15,21 1 0,-20 20 16,-1-21-16,0 21 0,-21-20 0,0 20 16,0-21-16,0 21 0,-21-20 15,0 20-15,-22-21 0,22 21 16,-21-20-16,21-1 0,-22 21 0,1-21 16,21-21-16,-22 21 0,22 1 15,0-22-15,0 0 0,0 0 16,0 0-16,-1 0 0,1 0 15,21-22-15,0 1 16,0 0-16,0 0 16,21 21-16,1-21 0,-1 21 15,0 0-15,0-21 0,21 21 0,-20-22 16,20 22-16,0 0 0,1 0 16,-1 0-16,0 0 0,22 0 0,-22 0 15,0 0-15,1 0 0,-1 22 0,-21-22 16,22 21-16,-22 0 15,0 21-15,0-21 0,-21 1 0,0-1 16,0 21-16,0-21 0,-42 0 16,21 22-16,-1-22 0,-20 0 0,0 0 15,-1 22-15,1-22 0,-21 0 16,20 0-16,1 0 0,0-21 0,-1 21 16,22 1-16,-21-22 0,-1 0 15,22 0-15,0 0 0,0 0 0,-21 0 16,20 0-16,1 0 0,0 0 0,0 0 15,0 0-15,0 0 0,-1-22 16,-20 22-16,21 0 0</inkml:trace>
  <inkml:trace contextRef="#ctx0" brushRef="#br0" timeOffset="15723.56">2095 8805 0,'-21'0'0,"0"0"16,42 22 31,0-22-31,1 0-16,20 0 0,-21 21 15,21-21-15,1 21 0,-22-21 0,21 21 16,22-21-16,-22 0 0,0 21 0,1-21 15,20 0-15,-20 0 0,-1 0 16,21 21-16,-20-21 0,-1 0 0,0 0 16,1 0-16,-22 0 0,21 0 15,-21 0-15,1 0 0,-1-21 0,-21 0 16,21 0-16</inkml:trace>
  <inkml:trace contextRef="#ctx0" brushRef="#br0" timeOffset="17108.78">2667 6604 0,'-21'-21'0,"0"21"15,21-21 1,-22 21-1,1 0-15,21-21 0,-21 21 16,0 0-16,21-22 16,-21 22-1,0-21-15,-1 21 16,44 0 78,-1 0-94,0 0 0,0 0 15,21 0-15,1 0 16,-1 0-16,0 0 0,1 0 0,20 0 16,-20 0-16,20 0 0,1-21 15,-1 21-15,1-21 0,20 21 0,-20-21 16,20 21-16,-20-21 0,21 21 15,-22-22-15,1 22 0,-1 0 0,-21 0 16,22-21-16,-22 21 0,-21 0 16,22 0-16,-22 0 0,0 0 15,0 0-15,0 0 0,1 0 16,-1 0 0,-21 21 15,0 1-31,0-1 15,0 0-15,0 0 0,0 0 0,0 0 16,0 1-16,0-1 0,0 21 16,0-21-16,0 22 0,0-22 0,0 21 15,0 0-15,0 1 0,0-1 16,0 0-16,0 22 0,0-22 0,0 22 16,0-1-16,0 1 0,0-1 15,0 1-15,0-22 0,21 22 16,-21-22-16,21 21 0,-21-20 0,0-1 15,0 22-15,21-22 0,-21 0 16,0 1-16,0-1 0,0 0 0,0 1 16,0 20-16,0-21 0,0 1 0,0-1 15,0 0-15,0 1 0,0-22 16,0 21-16,0 1 0,0-22 0,0 21 16,0 0-16,-21-20 0,21-1 15,0 0-15,0 21 0,0-21 0,0 1 16,0-1-16,0 0 0,0 0 15,0 0-15,-21 0 16,21 1 15,0-1 16,-21-21-47,0 0 63,21-21-48,0-1-15,-22 22 16,22-21-16,-21 0 16</inkml:trace>
  <inkml:trace contextRef="#ctx0" brushRef="#br0" timeOffset="20327.57">1058 5313 0,'-21'0'16,"0"0"-16,0 0 15,0 0-15,-1 0 16,22 21-16,-21 0 16,21 0-16,21-21 46,1 0-46,-1 0 16,0-21-16,0 21 16,-21-21-16,21 21 0,0-21 0,1 0 15,-1 21-15,-21-21 16,0-1-16,21 22 0,-21-21 0,0 0 16,-21 0-1,0 21-15,-1 0 0,1 0 16,0 0-16,-21 0 0,21 0 0,-1 21 15,-20 0-15,21 0 0,-21 1 16,20-1-16,-20 0 0,21 0 16,0 21-16,0-20 0,-1 20 0,1-21 15,0 21-15,21-20 0,0 20 16,0-21-16,0 0 0,0 0 16,0 1-16,0-1 0,21 0 0,0-21 15,1 21-15,-1-21 16,21 0-16,-21 0 0,0 0 0,22 0 15,-22 0-15,0 0 0,0 0 16,22 0-16,-22 0 0,0-21 0,0 21 16,0-21-16,-42 42 47,0 0-47,0 0 15,0 0-15,-1 1 0,1 20 16,0-21-16,21 0 0,0 0 0,0 1 15,0 20-15,0-21 0,0 0 16,0 0-16,21-21 16,0 0-1,1 0-15,-1 0 0,0 0 0,0 0 16,0-21-16,0 21 0,22-21 16,-22 0-16,0 0 0,21 0 15,-20-1-15,20 1 0,-21-21 0,0 21 16,22 0-16,-22-1 0,-21-20 15,21 21-15,-21 0 0,0 0 16,21-1-16,-21 44 31,0-1-31,0 0 16,0 0-16,-21 0 16,21 0-16,0 1 0,0-1 0,0 0 15,0 0-15,0 0 16,0 0-16,0 1 15,21-22 32,-21-22-47,0 1 0,0 0 16,21 21-16,0-21 0,-21 0 0,0-22 16,22 22-16,-22 0 0,21 0 15,0 0-15,-21 0 0,21-1 0,0 1 16,-21 0-16,21 21 15,1 0 1,-1 21 0,-21 0-16,21 1 0,-21-1 15,21 0-15,-21 0 0,0 0 0,0 0 16,21 1-16,0-1 16,-21 0-16,22 0 15,-1-21-15,-21 21 16,21-21-1,0 0 1,0 0 31,-21-21-31,21 21-1,-21-21-15,22 21 16,-22-21 15,21 0-15,0-1-1,-21 1-15,0 0 16,0 0-16,21 0 16,-21 0-16,0-1 15,21 22-15,-21-21 0,0 0 16,0 0-16,0 0 15,0 0 32,0-1 250,0 1-281,0 0-1,0 0-15,0 0 16,0 0-16,0-1 0,0 1 16,0 0-16,0 0 0,0 0 15,0-22-15,0 22 0,-21 0 0,21 0 16,0 0-16,0 0 0,0-1 16,-21 22-16,21 22 31,0-1-16,0 0-15,0 0 0,0 21 16,0-20-16,0 20 0,0-21 0,0 21 16,0 1-16,0-22 0,0 21 15,0 1-15,0-1 0,0 0 0,0 1 16,0-22-16,21 0 0,-21 21 16,21-21-16,-21 1 0,21-1 15,1-21-15,-1 0 16,0 0-16,0 0 15,0 0-15,0-21 16,1-1-16,-22 1 0,21 0 16,-21 0-16,0 0 0,0 0 15,0-1-15</inkml:trace>
  <inkml:trace contextRef="#ctx0" brushRef="#br0" timeOffset="20520.97">1863 5482 0,'21'0'31,"0"0"-15,0 0-16,0 0 0,0 0 16,22-21-16,-22 21 0,0-21 0,21 21 15,-20-21-15,-1 21 0,21-21 16,-21 21-16,0-22 0</inkml:trace>
  <inkml:trace contextRef="#ctx0" brushRef="#br0" timeOffset="20963.71">2222 5482 0,'-21'0'16,"21"-21"15,21 21-15,1-21-1,-1 21-15,0 0 0,0 0 16,0 0-16,0 0 0,1 0 16,-1 0-16,0 0 0,0 0 0,0 21 15,0-21-15,1 21 0,-1 0 16,-21 1-16,0-1 0,0 0 15,0 0-15,0 0 0,0 0 0,0 1 16,0-1-16,-21 0 0,-1 0 16,1-21 15,21-21-15,0 0-16,0 0 15,0-1-15,0 1 0,0 0 16,0 0-16,0 0 0,21 21 0,-21-21 15,22-1-15,-22 1 0,21 0 16,0 0-16,0 21 0,0-21 16,0 0-16,1 21 0,-1 0 0,0-22 15,0 22-15,0 0 0,0 0 16</inkml:trace>
  <inkml:trace contextRef="#ctx0" brushRef="#br0" timeOffset="21405.91">2815 5398 0,'0'0'0,"0"21"0,0 0 16,0 0-16,0 0 16,0 0-16,0 1 0,21-1 15,-21 0-15,0 0 16,21-21-16,-21 21 0,0 0 0,22 1 16,-1-22-1,0 0 1,0 0-16,-21-22 15,21 22-15,0-21 0,1 0 0,-22 0 16,0 0-16,21 0 0,0 21 16,-21-43-16,0 22 0,0 0 0,21 0 15,-21 0-15,0-1 0,0 1 16,21 0-16,-21 0 0,0 42 31,0 0-15,0 0-16,0 1 0,21-1 0,-21 0 15,0 21-15,0-21 0,22 22 16,-22-1-16,0 0 0,0 1 0,0-1 16,21 0-16,0 1 0,-21-1 15,0 0-15,0 1 0,21-1 0,-21 0 16,0-20-16,0 20 0,0-21 16,0 21-16,0-20 0,0-1 0,0 0 15,0 0-15,-21-21 16,0 0-16</inkml:trace>
  <inkml:trace contextRef="#ctx0" brushRef="#br0" timeOffset="22787.13">10372 6879 0,'21'0'16,"-21"-21"15,0 0-15,-21 21 0,-1 0-16,1 0 0,0 0 0,0 0 15,0 0-15,-22 0 0,1 0 16,-21 0-16,20 0 0,-20 0 0,-22 0 15,22 0-15,-22 0 0,21 0 0,-20 0 16,20 0-16,-20 21 0,20 0 16,1-21-16,-1 0 0,1 0 15,-1 0-15,22 21 0,-1-21 16,22 0-16,0 0 0,0 0 0,0 0 16,0 0-16,21 22 46,0-1-30,0 0-16,0 0 0,0 0 16,-22 0-16,22 22 0,0-22 0,0 21 15,0 1-15,0 20 16,0-21-16,0 22 0,0-1 0,0 1 0,0-1 16,0 1-16,0-1 15,0 1-15,0-1 0,0 1 0,0 21 16,0-22-16,22 1 0,-22-22 0,0 21 15,0-20-15,0-1 0,0 0 16,0 1-16,0-22 0,0 0 0,0 0 16,0 0-16,0 1 0,0-1 15,0-42 63,0-1-78,21 22 0</inkml:trace>
  <inkml:trace contextRef="#ctx0" brushRef="#br0" timeOffset="23692.19">10753 7303 0,'0'21'0,"21"-21"0,-21 21 0,21 0 16,0 0 0,0-21-16,0 0 0,1 0 15,-1 0-15,0 0 0,0 0 0,21 0 16,-20 0-16,-1 0 0,21-21 16,-21 21-16,0-21 0,22 21 0,-22-21 15,0 0-15,0 21 0,0-22 16,1 1-16,-1 21 0,-21-21 15,21 0-15,-21 0 0,0 0 16,0-1-16,-21 22 16,0 0-16,-1 0 0,1 0 15,0 0-15,-21 0 0,-1 22 0,1-1 16,0 0-16,-1 0 0,1 0 16,0 0-16,-1 1 0,1 20 0,21-21 15,-21 0-15,20 22 0,22-22 0,0 0 16,0 0-16,0 0 0,0 0 15,0 1-15,22-1 0,-1 0 0,0-21 16,0 21-16,0-21 16,0 0-16,1 21 0,-1-21 15,0 0-15,0 0 0,0 0 0,0 0 16,1 0-16,-44 0 47,1 21-47,0 1 15,0-22-15,-21 21 0,20 0 16,1-21-16,0 21 0,0 21 0,0-20 16,0-1-16,-1 21 0,1-21 0,0 22 15,21-22-15,0 21 0,0-21 16,0 0-16,0 1 0,0-1 16,0 0-16,21-21 0,0 0 0,1 0 15,-1 0-15,21 0 0,-21 0 0,22 0 16,-22 0-16,21-21 0,0 0 15,-20 21-15,20-22 0,0 1 0,-21 0 16,1 21-16,-1-21 0,21 0 0,-42 0 16,21-1-16</inkml:trace>
  <inkml:trace contextRef="#ctx0" brushRef="#br0" timeOffset="23953.04">11366 7641 0,'22'-21'16,"-1"21"0,-21 21-1,21-21-15,0 21 16,-21 1-16,0-1 0,21 0 0,-21 0 16,21 0-16,1-21 0,-22 21 15,0 1-15,0-1 0,21 0 0,-21 0 16,21 0-16,-21 0 0,0 1 15,21-22 17,0 0-17</inkml:trace>
  <inkml:trace contextRef="#ctx0" brushRef="#br0" timeOffset="24195.9">11769 7557 0,'0'0'16,"-22"0"0,1 21-16,0 0 0,0 0 0,0 0 15,0 0-15,-1 1 0,-20-1 16,21 0-16,0 21 0,-22-21 0,22 22 16,-21-22-16,21 0 0,-22 21 0,22-20 15,0 20-15,0-21 0,0 0 16,0 0-16,-1 1 0,22-1 15,22-21 1,-1 0 0,0 0-16,0-21 0,0-1 0</inkml:trace>
  <inkml:trace contextRef="#ctx0" brushRef="#br0" timeOffset="24424.77">11896 7641 0,'0'21'31,"-22"1"-31,22-1 0,-21 0 0,21 0 16,-21 0-16,21 0 0,0 1 0,0-1 16,-21 0-16,0 0 15,21 0-15,0 0 0,0 1 0,0-1 16</inkml:trace>
  <inkml:trace contextRef="#ctx0" brushRef="#br0" timeOffset="24785.47">11938 7430 0,'0'0'0,"0"21"0,0 0 0,-21 0 0,21 0 0,0 0 15,0 1-15,0-1 16,21-21 0,0 0-16,0 0 0,0 0 15,1 0-15,-1-21 16,-21-1-16,21 1 0,-21 0 15,0 0-15,0 0 0,0-22 16,0 22-16,0 0 0,-21 0 16,0 0-16,-1 0 0,1-1 0,21 1 15,-21 21-15,0 0 0,0 0 16,0 21-16,-1-21 16,22 22-16,0-1 0,0 0 0,0 0 15,0 0-15,0 0 16,0 1-16,22-22 0,-1 0 15,0 0-15,0 0 0</inkml:trace>
  <inkml:trace contextRef="#ctx0" brushRef="#br0" timeOffset="25132.27">12552 6985 0,'-43'0'16,"22"0"0,0 0-16,21 21 0,-21-21 0,0 21 15,0 1-15,-1 20 0,22-21 16,-21 21-16,0 1 0,21-1 0,-21 0 16,21 1-16,0-1 0,-21 0 15,21 1-15,-21-1 0,21 0 0,0 1 16,0-1-16,0-21 0,0 22 0,0-1 15,0-21-15,0 0 0,0 22 16,0-22-16,0 0 0,0 0 16,0 0-1,21-21 1,0-21-16,0 0 16,-21 0-16,0 0 15,21-1-15,-21 1 0,21 0 0</inkml:trace>
  <inkml:trace contextRef="#ctx0" brushRef="#br0" timeOffset="25365.78">12277 7387 0,'-22'0'16,"1"21"-16,42-21 31,1 0-31,-1 0 15,0 0-15,21 0 0,-21 0 0,1 0 16,-1 0-16,0-21 0,0 21 16,21 0-16,1-21 0,-22 21 15,0 0-15,0 0 16,0-21-16,-21 0 0,22 21 16,-1 0-16</inkml:trace>
  <inkml:trace contextRef="#ctx0" brushRef="#br0" timeOffset="26896.19">20849 6160 0,'0'0'0,"-21"0"15,0 0-15,21 21 31,0 0-15,21-21-16,21 0 0,-21 0 16,22 21-16,-1-21 0,0 0 15,22 0-15,-1 21 0,1-21 0,21 0 16,-1 0-16,1 0 0,0 0 16,-1 0-16,1 0 0,0 21 0,-22-21 15,22 0-15,-22 0 0,1 0 0,-22 0 16,22 0-16,-22 0 0,0 0 15,22 0-15,-22 0 0,0 0 0,-20 0 16,20 0-16,0 0 0,-21 0 16,1 0-16,-1 0 0,0 22 0,0-22 15,-21 21 1,0 0-16,0 0 16,0 0-16,0 0 0,0 1 0,0-1 15,0 21-15,-21 0 0,0 1 16,0-1-16,-1 0 0,1 22 0,0-22 15,0 1-15,0 20 0,0 1 16,21-1-16,-22 1 0,1-1 0,0 1 16,21 20-16,0-20 0,0 20 15,0-20-15,0-1 0,0 1 0,0-1 16,0 1-16,0-1 0,0 1 0,0-1 16,0 1-16,0-1 0,0-20 15,0 20-15,-21-20 0,0 20 0,0-21 16,-1 1-16,1-1 0,0-21 15,0 22-15,0-1 0,0-21 0,-1 21 16,1-20-16,0-1 0,0 0 16,21 0-16,0 0 0,-21-21 0,21 21 15,-21-21-15,21-21 32,0 0-17,0 0-15,21 0 0,-21 0 16,21-22-16,-21 22 0</inkml:trace>
  <inkml:trace contextRef="#ctx0" brushRef="#br0" timeOffset="28563.82">20214 5186 0,'-21'0'16,"21"21"15,21-21-16,0 0-15,0 0 0,1 0 16,20 0-16,-21-21 0,21 0 16,-20 21-16,20-21 0,-21-1 0,21 22 15,-20-21-15,-1 0 0,0 0 0,0 21 16,-21-21-16,0 0 16,0-1-16,-21 22 0,-21 0 15,-1 0-15,1 0 0,0 0 16,-1 0-16,-20 0 0,-1 22 0,22-1 15,0 0-15,-22 0 0,22 0 16,-1 0-16,1 1 0,21 20 0,0-21 16,0 0-16,-1 22 0,22-22 15,0 0-15,0 0 0,0 21 0,0-20 16,22-1-16,-1-21 0,0 21 0,0 0 16,0 0-16,0-21 0,22 0 15,-1 0-15,-21 0 0,22 0 0,-1 0 16,0 0-16,1 0 15,-1-21-15,-21 21 0,0-21 0,0 21 16,1-21-16,-44 0 16,1 21-16,0 0 15,-21 0-15,21 0 0,-22 0 0,1 21 16,21-21-16,0 21 0,-22 0 16,22 0-16,0 22 0,0-22 0,0 0 15,21 21-15,0-21 0,0 22 16,0-22-16,0 0 0,0 0 0,0 0 15,21 1-15,0-22 0,21 0 16,-21 21-16,22-21 0,-1 0 16,0 0-16,1 0 0,20-21 0,-20-1 15,20 1-15,-21 0 0,22 0 16,-22 0-16,22 0 0,-22-1 0,0-20 16,-20 21-16,20-21 0,-21 20 15,-21 1-15,0 0 0,0 0 0,0 0 16,-21 21-1,0 0 1,21 21-16,-21 0 0,21 0 0,-22 0 16,1 22-16,21-22 0,0 0 15,0 21-15,0-20 0,0-1 0,0 0 16,0 0 0,0 0-16,21-21 15,1 0-15,-1 0 0,0-21 16,0 0-16,0 0 15,0 0-15,1-22 0,-22 22 16,21 0-16,0-21 0,-21 20 16,0 1-16,21-21 0,0 21 0,0 0 15,-21 42 17,0 0-32,0 21 0,0-21 15,0 1-15,22-1 16,-22 0-16,0 0 0,0 0 0,0 0 15,21-21-15,0 22 0,0-22 16,0 0-16,0 0 0,1 0 0,-1 0 16,0 0-16,0-22 0,0 22 15,22-21-15,-22 0 0,0-21 0,0 21 16,0-22-16,0 22 0,1-21 0,-1-1 16,0 1-16,0 0 0,-21-22 15,21 1-15,-21 20 0,0-20 0,0 21 16,0-1-16,0 1 0,0 21 15,0 0-15,0-1 0,-21 22 16,0 0-16,21 22 16,-21-1-16,0 21 0,21-21 0,-22 22 15,22-1-15,0 0 0,0 1 16,0-1-16,0 0 0,0 1 0,0-1 16,0-21-16,0 21 0,0-20 0,0-1 15,0 0-15,0 0 0,22 0 16,-22 0-16,21-21 0,-21 22 15,21-22-15,0 0 16,-21-22 0,0 1-16</inkml:trace>
  <inkml:trace contextRef="#ctx0" brushRef="#br0" timeOffset="28752.94">21188 5334 0,'-21'0'0,"42"0"31,0 0-31,0 0 0,0 0 16,0 0-16,1 0 0,20-21 0,-21 21 15,21-21-15,-20 21 0,20 0 16,0-21-16,1 21 0,-1 0 0,-21-22 16,21 22-16,-20-21 0,-1 0 15,0 21-15</inkml:trace>
  <inkml:trace contextRef="#ctx0" brushRef="#br0" timeOffset="29395.56">21780 5334 0,'0'0'0,"-21"0"0,0-21 15,21 0-15,0 0 16,0-1-16,0 1 16,0 0-16,0 0 15,21 21-15,0-21 0,1 21 16,-1 0-16,0-21 0,0 21 15,0 0-15,0 0 0,1 0 16,-1 0-16,-21 21 0,21-21 0,0 21 16,0 0-16,-21 0 0,0 22 15,0-22-15,0 0 0,0 0 0,0 21 16,0-20-16,0-1 0,-21 0 0,21 0 16,-21 0-16,0-21 0,21 21 15,-21-21-15,-1 0 31,22-21-31,0 0 0,0 0 0,0 0 16,0 0-16,0-1 0,0 1 0,0 0 16,0-21-16,0-1 0,22 22 15,-22-21-15,21 0 0,0 20 0,-21-20 16,21 21-16,0 0 0,0 0 16,1-1-16,-1 22 0,0 0 15,0 0-15,0 0 0,0 22 16,1-22-16</inkml:trace>
  <inkml:trace contextRef="#ctx0" brushRef="#br0" timeOffset="29932.32">22246 5144 0,'0'0'0,"-21"0"0,21-22 16,-21 22-1,0 22 1,21-1 0,0 0-16,0 0 0,0 0 0,0 0 15,0 1-15,0-1 16,0 0-16,0 0 0,0 0 16,0 0-1,42-21-15,-21 0 16,0 0-16,0 0 0,1 0 15,-1-21-15,0 21 0,0-21 16,0 0-16,0 0 0,1 0 0,-1-1 16,0 1-16,-21-21 0,21 21 0,-21-22 15,21 22-15,-21-21 0,0 21 16,0 0-16,0 42 31,0 0-31,0 21 0,0-21 16,0 22-16,0-1 0,0 0 15,-21 1-15,21-1 0,-21 0 16,21 1-16,0-1 0,0 0 0,-21 1 16,21-1-16,-21 0 0,21 1 15,-22-1-15,22 0 0,0 1 0,-21-22 16,0 21-16,0-21 0,21 1 0,-21-1 16,0 0-16,-1 0 0,1 0 15,0 0-15,0 1 0,0-22 16,0 21-16,-1-21 15,1 0-15,0 0 0,0-21 16,0 21-16,21-22 0</inkml:trace>
  <inkml:trace contextRef="#ctx0" brushRef="#br0" timeOffset="31015.73">28257 7387 0,'0'0'0,"0"-21"0,0 0 0,0 0 16,0 0-16,0-1 0,0 1 15,0 0-15,0 0 16,0 0-16,-21 0 15,0 21 1,0 0 0,21 21-16,-21 21 15,0 0-15,21 1 0,-22 20 16,1 1-16,0-1 0,0 1 0,0-1 16,0 22-16,-1 0 0,1-1 0,-21 1 15,21 0-15,0-1 0,-22 1 16,22 0-16,0-22 0,0 1 0,0-1 15,-1 1-15,1-1 0,0-21 16,21 1-16,0-1 0,0 0 16,-21 1-16,21-22 0,-21 0 0,21 0 15,0 0-15,0 1 0,0-44 47,0 1-47,0 0 0,0-21 0,0-1 16,0 22-16</inkml:trace>
  <inkml:trace contextRef="#ctx0" brushRef="#br0" timeOffset="31504.28">28321 7430 0,'0'-22'16,"0"1"-16,21 21 0,0-21 16,0 21-1,1-21-15,-1 21 16,0 0-16,0-21 0,21 21 15,-20 0-15,20-21 0,0 21 16,1-22-16,20 22 0,-21-21 0,22 21 16,-22-21-16,22 21 0,-1-21 15,1 21-15,-1 0 0,-20-21 0,20 21 16,-21-21-16,1 21 0,-1 0 16,0 0-16,1-22 0,-1 22 15,-21 0-15,0 0 0,1 0 0,-1 0 16,0 0-16,0 0 15,-21-21-15,21 21 0</inkml:trace>
  <inkml:trace contextRef="#ctx0" brushRef="#br0" timeOffset="32264.36">30797 7726 0,'0'0'0,"-21"21"0,0 21 15,21-20-15,0-1 0,0 0 0,0 0 16,0 0-16,21-21 16,0 0-16,1 0 0,20 0 15,-21 0-15,0 0 0,22 0 16,-22 0-16,21-21 0,-21 21 0,22-21 16,-22 21-16,0-21 0,0 21 15,0-21-15,0 21 0,1-22 0,-22 1 16,0 0-16,0 0 15,-22 21 1,-20 0-16,21 0 0,-21 0 16,-1 0-16,1 0 0,0 0 15,-1 21-15,22-21 0,-21 21 16,-1 0-16,22 1 0,-21-1 0,42 0 16,-21-21-16,21 21 0,-21 0 15,21 0-15,0 1 0,0-1 16,21-21-1,0 0-15,0 0 0,0 0 16,0 0-16,1 0 16,-22 21 15,-22-21-31,1 0 0,0 21 16,0-21-16,0 21 15,0 0-15,-22 1 0,22-1 0,0 0 16,0 0-16,0 0 0,-1 22 15,22-22-15,-21 0 0,21 21 0,0-21 16,0 1-16,0-1 0,21 0 16,1-21-16,-1 21 0,21-21 0,-21 0 15,0 0-15,22 0 0,-22 0 0,21 0 16,1 0-16,-1 0 0,0 0 16,1 0-16,-1-21 0,0 0 0,1 0 15,-1-1-15,-21 1 0,21 0 16</inkml:trace>
  <inkml:trace contextRef="#ctx0" brushRef="#br0" timeOffset="32488.54">31390 7916 0,'21'0'16,"0"22"0,-21-1-16,0 0 0,0 0 0,22 0 15,-1 22-15,-21-22 0,0 0 16,21 21-16,0-21 0,-21 1 0,21-1 15,0 0-15,-21 0 0,22 0 16,-1-21-16,-21 21 16,21-21-16,0 0 31,0-21-31,-21 0 16,21 0-16</inkml:trace>
  <inkml:trace contextRef="#ctx0" brushRef="#br0" timeOffset="32675.65">31771 8001 0,'0'0'0,"0"-21"0,0 0 16,-21 21 0,0 21-16,0 0 15,-1 0-15,-20 0 0,21 1 0,0 20 16,-22-21-16,22 0 0,-21 22 16,21-22-16,0 0 0,-22 0 15,22 0-15,0 0 0,21 1 16,0-1-16,0 0 15,21-21 1,0 0-16,0 0 0</inkml:trace>
  <inkml:trace contextRef="#ctx0" brushRef="#br0" timeOffset="32920.5">32194 7959 0,'-21'0'16,"0"0"-16,0 21 0,0 0 16,21 0-16,-21 0 0,-1 1 0,1-1 15,21 0-15,0 0 0,0 0 16,-21 0-16,21 1 0,0-1 0,-21-21 16,21 21-16,0 0 0,0 0 15,0 0-15,21-21 31,0 0-31,0 0 16</inkml:trace>
  <inkml:trace contextRef="#ctx0" brushRef="#br0" timeOffset="33295.73">32279 7726 0,'0'0'0,"-21"0"0,0 0 0,0 0 16,-1 21-16,1-21 0,21 21 15,0 0-15,0 1 16,21-1 0,1-21-16,-1 0 15,0 0-15,0 0 0,0 0 16,0 0-16,1 0 0,-1 0 0,0 0 15,-21-21-15,0-1 0,21 22 16,-21-21-16,0 0 0,0 0 16,0 0-16,-21 0 15,21-1-15,-21 22 0,0 0 16,-1-21-16,1 21 0,0 0 16,0 0-16,0 0 15,0 0-15,-1 21 0,22 1 0,-21-22 16,21 21-16,-21-21 15,21 21-15,0 0 16,21-21-16</inkml:trace>
  <inkml:trace contextRef="#ctx0" brushRef="#br0" timeOffset="33675.51">32914 7599 0,'0'0'15,"0"-42"1,0 20-16,-21 22 16,0 0-1,0 0-15,-1 0 0,22 22 16,-21-1-16,0 0 0,0 0 0,0 0 16,0 22-16,21-22 0,-22 21 15,1 22-15,0-22 0,0 21 0,0-20 16,0 20-16,-22 1 0,43-22 15,-21 22-15,0-22 0,21 0 0,-21 1 16,21-22-16,0 21 0,0-21 16,0 0-16,0 1 0,0-1 15,21-21-15,0 0 0,0 0 16,0 0-16,1 0 16,-1 0-16,0 0 0,0-21 15,0 21-15,0-22 0,1 1 16,20 0-16,-21 0 0,0 0 0,0 0 15,22-1-15,-22-20 0,0 21 16,0-21-16,0 20 0</inkml:trace>
  <inkml:trace contextRef="#ctx0" brushRef="#br0" timeOffset="33892.4">32702 7895 0,'22'0'31,"-1"0"-31,0 0 0,0 0 16,0 0-16,0 0 16,1 0-16,-1 0 0,0-21 15,0 21-15,0 0 0,-21-21 0,21 21 16,1-21-16</inkml:trace>
  <inkml:trace contextRef="#ctx0" brushRef="#br1" timeOffset="43260.97">2455 7197 0,'0'0'0,"0"-21"16,-21 21 15,0 21-31,0 0 15,21 0-15,-21 0 0,-1 0 16,1 22-16,21-1 0,-21 0 0,21-20 16,-21 20-16,21 0 15,-21 1-15,21-1 0,0 0 0,0 1 16,0-1-16,0-21 0,21 21 16,0-20-16,21-1 0,-20 0 0,-1 0 15,21-21-15,0 0 0,1 0 0,-1 0 16,0 0-16,1 0 0,-1 0 15,0-21-15,1 0 0,-1 0 0,-21-1 16,22 1-16,-1 0 0,-21 0 16,0-21-16,22 20 0,-22-20 0,0 0 15,0-1-15,0 1 16,-21-21-16,0 20 0,0-20 0,0 20 16,0-20-16,0 21 0,-21-1 15,0 1-15,0 21 0,-22-22 0,1 22 16,0 21-16,-22-21 0,1 21 15,-1 0-15,1 0 0,-1 21 0,-20 0 16,20 1-16,1-1 0,-1 21 16,22-21-16,-1 43 0,22-22 0,-21 22 15,42-22-15,0 21 0,-21-20 16,21 20-16,0 1 0,0-22 0,0 0 16,0 1-16,21-1 0,-21 0 15,21-20-15,0-1 0,-21 21 16</inkml:trace>
  <inkml:trace contextRef="#ctx0" brushRef="#br1" timeOffset="43684.3">2582 7578 0,'-21'0'16,"21"21"-16,-21 0 0,21 0 16,0 0-1,21-21 16,0 0-31,0 0 16,-21-21-16,22 21 0,-22-21 16,0 0-16,0 0 15,0 0 1,-22 21-16,1 0 16,0 0-1,21 21 16,0 0-15</inkml:trace>
  <inkml:trace contextRef="#ctx0" brushRef="#br1" timeOffset="43984.13">2794 7535 0,'0'22'0,"0"-1"16,0-42 15,21-1-15,0 1-16,-21 0 15,0 42 48,0 0-63,0 1 15,0-1-15,0 0 16,0 0 0,0 0-16</inkml:trace>
  <inkml:trace contextRef="#ctx0" brushRef="#br1" timeOffset="44372.41">2752 7853 0,'0'21'0,"21"-42"47,0 0-47,0 21 16,-21-21-16,21 21 0,0-22 15,-21 1-15,22 21 16,-22-21-16,0 0 15,-22 42 32,22 0-31</inkml:trace>
  <inkml:trace contextRef="#ctx0" brushRef="#br1" timeOffset="44679.6">2857 7980 0,'0'85'0,"0"-64"16,0 0-16,-21 21 0,21-21 15,0 22-15,0-22 0,0 21 0,0-21 16,0 22-16,0-1 0,0-21 16,0 22-16,0-22 0,0 21 0,0-21 15,0 0-15,0 1 0,0-1 0,0 0 16,0 0-16,0 0 16,0-42 30,0 0-46,0 0 16,0 0-16,0-22 0</inkml:trace>
  <inkml:trace contextRef="#ctx0" brushRef="#br1" timeOffset="45136.98">2857 8297 0,'0'0'0,"-21"0"15,0 0-15,0 0 16,0 0-16,0 0 15,21 22-15,-22-1 0,1 0 16,0-21-16,0 21 0,21 0 0,-21 0 16,0-21-16,21 22 0,0-1 15,-22-21-15,22 21 0,-21-21 16,21-21 15,21 0-31,1-1 0,-1 1 16,0 0-16,0 0 15,0 0-15,0 0 0,1-1 0,-1 1 16,0 21-16,0-21 16,0 21-16,0 0 15,1 0-15,-1 0 0,0 0 16,-21 21-16,21-21 0,-21 21 16,21 1-16,-21-1 0,0 0 0,21 0 15,1 0-15,-22 0 16,0 1-16,0-1 0,0 0 0,0 0 15,0 0-15,0 0 32,-22-21 30</inkml:trace>
  <inkml:trace contextRef="#ctx0" brushRef="#br1" timeOffset="47559.97">1524 8149 0,'0'0'0,"-21"-21"15,0 21-15,-1-21 0,1 21 16,21-21-16,-21 21 0,0 0 16,0 0-16,21-21 0,-21 21 0,-1 0 15,1 0-15,0 0 0,0 21 16,0-21-16,-22 21 0,22 0 15,-21 0-15,21 0 0,-22 22 0,22-1 16,-21-21-16,21 22 0,-22 20 16,22-21-16,0 1 0,0 20 0,0-20 15,0 20-15,21 1 0,0-1 16,-22 1-16,22-1 0,0 1 0,0-1 16,0 1-16,0-1 0,0-21 15,22 1-15,-1-1 0,21 0 16,-21-20-16,22-1 0,-22 0 15,21 0-15,0-21 0,1 0 0,-1 0 16,0 0-16,-20 0 0,20-21 16,0 0-16,1 21 0,-1-21 0,0-22 15,-21 22-15,22 0 0,-22-21 16,21 20-16,-21-20 0,1 0 0,-1-1 16,-21 1-16,0 0 0,0-1 15,0-20-15,0 21 0,0-1 16,-21-20-16,21 20 0,-43-20 0,22 21 15,-21-1-15,21 1 0,-22 0 16,1-1-16,0 22 0,-1 0 16,1 0-16,-22 21 0,22 0 15,0 0-15,-1 0 0,22 0 0,-21 0 16,0 21-16,-1 0 0,22 21 16,0-20-16,-21-1 0,20 0 0,1 21 15,21-21-15,0 22 0,0-22 16,0 21-16,0-21 0,0 22 15,0-22-15,0 21 0,21-21 0,1 1 16,-1 20-16,-21-21 0,21 0 16</inkml:trace>
  <inkml:trace contextRef="#ctx0" brushRef="#br1" timeOffset="47889.78">1143 8890 0,'0'0'0,"0"-21"15,0 0 64,0 0-64,21 21 1,-21-22-16,21 22 0,-21 22 78,0-1-62</inkml:trace>
  <inkml:trace contextRef="#ctx0" brushRef="#br1" timeOffset="48092.66">1376 8784 0,'0'0'0,"21"-21"0,0 21 32,-21-21-1,0 42 31,-21-21-62</inkml:trace>
  <inkml:trace contextRef="#ctx0" brushRef="#br1" timeOffset="48368.51">1270 9102 0,'0'0'0,"-21"0"0,0 21 16,21 0-1,21-21 16,0 0-31,0 0 0,0 0 16,0 0-16,1 0 0,-1 0 16,0 0-16,0 0 0,0-21 15,-21 0-15,21 21 0,1 0 16,-22-21-16,-22 21 16</inkml:trace>
  <inkml:trace contextRef="#ctx0" brushRef="#br1" timeOffset="48664.44">1355 9271 0,'0'0'0,"0"21"16,0 0-16,0 1 15,0-1-15,0 0 0,21 0 0,-21 0 16,0 0-16,0 1 0,0 20 16,0-21-16,0 21 0,0-20 0,0 20 15,0 0-15,0 1 16,0-22-16,0 21 0,0 0 0,0-20 16,0 20-16,0-21 0,0 21 15,0-20-15,0-1 0,0-42 31</inkml:trace>
  <inkml:trace contextRef="#ctx0" brushRef="#br1" timeOffset="49028.23">1312 9567 0,'-21'0'16,"21"22"-16,-21-1 0,0 0 15,0-21-15,21 21 0,-22 0 16,1 0-16,0 1 0,21-1 16,-21 0-16,21 0 0,-21-21 0,21 21 15,0 0-15,0-42 32,0 0-17,0 0-15,21 0 0,0 0 16,0-1-16,-21 1 0,21 0 15,1 0-15,-1 0 0,0 21 16,0-21-16,0 21 0,0 0 16,1 0-16,-1 21 15,0 0-15,-21 0 0,21 0 16,-21 0-16,21 1 0,0-1 0,-21 0 16,0 0-16,0 0 0,22 0 15,-1-21-15,-21 22 0,21-22 16,0 0-16,0 0 15</inkml:trace>
  <inkml:trace contextRef="#ctx0" brushRef="#br1" timeOffset="50616.52">2498 9652 0,'0'0'0,"-22"-21"0,22 0 15,0 0-15,-21 21 0,0-22 0,0 22 16,0 0-16,0-21 16,-1 21-16,1 0 0,0 0 0,0 0 15,0 21-15,0 1 0,-1-1 16,1 0-16,-21 21 0,21-21 0,0 22 16,21-1-16,-22 0 0,22 1 15,0-1-15,0 0 0,0 1 0,0-1 16,0 0-16,22 1 0,-1-1 15,21-21-15,-21 0 0,22 1 16,-1-1-16,0 0 0,1-21 16,-1 0-16,0 0 0,1 0 0,-1 0 15,-21 0-15,21-21 0,1 0 16,-22 21-16,21-22 0,-21 1 0,1-21 16,-1 21-16,0 0 0,0-1 0,0-20 15,-21 21-15,0-21 0,0-1 16,0 22-16,0-21 0,0-1 0,0 1 15,0 21-15,0-21 0,0 20 16,-21 1-16,0 0 0,21 0 0,-21 21 16,0 0-1,21 21-15,0 0 0,0 22 16,0-22-16,0 0 16,0 21-16,0 1 0,0-1 0,0-21 15,0 21-15,21 1 0,-21-22 0,0 21 16,0-21-16,21 22 0,-21-22 15,21 0-15,-21 0 0,0 0 16,0 1-16,21-22 0,0 0 31,-21-22-31,0 1 16,0 0-16,0 0 0,0 0 16,0 0-16,0-1 0,0 1 15,0 0-15,22 21 47,-1 0-31,-21 21-16,21-21 0,0 21 0,0-21 15,-21 22-15,21-1 0,1-21 16,-1 21-16,0-21 0,0 0 16,0 0-16,0 0 0,1 0 15,-1 0-15,0 0 0,0 0 16,0-21-16,0 0 0,1 21 15,-22-22-15,21 1 0,0 0 0,-21 0 16,0 0-16,21-22 0,-21 22 0,0 0 16,0 0-16,0 0 15,0 0-15,0-1 0,-21 1 0,0 0 16,21 0-16,-21 21 0,-1 0 16,1 0-16,0 21 15,0 0-15,21 0 16,0 1-16,0 20 0,0-21 0,0 0 15,0 0-15,0 1 0,21 20 0,0-21 16,0 0-16,1 0 0,-1 1 16,0-22-16,0 21 0,0-21 0,0 0 15,1 0-15,-1 0 0,0 0 16,0 0-16,21 0 0,-20 0 16,-1-21-16,0-1 0,0 1 0</inkml:trace>
  <inkml:trace contextRef="#ctx0" brushRef="#br1" timeOffset="52040.11">3789 9567 0,'-21'0'16,"-1"0"0,1 0-16,0 22 0,0-1 15,21 0-15,-21 21 0,21-21 16,0 1-16,0-1 0,0 21 15,0-21-15,0 0 0,0 1 0,21-1 16,0 0-16,0 0 0,0 0 16,1 0-16,-1-21 0,0 0 0,0 0 15,0 0-15,0 0 0,1 0 0,-1 0 16,0 0-16,0-21 16,0 21-16,-21-21 0,21 0 0,-21 0 15,22 0-15,-22-1 0,21 1 16,-21 0-16,0-21 0,0 21 0,0-22 15,0 22-15,0-21 0,0-1 16,0 1-16,-21 21 0,-1-21 0,22 20 16,-21 1-16,21 0 0,0 0 15,0 0-15,-21 0 0,21 42 32,0 0-32,0 0 0,0 0 0,0 0 15,0 1-15,0 20 0,0 0 16,0 1-16,21-22 0,-21 21 0,21 0 15,-21 1-15,0-22 0,0 21 0,22-21 16,-22 1-16,21-1 0,-21 0 16,0 0-16,0 0 15,0-42 17,0 0-32,0 0 15,0 0-15,0-1 0,0 1 16,0 0-16,0-21 0,0 21 0,21-1 15,-21 1-15,21 0 0,-21 0 16,21 21-16,0-21 16,1 21-1,-1 0-15,-21 21 16,0 0 0,0 0-16,0 0 15,0 1 1,-21-22-1,21 21-15,0 0 16,0 0 0,0 0-16,0 0 15,0 1-15,21-22 16,-21 21-16,21-21 16,0 0-16,0 0 0,0 0 15,1 0 1,-1-21-16,0 21 15,0-22-15,-21 1 16,0 0-16,0 0 16,21 0-16,-21 0 0,0-1 15,0 1-15,0 0 16,0 0-16,21 0 0,-21 0 16,22 21-1,-1 0-15,0 0 16,0 21-1,-21 0-15,21 0 16,0 0-16,-21 0 0,22-21 16,-22 22-16,21-1 0,0-21 15,0 21 1,0-21-16,0 0 16,1 0-16,-1 0 0,0 0 15,21 0-15,-21 0 16,1-21-16,-1 21 0,21-21 0,-21-1 15,22 22-15,-22-21 0,0 0 0,0 0 16,0 21-16,0-21 0,1 0 16,-1-1-16,-21 1 0,0 0 0,0 0 15,0 0-15,0 0 0,0-1 16,0 1-16,0 0 0,-21 0 16,-1 21-16,22-21 0,-21 21 15,0 0 1,0 21-16,0 0 15,21 0-15,0 0 0,0 1 16,0-1-16,0 0 0,0 0 16,0 0-16,0 0 0,0 1 15,0-1-15,0 0 16,0 0-16,21 0 16,0 0-16,0 1 0,-21-1 15,0 0-15,21 0 0,-21 21 0,22-20 0,-1 20 16,-21-21-16,0 21 0,0 1 15,21-1-15,-21 0 0,21 1 0,-21-1 16,21 0-16,-21 1 0,0-1 0,0 0 16,0 1-16,0-22 15,21 21-15,-21-21 0,0 1 0,0-1 16,0 0-16,0 0 0,0 0 0,0 0 16,0-42 30,0 0-46,0-21 0</inkml:trace>
  <inkml:trace contextRef="#ctx0" brushRef="#br1" timeOffset="52419.9">4572 9377 0,'0'0'0,"42"0"16,-42-21-1,0 0 1,0-1-16,0 1 0,0 0 16,-21 21-1,0 0-15,0 0 0,0 0 16,-1 21 0,22 0-16,0 1 15,0-1-15,0 0 16,0 0-16,22-21 15,-1 0 1</inkml:trace>
  <inkml:trace contextRef="#ctx0" brushRef="#br1" timeOffset="59748.69">5715 4149 0,'21'-21'32,"0"-1"-32,0 22 0,1-21 15,-1 21-15,-21-21 16,21 0-16,0 21 0,0-21 0,0 0 15,1-1-15,-1 22 16,0-21-16,0 0 0,0 0 16,0 21-16,-21-21 15,-42 21 1,21 0 0,0 0-16,-22 0 0,22 0 0,-21 21 15,0-21-15,-1 21 0,22 0 16,-21 0-16,-1 1 0,1-1 15,0 0-15,-1 0 0,1 0 0,21 0 16,-21 22-16,20-22 0,-20 0 16,21 0-16,0 0 0,21 1 0,0-1 15,0 0-15,0 0 0,0 0 16,21 0-16,0 1 0,21-22 0,1 21 16,-1 0-16,22 0 0,-22 0 15,21 0-15,1 1 0,-22 20 0,22-21 16,-22 0-16,0 22 0,-20-1 15,20 0-15,-21 1 0,-21-1 16,0 0-16,0 1 0,0-1 0,-21 0 16,0 1-16,0-1 0,-22 0 15,22-21-15,-21 1 0,-1-1 0,1 0 16,0 0-16,-22-21 0,1 0 16,20 0-16,-20 0 0,-1 0 0,1 0 15,21-21-15,-22 21 0,22-21 16,-1 0-16,-20-22 0,21 22 0,20-21 15,-20-1-15,0 1 0,21 0 16,-1-1-16,1 1 0,21-21 0,-21 20 16,21 1-16,0 0 0,0-1 15,21 1-15,0 0 0,1-1 0,20 22 16,-21 0-16,21 0 0,-20 21 16,20 0-16,-21 0 0,0 21 15,0 0-15,1 0 0,-1 22 0,0-1 16,0 0-16,-21 1 0,21 20 15,-21-21-15,0 22 0,0-1 0,0-20 16,0 20-16,21-20 0,-21-22 16,22 21-16,-22-21 0,21 22 0,-21-22 15,21-21-15,0 21 0,0-21 16,0 0-16,1 0 0,-1 0 0,21 0 16,-21-21-16,22 0 0,-22-1 15</inkml:trace>
  <inkml:trace contextRef="#ctx0" brushRef="#br1" timeOffset="60672.15">6223 3916 0,'0'0'0,"0"42"0,-21 128 16,0-107-16,21 1 0,-22-22 16,22 21-16,0 1 0,0-1 15,0-20-15,0 20 0,-21-20 0,21 20 16,0-21-16,0 1 0,0-1 16,0 0-16,0 1 0,0-1 0,0-21 15,-21 0-15,21 1 0,0-1 16,0 0-16,0 0 15,0-42 1,0 0-16,0 0 16,0-1-16,0 1 0,0 0 0,0-21 15,0-1-15,0 22 0,0-21 16,0 21-16,0-22 0,0 22 0,0 0 16,0 0-16,21 0 15,0 0-15,1 21 0,-1 0 16,0 0-16,0 21 0,0 0 15,0 0-15,-21 21 16,0-20-16,0-1 0,22 21 0,-22-21 16,21 22-16,-21-22 0,0 0 15,21 21-15,-21-21 0,0 1 0,0-1 16,21-21-16,0 21 0,0-21 16,1 0-16,-1 0 0,0 0 15,0 0-15,0-21 16,0 0-16,1-1 0,-1 1 0,0 0 15,-21 0-15,21 0 0,0-22 16,0 22-16,1-21 0,-22 21 16,21-22-16,0 22 0,-21-21 0,0 21 15,21 0-15,-21-1 0,21 1 16,-21 42 15,0 1-31,0-1 0,-21 0 16,21 0-16,-21 21 0,21-20 0,0 20 15,0-21-15,0 21 16,0-20-16,0-1 0,0 21 0,0-21 16,0 0-16,21 1 0,0-22 15,0 0-15,1 0 0,-1 0 16,0 0-16,0 0 0,0-22 0,0 1 16,1 0-16,-1 0 0,0 0 15,0 0-15,0-22 0,0 22 0,1 0 16,-22-21-16,0 20 0,0 1 0,0 0 15,0-21-15,0 21 0,0-1 16,0 1-16,-22 0 0,1 0 0,0 0 16,-21 21-16,21 0 0,-1 0 15,1 0-15,0 0 0,0 0 0,-21 0 16,20 21-16,1 0 0,21 0 16,-21-21-16,21 21 15,0 1-15,0-1 0,0 0 0,0 0 16,21 0-16,0-21 0,1 21 15,20-21-15,-21 0 0,0 0 0,22 0 16,-22 0-16</inkml:trace>
  <inkml:trace contextRef="#ctx0" brushRef="#br1" timeOffset="60964">7387 4424 0,'0'0'0,"0"21"31,0 0-31,0 0 16,0 22-16,0-22 0,0 21 15,0 1-15,0-1 0,0 0 0,0 1 16,0-1-16,0 21 0,0-20 16,0 20-16,0-20 0,0-1 0,0 0 15,0 22-15,0-22 0,0-21 0,0 22 16,0-1-16,0-21 0,0 0 15,0 0-15,0 1 0,0-1 16,0-42 15,0-1-31,0 1 0,0 0 16</inkml:trace>
  <inkml:trace contextRef="#ctx0" brushRef="#br1" timeOffset="61287.81">7366 4572 0,'0'0'0,"0"-21"0,0-43 16,0 43-1,0 0-15,0 0 16,0 0-16,21 21 16,0-21-16,0 21 15,1 0-15,-1 0 0,21 0 0,-21 0 16,0 0-16,1 21 0,-22 0 15,21 0-15,-21 0 0,0 0 16,0 22-16,-21-22 0,21 0 0,-22 0 16,1 0-16,0 1 0,-21-1 15,21 0-15,-1 0 0,22 0 0,-21-21 16,0 0-16,21 21 0,0-42 47,21 0-47,0 21 15,1-21-15,-1 0 0,0 21 0</inkml:trace>
  <inkml:trace contextRef="#ctx0" brushRef="#br1" timeOffset="61572.2">7832 4360 0,'0'0'15,"0"22"16,0-1-31,0 0 0,0 0 16,0 21-16,0-20 0,0 20 0,0 0 16,0 1-16,0-1 0,0 21 15,0-20-15,0-1 0,0 22 0,0-22 16,-22 21-16,22-20 0,-21 20 16,0-20-16,0-1 0,21 0 0,0-21 15,-21 22-15,0-22 0,21 0 0,0 0 16,0 0-16,0 1 0,0-44 31,0 1-15,0-21-16,0 21 0</inkml:trace>
  <inkml:trace contextRef="#ctx0" brushRef="#br1" timeOffset="61884.02">7768 4530 0,'0'0'0,"0"-21"0,0-1 16,0 1-16,0 0 0,21 0 16,-21 0-16,21 21 0,-21-21 0,22-1 15,-1 22-15,0-21 0,0 21 16,0 0-16,22 0 0,-22 0 16,0 21-16,0-21 15,-21 22-15,21-1 0,-21 0 16,0 0-16,0 0 0,0 0 0,0 1 0,-21-1 15,0 0-15,0-21 16,0 21-16,-1 0 0,1 0 0,0-21 16,0 22-16,0-22 15,21 21 1,0-42 15,21-1-31,0 1 0</inkml:trace>
  <inkml:trace contextRef="#ctx0" brushRef="#br1" timeOffset="62111.89">8297 4276 0,'0'21'16,"0"0"-16,0 0 15,0 0-15,0 1 0,0 20 0,0-21 16,0 0-16,0 0 0,0 1 0,-21 20 15,21-21-15,0 0 16,0 0-16,0 1 16,0-44 15,21 1-15,0 0-16</inkml:trace>
  <inkml:trace contextRef="#ctx0" brushRef="#br1" timeOffset="62475.68">8340 3937 0,'0'0'0,"0"21"0,0 0 0,-22 1 15,22-1-15,0 0 16,0 0-16,0 0 0,22-21 15,-1 0 1,0 0-16,0 0 16,-21-21-16,21 0 0,0 21 0,-21-21 15,0 0-15,0-1 0,22 1 16,-22 0-16,0 0 0,0 0 16,0 0-16,0-1 0,-22 1 15,1 0-15,0 21 0,21-21 0,-21 21 16,0 0-16,0 0 0,-1 0 15,1 21-15,0 0 0,21 0 16,0 1-16,0-1 0,-21 0 16,21 21-16,0-21 0,0 22 15,0-22-15,0 21 0,0-21 0,0 1 16,21-1-16,-21 0 0</inkml:trace>
  <inkml:trace contextRef="#ctx0" brushRef="#br1" timeOffset="62919.72">8636 4233 0,'0'0'0,"0"22"16,0-1-16,0 0 16,0 0-16,0 0 0,0 0 15,0 1-15,-21-1 0,21 0 16,0 0-16,-21 0 0,21 0 15,0 1-15,-22-1 16,22 0 0,-21-21-16,21-21 31,0 0-15,0-1-16,21 1 0,1 0 0,-22-21 15,21 21-15,0-1 0,0 1 16,0 0-16,0 0 0,1 0 15,-1 21-15,0 0 0,0 0 32,-21 21-32,0 0 0,21 0 15,-21 0-15,0 1 0,0-1 0,0 0 16,0 0-16,0 0 16,0 0-16,0 1 0,0-1 15,0 0 1,21-21-1,1 0-15,-1 0 0,0 0 16</inkml:trace>
  <inkml:trace contextRef="#ctx0" brushRef="#br1" timeOffset="63617.03">9504 4149 0,'0'0'0,"0"-64"15,0 43-15,-21 21 16,-1 0-16,1 0 16,0 0-16,0 0 0,0 21 15,0 0-15,-22 1 0,22 20 0,0-21 16,0 0-16,21 22 16,0-22-16,-21 21 0,21-21 0,0 0 15,0 1-15,0-1 0,0 0 0,0 0 16,21-21-1,0 0-15,0 0 0,0 0 16,0 0-16,1-21 0,-1 21 0,0-21 16,0 0-16,-21-1 0,21 1 15,0 21-15,1-21 0,-22 0 0,0 0 16,0 0-16,0-1 0,21 1 16,-21 0-16,0 0 0,0 0 0,0 42 46,0 0-30,0 0-16,0 0 0,0 1 16,0-1-16,0 21 0,0-21 0,0 0 15,0 22-15,0-22 0,0 21 0,0 1 16,21-22-16,0 21 0,-21 0 16,0 1-16,21-1 0,0 0 0,-21 22 15,0-22-15,0 22 0,22-22 0,-22 22 16,0-22-16,21 21 0,-21-20 15,0 20-15,0-20 0,0-1 0,21 0 16,-21 1-16,21-1 0,-21 0 0,0-21 16,21 22-16,0-22 15,-21 0-15,0 0 0,-21-21 32,21-21-17,-21 0-15,0 21 0,0-42 0,0 20 16,21 1-16,-22-21 0,1 0 0,21-1 15,-21 1-15,21 0 0,0-22 0,0 1 16,0-1-16,0-21 0,0 22 16,21-22-16,0 22 0,22-22 0,-22 22 15,0-1-15,21 1 0,1-22 16,-1 43-16,0-22 0,1 1 0,20 20 16,-20 1-16,-1 0 0</inkml:trace>
  <inkml:trace contextRef="#ctx0" brushRef="#br1" timeOffset="64297.64">5143 5398 0,'0'0'0,"-21"0"16,42 0 46,1 0-62,-1 0 0,21 0 16,0 0-16,22-22 0,21 22 16,-22-21-16,43 21 0,0-21 0,0 0 15,-1 0-15,22 0 0,0-1 0,0 1 16,22 0-16,-1 0 16,0 0-16,-21 0 0,21-1 0,0 1 15,0 0-15,1 21 0,-1-21 16,0 0-16,0 0 0,-21 21 0,0-22 15,0 1-15,0 21 0,-21-21 0,21 0 16,-21 21-16,-22-21 0,1 0 16,0 21-16,-1-22 0,-20 22 0,-1 0 15,-20-21-15,-1 21 0,0 0 16,-20 0-16,-1 0 0,0 0 0,-42 0 31,-22 0-15,22 0-16,-21 0 0,-22 0 15,22 21-15,-21-21 0,-22 22 16,21-1-16</inkml:trace>
  <inkml:trace contextRef="#ctx0" brushRef="#br1" timeOffset="64803.87">5440 5673 0,'0'0'0,"-43"21"15,1-21 1,21 0-16,0 0 0,42 0 31,21 0-31,1-21 0,20 0 16,1 21-16,20-22 0,22 1 15,0 0-15,0-21 0,21 21 0,0-1 16,21 1-16,0-21 0,21 21 0,-20 0 16,20-1-16,-21 1 15,0 0-15,22 0 0,-22 0 0,0 0 16,0-1-16,-21 1 0,0 0 15,0 0-15,-21 0 0,0 21 0,0-21 16,-1-1-16,-20 22 0,-21-21 0,20 21 16,-20-21-16,-22 21 0,0 0 15,1-21-15,-1 21 0,-21-21 0,0 21 16,1 0-16,-44 0 47,1 0-47,0 0 15,0 0-15,0 0 0,21 21 0,-21-21 16,-1 0-16,1 21 0,0-21 0</inkml:trace>
  <inkml:trace contextRef="#ctx0" brushRef="#br1" timeOffset="65827.84">9673 7853 0,'0'0'0,"0"-21"15,0 0-15,0-1 0,0 1 0,0 0 16,0 0-16,0 0 0,0 0 0,0-1 15,0 44 17,0-1-17,0 0-15,0 0 16,21 21-16,0 1 0,-21-1 0,22 0 16,-1 1-16,0 20 0,0 1 0,0-1 15,0 1-15,22-1 0,-22 1 0,0 20 16,0-20-16,0 21 0,22-22 15,-22 22-15,0-1 0,0 22 0,0-21 16,1 0-16,-1-1 0,0 22 0,0-21 16,0-1-16,0 1 0,1 0 0,-22-1 15,21 1-15,0-21 0,0 20 16,0-20-16,0-1 0,-21 1 0,22-22 16,-1 22-16,0-22 0,0 0 0,-21-21 15,0 22-15,21-22 0,-21 0 16,-21-21-1,21-21-15,0 0 16,-21 0-16,0-1 0,0-20 16,21 0-16,-22-1 0,1 1 0,21 0 15,-21-22-15</inkml:trace>
  <inkml:trace contextRef="#ctx0" brushRef="#br1" timeOffset="66419.8">10033 8170 0,'0'-21'0,"0"42"0,-21-63 0,0 21 15,21 0-15,-22 21 16,22-21-16,0-1 0,-21 1 16,0 0-16,0 0 15,21 0-15,-21 0 16,21-1-16,-21 22 16,21 22 30,0-1-46,0 21 0,0 0 16,21 1-16,0 20 0,0 1 0,0-1 16,0 22-16,1 0 0,20-22 15,-21 22-15,0-1 0,0 1 0,22 0 16,-22-1-16,0 1 0,0-21 0,0 20 16,1 1-16,-1-22 0,0 1 0,0 21 15,0-22-15,0 1 16,-21-1-16,22 1 0,-1-22 0,-21 21 15,0-20-15,0-1 0,21 0 0,-21 1 16,0-1-16,21-21 0,-21 0 0,21 1 16,-21-1-16,0 0 0,0 0 15,0-42 32,0 0-31</inkml:trace>
  <inkml:trace contextRef="#ctx0" brushRef="#br1" timeOffset="66888.53">9969 10224 0,'0'0'0,"-21"0"15,0 0 1,42 0 15,0 0-31,1 0 0,-1 21 0,21 0 16,-21-21-16,0 21 0,22 0 15,-1 0-15,-21 1 0,22 20 0,-22-21 16,0 0-16,0 22 0,21-22 0,-20 0 16,-1 21-16,0-21 0,0 1 0,-21-1 15,21 0-15,0 0 0,-21 0 0,22-21 16,-22 21-16,0 1 15,0-44 32,0 1-31,0 0-16,0 0 16,0 0-16,0 0 0,0-1 15,0 1-15,0 0 0,0 0 16</inkml:trace>
  <inkml:trace contextRef="#ctx0" brushRef="#br1" timeOffset="67189.36">10816 9970 0,'0'0'0,"21"-22"0,0 22 0,-21-21 0,22 21 16,-22 21 15,0 1-31,-22-1 15,1 0-15,21 0 0,-21 0 0,0 22 16,0-1-16,0-21 0,-1 21 0,1 1 16,-21-1-16,21 22 0,0-22 0,-1 0 15,-20 22-15,21-22 0,0 0 16,0 1-16,21-1 0,-22 0 0,22 1 16,-21-22-16,21 21 0,0-21 15,0 1-15,0-1 0,0 21 0,0-21 16,0 0-16,0 1 0,0-1 15,21-21 1,1 0-16,-22-21 16</inkml:trace>
  <inkml:trace contextRef="#ctx0" brushRef="#br1" timeOffset="79659.75">19283 8446 0,'0'0'0,"-21"0"16,-1 0-16,1 0 0,21 21 0,-21-21 15,0 0-15,0 0 0,0 21 16,-1-21-16,1 0 16,0 0-16,21 21 0,21-21 31,0 0-15,22 0-16,-1 0 0,22-21 0,-22 21 15,43-21-15,-22 0 0,22 21 0,-1-22 16,22 1-16,-21 0 0,21 0 15,0-21-15,-1 20 0,1 1 0,0 0 16,0-21-16,0 21 0,-22-1 16,22-20-16,-21 21 0,-22 0 15,1 0-15,-1-22 0,1 22 0,-1 0 16,1 0-16,-22 0 0,1-1 16,-1 22-16,0-21 0,22 0 0,-22 0 15,0 21-15,1-21 0,-1 21 0,0-21 16,1-1-16,-1 22 0,0-21 15,-20 21-15,20-21 0,0 21 0,-21 0 16,1-21-16,20 21 0,-21 0 16,0 0-16,-21-21 15,-21 21 17,0 0-32,0 0 0,-22 0 15,22 0-15,-21 21 0,0-21 0,-1 0 16,22 21-16,-21-21 0,-1 0 15,1 21-15,-21 0 0</inkml:trace>
  <inkml:trace contextRef="#ctx0" brushRef="#br1" timeOffset="80176.47">19431 8551 0,'0'0'0,"-42"0"0,20 0 15,1 22-15,0-22 0,0 0 16,0 21-16,0-21 0,-1 0 0,44 0 31,-1 0-31,21 0 16,0 0-16,1-21 0,20 21 0,1-22 15,20 1-15,-20 0 0,21 0 0,-1 0 16,1 0-16,21-1 0,-22-20 16,22 21-16,0 0 0,0 0 15,0-22-15,-22 22 0,22 0 0,0-21 16,0 20-16,-21 1 0,-1 0 16,22-21-16,-21 21 0,-1-1 0,1 1 15,0 0-15,-22 0 0,1 0 16,-1 0-16,-20 21 0,20-22 0,-42 1 15,22 21-15,-22 0 0,21-21 0,-21 21 16,0 0 0,-21-21-16,0 0 62,-21 21-46,0 0-1,0 0 1,0-21-16</inkml:trace>
  <inkml:trace contextRef="#ctx0" brushRef="#br1" timeOffset="80608.23">21886 7620 0,'-21'0'15,"0"0"1,21 21 15,21-21-15,0 0-16,0 0 0,1 0 16,20 0-16,-21 0 0,0 0 15,0 0-15,1 0 0,20 0 0,-21 0 16,0 0-16,0 0 0,22 0 15,-22 0-15,42 0 16,-41 0-16,-22 21 31,-22 1-15,1-1-16,0 0 0,0 0 16,-21 0-16,20 0 0,1 1 15,0 20-15,-21-21 0,21 21 0,-22 1 16,22-1-16,-21 0 0,-1 1 0,1-1 15,21 0-15,-21 1 0,-1-22 16,1 21-16,21-21 0,-22 22 0,22-22 16,-21 0-16,21-21 0,0 21 0,21-42 31,0 0-31,21-21 16,-21 20-16</inkml:trace>
  <inkml:trace contextRef="#ctx0" brushRef="#br1" timeOffset="81540.47">25188 4699 0,'0'-21'16,"0"0"-1,0 0 1,21-1-16,1 1 0,-1 0 16,21 0-16,-21 21 0,0-21 15,1 0-15,20-1 0,-21 1 16,0 0-16,22 0 0,-22 0 0,0 0 16,-21-1-16,0 1 15,-21 21-15,-22 0 16,1 0-16,0 0 0,-22 0 15,1 0-15,-1 21 0,1 1 0,-22-1 16,22 0-16,-1-21 0,1 21 16,20 0-16,1 0 0,0 1 0,20-22 15,1 21-15,21 0 0,0 0 16,21 0-16,1-21 0,-1 21 16,21 22-16,0-22 0,22 0 0,-22 21 15,22 1-15,-22-22 0,0 21 16,22 1-16,-22-1 0,1 0 15,-22 1-15,21-1 0,-21 0 16,0-21-16,1 22 0,-22-1 0,0 0 16,0-20-16,0 20 0,0 0 0,-22-21 15,1 1-15,-21 20 0,0-21 16,-1 0-16,-20 0 0,20-21 0,-20 22 16,-1-22-16,1 0 0,-1 0 0,1 0 15,-1 0-15,22-22 0,0 22 16,-1-21-16,1 0 0,0 0 0,-1-21 15,22 20-15,-21-20 16,21 0-16,0-1 0,21 1 0,0 0 0,0-22 16,0 22-16,0-22 15,0 22-15,0 0 0,0-1 0,42 1 16,-21 0-16,21 21 0,1-1 0,-1 1 16,0 0-16,1 21 0,20 0 15,-20 0-15,20 0 0,-21 0 0,22 0 16,-22 0-16,1 0 0,-1 0 15,0 21-15,1-21 0,-22 0 0</inkml:trace>
  <inkml:trace contextRef="#ctx0" brushRef="#br1" timeOffset="82452.75">25760 4466 0,'0'0'16,"0"-21"-16,0 0 0,0 0 0,0 0 0,0-1 15,0 1-15,-21 21 16,-1 21 0,22 1-1,-21-1-15,21 21 0,0-21 0,0 22 16,0-1-16,-21 0 0,21 1 16,0 20-16,-21-21 0,21 22 0,0-1 15,0-20-15,-21 20 0,0 1 16,21-22-16,-22 0 0,22 1 0,-21-1 15,21 0-15,-21-20 0,21-1 16,-21 0-16,21 0 0,0 0 16,0-42 15,0 0-31,0 0 0,0 0 16,0-1-16,21 1 0,0 0 0,-21-21 15,21 21-15,1-22 0,-22 1 0,21 21 16,0-22-16,0 22 0,0 0 15,-21 0-15,21 0 0,1 21 0,-1 0 16,0 21 0,-21 0-16,0 0 0,0 0 15,0 22-15,0-22 0,0 0 16,0 21-16,0-20 0,0-1 16,0 21-16,0-21 0,0 0 0,0 1 15,0-1-15,21 0 16,0-21-16,0 0 15,1 0-15,-1 0 0,0 0 16,0-21-16,0 21 0,0-21 16,22-1-16,-22 22 0,0-21 0,0-21 15,0 21-15,1 0 16,-1-1-16,0-20 0,0 21 0,-21 0 16,0-22-16,21 22 0,-21 0 0,0 0 15,-21 42 1,21 0-1,-21 0-15,0 1 0,0-1 16,-1 0-16,22 0 0,0 21 0,-21-20 16,21-1-16,0 0 0,0 0 0,0 0 15,0 0-15,0 1 0,21-1 16,1-21-16,-1 21 0,0-21 0,0 0 16,0 0-16,0 0 0,22 0 15,-22 0-15,0 0 0,0 0 16,0-21-16,22 0 0,-22 21 0,-21-22 15,21 1-15,0 0 0,-21-21 16,0 21-16,0-1 0,0-20 0,0 0 16,0 21-16,0-22 0,0 22 15,0-21-15,-21 21 0,0 21 0,0-22 16,0 22-16,-1 0 0,1 0 16,0 22-16,0-22 0,0 21 0,-22 0 15,22 0-15,21 0 0,-21 0 0,21 1 16,0-1-16,0 0 0,0 0 15,0 0-15,0 0 0,21-21 16,0 0-16,1 0 16,-1 0-16,0 0 0,0 0 0,21 0 15,-20 0-15</inkml:trace>
  <inkml:trace contextRef="#ctx0" brushRef="#br1" timeOffset="83016.42">26628 4868 0,'0'0'0,"0"22"31,0-1-15,0 0-16,0 0 0,0 21 0,0-20 15,0-1-15,0 21 0,0-21 16,0 22-16,0-22 0,0 21 16,0 0-16,0-20 0,0 20 0,0 0 15,0 1-15,0-22 0,-22 21 16,22 0-16,-21 1 0,0-1 0,21 0 15,0-20-15,-21 20 0,21-21 0,-21 0 16,21 0-16,0-42 31,0 0-31,0 0 16,0 0-16,0-22 0,0 22 16,0-21-16,0 21 0,0-22 0,0 1 15,0 21-15,0-21 0,0-1 16,0 1-16,0 0 0,0-1 15,0 1-15,0 0 0,0-1 0,0 1 16,0 21-16,0-22 0,0 22 16,0-21-16,0 21 0,0 0 0,21-1 15,0 22-15,0-21 0,0 0 16,1 21-16,-1 0 0,0 0 0,21 0 16,-21 0-16,22 0 0,-22 0 15,21 0-15,-21 0 0,1 21 0,-1-21 16,-21 21-16,0 1 0,0-1 15,0 0-15,0 21 0,0-21 0,-21 1 16,-1-1-16,1 0 0,-21 0 0,21 0 16,0 0-16,-22 1 15,22-22-15,0 21 0,0-21 0,0 0 16,42 0 15,0-21-31,0-1 0,21 22 16,-20-42-16</inkml:trace>
  <inkml:trace contextRef="#ctx0" brushRef="#br1" timeOffset="83284.28">27220 4784 0,'0'0'16,"0"21"0,0 0-16,0 0 0,0 0 0,0 22 15,-21-22-15,0 21 0,21 1 16,0-22-16,0 21 0,-21 0 0,21 1 15,-21-1-15,21-21 0,0 22 0,-22-1 16,22-21-16,0 21 0,0 1 16,-21-22-16,0 21 0,21 1 0,-21-22 15,21 21-15,0-21 0,-21 0 16,21 1-16,-21-1 0,21 0 0,0 0 16,0-42 15,0 0-31,21 0 15,-21-1-15</inkml:trace>
  <inkml:trace contextRef="#ctx0" brushRef="#br1" timeOffset="83592.1">27093 5080 0,'0'0'0,"0"-42"0,0 21 0,0-1 0,0 1 15,0-21-15,0 21 0,0 0 16,0-1-16,0 1 0,0 0 0,21 0 15,1 21-15,-1-21 0,0 0 16,0-1-16,21 22 0,-20 0 0,-1 0 16,21 0-16,-21 0 0,0 0 15,1 0-15,-1 22 0,0-1 16,-21 0-16,0 0 0,0 0 0,0 22 16,0-22-16,-21 0 0,0 0 15,-1 0-15,1 0 0,0 1 0,0-1 16,0-21-16,0 21 0,-1-21 15,1 21-15,0-21 0,0 0 0,0 0 16,0 0-16,21-21 31,21 0-15,0 0-16</inkml:trace>
  <inkml:trace contextRef="#ctx0" brushRef="#br1" timeOffset="83831.97">27538 4720 0,'0'0'0,"0"21"31,0 1-31,0-1 16,-21 0-16,21 0 0,-22 0 0,22 22 16,-21-22-16,21 0 0,0 0 15,0 0-15,0 0 0,-21 1 16,21-1-16,0 0 15,0-42 17,21 0-32,-21-1 15,0 1-15,21 0 0</inkml:trace>
  <inkml:trace contextRef="#ctx0" brushRef="#br1" timeOffset="84012.88">27559 4487 0,'0'0'0,"0"-21"0,-21 21 47,21 21-47,0 1 16,0-1-16,0 0 16,0 0-16,21 0 15,0-21-15,0 21 16</inkml:trace>
  <inkml:trace contextRef="#ctx0" brushRef="#br1" timeOffset="84793.38">27771 4657 0,'0'0'0,"0"21"16,0 0 0,0 0-16,0 0 0,0 1 0,-22-1 15,22 21-15,0-21 0,0 0 16,0 1-16,0-1 0,0 0 0,0 0 15,0 0-15,0 0 16,0-42 31,0 0-47,0 0 16,0 0-16,22 0 0,-22-1 15,21-20-15,-21 21 0,0 0 16,21 0-16,-21-1 0,21 22 15,-21 22 1,0-1 0,0 0-16,21 0 0,0 0 15,-21 0-15,0 1 0,0-1 16,22-21-16,-1 21 0,0-21 16,0 0-16,0 21 0,22-21 0,-1 0 15,-21 0-15,21 0 0,1 0 16,-1 0-16,0 0 0,1 0 0,-1 0 15,0-21-15,1 21 0,-22-21 0,21 0 16,-21-1-16,22 1 16,-22-21-16,0 21 0,0 0 0,-21-1 0,0-20 15,0 21-15,0 0 16,0 0-16,0-1 0,0 1 0,-21 21 16,0 0-16,0 0 0,0 0 15,-1 0-15,1 0 0,0 0 0,-21 0 16,42 21-16,-21-21 0,-1 0 15,1 22-15,21-1 16,21-21 0,1 0-16,-1 0 0,0 0 15,0 0-15,0 0 16,0 0-16,1 0 0,-1 0 16,-21 21-16,21-21 15,-21 21-15,0 0 0,0 22 16,0-22-16,0 21 0,0-21 0,0 22 15,0-1-15,0 0 0,0 1 16,-21-1-16,0 0 0,-1 1 0,1-1 16,0 0-16,0 1 0,0-1 0,0-21 15,-1 21-15,1-20 0,0-1 16,21 0-16,-21 0 0,0 0 0,0 22 16,21-22-16,0 0 0,-22 0 15,1-21-15,21 21 0,-21 0 16,0-21-16,0 0 15,0 0-15</inkml:trace>
  <inkml:trace contextRef="#ctx0" brushRef="#br1" timeOffset="85332.09">24955 5652 0,'0'0'0,"-84"21"0,-64-21 15,105 0-15,1 0 16,0 0-16,20 0 0,1 0 0,0 0 16,42 0-1,0 0 1,22 0-16,-1 0 0,22 0 0,20-21 16,22 21-16,-21-22 15,42 22-15,0-21 0,21 21 0,21-21 16,1 0-16,-1 21 0,21-21 15,1 21-15,-1 0 0,-20-21 0,-1 21 16,0 0-16,-20-22 0,-1 22 16,-21 0-16,0-21 0,0 21 0,0-21 15,-21 21-15,-22 0 0,22-21 0,-42 0 16,20 21-16,-41-21 0,20 21 16,-21 0-16,1-22 0,-22 22 0,0 0 15,0 0-15,0-21 0,1 21 16,-22-21-1,-22 21 17,1 0-32,0 0 15,0 0-15</inkml:trace>
  <inkml:trace contextRef="#ctx0" brushRef="#br1" timeOffset="86516.59">28998 8573 0,'0'-22'0,"-21"1"15,21 0-15,-21 21 0,21-21 0,0 0 16,0 0-16,0-1 0,0 1 16,0 0-16,0 0 15,0 0-15,0 0 0,0 42 47,0 0-47,0 0 16,0 0-16,0 22 0,0-1 15,0 0-15,21 1 0,-21-1 0,21 21 16,-21-20-16,0 20 0,0 1 0,21 20 16,-21-20-16,22-1 0,-22 1 15,0-1-15,0-20 0,21 20 0,-21 1 16,0-22-16,0 0 0,21 1 0,-21-1 15,21 0-15,-21 1 0,0-22 16,0 0-16,0 0 0,0 0 0,0 1 16,0-44 31,0 1-47,0 0 0,0 0 0,0 0 15,0 0-15,-21-22 0,21 22 16,0-21-16</inkml:trace>
  <inkml:trace contextRef="#ctx0" brushRef="#br1" timeOffset="87361.56">29210 8361 0,'0'0'0,"0"-21"0,0 0 0,0-1 15,0 1-15,0 0 16,21 21 0,0 0-16,-21 21 15,0 0-15,0 1 0,0 20 0,0-21 16,0 21-16,21 22 0,-21-22 16,0 22-16,0-1 0,22 1 0,-22-1 15,0 22-15,0-22 0,0 22 16,0-21-16,21-1 0,-21-21 15,0 22-15,21-22 0,-21 22 0,0-22 16,0-21-16,0 22 0,21-1 16,-21-21-16,0 0 0,0 0 0,0 1 15,0-1-15,0 0 0,0 0 0,-21-21 47,0 0-47,21-21 16,-21 21-16,-1-21 0,1 0 15,0 21-15,21-22 0,-21 1 16,0 0-16,0 21 16,-1 0-16,22-21 0,-21 21 15,0-21-15,0 21 0,0 0 16,21-21-16,-21 21 0,-1 0 0,1-22 16,21 1-16,-21 21 0,0-21 15,21 0 1,-21 21-16,21-21 15,0 42 17,21 0-17,0-21-15,-21 21 0,21 0 0,0 22 16,1-22-16,-22 0 0,21 0 0,0 22 16,-21-22-16,21 21 15,0-21-15,-21 0 0,21 22 0,-21-22 16,22 0-16,-22 0 0,0 0 0,21 1 15,0-1-15,0 0 16,0-21-16,0 0 16,1 0-16,-1 0 0,0 0 15,0 0-15,0-21 0,22 0 16,-22-1-16,0 1 0,21 0 0,-21 0 16,1-21-16,20 20 0,-21-20 0,21 21 15,-20-21-15,20 20 16,-21 1-16,0 0 0,22 0 0,-43 0 15,21 0-15,0 21 0,-21-22 16,21 22-16</inkml:trace>
  <inkml:trace contextRef="#ctx0" brushRef="#br1" timeOffset="88712.85">30268 9906 0,'0'21'0,"21"-21"47,-21-21-32,22 21-15,-1-21 16,-21 0-16,21 0 0,-21-1 16,0 1-16,0 0 15,0 0 1,-21 21-16,0 0 0,-1 0 15,1 0-15,0 0 0,0 21 16,0 0-16,0 0 0,21 1 16,-22 20-16,1-21 0,0 0 0,0 22 15,0-1-15,21-21 0,0 21 0,-21 1 16,21-22-16,0 21 0,0 1 16,0-22-16,0 21 0,0-21 0,0 0 15,0 22-15,21-22 0,0-21 16,0 21-16,0 0 0,0-21 0,22 0 15,-22 0-15,21 0 0,1 0 0,-22-21 16,21 0-16,0 0 0,1 21 16,-22-43-16,21 22 0,1 0 0,-22 0 15,21-21-15,-21-1 0,0 22 16,1-42-16,-1 20 0,0 1 16,0 0-16,-21-22 0,0 22 0,0-1 15,0-20-15,21 42 0,-21-22 0,0 22 16,0 0-16,0 42 15,0 0 1,0 22-16,0-1 0,-21-21 16,21 22-16,-21-1 0,21 0 0,0 1 15,-21-1-15,21 0 0,-21 1 0,21-22 16,0 21-16,0 0 16,-22-20-16,22-1 0,-21 21 0,21-21 0,-21 0 15,21 1-15,0-1 16,0 0-16,0-42 31,0 0-31,21 21 16,-21-22-16,21 1 0,1 0 0,-22 0 15,21 0-15,0 0 0,-21-1 0,21 1 16,-21 0-16,21 21 0,0 0 16,-21 21 15,22 0-31,-22 1 0,0-1 0,21 0 15,-21 0-15,0 0 0,0 0 16,21 1-16,0-1 16,0 0-16,0-21 0,1 0 15,-1 0-15,0 0 0,0 0 0,0 0 16,0 0-16,22 0 0,-22-21 16,0 0-16,21 21 0,-20-22 0,20 1 15,-21 0-15,0 0 0,22 0 16,-22 0-16,0-1 0,-21 1 0,0 0 15,21 0-15,-21 0 0,0 0 0,0-1 16,0 1-16,-21 21 16,0 0-16,0 0 0,21 21 15,-22 1-15,1-22 0,21 21 16,-21 0-16,21 0 0,-21 0 16,21 0-16,-21 1 0,21-1 0,0 21 15,0-21-15,0 0 16,0 1-16,21-1 0,0-21 0,-21 21 15,21-21-15,0 0 0,1 0 0,-1 0 16,0 0-16,0 0 16,0 0-16,0-21 0,1 0 0,-1 21 15,0-22-15,0 1 0</inkml:trace>
  <inkml:trace contextRef="#ctx0" brushRef="#br1" timeOffset="89696.79">31708 9948 0,'0'0'0,"0"-21"16,0 42 15,0 1-31,-22-1 16,1 0-16,21 0 0,-21 21 0,21-20 16,-21-1-16,21 0 0,0 0 15,0 0-15,0 0 0,0 1 0,0-1 16,0 0-16,0 0 0,21-21 15,0 0-15,0 0 0,1 0 16,-1 0-16,21 0 0,-21 0 0,22 0 16,-1 0-16,-21 0 0,21 0 15,-20-21-15,20 0 0,-21 0 16,21 21-16,-20-43 0,-1 22 0,0 0 16,-21-21-16,0 20 0,21-20 15,-21 0-15,0-22 0,0 22 0,0 0 16,0-1-16,0-20 0,0 42 15,0-22-15,0 22 0,0-21 0,0 21 16,-21 21 0,0 21-16,21 0 0,0 21 15,-21-21-15,21 22 16,-22-1-16,22 0 0,-21 1 0,21-1 16,0 0-16,0 1 0,-21-1 0,21 0 15,0-20-15,-21 20 0,21-21 16,0 0-16,-21 0 0,21 22 0,0-22 15,0 0-15,-21-21 16,21 21-16,0-42 31,0 0-15,21 21-16,0-21 0,0 0 0,-21-1 16,21 1-16,22 0 0,-22 21 15,0-21-15,0 0 0,0 21 16,0-21-16,22 21 0,-22-22 15,0 22-15,0 0 0,0 0 16,-21 22 0,-21-1-1,0-21-15,0 0 16,0 0-16,0 0 16,21 21-16,-22-21 0,1 0 15,0 0-15,21 21 16,-21-21-16,0 21 15,0-21 1,21 21-16,-22-21 16,22 22-16,-21-22 15,21 21 1,0 0-16,0 0 16,0 0-16,21 0 15,1-21-15,-22 22 0,21-22 16,0 0-16,0 21 0,0-21 15,0 0-15,1 0 0,-1 0 0,0 0 16,0 0-16,0 0 0,0 0 16,1 0-16,-1 0 0,21-21 0,-21 21 15,0-22-15,22 22 0,-22-21 16,0 21-16,0-21 0,0 21 16,1 0-16,-22-21 0,0 0 15,21 21-15,-42-21 31,-1 21-15,22-22-16</inkml:trace>
  <inkml:trace contextRef="#ctx0" brushRef="#br1" timeOffset="106445.04">1693 11303 0,'0'0'0,"0"-21"15,0 0 1,0 0-16,0-1 16,0 1-16,0 0 15,0 0-15,0 0 16,0 42 46,0 0-46,0 0 0,0 0 15,0 1 31,0-1-46,0 0 0</inkml:trace>
  <inkml:trace contextRef="#ctx0" brushRef="#br1" timeOffset="109087.44">1714 11345 0,'0'-21'32,"0"0"-17,22 21-15,-22-21 16,0 0-1,0 0 1,0-1 15,0 1-31,0 0 16,0 0 0,0 0-1,0 42 79,0 0-94,0 0 31,0 0-15,-22-42 62,22 0-78,-21 21 16,21-21-16,0 0 15,-21 0 1,0 21 15,21 21-15,0 0-16,0 0 0,0 0 15,-21 22-15,21-22 0,-21 21 16,-1 0-16,22 1 0,-21-1 0,0-21 16,21 22-16,-21-1 0,0 0 15,0 22-15,-1-22 0,1-21 16,0 22-16,21-1 0,0 0 0,-21-21 15,21 22-15,0-22 0,0 0 16,0 0-16,0 0 0,0 1 16,21-22-16,-21 21 15,21-21-15,0 0 16,1 0-16,-1 0 0,0 0 16,0-21-16,0 21 15,0-22-15,1 1 0,-1 0 16,0 0-16,21 0 0,-21 0 15,1-1-15,20 1 0,-21-21 0,0 21 16,0 0-16,1-1 0,-1 1 0,0 0 16,0 0-16,0 0 0,0 0 15,-21-1 1,22 22-16,-22 22 16,0-1-1,0 0-15,0 0 16,0 0-16,0 0 0,0 1 15,-22-1-15,22 0 0,0 0 16,0 0-16,0 0 0,0 1 16,0-1-16,0 0 15,22-21-15,-1 21 0,0-21 0,0 0 16,0 0-16,0 0 16,1 0-16,-1-21 0,0 0 0,0 21 15,21-21-15,-20-1 0,-1 1 16,0 0-16,21 0 0,-21 0 0,1 0 15,-1-1-15,0-20 0,0 21 16,0-21-16,-21 20 0,0-20 0,21 21 16,-21 0-16,22-22 0,-22 22 15,0 0-15,0 0 0,0 0 16,0 42 15,0 0-31,-22 0 16,22 0-16,0 22 0,0-22 15,-21 21-15,21-21 0,-21 22 0,21-22 16,-21 21-16,21-21 0,0 1 16,0 20-16,0-21 0,0 0 0,0 0 15,0 1-15,0-1 0,21 0 16,0-21-16,-21 21 0,21-21 0,1 0 16,-1 0-16,0 0 0,21 0 15,-21 0-15,85-21 16,-85 0-16,22 21 0,-1-21 15,-21-1-15,22 1 0,-22-21 16,21 21-16,-21-22 0,22 22 0,-22-21 16,0 0-16,0-1 0,0 1 15,-21 0-15,0-22 0,0 22 0,21-1 16,-21 1-16,0 0 0,0 21 16,0-22-16,0 22 0,0 0 0,0 0 15,-21 21 1,21 21-16,0 0 15,-21 0-15,21 0 0,-21 22 16,21-1-16,-21-21 0,21 22 16,0-1-16,0 0 0,-21 1 0,21-1 15,-22 0-15,22 1 0,-21-1 16,21 0-16,-21-21 0,21 22 0,0-22 16,0 0-16,-21 21 0,21-20 15,0-1-15,-21 0 0,21 0 0,0 0 16,0-42 15,21 21-15,-21-21-16,21 0 0,0 0 15,-21-1-15,21 1 0,1 0 0,-1 21 16,-21-21-16,21 0 16,0 0-16,0 21 0,0-22 0,-21 1 15,22 21-15,-1 0 0,0 0 16,0 0-1,-21 21-15,0 1 0,0-1 16,0 0-16,0 0 16,0 0-16,0 0 0,0 1 15,21-22-15,-21 21 0,21 0 16,1-21-16,-22 21 0,21-21 0,0 0 16,0 21-16,0-21 15,0 0-15,1 0 0,20 0 16,-21 0-16,0 0 0,0-21 0,1 21 15,20-21-15,-21 0 0,0 0 16,0-1-16,1 1 0,-1 0 0,0 0 16,-21 0-16,21 0 0,-21-1 0,21 1 15,-21 0-15,0 0 16,0 0-16,0 42 47,0 0-47,0 0 0,0 0 15,0 1-15,0-1 0,-21 0 16,21 0-16,0 0 0,0 0 0,0 1 16,0-1-16,0 0 15,0 0-15,21-21 0,0 21 16,1-21-16,-1 21 0,0-21 0,0 0 16,0 0-16,0 0 0,22 0 15,-22 0-15,21-21 0,-21 0 0,22 21 16,-22-21-16,0 0 0,21 0 15,-20-1-15,-1 1 0,21-21 0,-21 21 16,0-22-16,1 22 0,-1-21 0,0 0 16,0-1-16,0 1 0,0 0 15,-21-1-15,22 1 0,-22 21 16,21-22-16,-21 22 0,0 0 0,0 0 16,0 0-16,0 0 0,-21 21 31,-1 0-31,1 21 0,21 0 15,0 0-15,-21 0 0,0 0 0,21 22 16,-21-22-16,0 21 0,21 1 0,0-22 16,0 21-16,-22 0 0,22-20 15,-21 20-15,21-21 0,0 21 0,0-20 16,0-1-16,0 0 0,0 0 16,0 0-16,0 0 0,0 1 0,0-1 15,21-21-15,1 21 0,-1-21 16,0 0-16,21 0 15,-21 0-15,1 0 0,-1 0 0,21 0 16,-21 0-16,22 0 0,-22 0 0,21-21 16,-21 0-16,22-1 0,-22 22 15,21-21-15,-21 0 0,0 0 0,1 0 16,-1 0-16,0-1 0,0 1 16,0 0-16,-21 0 0,0 0 0,21 0 15,-21-1-15,0 1 0,-21 21 31,0 0-31,21 21 16,-21-21-16,0 22 0,0-1 0,-1 0 16,22 0-16,0 0 0,-21 0 15,21 1-15,-21-1 0,21 0 0,0 0 16,0 0-16,0 0 0,0 1 0,21-1 16,0-21-16,1 21 15,-1-21-15,21 0 0,-21 0 16,0 0-16,1 0 0,20 0 0,-21 0 15,21-21-15,-20 21 0,-1-21 16,0 21-16,21-22 0,-21 1 0,1 21 16,-1-21-16,-21 0 0,21 0 0,-21 0 15,21-1-15,-21-20 0</inkml:trace>
  <inkml:trace contextRef="#ctx0" brushRef="#br1" timeOffset="109468.23">4106 11155 0,'0'0'16,"-21"0"-16,-21 0 0,21 0 15,-1 21-15,-20 0 0,21 0 0,0 1 0,0-1 16,21 0-1,0 0-15,0 0 0,0 0 16,21-21-16,0 0 16,0 0-16,0 0 0,0 0 15,1 0-15,-1-21 0,0 0 0,0 21 16,-21-21-16,21 0 16,-21 0-16,0-1 0,0 1 15,0 0-15,-21 21 0,0-21 0,0 21 16,0 0-16,-1 0 15,1 0-15,0 0 0,0 0 0,0 21 16,21 0 0,0 0-16,0 1 0,0-1 15,21 0 1,0-21-16</inkml:trace>
  <inkml:trace contextRef="#ctx0" brushRef="#br1" timeOffset="110916.6">6032 11875 0,'0'21'16,"0"0"-16,22-21 15,-1 0 1,0-21-16,0 21 0,0-21 15,0-1-15,1 1 0,-1 0 0,0 0 16,0 0-16,0 0 0,0-1 16,1-20-16,-1 0 0,0-1 0,0 1 15,0 0-15,0-1 0,1-20 0,-1 21 16,0-22-16,-21 22 0,0-1 16,0 1-16,0 0 0,0 21 0,0-1 15,0 1-15,0 0 0,-21 21 0,0 0 16,-1 0-16,1 21 15,0 0-15,0 22 0,21-22 0,0 21 16,-21 1-16,21-1 16,0 0-16,0 22 0,0-22 0,0 0 0,0 1 15,0-1-15,0 0 0,0 1 16,0-1-16,0-21 0,0 22 16,0-22-16,0 0 0,0 0 0,0 21 15,21-20-15,-21-1 0,21-21 16,0 0-16,0 0 0,1 0 15,-1 0-15,21 0 0,-21 0 0,0 0 16,22 0-16,-1-21 0,-21-1 0,22 1 16,-1 0-16,-21 0 0,21 0 15,-20 0-15,20-1 0,-21 1 16,0 0-16,0-21 0,1 21 0,-22-1 16,0 1-16,21 0 0,-21 0 15,0 42 1,0 0-1,0 0-15,0 1 16,0-1-16,-21 0 0,21 0 0,-22 21 16,22-20-16,0-1 0,0 0 0,0 0 15,0 0-15,0 0 0,0 1 16,0-1-16,0 0 0,22-21 0,-1 21 16,0-21-16,0 0 0,21 0 0,-20 0 15,-1 0-15,21 0 16,-21 0-16,22 0 0,-22-21 0,21 0 15,-21 21-15,22-21 0,-22-1 0,0 1 16,0 0-16,0 0 0,0-21 16,1 20-16,-22 1 0,0-21 0,0 21 15,0 0-15,0-22 0,0 22 0,-22 0 16,1 0-16,0 0 0,0-1 16,0 22-16,0 0 0,-1-21 0,-20 21 15,21 0-15,0 0 0,-22 0 0,22 21 16,0 1-16,0-1 0,0 0 15,0 0-15,-1 0 0,22 0 0,0 1 16,0-1-16,0 0 0,0 21 16,0-21-16,0 1 15,22-1-15,-1 0 0,0-21 0,0 0 16,0 21-16,22-21 0,-22 0 0,21 0 16,-21 0-16,22 0 0,-1 0 15,-21 0-15,21 0 0,-20-21 0,20 21 16,0-21-16,-21 0 0,22-1 0,-22 22 15,0-21-15,0 0 0,0 0 16,1 0-16,-1 0 0,-21-1 0,0 1 16,21 0-16,-21 0 0,0 0 0,0 0 15,21-1 1,-21 44 0,-21-1-1,21 0-15,-21 0 0,0 0 0,21 0 16,0 1-16,0-1 0,-22 0 15,22 0-15,0 21 0,0-20 0,0-1 16,0 0-16,0 0 0,0 0 16,0 0-16,22-21 0,-1 0 15,0 22-15,0-22 0,0 0 0,0 0 16,1 0-16,20 0 0,-21 0 0,21 0 16,-20-22-16,20 22 0,-21-21 15,0 0-15,22 21 0,-22-21 0,0 0 16,-21 0-16,21-1 0,-21-20 15,0 21-15,0 0 0,0-22 16,0 22-16,0 0 0,0-21 0,-21 21 16,0 21-16,0-22 0,-1 22 0,1-21 15,0 21-15,0 0 0,0 0 16,0 0-16,-1 21 0,1-21 0,0 22 16,0-1-16,0 0 0,0 0 15,-1 0-15,22 0 16,22-21-1,-1 0-15</inkml:trace>
  <inkml:trace contextRef="#ctx0" brushRef="#br1" timeOffset="111438.38">8382 11515 0,'0'0'0,"0"-21"31,0 42 0,0 0-31,0 0 16,0 0-16,0 22 0,0-22 0,0 21 16,0-21-16,0 22 0,0-1 0,0 0 15,0 1-15,0-1 16,0 21-16,0 1 0,0-22 0,0 22 15,0-1-15,0 1 0,-21-1 0,21 1 16,-21-22-16,-1 0 0,1 22 16,21-22-16,-21 1 0,0-1 0,0 0 15,21 1-15,-21-22 0,21 21 0,-22-21 16,22 0-16,0 1 0,-21-1 0,21 0 16,0 0-16,-21-21 0,21-21 31,0 0-16,0 0-15,0-1 0,0 1 16,21 0-16,0-21 0,1 21 0,-22-22 16</inkml:trace>
  <inkml:trace contextRef="#ctx0" brushRef="#br1" timeOffset="111788.18">8403 11726 0,'-21'-21'16,"42"42"-16,-63-63 0,42 21 0,0 0 0,-21 0 15,21-1-15,0 1 0,0 0 0,0-21 16,0 21-16,0-1 0,0 1 16,0 0-16,21 0 0,0 0 15,0 0-15,0 21 0,0 0 0,1 0 16,-1 0-16,21 0 0,-21 0 15,0 21-15,1-21 0,-1 21 0,0 0 16,0 0-16,0 22 0,-21-22 0,0 0 16,0 0-16,0 21 0,0-20 15,0-1-15,-21 0 0,0 0 0,21 0 16,-21 0-16,0 1 0,-1-1 0,1 0 16,0 0-1,0-21-15,0 0 31,0 0-31</inkml:trace>
  <inkml:trace contextRef="#ctx0" brushRef="#br1" timeOffset="115132.26">1101 13145 0,'-22'0'15,"22"-22"-15,0 1 16,0 0 0,0 0-16,0 0 15,0 0-15,0-1 16,0 1-16,-21 0 16,0 0-16,0 21 15,0 0-15,0 0 16,-1 0-16,1 0 0,0 21 15,0 0-15,0 0 0,-22 1 16,22-1-16,0 21 0,0-21 16,0 22-16,21-1 0,0 0 0,-21 1 15,21-1-15,0 0 0,0 1 16,0-1-16,0 0 0,21 1 0,0-1 16,-21 0-16,42 1 0,-21-1 15,1-21-15,-1 21 0,21-20 16,-21-1-16,22-21 0,-1 0 0,0 0 15,1 0-15,-1 0 0,21 0 16,-20-21-16,20-1 0,1-20 16,-22 21-16,22-21 0,-1-1 15,-21 1-15,1 0 0,-1-1 0,0-20 16,1 20-16,-22 1 0,0 0 16,0-22-16,0 22 0,-21 0 0,0-1 15,0 1-15,0 0 0,0 20 16,0 1-16,0 0 0,0 0 0,-21 21 31,0 21-31,21 0 0,-21 0 16,0 1-16,21 20 0,0-21 0,-21 21 15,21 1-15,-22-1 0,22 22 16,-21-22-16,21 0 0,0 1 16,0 20-16,0-21 0,0 1 15,0-1-15,0 0 0,0 1 0,0-22 16,0 21-16,0-21 0,0 1 15,0-1-15,21-21 16,1 0 0,-1-21-16,-21-1 0,0 1 15,21 0-15,-21 0 0,21 0 16,0 0-16,-21-1 0,0-20 0,21 21 16,-21 0-1,22 21-15,-1 0 16,0 0-16,0 0 15,-21 21-15,0 0 0,21 0 16,0 0-16,-21 1 0,22-1 0,-22 0 16,21 0-16,-21 0 0,21 22 15,0-22-15,0 0 0,0-21 0,1 21 16,-1 0-16,0-21 0,21 0 16,-21 0-16,22 0 0,-22 0 0,21 0 15,1 0-15,-1 0 0,0-21 16,1 0-16,-1 0 0,0 0 0,1-1 15,-1 1-15,0 0 0,-21 0 16,1-21-16,-1 20 0,0-20 0,-21 21 16,0-21-16,0 20 0,0 1 15,0 0-15,-21 0 0,0 21 16,-1 0-16,1 0 0,0 0 0,0 0 16,0 21-16,0 0 15,-1 0-15,1 1 0,21 20 0,0-21 16,-21 21-16,21-20 0,0-1 15,0 21-15,0-21 0,0 0 0,0 1 16,0-1-16,0 0 16,21 0-16,0-21 0,1 0 0,-1 21 15,0-21 1,0 0-16,0 0 0,0 0 0,1 0 0,20-21 16,-21 0-16,0 21 15,22-21-15,-22 21 0,21-21 0</inkml:trace>
  <inkml:trace contextRef="#ctx0" brushRef="#br1" timeOffset="116244.74">3323 13504 0,'0'0'0,"0"-21"16,0 0-1,-21 21-15,0 0 16,0 0-1,-1 0-15,1 0 0,0 21 16,21 0-16,-21 1 0,21-1 16,-21 21-16,0-21 0,21 22 0,0-1 15,-22-21-15,22 21 0,0 1 16,0-22-16,0 21 0,0-21 0,0 1 16,0-1-16,22 0 0,-1 0 15,0 0-15,0-21 0,21 0 0,-20 0 16,20 0-16,0 0 0,-21 0 15,22 0-15,-1 0 0,0-21 0,-20 0 16,20 0-16,0 0 0,-21-1 0,22 1 16,-1-21-16,-21 21 0,22-22 15,-22 1-15,0-21 0,0 20 16,0-20-16,0 20 0,1 1 16,-1-21-16,-21 20 0,0-20 0,21 20 15,-21 1-15,0 0 0,0 21 0,0-1 16,0 1-16,0 0 0,0 0 15,-21 42 1,0 0-16,21 22 16,0-22-16,0 0 0,-22 21 0,22 1 15,-21-1-15,21-21 0,0 21 16,0 22-16,-21-22 0,0 1 16,21-1-16,-21 0 0,0 1 0,21-1 15,-22-21-15,22 21 0,-21-20 16,21-1-16,0 0 0,-21 0 0,21 0 15,-21-21 1,21-21 0,0 0-1,0 0-15,21 0 0,0-22 0,0 22 16,1 0-16,-1-21 0,21 20 16,-21-20-16,22 21 0,-22 0 0,21-22 15,-21 43-15,0-21 0,1 0 16,-1 21-16,0 0 0,0 0 15,-42 21 17,0 0-32,0-21 0,-1 22 0,1-22 15,0 21-15,0-21 0,0 21 16,0 0-16,-1-21 0,22 21 0,-21-21 16,21 21-16,-21-21 0,0 22 0,21-1 15,0 0-15,0 0 16,0 0-16,0 0 0,0 1 15,0-1-15,21 0 16,0-21-16,-21 21 0,21-21 16,1 21-16,-1-21 0,21 0 0,-21 21 15,0-21-15,22 0 0,-22 0 16,0 0-16,21 0 0,-20 0 0,20 0 16,-21 0-16,0 0 0,0 0 15,22-21-15,-22 21 0,0-21 0,0 0 16,0 21-16,1-21 0,-1 0 15,-21-1-15,0 1 0,21 0 0,-21-21 16,0 21-16,21-1 0,-21 1 0,0 0 16,0 0-16,0 42 31,0 0-15,0 0-16,0 1 0,0 20 0,0-21 15,-21 0-15,21 0 0,0 22 0,0-22 16,0 0-16,0 0 0,0 0 15,0 1-15,21-22 16,0 0-16,0 0 16,1 0-16,-1 0 0,0 0 0,0 0 15,0-22-15,0 22 0,1-21 0,-1 0 16,0 0-16,0 0 16,0 0-16,0-1 0,22 1 0,-22-21 0</inkml:trace>
  <inkml:trace contextRef="#ctx0" brushRef="#br1" timeOffset="116579.99">4699 13229 0,'0'0'0,"-64"43"15,43-22-15,21 0 0,-21 0 16,21 0-1,21-21 1,0 0 0,1 0-16,-1 0 15,-21-21-15,21 21 0,-21-21 16,0 0-16,0 0 0,0-1 16,0 1-1,-21 21-15,0 0 0,-1 0 0,1 0 16,0 0-16,0 0 15,0 0-15,21 21 0,-21-21 0,21 22 16,-22-1-16,22 0 16,0 0-16</inkml:trace>
  <inkml:trace contextRef="#ctx0" brushRef="#br1" timeOffset="117868.05">5334 13610 0,'0'-21'0,"0"42"0,0-63 16,-21 21 0,21 0-16,0-1 0,-21 1 15,21 42 17,0 1-32,0-1 15,0 0-15,-22 21 0,22-21 0,0 22 16,-21-22-16,21 21 0,0-21 0,0 1 15,0-1-15,0 0 0,0 0 16,-21 0-16,21 0 0,0-42 47,0 0-31,0 0-16,0 0 0,21 0 15,-21-1-15,0 1 0,21 0 0,1 0 16,-1-21-16,-21 20 0,21 1 15,0 0-15,-21 0 0,21 21 16,0 0-16,-21 21 16,22-21-16,-22 21 0,0 0 0,21 1 15,-21-1-15,21 0 0,-21 0 0,21 21 16,-21-20-16,21-1 0,0 0 16,1-21-16,-1 21 0,0 0 15,0-21-15,0 0 0,22 0 0,-1 0 0,-21 0 16,21 0-16,1 0 15,-1 0-15,0 0 0,1-21 0,-1 21 16,0-21-16,1 0 0,-1 0 16,-21-1-16,22-20 0,-22 21 0,0 0 15,0-22-15,-21 22 0,21-21 0,-21 21 16,0 0-16,0-1 0,0 1 16,-21 0-16,0 0 0,0 21 0,0 0 15,-1 0-15,1 0 0,0 0 0,0 0 16,0 21-16,0 0 0,-1-21 15,1 21-15,0 1 0,21-1 0,-21 0 16,21 0-16,0 0 0,0 0 16,0 1-16,21-22 15,0 0-15,0 0 16,1 0-16,-1 0 16,0 0-16,0 0 0,0-22 0,0 22 15,1-21-15,-1 21 0,0 0 16,-21-21-16,21 21 0,0 0 15,0 0 1,-21 42 0,0-20-16,0-1 0,0 21 0,0-21 15,0 22-15,0-1 0,0 0 16,0 1-16,-21 20 0,21-21 0,-21 1 16,21-1-16,-21 22 0,21-1 15,0-21-15,0 22 0,0-1 0,0 1 16,0 21-16,0-22 0,0 1 15,0-1-15,0 1 0,0-1 0,0 1 16,0-1-16,0 1 0,0-1 0,0-21 16,0 1-16,0-1 0,-21 0 15,0-20-15,-1 20 0,22-21 0,-21-21 16,0 0-16,0 0 16,0-21-16,0 0 15,21 0-15,-22-1 0,1-20 0,0 0 16,21-22-16,0 22 0,-21-22 0,21 1 15,0-1-15,0-20 0,0 20 16,0-20-16,0-1 0,0 21 0,21-20 16,0 20-16,22 1 0,-1-1 0,-21 1 15,21-1-15,1 22 0,20-22 16,-20 22-16,20 0 0,1-1 0,-1-20 16,1 42-16,20-22 0,-20 1 0</inkml:trace>
  <inkml:trace contextRef="#ctx0" brushRef="#br1" timeOffset="118371.76">7874 13081 0,'0'0'0,"0"-42"16,21 21-16,-21-1 0,21-20 0,-21 21 16,0 0-16,0 0 0,-21 21 31,0 0-31,0 21 16,0 21-16,-1-21 0,22 22 15,-21-1-15,0 0 0,21 1 0,-21-1 16,21 21-16,0-20 0,-21 20 15,0-20-15,-1-1 0,22 21 0,-21-20 16,0-1-16,21 0 0,-21 1 16,21-22-16,0 21 0,0-21 0,0 1 15,0-1-15,0 0 0,21-21 16,0-21 0,0 0-16,22-1 0,-22-20 15</inkml:trace>
  <inkml:trace contextRef="#ctx0" brushRef="#br1" timeOffset="119056.88">8086 13145 0,'0'0'0,"0"-22"0,0 1 15,0 0-15,21 21 0,-42 0 32,-1 21-32,22 0 0,0 1 15,-21-1-15,21 21 0,-21-21 0,21 22 16,0-1-16,0-21 0,0 21 0,-21 1 15,21-22-15,-21 21 0,21 1 16,-21-22-16,21 21 0,0-21 0,0 22 16,0-22-16,-22 0 0,22 0 15,22-21 17,-1-21-17,-21 0-15,21 0 0,-21-1 0,21 22 16,-21-21-16,21 0 0,-21 0 0,21 21 15,1 0 1,-1 0-16,0 0 16,-21 21-16,0 0 15,21-21-15,-21 21 0,21 1 0,-21-1 16,0 0-16,21 0 0,1 0 16,-1 0-16,0-21 15,0 0-15,0 0 16,0 0-16,1 0 0,-1 0 0,0 0 15,0 0-15,0-21 0,22 0 16,-22 21-16,21-21 0,-21 0 0,0 0 16,22-1-16,-22 1 0,0-21 15,0 21-15,0 0 0,-21-22 0,0 22 16,0 0-16,0 0 0,0 0 0,0-1 16,-21 22-16,0 0 15,0 0-15,0 0 0,0 0 0,-1 0 16,1 22-16,0-1 0,0 0 0,0 0 15,21 0-15,0 22 0,-21-22 16,21 21-16,0-21 0,0 22 16,0-22-16,0 0 0,0 0 0,0 0 15,21 0-15,0 1 16,0-22-16,0 0 0,0 0 0,1 0 16,-1 0-16,0 0 0,0 0 0,0 0 15,22-22-15,-22 22 0,0-21 16,0 0-16,0 0 0,0 0 15,1 0-15,-22-1 0,0-20 16,0 21-16,0 0 0,0 0 0</inkml:trace>
  <inkml:trace contextRef="#ctx0" brushRef="#br1" timeOffset="119328.72">7662 13293 0,'0'0'0,"-21"0"0,0 0 0,0 0 0,0 0 15,42 0 1,0 0 0,0 0-16,0 0 0,22 0 15,-22-21-15,21 21 0,0-22 0,1 22 16,-1-21-16,0 21 0,1 0 15,-1-21-15,0 21 0,1-21 16,-22 21-16,21 0 0,-21 0 0,1 0 16,20 0-16,-21-21 0,0 21 0,0 0 15,1 0-15</inkml:trace>
  <inkml:trace contextRef="#ctx0" brushRef="#br1" timeOffset="123027.58">9991 12912 0,'0'0'16,"21"-21"-16,0-1 0,0 1 0,-21 0 16,0 0-16,0 0 0,0 0 0,0-1 15,-21 22 1,0 0-16,0 0 0,-1 0 16,1 0-16,-21 22 0,21-1 0,-22 0 15,22 0-15,-21 21 16,21 1-16,0-1 0,-22 0 0,22 22 15,21-22-15,-21 22 0,0-22 0,21 22 16,-21-22-16,21 21 0,0-20 16,0 20-16,0-20 0,0-1 0,0-21 15,21 21-15,0-20 0,0 20 0,0-21 16,0-21-16,1 21 0,-1-21 16,21 0-16,-21 0 0,22 0 0,-22 0 15,21 0-15,0 0 0,-20-21 16,20 0-16,0 0 0,-21 0 0,22-1 15,-1 1-15,-21-21 0,0 21 0,22 0 16,-22-1-16,0-20 16,-21 21-16,0 0 0,21 0 0,-21-22 15,0 22-15,0 0 0,-21 42 32,0 0-17,21 0-15,0 22 0,-21-22 0,21 21 16,-21-21-16,21 22 0,0-22 15,0 21-15,0-21 0,0 1 0,0-1 16,0 0-16,0 0 0,0 0 0,21-21 16,0 21-16,0-21 0,0 0 15,0 0-15,22 0 0,-22 0 16,0 0-16,0-21 0,0 0 16,1 21-16,-1-21 0,0 0 15,0 0-15,0-1 0,0 1 0,1-21 16,-22 21-16,0 0 0,0-1 0,0-20 15,0 21-15,0 0 0,-22 0 16,1-22-16,0 22 0,0 21 0,0-21 16,-22 0-16,22 21 0,0 0 15,0 0-15,0 0 0,0 0 0,-1 0 16,1 21-16,0 0 0,21 0 0,0 0 16,0 22-16,0-22 0,0 21 15,0-21-15,0 22 0,0-22 0,0 0 16,21 0-16,0 0 0,1 1 15,-1-1-15,0-21 0,0 0 16,0 0-16,0 0 0,1 0 0,-1 0 16,21 0-16,-21 0 0,0-21 0,1-1 15,-1 1-15,0 21 0,0-21 16,0 0-16,0 0 0,1 0 0,-1-1 16,-21 1-16,0 0 0,0 0 0,21 0 15,-21 0-15,0-1 16,0 1-16,0 42 31,0 1-31,0-1 0,0 0 16,0 0-16,-21 21 0,21-20 15,0 20-15,0-21 0,-21 21 0,21-20 16,0-1-16,0 0 0,0 0 16,0 0-16,0 0 0,0 1 0,0-1 15,21-21 16,-21-21-15,21-1-16,0 1 0,-21 0 0,21 0 16,0 0-16,-21 0 0,22-1 15,-1-20-15,0 21 0,0-21 0,0 20 16,0 1-16,1-21 0,20 21 16,-21 21-16,0-21 0,0 21 15,1 0-15,-1 0 0,0 0 0,0 21 16,0-21-16,-21 21 0,21 0 15,1 0-15,-22 22 0,21-22 16,-21 0-16,21 0 0,0 0 0,-21 0 16,0 1-16,21-1 0,-21 0 15,21-21-15,1 0 16,-1 0-16,0 0 16,0 0-16,0-21 15,0 0-15,1-1 16,-1 1-16,-21-21 0,21 21 15,0 0-15,0-1 0,0-20 0,1 21 16,20-21-16,-21 20 0,21 1 16,-20-21-16,20 21 0,0 0 0,1 21 15,-22-22-15,21 22 0,-21 0 0,0 0 16,1 0-16,-1 0 0,0 22 16,-21-1-16,21-21 0,-21 21 0,0 0 15,0 0-15,0 0 0,0 1 0,0-1 16,0 0-16,0 0 15,0 0-15,0 0 16,0-42 15,0 0-15,0 0-16,0 0 16,0 0-16,-21-1 15,0 1-15,0 0 0,-1 0 16,1 0-16,0 21 0,0 0 15,0 0-15,0 0 0,-1 0 16,1 0-16,0 21 0,0-21 0,0 21 16,0 0-16,-1 0 0,1 1 0,0-1 15,0 21-15,0-21 16,21 0-16,-21 1 0,21 20 0,-22-21 16,1 0-16,21 0 0,0 1 0,0-1 15,0 0-15,0 0 0,0 0 16,21-21-16,1 0 15,-1 0-15,0 0 0,21 0 16,-21-21-16,1 21 0,20-21 0,0 0 16,-21 0-16,1 21 0,20-43 0,-21 22 15,21 0-15,-20 0 0,-1 0 16,0-22-16,0 22 0,0-21 16,0 21-16,1-22 0,-22 1 0,0 0 0,21-1 15,-21 22-15,0-21 0,21-1 16,-21 1-16,0 0 0,0 21 15,0-22-15,0 22 0,0 0 0,0 0 16,-21 21 0,0 0-16,21 21 15,-22 0-15,1 21 0,0-20 16,21 20-16,-21 0 0,0 1 16,0-1-16,21-21 0,-22 21 0,22 1 15,-21-1-15,21 0 0,0 1 0,0-1 16,0-21-16,0 22 0,0-22 15,0 21-15,0-21 0,21 0 0,1 1 16,-1-1-16,0-21 0,0 21 16,0-21-16,0 0 0,1 0 15,-1 0-15,21 0 0,-21 0 0,0 0 16,1 0-16,-1 0 0,0-21 0,-21 0 16,21 21-16,0-22 0,0 1 15,1 0-15,-22 0 0,21 0 0,0 0 16,-21-1-16,21 1 0,0-21 15,0 21-15,-21 0 0,22-1 0,-1 1 16,-21 0-16,0 0 16,21 21-16,-21 21 15,0 0-15,0 0 0,0 1 16,0-1-16,0 0 0,0 0 16,0 21-16,0-20 0,0-1 0,-21 0 15,21 0-15,0 0 0,0 0 16,0 1-16,0-1 0,21-21 15,0 0-15,0 0 0,0 0 16,1 0-16,-1 0 16,0 0-16,0-21 0,0-1 0,22 1 15,-22 0-15,0 21 0,0-42 16,0 21-16,0-1 0,1-20 16,20 21-16,-21-21 0,0-1 0,0 22 15,-21-21-15,22-22 0,-1 22 0,-21 0 16,21-22-16,-21 22 0,0-1 15,0 1-15,0 0 0,0-1 0,0 22 16,0 0-16,0 0 0,0 0 16,-21 21-16,0 0 0,-1 0 15,22 21-15,-21 0 0,21 21 16,-21-20-16,21 20 0,-21 0 16,21 1-16,0-1 0,0 0 0,0 1 15,0-1-15,0 0 0,0 1 0,0-1 16,0 0-16,0 1 0,0-1 15,0-21-15,0 21 0,0-20 16,21 20-16,-21-21 0,21 0 0,-21 0 16,21 1-16,1-1 0,-1 0 15,0-21-15,0 0 16,0 0-16,0 0 0,1 0 0,-1-21 16,0 0-16,21 21 0,-21-22 15,1 1-15,-1 0 0,0-21 16,42-1-16,-41 1 0,20 21 0,-21 0 15,0 0-15,22-22 0,-22 43 16,0-21-16,-21 0 0,0 0 0,21 21 16,-21 21-1,0 0 1,0 0-16,0 0 0,-21 1 16,21 20-16,0-21 0,0 0 15,0 0-15,0 1 0,0-1 0,0 0 16,0 0-16,0 0 0,0 0 0,0 1 15,0-1-15,21-21 16,0 0-16,0 0 0,1 0 16,-1 0-16,0 0 0,0 0 15,0-21-15,0-1 16,1 1-16,-1 0 0,-21 0 16,21 0-16,0 0 0,-21-1 0,21 1 0,-21 0 15,21 0 1,-21 42-1,0 0 1,0 0-16,0 1 16,0-1-16,0 0 0,0 0 0,0 0 15,0 0-15,0 1 0,22-22 16,-1 0 0,0 0-16,0 0 15,0 0-15,0 0 16,-21-22-16,0 1 15,0 0-15,0 0 0,0 0 16,0 0-16,0-1 0,0 1 16,-21 0-16,0 0 0,21 0 15,-21 0-15,0-1 0,0 22 16,-1 0 0,44 0 30,-1 22-46,0-22 0,0 0 16,0 0-16,0 0 0,1 0 0,-1 0 16,0 0-16,0 0 0,0 0 15,0 0-15,1 0 0,-1 0 0,0 0 16,0 0-16,0 0 16,0 0-16,-21 21 0,0 0 15,0 0-15,0 0 16,0 0-16,0 1 0,0-1 15,0 0-15,0 0 0,0 0 16,-21 0-16,21 1 0,-21-1 16,21 0-16,-21-21 0,21 21 0,0 0 15,-21-21-15,0 21 16,21-42 46,0 0-62,0 0 0,0 0 16,0 0-16,21-1 0,0-20 16,0 21-16,0-21 0,0 20 15,1-20-15,-1 0 0,21 21 0,0-1 16,1-20-16,-1 21 0,0 0 0,1 21 16,-1-21-16,0 21 0,1 0 0,-1 0 15,-21 0-15,0 21 0,-21 0 16,0 0-16,0 0 0,0 0 15,0 22-15,0-22 0,0 0 0,-21 0 16,0 22-16,0-22 0,0 0 0,0 0 16,-1 0-16,1 0 15,21 1-15,-21-1 0,0-21 0,21 21 16,-21-21-16,21-21 47,0 0-47,0-1 15</inkml:trace>
  <inkml:trace contextRef="#ctx0" brushRef="#br1" timeOffset="123239.46">14330 12848 0,'0'0'0,"-21"0"0,-43 0 16,43 0-16,21-21 16,-21 21-16,0 0 15</inkml:trace>
  <inkml:trace contextRef="#ctx0" brushRef="#br1" timeOffset="123488.32">13123 13145 0,'0'0'0,"-21"0"0,-21 0 15,63 0 1,21 0-16,-21 0 15,22 0-15,-22 0 0,21-22 0,1 22 16,-1-21-16,-21 21 0,21 0 16,1 0-16,-1 0 0,-21 0 15,22 0-15,-22 0 0,21 0 0,-21 0 16,0 0-16,-21-21 16,0 0-16</inkml:trace>
  <inkml:trace contextRef="#ctx0" brushRef="#br1" timeOffset="123732.18">12658 12975 0,'0'0'0,"-22"0"0,1 0 15,0 21 64</inkml:trace>
  <inkml:trace contextRef="#ctx0" brushRef="#br1" timeOffset="125784.21">1947 15050 0,'21'0'15,"1"0"-15,-1-22 16,0 22-16,-21-21 0,21 0 16,0 0-16,0 21 0,-21-21 0,22 0 15,-1-1-15,-21 1 0,0 0 16,0 0-16,0 0 0,0 0 0,0-1 15,-21 1-15,-1 0 0,-20 0 16,21 0-16,0 0 0,-22-1 16,1 22-16,0 0 0,-1-21 15,1 21-15,0 0 0,-1 0 0,1 21 16,0 1-16,-22-1 0,22 0 16,0 0-16,-1 21 0,1-20 15,0 20-15,20 0 0,1 1 0,0-1 16,21 0-16,0 1 0,0-1 15,21 0-15,0 1 0,1-22 0,-1 21 16,21-21-16,-21 0 0,22 1 16,-1-1-16,-21-21 0,21 0 0,1 0 15,-1 0-15,0 0 0,1 0 16,-1-21-16,0-1 0,1 1 16,-1-21-16,0 21 0,-20 0 15,20-22-15,0 22 0,-21-21 0,1 21 16,-1-1-16,0 1 0,-21-21 15,0 21-15,0 0 0,0-1 0,0 1 16,0 0-16,0 0 0,0 0 16,-21 21-16,0 0 15,21 21 1,0 0-16,0 0 0,0 0 0,0 22 16,0-22-16,0 21 0,0-21 15,21 22-15,-21-22 0,21 21 16,-21-21-16,0 1 0,21 20 15,0-42-15,-21 21 0,21 0 0,1-21 16,-1 0-16,0 0 0,0 0 16,0 0-16,0-21 0,22 0 0,-22 21 15,21-42-15,-21 20 0,22 1 16,-22 0-16,0-21 0,0 21 0,22-1 16,-22 1-16,-21-21 0,0 21 15,21 0-15,-21-1 0,0 1 16,0 42-1,0 1 1,0-1-16,0 0 16,0 21-16,0-21 0,0 1 15,0-1-15,0 21 0,0-21 0,0 0 16,0 1-16,0-1 0,-21 0 16,21 0-16,0 0 0,0-42 46,0 0-46,0 0 16,21 0-16,0-1 0,-21 1 0,21-21 16,0 21-16,-21 0 0,22-1 15,-1 1-15,-21 0 0,21 21 0,0-21 16,0 21-16,0 0 16,1 0-16,-22 21 15,21-21-15,0 21 0,-21 0 0,21 1 16,0-1-16,-21 0 0,21 0 15,1 0-15,-22 0 0,21 1 0,0 20 16,-21-21-16,21 0 0,0 0 16,0-21-16,1 22 0,-1-1 0,21-21 15,-21 0-15,22 0 0,-1 0 16,0 0-16,1 0 0,-1 0 0,21-21 16,-20-1-16,20 1 0,-20 0 15,-1 0-15,21 21 0,-20-21 0,-22-22 16,21 43-16,-21-21 0,1 0 15,-1 0-15,-21 0 0,0 0 0,0-1 16,0 1-16,0 0 0,-21 0 16,-1 21-16,1-21 0,21 0 0,-21 21 15,0 0-15,0 0 0,-22 0 16,22 0-16,0 0 0,0 0 0,0 21 16,0 0-16,-22 0 0,22 0 15,0 0-15,21 1 0,-21 20 0,0-21 16,21 0-16,-22 22 0,22-22 0,0 0 15,0 0-15,0 0 0,0 0 16,0 1-16,22-1 0,-1-21 0,0 0 16,0 0-16,0 0 15,0 0-15,1 0 0,20 0 0,-21 0 16,0 0-16,22-21 0,-22-1 0,21 1 16,-21 0-16,0 0 0,22-21 15,-22 20-15,0-20 0,0 21 0,0-21 16,1-1-16,-1 22 0,-21-21 15,0-1-15,0 1 0,0 0 0,21-1 16,-21 1-16,0 0 0,0-1 0,0 1 16,0 0-16,0-1 15,0 22-15,0 0 0,-21 0 0,21 0 0,-21 42 32,21 0-32,-22 21 0,22-20 15,0 41-15,0-21 0,0 1 0,-21 20 16,21-20-16,-21 20 0,21-21 15,0 1-15,0-1 0,0 0 0,0 1 16,0-1-16,0-21 0,0 22 16,0-22-16,0 0 0,21 0 0,0 0 15,1-21-15,-1 0 16,0 0-16,0 0 0,0 0 16,0 0-16,1 0 0,-1-21 15,0 0-15,0 21 16,-21-21-16,21 0 0,0-1 0,1 22 15,-1-21-15</inkml:trace>
  <inkml:trace contextRef="#ctx0" brushRef="#br1" timeOffset="126436.13">5101 15409 0,'0'0'0,"0"-21"31,0 0-31,0 0 0,0 0 16,21 0-16,0-22 16,1 22-16,-1 0 0,0-21 0,0 20 15,21-20-15,-20 21 0,20-21 0,-21 20 16,0-20-16,0 0 16,1 21-16,-1-22 0,0 1 0,-21 21 0,21-22 15,-21 22-15,0-21 0,0 21 16,0 0-16,0-1 0,0 1 15,-21 21 1,21 21-16,-21 1 0,21-1 16,0 0-16,-21 21 0,21 1 15,-22-1-15,22 0 0,0 1 0,-21 20 16,21 1-16,0-1 0,0 1 16,0-1-16,0 1 0,0-1 0,0 22 15,0-22-15,0 1 0,0 20 0,0-20 16,0 21-16,0-1 15,-21-20-15,21 20 0,-21 1 0,21 0 16,0-22-16,0 22 0,-21-22 0,0 1 16,21-1-16,-22-20 0,22-1 15,0 22-15,0-43 0,0 21 0,0-21 16,-21 0-16,21 1 0,0-1 0,0-42 31,0-1-31,0 1 0,0 0 0,0-21 16,0 21-16,0-22 0,0 1 0,0 0 15,0-1-15,0-20 0,0-1 16,0 1-16,0-1 0,0 1 16,21-22-16</inkml:trace>
  <inkml:trace contextRef="#ctx0" brushRef="#br1" timeOffset="128191.7">5334 15409 0,'0'0'15,"0"-21"-15,0 0 0,0 0 0,0-21 16,21 20-16,-21 1 0,0 0 0,21 0 15,-21-21-15,21 20 0,1 1 0,-1-21 16,0 21-16,0 0 0,21-1 16,-20 1-16,20 21 0,0 0 0,1 0 15,-22 0-15,21 0 0,-21 0 16,22 21-16,-22 1 0,0 20 0,0-21 16,-21 0-16,21 22 0,-21-22 15,0 21-15,0-21 0,0 0 0,-21 1 16,0-1-16,0 0 0,0 0 15,-1 0-15,1 0 0,0-21 0,0 0 16,0 22-16,0-22 0,-1 0 0,1 0 16,0 0-16,0 0 15,0-22-15,0 22 16,42 22 15,0-22-31,0 21 16,0-21-16,0 21 0,22-21 15,-22 0-15,21 0 0,1 0 16,-22 0-16,21 0 0,0 0 0,1 0 16,-1 0-16,0 0 0,1 0 0,-22-21 15,21 0-15,1-1 0,-22 22 16,21-21-16,0 0 0,-20 0 0,20 0 16,-21 0-16,0-22 0,0 22 0,1 0 15,-1 0-15,-21 0 0,0-1 16,0 1-16,0 0 0,0 0 0,0 0 15,-21 21-15,-1 0 16,1 0-16,0 21 16,0 0-16,21 0 15,0 0-15,0 1 0,0 20 0,-21-21 16,21 0-16,0 22 0,0-22 16,0 0-16,0 0 0,0 0 0,0 0 15,0 1-15,21-22 0,0 0 16,0 0-16,0 0 15,1 0-15,-1 0 0,0-22 0,0 22 16,0-21-16,0 0 0,-21 0 0,22 0 16,-1 0-16,0-1 0,0 1 15,-21 0-15,21 0 0,-21 0 0,0 0 16,0-1-16,21 1 0,-21 42 47,22 1-47,-22-1 0,0 0 15,0 0-15,0 0 0,21 0 16,0 1-16,-21-1 0,21 0 0,0 0 16,0 0-16,1-21 0,-1 0 15,21 0-15,-21 0 0,22 0 16,-22 0-16,21 0 0,-21 0 0,22-21 16,-22 0-16,21 21 0,-21-21 0,22 0 15,-22-1-15,21-20 16,-21 21-16,0 0 0,1-22 0,-1 22 15,0-21-15,0 0 0,-21 20 0,21-20 16,-21 0-16,0 21 0,0-22 16,0 1-16,0 21 0,0-22 0,0 22 15,0 0-15,0 0 0,0 0 0,0 0 16,-21 21 0,21 21-16,0 0 15,0 0-15,-21 0 0,21 22 0,0-22 16,0 21-16,-21 0 0,21 1 15,0-1-15,0 0 0,0 1 16,0 20-16,-21-20 0,21 20 0,0 1 16,-22-1-16,22 1 0,0-1 0,0 1 15,-21 20-15,21 1 0,0 0 16,-21 20-16,21-20 0,0 21 0,0-21 16,0 20-16,0-20 0,21 21 0,0-21 15,1-1-15,-22 1 0,21 0 16,-21-1-16,0-20 0,21-1 0,-21-20 15,21-1-15,-21 0 0,21 1 0,-21-22 16,21-21 0,1 0-16,-22-21 0,21-1 0,0 1 15,0-21-15,-21 0 0,21-22 0,0 22 16,1-22-16,-22 1 16,21-1-16,0 1 0,0-22 0,-21 22 15,21-22-15,-21 0 0,21 1 0,-21 20 16,0-21-16,0 1 0,0-1 0,0 22 15,-21-1-15,0 1 0,0 20 16,0 1-16,-22 0 0,22-1 0,-21 22 16,21 0-16,-22 0 0,22 0 0,-21 21 15,21-22-15,-22 22 0,22 0 16,0 0-16,0 0 0,21-21 0,-21 21 16,21-21-16,0 0 0,0 0 15,21 0-15,21 21 16,-21-22-16,1 1 0,20 0 15,-21-21-15,21 21 0,1-1 0,-1-20 16,0 21-16,-20 0 0,20-22 16,0 22-16,1 0 0,-22-21 0,21 21 15,-21 21-15,-21-22 0,21 1 0,-21 0 32,0 42-1,0 0-16,0 22-15,0-22 0,0 0 16,0 21-16,0-20 0,0 20 0,0-21 16,0 0-16,0 0 0,0 1 15,22-1-15,-22 0 0,21-21 16,0 0-16,0 21 0,21-21 0,-20 0 16,-1 0-16,0 0 0,0 0 0,0-21 15,22 21-15,-22-21 0,0 0 16,0-1-16,0 1 0,0 0 0,1 0 15,-22 0-15,0-22 0,0 22 0,0 0 16,0-21-16,0 21 0,-22-1 16,1 1-16,0 0 0,0 0 0,0 0 15,0 21-15,-1 0 0,1 0 16,0 0-16,0 0 0,0 0 0,0 0 16,-1 21-16,22 0 0,-21-21 15,21 21-15,-21 0 0,0 1 0,21-1 16,0 0-16,0 0 0,0 0 0,0 0 15,21-21 1,0 0-16,0 0 0,1 0 16,-1 0-16</inkml:trace>
  <inkml:trace contextRef="#ctx0" brushRef="#br1" timeOffset="130399.95">8382 15409 0,'0'0'16,"-42"0"-16,20 0 16,22-21 15,0 0-31,0 0 0,22 0 16,-1 0-16,0-1 0,-21 1 0,21 0 15,0-21-15,0 21 0,1-22 16,-1 22-16,0-21 0,-21 21 0,0-1 15,0-20-15,0 21 0,0 0 16,-21 21 0,0 0-16,-1 21 15,22 0-15,-21-21 0,0 21 0,0 0 16,0 1-16,21-1 16,0 0-16,0 0 0,0 0 15,0 0-15,0 1 0,21-22 16,0 21-16,0 0 0,0-21 15,-21 21-15,22-21 0,-1 21 0,0-21 16,-21 21-16,21-21 0,0 0 0,0 22 16,1-1-16,-1-21 15,0 0 1,0 0-16,0 0 0,0 0 0,1-21 16,-1-1-16,0 1 15,0 21-15,0-21 0,0 0 16,1 0-16,-1 0 0,0-1 0,0 1 0,-21 0 15,21 0-15,-21 0 16,21 0-16,-21-1 0,0 1 0,0 0 16,-21 21-1,0 0-15,0 21 16,0-21-16,0 21 16,21 1-16,-22-1 0,1 0 0,21 0 15,0 0-15,-21 0 0,21 1 0,-21 20 16,21-21-16,-21 0 0,21 0 15,0 1-15,0-1 0,-21 0 0,-1 0 16,22 0-16,0-42 47,0 0-47,22 21 0,-1-21 16,-21 0-16,21-1 0,0-20 15,0 21-15,0 0 0,1 0 0,-22-1 16,21-20-16,0 21 0,0 21 0,-21-21 15,21 0-15,0 21 16,1 0-16,-22 21 16,21 0-16,0 0 0,-21 0 0,0 0 15,0 1-15,21-1 0,-21 0 0,21 0 16,-21 0-16,21 0 16,-21 1-16,0-1 0,22-21 15,-22 21-15,21-21 16,0 0-16,0 0 15,0-21 1,0 21-16,-21-21 0,22-1 0,-22 1 16,21 21-16,0-21 0,-21 0 15,21 0-15,-21-22 0,21 22 0,-21 0 16,21 0-16,-21 0 0,22 0 16,-22 42 15,0 0-31,0 0 0,0 0 15,0 0-15,0 1 0,0-1 0,0 0 16,21 0-16,-21 0 0,0 0 16,0 1-16,0-1 0,21 0 0,0 0 15,0-21 1,0 0-16,1 0 0,-1 0 16,0 0-16,0 0 15,0-21-15,0 21 0,-21-21 0,22 0 16,-1 21-16,0-22 0,-21 1 15,0 0-15,21 21 0,-21-21 16,0 0-16,0 0 16,0 42 15,0 0-15,0 0-16,0 0 0,0 0 15,0 1-15,0-1 0,0 0 0,0 0 16,0 0-16,21 0 15,0 1-15,1-22 16,-1 0-16,0 0 0,0 0 16,0 0-16,0-22 0,1 22 15,-1-21-15,0 0 0,0 21 0,0-21 16,0 0-16,1 0 0,-1 21 0,0-22 16,-21 1-16,0 0 0,0 0 15,21 21-15,-21-21 0,0 0 16,0-1-16,0 44 31,0-1-15,-21 0-16,21 0 0,0 0 0,-21 0 15,21 1-15,0-1 0,0 0 16,0 0-16,-21-21 0,21 21 0,0-42 62,0 0-62,21 21 0,-21-21 16,21 0-16,0-1 0,-21 1 0,21 0 16,0 0-16,1 21 0,-22-21 0,21 0 15,0 21-15,0 0 16,-21 21 0,0 0-16,0 0 0,0 0 15,0 0-15,21 1 0,-21-1 0,0 0 16,0 0-16,21 0 0,1 0 15,-1 1-15,0-22 0,0 0 16,0 21-16,0-21 0,1 0 0,-1 0 16,21 0-16,-21 0 0,0 0 15,1-21-15,20-1 0,-21 22 16,21-21-16,-20 0 0,-1 0 0,21 21 16,-21-21-16,0 0 0,1-1 0,-1-20 15,-21 21-15,0 0 0,0 0 16,0-1-16,0-20 0,0 21 0,0 0 15,0 0-15,0-1 0,0 1 0,-21 21 16,-1 0-16,1 0 16,0 0-16,0 0 0,21 21 15,-21 1-15,0-1 0,21 0 16,-22 0-16,1 0 0,21 22 0,0-22 0,-21 0 16,21 21-16,-21-21 15,21 1-15,-21-1 0,21 0 0,0 0 16,0 0-16,0 0 0,0 1 15,0-1-15,0 0 0,0 0 16,0 0-16,0 0 0,0 1 16,0-1-16,0 21 0,0-21 15,0 0-15,0 1 0,0-1 0,0 21 16,0-21-16,-21 22 0,-1-1 16,1 0-16,21 1 0,-21-1 0,21 0 15,-21 1-15,21-1 0,0 0 16,-21 22-16,0-22 0,-1 0 0,1 1 15,21-1-15,-21 0 0,0-20 16,0 20-16,0-21 0,21 21 0,0-20 16,-22-1-16,22 0 0,-21-21 0,21 21 15,0-42 1,0 0 0,0 0-16,-21-1 0,21 1 15,0-21-15,0 21 0,0-22 0,-21 1 16,21 0-16,0-1 0,0 1 0</inkml:trace>
  <inkml:trace contextRef="#ctx0" brushRef="#br1" timeOffset="130619.82">9927 14986 0,'0'0'0,"0"-21"0,-21-21 16,21 20-16,0 1 31,21 21 32,0 0-63,0-21 0,1 21 15</inkml:trace>
  <inkml:trace contextRef="#ctx0" brushRef="#br1" timeOffset="131104.01">11642 14626 0,'0'0'0,"0"-21"0,0-42 16,0 41-16,0 1 15,0 0 1,0 42 0,0 0-16,0 1 15,0-1-15,0 21 16,0 0-16,-22 1 0,22-1 0,-21 0 16,21 1-16,0 20 0,0-20 0,-21-1 15,21 0-15,-21 22 0,21-22 16,0-21-16,-21 22 0,0-1 0,-1-21 15,22 21-15,-21-20 0,0-1 0,21 0 16,-21-21-16,21 21 16,-21-21-16,0 0 0,21-21 15,0 0 1,-22 0-16,22-1 0,-21 1 0,21 0 16</inkml:trace>
  <inkml:trace contextRef="#ctx0" brushRef="#br1" timeOffset="131924.06">11218 15028 0,'-21'0'15,"42"0"-15,-63 0 0,63 0 32,0 0-32,0 0 15,1 0-15,-1 0 0,0 0 0,21 0 16,1 0-16,-1-21 0,21 21 16,-20-21-16,20 21 0,-20-21 0,20 0 15,1 0-15,-1 21 0,1-22 16,-22 1-16,21 0 0,-20 0 15,-1 0-15,-21 0 0,22-1 0,-22 1 16,-21 0-16,21 0 0,-21 0 0,0 0 16,0-1-16,0 1 15,0 0-15,-21 0 0,21 0 0,-21 21 16,-1 0-16,1 0 0,0 0 0,0 0 16,0 0-16,0 21 0,-1 0 15,22 0-15,-21 0 0,0 1 0,0 20 16,21-21-16,0 21 0,-21-20 0,0 20 15,21 0-15,-22-21 0,22 22 0,0-1 16,0-21-16,-21 22 0,21-22 16,-21 21-16,21-21 0,0 0 15,0 1-15,0-1 0,0 0 0,21-42 47,0 21-47,-21-21 0,22-1 16,-1 1-16,0 0 0,0 0 0,0 0 15,0-22-15,1 22 0,-1 0 16,0 21-16,0-21 0,0 0 0,0 21 16,1 0-16,-1 0 15,-21 21-15,0 0 16,21 0-16,0 0 0,-21 1 0,21-1 16,-21 0-16,0 0 0,21-21 15,1 21-15,-1 0 0,-21 1 0,21-22 16,0 21-16,0-21 0,0 0 15,1 0-15,-1 0 0,0 0 16,0 0-16,0 0 0,0-21 0,22 21 16,-22-22-16,0 1 0,0 0 15,0 0-15,22 0 0,-22 0 0,0-1 16,0 1-16,-21 0 0,0 0 0,0 0 16,0 0-16,0-1 0,0 1 15,0 0-15,-21 21 16,0 21-1,0 0-15,21 1 0,0-1 16,0 0-16,0 0 0,0 0 16,0 22-16,0-22 0,0 0 15,0 0-15,0 0 0,0 0 0,0 1 16,21-22 0,0 21-16,0-21 15,0-21 1,1-1-16,-1 1 15,0 0 1,0 0-16,0 0 0</inkml:trace>
  <inkml:trace contextRef="#ctx0" brushRef="#br1" timeOffset="132416.34">13864 14499 0,'0'0'0,"0"-63"15,0 42-15,0-1 0,0 1 16,0 0-16,0 42 31,0 0-31,0 1 0,-21 20 16,0 0-16,0 1 0,21-1 0,0 0 15,0 1-15,-22 20 0,22-21 16,-21 1-16,21-1 0,-21 0 0,21 1 16,0-1-16,0-21 0,-21 22 0,21-22 15,0 0-15,0 0 0,-21 0 0,21 0 16,0 1-16,21-22 31,-21-22-31,21 22 0,-21-21 16,0 0-16,21 0 0,0 0 15,-21 0-15,22-1 0,-22 1 0</inkml:trace>
  <inkml:trace contextRef="#ctx0" brushRef="#br1" timeOffset="132620.22">13674 14817 0,'0'0'16,"21"0"15,0 0-31,0 0 0,0 0 16,0 0-16,1 0 0,-1-21 0,0 21 15,0 0-15,21 0 0,-20-22 16,-1 22-16,0 0 0,21 0 16,-21 0-16,1 0 0,-1 0 0,0 0 15</inkml:trace>
  <inkml:trace contextRef="#ctx0" brushRef="#br1" timeOffset="134361.48">14563 14965 0,'42'-21'16,"-42"0"-1,0-1-15,21 22 16,-21-21-16,0 0 0,21 0 16,-21 0-16,0 0 0,0-1 15,0 1-15,0 0 0,0 0 0,0 0 16,0 0-16,-21-1 0,0 22 16,0 0-16,0 0 0,-1 0 15,1 22-15,0-1 0,-21-21 0,21 21 16,-1 0-16,1 21 0,0-20 15,-21-1-15,21 0 0,-1 21 16,1-21-16,21 1 0,-21-1 0,21 21 0,-21-21 16,21 0-16,0 1 0,0-1 15,0 0-15,21-21 32,0 0-32,0 0 0,1-21 15,-1 0-15,21 21 0,-21-22 16,0 1-16,1 0 0,-1 0 0,0 0 15,0 0-15,0-1 0,0-20 0,1 21 16,-1 0-16,0 0 0,-21-1 16,0 1-16,21 0 0,-21 0 0,21 0 15,-21 42 1,0 0 0,0 0-16,0 0 0,-21 1 15,21-1-15,0 0 0,-21 21 0,21-21 16,0 1-16,0-1 0,0 0 0,0 0 15,0 0-15,0 0 0,0 1 16,21-1-16,0-21 0,0 0 16,1 0-16,-1 0 0,0 0 15,0 0-15,0-21 16,0-1-16,1 1 0,-1 21 0,0-21 16,0 0-16,0 0 0,0 0 0,1-1 15,-1-20-15,0 21 0,0 0 16,-21-22-16,0 22 0,0 0 15,21 0-15,-21 0 0,-21 21 16,0 0-16,0 21 16,0 0-16,-1 0 15,1 0-15,0 1 0,21-1 0,0 0 16,0 0-16,0 0 0,0 0 0,0 1 16,0-1-16,0 0 0,0 0 15,0 0-15,0 0 16,21-21-16,-21 22 0,0-1 15,-21-21 32,0 0-47,0-21 16,0 21-16,21-22 16,-22 22-1,22 22 1,0-1-1,0 0-15,0 0 16,0 0-16,22 0 0,-22 1 16,21-22-16,0 0 0,0 21 0,0-21 15,0 0-15,22 0 0,-22 0 0,21 0 16,-21 0-16,22 0 16,-1 0-16,0-21 0,1 21 0,-1-22 15,-21 1-15,22 0 0,-1 0 0,-21 0 16,21 0-16,-20-1 0,-1 1 15,21-21-15,-21 21 0,0-22 0,1 1 16,-1 0-16,0-22 0,0 22 0,-21-22 16,0 22-16,21-21 0,0 20 15,-21-20-15,0 20 0,22 1 0,-22 21 16,21-21-16,-21 20 0,0 44 31,0-1-31,-21 0 0,-1 0 0,1 21 16,21 1-16,0-22 0,-21 21 15,0 1-15,21-1 0,-21-21 0,21 21 16,0 1-16,0-22 0,-21 21 16,21 1-16,-22-22 0,22 21 0,0-21 15,0 22-15,0-22 0,0 0 0,0 0 16,-21 21-16,21-20 0,0-1 16,-21 0-16,21 0 15,0-42 16,0 0-15,0 0-16,21-1 0,0 1 16,1 0-16,-1 0 0,0 0 15,0-22-15,21 22 0,-20 0 16,20 0-16,-21 0 0,21 0 0,-20-1 16,-1 22-16,0 0 0,0 0 0,0 0 15,-21 22 1,0-1-16,-21 0 15,0-21-15,0 21 0,0-21 0,-1 21 16,1-21-16,-21 0 0,21 21 16,0-21-16,-1 22 0,1-22 0,0 0 15,0 0-15,0 0 0,0 0 16,-1-22 0,22 1-16,0 0 15,0 42 16,0 0-31,0 1 0,0-1 16,0 21-16,22-21 16,-22 0-16,21 1 0,-21-1 0,21 0 15,-21 0-15,21 0 0,0 0 0,0 1 16,1-1-16,-1-21 0,0 0 16,0 21-16,0-21 0,0 0 0,22 0 15,-22 0-15,0 0 0,0 0 0,0-21 16,1 0-16,-1 21 0,0-22 15,0 1-15,0 21 0,0-21 16,-21 0-16,0 0 0,22 0 16,-22-1-16,21 22 0,-21-21 15,0 0 1,0 0-16</inkml:trace>
  <inkml:trace contextRef="#ctx0" brushRef="#br1" timeOffset="149376.03">23220 10710 0,'-21'0'141</inkml:trace>
  <inkml:trace contextRef="#ctx0" brushRef="#br1" timeOffset="150512.38">23262 10732 0,'21'0'31,"0"0"-16,-21-22-15,22 1 0,-1 21 16,-21-21-16,0 0 0,21 0 0,0 21 16,-21-21-16,0-1 0,0 1 15,0 0-15,0 0 0,0 0 16,0-22-16,-21 22 0,0 0 16,21 0-16,-21 0 0,-22 0 0,22-1 15,0 22-15,-21 0 0,20-21 0,1 21 16,-21 0-16,0 0 0,20 0 15,-20 0-15,0 21 0,-1 1 0,22-1 16,-21 0-16,21 0 0,-22 0 16,22 22-16,0-22 0,0 21 0,0 0 15,21-20-15,0 20 0,0 0 0,0-21 16,0 1-16,0 20 0,0-21 16,21 0-16,0 0 0,0 1 0,0-1 15,1-21-15,-1 21 0,21-21 16,-21 0-16,0 21 0,22-21 15,-22 0-15,0 0 0,21 0 0,-20 0 16,-1 0-16,0-21 0,21 21 0,-21-21 16,1 0-16,-1-1 0,21-20 15,-21 21-15,0-21 0,1-1 0,-1 1 16,21 0-16,-21-22 0,0 1 16,1-1-16,-1 22 0,0-22 0,0 22 15,0-22-15,0 22 0,-21 0 0,0-1 16,0 1-16,0 0 0,0 21 15,0-1-15,0 1 0,0 0 0,-21 21 16,0 0 0,0 0-16,21 21 0,-21 0 15,0 1-15,-1-1 0,1 21 0,0 0 16,21-20-16,-21 41 0,21-21 16,-21 1-16,0 20 0,21 1 0,0-22 15,-22 22-15,22-1 0,0-21 0,-21 1 16,21-1-16,0 0 0,0 1 15,0-22-15,0 21 0,0-21 0,21 1 16,1-1-16,-1 0 0,0-21 16,0 21-16,0-21 0,0 0 0,1 0 15,-1 0-15,0 0 0,21 0 0,-21-21 16,1 0-16,20 21 0,-21-21 16,21-1-16,-20-20 0,-1 21 15,0 0-15,21 0 0,-21-22 0,1 22 16,-22-21-16,21 21 0,0-22 15,-21 22-15,0 0 0,0 0 0,0 0 16,0-1-16,0 44 31,0-1-31,0 0 0,0 0 0,0 0 16,-21 22-16,0-22 0,21 21 0,-22-21 16,22 22-16,0-22 0,0 0 15,0 0-15,0 0 0,0 0 0,0 1 16,0-1-16,22 0 0,-1-21 15,0 0-15,21 0 0,-21 0 16,1 0-16,-1 0 0,21 0 0,-21 0 16,22 0-16,-22-21 0,0 0 0,0-1 15,0 1-15,0 0 0,1 0 16,-22 0-16,21-22 0,-21 22 0,0-21 16,0 0-16,0-1 0,0 1 15,0 0-15,-21-1 0,-1 1 0,1 21 16,0-22-16,21 22 0,-21 21 0,0-21 15,0 21-15,-1 0 0,-20 0 16,21 0-16,0 21 0,0 0 0,-1 1 16,1-1-16,0 21 0,21-21 15,-21 22-15,21-1 0,-21-21 16,21 21-16,0-20 0,0 20 0,0-21 16,0 0-16,21 0 0,0 1 0,0-1 15,22-21-15,-22 0 0,21 0 16</inkml:trace>
  <inkml:trace contextRef="#ctx0" brushRef="#br1" timeOffset="152435.24">25146 10351 0,'0'0'0,"0"-22"15,-21 22 16,0 22-31,21-1 0,-22 0 16,1 0-16,21 21 0,-21-20 16,0 20-16,21-21 0,0 21 0,-21 1 15,21-22-15,-21 21 0,21-21 0,-22 1 16,22 20-16,0-21 0,0 0 16,0 0-16,0 1 0,22-22 31,-1 0-31,0 0 0,0 0 15,0-22-15,0 1 0,1 21 16,-1-21-16,0 0 0,0 0 0,-21 0 16,21-22-16,0 22 0,-21-21 15,22 21-15,-22-1 0,21-20 0,-21 21 16,21 0-16,-21 0 0,0 42 31,0 0-31,0 21 0,0-21 16,0 1-16,0-1 0,0 21 15,0-21-15,0 0 0,0 1 0,0 20 16,0-21-16,0 0 0,0 0 16,21 1-16,0-22 15,0 0-15,1 0 0,-1 0 16,0 0-16,21 0 0,-21 0 0,1 0 16,20 0-16,-21-22 0,0 1 15,22 21-15,-22-21 0,0 0 0,0 0 16,0 0-16,0-22 0,1 22 0,-1-21 15,-21 21-15,0-22 0,21 1 16,-21 21-16,0-22 0,0 22 0,0 0 16,0 0-16,0 0 0,-21 21 31,21 21-31,-21 0 0,21 21 16,-22-20-16,1 20 0,21-21 15,0 21-15,-21-20 0,21 20 0,-21 0 16,21-21-16,0 1 0,0-1 0,0 0 15,0 0-15,0 0 0,0 0 16,21-21-16,0 22 0,0-22 0,22 0 16,-22 0-16,21 0 0,1 0 0,-1 0 15,0 0-15,1 0 0,-1-22 16,0 22-16,1-21 0,-1 0 0,-21 0 16,21 0-16,1-22 0,-22 1 0,21 21 15,-21-21-15,1-1 0,20-20 16,-21 20-16,0 1 0,0 0 15,-21-22-15,0 22 0,0 21 0,0-22 16,0 1-16,0 21 0,0 0 16,-21 21-1,0 0-15,21 21 16,-21 0-16,0 21 0,21 1 0,-21-1 16,21 0-16,-22 1 0,1-1 0,21 0 15,0 1-15,0-1 0,-21-21 16,21 22-16,-21-1 0,21-21 0,-21 21 15,21-20-15,0-1 0,0 0 16,0 0-16,0 0 0,0-42 63,21 0-63,0 0 0,0 0 15,0-1-15,-21-20 0,22 21 16,-1 0-16,-21 0 0,21-1 15,0 22-15,0 0 16,-21 22 0,0-1-16,0 0 0,0 0 15,0 0-15,21 0 16,-21 1-16,0-1 0,0 0 0,22-21 16,-22 21-16,0 0 0,21-21 15,0 0-15,-21 21 0,21-21 0,0 0 16,0 0-16,1 0 0,-1 0 15,0 0-15,0 0 0,0 0 0,0 0 16,1-21-16,20 0 0,-21 0 16,0 21-16,0-21 0,1 0 0,-1-1 15,0 1-15,0-21 0,0 21 0,-21 0 16,21-1-16,-21 1 0,0 0 16,0 0-16,0 0 0,0 0 0,0 42 31,-21 0-16,21 0-15,-21 0 0,0 0 0,21 22 16,0-22-16,0 0 0,0 0 16,0 0-16,0 1 0,0-1 0,0 0 15,0 0-15,0 0 0,21 0 16,0-21-16,0 0 16,1 0-16,-1 22 0,0-22 0,0 0 15,0 0-15,0 0 0,1 0 0,-1-22 16,21 22-16,-21-21 0,0 0 15,1 21-15,-1-21 0,0-21 16,0 20-16,0-20 0,-21 21 0,21-21 16,1-22-16,-1 22 0,0-1 15,0-20-15,-21 21 0,0-1 0,21 1 16,0 0-16,-21-1 0,0 1 16,0 21-16,0 0 0,0-1 0,0 1 15,0 42 1,0 1-1,0 20-15,-21-21 0,21 21 0,-21-20 16,21 20-16,0 0 0,-21 22 16,21-22-16,0 0 0,-21 1 15,21-1-15,-21 0 0,21 1 0,0-22 0,0 21 16,0-21-16,0 1 0,0-1 16,0 0-16,0 0 0,21 0 15,0 0-15,0-21 0,0 0 0,-21 22 16,21-22-16,1 0 0,-1 0 15,21 0-15,-21 0 0,0 0 0,22 0 16,-22-22-16,21 1 0,-21 21 16,22-21-16,-22 0 0,21 0 0,-21 0 15,1-1-15,-1-20 0,0 21 0,0 0 16,0-22-16,-21 22 0,0 0 16,0 0-16,0 0 0,0 0 0,-21 21 15,0 0 1,0 0-16,0 21 0,-1 0 0,1 0 15,21 0-15,-21 0 0,0 1 16,21 20-16,0-21 0,0 0 16,0 0-16,0 1 0,0-1 0,0 0 15,0 0-15,21 0 0,0-21 0,0 21 16,1-21-16,-1 0 0,0 22 16,21-22-16,-21 0 0,22 0 0,-22 0 15,0 0-15,21 0 0,-20 0 0,-1 0 16,21-22-16,-21 1 0,0 21 15,1-21-15,-22 0 0,21 0 0,0 0 16,-21-1-16,0 1 0,0 0 16</inkml:trace>
  <inkml:trace contextRef="#ctx0" brushRef="#br1" timeOffset="152644.12">27199 10287 0,'0'0'0,"-21"0"15,-21 0-15,20 0 16,1 0 0,0 0-16,42 0 31</inkml:trace>
  <inkml:trace contextRef="#ctx0" brushRef="#br1" timeOffset="154072.84">28871 10943 0,'0'0'0,"21"0"31,1-21-31,-1 21 16,0-21-16,0 0 0,0 0 0,0-1 16,22 1-16,-22 0 0,0 0 15,21 0-15,-20-22 0,-1 1 0,0 0 16,0-1-16,0 1 0,0 0 15,1-1-15,-1 1 0,-21 0 0,0 21 16,21-22-16,-21 22 0,0 0 16,0 0-16,-21 21 15,0 0-15,-1 21 16,1 0-16,0 0 0,0 22 16,0-1-16,0 0 0,-1 1 15,22-1-15,0 21 0,-21-20 16,21-1-16,-21 22 0,21-22 0,0 0 15,0-21-15,0 22 0,0-22 0,0 0 16,21 21-16,0-42 0,1 22 16,-1-1-16,0-21 0,21 0 0,-21 21 15,1-21-15,20 0 0,-21 0 16,0 0-16,0 0 0,22-21 0,-22 21 16,0-21-16,0 21 0,0-22 0,1 1 15,-1 0-15,0 0 0,-21 0 16,0 0-16,21-1 0,-21 1 0,0 0 15,21 0-15,-21 0 0,0 0 16,0-1-16,0 44 31,-21-1-31,0-21 0,21 42 16,-21-21-16,21 0 0,0 1 0,-21-1 16,21 21-16,0-21 0,0 0 0,0 1 15,0-1-15,0 0 0,0 0 16,0 0-16,21-21 15,-21 21-15,21-21 0,0 0 16,0 0-16,0 0 0,1 0 16,-1-21-16,0 21 0,0-21 0,0 21 15,0-21-15,1 0 16,-1 0-16,0 21 0,-21-22 0,21-20 16,0 21-16,-21 0 0,0 0 0,0-22 15,0 22-15,0 0 0,0-21 16,0 20-16,0 1 0,-21 0 0,0 21 15,0 0-15,0 0 0,-1 0 16,1 0-16,-21 0 0,21 0 0,0 21 16,-1 0-16,1 1 0,0-1 0,0 0 15,0 21-15,0-21 16,21 1-16,0 20 0,0-21 0,0 0 16,0 0-16,0 1 0,0-1 0,21 0 15,0 0-15,0-21 0,0 21 16,0-21-16,1 0 0,-1 0 0,21 0 15,-21 0-15,22 0 0,-1 0 16,0 0-16,1 0 0,-22-21 0,21 21 16,0-21-16,-20 21 0,-1-21 0,21 0 15,-21-1-15,0 1 0,-21 0 16,22 0-16,-22 0 0,21 0 0,-21-1 16,0 1-16,0 0 0,0 42 46,0 0-46,-21 1 0,-1-1 16,22 0-16,0 0 0,0 0 0,-21 22 16,21-22-16,0 0 0,0 0 15,0 0-15,0 0 0,0 1 0,0-1 16,21 0-16,1-21 0,-1 21 0,0 0 16,0-21-16,21 0 0,-20 0 15,-1 0-15,0 0 0,0 0 0,21 0 16,-20 0-16,-1-21 0,0 21 15,0-21-15,0 0 0,0 0 0,1-1 16,-22 1-16,0 0 0,0-21 16,0 21-16,0-22 0,0 22 15,0-21-15,0 21 0,0-1 0,-22-20 16,1 21-16,0 21 0,21-21 16,-21 21-16,0 0 0,0 0 0,-1 0 15,1 0-15,0 0 0,0 0 16,21 21-16,-21-21 0,21 21 0,-21 0 15,21 0-15,0 1 0,0-1 16,0 0-16,21-21 0,0 21 16,0 0-16,0-21 0</inkml:trace>
  <inkml:trace contextRef="#ctx0" brushRef="#br1" timeOffset="154412.39">30882 10922 0,'0'0'0,"-21"21"31,21 0-15,-21 1-16,21 20 0,0-21 16,0 0-16,-21 22 0,21-1 0,-22-21 15,22 21-15,-21 1 0,21-1 0,0 0 16,-21 1-16,0-1 15,0 0-15,21 1 0,-21-1 0,-1 0 16,1 22-16,0-22 0,0 1 16,21-1-16,-21 0 0,0 22 0,-1-43 15,22 21-15,0 1 0,0-22 0,-21 21 16,21-21-16,0 0 0,0 1 16,0-1-16,21-21 15,1-21 1,-22-1-16,21 1 15,0 0-15,-21 0 0</inkml:trace>
  <inkml:trace contextRef="#ctx0" brushRef="#br1" timeOffset="154724.22">30840 11028 0,'0'0'0,"0"-21"0,0 0 15,0-1-15,0 1 0,0 0 16,21 21-16,0-21 0,0 0 0,0 21 16,1 0-16,-1 0 15,0 0-15,0 0 0,0 0 16,0 0-16,1 0 0,-1 0 0,0 21 16,0 0-16,-21 0 0,0 0 15,0 1-15,0-1 0,0 0 16,0 0-16,0 0 0,-21 0 15,0 1-15,0-1 0,-1-21 16,1 21-16,0-21 0,0 0 0,0 21 16,0-21-16,-1 0 15,1 0-15,0 0 0,0 0 16,0 0-16</inkml:trace>
  <inkml:trace contextRef="#ctx0" brushRef="#br1" timeOffset="155836.14">22648 11197 0,'0'0'16,"-63"21"-1,42-21-15,21 22 16,-22-22-16,22 21 0,0 0 31,22-21-15,-1 0-16,0 0 0,0 0 0,21 0 15,-20 0-15,20 0 0,-21 0 16,21 0-16,1 0 0,20 0 0,-20 0 16,-1 0-16,21 21 0,-20-21 0,-1 0 15,22 0-15,-1 0 0,-21 0 16,22 0-16,-1 0 0,1 21 0,-1-21 15,1 0-15,-1 0 0,22 21 0,-21-21 16,20 0-16,-20 22 0,20-22 16,1 0-16,0 21 0,21-21 15,-1 0-15,1 21 0,21-21 0,0 0 16,-21 21-16,21 0 0,0-21 16,0 0-16,0 21 0,21-21 0,-21 0 15,0 22-15,21-22 0,-21 0 16,0 21-16,0-21 0,0 0 0,0 0 15,22 21-15,-22-21 0,21 0 0,-21 0 16,0 0-16,0 0 0,0 21 16,0-21-16,0 0 0,21 0 0,-21 0 15,0 0-15,0 0 0,0 0 16,0 0-16,0 0 0,21 0 16,-21 0-16,0 0 0,0 0 15,0 0-15,0 0 0,-21 0 0,21 0 16,-21 0-16,21 0 0,0 0 0,-21 21 15,21-21-15,-22 0 0,-20 0 16,21 0-16,-21 0 0,-1 0 0,1 0 16,-22 0-16,22 0 0,-43 0 15,22 0-15,-22 0 0,-21 0 0,22 0 16,-22 0-16,0 0 0,0 0 16,-21 21 46,-21-21-31,0 0-31,0 0 0</inkml:trace>
  <inkml:trace contextRef="#ctx0" brushRef="#br1" timeOffset="159123.47">20532 12615 0,'-22'0'94,"22"22"-63,22-22-15,-1 0-16,0 0 0,0 0 15,0 0-15,0-22 0,1 22 16,20-21-16,-21 0 0,0 21 15,0-21-15,22 0 0,-22 0 16,0 21-16,0-22 0,0 1 0,1 0 16,-22 0-16,0 0 0,0 0 15,0-1-15,0 1 16,0 0-16,0 0 0,-22 21 16,1 0-1,0 0-15,0 21 16,0 21-16,21-20 15,-21-1-15,21 21 0,0 0 16,-22 1-16,1 20 0,0-20 0,21 20 16,-21 1-16,21-22 0,0 21 15,-21 1-15,21-1 0,-21 1 16,21-1-16,0 1 0,0-22 0,0 22 16,0-1-16,-22 1 0,22-1 0,0 1 15,-21-1-15,21 1 0,0-1 16,0 1-16,0-1 0,0-20 0,0 20 15,0-21-15,0 1 0,0-1 0,0 0 16,0 1-16,0-1 0,0-21 16,0 22-16,0-22 0,0 0 15,0-42 1,0 0-16,21-1 0,1-20 16,-22 21-16,21-21 0,-21-1 15,21 1-15</inkml:trace>
  <inkml:trace contextRef="#ctx0" brushRef="#br1" timeOffset="159488.26">20764 12869 0,'0'0'16,"0"-42"-16,0 0 0,0-1 0,0-62 16,0 83-16,0 1 0,0 0 15,0 0-15,22 21 0,-1-21 16,21 0-16,-21 21 0,0 0 15,22-22-15,-22 22 0,21 0 16,1 0-16,-22 0 0,21 0 0,-21 0 16,22 0-16,-22 0 0,0 22 0,0-1 15,0 0-15,0 0 0,-21 0 16,0 22-16,0-22 0,0 21 0,0 0 16,0-20-16,-21 20 0,0-21 0,0 21 15,0-20-15,0 20 0,-22-21 16,22 0-16,-21 0 0,21-21 0,-1 22 15,1-22-15,0 0 0,0 21 16,0-21-16,42 0 47,0 0-31,21-21-16,-20-1 0</inkml:trace>
  <inkml:trace contextRef="#ctx0" brushRef="#br1" timeOffset="159872.54">21463 12975 0,'21'0'32,"0"0"-32,0 0 0,1 0 15,-1 0-15,0-21 16,0 0-16,0 0 0,0 0 15,1-1-15,-1 1 0,0 0 0,0 0 16,0 0-16,-21 0 0,0-1 0,0 1 16,0 0-16,0 0 0,0 0 15,0 0-15,-21 21 16,0 0-16,0 0 0,0 0 16,-1 0-16,-20 21 0,21 0 0,0 0 15,-22 21-15,22-20 0,0 20 0,0 0 16,0 1-16,0-22 15,21 21-15,0 0 0,0-20 0,0 20 16,0-21-16,0 0 0,0 0 0,21 1 16,0-1-16,0-21 0,21 21 15,-20-21-15,-1 0 0,21 0 0,0 0 16,1 0-16,-1 0 0,0 0 0,-20 0 16,20-21-16,0 0 0,1 21 15</inkml:trace>
  <inkml:trace contextRef="#ctx0" brushRef="#br1" timeOffset="160279.51">22119 12827 0,'0'-21'0,"0"0"16,0 0-16,21-1 16,0 22-16,1 0 15,-1-21-15,0 21 0,0 0 16,0 0-16,0 21 15,1-21-15,-1 22 0,0-1 16,0 0-16,0 21 0,-21-21 0,0 1 16,21 20-16,-21-21 0,0 21 0,0-20 15,0-1-15,-21 21 0,21-21 16,-21 0-16,0 1 0,-21-1 16,20-21-16,1 21 0,21 0 0,-21-21 15,0 0-15,0 0 16,21-21-1,0 0-15,0 0 0,0-1 16,0-20-16,21 21 0,0 0 16,0-22-16,0 1 0,1 0 0,-1 21 15,0-22-15,21 1 0,-21 21 16,22-22-16,-22 22 0,21 0 0,-21 0 16,1 0-16,20 0 0,-21 21 0,0 0 15,0 0-15,1-22 0,-1 22 16,0 0-16,0 0 15</inkml:trace>
  <inkml:trace contextRef="#ctx0" brushRef="#br1" timeOffset="161580.28">22902 13018 0,'0'0'0,"0"21"15,21-21 17,1 0-32,-1 0 0,0 0 15,0 0-15,0-21 0,22-1 0,-22 22 16,21-21-16,0 0 0,-20 0 15,20 0-15,0-22 0,-21 22 0,22-21 16,-22 21-16,0-22 0,0 22 0,0-21 16,-21 0-16,0 20 0,0-20 15,0 0-15,0 21 0,0-22 0,0 22 16,-21-21-16,21 21 0,-21-1 16,0 22-16,21-21 0,-21 21 0,0-21 15,-1 21-15,1 21 0,0 0 16,0 1-16,0-1 0,0 21 15,-1 0-15,1 22 0,0-22 16,0 22-16,0-1 0,0 22 0,-1-22 16,1 22-16,0 0 0,0-22 15,0 22-15,21 0 0,0-1 0,-21 1 16,21 0-16,0-1 0,0 1 16,0 0-16,0-1 0,0 1 0,0 0 15,0-22-15,0 22 0,0-22 0,0 22 16,0-22-16,0-20 0,0 20 0,0-20 15,0-1-15,0 0 0,0 1 16,21-22-16,0 0 0,0-21 0,0 0 16,0 0-16,1 0 0,-1-21 15,0 21-15,21-43 0,-21 22 16,1-21-16,20 21 0,-21-43 0,21 22 16,-20-22-16,20 1 0,-21-1 0,0 1 15,0-1-15,1-20 0,-22 20 16,0-20-16,0-1 0,0 21 0,0-20 15,0 20-15,-22-20 0,1 20 0,-21 1 16,21 20-16,0 1 0,-22-22 16,22 43-16,0-21 0,-21 21 0,20 0 15,1-1-15,0 1 0,0 21 16,0 0-16,0 0 0,21-21 16,21 21 15,21 0-31,-21 0 0,22 0 15,-22 0-15,42-21 0,-20 21 0,-1-21 16,21 0-16,-20 21 0,20-22 16,-20 1-16,20 0 0,-21 0 0,1 0 15,-1 0-15,0-1 0,-20 1 16,20 0-16,-21 0 0,0 0 0,-21 0 16,-21 21 15,0 0-16,0 21-15,0 0 0,21 0 16,0 0-16,-22 22 0,22-22 0,0 21 16,-21 0-16,21-20 0,0 20 0,0-21 15,0 21-15,0-20 0,0-1 16,21 0-16,1 0 0,-1 0 0,0 0 16,0-21-16,0 0 0,0 22 0,1-22 15,-1 0-15,0 0 0,0 0 16,0 0-16,0-22 0,1 22 0,-1-21 15,0 0-15,0 0 0,0 0 0,0-22 16,1 22-16,-22-21 16,0 0-16,0-1 0,0 1 0,0-22 15,0 22-15,-22 0 0,1 21 16,0-22-16,0 22 0,0 0 0,-22 0 16,22 0-16,-42 21 15,42 0-15,-1 0 0,-20 0 0,21 0 16,21 21-16,0 0 0,-21 0 0,21 0 15,0 0-15,0 22 0,0-22 0,0 21 16,21-21-16,0 22 0,0-22 16,0 0-16,1 0 0,-1 0 15,0 1-15,0-1 0</inkml:trace>
  <inkml:trace contextRef="#ctx0" brushRef="#br1" timeOffset="163057.68">24342 13208 0,'0'0'16,"0"21"-16,-22-21 0,22 21 15,-21-21-15,42 0 32,1-21-17,-1 21-15,0-21 0,21 0 0,-21 21 16,1-21-16,20 0 0,-21-1 15,21-20-15,-20 21 0,-1-21 0,0 20 16,0-20-16,0 21 0,0-21 16,-21 20-16,0-20 0,0 21 0,0 0 15,0 0-15,-21 21 16,0 0-16,0 21 16,0 0-16,0-21 0,-1 21 0,-41 85 31,63-64-31,-21-21 0,21 1 0,0-1 15,0 0-15,0 0 0,0 0 16,0 0-16,0 1 0,0-1 0,21 0 16,0 0-16,0 0 15,0-21-15,1 0 0,-1 0 16,0 21-16,0-21 0,21 0 0,-20 0 16,-1 0-16,21 0 0,-21 0 0,0-21 15,22 21-15,-22-21 0,21 21 16,-21-21-16,22 0 0,-22 0 0,0-1 15,0-20-15,0 21 0,1-21 16,-22 20-16,0-20 0,21 21 0,-21 0 16,0 0-16,0-1 0,0 1 0,0 0 15,0 42 1,-21 0 0,21 1-16,-22 20 0,22-21 15,0 0-15,0 22 0,-21-22 16,21 0-16,-21 21 0,21-21 0,-21 1 15,21-1-15,0 0 0,0 0 16,0 0-16,-21-21 0,21 21 0,0 1 16,0-44 15,0 1-15,0 0-16,0 0 0,0 0 15,0 0-15,21-1 0,-21 1 16,21-21-16,-21 21 0,21-22 15,0 22-15,1-21 0,-22 21 0,21 0 16,0 21-16,0 0 0,0 0 16,0 0-16,1 0 0,-22 21 15,21 0-15,0 0 16,-21 0-16,0 0 0,0 1 0,21-1 16,-21 0-16,21 0 0,-21 0 0,0 0 15,0 1-15,0-1 0,0 0 16,0 0-16,0 0 0,0 0 15,0-42 32,0 0-31,0 0-16,21 0 0,-21 0 16,0-1-16,0 1 0,22 0 0,-1-21 15,-21 21-15,21-22 0,0 22 16,0-21-16,0 21 0,1-1 0,-1 1 15,0 0-15,0 21 0,0 0 16,0 0-16,1 0 0,-1 21 16,-21 0-16,0 22 0,0-22 15,0 0-15,0 0 0,0 22 0,0-22 16,0 0-16,0 21 0,0-21 16,0 1-16,0-1 0,0 0 15,0 0-15,0 0 0,0 0 0,0 1 16,21-1-16,0-21 0,21 0 15,-20 0-15,-1 0 0,21 21 16,-21-21-16,22 0 0,62 0 16,-83-21-16,20 0 0,-21 21 15,21-22-15,-20 1 0,20 0 16,-21 0-16,0 0 0,-21 0 0,21-1 16,1 1-16,-22 0 0,21 0 15,-42 21 32,-1 21-31,1-21-16,21 21 15,0-42 95</inkml:trace>
  <inkml:trace contextRef="#ctx0" brushRef="#br1" timeOffset="164305.03">27411 13166 0,'21'0'31,"0"-21"-31,0-1 16,-21 1-16,21 0 0,1 0 15,-1 0-15,21-22 0,-21 1 0,0 21 16,1-43-16,-1 22 0,0 0 15,-21-1-15,21 1 0,0 0 0,-21-1 16,0 22-16,0-21 0,0 21 16,0 0-16,0-1 0,0 1 15,-21 21 1,0 21-16,0 1 16,21 20-16,-21 0 0,21 1 15,-22-1-15,1 0 0,21 1 0,0 20 16,0-21-16,0 85 15,0-84-15,0-1 0,0-21 16,0 22-16,21-22 0,1 0 0,-1-21 16,0 21-16,0-21 0,0 0 15,22 0-15,-22 0 0,0 0 16,21 0-16,-21 0 0,22 0 0,-22-21 16,21 0-16,-21 0 0,1-1 15,20-20-15,-21 21 0,0-21 0,0-1 16,1 1-16,-22 0 0,21-1 15,-21-20-15,21 20 0,-21 1 0,0 0 16,0 21-16,0-1 0,0 1 0,0 0 16,0 0-16,0 42 15,-21 0 1,21 0-16,-21 22 0,-1-22 0,22 21 16,-21 1-16,0-1 0,21 0 15,-21 1-15,0-1 0,21 0 16,-21 1-16,-1-22 0,22 21 0,-21-21 15,21 0-15,0 1 0,0-1 16,0 0-16,-21-21 0,21-21 31,21 21-15,0-21-16,-21-1 0,22 1 0,-1 0 16,21-21-16,-21 21 0,0-22 15,1 22-15,83-85 16,-83 85-16,-1 21 15,0 0-15,-21 21 16,0 0-16,0 1 16,0-1-16,0 0 0,0 0 15,0 21-15,0-20 0,0-1 0,0 0 16,0 0-16,0 0 0,0 0 0,0 1 16,0-1-16,0 0 0,21-21 15,0 21-15,0-21 0,1 0 16,20 0-16,-21 0 0,0 0 15,0 0-15,22 0 0,-22-21 0,21 0 16,-21 21-16,22-21 0,-22-1 0,0 1 16,0-21-16,0 21 0,1-22 15,-1 22-15,0-21 0,-21 21 16,0 0-16,0-22 0,0 22 0,0 0 16,0 0-16,-21 21 15,0 0-15,21 21 16,-22 0-16,1 0 0,21 0 15,0 1-15,-21-1 0,21 0 0,-21 21 16,21-21-16,0 1 0,0-1 0,0 0 16,0 0-16,0 0 0,0 0 15,21 1-15,0-22 0,0 21 0,22-21 16,-22 0-16,0 0 0,0 0 16,0 0-16,22 0 0,-22 0 15,21 0-15,-21-21 0,1-1 16,20 22-16,-21-21 0,-21 0 0,21 0 15,-21 0-15,0 0 0,0-1 16,0-20-16,0 21 0,0 0 0</inkml:trace>
  <inkml:trace contextRef="#ctx0" brushRef="#br1" timeOffset="164532.4">27368 12721 0,'0'0'0,"0"21"0,-21-21 15,42 0 1,1 0-16,-1 0 0,0 0 16,21 0-16,1 0 0,-1 0 15,0 0-15,1-21 0,20 21 0,-21 0 16,22 0-16,-22 0 0,1-21 0,-1 21 15,0 0-15</inkml:trace>
  <inkml:trace contextRef="#ctx0" brushRef="#br1" timeOffset="165088.2">30078 13272 0,'-21'0'0,"42"0"0,-42-22 15,21 1-15,0 0 16,21 0-16,0-21 16,0 20-16,0 1 0,0-21 0,22 0 15,-22-1-15,0 1 0,21 0 16,1-22-16,-22 22 0,21-1 0,-21 1 16,1 0-16,20-1 0,-21 1 0,0 21 15,-21-21-15,0 20 16,-21 44-1,0-1 1,0 21-16,0-21 0,21 22 0,-22-1 16,1 0-16,0 1 0,0 20 15,21-21-15,-21 1 0,21-1 16,0 0-16,0 1 0,0-1 0,0-21 16,21 0-16,0 22 0,0-22 15,0 0-15,1-21 0,-1 21 0,0-21 16,0 0-16,0 0 0,0 0 15,1 0-15,-1 0 0,0 0 0,0 0 16,0 0-16,0 0 0,1-21 16,-1 0-16,0 21 0,-21-21 0,0 0 15,0-22-15,0 22 0,0 0 16</inkml:trace>
  <inkml:trace contextRef="#ctx0" brushRef="#br1" timeOffset="165284.09">30078 12912 0,'0'21'16,"21"-21"-1,0 0-15,0 0 0,0 0 0,22 0 16,-22 0-16,21 0 0,-21 0 16,22 0-16,-1 0 0,0-21 0,-20 21 15,20 0-15,-21 0 0,21 0 0,-20-21 16,-1 21-16,0 0 0,0-22 15,0 22-15</inkml:trace>
  <inkml:trace contextRef="#ctx0" brushRef="#br1" timeOffset="166218.57">31094 13166 0,'21'0'16,"0"0"0,0 0-16,0 0 15,-21-21-15,22 21 0,-1-22 0,0 1 16,0 0-16,0 0 16,-21 0-16,21 0 0,-21-1 0,22-20 15,-22 21-15,0 0 0,0 0 16,0-22-16,0 22 0,0 0 0,-22 0 15,1 0-15,0 21 0,0 0 16,-21 0-16,20 0 0,-20 0 0,21 0 16,-21 21-16,-1 0 0,1 0 0,21 0 15,-22 22-15,22-1 16,0-21-16,0 21 0,0 1 0,21-22 16,-21 21-16,21-21 0,0 1 15,0-1-15,0 0 0,0 0 0,0 0 16,21-21-16,0 21 0,0-21 0,0 0 15,0 0-15,1 0 16,-1 0-16,21 0 0,-21-21 0,0 21 16,1-21-16,-1 0 0,21 0 15,-21 0-15,0-1 0,22 1 0,-22-21 16,0 21-16,0-22 0,0 22 16,1-21-16,-1 21 0,-21-22 0,0 22 15,0 0-15,0 0 16,0 42-1,0 0 1,0 0-16,0 22 0,-21-22 0,21 21 16,-22-21-16,22 22 0,0-22 0,0 21 15,0-21-15,0 1 0,0-1 16,0 0-16,0 0 0,0 0 16,0 0-16,22-21 0,-1 0 15,0 0-15,0 0 0,0 0 0,0 0 16,1 0-16,20 0 0,-21-21 15,21 0-15,-20 21 0,-1-21 0,21 0 16,-21 0-16,0-1 16,22-20-16,-22 21 0,0-21 0,0 20 15,-21 1-15,0-21 0,21 21 16,-21-22-16,0 22 0,0 0 0,0 0 16,-21 21-16,0 0 15,0 0-15,0 0 0,0 21 16,-1 0-16,1 0 0,21 1 15,-21-1-15,21 0 0,0 0 0,0 0 16,0 0-16,0 1 0,0-1 16,21 0-16,0 0 0,1 0 0,-1 0 15,-21 1-15,21-1 0,0 0 16,-21 0-16,0 0 16,-21-21 15,0 0-31,0 0 0,-1 0 15,1-21 1,21 0-16,0 0 0,0 0 16,0-1-16,21 1 15,1-21-15,20 21 0,-21 0 0,21-22 16</inkml:trace>
  <inkml:trace contextRef="#ctx0" brushRef="#br1" timeOffset="166945.16">32406 12446 0,'0'0'0,"0"-21"0,21 0 16,-21 0-16,-21 21 15,0 0 1,0 21-16,0 0 0,-1 0 16,1 0-16,0 0 0,0 1 0,0 20 15,0 0-15,21 1 0,-22-1 16,22 0-16,-21 1 0,21 20 0,-21-21 15,21 1-15,0-1 0,0 0 16,0 1-16,-21-22 0,21 21 0,-21-21 16,21 1-16,0-1 15,0 0-15,-21 0 0,21 0 16,-22-21-16,1 0 16,21-21 15,0 0-31,0 0 0,0 0 0,0-1 15,21 1-15,1 0 0,-1-21 16,21 21-16,-21-22 0,22 22 0,-22 0 16,21-21-16,0 20 0,1 1 15,-1 21-15,0-21 0,-20 21 16,20 0-16,-21 0 0,0 0 0,0 0 16,-21 21-16,0 0 0,0 1 15,0-1-15,0 0 16,-21-21-16,0 21 0,0 0 0,0-21 15,0 0-15,-22 21 0,22-21 16,-21 0-16,21 0 0,-1 0 0,-20 0 16,21 0-16,0 0 0,-22 0 15,22 0-15,0 0 0,0-21 16,0 21 0,21 21-1,0 1 1,0-1-16,0 0 0,0 0 0,0 21 15,0-20-15,0-1 16,0 21-16,21-21 0,-21 0 0,21 1 16,0-1-16,0 0 0,1-21 15,-1 21-15,21-21 0,-21 0 0,0 0 16,22 0-16,-1 0 0,-21 0 16,22 0-16,-22 0 0,21 0 0,-21 0 15,22-21-15,-22 21 0,0-21 16,21 0-16,-21-1 0,1 1 15,-1 0-15,-21 0 0,0-21 0,0 20 16,0 1-16,0 0 16</inkml:trace>
  <inkml:trace contextRef="#ctx0" brushRef="#br1" timeOffset="167833.02">21272 14309 0,'0'0'0,"22"0"0,20-43 16,-21 22-16,0 21 15,-21-21-15,0 42 32,0 0-32,0 22 0,-21-1 15,0 0-15,21 1 0,-21-1 0,21 22 16,-21-22-16,-1 21 0,22-20 0,-21 20 16,0-20-16,21-1 0,-21 0 15,0 1-15,21-1 0,-21 0 0,21 1 16,-22-1-16,22-21 0,-21 0 15,21 0-15,0 1 0,0-1 16,0-42 0,0-1-1,0 1-15</inkml:trace>
  <inkml:trace contextRef="#ctx0" brushRef="#br1" timeOffset="169123.68">20807 14880 0,'0'21'16,"21"-21"-1,0 0-15,0 0 16,0 0-16,1 0 0,20 0 16,0 0-16,1-21 0,-1 0 0,0 21 15,22-21-15,-22 0 0,22 0 0,-22-1 16,21 1-16,-20 0 0,-1-21 15,0 21-15,1-1 0,-22 1 0,21-21 16,-21 21-16,-21-22 0,22 22 16,-22-21-16,0 21 0,0-22 0,0 22 15,0-21-15,0 21 0,0 0 16,-22 21 0,22 21-16,0 0 15,0 21-15,-21-21 0,21 22 0,-21-1 16,21 22-16,0-22 0,0 0 15,-21 1-15,0-1 0,0 0 0,21 1 16,-22-1-16,1 0 0,21 1 0,-21-22 16,0 21-16,21 0 0,0 1 15,-21-22-15,0 21 0,21-21 0,0 1 16,0-1-16,0 0 0,0 0 0,0-42 47,21 0-47,0 0 0,0-1 15,0 1-15,0 0 0,1 0 16,-1-21-16,0 20 0,0 1 0,0 0 16,-21 0-16,21 0 0,1 0 0,-1-1 15,0 22-15,0 0 16,0 0 0,-21 22-16,0-1 0,0 0 0,0 0 15,0 0-15,0 0 16,0 1-16,0-1 0,0 0 0,0 0 15,21 0-15,1 0 0,-1-21 0,-21 22 16,42-22-16,-21 0 0,0 0 16,22 0-16,-22 0 0,21 0 0,1 0 15,-1 0-15,0 0 0,1-22 16,-1 1-16,0 21 0,1-21 16,-1 0-16,0 0 0,1 0 0,-22-1 15,21 1-15,-21 0 0,-21 0 0,0 0 16,0 0-16,0-1 0,0 1 15,0 0-15,0 0 0,-21 21 16,0 0 0,0 21-16,21 0 15,0 0-15,-21 1 0,21-1 16,-22 0-16,22 0 0,0 0 0,0 0 16,0 1-16,0-1 0,0 21 0,0-21 15,22 0-15,-1-21 16,0 22-16,0-22 0,0 0 15,0 0-15,1 0 0,20 0 0,-21-22 16,0 22-16,0-21 0,22 0 16,-22 0-16,0 0 0,0 0 15,-21-1-15,21 1 0,-21-21 0,0 21 16,22 0-16,-22-1 0,0 1 16,0 0-16,0 42 31,0 0-31,0 1 15,0-1-15,0 0 0,0 0 0,0 21 16,-22-20-16,22-1 0,-21 0 0,21 0 16,-21 0-16,21 0 0,0 1 15,0-1-15,0 0 0,-21-21 0,21 21 16,-21-21-16,21-21 31,0 0-31,0 0 0,0-1 16,0 1-16,0 0 0,0 0 0,0 0 15,21 0-15,0-22 0,0 22 16,0 0-16,1 0 0,-1 0 16,0-1-16,0 1 0,0 21 0,0 0 15,1 0-15,-1 0 0,0 0 16,0 21-16,-21 1 0,21-1 16,-21 0-16,21 0 0,-21 0 0,0 0 15,0 1-15,0-1 0,0 0 16,0 0-16,0 0 0,0 0 15,0 1-15,-21-22 16,21 21-16,-21-21 0,21 21 16,-21-21-1,0 0-15,21-21 16,0 0-16,-21-1 16,21 1-16,0 0 0,0 0 15,0 0-15</inkml:trace>
  <inkml:trace contextRef="#ctx0" brushRef="#br1" timeOffset="170100.85">24426 14690 0,'0'0'0,"0"-43"16,0 22-16,0 0 15,0 0-15,0 0 0,0 0 16,-21-1-16,21 1 0,-21 21 16,0 0-1,0 0-15,-1 0 0,1 0 16,0 0-16,0 21 0,0 1 16,0 20-16,-1-21 0,1 21 15,21 1-15,-21-22 0,21 21 0,0 1 16,0-1-16,0 0 0,0-21 0,0 22 15,0-22-15,21 21 0,0-21 16,1 1-16,-1-1 0,0 0 0,21 0 16,-21-21-16,22 0 0,-1 0 0,0 0 15,1 0-15,-1 0 0,22 0 16,-22 0-16,0-21 0,22 0 16,-22 0-16,0-1 0,1 1 0,-1 0 15,0-21-15,1 21 0,-22-22 0,21 22 16,-21-21-16,1-1 0,-1-20 15,-21 21-15,0-1 0,21-20 0,-21 20 16,0-20-16,0 21 0,0-1 0,0 1 16,0 21-16,0 0 0,0-1 15,0 1-15,-21 42 16,21 1-16,0-1 16,-21 21-16,-1 0 0,22 1 0,-21-1 15,21 22-15,0-22 0,-21 21 0,0-20 16,21-1-16,-21 0 0,21 1 15,0-1-15,-21 0 0,-1-20 16,22-1-16,-21 21 0,21-21 0,0 0 16,0 1-16,21-44 31,1 1-15,-1 0-16,-21 0 0,21 0 0,0 0 15,0-1-15,0 1 0,1 0 16,-1 0-16,-21 0 0,21 0 0,0 21 15,0 0-15,-21-22 0,21 22 16,1 22 0,-1-1-16,-21 0 0,0 0 15,0 0-15,0 0 0,21 1 0,-21-1 16,0 0-16,21 0 16,0 0-16,0-21 0,-21 21 15,22-21-15,-1 0 0,0 0 16,0 0-16,0 0 0,0 0 15,1 0-15,-1-21 0,0 0 16,0 0-16,-21 0 16,21 0-16,-21-1 0,21 1 15,1 0 1,-22 0-16</inkml:trace>
  <inkml:trace contextRef="#ctx0" brushRef="#br1" timeOffset="171456.02">25887 14690 0,'0'-21'16,"-21"21"-1,-1 0 1,1 0-16,0 0 31,21 21 63,21-21-63,0 0-31,1 0 16,-1 0-1,-21-21 1,0-1 0,0 1-16,-21 0 15,-1 21-15,1 0 16,0 0-16,0 0 16,0 0-16,0 21 0,-1 0 0,1 1 15,0-1-15,21 21 0,0-21 16,0 0-16,-21 1 0,21 20 0,-21-21 15,21 0-15,0 0 0,0 1 16,0-1-16,0 0 0,0 0 16,21-21-16,0 21 0,0-21 15,0 0-15,1 0 16,-1 0-16,21 0 0,-21-21 16,0 21-16,1-21 0,20 21 0,-21-21 15,0 0-15,0 21 0,22-22 16,-22 1-16,0 0 0,0 21 0,0-21 15,22 0-15,-22 0 0,0-1 0,0 1 16,0 0-16,1 21 0,-1-21 16,0 0-16,-21 0 0,0-1 15,-21 22 17,0 0-32,-1 22 0,1-1 15,0 0-15,0 0 0,0 0 16,0 0-16,-1 1 0,22-1 0,-21 0 15,21 0-15,-21 0 0,21 0 16,0 1-16,0-1 0,0 0 0,0 0 16,0 0-16,21-21 15,0 21-15,1-21 0,-1 0 16,0 0-16,21 0 0,-21 0 0,22 0 16,-1-21-16,-21 21 0,22-21 0,-1 0 15,0 21-15,-21-21 0,1 0 16,20-1-16,-21 1 0,0 0 0,-21-21 15,21 21-15,1-22 0,-22 1 0,0 0 16,0-22-16,21 22 0,-21-22 16,0 22-16,21 0 0,-21-22 15,0 22-15,0 21 0,0-22 0,0 22 16,0 0-16,0 42 16,0 0-16,0 22 15,0-1-15,0 0 0,0 1 0,0-1 16,0 0-16,-21 22 0,21-22 15,-21 0-15,21 1 0,0-1 0,0 0 16,-22-20-16,22 20 0,-21-21 0,21 0 16,0 0-16,0 1 0,0-1 15,-21-21-15,21-21 32,0-1-17,0 1-15,0 0 16,21 0-16,0 0 0,1 0 0,20-1 15,-21 1-15,21 0 0,-20 0 0,20 0 16,0 21-16,1 0 0,-1-21 16,-21 21-16,21 0 0,1 0 0,-22 0 15,0 21-15,0-21 0,0 21 0,-21 0 16,0 0 0,-21 0-16,0-21 0,0 22 15,0-22-15,0 0 0,-22 21 16,22-21-16,0 0 0,0 0 15,-22 0-15,22 21 0,0-21 0,0 0 16,0 0-16,21 21 47,0 0-47,21 0 16,-21 1-16,21-22 0,-21 21 0,0 0 15,21 0-15,0 0 16,1-21 31,-22-21-32</inkml:trace>
  <inkml:trace contextRef="#ctx0" brushRef="#br1" timeOffset="172631.87">27940 14753 0,'0'0'0,"0"21"16,-21-21-16,42 0 47,0 0-47,0 0 0,0 0 15,22-21-15,-22 0 0,21 21 16,1-21-16,-1 0 0,0 0 0,22-1 16,-22 1-16,0-21 0,1 21 0,-1 0 15,-21-22-15,22 1 0,-22 21 16,0-22-16,21 1 0,-42 0 0,21 21 15,-21-22-15,22 1 0,-22 21 16,0-22-16,0 22 0,0 0 16,0 0-16,0 42 15,0 0 1,-22 0-16,1 22 0,0-1 0,21 0 16,-21 22-16,0-1 0,0 1 0,-1-1 15,22 1-15,-21 21 0,0-22 16,-21 1-16,21 20 0,-1 1 0,1 0 15,0-1-15,0 1 0,0 0 0,0-1 16,-1 22-16,22-21 0,-21-1 16,21 1-16,-21 0 0,21-22 0,0 22 15,0-22-15,0 1 0,0-22 16,0 1-16,0-1 0,21-21 0,0 0 16,1-21-16,-1 0 0,21 0 15,-21 0-15,22-21 0,-22 0 0,21-21 16,0 20-16,1-20 0,-1 0 0,0-22 15,-20 22-15,20-22 0,0 22 16,-21-21-16,22-1 0,-22 1 0,0-1 16,0 1-16,-21-1 0,0 1 0,0-1 15,-21 1-15,0-1 0,-21 22 16,20-22-16,-20 22 0,0 0 16,-1 20-16,1-20 0,21 21 0,-21 0 15,-1 0-15,22-1 0,0 22 16,0 0-16,0-21 0,42 21 31,0 0-31,0 0 0,0 0 16,22 0-16,-1 0 0,-21-21 0,21 21 15,1-21-15,-1 21 0,22-21 0,-22 0 16,0-1-16,22 22 0,-22-21 16,0 0-16,22-21 0,-22 21 0,-21-1 15,22 1-15,-22-21 0,0 21 16,0 0-16,0-1 0,1 1 0,-22 0 15,0 42 17,-22 0-32,1 1 0,0-1 0,0 21 15,0-21-15,0 22 0,21-22 0,0 21 16,-22-21-16,22 0 0,0 1 16,0-1-16,0 0 0,0 0 0,0 0 15,22-21-15,-1 0 0,0 21 0,0-21 16,0 0-16,0 0 0,1 0 15,-1 0-15,21 0 0,-21-21 0,0 0 16,1 0-16,-1 0 0,0 0 16,0-1-16,-21 1 0,21 0 15,-21-21-15,0 21 0,0-22 0,0 22 16,0-21-16,-21 21 0,0-1 16,0 1-16,0 21 0,-1 0 0,-20 0 15,21 0-15,0 0 0,0 21 0,-1 1 16,1-1-16,0 0 0,0 0 15,0 0-15,0 0 0,21 1 0,-22-22 16,22 21-16,0 0 0,0 0 16,22-21-1,-1 0-15,0 0 16,0 0-16,21 0 0,-20 0 16,-1 0-16,21 0 0,-21 0 0,22 0 15,-22 0-15,0 0 0,0 0 0</inkml:trace>
  <inkml:trace contextRef="#ctx0" brushRef="#br1" timeOffset="172970.31">29549 14690 0,'21'0'15,"0"-64"1,-63 128-16,105-128 16,-63 43-16,21 0 15,0 21-15,1 0 0,-22-21 16,21 21-16,0 0 0,0 0 16,0 21-16,-21 0 15,21 0-15,1 0 0,-22 1 0,0 20 16,0-21-16,0 0 15,0 0-15,0 1 0,0-1 0,0 0 16,0 0-16,-22 0 0,1 0 0,21 1 16,-21-22-16,0 21 15,0-21-15,21-21 32,0-1-32,21 1 15,0 0-15,0 0 0,-21-21 16,21 20-16,1-20 0,-1 21 15,0-21-15,21-1 0,-21 22 16,22-21-16,-22 21 0,21-1 0,-21 1 0,1 0 16,20 0-16,-21 0 15,0 21-15,0 0 0,1-21 0,-1 21 16,0 0-16</inkml:trace>
  <inkml:trace contextRef="#ctx0" brushRef="#br1" timeOffset="173300.12">31242 14203 0,'21'0'0,"-42"0"0,0-21 0,21 0 0,-21-1 15,21 1-15,-22 21 0,1-21 16,0 21-1,0 0-15,0 0 0,0 21 16,-1 22-16,1-22 0,21 21 16,-21 0-16,21 1 0,0-1 15,-21 0-15,0 1 0,0 20 0,21-20 16,-22-1-16,22 0 0,0 1 0,0-22 16,-21 21-16,21-21 0,-21 0 15,21 1-15,0-1 0,0 0 16,-21-21-16,21 21 15,21-42 1</inkml:trace>
  <inkml:trace contextRef="#ctx0" brushRef="#br1" timeOffset="174036.52">31390 14182 0,'0'0'0,"0"-21"0,0-1 0,-21 44 32,0-1-17,0 21-15,-1-21 16,1 22-16,0-1 0,0 0 0,0 1 16,0-1-16,21 0 0,-22-21 15,1 22-15,0-1 0,21-21 0,-21 22 16,21-22-16,-21 0 0,0 0 0,21 0 15,0 0-15,0 1 0,-22-22 16,22 21-16,0-42 31,22 21-31,-22-22 16,21 1-16,0 0 0,0 0 16,-21 0-16,21 0 0,0-1 15,22-20-15,-22 21 0,0 0 0,0 0 16,0 21-16,-21-22 0,22 22 15,-1 0-15,-21 22 16,0-1-16,0 0 0,0 0 16,0 0-16,0 0 0,0 22 0,0-22 15,0 0-15,0 0 0,0 0 16,0 1-16,21-22 0,0 21 0,-21 0 16,21-21-16,22 21 0,-22-21 0,0 0 15,21 0-15,-21 0 0,22 0 16,-22 0-16,21 0 0,-21 0 15,1 0-15,20-21 0,-21 0 16,0 0-16,0-1 0,1 1 0,-1 0 16,0 0-16,0-21 0,0 20 15,0-20-15,-21 21 0,22 0 0,-22 0 16,0-1-16,0 1 0,-22 21 16,1 21-1,0 1-15,0-1 0,0 0 0,0 21 16,-1 1-16,1-22 0,0 21 15,21-21-15,0 22 0,-21-22 0,21 0 16,0 0-16,0 0 0,0 0 16,0 1-16,21-22 15,0 0-15,0 0 16,1 0-16,-1 0 0,0 0 0,0 0 16,0 0-16,0-22 0,1 1 0,-1 21 15,0-21-15,0 0 0,0 0 16,0 0-16,1-1 0,-1 1 0,0-21 15,0 21-15</inkml:trace>
  <inkml:trace contextRef="#ctx0" brushRef="#br1" timeOffset="174359.85">31094 14372 0,'0'0'16,"-43"0"-16,22 0 0,0 0 0,21-21 16,42 0-1,-20 0-15,20 21 16,0-21-16,1-1 0,20 22 0,-21-21 16,22 21-16,-1-21 0,-20 21 15,20 0-15,-20-21 0,-1 21 16,21 0-16,-41 0 0,20-21 0,0 21 15,-21 0-15,1 0 0,-1 0 16,0 0-16,0-21 0,0 21 16,-42 0 15,0 0-31,-21 0 0,20 21 16,1-21-16</inkml:trace>
  <inkml:trace contextRef="#ctx0" brushRef="#br1" timeOffset="176959.56">23643 16298 0,'0'0'0,"21"0"15,-21-21-15,21 0 16,1 21-16,-22-21 0,0-21 16,0 20-16,0 1 0,0 0 0,0 0 15,0 0-15,0-22 0,0 22 0,-22 0 16,1 0-16,0 0 0,-21 0 16,21-1-16,-1 22 0,-20 0 0,21 0 15,-21 0-15,20 22 0,-20-1 0,21 0 16,-21 0-16,20 21 0,1 1 15,0-1-15,-21 0 0,21 1 0,-1 20 16,1-20-16,21 20 0,0-21 16,-21 1-16,21 20 0,0-20 15,0-1-15,0 0 0,0 1 0,21-22 16,0 21-16,1-21 0,-1 0 0,0 1 16,21-1-16,-21-21 0,22 0 15,-22 0-15,21 0 0,1 0 0,-1-21 16,0-1-16,1 1 0,-1 0 0,0 0 15,1 0-15,-22 0 0,21-1 16,-21-20-16,0 21 0,1 0 0,-1 0 16,-21-1-16,21 22 0,-21-21 0,-21 42 47,0 1-47,21-1 0,0 0 15,0 21-15,0-21 0,0 1 16,0-1-16,0 21 0,0-21 0,0 0 15,21 1-15,0-1 0,0-21 0,0 21 16,0-21-16,1 21 0,-1-21 16,0 0-16,21 0 0,-21-21 0,1 0 15,-1 21-15,21-21 0,-21-1 16,0 1-16,1 0 0,-22 0 0,0 0 16,21 0-16,-21-1 0,0 1 0,0-21 15,0 21-15,-21 0 0,-1-1 16,1-20-16,0 21 0,0 0 15,0 0-15,-22-1 0,22 1 0,-21 21 16,21 0-16,0 0 0,-1 0 0,1 21 16,0 1-16,0-1 0,0-21 15,21 42-15,0-21 0,0 0 0,0 1 16,0-1-16,0 21 0,0-21 16,0 0-16,0 1 0,0-1 0,21 0 15,0-21-15,21 21 0,-20-21 0,-1 0 16,0 0-16,21 0 0,-21 0 15,22-21-15,-22 21 0,21-21 0,-21 0 16,22-1-16,-22 1 0,0 0 16,0 21-16,0-21 0,1 0 15,-22 0-15,0-1 0,21 1 0,-21 0 16,0 0-16,21 21 16,-21 21-1,0 0 1,0 0-16,0 1 0,0-1 0,0 0 15,0 0-15,0 0 0,0 0 16,0 1-16,0-1 0,0 0 0,0 0 16,0-42 15,21 0-15,0 21-16,-21-21 0,0-1 0,21 1 15,1 0-15,-22 0 0,21 21 16,0-21-16,-21 0 0,21-1 0,0 22 15,0 0-15,1 0 16,-1 0-16,-21 22 16,21-22-16,0 21 0,-21 0 0,21 0 15,-21 0-15,21 0 0,1 1 0,-1-22 16,0 21-16,0 0 0,0 0 16,0-21-16,1 21 0,20-21 0,-21 0 15,21 0-15,1 0 0,-1 0 0,22 0 16,-22 0-16,0-21 15,1 0-15,-1 0 0,0 21 0,1-21 16,-1-1-16,-21 1 0,0 0 0,-21 0 16,0 0-16,0 0 0,0-1 15,0 1-15,0 0 0,0 0 0,0 0 16,-21 0-16,0-1 0,0 22 0,0 0 16,-1 0-16,1 0 0,0 0 15,0 0-15,0 0 0,0 22 0,-1-22 16,1 21-16,21 0 0,-21 21 0,21-21 15,-21 1-15,21-1 0,-21 0 16,21 0-16,0 0 0,0 0 0,0 1 16,0-1-16,0 0 0,21-21 15,0 0-15,0 0 0,0 0 16,22 0-16,-22 0 0,0-21 0,21 0 16,-20-1-16,-1 22 0,21-21 0,-21 0 15,0 0-15,1 0 0,-1 0 16,0-22-16,-21 22 0,0 0 0,21-21 15,-21 20-15,0-20 0,0 0 0,0-1 16,0 1-16,0 0 0,0-1 16,0 1-16,0 0 0,0-1 0,0 22 15,0-21-15,21 21 0,-21 42 16,21 0 0,1 0-16,-22 0 0,0 22 15,21-1-15,-21-21 0,21 22 0,-21-1 16,21 0-16,-21 1 0,0-1 0,0-21 15,0 21-15,0 1 0,0-22 16,0 0-16,0 0 0,0 0 0,0 1 16,0-1-16,0 0 0,21-21 15,0 0 1,1 0-16,-1 0 0,0 0 16,-21-21-16,21 0 0,0-1 0,0 1 15,-21 0-15,22 0 0,-22 0 16,0 0-16,21-1 0,0 1 15,-21 0-15,21 0 0,-21 0 16,21 21 0,-21 21-1,0 0-15,0 0 0,0 22 16,0-22-16,0 0 0,0 0 16,0 0-16,21 0 0,-21 1 0,22-1 15,-1 0-15,0 0 0,0-21 16,0 0-16,0 0 0,22 0 15,-22 0-15,0 0 0,0-21 16,0 21-16,1-21 0,20 0 16,-21-1-16,0 1 15,0 0-15,1 0 0,-22-21 0,0 20 16,21-20-16,-21 0 0,21 21 0,-21-22 16,0 1-16,0 0 0,0-1 15,0 22-15,0 0 0,21 21 16,-21 21-1,0 0-15,0 0 0,0 1 16,0-1-16,0 0 0,0 0 0,0 0 16,0 0-16,0 1 0,-21-1 15,21 0-15,-21 0 0,0-21 32,-1 0-32,1 0 15,0 0 1,0 0-16,0 0 0,0-21 0,-1 21 15,1 0-15,0 0 0,0-21 0,42 21 32,0 0-32,0 0 15,1 0-15,-1 0 0,0 21 16,0-21-16,0 21 0,0 0 0,1-21 16,-1 21-16,0-21 0,0 22 0,0-22 15,0 21-15,-21 0 0,22 0 16,-1 0-16,-21 0 15,0 1-15,21-1 16,-21 0 0,21-21 31,-21-21-16,-21 0 0,21-1 0</inkml:trace>
  <inkml:trace contextRef="#ctx0" brushRef="#br1" timeOffset="178419.97">26479 16235 0,'0'0'0,"0"-21"15,0 0 1,0-1-16,0 1 16,0 0-16,0 0 0,0 0 15,0 0-15,0-1 0,22 1 0,-22-21 16,0 21-16,0 0 0,0-1 0,0-20 16,21 42-16,-21-21 0,0 0 15,0 63 16,-21-21-15,21 0-16,-22 22 0,22-1 0,0 0 16,0 1-16,-21-1 0,21 0 0,-21 1 15,21-1-15,-21 0 0,21 1 16,0-22-16,0 21 0,0-21 0,0 22 16,0-22-16,0 0 0,0 0 0,0 0 15,0 1-15,0-1 0,21 0 16,0-21-16,0 0 15,1 0-15,-1 0 0,0 0 16,21-21-16,-21 21 0,1-21 16,-1 21-16,21-22 0,-21 1 15,0 21-15,1-21 0,-1 0 0,0 0 16,0 0-16,0 21 0,-21-22 16,0 1-16,0 0 0,21 21 15,-21-21-15,0 42 31,0 0-31,-21 0 0,21 1 16,0-1-16,0 0 0,0 0 16,0 0-16,-21 0 0,21 1 0,0-1 15,0 0-15,0 0 0,0 0 16,21-21-16,0 0 16,1 0-16,-1 0 15,0 0-15,0 0 0,0 0 0,0-21 16,1 0-16,-1 21 0,0-21 15,0 0-15,0 21 0,0-22 0,1 1 16,-1 0-16,0 0 0,-21 0 0,0 0 16,21 21-16,-21-22 0,21 1 15,-21 42 17,0 1-32,0-1 0,0 0 15,0 0-15,0 0 0,0 0 0,0 1 16,0-1-16,0 0 0,0 0 15,0 0 1,21-21 0,1 0-16,-1 0 0,-21-21 0,21 21 15,0-21-15,0 21 0,-21-21 16,0 0-16,21 21 0,-21-22 0,0 1 16,0 0-16,0 0 15,0 0-15,0 0 0,0-1 0,-21 22 16,0-21-16,21 0 0,-21 21 0,0 0 15,0 0-15,-1 0 16,44 0 31,-1 0-47,0-21 16,0 21-16,0 0 0,0-21 15,1 21-15,-1 0 0,0 0 16,0 0-16,0 0 0,0 0 15,1 21-15,-22 0 0,0 0 16,21-21-16,-21 21 0,0 1 16,0-1-16,0 0 0,0 0 15,0 0-15,0 0 0,0 1 16,0-1-16,0 0 16,0 0-16,0 0 0,-21-21 15,-1 0 16,22-21-15,0 0 0,0 0-16,0 0 0,0-22 15,22 22-15,-22 0 0,21-21 0,0 20 16,0-20-16,0 21 0,22-21 16,-22 20-16,0 1 0,0 0 0,21 0 15,-20 21-15,-1 0 0,0 0 0,0 0 16,0 0-16,0 21 15,-21 0-15,0 0 0,22 1 0,-22-1 16,0 0-16,0 0 0,0 0 0,0 0 16,0 1-16,0-1 0,0 0 15,0 0-15,-22 0 0,22 0 0,-21 1 16,0-22-16,21 21 0,-21 0 0,0 0 16,0-21-1,-1 0-15,22-21 16,0 0-1,0 0-15,0-1 0,0 1 16</inkml:trace>
  <inkml:trace contextRef="#ctx0" brushRef="#br1" timeOffset="178648.35">27707 15939 0,'0'0'0,"-42"0"16,21 0 0,-1 0 15,1 0 0,0 0-15</inkml:trace>
  <inkml:trace contextRef="#ctx0" brushRef="#br1" timeOffset="178900.21">26670 16087 0,'0'0'0,"-42"21"16,63-21 15,0-21-31,0 21 16,21 0-16,-20-21 0,20-1 15,0 22-15,1 0 0,-1 0 0,0-21 16,1 21-16,-22 0 0,21 0 0,-21 0 16,0 0-16,1-21 0,-1 21 15,-21-21 1,-21 21-16</inkml:trace>
  <inkml:trace contextRef="#ctx0" brushRef="#br1" timeOffset="179186.04">26395 15833 0,'0'0'0,"-21"0"0,-1 0 16,1 0-1,0 0-15,0 0 16,0 0 0,0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1:41:28.6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3408 1122 0,'0'0'0,"-21"21"16,21 0-1,21-21 17,0 0-32,0 0 0,0 0 15,0-21-15,22 0 0,-22 21 0,0-21 16,21 0-16,-20-1 0,-1 1 16,21 0-16,-21 0 0,0 0 15,1 0-15,-1-1 0,-21 1 16,0 0-16,0 0 0,0 0 0,0 0 15,0-1-15,0 1 0,-43 21 16,22 0-16,0 0 0,-21 0 16,-1 0-16,1 0 0,0 21 15,-1-21-15,1 22 0,0 20 0,-1-21 16,1 0-16,0 0 0,21 1 16,-1 20-16,1-21 0,21 0 15,0 0-15,0 1 0,0-1 16,0 0-16,0 0 0,21 0 15,-21 0-15,22-21 0,-1 22 16,0-1-16,0-21 0,21 21 16,-20 0-16,-1 0 0,0 0 0,21 1 15,-21-22-15,1 42 0,-1-21 16,0 0-16,-21 0 0,0 1 0,0 20 16,0-21-16,0 21 0,0-20 15,0 20-15,-21-21 0,0 21 0,-1-20 16,1 20-16,0-21 0,0 0 15,0 0-15,0 1 0,-1-1 0,1 0 16,0-21-16,0 0 16,0 0-16,0 0 0,-1 0 15,1-21-15,0 0 16,21-1-16,-21 1 0,21-21 0,-21 21 16,0-22-16,21 1 0,0 21 15,0 0-15,-22-22 0,22 22 0,0 0 16,0 0-16,0 0 15,0 0-15,0 42 32,22 0-32,-22 0 15,0 0-15,21 0 0,-21 22 16,21-22-16,0 0 0,-21 21 16,0-20-16,21-1 0,0 0 15,1 0-15,-1 0 0,0 0 0,-21 1 16,21-22-16,21 0 0,-20 0 15,-1 0-15,0 0 0,21 0 0,-21 0 16,22-22-16,-22 22 0,21-21 16,1 0-16,-22 0 0,21 0 0,0-22 15,-20 22-15,20-21 0,-21 21 16,0-22-16,22 22 0,-22 0 0,0 0 16,-21 0-16,21 0 0,-21-1 15,21 22-15,-21-21 16,0 42-1,0 1 1,0-1-16,0 0 0,-21 0 16,21 0-16,0 0 0,0 1 0,0 20 15,0-21-15,0 0 0,0 0 16,0 1-16,21-1 0,0-21 0,1 0 16,-1 21-16,0-21 0,0 0 15,21 0-15,-20 0 0,20-21 0,-21 21 16,21-21-16,-20-1 0,20 1 15,0 0-15,-21 0 0,1 0 0,-1 0 16,0-1-16,0 1 16,-21-21-16,0 21 0,0 0 0,0-1 15,0 1-15,0 0 0,0 0 16,0 0-16,0 0 0,0-1 16,0 44 15,0-1-31,0 0 15,0 0-15,0 0 0,0 0 0,0 22 16,0-22-16,0 21 0,-21 1 16,21-1-16,-21 0 0,21 1 0,0 20 15,-21-21-15,21 22 0,0-1 0,0-20 16,-22 20-16,1 1 16,21 20-16,0-20 0,-21 21 0,0-1 15,0-20-15,21 20 0,-21 1 16,21 0-16,0-1 0,-22-20 0,22 21 15,-21-22-15,0 22 0,21-22 0,0 1 16,-21-1-16,0-20 0,21 20 16,-21-42-16,-1 22 0,22-1 0,-21-21 15,0 0-15,0-21 0,0 21 16,0-21-16,-1 0 0,1 0 0,0 0 16,-21-21-16,21 0 0,-1 0 15,-20 0-15,21-22 0,-21 1 0,20-21 16,1 20-16,0-20 0,0-1 15,0 1-15,21 20 0,-21-20 0,21-1 16,0 1-16,0-1 0,0 1 16,0 21-16,0-22 0,0 1 0,21 20 15,0-20-15,0 20 0,0 1 16,0-21-16,1 20 0,20 1 0,-21 0 16,21 20-16,1-20 0,-22 0 15,21-1-15,1 22 0,-22-21 0,21 21 16,0-22-16</inkml:trace>
  <inkml:trace contextRef="#ctx0" brushRef="#br0" timeOffset="791.54">4868 1524 0,'-21'21'0,"42"-42"0,-21 0 0,0 0 16,0 42 15,0 0-15,0 0-16,0 0 0,0 22 0,0-22 15,0 21-15,-21 1 0,21-22 16,0 21-16,0-21 0,0 22 16,-21-22-16,21 0 0,0 0 15,0 0-15,-21-21 0,21 21 0,0-42 47,0 0-47,0 0 0,0 0 16,0-22-16,0 22 0,0-21 15,21 0-15,0 20 0,0-20 0,0 0 16,1 21-16,-1-1 0,0-20 16,0 21-16,21 0 0,-20 21 0,-1-21 15,21 21-15,-21 0 16,0 0-16,1 0 0,-1 21 0,0 0 15,-21 0-15,0 0 0,0 22 16,0-22-16,21 21 0,-21-21 0,0 22 16,0-1-16,0-21 0,0 21 15,0-20-15,21-1 0,-21 0 0,0 0 16,21-21-16,1 21 0,-1-21 16,0 0-16,0 0 15,0 0-15,0-21 0,-21 0 0,22 0 16,-1 0-16,0-1 0,0-20 15,0 0-15,0-1 0,1 1 16,-1 0-16,0-1 0,0 1 16,-21-21-16,21 20 0,-21 1 0,21 0 15,-21-1-15,0 1 0,22 0 16,-22 20-16,0 1 0,0 0 0,0 0 16,0 42 15,0 0-31,0 0 0,0 22 15,-22-1-15,22-21 0,0 22 0,0-1 16,0 0-16,0 1 0,0 20 16,0-21-16,0 1 0,0-1 0,0 0 15,0 1-15,0-1 0,0-21 0,0 22 16,0-22-16,0 0 16,0 0-16,0 0 0,22 0 15,-1-21-15,0 0 16,0 0-16,0 0 0,-21-21 15,21 0-15,1 21 0,-1-21 0,0 0 16,0 0-16,-21-22 0,21 22 16</inkml:trace>
  <inkml:trace contextRef="#ctx0" brushRef="#br0" timeOffset="1043.4">5609 1461 0,'0'0'0,"21"0"31,0 0-15,1-22-16,-1 22 0,0-21 16,0 21-16,0 0 0,22-21 0,-22 21 15,0 0-15,0 0 0,0-21 16,0 21-16,1 0 0,-1 0 0,0 0 15,-21-21-15,21 21 16</inkml:trace>
  <inkml:trace contextRef="#ctx0" brushRef="#br0" timeOffset="2180.27">6498 1545 0,'0'0'0,"21"0"0,-21-21 0,0 0 15,0 0-15,0 0 0,0-1 16,0 1-16,0 0 16,-21 21-16,0-21 0,0 0 0,0 21 15,-1 0-15,1 0 16,0 0-16,0 0 0,0 0 0,-22 0 15,22 21-15,0 0 0,21 0 0,-21 0 16,0 22-16,0-22 0,21 21 16,-22 1-16,22-1 0,-21 0 0,21 1 15,0-1-15,0 0 0,0-21 16,0 1-16,0-1 0,0 0 0,0 0 16,21 0-16,1-21 0,-1 0 15,0 0-15,0 0 0,0 0 16,0-21-16,1 0 0,-1 0 15,0 0-15,0-1 0,0 1 16,0 0-16,1-21 0,-1 21 0,0-22 16,-21 22-16,0-21 0,0 21 15,21-22-15,-21 22 0,0 0 0,0 0 16,0 42 15,0 0-31,0 0 0,0 0 16,0 1-16,0 20 0,0-21 0,0 21 15,21-20-15,-21 20 0,21-21 0,-21 0 16,22 0-16,-22 1 0,21-1 16,0-21-16,0 21 0,0-21 15,0 0-15,1 0 16,-1 0-16,0 0 0,0-21 16,0 0-16,0-1 15,1 1-15,-22 0 0,21 0 0,0-21 16,0-1-16,0 22 0,0-21 0,1-1 15,-1 22-15,0-21 0,0 21 16,0 0-16,22-1 0,-22 1 0,0 21 16,0 0-16,21-21 0,-20 21 15,-1 0-15,0 0 0,0 21 0,-21 0 16,21 1-16,-21-1 16,0 0-16,0 21 0,0-21 0,0 1 15,0 20-15,-21-21 0,21 21 16,-21-20-16,0 20 0,21-21 15,-21 0-15,21 0 0,-22 1 0,22-1 16,0 0 0,0-42-1,0 0 1,0-1-16,0 1 0,22 0 0,-1 0 16,-21-21-16,21 20 0,0-20 15,-21 0-15,21-1 0,0 22 0,1-21 16,-22 0-16,21 20 0,0 1 15,-21 0-15,21 0 0,-21 0 0,0 42 32,0 0-17,0 0-15,0 0 0,0 22 0,0-22 16,0 21-16,0 1 0,0-1 16,0-21-16,0 21 0,0 1 0,0-22 15,0 0-15,0 0 0,21 0 16,0 1-16,1-1 0,-1-21 0,0 0 15,21 0-15,-21 0 0,1 0 0,20 0 16,-21 0-16,21 0 0,-20-21 16,20-1-16,-21 1 0,21 0 0</inkml:trace>
  <inkml:trace contextRef="#ctx0" brushRef="#br0" timeOffset="2757.67">4254 2096 0,'22'0'31,"20"0"-31,-21 0 15,21 21-15,1-21 0,20 0 16,-20 0-16,41 0 0,-20 0 0,20 0 16,1 0-16,21 0 0,0 0 15,-22 0-15,43 0 0,-21 0 0,0 0 16,21 0-16,-21 0 0,0 0 16,0 0-16,-1 0 0,1 0 0,0 0 15,0 0-15,0 0 0,-22 0 0,22 0 16,0-21-16,0 21 0,0 0 15,-22 0-15,1 0 0,21-22 0,-21 22 16,-22 0-16,22 0 0,-22 0 16,1 0-16,-22 0 0,0-21 0,-20 21 15,-1 0-15,-42 0 47,-1 0-31,1 0-16</inkml:trace>
  <inkml:trace contextRef="#ctx0" brushRef="#br0" timeOffset="3499.92">8996 1630 0,'-21'0'172,"-1"0"-172,1 0 31,21 21 48,0 0-64,21-21 1,-21 21-16</inkml:trace>
  <inkml:trace contextRef="#ctx0" brushRef="#br0" timeOffset="3832.17">8975 2096 0,'0'21'15,"21"-21"17,0 0-17,0-21-15,0-1 0,-21 1 16,21 21-16,-21-21 16,-21 21 15,0 0-16,21 21-15,-21-21 16,0 21-16,21 1 16,0-1-1,21-21 1,0 0-16</inkml:trace>
  <inkml:trace contextRef="#ctx0" brushRef="#br0" timeOffset="4724.22">11917 2223 0,'0'0'0,"21"0"0,0 0 0,0 0 0,0 0 15,1 0-15,-1 0 0,0 0 16,0 0-16,0-22 16,-21 1-16,21 21 15,-21-21-15,0 0 0,0 0 16,0 0-16,0-1 15,-21 22-15,0-21 0,-21 21 0,21-21 16,-22 21-16,1-21 0,0 21 16,20 0-16,-20 0 0,0 0 0,-1 0 15,1 21-15,21 0 0,-21 0 16,20 1-16,-20-1 0,21 0 0,0 21 16,21-21-16,0 22 0,-21-22 0,21 21 15,0-21-15,0 22 0,0-22 16,0 21-16,0-21 0,0 1 15,21-1-15,-21 0 0,21 0 16,0-21-16,0 0 0,0 21 0,22-21 16,-22 0-16,0 0 0,21 0 0,-20-21 15,20 21-15,-21-21 0,21 0 16,-20 0-16,20-1 0,-21-20 0,21 21 16,-20-21-16,20-1 0,-21 1 15,0 0-15,22-1 0,-22 1 0,0 0 16,-21-22-16,21 1 0,-21 20 0,21-20 15,-21-1-15,0 1 0,0 20 16,0 1-16,0 0 0,0-1 0,0 1 16,0 21-16,0 0 15,-21 21-15,0 21 16,21 0-16,0 21 16,0 1-16,-21-1 0,21 22 0,-21-1 15,21-21-15,-22 22 0,22-1 0,-21 1 16,21-22-16,0 22 0,0-22 15,0 0-15,0 1 0,0-22 0,0 21 16,0 1-16,0-22 0,21 0 16,1 0-16,-1 0 0,-21 0 0,0 1 15,21-22-15,0 0 0,0 0 16,0 0-16,1 0 16,-22-22-16,21 1 0</inkml:trace>
  <inkml:trace contextRef="#ctx0" brushRef="#br0" timeOffset="5179.68">12658 2011 0,'-22'0'15,"1"21"1,21 0-16,-21 0 0,21 1 0,0-1 15,0 0-15,-21 0 0,21 0 16,-21 0-16,21 22 0,0-22 16,0 0-16,0 0 0,0 0 0,0 22 15,0-22-15,0 0 0,0 0 0,0 0 16,21-21-16,0 22 0,0-22 16,0 0-16,1 0 0,-1 0 15,21 0-15,-21-22 0,0 22 16,22-21-16,-22 0 0,0 0 0,21 0 15,-20 0-15,-1-22 0,0 22 0,-21 0 16,0-21-16,0 20 16,0-20-16,0 21 0,0-21 0,0-1 15,-21 22-15,0-21 0,-1 21 16,1-1-16,0 1 0,-21 21 0,21 0 16,-1 0-16,-20 0 0,21 0 0,0 0 15,0 0-15,-1 21 0,1 1 16,21-1-16,-21 0 0,21 0 0,-21 0 15,21 22-15,0-22 0,0 0 16,0 0-16,21-21 0,0 0 16,0 0-16,1 0 0,20 0 0</inkml:trace>
  <inkml:trace contextRef="#ctx0" brushRef="#br0" timeOffset="6100.16">14393 1566 0,'0'-42'15,"0"21"1,-21 21 0,0 0-16,0 0 15,0 0-15,-1 0 0,1 0 16,0 0-16,-21 0 0,21 21 0,-22 0 15,1-21-15,21 21 0,-22 1 16,1-1-16,21 21 0,-21-21 16,20 0-16,1 1 0,0-1 0,0 0 15,0-21-15,21 21 0,-21 0 16,21 0-16,0 1 16,21-22-1,0 0-15,0 0 0,0 0 16,0 0-16,1 0 0,20 0 15,-21 0-15,21 0 0,1 0 0,-1 0 16,-21 21-16,22-21 0,-1 21 0,-21-21 16,21 21-16,-20 0 0,-1-21 15,0 21-15,-21 1 0,0-1 16,0 0-16,0 0 16,0 0-16,-21 0 0,0 1 0,-1-22 15,1 21-15,-21 0 0,0 0 0,20-21 16,-20 21-16,21 0 0,-21-21 15,20 22-15,1-22 0,0 0 0,0 0 16,0 21-16,0-21 0,-1 0 0,44 0 47,-1-21-31,0 21-16,0 0 15,0 0-15,0 0 0,1 0 0,-1 0 16,0 0-16,0 0 15,-21 21 1,0 0-16,0 0 16,0 0-16,-21 0 0,21 22 15,-21-22-15,0 21 0,-1 1 0,1-1 16,0-21-16,0 21 0,0 1 0,0-22 16,-1 21-16,22-21 0,-21 1 15,21-1-15,0 0 0,0 0 16,21-21 15,1 0-31,-1 0 0,-21-21 0,21 21 16,0-21-16,-21 0 15,0-1 1,21 22-16</inkml:trace>
  <inkml:trace contextRef="#ctx0" brushRef="#br0" timeOffset="7027.99">13758 4763 0,'0'0'0,"0"21"15,-21-21-15,0 0 16,0 21-16,21-42 47,0 0-47,21-1 15,21 22-15,-21-21 0,1 0 16,20 21-16,-21-21 0,21 21 0,-20 0 16,20-21-16,-21 21 0,21 0 0,-20 0 15,-1-21-15,-21 42 32,-21-21-32,-1 21 0,1 0 15,-21 0-15,21 0 0,-22 1 16,22 20-16,-21-21 0,21 21 0,-22-20 15,22 20-15,0-21 0,0 0 0,0 22 16,21-22-16,0 0 0,0 0 16,0 0-16,0 0 0,21 1 15,0-22-15,0 21 0,22-21 0,-22 0 16,21 0-16,-21 21 0,22-21 16,-1 0-16,-21 21 0,21-21 0,-20 0 15,20 0-15,-21 21 0,0-21 0,-21 21 16,0 1-16,0-1 15,0 0-15,0 0 16,0 0-16,-21 0 0,0 1 0,0-1 16,0 0-16,-22 0 0,22 0 0,-21 0 15,-1 1-15,1-1 0,21 21 16,-21-21-16,-1 0 0,1 1 0,21-1 16,-22 0-16,22 0 0,-21-21 0,21 21 15,0 0-15,-1-21 0,1 0 16,0 22-16,0-22 0,-21 0 0,20 0 15,1-22-15,0 1 0,21 0 16,0-21-16</inkml:trace>
  <inkml:trace contextRef="#ctx0" brushRef="#br0" timeOffset="7627.37">15896 3090 0,'0'0'0,"21"-21"0,0 0 16,1 0-16,-1 0 0,0 0 0,0-1 15,-21 1-15,21 21 0,-21-21 16,-21 21 0,0 21-16,0-21 15,0 43-15,-1-22 0,1 21 0,0 0 16,0 1-16,0 20 0,0 1 0,-22-22 15,22 22-15,-21-1 0,21 1 16,-22-1-16,1-21 0,21 22 16,-22-22-16,22 1 0,0-1 0,0-21 15,0 21-15,0-20 0,21-1 16,0 0-16,21-42 31,0 0-15,0-22-16,0 22 0</inkml:trace>
  <inkml:trace contextRef="#ctx0" brushRef="#br0" timeOffset="7895.88">16319 2942 0,'0'0'0,"0"21"16,0 1-16,-21-1 0,0 0 15,0 21-15,0 1 0,0-1 16,-22 0-16,22 22 0,-21-1 0,-1 1 16,22-1-16,-21-20 0,0 20 15,-1 1-15,1-22 0,21 0 0,-22 1 16,22-1-16,-21 0 0,21-21 0,0 22 16,-1-22-16,22 0 0,0 0 15,-21 0-15,21 1 16,0-44-1,21 22-15</inkml:trace>
  <inkml:trace contextRef="#ctx0" brushRef="#br0" timeOffset="9005.31">17081 3387 0,'0'0'0,"22"0"16,-1 0-16,0 0 0,0-21 16,0-1-16,0 22 0,1-21 15,-22 0-15,21 0 0,0 0 0,0 0 16,0-1-16,-21 1 0,0 0 15,0 0-15,0 0 0,0 0 0,0-1 16,-21 22-16,-21 0 16,21 0-16,-1 0 0,-20 0 0,21 0 15,-21 0-15,-1 22 0,22-22 0,-21 21 16,21 0-16,-22 21 0,22-21 16,0 1-16,21-1 0,0 21 0,0-21 15,0 0-15,0 1 16,0 20-16,0-21 0,21 0 0,0 0 15,0 1-15,1-1 0,-1 0 0,0 0 16,0 0-16,0 0 0,0 1 16,1-1-16,-1 0 0,0 0 0,-21 0 15,0 0-15,0 1 0,0-1 16,0 0-16,-21 0 16,0 0-16,-1-21 0,1 0 0,0 0 15,0 0-15,0 0 0,0 0 16,-1 0-16,-20 0 0,21-21 0,0 21 15,0-21-15,-1 0 0,1 21 0,0-21 16,21-1-16,-21 1 16,0 0-16,21 0 0,-21 0 0,21 0 15,0 42 17,0 0-32,0 0 15,0 0-15,21 0 0,0 1 16,0-1-16,0 0 0,0 0 0,1-21 15,20 21-15,-21-21 0,0 0 0,22 21 16,-22-21-16,21 0 0,-21 0 16,22 0-16,-1 0 0,0 0 0,1 0 15,-1-21-15,0 0 0,22 21 0,-22-21 16,22 0-16,-22-22 16,0 22-16,1 0 0,-1-21 0,0-1 15,1 1-15,-22 0 0,21-1 16,-21 1-16,0-21 0,1 20 0,-22 1 15,0-22-15,0 22 0,0 21 0,0-21 16,0 20-16,0 1 0,0 0 16,-22 42-1,1 0-15,0 1 16,21 20-16,0 0 0,-21 1 0,21-1 16,-21 0-16,21 1 0,0 20 15,0-21-15,0 1 0,0-1 0,0-21 16,0 22-16,0-1 0,0-21 15,0 0-15,0 0 0,0 1 16,0-1-16,0 0 0,0 0 0,21-21 16,0 21-16,0-21 15,0 0-15,1 0 16,-1-21-16,0 0 16,0 0-16,0 0 0,0-1 15,-21 1-15,22 0 0,-22 0 16,0-21-16,0 20 0</inkml:trace>
  <inkml:trace contextRef="#ctx0" brushRef="#br0" timeOffset="9212.19">17759 3366 0,'0'0'0,"-21"0"0,42 0 31,0 0-15,0 0-16,0 0 0,0 0 0,1 0 15,-1 0-15,21-22 0,-21 22 16,0 0-16,1 0 0,-1 0 0,0 0 16,0 0-16,0 0 0,0 0 0,1 0 15,-1 0 1,-21-21-16,21 21 0</inkml:trace>
  <inkml:trace contextRef="#ctx0" brushRef="#br0" timeOffset="10273.51">18584 3556 0,'0'0'0,"21"-21"16,-21 0-16,0 0 16,0-1-16,0 1 0,0 0 15,0 0-15,0 0 0,0 0 16,0-1-16,-21 1 0,0 0 16,0 0-16,0 21 0,0 0 15,-1 0-15,1 0 0,-21 0 16,21 0-16,0 21 0,-22 0 0,22 22 15,0-22-15,-21 21 0,20-21 0,1 22 16,0-1-16,0 0 0,21-21 16,0 22-16,0-22 0,0 0 0,0 0 15,0 0-15,0 1 0,0-1 16,21-21 0,0 0-16,22 0 0,-22 0 0,0 0 0,0 0 15,21-21-15,-20 21 16,20-22-16,-21 1 0,0 0 0,22 0 15,-22 0-15,0 0 0,0-1 0,0 1 16,0-21-16,-21 21 0,0 0 16,22-1-16,-22 1 0,0 0 0,0 0 15,0 0-15,-22 21 32,22 21-32,-21 0 15,21 0-15,0 22 0,0-22 16,0 0-16,0 0 0,0 0 0,0 22 15,0-22-15,0 0 0,21 0 16,1 0-16,-22 0 0,21-21 16,0 0-16,0 0 0,21 0 0,-20 0 15,-1 0-15,0 0 0,0 0 16,21 0-16,-20 0 0,-1-21 0,0 21 16,0-21-16,0 0 0,0 0 15,-21 0-15,22-22 0,-1 22 0,0-21 16,-21-1-16,21 1 0,0 0 15,-21-22-15,21 22 0,1 0 0,-22-22 16,21 22-16,-21-1 16,0 1-16,21 0 0,0-1 0,-21 22 15,0 0-15,0 0 0,0 0 0,0 42 32,0 0-32,0 21 0,-21-20 0,0 41 15,0-21-15,-1 22 0,1-22 16,0 22-16,0-1 0,0 1 0,21-1 15,-21-20-15,-1 20 0,22-21 16,-21 1-16,21-1 0,0 0 0,0-20 16,0-1-16,0 0 0,0 0 15,21 0-15,1-21 0,-1 21 16,0-21-16,0 0 16,0 0-16,0 0 0,1-21 15,-1 21-15,0-21 0,0 0 0,0 21 16,22-21-16,-43 0 0,21-1 0,0-20 15,0 21-15,-21 0 0</inkml:trace>
  <inkml:trace contextRef="#ctx0" brushRef="#br0" timeOffset="10479.39">18902 3366 0,'0'0'0,"21"0"15,0 0-15,21 0 16,-20-22-16,-1 22 16,0 0-16,0 0 0,21-21 0,-20 21 15,-1 0-15,21 0 0,-21 0 16,22 0-16,-22-21 0,0 21 0,21 0 16,-21 0-16,1 0 0,-1 0 15</inkml:trace>
  <inkml:trace contextRef="#ctx0" brushRef="#br0" timeOffset="12675.44">19579 3577 0,'21'0'46,"0"0"-46,1 0 16,-1-21-16,0 21 0,0-21 0,0 0 16,22 21-16,-22-21 0,0-1 15,0 1-15,0 0 0,0 21 0,1-21 16,-1 0-16,-21 0 0,21-1 16,-21 1-16,0 0 0,0 0 0,0 0 15,-21 21-15,0-21 16,-1 21-16,1 0 0,-21 0 0,21 0 15,0 0-15,-22 21 0,22 0 16,-21 0-16,21 0 0,-1 0 0,1 22 16,0-1-16,0-21 0,21 22 0,0-1 15,0-21-15,0 21 0,0-20 16,0-1-16,21 0 0,0 0 0,0-21 16,1 21-16,-1-21 0,21 0 15,-21 0-15,22 0 0,-22 0 0,21 0 16,0 0-16,1 0 0,-1-21 0,-21 0 15,22 0-15,-1 0 0,0-1 16,1 1-16,-22 0 0,21 0 16,-21 0-16,0-22 0,1 22 15,-22 0-15,0-21 0,21 21 0,-21-1 16,0 1-16,0 0 0,0 42 31,-21 0-31,21 1 16,0 20-16,0-21 0,-22 0 15,1 22-15,21-22 0,0 0 0,0 21 16,-21-21-16,21 1 0,0-1 16,-21 0-16,21 0 0,0 0 0,0 0 15,0-42 17,21 0-17,0 21-15,-21-21 0,0 0 0,21 0 16,1-1-16,-22 1 0,21 0 15,0 0-15,-21-21 0,21 20 0,0 1 16,0-21-16,1 21 0,-1 0 16,0-1-16,0 22 0,0-21 0,0 21 15,1 0-15,-1 0 16,0 21-16,0 1 0,-21-1 16,21 0-16,0 0 0,-21 0 0,0 0 15,0 1-15,0 20 0,0-21 16,0 0-16,0 0 15,0 1-15,0-1 0,0 0 16,0 0-16,0-42 47,0 0-47,0 0 0,0-1 16,22 1-16,-1 0 0,0-21 15,0 21-15,0-22 0,0 22 0,22-21 16,-22 21-16,0-22 0,0 22 15,22 0-15,-22 0 0,0 21 0,0 0 16,0 0-16,0 0 0,1 0 16,-1 0-16,-21 21 0,0 0 0,0 0 15,0 0-15,0 22 0,0-22 16,0 0-16,0 21 0,0-20 16,0-1-16,-21 0 0,21 0 0,0 21 15,0-20-15,0-1 0,0 0 16,21 0-1,0-21-15,0 0 0,21 0 0,-20 0 16,20 0-16,-21 0 0,21-21 16,-20 21-16,20-21 0,-21 0 0,21-1 15,-20 22-15,20-21 0,-21 0 16,0-21-16,0 21 0,1-1 0,-1 1 16,-21 0-16,0-21 0,0 21 15,0-1-15,0 1 0,0 0 16,-21 21-1,-1 0-15,1 0 16,0 0-16,0 21 0,21 0 0,0 1 16,-21-1-16,21 0 0,-21 0 0,21 21 15,0-20-15,0-1 0,0 0 16,0 0-16,0 0 0,0 0 16,0 1-16,21-1 15,0-21-15,0 0 0,0 0 16,0 0-16,1 0 0,-1 0 0,0 0 15,0 0-15,0 0 16,22-21-16,-22-1 0,0 22 0,21-21 16,-21 0-16,1 21 0,-1-21 15,0 0-15,0 0 0,-21-22 0,0 22 16,21 0-16,-21 0 0,21 0 0,-21-1 16,0 44 15,0-1-31,0 0 15,-21 0-15,0 0 0,0 0 16,21 1-16,0 20 0,-21-21 16,0 0-16,21 0 0,-22 1 0,22-1 15,0 0-15,0 0 16,0-42 31,22 0-32,-22 0-15,21-1 0,0 1 0,0 0 16,0-21-16,0 21 0,1-1 16,-1-20-16,0 21 0,0 0 0,0 0 15,0-1-15,1 1 16,-1 0-16,0 21 0,0 0 0,0 0 16,-21 21-1,21 0-15,-21 1 0,0-1 0,0 21 16,0-21-16,0 0 0,0 22 15,0-22-15,22 0 0,-1 0 0,0 0 16,-21 1-16,21-1 0,0 0 0,0-21 16,1 0-16,-1 21 0,0-21 15,0 0-15,0 0 0,0 0 0,1 0 16,-1 0-16,0 0 0,0-21 16,0 0-16,0 21 0,1-21 0,-1-1 15,0 1-15,0-21 0,0 21 16,0-22-16,1 1 0,-1 0 15,0-1-15,0 1 0,-21 0 0,21-1 16,0 1-16,1-21 0,-22 20 16,21 1-16,-21 0 0,21-1 0,-21 22 15,0-21-15,0 21 0,0-22 16,21 43-16,-21-21 0,0 42 16,0 0-1,-21 22-15,0-1 0,0-21 16,-1 43-16,1-22 0,0 0 15,0 22-15,0-22 0,0 1 0,-1 20 16,22-21-16,0 1 0,0-22 16,0 21-16,0-21 0,0 22 0,0-22 15,0 0-15,0 0 16,22 0-16,-1-21 0,0 22 16,0-22-16,0 0 15,0 0-15,1 0 0,-1 0 16,0 0-16,0 0 0,0-22 15,0 22-15,1-21 0,-1 0 0,0 0 16,0 0-16,0 0 0,-21-1 16,0 1-16</inkml:trace>
  <inkml:trace contextRef="#ctx0" brushRef="#br0" timeOffset="12956.28">22669 3175 0,'0'0'0,"-21"0"0,0 0 16,0 0-16,0 0 0,21-21 16,21 21-1,0-21 1,21 21-16,-20 0 0,20 0 16,-21-21-16,21 21 0,1 0 0,-1 0 15,0-22-15,-20 22 0,20 0 16,0 0-16,-21 0 0,1-21 15,20 21-15,-21 0 0,0 0 16,0 0-16,1 0 16,-44 0 15,1 0-31</inkml:trace>
  <inkml:trace contextRef="#ctx0" brushRef="#br0" timeOffset="16648.43">10499 7493 0,'0'-21'16,"0"0"-16,0 0 16,0-1-16,0 1 0,0 0 15,0 0-15,-22 21 0,22-21 16,0 0-16,0-1 0,0 1 15,0 0 1,-21 21 0,21-21-16,-21 42 31,21 0-15,-21 0-16,21 1 0,0-1 0,0 21 15,0-21-15,-21 22 0,21-1 16,0 0-16,-21 1 0,21-1 0,0 0 15,0 1-15,0-1 0,-22 0 0,22 1 16,0-1-16,0 0 0,0-21 16,0 22-16,0-22 0,0 0 15,0 0-15,0 0 0,22-21 16,-1 0 0,0 0-16,0 0 0,-21-21 15,21 21-15,0-21 0,-21 0 0,22 0 16,-1 0-16,0-22 0,0 22 15,0 0-15,22-21 0,-22-1 0,21 22 16,-21-21-16,22-1 0,-22 22 0,0-21 16,0 21-16,0-22 0,0 22 15,1 0-15,-1 0 16,-21 42 15,0 0-15,0 0-16,0 1 0,-21 20 0,21-21 15,-22 0-15,22 22 0,-21-22 16,21 0-16,0 21 0,-21-21 0,21 1 16,0-1-16,0 0 0,-21 0 0,21 0 15,0 0 1,0-42 78,21 21-32,0 0-46,-21 21-16,21 1 15,1-1 1,-1-21-16,-21 21 0,21-21 16,0 0-16,0 21 0,0-21 15,1 0-15,-1 0 16,0 0-16,0 0 0,0-21 0,0 21 16,1-21-16,-1 0 0,0 21 0,0-22 15,0 1-15,22 0 0,-22 0 16,0 0-16,0 0 0,-21-1 0,21 1 15,-21-21-15,21 21 0,-21 0 0,0-22 16,0 22-16,0-21 0,0 21 16,0-1-16,0 1 0,0 0 0,0 0 15,0 0-15,0 0 16,-21 42 15,21 0-31,0 0 0,0 0 16,-21 0-16,21 1 0,0 20 15,0-21-15,0 21 0,0-20 0,0 20 16,0-21-16,0 0 0,0 22 0,0-22 16,0 0-16,0 21 0,0-21 15,21 1-15,0-1 0,-21 0 0,22-21 16,-1 0-16,0 21 0,0-21 0,0 0 16,0 0-16,1 0 0,-1 0 15,0-21-15,0 0 0,21 0 16,-20-1-16,-1 1 0,21 0 0,-21 0 15,22 0-15,-22-22 0,21 1 16,-21 0-16,0 21 0,1-43 0,-1 22 16,0-1-16,0 1 0,-21-21 15,0 20-15,0 1 0,0 0 0,0-1 16,0 1-16,0 21 0,0-22 0,0 22 16,-21 42-1,0 1 1,21-1-16,-21 0 0,21 21 0,0 1 15,0-1-15,0 0 0,0 22 16,0-22-16,0 0 0,0 1 16,0-1-16,-22 0 0,22 1 0,0-1 15,-21 0-15,21-20 0,0 20 0,0-21 16,0 0-16,-21 0 0,21 1 16,0-1-16,0 0 0,0 0 15,0-42 1,0 0-1,21 0-15,-21-1 0,21 1 16,1 0-16,-22 0 0,21-21 0,0 20 16,0 1-16,43-63 15,-43 62 1,-21 1-16,21 21 0,0 0 16,0 21-1,-21 1-15,0-1 0,0 0 16,0 0-16,0 0 0,0 0 15,0 1-15,0-1 0,0 0 16,21 0-16,1 0 0,-1 0 16,0-21-16,0 0 0,0 0 15,0 0-15,22 0 0,-22 0 16,0 0-16,0 0 0,22 0 0,-22-21 16,0 0-16,21 21 0,-21-21 0,1 0 15,-1 0-15,0-1 0,0 1 16,0-21-16,-21 21 0,21 0 15,-21-22-15,0 22 0,0 0 0,0 0 16,0-22-16,0 22 0,0 0 16,0 42 15,0 0-31,0 1 16,0-1-16,-21 0 0,21 0 0,0 21 15,0-20-15,0-1 0,0 0 0,0 0 16,0 0-16,0 0 0,0 1 0,0-1 15,0 0-15,21 0 16,1-21-16,41 0 31,-42 0-31,0 0 0,1-21 16,20 0-16,-21 0 0,0 21 0,0-22 16,1-20-16,-1 21 0,21 0 0,-21-22 15,0 1-15,1 0 0,-1-1 16,0-20-16,0-1 0,21 22 0,-20-21 15,-1-1-15,0 22 0,-21-1 0,0 1 16,21 21-16,-21 0 0,0 0 16,0-1-16,-21 22 15,0 0-15,0 22 16,-1-1-16,1 0 16,21 21-16,-21-21 0,0 22 0,21-1 15,-21 0-15,21 1 0,0-1 0,0 0 16,0 1-16,-21-1 0,21 0 15,0 1-15,0-22 0,0 21 0,0 1 16,0-22-16,0 0 0,0 0 0,0 21 16,0-20-16,21-22 0,-21 21 15,21 0-15,0 0 0,0-21 0,22 21 16,-22-21-16,0 0 0,21 0 16,-21 0-16,22 0 0,-1 0 15,0-21-15,-20 0 0,20 21 0,0-21 16,1 0-16,-22-1 0,21 1 15,-21 0-15,22 0 0,-22 0 16,0 0-16,-21-1 0,21-20 0,0 21 16,-21 0-16,0 0 0,0-1 0,0 1 15,0 0-15,0 0 0,-21 21 32,0 0-32,21 21 0,-21-21 15,0 21-15,21 0 0,0 22 16,0-22-16,0 0 0,0 0 15,0 0-15,0 1 0,0-1 0,0 0 0,0 0 16,0 0-16,21 0 16,0 1-16,0-22 0,0 0 15,0 0-15,1 0 0,-1 0 0,0 0 16,21 0-16,-21 0 0,22 0 0,-1-22 16,0 22-16,-20-21 0,20 21 15,0-21-15,-21 0 0,1 0 0,-1 21 16,0-21-16,0-22 0,0 22 0,0 0 15,-21-21-15,0 20 0</inkml:trace>
  <inkml:trace contextRef="#ctx0" brushRef="#br0" timeOffset="17051.75">12721 6858 0,'0'0'0,"-21"0"0,0 21 0,-22-21 16,22 0-16,21 21 0,-21-21 0,21 22 16,-21-22-16,21 21 0,21-21 31,0 0-31,0 0 15,1 0-15,-1 0 0,0 0 16,0 0-16,0 0 16,0 0-16,-21-21 0,0-1 15,0 1 1,-21 21 0,0 0-16,0 0 0,0 0 15,21 21 1,-21-21-16,21 22 0,-22-22 0,22 21 15,0 0-15,0 0 0,22 0 16,-1-21 0,0 0-16,21 0 0</inkml:trace>
  <inkml:trace contextRef="#ctx0" brushRef="#br0" timeOffset="17723.61">16425 6519 0,'0'0'0,"21"-21"0,22 0 0,-43 0 0,0 0 15,0 0-15,0-1 0,0 1 16,0 0-16,-21 21 0,-1-21 0,1 21 15,-21 0-15,0 0 0,-1 0 16,1 0-16,-22 0 0,22 21 16,-21 0-16,20 0 0,-20 22 0,-1-1 15,1 22-15,20-1 0,-20 1 16,-1-1-16,1 1 0,21 20 0,-22 1 16,22 0-16,21-1 0,-1 1 15,1 0-15,21-1 0,0-20 0,0 20 16,0-20-16,0-1 0,0 1 0,0-1 15,21-20-15,1-1 0,-1 0 16,0 1-16,21-1 0,-21 0 0,22-20 16,-22-1-16,21 0 0,1-21 0,-1 21 15,-21-21-15,21 0 0,1 0 16,20 0-16,-20-21 0,-1 21 16,0-21-16,1 0 0,20-22 0</inkml:trace>
  <inkml:trace contextRef="#ctx0" brushRef="#br0" timeOffset="19679.83">16827 7006 0,'0'0'0,"0"-63"16,0 42-16,0-1 15,0 1-15,-21 0 0,21 0 0,-21 21 16,0 0-16,0 0 15,0 0-15,-1 0 0,1 0 0,0 21 16,0 0-16,-21 0 0,20 1 0,1 20 16,0 0-16,0 1 0,0 20 15,0 1-15,-1-22 0,1 21 0,21 1 16,0-1-16,0-20 0,0 20 0,0-20 16,0-1-16,0 0 0,21-21 15,-21 1-15,43-1 0,-22 0 0,0 0 16,21-21-16,-20 0 0,20 0 0,-21 0 15,21 0-15,1 0 0,-1 0 16,-21-21-16,22 21 0,-22-21 16,21 0-16,-21-1 0,0 1 0,22 0 15,-22-21-15,0 21 0,0-22 16,-21 22-16,21-21 0,1-1 0,-22 1 16,21 0-16,-21 21 0,0-22 0,0 22 15,0 0-15,0 0 0,0 0 16,0 42-1,-21 0-15,21 0 16,0 0-16,0 22 0,-22-1 0,22-21 16,0 21-16,-21 1 0,21-22 0,0 21 15,0-21-15,0 1 16,0-1-16,0 0 0,21 0 0,1 0 16,-22 0-16,21-21 0,0 0 0,0 22 15,0-22-15,22 0 0,-22 0 16,0 0-16,21 0 0,-21-22 0,22 1 15,-22 21-15,21-21 0,-21 0 0,1 0 16,-1 0-16,0-1 0,0-20 16,-21 21-16,21-21 0,-21 20 0,0-20 15,0 0-15,0-1 0,0 1 0,-21 21 16,0-21-16,0 20 0,-22 1 16,22 0-16,0 21 0,0 0 0,-21 0 15,20 0-15,-20 0 0,21 0 16,-21 0-16,20 21 0,-20 22 15,21-22-15,0 21 0,0-21 0,-1 22 16,1-1-16,0-21 0,21 21 0,0-20 16,0 20-16,0-21 0,0 0 15,21 22-15,0-22 0,1 0 0,-1-21 16,21 21-16,-21 0 0,22-21 16,-1 0-16,0 0 0,1 21 0,-1-21 15,0 0-15,1 0 0,-1 0 0,0 0 16,1-21-16,-1 0 0,0 21 15,-21-21-15,22 0 0,-1 0 0,0-1 16,-20 1-16,20 0 0,-21 0 16,0-21-16,22 20 0,-43 1 15,21-21-15,0 21 0,-21 0 0,21-1 16,-21 1-16,-21 21 31,0 21-31,21 1 0,0-1 16,-21 0-16,21 21 0,-22-21 0,22 1 15,0 20-15,0-21 0,0 0 16,-21 0-16,21 1 0,0-1 0,-21 0 16,21 0-16,0 0 15,0 0-15,0-42 47,0 0-47,0 0 16,0 0-16,0 0 0,21-1 15,-21-20-15,21 21 0,1-21 16,-22 20-16,21-20 0,0 21 0,-21 0 16,21 0-16,0-1 0,0 1 0,1 21 15,-1 0-15,0 0 16,0 21-16,0 1 0,0 20 16,-21-21-16,0 0 0,22 22 15,-22-22-15,21 0 0,0 21 0,-21-21 16,0 1-16,21-1 0,0 0 0,-21 0 15,0 0-15,21 0 0,1-21 16,-22 22-16,21-22 16,0 0-16,0 0 15,0-22-15,-21 1 16,21 21-16,1-21 0,-1 0 16,0 0-16,21-22 0,-21 22 0,22-21 15,-1 21-15,-21-22 0,22 1 0,-1 0 16,0 21-16,1-22 0,-1 22 15,0 0-15,-21 0 0,22 0 16,-22 21-16,0 0 0,0 0 16,0 21-16,-21 0 0,22 0 0,-22 0 15,0 0-15,0 1 0,0-1 0,0 0 16,0 0-16,0 0 0,0 0 16,0 1-16,-22-1 0,22 0 0,0 0 15,0 0-15,0-42 47,0 0-31,0 0-16,0 0 15,-21-1-15,21 1 0,-21 0 0,21 0 16,-21-21-16,0 20 0,21 1 16,-21 0-16,-1 0 0,22 0 15,-21 21-15,0 0 0,0-21 0,0 21 16,0 0-16,-1 0 0,-20 21 15,21-21-15,0 21 0,0 0 0,-22 21 16,22-20-16,0-1 0,0 21 0,0-21 16,-1 22-16,22-22 0,0 21 15,0-21-15,0 22 0,0-22 0,0 0 16,0 0-16,0 0 0,0 0 0,22 1 16,-1-1-16,0-21 15,0 0-15,0 0 0,0 0 0,22 0 16,-22 0-16,0 0 0,0 0 0,22-21 15,-22-1-15,0 1 16,0 21-16,21-21 0,-20-21 0,-1 21 16,0-1-16,0-20 0,0 0 0,0-1 15,-21 1-15,22 0 0,-1-22 16,0 22-16,-21-22 0,21 22 0,-21-21 16,21-1-16,-21 22 0,0-1 0,21-20 15,1 42-15,-22-22 0,0 1 16,0 21-16,0 0 0,0 0 0,-22 42 31,1 0-31,21 21 16,-21-21-16,0 22 0,21-1 15,0 22-15,-21-22 0,21 21 16,-21-20-16,21 20 0,0 1 0,0-22 16,0 22-16,0-22 0,0 0 0,0 1 15,0-22-15,0 21 0,0-21 16,0 0-16,21 1 0,-21-1 0,21-21 15,0 21-15,0-21 0,0 0 16,1 0-16,-1 0 0,0-21 16,0 21-16,0-21 0,0-1 0</inkml:trace>
  <inkml:trace contextRef="#ctx0" brushRef="#br0" timeOffset="21591.86">19579 7557 0,'21'0'15,"0"0"-15,1 0 16,-1-22-16,0 22 0,-21-21 16,21 0-16,0 21 15,-21-21-15,21 0 0,1-22 0,-22 22 16,21 0-16,-21-21 0,21 21 0,-21-22 16,21 22-16,-21 0 0,0-21 15,0 20-15,0 1 0,0 0 16,0 42-1,-21 0 1,21 1-16,0-1 0,-21 21 0,21-21 16,-21 22-16,21-22 0,-22 21 15,22-21-15,0 22 0,0-22 0,0 0 16,0 0-16,0 0 0,0 0 0,0 1 16,22-22-1,-1 21-15,0-21 0,0 0 0,0 0 16,0 0-16,22 0 0,-22-21 0,0-1 15,21 22-15,-20-21 0,-1 0 16,21 0-16,-21 0 0,22-22 0,-22 22 16,21-21-16,-21 0 0,0-1 0,22 1 15,-22 0-15,0-1 0,0-20 16,0 20-16,1 1 0,-22 0 0,21-22 16,-21 22-16,21 0 0,-21-1 15,0 1-15,0 21 0,0 0 16,0-1-16,-21 22 15,0 22-15,-1-1 0,1 0 16,0 0-16,0 21 0,0-20 0,0 20 16,21 0-16,0 1 0,0-1 0,-22 21 15,22-20-15,0-1 0,-21 22 16,21-22-16,0 0 0,0 1 0,0-1 16,0 0-16,0 1 0,0-1 15,0-21-15,0 0 0,21 0 0,1 1 16,-22-1-16,21-21 0,0 0 0,0 0 15,0 0-15,0 0 16,22 0-16,-22 0 0,0-21 16,0-1-16,22 1 0,-22 0 0,0 0 15,21 0-15,-21 0 0,1-22 16,-1 22-16,21-21 0,-21-1 0,0 22 16,-21-21-16,22 21 0,-22 0 15,21-1-15,-21 1 0,0 42 31,0 1-31,0-1 0,-21 0 0,-1 0 16,22 21-16,0-20 0,0-1 16,0 0-16,0 21 0,0-21 0,0 1 15,0-1-15,0 0 0,0 0 16,22 0 0,-1-21-16,0 0 0,0 0 0,0 0 15,0 0-15,22 0 0,-22 0 0,0 0 16,21 0-16,-20-21 0,-1 0 15,0 21-15,0-21 0,0 0 0,0-1 16,1-20-16,-22 21 0,21-21 16,-21 20-16,21 1 0,-21-21 0,21 21 15,-21 0-15,0-1 0,0 44 32,0-1-17,0 0-15,0 21 0,0-21 16,-21 1-16,21 20 0,-21-21 15,21 0-15,0 0 0,0 1 0,0-1 16,0 0-16,0 0 0,0 0 0,0 0 16,21-21-1,0 0-15,0 0 0,0 0 16,1 0-16,-1 0 0,0 0 0,0 0 16,0 0-16,0 0 0,-21-21 15,22 0-15,-1 0 0,-21 0 16,0 0-16,0-1 0,0 1 0,0 0 15,0-21-15,-21 21 0,-1-1 16,1 22-16,0-21 0,0 0 16,0 21-16,0 0 0,-1 0 15,22-21 1,22 0 0,20 21-1,-21-21-15,0-1 0,22 22 16,-22 0-16,21-21 0,0 21 0,-20 0 15,20 0-15,0 0 0,1 0 16,-1 0-16,-21 0 0,21 0 0,1 0 16,-22 21-16,0 1 0,0-1 15,-21 0-15,0 21 0,0-21 16,0 1-16,0-1 0,0 0 0,0 0 16,0 0-16,0 0 15,0 1-15,-21-1 0,0 0 16,21 0-16,-21-21 0,21 21 0,-21-21 15,21 21-15,-22-21 16,22-21 31,0 0-47,0 0 16,0 0-16,0 0 0,22-1 0,-1-20 15,0 0-15,0 21 0,0-22 16,0 1-16,1 0 0,-1 20 15,21-20-15,-21 21 0,22 0 0,-22 0 16,0-1-16,21 22 0,-21 0 16,1 0-16,-1 0 0,0 22 15,-21-1-15,21 0 0,-21 0 0,0 21 16,0-20-16,0-1 0,0 21 16,0 0-16,0-20 0,0-1 0,0 21 15,0-21-15,0 0 0,-21 22 16,21-22-16,0 0 0,-21 0 15,21 0 1,0-42 15,0 0-15,0 0-16,0 0 16,0 0-16</inkml:trace>
  <inkml:trace contextRef="#ctx0" brushRef="#br0" timeOffset="21839.72">21780 6689 0,'0'0'0,"-21"-21"15,-21-1 1,21 22-16,0 0 15,21-21-15,21 21 47,0 0-47</inkml:trace>
  <inkml:trace contextRef="#ctx0" brushRef="#br0" timeOffset="22095.57">20595 6879 0,'0'0'0,"-21"0"0,0 0 16,42 0-1,0 0 1,0 0-16,0 0 0,22-21 0,-22 21 15,21-21-15,-21 21 0,22 0 16,-1-21-16,0 21 0,-20 0 16,20 0-16,-21-21 0,0 21 0,-21-22 31,-21 1-15,0 21-16</inkml:trace>
  <inkml:trace contextRef="#ctx0" brushRef="#br0" timeOffset="22444.37">20193 6477 0,'0'0'0,"-21"0"15,0 0-15,-1 0 31,44 0 16,-22-21-47,21 21 16,0-21 0,-21 0-16,0-1 31,21 22 0,0 0-31,22 0 16,-22 22-16,21-22 0,22 21 15,-22-21-15,21 21 0,1-21 0</inkml:trace>
  <inkml:trace contextRef="#ctx0" brushRef="#br0" timeOffset="22890.12">22775 6392 0,'0'0'15,"43"-63"-15,-22 63 16,0-21-16,0 21 0,0 0 15,0 0-15,22 0 0,-22 0 0,0 0 16,0 0-16,0 0 0,1 21 0,-1 21 16,0-21-16,0 22 0,21-1 15,-20 0-15,-22 22 0,21-1 0,0-20 16,0 20-16,-21 1 0,0-22 16,0 22-16,0-1 0,0 1 15,0-1-15,0-21 0,0 22 0,-21-1 16,0 1-16,-22-22 0,1 22 15,0-22-15,-22 0 0,22 22 0,-22-22 16,-20 1-16,20-22 0,-20 21 0,20 0 16,1-20-16,-1 20 0,1-21 15,-1 0-15,22 0 0,-1 1 0,1-1 16,21 0-16,0 0 0,0-21 0,-1 0 16,22 21-16,0-42 31,0 0-31,0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1FF-51DF-4F0F-A1F5-0089AEEDB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BD926-B45E-493A-A5F1-E8497112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8E0-BF61-4F92-9A32-217BE53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17E9-2257-4EC8-913A-17271913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F50F-0480-4712-87DD-9CC1E428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8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5AFB-E86A-47BE-9ECC-89C52A7B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84B1-5CAC-4AB1-8B33-F4E3348F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28C4-B10B-4AE0-9809-26958EE8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85CD-E643-4935-8D45-34395D48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9D2B-2C15-464A-97AE-6B9E12B0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8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6A56A-F436-4D2F-ABDB-A43DEBDBE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E6C75-6EAC-4B10-AE8D-CC6BDE34D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81AB-9963-41D6-9305-0C28EB5E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BE7A-EE63-48F9-B479-C80FCD40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0048-E9AA-4115-947F-702FD31C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1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9909-5A98-43F2-BD89-27BB8F1D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AF5C-B0D2-4F83-9FFD-D29B73DE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5AE0-08F4-4D3C-B91C-74060263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EEEE-062B-4C40-B9F4-4C983714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CFE8-A0DE-4918-8290-F47B8B15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7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7729-257D-476A-9B41-27A5B680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C6B4-6F76-4F4E-8CAC-13EE1316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1CC7-3BBD-4354-93A6-8C7E0A63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C1D1-02C9-44CC-A8FB-3167F788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A5AB-B09F-4925-8C64-DCB509F0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27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7C0-EDFD-4457-A7B9-C9D84A0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3F23-D894-443F-BC9A-D94A8202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0A03E-6613-4DA9-B19D-7A9E956D8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536DB-97FF-4DC2-AA19-7DFDBAEC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8815C-80DE-4A14-839E-17BACC51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4BE1A-CBEE-4620-874C-7FF1A6D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79B4-7339-4E9D-98B2-CC210FCF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1F143-452F-4ED8-AE90-4DDBCDC50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C86D-32C3-485A-A27C-825ABEEA0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3FF45-C065-48F5-A425-43B6296EA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8F72-F13C-4C61-ABD2-BE6425D32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2DC61-8DE4-48CF-950D-F24DAB52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9E00A-AC1E-4D7A-9BBA-985FA6C2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803BC-E4B5-4DB5-BB5B-A2A9BACE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9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40BE-2661-462C-9BDE-E2DDB135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68C91-6FF9-4132-AE6F-AE522558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21E24-DE9C-4388-BCB0-8C538D66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E97C1-666E-47B8-879D-3853BAB8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2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8C3F0-2D78-462B-98CA-CE6F3659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91B9D-06A6-4AFB-8B69-DDA429C2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178EE-5B55-4732-877A-5EDB07B0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2FD2-73DA-4FAE-BFA7-BE7E2237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2FC5-B5BF-46CB-9EE6-733FFB06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2A0F8-BDA0-46E3-AD39-40AEA6AE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681F-A6C9-4939-BA56-23D23DDF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0F0A-5D9B-436C-88FC-6E3E0949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660B8-2EEF-4BCE-AFAD-E1709807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1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C4AB-9BC6-4F33-8684-6B10C1E7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FABE1-C96A-4712-BFC7-949B01C29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DB83-D982-4CD0-825F-CAE8F9D1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1A294-7938-4727-8261-A3AF7B7C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6B75-A999-4EFB-9B5E-A3621A86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17903-204B-410A-AEFB-34F3984E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DAD86-7671-45DC-BCCC-8CA5FA47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1E3A9-B7B9-4BA4-8854-03244749F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365A-F639-4CD6-ACC7-2A5C85416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F2C74-6947-4710-940B-A13DA449BA84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BE12-B0A3-4B3D-9E9A-68F66276F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801C-156E-456D-AAA5-15A576624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0670-8EDA-4FF9-A6DB-F2508CF5B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0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8A0-F075-47A7-83C9-1739B1163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1BE10-78BC-4ADA-B87E-5A187B9FA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0D9FF4-8A51-44CA-B74D-1A069C32670A}"/>
                  </a:ext>
                </a:extLst>
              </p14:cNvPr>
              <p14:cNvContentPartPr/>
              <p14:nvPr/>
            </p14:nvContentPartPr>
            <p14:xfrm>
              <a:off x="320040" y="190440"/>
              <a:ext cx="685836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0D9FF4-8A51-44CA-B74D-1A069C3267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81080"/>
                <a:ext cx="687708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15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8A0-F075-47A7-83C9-1739B1163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1BE10-78BC-4ADA-B87E-5A187B9FA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638F32-CFFA-4221-9DD7-A6B90D720A4C}"/>
                  </a:ext>
                </a:extLst>
              </p14:cNvPr>
              <p14:cNvContentPartPr/>
              <p14:nvPr/>
            </p14:nvContentPartPr>
            <p14:xfrm>
              <a:off x="449640" y="182880"/>
              <a:ext cx="7719480" cy="53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638F32-CFFA-4221-9DD7-A6B90D720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73520"/>
                <a:ext cx="773820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9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8A0-F075-47A7-83C9-1739B1163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1BE10-78BC-4ADA-B87E-5A187B9FA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BF52D-9A67-46AD-8033-E71C594459C2}"/>
                  </a:ext>
                </a:extLst>
              </p14:cNvPr>
              <p14:cNvContentPartPr/>
              <p14:nvPr/>
            </p14:nvContentPartPr>
            <p14:xfrm>
              <a:off x="53280" y="182880"/>
              <a:ext cx="967788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BF52D-9A67-46AD-8033-E71C594459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73520"/>
                <a:ext cx="969660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45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8A0-F075-47A7-83C9-1739B1163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1BE10-78BC-4ADA-B87E-5A187B9FA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9C01B9-A6B7-4B35-87D5-C29AB02981B8}"/>
                  </a:ext>
                </a:extLst>
              </p14:cNvPr>
              <p14:cNvContentPartPr/>
              <p14:nvPr/>
            </p14:nvContentPartPr>
            <p14:xfrm>
              <a:off x="198000" y="304920"/>
              <a:ext cx="8679600" cy="50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9C01B9-A6B7-4B35-87D5-C29AB0298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95560"/>
                <a:ext cx="869832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9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8A0-F075-47A7-83C9-1739B1163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1BE10-78BC-4ADA-B87E-5A187B9FA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03C37C-46BA-4058-BE57-2B2D7C468276}"/>
                  </a:ext>
                </a:extLst>
              </p14:cNvPr>
              <p14:cNvContentPartPr/>
              <p14:nvPr/>
            </p14:nvContentPartPr>
            <p14:xfrm>
              <a:off x="396360" y="396360"/>
              <a:ext cx="5235120" cy="368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03C37C-46BA-4058-BE57-2B2D7C4682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87000"/>
                <a:ext cx="5253840" cy="36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72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8A0-F075-47A7-83C9-1739B1163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1BE10-78BC-4ADA-B87E-5A187B9FA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49B388-8055-443C-AFEA-3E9B45FA6441}"/>
                  </a:ext>
                </a:extLst>
              </p14:cNvPr>
              <p14:cNvContentPartPr/>
              <p14:nvPr/>
            </p14:nvContentPartPr>
            <p14:xfrm>
              <a:off x="236160" y="182880"/>
              <a:ext cx="1163628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49B388-8055-443C-AFEA-3E9B45FA64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73520"/>
                <a:ext cx="1165500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83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8A0-F075-47A7-83C9-1739B1163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1BE10-78BC-4ADA-B87E-5A187B9FA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3EF420-C276-41E7-BD3F-D108AB8E1A91}"/>
                  </a:ext>
                </a:extLst>
              </p14:cNvPr>
              <p14:cNvContentPartPr/>
              <p14:nvPr/>
            </p14:nvContentPartPr>
            <p14:xfrm>
              <a:off x="1119960" y="281880"/>
              <a:ext cx="7254720" cy="264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3EF420-C276-41E7-BD3F-D108AB8E1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272520"/>
                <a:ext cx="7273440" cy="26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2021-03-25T01:07:57Z</dcterms:created>
  <dcterms:modified xsi:type="dcterms:W3CDTF">2021-03-25T01:48:58Z</dcterms:modified>
</cp:coreProperties>
</file>