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56" r:id="rId4"/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7T01:11:11.7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3598 550 0,'21'-21'0,"-21"0"16,0 0-16,0 0 16,-21 21-1,0-21-15,0 21 16,0 0-16,0 0 0,-1 0 15,1 0-15,0 0 0,-21 21 0,21-21 16,-1 21-16,-20 0 16,21 0-16,-21 0 0,20 1 0,-20-1 15,21 21-15,0 0 0,-22-20 16,22 20-16,0 0 0,21 1 16,0 20-16,-21-21 0,21 1 0,0-1 15,0-21-15,0 22 0,0-1 16,0-21-16,21 0 0,0 0 0,0 1 15,1-1-15,-1 0 0,21 0 16,-21-21-16,0 0 0,22 0 0,-22 0 16,21 0-16,-21 0 0,22 0 15,-22 0-15,21-21 0,-21 21 0,22-21 16,-22 0-16,0-1 0,21 1 16,-20 0-16,-1 0 0</inkml:trace>
  <inkml:trace contextRef="#ctx0" brushRef="#br0" timeOffset="568.52">4043 339 0,'0'0'15,"-21"21"1,21 0-1,0 21-15,0-20 0,0-1 16,0 21-16,0 0 0,0-20 0,0 20 16,0 0-16,0 1 15,0 20-15,0-21 0,0 1 0,0-1 16,0 0-16,-22 1 0,22-1 16,0-21-16,0 22 0,-21-22 0,21 0 15,0 0-15,0 0 0,0 0 16,-21-21 15,21-21-31,0 0 16,0 0-16,0 0 15,0 0-15,0-1 0,0 1 0,0-21 0,0 21 16,21-22-16,0 22 0,1-21 16,-1 21-16,0 0 0,0-1 15,0-20-15,22 42 0,-22-21 16,0 0-16,21 21 0,-21 0 0,22 0 15,-22 0-15,21 0 0,-21 0 16,22 21-16,-22 0 0,0 0 0,0 0 16,0 22-16,1-22 0,-22 0 15,21 21-15,-21-20 0,0 20 0,0-21 16,0 21-16,0-20 0,0-1 16,-21 0-16,21 0 0,0 0 0,0 0 15,-22-21-15,22 22 16,0-44 15,0 1-15</inkml:trace>
  <inkml:trace contextRef="#ctx0" brushRef="#br0" timeOffset="1164.18">5101 847 0,'0'-21'16,"0"-1"-16,0 1 0,0 0 16,0 0-16,0 0 15,-21 21-15,0 0 0,0-21 16,-1 21-16,1 0 0,0 0 15,0 0-15,0 21 0,0-21 16,-1 21-16,1 0 0,-21 21 0,21-20 16,0 20-16,-1 0 15,1-21-15,0 22 0,21-1 0,0 0 16,-21-20-16,21 20 0,0-21 16,0 21-16,0-20 0,0-1 0,0 0 15,0 0-15,21 0 0,0-21 16,0 0-16,1 0 0,-1 0 15,0 0-15,0 0 0,0-21 16,0 21-16,1-21 0,-1 0 0,0 0 16,0-1-16,0 1 0,0-21 15,-21 21-15,22 0 0,-22-22 0,21 22 16,-21-21-16,0 21 0,0-1 16,0 1-16,0 0 0,0 42 46,0 0-46,0 1 0,0-1 16,0 0-16,0 0 0,0 0 16,0 0-16,0 1 0,0-1 0,0 0 15,0 0-15,0 0 0,21 0 16,0 1-16,-21-1 0,21-21 16,0 21-16,1-21 15,-1 0-15,0 0 0,0 0 16,0-21-16,0 0 15</inkml:trace>
  <inkml:trace contextRef="#ctx0" brushRef="#br0" timeOffset="1508.98">5524 741 0,'0'0'0,"0"21"31,0 0-31,0 0 16,0 1-16,0-1 0,0 21 0,0 0 16,0-20-16,0 20 0,0 0 15,0 1-15,-21 20 0,21-21 16,-21 1-16,21 20 0,0-20 16,0 20-16,-21-21 0,0 22 0,21-1 15,-21 1-15,21-1 0,0 1 0,-22-1 16,1 1-16,21-22 0,-21 22 15,21-22-15,0 22 0,0-22 0,0 0 16,0-21-16,0 22 0,0-22 16,0 0-16,21-21 15,0 0-15,-21-21 0,22 0 16,-22 0-16,0-22 0,0 1 16,21 0-16,-21-22 0,21 1 0,-21-1 15</inkml:trace>
  <inkml:trace contextRef="#ctx0" brushRef="#br0" timeOffset="1819.8">5482 995 0,'0'-42'15,"0"84"-15,0-127 0,0 64 0,0-21 16,0 21-16,0-1 0,0 1 0,0 0 16,21 0-16,0 21 0,1-21 15,-1 21-15,21 0 0,0 0 0,-20 0 16,20 0-16,0 0 0,1 0 15,-1 21-15,-21 0 0,0 0 0,0 22 16,1-22-16,-22 21 0,0 0 16,0-20-16,0 20 0,-22 0 15,1-21-15,0 22 0,0-22 0,-21 21 16,-1-21-16,22 1 0,-21-1 16,-1 0-16,22 0 0,0-21 15,-21 21-15,21-21 0,-1 0 16,22-21 15,22 0-31,-1 0 0,0 0 16</inkml:trace>
  <inkml:trace contextRef="#ctx0" brushRef="#br0" timeOffset="2159.61">6329 529 0,'0'0'0,"0"-21"16,0 0-16,0 0 15,-21 21 1,-1 0-16,22 21 16,0 0-1,0 0-15,0 0 0,0 22 0,0-1 16,0 0-16,0 1 0,0-1 15,0 22-15,-21-22 0,21 21 0,0-20 16,0-1-16,0 22 0,0-22 16,0 0-16,0 1 0,0-22 0,0 21 15,0-21-15,0 0 0,0 1 16,21-1-16,1-21 0,-1 0 16,0 0-16,0 0 0,-21-21 15,21-1-15,0 1 0,-21 0 16,0-21-16,22 21 0</inkml:trace>
  <inkml:trace contextRef="#ctx0" brushRef="#br0" timeOffset="2343.5">6181 931 0,'-22'22'15,"44"-22"1,-1 0-1,0 0-15,0 0 16,0-22-16,22 22 0,-22 0 0,0 0 16,0-21-16,0 0 0,22 21 15,-22 0-15,0-21 0</inkml:trace>
  <inkml:trace contextRef="#ctx0" brushRef="#br0" timeOffset="2860.21">6646 1185 0,'21'0'0,"1"0"16,-1-21-16,0 0 15,0 21-15,0-21 0,0 0 0,1 21 16,-1-21-16,0-1 0,0 1 0,0 21 15,0-21-15,-21 0 16,22 0-16,-22 0 0,-22 21 31,1 0-31,0 0 0,0 21 16,0 0-16,0 0 0,-1 0 16,1 0-16,21 1 0,-21-1 0,0 21 15,21-21-15,0 0 0,0 1 16,0-1-16,0 0 0,0 0 0,0 0 15,0 0-15,0 1 16,21-22-16,0 0 0,0 0 0,1 0 16,-1 0-16,0 0 0,0 0 0,0 0 15,22 0-15,-22-22 16,0 22-16,0-21 0,0 0 0</inkml:trace>
  <inkml:trace contextRef="#ctx0" brushRef="#br0" timeOffset="3248.5">7175 889 0,'0'0'0,"0"-21"0,0 0 16,0 0-16,22-1 15,-1 22 1,0 0-16,0 0 16,-21 22-16,21-1 0,0 0 15,1 0-15,-1 21 0,0-20 16,0 20-16,0-21 0,0 21 0,1 1 15,-22-22-15,0 21 0,0 1 0,0-22 16,0 0-16,0 21 0,0-21 16,0 1-16,0-1 0,0 0 0,-22-21 31,1 0-15,21-21-16,0 0 15,0-1-15,0 1 0,0-21 16,0 21-16,0-22 0,0 22 15,0-21-15,21 21 0,1-22 16,-22 22-16,21-21 0,0 21 0,0 0 16,0-1-16,0 1 0,1 21 15,-22-21-15,21 21 0,0 0 0,0 0 16,0 0-16,0 0 0,1 0 16</inkml:trace>
  <inkml:trace contextRef="#ctx0" brushRef="#br0" timeOffset="3498.37">7959 1101 0,'21'0'31,"0"0"-31,0 0 0,0 0 0,0 0 15,1 0-15,-1 0 16,0-21-16,0 21 0,0 0 0,0 0 16,1-22-16,-1 22 0,0 0 15,0 0-15,0 0 16,-21-21-16,21 21 0</inkml:trace>
  <inkml:trace contextRef="#ctx0" brushRef="#br0" timeOffset="4096.89">8721 826 0,'0'0'0,"0"-22"0,0 1 16,0 0-16,0 0 15,0 0-15,0 0 0,21 21 0,0-22 16,0 1-16,0 0 16,22 21-16,-22 0 0,0 0 15,0 0-15,21 0 0,-20 0 0,-1 0 16,0 0-16,0 21 0,0-21 16,-21 21-16,0 22 0,21-22 0,-21 0 15,0 21-15,0 1 0,0-1 16,0 0-16,0-20 0,-21 20 0,0 0 15,0 1-15,-21-1 0,20 0 16,-20 1-16,21-22 0,-21 21 0,-1-21 16,22 22-16,-21-22 0,21 0 0,-1 0 15,1-21-15,-21 21 16,21-21-16,0 0 0,-1 0 16,1 0-16,21-21 15,0 0-15,0 0 16,0 0-16,0-1 0,0 1 0,21 0 15,-21-21-15,22 21 0,-1-1 16,0 1-16,0 0 0,0 21 16,0 0-1,1 21-15,-1 0 0,0 1 16,-21-1-16,21 0 16,0 0-16,-21 0 0,21-21 15,1 21-15,-22 1 0,21-22 16,0 21-16,0-21 0,0 0 15,0 0-15,1 21 0,-1-21 16,0 0-16,0 0 0,0 0 16,0 0-16,-21-21 15,22 0-15,-22-1 0</inkml:trace>
  <inkml:trace contextRef="#ctx0" brushRef="#br0" timeOffset="4700.09">4127 1588 0,'-105'0'16,"210"0"-16,-253 0 0,85 0 15,42 0-15,-1 0 0,1 0 16,0 0-16,0 0 15,42 21 17,0-21-32,0 21 0,22-21 15,-1 0-15,22 21 0,-1-21 16,22 0-16,-1 0 0,22 21 0,0-21 16,21 0-16,0 21 0,0-21 15,21 0-15,0 0 0,1 22 16,-1-22-16,21 0 0,-21 0 0,0 0 15,22 0-15,-1 0 0,0 0 16,1 0-16,-1 0 0,0 0 0,22 0 16,-22 0-16,1 0 0,-1 0 15,-21 0-15,21 0 0,-20 0 0,-1 0 16,0 0-16,-21-22 0,0 22 16,0 0-16,-21 0 0,-22 0 0,65-21 15,-107 21-15,0 0 0,-21 0 16,1 0-16,-1 0 15,-21-21 17</inkml:trace>
  <inkml:trace contextRef="#ctx0" brushRef="#br0" timeOffset="5600.19">12044 953 0,'0'0'0,"0"-22"0,-21 22 16,-1-21-16,1 0 0,0 0 15,0 21-15,0-21 0,0 21 16,-1 0-16,-20 0 0,21 0 16,-21 0-16,20 0 0,-20 21 0,21 0 15,-21 0-15,20 22 0,-20-1 16,21 0-16,-21 1 0,-1-1 0,22 21 16,0-20-16,-21 20 0,20-20 0,1 20 15,0 1-15,21-22 0,0 21 16,0-20-16,0 20 0,0-20 0,0-1 15,0 0-15,0 1 16,21-1-16,-21-21 0,21 21 0,1-20 0,-1-1 16,0-21-16,21 21 0,-21-21 15,22 0-15,-22 0 0,21 0 16,1 0-16,-1 0 0,0-21 0,1 0 16,-1 21-16,0-22 0,1-20 15,-1 21-15,0 0 0,1-22 0,-1 1 16,0 21-16,-21-21 0,1-1 0,-1 1 15,0 0-15,0-1 0,-21-20 16,0 20-16,0 1 0,0 0 0,0-1 16,-21 1-16,0-21 0,0 20 15,-22 1-15,22 21 0,-21-22 0,-1 22 16,1 0-16,21 0 0,-21 0 16,-1 21-16,1 0 0,0 0 0,-1 0 15,22 0-15,-21 21 16,-1-21-16,22 21 0,0 0 0,-21 0 15,21 1-15,-1-1 0,1 0 16,0 0-16,21 0 0,-21 0 0,21 1 16,0-1-16,0 0 0,0 0 0,21 0 15,0-21-15,0 21 0,1 1 16</inkml:trace>
  <inkml:trace contextRef="#ctx0" brushRef="#br0" timeOffset="6175.87">12615 953 0,'0'0'0,"0"-22"15,-21 22 1,0 0-16,0 22 0,0-1 15,-1 0-15,1 0 0,0 21 16,0 1-16,0-1 0,0 0 16,-1 1-16,1-1 0,0 0 0,0 1 15,0-1-15,21 22 0,0-22 0,-21 0 16,21 1-16,-22-1 0,22 0 16,0 1-16,0-1 0,0 0 15,0-21-15,0 1 0,0-1 0,22 0 16,-1 0-16,0 0 0,0 0 0,0-21 15,0 0-15,1 0 0,20 0 16,-21 0-16,21 0 0,-20 0 0,-1 0 16,21-21-16,-21 0 0,22 0 15,-1 0-15,-21-22 0,21 22 0,1 0 16,-22-21-16,21-1 0,1 1 16,-22 21-16,0-21 0,0-1 0,0 1 15,-21 0-15,0-1 0,0-20 0,0 20 16,0 1-16,-21 0 15,0-1-15,0 1 0,-22 0 0,22-1 16,-21 22-16,0 0 0,20 0 16,-20 0-16,0 21 0,-1 0 0,22 0 15,-21 0-15,0 21 0,-1 0 0,22-21 16,-21 21-16,21 0 0,-1 22 16,1-22-16,21 0 0,-21 0 0,21 22 15,0-22-15,0 0 0,21 21 16,0-21-16,1 1 0,-1-22 15,0 21-15,0 0 0,0-21 16</inkml:trace>
  <inkml:trace contextRef="#ctx0" brushRef="#br0" timeOffset="6539.81">13462 1037 0,'0'-21'0,"0"42"0,0-21 31,0 21-15,-21 1-16,21 20 0,0-21 0,-21 21 0,21 1 16,0-1-16,0 0 15,0 1-15,0-1 0,0 22 0,0-22 16,0 21-16,0-20 0,-22 20 15,22-20-15,0-1 0,-21 21 0,21-20 16,0-1-16,-21 0 0,21 1 0,0-1 16,0-21-16,0 0 0,-21 1 15,21-1-15,0 0 0,0 0 0,0-42 47,0 0-31,0 0-16,0-22 0,0 22 0,21-21 15</inkml:trace>
  <inkml:trace contextRef="#ctx0" brushRef="#br0" timeOffset="6884.61">13377 1228 0,'0'0'0,"0"-21"0,0-22 15,0 22-15,0-21 16,0 21-16,0-1 0,0 1 15,21 0-15,1 0 0,20 21 16,-21-21-16,0 21 0,22 0 0,-1 0 0,-21 0 16,21 0-16,1 0 15,-22 21-15,64 21 0,-64-21 16,21 22-16,-21-22 0,0 0 16,1 21-16,-22-20 0,0 20 0,0-21 15,0 0-15,0 0 0,-43 22 0,22-22 16,0 0-16,-21 0 0,-1 0 15,22 1-15,-21-1 0,-1 0 0,1 0 16,0-21-16,21 21 0,-22-21 16,22 21-16,0-21 0,0 0 15,0 0-15,21 22 0,0-44 32,21 22-32,0-21 15,0 21-15</inkml:trace>
  <inkml:trace contextRef="#ctx0" brushRef="#br0" timeOffset="7476.44">14668 1185 0,'0'0'0,"0"-21"15,0-21-15,0 21 16,-21 0 0,0 21-16,0 0 0,0 0 0,0 0 15,-22 0-15,1 21 0,21-21 16,-22 21-16,1 0 0,0 0 0,-1 0 16,22 1-16,-21-1 15,0 21-15,20-21 0,1 0 0,0 22 0,0-22 16,21 0-16,0 0 0,0 0 0,0 1 15,0-1-15,0 0 16,0 0-16,21-21 0,0 21 16,0-21-16,1 0 0,20 21 15,-21-21-15,21 0 0,1 22 0,-22-22 16,21 21-16,1-21 0,-22 21 0,21-21 16,-21 21-16,0-21 0,1 21 15,-1-21-15,0 21 0,0 1 0,0-1 16,-21 0-16,0 0 15,0 0-15,0 0 16,-21 1-16,-21-1 0,21-21 0,-1 21 16,-20 0-16,0-21 0,-1 21 15,22-21-15,-21 0 0,0 21 16,-1-21-16,1 0 0,0 0 0,-1 0 16,1 0-16,21 0 0,-22 0 15,22 0-15,-21 0 0,21 0 0,-22 0 16,22 0-16,0 0 15,0 0-15,0 0 16,0-21 0,-1 21-1,1-21 1</inkml:trace>
  <inkml:trace contextRef="#ctx0" brushRef="#br0" timeOffset="22459.68">9906 2604 0</inkml:trace>
  <inkml:trace contextRef="#ctx0" brushRef="#br0" timeOffset="51048.08">2857 3789 0,'0'-21'16,"0"0"-1,22 21-15,-22-22 0,21 1 16,-21 0-16,0 0 16,21 21-16,-21-21 0,21 0 15,-21-1 1,0 1-1,0 42 32,0 1-47,0-1 0,0 21 16,0-21-16,0 0 16,0 22-16,0-1 0,0-21 0,0 43 15,0-22-15,0 0 0,-21 1 16,21 20-16,0-20 0,0-1 0,-21 0 15,21 1-15,0-1 0,0 0 16,0 1-16,0-22 0,0 21 0,-21-21 16,21 0-16,0 1 0,-22-1 15,22 0-15,0 0 0,-21 0 0,21 0 16,0-42 31,0 0-32,0 0-15,0 0 0</inkml:trace>
  <inkml:trace contextRef="#ctx0" brushRef="#br0" timeOffset="51595.44">3260 4276 0,'0'21'0,"0"0"0,0 0 31,21-21 0,0 0-15,-21-21-16,0 0 0,0 0 15,21 21-15,-21-21 16,0-1 0,0 44 15,0-1-16,0 0-15,0 0 16,21-21 31,-21-21-31,0 0-1,0 0 1,0-1-1</inkml:trace>
  <inkml:trace contextRef="#ctx0" brushRef="#br0" timeOffset="52779.76">5292 3514 0,'0'-21'16,"-22"21"0,1 21 15,21 0-31,0 0 15,0 0-15,0 0 0,0 1 0,0-1 16,0 0 0,0 0-16,0 0 0,0 0 15,0 1-15,21-22 0,1 0 16,-1 21-16,0-21 0,0 0 0,0 0 16,0 0-16,1 0 0,20 0 15,-21 0-15,21-21 0,-20 21 0,20-22 16,0 1-16,1 0 0,-1 0 0,0 0 15,1-22-15,-1 22 0,0 0 16,-21-21-16,22 21 0,-22-22 0,0 22 16,0-21-16,0 21 0,1-22 15,-22 22-15,0 0 0,0 0 0,0 0 16,0-1-16,0 1 16,0 0-16,0 42 31,0 0-16,0 1-15,-22-1 0,1 0 16,21 0-16,-21 21 0,21 1 16,0-1-16,0-21 0,0 22 0,-21-1 0,21 0 15,0 1-15,0-1 0,-21 0 16,21 1-16,0-1 0,0 0 16,0 1-16,0-1 0,0 21 0,0-20 15,0-1-15,0 22 0,0-22 0,0 0 16,0 1-16,0-1 0,0 0 15,0 1-15,0-22 0,0 21 16,0 0-16,0-20 0,0-1 0,0 21 16,0-21-16,0 0 0,0 1 15,0-1-15,0 0 0,0 0 0,-21-21 16,21 21-16,-22-21 0,1 0 16,0 0-16,0 0 15,0-21-15,0 0 0,-22 21 16,22-21-16,0 21 0,0-21 0,0-1 15,-1 22-15,1-21 0,0 21 16,0 0-16,21-21 0,-21 21 0,0 0 16,21-21 31,-22 21-32,1 0 1</inkml:trace>
  <inkml:trace contextRef="#ctx0" brushRef="#br0" timeOffset="55420.24">6456 4170 0,'0'-21'15,"0"0"1,0-1-16,0 1 15,0 0 1,0 42 31,0 0-31,0 1-16,-21-1 0,21 0 0,0 21 15,0-21-15,0 1 16,0 20-16,0-21 0,0 21 0,0-20 15,0-1-15,0 21 0,0-21 16,0 0-16,0 1 0,0-1 0,0 0 16,-22 0-16,22 0 15,-21-21 1,21-21 15,0 0-31,0 0 16,0 0-16,0-1 0,0 1 15,0-21-15,0 21 0,0-22 16,0 1-16,21 0 0,1-1 16,-1 1-16,0 21 0,0-21 0,0 20 15,22-20-15,-22 21 0,42-21 16,-20 42-16,-1 0 0,-21 0 16,21 0-16,-20 0 0,-1 21 15,21 0-15,-21 0 0,-21 21 0,0-20 16,21 20-16,-21 0 0,0-21 15,0 22-15,0-1 0,0-21 0,0 22 16,0-22-16,0 21 0,0-21 16,0 0-16,-21 1 0,21-1 0,0 0 15,0 0-15,0 0 32,0-42-1,21 0-31,1 21 0,-22-42 0,21 20 15,0 1-15,0 0 0</inkml:trace>
  <inkml:trace contextRef="#ctx0" brushRef="#br0" timeOffset="59244.2">7324 3450 0,'0'0'16,"-22"0"-1,22 21 1,0 22-16,0-22 0,0 21 16,0 1-16,0-1 0,0 21 15,-21-20-15,21 20 0,0 1 0,0-1 16,0 1-16,-21-1 0,21 1 15,0-1-15,0 1 0,-21-1 16,0 1-16,21-22 0,-21 0 0,21 1 16,0-22-16,0 21 0,-22-21 15,22 1-15,-21-1 0,21 0 0,0 0 16,-21-21-16,21 21 16,-21-21-16,0-21 15,0 0-15,21 0 16,0 0-16,-22-1 0,22 1 15,0-21-15,0 21 0,0-22 0,0 1 16,22 21-16,-1-21 0,0-1 16,0 22-16,0-21 0,0 21 15,1-1-15,-1 1 0,21 0 0,-21 0 16,0 21-16,1 0 0,-1 0 16,0 0-16,42 0 0,-63 21 15,22 0-15,-1 22 0,-21-22 16,21 0-16,-21 21 0,0-21 0,0 22 15,0-22-15,0 21 0,0-21 16,0 1-16,0-1 0,0 21 0,0-21 16,0 0-16,0 1 15,0-1-15,21-21 0,0 21 16,0-21-16,1 0 0,-1 0 16,0 0-16,0 0 15,21 0-15,-20 0 0,-1-21 0,0 21 16,0-21-16,21-1 0,-20 22 15,-1-21-15,0 0 0,0 0 0,0 0 16,0 0-16,-21-22 0,0 22 0,22 0 16,-22 0-16,0 0 0,21-1 15,-21 1-15,0 0 0,0 0 0,0 0 16,-21 21 0,-1 0-16,1 0 15,0 0 1,0 21-16,21 0 0,-21 0 15,21 0-15,0 1 0,0-1 16,0 21-16,0-21 0,0 0 16,0 1-16,0-1 0,0 0 0,0 0 15,0 0-15,0 0 0,0 1 0,0-1 16,21-21-16,0 21 0,0-21 16,0 21-16,1-21 0,-1 0 15,0 0-15,0 0 16,0 0-16,0 0 0,1-21 0,-1 21 15,0-21-15,0 0 0,0 21 0,0-22 16,1 1-16,-1-21 0,0 21 16,-21 0-16,21-1 0,-21 1 0,21-21 15,-21 21-15,0 0 16,0-1-16,0 1 16,-21 21-1,0 0 1,42 0 31,0 0-47,0 0 0,1 0 15,-1-21-15,0 21 16,0 0-16,0 0 16,0 0-1,-21 21-15,0 0 16,0 1-16,0-1 15,0 0-15,0 0 0,0 0 16,0 0-16,0 1 0,0-1 16,0 0-16,0 0 0,0 0 15,0 0-15,0 1 16,22-22 0,-1 0-16,0 21 0,0-21 15,0 0-15,0 0 0,1 0 16,20 0-16,-21 0 0,0-21 0,0 21 15,1-22-15,-1 1 0,0 21 16,0-21-16,0 0 0,0 0 0,1 0 16,-1-1-16,0-20 0,-21 21 15,0 0-15,0 0 0,0-1 0,0 1 16,21 0-16,-21 0 0,0 0 16,-21 21 15,0 0-31,0 21 15,21 0-15,-22 0 0,22 0 16,-21 1-16,21-1 0,0 0 16,0 0-16,0 0 0,0 0 15,0 1-15,0-1 0,0 0 0,0 0 16,0 0-16,0 0 16,0 1-16,21-22 0,1 0 0,-1 21 15,21-21-15,-21 0 0,0 0 16,1 0-16,-1 0 0,21 0 0,-21 0 15,0-21-15,1 21 0,-1-22 0,0 1 16,0 0-16,0 0 16,-21 0-16,21 0 0,1-1 0,-1-20 15,0 0-15,-21-1 0,21 1 0,0-43 16,0 43-16,-21-21 0,22 20 16,-1-20-16,-21 20 0,0 1 15,21 0-15,0-1 0,-21 22 16,0-21-16,0 21 0,0 0 0,0-1 15,0 1-15,0 42 32,0 1-17,0-1-15,-21 21 0,21-21 16,-21 22-16,21-1 0,-21 0 0,21 1 16,-22-1-16,22 21 0,0-20 15,0 20-15,0-20 0,-21-1 0,21 0 16,0 1-16,0-1 0,0-21 0,0 21 15,0-20-15,21 41 16,1-42-16,-1 0 0,-21 1 16,42-1-16,-21-21 0,0 21 15,1 0-15,20-21 0,0 0 0,1 0 16,-22 0-16,21 0 0,0 0 0,22 0 16,-22 0-16,1-21 0,-1 21 15,0-21-15,1 0 0,-1-1 0,-21 1 16,21 0-16,-20 0 0,20 0 0,-21-22 15,0 22-15,0 0 0,1-21 16,-22 21-16,0-22 0,0 22 0,0-21 16,0-1-16,0 22 15,0 0-15,-22 0 0,1 21 16,0 0-16,21-21 0,-42 21 0,21 0 16,-1 0-16,1 0 0,0 21 15,-21 0-15,21-21 0,-1 21 0,1 0 16,-21 22-16,21-22 0,0 0 0,-1 0 15,1 22-15,0-22 0,0 0 16,0 21-16,21-21 0,0 1 16,0-1-16,0 0 0,0 0 15,0 0-15,0 0 0,0 1 16,21-22-16,21 0 16,-21 0-16,1 0 15,-1 0-15,0 0 0,0 0 0,21 0 0,-20-22 16,-1 22-16,0-21 0,0 0 15,0 0-15,0 0 0,1 0 16,-1-1-16,-21 1 0,21 0 0,-21-21 16,21 21-16,-21-1 0,0-20 15,0 21-15,0 0 0,0 0 0,0-1 16,0 1-16,0 42 31,0 1-31,0-1 0,0 0 16,0 0-16,0 0 0,0 22 15,0-22-15,0 0 0,0 0 16,0 21-16,0-20 0,0-1 0,21 0 16,0-21-16,-21 21 0,22 0 15,-1-21-15,0 21 0,0-21 0,0 0 16,0 0-16,1 0 0,20 0 0,-21 0 16,0 0-16,0 0 0,1 0 15,-1-21-15,0 0 0,0 21 0,0-42 16,0 21-16,-21-1 0,22-20 15,-22 21-15,0 0 0,0-22 16,21 22-16,-21-21 0,0 21 0,0 0 16,0-1-16,0 1 15,0 0-15,0 42 32,0 0-32,0 1 0,0-1 15,0 21-15,0-21 0,0 0 0,0 22 16,-21-22-16,21 0 0,0 0 15,0 0-15,0 1 0,-22-1 0,22 0 16,-21 0-16,21 0 0,0 0 16,0-42 15,0 0-15,0 0-16,0 0 15,0 0-15,21-1 0,1 1 16,-22 0-16,0-21 0,21 21 15,0-1-15,-21 1 0,21 0 0,-21 0 16,21 21-16,-21-21 0,21 21 16,-21 21-1,22 0-15,-22 0 0,0 0 16,21 1-16,-21-1 0,0 0 16,0 0-16,21 0 0,-21 0 0,21 1 15,-21-1-15,21 0 0,0-21 16,-21 21-16,22-21 0,-1 0 15,0 0-15,0 21 0,0-21 16,0 0-16,1 0 16,-1 0-16,0-21 0,0 0 15,0 0-15,0 21 0,1-21 16,-1-1-16,0 1 0,0 0 16,0-21-16,0 21 0,1-22 0,-1 22 15,21 0-15,-21-21 0,0 20 16,22 1-16,-43 0 0,0 0 15,21 21-15,0 0 16,-21 21 0,0 0-16,0 0 15,0 1 1,0-1-16,0-42 62,0-1-46,0 1-16,0 0 0,-21 21 16,0-21-1,0 21-15,-1 0 16,22 21-16,-21-21 16,0 21-16,21 0 0,-21 1 15,21-1-15,-21 0 0,21 0 16,0 0-16,-21 0 0,21 1 0,-22-1 15,22 0-15,-21 0 0,21 0 16,0 0-16,0 1 0,0-1 0,0 0 16,0 0-16,0 0 0,0 0 15,21-21-15,1 22 16,-1-22-16,0 0 0,0 0 16,21 0-16,-20 0 0,-1 0 15,21 0-15,-21 0 0,0-22 0,1 22 16,20-21-16,-21 0 0,0 21 15,0-21-15,1 0 0,-1 0 0,0-1 16,-21-20-16,21 21 16,-21 0-16,0 0 0,21-22 0,-21 22 15,0 0-15,0 0 0,0 0 16,0-1 0,-21 22-16,0 0 15,0 22-15,0-1 16,-1 0-16,22 0 0,-21 0 0,21 0 15,0 1-15,-21-1 0,21 0 16,-21 0-16,21 0 0,0 0 0,0 1 16,0-1-16,0 0 0,0 0 15,0 0-15,21-21 16,0 0-16,-21 21 0,21-21 16,1 0-16,-1 0 0,0 0 0,0 0 15,0 0-15,0 0 0,22 0 16,-22 0-16,21 0 0,-21 0 15,22-21-15,-22 0 0,21 21 0,-21-21 0,1 0 16,20 0-16,-21-1 0,0 1 16,0 0-16,22-21 0,-22 21 15,21-43-15,-42 43 0,21 0 0,-21 0 16,0-1-16,0 1 16,-21 21 15,0 21-31,0-21 0,0 22 0,21-1 15,0 0-15,-21 0 0,21 0 0,0 0 16,0 1-16,0-1 0,0 0 16,0 0-16,0 0 0,21 0 15,-21 1-15,21-1 0,0 0 16,-21 0 0,0 0-16,0 0 15,0 1 1,-21-22-16,0 0 0,0 0 15,21 21-15,-22-21 0,1 0 16,0 0-16,0 0 0,0 0 16,0 0-16,-1 0 15,22-21 1,-21-1-16,0 22 0,21-21 0,-21 0 16,21 0-16</inkml:trace>
  <inkml:trace contextRef="#ctx0" brushRef="#br0" timeOffset="59653">9356 3852 0,'21'0'15,"0"0"-15,0 0 0,0 0 0,0 0 16,22 0-16,-1 0 0,0 0 15,1 0-15,20 0 0,-20-21 16,20 21-16,1 0 0,-1 0 0,-21 0 16,22 0-16,-22-21 0,64 21 15,-85 0-15,22 0 0,-22 0 16,0 0-16,0 0 0,-21-21 31,-21 21-31,0 0 0,-22 0 16,22-21-16</inkml:trace>
  <inkml:trace contextRef="#ctx0" brushRef="#br0" timeOffset="59888.87">8890 3768 0,'0'0'0</inkml:trace>
  <inkml:trace contextRef="#ctx0" brushRef="#br0" timeOffset="61020.37">2836 6117 0,'-21'0'15,"21"-21"1,0 0-16,0 0 16,0 0-16,0-1 15,0 1-15,0 0 0,21 0 16,0 21-16,-21-21 0,22 21 16,-1 0-16,0 0 15,0 0-15,0 21 16,0-21-16,1 42 0,-22-21 0,21 1 15,0 20-15,-21-21 16,21 21-16,-21-20 0,0 20 0,0 0 16,0 1-16,0-1 0,0 0 15,-21 1-15,0-1 0,0 0 0,21 1 16,-22-22-16,1 21 0,0-21 16,0 0-16,0 1 0,0-1 0,-1-21 15,1 0-15,0 21 0,0-21 16,0 0-16,0 0 0,-1-21 15,1 0-15,0 21 0,0-22 16,0 1-16,21 0 0,-21 0 0,-1 0 16,22-22-16,-21 22 0,21 0 15,0 0-15,0 0 0,0 0 16,0-1-16,0 1 16,21 21-16,1 0 0,-1 0 15,0 0-15,0 21 0,0 1 16,0-1-16,1 0 0,-22 0 0,21 0 15,0 22-15,0-22 0,-21 0 16,0 0-16,21 0 0,0 0 0,-21 1 16,0-1-16,22 0 0,-1-21 15,-21 21-15,21-21 0,-21 21 16,21-21-16,0 0 0,0 0 16,1 0-1,-1-21-15,0 0 16</inkml:trace>
  <inkml:trace contextRef="#ctx0" brushRef="#br0" timeOffset="61197.81">3492 6392 0,'22'0'16,"-44"0"-16,65 0 0,-43-21 0,0 0 15,21 0 32,0 21-47,0 0 0,0-21 16,1 0-16</inkml:trace>
  <inkml:trace contextRef="#ctx0" brushRef="#br0" timeOffset="61763.48">5609 5884 0,'0'0'0,"-21"-21"15,21 0-15,0 0 0,0 0 0,0 0 16,0-1-16,0 1 0,-21 0 15,21 0-15,0 0 0,0 0 16,-21 21 0,21 21-1,0 0-15,-22 21 0,22 1 16,-21-1-16,21 0 0,-21 1 0,21 20 16,0 1-16,-21-22 0,21 21 15,-21 1-15,21-1 0,0 1 0,0-1 16,-21 1-16,21-1 0,0-20 15,-22 20-15,22-20 0,0-1 16,-21 0-16,21 1 0,0-22 0,0 21 16,0-21-16,0 0 0,0 1 15,0-44 1,0 1 0,0-21-16,0 21 15,-21 0-15,21-22 0</inkml:trace>
  <inkml:trace contextRef="#ctx0" brushRef="#br0" timeOffset="62108.29">5186 6075 0,'0'0'0,"0"-21"0,-21-64 16,-1 64-16,22 0 16,0-22-16,0 22 0,0 0 15,0-21-15,0 21 0,0-1 0,22-20 16,-1 21-16,0 0 0,21 0 15,-21-1-15,22 1 0,-1 0 0,22 21 16,-22 0-16,0 0 0,22 0 16,-22 21-16,22 0 0,-22 1 0,0 20 15,1-21-15,-22 21 0,0 1 16,-21-1-16,0 0 0,0 1 0,0-1 16,-21 0-16,-22 1 0,22-22 15,-21 21-15,0-21 0,-1 22 16,1-22-16,21 0 0,-22 0 0,22 0 15,-21-21-15,21 22 0,0-1 16,-1-21-16,44 0 47</inkml:trace>
  <inkml:trace contextRef="#ctx0" brushRef="#br0" timeOffset="63584.42">5863 6646 0,'0'22'0,"0"-44"0,21 44 31,0-22-31,-21-22 16,22 22-16,-1-21 0,0 0 15,-21-21-15,21 21 0,0-1 0,0-20 16,22 0-16,-22-1 0,0 1 0,0 0 16,0 21-16,1-22 15,-1 1-15,0 21 0,0-22 0,0 22 16,-21 0-16,0 0 0,0 42 31,0 0-31,0 0 16,0 22-16,-21-22 15,21 0-15,0 21 0,0-20 0,0 20 16,0-21-16,-21 21 0,21 1 0,0-1 16,0-21-16,0 22 0,0-22 15,0 0-15,0 21 0,0-21 16,0 1-16,21-22 0,0 21 16,0-21-16,1 0 15,-1 0-15,0-21 0,0-1 16,0 22-16,0-21 15,1-21-15,-1 21 0,0 0 0,0-22 16,0 22-16,0-21 0,-21-1 16,22 22-16,-1-21 0,-21 0 0,0-1 15,0 1-15,0 21 0,0-22 0,0 22 16,0-21-16,0 21 0,-21 0 16,-1 21-16,1 0 0,0 0 0,-21 0 15,21 0-15,-1 0 0,-20 0 16,21 21-16,0 0 0,-22 0 0,22 0 15,21 22-15,-21-22 0,21 0 16,-21 21-16,21-21 0,0 22 16,0-22-16,0 21 0,0 1 0,0-22 15,21 0-15,0 21 0,-21-21 16,21 1-16,1-1 0,20 0 0,-21-21 16,0 0-16,22 21 0,-1-21 15,-21 0-15,21 0 0,1-21 0,41 0 16,-41 0-16,20-1 0,-20-20 15,-1 21-15,0-21 0,22-1 16,-22 1-16,-21 21 0,22-22 0,-1 1 16,-21 0-16,0-1 0,0 1 15,1 0-15,-22-1 0,0 1 0,21 0 16,-21-22-16,0 22 0,0 21 16,0-22-16,0 1 0,0 21 15,0 0-15,0 0 0,0 42 31,0 0-31,-21 0 0,21 21 16,0-20-16,-22 20 0,1 0 0,21 1 16,-21-1-16,21 0 15,0 1-15,0-1 0,0 0 0,0 1 0,-21-1 16,21 0-16,0 1 0,0-1 0,0 0 16,0 1-16,0-1 15,0-21-15,0 21 0,0 1 0,0-22 0,21 0 16,-21 0-16,21 0 15,0 1-15,1-22 0,-1 0 16,0 0-16,0 0 0,0-22 0,0 22 16,1-21-16,-1 0 0,0 0 15,0-21-15,0 20 0,0-20 0,22 21 16,-22-21-16,0-1 0,0 22 16,-21-21-16,21 21 0,1-1 0,-22 1 15,0 0-15,21 21 0,-21-21 16,0 42-1,0 0 1,0 0-16,0 1 0,-21-1 16,21 0-16,0 0 0,0 0 15,0 22-15,0-22 0,0 0 16,0 0-16,0 0 0,0 0 0,0 1 16,0-1-16,21-21 0,0 21 0,0-21 15,21 0-15,-20 0 0,-1 0 16,0 0-16,21-21 0,-21 0 15,22 21-15,-22-22 0,21 1 0,-21 0 16,1 0-16,-1-21 0,0 20 16,0 1-16,0 0 0,-21 0 15,0 0-15,0 0 0,0-1 0,0 1 16,0 0 0,0 42 15,0 0-16,0 1-15,0-1 0,0 0 0,0 0 16,0 21-16,0 1 0,0-22 0,0 21 16,0 1-16,0-1 0,0 0 15,0 1-15,0-1 0,0 0 0,0 1 16,0 20-16,0-21 0,0 22 0,0-22 16,0 22-16,0-1 15,0 1-15,-21-1 0,0-20 0,21 20 16,-21 1-16,0-1 0,21-21 0,-22 1 15,1-1-15,0 0 0,0 1 16,0-22-16,0 0 0,-22 21 0,1-20 16,21-22-16,-22 21 0,-20-21 0</inkml:trace>
  <inkml:trace contextRef="#ctx0" brushRef="#br0" timeOffset="63708.35">7154 7387 0,'0'-42'16,"0"21"-1,21 0-15,1-1 0,-22 1 16,0 0-16,21 0 0,0 0 0,0 0 16,-21-22-16,21 22 0,0 0 15</inkml:trace>
  <inkml:trace contextRef="#ctx0" brushRef="#br0" timeOffset="64383.93">8445 6096 0,'0'0'0,"22"-42"15,-22 21 1,-22 21 31,22 21-47,0 0 16,0 0-16,0 0 0,0 22 0,-42-43 15</inkml:trace>
  <inkml:trace contextRef="#ctx0" brushRef="#br0" timeOffset="65041.55">8361 6519 0,'0'22'16,"0"-1"0,0 0-1,0-42 17,0 0-32,-21-1 0,21 1 15,0 0-15,0-21 16,0 21-16,0-1 0,0 1 15,0-21-15,0 21 0,0 0 0,0-22 16,0 22-16,21 0 0,0-21 16,0 20-16,0 1 0,0 0 0,1 0 15,-1 0-15,0 21 0,0 0 0,0-21 16,22 21-16,-22 0 0,0 0 16,21 0-16,-21 0 0,1 21 0,20 0 15,-21 0-15,0 0 0,0 0 0,-21 1 16,0-1-16,22 0 0,-22 0 15,0 0-15,0 0 0,0 1 16,0-1-16,0 0 0,0 21 0,0-21 16,0 1-16,0-1 0,-22 0 15,1 0-15,21 0 0,-21 0 16,0-21 0,21-21-1,0 0 1,0 0-16,0 0 0,0 0 15,0-1-15,0-20 0,21 21 16,0 0-16,0-22 0,-21 22 0,22 0 16,-1-21-16,21 21 0,-21-1 15,0 1-15,1 0 0,20 0 0,-21 0 16,0 21-16,0 0 0,1 0 16,-1 0-16,0 0 0,0 0 15,0 21-15,0 0 0,-21 0 0,0 0 16,22 1-16,-22-1 0,0 21 15,0-21-15,0 0 0,0 22 0,0-22 16,0 21-16,-22-21 0,22 1 0,0-1 16,0 0-16,0 0 0,-21 0 0,21 0 15,-21-21 1,21-21 15,0 0-31,21 0 16,-21 0-16,21 0 0,-21-1 15,22 1-15</inkml:trace>
  <inkml:trace contextRef="#ctx0" brushRef="#br0" timeOffset="65527.78">9546 6033 0,'-21'21'47,"0"0"-47,21 0 0,0 0 15,-21 0-15,21 1 0,-22-1 0,22 0 16,0 0-16,0 0 0,0 0 16,0 1-16,0 20 0,0-21 0,0 0 15,0 0-15,0 1 0,0-1 0,0 0 16,22-21-1,-1 21-15,0-21 0,21 0 16,-21 0-16,1 0 0,-1-21 0,21 21 16,-21-21-16,22 0 0,-22-1 15,0 1-15,0 0 0,0 0 16,0 0-16,-21 0 0,22-1 0,-22-20 16,0 21-16,0 0 0,0-22 15,-22 22-15,1 0 0,0-21 16,0 21-16,0-1 0,0 1 0,-1 0 0,1 21 15,-21 0-15,21-21 16,0 21-16,-1 0 0,1 0 0,0 0 0,21 21 16,-21 0-16,0 0 0,21 1 15,-21-1-15,21 0 16,0 0-16,0 0 0,0 0 0,0 1 16,0-1-16,0 0 0,0 0 15,21-21-15,0 21 0,0-21 0,0 21 16</inkml:trace>
  <inkml:trace contextRef="#ctx0" brushRef="#br0" timeOffset="66244.38">9948 6498 0,'21'0'0,"-42"0"0,64 0 15,-22 0-15,0-21 16,0 0-16,0 21 0,0-21 15,1 0-15,20-1 0,-21 1 16,0 0-16,22 0 0,-22-21 16,0 20-16,0 1 0,0 0 0,0 0 15,-21-21-15,0 20 0,0 1 0,0 0 16,0 0-16,-21 21 16,0 0-16,-21 0 0,21 0 15,-1 0-15,1 0 0,0 21 0,0 0 16,0 0-16,0 1 15,21-1-15,0 0 0,0 0 0,0 0 16,0 0-16,0 1 0,21-22 16,0 21-16,0 0 15,0 0-15,0 0 0,1-21 0,-1 21 16,0 1-16,0-22 0,0 0 16,0 0-16,1 0 0,-1 0 15,0 0-15,0 0 0,0 0 16,0-22-16,1 22 0,-1-21 15,0 0-15,-21 0 0,21 0 16,0 0-16,0-1 0,-21 1 16,22 0-16,-22 0 0,21 0 0,-21 0 0,0-1 15,21 22-15,-21-21 16,0 42 15,0 1-31,0-1 16,0 0-16,0 0 0,0 21 0,-21-20 15,21 20-15,0 0 0,-21 1 0,-1-1 16,1 0-16,21 1 0,-21 20 16,0-21-16,21 22 0,-21-22 0,0 22 15,-1-1-15,1 1 0,0-1 0,0 1 16,0-1-16,21 22 0,-21-22 16,-1 1-16,22 21 0,-21-22 0,21-21 15,0 64-15,0-63 0,0-1 16,0 0-16,0-21 0,0 1 0,0-1 15,0 0-15,0-42 32,0-22-17,0 22-15,0 0 0,0-21 0,0-1 16,0-20-16,21 21 0,-21-22 0,22 1 16</inkml:trace>
  <inkml:trace contextRef="#ctx0" brushRef="#br0" timeOffset="66568.2">10520 6371 0,'0'-42'16,"0"84"-16,0-105 0,0 42 0,0-1 0,0-20 15,21 21-15,0 0 16,-21 0-16,21-1 0,0 22 16,1-21-16,-1 21 0,0-21 0,21 21 15,-21 0-15,22 0 0,-22 0 0,21 0 16,-21 0-16,1 0 0,20 21 15,-21-21-15,0 21 0,-21 1 0,0-1 16,0 0-16,0 0 0,0 0 16,-21 0-16,0 1 0,-21-1 15,20 0-15,-20-21 0,21 21 0,-21 0 16,20 0-16,1-21 0,0 22 16,-21-22-16,21 0 0,-1 0 15,44 0 16,-1 0-15,-21-22-16,21 22 0,0 0 16</inkml:trace>
  <inkml:trace contextRef="#ctx0" brushRef="#br0" timeOffset="67703.61">10943 6498 0,'21'0'0,"-42"0"0,63 0 15,-20 0-15,-22-21 0,21 21 16,0-21-16,0 0 0,0 0 16,22-1-16,-22 1 0,42-42 15,-42 20-15,22 22 0,-22-21 0,21 0 16,-21-22-16,1 22 0,-1-1 16,0 1-16,0-21 0,-21 20 0,0 1 15,0 0-15,0-1 0,0 1 16,0 21-16,0 0 0,0-1 0,-21 22 31,0 0-31,21 22 0,-21 20 16,21-21-16,0 21 0,-22 1 15,1-1-15,0 43 0,21 21 16,-21-85-16,21 21 16,0 0-16,-21 1 0,21-1 0,-21 0 15,21 1-15,0-1 0,0-21 0,0 22 16,0-22-16,0 0 0,0 0 15,0 0-15,21-42 32,0 0-17,0-21-15,0 20 0,0 1 16,-21 0-16,22-21 0,-1 21 0,0-1 16,0-20-16,0 42 0,-21-21 0,21 0 15,1 21-15,-22 21 31,0 0-15,0 0-16,0 0 0,0 1 0,21-22 16,-21 21-16,0 0 0,21 0 0,-21 0 15,0 0-15,0 1 0,21-22 16,21 21-16,-20 0 16,-1-21-16,0 0 0,0 0 15,0 0-15,0 0 0,1-21 0,-1 21 16,0-21-16,0-1 0,0 22 15,0-21-15,1 0 0,-1-21 0,0 21 16,-21-1-16,21 1 0,0 0 16,-21-21-16,0 21 0,0-1 0,21 22 15,-21-21-15,0 0 0,0 42 32,0 0-17,0 1-15,-21-1 16,21 0-16,0 0 0,0 0 0,0 0 15,0 1-15,0-1 0,0 0 0,0 0 16,0 0-16,0 0 0,0 1 16,21-22-16,1 0 0,-1 21 15,0-21-15,0 0 0,0 0 16,0 0-16,1 0 0,-1-21 0,21 21 16,-21-22-16,0 1 0,22 0 15,-22 0-15,0 0 0,0 0 16,0-1-16,22-20 0,-22 0 0,0-1 15,-21 22-15,21 0 0,-21 0 16,0 0-16,0 0 0,-21 21 31,0 0-31,0 0 0,0 21 16,21 0-16,-22 0 0,22 0 0,-21 0 0,21 1 16,0-1-16,0 21 0,0-21 15,0 0-15,0 1 0,0-1 16,0 0-16,0 0 0,21 0 0,-21 0 15,22 1-15,-1-1 16,-21 0-16,21-21 16,-42 0 15,0 0-31,-1 0 0,1 0 16,0 0-16,0 0 15,21-21 32,21 0-31,0 21-16,0-22 0</inkml:trace>
  <inkml:trace contextRef="#ctx0" brushRef="#br0" timeOffset="68516.14">12806 6054 0,'0'0'0,"0"-21"16,0 42 15,0 0-31,0 0 0,0 0 16,0 0-16,0 1 0,0-1 16,-21 0-16,21 0 0,-22 0 0,22 0 15,-21 22-15,21-22 0,0 0 0,-21 0 16,21 0-16,-21 1 0,21-1 15,0 0-15,0 0 0,-21 0 16,21-42 15,0 0-15,0 0-16,0 0 0,21-1 0,-21-20 16,21 21-16,0 0 15,0-22-15,1 1 0,-1 21 0,42-43 16,-42 22-16,1 21 0,20 0 15,-21 0-15,0-1 0,0 1 16,1 21-16,-1 0 0,0 21 16,-21 1-16,0-1 0,0 0 15,0 0-15,0 0 0,0 22 16,0-22-16,0 0 0,0 0 0,0 0 16,0 22-16,0-22 0,0 0 0,0 0 15,0 0-15,0 0 16,0 1-16,0-1 15,21-21 1,0-21 0,-21-1-16,21 1 15,1 0-15,-1 0 0,0 0 0,0 0 16,0-1-16,0-20 0,1 21 16,-1-21-16,0 20 0,21-20 0,-21 21 15,1 0-15,20-22 0,-21 22 0,0 21 16,0-21-16,1 21 0,-1 0 15,0 0-15,-21 21 16,0 0-16,0 1 0,0-1 16,0 0-16,0 0 0,0 21 0,0-20 15,0-1-15,0 0 0,0 0 16,0 0-16,0 22 0,0-22 0,0 0 16,21 0-16,-21 0 15,21-21-15,0 0 0,-21 21 0,22-21 16,-1 0-16,0 0 0,0 0 15,0 0-15,0 0 0,1 0 0,-1-21 16,0 21-16,0-21 0,0 0 0,0 0 16,1 21-16,-22-21 0,0-1 15,21 1-15,-21 0 0,0-21 16,0 21-16,0-1 0,0 1 0,0-21 16,0 21-16,0 0 0,-21-22 0,-1 22 15,1-21-15,0 21 0</inkml:trace>
  <inkml:trace contextRef="#ctx0" brushRef="#br0" timeOffset="68705.03">12700 5609 0,'0'0'0,"-21"0"0,0 0 0,-1 21 15,1-21-15,0 22 0,0-22 16,0 21-16,21 0 0,-21-21 0,21 21 16,-22-21-16</inkml:trace>
  <inkml:trace contextRef="#ctx0" brushRef="#br0" timeOffset="68871.64">12594 5779 0,'42'-22'16,"-20"22"0,-1-21-16,0 21 0,-21-21 0,21 21 15,0-21-15,-21 0 0,0 0 16,0-1-16,0 1 15,-21 0-15,0 21 16,0 0-16,0 0 16,-1 0-1,1 0-15,21 21 0,-21-21 16,21 21-16,-21 1 0,0-1 16,0 0-16</inkml:trace>
  <inkml:trace contextRef="#ctx0" brushRef="#br0" timeOffset="71867.44">7154 7197 0,'0'-21'0,"21"21"31,-21-22-31,22 1 31,-1 21-31,-21-21 16,0 42 62,0 0-78,0 1 16,0-1-16,0 0 15,-21 21-15,-1-21 16,1 22-16,21-22 0,0 0 0,0 21 16,-21-20-16,21 20 0,0 0 15,-21-21-15,21 22 0,0-1 0,0-21 16,0 22-16,0-22 0,0 21 0,0 0 16,0-20-16,0 20 0,0 0 15,0-21-15,21 1 0,0 20 0,0-21 16,1 0-16,-1 0 0,0 1 0,0-1 15,21-21-15,-20 0 0,-1 0 16,21 0-16,0 0 0,-20 0 0,20 0 16,0-21-16,1-1 0,-1 1 0,0 0 15,1 0-15,-22 0 16,21 0-16,-21-1 0,22 1 0,-22 0 16</inkml:trace>
  <inkml:trace contextRef="#ctx0" brushRef="#br0" timeOffset="73956.08">3048 8763 0,'-21'0'0,"0"0"31,-1 0-31,1-21 31,21 0-15,0 0-16,0-1 16,21 22-1,1-21-15,-1 21 16,0 0-16,0 0 0,0 0 16,0 0-16,1 0 0,-1 0 15,0 0-15,0 21 0,0 1 0,0-1 0,-21 0 16,0 0-16,0 21 15,0-20-15,0 20 0,0 0 0,-21-21 16,0 22-16,-21-1 0,21-21 16,-1 22-16,1-22 0,-21 0 0,21 0 15,0 0-15,-1-21 0,1 21 0,0-21 16,0 0 0,0 0-16,21-21 15,0 0 1,0 0-16,0 0 15,21 21-15,0-21 0,0 21 16,0-22-16,1 22 16,-1 0-16,21 0 0,-21 0 0,0 0 15,22 0-15,-22 0 0,21 0 0,-21 22 16,1-1-16,20 0 0,-21-21 16,-21 21-16,0 21 0,21-20 0,-21-1 15,0 0-15,0 0 0,-21 0 16,0 0-16,21 1 0,-42-1 0,20 0 15,1 0-15,0 0 0,-21 0 0,21-21 16,-22 22-16,22-1 0,-21-21 16,-1 0-16,1 0 0,21 0 0,-21 0 15,-1 0-15,1 0 0,0 0 0,20 0 16,-20 0-16,0-21 16,21 21-16,-1-22 0,1 22 0,0-21 15,0 21-15,21-21 16,0 0-1,21 21-15,0-21 16,0 21-16,1-21 0,-1 21 16,0-22-16,21 22 0,-21 0 0</inkml:trace>
  <inkml:trace contextRef="#ctx0" brushRef="#br0" timeOffset="74245.92">3789 9229 0,'0'0'16,"21"42"0,0-42-16,-21-21 0,21 0 15,-21 0-15,21 21 16,-21-22-16,0 1 15,-21 21-15,0 0 16,0-21-16,0 21 16,0 0-16,-1 0 0,1 21 15,21 0 1</inkml:trace>
  <inkml:trace contextRef="#ctx0" brushRef="#br0" timeOffset="74276.89">3831 9208 0,'21'0'16,"0"0"-16</inkml:trace>
  <inkml:trace contextRef="#ctx0" brushRef="#br0" timeOffset="74708.16">6138 8107 0,'0'21'15,"0"0"-15,0 22 16,0-22-16,0 0 0,0 21 0,0 1 15,0-1-15,0 21 0,0-20 0,-21 20 16,0-20-16,21 20 16,-21 1-16,21-22 0,-43 21 0</inkml:trace>
  <inkml:trace contextRef="#ctx0" brushRef="#br0" timeOffset="75161.72">5948 9144 0,'0'21'0,"0"0"0,0 1 16,0-44 30,0 1-46,0 0 16,0 0-16,0 0 0,0 0 0,0-22 16,0 22-16,0 0 0,0-21 0,0-1 15,0 1-15,0 21 0,0-22 16,0 1-16,0 0 0,0-22 16,0 22-16,21 0 0,-21-1 0,21 1 15,0 0-15,0-1 0,1 22 0,-1-21 16,-21-1-16,21 1 0,0 21 15,-21 0-15,21 0 0,-21-1 0,0 1 16,21 21-16,-21-21 0,22 42 31,-22 0-31,0 1 0,0-1 0,0 21 16,0 0-16,21 1 0,-21 20 16,0-20-16,0-1 0,0 21 15,0-20-15,21 20 0,-21-20 0,0-1 16,0 21-16,0-20 0,0-1 0,0 0 15,0-20-15,0 20 0,0 0 0,21-21 16,-21 1-16,0-1 0,0 0 16,0 0-16,0 0 0,0 0 15,0 1-15,21-22 0,-21 21 16,0-42 31,0-1-47,0 1 0</inkml:trace>
  <inkml:trace contextRef="#ctx0" brushRef="#br0" timeOffset="75204.69">6138 8996 0</inkml:trace>
  <inkml:trace contextRef="#ctx0" brushRef="#br0" timeOffset="75375.6">5969 8827 0</inkml:trace>
  <inkml:trace contextRef="#ctx0" brushRef="#br0" timeOffset="75516.52">6054 8805 0,'21'0'16,"-42"0"-16,63 0 0,-21 0 15,0 0-15,0 0 0,1 0 16,-1-21-16,21 21 16,-21 0-16,0 0 0,1 0 0,-1 0 0,0 0 31,0 0-31</inkml:trace>
  <inkml:trace contextRef="#ctx0" brushRef="#br0" timeOffset="75973.77">6900 8382 0,'0'0'0,"0"-21"0,0 0 0,0 0 15,-21 21 1,0 21 15,21 0-31,0 21 16,0-21-16,0 22 0,0-1 0,0 0 15,0 1-15,-21-1 0,21 22 0,0-22 16,-21 0-16,21 1 0,0-1 16,0 0-16,0 1 0,0-1 0,-22 0 15,22-21-15,-21 22 0,21-22 16,0 0-16,0 0 0,0 0 16,-21-21-16,0 0 31,21-21-31,0 0 0,0 0 15,0 0-15,0 0 16,0-1-16,0 1 0,0 0 0,0 0 16,0-21-16,21 20 0,-21 1 0,21-21 15,43 21-15,-64-22 0</inkml:trace>
  <inkml:trace contextRef="#ctx0" brushRef="#br0" timeOffset="76199.64">7260 8848 0,'0'21'15,"0"0"-15,0 0 16,0 0-16,0 1 0,-21-1 0,0 0 16,0 0-16,-1 0 0,-20 0 0,21 1 15,0-1-15,0-21 0,-22 21 16,22 0-16,0-21 0,-21 0 0,20 21 16,1-21-16,0 0 0,0 0 0,0 0 15,0 0-15,-1 0 16,22-21 15,22 21-31,-1-42 16,0 42-16</inkml:trace>
  <inkml:trace contextRef="#ctx0" brushRef="#br0" timeOffset="76701.38">6921 8784 0,'0'-21'16</inkml:trace>
  <inkml:trace contextRef="#ctx0" brushRef="#br0" timeOffset="76916.25">7260 9038 0,'0'21'15,"-21"-21"-15,0 22 0,0-1 16,-22 0-16,22 0 0,-21 0 16,-1 0-16,1 1 0,0-1 0,21 0 15,-22-21-15,1 21 0,21-21 0,0 0 16,-1 21-16,1-21 0,0 0 15</inkml:trace>
  <inkml:trace contextRef="#ctx0" brushRef="#br0" timeOffset="76945.24">6667 9271 0,'0'0'16,"22"-21"-16</inkml:trace>
  <inkml:trace contextRef="#ctx0" brushRef="#br0" timeOffset="78491.91">6921 8827 0,'0'-22'47,"0"1"-32,0 0-15,0 0 16,0 0-1,22 21-15,-1 0 0,0 0 0,-21-21 16,21 21-16,0-22 0,0 22 16,1 0-16,-1 0 0,0 0 0,0 0 15,0 0-15,0 0 0,1 22 0,20 20 16,-21-42-16,0 21 16,22 43-16,-43-43 15,21 0-15,-21 0 0,0 21 0,0-20 16,0-1-16,-21 0 0,-1 21 0,1-21 15,0 1-15,-21-1 0,21 0 16,-1 0-16,-20-21 0,21 21 0,0-21 16,0 0-16,-1 21 0,1-21 0,0 0 15,0 0-15,0 0 16,21-21-16,0 0 16</inkml:trace>
  <inkml:trace contextRef="#ctx0" brushRef="#br0" timeOffset="79515.17">8128 8615 0,'21'0'0,"-42"0"0,63-21 0,-42 0 15,21 21-15,-21-22 0,0 1 16,-21 21 0,0 0-1,0 0-15,-21 0 0,20 21 0,-20-21 16,0 22-16,21-1 0,-22-21 15,1 21-15,21 0 0,-22 0 0,22 0 16,0-21-16,0 22 0,21-1 0,0 0 16,0 0-16,0 0 15,42 0 1,-21-21-16,1 22 0,-1-22 0,0 21 16,21-21-16,-21 21 0,22 0 15,-22-21-15,21 21 0,-21 0 0,22 1 16,-22-1-16,0 0 0,0 0 15,0 0-15,1 0 0,-1 1 0,-21-1 16,0 0-16,0 0 0,0 0 16,-21-21-16,-1 21 0,1 1 0,-21-22 15,21 0-15,-22 21 0,1-21 0,0 0 16,21 0-16,-22 0 0,1 0 16,21 0-16,-22-21 0,22-1 15,-21 1-15,21 21 0,0-21 0,-1 0 16,1 0-16,0 0 0,0-1 15,0 1-15,0 0 0,-1 0 0,22 0 16,0 0-16,0-1 16,22 44-1,-1-1-15,0 0 16,0-21-16,0 21 0,0 21 0,1-20 16,-1-1-16,0 0 0,0 0 15,0 0-15,22-21 0,-22 21 0,0 1 16,0-22-16,43 21 0,-43-21 15,21 0-15,-21 0 16,0 0-16,22 0 0,-22 0 0,0-21 16,21 21-16,-20-22 0,-1 1 0,21 0 15,-21 0-15,0 0 0,22-22 16,-22 22-16,0-21 0,21 0 0,-20-1 16,-1 1-16,0 0 0,21-64 15,-21 63-15,1 1 0,-1 0 16,-21-22-16,0 22 0,0 0 0,0-1 15,0 1-15,0-22 0,0 43 16,0-21-16,0 0 0,0 20 0,0 1 16,0 0-16,0 0 0,-21 21 0,-1 0 15,22 21 1,0 0-16,0 0 0,0 22 16,0-1-16,0 0 0,0 1 0,0-1 15,0 22-15,0-22 0,0 21 16,0-20-16,0 20 0,0-20 15,0 20-15,0-21 0,0 1 0,0-1 0,0 0 16,0-20-16,0 20 0,0-21 16,0 0-16,0 0 0,0 1 15,22-22 1,-1 0-16,0 0 16,-21-22-16,0 1 0,0 0 15,0 0-15</inkml:trace>
  <inkml:trace contextRef="#ctx0" brushRef="#br0" timeOffset="79725.05">8403 8742 0,'0'0'0,"-21"0"0,42-21 31,0 21-31,22 0 16,-22 0-16,0-21 0,21 21 0,-21 0 15,22 0-15,-1-22 0,-21 1 16,22 21-16,-1 0 0,-21 0 0,21-21 16,-20 21-16,20 0 0,-21 0 15,0 0-15,0 0 0,1 0 0,-1 0 16</inkml:trace>
  <inkml:trace contextRef="#ctx0" brushRef="#br0" timeOffset="80175.78">9038 8721 0,'0'-21'32,"21"21"-17,0 0-15,1-22 0,-1 22 0,0 0 16,0 0-16,0 0 0,0 0 15,1 0-15,-1 0 0,0 0 16,0 22-16,-21-1 0,21 0 0,0 0 16,1 0-16,-1 22 0,-21 20 15,21-42-15,-21 22 0,0-22 16,0 21-16,0-21 0,0 0 0,0 22 16,0-22-16,0 0 0,0 0 0,-21-21 15,21 21-15,0 1 16,-21-22-16,-1 0 15,22-22 1,0 1-16,0 0 0,0 0 0,0 0 16,0 0-16,0-22 0,0 22 15,0 0-15,0-21 0,0-1 0,0 22 16,0-21-16,0 21 0,22-22 16,-22 22-16,21 0 0,0 0 0,-21 0 15,21-1-15,0 1 0,0 21 16,1-21-16,-1 21 15,0 0-15,0 0 0,21 0 0</inkml:trace>
  <inkml:trace contextRef="#ctx0" brushRef="#br0" timeOffset="80760.42">10308 8890 0,'0'-21'0,"21"0"0,22-22 15,-43 22-15,21 0 16,-21 0-16,0 0 0,0 0 16,0-1-16,0 1 0,0 0 0,-21 21 15,-1-21-15,1 0 0,-21 21 0,21 0 16,-22 0-16,22 0 0,-21 0 15,0 0-15,20 0 0,-20 21 0,0 0 16,21 21-16,-22-20 0,22-1 0,0 21 16,0 0-16,0-20 0,21 20 15,0 0-15,0-21 0,0 22 0,0-22 16,0 21-16,0-21 0,0 1 0,0-1 16,21 0-16,21 0 15,-21 0-15,0-21 0,1 0 16,-1 0-16,0 0 0,0 0 0,0 0 15,0-21-15,1 0 0,20 21 0,-21-21 16,0 0-16,0-1 0,1 1 16,-1 0-16,0-21 0,0 21 0,-21-22 15,0 22-15,21 0 0,-21-21 0,0 20 16,0 1-16,0 0 0,0 0 0,0 0 16,0 42 15,0 0-31,-21 0 0,21 0 15,0 22-15,0-22 0,0 0 16,0 21-16,0-20 0,0-1 16,0 0-16,0 21 0,0-21 0,0 1 15,21-22-15,0 21 0,-21 0 0,22-21 16,-1 0-16,0 0 0,0 0 16,21 0-16,-20 0 0,-1 0 15,0-21-15</inkml:trace>
  <inkml:trace contextRef="#ctx0" brushRef="#br0" timeOffset="82516.95">11091 8594 0,'0'0'0,"0"-21"0,-21-1 0,0 1 16,0 0-16,0 21 0,-1 0 15,1 0-15,0 0 0,0 0 0,0 0 16,0 21-16,-1-21 0,1 21 15,21 1-15,-21 20 0,21-21 0,-21 21 16,21-20-16,0 20 0,0 0 0,0 1 16,0-1-16,0-21 0,0 21 15,0 1-15,0-22 0,21 0 16,0 0-16,0 0 0,1 1 0,-1-1 0,0 0 16,0-21-16,0 0 0,0 0 15,22 0-15,-22 0 0,0 0 16,0 0-16,22-21 0,-22 21 0,21-21 15,-21-1-15,22 1 0,-22 0 0,0-21 16,21 21-16,-21-22 0,1 22 16,-1-21-16,21-1 0,-21 1 0,0 0 15,1-22-15,-1 22 0,-21 0 16,21-1-16,0-20 0,0 20 0,-21-20 16,21 21-16,-21-1 0,0 1 0,0 0 15,0-1-15,0 1 0,0 21 0,0 0 16,0-1-16,-21 22 15,0 22 1,0-1-16,21 0 0,-21 21 0,21-21 16,0 22-16,0-1 15,-21 22-15,21-22 0,0 0 0,-22 1 16,22 20-16,0-21 0,0 22 0,0-22 16,0 1-16,0 20 0,0-21 0,0 1 15,0-1-15,0 0 0,22-20 16,-1 20-16,0-21 0,0 0 0,0 0 15,0-21-15,-21 22 0,43-22 16,-22 0-16,0 0 0,0 0 16,0 0-16,1 0 0,-1-22 15,0 1-15,0 0 0,0 0 0,0 0 16,1 0-16,-1-1 0,0-20 0,-21 21 16,21-21-16,0-1 0,0 22 15,1-21-15,-22 21 0,0-1 0,21-20 16,-21 21-16,21 21 0,-21-21 0,0 42 31,0 0-15,0 0-16,0 22 0,0-22 15,0 0-15,0 0 0,0 21 0,0-20 16,0-1-16,0 0 0,0 0 16,0 0-16,0 0 0,0 1 15,0-1-15,21 0 0,0-21 0,0 0 16,1 21-16,-1-21 0,0 0 15,0 0-15,0 0 0,0 0 0,1 0 16,-1-21-16,0 0 0,21 21 0,-21-21 16,1-1-16,-1 1 0,0 0 0,0 0 15,-21-21-15,21 20 0,-21 1 16,21 0-16,-21 0 0,0 0 0,0 0 16,0-1-16,0 1 15,0 42 1,0 1-1,0-1-15,0 0 0,0 0 16,0 21-16,0-20 0,0-1 16,0 21-16,0-21 0,0 0 0,0 1 15,0-1-15,0 0 0,0 0 0,0 0 16,0 0-16,22-21 16,-1 22-16,0-22 15,0 0-15,0 0 0,0 0 0,1 0 16,-1 0-16,0-22 0,0 1 0,0 21 15,0-21-15,1 0 0,-22 0 16,0-22-16,21 22 0,-21-21 0,0 0 16,0-1-16,0 22 0,0-21 0,0-1 15,-21 22-15,-1 0 16,1 0-16,0 0 0,0 0 0,-21 21 16,20 0-16,1 0 0,0 0 0,-21 0 15,21 21-15,-1-21 0,22 21 16,0 0-16,-21 0 0,21 0 0,0 1 15,0-1-15,0 0 0,0 0 0,21 0 16,-21 0-16,22-21 16,-1 0-16,21 22 0,22-22 15,-43 0-15,21 0 0,-21 0 0,22 0 16,-1-22-16,-21 1 0,21 21 16,-20-21-16,20 0 0,0 21 0,-21-21 15,1 0-15,20 21 0,-21-22 16,0 1-16,0 21 0,1-21 0,-1 21 15,0 0-15,0 0 16,0 0 0,-21 21-16,0 0 15,0 1-15,0 20 0,0-21 16,-21 0-16,21 22 0,-21-22 0,21 21 16,0-21-16,0 0 0,0 22 0,0-22 15,21 0-15,0 0 0,0 0 16,-21 1-16,22-1 0,-22 0 0,21-21 15,-21 21-15,21-21 0,0 0 16,-21-21 0,0 0-1,0 0-15,0-1 0,0 1 0,21 0 16,0-21-16,-21 21 0,22-22 0,-1 1 16,0 0-16,0-1 0,0 1 0,22 0 15,-22-1-15,0 22 0,21-21 16,-21 21-16,22-1 0,-22 1 0,42-21 15,-41 42-15,-1 0 16,0 0-16,0 21 0,-21 0 0,0 0 16,21 1-16,-21 20 0,0-21 0,0 21 15,0 1-15,0-1 0,0 0 0,0-20 16,0 20-16,0 0 16,0-21-16,0 1 0,0 20 0,0-21 15,21 0-15,1 0 0,-1-21 16,0 0-16,0 0 15,0 0-15,0 0 0,1 0 16,-1 0-16,0-21 0,0 21 0,0-21 16,0 0-16,1 0 0,-1 0 0,0-1 15,-21 1-15,21-21 0,0 21 0,0-22 16,1 22-16,-22-21 16,0 21-16,21-22 0,-21 22 0,21-21 15,-21 21-15,0 0 0</inkml:trace>
  <inkml:trace contextRef="#ctx0" brushRef="#br0" timeOffset="82736.83">13208 8065 0,'-21'0'0,"42"0"0,-63 0 15,20 0-15,1-22 0,0 22 16</inkml:trace>
  <inkml:trace contextRef="#ctx0" brushRef="#br0" timeOffset="82990.67">11747 8297 0,'0'0'0,"-21"22"0,-21-1 0,21-21 16,21 21-16,21-21 31,0 0-31,0 0 15,0 0-15,1 0 0,-1 0 0,0 0 16,0 0-16,0 0 0,0 0 16,1-21-16,-1 0 0,0 21 15</inkml:trace>
  <inkml:trace contextRef="#ctx0" brushRef="#br0" timeOffset="84050.08">3260 10583 0,'0'0'0,"0"-21"0,0 0 31,0 42-15,0 0-16,0 22 0,-22-22 16,22 21-16,-21 22 0,21-22 15,-21 0-15,0 1 0,21 20 0,-21-20 16,0 20-16,-1-21 0,1 1 15,21-1-15,-21 0 0,0-20 16,0 20-16,21 0 0,0-21 16,-21-21-16,-1 0 15,1 0-15,21-21 16,0 0 0,0 0-16,21 0 15,1 0-15,-1 21 0,0-22 0,0 22 16,0-21-16,22 0 0,-22 21 15,21-21-15,-21 0 0,22 21 0,-1-21 16,0-1-16,1 22 0,-22-21 16,21 21-16,-21-21 0,22 0 0,-22 21 15,0-21-15,0 0 0,-21-1 16,0 1-16,0 0 16,0 0-1,-21 21-15,0 0 0,0 0 16,21 21-16,-22-21 15,1 21-15,21 0 0,-21 22 0,21-22 16,-21 21-16,21-21 0,0 22 0,-21-1 16,21 0-16,-21 1 0,21-1 15,0-21-15,0 22 0,0-22 0,0 21 16,0-21-16,-22 0 0,22 1 16,0-1-16,0 0 0,0 0 15,0 0-15,22-21 16,-22-21-1,21 0-15</inkml:trace>
  <inkml:trace contextRef="#ctx0" brushRef="#br0" timeOffset="84231.97">3916 11155 0,'0'0'16,"21"0"-16,0 0 0,-21-21 0,21 21 47</inkml:trace>
  <inkml:trace contextRef="#ctx0" brushRef="#br0" timeOffset="85571.41">5630 10562 0,'0'0'16,"-21"0"-16,0 0 0,0 0 0,0 0 16,21 21-16,-22-21 0,22 22 15,0-1-15,0 0 16,0 0 0,22-21-16,-1 0 15,0 0-15,0 0 0,21 0 16,-20 0-16,20 0 15,0-21-15,1 0 0,-1 0 0,0-1 16,1 1-16,-1-21 0,0 21 0,22-22 16,-22 22-16,-21-21 0,22 0 15,-1 20-15,-21 1 0,0-21 0,-21 21 16,0 0-16,0-1 0,0 1 0,-42 21 16,21-21-16,-22 21 0,1 0 15,0 0-15,-1 0 0,-20 0 0,-1 21 16,22-21-16,-21 21 0,-1 1 0,1-1 15,-1 0-15,22 21 0,-1 1 16,-20-1-16,42 0 0,-22 1 0,22-1 16,0 0-16,21 1 0,-21-1 15,21 0-15,0 1 0,0-22 16,21 0-16,21 21 0,-20-21 0,-1 1 16,21-22-16,0 21 0,1-21 15,-1 0-15,22 0 0,-22 0 0,0 0 16,1 0-16,-1 0 0,0 0 0,1 0 15,-1 0-15,-21-21 0,0 21 16,0 0-16,1 0 0,-22-22 0,-22 22 31,-20 0-31,21 0 0,-21 22 16,20-22-16,-20 21 0,0 0 16,-1 0-16,1 0 0,0 0 0,21 22 15,-22-22-15,22 21 0,0 1 0,0-1 16,0 0-16,21 1 0,0-1 15,0 0-15,0 1 0,0-1 0,42 21 16,-21-41-16,0 20 16,0-42-16,1 21 0,20 0 0,0-21 15,1 0-15,-1 0 0,0 0 0,1 0 16,41 0-16,-41-21 16,-1 0-16,0 0 0,1 0 0,-1-22 15,21 22-15,-20 0 0,-1-21 0,-21-1 16,22 22-16,-22-21 0,21-1 15,-21 22-15,-21-21 0,0 21 0,0-22 16,0 22-16,0 0 0,0 0 16,0 0-16,0 0 15,-21 21-15,21 21 16,-21 0-16,21 0 16,0 0-16,0 0 0,-21 22 15,21-22-15,0 21 0,0-21 0,0 43 16,0-22-16,0-21 0,-21 1 15,21-1-15,0 0 0,0 0 16,-22 0-16,22-42 47,0 0-47,0 0 0,0 0 16,0-22-16,22 22 0,-1 0 0,0-21 15,-21-1-15,21 1 0,0 21 16,22-22-16,-22 22 0,0-21 0,21 21 15,1 0-15,-1-1 0,-21 22 0,21 0 16,1 0-16,-22 0 0,21 0 0,-21 22 16,1-1-16,-1 0 0,0 0 15,0 21-15,-21-20 0,21 20 0,-21-21 16,0 21-16,0-20 0,0-1 0,0 21 16,0-21-16,0 22 15,0-22-15,0 0 0,-21-21 16,21 21-16,0-42 47,21 0-47</inkml:trace>
  <inkml:trace contextRef="#ctx0" brushRef="#br0" timeOffset="85868.75">7535 10880 0,'0'0'16,"0"-21"-16,-21-1 15,0 22-15,0 0 16,0 0-16,-1 22 0,1-22 16,0 21-16,0 0 0,0 0 0,0 0 15,21 0-15,0 22 0,-22-22 0,22 21 16,-21 1-16,21-22 0,0 21 15,0 0-15,0-20 0,0 20 0,21-21 16,-21 21-16,22-20 0,-1-1 0,0 0 16,21 0-16,-21 0 0,1-21 15,20 0-15,-21 21 0,21-21 0,-20 0 16,20 0-16,0 0 0,1-21 16,-1 0-16</inkml:trace>
  <inkml:trace contextRef="#ctx0" brushRef="#br0" timeOffset="86649.3">8234 10964 0,'0'-21'0,"0"0"15,-21 21-15,-22 0 0,22 0 16,-21 0-16,21 0 0,-1 0 16,-20 21-16,21 0 0,0 1 15,-22-1-15,22 0 0,0 21 0,0-21 16,0 22-16,21-22 0,0 21 15,0 1-15,0-22 0,-21 21 0,21-21 16,0 0-16,0 22 0,0-22 0,0 0 16,21 0-16,0-21 15,0 0-15,0 0 0,0 0 16,1 0-16,-1-21 0,21 0 16,-21 21-16,0-21 0,1 0 0,-1-22 15,0 22-15,0 0 0,-21-21 16,21 20-16,-21 1 0,21-21 0,-21 21 15,0 0-15,0-22 0,0 22 16,0 0-16,0 0 16,0 42-1,0 0-15,0 0 0,0 0 16,0 22-16,0-22 0,0 0 0,22 21 16,-22-20-16,21-1 0,-21 21 15,21-21-15,-21 0 0,42 1 16,-42-1-16,21-21 0,1 0 0,-1 0 15,0 0-15,0 0 0,0 0 16,22 0-16,-22-21 0,42-22 16,-42 22-16,22 0 0,-22 0 0,21-43 15,-21 43 1,1-42-16,-1 41 0,-21 1 16,0 0-16,0 0 0,0 0 0,0 0 15,0-1-15,-21 22 16,-1 0-16,1 0 15,0 0-15,21 22 16,-21-1-16,21 0 0,0 0 0,0 0 16,0 22-16,0-22 0,-21 21 15,21-21-15,0 22 0,-21-1 0,21-21 16,0 21-16,0 1 0,0-1 16,0 0-16,0 1 0,0-1 0,-22 0 15,22 1-15,-21-1 0,21 0 16,0 22-16,0-22 0,-21 1 0,0-1 15,21 0-15,-21 1 0,21-22 0,0 21 16,-21 0-16,-1-20 0,22 20 16,-21-21-16,21 0 0,-21 0 0,21-42 31,0 0-31,0 0 16,0 0-16,0 0 0,0-22 15,0 1-15,0 0 0,0-1 0,0 1 16</inkml:trace>
  <inkml:trace contextRef="#ctx0" brushRef="#br0" timeOffset="86944.13">8551 11049 0,'0'0'16,"21"-21"-16,-21-21 0,22 20 0,-1 1 16,-21 0-16,21 0 0,0 0 0,0 21 15,22-21-15,-22-1 0,21 22 0,-21-21 16,22 21-16,-1 0 0,-21 0 0,21 0 15,-20 0-15,20 0 0,-21 0 16,0 0-16,0 21 0,1 1 0,-22-1 16,0 21-16,0-21 0,0 0 0,0 22 15,-22-22-15,1 21 0,-21-21 16,21 22-16,-22-22 0,1 0 16,0 21-16,21-20 0,-22-1 0,1 0 15,21-21-15,0 21 0,-1 0 0,1-21 16,0 0-16,21-21 31,0 0-31,21 0 0,0 0 16</inkml:trace>
  <inkml:trace contextRef="#ctx0" brushRef="#br0" timeOffset="90325.23">9779 10943 0,'42'-42'15,"-21"21"-15,1 21 0,-22-21 16,0-1-16,0 1 16,0 0-16,0 0 0,0 0 15,-22 0-15,1 21 0,0 0 16,0 0-16,-21 0 0,-1 0 16,22 0-16,-21 0 0,-1 0 0,22 21 15,-21-21-15,21 21 0,-22 0 0,22 0 16,21 0-16,0 1 0,-21-1 15,21 0-15,0 0 0,0 0 0,0 0 16,21-21-16,0 22 0,1-1 0,-1 0 16,0 0-16,0 0 0,0 0 15,22 1-15,-22-1 0,0 0 16,0 0-16,0 0 0,0 0 0,-21 1 16,0-1-16,0 0 0,0 0 15,-21-21 1,21 21-16,-21-21 0,-21 0 0,21 0 15,-1 0-15,-20 0 0,21 0 0,-21 0 16,20 0-16,-20-21 0,21 0 16,-21 21-16,20-21 0,-20-22 15,0 22-15,42 0 0,-21 0 0,-1 0 16,1 0-16,21-1 0,0 1 16,0 42 15,0 1-31,0-1 0,0 0 0,21 0 15,1 0-15,-1 0 0,0 1 16,0-1-16,0 0 0,0 0 0,1 0 16,41 0-16,-42 1 0,0-22 15,22 0-15,-22 0 0,21 0 16,1 0-16,-1 0 0,0 0 0,1 0 16,-22-22-16,21 1 0,0 21 0,1-21 15,-1 0-15,0 0 0,1 0 16,-22-1-16,21-20 0,-21 21 15,22 0-15,-22-22 0,0 22 0,0-21 0,-21 21 16,21-22-16,1-20 16,-22 42-16,21 0 0,-21-1 15,0 1-15,0 42 32,0 1-32,0-1 0,-21 0 15,21 21-15,-22-21 0,22 22 0,0-22 16,0 21-16,0-21 0,0 22 0,0-22 15,0 0-15,0 0 0,0 0 0,0 1 16,22-22-16,-22 21 0,21-21 16,0 0-16,0 0 0,0 0 15,0 0-15,1 0 0,-1-21 0,0 21 16,0-22-16,0 1 16,0 21-16,1-21 0,-22 0 0,21 0 15,-21-22-15,21 22 0,0 0 0,-21 0 16,0-21-16,0 20 0,21 1 0,-21-21 15,21 21-15,-21 0 0,0-1 16,0 1-16,0 42 31,0 1-31,0-1 16,0 21-16,0-21 0,0 0 16,0 22-16,0-22 0,0 21 0,0-21 15,0 1-15,0-1 0,0 21 16,0-21-16,0 0 0,22 1 15,-1-22-15,0 0 0,0 0 16,0 0-16,0 0 0,22 0 0,-22 0 16,0 0-16,0-22 0,22 1 15,-22 0-15,0 0 0,21 0 0,-21 0 16,1-1-16,-1 1 0,0-21 0,21 21 16,-21-22-16,-21 1 0,22 21 15,-1-21-15,0-1 0,-21 1 16,0 0-16,21-1 0,-21 1 0,21 0 0,-21-1 15,0 22-15,0-21 0,0 21 16,0-1-16,0 1 0,0 0 16,0 42-1,-21 0-15,0 1 16,21-1-16,-21 21 0,0 0 16,21 1-16,0 20 0,-22-20 0,22-1 0,-21 0 15,21 1-15,0-1 0,0 21 16,0-20-16,0-22 0,0 21 15,0-21-15,0 1 0,21 20 0,1-21 16,-1 0-16,0-21 0,0 21 0,0 1 16,22-22-16,-22 0 0,21 0 15,-21 0-15,22 0 0,-1 0 0,-21 0 16,21 0-16,1-22 0,-1 22 16,0-21-16,-20 0 0,20 0 0,0 0 15,-21 0-15,22-1 0,-22 1 16,0 0-16,-21 0 0,21-21 0,-21 20 15,21 1-15,-21 0 0,0-21 0,0 21 16,0-1-16,0 1 0,0 0 0,0 0 16,-21 21-16,0-21 15,0 21-15,0 0 0,0 0 16,-1 0-16,1 21 0,0-21 0,0 21 0,0 0 16,0 0-16,-1 1 15,1-1-15,0 21 0,0-21 0,21 0 16,0 22-16,-21-22 0,21 0 0,-21 21 15,21-20-15,0-1 0,0 0 16,0 0-16,0 0 0,0 0 16,21-21-16,0 0 15,0 0-15,0 0 0,0 0 16,1 0-16,-22-21 0,21 0 0,0 0 16,0 21-16,0-21 0,-21 0 15,21-1-15,1 1 0,-1-21 0,-21 21 16,0 0-16,21-1 0,-21 1 15,21-21-15,-21 21 0,0 0 16,0-1-16,0 1 0,0 0 16,0 0-16,0 42 31,0 0-31,0 0 16,0 1-16,0-1 0,0 0 0,0 0 15,0 0-15,0 0 0,0 1 0,0-1 16,0 0-16,21 0 0,-21 0 0,21 0 15,-21 1-15,0-1 0,22-21 16,-1 21-16,0-21 0,0 0 16,0 0-16,0 0 0,1 0 15,-1 0-15,0 0 0,0 0 0,21 0 16,-20-21-16,-1 0 0,21 21 16,-21-22-16,22-41 0,-22 42 15,0 0-15,0-1 0,0-20 0,-21 0 16,0-1-16,21 22 0,-21-21 0,22 0 15,-22-1-15,0-20 0,0 20 16,0 1-16,0 0 0,0-1 0,0 1 16,0 21-16,0-21 0,0 20 0,0-20 15,0 21-15,0 0 0,0 42 32,0 0-17,0 21-15,0 1 0,0-1 0,0 0 16,0 1-16,-22-1 0,22 22 15,0-22-15,-21 0 0,21 1 0,0 41 16,0-41-16,0-1 0,0 21 16,0-20-16,0-1 15,0-21-15,0 0 0,0 22 0,0-22 16,0 0-16,0 0 0,21 0 16,1 1-16,-1-22 0,0 0 15,0 0-15,0 0 16,0 0-16,1 0 0,-1 0 15,0 0-15,0-22 0,0 1 0,0 0 16,1 0-16,-1 0 0,21-22 16,-42 22-16,21-21 0,0 21 15,-21 0-15,22-22 0,-22 22 0,21 0 16,-21-21-16,0 20 0,21 22 0,-21-21 16,0 0-16,0 42 31,0 0-31,0 1 15,0-1-15,0 0 0,0 0 0,0 0 16,0 0-16,0 1 0,0-1 16,0 0-16,0 21 0,0-21 0,0 1 15,0-1-15,0 0 16,0 0-16,21-21 0,-21 21 0,21-21 16,0 0-16,1 0 0,-1 0 15,0 0-15,0 0 0,0 0 16,0-21-16,1 0 0,-1 21 0,0-21 15,-21 0-15,21-1 0,0 1 0,0 0 16,1 0-16,-1 0 0,0-22 16,-21 22-16,21 0 0,0 0 15,-21 0-15,0 0 0,0-1 0,21 1 16,-21 0-16,0 42 31,0 0-31,0 1 0,0-1 16,0 0-16,0 0 0,0 0 0,0 0 15,0 1-15,0 20 0,-21-21 0,21 0 16,0 0-16,0 1 0,0-1 16,0 0-16,0 0 0,21-21 15,1 21-15,-1-21 0,0 0 16,0 0-16,0 0 0,0 0 0,1 0 16,-1-21-16,0 0 0,0 21 15,0-21-15,0 0 0,-21-1 16,0 1-16,22-21 0,-22 0 15,0 20-15,0 1 0,0 0 0,0-21 16,-22 21-16,1-1 0,0 1 16,21 0-16,-21 0 0,-21 21 15,20 0-15,1 0 0,0 0 0,0 0 16,42 0 15,0 0-31,0 0 16,1 0-16,-1 0 0,21 0 0,-21 0 15,22-21-15,-22 21 0,21 0 16,0 0-16,1 0 0,-1 0 0,0 0 16,-20 0-16,20 0 0,0 0 15,-21 0-15,22 21 0,-22-21 0,0 21 0,0 0 16,0-21-16,1 21 16,-22 1-16,0-1 0,0 0 15,0 0-15,0 0 0,0 0 0,0 1 16,0 41-16,0-21 0,0-20 15,0-1-15,0 21 0,-22-21 16,22 0-16,-21 1 0,21-1 0,0 0 16,0 0-16,0 0 0,0 0 15,0 1-15,0-44 47,0 1-31,0 0-16,0 0 0,0-21 15,0 20-15,0 1 0,21-21 16,1 21-16,-22-22 0,21 22 0,0-21 16,21 0-16,-21 20 0,22-20 0,-22 21 15,21-21-15,1 20 0,-1 1 16,21 0-16,-20 0 0,-1 21 16,0 0-16,22 0 0,-22 0 0,-21 0 15,1 21-15,-1 0 0,-21 0 0,0 22 16,0-22-16,0 21 0,0-21 15,0 22-15,0-1 0,0 0 16,-21 1-16,21-22 0,-22 21 0,1 1 16,0-22-16,21 21 0,0-21 15,0 0-15,0 1 0,0-1 0,0 0 16,21-21 0,0 0-16,1 0 0,-1 0 0,0 0 15,0 0-15,21 0 0,-20-21 16,-1 21-16,0-21 0,21-1 0,-21 1 15,1 0-15,20-21 0,-21 21 16,0-22-16,0 1 0,1 0 0,-1-1 16,0 1-16</inkml:trace>
  <inkml:trace contextRef="#ctx0" brushRef="#br0" timeOffset="90589.98">13991 10224 0,'0'0'0,"-42"0"0,21 0 0,-1 0 15,1 0 1</inkml:trace>
  <inkml:trace contextRef="#ctx0" brushRef="#br0" timeOffset="90849.83">12615 10668 0,'0'0'0,"-21"0"15,0 21-15,0-21 0,42 0 32,0 0-32,0 0 0,0 0 15,1 0-15,-1 0 0,0-21 0,21 21 16,-21 0-16,22-21 0,-1 0 15,-21 21-15,0 0 0,1-21 16,-1 21-16,0 0 0,-21-22 0,21 22 16,-21-21-16,0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7T01:49:45.3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2836 423 0,'0'-21'31,"0"42"1,0 22-17,0-22-15,0 0 0,0 21 16,0 1-16,0-1 0,0 0 0,0 1 16,0 20-16,0 1 0,0-1 15,0 1-15,-21-1 0,21 1 0,-21-22 16,0 22-16,21-1 0,0 1 15,0-22-15,-21 21 0,21-20 16,-22-1-16,22 0 0,-21 1 16,21-1-16,0 0 0,0 1 0,0-22 15,0 0-15,0 0 0,0 0 16,0-42 15,0 0-31,0 0 0,0 0 0,0 0 16</inkml:trace>
  <inkml:trace contextRef="#ctx0" brushRef="#br0" timeOffset="300.82">3175 550 0,'-21'0'16,"0"22"15,21-1-31,0 0 15,0 21-15,21-21 0,-21 22 0,0-22 16,-21 42-16,21 1 0,0-1 0,0-20 16</inkml:trace>
  <inkml:trace contextRef="#ctx0" brushRef="#br0" timeOffset="432.26">3154 4276 0,'0'42'16,"0"-190"-16,0-212 16,0-63-16,0 63 0,0 42 15,0 86-15,0 41 0,0 43 16,0 42-16,0 43 0,0-1 15,0 22-15,0 21 0,0-1 0,0 1 16,0 0-16,-21 21 0,21-21 16,-22 0-16,1 0 0</inkml:trace>
  <inkml:trace contextRef="#ctx0" brushRef="#br0" timeOffset="664.12">2646 1524 0,'21'0'0,"0"0"16,0 0-16,0 0 0,1 0 0,-1-21 16,21 0-16,-21 21 0,22 0 15,-1-21-15,-21 21 0,21 0 0,1-22 16,-1 22-16,-21 0 0,0 0 15,22-21-15,-43 0 0,0 0 16,21 21-16</inkml:trace>
  <inkml:trace contextRef="#ctx0" brushRef="#br0" timeOffset="3672.96">3175 783 0,'0'-21'0,"0"0"0,0 0 16,0 0-1,0-1 1,0 44 31,0-1-31,0 0-16,21 0 0,-21 0 0,0 22 15,21-1-15,-21-21 0,0 21 16,0 1-16,0-1 0,0 0 15,0 1-15,0-1 0,0 0 0,0 1 16,0-22-16,0 21 0,0 1 16,0-1-16,0-21 0,0 21 15,0-20-15,-21 20 0,21 0 16,0-21-16,-21 1 0,21 20 0,0-21 16,0 0-16,0 0 0,0 1 15,-21-22-15,21 21 0,0-42 31,0-1-31,0 1 16,0 0-16,0 0 16</inkml:trace>
  <inkml:trace contextRef="#ctx0" brushRef="#br0" timeOffset="4468.5">3556 1249 0,'0'21'47,"0"0"-47,0 0 0,0 1 15,0-1-15,0 0 0,0 0 16,0 0-16,0 0 0,0 1 0,0-1 16,0 0-16,0 0 0,0 0 15,0 0-15,0 1 0,21-1 16,0-21-16,0 21 0,1-21 16,-1 0-16,0 0 15,0-21-15,0 0 0,0 21 0,1-22 16,-1 1-16,0 0 0,0 0 15,0 0-15,-21 0 0,21-1 0,1 1 16,-22 0-16,21 0 0,-21-21 16,0 20-16,0 1 0,0 0 15,0 0-15,0 0 0,0 0 16,0-1-16,0 1 16,0 42 15,0 1-31,0-1 0,0 0 15,0 0-15,0 21 0,0-20 0,-21 20 16,21-21-16,0 21 0,0 1 0,0-1 16,-22 22-16,22-22 0,0 21 15,0-20-15,0 20 0,0 1 16,0-1-16,0-20 0,0 20 16,0 1-16,0-22 0,0 21 0,0 1 15,0-22-15,0 22 0,0-22 16,0 22-16,0-22 0,0 21 0,0-20 15,0-1-15,0 0 0,-21-20 0,0 20 16,0-21-16,21 0 0,-21 0 16,0-21-16,-1 22 0,-20-22 0,21 0 15,-21 0-15,-1 0 0,1 0 16,0-22-16,-1 22 0,-20-21 0,20 0 16,1 0-16,0 0 0,-1 0 15,1-1-15,0-20 0,21 21 0,-1-21 16,1-1-16,0 1 15,21 21-15,-21-64 0,21 43 16,0 21-16,0-22 0,0 22 16,0-21-16,21 21 0,0-22 0,0 22 15,-21 0-15,22 0 0,-1-22 16,0 22-16,0 0 0,0-21 0,22 21 16</inkml:trace>
  <inkml:trace contextRef="#ctx0" brushRef="#br0" timeOffset="5184.6">4254 741 0,'0'0'0,"0"-21"0,-21 0 16,0 21-1,21 21 1,0 21 0,0-21-16,0 64 15,0-43-15,0 22 0,0-1 16,0-20-16,0 20 0,0 1 15,0-1-15,0 1 0,0-1 0,0 1 16,0-22-16,0 21 0,-21-20 16,21-1-16,-21 0 0,21 1 0,0-1 15,0-21-15,0 0 0,0 1 16,0-44 15,0 1-31,0 0 16,0 0-16,0-21 0,0 20 0,0-20 15,0 0-15,0 21 0,0-22 16,0 22-16,0-21 0,21-1 0,0 22 16,-21 0-16,21-21 0,0 21 15,1-1-15,-1 1 0,0 21 16,0-21-16,21 0 0,-20 21 0,20 0 16,-21 0-16,21 0 0,-20 21 15,20-21-15,0 21 0,-21 0 0,1 1 16,20-1-16,-42 21 0,21-21 15,-21 0-15,0 1 0,0 20 0,0-21 16,0 21-16,-21-20 0,0 20 16,0-21-16,-22 21 0,22-20 15,-21-1-15,21 0 0,-22 0 0,22 0 16,-21 0-16,21 1 0,-22-22 16,22 0-16,0 0 0,0 0 0,0 0 15,-1 0-15,22-22 31,0 1-31,22 0 16,-1 0-16,0 21 0,0-21 16,0 0-16,0-1 0</inkml:trace>
  <inkml:trace contextRef="#ctx0" brushRef="#br0" timeOffset="5628.71">4762 1355 0,'0'0'0,"0"-21"16,22 21-16,-1-22 16,0 22-16,0 0 15,0 0-15,0 0 0,1 0 16,-1 0-16,0 22 15,0-1-15,0 0 0,0 0 16,1 0-16,-22 22 0,21-22 16,-21 0-16,21 0 0,-21 21 0,0-20 15,0 20-15,0-21 0,0 21 16,0-20-16,0-1 0,-21 0 0,21 21 16,-21-21-16,-1 1 15,1-22-15,21-22 31,0 1-31,0 0 0,0-21 16,0 21-16,0-22 0,0 22 16,0-21-16,0-1 0,0 22 15,0-21-15,21 21 0,-21 0 0,22-22 16,-1 22-16,0 0 0,0 0 16,0 0-16,0-1 0,1 22 15,-22-21-15,21 21 16</inkml:trace>
  <inkml:trace contextRef="#ctx0" brushRef="#br0" timeOffset="5900.56">5440 1291 0,'0'21'31,"0"1"-31,0-1 15,0 0-15,0 0 16,0 0-16,0 22 0,0-22 0,0 0 16,0 0-16,0 0 0,0 0 15,0 1-15,0-1 0,0 0 0,0 0 16,0 0-16,0 0 0,0 1 16,0-1-1,0-42 16,0-1-31,0 1 0,21 0 0</inkml:trace>
  <inkml:trace contextRef="#ctx0" brushRef="#br0" timeOffset="6240.36">5440 995 0,'0'0'0,"-43"0"16,43 21-1,0 0 1,0 0-16,22-21 31,-1 0-31,0 0 0,0 0 16,0-21-16,-21 0 16,21 0-16,-21 0 15,0 0-15,0-1 0,0 1 16,-21 0-16,0 21 15,0 0-15,0 0 16,0 0-16,-1 0 16,1 21-16,21 0 0,-21 1 15,21-1-15,0 0 0,0 0 16,0 0-16,0 0 0,0 1 0,0 20 16,21-42-16,-21 21 15,21 0-15,1 0 0</inkml:trace>
  <inkml:trace contextRef="#ctx0" brushRef="#br0" timeOffset="6871.51">6308 1334 0,'0'-22'0,"0"44"0,0-65 15,0 22-15,-22 21 16,1-21-16,0 21 0,21-21 0,-21 21 16,0 0-16,0 0 0,-1 0 15,1 0-15,0 0 0,0 21 16,0 0-16,0 0 0,-1 0 0,1 1 16,21-1-16,-21 21 0,0-21 15,0 22-15,21-1 0,0 0 0,-21-21 16,21 22-16,0-1 0,-22 0 15,22 1-15,0-22 0,0 0 0,0 21 16,22-20-16,-1-22 0,-21 21 16,21-21-16,0 0 0,0 0 15,0 0-15,1 0 0,-1 0 0,0 0 16,21-21-16,-21-1 0,1 1 16,-1-21-16,0 21 0,0-22 0,21 1 15,-20 0-15,-1-1 0,21-20 16,-21-1-16,0 22 0,22-21 0,-22-22 15,0 21-15,0 1 0,0-22 16,1 22-16,-1-1 0,-21 1 0,0-1 16,0 22-16,0 0 0,0-1 15,0 22-15,0 0 0,0 0 16,0 0-16,-21 21 16,21 21-16,-22 21 15,22-21-15,-21 22 0,21-1 16,0 21-16,0 1 0,0-1 0,0 1 15,-21-1-15,21 22 0,0-21 16,0-1-16,0 1 0,-21-1 0,21-21 16,0 22-16,0-22 0,0 1 15,0-1-15,0-21 0,0 21 0,21-20 16,0-1-16,0 0 0,1-21 16,-1 0-16,0 0 0,0 0 15,0 0-15,0 0 0,1 0 0,20-21 0</inkml:trace>
  <inkml:trace contextRef="#ctx0" brushRef="#br0" timeOffset="11581.52">8361 889 0,'0'0'0,"-21"0"16,21 21-16,0 0 16,0 1-16,0-1 15,0 0-15,0 0 0,0 0 16,21-21 0,0 0-16,0 0 0,0 0 0,0 0 15,22-21-15,-22 21 0,21-21 16,1 0-16,20 0 0,-21-1 0,1-20 15,20 21-15,-20 0 16,-1-22-16,0 22 0,22-21 0,-43 21 16,21-22-16,-21 22 0,1-21 0,-1 21 15,-21 0-15,0-22 0,0 22 16,0 0-16,0 0 0,-21 21 16,-1-21-16,1 21 15,0 21-15,0 0 0,21 0 16,-21 21-16,21 1 0,0-1 15,0 0-15,-21 1 0,21 20 16,-22 1-16,22 20 0,0-20 0,0-1 16,0 1-16,0-1 0,0 1 15,0-1-15,0-20 0,0 20 16,22-20-16,-22-1 0,21 21 0,-21-20 16,0-1-16,0-21 0,0 22 15,0-1-15,0-21 0,0 0 0,0 0 16,0 1-16,-21-22 0,-1 21 0,1-21 15,0 0-15,0 0 0,0 0 16,-22 0-16,22-21 0,-21-1 16,0 1-16,20 0 0,-20 0 15,21-21-15,-21 20 0,20 1 0,-20-21 16,21 21-16,0 0 0,0-1 16,21 1-16,-22 21 0,22 21 31,0 1-16,22-1-15,-1 21 16,0-21-16,0 0 0,0 1 0,0-1 16,1 0-16,20 0 0,-21 0 0,21 0 15,-20 1-15,20-22 0,0 0 16,1 0-16,-1 0 0,0 0 0,22 0 16,-22-22-16,22 1 0,-22 0 15,21-21-15,-20 21 0,20-22 16,-20 1-16,20 0 0,-21-1 0,1 1 15,-1 0-15,0 20 0,-20-20 16,-1 0-16,0-1 0,0 22 0,-21-21 16,0 21-16,0 0 0,-21 21 31,0 21-31,21 0 16,0 21-16,-21-21 0,21 22 0,-22-22 15,1 21-15,21 1 0,0-1 16,-21 0-16,21 1 0,-21-22 0,21 21 15,-21 0-15,21-20 0,0-1 16,0 21-16,0-21 0,0 0 16,-21-21-16,21-21 31,0 0-31,21-21 16,-21 21-16,0-22 0,21 1 15,0 21-15,0-22 0,-21 1 0,21 0 16,1-1-16,-1 22 0,-21-21 15,21 21-15,0 0 0,0-1 0,0 1 16,1 21-16,-1 0 0,0 0 16,0 0-16,0 21 0,0 1 15,-21-1-15,22 0 0,-22 0 16,21 0-16,-21 22 0,0-22 16,0 21-16,21-21 0,-21 22 0,21-22 15,-21 21-15,21-21 0,0 0 16,-21 1-16,22-1 0,-1 0 0,0 0 15,0-21-15,0 0 0,0 0 16,1 0-16,-1 0 0,21-21 0,-21 0 16,0 0-16,22-1 0,-22 1 0,0-21 15,21 21-15,-20-22 0,-1 1 16,0-21-16,0 20 0,0-20 16,22-1-16,-22 1 0,0-1 0,-21 1 15,21-22-15,-21 22 0,0 20 16,0-20-16,0 20 0,0 1 15,0 21-15,0 0 0,0 0 0,-21-1 16,0 22 0,0 22-16,21-1 0,0 0 0,0 21 15,0 1-15,-22 20 0,22-21 16,-21 22-16,21-1 0,0 1 0,-21-1 16,21 1-16,0-1 0,0-20 15,-21 20-15,21-20 0,-21-1 16,21 0-16,0 1 0,0-1 0,0-21 0,0 21 15,0-20-15,0-1 16,0-42 15,0-1-31,0 1 16,0 0-16,0-21 0,0 21 0,21-22 16,-21 22-16,21-21 0,-21-1 15,21 22-15,0 0 0,-21-21 0,22 21 16,-1-1-16,0 22 15,0 0-15,0 0 16,-21 22-16,21-1 16,-21 0-16,22 0 0,-22 0 0,0 0 15,0 1-15,21-1 0,-21 0 16,0 21-16,21-21 0,-21 1 16,0-1-16,0 0 0,21 0 0,0 0 15,-21 0-15,0 1 0,21-22 16,1 0-16,-1 0 0,0 0 0,0 0 15,0 0-15,0 0 0,22-22 16,-22 1-16,0 0 0,21 0 0,-20-21 16,41-1-16,-42 1 15,0 21-15,1-22 0,-1 22 0,0-21 16,-21 0-16,0 20 0,0 1 0,21 0 16,-21 0-16,0 0 0,0 0 15,-21 21 16,21 21-31,-21-21 0,21 21 0,0 0 16,-21 0-16,-1 22 0,22-22 0,-21 0 16,21 0-16,0 21 0,0-20 15,0 20-15,0-21 0,0 21 0,0-20 16,0-1-16,0 0 0,0 0 16,0 21-16,0-20 0,21-1 15,1-21-15,-1 0 16,0 0-16,0 0 0,0 0 0,22 0 15,-22 0-15,21-21 0,-21-1 0,0-20 16,22 21-16,-22 0 16,21-22-16,-21 22 0,1-21 0,-1 21 15,-21-22-15,0 22 0,21 0 16,-21 0-16,0 0 0,0 0 0,0 42 47,-21-21-47,21 21 0,0 0 15,0 0-15,0 0 16,0 1-16,21-1 0,-21 0 0,21 0 16,-21 0-16,0 0 0,21 1 15,-21-1-15,0 0 0,21 0 16,-21 0-16,0 0 16,0 1-16,22-22 0,-1 0 15,0 0 1,0 0-16,0 0 0,0 0 15,1 0-15,-1-22 0,0 1 0,-21 0 16,21 0-16,0 0 0,0 0 0,1-1 16,-1 1-16,0 0 0,-21-21 15,21 21-15,0-22 0,-21 22 0,21 0 16,-21-21-16,22 20 0,-1 1 16,-21 0-16,0 42 31,0 0-16,0 1-15,0-1 0,0 0 0,0 21 16,0-21-16,0 22 0,0-22 16,-21 21-16,21-21 0,0 22 0,0-22 15,0 21-15,0-21 0,0 1 0,0-1 16,0 0-16,21-21 0,0 21 16,0-21-16,0 0 0,0 0 15,22 0-15,-22 0 0,0-21 16,0 0-16,0 0 0,22-1 0,-22-20 15,0 21-15,0-21 0,0-1 0,1 1 16,-1 0-16,21-22 16,-21 22-16,0-22 0,1 22 0,-1-22 15,0-63-15,0 85 16,-21-21-16,21 20 0,-21 1 0,0 21 16,0-22-16,0 22 0,0 0 0,0 42 31,-21 0-31,21 22 0,-21-22 15,0 21-15,21 1 0,0 20 16,0-21-16,-21 1 0,-1 20 0,22-20 16,-21 20-16,21-21 0,0 1 15,0-1-15,0 0 0,0 1 0,0-1 16,0 0-16,0 1 0,0-1 16,0-21-16,21 22 0,-21-22 15,43 0-15,-22 0 0,0 0 0,21-21 16,1 0-16,-1 21 0,0-21 15,22 0-15,-22 0 0,1 0 0,-1-21 16,21 0-16,-20 21 0,-1-21 0,0-21 16,-20 20-16,20 1 0,-21-21 15,21 21-15,-20-22 0,-1 1 0,-21 21 16,21-64-16,0 64 16,-21-21-16,0 21 0,0-1 15,0 1-15,0 0 0,-21 0 0,0 0 0,0 21 16,-1 0-16,1 0 15,0 0-15,-21 0 0,21 21 0,-22-21 16,22 21-16,-21 0 0,21 22 0,-22-22 16,22 21-16,0-21 0,0 22 15,0-22-15,-1 21 0,1-21 0,21 22 16,0-22-16,0 21 0,0-21 16,0 0-16,0 1 0,21 20 15,1-42-15,-1 0 16,0 0-16,0 0 0,0 0 15,0 0-15,22-21 0,-22 0 0,0-1 16,0-20-16,0 21 0,1 0 16,-1-22-16,0 22 0,0-21 15,-21 0-15,0 20 0,21 1 0,0-21 16,-21 21-16,0 0 0,0-1 16,0 44 15,0-1-31,0 0 15,0 0-15,0 21 0,0-20 0,0-1 16,0 0-16,0 21 0,0-21 16,0 1-16,0-1 0,22 0 0,-1 0 15,0 0-15,-21 0 0,21-21 16,0 0-16,0 22 0,1-22 16,-1 0-16,0 0 0,0 0 0,0-22 15,0 1-15,1 21 0,20-21 0,-21 0 16,0 0-16,0-22 0,1 22 15,-22 0-15,21-21 0,-21 21 0,21-1 16,-21-20-16,0 21 0,21 0 16,-21 0-16,0-1 0,21 1 0,-21 42 47,0 1-47,0-1 0,0 0 0,-21 0 15,21 21-15,-21-20 0,21-1 16,0 21-16,0-21 0,-21 0 0,21 22 15,-21-22-15,21 0 0,0 0 16,0 0-16,0 1 16,0-44 15,0 1-31,0 0 16,21 0-16,0-21 0,-21 20 0,21 1 15,0-21-15,-21 21 0,21 0 16,1-22-16,-1 22 0,-21 0 0,21 0 15,0 0-15,0-1 0,0 22 16,1 0-16,-1 0 0,0 0 16,0 22-16,-21-1 15,0 0-15,21-21 0,0 21 0,-21 0 16,22 0-16,-22 1 0,21-1 16,-21 0-16,21 0 0,-21 0 0,21 0 15,0 1-15,0-1 16,1-21-16,-1 0 0,0 0 15,0 0-15,0 0 0,-21-21 16,21-1-16,1 22 16,-22-21-16,21 0 0,0 0 0,0 0 0,0 0 15,0-22-15,-21 22 0,22 0 16,-1-21-16,0 20 0,0 1 0,0 0 16,0 0-16,-21 0 0,22 0 15,-1 21-15,-21-22 16,21 22-1,-21 22 1,0-1 15,0-42 1,0-1-32,0 1 31,-21 21-31,0 0 15,-1 0 1,1 0-16,21 21 16,-21 1-16,0-1 0,0 21 15,21 0-15,0-20 16,-21-1-16,21 0 0,0 0 0,-22 0 16,22 0-16,0 1 0,0 20 0,0-21 0,0 0 15,22 0-15,-1-21 0,-21 22 16,21-1-16,0 0 0,0-21 0,0 21 15,1-21-15,-1 0 0,21 0 16,-21 0-16,0 0 0,22 0 16,-1 0-16,0 0 0,-20-21 0,20 0 15,0 0-15,-21-1 0,22 1 16,-22 0-16,0 0 0,0 0 0,0-22 16,-21 1-16,22 0 0,-22 21 15,0-22-15,0 22 0,0 0 16,0 0-16,0-22 15,0 22-15,-22 21 0,1 0 16,0 0-16,21 21 0,-21 1 16,0-1-16,21 0 0,-21 21 15,21-21-15,0 1 0,0 20 16,0-21-16,0 0 0,0 0 0,0 1 16,0 20-16,0-21 0,0 0 0,0 0 15,21 1-15,0-1 16,0-21-16,0 0 0,-21 21 0,21-21 15,1 0-15,20 0 0,-21 0 16,0 0-16,0-21 0,22 21 0,-1-21 16,-21-1-16,22 1 0,-1 21 0,0-21 15,22-42-15,-43 41 16,0 1-16,21-21 0,-20 21 16,-1 0-16,0-22 0,-21 22 0,0 0 15,0 0-15,-21 21 16,0 0-1,-1 21-15,1 0 0,0 0 0,21 0 16,0 1-16,-21-1 0,21 0 16,0 0-16,0 0 0,0 0 0,0 1 15,0-1-15,0 0 0,0 0 16,0 0-16,0 0 0,0 1 0,0-1 16,0 0-16,0 0 0,0 0 15,0 0 1,-21-21-16,0 22 15,-1-22-15,1 0 16,0 0 0,0 0-16,0-22 0,0 1 0,-1 0 15,-20 0-15,21 0 0,-21 0 16,-1-1-16</inkml:trace>
  <inkml:trace contextRef="#ctx0" brushRef="#br0" timeOffset="11878.67">12467 1058 0,'21'0'15,"0"0"-15,1 0 0,20 0 16,0 0-16,1-21 0,-1 21 16,21 0-16,1-21 0,-1 21 0,1-21 15,-1 21-15,1 0 0,-22-21 16,1 21-16,-22 0 0,21-21 0,-42-1 31,0 1-31,-42 21 16,21 0-16</inkml:trace>
  <inkml:trace contextRef="#ctx0" brushRef="#br0" timeOffset="12120.53">11917 889 0,'0'0'0,"-21"0"0,-1 0 32,22 21-17,-21-21-15,0 0 47,0 0-47,0 0 0</inkml:trace>
  <inkml:trace contextRef="#ctx0" brushRef="#br0" timeOffset="13177.6">3069 2540 0,'0'0'0,"-42"0"0,21 0 16,-1 0-16,1 0 15,0 0-15,0 0 0,21 21 63,21-21-48,0 21-15,0-21 0,1 0 0,20 0 16,0 0-16,1 0 0,-1 0 16,43 0-16,-22 0 0,22-21 0,21 21 15,-1-21-15,1 21 0,21-21 16,-21 0-16,42 21 0,-21-21 0,21 21 16,1 0-16,-1-22 0,0 22 15,0 0-15,0-21 0,-21 21 16,0-21-16,0 21 0,-21 0 0,-21 0 15,21-21-15,-43 21 0,22 0 0,-22 0 16,-20 0-16,-1-21 16,0 21-16,1 0 0,-22 0 0,0 0 15,0 0-15,0 0 16,-21-21-16,21 21 16,-21-22 46,22 22-62,-1 0 16,0-21-16</inkml:trace>
  <inkml:trace contextRef="#ctx0" brushRef="#br0" timeOffset="14221.19">8403 2455 0,'0'0'0,"-42"0"0,-1 22 15,-20-22-15,21 0 0,-1 21 0,1-21 16,0 0-16,-1 0 16,1 0-16,21 0 0,-22 0 0,22 21 15,0-21 1,42 0-1,0 0 1,1 0-16,-1 0 0,21 0 16,0 0-16,22 0 0,-22 0 0,1 0 15,20 0-15,1 0 0,-1 0 16,22 0-16,-1 0 0,1 0 0,0 0 16,-1-21-16,22 21 0,0 0 15,-21 0-15,21 0 0,-1 0 16,1 0-16,21 0 0,-21 0 0,21-21 0,0 21 15,-21 0-15,21 0 16,-21 0-16,21 0 0,0 0 0,-21 0 16,21 0-16,0 0 0,-22 0 15,22 0-15,0 0 0,0 21 0,-21-21 16,42 0-16,-21 0 0,22 0 0,-22 21 16,21-21-16,-21 0 0,21 0 15,-21 21-15,21-21 0,0 0 0,-21 0 16,0 21-16,0-21 0,0 21 0,0-21 15,-21 0-15,21 0 0,-21 0 16,0 0-16,0 0 0,-1 0 0,1 0 16,-21 0-16,21 0 15,-22 0-15,1 0 0,-21 0 0,20 0 16,1-21-16,-22 21 0,1-21 0,-1 21 16,1 0-16,-1 0 0,1 0 15,-22 0-15,1 0 0,-22-21 0,0 21 16,0 0-16,0 0 0,0 0 15,-21-21 1,22 21 0,-22-21-1,0-1 1,-22 22-16,1 0 0,0 0 16</inkml:trace>
  <inkml:trace contextRef="#ctx0" brushRef="#br0" timeOffset="15316.05">889 3768 0,'0'0'0,"-21"21"0,0 0 15,21 0 17,21-21-17,-21-21 1,21 21-16,-21-21 0,21 0 15,-21 0-15,0-1 16,0 1-16,0 0 16,0 0-1,-21 21-15,0 0 0,0 0 16,21 21 0,-22 0-16,1 0 0,21 1 0,-21-1 15,21 0-15,0 21 0,-21-21 16,21 1-16,0-1 0,0 21 0,0-21 15,0 0-15,0 1 0,21-1 16,0-21 0,0 0-16,1 0 0,-1 0 0,0 0 15,0 0-15</inkml:trace>
  <inkml:trace contextRef="#ctx0" brushRef="#br0" timeOffset="15682.2">1312 3768 0,'0'0'0,"-21"0"0,21 21 16,-21-21-16,42 0 46,0-21-30,-21 0 0,0-1-16,0 1 15,0 0 1,-21 21 0,0 0-16,0 21 15,21 0-15,0 1 0,0-1 16,-21-21-16,21 21 0,-22 0 0,22 0 15,-21 0-15,21 1 0,0-1 16,0 0-16,0 0 0,0 0 16</inkml:trace>
  <inkml:trace contextRef="#ctx0" brushRef="#br0" timeOffset="16432.07">2286 3662 0,'0'0'16,"0"-21"-16,0 0 0,0-1 0,0 1 16,0 0-16,-21 21 15,0-21-15,-1 21 16,1 0-16,0 0 0,-21 0 0,21 0 15,-1 21-15,-20 0 0,21 0 16,-21 1-16,20 20 0,1 0 0,0 1 16,0-1-16,0 21 0,0 1 15,-1-1-15,1 1 0,0 21 0,21-22 16,0 1-16,0-1 0,0-21 16,0 22-16,0-22 0,0 1 0,0-1 15,21-21-15,0 21 0,1-20 16,-1-1-16,0 0 0,0 0 15,21-21-15,-20 0 0,-1 0 16,21 0-16,0 0 0,-20 0 0,20 0 16,0 0-16,1-21 0</inkml:trace>
  <inkml:trace contextRef="#ctx0" brushRef="#br0" timeOffset="16926">2752 4064 0,'0'0'0,"0"-21"16,0 0-16,0 0 16,-22 21-16,1 0 0,0 0 15,0 0-15,0 21 0,21 21 16,-21-21-16,21 22 0,-22-1 16,22 0-16,-21 1 0,21-1 0,0 21 15,0-20-15,0-1 0,0 0 16,-21-20-16,21 20 0,0 0 0,0-21 15,0 1-15,21-1 0,-21 0 16,21 0-16,1-21 0,-1 0 0,0 0 16,0 0-16,21 0 0,-20 0 15,-1 0-15,21 0 0,-21-21 0,22 0 16,-22 0-16,21-1 0,-21 1 16,0 0-16,1-21 0,20-1 15,-42 22-15,21-21 0,-21 0 0,21-1 16,-21-20-16,0 20 0,0 1 15,0 0-15,-21 21 0,0-22 0,0 22 16,0 0-16,-1 21 0,1 0 16,-21 0-16,21 0 0,0 0 0,-1 0 15,-20 21-15,21 0 0,0 0 16,21 1-16,0-1 0,-21 21 0,21-21 16,0 43-16,0-43 15,0 0-15,0 0 0,0 0 0,21 1 16,0-1-16,0 0 15,0-21-15,22 0 0,-22 0 16,0 0-16,0 0 0,21-21 16,-20 21-16</inkml:trace>
  <inkml:trace contextRef="#ctx0" brushRef="#br0" timeOffset="17668.41">3302 4085 0,'0'-21'0,"0"42"31,0 0-31,0 1 16,0 20-16,0-21 0,0 0 0,0 0 15,0 22-15,0-22 0,0 21 16,0-21-16,0 22 0,0-22 16,0 21-16,0-21 0,0 1 0,0 20 15,0-21-15,0 0 0,0 0 16,-21 1-16,21-1 0,0 0 15,0-42 17,0 0-17,0-1-15,0 1 0,0 0 0,0 0 16,0 0-16,0-22 16,21 1-16,0 21 0,-21-21 0,21-1 0,0 1 15,1 0-15,-1 20 16,0-20-16,21 21 0,-21 0 0,1 0 15,20-1-15,-21 1 0,21 21 0,-20 0 16,-1 0-16,21 0 0,-21 21 16,0 1-16,1-1 0,-1 21 0,0-21 15,-21 0-15,0 22 0,21-22 16,-21 21-16,0-21 0,0 22 0,0-22 16,0 21-16,0-21 0,0 1 15,0-1-15,0 0 0,0 0 16,0 0-16,-21-21 0,21-21 47,0 0-47,0 0 15,0 0-15,0-22 0,0 22 0,0-21 16,21 21-16,0-22 0,0 1 16,1 0-16,-1-1 0,0 22 0,0-21 15,0 21-15,0-1 0,22 1 0,-22 0 16,0 21-16,0 0 0,22 0 15,-22 0-15,0 21 0,21 0 16,-21 1-16,1 20 0,-1 0 0,0-21 16,-21 22-16,0-1 0,0-21 15,0 22-15,0-1 0,0-21 16,-21 21-16,0-20 0,-1-1 0,22 0 16,0 0-16,-21 0 0,21 0 0,-21-21 15,21 22-15,21-44 31,0 1-31,-21 0 16,22 0-16,-1 0 0,0-22 0</inkml:trace>
  <inkml:trace contextRef="#ctx0" brushRef="#br0" timeOffset="18248.33">4699 3577 0,'0'0'0,"0"21"16,0 1 0,0-1-16,0 0 0,0 0 15,0 21-15,0-20 0,0 20 0,0 21 16,0-20-16,0 20 0,0-20 16,0 20-16,0 1 0,0-22 0,0 21 15,0-20-15,0-1 0,-21 22 0,21-43 16,-21 21-16,21 0 15,0-20-15,0-1 0,0 0 0,-22 0 16,22 0-16,0-42 31,0 0-15,0 0-16,0 0 0,22-1 16,-22 1-16,21-21 0,-21 21 0,21-22 15,-21 22-15,21-21 0,0 21 16,0 0-16,-21-22 0,22 22 0,20 0 15,-21 0-15,0 0 0,0 21 16,1 0-16,20-22 0,-21 22 0,0 0 16,43 22-16,-43-1 15,0 0-15,0 0 0,0 0 16,1 0-16,-22 1 0,0-1 0,0 21 16,0-21-16,0 0 0,0 22 0,0-22 15,-22 0-15,1 0 0,0 22 16,0-22-16,0-21 0,-22 21 0,22 0 15,0 0-15,0-21 0,0 0 16,0 0-16,-1 0 0,1 0 0,0 0 16,0 0 15,21-21-15,21 21-16,-21-21 15,21 0-15,0 0 0,1 21 16</inkml:trace>
  <inkml:trace contextRef="#ctx0" brushRef="#br0" timeOffset="18516.28">5461 4128 0,'0'21'16,"0"0"-16,0 0 0,0 0 15,0 0-15,0 1 0,0-1 16,0 21-16,0-21 0,0 22 0,0-22 16,0 0-16,0 0 0,0 0 15,0 0-15,0 1 0,-21-1 0,21 0 16,0 0 0,21-21-1,-21-21-15,0 0 16,21 0-16,-21-1 15</inkml:trace>
  <inkml:trace contextRef="#ctx0" brushRef="#br0" timeOffset="18842.54">5524 3810 0,'0'0'0,"-21"0"0,0 0 15,0 0-15,0 0 0,21 21 16,-21 0-1,21 1-15,21-22 16,0 0 0,0 0-16,0 0 15,0 0-15,1 0 0,-1-22 16,0 1-16,-21 0 16,0 0-16,0 0 15,0 0-15,0-1 0,-21 22 16,0 0-1,-1 0-15,1 0 0,0 0 16,0 0-16,21 22 0,-21-22 16,21 21-16,0 0 0,0 0 15</inkml:trace>
  <inkml:trace contextRef="#ctx0" brushRef="#br0" timeOffset="21609.34">6011 4064 0,'0'0'0,"-21"-42"15,21 21-15,0-1 16,0 44 15,0-1-31,0 0 0,0 0 16,0 21-16,0 1 0,0-22 16,-21 21-16,21 1 0,0-22 15,-21 21-15,21 0 0,0-20 0,0-1 16,0 0-16,-21 0 0,21 0 15,0 0-15,-22-21 0,22 22 16,0-44 15,0 1-31,0 0 0,22 0 16,-22-21-16,21 20 0,-21 1 16,21-21-16,0 0 0,-21 20 0,21-20 15,0 0-15,-21-1 0,22 22 16,-1-21-16,0 21 0,-21 0 15,21-1-15,0 1 0,0 21 0,1 0 16,-22 21 0,21 1-16,0-22 0,-21 42 0,21-21 15,-21 21-15,0-20 0,0 20 0,21 0 16,-21-21-16,21 22 0,-21-22 16,0 21-16,0-21 0,22 1 0,-22-1 15,21 0-15,-21 0 0,0 0 16,21-21-16,0 0 0,0 0 15,0 0-15,1 0 0,-1 0 16,-21-21-16,21 21 16,0-21-16,0 0 0,0 0 0,1-1 15,-1-20-15,0 21 0,0-21 0,0 20 16,22-20-16,-22 0 0,0-1 16,21 1-16,-21 0 0,1 21 0,-1-22 15,0 22-15,21 0 0,-21 21 16,1 0-16,-1 0 0,0 0 15,-21 21-15,21 0 16,-21 0-16,0 22 0,0-22 16,0 0-16,0 21 0,0-20 15,0-1-15,0 0 0,0 0 0,0 0 16,0 0-16,21-21 0,-21 22 16,0-44 15,0 1-16,0 0-15,0 0 0,0 0 16,0 0-16,0-1 16,0 1-16,0 0 0,-21 0 0,21 0 15,-21 0-15,0-1 0,21 1 16,-21 21-16,-1 0 0,22-21 0,-42 21 16,21 0-16,0 0 0,0 0 15,-1 21 1,1 0-16,0 1 0,0-1 0,0 0 15,0 21-15,21-21 0,-22 22 16,22-22-16,-21 21 0,21-21 0,0 22 16,0-22-16,0 21 0,0-21 0,0 1 15,0-1-15,0 0 0,0 0 16,21 0-16,1-21 0,-1 0 16,0 0-16,0 0 0,0 0 15,0 0-15,1-21 0,-1 21 16,21-21-16,-21 0 0,0 0 15,-21-1-15,22 1 0,-1 0 0,0 0 16,0-21-16,-21-1 0,0 1 16,21 0-16,-21-1 0,21 1 0,-21 21 15,0-22-15,0 22 0,0 0 16,0 0-16,0 0 0,0 0 0,0 42 31,0 0-31,0 0 0,-21 21 16,21-20-16,0 20 0,0 0 0,0 1 15,0-1-15,0-21 16,0 21-16,0 1 0,0-22 0,0 21 0,21-21 16,-21 1-16,22-1 0,-1 0 0,-21 0 15,21-21-15,0 21 16,0-21-16,0 0 0,1 0 0,-1 0 0,0 0 16,0 0-16,0-21 0,0 0 15,1 0-15,-1 0 0,0-1 16,0 1-16,0-21 0,0 0 0,1-1 15,-1 1-15,0-22 0,0 22 16,0-21-16,0 20 0,1-20 0,20-43 16,-21 64-16,0-22 0,0 22 15,-21-1-15,0 1 0,0 21 16,0-21-16,0 20 0,0 1 0,0 0 16,0 0-16,-21 21 15,0 0-15,21 21 16,0 0-16,-21 0 0,21 22 0,0-22 15,-21 21-15,21 1 0,0-1 16,0 21-16,0-20 0,0 20 0,0-20 16,0 20-16,-21 1 0,21-22 15,0 21-15,-22 1 0,22-22 0,0 1 16,0-1-16,0 0 0,0 1 0,0-22 16,0 0-16,0 0 0,22 0 15,-1 0-15,0 1 0,0-22 0,0 0 16,0 0-16,1 0 0,20 0 15,-21 0-15,0 0 0,0-22 0,22 1 16,-22 0-16,0 0 0,0 0 0,0-22 16,1 22-16,-1-21 15,0 0-15,0-1 0,0 22 0,-21-21 16,0-1-16,21 22 0,-21 0 0,22 0 16,-22 0-16,0 0 0,0 42 31,0 0-31,0 0 15,0 0-15,0 0 0,-22 1 0,22 20 16,0-21-16,0 0 0,0 0 0,0 22 16,0-22-16,0 0 0,0 0 15,0 0-15,0 1 16,22-1-16,-1-21 0,0 0 16,0 0-16,0 0 15,0 0-15,1 0 0,-1-21 16,0 21-16,0-22 0,0 1 0,0-21 15,1 21-15,-1 0 0,0-22 16,-21 22-16,21-21 0,0 21 0,0-22 16,-21 22-16,0 0 0,22 0 15,-22 0-15,21 21 0,-21-22 0,0 44 32,0-1-32,0 0 0,0 0 15,0 0-15,0 22 0,-21-22 16,21 0-16,0 21 0,0-21 15,0 22-15,0-22 0,0 0 0,0 0 16,0 22-16,0-22 0,0 0 16,0 0-16,21-21 15,0 0-15,0 0 0,0 0 16,0 0-16,1 0 0,-22-21 0,21 21 16,0-21-16,-21 0 0,21-1 15,-21 1-15,0 0 0,0-21 0,0 21 16,0-22-16,0 1 0,0 0 15,0 20-15,-21-20 0,0 21 0,0 0 16,-1 0-16,1-1 0,0 1 16,0 21-16,0 0 15,42 0 17,0 0-32,0 0 15,0 0-15,22 0 0,-22 0 0,21 0 16,-21-21-16,22 21 0,-22 0 15,21 0-15,-21 0 0,22 0 0,-22 0 16,0 0-16,0 0 0,0 21 16,1-21-16,-22 21 0,0 1 0,21-1 15,-21 0-15,0 0 0,0 0 16,0 0-16,0 22 0,0-22 0,0 0 16,0 0-16,0 0 0,0 22 15,0-22-15,0 0 0,0 0 16,-21 0-16,21 1 0,0-1 15,0 0 1,0-42 31,0 0-47,0-1 0,0 1 16,0-21-16,0 21 0,0 0 15,0-22-15,21 1 0,0 21 0,0-22 16,-21 1-16,21 0 0,0-1 15,22 22-15,-22-21 0,0 21 16,21 0-16,-20-1 0,20 1 16,-21 0-16,21 21 0,1 0 0,-22 0 0,0 0 15,21 0-15,-20 21 0,-1 0 16,0 1-16,0-1 0,-21 21 16,0 0-16,0 1 0,0-1 0,0-21 0,0 22 15,0-1-15,0 0 0,-21-21 16,0 22-16,21-22 0,-21 0 15,21 0-15,-22 0 0,22 1 0,-21-1 16,21 0-16,0-42 47,0 0-47,0-1 16,0 1-16,0 0 0,0 0 0,0-21 15</inkml:trace>
  <inkml:trace contextRef="#ctx0" brushRef="#br0" timeOffset="21821.22">8678 3535 0,'-21'0'0,"42"0"0,-63 0 0,21 0 16,21 21-16,0 0 15,0 0 1</inkml:trace>
  <inkml:trace contextRef="#ctx0" brushRef="#br0" timeOffset="22042.1">7472 3874 0,'0'0'16,"21"0"0,0 0-16,21 0 15,-20 0-15,20 0 0,0 0 0,1 0 16,-22 0-16,21 0 0,0 0 0,1 0 15,-1 0-15,0-22 0,1 22 16,-1 0-16,-21-21 0</inkml:trace>
  <inkml:trace contextRef="#ctx0" brushRef="#br0" timeOffset="23450.82">11536 4022 0,'0'-21'31,"21"-1"-31,0 1 16,-21 0-16,21 0 0,-21 0 16,21 0-16,-21-1 0,0 1 15,0-21-15,22 21 0,-22 0 0,21-22 16,-21 22-16,0-21 0,0-1 0,0 22 16,0 0-16,0 0 0,0 0 15,0 0-15,0 42 31,0 0-31,0 0 0,-21 21 0,21-20 16,-22 20-16,1 0 0,21 1 0,0-1 16,-21 0-16,21 1 0,-21-1 15,21 0-15,0 1 0,0-1 16,0-21-16,0 21 0,0-20 16,0-1-16,0 0 0,21 0 0,0 0 15,0-21-15,1 0 0,-1 0 0,0 0 16,0 0-16,0 0 0,22-21 15,-22 21-15,0-21 0,21 0 0,-21 0 16,1-1-16,-1-20 0,21 21 0,-21-21 16,0 20-16,-21-20 0,0 21 15,22-21-15,-22 20 0,0-20 0,0 0 16,0 21-16,-22-22 0,1 22 16,0-21-16,0 21 0,0-1 0,0 1 15,-22 0-15,22 21 0,-21 0 0,21 0 16,-22 0-16,22 0 15,0 0-15,0 0 0,0 21 0,21 0 16,0 1-16,0-1 16,0 0-16,21 0 0,21-21 15,-21 0-15,22 21 0,-1-21 0,21 0 16,-20 0-16,20 0 0,-20 0 16,20 0-16,1 0 0,-1-21 0,1 21 15,-22-21-15,21 0 0,-20 0 16,-1-1-16,0 22 0,1-21 0,-22 0 15,0 0-15,0 0 0,0 0 0,-21-1 16,0 1-16,0 0 0,0 0 16,0 0-16,0 0 0,0-1 15,0 1 1,-21 21-16,21 21 16,-21 1-16,21-1 15,0 0-15,0 21 0,0 1 16,0-1-16,0 21 0,-21-20 0,21 20 15,-21-20-15,21 20 0,-21 1 16,21-1-16,0 1 0,0-1 0,0 1 16,0 20-16,0-20 0,0-1 15,0 22-15,0-22 0,0 1 0,0 21 16,0-22-16,0 22 0,0-22 0,0 1 16,0 20-16,0-20 0,0-1 15,0-20-15,-22 20 0,22-20 0,-21 20 16,0-21-16,21 1 0,-21-1 15,0 0-15,0-20 0,-1-1 0,1 21 16,0-42-16,0 21 0,0 0 0,0-21 16,-1 0-16,1 0 0,0-21 15,0 0-15,0 0 0,0-21 0,-1-1 16,22 1-16,0 0 0,0-22 0,0 1 16,0-1-16,0-21 0,0 1 0,0-1 15,22 22-15,-1-22 16,0 0-16,42-63 0,-20 85 15,-22-1-15,21 1 0,1-1 0,-1 22 16,-21-22-16,21 1 0,1 20 16,-22 1-16,21-21 0,-21 20 0,22 1 15,-22 0-15</inkml:trace>
  <inkml:trace contextRef="#ctx0" brushRef="#br0" timeOffset="24336.31">15240 3429 0,'0'0'0,"21"0"16,0 0-16,-21-21 0,21 0 15,1 21-15,-1-21 0,0-1 0,-21 1 0,21 0 16,0 0-16,0 0 15,1 0-15,-1-1 0,-21 1 0,0 0 16,0 0-16,21 0 0,-21 0 16,0-1-16,0 1 0,-21 0 15,21 0-15,-21 0 0,-1 0 0,1 21 16,-21-22-16,21 22 0,-22-21 16,1 21-16,0 0 0,-1 0 0,1 0 15,0 0-15,-1 21 0,1 1 16,0-1-16,-1-21 0,1 21 0,21 0 15,0 0-15,0 0 0,21 1 16,0 20-16,0-21 0,0 0 0,0 22 16,21-22-16,21 0 0,-21 0 15,22 21-15,-1-20 0,21 20 16,-20-21-16,20 0 0,-20 22 0,-1-22 16,21 0-16,-20 0 0,-1 21 15,0-20-15,-20 20 0,-1-21 0,0 0 16,0 22-16,-21-22 0,0 21 0,0-21 15,-21 0-15,0 22 0,-22-22 16,1 21-16,0-21 0,-22 1 0,22 20 16,-22-21-16,1 0 0,-1-21 0,1 21 15,-1-21-15,22 0 16,-21 0-16,20 0 0,1 0 0,21-21 16,-22 0-16,22 0 0,0 0 0,0 0 15,0-1-15,0 1 0,21-21 16,0 21-16,0-22 0,0 22 0,0-21 15,0 21-15,0-22 0,0 22 16,0 0-16,21 0 0,0 0 0,0 0 16,0 21-16,0 0 0,1 0 0,20 0 15,-21 0-15,21 0 0,-20 0 16,20 0-16,0 0 0</inkml:trace>
  <inkml:trace contextRef="#ctx0" brushRef="#br0" timeOffset="24589.16">15621 3598 0,'0'22'0,"0"-1"16,0 0-16,0 0 0,0 0 16,0 0-16,0 1 0,0-1 15,0 0-15,-21 0 0,21 0 0,-21 0 16,21 1-16,-22-22 0,22 21 15,-21 0-15,21 0 0,0-42 63,21 0-63</inkml:trace>
  <inkml:trace contextRef="#ctx0" brushRef="#br0" timeOffset="24765.06">15706 3471 0,'0'0'0,"0"-21"0,0 42 78,0 1-78,21-22 16,0 21-16</inkml:trace>
  <inkml:trace contextRef="#ctx0" brushRef="#br0" timeOffset="25244.7">16065 3620 0,'0'0'0,"0"21"0,-21 0 16,21 0-16,-21 0 15,21 0-15,-21-21 0,21 22 0,-21-1 16,21 0-16,0 0 0,0 0 16,-21-21-16,21 21 0,-22 1 0,22-1 15,0 0-15,-21-21 16,21 21-16,-21-21 16,21-21 15,0 0-31,0 0 15,0-1-15,0 1 0,0 0 16,21 0-16,-21 0 0,21-22 16,1 22-16,-1-21 0,0 21 0,0-22 15,21 22-15,-20 0 0,20 0 16,0 0-16,1 0 0,-1-1 0,0 22 16,1 0-16,-1 0 0,-21 0 15,21 22-15,1-1 0,-22 0 0,0 0 16,0 0-16,0 43 0,-21-43 15,0 0-15,0 21 0,0-20 16,0-1-16,-21 0 0,0 0 0,0 0 16,0 0-16,21 1 15,-21-22-15,-1 0 16,44-22 15</inkml:trace>
  <inkml:trace contextRef="#ctx0" brushRef="#br0" timeOffset="25958.29">17018 3471 0,'0'0'0,"0"-21"0,0 0 16,0 0-16,0 0 15,-21 21-15,0 0 0,-1 0 16,1 0-16,0 21 0,0 0 16,0-21-16,0 42 0,-1-20 0,1-1 15,21 0-15,-21 21 0,0-21 16,0 1-16,0-1 0,21 0 0,0 21 16,0-21-16,0 1 15,0-1-15,0 0 16,21-21-16,0 0 0,0 0 15,0 0-15,0 0 0,1-21 16,-1 21-16,0-21 0,0-1 0,0 1 16,0 0-16,1 0 15,-1 0-15,0 0 0,-21-1 0,0 1 16,0 0-16,21 0 0,-21 0 16,0 42 15,0 0-31,0 0 15,0 0-15,0 1 0,0-1 0,0 21 16,0-21-16,0 22 0,0-1 16,0 0-16,0 1 0,0-1 0,-21 21 15,21 1-15,0-22 0,0 22 0,0-1 16,0 1-16,0-1 16,0 1-16,0-1 0,-21 1 0,21-1 15,-21 1-15,-1-1 0,1 1 0,21-1 16,-21 1-16,0-22 0,21 0 15,-21 22-15,0-22 0,-1 1 0,22-22 16,-21 21-16,0-21 0,0 22 0,0-22 16,21 0-16,-21 0 0,-1-21 15,1 21-15,0-21 0,0 0 0,0 0 16,-22 0-16,22 0 0,-21 0 0,21 0 16,-22-21-16,1 0 0,0 0 15,-1 0-15,1-22 0,21 1 0,-21 21 16,20-43-16,1 22 0,0 0 15,0-1-15,21 1 0,0-22 0,0 22 16,0 0-16,0-1 0,21 1 16,0 0-16,-21-1 0,43 1 0,-22 0 15,0-1-15,0 1 0,21-21 16,-20 20-16</inkml:trace>
  <inkml:trace contextRef="#ctx0" brushRef="#br0" timeOffset="26268.11">17357 2879 0,'-22'-21'0,"44"42"0,-44-64 16,1 43-16,0 0 0,0 0 15,21 22-15,0 20 16,0-21-16,-21 21 0,21 1 15,-21 20-15,21-20 0,0 20 0,0 1 16,-22-1-16,22 1 0,0-1 16,0 1-16,-21-1 0,21-21 0,0 1 15,-21-1-15,21 0 0,0 1 0,0-22 16,0 0-16,0 0 0,0 0 16,0 1-16,21-1 15,0-21-15,1 0 0,-1 0 16,0-21-16,-21-1 15,21 22-15</inkml:trace>
  <inkml:trace contextRef="#ctx0" brushRef="#br0" timeOffset="26663.89">17505 3598 0,'21'0'16,"0"0"0,0 0-16,0 0 0,1 0 15,-1 0-15,0-21 0,0 0 16,0 21-16,0-21 0,1 0 16,-1 0-16,0 21 0,-21-22 0,0 1 15,0 0-15,0 0 0,0 0 16,0 0-16,0-1 0,0 1 0,-21 21 15,0 0 1,-1 0-16,1 21 0,0 1 0,0-1 16,0 0-16,0 0 0,-1 21 15,1-20-15,0 20 0,21 0 16,0-21-16,0 22 0,0-22 0,0 0 16,0 0-16,0 0 0,0 1 0,42-1 15,-20-21-15,-1 21 0,0-21 16,0 0-16,21 0 0,-20 0 0,-1 0 15,21 0-15,-21 0 0,22 0 16,-1-21-16,0 0 0</inkml:trace>
  <inkml:trace contextRef="#ctx0" brushRef="#br0" timeOffset="28415.8">18838 3641 0,'0'0'16,"-21"0"-16,21 21 0,-21-21 0,0 0 15,21-21 16,21 21-31,0-21 16,0-1-16,0 1 0,1 0 16,-1 0-16,0-21 0,0-1 0,0 1 15,0 0-15,22-1 0,-22-20 16,21 20-16,43-84 0,-64 64 16,21-22-16,1 22 0,-1-1 15,-21-20-15,22 20 0,-22 1 0,0-1 16,0 1-16,-21 20 0,0 1 15,0 0-15,0 20 0,0 1 16,-21 0-16,-21 0 0,20 0 0,-20 21 16,0 0-16,-1 0 0,-20 21 15,21 0-15,-22 0 0,22 0 0,-1 22 16,1 20-16,0 1 0,-1-1 16,22 1-16,-21 84 0,21-63 15,21-22-15,0 22 0,0-1 16,0-20-16,0 21 0,0-22 0,21 1 15,0-22-15,-21 21 0,21-20 16,22-1-16,-22 0 0,0 1 16,0-22-16,21 0 0,-20 0 0,20 0 0,0-21 15,1 0-15,-1 0 0,0 0 16,1 0-16,20 0 0,-21 0 16,22-21-16,-22 0 0,22 0 15,-22 0-15,0-22 0,1 22 0,-1-21 16,0 0-16,-20-1 0,20 1 0,-21-22 15,-21 22-15,0 0 0,0-1 16,0 1-16,0 21 0,0-21 0,-21 20 16,0 1-16,0 21 0,-1 0 15,1 0-15,0 0 0,-21 0 0,21 21 16,-1 1-16,1-1 0,0 0 16,0 21-16,21 1 0,-21-22 0,21 21 15,0 0-15,0 1 0,0-1 0,0-21 16,0 22-16,0-22 15,21 21-15,0-21 0,-21 0 0,21 1 16,22-22-16,-22 21 0,0-21 16,0 0-16,21 0 0,-20 0 0,20 0 15,-21 0-15,21 0 0,-20 0 0,20-21 16,-21-1-16,0 22 0,22-21 16,-22 0-16,0-21 0,0 21 0,0-1 15,-21-20-15,0 21 0,21-21 16,-21 20-16,22 1 0,-22 0 0,0 0 15,0 0-15,0 42 32,0 0-17,0 0-15,0 22 0,0-22 16,-22 0-16,22 0 0,0 0 0,0 0 16,0 1-16,0-1 0,0 0 15,0 0-15,0 0 0,0 0 16,22-21-1,-1 0-15,0 0 16,0 0-16,0-21 0,0 21 0,1-21 16,-1 0-16,0 0 0,0 0 15,0-22-15,-21 22 0,21-21 16,1 21-16,-1-22 0,0 22 0,-21 0 16,0 0-16,21 0 0,-21-1 15,0 1-15,0 42 31,0 1-31,0 20 16,0-21-16,-21 0 0,21 0 16,0 22-16,0-22 0,0 0 0,0 0 15,0 0-15,0 1 0,0-1 0,21 0 16,0 0-16,0-21 0,1 21 16,20-21-16,-21 0 0,0 0 0,22 0 15,-22 0-15,21 0 16,-21 0-16,0 0 0,22-21 0,-22 0 15,21 0-15,-21 0 0,1-1 0,-1 1 16,0 0-16,0-21 0,0 21 16,-21-22-16,0-20 0,0 42 15,0-1-15,0 1 0,0 0 16,0 0-16,-21 21 16,0 0-16,0 0 0,0 0 15,-1 21-15,1 0 0,0 0 16,0 22-16,0-22 0,21 21 0,-21-21 15,21 22-15,0-22 16,0 0-16,0 21 0,0-20 0,0-1 0,0 0 16,21 0-16,0 0 0,21 0 15,-21-21-15,1 0 16,-1 0-16,0 0 0,0 0 0,21 0 16,-20 0-16,-1-21 0,21 0 15,-21 0-15,22 0 0,-22-22 0,21 22 16,-21-21-16,22 0 0,-1-22 0,0 22 15,1-1-15,-22-20 0,21-1 16,0 1-16,1-1 0,-1 1 0,-21-1 16,0 1-16,1-1 15,-22 1-15,0-1 0,0-41 16,0 83-16,0-20 0,0 21 0,-22 0 16,1 21-16,0 0 15,0 0-15,0 42 0,-22 22 16,43-22-16,-42 64 15,21-43-15,0 1 0,21-1 0,-21-20 16,21 20-16,-22-21 0,22 22 16,0-22-16,0 22 0,0-22 0,0 85 15,0-106-15,0 22 16,22-22-16,-1 0 0,0 0 16,0-21-16,0 0 0,-21 21 15,21-21-15,1 0 0,-1 0 16,0 0-16,0 0 0,0-21 15,0 0-15,1 21 0,-1-21 16,0 21-16</inkml:trace>
  <inkml:trace contextRef="#ctx0" brushRef="#br0" timeOffset="28658.67">22013 3429 0,'0'21'0,"0"-42"0,0 63 15,-21-20-15,21-1 0,0 0 16,0 0-16,-21 0 0,21 0 0,-21 1 16,21-1-16,0 0 0,0 0 15,-21 0-15,-1-21 16,22 21-16,-21-21 15,0 0-15,0 0 16</inkml:trace>
  <inkml:trace contextRef="#ctx0" brushRef="#br0" timeOffset="31044.23">23135 2900 0,'0'21'31,"0"0"-15,0 0-16,0 1 0,0 20 0,0 0 15,0 1-15,0-1 0,0 0 16,-21 1-16,21-1 0,-21 21 0,21-20 15,0-22-15,0 21 0,-21 1 16,21-22-16,-22 0 0,22 0 0,0 0 16,-21-21-16,21 21 15,0-42 1,0 0-16,0 0 0,0 0 16,0 0-16,0-22 0,0 22 15,0-21-15,21-1 0,-21 1 16,22 0-16,-1-1 0,-21 1 0,21 0 15,0-1-15,0 22 0,0-21 16,1 21-16,20 0 0,-21-1 16,0 1-16,22 21 0,-22 0 0,0 0 15,21 0-15,-21 21 0,1 1 16,-1-1-16,0 21 0,0-21 0,0 0 16,-21 22-16,0-1 0,0-21 0,0 22 15,0-1-15,0-21 0,0 21 16,0-20-16,0-1 0,0 21 0,0-21 15,0 0-15,0 1 16,-21-22-16,0 0 16,21-22-1,0 1-15,0 0 16,0 0-16,0 0 0,21 0 0,0-22 16,-21 22-16,21-21 0,1-1 15,-1 22-15,0-21 0,0 0 0,21 20 16,-20-20-16,20 21 0,-21 0 15,21 0-15,1-1 0,-22 22 0,0 0 16,21 0-16,-20 0 0,-1 0 16,-21 22-16,0-1 0,21 0 0,-21 0 15,0 21-15,0 22 16,0-43-16,0 21 0,0 1 16,0-1-16,0-21 0,0 22 0,0-22 15,-21 0-15,21 21 0,0-21 16,0 1-16,0-1 0,21-21 15,0 0-15,0 0 16,0 0-16,1 0 0,-1 0 16,0-21-16,21 21 0,-21-22 0,1 1 15,-1-21-15,21 21 0,-21 0 16,0-22-16,1 1 0,-1 21 0,0-22 16,0 1-16,0 21 0,0-21 15,1 20-15,-22-20 0,0 21 16,0 0-16,0 0 0,0 42 47,-22 0-47,22 0 0,-21 21 15,21-20-15,-21 20 0,21-21 0,0 21 16,0 1-16,0-22 0,0 21 16,0 1-16,0-22 0,0 0 0,0 0 15,0 0-15,0 0 0,21 1 0,0-1 16,1-21-16,-1 0 15,0 0-15,0 0 0,21 0 0,-20 0 0,20-21 16,-21-1-16,21 1 0,-20 0 16,-1 0-16,0 0 0,21-22 15,-21 22-15,1-21 0,-22 0 0,21 20 16,0-20-16,0 0 0,-21-1 16,0 22-16,21-21 0,0 21 0,-21 0 15,0-1-15,0 1 0,0 42 47,-21 1-47,0-1 0,21 21 0,-21-21 16,21 22-16,-21-1 0,0 0 15,21-21-15,0 22 0,0-1 0,0 0 16,0-20-16,0 20 0,0-21 0,0 0 16,21 0-16,0 1 15,0-1-15,0 0 0,0-21 0,1 0 16,20 0-16,-21 0 0,21 0 15,-20 0-15,-1-21 0,21 0 0,-21-1 16,22 1-16,-22 0 0,21 0 0,-21-21 16,0-1-16,1 1 0,20 0 15,-21-1-15,0-20 0,22 20 0,-22 1 16,0-21-16,0 20 0,0-20 16,0 20-16,1-20 0,-22 21 0,21-1 15,-21 1-15,0 0 0,0-1 16,0 22-16,0 0 0,-21 21 15,-1 21-15,1 0 16,0 22-16,0-1 0,0 0 16,0 22-16,21-22 0,-43 85 15,22-85-15,21 22 0,-21-1 16,21 1-16,0-22 0,0 22 0,0-22 16,0 0-16,0 1 0,0-1 15,0 0-15,21-20 0,0-1 0,-21 0 16,21 0-16,1-21 0,-1 0 15,0 0-15,21 0 0,-21 0 0,43 0 16,-22-21-16,1 0 0,-1 0 16,0-1-16,-21-20 15,22 21-15,-1-21 0,0-22 0,-20 22 16,20-1-16,-21-20 0,21 21 0,-20-22 16,-1 22-16,21-22 0,-21 1 15,0 20-15,1-20 0,-22-1 0,0 1 16,0 21-16,0-1 0,0 1 15,0 0-15,0 20 0,0 1 0,0 0 16,-22 21-16,1 21 16,0 0-16,0 1 15,21 20-15,-21 0 0,0 1 16,-1-1-16,22 21 0,0-20 0,0 20 16,-21-20-16,21 20 0,0 1 15,0-22-15,0 21 0,0-20 0,0-1 16,0 0-16,0 1 0,0-1 0,21-21 15,-21 22-15,22-22 0,-1 0 16,0-21-16,0 0 0,0 21 0,0-21 16,1 0-16,-1 0 0,0-21 15,0 0-15,0 21 0,0-21 0,22-22 16,-22 22-16,0-21 0,0 21 16,0-22-16,1 1 0,-22 21 15,21-22-15,0 22 0,-21-21 0,21 21 0,-21 0 16,0-1-16,0 44 31,0-1-31,0 0 16,0 0-16,0 21 0,0 1 0,0-22 15,0 21-15,0-21 0,0 43 16,0-43-16,0 0 0,0 0 16,0 1-16,21-22 15,0 0-15,1 0 16,-1 0-16,0 0 0,0-22 15,-21 1-15,0 0 0,21 0 16,0 0-16,-21-22 0</inkml:trace>
  <inkml:trace contextRef="#ctx0" brushRef="#br0" timeOffset="31228.08">26755 2752 0,'0'0'16,"-43"-21"-16,22 21 15,0 0 1,21 21 0,21-21 15,-21 21-31</inkml:trace>
  <inkml:trace contextRef="#ctx0" brushRef="#br0" timeOffset="31423.97">25950 3006 0,'0'0'0,"-21"21"16,21 0 0,21-21-16,0 0 15,1 0-15,20 0 0,-21 0 0,21 0 16,1 0-16,-1 0 0,0-21 15,1 21-15,-1-21 0,0 21 16,22-21-16,-22-1 0,1 22 0,-1-21 16</inkml:trace>
  <inkml:trace contextRef="#ctx0" brushRef="#br0" timeOffset="33147.99">27347 3239 0,'0'0'0,"-21"0"0,-21 21 16,21 0-16,-1-21 15,22 21-15,22-21 32,-1 0-32,0 0 15,0 0-15,0 0 0,0 0 16,1-21-16,-1 0 0,0 0 16,0-1-16,21 1 0,-20 0 0,20-21 15,-21 21-15,0-22 0,22 22 16,-22-21-16,21-1 0,-21 1 0,0 0 15,1-22-15,-1 22 0,0-22 0,-21 22 16,21-21-16,-21 20 0,0-20 16,0 20-16,0 1 0,0 0 0,0 21 15,0-22-15,0 22 0,-21 21 16,0 0-16,0 0 0,-22 0 16,22 21-16,0 22 0,-21-22 15,20 42-15,1-20 0,-21 20 16,21-21-16,0 22 0,-1-1 15,1 1-15,0-22 0,0 22 0,21-1 16,0-20-16,0-1 0,0 21 16,0-20-16,0-1 0,0 0 0,21 1 15,0-22-15,0 21 0,1-21 16,20 1-16,0-1 0,-21-21 0,22 0 16,-1 0-16,0 0 0,1 0 0,-1 0 15,22 0-15,-22-21 0,0-1 16,22 1-16,-22 0 0,0 0 15,1 0-15,-1-22 0,0 22 0,-20-21 16,20 21-16,-21-22 0,0 1 16,-21 21-16,0-21 0,0-1 15,0 22-15,0 0 0,0 0 0,-21 21 16,0 0-16,0 0 0,-22 0 16,22 0-16,0 21 0,-21 0 15,-1 21-15,22-20 0,0-1 0,-21 21 16,21 0-16,21-20 0,0 20 15,0-21-15,0 21 0,0-20 0,0 20 16,0-21-16,21 0 0,0 0 16,0-21-16,0 22 0,0-22 0,22 0 15,-1 0-15,-21 0 0,22 0 16,-1 0-16,-21 0 0,21 0 16,1-22-16,-1 1 0,-21 0 0,22 0 15,-22-21-15,21 20 0,-21 1 16,0-21-16,1 21 0,-1-22 0,0 22 15,0-21-15,0 21 0,0 0 16,-21-1-16,0 44 31,0-1-31,0 0 0,0 0 16,0 21-16,0-20 0,-21-1 0,21 21 16,0-21-16,0 0 0,0 1 15,0-1-15,0 0 0,0 0 0,0 0 16,0 0-1,21-21-15,1 0 16,-1 0-16,0 0 0,0-21 16,0 0-16,0 0 0,1 0 15,-1 0-15,0-1 0,0 1 16,0-21-16,0 21 0,1 0 0,-1-22 16,0 22-16,0 0 0,-21 0 0,21 0 15,-21-1-15,21 22 0,-21 22 31,0-1-15,0 0-16,0 0 0,0 0 16,0 0-16,0 1 0,0-1 15,0 0-15,0 0 0,22 0 16,-1 0-16,-21 1 0,21-1 0,0-21 16,-21 21-16,21-21 0,0 0 15,1 0-15,20 0 0,-21 0 0,0 0 16,22 0-16,-22 0 0,21 0 15,-21-21-15,0 0 0,22-1 0,-22 1 16,21-21-16,-21 21 0,1 0 16,-1-22-16,-21 22 0,21-21 0,-21 21 15,0-1-15,0 1 0,0 0 16,0 0-16,-21 21 16,0 0-16,-1 0 15,1 21-15,0 0 0,0 0 16,0 1-16,0-1 0,21 21 15,0-21-15,-22 0 0,22 22 0,0-22 16,0 0-16,0 21 0,0-20 0,0-1 16,22 0-16,-22 0 0,21 0 15,21-21-15,-21 0 0,0 21 0,22-21 16,-22 0-16,21 0 0,-21 0 16,22-21-16,-22 0 0,21 0 0,-21 0 15,22-22-15,-22 22 0,21-21 16,-21 0-16,22-1 0,-22 1 15,21 0-15,-21-1 0,1-20 16,20-1-16,-21 1 0,0-1 0,0 1 16,1 20-16,-1-20 0,0 21 15,0-1-15,0 1 0,-21 0 16,0 20-16,21 1 0,-21 42 16,-21 1-16,0-1 15,-21 21-15,21 0 0,-22 22 0,22-22 16,-21 22-16,21-1 15,-1 1-15,1-22 0,0 22 0,21-22 16,0 0-16,0 1 0,0-1 16,0-21-16,0 21 0,0-20 0,21 20 15,0-42-15,1 21 16,-1-21-16,0 0 0,0 0 0,0 0 16,0 0-16,1 0 0,20-21 15,-21 21-15,0-21 0,0 0 0,1 21 16,-1-22-16,0 1 0,-21 0 15,0 0-15</inkml:trace>
  <inkml:trace contextRef="#ctx0" brushRef="#br0" timeOffset="36202.29">2222 5736 0,'0'21'0,"0"1"16,22-1-16,-1-21 15,0 0-15,0 0 0,0 0 0,0 0 16,1 0-16,20-21 0,-21-1 15,21 1-15,-20 21 0,20-21 16,0 0-16,-21-21 0,22 20 16,-1 1-16,0-21 0,-20 21 0,20 0 15,-21-22-15,0 22 0,0 0 16,1 0-16,-22-22 0,0 22 0,0-21 16,0 21-16,0 0 15,-22-1-15,1 22 16,0 0-16,0 22 15,21-1-15,0 21 0,-21 0 16,21 1-16,0-1 0,-21 22 16,21-1-16,0 1 0,0-1 0,0 22 15,0-22-15,0 1 16,0-1-16,0-20 0,0 20 0,0-21 0,0 22 16,0-22-16,0 1 0,0-1 15,-22 0-15,22-21 0,-21 22 16,0-22-16,21 0 0,0 0 0,-21 0 15,0-21-15,0 0 0,-1 0 16,1 0-16,0-21 16,0 21-16,0-21 0,0 0 15,-1-21-15,-20 20 0,21 1 0,0-21 16,-22 0-16,22 20 0,-21-20 16,21 21-16,-22-21 0,22 20 0,0 1 15,0 0-15,0 0 16,0 21-16,21 21 15,0 0 1,0 22-16,21-22 0,0 21 0,0-21 16,21 22-16,-20-22 0,-1 21 15,21-21-15,-21 0 0,0 22 0,22-43 16,-1 21-16,-21 0 0,22-21 16,-1 0-16,0 0 0,-21 0 0,22 0 15,-1-21-15,0 0 0,1 0 16,-1-1-16,0 1 0,-20 0 0,20 0 15,-21 0-15,21-22 0,-20 22 0,-1-21 16,0 21-16,0-22 16,-21 22-16,0-21 0,0 0 0,0 20 15,0-20-15,0 21 0,0-21 16,0 20-16,0 1 0,0 42 31,0 1-31,0 20 0,0-21 16,0 21-16,0-20 0,0 20 15,0 0-15,0-21 0,0 22 0,0-22 16,0 21-16,0-21 0,0 1 0,0-1 16,0 0-16,0 0 15,0-42 17,0 0-32,0 0 15,21-1-15,0-20 0,-21 21 16,22 0-16,-1-22 0,0 1 15,-21 21-15,21-21 0,0-1 0,0 1 16,1 21-16,-1 0 0,0-1 16,-21 1-16,21 21 0,0 0 0,-21 21 15,0 1-15,21 20 16,-21-21-16,0 0 0,0 22 0,0-22 16,22 21-16,-22-21 0,0 22 15,0-22-15,0 0 0,0 0 0,0 0 16,21 0-16,0 1 0,0-1 15,0-21-15,0 21 16,1-21-16,-1 0 0,0 0 0,0 0 16,21 0-16,-20-21 0,-1 21 15,0-21-15,21-1 0,-21 1 0,1 0 16,-1-21-16,0 21 0,0-22 0,0 1 16,-21 0-16,0-1 0,21 1 15,-21-22-15,0 22 0,0-21 0,0-1 16,0 22-16,22-22 0,-22 22 15,0 0-15,0-22 0,0 43 16,0-21-16,0 20 0,0 1 0,0 0 16,0 42-1,0 0-15,-22 1 0,22 20 16,0 0-16,-21 22 0,21-22 16,0 22-16,0-1 0,0-21 0,0 22 15,0-1-15,-21-20 0,21-1 16,0 0-16,0 1 0,0-1 0,0 0 15,-21 1-15,21-22 0,-21 0 0,21 0 16,0 0-16,0 1 0,-21-1 16,21-42 15,0-1-31,0 1 16,0 0-16,21-21 0,0 21 15,-21-1-15,0-20 0,21 21 16,0 0-16,-21-22 0,21 22 0,1 0 15,-1 0-15,0 21 16,0-21-16,0 21 0,0 21 16,-21 0-16,22 0 0,-22 0 15,21 1-15,-21-1 0,0 0 16,0 0-16,21 0 0,-21 0 0,0 1 16,21-1-16,-21 0 0,0 0 15,0 0-15,21 0 0,0-21 16,1 22-16,-1-22 0,0 0 0,0 0 15,0 0-15,0 0 16,1 0-16,-1 0 0,21 0 0,-21-22 16,0 1-16,22 21 0,-22-21 0,0 0 15,0 0-15,22-22 0,-22 22 16,0 0-16,-21-21 0,21-1 0,-21 22 16,21-21-16,-21 21 0,0-22 15,0 22-15,0 0 0,0 0 0,0 0 16,-21 21-1,0 21-15,21 0 16,-21 0-16,21 0 0,-21 1 16,21 20-16,0-21 0,-22 21 0,22-20 15,-21-1-15,21 21 0,0-21 16,0 0-16,0 1 0,0-1 0,0 0 16,0 0-16,0 0 0,0 0 15,21 1-15,1-22 0,-1 0 16,0 0-16,0 0 0,21 0 15,-20 0-15,-1 0 0,21 0 16,-21-22-16,22 22 0,-22-21 0,21 0 16,-21 0-16,22 0 0,-22 0 0,0-1 15,0 1-15,0-21 16,0 21-16,1 0 0,-1-22 0,-21 22 16,0 0-16,0-21 0,0 20 15,0 1-15,-21 21 16,-1 0-16,22 21 15,-21 1-15,21-1 0,0 0 16,0 0-16,0 0 0,0 0 16,0 1-16,0-1 0,21 0 15,-21 0-15,0 0 0,22-21 16,-22 21-16,21 1 0,0-22 0,-21 21 16,0 0-16,0 0 0,21-21 0,-21 21 15,21-21-15,-21 21 0,21-21 16,-21 22-16,22-22 15,-1 0-15,0 0 0,0 0 16,0 0-16,0 0 16,1 0-16,-1-22 0,0 22 15,0-21-15,0 0 0,0 21 0,1-21 0,-22-21 16,21 20-16,0 1 0,0 0 16,-21-21-16,21-1 0,0 22 0,-21-21 15,22 21-15,-1-22 0,0 22 16,0 0-16,-21 0 0,21 21 15,-21 21 1,0 21 0,0-20-16,0-1 0,0 0 15,0 0-15,0 21 0,0-20 0,-21-1 16,21 0-16,0 0 0,0 0 16,0 0-16,0 1 0,0-1 0,0 0 15,0 0-15,21-21 16,0 0-16,1 0 15,-1 0-15,0 0 16,0 0-16,0-21 0,-21 0 16,21 0-16,1-1 15,-22 1-15,21-21 0,-21 21 16</inkml:trace>
  <inkml:trace contextRef="#ctx0" brushRef="#br0" timeOffset="36368.19">5842 5546 0,'0'0'0,"0"-21"16,-21 21-16,0 0 0,21 21 63</inkml:trace>
  <inkml:trace contextRef="#ctx0" brushRef="#br0" timeOffset="38413.05">6456 5694 0,'0'0'0,"0"-21"0,21 0 0,-21-1 15,0 1-15,0 0 16,0 0-16,-21 0 16,0 21-1,-1 0-15,1 0 0,21 21 0,-21 0 16,0 0-16,0 22 0,0-1 0,21 0 15,0 1-15,-22-1 16,22 0-16,0 22 0,0-22 0,-21 0 0,21 1 16,0-22-16,0 21 15,0-21-15,0 1 0,21-1 0,1 0 16,-1 0-16,0 0 0,0-21 0,21 0 16,-20 0-16,20 0 0,-21 0 15,21 0-15,1 0 0,-1-21 0,0 21 16,1-21-16,-1 0 0,0 0 0,1-1 15,-1 1-15,-21 0 0,22 0 16,-22 0-16,21 0 0,-21-1 0,0 1 16,1-21-16,-1 21 0,-21 0 0,0-1 15,0-20-15,0 21 16,0-21-16,0 20 0,0-20 0,0 21 16,0 0-16,0 0 0,0-1 0,-21 22 31,-1 0-31,1 0 0,21 43 15,-21-22-15,0 0 0,21 0 16,-21 22-16,21-1 0,0-21 0,-21 21 16,21-20-16,-22-1 0,22 21 15,0-21-15,0 0 0,0 1 0,0-1 16,0 0-16,0 0 0,22-21 16,-1 0-1,0 0-15,0 0 16,0 0-16,0-21 0,1 0 15,-1 0-15,0-1 0,0 1 16,0 0-16,-21 0 0,21-21 0,-21 20 16,22-20-16,-22 21 0,0-21 0,0 20 15,0-20-15,0 21 0,0 0 16,0 0-16,0-1 0,21 44 31,-21 20-15,0-21-16,0 0 0,0 22 0,0-1 15,21-21-15,-21 21 0,0 1 16,0-22-16,0 21 0,0-21 16,0 1-16,0 20 0,21-21 0,0 0 15,0 0-15,1 1 16,-1-22-16,0 0 0,0 0 16,0 0-16,0 0 0,1 0 15,-1-22-15,21 22 0,-21-21 0,22 0 16,-22 0-16,21 0 0,0-22 15,1 22-15,-1-21 0,0 0 0,1-22 16,-1 22-16,-21-1 0,22-20 16,-22 21-16,0-22 0,0 22 0,0-1 0,-21-20 15,0 21-15,0-1 0,0 1 16,0 0-16,0-1 0,0 1 16,0 0-16,0 20 0,0 1 15,-21 0-15,0 0 0,0 21 0,0 21 16,-1 0-16,1 0 0,21 22 15,-21 20-15,0-20 0,0 20 16,21 1-16,-21 20 0,21-20 0,-22-1 16,22 1-16,0-1 0,0 1 15,0-22-15,0 22 0,22-43 0,-1 21 16,0-21-16,0 22 0,0-22 0,0-21 16,22 21-16,-22-21 0,0 0 15,0 0-15,0 0 0,1 0 16,20 0-16,-21 0 0,0-21 0,0 21 15,1-43-15,-1 22 16,0 0-16,0 0 0</inkml:trace>
  <inkml:trace contextRef="#ctx0" brushRef="#br0" timeOffset="45274.36">10583 5482 0,'0'-21'0,"0"0"16,0 0-16,0 0 15,0-1-15,0 1 16,0 0-16,0 0 0,0 0 16,0 0-16,21 21 15,-21-22-15,0 44 31,0-1-31,0 0 0,0 21 0,0-21 16,0 22-16,0-1 0,-21-21 16,0 22-16,21-1 0,0 0 0,-21 1 15,0-1-15,0 0 0,21-21 16,0 22-16,-22-22 0,22 0 0,-21 0 16,21 0-16,21-21 31,1-21-16,-1 0-15,-21 0 0</inkml:trace>
  <inkml:trace contextRef="#ctx0" brushRef="#br0" timeOffset="45696.12">11091 5271 0,'0'0'0,"0"-22"15,-21 22 17,0 0-32,0 22 0,0-1 15,-1 0-15,1 0 0,0 0 0,0 0 16,0 22-16,0-22 0,21 0 16,0 0-16,0 0 0,0 1 0,0-1 15,21-21 1,0 0-16,0 0 0,0 21 0,0-21 15,22 0-15,-22 0 0,0 21 16,0-21-16,0 21 0,1 0 0,-1-21 16,0 22-16,-21-1 0,0 0 15,0 0-15,0 0 0,0 0 0,0 1 16,-21-1-16,0 0 0,-1 0 16,-20 0-16,21-21 0,0 21 0,-22-21 15,22 0-15,0 22 0,0-22 16,0 0-16,0 0 0,-1 0 0,1 0 15,0-22-15,21 1 16,0 0-16,0 0 16,0 0-16,0-22 0,0 22 15,0 0-15,0-21 0</inkml:trace>
  <inkml:trace contextRef="#ctx0" brushRef="#br0" timeOffset="45896.01">10795 5059 0,'0'0'0,"0"-21"15,0 0 1,-21 21 0,42 0 15,0 0-31,0 0 15,0 0-15</inkml:trace>
  <inkml:trace contextRef="#ctx0" brushRef="#br0" timeOffset="46343.75">13716 5419 0,'0'0'0,"0"-21"0,0-22 0,0 22 16,0 0-16,0-21 0,0 20 0,0-20 15,0 21-15,0-21 0,0 20 16,0-20-16,0 21 0,0-21 0,0 20 16,0 1-16,0 0 0,-21 0 15,0 21-15,-1 0 16,1 0-16,0 21 0,0 0 0,0 0 16,0 22-16,-22-22 0,1 21 15,21 1-15,-22 20 0,1-21 0,21 22 16,-21-22-16,20 22 0,1-22 0,0 0 15,21 22-15,0-22 0,0 1 16,0-22-16,0 21 0,42-21 0,-20 0 16,-1 1-16,21-1 0,-21-21 15,22 0-15,-1 0 0,-21 0 0,21 0 16,1 0-16,-1 0 0,0-21 0,1-1 16</inkml:trace>
  <inkml:trace contextRef="#ctx0" brushRef="#br0" timeOffset="48056.28">14245 5334 0,'0'-42'0,"0"84"0,0-105 16,21 20-16,-21 22 0,0 0 0,0 0 15,0 0-15,-21 21 0,0 0 16,-21 0-16,20 0 0,1 0 16,0 21-16,-21 0 0,21 0 15,-1 21-15,-20-20 0,21 20 0,0 0 16,21-21-16,-21 22 0,21-1 15,-22-21-15,22 22 0,-21-1 0,21-21 16,0 21-16,0-20 0,0-1 16,0 0-16,21-21 0,1 21 0,-1-21 15,0 0-15,21 0 0,-21 0 16,1 0-16,20-21 0,-21 21 0,21-21 16,-20 0-16,20-1 0,-21-20 15,43 0-15,-43-1 0,0 22 16,-21-21-16,0 21 0,21-22 0,-21 1 15,0 0-15,0 21 0,0-22 16,0 22-16,0-21 0,0 21 0,-21 21 31,21 21-31,-21 0 0,0 0 16,21 0-16,-22 22 0,22-22 16,0 21-16,0 0 0,0 1 15,0-22-15,0 21 0,0 1 0,0-22 16,0 21-16,0-21 0,22 0 0,-22 1 15,21-1-15,0 0 0,0-21 16,0 0-16,22 0 0,-22 0 0,0 0 16,21 0-16,-21 0 0,22 0 0,-22-21 15,21 0-15,-21-1 0,22 1 16,-22-21-16,0 21 0,0-22 0,22 1 16,-22 0-16,0-1 0,0 1 15,0 0-15,0-64 0,-21 64 16,22-22-16,-22 22 0,21-1 15,-21 22-15,21-21 0,-21 21 16,0 0-16,0 42 16,0 21-1,0-21-15,-21 22 0,0-1 0,21 0 16,-22 1-16,22 20 0,0-21 0,0 1 16,0-1-16,0 0 0,0 1 15,0-1-15,0 0 0,0 1 0,0-22 16,0 0-16,0 0 0,22 0 15,-1 1-15,0-1 0,0-21 16,0 0-16,0 0 0,22 0 0,-22 0 0,0 0 16,21 0-16,-20-21 15,20-1-15,-21 1 0,0 0 0,22-21 16,-22 21-16,0-22 0,21 1 0,-21 0 16,1-1-16,-1 1 0,0-22 15,0 22-15,0-21 0,-21 20 0,0 1 16,21-22-16,-21 22 0,0 0 15,0-1-15,0 22 0,0 0 0,0 0 16,-21 42 0,0 0-16,21 0 0,-21 22 15,0-1-15,21 0 0,-21 1 0,21-1 16,-22 22-16,22-22 0,-21 21 16,21-20-16,0-1 0,0 0 15,0 1-15,0-1 0,0 0 0,0 1 16,0-22-16,0 21 0,21-21 15,1 1-15,-1-1 0,0 0 0,21 0 16,-21-21-16,22 0 0,-22 0 16,21 0-16,-21 0 0,22 0 0,-22 0 15,21 0-15,-21-21 0,22 0 0,-1 0 16,-21-1-16,22 1 0,-1 0 16,-21-21-16,21 21 0,-20-22 15,-1 22-15,0-21 0,0 21 0,0-22 16,-21 22-16,0-21 0,0 21 15,0-1-15,0 1 0,-21 21 16,0 0-16,0 0 0,0 0 16,-1 21-16,1 1 0,0-1 15,21 21-15,-21-21 0,21 0 0,0 1 16,0 20-16,0-21 0,0 0 16,0 22-16,0-22 0,0 0 0,21 0 15,0 0-15,-21 0 0,43 1 16,-22-1-16,0 0 0,0-21 15,21 21-15,1-21 0,-22 0 0,21 0 0,1 0 16,-1 0-16,21 0 16,-20 0-16,-1 0 0,0-21 0,1 21 15,20-21-15,-20 0 0,-1-1 0,-21 1 16,21 0-16,1 0 0,-22 0 16,21-43-16,-21 22 0,1 21 15,-22 0-15,21-22 0,-21 22 0,0 0 16,0 0-16,0 0 0,0-1 15,-21 22-15,-1 0 0,1-21 0,0 21 16,0 0-16,0 0 16,0 21-16,-1-21 0,-20 22 0,21-1 0,0 0 15,0 0-15,-1 21 0,1-20 0,0-1 16,21 21-16,0-21 16,-21 0-16,21 22 0,0-22 0,0 0 15,0 0-15,0 0 0,0 1 0,21-1 16,0-21-1,0 0-15,1 0 0,-1 0 0,0 0 16,0 0-16,21-21 0,-20-1 16,-1 1-16,0 0 0,0 0 15,0-21-15,0-1 0,22 1 0,-22 0 0,0-1 16,0 1-16,0-22 16,1 1-16,-22 21 0,21-22 0,0 1 0,-21-64 15,0 84-15,0-20 16,21 20-16,-21 1 0,0 21 15,0 0-15,0 0 0,0-1 0,0 44 16,0-1 0,0 0-16,-21 21 0,0 1 0,21 20 15,-21 1-15,21-1 0,0 1 16,-22-1-16,22 1 0,-21-1 0,21 1 16,0-22-16,0 21 0,0-20 0,0-22 15,21 21-15,1 1 0,-1-22 16,0 0-16,0 0 0,0 0 15,0-21-15,1 0 0,-1 0 0,0 0 16,0 0-16,0 0 0,0 0 0,1-21 16,-1 0-16</inkml:trace>
  <inkml:trace contextRef="#ctx0" brushRef="#br0" timeOffset="49480.98">19029 5376 0,'-21'22'15,"21"-1"-15,0 0 16,0 0-16,0 0 31,21-21-15,-21-21-16,21 21 15,0-21-15,0 0 0,22 0 16,-22-1-16,21 1 0,-21-21 0,22 0 16,-1-1-16,0 1 0,1 0 15,-1-22-15,-21 1 0,21-1 0,-20 1 16,-22-1-16,0 1 0,21-1 15,-21 1-15,0-1 0,0 1 16,0 20-16,-21 1 0,21 0 0,-22 20 16,1 1-16,0 21 0,0 0 0,-21 0 15,20 21-15,1 1 0,0 20 16,0 0-16,0 1 0,0-1 16,21 21-16,0 1 0,-22-1 0,22 22 15,-21-21-15,21-1 0,0 22 16,0-22-16,0 1 0,0-22 0,0 22 15,0-22-15,0 0 0,0 1 0,0-22 16,0 0-16,0 0 0,0 0 16,0 0-16,21-21 15,1 0 1,-1-21-16,-21 0 16,21 0-16,0 0 0,0-22 0,0 22 15,1-21-15,-1 21 0,0-22 16,0 1-16,-21 0 0,21 21 0,0-22 15,1 22-15,-22 0 0,21 21 16,0 0-16,-21 21 16,0 0-16,0 0 0,0 22 15,0-22-15,0 0 0,0 21 16,21-20-16,-21-1 0,21 0 0,-21 21 16,21-21-16,1 1 0,-1-1 15,0-21-15,0 0 16,0 21-16,0-21 0,1 0 0,-1 0 15,0 0-15,0 0 0,0 0 0,0-21 16,22 0-16,-22 21 0,0-22 16,0-20-16,0 21 0,1 0 0,-1 0 15,0-22-15,0 22 0,0-21 16,-21 21-16,0-1 0,21 1 0,-21 0 16,22 21-16,-22 21 31,0 0-31,-22 1 0,22-1 0,-21 0 15,21 0-15,0 0 0,0 0 16,0 1-16,0-1 0,0 0 16,0 0-16,0 0 0,0 0 0,0 1 15,0-1-15,21-21 0,1 0 16,-1 21-16,21-21 0,-21 0 0,22 0 16,-1 0-16,-21 0 0,21-21 15,1 21-15,-1-21 0,-21-1 0,22 1 16,-1 0-16,-21 0 0,0 0 0,0 0 15,1-1-15,-1-20 0,0 21 16,-21 0-16,0-22 0,0 22 0,0 0 16,0 0-16,0 42 31,0 0-31,-21 0 0,21 1 16,0 20-16,0 0 0,-21-21 15,21 22-15,0-22 0,-22 21 0,22 1 16,0-1-16,0 0 0,0 1 15,0 20-15,0-21 0,0 1 0,0 20 16,0-20-16,0 20 0,0 1 0,0-22 16,0 21-16,0-20 0,0 20 15,0-20-15,0 20 0,0-21 0,-21 1 16,0 20-16,0-20 0,0-1 0,0 0 16,-22-21-16,22 1 0,0 20 15,-21-42-15,20 21 0,1-21 0,0 0 16,-21 0-16,21 0 0,-1 0 0,-20-21 15,-21-21-15,20 20 16,22-20-16,0 0 0,-21 21 16,20-22-16,1 1 0,21 0 0,0-1 15,0 1-15,0 21 0,0-22 0,21 1 16,1 0-16,-1-1 0,0-20 16,21 21-16,1-1 0,-1-20 0</inkml:trace>
  <inkml:trace contextRef="#ctx0" brushRef="#br0" timeOffset="50055.51">21209 4487 0,'0'0'0,"-21"0"0,0 0 15,-1 0 1,22 22-16,0-1 0,-21 0 15,21 0-15,0 0 0,0 22 16,0-1-16,0 0 0,-21 22 0,21-22 16,-21 22-16,21-1 0,0-21 0,0 1 15,0 20-15,-21-20 16,21-1-16,0-21 0,-21 21 0,21-20 16,0 20-16,0-21 0,0 0 15,0 0-15,-22-21 31,22-21-31,0 0 0,0 0 16,0 0-16,0 0 0,0-22 0,0 22 16,0-21-16,22-1 0,-1 22 15,-21-21-15,21 0 0,0 20 0,0-20 16,0 21-16,1 0 0,20 0 0,-21 21 16,21 0-16,-20 0 0,20 0 15,-21 0-15,21 0 0,-20 21 16,20 0-16,-21 0 0,0 0 15,0 22-15,-21-22 0,0 21 0,0-21 16,0 0-16,0 22 0,0-22 0,-21 0 16,-21 0-16,21 0 0,0 1 15,-22-1-15,1 0 0,0-21 0,20 21 16,-20-21-16,0 0 0,21 0 16,-22 0-16,22 0 0,0 21 0,0-21 15,42-21 16,0 21-31,0 0 16,0-21-16,22 0 0,-22 21 16,0 0-16,21 0 0</inkml:trace>
  <inkml:trace contextRef="#ctx0" brushRef="#br0" timeOffset="51200.81">21611 5313 0,'21'0'15,"-42"0"-15,63 0 0,-20 0 16,-1 0-16,0 0 16,-21-21-16,21 0 0,0 21 15,-21-22-15,21-20 0,1 21 0,-22 0 16,21-22-16,0 22 16,0-21-16,-21 0 0,0-1 0,21 1 15,-21 21-15,0-22 0,0 22 0,0 0 16,0 0-16,0 0 0,0 42 31,0 0-31,0 0 16,-21 22-16,21-22 0,0 21 0,0 0 15,0-20-15,0 20 0,0 0 0,0-21 16,0 22-16,0-22 0,0 0 16,0 0-16,0 0 0,0 1 0,0-1 15,21-21-15,0 21 0,1-21 16,-1 0-16,0 0 15,0 0-15,0 0 0,0 0 0,22 0 16,-22-21-16,0 0 0,0-1 16,22 22-16,-22-42 0,21 21 0,-21 0 15,0-22-15,1 22 0,-1-21 16,0 21-16,-21-22 0,21 1 0,-21 21 16,0 0-16,0 0 0,0-1 0,0 1 15,0 42 1,0 1-1,0 20-15,0-21 16,0 21-16,0-20 0,0 20 0,0-21 0,0 0 16,0 22-16,0-22 0,0 0 15,0 0-15,21 0 0,0 0 16,1 1-16,-1-1 0,0-21 0,21 0 16,-21 0-16,1 0 0,-1 0 0,21 0 15,0 0-15,-20 0 0,20 0 16,0 0-16,1-21 0,-22 21 0,21-22 15,0 22-15,1-21 0,-22 0 16,21 0-16,-21 0 0,22 0 16,-22-22-16,0 22 0,0-21 0,-21-1 0,0 22 15,21-21-15,-21 0 0,0 20 16,0 1-16,0 0 0,-21 0 0,0 21 16,-21 0-16,21 0 15,-22 0-15,1 0 0,0 21 0,-1 0 16,22 0-16,-21 22 0,-1-22 15,1 21-15,21-21 0,0 22 0,0-22 16,-1 0-16,22 21 0,0 1 16,0-22-16,0 0 0,0 0 15,22 0-15,-1-21 0,0 0 16,21 0-16,-21 0 0,1 0 0,-1 0 16,21 0-16,-21 0 0,22 0 15,-22-21-15,21 0 0,-21 0 0,0 0 16,22-22-16,-22 22 0,0-21 15,0 0-15,0-22 0,22 22 16,-22-22-16,0 22 0,0-22 0,0 1 16,1 21-16,-1-22 0,0 22 15,0-1-15,-21-20 0,0 21 0,0-1 16,0 1-16,0 21 0,0 0 16,0-1-16,0 1 0,0 85 31,-21-22-31,0 0 0,21 1 15,-21-1-15,21 22 0,0-22 16,0 21-16,-22 1 0,22-1 16,-21 1-16,21-1 0,0 1 0,0-1 15,0-20-15,0-1 0,0 0 16,0 1-16,21-1 0,1-21 0,-1 0 16,0 1-16,0-1 0,21-21 15,-20 0-15,-1 0 0,0 0 0,0 0 16,21 0-16,-20 0 0,-1 0 0,0-21 15,0-1-15,0 1 0,0 0 16,1 0-16,-1 0 0,0 0 0,-21-22 16,0 22-16,21-21 0,-21-1 15,0 22-15,21-21 0,-21 0 16</inkml:trace>
  <inkml:trace contextRef="#ctx0" brushRef="#br0" timeOffset="51400.69">22839 4466 0,'0'0'0,"-85"0"15,64 21-15,0-21 16,0 0-16,21 22 16,-22-22-16,44 0 31,-1 0-31,0 0 15,0 0-15,0 0 0,0 0 0</inkml:trace>
  <inkml:trace contextRef="#ctx0" brushRef="#br0" timeOffset="51725.02">24278 4085 0,'0'0'0,"21"-42"16,-21 21-16,21 21 0,1 0 16,-22 21 15,0 0-31,0 0 15,0 0-15,0 1 0,0-1 0,-22 0 16,22 0-16,-21 0 0,21 0 16,0 1-16,-21-22 0,21 21 15,-21 0 1,0-21 0</inkml:trace>
  <inkml:trace contextRef="#ctx0" brushRef="#br0" timeOffset="51899.93">24405 4106 0,'0'0'0,"0"-21"0,21 21 15,-21 21 17,0 1-32,0-1 15,0 0-15,0 0 16,0 0-16,0 0 0,0 1 0,0-1 15</inkml:trace>
  <inkml:trace contextRef="#ctx0" brushRef="#br0" timeOffset="62660.38">4911 15113 0,'0'-21'15,"0"0"-15,0 0 16,0-1 0,0 1-1,0 0-15,0 0 16,0 0-16,0 0 15,-22 21 1,22 21 31,0 0-47,-21-21 16,21 21-16,0 0 0,0 0 15,0 1-15,0-1 0,0 21 0,0-21 16,0 22-16,0-1 0,0-21 15,0 21-15,0 1 0,0-1 0,0 0 16,0-20-16,0 20 0,0 0 16,0 1-16,0-22 0,21 21 0,-21 0 15,0 1-15,0-1 0,0-21 0,0 22 16,0-1-16,22 0 16,-22 22-16,0-22 0,21 0 0,-21 1 0,0-1 15,0 0-15,0 1 0,0 20 16,0-20-16,0-1 0,0 0 15,0 1-15,0-1 0,0 0 0,0 1 16,0-1-16,0 0 0,0 1 16,0-1-16,0 0 0,0 22 0,0-22 15,0 0-15,0 1 0,0-1 16,0 0-16,0 1 0,0-22 0,0 21 16,0 1-16,0-1 0,0-21 15,0 21-15,0-20 0,21 20 0,-21-21 16,0 21-16,0-20 15,0-1-15,0 21 0,0-21 0,0 0 0,0 22 16,0-22-16,0 0 0,0 0 16,0 0-16,0 1 0,0-1 15,0 0-15,0 0 0,0 0 16,0 0 0,0-42 15,0 0-31,0 0 0,0 0 15,21-22-15,-21 1 0,21 0 16,0-22-16</inkml:trace>
  <inkml:trace contextRef="#ctx0" brushRef="#br0" timeOffset="64353.15">5122 15007 0,'-21'0'16,"0"0"-16,0-21 15,0 21 32,42 0-16,0 0-15,0 0-16,0 0 0,0 0 16,1 0-16,-1 0 0,21 0 15,-21 0-15,22 0 0,-1 0 0,0 0 16,1 0-16,-1 0 0,0 0 16,1 0-16,20 0 0,-21 0 15,22 0-15,-22 0 0,22 0 0,-1 0 16,1 0-16,-1-21 0,22 21 15,-22 0-15,22 0 0,-21 0 0,20-21 16,1 21-16,0 0 0,-1 0 0,-20 0 16,20 0-16,1 0 0,-21 0 15,20 0-15,-20 0 0,-1 0 0,1 0 16,-1 0-16,1 0 0,-1-21 0,1 21 16,-1 0-16,1 0 0,-22 0 15,22 0-15,-22 0 0,21 0 16,1-22-16,-22 22 0,1 0 15,-1 0-15,21 0 0,-20 0 0,-22-21 16,21 21-16,1 0 0,-22 0 0,0 0 16,21 0-16,-21 0 0,1 0 15,-1 0-15,0 0 47,-21 21-31,0 1-16,21-1 15,-21 0-15,0 0 16,0 0-16,0 0 0,0 22 16,0-22-16,0 0 15,0 21-15,0-20 0,0 20 0,0 0 16,0 1-16,0-1 0,0 0 0,0 1 16,0-1-16,0 0 0,0-21 15,0 22-15,0-1 0,0 0 0,0 1 16,-21-1-16,0 22 0,21-22 0,-21 0 15,21 22-15,-22-22 0,22 0 16,0 22-16,0-22 0,-21 22 0,21-22 16,-21 0-16,21 22 0,0-22 15,0 1-15,0-1 0,0 0 0,0 1 16,0-1-16,0 0 0,0 22 0,0-22 16,0 0-16,0 1 15,0-1-15,0 0 0,0 1 0,0-22 16,0 21-16,0 1 0,0-22 15,0 21-15,0-21 0,0 22 0,0-22 16,0 21-16,0-21 0,0 0 0,0 1 16,0-1-16,0 0 0,0 0 15,0 0-15,0 0 16,0 1-16,0-1 16,0 0-1,-21-21 1,0 0-1,0 0 1,-1 0-16,1 0 0,0 0 16,0 0-16,0 0 15,0 0-15,-1 0 0,-20 0 16,21 0-16,0 0 0,-22 0 0,22 0 16,-21 0-16,0 0 0,20 0 15,-20 0-15,0 21 0,-1-21 0,1 0 16,0 0-16,-1 0 0,1 0 15,-21 21-15,20-21 0,-20 0 16,-1 0-16,1 0 0,20 21 0,-20-21 16,-1 0-16,1 0 0,-1 0 15,22 0-15,-21 0 0,-1 0 0,1 0 16,-1 0-16,1 0 0,20 0 16,-20 0-16,-1 0 0,1 0 0,20 0 15,-20 0-15,-1 0 0,22 0 16,-21 0-16,20 0 0,-20 0 0,20 0 15,-20 0-15,21 0 0,-1 0 16,-20 0-16,20 0 0,1 0 0,0 0 16,-1 0-16,-20 0 0,21 0 15,-1 0-15,1 0 0,0 0 0,-1 0 16,22 0-16,-21 0 0,21 0 16,-1 0-16,1 0 0,0 0 15,0 0-15,0 0 16,42 0 62,-21-21-78,0 0 16,21 21-16,-21-21 0</inkml:trace>
  <inkml:trace contextRef="#ctx0" brushRef="#br0" timeOffset="65655.92">7260 15409 0,'0'-21'16,"0"0"0,-21 21-1,0 0 1,21 21-1,-21 0-15,21 1 0,0-1 0,0 0 16,0 21-16,0-21 0,0 1 16,0 20-16,0-21 0,-22 21 0,22-20 15,0 20-15,-21 0 0,21-21 0,0 22 16,0-1-16,-21-21 16,21 22-16,0-22 0,0 21 0,0-21 15,0 0-15,0 1 0,0-1 0,0 0 16,0 0-16,21-42 47,-21 0-47,0 0 0,21-1 15,-21 1-15,0 0 0,0 0 0,0-21 16,0-1-16,22 22 0,-22-21 16,0-1-16,21 22 0,-21-21 0,0 0 15,0 20-15,21-20 0,-21 0 16,21 21-16,-21-22 0,0 22 0,42-42 15,-42 41-15,0 1 16,22 0-16,-1 0 0,-21 0 16,21 21-16,0 0 0,0 0 15,0 0-15,1 21 0,-1 0 16,-21 0-16,21 0 0,0 1 16,0-1-16,0 0 0,-21 21 0,22-21 15,-1 22-15,-21-22 16,0 21-16,0-21 0,21 22 0,-21-22 0,0 21 15,0-21-15,0 22 0,0-22 0,0 21 16,0-21-16,0 22 16,0-22-16,0 0 0,0 0 0,0 0 0,0 1 15,0-1-15,0 0 0,0 0 16,0-42 31,-21 21-47,21-21 15,0 0-15,-21-1 0,21 1 16</inkml:trace>
  <inkml:trace contextRef="#ctx0" brushRef="#br0" timeOffset="65921.77">7197 15812 0,'-22'0'15,"44"0"17,-1 0-32,0 0 0,0 0 15,0 0-15,0-22 0,22 22 16,-22 0-16,0 0 0,21-21 0,-20 21 16,20 0-16,-21 0 0,0 0 15,0 0-15,1-21 0,-1 21 16,0 0-16,-21-21 31,0 0-15</inkml:trace>
  <inkml:trace contextRef="#ctx0" brushRef="#br0" timeOffset="66725.55">7810 15155 0,'0'0'0,"-21"-21"0,0 21 0,-42 0 16,20-21-1,1 21-15,21 0 0,-22 0 0,22 0 16,-21 0-16,21 0 0,-22 0 0,22 0 15,-21 21-15,21-21 0,0 21 16,-22 1-16,22-1 0,0-21 0,-21 21 16,20 0-16,1 21 0,-21-20 0,21-1 15,0 0-15,-22 21 16,22-21-16,0 22 0,0-22 0,0 21 16,-1-21-16,1 22 0,0-22 15,0 21-15,0 1 0,21-1 0,-21-21 16,21 21-16,-22 1 0,22-1 0,-21 0 15,21 1-15,0-1 0,0 0 16,0 1-16,0-1 0,0-21 0,0 22 16,0-1-16,0-21 0,21 21 15,-21-20-15,22-1 0,-1 21 0,0-21 16,-21 0-16,21 1 0,21-1 16,-20-21-16,-1 21 0,0 0 0,21-21 15,-21 21-15,22-21 0,-1 0 16,-21 0-16,22 0 0,-1 0 0,0 0 15,1 0-15,20 0 0,-21-21 16,1 21-16,20-21 0,-20 0 0,20 0 16,-21 21-16,22-22 0,-1 1 0,-20 0 15,-1 0-15,22 0 0,-43 0 16,63-22-16,-62 1 16,20 21-16,0-22 0,-21 22 15,1 0-15,-22-21 0,21 21 0,0-22 16,-21 22-16,0-21 0,21-1 0,0 1 15,-21 0-15,0-1 16,0 1-16,0 0 0,0-1 0,0 1 16,0 0-16,0-1 0,-21 1 0,21 0 0,-21-1 15,-21 22-15,20-21 16,1 21-16,0-22 0,-21 22 0,21 0 16,-1 0-16,-20 0 0,21 0 0,-21 21 15,20-22-15,-20 22 0,0 0 16,21 0-16,-22-21 0,22 21 0,0 0 15,-21 0-15,20 0 0,1 0 16,0 0-16,0 0 0,0 0 16,21 21-16,-21-21 15,21 22-15,-22-22 16,1 0 0</inkml:trace>
  <inkml:trace contextRef="#ctx0" brushRef="#br0" timeOffset="67727.99">4889 11472 0,'0'0'0,"0"-21"0,0 0 0,0 0 15,0 0-15,0 0 16,0-1-16,0 1 15,0 0 17,-21 21-17,21 21-15,0 0 16,0 1-16,-21-1 16,21 21-16,0-21 0,-21 0 0,21 22 15,0-1-15,0-21 0,-21 22 16,21 20-16,0-21 0,0 22 0,0-1 15,0 1-15,-21-1 0,21 22 16,0 0-16,-22-22 0,22 22 0,0-22 16,0 1-16,0 21 0,0-22 15,-21 1-15,21 20 0,-21-20 0,21-1 16,-21 1-16,21-22 0,0 22 16,0-22-16,0 0 0,-21 1 0,21-1 15,0-21-15,0 0 0,0 22 16,-21-22-16,21 0 0,0 0 15,0-42 17,21 0-17,-21 0-15,21-1 0,-21-20 0,21 21 16,-21-21-16,0-1 0,21 1 16,0 0-16,-21-1 0</inkml:trace>
  <inkml:trace contextRef="#ctx0" brushRef="#br0" timeOffset="68913.31">4868 11430 0,'0'-21'15,"0"0"-15,0 0 16,0-1 0,21 22-16,-21-21 0,22 0 15,-1 21-15,0-21 16,0 21-16,0 0 0,0 0 15,1-21-15,-1 21 0,0 0 16,0 0-16,0 0 0,22 0 16,-22 0-16,21 0 0,0 0 15,1 0-15,-1 0 0,22 0 0,-1 0 16,1 0-16,20 0 0,1 0 16,0 0-16,-1 0 0,1 0 0,21 0 15,-22 0-15,22 0 0,21 0 16,-21 0-16,0-21 0,21 21 0,-21 0 15,0 0-15,-1-22 0,-20 22 0,21 0 16,0 0-16,-22 0 0,22 0 16,-21 0-16,21 0 0,-22 0 0,1 0 15,0-21-15,-22 21 0,1 0 0,-1 0 16,1 0-16,-22 0 16,0 0-16,1 0 0,-22 0 0,21 0 15,-21 0-15,22 0 0,-22 0 16,0 0-16,0 21 15,-21 1-15,0-1 16,0 0-16,0 0 16,0 0-16,0 0 0,0 1 0,0 20 15,-21-21-15,21 0 0,0 0 16,0 1-16,0 20 0,0-21 0,0 21 16,0-20-16,0 20 0,0 0 0,0 1 15,0-1-15,0 0 0,0 22 16,0-22-16,0 22 0,0-22 15,0 21-15,0-20 0,0 20 0,0-20 16,0 20-16,0-21 0,0 1 0,0-1 16,0 22-16,0-22 0,-21 0 15,21 1-15,0-1 0,0 0 0,0 1 16,0-1-16,0 0 0,0-21 0,0 22 16,-21-1-16,21 0 0,0-20 15,-21 20-15,21-21 0,-22 21 0,22-20 16,0 20-16,-21-21 0,0 0 0,21 0 15,0 1-15,-21-1 0,0 0 16,0-21-16,-1 21 0,22 0 16,-21-21-16,0 21 0,0-21 15,0 0-15,21 22 16,-21-22-16,-1 0 0,1 0 0,0 0 16,0 0-16,0 0 0,0 0 15,-1 0-15,1 0 0,0 0 16,0 0-16,0 0 0,0 0 15,-22 0-15,22 0 0,-21 0 0,-1 0 16,22 0-16,-21 0 0,-22 0 0,22 0 16,0 0-16,-22 0 0,1 0 15,20 0-15,-20 0 0,-22 0 0,22 0 16,-22 0-16,0 0 0,1 0 16,-1-22-16,-21 22 0,22 0 15,-22 0-15,-21 0 0,21-21 0,-21 21 16,0 0-16,0 0 0,0 0 0,0 0 15,0 0-15,21 0 0,0 21 16,22-21-16,-22 0 0,42 0 0,-20 22 16,20-22-16,22 0 0,-22 0 0,22 0 15,0 0-15,-1 0 0,22 0 16,-21 0-16,21 0 0,-1 0 16,44 0 15,-1 0-31,0 0 0,21-22 15,1 1-15,-1 0 0,0 21 0,1-21 16,20-21-16</inkml:trace>
  <inkml:trace contextRef="#ctx0" brushRef="#br0" timeOffset="69387.55">7747 11599 0,'0'22'31,"0"-1"-31,0 0 0,0 0 16,0 0-16,0 0 0,0 22 0,0-22 15,0 21-15,0 1 0,0-1 16,0 0-16,-21-21 0,21 22 0,0-22 16,-21 21-16,21-21 0,0 1 0,-22-1 15,22 0-15,0 0 0,0 0 16,0-42 15,0 0-15,0 0-16</inkml:trace>
  <inkml:trace contextRef="#ctx0" brushRef="#br0" timeOffset="70004.27">7683 11536 0,'0'0'0,"0"-21"0,0 0 15,22-1 1,20 22-16,-21-21 0,0 21 16,0 0-16,1 0 0,20 0 15,-21 0-15,0 0 0,0 0 16,1 0-16,-1 21 0,0 1 0,0-1 16,-21 0-16,0 0 0,0 0 0,0 22 15,0-22-15,0 0 0,-21 21 16,0-21-16,0 1 0,-1-1 0,-20 0 15,21 0-15,-21 0 0,20 0 0,1 1 16,-21-1-16,21 0 0,0-21 16,-1 21-1,22-42 1,22 0-16,-1 0 16,0-1-16,21 22 15,-21-21-15,1 21 0,-1-21 0,21 21 16,-21-21-16,0 21 0,22 0 15,-22 0-15,21 0 0,-21 0 0,1 0 16,20 0-16,-21 0 0,0 0 0,-21 21 16,21-21-16,-21 21 0,22 0 15,-22 1-15,0-1 0,0 0 0,0 0 16,0 21-16,0-20 0,0-1 0,0 0 16,0 0-16,-22 0 0,1 0 15,0 1-15,0-1 0,-21 0 0,20 0 16,-20 0-16,21-21 0,-21 21 15,-1 1-15,1-22 0,0 0 16,-1 21-16,1-21 0,0 0 0,20 0 16,1 0-16,0 0 0,0 0 0,0 0 15,0 0-15,-1-21 16,22-1-16,0 1 0,0 0 16,0 0-16,0 0 0,22 0 15,-1-1-15,0-20 0,21 21 16</inkml:trace>
  <inkml:trace contextRef="#ctx0" brushRef="#br0" timeOffset="70721.89">7916 11240 0,'0'0'0,"-21"0"0,0 0 0,-21 0 0,-22 0 15,43 0-15,-21 0 16,20 0-16,-20 0 0,21 0 0,0 0 16,-22 21-16,22 0 0,0 0 15,-21 0-15,21 0 0,-1 1 0,1-1 16,0 21-16,0-21 0,0 22 15,0-22-15,-1 21 0,1 0 0,21 1 16,-21-1-16,21 0 0,0 1 16,0-1-16,-21 0 0,21 1 15,0-1-15,0 22 0,0-22 0,0 0 0,0 1 16,0-1-16,0 0 0,0 1 16,0-1-16,0-21 0,0 21 0,0-20 15,21 20-15,0-21 0,-21 0 0,21 0 16,22 1-16,-22-1 0,0 0 15,21 0-15,-20 0 0,20-21 16,0 21-16,1-21 0,-1 0 0,21 0 16,-20 0-16,-1 0 0,22 0 0,-22 0 15,21 0-15,-20 0 0,-1 0 16,22-21-16,-22 0 0,0 0 0,1 21 16,-1-21-16,43-22 0,-64 1 15,21 21-15,-21 0 0,22-22 16,-22 22-16,0-21 0,0 0 15,0-1-15,0 1 0,-21 0 0,0-22 16,0 22-16,0-1 0,0-20 0,0 21 16,0-1-16,0-20 0,0 20 15,-21 1-15,0 0 0,0-1 0,0 1 16,0 0-16,-1-1 0,1 1 16,-21 21-16,21-21 0,-22 20 0,22 1 15,-21 0-15,0 0 0,-43-21 16,43 20-16,-1 22 0,1 0 15,0 0-15,-1 0 0,1 0 0,0 0 16,-1 22-16,1-1 0,21-21 0,0 21 16,-1 0-16,1 0 0,0 0 15,0 1-15,21-1 0,0 0 16,0 0-16,-21 0 0,21 0 0,0 1 16</inkml:trace>
  <inkml:trace contextRef="#ctx0" brushRef="#br0" timeOffset="71464.35">6392 13483 0,'0'0'0,"0"-21"16,21 0 0,-21 0-1,0 42 17,-21 0-17,21 0-15,0 0 16,0 22-16,0-1 0,0-21 0,-21 22 15,21-1-15,0 21 0,0-20 0,0-1 16,0 0-16,0 22 0,0-22 16,0 22-16,0-22 0,0 22 0,0-22 15,0 21-15,0-20 0,0 20 16,0 1-16,21-22 0,-21 22 0,0-22 16,0 0-16,0 22 0,0-22 0,0 0 15,0 1-15,0-1 0,0 0 16,0 1-16,0-22 0,0 0 15,0 21-15,0-20 0,0-1 16,0-42 15,21 21-31,-21-22 0,0 1 0,0 0 16,0 0-16,0 0 0,22 0 0</inkml:trace>
  <inkml:trace contextRef="#ctx0" brushRef="#br0" timeOffset="72332.85">6350 13462 0,'0'0'0,"-21"0"31,0 0-31,21 21 16,-22 0-16,1 1 15,21-1-15,-21 21 0,21-21 16,-21 22-16,21-1 0,-21 0 0,0-21 16,21 22-16,-22-1 0,22 0 0,-21 1 15,0-22-15,21 21 0,0-21 16,-21 1-16,21 20 0,-21-21 0,21 0 16,0 0-16,0 1 15,0-1-15,0-42 63,0-1-63,0 1 15,21 21-15,-21-21 0,21 0 16,-21 0-16,0 0 0,21-1 0,0 1 16,-21 0-16,0-21 0,22 21 0,-1-22 15,0 22-15,-21-21 0,0-1 16,21 22-16,0-21 0,-21 21 15,21-22-15,-21 22 0,0 0 0,22-21 16,-22 21-16,21-1 0,-21 1 16,0 0-16,21 21 0,-21-21 0,21 21 0,-21-21 15,21 21 1,0 0 0,-21 21-16,22 0 15,-1 0-15,0 0 0,0 1 16,-21-1-16,21 21 0,0-21 0,1 22 15,-1-22-15,0 21 0,0 0 16,0-20-16,22 20 0,-22-21 0,0 21 16,0-20-16,0-1 0,0 0 0,1 0 15,20 21-15,-21-42 16,0 22-16,0-1 0,-21 0 0,22 0 16,-1-21-16,0 21 0,-21 0 0,21 1 15,0-22 1,0 21-16,-21-42 62,-21-1-46</inkml:trace>
  <inkml:trace contextRef="#ctx0" brushRef="#br1" timeOffset="88552.05">4762 7811 0,'0'0'0,"0"-22"0,0 1 16,0 0-16,0 0 16,0 0-16,-21 21 15,21-21-15,-21 21 16,21-22-1,-21 22 17,21 22-32,0-1 0,0 0 15,0 0-15,0 21 0,0-20 16,0 41-16,0-21 0,-21 22 0,21-1 16,0 1-16,0-1 0,0 1 15,0-1-15,0 1 0,0-1 16,-21-20-16,21 20 0,0 1 0,0-22 15,0 22-15,0-1 0,-22-21 0,22 22 16,0-1-16,0-20 0,0 20 16,0-20-16,0-1 0,0 0 0,-21 1 15,21-1-15,0-21 0,-21 21 16,21-20-16,0-1 0,0 0 0,0 0 16,0 0-16,0-42 31,0 0-16,0 0-15,0 0 0,0-22 16,0 22-16,0 0 0,0-21 16,0-1-16</inkml:trace>
  <inkml:trace contextRef="#ctx0" brushRef="#br1" timeOffset="89904.37">4847 7684 0,'0'0'0,"0"-22"32,0 1-1,0 0 0,21 0-15,0 21-16,1 0 15,-1-21-15,0 21 0,0-21 16,0 21-16,0 0 0,1 0 0,20 0 16,-21 0-16,21 0 0,1 0 15,20 0-15,1-22 0,-1 22 0,22 0 16,0 0-16,-1 0 0,1 0 0,21 0 16,0 0-16,-22 0 0,22 0 15,21 0-15,-21 0 0,21 0 0,-21 0 16,21-21-16,-21 21 0,21 0 15,-22 0-15,-20 0 0,21 0 0,-21 0 16,20 0-16,-20 0 0,0 0 16,-22 0-16,22 0 0,-22 0 15,1 0-15,-1 0 0,1 0 0,-1 0 16,-20 0-16,20 0 0,-20 0 0,-1 0 16,-21 0-16,21 0 0,-20 0 15,20 0-15,-21 0 0,0 0 0,0 0 16,1 0-16,-1 0 15,0 0-15,0 0 0,0 0 16,0 0 0,-21 21-16,0 1 0,0-1 15,0 0-15,0 0 16,0 0-16,0 0 0,0 1 16,0-1-16,0 0 0,0 0 15,0 0-15,0 22 0,0-22 0,-21 21 16,21 0-16,0 1 0,0-1 15,0 0-15,0 1 0,0-1 0,0 0 16,0 22-16,0-22 0,21 1 0,-21-1 16,0 0-16,0 1 0,22-1 15,-22 0-15,0 1 0,0-1 0,0 0 16,0 1-16,21-1 0,-21-21 0,0 21 16,0 1-16,0-1 0,21 0 0,-21-20 15,0 20-15,0-21 16,0 21-16,0-20 0,0 20 0,0-21 15,0 0-15,0 0 0,0 1 0,0-1 16,-21 0-16,0 0 16,-1 0-1,1 0-15,0-21 0,0 0 16,0 0-16,0 0 0,-1 22 16,1-22-16,0 0 0,0 0 15,0 0-15,0 0 0,-22 0 0,22 21 16,-21-21-16,21 0 0,-22 0 0,1 0 15,0 0-15,-1 21 0,1-21 16,21 0-16,-22 0 0,1 0 16,0 21-16,-1-21 0,1 0 0,0 0 15,-1 0-15,-20 0 0,21 21 0,-1-21 16,-20 0-16,20 0 0,-20 0 16,-1 0-16,1 0 0,-1 0 0,1 0 15,-1 0-15,1 21 0,-1-21 0,1 0 16,-1 0-16,1 0 0,-1 0 0,22 0 15,-21 0-15,-1 0 0,22 0 16,-22 0-16,1 22 0,20-22 0,-20 0 16,-1 0-16,1 0 0,-1 0 0,1 0 15,-1 0-15,-20 0 0,20 0 16,1 21-16,-1-21 0,1 0 16,-1 0-16,22 0 0,0 0 0,-1 0 15,1 0-15,0 0 0,-22 21 0,22-21 16,-1 0-16,1 0 0,0 0 15,-1 21-15,1-21 0,0 0 0,-1 0 16,22 0-16,-21 21 0,21-21 16,0 0-16,-1 0 0,1 0 0,0 0 15,0 0 1,0 0 0,42 0 30,0 0-46,21 0 0,-20 0 0,-1 0 16</inkml:trace>
  <inkml:trace contextRef="#ctx0" brushRef="#br1" timeOffset="90511.77">6308 9440 0,'0'0'0,"-22"22"0,22-1 0,0 0 0,0 0 16,0 0-16,0 22 0,0-22 16,0 21-16,0-21 0,0 22 15,0-1-15,0 0 0,0 1 0,0 20 16,0-21-16,0 1 0,0-1 0,0 22 15,0-22-15,-21 0 0,21 22 16,0-22-16,0 22 0,0-22 0,-21 0 16,21 1-16,0 20 0,-21-21 0,21 1 15,0-1-15,0-21 0,0 22 0,0-1 16,0-21-16,0 0 0,0 22 16,0-22-16,0 0 0,0 0 15,0 0-15,0 0 16,21-21-1,0 0 17,-21-21-1,0 0-15,0 0-16,0 0 15,0 0-15,0-1 16,0 1-16,0 0 0,0 0 0</inkml:trace>
  <inkml:trace contextRef="#ctx0" brushRef="#br1" timeOffset="91176.39">6371 9546 0,'0'0'0,"0"-21"16,-21 21-16,0 0 15,0 21 1,21 0-16,-22 1 16,22-1-16,-21 0 0,21 0 0,0 0 15,-21 22-15,0-22 0,21 21 16,-21-21-16,0 22 0,21-22 0,-22 21 15,1-21-15,-21 43 0,21-43 16,0 0-16,21 21 0,-22-42 16,22 22-16,-21-1 0,21 0 0,0 0 15,0-42 32,0 0-31,21 21-16,1-21 0,-22-1 15,21 1-15,0 21 0,0-21 0,-21 0 16,21-21-16,0 20 0,1 1 16,-1-21-16,0 21 0,-21-22 0,21 22 15,0-21-15,0 0 0,1 20 0,-22-20 16,21 21-16,0 0 0,0 0 16,-21-1-16,21 1 0,0 0 0,-21 0 15,22 0-15,-1 21 0,0 0 16,-21-21-16,21 21 0,0 0 15,0 0-15,1 21 16,-1 0-16,-21 0 0,21 0 16,0 0-16,-21 1 0,21-1 15,-21 0-15,21 21 0,-21-21 0,22 22 16,-1-22-16,-21 0 0,0 0 16,0 22-16,21-22 0,0 0 0,-21 0 15,0 0-15,0 0 0,21 1 0,0-1 16,1-21-1,-1 0-15,0 0 16,0 0-16,-21-21 0,21-1 16,0 1-16</inkml:trace>
  <inkml:trace contextRef="#ctx0" brushRef="#br1" timeOffset="91784.36">8191 7705 0,'0'0'16,"0"-21"-16,0-1 15,-21 22-15,21-21 16,-21 21-16,0 0 0,0 0 16,0 0-16,-1 0 0,1 0 0,0 0 15,0 0-15,0 21 0,0 1 16,-1-1-16,1 0 0,-21 21 0,21-21 15,0 22-15,21-22 0,-22 21 0,1 1 16,21-1-16,-21 0 0,21-21 16,0 22-16,0-22 0,0 21 0,0-21 15,0 1-15,0-1 0,21 0 0,0 0 16,1 0-16,-1-21 0,21 0 16,-21 0-16,22 0 0,-1 0 15,-21 0-15,21 0 0,1 0 0,-1-21 16,-21 0-16,22 21 0,-22-21 15,0 0-15,0-1 0,21-20 0,-42 21 16,22 0-16</inkml:trace>
  <inkml:trace contextRef="#ctx0" brushRef="#br1" timeOffset="92489.48">8361 7387 0,'0'0'0,"-21"0"0,-1 0 0,1-21 0,0 21 16,-21 0-16,21 0 0,-22 0 0,22 0 15,-21 0-15,21 0 0,-22 0 16,1 21-16,0 0 0,-1 1 0,1-1 15,21 0-15,-22 0 0,1 0 16,0 0-16,-1 22 0,22-22 16,-21 21-16,21-21 0,-22 22 0,22-22 15,0 21-15,0 1 0,0-1 16,0 0-16,-1 1 0,22-1 0,0 0 16,-21 22-16,21-22 0,-21 0 0,21 1 15,0-1-15,0 0 0,0-20 16,0 20-16,0 0 0,0-21 0,21 22 15,0-22-15,1 0 0,-1 0 0,0 22 16,0-22-16,21 0 0,-20-21 16,20 21-16,0 0 0,1 0 0,-1-21 15,-21 22-15,21-22 0,1 0 16,-1 0-16,22 0 0,-22 0 0,0 0 0,1 0 16,-1 0-16,0 0 15,1 0-15,-1-22 0,0 1 0,1 21 16,-1-21-16,21 0 0,-20-21 0,-1 20 15,0 1-15,1-21 0,-1 21 16,-21-22-16,22 1 0,-22 0 0,21-1 16,-21-20-16,0 21 0,1-22 0,-22 1 15,0 20-15,0-20 0,0 20 16,0-20-16,0 21 0,0-1 16,-22 1-16,-20 0 0,21 20 0,0-20 0,-22 21 15,1-21-15,0 20 0,-1 1 16,1 0-16,0 0 0,-1 0 15,1 21-15,-21-21 0,20 21 0,-20 0 16,20 0-16,1 0 0,0 0 16,-1 0-16,1 0 0,0 21 0,-1 0 15,1 0-15,0-21 0,-1 21 0,1 0 16,21 1-16,0-1 0,-22 0 16,22 0-16,0 0 0,0 0 15,0-21-15,0 22 0</inkml:trace>
  <inkml:trace contextRef="#ctx0" brushRef="#br2" timeOffset="100489.46">11303 11091 0,'0'0'0,"0"-21"31,0 0-16,0 0-15,0 0 16,0 0-16,0-1 16,0 1-1,0 0-15,0 0 0,0 0 16,0 0-16,-21 21 16,21-22-16,-21 22 15,21-21-15,0 42 47,0 1-47,0-1 16,0 0-16,0 21 0,-22-21 15,22 1-15,0 20 0,0 0 16,-21 1-16,21-1 0,0 0 0,0 1 16,0-1-16,0 0 0,0 22 15,-21-22-15,21 22 0,0-22 0,-21 21 16,21-20-16,0 20 0,0-20 15,0 20-15,0-21 0,-21 22 0,21-1 16,-21-20-16,21 20 0,0 1 0,0-22 16,0 22-16,0-22 0,-22 0 15,22 1-15,-21-1 0,21 0 0,0 1 16,-21-1-16,21 0 0,-21 1 0,0-1 16,21 0-16,0-21 0,0 22 15,-21-22-15,21 21 0,0-21 16,0 1-16,0-1 0,0 0 0,0 0 15,21-21 32,-21-21-31,21 0-16,-21 0 16,21 21-16,0-22 0,-21 1 0,21 0 15,-21 0-15</inkml:trace>
  <inkml:trace contextRef="#ctx0" brushRef="#br2" timeOffset="102050.47">11239 10837 0,'0'0'15,"0"-21"-15,-21 21 0,0 0 16,0 0 0,42 0 46,0 0-46,0 0-16,22 0 0,-22 0 0,21 0 15,-21 0-15,22 0 0,-1 0 16,-21 0-16,22 0 0,-1 0 0,0 0 16,22 0-16,-22 0 0,0 0 0,22 0 15,-1 0-15,1 0 0,-1 0 16,1 0-16,-1 0 0,1 0 0,21 0 15,-22 0-15,22 0 0,-1 0 16,-20 0-16,42 0 0,-22 0 0,1 0 16,21 0-16,0 0 0,-22-21 0,22 21 15,-21 0-15,0 0 16,-1 0-16,-20 0 0,20 0 0,1 0 16,-21 0-16,20 0 0,-20 0 0,20 0 15,-20 0-15,21 0 0,-22 0 16,1 0-16,-22-21 0,21 21 0,-20 0 15,20 0-15,-20 0 0,-1 0 0,0 0 16,-21 0-16,22 0 0,-1 0 16,-21 0-16,0 0 0,1 0 0,-1 0 15,0-21-15,0 21 16,0 0-16,0 0 0,1 0 16,-1 0 15,-21 21-31,0 0 0,0 0 15,21 0-15,-21 1 16,0-1-16,0 0 0,0 0 16,21 0-16,-21 0 0,0 22 0,0-1 15,0 0-15,0 1 0,0-1 16,0 0-16,0 1 0,0-1 16,0 0-16,0 22 0,0-22 0,0 1 0,-21-1 15,21 0-15,0 22 16,-21-22-16,0 0 0,-1 22 0,22-22 0,-21 22 15,0-22-15,21 0 0,0 22 16,-21-22-16,21 1 0,-21-1 16,21 0-16,0 1 0,0-1 0,0 0 15,0-21-15,0 22 0,0-22 0,0 21 16,0-21-16,0 1 0,0-1 0,0 21 16,0-21-16,0 0 0,0 1 15,0-1-15,0 0 0,0 0 0,0 0 16,0 0-16,0 1 0,-21-22 0,21 21 15,0 0-15,0 0 0,0 0 16,0 0-16,-22 1 16,22-1-16,-21 0 15,0 0-15,21 0 16,-21 0-16,0-21 16,21 22-16,0-1 15,0 0 16,-21-21-15,-1 0 0,1 0-16,0 0 15,0 0-15,0 0 16,0 0-16,-1 0 0,1 0 16,0 0-16,-85 0 15,85 0-15,-21 0 0,-1 0 16,1 0-16,0 0 0,-1 0 0,-20 0 15,21 0-15,-22 0 0,1 0 0,-1 0 16,-21 0-16,1 0 0,-1 0 0,0 0 16,1 0-16,-1 0 0,-21 0 15,22 0-15,-22 0 0,21 0 0,0 0 16,1 0-16,-1 0 0,0 0 16,1 0-16,-1 0 0,22 0 0,-22 0 15,0 0-15,1 0 0,-1 21 16,0-21-16,1 21 0,20-21 0,1 21 15,-1-21-15,1 0 0,20 22 0,-20-22 16,20 0-16,1 21 0,0-21 16,-1 0-16,1 0 0,0 0 0,-1 21 15,22-21-15,-21 0 0,0 0 0,-22 21 16,43-21-16,-21 0 16,20 0-16,1 21 0,0-21 15,0 0-15,21 21 0,21-42 47,0 0-47,22 0 0,-22 0 16</inkml:trace>
  <inkml:trace contextRef="#ctx0" brushRef="#br2" timeOffset="102616.15">13991 11113 0,'0'0'0,"0"21"31,0 0-31,0 0 16,0 0-16,0 22 0,0-22 15,0 21-15,0-21 0,0 22 0,-21-1 16,21 0-16,0-21 0,-21 22 0,21-22 15,0 21-15,0-21 0,0 1 0,0-1 16,0 0-16,0 0 0,0 0 16,0 0-1,0-42 17,0 0-32,0 0 15</inkml:trace>
  <inkml:trace contextRef="#ctx0" brushRef="#br2" timeOffset="103036.91">13885 11091 0,'0'0'16,"-42"-21"-1,42 0-15,0 0 16,0 0-1,21 0-15,0 21 16,0 0-16,1 0 0,-1 0 0,0-22 16,21 22-16,-21 0 0,22 0 0,-1 0 15,0 0-15,1 0 0,-1 0 16,0 0-16,1 22 0,-1-1 0,0-21 16,1 42-16,-1-21 0,-21 0 15,0 22-15,1-1 0,-1-21 16,-21 22-16,0-1 0,0 0 0,0 1 15,-21-1-15,-1-21 0,1 21 0,-21 1 16,21-22-16,-22 21 0,1-21 16,0 1-16,-1-1 0,1 0 0,-43 21 15,43-42-15,0 21 0,-1 1 16,22-22-16,-21 0 0,21 0 16,0 0-16,-22 0 0,22 0 0,0 0 15,0 0-15,21-22 16,0 1-16,0 0 15,0 0-15,0 0 16,0 0-16,21-1 0</inkml:trace>
  <inkml:trace contextRef="#ctx0" brushRef="#br2" timeOffset="103701.05">14478 10753 0,'0'0'0,"-21"-21"0,-85-22 15,64 43-15,20-21 16,-20 21-16,0 0 0,-1 0 16,1 0-16,0 0 0,-1 0 0,1 0 15,0 0-15,-1 0 0,1 21 16,0-21-16,21 21 0,-22 1 0,1 20 15,-22 21-15,43-41 0,0 20 16,0 0-16,0 1 0,0-1 16,-1 21-16,-20 43 15,21-42-15,0-22 0,0 22 0,21-1 0,-22-21 16,22 22-16,0-22 0,0 1 16,0-1-16,0 0 0,0 1 0,0-1 15,0 0-15,43 43 16,-22-43-16,0-21 0,0 22 0,0-22 15,22 21-15,20 1 16,-42-22-16,22 0 0,-1-21 0,0 21 16,1-21-16,20 21 0,-20-21 0,-1 0 15,21 0-15,-20 0 0,20 0 16,-20-21-16,20 0 0,-21 0 0,22 0 16,-22-1-16,1 1 0,20-21 0,-21 21 15,1-22-15,-22 1 0,21 0 16,-21 21-16,1-43 0,20 22 0,-21-1 15,0-84-15,0 64 0,-21-1 16,0 1-16,0-1 0,0-20 16,0 20-16,0 1 0,0-1 0,-21 1 15,-21-1-15,21 22 0,-22 0 16,1-22-16,0 22 0,-1 21 16,1-22-16,-21 22 0,20 0 0,-20 21 15,-1 0-15,22 0 0,-22 0 16,22 0-16,-21 0 0,20 0 0,1 0 15,0 0-15,-1 21 0,1-21 16,21 21-16,-22-21 0,22 0 0,0 0 16,21 21-16,-21-21 0,0 0 15</inkml:trace>
  <inkml:trace contextRef="#ctx0" brushRef="#br2" timeOffset="104660.04">8530 8636 0,'0'0'0,"0"-21"31,0 0-31,0 0 32,21 21-1,0 0-15,1 21-16,-1-21 0,0 21 15,0 0-15,0 0 16,0 0-16,1 1 0,20 20 0,0-21 0,1 21 15,20 22-15,1-22 0,-1 1 16,1 20-16,-1-21 0,22 22 16,-22-1-16,22-20 0,0 20 0,20 1 15,-20-1-15,0 1 0,21-1 0,-22 1 16,22-1-16,-21 1 0,-1-1 16,1 1-16,21-1 0,-21 1 0,20-1 15,1 22-15,0-22 0,0 1 0,0-1 16,-22 1-16,1 21 0,21-22 15,-43 1-15,22-1 0,-21-21 16,-1 22-16,1-22 0,-22 22 0,21-22 16,-20 0-16,-1-20 0,0 20 0,-20 0 0,20-21 15,0 43-15,-21-43 16,1-21-16,-1 21 0,0-21 16,-21-21 15,0-21-31,0 21 0,-21-1 15,0-20-15,21 21 0,-22-21 16,1-1-16</inkml:trace>
  <inkml:trace contextRef="#ctx0" brushRef="#br2" timeOffset="105732.93">8530 8551 0,'-21'43'15,"0"-22"-15,21 0 0,0 0 0,0 22 16,0-22-16,0 21 0,0 0 16,0 1-16,0-1 0,0 22 15,21-22-15,-21 0 0,0 1 0,21-1 16,0 0-16,0-21 0,-21 22 15,0-1-15,22-21 0,-22 0 0,21 1 16,-21-1-16,21 0 0,-21 0 0,0 0 16,21-21-16,-21 21 15,21-21-15,-21-21 32,0 0-32,0 0 15,0 0-15,0-22 0,0 22 16,-21-21-16,21 21 0,-21-22 0,21 1 15,0 0-15,-21-22 16,0 22-16,21 0 0,-22-1 0,22-20 16,0 20-16,0 1 0,-21 0 0,21 21 15,-21-22-15,21 1 0,0 21 16,0 0-16,0-22 0,0 22 0,0 0 16,0 0-16,0 0 0,0-1 15,0 1-15,0 0 0,21 0 0,0 21 16,-21-21-16,22 21 0,-1 0 15,0 0-15,0 0 16,0 0-16,22 21 0,-22 0 0,21-21 16,-21 42-16,22-20 0,-1-1 15,0 0-15,1 0 0,20 21 16,-21-20-16,1-1 0,-1 0 0,0 21 16,-20-21-16,20 1 0,0-1 15,-21 0-15,22 0 0,-22 0 0,0 0 16,21 1-16,-20-1 0,-1-21 15,0 0-15,0 21 0,21-21 16,-20 0-16,-1 0 16,-42-21 15,-1 21-31,1-21 16,0 21-16</inkml:trace>
  <inkml:trace contextRef="#ctx0" brushRef="#br2" timeOffset="106488.53">3111 7345 0,'0'21'15,"0"0"1,0 0-16,0 1 15,0-1-15,0 0 0,0 0 16,0 0-16,-21 0 0,21 1 0,0-1 16,0 0-16,0 0 0,-21 0 15,21 0-15,0 1 0,0-1 0,0 0 16,-21 21-16,21-21 0,0 1 0,0 20 16,0-21-16,0 21 0,0-20 15,0 20-15</inkml:trace>
  <inkml:trace contextRef="#ctx0" brushRef="#br2" timeOffset="106708.4">3069 8678 0,'0'0'0,"0"22"15,0 20 1,0-21-16,0 0 0,0 0 15,0 1-15,0-1 0,0 0 16,-21-21-16,21 21 0,-21 0 0,21 0 16,0 1-16,0-1 0,0 0 15,-21 0-15,21 0 0,-22 0 0,22 1 16,0-1-16</inkml:trace>
  <inkml:trace contextRef="#ctx0" brushRef="#br2" timeOffset="106933.79">3069 9991 0,'0'21'0,"0"-42"0,0 63 15,0-21-15,0 0 16,-21-21-16,21 22 0,0-1 0,0 0 15,0 0-15,-21 0 0,21 0 16,0 1-16,-21-1 0,21 0 16,0 0-16,0 0 0</inkml:trace>
  <inkml:trace contextRef="#ctx0" brushRef="#br2" timeOffset="107208.64">3281 12213 0,'0'0'16,"0"21"-16,0 43 16,0-43-16,0 21 0,0-20 0,0-1 15</inkml:trace>
  <inkml:trace contextRef="#ctx0" brushRef="#br2" timeOffset="107849.45">4043 7154 0,'0'0'0,"21"0"63,0 0-63,0-21 15,0 21-15,22 0 0,-22 0 0,21 0 16,1-21-16,-1 21 0,21-21 16,1 21-16</inkml:trace>
  <inkml:trace contextRef="#ctx0" brushRef="#br2" timeOffset="108230.33">7874 7049 0,'0'0'0,"63"0"0,-20 0 0,20 0 0,-20 0 16,-1 0-16,0 0 0,-21 0 15,1 0-15,20 0 0,-21 0 0,0 21 16,0-21-16,1 0 0,-1 0 16,0 0-16</inkml:trace>
  <inkml:trace contextRef="#ctx0" brushRef="#br2" timeOffset="109399.42">10795 7091 0,'-21'0'0,"42"0"32,21 0-17,-21 0-15,1 0 16,20 0-16,0 0 0,1 0 0,20 0 16,-21 0-16,22 0 0,-22 0 0,22 0 15,-1-21-15,22 21 0,-22 0 16,22 0-16,-21-21 0,20 21 15,1 0-15,0 0 0</inkml:trace>
  <inkml:trace contextRef="#ctx0" brushRef="#br2" timeOffset="109556.32">12933 7049 0,'0'0'15,"42"0"-15,0 0 0,1 0 0,-1 0 0,0 0 16,1 0-16,-1 0 15,43 0-15,-43 0 0,0 0 0,1 0 16,-1 0-16,0 0 0,1-22 16,-1 22-16,0-21 0</inkml:trace>
  <inkml:trace contextRef="#ctx0" brushRef="#br2" timeOffset="110560.75">16827 7303 0,'0'0'0,"0"-22"16,0 44 31,-21-1-47,21 0 0,0 0 15,-21 0-15,21 0 0,0 22 16,0-1-16,0 0 0,0-20 0,0 20 15,0 0-15,0 22 0,0-22 0,0 0 16,0 1-16,0-1 16,0 22-16,0-22 0,21 0 0,-21 1 15</inkml:trace>
  <inkml:trace contextRef="#ctx0" brushRef="#br2" timeOffset="110756.2">16870 9271 0,'0'0'0,"0"21"15,-21 85-15,21-85 16,0 22-16,0-22 0,0 21 0,0 0 16,0-20-16,0 20 0,0-21 15,0 43-15,0-22 0,0 0 16,0-21-16</inkml:trace>
  <inkml:trace contextRef="#ctx0" brushRef="#br2" timeOffset="110965.08">16933 10689 0,'0'0'0,"0"21"0,-21 1 16,21 20-16,0-21 0,0 0 0,0 22 15,0-22-15,-21 0 0,21 0 16,0 0-16,0 0 0,0 22 0,0-22 16,0 0-16,0 0 0,21 0 0,-21 1 15,21 20-15,-21-21 0,0 0 16,0 0-16,0 1 0,21-1 0</inkml:trace>
  <inkml:trace contextRef="#ctx0" brushRef="#br2" timeOffset="111135.98">16997 11875 0,'0'0'0,"-21"21"0,21 0 0,0 0 0,-22 0 16,22 22 0,0-22-16,0 0 0,0 0 0,0 21 15,0-20-15,0-1 0,0 0 16</inkml:trace>
  <inkml:trace contextRef="#ctx0" brushRef="#br2" timeOffset="112021.13">4276 13949 0,'21'0'31,"0"0"-31,0 0 0,0 0 16,0 0-16,22 0 0,-1 0 0,-21 0 15,22 0-15,-1 0 0,21-21 16,-20 21-16,-1 0 0,0 0 0,22-21 15,-22 21-15</inkml:trace>
  <inkml:trace contextRef="#ctx0" brushRef="#br2" timeOffset="112253">6816 13801 0,'42'0'0,"-84"0"0,126 0 15,-41 0-15,-1 0 0,0 0 0,-21 0 16,22 0-16,-22 0 0,21 0 0,-21 0 16,1 0-16,20 0 0,-21 0 15,0 0-15,0 0 0,1 0 16,-1 0-16,0 0 0,0 0 16,0-21-16,0 21 0,1 0 15,-1-22-15,0 22 16</inkml:trace>
  <inkml:trace contextRef="#ctx0" brushRef="#br2" timeOffset="112447.88">8213 13737 0,'0'0'0,"21"0"15,0 0 1,0 0 0,0 0-16,0-21 15,-21 0-15</inkml:trace>
  <inkml:trace contextRef="#ctx0" brushRef="#br2" timeOffset="112673.27">9313 13653 0,'0'0'0,"21"0"16,1 0-16,-1 0 15,0 0 1</inkml:trace>
  <inkml:trace contextRef="#ctx0" brushRef="#br2" timeOffset="112904.14">11388 13674 0,'63'0'0,"-126"0"0,168 0 15,-62 21-15,-1-21 0,-21 0 0,22 0 16,-1 0-16,0 0 0,1 0 0,-1 0 15,0 0-15,1 0 0</inkml:trace>
  <inkml:trace contextRef="#ctx0" brushRef="#br2" timeOffset="113104.02">13377 13737 0,'0'0'0,"43"0"0,-1 0 16,0 0-16,-21 0 0,22 0 0,-22 0 15,21 0-15,-21 0 0,1 0 0,-1 0 16,0 0-16,0 0 0,0 0 16,0 0-16,1 0 0,-1 0 0</inkml:trace>
  <inkml:trace contextRef="#ctx0" brushRef="#br2" timeOffset="113610.02">16489 13631 0,'0'0'0,"42"0"15,-21 0 1,0 0-16,1 0 16</inkml:trace>
  <inkml:trace contextRef="#ctx0" brushRef="#br2" timeOffset="113787.91">16997 13610 0,'21'0'16,"0"0"15,-21-21-31</inkml:trace>
  <inkml:trace contextRef="#ctx0" brushRef="#br2" timeOffset="150993.01">8191 14224 0,'0'0'0,"22"-21"157,-1 21-157,0-21 0,0 21 0,0-21 15,0 21-15,1-22 0,-1 1 16,0 21-16,0-21 0,0 0 0,0 0 15,1 0-15,-1-1 0,0 22 16,-21-21-16,0 0 0,0 0 16,0 0-16,0 0 0,0-1 0,0 1 15,0 0-15,-21 21 16,0 0-16,-1 0 16,1 0-16,0 21 15,0 0-15,0 1 0,21-1 0,-21 0 16,-1 0-16,1 0 0,0 0 15,21 22-15,-21-22 0,21 0 0,-21 0 16,21 0-16,-21 1 16,21 20-16,0-21 0,0 0 0,0 0 15,0 1-15,0-1 16,0 0-16,21-21 0,0 21 0,0-21 16,0 0-16,0 0 0,1 0 15,-1 0-15,0 0 16,-21-21-16,21 21 0,0-21 0,0 0 15,1 21-15,-1-22 0,0 1 16,0 0-16,21 0 0,-20 0 0,-1 0 16,0-1-16,0 1 15,0 0-15,0 0 0,1 21 0,-1-21 0,-21 0 16,21 21 0,0 0-1,0 0 1,-21 21-16,21 0 0,-21 0 15,22 0-15,-22 0 0,0 1 16,0-1-16,0 0 16,0 0-16,0 0 0,0 0 15,0 1-15,-22-1 0,1 0 16,0-21-16,21 21 16,0-42 15,0 0-16,0 0-15,0-1 0,0 1 16,21 0-16,0 0 0,1 0 0,-1 0 16,0-1-16,-21 1 0,42 21 15,-42-21-15,21 0 0,1 0 0,-1 0 16,0-1-16,0 22 0,-21-21 16,0 42 15,-21-21-16,21 22-15,-21-1 0,0 0 16,21 0-16,-22 0 16,22 0-16,0 1 0,0-1 0,0 0 15,0 0-15,0 0 0,0 0 16,0 1-16,0-1 0,22 0 0,-1 0 16,0-21-16,0 0 15,0 0-15,0 0 0,22 0 0,-22 0 16,0 0-16,0-21 0,0 0 15,22 0-15,-22-1 0,0 22 0,0-21 16,0 0-16,1-21 0,-1 21 0,0-1 16,-21 1-16,21 0 0,-21-21 15,21 21-15,-21-22 0,0 22 16,0-21-16,0 21 0,0-22 16,0 22-16,0 0 0,0 0 0,0 0 15,0-1-15,0 1 0,-21 21 31,0 0-31,0 21 0,21 1 16,0-1-16,-21 0 0,21 0 16,-22 0-16,22 0 0,-21 22 0,21-22 15,0 21-15,-21-21 0,21 22 16,-21-22-16,21 0 0,0 21 16,0-20-16,0-1 0,0 21 0,0-21 15,0 0-15,0 1 0,0-1 0,0 0 16,21 0-16,0-21 15,0 0-15,1 0 0,-1 0 16,0 0-16,0 0 0,0 0 0,0 0 16,22-21-16,-22 0 0,21 21 15,-21-21-15,1-1 0,20 1 0,-21 21 16,0-21-16,0 0 0,22 0 16,-22 0-16,-21-1 0,21 1 0,0 0 15,-21 0-15,0 0 0,0 0 16,0 42 31,0 0-32,0 0-15,0 0 0,0 0 16,0 1-16,0-1 16,0 0-16,0 0 0,0 0 15,21-21-15,1 0 16,-1 21-16,0-21 0,0 0 15,0 0-15,0 0 16,1 0-16,-1 0 0,-21-21 0,21 21 16,0 0-16,-21-21 0,21 0 15,0 0-15,1 0 16,-1 21 0,-21-22-1,0 44 16,0-1-15,0 0-16,-21 0 0,-1 0 16,22 0-16,0 1 15,0-1-15,0 0 16,-21-21-16,21 21 0,0-42 47,0 0-47,21 0 15,-21-1-15,22 1 16,-1 0-16,-21 0 0,21 0 0,-21 0 16,21 21-16,0-22 0,-21 1 15,21 21-15,1 0 0,-22-21 16,21 21-16,0 0 0,-21 21 16,21-21-16,-21 21 15,0 1-15,0-1 0,0 0 16,0 0-1,21-21-15,-21 21 0,21-21 16,-21 21-16,22 1 16,-1-22-16,0 0 0,0 0 15,0 0-15,0 0 16,1 0-16,-1 0 0,21 0 16,-21 0-16,22 0 0,-22 0 0,0-22 15,21 1-15,-21 21 0,1-21 16,20 21-16,-21-21 0,0 21 0,0-21 15,1 0-15,-22-1 0,21 1 16,-21 0-16,0 0 0,0 0 16,0 0-16,0-1 0,0 1 0,0 0 15,-21 0 1,-1 21-16,1-21 0,0 0 16,0 21-16,0 0 0,0 0 0,-1 0 15,1 0-15,0 21 16,0 0-16,0 0 0,0-21 0,21 21 15,0 0-15,-22 1 0,22-1 16,0 0-16,0 0 0,0 0 0,0 0 16,0 1-16,0-1 15,0 0-15,0 0 0,22-21 16,-1 21-16,0-21 16,0 0-16,0 0 15,0 0-15,-21-21 16,22 21-16,-1-21 0,0 0 0,0 0 15,-21-1-15,21 1 16,-21-21-16,0 21 0,21-22 16,-21 1-16,0 21 0,0 0 15,22-22-15,-22 22 0,0 0 0,0 0 16,0 0-16,21 0 0,-21-1 16,21 22-16,0 22 31,-21-1-31,0 0 15,0 0-15,0 21 0,0-20 0,0-1 16,0 21-16,0-21 0,0 0 16,0 22-16,0-22 0,0 0 15,0 0-15,0 0 0,0 1 0,0-1 16,0 0-16,0 0 16,21 0-16,0 0 15,1-21-15,-1 0 16,0 0-16,0 0 0,0 0 15,0-21-15,1 0 0,-1 21 16,-21-21-16,42 0 0,-21 0 16,0 21-16,22-22 0,-22 1 15,0 0-15,21 0 0,-20 0 0,-1 0 16,0-1-16,0 1 0,-21 0 16,0 42 15,-21-21-16,0 21-15,0 1 0,21-1 16,0 0-16,0 0 16,0 0-1,0 0-15,21-21 16,0 0-16,0 22 0,0-22 16,0 21-16,1-21 15,-22 21 1,21-21-16,-21 21 15,0 0 1,-21-21-16,-1 0 16,22 21-16,-21 1 15,0-22-15,0 0 16,0 0 0,0 0-16,-1 0 0</inkml:trace>
  <inkml:trace contextRef="#ctx0" brushRef="#br2" timeOffset="151487.6">9461 13970 0,'0'-21'47,"43"21"-47,-22-21 0,0 21 16,21-21-16,-20 21 0,20-22 15,0 22-15,1-21 0,20 0 16,-21 21-16,64-21 0,-63 0 15,-1 21-15,-21-21 0,0 21 16,0 0-16,1 0 0,-44 0 31,22 21-31,-21-21 16</inkml:trace>
  <inkml:trace contextRef="#ctx0" brushRef="#br2" timeOffset="155232.24">6985 10541 0,'0'21'0,"21"-21"62,0 0-46,-21-21-16,21 21 0,1-21 16,-22 0-16,21 0 0,0-1 0,0 1 15,-21 0-15,21-21 0,0 21 16,1-1-16,-1 1 0,0-21 0,-21 21 15,0 0-15,21-1 0,-21 1 0,0 0 16,0 0-16,0 0 16,-21 21-1,0 0-15,0 21 16,-1 0-16,1-21 0,21 21 16,-21 0-16,0 1 0,0-1 0,21 0 15,-21 0-15,21 0 0,0 22 16,0-22-16,0 0 0,0 0 15,0 21-15,0-20 0,0-1 0,21-21 16,0 21-16,-21 0 0,21-21 0,0 0 16,-21 21-16,21-21 0,1 0 15,-1 0-15,0 0 0,0-21 16,0 0-16,0 0 16,1 0-16,-22-1 15,21 1-15,-21 0 0,21 0 0,-21 0 16,21 0-16,0-1 0,-21 1 0,21 0 15,1 0-15,-22 0 0,21 21 16,0-21-16,0 21 0,0 0 16,0 0-16,1 0 0,-1 0 15,0 0-15,0 0 0,0 0 16,0 0-16,1 0 0,-1 21 0,-21 0 16,0 0-16,0 0 0,0 0 15,0 1-15,0-1 0,0 0 16,0 0-16,-21 0 0,21 0 0,-22 1 15,1-1-15,0-21 0,21 21 0,0 0 16,-21-21-16,0 0 16,21 21-16,-21-21 0,21-21 15,0 0 1,0 0 0,0 0-16,21-1 0,0 1 0,0 0 15,0 0-15,0-21 0,1 20 0,-1 1 16,0 0-16,21 0 0,-42 0 15,21 0-15,1 21 0,-1-22 0,-42 44 47,-1-22-31,22 21-16,0 0 0,-21 0 0,0 0 16,21 0-16,-21 1 0,21-1 15,0 0-15,0 21 0,0-21 0,0 1 16,0-1-16,0 0 0,0 0 15,0 0-15,21-21 0,0 0 16,-21 21-16,21-21 0,1 0 16,-1 0-16,0 0 0,0 0 0,0 0 15,0-21-15,1 21 0,20-21 0,-21 0 16,0 0-16,0 0 0,1-1 16,-1 1-16,0-21 0,0 21 15,0 0-15,0-22 0,-21 22 0,0 0 0,0-21 16,0 20-16,22 1 0,-22-21 15,0 21-15,0 0 0,0-1 0,0-20 16,0 21-16,0 0 0,0 0 16,0 42 15,0 0-31,0 0 0,0 0 16,0 0-16,0 22 0,0-22 15,0 0-15,0 21 0,0-20 0,0 20 16,-22-21-16,22 21 0,0-20 0,0-1 15,0 0-15,0 21 0,0-21 16,0 1-16,0-1 16,0-42 15,0-1-31,0 1 16,0 0-16,0 0 0,0 0 15</inkml:trace>
  <inkml:trace contextRef="#ctx0" brushRef="#br2" timeOffset="155462.1">8107 10224 0,'21'0'15,"0"0"1,0 0-16,0 0 0,1 0 15,-1 0 1,0 0-16,0 0 0,0 0 16,0-22-16,1 22 15,-22-21-15,21 21 0</inkml:trace>
  <inkml:trace contextRef="#ctx0" brushRef="#br2" timeOffset="156242.66">8382 10372 0,'21'0'16,"0"0"-16,0-21 15,1-1-15,-1 22 0,-21-21 16,21 21-16,0-21 0,0 21 15,-21-21-15,0 0 0,0 0 16,0-1-16,0 1 16,-21 21-1,0 0-15,21 21 16,-21 1-16,0-22 16,21 21-16,-22 0 0,22 0 0,-21 0 15,21 0-15,0 1 16,0-1-16,0 0 0,0 0 0,0 0 15,0 0-15,21-21 16,1 0 0,-1 0-16,0 0 0,0 0 15,0 0-15,0-21 16,1 0-16,-1 21 0,0-21 0,0 0 16,0 0-16,-21-1 0,21 1 15,-21 0-15,22 21 0,-22-21 16,0 42 31,0 0-32,0 0-15,-22 1 0,1-1 16,21 0-16,0 0 16,0 0-1,0-42 16,0 0-15,0 0-16,0 0 16,0-1-16,21 22 0,1-21 15,-22 0-15,21 21 0,0-21 16,0 21-16,0-21 0,0 21 16,1 0-16,-1 0 0,0 0 15,0 0-15,0 21 16,0-21-16,-21 21 0,0 0 15,22 0-15,-22 1 0,0-1 16,0 0-16,0 0 16,0 0-16,0 0 15,-22-21-15,22 22 0,-21-22 16,0 0 0</inkml:trace>
  <inkml:trace contextRef="#ctx0" brushRef="#br2" timeOffset="157228.1">9250 10245 0,'0'-21'16,"-21"21"-16,-1 0 0,1 0 16,0 0-16,0 0 15,0 0-15,0 0 16,-1 21-16,1 0 16,21 0-16,-21 0 0,21 0 15,0 1-15,0-1 0,0 0 16,0 0-16,0 0 0,0 0 15,0 1-15,21-22 32,0 0-17,1-22-15,-1 1 16,0 0-16,0 0 16,0 0-16,-21 0 0,0-1 15,21 1-15,-21 0 0,22-21 0,-22 21 16,21-1-16,-21 1 0,0 0 0,0 0 15,0 0-15,0 0 0,0-1 16,0 1-16,0 0 0,0 0 0,0 0 16,0 0-1,0 42 1,0 0 0,0 0-16,0 21 15,0-20-15,0-1 0,0 0 16,0 0-16,-21 21 0,21-20 0,0-1 15,0 21-15,-22-21 0,22 0 0,0 1 16,0-1-16,0 0 0,0 0 16,0 0-16,0 0 0,0 1 0,0-1 15,22-21-15,-22 21 16,21-21-16,0 21 16,0-21-16,0 0 0,0 0 15,1 0-15,-1-21 0,-21 0 16,21 21-16,0-21 15,-21-1-15,21 1 0,-21 0 16,21 0-16,1 0 0,-22 0 0,21-1 16,-21 1-16,0 0 0,0 0 15,0 0 1,-21 21 15,-1 0-31,22 21 16,-21-21-16,21 21 0,0 0 15,0 0-15,0 1 16,0-1-16,21-21 16,-21 21-16,22-21 0,-22 21 15,21-21 1,-21 21-16,21 0 0,-21 1 16,0-1 15,-21-21-31,0 0 15,21 21-15,-22-21 16,1 0-16,0 0 16,0 0-1,0 0 1,0 0-16,21-21 0,0 0 0,-22 21 16,22-22-16</inkml:trace>
  <inkml:trace contextRef="#ctx0" brushRef="#br2" timeOffset="162112.16">11282 9758 0,'0'21'0,"21"-42"62,-21 0-62,21 21 16,0-21-16,0-1 0,-21 1 0,22 0 15,-1 0-15,0 0 0,0 0 0,-21-1 16,0 1-16,21 0 0,-21 0 16,21 0-16,-21 0 0,0-1 15,0 1-15,0 0 0,0 0 16,-21 21-1,0 0 1,0 0-16,0 21 0,21 0 0,0 0 16,-21 1-16,21-1 0,-22 0 15,22 21-15,0-21 0,0 22 0,0-22 16,0 0-16,0 21 0,0-20 0,0-1 16,0 0-16,0 0 0,0 0 15,22-21-15,-1 21 0,0 1 16,0-22-16,0 0 15,0 0-15,1 0 0,-1 0 16,0 0-16,-21-22 16,21 22-16,0-21 0,-21 0 0,21 0 15,1 0-15,-22 0 0,21-1 0,0 1 16,0 0-16,-21 0 0,21-21 16,0 20-16,-21 1 0,22 0 0,-1 0 15,0 0-15,0 0 0,0 21 0,0-22 16,1 22-16,-1 0 0,0 0 15,0 0-15,0 0 0,0 0 0,1 22 16,-22-1 0,0 0-16,0 0 15,0 0-15,0 0 0,0 1 0,-22-1 16,22 0-16,-21 21 0,0-21 0,0 1 16,21-1-16,-21 0 0,0-21 15,-1 21-15,1 0 0,21 0 16,-21-21-16,21-21 31,21 0-31,0 0 16,1 0-16,-1 0 0,0-1 0,0 1 15,0 0-15,0-21 16,1 21-16,-22-1 0,21 1 0,0 0 16,0 0-16,-21 0 0,0 0 0,21-1 15,-42 44 16,0-22-31,21 21 16,-21 0-16,0 0 0,21 0 16,-22 0-16,22 22 0,-21-22 0,21 0 15,-21 0-15,21 22 0,0-22 0,0 0 16,0 0-16,0 0 0,0 0 16,0 1-16,21-22 0,0 0 15,1 0-15,-1 0 0,0 0 16,0 0-16,21-22 15,-20 22-15,-1-21 0,21 21 0,-21-21 16,0 0-16,22 0 0,-22-22 0,0 22 16,0 0-16,0-21 0,-21 21 15,22-22-15,-22 22 0,21-21 0,-21 21 16,0-22-16,0 22 0,0-21 0,0 21 16,0-1-16,0 1 0,0 0 15,0 0-15,0 0 0,-21 21 0,21-21 16,-22 21-16,22 21 15,-21-21 1,21 21-16,-21 0 0,21 0 0,0 0 16,0 22-16,0-22 0,0 0 15,0 21-15,0-20 0,-21 20 16,21-21-16,0 21 0,0-20 0,0 20 16,0-21-16,0 0 0,0 0 0,0 1 15,21-1-15,0 0 16,0-21-16,1 0 0,-1 0 15,0 0-15,0 0 0,0 0 0,0 0 16,1 0-16,-1 0 0,0-21 16,0 0-16,0 21 0,0-22 15,1 1-15,-1 0 0,-21 0 0,21 0 16,-21 0-16,21-1 0,-21 1 16,0 0-16,0 0 0,0 0 0,0 0 15,-21 21 16,0 21-31,21 0 0,0 0 16,0 0-16,0 0 0,0 1 16,0-1-16,0 0 0,0 0 15,0 0-15,0 0 0,0 1 0,0-1 16,21-21 0,0 0-16,0 0 15,0 0-15,1 0 0,-1 0 16,0 0-16,0 0 0,0-21 0,0-1 15,1 22-15,-1-21 0,0 0 16,0 0-16,0 21 0,-21-21 0,0 0 16,0-1-16,0 1 0,21 0 15,-21 0-15,0 42 47,0 0-47,0 0 16,-21 1-16,21-1 0,0 0 15,0 0-15,0 0 0,-21 0 16,21 1 0,0-44 31,0 1-47,21 0 15,-21 0-15,21 0 16,1 0-16,-1-1 0,-21 1 0,21 0 15,0 21-15,0-21 0,0 21 16,1 0-16,-22-21 0,21 21 16,0 0-16,0 21 15,-21 0-15,0 0 16,21 0-16,-21 1 0,0-1 16,21 0-16,-21 0 0,0 0 0,0 0 15,0 1-15,22-1 16,-1 0-16,0-21 15,0 0-15,0 21 0,0-21 16,1 0-16,-1 0 16,0 0-16,0-21 0,0 21 15,0-21-15,1 21 0,-1-21 0,0-1 16,0 1-16,0 0 16,-21 0-16,21 0 0,-21 0 15,0-1-15,0 1 0,0 0 0,0 0 16,0 0-1,0 0-15,-21 21 0,0 0 16,0-22-16,0 22 0,0 0 16,-1 0-16,22 22 15,-21-22-15,0 21 16,21 0-16,-21-21 0,21 21 0,0 0 16,0 0-16,0 1 0,0-1 15,0 0-15,0 0 16,0 0-16,0 0 15,21-21-15,0 0 0,0 0 16,1 0 0,-1 0-16,-21-21 0,21 0 15,0 21-15,-21-21 0,21 0 0,-21 0 16,0-1-16,21 1 0,1-21 16,-1 21-16,-21 0 0,0-22 0,0 22 15,21-21-15,-21 21 0,0-22 0,21 22 16,-21-21-16,0 21 0,0-1 15,0 1-15,0 0 0,0 0 0,0 0 16,0 42 15,0 0-31,0 0 0,-21 0 16,21 22-16,0-22 0,-21 0 16,21 21-16,0-20 0,0-1 15,0 0-15,0 21 0,0-21 0,0 1 16,0-1-16,0 21 0,0-21 15,0 0-15,0 1 0,0-1 0,0 0 16,0 0-16,21 0 0,0 0 16,0-21-16,0 0 15,1 0-15,-1 0 0,0 0 16,0 0-16,0 0 0,0-21 16,1 0-16,-1 21 0,0-21 15,-21 0-15,21 0 0,0-1 0,-21 1 16,0 0-16,0 0 0,0 0 15,0 0-15,0 42 47,0 0-47,0 0 16,0 0-16,0 0 0,0 1 16,0-1-16,0 0 15,0 0-15,0 0 16,0 0-1,0 1 1,-21-22 15,0 0-15,0 0-16,21-22 16,-21 1-16,-1 21 0,1-21 15,0 0-15</inkml:trace>
  <inkml:trace contextRef="#ctx0" brushRef="#br2" timeOffset="162421.09">12361 9377 0,'21'0'16,"1"-21"-16,-1 21 15,0 0-15,0 0 0,0-21 0,0 21 16,22 0-16,-22 0 0,0-22 16,0 22-16,0 0 0,1 0 0,-1-21 15,0 21-15,0 0 0,-21-21 31,-21 21-15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7T01:13:34.9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6392 550 0,'0'0'0,"-21"0"16,21-21 0,-21 0-16,0 21 31,21 21-16,0 0 1,0 1-16,0-1 16,0 0-16,0 0 0,0 0 15,0 0-15,0 22 0,0-22 0,0 0 16,0 0-16,21 0 0,0 1 16,0-1-16,0-21 0,1 21 0,-1-21 15,21 0-15,-21 0 0,22 0 16,-22 0-16,21 0 0,0-21 0,-20 21 15,20-21-15,0-1 0,-21 1 16,22 0-16,-22 0 0,0 0 0,21 21 16,-20-21-16,-1-1 0,0 1 15,-21 0-15,0 0 0,21 0 16,-21 0-16,0-22 0,0 22 0,21 0 16,-21 0-16,0 0 0,0-1 15,0 1-15,0 0 0,0 42 47,0 0-47,0 1 0,-21-1 16,21 0-16,0 21 0,-21-21 0,21 22 15,0-22-15,0 21 0,0 1 16,0 20-16,0-21 0,-21 1 0,21-1 16,0 22-16,0-22 15,0 21-15,0-20 0,0-1 0,0 0 16,0 1-16,0 20 0,-21-20 15,21-1-15,0-21 0,0 21 0,0 1 16,-22-1-16,22-21 0,0 22 16,-21-22-16,21 21 0,-21-21 0,21 0 15,0 1-15,-21-1 0,0-21 0,0 0 16,21 21-16,-22-21 0,1 0 16,0 0-16,-21 0 0,21 0 0,-1-21 15,1 21-15,-21-21 0,21-1 16,-22 1-16,22 0 0,0 0 0,-21 0 15,21 0-15,-1-1 16,1 1-16,0 0 0,0 0 0,0 21 16,21-21-16,21 21 62,0 0-62,0 0 0,0 0 16,1 0-16</inkml:trace>
  <inkml:trace contextRef="#ctx0" brushRef="#br0" timeOffset="953.49">7324 1207 0,'0'0'0,"0"-22"15,0 44 32,0-1-31,0 0-16,0 0 0,0 21 0,0-20 15,-22 20-15,22-21 0,0 21 16,0-20-16,0 20 0,0 0 0,0 1 16,0-22-16,-21 21 0,21-21 15,0 22-15,0-22 0,0 0 0,0 0 16,0 0 0,0 0-1,-21-21 1,21-21-1,0 0-15,0 0 0,0 0 16,0 0-16,0-22 0,0 22 16,0 0-16,0-21 0,0-1 0,0 22 15,0-21-15,0 21 0,21-22 16,0 1-16,-21 21 0,22-22 0,-1 22 16,0 0-16,21 0 0,-21 0 15,1 21-15,20 0 0,-21 0 0,0 0 16,22 0-16,-22 0 15,21 0-15,-21 21 0,0 0 0,1 0 16,-1 0-16,0 1 0,-21 20 0,0-21 16,0 21-16,0-20 0,0-1 15,0 21-15,0-21 0,0 22 0,0-22 16,0 0-16,0 21 0,-21-21 16,0 1-16,21-1 0,-22 0 15,22 0-15,0 0 0,-21-21 16,21 21-16,0-42 47,0 0-47,0 0 15,0 0-15,0 0 0,21-22 16,1 22-16</inkml:trace>
  <inkml:trace contextRef="#ctx0" brushRef="#br0" timeOffset="1668.59">8234 656 0,'0'0'16,"0"-21"-16,0 0 0,0 0 15,0 0 1,-21 21-16,-1 21 15,22 0-15,0 0 16,0 0-16,0 22 0,0-22 16,0 21-16,0 22 0,0-22 0,0 21 15,-21-20-15,21 20 0,0 1 16,0-22-16,0 22 0,-21-22 0,21 0 16,0 22-16,0-22 15,0 0-15,-21 1 0,21-1 0,-21 0 16,21-20-16,-21 20 0,21 0 0,0-21 15,0 1-15,-22 20 0,22-21 16,0 0-16,-21-21 0,21 21 0,0 1 16,0-44 31,0 1-47,0 0 0,0 0 15,0-21-15,0 20 0,0 1 0,0 0 16,0-21-16,0 21 15,0-1-15,21-20 0,-21 21 0,22 0 16,-1 0-16,-21-1 0,21 1 0,0 0 16,0 0-16,0 0 0,1 0 15,-1 21-15,0-22 0,21 22 0,-21 0 16,1 0-16,20 0 0,-21 0 16,21 0-16,-20 0 0,20 22 0,-21-1 15,0 0-15,0 0 0,1 0 16,-1 0-16,0 1 0,-21-1 0,0 0 15,0 21-15,0-21 0,0 1 16,0-1-16,0 21 0,0-21 0,0 0 16,-21 1-16,0-1 0,-1 0 15,22 0-15,0 0 0,-21 0 16,21 1-16,-21-22 0,0 21 0,21 0 16,-21-21-1,0 0 1,21-21 15,0 0-31,0-1 0,0 1 0,0 0 16</inkml:trace>
  <inkml:trace contextRef="#ctx0" brushRef="#br0" timeOffset="2561.23">8869 1482 0,'0'0'0,"0"21"32,21-21-1,0 0-15,0 0-16,0 0 15,1 0-15,-1-21 0,0 0 16,0 21-16,0-22 0,0 22 15,1-21-15,-1 21 0,0-21 16,-21 0-16,21 21 0,-21-21 0,21 0 16,-21-1-16,0 1 15,0 0-15,0 0 16,-21 21-16,0 0 0,0 0 16,0 0-16,-1 0 15,1 0-15,0 0 0,0 0 0,0 21 16,0 0-16,-1 0 0,22 1 15,-21 20-15,21-21 0,-21 0 0,21 22 16,0-22-16,0 21 0,0-21 16,0 22-16,0-22 0,0 21 15,0-21-15,0 0 0,0 1 0,0-1 16,0 0-16,21 0 0,0 0 16,-21 0-1,22-21-15,-1 0 0,0 0 16,0 0-1,0 0-15,0 0 16,1-21-16,-22 0 16,21 0-16,0 0 0,0 0 15,-21-1-15</inkml:trace>
  <inkml:trace contextRef="#ctx0" brushRef="#br0" timeOffset="3720.08">9377 1334 0,'0'-22'15,"-21"22"1,21-21 0,21 21 15,0 0-16,0 0-15,0 0 0,0 0 0,1 21 16,20 1-16,-21-1 16,0-21-16,0 21 0,1 0 0,-1 0 15,0 0-15,0 1 0,-21-1 16,21 21-16,-21-21 0,0 0 0,0 1 16,0-1-16,0 0 0,0 0 0,0 0 15,-21 0-15,21 1 0,-21-1 16,21 0-16,-21-21 0,21 21 0,-21-21 31,21-21-15,0 0-1,0 0-15,0-1 0,0 1 16,0 0-16,21 0 0,-21-21 0,0 20 16,21 1-16,-21-21 0,21 21 15,-21 0-15,0-1 0,21 1 0,0 0 16,-21 0-16,22 21 0,-22-21 15,21 0-15,0 21 32</inkml:trace>
  <inkml:trace contextRef="#ctx0" brushRef="#br0" timeOffset="4144.85">10118 1376 0,'0'-21'15,"21"0"1,-21-1 0,0 1-1,0 42 32,0 1-47,0 20 16,0-21-16,0 0 0,0 0 15,0 22-15,-21-22 0,21 0 0,0 21 16,0-20-16,0-1 0,-22 0 16,22 0-16,0 0 0,0 0 0,0 1 15,0-1-15,-21-21 0,21 21 16,0-42 31,0 0-47,0-1 15,0 1-15,0-21 0</inkml:trace>
  <inkml:trace contextRef="#ctx0" brushRef="#br0" timeOffset="4565.35">10181 974 0,'0'-21'15,"0"42"-15,0 0 16,0 0-16,0 0 0,-21 0 16,21 1-16,0-1 0,0 21 15,0-21-15,0 0 16,21-21-16,0 22 0,0-22 16,1 0-16,-1 0 15,0 0-15,-21-22 0,21 22 16,0-21-16,0 0 0,-21 0 0,0 0 15,0 0-15,22-1 0,-22 1 16,0 0-16,0-21 0,0 21 16,0-1-16,0 1 0,-22 0 15,1 0-15,21 0 0,-21 0 0,0 21 16,0 0-16,0 0 16,-1 0-16,1 21 0,0 0 15,21 0-15,-21 0 0,21 22 16,0-22-16,0 0 0,0 0 0,0 0 15,0 0-15,0 1 0,0-1 16,0 0-16,0 0 0,21-21 0,0 0 16,0 0-16,1 0 15,-1 0-15</inkml:trace>
  <inkml:trace contextRef="#ctx0" brushRef="#br0" timeOffset="4920.67">10774 656 0,'0'21'16,"0"1"-16,0-1 16,0 0-16,0 21 0,-21-21 15,21 22-15,-22-1 0,22 0 16,0 22-16,0-22 0,-21 1 15,0 20-15,21-21 0,-21 43 16,0-21-16,0-22 0,21 0 16,0 1-16,-22-1 0,1 0 0,21-21 15,0 22-15,-21-22 0,21 21 0,0-21 16,0 1-16,0-1 0,0 0 16,0 0-16,21-21 31,-21-21-31,21 21 15,-21-21-15,0 0 0,0-1 0,0-20 16,0 21-16,0 0 16,22-22-16</inkml:trace>
  <inkml:trace contextRef="#ctx0" brushRef="#br0" timeOffset="5140.54">10477 1397 0,'22'0'31,"-1"0"-15,0 0-16,0 0 0,0 0 0,0 0 15,22-21-15,-22 21 0,0-21 16,0 21-16,0 0 0,1 0 16,20-21-16,-21 21 0,0 0 0,0-22 15,1 22-15,-1 0 16,0 0-16,0-21 15</inkml:trace>
  <inkml:trace contextRef="#ctx0" brushRef="#br0" timeOffset="7683.83">11557 1482 0,'0'0'0,"21"0"15,-21-21-15,21 21 16,-21-22-16,21 22 0,1-21 0,-22 0 16,0 0-16,0 0 15,0 0-15,0-1 0,0 1 0,0 0 16,0 0-16,0 0 0,-22 0 0,1-1 15,0 1-15,0 0 0,0 0 16,0 21-16,-1 0 0,1-21 16,0 21-16,0 0 0,0 0 0,0 0 15,-1 21-15,1 0 0,0-21 16,0 21-16,0 22 0,0-22 0,-1 21 16,1-21-16,0 22 0,0-1 15,0 0-15,21 1 0,-21-22 0,21 21 16,0 0-16,0 1 0,0-1 15,0-21-15,0 0 0,0 22 0,0-22 16,0 0-16,21-21 0,-21 21 16,21 0-16,0-21 0,0 0 0,0 0 15,1 0-15,-1 0 0,21 0 16,-21-21-16,0 0 0,1 0 16,-1 0-16,21 0 0,-21-22 15,0 22-15,1-21 0,-1 21 0,21-22 16,-21 1-16,-21 0 0,21 20 15,1-20-15,-1 0 0,-21-1 16,0-20-16,21 42 0,-21 0 16,0-1-16,0 44 31,0-1-31,0 0 0,0 0 16,0 0-16,0 22 0,0-22 0,0 21 15,0 0-15,0-20 0,0 20 16,0-21-16,0 21 0,21-20 0,-21-1 15,21 0-15,0 0 16,1 0-16,-1 0 0,0-21 0,0 0 16,0 22-16,0-22 0,1 0 0,-1 0 15,21 0-15,-21-22 0,0 22 16,22-21-16,-22 0 0,0 0 0,21 0 16,-20 0-16,-1-1 0,0-20 0,0 21 15,0-21-15,-21 20 0,0 1 16,21-21-16,-21 0 0,0 20 0,0 1 15,0 0-15,0 0 0,0 0 16,0 0-16,0 42 31,0 21-15,0-21-16,0 0 0,0 1 0,0 20 16,-21-21-16,21 21 0,0-20 15,0 20-15,0-21 0,0 21 0,0-20 16,-21-1-16,21 21 0,0-21 0,0 0 15,0 1-15,0-44 47,0 1-47,0 0 0,0 0 16,21-21-16,-21 20 0,0 1 0,21-21 16,1 21-16,-22-22 0,21 1 15,0 21-15,-21-21 0,21 20 16,0 1-16,-21 0 0,21 0 0,1 0 15,-1 21-15,0 0 16,0 0-16,0 0 0,-21 21 16,21 0-16,-21 0 0,22 0 15,-22 22-15,21-22 0,0 0 0,-21 0 16,21 22-16,0-22 0,0 0 16,-21 0-16,22 0 0,-1 0 0,0 1 15,0-1-15,0 0 0,0-21 16,1 21-16,-1-21 0,0 0 15,0 0-15,0 0 0,0 0 16,1-21-16,-1 0 0,0 0 16,0-1-16,0 1 15,-21 0-15,21 0 0,1-21 0,-1 20 16,0 1-16,0-21 0,0 21 0,0 0 16,1-22-16,-1 22 0,0 0 15,0 0-15,0 0 0,0 21 16,1 0-16,-22 21 31,0 0-15,0 0-1,0-42 48,0 0-48,-22 21-15,1-21 16,21-1-16,-21 22 16,0 0-16,0 0 15,0 0-15,-1 0 16,1 22 0,0-1-16,21 0 15,0 0-15,-21 0 0,21 0 0,-21 1 16,21-1-16,0 0 0,0 0 15,0 0-15,0 0 0,0 1 0,0-1 16,0 0-16,0 0 0,0 0 16,0 0-16,0 1 0,0-1 0,0 0 15,0 0-15,21 0 0,-21 0 0,21-21 16,0 22-16,0-22 0,1 21 16,-1-21-16,0 0 0,21 0 0,-21 0 15,1 0-15,20 0 0,-21 0 0,21 0 16,-20 0-16,20 0 0,-21 0 15,21 0-15,-20-21 0,20-1 16,-21 22-16,21-21 0,-20 0 0,-1 0 16,21 0-16,-21-22 0,0 22 15,1 0-15,-22 0 0,21-21 0,-21 20 16,21 1-16,-21-21 0,0 21 16,0 0-16,0-1 0,0 1 0,0 0 15,0 0-15,0 0 16,-21 21-1,21 21 1,-21-21-16,21 21 0,-22 0 16,22 0-16,0 1 0,0-1 0,0 0 15,-21 0-15,21 0 0,0 0 16,-21 1-16,21-1 0,0 0 16,0 0-16,0 0 0,0 0 0,0 1 15,0-1-15,0 0 0,0 0 0,0 0 16,0 0-16,0 1 15,21-22-15,0 0 16,1 21-16,-1-21 0,0 0 16,0 0-16,0 0 0,0 0 15,1 0-15,-1 0 0,0 0 16,21 0-16,-21-21 0,1 21 16,-1-22-16,21 1 0,-21 0 0,0 0 15,1 21-15,20-21 0,-21 0 16,0-1-16,22 1 0,-22 0 15,0 0-15,0 0 0,21 0 0,-20-1 16,-1 1-16,21-21 0,-21 42 16,0-21-16,1 0 15,-22-1 1,-22 22 0,1 0-1,0 0-15,0 0 0,0 22 16,0-1-16,-1 0 15,1 0-15,21 0 0,0 0 0,0 1 16,-21-22-16,21 21 0,0 0 16,-21 21-16,21-21 15,0 1-15,0-1 0,0 0 16,0 0-16,21-21 0,0 21 16,0-21-16,1 21 15,-1-21-15,0 22 0,0-22 16,0 0-16,0 21 0,1 0 15,-22 0 1,0 0 0,-22-21-1,1 0-15,21 21 16,-21-21-16,0 0 0,0 0 0,0 22 16,-1-22-16,1 0 15,0 0-15,0 0 16,0 0-1,21-22 1,-21 1 0,-1 21-16,1-21 15</inkml:trace>
  <inkml:trace contextRef="#ctx0" brushRef="#br0" timeOffset="8946.04">6879 2117 0,'0'0'0,"-63"0"16,63 21 46,21-21-46,0 0-16,0 0 0,21 0 15,-20 0-15,20 0 0,-21 0 16,21 0-16,1 21 0,-1-21 0,0 0 16,1 0-16,-1 0 0,22 0 15,-22 0-15,21 0 0,-20 0 0,20 21 16,1-21-16,-1 0 0,1 0 15,-1 0-15,22 0 0,-22 0 16,1 0-16,-1 0 0,22 0 0,-21 0 0,-1 0 16,22 0-16,-22 0 0,22 0 15,-22 0-15,22 0 0,0 0 16,-1 0-16,22 0 0,-21 0 0,0 0 16,-1 0-16,22 0 0,-21 0 0,21 0 15,-1 0-15,1 0 0,0 0 16,0 0-16,0 0 0,0 0 0,-1 0 15,1 0-15,0 0 0,0 0 0,0 0 16,0 0-16,-1 0 0,1 0 16,0 0-16,-21 0 0,21 0 0,-1 0 15,1 0-15,0 0 0,-21 0 16,21 0-16,-1 0 0,1 0 16,-21 0-16,21 0 0,0 0 0,-22 0 15,1 0-15,21 0 0,-22 0 16,1 0-16,0 0 0,-1 0 0,1 0 15,0-21-15,-1 21 0,-20 0 0,-1 0 16,1 0-16,-1 0 0,-20 0 0,20 0 16,-20 0-16,-22 0 0,21 0 15,-21 0-15,0 0 0,1 0 16,-1 0-16,0-21 31,0 21 79</inkml:trace>
  <inkml:trace contextRef="#ctx0" brushRef="#br0" timeOffset="60158.52">910 2858 0,'0'21'93,"21"-42"-30,-21-1-63,21 22 15,-21-21-15,0 0 16,0 0-16,0 0 0,0 0 16,0-1-1,-21 22-15,0 0 16,0 22 0,0-1-16,0 0 15,21 0-15,0 0 0,0 0 16,0 1-16,0-1 0,0 0 15,0 0-15,0 0 16,0 0 0,21-21 15,0-21-15,-21 0-1,0 0-15,0 0 0,0 0 16,0-1-16,0 1 15,0 0-15,0 42 47,-21 0-47,21 1 0,0-1 16,0 0-16,0 0 16,0 0-16,0 0 0,0 1 0,0-1 15,0 0-15,0 0 16,21-21-1,0 0 1,0 0-16</inkml:trace>
  <inkml:trace contextRef="#ctx0" brushRef="#br0" timeOffset="60775.67">1376 2836 0,'0'22'15,"21"-22"1,0 0-16,0-22 31,-21 1-31,21 21 16,-21-21-16,0 0 15,-21 0 1,0 21 0,0 0-1,0 0-15,0 21 16,21 0-16,0 0 15,0 0-15,0 1 16,21-22 15,0 0-15,0-22-16,0 1 16,-21 0-1,0 0-15,0 0 16,0 0-16,-21 21 31,0 21-15,21 0-1,0 0-15,-21-21 0,21 21 0,0 0 16,-21-21-16,21 22 16,0-1-16,0 0 15,0 0 1</inkml:trace>
  <inkml:trace contextRef="#ctx0" brushRef="#br0" timeOffset="61180.42">2476 2667 0,'-21'0'31,"0"0"-15</inkml:trace>
  <inkml:trace contextRef="#ctx0" brushRef="#br0" timeOffset="61208.4">2392 2815 0,'0'0'0</inkml:trace>
  <inkml:trace contextRef="#ctx0" brushRef="#br0" timeOffset="61360.31">2476 2900 0,'22'0'0,"20"0"15,-21 0-15,0 0 0,22 0 16,-22-21-16,21 21 0,-21-21 0,22-1 16,-22 1-16,21 0 0,0 0 15,-20 0-15,-1-22 0,0 22 0,21-21 16,-21 21-16,-21 0 0,22-22 16,-22 1-16,0 0 0,0 20 0,0 1 15</inkml:trace>
  <inkml:trace contextRef="#ctx0" brushRef="#br0" timeOffset="61532.43">2942 2625 0,'0'63'16,"0"-42"-16,0 22 16,0-1-16,0 0 0,0 1 15,0-1-15,0 0 0,0 1 0,0-1 16,-21 0-16,21 1 0,-42 20 0,42-20 15</inkml:trace>
  <inkml:trace contextRef="#ctx0" brushRef="#br0" timeOffset="61596.39">2794 3704 0,'-21'0'32,"0"-21"-32</inkml:trace>
  <inkml:trace contextRef="#ctx0" brushRef="#br0" timeOffset="61685.34">2498 3577 0,'-22'-21'16,"1"0"-16,0 0 15,21-22-15,-42 22 0,21 0 0,-22 0 16,22-21-16,-21 42 16,21-22-16,21 1 0,-22 21 0,-20-21 0</inkml:trace>
  <inkml:trace contextRef="#ctx0" brushRef="#br0" timeOffset="62347.31">2455 3662 0,'43'0'15,"-22"0"1,0 0-16,21 0 0,1 0 0,-22 0 16,21 0-16,0 0 0,1-21 15,-22 21-15,21-21 0,1-1 0,-22 1 16,21 0-16,0 0 0,-20 0 16,-1 0-16,21-22 0,-21 22 0,-21-21 15,21 21-15,-21-22 0,22 22 16,-22-21-16,21 21 0,-21-1 0,0 1 15,0 0-15,0 42 32,0 0-17,0 1-15,0-1 0,0 21 16,-43-21-16,43 276 62,-21-297-46,85-212 109,-85 212 47</inkml:trace>
  <inkml:trace contextRef="#ctx0" brushRef="#br0" timeOffset="62440.25">3048 3281 0</inkml:trace>
  <inkml:trace contextRef="#ctx0" brushRef="#br0" timeOffset="68484.08">2540 2921 0,'0'-21'16,"-21"21"15,0 0-15,21 21 30,21-21-14,0 0-17,0 0-15,0 0 16,0 0-16,1 0 0,-1-21 16,21 21-16,-21-21 0,0 0 0,22 21 15,-22-22-15,0 1 0,0 0 16,0 0-16,1 0 0,-1 0 0,0 21 15,-21-22-15,0 1 16,21 0-16,-21 0 0,0 0 0,21 21 16,-21-21-16,0-1 0,0 1 15,0 42 32,0 1-31,0-1-16,0 0 15,0 0-15,0 0 0,0 0 0,0 22 16,0-22-16,0 0 0,0 0 16,0 22-16,0-22 0,0 21 0,0-21 15,0 22-15,0-1 16,0-21-16,0 21 0,0 1 0,0-1 16,0 0-16,0 1 0,0-1 15,0-21-15,0 22 0,0-1 0,0 0 16,0-21-16,0 22 0,0-22 15,0 0-15,-21 21 0,21-20 0,-21-1 16,21 0-16,0 0 0,-21-21 16,0 21-16,-1-21 15,1 0-15,0 0 16,0 0-16,-21 0 0,20-21 16,1 21-16,-21-21 0,21 21 0,0-21 15,-22 0-15,22-1 16,-21 22-16,21-21 0,-1 0 0,1 0 15,0 21-15,0-21 0,0 21 16,21-21-16,-21 21 16,21 21 15,21 0-15,0 0-16,0 0 0,0 0 15,0 1-15,1-22 0,-1 21 16,0 0-16,0-21 0,0 21 0,0-21 15,22 0-15,-22 0 16,0 0-16,21 0 0,-20 0 0,20 0 16,-21 0-16,21 0 0,-20 0 15,20-21-15,0 21 0,-21-21 0,22 0 16,-22 21-16,21-22 0,-21 1 16,1 0-16,20 0 0,-21 0 0,0-22 15,0 22-15,1 0 0,-1 0 0,0-21 16,-21 20-16,0 1 0,21-21 15,-21 21-15,21 21 0,-21-21 16,0-1 0,0 44 31,0-1-47,-21-21 15,21 42-15,0-21 0,-21 0 0,21 1 16,0 20-16,-21-21 0,21 0 15,0 22-15,0-22 0,0 0 0,0 0 16,0 0-16,-21 0 0,21 1 16,0-1-16,0 0 0,0 0 15,0 0 1,0-42 31,-22 0-47,22 0 15,0 0-15,0-1 0,0 1 16,0 0-16,0 0 0,0 0 16,0 0-16,22-1 0,-22 1 0,21-21 15,0 21-15,0 0 0,-21-1 16,21 1-16,0 0 0,1 0 16,-1 21-16,0-21 0,0 21 0,0 0 15,0 0-15,1 0 0,-1 0 16,-21 21-16,21 0 15,-21 21-15,0-20 0,0-1 16,0 0-16,0 0 0,0 0 16,0 0-16,0 22 0,0-22 15,0 0-15,0 0 0,0 0 16,0 1-16,0-1 16,21 0-16,0-21 31,0 0-16,1 0 17,-1 0 93,0 0-94,0 0-31,0 0 16,0 0-16,1-21 15,-22 0-15,21 21 0,0-22 16,0 1-16,0 0 0,0 0 0,1 0 15,-1 0-15,0-22 0,0 22 16,0-21-16,0-1 0,1 1 0,-1 21 16,-21-21-16,0-1 0,0 1 15,0 0-15,0 20 0,0-20 0,0 0 16,0 21-16,0-1 0,0 1 0,0 0 16,0 0-16,0 42 31,0 0-16,0 0-15,0 22 0,0-22 16,0 0-16,0 21 0,0 1 16,0-22-16,-21 21 0,21 1 15,0-1-15,0 0 0,0-21 0,-22 22 16,22-22-16,0 21 0,0-21 16,0 1-16,0-1 0,0 0 0,0 0 15,0 0-15,0 0 16,0-42 15,0 0-15,0 0-16,0 0 0,0 0 15,0-1-15,0 1 0,22 0 16,-1 0-16,0 0 16,-21 0-16,21 21 15,0 0-15,-21 21 16,21 0-1,-21 0-15,22-21 0,-22 21 0,0 0 16,0 1-16,0-1 0,0 0 16,21 0-16,0 0 0,-21 0 15,21 1-15,0-22 0,0 0 16,1 21-16,-1-21 16,0 0-16,0 0 0,0 0 15,0 0-15,1 0 0,20 0 16,-21 0-16,0-21 0,22 21 0,-22-22 15,0 1-15,0 0 0,21 0 0,-20 21 16,-22-42-16,21 20 0,0 1 16,0 0-16,-21 0 0,0 0 0,0 0 15,0-1-15,0 1 0,0 0 0,0 0 16,0 0-16,0 0 16,-21 21 15,0 0-31,21 21 0,-21 0 15,21 0-15,0 0 16,-22 22-16,22-22 0,0 0 0,0 0 16,-21 0-16,21 0 0,0 1 15,0-1-15,0 0 0,0 0 16,0 0-16,0 0 0,0 1 16,0-1-16,21-21 0,1 0 0,-22 21 15,21-21-15,0 21 0,0-21 16,0 0-16,0 0 0,1 0 15,-1 0-15,0 0 0,0 0 0,0-21 16,0 0-16,1 21 0,-1-21 16,21-1-16,-21 1 0,0 0 15,1 0-15,-1 0 0,0 0 0,0-22 16,-21 22-16,21 0 0,-21 0 16,21 0-16,-21-1 0,0 1 15,-21 21 16,0 0-31,21 21 16,21-21 31,0 0-47,1 22 16,-1-1-1,-21 0-15,0 0 16,21 0-16,-21 0 15,0 1-15,0-1 0,0 0 16,0 0-16,0 0 16,0 0-16,0 1 0,21-1 15,-21 0-15,21-21 16,0 21 0,1-21-16,-1 0 0,0 0 15,0 0-15,0 0 0,0-21 16,1 21-16,-1-21 0,0 21 15,0-21-15,0-1 0,0 1 16,1 0-16,-1 0 0,0-21 16,-21 20-16,21 1 0,0 0 15,-21-21-15,0 21 0,0-1 16,21 1-16,-21 0 0,22 0 0,-22 0 16,0 0-16,0-1 15,0 44 16,0-1-31,0 0 0,0 0 0,0 0 16,-22 0-16,22 22 0,-21-22 0,21 0 16,-21 0-16,21 22 15,0-22-15,0 0 0,0 0 0,0 0 16,0 0-16,0 1 0,0-1 16,0 0-1,21-21-15,0 0 0,1 0 0,-1 0 16,0 0-16,0 0 0,0 0 15,22 0-15,-22-21 0,0 0 16,0 21-16,0-22 0,22-20 16,-22 21-16,0 0 0,0-22 0,0 22 15,0-21-15,-21 0 16,0-1-16,22 1 0,-22 21 0,0-64 16,0 43-16,0-1 0,0 1 15,21 21-15,-21 0 0,0-22 16,0 22-16,0 0 0,0 0 0,0 0 15,0 42 17,0 0-32,0 0 15,0 22-15,0-22 0,-21 21 16,21-21-16,0 22 0,0-1 0,-22 0 16,22 1-16,-21-1 0,21 0 0,-21 1 15,21-1-15,0-21 0,0 21 16,0-20-16,0-1 0,0 0 0,0 0 15,0 0-15,0 0 0,0 1 16,0-1 0,21-21 15,0-21-15,-21-1-16,22 1 0,-22 0 15,21-21-15</inkml:trace>
  <inkml:trace contextRef="#ctx0" brushRef="#br0" timeOffset="68708.96">5969 3196 0,'21'-21'15,"0"21"-15,0 0 0,1 0 16,-1-21-16,0 0 0,0 21 0,21 0 15,-20-21-15,-1 21 0,0 0 16,0-22-16,0 22 0,0 0 0,-21-21 16,22 21-16,-1 0 0,-21-21 15,0 0-15,0 0 16</inkml:trace>
  <inkml:trace contextRef="#ctx0" brushRef="#br0" timeOffset="68876.86">5736 3048 0</inkml:trace>
  <inkml:trace contextRef="#ctx0" brushRef="#br0" timeOffset="69655.92">6667 3493 0,'0'21'16,"22"-21"-1,-1 0 1,-127-170 109,106 192-125,-21-1 16,0-21-16,21 21 0,-22 0 15,1 0-15,21 0 0,0 1 0,0-1 16,0 0-16,0 0 0,0 0 0,0 0 15,0 1 1,0-1-16,21-21 0,1 21 16,-1 0-1,0-21-15,0 0 16,0 0-16,0 0 16,-21-21 30,0 0-46,22 21 0,-22-21 16</inkml:trace>
  <inkml:trace contextRef="#ctx0" brushRef="#br0" timeOffset="70944.46">6456 3471 0,'21'0'31,"0"-21"-31,0 21 0,-21-21 16,21 21-16,1-21 16,-22 0-16,21 0 0,0-1 15,0 22-15,-21-21 0,0 0 16,-21 21 31,0 0-32,0 0-15,-1 21 16,22 0-16,0 1 0,-21-1 0,21 0 16,-21 0-16,21 0 0,0 0 0,0 1 15,0-1-15,0 0 0,0 0 16,0 0-16,0 0 0,0 1 16,0-1-16,0 0 0,21-21 0,-21 21 15,21-21-15,1 21 16,-1-21-16,0 0 15,0 0-15,0 0 0,0 0 16,1-21-16,-1 0 0,0 21 16,0-21-16,0 0 15,-21-1-15,21 22 0,1-21 0</inkml:trace>
  <inkml:trace contextRef="#ctx0" brushRef="#br0" timeOffset="71398.44">6943 3366 0,'0'0'0,"0"-22"16,0 1 0,21 0-16,0 21 15,-21-21-15,21 21 0,0 0 16,0 0-16,1 0 0,-1 0 15,0 21-15,0 0 0,0 0 16,-21 1-16,0-1 0,0 0 16,0 0-16,0 21 0,0-20 0,0-1 15,0 0-15,0 21 0,0-21 16,0 1-16,0-1 0,0 0 0,-21 0 16,0-21-16,21 21 0,-21-21 15,21-21 16,0 0-31,0 0 16,0 0-16,0-1 0,0 1 16,0 0-16,0 0 0,21 0 0,-21 0 15,0-1-15,21 1 0,-21 0 16,21 0-16,-21 0 0,21 0 0,-21-1 16,22 22-16,-1-21 0,0 0 15,0 21-15,0 0 16,0 0-16,1 0 15</inkml:trace>
  <inkml:trace contextRef="#ctx0" brushRef="#br0" timeOffset="71713.28">7556 3302 0,'-21'21'32,"21"0"-32,0 1 15,0-1-15,0 0 0,-21 0 0,21 0 16,0 0-16,-21 1 0,21-1 0,0 0 16,-21 0-16,21 0 0,0 0 15,0 1-15,0-1 0,0 0 16,-21-21-1,21 21-15,0-42 47,0 0-31,0 0-16,0-1 0</inkml:trace>
  <inkml:trace contextRef="#ctx0" brushRef="#br0" timeOffset="71924.14">7535 3196 0,'0'-21'15,"-21"0"1,0 21 0,0 0-16,21 21 46,21-21-46,0 21 16,0-21-16,0 0 16,1 21-16</inkml:trace>
  <inkml:trace contextRef="#ctx0" brushRef="#br0" timeOffset="72449.85">7980 3281 0,'0'21'0,"-21"-21"0,21 21 15,-22 0-15,22 1 16,0-1-16,0 0 0,0 0 16,0 0-16,0 0 0,0 1 15,0-1-15,0 0 0,0 0 0,0 0 16,-21 0-16,21 1 15,-21-1-15,21 0 0,0 0 16,-21-21 15,21-21-15,0 0-16,0 0 16,0-1-16,0 1 15,0 0-15,0 0 0,0 0 0,21-22 16,-21 22-16,21-21 0,0 21 15,22-22-15,-22 22 0,0 0 0,0 0 16,0 0-16,1 21 0,20 0 0,-21 0 16,0 0-16,0 0 15,1 21-15,-22 0 0,0 0 0,0 0 16,0 1-16,0-1 0,0 0 0,0 0 16,0 0-16,0 22 0,0-22 15,0 0-15,0 0 0,-22 0 0,22 0 16,-21 1-16,21-1 15,-21-21-15,21 21 0</inkml:trace>
  <inkml:trace contextRef="#ctx0" brushRef="#br0" timeOffset="73369.33">8721 3366 0,'0'-43'16,"0"22"-16,-22 21 15,1 0-15,0 0 16,0 0-16,0 0 0,0 0 15,-1 0-15,1 21 16,0 0-16,0 1 0,21-1 16,0 0-16,-21 0 0,0 21 0,21-20 15,0-1-15,0 0 0,0 0 16,0 0-16,0 0 0,0 1 31,21-22-31,0 0 16,0 0-16,0 0 0,0-22 0,1 22 15,-1-21-15,0 0 0,0 21 16,0-21-16,-21 0 0,21 0 16,-21-1-16,0 1 0,0 0 15,0 0-15,0 0 16,0 42 31,0 0-47,0 0 0,0 0 15,0 1-15,0-1 0,0 0 16,0 0-16,22 21 0,-22-20 16,0-1-16,0 21 0,0 0 0,0-20 15,0 20-15,21 0 0,-21 1 0,0 20 16,0-21-16,21 22 0,-21-1 16,21 1-16,-21-1 0,21 1 0,-21-1 15,0 22-15,0-21 0,0-1 0,0 1 16,0-1-16,0 1 0,0 20 0,0-20 15,0-22-15,0 22 0,0-1 16,0-21-16,0 22 0,-21-22 0,0 1 16,0-1-16,0 0 0,-1-21 0,1 22 15,0-22-15,-21 0 0,21 0 0,-1 0 16,-20 1-16,21-22 16,0 0-16,-22 21 0,22-21 0,-21 0 15,21 0-15,0-21 0,-22-1 0,22 1 16,0-21-16,0 21 0,0-43 0,21 22 15,0-22-15,0 1 0,0-22 16,0 1-16,0-1 0,0 0 0,0-21 16,0 22-16,0-1 0,21 0 0,-21 1 15,21-1-15,0 22 0,0-1 16,0 1-16,1 20 0,-1 1 0,21 21 16,-21-22-16,0 22 0,22 0 15,-1 0-15,-21 21 0,22-21 0,-22 0 16,21 21-16,-21-22 0,0 22 15,22-21-15,-22 21 0,0-21 16,0 21-16,-21-21 0,21 21 16,-21-21-16,-21 21 31,0 0-15,0 0-1,0 0-15</inkml:trace>
  <inkml:trace contextRef="#ctx0" brushRef="#br0" timeOffset="75364.08">10647 2709 0,'0'0'15,"0"-21"-15,0 0 0,0 0 0,0 0 16,0 0-16,0-1 15,0 1-15,-21 21 0,21 21 32,0 22-32,0-22 15,0 21-15,0 1 0,0 20 16,0-21-16,0 22 0,0-22 0,-22 22 16,22-1-16,0 1 0,-21-1 15,21 1-15,-21-1 0,21-20 16,-21 20-16,0-21 0,21 1 0,0-1 15,-21 0-15,21-20 0,-22 20 0,22-21 16,-21 0-16,21-42 47,0 0-47,0 0 0,0 0 16,0-22-16,-21 22 0,21 0 0,0-21 15,-21 20-15</inkml:trace>
  <inkml:trace contextRef="#ctx0" brushRef="#br0" timeOffset="76058.67">10202 3217 0,'21'0'32,"1"22"-32,-1-22 0,21 0 15,-21 0-15,0 0 0,22 0 16,-1 0-16,0 0 0,1 0 0,-1 0 15,0-22-15,1 1 0,20 0 16,-20 0-16,20 0 0,-21 0 0,22-1 16,-22 1-16,22-21 0,-22 21 0,0 0 15,-20-22-15,20 22 16,-21-21-16,0 21 0,-21-22 0,0 22 16,0-21-16,0-1 0,0 22 15,0 0-15,0 0 0,0 0 0,0 0 16,0-1-16,-21 22 15,21 22 1,-21-1-16,21 21 0,0 0 0,0 1 16,0-1-16,0 0 0,0 1 15,-21 20-15,21-20 0,-21 20 16,21 1-16,-22-22 0,1 21 0,21-20 0,0 20 16,-21-20-16,21-1 0,-21 0 15,21-21-15,-21 22 0,21-22 16,0 0-16,0 0 0,0 0 15,-21-21 1,21-21 0,0 0-1,0 0-15,0 0 0,0 0 16,0-22-16,0 22 0,0-21 0,21 21 16,0-22-16,0 22 0,0-21 15,0 21-15,1-1 0,20 1 0,-21 21 16,0 0-16,22 0 0,-22 0 0,0 0 15,0 0-15,0 0 0,0 21 16,1 1-16,-1-1 0,-21 21 16,0-21-16,0 0 0,0 1 0,0-1 15,0 21-15,0-21 0,0 0 16,0 1-16,0-1 0,0 0 0,0 0 16,0 0-16,-21-21 15,21 21-15,-22-21 16,22-21 15,0 0-15,0 0-16,22 0 0,-1 0 0</inkml:trace>
  <inkml:trace contextRef="#ctx0" brushRef="#br0" timeOffset="76416.49">11599 3387 0,'43'0'16,"-22"0"-16,0 0 15,0-21-15,0 21 16,0-22-16,1 1 0,-1 0 16,0 21-16,0-21 0,-21 0 0,21 0 15,-21-1 1,0 1-16,0 0 15,-21 21 1,0 0-16,0 0 0,21 21 16,-21 0-16,-1 1 0,1-1 0,0 21 15,0-21-15,0 22 0,21-1 16,0-21-16,-21 21 0,21-20 0,0-1 16,0 21-16,0-21 0,0 0 15,0 1-15,21-22 16,0 0-16,0 0 0,0 0 15,22 0-15,-22 0 0,0 0 16,21-22-16,1 1 0,-22 0 16</inkml:trace>
  <inkml:trace contextRef="#ctx0" brushRef="#br0" timeOffset="77033.13">13293 3006 0,'0'0'0,"0"-21"0,21-1 0,-21 1 15,0 0-15,0 0 16,0 42 15,0 0-31,0 22 0,0-1 0,0 0 16,0 1-16,0 20 0,-21 1 16,21-1-16,0 1 0,-22-1 15,22 1-15,-21-1 0,0 1 0,21-1 0,-21 1 16,0-1-16,21 22 0,-21-22 15,-1 22-15,1-22 0,0 22 16,21-21-16,-21 20 0,0 43 16,0-63-16,21-1 0,0-20 15,0-1-15,0 0 0,0-21 0,0 1 16,0-1-16,0 0 0,-22-42 31,22 0-31,0-1 16,0 1-16,0-21 0,-21 0 0,21-1 15,0 1-15,0 0 0,0-22 16,0 1-16</inkml:trace>
  <inkml:trace contextRef="#ctx0" brushRef="#br0" timeOffset="77375.94">12996 3302 0,'0'0'0,"0"-21"0,0-21 0,0 20 0,0 1 16,0 0-16,0 0 0,0 0 15,21 0-15,1-1 0,-1 1 0,0 0 16,0 0-16,21 0 0,-20 0 0,20-1 16,0 1-16,1 0 0,-22 21 15,21 0-15,0 0 0,1 0 16,-22 0-16,21 0 0,-21 21 0,1 0 16,-1 1-16,0-1 0,-21 21 15,0-21-15,0 22 0,0-1 0,0 0 16,-21-21-16,0 22 0,-22-1 15,22-21-15,0 0 0,-21 22 0,20-22 16,-41 0-16,42 0 0,0 0 16,-1-21-16,1 0 15,21-21 1,0 0 0,21 21-16,-21-21 0,22 21 15,-1-21-15,0 0 0,0 21 0,0-22 16,0 1-16</inkml:trace>
  <inkml:trace contextRef="#ctx0" brushRef="#br0" timeOffset="77784.22">13758 3069 0,'0'-42'15,"0"21"-15,21 21 0,-21-21 16,22 21-16,-1-22 15,0 22-15,0 0 0,0 0 16,0 0-16,1 0 0,-1 0 0,0 22 16,0-1-16,0 0 0,0 0 15,22 0-15,-22 22 0,-21-22 16,21 21-16,-21-21 0,0 22 0,0-22 16,0 21-16,0-21 0,0 0 15,0 1-15,-21-1 0,21 0 0,-21 0 16,0-21-1,-1 0 1,22-21-16,0 0 16,0 0-16,0-1 15,0 1-15,0 0 0,0-21 0,0 21 16,0-1-16,22 1 0,-1-21 0,-21 21 16,21 0-16,0-1 0,0 1 15,-21 0-15,21 21 0,1-21 0,-1 21 16,0 0-1,0-21-15,0 21 16</inkml:trace>
  <inkml:trace contextRef="#ctx0" brushRef="#br0" timeOffset="78272.94">14541 2985 0,'0'-22'0,"-21"22"16,0 0-16,0 0 31,0 22-31,21-1 0,-21 0 16,21 0-16,0 0 0,0 0 15,0 22-15,-22-1 0,22-21 0,0 22 16,0-1-16,0-21 0,0 21 0,0-20 15,0 20-15,0-21 0,0 0 16,22 0-16,-22 1 0,21-22 0,0 21 16,0-21-16,0 0 0,0 0 15,1 0-15,-1-21 16,0 21-16,0-22 0,0 1 0,0 0 16,1 0-16,-1 0 0,0 0 0,0-1 15,-21-20-15,21 21 0,-21-21 16,21-1-16,-21 22 0,0-21 0,0-1 15,0 22-15,0-21 0,-21 21 16,0 0-16,0-1 0,0 1 0,0 0 16,-1 21-16,1 0 0,0 0 0,-21 0 15,21 0-15,-1 0 0,1 21 16,0-21-16,0 21 0,0 1 0,21-1 16,0 0-16,0 0 0,0 0 0,0 0 15,0 1-15,0-1 16,0 0-16,21 0 0,0-21 15,0 0-15,0 0 0,1 0 0</inkml:trace>
  <inkml:trace contextRef="#ctx0" brushRef="#br0" timeOffset="78645.72">15113 3006 0,'-21'21'16,"21"0"-16,0 0 16,0 0-16,-21 22 0,21-22 15,0 21-15,0 1 0,0 20 0,0-21 16,0 22-16,0-22 0,0 22 0,0-1 16,0 1-16,0-1 0,0 1 15,0-1-15,0 1 0,0 20 0,0 1 16,0-21-16,0 20 0,-22 1 0,1-22 15,21 22-15,-21-21 0,21-1 0,-21 1 16,0-1-16,21 1 0,-21-1 16,21-21-16,-22 22 0,22-22 0,-21-21 15,21 22-15,0-22 0,-21 0 16,21 0-16,-21-21 0,21-21 31,0 0-31,0 0 0,0-22 16,0 1-16,0 0 0,21-1 0,-21-20 15,0-1-15,21 1 0</inkml:trace>
  <inkml:trace contextRef="#ctx0" brushRef="#br0" timeOffset="78997.3">15071 3344 0,'0'0'0,"0"-42"0,0 0 0,0 21 16,0-1-16,21-20 0,-21 21 0,21 0 15,-21 0-15,21-1 0,43 1 16,-43 0-16,0 21 0,21 0 16,-21 0-16,22 0 0,-22 0 0,0 0 15,21 0-15,-20 0 0,-1 0 16,0 21-16,0 0 0,-21 1 0,0-1 16,0 0-16,0 21 0,0-21 15,0 1-15,0-1 0,0 21 0,-21-21 16,0 0-16,-43 22 15,43-22-15,-21 0 0,21 0 16,-1-21-16,1 21 0,-21-21 0,21 0 16,0 22-16,-1-22 15,44-22 17,-1 22-17,0-21-15,0 21 0,-21-21 16</inkml:trace>
  <inkml:trace contextRef="#ctx0" brushRef="#br0" timeOffset="79361.6">15621 3302 0,'21'-21'0,"-42"42"0,63-42 0,-21 0 16,1 0-16,-1 21 0,0-22 15,0 1-15,21 21 0,-20-21 16,-1 0-16,-21 0 0,21 0 0,0-1 16,-21 1-16,0 0 15,0 0-15,-21 0 16,0 21-16,0 0 0,-1 0 16,1 0-16,0 21 15,0 0-15,0-21 0,0 42 0,-1-20 16,22-1-16,-21 0 0,21 21 0,0-21 15,0 22-15,0-22 0,0 0 16,0 21-16,0-20 0,0-1 0,0 0 16,0 0-16,21-21 15,-21 21-15,22-21 0,-1 0 16,0 0-16,0 0 0,0-21 16,0 21-16,1-21 0,-1 0 15,0 21-15</inkml:trace>
  <inkml:trace contextRef="#ctx0" brushRef="#br0" timeOffset="79740.38">16108 3048 0,'0'0'0,"21"0"0,0-21 16,0 21-16,0 0 0,1 0 15,-1 0-15,0 0 0,0 21 16,0 0-16,-21 0 0,21-21 0,1 22 15,-1-1-15,0 0 0,-21 21 16,0-21-16,0 1 0,0-1 0,0 21 16,0-21-1,0 0-15,-21-21 0,21 22 0,-21-22 16,-1 0 0,22-22-1,0 1 1,0 0-16,0 0 0,0 0 0,22-22 15,-1 22-15,-21 0 0,21-21 0,0 21 16,-21-1-16,21 1 0,0-21 16,-21 21-16,22 0 0,-1 21 15,-21-22-15,21 22 16,0 0 0,-21 22-1</inkml:trace>
  <inkml:trace contextRef="#ctx0" brushRef="#br0" timeOffset="81056.7">16616 3408 0,'0'0'16,"0"21"-1,21-21 1,0 0-16,-21-21 0,21 21 15,0-21-15,1 0 0,-1-1 16,-21 1-16,21 0 0,0 0 16,0 0-16,0 0 0,1-22 0,-1 1 15,0 21-15,0-22 0,0 1 0,-21-21 16,21 20-16,1 1 0,-22 0 16,21-22-16,-21 22 0,0-1 0,0 1 15,0 0-15,0 21 0,0-22 16,0 22-16,0 0 0,0 0 0,0 42 31,0 0-31,0 0 16,0 22-16,-21-22 0,21 21 0,-22 0 15,22 1-15,-21-1 0,21 0 16,0 1-16,-21-1 0,21 0 16,-21 1-16,21-1 0,-21 0 0,21 1 15,0-1-15,0-21 0,0 22 16,0-22-16,0 0 0,0 0 0,0 0 15,0 0-15,0 1 0,21-22 0,0 0 16,0 0-16,0 0 16,1 0-16,-1 0 0,0 0 15,0-22-15,0 22 0,0-21 0,1 0 0,-1 0 16,0 0-16,0 0 0,0-1 16,0-20-16,-21 21 0,22 0 15,-1-22-15,0 22 0,-21 0 0,0 0 16,21 0-16,-21 42 47,0 0-47,0 0 0,0 0 0,0 1 15,0-1-15,0 0 0,0 0 16,0 0-16,0 0 0,0 1 16,0-1-16,0 0 0,0 0 0,0 0 15,21 0-15,0 1 0,1-1 16,-1-21-16,0 0 0,21 21 15,-21-21-15,1 0 0,20 0 16,-21 0-16,21 0 0,-20 0 0,-1 0 16,21 0-16,-21-21 0,0 21 15,22-21-15,-22-1 0,0 1 0,-21 0 16,21 0-16,0 0 0,-21 0 16,0-1-16,0 1 0,0 0 0,0-21 15,0 21-15,0-1 0,0 1 16,0 0-16,0 0 15,-21 21 1,0 0-16,21 21 0,0 0 16,-21 0-16,21 1 15,-21-1-15,21 0 0,-21 0 0,21 0 16,0 22-16,0-22 0,0 0 16,0 0-16,0 0 0,0 0 15,0 1-15,0-1 0,0 0 16,21-21-16,-21 21 15,21-21-15,0 0 0,0 0 16,0 0-16,1 0 0,-1 0 0,0 0 16,0 0-16,0-21 0,0 21 15,1-21-15,20 0 0,-21-1 16,0 1-16,22 0 0,-22 0 0,0 0 16,0 0-16,0-22 0,0 22 0,1 0 15,-1 0-15,0 0 0,-21-1 16,0 1-16,0 0 0,0 0 0,-21 42 47,0-21-47,21 21 0,0 0 0,0 1 15,0-1-15,-22 0 0,22 0 16,0 0-16,0 0 0,0 1 0,0-1 16,0 0-16,0 0 0,0 0 15,0 0-15,0 1 16,22-22-16,-22 21 0,0 0 15,0 0 1,0 0 0,-22 0-1,1-21-15,0 0 0,0 0 0,0 0 16,0 22 0,-1-22-1,1 0 1,21-22-1,0 1 1,0 0-16,0 0 16,-21 21-16,21-21 0,-21 0 0</inkml:trace>
  <inkml:trace contextRef="#ctx0" brushRef="#br0" timeOffset="81261.59">17843 2921 0,'-42'-21'16,"21"21"-16,21-21 0,-21 21 15,0 0 1,21-21 31,-22 21-32</inkml:trace>
  <inkml:trace contextRef="#ctx0" brushRef="#br0" timeOffset="81433.32">16870 2985 0,'0'0'0,"-43"0"15,1 21-15,21-21 0,42 0 31,0 0-31,0 0 0,1 0 16,-1 0-16,0 0 0,0-21 16,21 21-16,-20-22 0,20 22 15</inkml:trace>
  <inkml:trace contextRef="#ctx0" brushRef="#br0" timeOffset="83645.3">19558 3323 0,'0'21'0,"0"1"15,21-22 1,0 0-16,0 0 16,1 0-16,20 0 0,-21-22 15,21 22-15,-20-21 0,20 0 0,0 0 16,1 0-16,-1 0 0,0-22 0,1 22 15,-1-21-15,0-1 16,1 1-16,-1 0 0,0-1 0,-21 1 16,22-21-16,-22 20 0,0-20 15,0-1-15,-21 1 0,0 20 0,0-20 16,0 21-16,0-1 0,0 1 0,0 21 16,0 0-16,0-1 0,-21 22 15,0 0-15,0 0 16,0 0-16,21 22 0,-22-1 15,1 21-15,0 0 0,0 1 0,0 20 16,0 1-16,-1-1 0,1 22 16,21-22-16,-21 22 0,0-21 0,0 20 15,21 1-15,-21-22 0,-1 22 16,1 0-16,21-22 0,0 22 16,-21 0-16,21-1 0,-21 1 0,21 0 15,-21-1-15,21 22 0,-21-21 0,-1 21 16,1-22-16,0 1 0,0 21 15,0-22-15,0 1 0,-1 0 0,-20-1 16,21 1-16,0-21 0,21-1 0,0 1 16,0-22-16,0 0 0,0 1 15,0-22-15,0 0 0,0 0 0,21-21 16,0 0-16,0 0 0,0-21 16,1 0-16,-1 0 0,0-1 0,21-20 15,1 0-15,-22 21 0,21-43 0,0 22 16,1-22-16,-1 1 0,0-1 15,1 1-15,-1-1 0,0-20 0,1 20 16,-1-21-16,-21 1 0,0-22 0,1 21 16,-22 1-16,0-1 0,0 0 15,0 22-15,-22-1 0,1 1 0,-21-1 16,-43-20-16,64 41 0,-21 22 16,-1 0-16,1 0 0,0 0 15,21 21-15,-1 0 0,-20 0 0,21 0 16,0 0-16,42 0 47,0 0-47,0-22 0,0 1 15,1 21-15,20-21 0,0 0 0,1 0 16,-1 0-16,0-1 0,1 1 16,20 0-16,-21 0 0,1 0 0,-1 0 15,0-1-15,-20 1 0,20 0 0,-21 0 16,0 0-16,0 21 15,-21 21 17,0 0-17,0 0-15,0 0 0,0 22 0,0-22 16,0 0-16,0 0 16,0 0-16,0 1 0,0-1 0,0 0 15,0 0-15,22 0 0,-1-21 16,0 0-16,0 0 15,0 0-15,0 0 0,22 0 0,-22 0 16,0-21-16,0 21 0,0-21 0,22 0 16,-22 0-16,0-1 0,0 1 15,0 0-15,1 0 0,-1-21 0,-21 20 16,0 1-16,21 0 16,-21 0-16,21 0 0,-21 0 0,0 42 46,0 0-46,0 0 0,0 0 16,0 0-16,0 22 0,0-22 16,0 0-16,0 0 0,0 22 0,0-22 15,0 0-15,0 0 0,0 0 16,21-21-16,0 0 0,-21 21 16,22-21-16,-1 0 0,0 0 15,0 0-15,-21-21 0,21 21 16,-21-21-16,0 0 0,21 0 15,-21 0-15,0-1 0,0-20 16,0 21-16,0 0 16,0 0-16,0-1 0,-21 1 0,0 0 15,21 0-15,-21 0 0,0 21 0,21-21 16,-21 21 0,42 0 30,0-22-46,0 22 0,0 0 0,0 0 16,1-21-16,-1 21 0,0-21 16,0 21-16,21 0 0,-20 0 0,-1 0 15,0 0-15,21 0 0,-21 0 16,1 0-16,-1 0 0,0 21 16,0-21-16,-21 21 0,0 1 0,21-22 15,-21 21-15,21 0 0,-21 0 0,0 21 16,0-20-16,0-1 0,0 0 15,0 0-15,0 0 0,0 0 16,-21 1-16,21-1 0,-21-21 16,21-21 31,0-1-47,0 1 15,0 0-15,0 0 0,0 0 0,21 0 16,0-1-16,-21-20 0,22 21 15,-1 0-15,0 0 0,0-1 0,21 1 16,-20 0-16,-1 21 0,0 0 16,0 0-16,0 0 0,0 0 15,-21 21-15,0 0 16,0 1-16,0 20 0,0-21 0,0 0 16,0 0-16,0 22 0,0-22 15,0 0-15,0 0 0,0 0 0,0 1 16,0-1-16,0 0 15,0-42 17,0 0-17,0-1-15,0 1 16,22 0-16,-1-21 0,0 21 0,0-22 16,0 22-16,0 0 0,22-21 15,-22 20-15,0 1 0,21 0 0,-20 0 16,20 21-16,-21 0 0,0 0 0,0 0 15,1 0-15,-22 21 0,0 0 16,0 0-16,0 1 0,0 20 0,0 0 16,0-21-16,0 22 0,0-22 0,-22 21 15,22-21-15,-21 22 0,0-22 16,21 0-16,0 0 0,-21 0 16,21 1-16,-21-22 15,0 0 1,-1 0-16,1 0 15,0 0-15,0 21 0</inkml:trace>
  <inkml:trace contextRef="#ctx0" brushRef="#br0" timeOffset="84944.14">1947 4890 0,'0'-22'15,"0"44"-15,0-65 0,0 22 16,0 0-16,0 0 0,0 0 0,-21 21 16,0-22-16,0 22 0,0 0 15,-1 0-15,1 0 0,0 22 16,0-1-16,0 0 0,0 21 0,-1 1 15,1-1-15,-21 21 0,21-20 16,0 20-16,-22-20 0,1 20 0,21 1 16,-22-1-16,22-21 0,0 22 15,0-1-15,0-20 0,21 20 16,-21-20-16,21-1 0,0 0 0,0 1 16,21-1-16,21-21 0,-21 21 15,22-20-15,-22-22 0,21 21 16,0 0-16,22-21 0,-22 0 15,1 0-15,-1 0 0,0 0 0,1-21 16,-1 0-16,0 21 0,1-22 0,-1 1 16,-21-21-16,43-22 15,-22 22-15,-21 21 0,21-21 16,-20-22-16,-22 22 0,21-1 16,-21 1-16,0-21 0,0 20 0,0-20 15,-21-1-15,-1 22 0,1-22 16,0 22-16,-21-21 0,21 20 0,-22 1 15,1 0-15,0-1 0,-1 22 16,22 0-16,-21 0 0,-22 21 16,22 0-16,0 0 0,-1 21 0,1 0 15,0 21-15,-22 1 0,22-1 16,-1 22-16,1-1 0,0 1 0,-1-22 16,22 21-16,-21 1 0,21-1 15,21-20-15,0 20 0,0-20 16,0-1-16,0 0 0,0 1 0,0-22 15,21 21-15,0-21 16,0 0-16,22-21 0,-22 22 0,21-22 0,0 0 16,1 0-16,-1 0 15,0-22-15,1 1 0,-1 21 0</inkml:trace>
  <inkml:trace contextRef="#ctx0" brushRef="#br0" timeOffset="85408.87">2307 5419 0,'0'0'0,"0"21"0,0 0 0,0 0 0,-21 22 15,0-1 1,21-21-16,-21 21 0,-1-20 0,22 20 16,-21-21-16,0 0 0,21 22 15,0-22-15,-21 0 0,0 0 0,21 0 16,-21 0-16,21-42 47,0 0-47,21 0 0,0-21 15,0 20-15,0-20 0,0 21 16,1-21-16,-1-1 0,0 22 0,0-21 16,0 21-16,22-1 0,-22 1 15,0 0-15,0 21 0,0 0 16,0 0-16,1 0 0,-1 21 0,0 0 15,0 1-15,-21-1 0,0 0 16,0 21-16,0-21 0,0 1 0,0 20 16,0-21-16,0 0 0,-21 22 15,0-22-15,21 0 0,-21 0 0,21 0 16,-22-21-16,22 21 0,0-42 62,0 0-46,22 0-16,-1 21 0</inkml:trace>
  <inkml:trace contextRef="#ctx0" brushRef="#br0" timeOffset="85784.66">2794 5673 0,'21'0'0,"0"0"16,0 0-16,1 0 16,-1 0-16,-21-21 0,21 21 15,0-22-15,0 1 0,0 21 16,-21-21-16,22 0 0,-1 0 16,0 0-16,-21-1 0,0 1 15,0 0-15,0 0 0,0 0 16,0 0-16,-21 21 15,0 0-15,-1 0 0,1 0 16,0 21-16,0 0 16,0 0-16,0 0 0,-1 22 0,1-1 15,21 0-15,0-21 0,0 22 16,0-1-16,0-21 0,0 22 0,0-22 16,0 21-16,0-21 15,0 0-15,21 1 0,1-22 16,-1 0-16,0 0 0,0 0 15,0 0-15,0 0 16,1 0-16,20-22 0</inkml:trace>
  <inkml:trace contextRef="#ctx0" brushRef="#br0" timeOffset="88364.23">4212 5757 0,'0'22'0,"0"-1"15,0 0 1,0-42 15,0 0-31,0-1 16,0 1-16,0 0 16,0-21-16,21 21 0,0-1 15,1-20-15,-22 21 0,21-21 0,0 20 16,0-20-16,-21 21 0,21-21 15,0 20-15,1 1 0,-1 0 0,0 0 16,0 0-16,0 21 16,0 0-16,1 21 15,-22 0-15,0 0 16,0 0 0,21-21-16,-21 22 0,21-22 31,0 0-16,-21-22 1,0 1 0,0 0-16,0 0 15,0 0-15,0 0 16,-21 21-16,0-22 0,0 22 16,-1 0-16,1 0 0,0 0 15,0 0-15,0 0 0,0 0 16,-1 0-16,1 22 0,0-1 0,21 0 15,-21 0-15,21 0 0,-21 22 16,21-22-16,0 21 0,0-21 0,0 22 16,0-1-16,0-21 0,21 21 15,0-20-15,0 20 0,0-21 16,1 0-16,20 0 0,-21 1 0,21-1 16,-20-21-16,20 0 0,0 21 15,-21-21-15,64 0 0,-64 0 16,22 0-16,-1-21 0,0 0 0,-21-1 15,22 1-15,-1 0 0,-21 0 16,22 0-16,-22-22 0,21 22 0,-21-21 16,0 21-16,1-22 0,-1 1 15,21 0-15,-42-1 0,21 1 0,0 0 16,1-22-16,-22 22 0,21 0 16,-21-22-16,0 22 0,0-22 0,0 22 15,0 0-15,0-1 0,0 1 16,0 0-16,-21 20 0,21 1 15,-22 0-15,22 0 0,-21 21 0,0 0 16,21 21 0,0 0-16,0 0 0,0 22 15,0-1-15,0 22 0,0-22 0,0 21 16,0 1-16,0-22 0,0 22 16,0-1-16,0-20 0,0 20 0,0-21 15,0 1-15,0-1 0,0 0 16,21 1-16,-21-1 0,21-21 0,1 0 15,-22 22-15,0-22 0,21-21 0,0 21 16,0 0-16,0-21 16,0 0-16,1 0 0,-1 0 15,0-21-15,21 0 0,-21 0 16,1 0-16,-1-1 0,0-20 16,0 21-16,0 0 0,0-22 0,1 1 15,-1 21-15,0-21 0,0-1 16,0 22-16,0-21 0,1 21 0,-1-1 15,0 1-15,0 0 0,0 21 0,0 0 16,1 0-16,-1 0 0,0 0 16,0 21-16,-21 0 15,0 1-15,21-1 16,-21 0-16,0 0 0,21-21 16,-21 21-16,0 0 0,22-21 15,-22 22 1,21-22-1,-21-22 1,0 1-16,0 0 16,0 0-16,0 0 15,-21 0-15,-1-1 0,1 1 16,21 0-16,-21 21 0,0-21 16,21 0-16,-21 21 0,0 0 0,-1 0 15,1 0-15,0 0 16,0 21-16,0-21 15,0 21-15,21 0 0,-22 0 0,1 1 16,21 20-16,-21-21 0,0 0 0,0 22 16,0-22-16,21 0 0,-22 21 15,22-21-15,-21 1 0,21 20 0,0-21 16,0 0-16,0 0 0,0 1 16,0-1-1,21-21-15,1 0 0,-1 0 0,0 0 16,0-21-16,0 21 15,0-22-15,1 1 0,-1 0 0,0 0 16,0 0-16,0 0 0,0-1 0,1 1 16,-22 0-16,21 0 15,-21-21-15,21 20 0,-21 1 0,21-21 16,-21 21-16,0 0 0,0-1 16,0 1-16,0 42 31,0 1-31,0-1 0,0 0 15,0 0-15,0 0 0,0 0 16,0 1-16,0 20 0,0-21 0,0 0 16,0 0-16,0 1 0,0-1 15,0 0-15,0 0 16,21-21-16,0 0 0,1 0 16,-1 0-16,0 0 15,0 0-15,0 0 0,22 0 0,-22-21 16,0 0-16,0 0 0,21-1 0,-20 1 15,-1 0-15,21 0 0,-21 0 16,0 0-16,1-22 0,-1 22 0,0 0 16,0 0-16,0 0 0,-21-1 15,0 1-15,21 21 0,-42 0 32,0 21-32,0 1 15,0-1-15,21 0 0,0 0 16,0 0-16,-21 0 0,21 1 15,0-1-15,0 0 0,0 0 16,0 0-16,21-21 16,-21 21-16,21 1 0,0-22 15,-21 21-15,0-42 63,0-1-63,-21 1 15,0 21-15,21-21 0,-21 0 16,-1 21 0,22-21-16,-21 21 0,0 21 31,21 0-31,0 0 16,0 0-16,0 1 15,0-1-15,21 0 16,0-21-16,-21 21 0,22-21 15,-1 0-15,0 0 0,0 0 16,0 0-16,0 0 0,1 0 0,20 0 16,-21 0-16,0 0 0,22-21 15,-22 0-15,21 21 0,-21-21 16,0-1-16,22 22 0,-22-21 0,0 0 16,0 0-16,0 0 0,1 0 0,-22-1 15,0 1-15,21 0 0,-21 0 16,0 0-16,0 0 0,-21 21 31,-1 0-31,1 0 0,0 0 0,0 0 16,21 21-16,-21 0 0,21 0 0,-21 0 15,21 0-15,0 1 0,0-1 16,0 0-16,21 0 0,0 0 16,-21 0-16,21-21 0,0 22 0,-21-1 15,21 0-15,1-21 16,-22 21-16,21-21 0,-21 21 15,0 0-15,-21-21 47,-1 0-47,1 0 0,0 0 16,0-21 0,21 0-16,-21 21 0,21-21 15,0 0-15,0 0 0</inkml:trace>
  <inkml:trace contextRef="#ctx0" brushRef="#br0" timeOffset="89389">8445 5419 0,'22'0'16,"-1"0"0,0-21-16,0 21 15,-21-22-15,21 22 0,-21-21 16,21 0-16,1 0 0,-22 0 16,21 0-16,0-1 0,0-20 0,0-21 15,0-1-15,1 22 16,-1-22-16,0 1 0,-21-1 0,21 22 15,0-22-15,-21 1 0,0-1 0,21 1 16,-21 21-16,0-22 0,0 22 16,0-1-16,0 1 0,0 0 0,0 21 15,0-1-15,-21 22 16,0 0 0,0 43-16,0-22 0,0 21 0,-1 22 15,1-22-15,0 22 0,0-1 16,0 1-16,0 20 0,-1 1 0,1-22 15,21 22-15,0-21 0,-21 20 16,21-20-16,0-1 0,0-20 16,0-1-16,0 0 0,0 1 0,21-22 15,0 0-15,1 0 0,-22 0 16,21-21-16,0 0 0,0 0 0,0 0 16,0 0-16,22 0 0,-22 0 0,0 0 15,0-21-15,22 0 0,-22 21 16,0-21-16,21-22 0,-21 22 0,1 0 15,20-21-15,-21 21 0,0-22 0,0 22 16,1-21-16,-1 21 0,-21-22 16,0 22-16,21 0 0,-21 0 0,0 0 15,0-1-15,0 44 32,0-1-32,-21 0 0,21 0 0,-21 0 15,-1 0-15,22 1 0,0 20 0,-21-21 16,21 21-16,-21-20 0,21 20 15,0-21-15,0 0 0,0 0 0,0 1 16,0-1-16,0 0 0,21-21 16,0 0-16,1 0 15,-1 0-15,0 0 0,0 0 0,0 0 16,0 0-16,1-21 0,-1 0 16,-21-1-16,21 1 0,0 0 0,0 0 15,0 0-15,-21 0 0,0-22 16,22 22-16,-22-21 0,0 21 0,0-1 15,0 1-15,0 0 0,0 0 16,0 0-16,-22 21 16,1 0-16,0 0 0,0 0 0,0 21 15,0 0-15,-1 0 0,1-21 16,0 21-16,0 1 0,21-1 0,-21-21 16,21 21-16,0-42 31,0 0-31,-21 21 0</inkml:trace>
  <inkml:trace contextRef="#ctx0" brushRef="#br0" timeOffset="89597.79">8551 4974 0,'0'0'15,"0"-21"-15,-21 21 0,21-21 16,21 21-16,0-21 0,1 21 15,20-21-15,-21 21 0,21-22 0,1 22 16,-22-21-16,21 21 0,1 0 16,-1-21-16,0 21 0,1 0 0,-22-21 15,21 21-15,0 0 0,-20 0 16,-1 0-16,21 0 0,-21 0 16,0-21-16,1 21 0</inkml:trace>
  <inkml:trace contextRef="#ctx0" brushRef="#br0" timeOffset="90860.83">11007 5334 0,'0'0'0,"21"0"0,0 0 16,0 0-16,0 0 15,0 0-15,1 0 0,-1-21 0,0 0 16,0 0-16,0 21 0,0-22 0,1 1 16,-1 0-16,0 0 0,-21 0 15,21 0-15,-21-22 0,0 22 0,0 0 16,0-21-16,0 20 0,0 1 15,0-21-15,-21 21 0,0 0 0,0-1 16,-1 1-16,-20 0 0,0 21 0,21 0 16,-22 0-16,1 0 0,0 0 15,-1 0-15,1 21 0,0 0 16,-1 1-16,1 20 0,0 0 0,20 1 16,-20-1-16,21 0 0,0 1 15,0-1-15,21 0 0,0 1 0,0-1 16,0 0-16,0 1 0,0-22 15,0 0-15,0 21 0,21-42 0,0 21 16,21 1-16,-21-22 0,22 0 0,-22 0 16,21 0-16,1 0 0,-1 0 15,-21 0-15,21-22 0,1 1 0,-1 0 16,0 0-16,22-43 16,-22 43-16,-21 0 0,22-21 0,-22 21 15,0-22-15,0 22 0,0-21 16,-21-1-16,0 22 0,0-21 0,0 0 15,0 20-15,0 1 0,0 0 16,-21 21 0,21 21-16,0 0 0,-21 1 0,21-1 15,-21 21-15,21-21 0,0 22 16,0-1-16,0-21 0,0 21 0,0 1 16,0-22-16,0 0 0,0 21 0,0-20 15,21-1-15,0-21 0,-21 21 16,21-21-16,1 21 0,-1-21 0,0 0 15,0 0-15,21 0 0,-20-21 16,-1 0-16,0 0 16,0 21-16,0-22 0,0 1 0,1 0 15,-1 0-15,-21-21 0,21 20 0,0 1 16,-21-21-16,21 21 0,-21-22 16,0 22-16,0-21 0,0 21 0,0 0 15,0-1-15,0 44 16,0-1-1,0 0-15,0 0 0,0 0 0,0 0 16,0 22-16,0-22 0,0 0 16,-21 21-16,21-20 0,0-1 0,0 0 15,0 0-15,0 0 0,-21 0 16,21 1 0,0-44 15,0 1-31,0 0 0,21 21 15,0-21-15,-21 0 0,21-22 0,1 22 16,-1 0-16,21-21 0,-21-1 16,0 22-16,22 0 0,-1-21 0,-21 21 15,22 21-15,-1-22 0,-21 22 0,21 0 16,-20 0-16,-1 0 16,0 22-16,0-1 0,0 0 0,-21 0 15,0 0-15,0 0 0,0 22 0,0-22 16,0 0-16,0 0 0,-21 0 15,0 22-15,0-22 0,21 0 0,-21 0 16,21 0-16,-22 1 0,1-22 0,21 21 16,0 0-1,-21-21-15,42 0 32,0-21-32,1 0 15,-1 21-15</inkml:trace>
  <inkml:trace contextRef="#ctx0" brushRef="#br0" timeOffset="91323.43">12742 4953 0,'0'0'0,"-21"0"15,0 0-15,0 21 16,0 0-16,-1 1 15,22-1-15,-21 0 0,0 0 0,21 21 16,-21-20-16,21 20 0,0-21 0,-21 21 16,21-20-16,0 20 0,0-21 15,-21 21-15,21-20 0,0-1 0,0 0 16,0 0-16,0 0 0,0 0 16,0 1-16,21-22 0,0 0 0,0 0 15,0 0-15,0 0 16,1 0-16,-1-22 0,0 22 0,0-21 15,0 0-15,0 0 0,1 0 0,-1 0 16,-21-1-16,21 1 0,-21 0 16,0-21-16,0 21 0,0-22 0,0 22 15,0-21-15,0 21 0,-21-22 0,0 22 16,-1-21-16,1 21 0,0-1 16,0 22-16,0-21 0,-22 21 15,22 0-15,0 0 0,0 21 16,0 1-16,21-1 15,0 0-15,0 0 0,0 0 16,0 0-16,21 1 16,0-22-16,0 0 15,0 0-15,22 0 0,-22 0 0</inkml:trace>
  <inkml:trace contextRef="#ctx0" brushRef="#br0" timeOffset="91612.27">13420 4699 0,'0'0'0,"0"-21"0,-22 21 31,1 0-31,21 21 0,-21 0 0,21 0 16,-21 22-16,21-1 0,-21-21 15,0 43-15,21-22 0,-22 0 0,1 1 16,21-1-16,-21 0 0,0 1 0,21-1 15,0 0-15,-21-20 0,21 20 16,-21-21-16,21 0 0,0 0 0,0 1 16,0-1-16,0 0 0,21-21 31,0 0-31,0 0 0,0-21 16,0 21-16,1-21 0,-1-1 15,0 1-15,0 0 0</inkml:trace>
  <inkml:trace contextRef="#ctx0" brushRef="#br0" timeOffset="92544.27">13695 4741 0,'0'0'0,"0"22"32,0-1-17,0 0-15,0 21 0,0-21 0,0 22 16,0-1-16,0-21 0,0 22 15,0-1-15,-21 0 0,-1 1 0,22-1 16,-21-21-16,0 21 0,21-20 0,-21 41 16,21-42-16,-21 0 15,21 1-15,-21-22 0,21 21 0,0 0 16,0-42 15,0 0-31,0-1 0,21 1 16,0 0-16,0-21 0,-21 21 0,21-22 15,0 22-15,1-21 0,-1 21 16,0-22-16,0 22 0,0 0 16,0 21-16,1-21 0,-1 21 0,0 0 15,0 0-15,-21 21 16,0 0-16,0 0 16,0 0-16,0 1 0,0-1 0,0 21 15,0-21-15,0 0 0,0 1 16,0-1-16,0 21 0,0-21 0,0 0 15,21-21-15,0 22 0,1-1 16,-1 0-16,0-21 0,0 0 0,0 0 16,22 0-16,-22 0 0,21 0 15,-21 0-15,22 0 0,-22-21 16,21 21-16,-21-21 0,22-1 0,-22 22 16,0-21-16,0 0 0,0 0 15,0 0-15,1-22 0,-22 22 0,0 0 16,0 0-16,0 0 0,0 0 0,0-1 15,0 1-15,-22 21 16,1 0 0,0 21-16,0-21 0,0 22 15,0-1-15,-1 21 0,1-21 16,21 0-16,0 1 0,-21 20 0,21-21 16,-21 0-16,21 0 0,0 1 15,0-1-15,0 0 0,0 0 16,0 0-16,21-21 0,0 21 0,0-21 15,1 0-15,-1 0 0,0 0 16,0 0-16,0 0 0,0-21 16,1 21-16,-1-21 0,0 0 0,0 0 15,0 0-15,22-1 0,-22 1 0,0 0 16,0 0-16,0-21 0,0 20 16,1 1-16,-1 0 0,-21 0 0,21 0 15,-21 0-15,21 21 0,-21 21 31,0 0-31,0 0 0,0 0 16,0 0-16,0 22 0,0-22 16,0 0-16,0 0 0,0 22 15,0-22-15,0 0 0,0 0 0,0 0 16,0 0-16,21-21 16,0 0-16,1 0 0,-1 0 15,0 0-15,0 0 0,0 0 16,0 0-16,1-21 0,-1 0 0,0 0 15,0 0-15,-21-22 0,21 22 16,-21 0-16,0 0 0,0-21 16</inkml:trace>
  <inkml:trace contextRef="#ctx0" brushRef="#br0" timeOffset="92789.13">13293 4763 0,'0'0'0,"-43"0"0,1 21 0,21-21 15,0 0-15,-1 21 0,44-21 32,-1 0-32,21 0 15,0 0-15,1 0 0,-1 0 0,0 0 16,22-21-16,-22 21 0,22-21 15,-22 21-15,22-22 0,-22 22 0,21-21 16,-20 21-16,-1 0 0</inkml:trace>
  <inkml:trace contextRef="#ctx0" brushRef="#br0" timeOffset="95126.03">16510 5546 0,'0'0'0,"-21"0"0,21 21 31,0-42 0,21 0-31,0-1 16,0 1-16,0 0 0,1 0 15,-22 0-15,21 0 0,0-1 16,21-20-16,-21 21 0,1-21 0,-1-1 16,21 1-16,-21 21 0,0-22 15,1 22-15,-1-21 0,21 21 16,-21 21-16,0-21 0,1 21 15,-1 0-15,-21 21 0,21-21 16,-21 21-16,0 0 0,0 0 0,0 22 16,0-22-16,0 0 0,0 0 0,0 0 15,0 0-15,0 1 16,21-22 15,0-22-31,-21 1 16,0 0-16,0 0 0,0 0 15,0 0-15,0-1 16,0 1-16,0 0 0,0 0 0,0 0 16,0 0-16,0-1 15,-21 22 1,0 0-16,0 22 0,0-1 0,21 0 16,-22 0-16,1 21 0,0 1 15,21-22-15,-21 21 0,0 1 16,21-1-16,0 0 0,0-21 0,-21 22 0,21-1 15,0-21-15,0 0 0,0 22 16,0-22-16,21 0 0,-21 0 0,21-21 16,0 21-16,0-21 0,0 0 15,1 0-15,20 0 0,-21 0 16,21 0-16,-20 0 0,20 0 0,0-21 16,1 0-16,-1 0 0,0 0 15,1 0-15,-1-1 0,0-20 0,1 21 16,-22-21-16,21-1 0,0 1 0,-20 0 15,-1-22-15,0 22 0,0-22 16,0 1-16,0-1 0,1 22 0,-1-22 16,-21 22-16,0 0 0,0-1 15,0 1-15,0 21 0,0 0 0,0 0 16,0 42 0,-21 0-16,21 0 15,-22 21-15,22 1 0,-21-1 16,21 22-16,-21-1 0,21-21 0,0 22 15,0-1-15,0-20 0,0-1 16,-21 22-16,21-22 0,0 0 0,0 1 16,0-1-16,0-21 0,0 21 0,0-20 15,0-1-15,0 21 0,0-21 16,21-21-16,0 21 0,0 1 0,1-22 16,-1 0-16,0 0 0,0 0 15,21 0-15,-20 0 0,-1 0 0,21-22 16,-21 22-16,0-21 0,22 0 0,-22 21 15,21-21-15,-21 0 0,22-22 16,-22 22-16,21 0 0,-21 0 16,22-21-16,-22 20 0,0-20 0,0 21 15,0-21-15,-21-1 0,0 22 16,0-21-16,0 21 0,0-22 0,0 22 16,-21 21-16,0-21 0,0 21 0,0 0 15,0 0-15,-22 0 0,22 0 16,0 21-16,-21 0 0,20 0 0,1 1 15,0-1-15,0 21 0,0-21 0,0 22 16,21-22-16,0 21 0,-22-21 16,22 22-16,0-22 0,0 0 0,0 0 15,0 0-15,0 0 0,0 1 16,0-1-16,0 0 0,22 0 16,-1-21-16,0 0 15,0 0-15,0 0 16,0-21-16,1 21 0,-1-21 15,0 0-15,-21-1 0,21 22 0,0-21 16,0-21-16,-21 21 0,0 0 0,0-1 16,22-20-16,-22 21 0,0-21 15,0 20-15,21 1 0,-21 0 16,0 0-16,0 42 31,0 0-31,0 0 0,0 1 16,0-1-16,0 0 15,0 21-15,0-21 0,0 1 0,0-1 16,0 0-16,0 0 0,0 0 0,0 0 16,0 1-16,0-1 0,21 0 15,0-21-15,0 0 16,0 0-16,22 0 0,-22 0 0,0 0 16,21 0-16,-20-21 0,20 0 15,0-1-15,-21 22 0,22-21 0,-1 0 16,-21-21-16,22 21 0,-22-1 0,21 1 15,-21 0-15,0-21 16,1 21-16,-22-1 0,0 1 0,0 0 16,0 0-16,-22 21 15,22 21 1,-21 0-16,21 0 0,0 1 16,0-1-16,0 0 0,0 0 0,0 21 15,0-20-15,0-1 0,0 0 16,0 0-16,0 0 0,0 0 0,21 1 15,-21-1-15,0 0 0,0 0 16,0-42 31,0 0-47,-21 0 16,0-1-16,0 1 15,0 0-15,21 0 0,-21 21 16,-1-21-16,1 21 15,0 0 1,21 21-16,0 0 0,0 0 16,0 0-16,0 1 15,0-1-15,21 0 0,0-21 16,-21 21-16,22-21 0,-1 0 0,0 0 16,0 0-1,0 0-15,0 0 0,22 0 0,-22 0 16,0 0-16,21 0 0,-20 0 0,-1-21 15,21 21-15,0-42 16,1 20-16,-22 1 0,21 0 0,1-21 16,-1 21-16,-21-1 0,0-20 15,0 21-15,1-21 0,20-1 16,-21 22-16,-21-21 0,0 21 16,0-1-16,-21 22 15,0 0 1,-22 0-16,22 22 0,0-1 0,0 0 15,0-21-15,0 21 0,21 0 16,0 0-16,0 1 0,0 20 16,0-21-16,0 0 0,0 0 0,21 1 15,0-1-15,0 0 0,0-21 0,0 21 16,1 0-16,-1 0 0,0 1 16,0-1-16,0 0 0,-21 0 15,0 0-15,21-21 0,-21 21 0,0 1 16,-21-22-1,0 0-15,0 0 0,0 0 0,0 0 16,-1 0-16,1 0 0,-21 0 16,21 0-16,0 0 0,-1 0 15,1 0-15,21-22 32,0 1-32,0 0 15,21 0-15,1 0 0,20 0 16,-21-1-16</inkml:trace>
  <inkml:trace contextRef="#ctx0" brushRef="#br0" timeOffset="95532.81">21103 4509 0,'0'-22'16,"0"1"-1,0 42 16,-21-21-15,21 22-16,-21-1 0,21 0 0,-21 0 16,21 0-16,0 0 0,0 1 0,-22-1 15,22 0-15,-21 0 0,21 0 16,0 0-16,0 1 0,-21-22 16,0 0-1,21-22 16,0 1-31,21 21 16,0-21-16</inkml:trace>
  <inkml:trace contextRef="#ctx0" brushRef="#br0" timeOffset="95721.21">21188 4509 0,'0'0'0,"0"-22"0,0 44 31,0-1-16,-21 0-15,-1 0 0,22 0 16,-21-21-16,21 21 16,0 1-16,0-1 15,-21-21 1,0 0 0</inkml:trace>
  <inkml:trace contextRef="#ctx0" brushRef="#br0" timeOffset="108954.17">2730 7303 0,'0'-43'16,"0"22"-1,0 0-15,-21 21 16,21-21-16,-21 0 16,21-1-16,0 1 31,-21 21-15,21 21-1,0 1 1,0-1-16,0 21 15,0-21-15,0 0 0,0 1 16,0 20-16,0 0 0,-21 1 0,21-22 16,0 21-16,0 0 0,-21 1 15,21-1-15,-22 0 0,22 1 0,-21-1 16,21-21-16,0 22 0,0-22 16,0 21-16,-21-21 0,21 22 0,0-22 15,0 0-15,0 0 0,0 0 16,0 0-1,0-42 17,0 0-32,21 21 15,-21-21-15,0 0 0,0 0 16,21 21-16</inkml:trace>
  <inkml:trace contextRef="#ctx0" brushRef="#br0" timeOffset="109390.01">3133 7641 0,'0'21'0,"-22"1"15,1-1-15,21 0 16,0 0-16,0 0 31,21-21-15,1 0 0,-22-21-16,21 21 15,0-21-15,-21 0 0,21 21 16,-21-21-16,21-1 0,-21 1 15,0 0 1,-21 21 0,0 0-16,0 0 15,0 0 1,21 21-16,-22-21 16,22 21-16,0 1 15</inkml:trace>
  <inkml:trace contextRef="#ctx0" brushRef="#br0" timeOffset="110888.68">5059 7281 0,'0'0'0,"0"22"15,21-22 17,0-22-32,0 1 15,0 21-15,-21-21 0,22 0 0,-1 0 16,0 0-16,0-1 0,0 1 0,0 0 15,1 0-15,-1 21 0,-21-21 16,21 0-16,-21-1 0,21 1 0,-21 0 16,0 0-1,0 0-15,-21 0 0,0 21 16,0 0-16,-1 0 0,1 0 0,0 0 16,-21 0-16,21 0 0,-22 0 15,22 0-15,-21 0 0,21 21 0,-1 0 16,-20 0-16,21-21 0,0 21 15,0 0-15,-1 1 0,1-1 0,21 0 16,0 0-16,0 0 0,0 0 0,0 1 16,0-1-16,0 0 0,0 0 15,0 0-15,21 0 0,-21 1 0,22-1 16,-1 0-16,0 0 0,0 21 16,0-20-16,0-1 0,22 0 15,-22 0-15,0 0 0,0 0 0,0 22 16,1-22-16,-1 0 0,0 0 15,-21 0-15,0 1 0,0 20 16,0-21-16,0 0 0,0 0 0,0 1 0,0-1 16,-21 0-16,0 0 0,-1 0 15,1 0-15,0 1 0,0-22 0,0 21 16,-22-21-16,1 0 0,0 0 0,21 0 16,-22 0-16,1 0 0,0 0 15,-1-21-15,1-1 0,0 22 0,-1-21 16,1 0-16,0-21 0,-1 21 15,1-1-15,21-20 0,-22 21 16,22-21-16,0-1 0,0 1 0,0 21 16,21-22-16,0 1 0,0 21 15,0-21-15,0 20 0,0 1 0,21 0 16,0 21-16,0 0 16,0 0-16,1 0 0,-1 21 15,0 0-15,0 1 0,0 20 16,0-21-16,22 0 0,-22 22 0,0-22 15,0 21-15,0-21 0,1 22 16,-22-22-16,21 21 0,0-21 0,0 0 16,0 22-16,0-22 0,22 0 0,-22 0 15,0 0-15,0 1 0,0-1 16,1-21-16,-1 21 0,21-21 16,-21 0-16,0 0 0,1 0 0,20 0 15,-21 0-15,0 0 0,22 0 0,-22-21 16,0 21-16,21-21 0,-21-1 15,22 1-15,-1 0 0,-21 0 0,22 0 16,-22 0-16,0-1 0,0 1 0,0 0 16,0-21-16,1 21 0,-22-1 15,0-20-15,0 21 0,0 0 0,0 0 16,0-1-16,0 1 16,0 42 15,0 1-31,0-1 0,0 0 15,0 0-15,0 0 0,0 0 0,0 1 16,0-1-16,0 0 0,0 0 16,21 0-16,-21 0 15,0 1-15,0-1 16,0-42 15,0-1-31,0 1 16,0 0-16,0 0 0,0 0 15</inkml:trace>
  <inkml:trace contextRef="#ctx0" brushRef="#br0" timeOffset="111228.48">5651 7260 0,'0'21'0,"0"1"16,0-1-16,0 0 15,0 0-15,22 0 0,-1-21 16,0 0 0,0 0-1,0-21-15,-21 0 0,0 0 16,0 0 0,0-1-16,0 1 0,0 0 15,-21 0-15,0 21 0,0-21 0,0 21 16,-1 0-16,1 0 15,0 0-15,0 0 16,21 21 0,0 0-16,0 0 0,0 0 15,0 1-15,0-1 0,0 0 16,0 0-16,21-21 0,0 21 16,0-21-16,1 0 15</inkml:trace>
  <inkml:trace contextRef="#ctx0" brushRef="#br0" timeOffset="111782.17">6096 7557 0,'0'0'0,"0"21"0,0 0 15,-21-21-15,21 21 0,0 0 0,0 0 16,0 1-16,0-1 16,0 0-16,0 0 0,0 0 15,0 0-15,0 1 0,0-1 16,0 0 0,0 0-1,-21-21 1,21-21-1,0 0 1,0 0-16,0-1 0,0 1 16,0 0-16,0 0 0,0-21 0,0 20 15,0 1-15,21-21 0,0 21 16,0-22-16,0 22 0,0 0 0,1-21 16,-1 21-16,0 21 0,0-22 15,21 22-15,-20 0 0,-1 0 16,0 0-16,0 0 0,0 22 0,0-1 15,1 0-15,-1 0 0,-21 0 16,0 0-16,0 1 0,0-1 0,0 0 16,0 0-16,0 21 0,0-20 0,0-1 15,0 0-15,0 0 0,-21 0 16,21 0-16,0 1 0,-22-22 16,22 21-16,-21-21 15,21-21 32,0-1-47</inkml:trace>
  <inkml:trace contextRef="#ctx0" brushRef="#br0" timeOffset="112598.22">7027 7451 0,'0'-21'15,"0"-1"-15,-21 22 0,0 0 16,0 0-16,0 0 0,-1 0 16,1 0-16,0 0 0,0 22 15,0-1-15,0 0 0,-1 0 0,1 0 16,21 0-16,0 1 0,-21-1 15,21 0-15,-21 0 0,21 0 16,0 0-16,0 1 0,0-1 16,0 0-1,21-21-15,0 0 16,0 0-16,1 0 0,-1 0 16,0-21-16,0 0 0,0 21 15,0-22-15,1 1 0,-1 0 16,0 21-16,-21-21 0,0 0 0,0 0 15,21 21-15,-21-22 0,21 22 16,-21-21-16,0 0 0,0 42 63,0 0-63,0 1 0,0-1 15,0 0-15,0 0 0,0 0 16,0 0-16,0 1 0,0 20 15,0-21-15,0 21 0,0-20 0,0 20 16,0 0-16,0 1 0,0-1 0,0 0 16,0 1-16,0 20 0,21-21 15,-21 22-15,0-22 0,0 1 0,0 20 16,0-21-16,0 22 0,0-22 0,0 1 16,0-1-16,-21 0 0,21 22 0,-21-22 15,0 0-15,0 1 0,21-1 16,-21-21-16,-1 22 0,-20-1 15,21-21-15,0 21 0,0-20 0,-1-1 0,-20 21 16,21-21-16,0 0 0,-22-21 0,1 22 16,21-22-16,-21 0 15,-1 21-15,1-21 0,0 0 0,-1 0 16,1 0-16,0 0 0,-1-21 0,1-1 16,21 1-16,-22 0 0,22 0 0,0 0 15,0-22-15,0 1 0,21 0 16,0-1-16,-21 1 0,21 0 0,0-1 15,0 1-15,0 0 0,0-1 16,0 1-16,0 0 0,0 21 0,21-22 0,-21 1 16,21 0-16,0-1 0,0 1 15,-21 0-15,21-1 0,1 1 16,-1 0-16,0-1 0,21-20 0,-21 20 16,1 1-16,20 0 0</inkml:trace>
  <inkml:trace contextRef="#ctx0" brushRef="#br0" timeOffset="112918.04">7387 6816 0,'0'0'0,"0"21"16,0 0-16,0 0 15,0 22-15,0-22 0,0 21 16,0 0-16,0 1 0,0 20 0,0-20 16,0 20-16,0-21 0,0 22 15,-21-22-15,0 1 0,21 20 0,-21-21 16,21-20-16,-22 20 0,22-21 0,0 21 16,0-20-16,0-1 0,0 0 15,0 0-15,0-42 31,22 0-15,-1 0-16,-21-1 16</inkml:trace>
  <inkml:trace contextRef="#ctx0" brushRef="#br0" timeOffset="113302.82">7493 7514 0,'0'21'15,"21"-21"17,0 0-32,0 0 0,1 0 0,-1 0 15,0-21-15,0 21 0,0-21 16,0 0-16,1 0 0,-1 0 16,0 21-16,0-22 0,-21 1 15,0 0-15,21 0 0,-21 0 16,0 0-16,-21 21 15,0 0-15,0 0 0,0 0 16,-22 0-16,22 21 0,0-21 0,0 21 16,0 0-16,-1 21 0,1-20 15,0-1-15,21 21 0,0-21 0,-21 22 16,21-22-16,0 21 0,0-21 0,0 0 16,0 1-16,0-1 0,0 0 15,21 0-15,0 0 16,0-21-16,1 0 15,-1 0-15,0 0 0,0 0 16,0-21-16,0 21 0,1-21 16,-1 0-16,0 0 0</inkml:trace>
  <inkml:trace contextRef="#ctx0" brushRef="#br0" timeOffset="115272.61">9292 7662 0,'0'0'0,"0"22"0,21-22 31,0 0-15,1 0-16,-1-22 0,0 1 15,0 21-15,0-21 0,0 0 0,1 0 16,20 0-16,-21-1 0,0-20 16,22 21-16,-22-21 0,21-1 0,-21 1 15,22 0-15,-1-43 0,0 43 16,-21-1-16,1 1 0,-1-22 16,0 22-16,0 0 0,0-1 0,0 1 15,-21 0-15,0-1 0,0 1 0,0 0 16,0 21-16,0-22 15,0 22-15,-21 0 0,0 0 0,0 0 16,0 21-16,-22 0 0,22 0 0,-21 0 16,21 0-16,0 0 0,-22 21 15,22 0-15,0 0 0,0 21 0,-22 22 16,22-22-16,0 1 16,0-1-16,0 21 0,21-20 0,0 20 15,0-20-15,-21 20 0,21 1 0,0-22 16,0 21-16,0-20 0,0 20 15,0-20-15,0 20 0,0-21 0,0 1 16,21-1-16,0-21 0,-21 22 0,21-22 16,0 0-16,22 0 0,-22 0 15,21-21-15,-21 0 0,22 21 16,-1-21-16,0 0 0,1 0 16,-1 0-16,0 0 0,-21-21 0,22 0 0,-1 0 15,-21 0-15,22 0 0,-22-1 16,21 1-16,-21 0 0,0 0 15,1-21-15,-22 20 0,0-20 0,21 21 16,-21-64-16,0 64 0,0 0 16,0-21-16,0 20 0,0 1 15,-21 21-15,21-21 0,-22 21 16,1 0-16,21 21 16,-21 0-16,21 1 0,0-1 15,0 21-15,0-21 0,0 22 0,-21-22 16,21 21-16,0 0 0,0-20 0,0-1 15,0 21-15,0-21 0,0 0 16,21 1-16,0-1 0,0 0 16,1-21-16,-22 21 0,21-21 0,0 0 15,0 0-15,0 0 0,0 0 0,22 0 16,-22-21-16,0 0 0,0 21 16,0-21-16,1-1 0,-1 1 15,0 0-15,-21 0 0,21 0 0,0-22 16,0 22-16,-21 0 0,0-21 15,22 21-15,-22-1 0,21 1 0,-21 0 16,0 0-16,0 42 31,0 0-31,0 0 0,0 1 16,0-1-16,0 0 0,0 0 0,0 21 16,0-20-16,0-1 0,0 0 0,0 0 15,0 0-15,0 0 16,0 1-16,21-22 0,-21 21 0,21-21 15,0 0 1,0 0-16,1 0 0,-1 0 16,0-21-16,0-1 15,0 22-15,0-21 0,1 0 0,-1 0 16,-21 0-16,21 0 0,0-1 0,0 1 16,-21 0-16,21-21 0,-21 21 15,22-1-15,-22 1 0,0 0 16,21 0-16,-21 0 0,21 21 0,0 0 15,-21 21 1,0 0 0,0 0-16,0 0 0,0 1 0,0-1 15,0 0-15,0 0 0,0 0 16,0 0-16,0 1 0,0-1 16,0 0-16,0 0 0,0 0 0,0 0 15,21-21-15,0 22 0,1-1 0,-1-21 16,0 21-16,0-21 15,0 0-15,0 0 0,1 0 0,-1 0 16,0 0-16,0 0 0,0-21 0,0 21 16,1-21-16,-1-1 0,0 22 0,0-21 15,0 0-15,0 0 0,1 0 16,-1 0-16,-21-22 0,21 22 0,0 0 16,-21-21-16,0 20 0,0 1 0,0 0 15,0 0-15,0 0 16,0 0-16,0-1 0,-21 22 15,0 0-15,0 0 16,-1 0-16,22 22 0,-21-1 16,0 0-16,21 0 0,-21 0 0,21 0 15,0 1-15,0 20 0,-21-21 0,21 0 16,0 0-16,0 1 0,0-1 0,0 0 16,0 0-16,21 0 15,-21 0-15,21-21 0,0 0 0,0 0 16,1 0-16,-1 0 0,0 0 0,0 0 15,0 0-15,0 0 0,1 0 16,-1 0-16,0-21 0,21 0 16,-21 21-16,1-21 0,-1 0 0,0 0 15,0-22-15,0 22 0,0-21 0,1-1 16,-1 1-16,0 0 0,0-1 16,0-20-16,0 21 0,1-22 0,-22 22 15,21-1-15,0-20 0,-21 21 16,0-1-16,0 1 0,21 0 0,-21-1 15,0 22-15,0-21 0,0 21 0,0-1 16,0 1-16,-21 42 31,21 1-31,-21-1 0,0 21 16,-1-21-16,22 22 0,-21-1 0,21 0 16,-21 1-16,0-1 0,21 0 15,0 1-15,0-1 0,0 0 0,0 1 16,0-1-16,0 0 0,0-21 0,0 22 15,0-1-15,0-21 0,0 22 16,0-22-16,0 0 0,21 0 0,-21 0 16,21 0-16,0-21 0,1 22 15,-1-22-15,0 0 0,0 0 0,0 0 16,0 0-16,1 0 16,-1 0-16,0 0 0,0-22 0,0 1 15,0 0-15,1 21 0,-1-21 16,0 0-16,-21 0 0,0-22 15,21 22-15,-21 0 0,0 0 0</inkml:trace>
  <inkml:trace contextRef="#ctx0" brushRef="#br0" timeOffset="116588.38">2222 9377 0,'-21'-21'15,"0"21"1,0 0 15,21-21-31,-21 21 0,0 0 16,21-22-16,-22 22 0,22-21 16,0 0-16,0 0 15,0 0 1,0 0-16,0-1 0,22 22 15,-1-21-15,0 21 16,0 0-16,0-21 0,0 21 16,1 0-16,-1 0 0,0 21 15,0 0-15,0 1 0,0-1 16,1 0-16,-22 0 0,21 0 16,-21 22-16,0-22 0,0 21 0,0 0 0,0 1 15,-21 41 1,-1-41-16,1-1 0,-21 0 0,21 1 15,-22-1-15,22-21 0,-21 22 16,21-22-16,-22 21 0,22-21 0,0 0 16,-21 1-16,21-22 0,-1 21 15,1-21-15,0 0 0,0 0 0,0 0 16,0 0-16,-1 0 0,1 0 16,0-21-16,0-1 0,0 22 0,21-21 15,0 0-15,-21 0 0,21 0 16,0 0-16,0-22 0,0 22 0,0 0 15,0-21-15,0 20 0,21 1 16,-21 0-16,21 0 0,0 0 0,0 21 16,0 0-16,1 0 15,20 0-15,-21 0 0,0 0 0,0 21 16,1 0-16,-1 0 0,0 0 16,0 1-16,0 20 0,0-21 0,1 0 15,-22 0-15,0 1 0,21-1 16,-21 0-16,21 0 0,-21 0 0,0 0 15,0 1-15,21-22 16,-21 21-16,21-21 16,0 0-1,1 0 1,-22-21-16,21 21 0,0-22 16</inkml:trace>
  <inkml:trace contextRef="#ctx0" brushRef="#br0" timeOffset="116935.42">2879 9737 0,'0'0'0,"21"0"15,0 0 16,-21-21-31,0-1 16,0 1 0,0 42 31,-21-21-47,21 22 15,-21-22 1,21 21-16,0 0 15,0 0-15,-22-21 16,22 21-16</inkml:trace>
  <inkml:trace contextRef="#ctx0" brushRef="#br0" timeOffset="119294.07">4043 9440 0,'21'0'0,"-42"0"0,42-21 15,-21 0-15,21 21 0,-21-21 0,0 0 16,0 0-16,0 42 47,0 0-47,0 0 0,0 0 15,0 22-15,0-1 0,0 0 16,0 1-16,0-1 0,0 0 16,0 1-16,0-1 0,0 0 0,0 1 15,0-1-15,0-21 0,0 0 0,0 22 16,0-22-16,0 0 0,0 0 16,0-42 30,0 0-46,0 0 0,0-1 0,0-20 16,0 21-16,0-21 0,0-1 16,0 1-16,0 0 0,0-1 0,0 1 15,21 0-15,-21-1 0,21 1 16,1 21-16,-22-22 0,21 22 16,0 0-16,0 21 0,-21-21 0,21 21 15,0 0-15,1 0 0,-1 0 16,0 21-16,0 0 0,0 0 0,0 1 15,1 20-15,-1-21 0,-21 21 0,21-20 16,0 20-16,-21 0 0,0-21 16,0 22-16,21-1 0,-21-21 0,0 0 15,0 1-15,21-1 0,-21 0 0,0 0 16,0 0 0,0-42 15,0 0-31,22 0 15,-22 0-15,21-1 0,-21-20 0,0 21 16,21-21-16,0 20 0,0-20 16,-21 0-16,21-1 0,1 22 0,-1-21 15,21 21-15,-21-22 0,0 22 16,1 0-16,20 21 0,-21 0 0,0 0 16,0 0-16,1 0 0,-1 0 0,0 21 15,0 0-15,0 1 0,-21-1 0,0 21 16,21-21-16,-21 22 0,0-22 15,0 21-15,22 0 0,-22-20 16,0 20-16,0-21 0,0 0 0,0 0 16,0 1-16,0-1 0,0 0 15,0 0-15,21-21 0,0 21 16,0-21-16,0 0 0,0 0 16,1-21-16,-1 0 15,0 21-15,0-21 0,0 0 16,0-1-16,1 1 0,-1 0 0,0 0 0,0-21 15,0 20-15,-21 1 0,21-21 16,1 21-16,-22-22 0,0 22 16,0 0-16,21-21 0,-21 21 0,0-1 15,21 22-15,-21-21 0,0 42 32,0 1-32,0-1 0,-21 0 15,21 0-15,-21 21 0,21-20 16,0 20-16,0-21 0,0 21 0,0-20 15,0 20-15,0-21 0,0 0 0,0 0 16,0 22-16,0-22 16,21 0-16,-21 0 0,21-21 0,0 0 15,0 0-15,0 0 0,1 0 16,20 0-16,-21 0 0,0-21 16,22 21-16,-22-21 0,0 0 0,21 0 15,-21-1-15,1 1 0,-1 0 16,0 0-16,0-21 0,0 20 15,0-20-15,-21 21 0,0-21 0,22 20 16,-22-20-16,0 21 0,0 0 0,0 0 16,0-1-16,0 1 15,0 42 1,0 1 0,0-1-16,0 0 15,0 21-15,0-21 0,0 22 0,0-1 16,0-21-16,0 22 0,0-22 0,0 21 15,0-21-15,21 0 16,-21 22-16,21-22 0,-21 0 0,21 0 16,0 0-16,0 1 0,1-22 15,-1 0-15,0 0 16,0 0-16,0 0 0,0 0 0,1-22 16,-1 1-16,0 0 0,21 0 0,-21 0 15,1-22-15,-1 22 0,21-21 16,-21 0-16,0-1 0,1 1 0,-1 0 15,0-22-15,0 22 0,0-1 0,0 1 16,1 0-16,-22-1 0,0 1 16,0 0-16,21 21 0,-21-22 15,0 22-15,0 0 0,0 0 0,0 0 0,0-1 16,0 1-16,0 42 31,0 1-31,0-1 0,0 0 0,-21 0 16,21 21-16,0 1 0,0-1 0,-22-21 15,22 22-15,-21-1 0,21 21 16,-21-20-16,21-1 0,0 0 0,0 1 16,0 20-16,0-20 0,0-1 0,0 0 15,0-21-15,0 22 0,0-22 16,0 0-16,0 0 0,0 0 0,21 1 16,0-1-16,1-21 0,-1 0 15,21 0-15,-21 0 16,0 0-16,1 0 0,20 0 0,0-21 15,-21-1-15,22 1 0,-22 0 0,21-21 16,1 21-16,-22-22 0,21 1 0,-21 0 16,0-1-16,22 1 0,-22 0 15,-21-1-15,21-20 0,0 20 0,-21 1 16,21 0-16,-21-1 0,0 1 0,0 0 16,22-1-16,-22 22 0,0-21 15,21 21-15,-21 0 0,0-1 0,0 1 16,0 0-16,0 42 31,0 22-15,0-22-16,0 0 0,0 21 0,0 1 15,-21-1-15,21 0 0,0 1 16,0-1-16,-22 0 0,22 1 0,0-1 16,-21 0-16,21 1 0,0-1 0,0 0 15,0 1-15,0-22 0,0 21 16,0-21-16,0 0 0,0 1 0,0-1 15,0 0-15,21 0 0,1-21 16,-1 0-16,0 21 0,0-21 0,0 0 16,0 0-16,1 0 15,-1-21-15,0 0 0,0 21 0,0-21 16,22-22-16,-22 22 0,0 0 0,0-21 16,0 21-16,0-22 0,1 22 15,20-42-15,-21 41 0,0 1 16,-21 0-16,0 0 0,21 21 15,-21 21 1,0 0-16,0 0 16,-21-21-16,21 43 0,-21-22 0,21 0 15,0 0-15,0 0 0,0 1 0,0-1 16,0 0-16,0 0 0,0 0 16,0 0-16,21-21 15,0 0-15,1 0 16,-1 0-16,0 0 0,0 0 15,0 0-15,0-21 0,1 0 16,-1 0-16,0 0 0,0 0 0,0-22 16</inkml:trace>
  <inkml:trace contextRef="#ctx0" brushRef="#br0" timeOffset="119584.41">7937 9038 0,'0'0'0,"-21"21"16,-21 22-16,42-22 16,-21 0-16,21 0 15,0-42 32,0 0-47,0 0 16,-21 21-16,21-21 0,-22-1 15,1 22-15,0-21 16,0 21-16,0 0 16,0 0-16,-1 21 15,1-21-15,21 22 0,-21-1 16,0-21-16,0 21 0</inkml:trace>
  <inkml:trace contextRef="#ctx0" brushRef="#br0" timeOffset="119812.28">6921 9462 0,'0'0'0,"22"0"31,-1 0-31,0 0 16,0 0-16,43 0 0,-43 0 15,0-22-15,21 22 0,-21-21 16,22 21-16,-22-21 0,0 21 0,21-21 16,-20 21-16,20-21 0,-21 21 0,43-21 15</inkml:trace>
  <inkml:trace contextRef="#ctx0" brushRef="#br0" timeOffset="121786.19">8890 9673 0,'0'0'0,"21"0"0,0 0 16,0 0-16,1-21 0,-1 21 0,21-21 16,-21 0-16,22 0 0,-22-1 15,21 1-15,0 0 0,-20-21 0,20 21 16,-21-22-16,21 22 0,-20-21 15,20-1-15,-21 1 0,0 0 0,0-1 16,1 1-16,-1 0 0,0-22 16,-21 22-16,0 0 0,0-1 0,0 1 15,0 0-15,0-1 0,0 22 0,0-21 16,0 21-16,0-1 0,-21 22 16,0-21-16,-1 21 0,1 0 0,0 0 15,0 21-15,0 1 0,0-1 16,-1 21-16,1 0 0,0 1 15,0-1-15,0 22 0,21-1 16,0-21-16,0 22 0,-21-1 0,21-20 16,0 20-16,0-20 0,0 20 15,0-21-15,0 1 0,0-1 0,0 0 16,0 1-16,42 20 0,-21-42 16,21 1-16,-20-1 15,-1-21-15,21 0 0,-21 0 0,0 0 16,22 0-16,-22 0 0,21 0 0,-21 0 15,22-21-15,-1-1 0,0 1 16,-20 0-16,20 0 0,0 0 16,1-22-16,-22 22 0,21 0 0,-21 0 0,0-21 15,-21 20-15,0 1 0,0 0 16,0-21-16,0 21 0,0-1 16,0 1-16,0 0 0,-21 0 0,21 0 15,-21 0-15,0 21 0,0 0 16,0 21-1,21 0-15,-22 0 0,22 21 16,-21-20-16,21 20 0,0-21 0,0 21 16,0 1-16,0-1 0,0-21 15,0 22-15,0-22 0,0 0 0,0 0 16,0 0-16,21 0 0,1 1 0,-1-22 16,0 0-16,0 0 0,0 0 0,0 0 15,1 0-15,-1 0 16,0 0-16,0 0 0,0-22 0,0 22 15,1-21-15,20 0 0,-21 0 0,0 0 16,0 0-16,1-1 0,20 1 16,-21 0-16,-21 0 0,21 0 0,-21 0 15,21-1-15,-21 1 0,22 0 0,-22 0 16,0 0-16,0 42 31,0 0-31,0 0 16,0 0-16,0 22 0,0-22 15,0 0-15,0 0 0,0 0 16,0 1-16,0-1 0,21 0 16,-21 0-16,0 0 0,0 0 0,21-21 15,-21 22-15,21-22 0,0 0 0,0 0 16,1 0-16,-1 0 16,0 0-16,0 0 0,0-22 0,0 1 15,1 0-15,-1 0 0,0 0 16,0 0-16,0-1 0,0 1 0,1 0 15,-1-21-15,0 21 0,0-1 0,0 1 16,-21 0-16,21 0 0,22-21 16,-22 42-1,-21 21 1,0 0-16,0 0 16,0 0-16,0 0 0,0 1 0,0-1 15,-21 0-15,21 0 0,0 0 16,0 0-16,0 1 0,0-1 15,21-21-15,0 21 0,0-21 16,0 21-16,1-21 0,-1 0 16,0 0-16,0 0 0,0 0 0,0 0 15,22 0-15,-22 0 0,0-21 0,21 0 16,-20 21-16,-1-21 0,0-1 16,0 1-16,0 0 0,0 0 15,1 0-15,-1 0 0,-21-1 0,0 1 0,0 0 16,0 0-16,0 0 0,0 0 15,0-1-15,0 1 0,0 0 16,0 0-16,-21 21 16,-1 0-16,1 0 0,0 21 15,21 0-15,-21 0 0,21 1 16,-21-1-16,21 21 0,0-21 16,0 0-16,0 1 0,0 20 0,0 0 15,0-21-15,0 1 0,0 20 16,0-21-16,21-21 0,0 21 15,-21 0-15,21-21 0,0 0 16,22 22-16,-22-22 0,0 0 0,0 0 0,0 0 16,22 0-16,-22 0 0,0-22 15,0 1-15,22 21 0,-22-21 16,0 0-16,0 0 0,0-22 0,0 22 16,1-21-16,41-22 15,-42 22-15,0 0 0,1-1 0,-1 1 0,0 0 16,0-22-16,0 22 0,0-22 15,1 1-15,-1 21 0,0-22 16,-21 22-16,21-22 0,0 22 0,-21 21 16,0-22-16,0 22 0,0 0 15,0 0-15,-21 21 16,0 0-16,0 21 0,0 0 0,-1 0 16,1 22-16,0 20 15,0-20-15,0-1 0,0 21 0,21 1 16,0-22-16,0 22 0,0-22 0,-22 22 15,22-22-15,0 0 0,0 1 0,0-22 16,0 21-16,0 0 0,22-20 16,-22-1-16,21 0 0,0 0 0,0 0 15,0 0-15,0 1 0,1-22 16,-1 0-16,0 0 0,21 0 0,-21 0 16,1 0-16,-1 0 0,0 0 0,0-22 15,0 1-15,0 21 0,1-21 16,-1 0-16,0 0 0,0 0 0,0-1 15,0 1-15,-21 0 0,0 0 16,22-21-16</inkml:trace>
  <inkml:trace contextRef="#ctx0" brushRef="#br0" timeOffset="123125.45">1778 11176 0,'-21'0'16,"21"-21"47,0 0-63,21 0 15,0-1-15,0 22 16,0-21-16,1 21 0,-1 0 15,0 0 1,-21 21-16,21 1 0,-21-1 16,0 0-16,0 0 0,0 21 15,0-20-15,0-1 0,0 21 0,0-21 16,0 22-16,0-22 0,-21 0 0,0 21 16,21-21-16,-21 1 0,-1-1 15,1 0-15,0 0 0,0 0 16,0-21-16,0 21 0,-1-21 15,1 0-15,21 22 16,0-44 0,0 1-1,0 0-15,21 0 16,1 21-16,-1-21 0,0 21 16,0-21-16,0 21 0,0 0 15,1 0-15,-1 0 0,0 0 16,0 0-16,0 0 0,0 21 15,1 0-15,-22 0 0,21 0 0,0 0 16,-21 1-16,0-1 0,0 0 16,0 21-16,0-21 0,0 1 15,0-1-15,0 0 0,0 0 0,-21 0 16,0 0-16,-1 1 0,1-1 16,0-21-16,0 21 0,0-21 0,0 0 15,-22 0-15,22 0 0,0 0 16,-21 0-16,20 0 0,-20 0 15,21 0-15,0-21 0,0 21 0,-22-21 16,22 21-16,0-22 0,0 1 16,0 21-16,-1-21 0,1 0 0,21 0 15,-21 0-15,21-1 16,0 1 0,21 0-1,0 21-15,1-21 0,-1 21 16,0 0-16</inkml:trace>
  <inkml:trace contextRef="#ctx0" brushRef="#br0" timeOffset="123405.29">2519 11642 0,'0'-21'16,"0"-1"0,-21 22 15,21 22 0,0-1-31,0 0 16,21-21-1,0 0-15,0 0 16</inkml:trace>
  <inkml:trace contextRef="#ctx0" brushRef="#br0" timeOffset="124028.94">4445 10943 0,'0'0'0,"21"-21"0,-21 0 0,0 0 16,0 0-16,0-1 0,0 1 15,0 0-15,0 0 0,0 42 47,-21 0-47,21 22 0,0-1 16,-21 0-16,21 22 0,0-22 15,-21 43-15,21-22 0,0 1 16,-22-1-16,1 1 0,0-1 0,0 1 16,21-1-16,-21-20 0,0-1 15,-1 0-15,22 1 0,0-1 0,-21-21 16,21 0-16,0 0 0,-21 1 0,21-1 16,0-42 15,0-1-31,21 22 0,-21-21 15,21-21-15,1 21 0,-1-22 16,0 22-16</inkml:trace>
  <inkml:trace contextRef="#ctx0" brushRef="#br0" timeOffset="124320.77">4974 10732 0,'0'0'0,"0"21"0,0 0 16,0 21-16,0-21 0,0 22 16,0-1-16,0 22 0,0-22 0,0 21 15,0 1-15,0-22 0,0 22 16,-21-1-16,0 1 0,21-22 0,-21 0 16,-1 22-16,1-43 0,21 21 0,0 1 15,0-22-15,-21 0 0,21 0 16,0 0-16,-21 1 0,21-1 15,-21-42 17,0-1-17,-1 1-15,1 21 0</inkml:trace>
  <inkml:trace contextRef="#ctx0" brushRef="#br0" timeOffset="124714.05">4403 11621 0,'0'21'0,"0"-42"0,-22 42 16,22 0-16,0 0 16,22-21-1,-1 0-15,0 0 16,0 0-16,0 0 0,0 0 0,22 0 16,-22 0-16,21-21 0,1 21 0,-1-21 15,0 0-15,1 21 0,-1-22 16,21 1-16,-20 21 0,-1-21 15,0 0-15,1 0 0,-1 0 0,0-1 0,1 22 16,-22-21-16,0 0 0,21 21 16,-20-21-16,-1 21 15,0 0-15,-21 21 32,0 0-32,0 0 0,0 1 15,0 20-15,0-21 0,0 0 0,0 0 16,0 1-16,0-1 0,0 0 15,0 0-15,-21 0 0,21 0 16,-21-21-16,21 22 0,0-44 47,0 1-47</inkml:trace>
  <inkml:trace contextRef="#ctx0" brushRef="#br0" timeOffset="125012.88">5461 11155 0,'0'-21'31,"0"0"-15,-21 21 46,0 0-46,21 21 15,21-21-15,0 0-16,0 0 0</inkml:trace>
  <inkml:trace contextRef="#ctx0" brushRef="#br0" timeOffset="125477.62">5757 11409 0,'0'0'16,"0"-21"15,0 0-31,0-1 16,21 22-16,1-21 0,-1 21 0,0 0 15,0-21-15,21 21 0,-20 0 16,-1 0-16,21 0 0,-21 21 0,0 0 16,1-21-16,-1 22 0,0 20 0,0-21 15,0 0-15,-21 0 16,0 22-16,0-22 0,0 21 0,0-21 15,0 1-15,-21 20 0,0-21 0,0 0 16,21 0-16,-21 1 0,21-1 0,-22-21 16,1 0-1,21-21 1,0-1-16,0 1 16,0 0-16,0 0 0,0 0 15,0 0-15,21-1 0,-21-20 0,0 21 16,0 0-16,22-22 0,-22 22 0,21 0 15,-21 0-15,0-21 0,21 20 16,0 22-16,-21-21 0,21 0 16,0 21-16,1 0 15,-1 0 1,0 21 0,-21 0-16,21 1 0</inkml:trace>
  <inkml:trace contextRef="#ctx0" brushRef="#br0" timeOffset="126320.11">6943 11536 0,'0'0'0,"0"-21"0,21 21 0,-21-21 16,0-1-16,0 1 0,0 0 15,0 0-15,0 0 0,-21 0 0,-1 21 16,1-22-16,21 1 0,-21 0 0,0 0 16,0 21-16,0 0 0,-22 0 15,22 0-15,0 0 0,0 0 0,0 21 16,-1 0-16,1 0 0,0 1 0,0 20 16,0-21-16,0 21 15,-1-20-15,1 20 0,21-21 0,0 21 16,0-20-16,0 20 0,0-21 0,0 0 0,0 0 15,0 1 1,0-1-16,21-21 0,1 0 16,-1 0-16,0 0 0,21 0 0,-21 0 15,1 0-15,-1-21 0,0 21 0,0-22 16,0 1-16,0 0 0,1 0 16,-1 0-16,0 0 0,0-1 0,-21 1 15,0 0-15,21-21 0,-21 21 0,21-1 16,-21-20-16,0 21 0,0 0 15,0 0-15,0-1 0,0 44 47,0-1-47,0 0 0,-21 0 0,21 0 16,0 22-16,-21-22 0,21 21 0,0-21 16,0 0-16,0 22 0,0-22 15,0 0-15,0 0 0,0 0 0,0 1 16,0-1-16,21 0 0,0-21 15,1 0-15,-1 0 16,0 0-16,0 0 0,21 0 0,-20 0 16,-1-21-16,0 21 0,0-21 0,0-1 15,22 22-15,-22-21 0,0 0 0,0 0 16,0 0-16,0 0 16,1-22-16,-22 22 0,21 0 0,-21 0 15,21-22-15,-21 22 0,0 0 0,0 0 16,0 0-16,-21 21 31,21 21-31,0 0 0,-21 0 16,21 0-16,0 1 0,0-1 15,0 0-15,0 0 0,0 0 0,0 0 16,0 1-16,0-1 0,0 0 0,0 0 16,0 0-16,0 0 0,0 1 15,0-1-15,21-21 16,-21 21-1,21-21 1,0 0-16,0 0 16,0-21-16,1 21 15,-1-21-15,-21-1 0,21 1 0</inkml:trace>
  <inkml:trace contextRef="#ctx0" brushRef="#br0" timeOffset="127283.75">7916 11345 0,'0'0'0,"0"-21"0,0 0 15,-21 0-15,0 0 0,0 21 16,0 0-16,-1 0 0,1 0 16,0 21-16,21 0 0,-21 0 15,0 0-15,21 22 0,-21-22 16,21 21-16,0-21 0,-22 22 15,22-1-15,-21-21 0,21 0 0,0 22 0,0-22 16,0 0-16,0 0 16,0 0-16,0 1 0,21-1 0,1-21 15,-1 0-15,0 21 0,0-21 0,0 0 16,22 0-16,-22 0 0,21 0 0,0 0 16,-20-21-16,20 0 0,0 21 15,1-22-15,-22 1 0,21 0 0,0 0 16,1-43-16,-22 43 0,0-21 15,0 0-15,0-1 0,1 1 16,-22 0-16,21-1 0,-21-20 0,0 20 16,0 1-16,0 0 0,0-1 0,0 22 15,0 0-15,0 0 0,0 0 16,0 0-16,-21 21 16,-1 0-16,22 21 15,-21 0-15,21 0 0,0 21 16,0-20-16,0 20 0,-21 21 0,21-20 15,0-1-15,-21 43 0,0-43 16,21 0-16,0 1 0,0-1 0,-21-21 16,21 22-16,0-22 0,0 0 15,0 0-15,0 0 0,0 0 0,0 1 16,21-22 15,-21-22-31,21 1 16,0 21-16,-21-21 0,21 0 0,0 0 15,-21 0-15,22 21 0,-1-22 16,-21 1-16,0 0 0,21 21 16,0-21-16,-21 42 15,21-21 1,-21 21-16,0 0 0,0 1 16,21-1-16,-21 0 0,0 0 15,22 0-15,-22 0 0,21 1 16,0-22-16,0 21 0,0-21 15,0 0-15,1 0 0,-1 0 16,0 0-16,0 0 0,0 0 0,0 0 16,1-21-16,-1-1 0,0 22 0,0-21 15,-21 0-15,21 0 16,0 0-16,-21 0 0,22-1 0,-22 1 16,0 0-16,21 0 0,-21 0 0,21 0 15,-21-1-15,0 1 0,0 0 0,0 42 31,0 0-31,0 22 16,-21-22-16,21 0 0,-21 0 16,21 0-16,0 1 0,0-1 15,0 0-15,0 0 0,0 0 16,0 0-16,0 1 0,21-22 31,0 0-31,0 0 16,0 0-16,-21-22 15,21 22-15,1-21 0,-22 0 0,0 0 16,21 0-16,0 0 0</inkml:trace>
  <inkml:trace contextRef="#ctx0" brushRef="#br0" timeOffset="127453.65">8975 11218 0,'-22'0'0,"1"0"16,0 0-16,0 0 15,21 22 1</inkml:trace>
  <inkml:trace contextRef="#ctx0" brushRef="#br0" timeOffset="128068.3">9588 11324 0,'0'0'0,"22"0"0,-22-21 16,0 0-1,0 0-15,0 0 0,0-1 16,-22 22-1,1 0-15,0 0 16,0 0-16,0 0 0,0 22 0,21-1 16,-22 0-16,1 0 0,0 0 15,21 22-15,0-22 0,-21 0 16,21 21-16,-21-21 0,21 22 0,-21-22 16,21 21-16,0-21 0,0 1 0,0-1 15,0 0-15,0 0 0,0 0 0,0 0 16,0 1-16,21-22 15,0 0-15,0 0 0,0 0 16,0 0-16,1 0 0,20 0 0,-21-22 16,0 22-16,22-21 15,-22 0-15,21 21 0,0-21 0</inkml:trace>
  <inkml:trace contextRef="#ctx0" brushRef="#br0" timeOffset="128857.36">10096 11345 0,'0'0'0,"0"-21"16,-21 21-16,0 0 16,0 0-16,0 0 0,0 0 15,-1 0-15,1 21 0,0 1 0,0-1 16,21 0-16,-21 0 0,0 0 16,21 0-16,0 1 0,0 20 15,-22-21-15,22 0 0,0 0 0,0 1 0,0-1 16,0 0-16,22 0 15,-1-21 1,0 0-16,0 0 0,0 0 0,0 0 16,1 0-16,-1-21 0,0 21 0,21-21 15,-21 0-15,1-1 0,20 1 16,-21 0-16,0-21 0,0 21 0,1-1 16,-1 1-16,-21-21 0,0 21 0,0 0 15,21-1-15,-21 1 0,0 0 16,0 42-1,0 0 1,0 1-16,0-1 0,0 21 16,-21-21-16,21 0 0,0 1 15,0 20-15,0-21 0,0 0 0,0 0 16,0 1-16,0-1 0,0 0 0,0 0 16,21 0-16,-21 0 0,21-21 15,0 22-15,0-22 0,1 0 16,-1 0-16,0 0 0,0 0 0,0 0 15,0 0-15,22 0 0,-22-22 0,21 22 16,-21-21-16,1 0 0,20 0 16,-21 21-16,0-42 0,0 20 15,22 1-15,-22 0 0,0-21 0,0-1 0,0 22 16,1-21-16,-22-22 16,21 22-16,0 0 0,0-1 0,-21 1 15,0 0-15,21-1 0,-21 1 0,0 0 16,21 21-16,-21-22 0,0 22 0,0 0 15,0 0-15,0 42 32,0 0-32,-21 21 0,21-20 15,-21 20-15,0 0 0,21 1 16,-21-1-16,21 21 0,-21-20 16,-1 20-16,22-20 0,0-1 0,0 21 0,0-20 15,0-1-15,0-21 16,0 22-16,0-1 0,0-21 0,0 0 15,0 0-15,22 1 0,20-1 16,-21 0-16,0-21 0,0 21 0,1-21 16,-1 0-16,0 0 0,0 0 15,0 0-15,0 0 0,1-21 16,-1 21-16,0-21 0,0 0 0,0 21 0,22-43 16,-43 22-16,0 0 0,0 0 15</inkml:trace>
  <inkml:trace contextRef="#ctx0" brushRef="#br0" timeOffset="130650.04">12340 11049 0,'0'-21'0,"-21"21"0,0 0 16,0 0-1,21-21 79,21 21 94,0 0-95,-21-21-46,0-1-16,21 22 1,-21-21-17,0 42 126,0-42 62,0 0-156,21 21 0,-21 21-32,0 0 1,0 1-16,21-22 16,1 0-1,-22-22 95</inkml:trace>
  <inkml:trace contextRef="#ctx0" brushRef="#br0" timeOffset="132524.98">1714 12891 0,'0'0'0,"0"-22"16,0 44 30,0-1-46,0 0 16,0 21-16,0-21 0,0 22 0,-21-1 16,21 0-16,-21 1 0,0-22 15,0 21-15,21 1 0,-21-1 16,-1-21-16,1 21 0,0-20 16,21-1-16,-21 0 0,21 0 0,-21 0 15,21 0-15,-21-21 16,21-21-1,0 0 1,0 0-16,0 0 16,21 0-16,0 21 0,0-22 15,0 22-15,0-21 0,1 21 16,-1-21-16,0 0 0,21 21 0,-21-21 16,1 21-16,-1-21 15,21-1-15,-21 22 0,0-21 0,1 21 16,-1-21-16,0 0 0,0 0 15,-21 0-15,21 21 0,-21-22 16,0 1-16,0 0 0,0 0 16,0 0-16,0 0 0,0-1 15,0 1-15,0 42 32,0 1-17,0-1-15,-21 0 0,21 21 0,0-21 16,0 22-16,0-1 0,0 0 15,0-20-15,-21 20 0,21 0 16,0 1-16,0-22 0,0 21 0,0 0 16,0-20-16,-21 20 0,21-21 15,0 21-15,0-20 0,0-1 0,-21 0 16,21 0-16,0 0 16,21-42 15,0 0-16,-21 0-15,21 0 0</inkml:trace>
  <inkml:trace contextRef="#ctx0" brushRef="#br0" timeOffset="132929.75">2667 13441 0,'0'0'0,"-21"0"0,0 0 31,21-21 16,0 0-47,0-1 16,-22 22 15,1 0-15,0 0-16,21 22 15,0-1 1,21-21 31</inkml:trace>
  <inkml:trace contextRef="#ctx0" brushRef="#br0" timeOffset="134084.01">4826 13039 0,'0'0'16,"0"-21"-16,0-1 0,0 1 16,0 0-16,0 0 0,0 0 0,0 0 15,0-1-15,-21 22 16,21-21-16,-21 21 15,-1 0-15,1 0 16,21 21-16,0 1 0,0 20 16,0 0-16,-21 1 0,21-1 0,0 0 15,0 1-15,0 20 0,0-21 16,-21 1-16,21 20 0,0-20 0,0-1 16,0 0-16,0 1 0,0-1 15,0 0-15,0-21 0,-21 22 0,21-22 16,0 0-16,0 0 0,0-42 47,0 0-32,0 0-15,0 0 0,0-1 16,0-20-16,0 21 0,0 0 0</inkml:trace>
  <inkml:trace contextRef="#ctx0" brushRef="#br0" timeOffset="134637.31">4508 13123 0,'0'0'0,"-21"-21"0,21 0 0,0-21 16,0 21-16,0-1 0,0 1 15,0 0-15,0-21 0,21 21 16,1-1-16,20 1 0,-21 0 0,0 0 16,22 21-16,-1-21 0,-21 21 0,21 0 15,1 0-15,-1 21 0,0 0 16,1 0-16,-1 22 0,0-1 15,-20 0-15,20 1 0,-21-1 0,0 0 16,0 1-16,1-1 0,-22 0 16,21 1-16,-21-1 0,0 0 0,0 1 15,0-22-15,0 21 0,0-21 0,0 22 16,0-22-16,0 0 16,0 0-16,0-42 31,0 0-31,0 0 0,0-1 0,0 1 15,0 0-15,21 0 0,0-21 0,0-1 16,-21 1-16,21 0 16,1-1-16,-1 1 0,0 0 0,0-22 15,0 22-15,43-64 0,-43 85 16,21-22-16,-21 22 0,22 0 16,-22 21-16,21 0 0,-21 21 0,1 0 15,-1 22-15,0-22 0,0 21 16,-21 22-16,0-22 0,0 0 0,0 1 15,0 20-15,0-20 0,0-1 0,0 0 16,-21 1-16,0-1 0,0 0 16,21 1-16,0-1 0,0-21 0,0 21 15,0-20-15,0-1 0,0 0 16,0 0-16,21-21 31,-21-21-15,21 0-16,-21 0 0,21-1 0,0 1 15</inkml:trace>
  <inkml:trace contextRef="#ctx0" brushRef="#br0" timeOffset="135977.14">5969 13653 0,'0'42'15,"21"-42"1,0-21-1,0 0 1,1 21-16,-1-22 0,0 1 16,0-21-16,0 21 0,0 0 0,1-1 15,-1-20-15,-21 21 0,21-21 0,0 20 16,0-20-16,-21 21 0,0-21 16,0 20-16,0 1 0,21 0 0,-21 0 15,0 42 16,0 0-31,0 0 0,-21 1 0,21-1 0,0 21 16,0-21-16,0 22 0,-21-1 16,21-21-16,0 21 0,0 1 15,0-22-15,0 0 0,0 0 0,0 22 16,0-22-16,21 0 16,0-21-16,1 0 0,-1 0 15,0 0-15,0 0 0,0-21 16,0 0-16,1-1 0,-1 1 15,0 0-15,-21 0 0,21 0 0,0 0 16,-21-22-16,21 22 0,-21 0 0,0-21 16,0 20-16,0 1 0,0 0 15,0 0-15,0 0 0,0-22 16,0 65 15,0-1-31,0 0 0,0 0 16,0 0-16,0 0 0,0 1 0,0 20 15,0-21-15,0 21 0,22-20 16,-22-1-16,0 0 0,21 0 0,-21 0 16,21 0-16,-21 1 0,21-1 0,0-21 15,0 0-15,1 0 0,-1 0 16,21 0-16,-21 0 0,0 0 0,1 0 16,20 0-16,-21-21 0,0-1 0,22 1 15,-22 0-15,0 0 16,0 0-16,0 0 0,0-22 0,1 22 15,-1-21-15,-21 21 0,21-64 16,-21 43-16,21-1 0,-21 1 16,0 0-16,0-1 0,21 1 0,-21 0 15,0-1-15,0 1 0,0 21 0,0-22 16,0 22-16,0 0 0,0 42 31,0 0-31,-21 1 0,21 20 0,0 0 16,-21 1-16,21-1 0,0 21 15,0-20-15,0-1 0,0 22 0,0-22 16,0 0-16,0 1 0,0-1 0,0 0 16,0 1-16,0-1 15,0 0-15,0-21 0,0 1 0,21 20 16,0-21-16,0 0 0,1 0 16,-1-21-16,21 0 0,-21 0 15,0 0-15,1 0 0,-1-21 0,21 0 16,-21 0-16,22 0 0,-22 0 0,21-22 15,-21 22-15,22-21 0,-22-1 16,21 1-16,-21 0 0,0-1 16,1 1-16,-1 0 0,0-1 0,0 1 15,0-21-15,0 20 0,-21-41 16,22 41-16,-22 1 0,0 0 16,0 20-16,0 1 0,0 0 0,-22 21 31,22 21-31,-21 0 0,21 22 15,-21 41-15,21-41 0,0-1 16,-21 0-16,21 22 0,0-22 16,0 1-16,0-1 0,-21 0 0,21 1 15,0-1-15,0 0 0,0 1 0,0-22 16,0 0-16,0 21 0,0-21 16,0 1-16,21-22 0,0 21 15,0-21-15,0 0 0,1 0 0,-1 0 16,0 0-16,21 0 0,-21-21 15,1 21-15,-1-22 0,42-20 16,-42 21-16,1-21 0,-1 20 0,0 1 16,0 0-16,0-21 0,0 21 15,1-1-15,-22 1 0,0 0 0,21 21 16,-21-21-16,0 42 16,0 0-16,0 0 15,0 1-15,0-1 0,0 0 16,0 0-16,0 0 0,0 0 0,0 1 15,0-1-15,0 0 0,0 0 16,21 0-16,0-21 16,0 0-16,0 0 15,1 0-15,-22-21 0,21 0 16,0 0-16,0 0 16,-21-1-16,21 1 0,0-21 0</inkml:trace>
  <inkml:trace contextRef="#ctx0" brushRef="#br0" timeOffset="136204.6">8445 13018 0,'0'0'0,"-21"0"0,0 0 16,21-22 31,0 1-47,21 21 15,-21-21-15,0 0 16,-21 21 15,0 0-31,0 0 16</inkml:trace>
  <inkml:trace contextRef="#ctx0" brushRef="#br0" timeOffset="136414.78">7451 13250 0,'0'0'15,"-22"0"-15,1 22 16,42-22 0,1 0-16,-1 0 15,21 0-15,-21 0 0,0 0 16,22-22-16,-22 22 0,21 0 0,1-21 15,-22 21-15,21-21 0,0 0 0,-20 21 16,20-21-16,-21 21 0</inkml:trace>
  <inkml:trace contextRef="#ctx0" brushRef="#br0" timeOffset="137100.01">8996 13272 0,'0'0'15,"21"0"-15,-21-22 0,21 22 0,-21-21 16,0 0 0,0 42 15,0 0-31,0 1 0,0-1 15,-21 21-15,0 0 0,21 1 16,-21 20-16,21-20 0,0 20 0,-22 1 16,1-1-16,0 1 0,21-1 15,-21 1-15,0-1 0,21-21 0,-21 22 16,-1-1-16,22 1 0,-21 21 0,21-22 16,0 1-16,-21-1 0,0 1 15,0-22-15,21 21 0,-21-20 0,21-1 16,0 0-16,-22 1 0,22-22 0,0 0 15,0 0-15,0 0 0,0-42 47,0 0-47,0-21 0,0 21 16,0-22-16,0 1 0,22 0 0,-22-22 16,21 1-16,-21-1 0</inkml:trace>
  <inkml:trace contextRef="#ctx0" brushRef="#br0" timeOffset="137465.79">8890 13610 0,'0'0'0,"0"-42"0,0 0 16,0-1-16,0 22 0,0-21 0,0-22 15,0 43 1,0 0-16,0 0 0,0 0 16,0-1-16,21 22 0,0-21 0,22 0 15,-22 0-15,21 21 16,0-21-16,-20 21 0,20 0 0,0 0 15,1 0-15,-22 0 0,21 0 0,-21 21 16,0 0-16,1 0 0,-1 0 16,0 22-16,-21-22 0,0 0 15,0 21-15,0-20 0,0 20 0,0-21 0,0 21 16,-21-20-16,0-1 16,-1 0-16,-20 0 0,21 0 0,0 0 0,0-21 15,-1 22-15,-20-22 0,21 0 16,0 21-16,0-21 0,-1 0 15,1 0-15,21-21 47,0-1-31,21 1-16,1 0 0,-1 0 16</inkml:trace>
  <inkml:trace contextRef="#ctx0" brushRef="#br0" timeOffset="137786.79">9821 12742 0,'0'0'0,"0"-21"0,21 0 0,1-42 16,-22 41 0,0 44 15,0-1-31,0 0 0,0 21 0,0 1 15,0-1-15,0 21 0,0-20 16,-22 20-16,22-20 0,-21 20 0,0 1 16,21-22-16,-21 21 0,0-20 0,21-1 15,-21 22-15,21-22 0,-22-21 16,22 21-16,0-20 0,0 20 0,0-21 16,0 0-16,0 0 0,22-21 31,-1 0-31,0-21 15,0 0-15,0 0 0,0-21 16,1 20-16,-1 1 0</inkml:trace>
  <inkml:trace contextRef="#ctx0" brushRef="#br0" timeOffset="138216.06">10160 13272 0,'0'21'16,"21"-21"-1,0 0 1,0 0-16,1 0 0,-1 0 16,0 0-16,0 0 0,0 0 15,22-21-15,-22-1 0,0 22 0,0-21 16,21 0-16,-20 0 0,-1 0 16,0 0-16,0-1 0,-21 1 0,0 0 15,0 0-15,0 0 0,0 0 16,0-1-1,-21 22-15,0 0 0,0 0 0,-22 0 16,22 0-16,0 22 0,-21-1 16,20 0-16,-20 21 0,21-21 15,0 1-15,0 20 0,-22 21 16,43-20-16,0-22 0,0 21 0,0-21 16,0 1-16,0-1 0,0 0 15,21 0-15,1 0 0,-1 0 0,0 1 16,21-22-16,-21 0 0,22 21 0,-22-21 15,21 0-15,-21 0 0,22 0 16,-22 0-16,21 0 0,-21 0 0,22-21 16,-22-1-16,0 22 0,21-21 0,-20 0 15,-1 0-15,-21 0 0,21 0 16,0-1-16,0-20 0,-21 21 0,21-21 16</inkml:trace>
  <inkml:trace contextRef="#ctx0" brushRef="#br0" timeOffset="140717.19">1778 14711 0,'0'21'16,"21"-21"-1,0 21-15,0-21 16,1 0-16,-1 0 0,0 0 16,0 0-16,0 0 15,0 0-15,1 0 0,-1 0 16,-21-21 0,21 21-16,-42 0 46,0 0-30,21 21-16,-22-21 16,1 0-16,0 0 0,0 0 0,0 0 15,0 0-15,-1 0 16,1 21-16,0-21 0,0 0 16,0 0-1,0 22-15,-1-22 16,22 21-16,-21-21 0,0 21 15,0 0-15,0 0 0,0-21 16,-1 21-16,1 1 0,0-22 16,0 21-16,0 0 0,0 0 15,-1-21-15,22 21 16,-21-21-16,21 21 0,21-21 78,-21-21-78,22 0 0,-1 21 16,0 0-16,0-21 15,0 21-15,0 0 0,1-21 0,-1 21 16,21 0-16,-21 0 0,0 0 16,1 0-16,-1 0 0,0 0 15,0 0-15,0 0 0,0 21 0,1 0 16,20-21-16,-21 21 0,-21 0 15,21 1-15,0-1 0,-21 0 0,22 21 16,-22-21-16,0 1 16,0 20-16,0-21 0,0 0 0,-22 0 0,1 22 15,0-22-15,0-21 16,0 21-16,21 0 0,-21-21 0,-1 0 16,1 21-16,0-21 0,-21 0 15,21 0-15,-1 0 0,1 0 16,0 0-16,0-21 0,0 0 15,0 21-15,-1-21 0,22 0 16,-21 21 0,21-21-16,0-1 15,0 1-15,21 21 16,1-21-16,-1 21 0</inkml:trace>
  <inkml:trace contextRef="#ctx0" brushRef="#br0" timeOffset="141053.17">2392 15304 0,'0'0'0,"21"0"0,0 0 0,21 0 15,-20 0 1,-1 0-16,0-22 15,0 22-15,0-21 0,-21 0 0,21 0 16,-21 0-16,0 0 16,0-1-1,0 1-15,-21 21 16,0 0-16,0 0 0,0 0 16,0 0-16,-1 0 15,22 21 1,-21-21-16,21 22 0,0-1 15,21 0 1,1-21 0,-1 0-16,0 0 0</inkml:trace>
  <inkml:trace contextRef="#ctx0" brushRef="#br0" timeOffset="141604.85">4572 14584 0,'0'42'0,"0"-21"16,0 22-16,-21-22 0,0 21 0,-1 1 16,22-1-16,-21 21 0,0-20 15,0 20-15,0-20 0,21 20 0,-21-21 16,-1 22-16,1-1 0,0-20 0,0-1 15,21 0-15,-21 1 0,21-1 16,-21-21-16,21 0 0,0 1 0,0-1 16,0 0-16,21-21 31,0 0-31,0 0 0,0-21 16,0 0-16,1-1 0,-1-20 0,21 21 15</inkml:trace>
  <inkml:trace contextRef="#ctx0" brushRef="#br0" timeOffset="141884.69">5038 14605 0,'0'0'16,"0"42"0,-22-20-16,1-1 15,21 21-15,-21 0 0,21 1 16,-21-1-16,21 0 0,-21 1 15,0 20-15,21-20 0,0-1 16,-22 0-16,1 1 0,21-1 0,0 0 16,-21 1-16,0 20 0,0-42 15,21 0-15,0 1 0,0-1 0,0 0 16,0 0-16,-21 0 16,-1-21-16,22 21 0,-21-21 15,0 0-15,0 0 16,0 0-16,0 0 0</inkml:trace>
  <inkml:trace contextRef="#ctx0" brushRef="#br0" timeOffset="142658.25">4276 15473 0,'21'0'31,"0"0"-31,0-21 0,0 21 0,22 0 16,-22-21-16,21 21 0,0-22 0,1 22 15,-1-21-15,0 21 0,22-21 16,-22 0-16,1 0 0,-1 0 16,0 21-16,1-22 0,-1 1 15,0 0-15,1 21 0,-22-21 0,0 21 16,0 0-16,0 0 0,0 0 0,-21 21 16,0 0-1,0 0-15,0 1 0,0-1 0,0 0 16,0 0-16,0 0 0,0 22 15,0-22-15,0 0 0,0 0 0,0 0 16,0 0-16,0 1 0,0-1 16,22 0-16,-1-21 0,0 0 15,0 0-15,0 0 0,0 0 16,1 0-16,-1 0 0,0 0 16,0-21-16,21 21 0,-20-21 0,-1-1 15,21 1-15,-21 0 0,22 0 16,-22 0-16,0 0 0,21-1 15,-21 1-15,1 0 0,-1 0 0,0 0 16,-21 0-16,21-1 0,-21 1 0,21 0 16,0 21-16,-21-21 15,0 42 1,0 0-16,0 0 16,0 1-16,0 20 0,0 0 15,0 1-15,0-1 0,0 0 0,0 1 16,0 20-16,0-21 0,0 22 0,0-1 15,-21 1-15,21-1 0,0 1 16,-21 21-16,21-22 0,-21 1 0,21 84 16,0-64-16,-21-20 15,21-1-15,-21 22 0,21-21 16,-22 20-16,22-20 0,-21-1 0,0 1 16,0-22-16,0 22 0,0-22 0,-1 0 15,1 1-15,0-22 0,0 0 16,0 0-16,-22-21 0,22 0 0,0 0 15,-21 0-15,21 0 0,-22-21 16,22 0-16,-21 0 0,-1-22 0,22 22 16,-21-42-16,21 20 0,0-20 15,-1-1-15,1 1 0,0-1 16,21 1-16,-21-1 0,21-20 0,0 20 16,0 22-16,0-22 0,0 1 0,21 20 15,0 1-15,0 0 0,1-1 16,-1 22-16,21-21 0,-21 0 0,22 20 15,-1-20-15,0 0 0,1 21 0,20-22 16</inkml:trace>
  <inkml:trace contextRef="#ctx0" brushRef="#br0" timeOffset="144648.44">6540 14711 0,'0'0'0,"-21"0"0,0 0 0,0 0 0,21 21 15,-21 0-15,21 0 0,-21 1 16,-1-1-16,22 21 0,-21 0 16,21 1-16,0-1 0,0 22 0,-21-22 15,21 21-15,-21-20 0,21 20 0,0-20 16,0-1-16,0 0 0,-21 1 0,21-1 15,-21 0-15,21-21 16,0 1-16,0-1 0,0 0 0,0 0 16,0-42 15,0 0-31,0 0 16,0-1-16,0 1 0,21-21 0,0 21 15,-21-22-15,21 1 0,0 0 16,0 21-16,1-22 0,-1 22 0,0-21 15,21 21-15,-21-1 0,22 22 0,-22-21 16,21 21-16,-21 0 0,1 0 16,20 21-16,-21-21 0,0 22 0,0-1 15,1 0-15,-22 21 0,0-21 16,21 1-16,-21-1 0,0 21 16,0-21-16,0 0 0,0 1 0,0-1 15,-21 0-15,-1 21 0,1-21 0,-21 1 16,21-1-16,0 0 15,-1-21-15,1 0 0,0 21 0,-21-21 16,21 0-16,-1 0 0,1 0 0,0 0 16,-21 0-16,21-21 15,-1 0-15,1 21 0,21-21 16,-21 21-16,21-22 16,21 44 15,0-1-31,1 0 15,-1 0-15,0 0 16,0-21-16,0 21 0,0 1 16,1-22-16,-1 0 0,0 0 15,0 0-15,21 0 0,-20 0 16,20 0-16,-21 0 0,21-22 0,1 22 16,-22-21-16,21 0 0,1 0 0,-1 0 15,0 0-15,1-1 16,-1-20-16,0 21 0,-21-21 0,22 20 0,-1-62 15,-21 63-15,0-1 0,-21 1 16,0 0-16,0-21 16,-21 42-1,0 0-15,0 0 0,0 21 0,0-21 16,21 21-16,-22 0 0,22 0 16,-21 1-16,21-1 0,0 0 0,0 0 15,0 0-15,0 0 0,0 1 0,0-1 16,0 0-16,21 0 0,1 0 15,-22 0-15,21-21 0,0 22 0,0-22 16,-21 21-16,21-21 0,0 0 16,-21 21-16,22-21 0,-1 0 0,0 0 15,0 0-15,0 0 0,0 0 16,1 0-16,-1-21 16,0 21-16,0-21 0,0-1 15,0 1-15,1 0 0,-1 0 0,0 0 16,-21 0-16,21-22 0,0 22 0,-21 0 15,0-21-15,0 20 0,21 1 16,-21 0-16,0 0 0,0 42 31,0 0-15,0 0-16,0 1 0,0 20 0,0-21 16,0 0-16,0 22 0,0-22 15,0 21-15,0-21 0,0 22 16,0-22-16,0 0 0,0 0 0,0 0 15,0 0-15,43 1 0,-22-1 16,0-21-16,0 0 0,0 0 16,1 0-16,41 0 0,-42 0 15,0 0-15,1-21 0,20-1 0,-21 22 16,0-21-16,22 0 0,-22 0 16,0 0-16,21-22 0,-21 22 15,22-21-15,-22 0 0,0 20 0,21-20 16,-20 0-16,20 21 0,-21-22 0,0 22 15,22 21-15,-22-21 0,0 21 0,0 0 16,0 0-16,0 0 16,-21 21-16,0 0 15,22 0-15,-22 1 0,0-1 16,21 0-16,-21 0 16,0 0-1,21-21-15,-21-21 31,0 0-31,0 0 16,0 0 0,0-1-16,0 1 0,0 0 15,-21 21-15,0-21 0,-1 21 16,1-21-16,0 21 16,0 0-16,0 0 0,0 0 0,-1 0 15,1 0-15,0 21 0,0-21 0,0 21 16,0 0-16,-1 0 0,1 1 15,0-1-15,21 0 0,-21 0 0,21 21 16,-21-20-16,21-1 0,0 0 0,0 21 16,0-21-16,0 1 0,0-1 15,0 0-15,0 0 0,0 0 0,0 0 16,0 1-16,21-1 0,0-21 16,0 21-16,0-21 15,1 0-15,-1 0 16,0 0-16,0 0 0,0-21 15,0 21-15,1-21 0,20-1 0,-21 22 0,0-21 16,0 0-16,1 0 16,20-21-16,-21 20 0,0-20 0,0 21 0,1-21 15,-1-1-15,0 1 0,-21-22 16,21 22-16,0-21 0,0 20 0,1-20 16,-22 20-16,0 1 0,21 0 15,-21-1-15,21 1 0,-21 21 0,0-21 0,0 20 16,0 1-16,0 0 0,0 0 15,0 42 1,-21 0 0,21 0-16,-21 1 0,-1-1 15,22 0-15,-21 21 0,21 1 0,0-1 16,-21 0-16,0 1 0,21-1 0,-21 0 16,21 22-16,0-22 0,-21 0 15,21 1-15,-22-1 0,22-21 0,-21 22 16,21-1-16,0-21 0,0 21 0,0-20 15,0-1-15,0 0 0,21-21 16,1 21-16,-22 0 0,21-21 16,0 0-16,0 0 0,0 0 0,0 0 15,1 0-15,-1 0 0,0 0 0,0 0 16,21-21-16,-20 0 0,-1 21 16,21-21-16,-21 0 0,22-1 0,-22 1 15,0 0-15,0 0 0,0 0 0,0 0 16,1-1-16,-1 1 0,-21-21 15,21 21-15,-21 0 0</inkml:trace>
  <inkml:trace contextRef="#ctx0" brushRef="#br0" timeOffset="145051.71">7789 14732 0,'0'0'16,"-63"21"-1,42-21-15,21 21 0,-22-21 16,22 22-16,0-1 15,22-21 1,-1 0-16,0 0 0,0 0 16,0 0-16,0-21 0,1 21 15,-22-22-15,21 22 16,-21-21-16,0 0 0,0 0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7T01:21:04.80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18457 6964 0,'0'0'0,"-21"0"47,0 0-16,21 21-15,0 0-16,-21 0 15,21 1-15,0-1 0,0 0 0,0 0 16,0 21-16,0-20 0,0-1 15,0 21-15,0-21 0,0 22 0,0-22 16,0 21-16,0-21 0,0 22 16,0-1-16,0 0 0,0-21 0,0 22 15,21-1-15,-21 0 0,0 1 16,0-1-16,0 22 0,0-22 16,0 21-16,-21-20 0,21-1 0,-21 22 15,21-22-15,0 21 0,-22 22 16,1-43-16,21 1 0,0-1 15,0 0-15,0 1 0,0-1 0,0 0 16,0 1-16,0 20 0,0-20 0,-21-1 16,21 21-16,0-20 0,-21 20 15,21 1-15,-21-22 0,21 0 16,0 22-16,0-22 0,-21 1 0,21-1 0,-22 0 16,22-21-16,0 22 0,0-1 15,0-21-15,0 22 0,0-22 16,0 0-16,0 0 0,-21 21 0,21-20 15,0-1-15,0-42 32,0-1-32,0 1 15,0 0-15,0-21 0</inkml:trace>
  <inkml:trace contextRef="#ctx0" brushRef="#br0" timeOffset="1566.89">18605 6816 0,'0'0'0,"-21"0"0,0 0 15,0 0 1,0 0 0,0 0-1,-1 0 1,22 21 15,0 0 0,22-21-15,-1 0-16,0 0 0,0 0 0,21 0 16,-20 0-16,20 0 0,0 0 15,22 0-15,-22 0 0,0 0 0,85 0 16,-63 0-16,-1 0 15,1 0-15,-1 0 0,22 0 0,-21-21 16,20 21-16,-20 0 0,-1 0 0,22 0 16,-22-21-16,1 21 0,-1 0 15,64 0-15,-84 0 0,20 0 16,-20 0-16,20 0 16,-21 0-16,22 0 0,-22 0 0,1 0 15,-22 0-15,21 0 0,-21 0 0,0 0 16,1 0-16,-1 0 0,0 0 15,0 0-15,0 0 32,-21 21-17,0 0 1,0 0-16,0 0 0,0 1 16,0-1-16,0 21 0,0-21 15,0 0-15,0 1 16,0 20-16,0 0 0,0 1 0,0-1 15,-21-21-15,21 21 0,0 22 16,-21-43-16,21 21 0,0 1 0,0-1 16,0 0-16,-21 1 0,21-22 0,0 21 15,-21 1-15,21-22 0,0 21 16,0 0-16,0-20 0,0 20 0,-22 0 16,22 1-16,0-1 0,0 0 15,-21 1-15,21-1 0,0 0 0,0 1 16,0 20-16,-21-21 0,21 1 0,-21-1 15,21 0-15,-21 1 0,21-1 0,0-21 16,0 22-16,-21-22 16,21 21-16,-22 0 0,22-20 0,-21 20 15,21-21-15,-21 0 0,0 22 0,21-22 16,0 21-16,-21-21 0,0 22 0,-1-22 16,22 21-16,-21-21 0,21 0 15,-21 43-15,21-22 0,0-21 16,0 1-16,0-1 0,-21 0 0,21 0 15,0 0-15,0 0 0,0 1 16,0-1-16,0 0 0,0 0 16,0 0-16,0 0 15,0 1-15,0-1 16,0 0 15,-21-21-15,0 0-1,-1 0-15,1 21 16,0-21-16,0 0 0,0 0 16,-22 21-16,22-21 0,0 0 15,0 0-15,0 21 0,-22-21 0,22 22 16,-21-22-16,0 0 0,20 0 16,-20 21-16,0-21 0,-22 0 15,22 0-15,0 0 0,-22 0 0,1 0 0,20 0 16,-20 21-16,-1-21 0,1 0 0,-1 21 15,1-21-15,-128 0 16,149 0 0,0 0-16,20 0 0,-20 0 0,21 0 15,0 0-15,-22 0 0,22 0 0,0 0 16,0-21-16,0 21 0,-22 0 16,22 0-16,0-21 0,21 0 15,0-1 1,0 1-16,0 0 0</inkml:trace>
  <inkml:trace contextRef="#ctx0" brushRef="#br0" timeOffset="2443.4">17695 6287 0,'0'-22'16,"-21"22"15,0 0-16,21 22-15,0-1 16,0 0-16,0 21 0,0-21 16,0 1-16,0 20 0,0-21 0,0 0 15,0 22-15,0-22 0,0 0 16,0 0-16,0 0 0,0 0 16,0 1-16,0-44 31</inkml:trace>
  <inkml:trace contextRef="#ctx0" brushRef="#br0" timeOffset="3056.05">17462 6160 0,'0'-22'16,"0"1"-16,22 21 16,-1-21-16,0 21 0,0-21 0,0 21 15,0-21-15,1 21 0,20 0 0,-21-21 16,0 21-16,22 0 0,-22 0 16,21 0-16,-21 0 0,0 0 0,1 0 15,-1 21-15,0 0 0,-21 0 16,0 0-16,0 0 0,0 1 15,0 20-15,-21-21 0,0 0 0,-1 0 16,1 1-16,0-1 0,0 0 16,0-21-16,0 21 0,-1 0 0,1-21 15,0 0-15,0 0 16,21-21 0,0 0-1,0 0-15,21 21 16,-21-21-16,21 21 15,0 0-15,1 0 0,-1 0 0,0 0 16,0 0-16,21 0 0,-20 0 16,-1 0-16,0 0 0,0 21 0,0-21 15,0 21-15,-21 0 0,0 0 0,0 0 16,0 22-16,0-22 0,0 0 16,0 21-16,-21-20 0,0-1 0,0 0 15,-21 21-15,20-21 0,-20-21 16,21 22-16,0-1 0,-22-21 15,22 0-15,0 0 0,0 0 0,0 0 16,-22 0-16,22 0 0,0 0 0,0 0 16,0-21-16,0-1 15,21 1-15,0 0 16,0 0-16,0 0 16,0 0-16,21-1 0,-21 1 15,21 0-15,0 21 0,0-21 16,0 21-16</inkml:trace>
  <inkml:trace contextRef="#ctx0" brushRef="#br0" timeOffset="3593.97">18203 6181 0,'-21'0'16,"0"0"-16,0 0 15,0 21-15,-1 0 0,1 0 16,0 0-16,0 1 0,21-1 16,-21 0-16,0 21 0,21-21 15,0 22-15,0-1 0,-22-21 0,22 0 16,0 22-16,0-22 0,0 0 15,0 0-15,0 0 0,22-21 32,-1 0-32,0-21 15,0 0-15,0 0 0,0 0 16,-21 0-16,22-1 0,-1-20 0,-21 21 16,0 0-16,21-22 0,-21 22 15,21-21-15,-21 21 0,0 0 16,0-1-16,0 1 0,0 0 0,0 0 15,0 42 17,0 0-32,0 0 15,0 1-15,0-1 0,0 0 0,0 0 16,0 21-16,0-20 0,0-1 0,0 0 16,0 21-16,0-21 0,0 1 15,0-1-15,0 0 16,21-21-16,0 0 15,1 0-15,-1 0 16,0 0-16</inkml:trace>
  <inkml:trace contextRef="#ctx0" brushRef="#br0" timeOffset="4031.62">18648 6223 0,'-21'0'16,"-1"0"-16,1 0 16,0 0-16,0 21 0,0-21 0,21 21 15,-21 1-15,-1-22 0,1 21 0,21 0 16,-21 0 0,21 0-16,-21 0 0,21 1 15,21-1 1,0-21-16,0 0 15,1 0-15,-1 0 16,0 21-16,0-21 0,-21 21 16,21-21-16,-21 21 0,21 0 15,-21 1-15,0-1 16,0 0-16,-21 0 16,0 0-16,0-21 0,0 0 15,-22 0-15,22 21 0,0-21 0,0 0 16,0 0-16,0 0 15,-1 0-15,1 0 0,0 0 0,0 0 16,21-21-16,-21 0 16,21 0-1,0 0-15,0 0 16,21 21-16,-21-22 0,21 22 0,0-21 16,0 0-16</inkml:trace>
  <inkml:trace contextRef="#ctx0" brushRef="#br0" timeOffset="4284.47">18817 6308 0,'0'0'0,"0"21"15,0 0-15,0 0 0,0 0 0,-21 1 16,21-1-16,0 0 15,0 0-15,0 0 0,-21 0 0,21 1 16,0-1 0,0-42 15,0-1-15,0 1-16</inkml:trace>
  <inkml:trace contextRef="#ctx0" brushRef="#br0" timeOffset="4580.31">18817 6181 0,'0'0'0,"21"0"16,0 0-1,1 0 1,-22-21 0,-22 21 15,1 0-15,21 21-1,0 0-15,0 0 16,0 0-1</inkml:trace>
  <inkml:trace contextRef="#ctx0" brushRef="#br0" timeOffset="4927.62">19367 6223 0,'0'0'0,"-63"0"16,42 0 0,0 0-16,-1 0 0,1 0 15,0 0-15,0 21 0,0 0 16,0-21-16,-1 22 0,1-1 0,0 21 15,21-21-15,0 0 0,-21 1 0,21 20 16,0-21-16,0 0 0,0 0 16,0 1-16,0-1 0,0 0 0,0 0 15,21 0-15,0-21 0,0 21 16,1-21-16,-1 0 16,0 0-16,0 0 0,0 0 15,0 0-15,1-21 0,-1 0 0,21 0 16</inkml:trace>
  <inkml:trace contextRef="#ctx0" brushRef="#br0" timeOffset="5632.65">20405 6011 0,'0'0'0,"0"-21"0,0 0 15,-22 21 1,1 0-16,0 0 16,0 0-16,0 0 0,0 21 0,-1-21 15,1 21-15,0 1 0,0-1 16,-21 21-16,20 0 0,22-20 16,0 20-16,-21-21 0,21 21 15,0-20-15,0 20 0,0-21 0,0 21 16,0-20-16,0 20 15,21-21-15,-21 0 0,22 0 0,-1-21 16,0 0-16,0 22 0,0-22 16,0 0-16,1 0 0,20 0 0,-21 0 15,0-22-15,22 22 0,-22-21 16</inkml:trace>
  <inkml:trace contextRef="#ctx0" brushRef="#br0" timeOffset="6357.24">20743 6181 0,'0'0'0,"0"-21"16,-21 21 0,0 0-16,0 0 0,0 0 15,-1 0-15,1 0 0,0 21 16,0 0-16,21 0 0,-21 0 16,0 0-16,-1 1 0,22-1 0,0 0 15,0 21-15,0-21 0,0 1 16,0-1-16,0 0 0,0 0 0,0 0 15,22-21 1,-1 0-16,0 0 16,0 0-16,0 0 0,0-21 15,1 0-15,-1 0 0,0 21 16,0-21-16,-21-1 0,21-20 0,-21 21 16,21 0-16,-21 0 0,0-1 0,0 1 15,0 0-15,0 0 0,0 0 0,0 0 16,0-1-1,0 44 1,0-1 0,0 0-16,0 0 0,0 0 15,0 0-15,0 1 0,0-1 0,0 0 16,0 21-16,0-21 0,0 1 16,0-1-16,0 0 0,0 0 0,22 0 15,-1-21-15,0 0 16,0 0-16,0 0 15,0 0-15,1 0 16,-1-21-16,0 0 0,21 21 0,-21-42 16,1 20-16,-1 1 0,0 0 15,0-21-15,0 21 0,0-22 0,-21 22 16,22-21-16,-22 21 0,21-22 0,-21 1 16,0 21-16,0-22 0,0 22 15,0-21-15,0 21 0,0 0 0,0-1 16,0 1-16,0 42 31,0 1-31,0-1 0,0 21 16,0-21-16,0 22 0,0-1 15,0 0-15,-21-21 0,21 22 16,0-1-16,0 0 0,0-20 0,0 20 16,0 0-16,0-21 0,0 1 15,21-1-15,0 0 0,-21 0 0,21-21 16,0 0-16,0 0 0,1 0 15,-1 0-15,0 0 0,0 0 0,0 0 16,0 0-16,1-21 0,-1 0 16,0 0-16,-21-1 0</inkml:trace>
  <inkml:trace contextRef="#ctx0" brushRef="#br0" timeOffset="7151.84">19029 7091 0,'21'0'32,"-21"21"-17,0 0 1,0 22-16,0-22 0,0 21 16,0 0-16,0-20 0,0 20 0,0 0 15,0 1-15,0-1 0,0 0 16,0-21-16,0 22 0,0-22 0,0 21 15,0-21-15,0 1 0,0-1 16,0 0-16,0 0 16,0 0-16,0-42 47</inkml:trace>
  <inkml:trace contextRef="#ctx0" brushRef="#br0" timeOffset="7509.63">18859 7451 0,'0'21'16,"22"-21"-16,-1 0 16,0 0-16,0 0 0,0 0 15,0 0-15,1 0 0,20 0 0,-21 0 16,21 0-16,-20 0 0,20 0 0,0-21 16,-21 21-16,1 0 0,20 0 15,-21 0-15,0 0 0,0-21 0,1 21 16,-44 21 31,1 0-32,21 0 1</inkml:trace>
  <inkml:trace contextRef="#ctx0" brushRef="#br0" timeOffset="8383.53">19918 7239 0,'0'-21'15,"0"42"17,0 0-32,0 0 0,0 1 15,21-1-15,0 21 16,0-21-16,-21 0 0,21 22 0,1-22 16,-22 0-16,21 21 0,0-20 0,-21-1 15,21 0-15,-21 0 0,21 0 16,-21 0-16,0 1 0,0-1 15,21-21-15,-21 21 0,0 0 16,22-21 0,-22-21-1,0 0 1</inkml:trace>
  <inkml:trace contextRef="#ctx0" brushRef="#br0" timeOffset="8643.37">20299 7281 0,'0'22'0,"-21"-1"16,-1 0-16,1 0 0,0 0 15,0 22-15,0-22 0,0 0 0,-1 21 0,1-21 16,0 22-16,-21-22 0,21 21 15,-1-21-15,1 1 0,0-1 16,0 21-16,0-42 0,-22 42 16,43-20-16,0-1 15</inkml:trace>
  <inkml:trace contextRef="#ctx0" brushRef="#br0" timeOffset="10196.14">18838 8297 0,'21'0'15,"1"0"1,-1 0 31,-21-21-47,0 0 15,0 0 110,0 42 47,-21-21-156,21 21-16,0-42 94,21 21-94,-21-21 31,0 42 16,0 0-16,0 0 16</inkml:trace>
  <inkml:trace contextRef="#ctx0" brushRef="#br0" timeOffset="11063.15">19177 8213 0,'-21'0'31,"0"21"-31,-1 0 0,1 0 16,0 0-16,0 1 0,0-1 0,0 0 15,-1 0-15,1 0 16,0 0-16,-21 1 0,21-1 0,-1 0 15,1 0-15,0 0 0,0 0 0,0 1 16,0-1-16,21 0 0,-22 0 16,1 0-16,0-21 15,21 21-15,0-42 63,21 21-63,0 0 0</inkml:trace>
  <inkml:trace contextRef="#ctx0" brushRef="#br0" timeOffset="11381.02">18986 8573 0,'22'0'0,"-22"21"0,0 0 31,21-21-15,0 0-16,0 0 16,0-21-1,-21 0 1,0-1 0,-21 22-1,0 0-15,0 0 16,0 0-1,21 22 1,21-22 15,0 0-31,0 0 16</inkml:trace>
  <inkml:trace contextRef="#ctx0" brushRef="#br0" timeOffset="11709.84">19727 8424 0,'0'0'0,"21"0"31,1 0-31,-1 0 16,0 0-16,0 0 0,0 0 16,0 0-16,1 0 0,-1 0 15,0 0-15,0 0 0,-42 0 47,0 0-47,0 0 16,-1 0-16</inkml:trace>
  <inkml:trace contextRef="#ctx0" brushRef="#br0" timeOffset="25808.62">25421 6625 0,'0'21'15,"0"1"-15,21-1 16,-21 0-16,0 0 0,0 0 16,0 22-16,0-22 0,0 0 15,0 0-15,0 21 0,-21-20 0,21 20 16,0-21-16,-21 21 0,21 1 16,0 20-16,0-20 0,0 20 0,0-21 15,0 22-15,0-22 0,0 22 16,0-22-16,0 0 0,0 22 0,0-22 15,0 1-15,0-1 0,0 21 16,0-20-16,0 20 0,-21 1 0,0-22 16,21 22-16,-22-1 0,22 1 15,0-1-15,-21-21 0,21 22 0,-21-22 16,21 22-16,0-22 0,0 22 16,-21-22-16,21 0 0,0 1 0,-21 20 15,21-21-15,0 1 0,-21-1 0,21 22 16,0-22-16,0 0 0,0 1 15,-22-1-15,22 0 0,-21 1 0,21-1 16,-21 0-16,21-21 0,0 22 0,-21-22 16,21 21-16,-21-21 0,21 1 15,0-1-15,0-42 32,0-1-32,0 1 0,0 0 0,0-21 15,0-1-15,0 1 0,0 0 16,0-22-16</inkml:trace>
  <inkml:trace contextRef="#ctx0" brushRef="#br0" timeOffset="27112.4">25590 6604 0,'0'-21'46,"0"0"-14,-21 21-32,21-21 31,21 21-15,1 0-1,-1-22-15,0 22 0,0 0 16,21 0-16,-20 0 0,20 0 0,0-21 15,22 21-15,-22 0 0,22 0 16,-1 0-16,1 0 0,-1 0 0,1 0 16,-1 0-16,22 0 0,-1 0 15,1 0-15,21 0 0,0 0 0,0 0 16,-1 0-16,1 0 0,0-21 16,0 21-16,0 0 0,0 0 0,-22 0 15,22 0-15,-21 0 0,-1 0 16,-20 0-16,-1 0 0,1 0 15,-22 0-15,1 0 0,-22 0 16,0 0-16,0 0 0,0 0 0,0 0 16,1 0-16,-1 0 15,-21 21 1,0 0 0,0 1-16,0-1 0,0 21 15,0-21-15,-21 22 0,-1-1 16,1 0-16,0 1 0,21-1 0,-21 0 15,21 1-15,-21 20 0,21-21 16,0 22-16,0-22 0,0 22 0,0-1 16,0 1-16,0-1 0,0-20 15,0 20-15,0 1 0,0-22 16,0 21-16,0-20 0,0 20 0,0-20 16,0 20-16,0 1 0,0-1 0,0-21 15,0 22-15,0-1 0,0 1 16,0-1-16,0-20 0,0 20 0,0 1 15,0-1-15,0-20 0,0 20 0,0 1 16,0-1-16,0-21 0,0 22 16,0-1-16,0-20 0,-21 20 15,21-20-15,0-1 0,-22 0 0,1 1 0,21-1 16,0 0-16,-21 1 0,21-22 16,-21 21-16,0-21 0,21 22 15,-21-22-15,-1 21 0,1-21 0,21 0 16,-21 22-16,0-22 0,21 0 0,-21 0 15,21 0-15,-21 1 0,21-1 16,-22-21-16,1 0 16,0 0-1,0 0-15,0 0 0,0 0 16,-1 0-16,1-21 0,0 21 16,0-22-16,-21 22 0,-1-21 15,22 21-15,-21 0 0,-1-21 0,-20 21 16,21 0-16,-22 0 0,1-21 0,-22 21 15,21 0-15,-20 0 0,-1 0 16,0 0-16,1 0 0,-22 0 0,21 0 16,-126 0-16,105 0 0,-106 21 15,85 0-15,21-21 0,0 21 16,1-21-16,20 22 0,0-22 16,22 21-16,-1-21 0,1 0 0,20 0 15,1 0-15,0 0 0,21 0 0,-1 0 16,1 0-16,0 0 0,0 0 0,0-21 15,21-1 1,0 1-16,0 0 0,0 0 16,0 0-16,21 0 0,0-22 0</inkml:trace>
  <inkml:trace contextRef="#ctx0" brushRef="#br0" timeOffset="28235.81">25104 5144 0,'-22'21'16,"1"0"-1,0 0-15,21 0 0,-21 0 0,0 22 16,21-22-16,-21 21 0,-1 1 0,22-1 15,-21 0-15,0 22 0,0-22 16,0 22-16,21-22 0,-21 0 0,-1 1 16,1-1-16,21 0 0,0-21 15,-21 22-15,21-22 0,-21 0 0,21 0 16,0 0-16,0-42 47,0 0-47,0 0 15,21 21-15,-21-21 0,21-22 0,-21 22 16,0 0-16,0-21 0,21-1 16,1 1-16,-22 0 0,0-1 0,21 1 15,0 0-15,-21-1 0,21 1 0,0 0 16,-21-1-16,21 22 0,1-21 16,-22 21-16,21 0 0,0-22 0,0 22 15,-21 0-15,21 21 16,-21 21-1,0 0-15,21 0 0,-21 1 16,0 20-16,0-21 0,0 21 16,0 1-16,0-1 0,0 0 0,0 1 15,0 20-15,0-20 0,0-1 16,0 0-16,0 1 0,0-1 0,0-21 16,0 21-16,22-20 0,-22-1 15,0 0-15,0 0 0,0 0 16,21-21-1,-21-21 1,0 0 0,0 0-16,0 0 0</inkml:trace>
  <inkml:trace contextRef="#ctx0" brushRef="#br0" timeOffset="28427.19">24828 5800 0,'22'0'0,"-1"0"16,0 0-16,21 0 0,-21 0 15,1 0-15,20 0 0,-21 0 0,21-21 16,-20 21-16,20 0 0,-21-22 0,21 22 16,-20-21-16,-1 21 15,21-21-15,-21 21 0,0 0 0,1-21 16</inkml:trace>
  <inkml:trace contextRef="#ctx0" brushRef="#br0" timeOffset="29411.62">25654 5652 0,'21'-22'0,"0"22"0,0-42 16,1 21-16,-22 0 15,0 0-15,0-1 16,0 1-16,-22 21 16,1 0-16,0 0 0,0 0 15,0 0-15,0 0 0,-1 0 0,1 21 16,-21 1-16,21-1 0,0 0 16,-1 21-16,1-21 0,0 22 0,0-22 15,21 21-15,0-21 0,-21 1 0,21 20 16,0-21-16,0 0 0,0 0 15,0 1-15,0-1 0,21-21 16,0 0-16,0 0 0,0 0 16,1 0-16,-1 0 0,0-21 0,0 21 15,0-22-15,22 1 0,-22 0 16,0 0-16,21 0 0,-21 0 16,1-22-16,-1 22 0,0-21 0,0-1 15,0 1-15,0 0 0,1-1 16,-1 1-16,0 0 0,-21-1 0,0 22 15,0-21-15,0 0 0,0-1 16,0 22-16,0 0 0,0 0 0,0 0 16,0-1-16,-21 22 0,0 0 15,-1 0-15,22 22 16,-21-1-16,0 0 0,21 0 0,0 21 16,-21-20-16,0 20 0,21 0 15,-21 1-15,21-1 0,0 0 16,0 1-16,0-1 0,0 0 0,0 1 15,0-22-15,0 21 0,0-21 16,0 22-16,0-22 0,0 0 0,21-21 16,-21 21-16,21-21 0,0 0 15,0 0-15,0 0 0,1 0 16,-1 0-16,0-21 0,0 21 16,0-21-16,0 0 0,-21-1 0,22 1 15,-1 0-15,-21 0 0,21 0 0,-21 0 16,0-1-16,21 1 0,-21 0 15,21 0-15,-21 42 32,0 0-17,0 0-15,0 1 0,0-1 16,0 21-16,0-21 0,0 0 16,0 1-16,0-1 0,0 0 15,21 0-15,1 0 16,-1-21-1,0 0-15,0-21 16,0 0-16,0 21 0,-21-21 0,22 0 16,-1-1-16,-21 1 0,0 0 0,21 0 15,-21-21-15,21 20 0,-21 1 16,0 0-16,0 0 16,0 42-1,0 0-15,0 0 16,0 1-16,0-1 0,0 0 15,0 0-15,0 0 16,0 0-16,0 1 0,0-1 16,21-21-1,0 0-15,1 0 0,-1 0 16,0 0-16,0 0 16,0 0-16,0 0 0</inkml:trace>
  <inkml:trace contextRef="#ctx0" brushRef="#br0" timeOffset="30851.54">26712 5461 0,'0'0'0,"0"-21"0,0 0 16,-21 21 0,0 0-1,0 0-15,21 21 16,-21 0-16,-1 0 0,1 0 0,21 1 15,0-1-15,-21 21 0,21-21 16,-21 22-16,21-22 0,-21 21 0,21-21 16,0 0-16,0 1 0,0-1 15,0 0-15,0 0 0,21-21 16,0 0 0,0 0-16,0 0 15,1 0-15,-1-21 0,0 0 0,-21 0 16,21-1-16,0 1 0,0 0 0,-21 0 15,0-21-15,22 20 0,-1-20 16,-21 21-16,0 0 0,21 0 0,-21-1 16,0 1-1,0 42 1,0 1-16,0-1 16,0 21-16,0-21 0,0 0 15,0 1-15,0 20 0,0-21 0,0 0 16,0 0-16,0 1 0,21-22 15,0 21-15,0-21 0,1 0 16,-1 0-16,0 0 0,21 0 0,-21 0 16,22 0-16,-22-21 0,0 21 15,21-22-15,-20 1 0,-1 0 16,0 0-16,0 0 0,0 0 0,-21-22 16,0 22-16,21 0 0,-21-21 15,0 20-15,0 1 16,0 42-1,0 1 1,0-1-16,0 0 0,-21 21 16,21-21-16,0 1 0,0-1 0,-21 0 15,21 0-15,0 0 0,0 0 16,0 1-16,0-44 31,21 1-15,-21 0-16,0 0 0,0 0 15,21 0-15,-21-1 16,22 1-16,-22 0 0,0 0 0,21 0 16,0 21-1,-21 21 1,0 0-16,21 0 0,-21 0 16,21 1-16,-21-1 0,0 0 15,21 0-15,1 0 0,-22 0 0,21-21 16,0 22-16,0-22 15,0 0-15,0 0 0,1 0 16,-1 0-16,0 0 0,0 0 16,0-22-16,-21 1 0,21 21 15,1-21-15,-1 0 0,-21-21 16,21 20-16,0 1 0,0 0 16,0 0-16,1-21 0,-22 20 0,21 1 15,0 21-15,0-21 0,0 21 16,-21 21 15,0 0-31,0 1 16,0-1-16,0-42 62,0-1-46,0 1-1,0 0 1,-21 21 0,0 0-16,0 0 15,0 0-15,-1 21 16,1 0-16,21 1 0,-21-1 16,21 0-16,-21 0 0,21 0 0,-21 22 15,21-22-15,0 0 0,0 0 0,0 0 16,0 0-16,0 1 0,0-1 15,0 0-15,21-21 16,0 0-16,0 0 0,0 0 0,1 0 16,20 0-16,-21 0 0,0 0 15,22 0-15,-22 0 0,21-21 0,-21 0 16,22 21-16,-22-22 0,0 1 16,21-21-16,-21 21 0,-21 0 0,22-1 15,-22-20-15,0 21 0,0 0 16,0 0-16,0-1 0,-22 22 31,1 22-31,0-1 16,21 0-16,-21 21 0,21-21 15,-21 1-15,21 20 0,-21-21 0,21 0 16,0 0-16,0 1 0,0-1 0,0 0 16,0 0-16,21-21 15,0 21-15,0-21 0,21 0 0,-20 0 16,-1 0-16,21 0 0,0 0 0,-20 0 15,20 0-15,-21-21 0,21 21 16,-20-21-16,-1 0 0,21 0 0</inkml:trace>
  <inkml:trace contextRef="#ctx0" brushRef="#br0" timeOffset="31344.65">28702 5419 0,'0'0'0,"-21"0"15,0 21-15,-1-21 16,22 21-16,-21 0 0,0 0 16,0 1-16,21-1 0,-21 0 0,21 0 15,-21 0-15,21 22 0,0-22 16,0 0-16,0 0 0,0 0 16,0 0-16,0 1 0,21-22 31,0 0-16,0-22-15,0 22 16,-21-21-16,21 0 0,1 0 0,-22-21 0,21 20 16,-21-20-16,21 21 15,0-21-15,-21-1 0,0 22 0,21-21 16,0-1-16,-21 1 0,0 21 0,0-21 16,22-1-16,-22 22 0,0 0 15,21 0-15,-21 0 0,0-1 0,0 44 31,0 20-31,-21-21 16,21 21-16,-22-20 0,22 20 16,0 0-16,0 1 0,0-1 0,-21 0 15,21-21-15,0 22 16,0-1-16,0-21 0,0 22 0,0-22 16,0 0-16,0 0 0,0 0 0,21-21 15,1 21-15,-1-21 16,0 0-16,0 0 0,0 0 0,0 0 15,1 0-15,-1-21 0,0 21 16,0-21-16,0 0 0</inkml:trace>
  <inkml:trace contextRef="#ctx0" brushRef="#br0" timeOffset="32335.08">29485 5249 0,'0'0'0,"0"-21"0,0 0 15,-21 21-15,0 0 16,0 0-16,-1 0 16,1 21-16,0 0 0,0 1 0,0 20 15,0-21-15,-1 0 0,1 22 0,21-22 16,0 21-16,-21-21 0,21 22 16,0-22-16,0 21 0,0-21 0,0 0 15,0 1-15,0 20 0,21-21 16,-21 0-16,21-21 0,1 21 15,-1-21-15,0 0 0,0 0 16,0 0-16,0 0 0,1 0 0,-1 0 16,0-21-16,21 0 0,-21 21 15,1-21-15,-1 0 0,0 0 16,0-1-16,0-20 0,0 21 0,1 0 16,-22-22-16,21 22 0,-21 0 15,0-21-15,0 21 0,0-1 0,0 1 16,0 0-16,-21 21 15,-1 0-15,1 21 16,0 0-16,0 1 16,0-1-16,21 21 15,-21-21-15,21 0 0,0 1 16,-22 20-16,22-21 0,0 0 0,0 0 16,0 1-16,0-1 0,22-21 31,-1 0-16,0 0-15,-21-21 16,21-1-16,-21 1 0,0 0 0,21 0 16,-21 0-16,21 0 0,-21-1 15,0 1-15,0 0 0,0 0 0,0 42 47,0 0-47,0 0 0,-21 1 16,21-1-16,0 0 0,-21 0 0,21 21 15,0-20-15,0-1 0,0 0 0,0 0 16,0 0-16,21 0 16,0-21-16,1 0 0,-1 0 0,0 0 15,0 0-15,0 0 16,0-21-16,1 21 0,-1-21 0,0 0 16,0 0-16,0 0 0,0-1 15,1-20-15,-22 21 0,21-21 0,0 20 16,0-20-16,0 0 0,0-1 15,-21 1-15,22 0 0,-22-1 16,21 1-16,-21-21 0,0 20 16,0 1-16,0 21 0,0-22 0,0 22 15,0 0-15,-21 21 16,-1 0-16,1 0 0,21 21 16,-21 0-16,0 22 0,0-22 15,21 21-15,-21 1 0,21-1 0,0 0 16,0 1-16,0-1 0,0 0 0,0 1 15,0-1-15,0-21 0,0 21 16,21 1-16,0-22 0,0 0 0,0 0 16,-21 0-16,43 1 0,-22-22 15,0 21-15,0-21 0,0 0 16,0 0-16,22 0 0,-22 0 16,0 0-16,0 0 0,22-21 0,-22-1 15,0 1-15,21 21 0,-21-21 16,22 0-16,-22 0 0,0 0 0,0-1 15,0 1-15,-21 0 0,22 0 16</inkml:trace>
  <inkml:trace contextRef="#ctx0" brushRef="#br0" timeOffset="33783.25">26035 6858 0,'0'0'0,"21"0"0,-21-21 15,-21 21 17,0 21-32,0 0 15,-1 0-15,1 1 16,21-1-16,-21 0 0,21 0 0,-21 21 16,21-20-16,0 20 0,0 0 15,0 1-15,0-22 0,0 21 16,0-21-16,0 22 0,0-22 0,21 0 15,-21 0-15,21 0 0,0 0 16,1-21-16,-1 0 0,0 0 0,0 0 16,21 0-16,-20 0 0,-1 0 0,21-21 15,-21 0-15,0 21 0,1-21 16,20 0-16,-21 0 0,0-22 16,0 22-16,-21 0 0,22 0 0,-22 0 15,21-22-15,-21 22 0,0 0 0,0 0 16,0 0-16,0 42 47,0 0-47,-21 0 15,21 0-15,-22 22 16,22-22-16,0 0 0,0 0 0,0 0 16,0 0-16,0 1 15,0-1-15,22-21 31,-1 0-31,0 0 16,0 0-16,0-21 0,0-1 16,1 22-16,-22-21 0,21 0 15,-21 0-15,21 0 0,-21 0 0,0-1 16,0 1-16,0 0 0,0 0 0,0 0 16,0 0-16,-21 21 15,0 0-15,-1 0 16,1 0-16,0 0 15,0 0-15,21 21 0,0 0 16,-21-21-16,0 21 0,21 0 16,-22 0-16,22 1 15,0-1-15,22 0 16,-1-21-16,0 0 0,0 0 16,0 0-16</inkml:trace>
  <inkml:trace contextRef="#ctx0" brushRef="#br0" timeOffset="34499.21">27114 6964 0,'0'0'0,"-21"0"15,0 0 1,0 0-16,0 0 0,0 0 0,-1 21 15,1 0-15,0-21 0,-21 21 16,21 1-16,-1-1 0,1 0 0,0 21 16,0-21-16,21 1 0,0-1 0,-21 21 15,21-21-15,0 0 0,0 1 16,0-1-16,0 0 0,0 0 16,21-21-16,0 0 15,0 0-15,0 0 0,1-21 16,-1 21-16,0-21 0,0 0 0,0 21 15,0-22-15,1 1 16,-1 0-16,-21 0 0,21 0 0,-21 0 0,21 21 16,-21-22-16,0 1 0,21 0 15,-21 0-15,21 21 16,-21-21-16,0 42 31,0 0-15,0 0-16,0 0 0,-21 1 15,21 20-15,0-21 0,-21 0 16,21 22-16,0-22 0,0 21 0,0-21 16,0 0-16,0 22 0,0-22 0,0 21 15,0-21-15,0 1 16,0 20-16,0-21 0,0 0 0,0 22 16,0-22-16,0 0 0,0 21 0,0-21 15,0 1-15,0 20 0,0-21 16,0 0-16,0 0 0,0 1 0,-21-1 15,0 0-15,21 0 0,-21 0 0,-1 0 16,22 1 0,-21-22-16,0 0 0,21-22 15,0 1-15,-21 0 16,21 0-16,-21 0 0,21-22 0,0 22 16,0-21-16,0 21 0,0-22 15,0 1-15,21 0 0,0-1 16,0 1-16,0-21 0,22 20 0,-22-20 15,0 20-15,21 1 0,1 0 16,-22-1-16,21 1 0,1 0 0,-22 21 16,21-22-16,0 22 0,-20 0 15,-1 21-15,0-21 0</inkml:trace>
  <inkml:trace contextRef="#ctx0" brushRef="#br0" timeOffset="35628.16">26035 8022 0,'0'0'0,"0"-21"0,21 21 16,-21-21-16,0 0 0,0 0 15,0-1-15,0 1 16,-21 21-1,0 0-15,-22 0 16,22 0-16,0 0 0,-21 21 0,21-21 16,-22 22-16,22-1 0,0 0 15,0 0-15,0 0 0,-1 0 16,22 1-16,0-1 0,0 0 0,0 0 16,0 0-16,0 0 15,22-21-15,20 22 0,-21-22 0,0 0 16,0 21-16,1-21 0,20 21 15,-21-21-15,0 21 0,0-21 0,1 21 16,-1-21-16,0 21 0,0-21 0,-21 22 16,0-1-16,0 0 15,-21-21-15,0 0 16,0 21-16,-22-21 0,22 0 0,-21 0 16,-1 0-16,1 21 0,21-21 15,-21 0-15,20 0 0,-20 0 0,21 0 16,0 0-16,0-21 15,21 0 1,21 21 0,0-21-16,0 21 15,0 0-15,0-21 0,1-1 0</inkml:trace>
  <inkml:trace contextRef="#ctx0" brushRef="#br0" timeOffset="35852.36">26098 8255 0,'0'0'0,"0"42"16,0-20 0,0-1-16,0 0 0,0 0 15,0 0 1,-21-21-16,21-21 31,0 0-31</inkml:trace>
  <inkml:trace contextRef="#ctx0" brushRef="#br0" timeOffset="36447.55">26416 8149 0,'0'0'0,"0"21"0,0 1 0,0-1 16,0 0-16,0 0 15,0 0-15,0 0 16,0 1-16,0-1 16,0 0-16,0 0 15,0-42 32,0 0-31,0 0-16,0-1 15,0 1-15,0 0 0,0 0 16,0 0-16,21 0 0,0-1 16,0 1-16,1 0 0,-1 0 15,0 21-15,0 0 0,0 0 16,0 0-16,1 0 0,-1 0 0,0 0 15,0 21-15,0-21 0,0 21 0,1 0 16,-22 1-16,0-1 0,0 0 16,0 0-16,0 0 0,0 0 15,0 1-15,0-1 0,0 0 16,-22-21-16,22 21 16,22-21 30,-1-21-46</inkml:trace>
  <inkml:trace contextRef="#ctx0" brushRef="#br0" timeOffset="36931.26">27241 8065 0,'0'0'0,"-21"0"15,0 21 1,0 0-16,0 0 16,0 0-16,-1 0 0,1 1 0,0-1 15,0 0-15,21 0 0,-21 0 16,21 0-16,-21 1 0,21-1 0,0 0 16,0 0-16,0 0 0,21 0 15,0-21 1,0 0-16,0 0 0,0 0 0,22 0 15,-22 0-15,0 0 0,21-21 0,-20 21 16,-1-21-16,0 0 0,21 0 16,-21 21-16,1-21 0,-22-1 15,0-20-15,21 21 0,-21 0 0,0 0 16,0-1-16,0-20 0,0 21 16,-21 0-16,-1 0 0,1 21 0,0-22 15,0 22-15,0 0 0,0 0 16,-22 0-16,22 0 0,21 22 0,-21-1 15,21 0-15,-21-21 0,21 21 0,0 0 16,0 0-16,0 1 0,0-1 16,0 0-16,0 0 0,0 0 15,21-21-15,0 0 0,0 0 16,0 0 0,-21 21-16</inkml:trace>
  <inkml:trace contextRef="#ctx0" brushRef="#br0" timeOffset="37352.55">26183 8805 0,'0'0'0,"-21"-21"15,0 21-15,0 0 16,-1 0-16,1 0 15,0 21-15,0 1 0,0-1 0,0-21 16,21 21-16,-22 21 0,1-21 16,21 1-16,-21-1 0,21 0 0,0 0 15,-21 21-15,21-20 0,0-1 16,0 0-16,0 0 0,0 0 16,0 0-16,0 1 15,0-1-15,21-21 0,0 0 16,0 0-16,1 0 15,-1 0-15,0 0 0,0 0 0,0-21 16,22 21-16,-22-22 0,0 1 0,21 0 16</inkml:trace>
  <inkml:trace contextRef="#ctx0" brushRef="#br0" timeOffset="37716.33">26395 8911 0,'0'21'16,"-21"-21"-1,21 22-15,-22-1 0,1 0 16,21 0-16,0 0 16,0 0-16,-21 1 0,21-1 0,0 0 15,0 0-15,0 0 16,21-21 0,0 0-16,1 0 15,-1 0-15,0 0 0,0-21 16,0 0-16,0 21 0,-21-21 15,22 0-15,-1-1 0,-21 1 16,0 0-16,0 0 0,0 0 0,0 0 16,0-1-16,0 1 0,0 0 15,0 0 1,-21 21-16,-1 0 0,1 0 16,21 21-16,-21 0 15,0-21-15,21 21 0,-21-21 16,21 22-16,0-1 15</inkml:trace>
  <inkml:trace contextRef="#ctx0" brushRef="#br0" timeOffset="38099.62">26839 8890 0,'0'0'0,"0"-21"15,-21 21 17,0 0-32,0 0 0,21 21 15,-21 0-15,-1-21 0,22 21 16,0 1-16,0-1 16,0 0-16,0 0 15,0 0-15,22-21 16,-22 21-16,21-21 15,0 22-15,-21-1 0,21-21 16,-21 21-16,0 0 16,0 0-1,-21-21 1,0 0-16,21 21 0,-21-21 0,-1 0 16,1 0-16,0 0 0,0 0 0,0 0 15,0 0-15,-1 0 16,22-21-1,22 21 1</inkml:trace>
  <inkml:trace contextRef="#ctx0" brushRef="#br0" timeOffset="38673.67">27241 8805 0,'0'0'0,"-21"22"47,0-1-47,0 0 16,21 0-16,0 0 0,-21 0 15,21 1-15,-21-22 0,21 21 0,0 0 16,-22 0-16,22 0 0,0 0 16,0 1-16,0-1 0,0 0 15,0 0-15,0 0 0,0 0 16,0 1-16,22-22 31,-1 0-31,0 0 0,0 0 16,0 0-16,0-22 0,1 22 0,-1-21 15,0 0-15,-21 0 0,21 0 16,0 0-16,0-1 0,1 1 0,-1 0 16,-21 0-16,0-21 0,0 20 0,0 1 15,0-21-15,0 21 0,0 0 16,0-1-16,-21 1 0,-1 21 16,1 0-16,0 0 0,0 0 15,0 0-15,0 21 16,21 1-16,0-1 15,0 0-15,0 0 16,0 0-16,0 0 16,0 1-1,0-1-15,21-21 0,0 0 16,0 0-16,0 0 16,0 0-16,1-21 15,-22-1-15</inkml:trace>
  <inkml:trace contextRef="#ctx0" brushRef="#br0" timeOffset="100639.53">20913 7874 0,'-22'0'0,"1"0"16,0 0-16,0 0 31,0 0-15,0 0-16,-1 0 15,1 0-15,0 0 16,0 0-16,0 0 31,42 0 16,0 0-31,0 0-16,0 0 0,1 0 15,-1 0-15,0 0 0,21 0 16,-21 0-16,22 0 0,-22 0 16,21 0-16,-21 21 0,22-21 0,-1 0 15,22 0-15,-22 0 0,21 0 0,-20 0 16,20 0-16,1 0 0,20 0 16,-20 0-16,-1 21 0,22-21 15,-21 0-15,-1 0 0,1 0 0,-1 0 16,22 0-16,-22 0 0,22 0 15,-22 0-15,22 0 0,0 0 0,-1 0 16,1 0-16,0 0 0,-1 0 16,1 0-16,84 22 0,-84-22 15,0 0-15,-1 0 0,1 0 16,0 0-16,-1 0 0,1 0 0,0 0 16,-1 21-16,1-21 0,-21 0 15,20 0-15,-20 0 0,-1 0 0,1 0 16,-22 0-16,22 0 15,-22 0-15,21 0 0,-20 0 0,20 0 16,-20 0-16,-1 21 0,21-21 16,-20 0-16,-1 0 0,0 0 0,1 0 15,-1 0-15,0 0 0,-20 0 0,20 0 16,-21 0-16,0 0 0,0 0 16,1 0-16,-1 0 0,0 0 15,-42 0 63,0 0-78,-1-21 0,-20 0 0,0 21 16,-1 0-16,-20-22 0</inkml:trace>
  <inkml:trace contextRef="#ctx0" brushRef="#br0" timeOffset="101715.07">20553 8043 0,'0'0'0,"21"-21"125,0 21-125,0 0 0,0 0 16,1 0-16,-1 0 0,0 0 0,0 0 16,21 0-16,-20 0 0,-1 0 15,21 0-15,-21 0 0,0 0 16,22 0-16,-1 0 0,0 0 16,-20 0-16,20 0 0,0 0 0,1 0 15,-1 21-15,0-21 0,1 0 16,20 0-16,-21 0 0,22 0 0,-1 0 15,1 0-15,-1 22 0,1-22 16,-1 0-16,1 0 0,-1 0 0,1 0 16,-1 0-16,1 0 0,-1 0 15,86 21-15,-86-21 0,1 0 16,20 0-16,-20 0 0,-1 0 0,1 0 16,20 0-16,-20 0 0,-1 0 15,-20 0-15,20 0 0,1 0 16,-1 0-16,1 0 0,-1 0 15,-20 0-15,105 0 16,-85 0-16,1 0 0,-1 0 0,1 0 16,-1 0-16,1 0 0,-22 0 0,0 0 15,1 0-15,-1 0 0,0 0 16,1 0-16,-1 0 0,0 0 0,1 0 16,-22 0-16,21 0 0,43 0 15,-43 0-15,1 0 0,20 0 16,-21 0-16,1 0 0,-1 0 0,0 0 15,-20 0-15,20 0 16,0 0-16,-21 0 0,22 0 0,-22 0 16,0 0-16,0 0 0,0 0 15,-21-21-15,-21 21 47,0 0-31,0 0-1,0-22-15,0 22 16,-1 0-16</inkml:trace>
  <inkml:trace contextRef="#ctx0" brushRef="#br0" timeOffset="102400.71">24701 7535 0,'0'0'0,"43"43"16,-22-43-16,0 21 0,0 0 16,0-21-16,1 21 0,-1-21 0,0 21 15,0 1-15,21-22 0,-20 21 16,-1-21-16,0 21 0,0-21 0,0 0 15,0 21-15,1-21 0,-1 0 0,0 21 16,0-21-16,0 0 16,-21 21-16,21-21 15,1 0-15,-1 0 16,-21 22 46,0-1-46,-21-21-16,-1 0 16,1 0-16,21 21 0,-21-21 0,0 21 15,0-21-15,0 21 0,-1-21 16,1 21-16,-21 1 0,21-1 16,-22 0-16,22 0 0,-21 0 0,21 0 15,-22 1-15,22-1 0,0 0 16,-21-21-16,42 21 0,-21 0 0,-1-21 15,22 21-15,-21 1 0,0-22 16,21 21-16,0 0 31,-21-21-15,0 0-16</inkml:trace>
  <inkml:trace contextRef="#ctx0" brushRef="#br0" timeOffset="103524.58">21209 7387 0,'0'0'0,"-21"21"16,0 22-16,-1-43 0,1 21 16,0 0-16,21 0 0,-21 0 0,0 1 15,-22-1-15,22 0 0,0-21 0,0 21 16,0-21-16,-22 21 16,22 0-16,0-21 0,-21 22 0,21-22 15,-22 0-15,22 21 0,0-21 16,-21 0-16,20 0 0,1 21 0,0-21 15,0 0-15,0 0 0,0 0 16,42 0 47,0 0-48,0 0 1,0 21 31</inkml:trace>
  <inkml:trace contextRef="#ctx0" brushRef="#br0" timeOffset="103714.45">20637 7726 0,'0'-21'16,"22"21"-16,-22-21 16,21 21-1,-21-22 1,0 1-1,21 21-15</inkml:trace>
  <inkml:trace contextRef="#ctx0" brushRef="#br0" timeOffset="104123.23">20426 7832 0,'0'0'0,"-21"0"0,21 21 0,-22-21 16,22 21 30,22-21-30,-22 21-16,21-21 0,0 21 16,0 1-16,0-1 0,0 0 15,1 0-15,20 0 0,-21 0 0,0 1 16,0-1-16,22 21 0,-22-21 16,0 0-16,21 22 0,-20-22 15,-1 0-15,0 0 0,0 0 0,0 22 16,0-22-16,-21 0 0,22 0 15,-22 0-15,0 1 16</inkml:trace>
  <inkml:trace contextRef="#ctx0" brushRef="#br0" timeOffset="110682.16">21251 9144 0,'0'0'0,"0"-21"16,0 0-1,0 0 1,0-1-16,0 1 16,-21 21 30,21 21-30,-21 1-16,21-1 0,-21 21 0,21-21 16,0 22-16,0-1 0,-21-21 15,21 21-15,-22 1 0,22-1 0,0 0 16,0-20-16,-21 20 0,21 0 16,0 1-16,-21-22 0,21 21 0,0-21 15,0 22-15,0-22 0,0 0 0,0 0 16,0 0-16,0 0 0,0 1 15,0-1-15,0 0 16,0-42 31,0 0-31,0-1-16,0 1 15,0 0-15,0 0 0,0 0 0,0-22 16</inkml:trace>
  <inkml:trace contextRef="#ctx0" brushRef="#br0" timeOffset="111399.76">21103 9081 0,'0'-22'16,"0"44"-16,0-65 0,0 22 0,0 0 15,21 0-15,0 0 16,1-1-16,-1 1 16,0 0-16,0 21 0,0-21 0,22 21 0,-22 0 15,21-21-15,-21 21 16,22 0-16,-22 0 0,21 0 0,-21 0 15,22 0-15,-22 0 0,0 21 16,0-21-16,0 21 0,0 0 0,1 0 16,-22 22-16,21-22 0,-21 0 15,0 0-15,0 22 0,0-22 0,0 21 16,-21-21-16,-1 0 0,-20 1 0,21-1 16,0 21-16,-22-21 0,1 0 15,0 1-15,-1-1 0,1-21 16,21 21-16,-21 0 0,-1 0 0,1-21 15,21 21-15,0-21 0,-22 0 0,22 0 16,0 0-16,0 0 16,0 0-16,21 22 78,21-22-78,0 21 15,0-21-15,-21 21 0,21 0 0,0 0 16,-21 0-16,22-21 0,-22 22 0,21-1 16,-21 0-16,21 0 0,-21 0 15,0 0-15,21 1 0,0-1 16,-21 0-16,0 0 16,21 0-1,-21 0-15,22-21 16,-22 22-1,21-22 32,0 0-47,-21-22 0,0 1 16,21 21-16,0-21 16</inkml:trace>
  <inkml:trace contextRef="#ctx0" brushRef="#br0" timeOffset="111831.51">21548 9652 0,'0'0'0,"21"0"0,0 0 0,-21-21 16,21 21-16,0-21 0,0 21 0,1-21 15,-1 21-15,0-22 0,0 1 16,0 21-16,-21-21 0,21 0 16,-21 0-16,0 0 0,0-1 15,0 1-15,-21 21 32,0 0-17,0 0-15,0 21 0,21 1 16,-21-1-16,-1 0 0,22 0 15,0 0-15,-21 0 0,0 1 0,21-1 16,-21 0-16,21 0 0,0 0 16,-21 0-16,21 1 0,0-1 15,0 0-15,0 0 0,0 0 16,0 0-16,21-21 16,0 0-1,0 0-15,0 0 16,1 0-16,-1 0 0,0-21 15,0 21-15,0-21 0</inkml:trace>
  <inkml:trace contextRef="#ctx0" brushRef="#br0" timeOffset="112720">22056 9419 0,'0'0'0,"0"-21"16,0 42 15,0 0-15,0 1-16,0-1 0,0 0 16,0 0-16,0 0 0,0 0 0,0 1 15,0 20-15,0-21 0,0 0 16,0 0-16,0 1 0,0-1 0,0 0 15,0 0-15,0 0 16,0 0 0,21-21-16,0 0 15,0 0-15,0-21 16,0 0-16,1 21 0,-1-21 16,0 0-16,-21 0 0,21-1 0,0 1 15,-21 0-15,21 0 0,-21-21 16,22 20-16,-22 1 0,0 0 0,0 0 15,21 0-15,-21 0 16,0 42 31,0 0-47,0 0 0,-21 0 16,21 0-16,0 1 0,0-1 0,0 0 15,0 0-15,0 0 0,0 0 16,0 1-16,0-1 0,0 0 0,0 0 15,0 0 1,21-21-16,0 0 16,0 0-16,0 0 0,0 0 15,1 0-15,-1 0 0,0-21 16,0 21-16,0-21 0,0 0 16,1 0-16,-1 21 0,0-22 0,0 1 15,0-21-15,0 21 0,1 0 16,-1-1-16,0-20 0,0 21 0,0 0 15,-21 0-15,0-1 0,21 22 16,-21-21-16,-21 21 31,21 21-31,-21 1 16,21-1-16,0 0 0,0 0 16,0 0-16,0 0 0,0 1 0,0-1 15,0 0-15,0 0 0,0 0 16,0 0-16,0 1 0,0-1 0,0 0 15,0 0-15,21 0 16,-21 0-16,0 1 16,-21-22 15,0 0-31,0 0 0,0 0 16,-1 0-1,1-22 1,21 1-16,-21 21 15,21-21-15,0 0 16</inkml:trace>
  <inkml:trace contextRef="#ctx0" brushRef="#br0" timeOffset="113307.66">23241 9462 0,'0'0'16,"-21"0"0,0 0-16,-1 0 15,1 0-15,0 0 16,0 21-16,21 0 15,-21 0-15,21 0 0,-21 0 0,-1 1 16,22 20-16,0-21 0,-21 21 0,21-20 16,0-1-16,-21 0 0,21 0 15,0 0-15,0 0 0,0 1 0,0-1 16,21-21 0,0 0-1,1 0-15,-1 0 0,0 0 16,-21-21-16,21-1 15,0 1-15,0 0 0,-21 0 0,0 0 16,22-22-16,-22 22 0,21 0 16,-21-21-16,21 21 0,-21-1 15,0-20-15,0 21 0,0 0 0,0 0 16,0 42 15,0 0-31,0 0 0,0 21 16,0-20-16,0-1 0,0 21 15,0-21-15,0 22 0,0-22 0,0 0 16,0 0-16,0 0 0,21 0 16,0 1-16,-21-1 0,21-21 15,1 0-15,-1 0 16,0 0 0,0 0-16,0 0 0,-21-21 15,21 21-15,1-22 0,-22 1 0,21 0 16</inkml:trace>
  <inkml:trace contextRef="#ctx0" brushRef="#br0" timeOffset="115516.26">23622 9208 0,'0'0'0,"0"21"0,0 0 16,0 0-16,0 0 0,0 0 15,-21 22-15,21-22 0,0 21 0,0-21 16,-21 22-16,21-22 0,0 21 16,0-21-16,0 22 0,0-22 0,-22 0 15,22 0-15,0 0 0,-21 1 0,21-1 16,0 0-16,0 0 0,0 0 16,-21-21-1,21-21 1,0 0-1,0 0-15,0 0 0,0-1 16,0 1 0,0 0-16,21 0 0,0 0 15,1 0-15,-1-1 0,0 22 16,0 0-16,0-21 0,0 21 16,1 0-16,-1 0 0,0 0 15,0 0-15,-21 21 0,21 1 16,0-1-16,-21 0 0,0 0 15,0 0-15,0 0 0,0 1 0,0-1 16,0 0-16,0 0 16,0 0-16,-21-21 0,0 21 15,0-21-15,0 0 16,0 0 0,-1 0-16,1 0 0,0 0 15,21-21 1,-21 21-16,0 0 0,21-21 15,0 42 17,0 0-17,21-21-15,-21 22 16,21-22-16,0 0 0,0 0 16,1 21-16,-1-21 0,0 0 15,21 0-15,-21 0 0,1 0 16,-1 0-16,21 0 0,-21-21 15,0 21-15,1-22 0,-1 22 0,0-21 16,0 0-16,0 21 0,0-21 16,1 0-16,-1 0 0,-21-1 0,0 1 15,0 0-15,21 0 0,-21 0 16,0 0-16,21 21 16,-21 21 15,0 0-16,-21 0-15,21 0 0,-21-21 0,21 21 0,0 1 16,0-1-16,0 0 0,0 0 16,0 0-16,0 0 0,0 1 15,0-1-15,0 0 0,0 0 16,21-21 0,0 0-16,0 0 15,0 0-15,1 0 0,-1-21 16,0 0-16,-21 0 0,21 21 15,0-22-15,-21-20 0,21 21 0,1-21 16,-1-1-16,0 22 0,-21-21 16,21-1-16,0 1 0,-21 0 15,0 21-15,21-22 0,-21 1 0,22 21 0,-22-22 16,0 22-16,0 0 16,0 0-16,0 0 0,0 0 0,0 42 46,0 0-46,-22 0 0,22 21 0,-21-20 16,21-1-16,-21 21 0,21-21 16,0 22-16,0-1 0,0-21 0,0 21 15,-21 1-15,21-22 0,0 21 0,0-21 16,0 22-16,0-22 0,0 0 16,0 0-16,0 0 0,0 1 15,0-1-15,0 0 0,21-21 16,0 0-16,0 0 15,1 0 1,-1 0-16,0-21 16,-21 0-16,21-1 0,0 1 15,-21 0-15,21 0 0,-21 0 0,22 0 16,-22-1-16,0 1 16,0 42 15,0 1-31,0-1 0,0 0 15,0 0-15,0 0 16,0 0-16,0 1 0,0-1 16,21 0-16,0-21 15,0 0 1,0 0-16,0 0 0,1 0 16,-1 0-16,0 0 0,0 0 15,0-21-15,0 21 0,1-21 0,-22-1 16,21 1-16,0 0 0,0-21 15,0 21-15,-21-22 0,21 1 0,1 21 16,-22-22-16,0 1 0,0 21 16,21-21-16,-21 20 0,0 1 0,21 0 15,-21 0-15,0 0 0,0 0 16,0 42 15,0 0-15,0 21-16,-21-21 0,21 1 15,-21 20-15,21-21 0,0 21 0,0 1 16,0-22-16,-22 21 0,22-21 0,0 22 16,-21-22-16,21 0 0,0 0 15,0 0-15,0 1 0,0-1 0,0 0 16,0 0-16,0 0 16,21-21-16,1 0 15,-1 0-15,0 0 16,0 0-16,0 0 15,-21-21-15,21 21 0,1-21 16,-1 0-16,-21 0 0,21 21 16,0-22-16,-21 1 15,21 21 1,-21 21 0,0 1-1,0-1-15,0 0 16,0 0-1,21-21 1,1 0 0,-1 0-16,0 0 15,0 0-15,0 0 16,0-21-16,1 21 0,-1-21 0,0 0 16,0-1-16,0 1 15,-21 0-15,0 0 0,21 0 0,1 0 16,-22-22-16,0 22 15,0 42 32,0 0-47,0 1 0,-22-1 16,1 0-16,21 0 0,0 0 0,-21 0 16,0 1-16,21 20 0,-21-21 0,21 0 15,0 22-15,0-1 0,0 21 16,0-20-16,0-1 0,0 0 15,0 1-15,0-1 0,0 0 0,0 1 16,0-1-16,-21 22 0,21-22 16,-22 0-16,22 1 0,-21-22 0,0 63 15,21-62-15,0 20 0,-21-21 16,21 0-16,-21 0 0,21 1 16,-21-1-16,-1-21 15,1 0-15,0 0 16,0 0-16,0 0 0,0 0 15,-1 0-15,1 0 16,21-21 0,-21 21-16,21-22 0,0 1 15,0 0-15,0 0 0,0 0 0,0-22 16,0 22-16,0-21 0</inkml:trace>
  <inkml:trace contextRef="#ctx0" brushRef="#br0" timeOffset="115781.16">25061 9525 0,'43'-21'0,"-22"21"16,0 0-16,0 0 0,21-21 15,-20 21-15,-1 0 0,0 0 0,21 0 16,-21 0-16,1 0 0,-1-21 16,0 21-16,0 0 0,0 0 15,0 0-15,-21-22 16,0 1 0</inkml:trace>
  <inkml:trace contextRef="#ctx0" brushRef="#br0" timeOffset="115984.14">24807 9335 0,'0'-22'47,"-21"22"-31</inkml:trace>
  <inkml:trace contextRef="#ctx0" brushRef="#br0" timeOffset="116872.09">21992 10753 0,'21'-21'16,"-42"42"-16,42-64 0,0 22 0,1 0 16,-22 0-16,0 0 15,0 0 1,0 42-1,-22-21 1,22 21-16,-21 0 0,0 0 0,0 0 16,0 22-16,0-22 0,-1 21 15,-20-21-15,21 22 0,-21 20 16,20-20-16,1-22 0,21 21 16,0-21-16,-21 43 15,21-43-15,0 21 0,0-21 0,0 1 16,21-1-16,0 0 15,1-21-15,-1 0 0,21 0 16,-21 0-16,0 0 0,22-21 0,-22 0 16,21 21-16,-21-22 0,22 1 15,-22 0-15</inkml:trace>
  <inkml:trace contextRef="#ctx0" brushRef="#br0" timeOffset="117309.01">22373 10943 0,'-21'0'16,"0"0"0,0 0-16,-1 21 15,22 1-15,0 20 16,-21-21-16,21 0 0,0 0 0,-21 1 16,21-1-16,0 0 0,0 0 0,0 0 15,0 0-15,0 1 0,0-1 0,0 0 16,21-21-1,0 0-15,1 0 16,-1 0-16,0 0 0,0-21 16,0 21-16,0-21 0,1-1 15,-1 1-15,0 0 0,0 0 0,0 0 16,0 0-16,1-1 0,-22 1 0,0-21 16,0 21-16,0 0 0,0-1 15,0-20-15,0 21 0,0 0 0,0 0 16,-22-1-16,1 22 15,0 0-15,0-21 0,0 21 16,0 0-16,-1 0 16,1 21-16,21 1 15,-21-22-15,21 21 0,0 0 0,0 0 16,0 0-16,0 0 16,0 1-16,0-1 15,21-21-15,0 0 0,1 0 0,41 21 16</inkml:trace>
  <inkml:trace contextRef="#ctx0" brushRef="#br0" timeOffset="117884.93">23093 10880 0,'-21'0'16,"-1"0"-1,1 0-15,0 0 0,0 0 0,0 0 16,0 0-16,-1 21 0,1 0 16,0-21-16,0 21 0,0 22 15,0-22-15,-1 0 0,22 0 16,0 0-16,0 0 0,-21 43 16,21-43-16,0 0 0,0 0 15,0 1-15,21-22 0,1 21 16,-1-21-16,0 0 0,0 0 15,21 0-15,1-21 16,-22-1-16,0 22 16,0-21-16,0 0 0,1 0 0,-1-21 15,0 20-15,0 1 0,0-21 0,0 21 16,1-22-16,-1 1 0,0 0 16,0-1-16,0 1 0,0-21 0,1 20 15,-1 1-15,-21 0 0,0-1 16,21 1-16,-21 0 0,0 20 0,0 1 15,0 0-15,0 0 0,-21 42 32,0 0-32,21 0 0,-22 22 15,1-1-15,0-21 0,0 22 0,21-1 16,-21 0-16,21 1 0,-21-1 16,21 0-16,-22 1 0,22-22 0,0 21 15,0-21-15,0 0 0,0 1 16,0-1-16,0 0 0,0 0 0,0 0 15,0 0-15,0 1 16,22-22-16,-1 0 16,0 0-16,0 0 0,0 0 15,0 0-15,1-22 0,-1 22 16</inkml:trace>
  <inkml:trace contextRef="#ctx0" brushRef="#br0" timeOffset="118331.82">23516 10922 0,'21'-21'47,"0"21"-47,1 0 15,-1 0-15,21-21 0,-21 21 0,0-21 16,1 21-16,20-22 0,-21 22 0,0-21 15,0 0-15,1 21 16,-1-21-16,-21 0 0,21 21 0,-21-21 16,0-1-16,0 1 15,-21 21 1,0 0-16,-1 0 16,1 0-16,0 0 0,-21 21 0,21 1 15,-1-1-15,1 0 0,0 0 16,0 0-16,0 0 0,21 22 0,-21-22 15,21 0-15,-22 0 0,22 0 16,0 1-16,0-1 0,0 0 0,0 0 16,0 0-16,22-21 0,-1 21 0,0-21 15,0 22-15,0-22 0,0 0 16,22 0-16,-22 0 0,0 0 16,21 0-16,-20 0 0,20 0 0,-21 0 15,0 0-15,22-22 0,-22 22 16,0-21-16,0 21 0,0-21 0,0 0 15,-21 0-15,0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7T01:16:42.2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3725 2286 0,'0'-21'0,"0"0"31,0 0-15,0-1-1,0 1 1,0 0 0,0 0-1,0 0 1,0 42 46,0 0-46,0 0-16,0 0 0,0 1 16,0 20-16,0-21 0,0 21 15,0-20-15,21 20 0,-21 0 0,22 1 16,-22-1-16,21 0 0,-21 1 0,21-22 16,0 21-16,-21 0 0,21 1 15,0-1-15,-21 0 0,22-20 0,-1 20 16,-21 0-16,0 1 0,21-1 15,-21 0-15,21 1 0,-21-1 0,0 21 16,0-20-16,0 20 0,21-20 16,-21 20-16,0-21 0,0 22 0,0-22 15,21 1-15,-21-1 0,0 21 16,0-20-16,0-1 0,0 0 16,0-20-16,0 20 0,0 0 0,0 1 15,0-1-15,0 0 0,0 1 16,0-22-16,0 21 0,0 0 0,0 1 15,0-1-15,0-21 0,0 22 0,0-1 16,0-21-16,0 21 0,0-20 16,0 20-16,0 0 0,0-21 0,0 22 15,0-22-15,0 0 0,0 0 16,0 0-16,0 1 0,0-44 31,0 1-31,0 0 16,0 0-16,0-21 0,0-1 0</inkml:trace>
  <inkml:trace contextRef="#ctx0" brushRef="#br0" timeOffset="988.94">3916 2265 0,'-21'0'32,"21"-21"-17,21 21 79,0 0-94,0 0 0,0 0 16,0 0-16,22 0 0,-22 0 15,21 0-15,-21 0 0,22 0 0,20 0 16,-20 0-16,20 0 0,1 0 16,-1 0-16,1 0 0,20 0 0,1 0 15,0 0-15,-1 21 0,1-21 16,0 0-16,20 0 0,-20 0 0,21 0 15,0 0-15,0 0 0,-1 0 16,1 0-16,0 0 0,0 0 0,0 0 16,0 0-16,21 0 0,-22 0 15,44 0-15,-22 0 0,0 0 0,0 0 16,-22 0-16,22 0 0,0 0 16,0 0-16,-21 0 0,0 0 15,0 0-15,0 0 0,0 0 0,-22-21 16,-20 21-16,-1 0 0,1 0 15,-22 0-15,0-21 0,-20 21 0,-1 0 16,0 0-16,0 0 16,-42 0 15,0 0-15,0 0-1,21 21 1</inkml:trace>
  <inkml:trace contextRef="#ctx0" brushRef="#br0" timeOffset="1593.6">8255 2328 0,'0'22'63,"0"-1"-63,0 0 15,0 0-15,0 21 0,0-20 0,0 20 16,0 0-16,0 1 16,0-1-16,0 0 0,21 1 0,-21-1 15,0 21-15,0-20 0,21-1 16,-21 22-16,0-22 0,0 21 0,0 1 15,0-22-15,0 22 0,0-1 0,0 1 16,0-1-16,0 1 0,0-1 16,21 1-16,-21-1 0,0 1 0,0-1 15,0 1-15,0-1 0,0 1 16,0-1-16,0 1 0,0-1 0,0-20 16,0 20-16,0-21 0,0 1 0,-21-1 15,21-21-15,-21 22 0,21-1 16,0-21-16,0 0 0,-21 0 15,21 1-15,-21-1 0,0-21 47,21-21-47,0-1 16,0 1-16,0 0 16,0 0-16</inkml:trace>
  <inkml:trace contextRef="#ctx0" brushRef="#br0" timeOffset="2768.38">3979 4953 0,'0'21'63,"0"0"-32,0 1 0,21-22-31,1 0 16,-1 21-16,0-21 0,0 0 16,21 0-16,-20 0 0,20 0 15,0 0-15,1 0 0,20 0 16,1 0-16,-1 0 0,22-21 16,-1 21-16,-20-22 0,42 22 0,-22-21 15,1 0-15,0 21 0,-1-21 16,1 21-16,21-21 0,0 0 0,0-1 15,-1 1-15,1 21 0,0-21 0,0 0 16,0 0-16,21 0 0,-21 21 16,-1-22-16,1 1 0,0 21 0,0-21 15,0 0-15,0 21 0,-22-21 16,1 21-16,0 0 0,-1-21 16,-20 21-16,-1 0 0,-20-22 0,20 22 0,-21 0 15,1 0-15,-22 0 0,21 0 16,-21 0-16,22 0 0,-22 0 15,0 0-15,21-21 0,-20 21 0,-1 0 16,21 0-16,-21 0 0,0 0 16,22 0-16,-22 0 0,0 0 0,0 0 15,0 0-15,22 0 0,-22 0 16,0 0-16,0 0 0,0 0 16,1 0-16,-1 0 0,0 0 15,0 0-15,0 0 0,0-21 0,22 21 16,-22 0-16,0 0 0,0 0 15,0 0-15,1 0 0,-1 0 0,0 0 16,0 0-16,0 0 16,-42 0 62,0 0-78,0 0 15,0 0-15</inkml:trace>
  <inkml:trace contextRef="#ctx0" brushRef="#br0" timeOffset="3716.88">5673 5165 0,'0'-21'15,"-22"21"1,1 0 0,0 0-1,21 21 1,-21-21-16,21 21 0,0 0 16,0 0-16,-21 0 0,21 1 0,-21 20 15,21 0-15,0 1 0,0-1 16,0 21-16,0 22 0,0-21 15,0 20-15,0-20 0,0 20 0,0 1 16,0 0-16,0-1 0,0 22 16,21-21-16,-21 21 0,21-22 0,0 1 15,0 0-15,-21-1 0,21 1 0,-21 0 16,22-1-16,-22-20 0,21 21 16,-21-1-16,0-20 0,0-1 0,0 1 15,0-1-15,0 1 0,0-22 0,0 22 16,0-22-16,-21-21 0,21 21 15,-22-20-15,22 20 0,-21-21 0,0 0 16,21 0 0,-21-21-16,0 0 15,21-21-15,0 0 0,-21 0 16,-1 0-16,22 0 16,0-1-16</inkml:trace>
  <inkml:trace contextRef="#ctx0" brushRef="#br0" timeOffset="4529.42">4191 8234 0,'0'21'16,"0"0"-16,-21 0 0,21 1 16,0 20-16,0 0 0,-21 1 0,21-1 15,0 21-15,0 1 0,0 21 16,0-22-16,-22 22 0,22 21 16,0-22-16,0 1 0,0 0 0,0-1 15,0 22-15,0-21 0,0 21 16,0-22-16,0 1 0,22 0 0,-22-1 15,0-20-15,0 20 0,21-20 0,-21-1 16,0 1-16,0-1 0,0 1 16,0-1-16,0-20 0,0-1 0,0 0 15,0 1-15,0-1 0,0-21 0,0 0 16,0 1-16,-21-1 0,-1-21 31,22-21-31,-21-1 0,21 1 16,0 0-16,0-21 0,-21-1 15,21-20-15,0 21 0,-21-22 0,21 1 16,0-1-16,0 1 0,0-1 0</inkml:trace>
  <inkml:trace contextRef="#ctx0" brushRef="#br0" timeOffset="5669.28">4170 8530 0,'0'-21'0,"21"21"47,0 0-47,21 0 15,-20 0-15,20 0 0,21 0 16,1-21-16,-1 0 0,22 21 0,0-21 16,21 21-16,-1-22 0,1 1 0,0 0 15,21 0-15,21 0 16,0 21-16,1-21 0,-1-1 0,0 1 16,0 0-16,0 0 0,22 21 15,-22-21-15,0 0 0,0-1 0,0 22 16,0-21-16,1 21 0,-1-21 0,0 0 15,-21 21-15,0-21 0,-21 21 16,0 0-16,-1-21 0,-41 21 16,-1 0-16,1-22 0,-1 22 0,-20 0 15,-22 0-15,21 0 0,-21-21 0,1 21 16,-1 0-16,0 0 0,0 0 16,0 0-1,-21 21-15,21-21 0,-21 22 0,0-1 16,22 0-16,-1 0 15,-21 0-15,21 0 0,-21 1 0,0-1 16,21 0-16,-21 21 0,21-21 16,-21 1-16,0 20 0,0-21 0,0 21 15,0 1-15,21-1 0,-21 0 0,0 1 16,0-1-16,0 0 0,0 22 16,0-22-16,0 22 0,0-1 0,0 1 15,0-22-15,22 22 0,-22-1 0,0 1 16,0-22-16,21 21 0,0 1 15,-21-22-15,21 22 0,-21-1 16,0 1-16,0-22 0,21 22 0,-21-1 16,0-21-16,0 22 0,0-22 15,0 22-15,0-22 0,0 0 0,0 1 16,0-1-16,0-21 0,-21 22 0,21-1 16,0-21-16,-21 0 0,0 22 0,21-22 15,-21 0-15,-1 0 16,22 0-16,0 0 0,0 1 15,-21-22-15,21 21 0,-21-21 0,21 21 16,-21 0 0,0-21-16,21 21 15,-21-21-15,21 21 16,0 1-16,-22-22 0,1 0 0,0 21 16,0-21-16,0 0 15,21 21-15,-21-21 0,-1 0 16,1 0-16,0 21 0,0-21 0,0 0 15,-22 0-15,22 21 0,-21-21 0,0 0 16,-1 0-16,1 21 0,0-21 0,-22 22 16,22-22-16,-22 0 0,1 0 15,-1 21-15,1-21 0,-22 0 0,0 0 16,22 21-16,-43-21 0,21 0 0,1 0 16,-22 21-16,0-21 0,0 0 15,0 0-15,-21 21 0,0-21 16,0 21-16,0-21 0,0 22 0,0-22 0,-21 21 15,21-21-15,0 21 0,0 0 16,0-21-16,21 21 0,-21-21 0,22 21 16,-1-21-16,-21 22 0,21-22 15,0 21-15,0-21 0,0 21 0,22-21 16,20 21-16,1-21 0,-1 0 0,22 21 16,0-21-16,-1 0 0,22 0 15,0 0-15,0 0 0,0 0 0,-1 0 16,1 0-16,0 0 15,21-21 1,0 0 0,0 0-16,0 0 0,0-1 0</inkml:trace>
  <inkml:trace contextRef="#ctx0" brushRef="#br0" timeOffset="6859.51">5419 5292 0,'0'0'0,"-22"0"0,1 21 16,21 0-16,-21-21 0,0 21 16,0 0-16,0 22 0,-1-22 0,1 0 15,0 21-15,0-20 0,21 20 16,-21 0-16,21-21 0,-21 22 0,21-1 15,0-21-15,-22 0 0,22 1 16,0-1-16,0 0 0,0 0 0,0 0 16,0-42 15,0 0-31,22 21 16,-22-21-16,21-22 0,0 22 0,0-21 15,-21 21-15,21-22 0,0 1 16,1 0-16,-22 21 0,21-22 0,0 1 15,-21 0-15,0 20 0,21-20 16,0 21-16,-21-21 0,21 20 16,-21 1-16,0 0 0,22 0 0,-1 0 15,0 21 1,0 0-16,0 0 0,-21 21 16,21-21-16,22 21 0,-22 0 15,0 0-15,21 22 0,-20-22 0,-1 0 16,21 21-16,-21-20 0,0 20 15,1 0-15,-1-21 0,0 22 0,0-22 16,0 21-16,-21-21 0,21 22 16,1-22-16,-1 0 0,-21 21 0,0-20 15,21-1-15,0 0 0,-21 0 16,0 0-16,21 0 16,0-21-1,-21 22-15</inkml:trace>
  <inkml:trace contextRef="#ctx0" brushRef="#br1" timeOffset="18125.43">10350 1905 0,'-21'0'16,"21"21"31,0 0-1,21-42 48,-21 0-78,22 0-16,-1 0 15,-21 0-15,21-1 0,-21 1 16,21 0-16,-21 0 0,21 0 16,-21-22-16,0 22 0,21 0 15,-21-21-15,0 21 0,0-1 0,0 1 16,0 0-16,0 0 0,0 0 16,0 0-16,0-1 0,-21 22 31,0 0-31,0 0 0,0 0 15,0 0-15,-1 0 0,-20 22 16,21-1-16,0-21 0,-22 21 0,22 0 16,-21 0-16,21 0 0,-22 1 15,22-1-15,0 0 0,0 0 16,0 0-16,0 22 0,21-22 0,0 0 16,0 0-16,0 0 0,0 0 15,0 22-15,0-22 0,0 0 16,0 0-16,0 0 0,21 1 15,0-1-15,0 0 16,0-21-16,0 21 0,1 0 16,-1-21-16,0 21 0,0-21 0,0 22 15,0-1-15,1-21 0,-1 21 0,0 0 16,0-21-16,0 21 0,0 0 16,-21 1-16,22-1 15,-1 0-15,-21 0 0,0 0 16,0 0-16,0 1 0,0-1 15,0 0-15,-21 0 0,-1 0 0,1 0 16,0 1-16,0-1 16,0-21-16,-22 0 0,22 21 0,0-21 15,0 0-15,-21 0 0,20 0 0,-20 0 16,21-21-16,0 0 0,-22-1 16,22 1-16,0 0 0,0 0 0,-21 0 15,20 0-15,1-1 0,0 1 16,0 0-16,21 0 0,0 0 0,-21 21 15,21-21-15,0-1 32,21 22-17,0 22-15,0-22 16,-21 21-16,21 0 0,1-21 0,-1 21 16,0 0-16,0 0 0,0 1 0,0-1 15,1 0-15,-1 0 0,0 21 16,0-20-16,0-22 0,0 21 0,22 21 15,-22-42-15,0 0 16,21 21-16,-20-21 0,-1 0 0,0 0 16,0 0-16,0 0 0,0 0 0,1-21 15,-1 21-15,21-21 0,-21 0 16,0 0-16,1-1 0,-22 1 16,21 0-16,0 0 0,-21 0 15,0-22-15,21 22 0,-21 0 0,0 0 16,0 0-16,0 0 0,0-1 15,0 1-15,21 0 0,-21 0 16,0 42 15,0 0-31,0 0 16,0 1-16,0 20 16,0-21-16,0 0 0,0 0 0,0 1 15,0-1-15,0 21 0,0-21 16,0 0-16,0 1 0,0-1 15,0 0-15,21 0 0,1-21 16,-1 0-16,0 0 0,0 0 16,0 0-16,0 0 0,1 0 15,-1-21-15,0 0 0,0 0 0,0-1 16,0 1-16,1 0 0,-1 0 16,-21 0-16,0 0 0,21-1 0,-21 1 15,0 0-15,0 0 0,0 0 16,0 0-16,0-1 0,0 1 15,0 42 17,0 1-17,0-1-15,0 0 0,0 0 16,0 0-16,0 0 0,0 1 16,0 20-16,0-21 0,0 43 15,21-64-15,0 21 16,0 0-16,1-21 0,-1 0 0,0 0 15,0 0-15,0 0 0,0 0 0,1 0 16,20 0-16,-21-21 0,0 21 16,0-21-16,1-1 0,-1 1 0,0 0 15,0 0-15,0 0 0,-21 0 0,0-22 16,0 22-16,0 0 16,0 0-16,0 0 0,0-22 0,0 22 15,0 0-15,0 0 0,0 0 16,0-1-16,0 1 15,0 42 1,0 1-16,0-1 16,0 0-16,0 21 0,-21-21 0,21 22 15,0-1-15,-21-21 0,21 22 0,0 20 16,0-21-16,0 1 0,0 20 16,0-20-16,0 20 0,0 1 0,0-1 15,0-21-15,0 22 0,0-1 16,0 1-16,0-1 0,0 1 15,0 21-15,0-22 0,0-21 0,-21 22 16,21-22-16,0 22 0,0-43 0,0 21 16,0-21-16,0 1 0,0-1 15,0 0-15,0-42 16,0 0-16,0-1 16,0 1-16,0 0 0,0 0 15,0 0-15,0-22 0,0 1 0,-21 0 16,21-1-16,0 1 0,0 0 15</inkml:trace>
  <inkml:trace contextRef="#ctx0" brushRef="#br1" timeOffset="18501.83">11261 2286 0,'0'0'16,"-22"0"-16,22-21 0,0 0 0,0 0 15,0-1-15,0 1 0,0 0 16,22 0-16,-1 21 16,-21-21-16,21 21 0,0-21 15,0 21-15,0 0 0,1 0 16,-1 0-16,0 0 0,0 0 0,0 0 16,0 21-16,-21 0 0,22 0 0,-22 0 15,0 0-15,0 1 0,0-1 16,0 0-16,-22 0 0,1 0 0,0 0 15,0 1-15,0-1 0,0 0 16,-1 0-16,22 0 0,-42 0 16,42 1-16,-21-22 15,21-22 32,21 1-31,-21 0-16,21 0 0,0 21 15</inkml:trace>
  <inkml:trace contextRef="#ctx0" brushRef="#br1" timeOffset="18906.27">11578 2307 0,'21'0'16,"0"0"-1,1-21-15,-1 0 0,0 0 16,0 21-16,0-21 16,-21-1-16,21 22 0,1-21 0,-1 0 15,0 21-15,-21-21 0,0 0 0,0 0 16,0-1 0,-21 22-1,0 0 1,-1 0-16,1 22 0,21-1 0,-21 0 15,0 0-15,21 0 0,0 0 0,0 1 16,-21-1-16,21 21 0,0-21 16,0 0-16,0 1 0,0-1 0,0 0 15,0 0-15,0 0 0,0 0 16,21 1-16,-21-1 0,21-21 16,0 21-16,0-21 15,1 0-15,-1 0 16,0 0-16,0-21 0,0 21 15,-21-21-15,21-1 0,1 1 16,-1 0-16,-21 0 0</inkml:trace>
  <inkml:trace contextRef="#ctx0" brushRef="#br1" timeOffset="19357.71">12001 2180 0,'0'-21'15,"22"21"-15,-1-21 16,0 21-16,0 0 16,0 0-16,0 0 0,1 0 15,-1 0-15,0 21 16,0-21-16,-21 21 0,21-21 16,0 21-16,1 1 0,-22-1 15,21 0-15,-21 0 0,0 0 16,0 22-16,0-22 0,0 0 0,0 0 15,0 0-15,0 0 0,0 1 0,-21-1 16,21 0-16,-22 0 16,22 0-16,0 0 15,-21-21-15,21-21 32,0 0-32,0 0 0,0 0 15,0 0-15,0-1 0,0-20 0,0 21 16,0 0-16,0 0 0,0-22 15,0 22-15,21 0 0,-21 0 0,22 0 16,-1-1-16,-21 1 0,0 0 16,21 21-16,0-21 0,0 0 15,0 21-15,-21-21 16,22-1-16,-1 22 0,0 0 16,-21-21-16,21 21 0,0-21 15,0 0-15,1 21 0</inkml:trace>
  <inkml:trace contextRef="#ctx0" brushRef="#br1" timeOffset="19917.63">13483 1439 0,'0'0'0,"0"-21"0,0 0 15,-21 21 32,21 21-47,-21 0 0,0 1 16,21-1-16,-22 21 0,1 0 15,0 1-15,0 20 0,-21 1 16,20-1-16,-20 1 0,21-1 0,-21 1 16,-1-1-16,1 1 0,21-1 15,-22 1-15,1-1 0,21 1 0,-21-22 16,20 22-16,1-1 0,-21-21 0,21 1 16,0-1-16,-1 0 0,1 1 15,0-1-15,0-21 0,0 0 0,21 1 16,-21-1-16,21 0 0,0 0 0,0 0 15,-22-21 17,22-21 46,0 0-47,0 0-15</inkml:trace>
  <inkml:trace contextRef="#ctx0" brushRef="#br1" timeOffset="21481.35">13652 1757 0,'0'21'31,"0"0"-15,0 22-16,0-22 16,0 21-16,-21 0 0,21 1 0,-21-1 15,21 0-15,-21 22 0,21-22 0,0 1 16,0 20-16,-21-21 0,21 1 15,-21-1-15,21 0 0,0 1 0,0-1 16,0-21-16,0 0 0,0 1 16,0-1-16,0 0 0,0 0 0,0 0 15,0-42 17,0 0-32,0 0 15,0 0-15,0-1 0</inkml:trace>
  <inkml:trace contextRef="#ctx0" brushRef="#br1" timeOffset="21848.65">13462 1905 0,'0'0'0,"-21"-21"0,21-21 15,0 20-15,0-20 0,0 21 16,0 0-16,21-22 0,0 22 0,0 0 15,0 0-15,1 0 16,20 0-16,-21-1 0,0 1 0,22 21 16,-22 0-16,21 0 0,-21 0 15,22 21-15,-22 1 0,0 20 16,21-21-16,-21 21 0,1 1 0,-22-22 0,0 21 16,0 1-16,0-1 0,0 0 15,0-21-15,0 22 0,0-22 0,-43 21 16,22-21-16,0 22 0,0-22 15,-22 0-15,22 0 0,0 0 0,-21-21 16,21 22-16,-1-1 0,1-21 0,0 0 16,21 21-16,-21-21 15,42 0 17,0 0-32,0 0 0,1 0 15</inkml:trace>
  <inkml:trace contextRef="#ctx0" brushRef="#br1" timeOffset="22421.54">14224 2265 0,'0'0'15,"21"-21"-15,-21 0 0,0-1 0,0 1 16,0 0-16,-21 0 16,21 0-16,-21 0 0,0-1 0,-1 22 15,-20-21-15,21 21 0,0 0 0,0 0 16,-1 0-16,-20 0 0,21 21 16,0 1-16,0-1 0,-1 0 0,1 0 15,0 21-15,0-20 0,21 20 16,-21-21-16,21 21 0,-21 1 15,21-1-15,0-21 0,0 0 0,0 22 0,0-22 16,0 0-16,0 0 16,0 0-16,21-21 0,0 0 15,0 0-15,0 0 0,0 0 16,1 0-16,-1-21 0,0 21 16,0-21-16,0 0 0,0 0 0,1 0 15,-1-22-15,0 22 0,0 0 16,0 0-16,-21-22 0,21 22 0,-21 0 15,22 0-15,-22 0 0,0 0 0,21-1 16,-21 44 15,0-1-31,0 0 16,0 0-16,0 0 0,0 22 16,0-22-16,0 0 0,0 0 0,0 0 15,0 0-15,0 1 0,21-1 16,-21 0-16,21 0 0,0-21 15,0 0-15,1 0 0,-1 0 16,0 0-16,0 0 16,0-21-16</inkml:trace>
  <inkml:trace contextRef="#ctx0" brushRef="#br1" timeOffset="22854.3">14499 2244 0,'0'0'16,"0"-21"-16,21-1 16,0 22-1,1-21-15,-1 21 16,0 0-16,0 0 0,0 0 0,0 0 16,1 0-16,-1 0 15,0 21-15,0-21 0,21 22 0,-20-1 16,-1 0-16,-21 0 15,21 0-15,0 0 0,-21 1 0,0-1 0,0 0 16,0 0-16,0 0 0,0 0 0,0 1 16,0-1-16,-21-21 15,0 21-15,0-21 0,21 21 16,-22-21 0,22-21-16,0 0 15,0 0-15,0-1 0,0 1 16,0 0-16,0 0 0,0 0 15,0 0-15,0-1 0,22-20 0,-22 21 16,21 0-16,-21 0 0,21-1 0,0 22 16,-21-21-16,21 0 15,0 21-15,1 0 0,-22-21 0,21 21 16,0 0-16,0 0 0,0 0 16,0 0-16,1 0 0,-1 0 15,0 0-15</inkml:trace>
  <inkml:trace contextRef="#ctx0" brushRef="#br1" timeOffset="23273.05">15240 2350 0,'21'0'0,"0"0"16,0 0-16,1 0 15,-1-22-15,0 22 16,0-21-16,0 0 0,0 21 16,1-21-16,-1 21 0,-21-21 0,21 0 15,0-1-15,-21 1 16,0 0 0,-21 21-16,0 0 0,0 0 15,-1 0-15,1 0 0,0 0 16,0 0-16,0 0 0,0 21 0,-1-21 15,1 21-15,0 1 16,0-1-16,21 0 0,0 0 0,0 0 16,0 0-16,0 22 0,0-22 0,0 0 15,0 0-15,0 0 0,0 1 16,0-1-16,21 0 0,0 0 16,0 0-16,1-21 0,20 0 0,-21 0 15,0 0-15,0 0 0,22 0 16,-22 0-16,0 0 0,0-21 0,0 21 15,22-21-15,-22 0 0,0 0 16</inkml:trace>
  <inkml:trace contextRef="#ctx0" brushRef="#br1" timeOffset="23797.84">15854 2096 0,'0'0'16,"0"21"15,0 0-31,0 0 0,0 0 16,0 0-16,0 1 0,0-1 15,0 0-15,0 21 0,0-21 0,0 1 16,0-1-16,0 0 0,0 0 16,-21 0-16,21 0 0,0 1 0,0-1 15,0 0-15,-22-21 16,22 21-16,0-42 47,0 0-47,0 0 15,0-1-15,0 1 0,0 0 0,0 0 16,0-21-16,22 20 0,-1-20 0,0 21 16,-21 0-16,21-22 0,0 22 15,22-21-15,-22 21 0,21 0 0,-21-1 16,22 1-16,-1 21 0,0 0 15,-21 0-15,1 0 0,20 0 0,-21 0 16,0 0-16,0 21 0,1 1 16,-22-1-16,0 0 0,0 0 15,0 0-15,0 0 0,0 22 0,0-22 16,0 0-16,0 21 0,0-20 16,-22-1-16,22 0 0,-21 0 0,21 0 15,0 0-15,0 1 0,-21-1 16,21 0-16,0-42 31,0 0-15,21-1-16,-21 1 0,21 0 0</inkml:trace>
  <inkml:trace contextRef="#ctx0" brushRef="#br1" timeOffset="24165.63">16764 1715 0,'0'0'16,"0"-22"-16,0 1 0,0 0 15,0 42 17,0 0-32,0 1 15,0-1-15,0 21 0,0-21 0,-21 22 16,21-1-16,0-21 15,0 21-15,-21 1 0,21-1 0,-22 0 16,22 1-16,-21-22 0,21 21 16,-21-21-16,21 22 0,0-22 0,0 21 15,0-21-15,0 1 0,0-1 0,0 0 16,0 0-16,0 0 0,0 0 16,0 1-16,21-22 31,0 0-16,1-22-15,-22 1 0,0 0 16,21-21-16,0 21 16</inkml:trace>
  <inkml:trace contextRef="#ctx0" brushRef="#br1" timeOffset="24386.5">16510 2096 0,'21'0'32,"0"0"-32,0 0 15,1 0-15,-1 0 0,0 0 0,21 0 16,-21-22-16,1 22 0,-1-21 16,21 21-16,-21 0 0,0 0 15,1-21-15,-1 21 0,0 0 0,0-21 16,0 21-16,0-21 0,1 0 15,-1-1-15</inkml:trace>
  <inkml:trace contextRef="#ctx0" brushRef="#br1" timeOffset="24801.26">17970 1334 0,'0'0'0,"0"-22"0,-21 22 32,21 22-17,0-1-15,-21 0 0,0 0 16,21 0-16,-21 22 0,21-22 15,-21 21-15,-1 22 0,1-22 0,0 21 16,0-20-16,0 20 0,0 1 16,-22-1-16,22-20 0,-21 20 0,-1 1 15,22-22-15,-21 21 0,0-20 16,20 20-16,-20-20 0,0 20 0,-1-21 16,22 22-16,-21-22 0,0 1 0,20 20 15,1-21-15,0-20 0,0 20 16,0 0-16,21-21 0,-21 1 0,21-1 15,0 0-15,21-42 32,0 21-32,0-21 15</inkml:trace>
  <inkml:trace contextRef="#ctx0" brushRef="#br1" timeOffset="25322.05">18309 1672 0,'0'0'0,"0"21"32,0 1-32,0-1 15,0 21-15,0-21 0,0 43 16,0-22-16,0 0 0,-21 1 0,21-1 16,0 22-16,-21-22 0,0 0 0,21 1 15,-22-1-15,1-21 0,21 21 16,-21 1-16,0-22 0,21 21 0,-21-21 15,21 1-15,0-1 0,0 0 16,0-42 15,0 0-31,0-1 16,0 1-16,21-21 0</inkml:trace>
  <inkml:trace contextRef="#ctx0" brushRef="#br1" timeOffset="25937.67">18224 1969 0,'0'0'16,"0"-22"-16,-21-41 16,21 42-16,0 0 0,0-1 15,0 1-15,0 0 0,0 0 16,21 0-16,1 21 0,20-21 16,-21-1-16,21 22 0,-20 0 0,20-21 15,0 21-15,1 0 0,-1 0 16,-21 0-16,21 0 0,1 21 15,-22-21-15,0 22 0,0-1 0,0 21 16,-21-21-16,22 22 0,-22-22 16,0 21-16,0 0 0,-22-20 0,1 20 15,0-21-15,-21 0 0,-1 0 16,22 1-16,-21-1 0,0 0 0,20 0 16,-20 0-16,21-21 0,0 0 0,0 21 15,-1-21-15,1 0 16,21-21-1,0 0-15,21 21 16,1-21-16,20 0 0,-21 21 16,0-21-16,22-1 0,-22 22 0,21-21 15,-21 21-15,22 0 0,-1 0 16,-21 0-16,21 0 0,-20 0 0,20 0 16,-21 0-16,21 0 0,-20 21 15,-1 1-15,0-1 0,0 0 0,-21 0 16,0 0-16,0 0 0,0 1 0,0-1 15,0 0-15,0 0 0,0 21 16,-21-20-16,0-1 0,-22 0 0,1 0 16,0 0-16,-1 0 0,1 1 15,-21-1-15,20 0 0,1 0 16,-22-21-16,22 0 0,0 0 0,-1 0 16,1 0-16,21 0 0,-21 0 15,20 0-15,-20-21 0,21 0 0,0 0 16,0-1-16,21 1 0,-22 0 15,22 0-15,0 0 0,0 0 16,0-1-16,0 1 0,22 0 16,-1 21-16,0-21 0,0 0 15,21 21-15,1-21 0,-1 21 0</inkml:trace>
  <inkml:trace contextRef="#ctx0" brushRef="#br1" timeOffset="26525.63">19579 2053 0,'0'0'15,"0"-21"-15,0 0 0,0 0 0,0 0 16,0-1-16,-21 1 0,0 21 15,0-21-15,-1 21 0,1-21 16,0 21-16,0 0 0,0 0 0,0 21 16,-1 0-16,-20-21 0,21 43 15,0-22-15,0 0 0,-22 21 0,22-21 16,0 22-16,0-22 0,0 21 16,-1 1-16,1-22 0,0 21 0,21-21 15,0 22-15,0-22 0,0 0 16,0 0-16,0 0 0,0 0 0,0 1 15,21-22-15,0 0 0,1 0 0,-1 0 16,0 0-16,21 0 0,-21 0 16,1-22-16,-1 1 0,21 0 0,-21 0 15,0 0-15,1 0 0,20-1 16,-21 1-16,0-21 0,0 21 16,1 0-16,-1-22 0,0 22 0,0-21 15,-21 21-15,0-22 0,21 22 16,-21 0-16,0 0 0,0 42 31,-21 0-31,21 0 16,0 0-16,-21 22 0,0-22 0,21 0 15,-21 21-15,21-20 0,0-1 16,0 21-16,0-21 0,0 0 0,0 1 16,0-1-16,0 0 0,0 0 15,0 0-15,0 0 0,21-21 16,0 0-16,0 0 0,0 0 15,0 0-15,1-21 16,-1 0-16,0 21 0</inkml:trace>
  <inkml:trace contextRef="#ctx0" brushRef="#br1" timeOffset="27049.37">20278 1969 0,'0'0'0,"0"-22"0,-22 22 16,1 0 0,0 0-16,0 0 0,0 0 0,0 0 15,-22 0-15,22 0 0,0 22 16,0-22-16,0 21 0,-1 0 0,22 0 16,-21 0-16,0-21 0,0 21 15,21 1-15,0-1 0,0 0 0,0 0 16,0 0-16,0 0 0,21 1 15,0-22 1,0 0-16,1 21 0,-1-21 0,0 0 16,0 0-16,0 0 0,0 0 15,1 21-15,-1-21 0,0 0 16,0 0-16,0 21 0,-21 0 16,21-21-1,-21 21-15,0 1 0,0-1 16,-21 0-16,0 0 15,0-21-15,0 0 0,0 21 16,-1-21-16,1 0 0,0 0 16,0 21-16,0-21 0,0 0 15,-1 0-15,1 0 0,0 0 16,0 0-16,0 0 0,0 0 0,-1-21 0,1 0 16,0 21-16,0-21 15,0 21-15,21-21 16,0 0 15,21 21-15,0 0-16,-21-22 0,42 22 15</inkml:trace>
  <inkml:trace contextRef="#ctx0" brushRef="#br1" timeOffset="27573.07">20743 2223 0,'0'0'15,"21"0"-15,1 0 0,-1-22 0,0 22 16,0-21-16,0 21 0,0-21 16,1 21-16,-1-21 0,0 0 15,-21 0-15,21 21 0,-21-22 16,0 1-16,0 0 16,0 0-16,0 0 0,-21 21 31,0 0-31,0 0 0,-1 0 15,1 0-15,0 21 16,21 0-16,-21-21 0,0 21 0,0 0 16,-1 1-16,1-1 0,0 0 0,21 0 15,-21 21-15,0-20 0,0-1 16,-1 0-16,22 0 0,0 0 0,0 0 16,0 22-16,0-22 15,0 0-15,0 0 0,22 0 16,-1-21-16,0 0 0,0 22 0,0-22 15,22 0-15,-22 0 0,0 0 16,0 0-16,21 0 0,-20 0 0,-1-22 16,0 1-16,0 21 0,0-21 15,0 21-15,1-21 0,-22 0 0,21 21 16,-21-21-16,21-1 0</inkml:trace>
  <inkml:trace contextRef="#ctx0" brushRef="#br1" timeOffset="34663.01">10795 7916 0,'0'0'0,"21"0"15,0 0 32,0 0-31,-21-21-16,22 21 16,-22-21-16,21 0 15,0 21-15,0 0 0,-21-21 16,0 0-16,21 21 0,0-22 0,1 1 15,-22 0 1,21 0-16,-21 0 16,0 0-16,-21-1 31,-1 22-31,1 0 0,0 0 16,0 0-16,0 0 0,0 0 0,-1 22 15,-20-22-15,21 21 16,0 0-16,0 0 0,-1-21 0,-20 21 15,21 0-15,0 1 0,0-1 0,-1 0 16,1-21-16,0 21 0,0 0 16,21 0-16,0 1 0,-21-22 0,21 21 15,0 0-15,0 0 0,0 0 16,0 0 0,21-21-16,-21 22 0,21-22 0,0 21 15,0-21-15,1 21 0,-1-21 16,0 0-16,0 21 0,0 0 0,0-21 15,1 21-15,-1-21 0,0 22 16,0-22-16,21 21 0,-20 0 0,-1-21 16,0 21-16,0 0 0,0 0 15,-21 1-15,21-1 0,1 0 16,-22 0-16,0 0 0,0 0 0,0 22 16,0-22-16,-22 0 0,1 0 15,-21-21-15,21 21 0,0 1 0,-22-1 16,22-21-16,0 21 0,-21-21 0,20 0 15,-20 0-15,21 0 0,-21 0 16,20 0-16,1 0 0,0 0 0,0 0 16,0-21-16,0 0 0,-1 21 15,1-22-15,0 1 0,21 0 16,-21 0-16,0 0 0,0-22 0,21 22 16,0 0-16,-22 0 0,1-21 0,21 20 15,-21 1-15,21 0 0,0 0 16,0 0-16,0 0 0,0-1 15,0 44 17,0-1-32,0 21 0,21-21 15,0 0-15,-21 1 0,22 20 0,-1-21 16,-21 0-16,21 0 0,0 22 16,-21-22-16,21 0 0,22 21 15,-22-20-15,21-1 16,-21 0-16,0-21 0,1 0 15,-1 21-15,21-21 0,-21 0 0,0 0 16,22 0-16,-1 0 0,-21 0 0,22-21 16,-1 21-16,0-21 0,1 0 0,-1 21 15,-21-22-15,21 1 0,1 0 16,-22 0-16,21 0 0,-21 0 0,1-22 16,-1 22-16,-21 0 0,0 0 0,0 0 15,0-22-15,0 22 16,0 0-16,0 0 0,0 0 0,0 42 47,0 0-47,0 0 15,0 21-15,0-20 0,-21-1 0,21 0 16,0 0-16,0 21 0,0-20 16,0-1-16,0 0 0,0 0 0,0 0 15,0 0-15,21 1 0,0-1 16,0-21-16,0 0 15,0 0-15,1 0 16,-1 0-16,0 0 0,0 0 0,0 0 16,0-21-16,1-1 0,-1 1 15,0 0-15,0 0 16,-21 0-16,0 0 0,21-1 0,-21 1 16,21 0-16,-21-21 0,0 21 0,0-1 15,0 1-15,0 0 0,0 0 16,0 0-16,0 0 0,0 42 47,0 0-47,0 0 0,0 21 15,0-20-15,0-1 0,0 0 0,0 0 16,0 0-16,0 0 0,0 1 16,0-1-16,0 0 0,22 0 15,-22 0-15,21-21 0,0 0 16,-21 21-16,21-21 0,0 0 15,0 0-15,1 0 0,-1 0 0,0 0 16,0 0-16,21-21 0,-20 21 0,20-21 16,-21 0-16,0 0 0,22 0 0,-22-1 15,21 1-15,-21-21 0,0 21 16,22-22-16,-22 1 0,0 0 16,0-1-16,-21 1 0,21 0 0,-21-1 0,22 1 15,-22 0-15,0-1 0,0 1 16,0 0-16,0 21 0,0-22 0,0 22 15,0 0-15,0 0 0,0 42 32,0 0-17,0 0-15,-22 22 0,22-22 0,-21 21 16,21 0-16,0-20 0,0 20 16,0 0-16,0 1 0,0-1 15,0-21-15,0 21 0,0-20 0,0 20 16,0-21-16,0 21 0,0-20 0,0-1 15,0 0-15,0 0 0,0 0 0,0 22 16,0-22-16,-21-21 16,21 21-1,0-42 17,0 0-32,0-1 15,0 1-15,0 0 0,0 0 16,21 0-16,-21 0 0,21-22 0,1 22 15,-22 0-15,21 0 0,0 0 16,0-1-16,0 1 0,0 0 0,1 0 16,-1 21-16,42 0 15,-42 0-15,1 0 0,-1 0 0,0 0 16,0 21-16,0-21 0,0 21 0,1 0 16,-1 1-16,0-22 0,0 21 0,-21 0 15,0 0-15,0 0 0,0 0 16,0 1-16,0-1 0,0 0 15,-21 0-15,21 0 0,-42 0 0,20 1 16,1-22-16,0 21 0,0 0 16,-21-21-16,20 21 0,1-21 0,0 0 15,-21 0-15,21 21 0,-1-21 0,1 0 16,0 0-16,0 0 0,0 0 16,0 0-16,-1 0 15,1 0 1,21-21-16,0 0 15,0 0 1,0 0-16,0-1 16,21 1-16</inkml:trace>
  <inkml:trace contextRef="#ctx0" brushRef="#br1" timeOffset="35247.71">13822 7239 0,'0'0'0,"0"-21"0,42-21 16,-42 20-16,0 1 15,0 0-15,-21 21 47,21 21-47,-21 0 16,0 1-16,21 20 0,-22 0 0,1 1 15,0 20-15,0 1 0,0-22 0,0 21 16,-1 1-16,-20-1 0,21 1 16,-21 21-16,-1-22 0,1 1 0,21-1 15,-64 64-15,43-63 16,-1-1-16,22 1 0,-21-1 15,0-21-15,20 22 0,-20-22 0,21 1 0,-21-1 16,-1 0-16,22 1 0,0-1 16,-21 0-16,20-21 0,1 22 0,0-22 15,21 0-15,0 0 16,0-42 0,0 0-1,0 0-15,0 0 16,0-1-16,0 1 0</inkml:trace>
  <inkml:trace contextRef="#ctx0" brushRef="#br1" timeOffset="36073.33">14584 7726 0,'21'0'0,"0"0"16,-21-21-16,21 21 0,0 0 16,-21-21-16,22-1 0,-1 22 15,-21-21-15,0 0 16,0 0-1,0 0-15,-21 21 32,-1 0-32,1 21 0,0 0 15,0 0-15,-21 0 0,20 1 16,-20-1-16,0 21 0,21-21 0,-1 22 0,-20-1 16,21 21-16,0-20 15,21 20-15,0-20 0,-21 20 0,21-21 16,0 1-16,0-1 0,0 0 0,0-20 15,21 20-15,0-21 0,0 0 16,0 0-16,0 1 0,1-22 0,-1 0 16,21 0-16,-21 0 0,22 0 0,-22 0 15,21 0-15,-21-22 0,22 1 16,-1 0-16,0 0 0</inkml:trace>
  <inkml:trace contextRef="#ctx0" brushRef="#br1" timeOffset="36617.05">15388 7387 0,'0'0'0,"-21"-21"0,0 0 0,0 21 16,-1 0-16,1 0 16,0 21-16,0 0 0,21 22 15,-21-22-15,0 21 0,21 0 16,-22 1-16,22-1 0,0 22 0,-21-22 15,0 0-15,21 22 0,-21-22 0,21 0 16,0 1-16,-21 20 0,0-42 16,21 22-16,0-1 0,0-21 0,-22 22 15,22-22-15,0 0 0,-21 0 16,21 0-16,0-42 31,0 0-31,0 0 16,0 0-16,0-22 15,0 22-15,0 0 0,0-21 0,0 20 16,21-20-16,1 0 0,-1 21 16,0-1-16,0-20 0,0 21 0,22 0 15,-22 21-15,21-21 0,-21 21 16,22 0-16,-22 0 0,0 0 0,0 0 16,21 21-16,-42 0 0,22 0 0,-1 0 15,-21 0-15,21 22 0,-21-22 16,0 42-16,0-20 15,0-22-15,0 21 0,0-21 0,0 1 16,0 20-16,-21-21 0,21 0 0,-21-21 16,21 21-16,0 1 0,-22-1 15,22-42 32,0-1-47,0 1 0,0 0 0,22 0 16,-1 0-16</inkml:trace>
  <inkml:trace contextRef="#ctx0" brushRef="#br1" timeOffset="36880.9">15790 7832 0,'0'21'15,"0"0"1,0 0-16,0 0 15,0 22-15,0-22 0,-21 0 0,21 21 0,0-20 16,0-1-16,0 21 0,0-21 16,-21 0-16,21 1 0,0-1 0,0 0 15,-21 0-15,21 0 0,0 0 16,21-42 15,-21 0-15,21 0-16,-21 0 0,21 0 15</inkml:trace>
  <inkml:trace contextRef="#ctx0" brushRef="#br1" timeOffset="37238.66">15854 7641 0,'0'21'0,"0"-42"0,0 64 16,0-22-16,0 0 0,0 0 15,0 0 1,21-21 0,0 0-1,0 0-15,-21-21 0,21 21 0,1-21 16,-22 0-16,21 0 0,-21-1 16,0 1-16,0 0 0,0 0 15,0 0-15,0 0 0,-21-1 16,21 1-16,-22 21 0,1 0 15,0 0-15,0 0 0,0 0 16,0 0-16,21 21 0,-22 1 16,22-1-16,-21-21 15,21 21-15,0 0 0,0 0 0,0 0 16,0 1-16,0-1 0,21 0 16,1-21-1,-1 0-15,0 0 0,21 0 0,-21 0 16</inkml:trace>
  <inkml:trace contextRef="#ctx0" brushRef="#br1" timeOffset="37553.48">16510 7303 0,'0'0'15,"0"-22"-15,-21 44 16,21-1-1,0 0-15,0 0 0,-21 0 0,21 22 16,-22-22-16,22 21 0,-21 0 16,21 1-16,0-1 0,0 0 15,-21 1-15,21 20 0,-21-20 0,21-1 0,-21 0 16,21 1-16,-21-1 0,21-21 16,0 21-16,0 1 0,0-22 15,-22 0-15,22 0 0,0 22 0,-21-22 16,21 0-16,0 0 15,21-42 17,1 0-32,-1 0 15,0-1-15</inkml:trace>
  <inkml:trace contextRef="#ctx0" brushRef="#br1" timeOffset="38303.12">17187 7895 0,'0'-21'0,"0"0"0,0 0 15,0 0 1,0-1-16,0 1 0,0 0 15,0 0-15,-21 0 0,21 0 16,-21 21-16,0-22 0,21 1 16,-21 21-16,-1 0 0,1 0 0,0 0 15,0 0-15,0 0 0,0 0 16,-1 0-16,-20 21 0,21 1 0,0-1 16,0 0-16,-1 21 0,-20-21 15,42 22-15,-21-22 0,0 21 16,0 1-16,-1-1 0,22 0 0,0-21 15,0 22-15,0-22 0,0 21 0,0-21 16,0 1-16,0-1 0,0 0 16,22-21-16,-1 21 0,0-21 0,0 0 15,0 0-15,0 0 0,1 0 16,20 0-16,-21 0 0,0 0 16,0-21-16,1 0 0,20 0 15,-21-1-15,0-20 0,22 21 0,-22-21 16,0-1-16,0 22 0,21-21 15,-20-1-15,-1 1 0,0 0 0,21-1 16,-42 1-16,21 0 0,1-22 0,-1 22 16,-21 0-16,0-1 0,0 1 15,0 0-15,0-1 0,0 1 0,0 21 16,0-22-16,0 22 0,0-21 16,0 21-16,0 0 0,0-1 15,0 44 1,0-1-16,0 0 0,0 21 15,0 1-15,-21-1 0,21 0 16,-22 22-16,1-22 0,21 22 16,-21-22-16,0 21 0,21-20 0,-21-1 15,21 22-15,0-22 0,0 43 16,0-64-16,0 21 0,0-21 16,0 22-16,0-22 0,0 0 0,0 0 15,21 0-15,0-21 0,0 21 0,0-21 16,1 0-16,-1 0 15,0 0-15,0 0 0,0 0 0,0 0 16,1 0-16,-22-21 16,21 0-16,0 0 0,0 0 0,-21 0 15</inkml:trace>
  <inkml:trace contextRef="#ctx0" brushRef="#br1" timeOffset="38704.89">18542 7112 0,'21'-21'0,"-42"42"0,42-63 0,-21 21 0,0-1 16,0 1-16,0 42 47,-21 1-47,0 20 0,-22 0 15,22 1-15,0-1 0,0 21 0,-21 1 16,20-1-16,1 1 0,-21-1 16,0 1-16,20-1 0,-20 1 0,0-1 15,21 1-15,-22-1 0,1 1 0,21-1 16,0-20-16,-22 20 0,22-20 0,0 20 15,0-21-15,0-20 0,21 20 16,-22 0-16,22-21 0,-21 1 16,21-1-16,-21 0 0,21 0 0,0 0 15,-21-21 1</inkml:trace>
  <inkml:trace contextRef="#ctx0" brushRef="#br1" timeOffset="41265.19">19304 7324 0,'0'-21'0,"0"42"0,21-64 0,-21 22 16,-21 42 15,21 1-31,-21-1 0,0 21 0,-22 0 16,22 1-16,0-1 0,-21 22 16,20-22-16,-20 0 0,21 22 0,0-22 15,0 0-15,-1 1 0,-20-1 0,21 0 16,0 1-16,0-22 0,21 21 15,-22-21-15,1 1 0,21-1 0,-21-21 16,21 21-16,-21-21 0,21-21 31,0 0-31,0-1 0,0 1 16,0 0-16,0 0 0,0-21 16,0 20-16,0-20 0,0 21 15,21-43-15,0 43 0,-21 0 16,0 0-16,0 0 0,21 21 15,1 0 1,-22 21-16,21 0 16,0 21-16,-21-20 0,0-1 15,21 0-15,0 21 0,0-21 16,-21 1-16,22-1 0,-1 0 0,-21 21 0,21-42 16,0 21-16,0 1 15,22-22-15,-22 0 0,0 21 0,21-21 16,1 0-16,-22 0 0,21 0 0,0 0 15,1-21-15,-1-1 0,-21 1 16,22 0-16,-1 0 0,0 0 0,-21 0 16,22-22-16,-22 22 0,0-21 15,0 21-15,0-22 0,-21 1 0,0 0 16,22-1-16,-22-20 0,0 20 0,0-20 16,0 21-16,0-22 0,0 22 15,0-1-15,-22 1 0,1 0 0,21-1 16,-21 22-16,0 0 0,0 0 15,0 0-15,-1 21 0,1 0 0,0 0 16,-21 0-16,21 0 0,-1 21 16,-20 21-16,21-21 0,-21 22 15,20-1-15,1 0 0,0 1 0,0 20 16,0-20-16,21 20 0,0-21 0,-21 1 16,21-1-16,0 0 0,-22 1 15,22-1-15,0-21 0,0 22 0,0-22 16,0 21-16,22-21 0,-1 0 15,21 1-15,-21-1 0,0 0 0,22 0 16,-22 0-16,21-21 0,1 0 0,20 21 16,-21-21-16,1 0 15,-22 0-15,21 0 0,1-21 0,-1 21 16,0-21-16,-21 0 0,22 0 16,-1 0-16,-21-1 0,22 1 15,-22 0-15,0 0 0,0 0 0,-21 0 16,0-22-16,0 22 0,0 0 0,0-21 15,0-1-15,0 22 16,0 0-16,0 0 0,-21 21 16,0 0-1,0 21-15,21 0 16,0 0-16,-22 0 0,22 1 0,-21 20 16,21-21-16,0 0 0,0 0 15,0 22-15,0-22 0,0 0 16,0 0-16,0 0 0,0 1 0,0-1 15,0 0-15,0 0 0,0 0 16,21-21-16,1 0 0,-22 21 0,21-21 16,0 0-16,0 0 0,0 0 15,0-21-15,1 0 0,-1 0 16,0 21-16,0-21 0,0 0 0,0-1 16,1-20-16,-22 21 0,21 0 15,-21 0-15,21-1 0,-21-20 0,0 21 16,0 0-16,0 0 0,0-1 15,-21 22 1,0 0-16,-1 0 16,22 22-16,0-1 0,0 0 15,0 0-15,0 0 16,0 0-16,0 1 0,0-1 0,22 0 16,-1-21-16,-21 21 0,0 0 0,21 0 15,0 1-15,-21-1 0,21 0 16,0-21-16,-21 21 0,0 0 0,22-21 15,-1 21-15,0-21 16,0 0 0,0 0-16,0 0 0,1-21 15,-1 21-15,0-21 16,0 0-16,0 21 0,0-21 0,1 0 16,-1-1-16,0 1 0,-21 0 0,0 0 15,21-21-15,0 20 0,-21 1 16,21 0-16,-21 0 0,0 0 0,0 0 15,0-1-15,0 44 32,0-1-17,0 0-15,0 21 0,0-21 0,-21 1 16,21-1-16,0 0 0,0 0 16,-21 0-16,21 0 0,0 1 0,0-1 15,0 0-15,0 0 0,21-21 16,0 21-16,1-21 15,-1 0-15,0 0 0,0 0 16,0 0-16,0 0 0,1-21 16,-1 0-16,0 0 0,0 21 0,-21-21 15,21-1-15,0 1 0,-21 0 0,22 0 16,-22 0-16,0 0 0,21-22 16,-21 22-16,0 0 0,0 0 15,0 0-15,0 42 31,0 0-31,0 0 16,0 0-16,0 0 16,0 1-16,0-1 0,0 0 15,0 0-15,0 0 0,0 0 0,0 1 16,0-1-16,21 0 16,0 0-16,0-21 0,0 0 15,1 0-15,-1 0 0,0 0 0,0 0 16,0 0-16,0 0 0,1-21 15,-22 0-15,21 0 0,0 21 0,0-22 16,-21 1-16,0 0 0,21 0 0,-21 0 16,21 0-16,-21-1 15,0 1-15,0-21 0,0 21 0,22 21 0,-22-21 16,0-1-16,21 22 0,-21-21 16,0 42 15,0 1-31,0-1 0,0 0 0,0 0 15,0 0-15,-21 0 0,21 1 16,0-1-16,0 0 0,0 0 0,0 0 16,0 0-16,0 1 0,0-1 0,0 0 15,21-21-15,0 21 16,0-21-16,0 0 0,0 0 16,1 0-16,-1 0 0,21 0 15,-21 0-15,0 0 0,1-21 16,-1 0-16,0 21 0,0-21 0,0-1 15,0 1-15,1 0 0,-22 0 16,21 0-16,0 0 0,-21-22 0,0 22 16,0 0-16,0 0 0,0 0 0,0-1 15,0 1-15,-21 21 32,0 21-32,21 1 0,-22-1 15,22 0-15,0 0 0,0 0 16,0 0-16,0 22 0,0-22 0,0 0 15,0 0-15,0 0 0,0 1 16,0-1-16,0 0 0,0 0 16,22 0-16,-1-21 0,0 21 0,0-21 15,0 22-15,22-22 0,-22 0 16,0 0-16,0 0 0,21 0 16,-20 0-16,20 0 0,-21-22 0,21 1 15,-20 21-15,20-21 0,-21 21 16,21-21-16,-20 0 0,-1 0 0,21-1 15,-21 1-15,0 0 0,-21 0 0</inkml:trace>
  <inkml:trace contextRef="#ctx0" brushRef="#br1" timeOffset="41848.87">22437 7789 0,'21'-21'16,"-21"0"-16,-21 106 0,21-128 0,21-20 0,-21 21 0,0 20 0,0 1 15,0 0-15,0 0 0,-21 0 16,-1 21-16,1-21 16,0 21-16,0 0 0,0 0 15,0 21-15,-1 0 0,1-21 0,0 21 16,0 0-16,21 0 0,-21 22 15,21-22-15,-21 0 0,21 0 0,-22 0 16,22 1-16,0-1 0,0 0 16,0 0-16,0 0 0,0 0 0,0 1 15,22-1-15,-1-21 0,0 21 16,0-21-16,0 0 16,0 0-16,1 0 0,-1 0 0,0-21 15,-21 0-15,21-1 0,0 1 16,0 0-16,1 0 0,-1 0 15,0 0-15,-21-22 0,21 1 0,0 0 16,0-1-16,1 1 0,20 0 0,-21-22 16,0 22-16,0-22 0,22 22 15,-22-22-15,0 22 0,0-21 0,0 20 16,-21 1-16,0 21 0,22 0 16,-22-22-16,0 22 0,0 0 15,-22 42 16,1 0-31,0 0 0,21 22 0,-21-1 16,0 0-16,0 22 16,-1-1-16,1-20 0,0 20 0,21 1 15,-21-22-15,0 22 0,21-22 0,-21 21 16,21-20-16,0-1 0,0 0 16,0 1-16,0-22 0,0 21 0,0-21 15,21 22-15,0-22 0,0 0 0,-21 0 16,21-21-16,0 21 0,22-21 15,-22 0-15,0 0 0,0 0 16,22 0-16,-22 0 0,0 0 0,21-21 16,-21 0-16,22 0 0,-22 0 0,21 0 15,-21-1-15,1 1 0,-1-21 0,0 21 16,0-22-16,0 22 16,0-21-16,-21 0 0,0-1 0,0 22 15</inkml:trace>
  <inkml:trace contextRef="#ctx0" brushRef="#br1" timeOffset="42274">21696 7070 0,'0'0'0,"-21"21"15,-1-21-15,1 21 0,-21 21 16,42-20-16,0-1 16,0 0-16,21-21 15,0 0-15,0 0 16,1 0-16,-1 0 0,0-21 0,0 21 15,0-21-15,0-1 16,-21 1-16,0 0 0,0 0 16,0 0-16,-21 21 15,0 0-15,0 0 16,0 0-16,0 0 0,-1 0 16,1 21-16,0 0 0,21 0 15,-21 0-15,0 1 0,21-1 16,-21 0-1,-1-21-15,1 0 16</inkml:trace>
  <inkml:trace contextRef="#ctx0" brushRef="#br1" timeOffset="56414.09">8594 5736 0,'0'-21'0,"0"0"0,0 0 16,0 0-16,0-1 15,0 1-15,0 0 16,0 0-16,0 0 16,0 0-16,0 42 47,0 0-32,0 0-15,0 0 0,0 0 0,0 1 16,0 20-16,0-21 0,0 21 0,0 1 15,0-1-15,0-21 0,-22 22 16,22-1-16,-21 0 0,21-21 0,0 22 16,-21-22-16,21 21 0,-21-21 0,21 1 15,0-1-15,0 0 16,0 0-16,0 0 0,0 0 16,0 1-1,0-44 16,0 1-15,0 0-16,21 0 16,0 0-16</inkml:trace>
  <inkml:trace contextRef="#ctx0" brushRef="#br1" timeOffset="57060.72">9271 5588 0,'0'0'15,"21"0"-15,-21-21 0,0 0 16,-21 21-1,0 0-15,0 0 16,-1 21-16,1-21 16,0 21-16,0 0 0,0 0 15,0 1-15,-1-1 0,1 0 0,0 21 16,21-21-16,0 1 0,-21-1 0,21 0 16,0 0-16,0 0 15,0 0 1,21-21-16,0 0 15,0 0-15,1 0 16,-1 0-16,0 0 0,0 22 0,0-22 16,0 0-16,1 0 15,-1 0-15,0 21 0,0 0 16,0-21 0,-21 21-16,0 0 0,0 0 15,0 1 1,0-1-16,-21-21 0,21 21 15,-21 0-15,0-21 0,0 21 0,-1-21 16,1 0-16,0 21 0,0-21 16,0 0-16,0 0 0,-1 0 0,1 0 15,0 0-15,0 0 0,0 0 16,0 0-16,-1 0 16,1 0-1,0 0-15,21-21 63,21 21-63,-21-21 15,21 0-15</inkml:trace>
  <inkml:trace contextRef="#ctx0" brushRef="#br1" timeOffset="57914.9">10858 5292 0,'0'0'0,"-21"-21"15,0 21 16,21 21-31,-21-21 0,21 21 16,0 0-16,0 21 0,0-20 0,-21-1 16,21 21-16,-21 0 0,-1 1 15,22-22-15,-21 21 0,0 1 0,0-1 16,21 0-16,-21-21 0,0 22 0,-1-22 16,22 21-16,-21-21 0,21 1 15,-21-1-15,21 0 0,-21-21 0,21 21 16,0 0-1,0-42 17,0 0-17,21 0-15,-21 0 0,0-1 16,21 1-16,0 0 0,1-21 0,-22 21 16,21-22-16,0 1 0,-21 21 15,21-22-15,0 1 0,0 0 0,1 21 16,-22-22-16,21 22 0,0-21 0,-21 21 15,21-1-15,0-20 0,-21 21 16,21 0-16,-21 0 0,22-1 16,-1 22-16,-21-21 0,0 0 0,21 21 15,0 0-15,0 0 16,-21 21-16,21 0 16,-21 1-16,22-1 0,-22 0 0,0 0 15,0 21-15,0-20 0,0 20 16,0-21-16,0 21 0,0 1 0,0-1 15,0-21-15,0 22 0,0-22 0,0 21 16,0-21-16,0 22 0,0-22 16,0 0-16,0 0 0,0 0 0,0 0 15,0 1-15,0-1 16,0 0-16,0 0 16,0-42 46,0 0-62,0 0 0,0-1 16</inkml:trace>
  <inkml:trace contextRef="#ctx0" brushRef="#br1" timeOffset="58050.82">10668 5694 0,'0'0'16,"-21"0"-16</inkml:trace>
  <inkml:trace contextRef="#ctx0" brushRef="#br1" timeOffset="58190.74">10710 5736 0,'21'0'16,"-42"0"-16,64 0 0,-22 0 0,0-21 0,0 21 15,0 0-15,0-21 0,1 21 0,-1 0 16,0 0-16,0 0 0,0 0 0,0 0 15,1 0-15,-1 0 32</inkml:trace>
  <inkml:trace contextRef="#ctx0" brushRef="#br1" timeOffset="58953.44">9038 6816 0,'0'0'16,"-21"0"-16,21-21 0,-21 21 0,21-22 15,0 1-15,0 0 16,-21 0-1,21 0 1,21 21-16,0 0 0,0 0 16,21 0-16,-20 21 0,-1-21 15,0 21-15,21 0 0,-21-21 16,1 21-16,-1 1 0,0-1 0,0 0 16,0 0-16,0 0 0,-21 22 0,0-22 15,0 0-15,0 0 0,0 0 16,0 0-16,0 1 0,0-1 0,-21 0 15,0-21-15,21 21 0,-21 0 0,0-21 16,0 0 15,21-21-31,0 0 16,0 0-16,0 0 16,0-1-16,0 1 0,0 0 15,21 0-15,0 0 0,-21-22 0,0 22 16,21 0-16,0 0 0,-21 0 0,21 0 15,-21-1-15,22 1 0,-1 0 16,0 0-16,0 21 16,0 0-1,0 0 1,-21 21-16</inkml:trace>
  <inkml:trace contextRef="#ctx0" brushRef="#br1" timeOffset="59079.37">9588 6964 0,'0'0'0</inkml:trace>
  <inkml:trace contextRef="#ctx0" brushRef="#br1" timeOffset="59366.2">9694 6943 0,'64'-43'31,"-43"22"-31,-21 0 15,21 21-15,0-21 0,0 0 16,-21 0-16,0-1 0,22 1 16,-22 0-16,0 0 0,0 0 15,-22 21 1,1 0-16,0 0 16,0 21-16,0-21 0,0 21 0,21 0 15,-22 0-15,1 22 0,0-22 16,21 0-16,0 0 0,0 0 0,-21 22 15,21-22-15,0 0 0,0 0 0,0 0 16,0 1-16,0-1 16,0 0-16,21-21 15,0 0-15,0 0 16,1 0-16,-1 0 0,0 0 16,0 0-16,0 0 0,0-21 15,1 21-15,-1-21 0,0-1 0,0 1 16,21 0-16</inkml:trace>
  <inkml:trace contextRef="#ctx0" brushRef="#br1" timeOffset="59650.04">10393 6308 0,'0'0'16,"0"21"-1,0 0-15,0 0 16,0 22-16,0-22 0,0 21 0,0 0 16,0-20-16,0 20 0,-21 0 15,21 1-15,-22-1 0,22 0 0,0-21 16,-21 22-16,21-22 0,-21 21 0,21-21 16,-21 1-16,21-1 0,0 0 0,0 0 15,0 0-15,0 0 16,21-42 15</inkml:trace>
  <inkml:trace contextRef="#ctx0" brushRef="#br1" timeOffset="60733.93">10837 6689 0,'0'-21'0,"0"42"0,0-64 15,0 22-15,0 0 16,-21 21-16,0 0 0,0 0 16,0 0-16,-1 0 15,1 0-15,0 0 0,0 21 0,0 0 16,21 1-16,-21-1 0,-1 0 0,1 21 15,0-21-15,0 1 0,21 20 16,0-21-16,-21 21 0,21-20 0,0-1 16,-21 0-16,21 0 0,0 0 0,0 0 15,0 1-15,21-22 16,0 0 0,0 0-16,0 0 0,0 0 0,1-22 15,-1 1-15,0 21 16,0-21-16,0 0 0,0 0 0,1 0 15,-1-1-15,-21 1 0,0 0 16,21 0-16,-21 0 0,0-22 0,21 22 16,-21 0-16,0 0 0,0 0 0,0 0 15,0 42 17,0 0-32,0 0 0,0 0 15,0 0-15,0 1 0,0-1 16,0 21-16,0-21 0,0 0 15,0 1-15,0-1 0,0 0 0,0 0 16,21 0-16,0-21 16,1 21-16,-1-21 15,0 0-15,0 0 0,0 0 0,0 0 16,22 0-16,-22-21 0,0 0 0,0 21 16,22-21-16,-22 0 0,0 0 15,0-1-15,0 1 0,0 0 16,1-21-16,-22 21 0,21-22 0,0 22 15,0-21-15,-21-1 0,0 1 0,0 0 16,21-1-16,-21 1 0,0 21 0,0-21 16,21-1-16,-21 1 0,0 21 15,0 0-15,0-1 0,0 1 16,0 0-16,0 42 31,0 0-31,0 1 16,0 20-16,0 0 0,0-21 0,0 22 15,0-1-15,0 0 0,0 1 0,0-1 16,0 0-16,-21-20 0,21 20 16,0-21-16,0 21 0,0-20 0,0-1 15,0 0-15,0 0 0,0 0 0,0 0 16,0 1-16,0-1 0,21-21 16,1 0-16,-1 0 15,0 0-15,0 0 16,0 0-16,0 0 0,1-21 15,-1 21-15,0-22 0,0 1 16,0 0-16,0 0 0,1 0 0,-1 0 16,-21-22-16,21 22 0,0 0 0,-21 0 15,0 0-15,0-1 0,0 1 16,0 42 15,0 1-31,0-1 0,0 0 16,0 0-16,0 21 0,0-20 0,0-1 15,0 0-15,0 0 0,0 0 16,0 0 0,21-21-1,0 0-15,1 0 16,-1 0-16,0 0 0,0-21 16,-21 0-16,21 21 15,-21-21-15,21 0 0,-21 0 0</inkml:trace>
  <inkml:trace contextRef="#ctx0" brushRef="#br1" timeOffset="60917.83">11853 6308 0,'-21'0'31</inkml:trace>
  <inkml:trace contextRef="#ctx0" brushRef="#br1" timeOffset="61145.69">11070 6625 0,'21'0'16,"0"0"-16,1 0 0,-1 0 0,0 0 15,0 0-15,0-21 0,0 21 0,1 0 16,20-21-16,-21 21 0,0-21 15,0 21-15,1-21 0,-1 21 0,21 0 16</inkml:trace>
  <inkml:trace contextRef="#ctx0" brushRef="#br1" timeOffset="61785.53">12150 6519 0,'0'-42'0,"-22"42"15,1-21-15,0 21 16,0 0 0,0 0-16,0 0 15,-1 21-15,22 0 0,-21 0 0,21 22 16,-21-22-16,21 21 0,-21-21 15,21 22-15,0-22 0,-21 21 0,21-21 16,0 1-16,0-1 0,0 21 16,0-21-16,0 0 0,21 1 15,0-22-15,0 0 0,0 0 16,1 0-16,-1 0 0,21 0 16,-21 0-16,0 0 0,1 0 0,20-22 15,-21 22-15,0-21 0,0 0 0,1 21 16,-1-21-16,-21 0 0,21 0 0,-21-1 15,21 1-15,-21 0 0,0-21 16,0 21-16,0-1 0,0 1 0,0-21 16,-21 21-16,0 0 0,0-1 15,-1 1-15,1 21 0,0 0 16,0 0-16,0 0 0,-22 0 0,22 0 16,0 0-16,0 21 0,0-21 15,21 22-15,-21-1 0,21 0 16,0 0-16,0 0 15,21-21 1,0 0-16,21 0 16</inkml:trace>
  <inkml:trace contextRef="#ctx0" brushRef="#br1" timeOffset="61916.46">12488 6371 0,'0'0'0,"-21"-21"16</inkml:trace>
  <inkml:trace contextRef="#ctx0" brushRef="#br1" timeOffset="62309.31">12446 6541 0,'0'21'16,"0"0"-16,0 0 0,0 0 0,0 22 15,0-22-15,0 0 0,0 0 16,0 0-16,-21 0 0,21 1 15,0-1 1,0-42 15,0-1-15,0 1-16,0 0 0,0 0 16,0 0-16,0 0 0,21-1 0,0 1 15,0-21-15,-21 21 0,21 0 16,1-22-16,-1 22 0,0-21 15,0 21-15,0-1 0,0 1 0,1 21 16,-1-21-16,0 21 0,0 0 0,0 0 16,0 0-16,1 21 0,-1-21 15,-21 21-15,0 1 0,0 20 0,0-21 16,0 0-16,0 22 0,0-22 16,0 21-16,0-21 0,-21 0 15,-1 22-15,1-22 0,21 0 0,-21 0 0,0 0 16,21 1-16,0-1 15,-21 0-15,21-42 47,21 0-47</inkml:trace>
  <inkml:trace contextRef="#ctx0" brushRef="#br1" timeOffset="62477.21">13293 6329 0,'0'0'0,"0"-21"0,-22 0 0</inkml:trace>
  <inkml:trace contextRef="#ctx0" brushRef="#br1" timeOffset="62842.94">12996 6498 0,'0'21'15,"0"1"-15,0-1 16,21-21 0,1 21-16,-1-21 0,0 0 15,0 0-15,0 21 0,0-21 16,1 0-16,-1 0 0,0 0 0,0 0 15,0 0-15,0 21 0,1-21 16,-1 21-16,-21 1 16,0-1-1,0 0-15,-21-21 0,-1 21 16,1-21-16,0 21 0,0-21 16,-21 0-16,20 21 0,-20-21 0,21 0 15,-21 0-15,20 0 0,1 0 16,-21 0-16,21 0 0,0 0 0,-1 0 15,1 0-15,0 0 0,0 0 16,21-21-16,0 0 31,0 0-15,0 0-16,21 0 16,0 21-16,0-22 0,1 1 0</inkml:trace>
  <inkml:trace contextRef="#ctx0" brushRef="#br1" timeOffset="63402.62">13271 6350 0,'0'-21'15,"0"0"17,0 0-17,0-1 1,-21 22-1,0 0-15,0 0 0,0 0 16,0 0-16,-1 22 16,1-22-16,21 21 0,-42 0 15,42 0-15,-21 0 0,21 0 16,-21-21-16,21 22 16,-22-22-16,22 21 0,0 0 15,0 0-15,22-21 47,-1 0-47,0 0 0</inkml:trace>
  <inkml:trace contextRef="#ctx0" brushRef="#br1" timeOffset="63978.29">13674 6075 0,'-22'21'31,"22"0"-31,-21 0 15,21 1-15,0 20 0,0-21 16,-21 0-16,21 0 0,-21 1 16,21 20-16,-21-21 0,21 21 15,0-20-15,0 20 0,-21-21 0,21 0 16,-22 0-16,22 22 0,0-22 0,-21 0 16,21 0-16,0 0 15,0 1-15,0-44 63,0 1-63,0 0 0,0 0 15,21 0-15,-21-22 16,22 22-16,-1 0 0,-21 0 0,21 0 16,0 0-16,0-1 0,-21 1 0,0 0 15,21 21-15,1 0 0,-22-21 16,21 21-16,0 0 15,-21 21-15,0 0 16,0 0-16,0 1 16,0-1-16,0 21 0,0-21 15,0 22-15,0-22 16,0 0-16,0 0 0,0 0 0,0 0 16,21 1-16,0-22 15</inkml:trace>
  <inkml:trace contextRef="#ctx0" brushRef="#br1" timeOffset="64569.96">13864 6689 0,'0'0'0,"21"-21"15,0 21-15,1 0 0,-1-22 16,-21 1-16,21 0 0,0 21 16,0-21-16,-21 0 0,0 0 0,21-1 15,1 1-15,-22 0 0,0 0 0,0 0 16,0 0-16,21-1 0,-21 1 16,0 0-16,0 0 15,0 42 1,0 0-1,0 0-15,0 1 16,0-1-16,0 0 0,0 0 16,0 0-16,0 0 0,0 1 15,0-1-15,21-21 0,-21 21 16,21-21-16,0 0 0,0 0 16,1 0-16,20 0 0,-21 0 15,21 0-15,-42-21 0,22 21 16,-1-21-16,0-1 0,-21 1 15,0 0-15,21 0 0,-21 0 0,0 0 16,21-1-16,-21 1 0,0 0 16,0 0-16,0 0 15,0 42 32,-21 0-47,21 0 0,0 0 0,-21 1 16,21-1-16,0 0 0,0 0 15,0 0-15,0 22 0,0-22 0,0 0 16,0 21-16,0-21 0,0 1 0,0-1 16,0 0-16,0 21 0,0-21 15,0 1-15,0-1 0,0 0 0,0 0 16,0 0-16,0 0 0,0 1 0,0-1 16,0 0-16,0 0 15,0 0 1,-21-21-1,0 0-15,105-42 32,-63 42-17,-21-21-15,0 0 0,0-1 16</inkml:trace>
  <inkml:trace contextRef="#ctx0" brushRef="#br1" timeOffset="64907.28">14393 6223 0,'0'0'0,"64"-21"16,-43 21-1,0 0-15,0 0 0,0 0 16,1 0-16,-1 0 0,0 0 0,0 0 15,0 0-15,0 0 0,-21 21 16,22 0-16,-22 0 16,0 1-16,0-1 15,0 0-15,0 0 0,-22-21 0,1 21 16,0 0-16,21 1 0,-21-22 16,0 21-16,0-21 0,-1 21 0,1-21 15,0 0-15,0 0 0,0 21 0,0-21 16,-1 0-1,22-21 1</inkml:trace>
  <inkml:trace contextRef="#ctx0" brushRef="#br1" timeOffset="65326.83">14118 6033 0,'-21'0'16,"0"0"0,21 21-16,21-21 46,0 0-46,0 0 16,-21-21 0,0-1-16,0 1 15,-21 21 1,0 0-16,0 0 16,0 0-16,-1 21 15,22 1 1,-21-22-1,21-22 48</inkml:trace>
  <inkml:trace contextRef="#ctx0" brushRef="#br1" timeOffset="74459.22">296 6879 0,'0'21'0,"21"-21"32,1 0-17,-1 0-15,0 0 0,0-21 16,0 21-16,0-21 0,22 21 16,-22-21-16,21 0 0,-21 0 0,22-1 15,-22 1-15,21 0 0,1 0 16,-22-21-16,0 20 0,21 1 15,-21-21-15,-21 21 0,22 0 16,-22-22-16,0 22 0,0 0 0,0 0 16,0 0-16,0-1 0,-22 1 0,1 0 15,0 0-15,0 21 16,0 0-16,0 0 0,-1 0 16,1 0-16,0 21 0,21 0 15,-21 0-15,0 1 0,21 20 0,-21 0 16,21 1-16,0-22 0,0 21 15,0 0-15,0 1 0,0-1 16,0-21-16,0 22 0,0-22 0,21 21 16,0-21-16,-21 0 0,21 22 15,0-22-15,0-21 0,-21 21 0,22 0 16,-1-21-16,0 0 0,-21 21 16,21-21-16,0 0 0,0 0 15,1 0 1,-1 0-16,0-21 0,-21 0 0,21 21 15,0-21-15,0 0 0,1-22 16,-1 22-16,0 0 0,0-21 0,0 21 16,0-22-16,22 1 0,-22 0 15,0 20-15,21-20 0,-20 21 16,-1 0-16,0 0 0,0-1 0,21 22 16,-20 0-16,-1 0 15,0 0-15,0 0 0,0 0 0,-21 22 16,0-1-16,21 0 0,-21 21 15,0-21-15,0 1 0,0 20 0,0-21 16,0 0-16,0 22 16,0-22-16,-21 0 0,21 0 0,-21 0 15,0 0-15,21 1 0,-21-1 16,21 0-16,0 0 16,-21-21-16,21-21 31,0 0-16,0 0-15,0-1 0,21 1 16,0 0-16,-21 0 0,21-21 0,0 20 16,-21 1-16,21-21 0,1 21 15,-22 0-15,21-22 0,0 22 0,0 0 16,-21 0-16,21 21 16,-21-21-16,21 21 0,1 0 15,-22 21 1,0 0-16,-22 0 15,22 0-15,-21 0 0,0 22 16,21-22-16,0 21 0,0-21 0,0 22 16,0-22-16,0 0 0,0 0 15,0 22-15,0-22 0,0 0 16,21 0-16,0-21 0,1 21 16,-1-21-16,0 0 15,0 0-15,0 0 0,0 0 16,22 0-16,-22-21 0,0 21 0,0-21 15,22 0-15,-22 0 0,0-1 16,0 1-16,21 0 0,-20-21 0,-1 21 16,0-22-16,0 22 0,-21-21 15,21-1-15,-21 1 0,21 0 0,-21-1 16,0 1-16,0 0 0,0-1 16,0 1-16,0 0 0,0 21 0,0-22 15,0 22-15,0 0 0,0 0 16,0 0-16,-21 42 47,21 0-47,0 0 0,0 21 15,-21-20-15,21 20 0,0 0 0,0-21 16,0 22-16,0-1 0,0 0 16,0 1-16,0-1 0,0-21 0,0 22 15,0-1-15,0-21 0,0 0 16,0 22-16,0-22 0,0 0 0,0 0 15,21 0-15,-21 0 0,21 1 16,1-22-16,-1 21 0,0-21 16,0 0-16,0 0 0,0 0 0,1 0 15,20 0-15,-21 0 0,21 0 16,1-21-16,-1-1 0,-21 22 0,22-21 16,-1 0-16,-21 0 0,43-21 15,-43 20-15,0 1 0,0 0 16,0-21-16,-21 21 0,0-1 15,0 1-15,0 0 0,0 0 0,0 0 16,0 0-16,0-1 0,-21 22 16,0 0-16,0 0 0,0 0 0,-1 0 15,1 0-15,0 0 16,21 22-16,0-1 0,-21 0 16,21 0-16,-21 0 0,21 0 0,0 1 15,0-1-15,0 0 0,0 0 16,0 0-16,0 0 0,21 1 15,0-1-15,0 0 16,0-21-16,1 0 0,-1 21 16,0-21-16,0 0 0,0 0 15,0 0-15,1 0 0,-1-21 0,0 21 16,0-21-16,0 21 0,0-21 16,1-1-16,-1 1 0,0 0 0,-21 0 15,0 0-15,21 0 0,-21-1 0,0 1 16,0 0-16,0 0 0,0 0 15,0 42 17,0 0-17,0 0-15,0 0 0,0 22 0,0-22 16,0 0-16,0 0 0,0 0 16,0 1-16,0-1 0,-21 0 0,21 0 15,0 0-15,0 0 16,0 1-16,0-44 47,0 1-32,21 0-15,-21 0 0,21 0 16,0 0-16,-21-22 0,22 22 16,-1 0-16,0-21 0,0 20 0,-21 1 15,21 0-15,0 21 0,1-21 16,-22 0-16,21 21 0,0 0 0,0 0 15,0 21 1,-21 0-16,0 0 0,0 0 16,0 1-16,0-1 0,21 0 15,-21 0-15,22 0 0,-22 0 0,0 1 16,21-1-16,-21 0 0,21-21 0,0 21 16,0-21-16,0 21 15,1-21-15,-1 0 0,0 0 0,0 0 16,21 0-16,-20 0 0,20 0 15,-21 0-15,21 0 0,-20-21 0,20 21 16,-21-21-16,21 0 0,1 0 16,-22-1-16,0 1 0,0 0 15,-21 0-15,0-21 0,21 20 0,-21 1 16,0-21-16,0 21 0,0 0 0,0-1 16,0-20-16,0 21 0,0 0 15,-21 21-15,0-21 0,0 21 16,0 0-16,0 0 0,-1 0 15,1 0-15,0 21 0,-21 0 16,21 0-16,-1 0 0,1 22 16,0-22-16,0 0 0,0 21 15,0-21-15,21 1 0,0-1 0,-22 21 16,22-21-16,0 0 0,0 1 16,0-1-16,0 0 0,0 0 15,22-21 1,-1 0-16,0 0 15,0 0-15,0 0 0,0 0 16,1 0-16,-1-21 0,0 0 16,0 0-16,0-1 0,0 1 0,1 0 15,-1 0-15,0-21 0,-21 20 16,21-20-16,0 0 0,-21-1 16,0 1-16,0 0 0,21-1 0,-21 1 15,0 0-15,0-1 0,22 1 0,-22 0 16,0 21-16,0-22 0,0 22 15,0-21-15,0 21 0,0-1 16,0 1-16,0 42 31,0 1-31,0-1 0,0 0 16,0 0-16,0 21 0,0-20 16,0 20-16,0-21 0,0 21 0,0 1 15,0-1-15,0 0 0,0 1 16,0-1-16,0 0 0,0 1 15,0-22-15,0 21 0,0 1 0,0-22 16,0 0-16,0 21 0,21-21 16,-21 1-16,21-1 0,-21 0 15,21-21-15,-21 21 0,21-21 0,0 0 16,1 0-16,-1 0 16,0 0-16,0 0 0,0 0 15,0-21-15,1 0 0,-1 0 16,0-1-16,0 1 0,0 0 0,0 0 15,1-21-15,-1 20 0,0-20 16,-21-21-16,0 41 0,21-20 16,-21 21-16,0 0 0,0 0 15,0-1-15,-21 22 16,0 0 0,0 22-16,-1-1 0,1 0 15,21 0-15,0 0 16,0 0-16,0 1 0,0-1 0,0 0 15,0 0-15,0 0 16,21 0-16,1-21 16,-1 22-16,0-22 15,0 0-15,-21 21 0,21-21 16,0 21-16,-21 0 16,0 0-16,0 0 15,0 1-15,-21-22 16,21 21-16,-21-21 15,0 0-15,21 21 0,-21-21 16,0 0-16,-1 0 16,1 0-16,21-21 15,-21 0-15,21-1 16,-21 1-16,0 0 0,21 0 16</inkml:trace>
  <inkml:trace contextRef="#ctx0" brushRef="#br1" timeOffset="74826">2286 6202 0,'21'0'0,"0"0"0,0 0 16,1 0-16,20 0 0,-21 0 15,21 0-15,-20 0 0,20 0 0,0 0 16,1 0-16,-22 0 0,21 0 0,0 0 16,-20-21-16,-1 21 0,21 0 15,-21 0-15,0 0 0,1 0 0,-1 0 16,0 0-16,0 0 15,0-21-15,0 21 32,1-22-17,-22 1 1</inkml:trace>
  <inkml:trace contextRef="#ctx0" brushRef="#br1" timeOffset="75901.39">7874 2540 0,'0'-21'15,"0"0"-15,0 0 16,0-1-16,0 1 15,0 0-15,-21 0 16,0 21-16,-1 0 16,1 0-16,0 0 0,0 0 15,0 0-15,0 0 0,-1 0 16,-20 21-16,21 0 0,0-21 0,-22 43 16,22-22-16,0 0 0,-21 0 15,21 21-15,-1 1 0,1-22 0,0 21 16,21-21-16,0 43 15,-21-22-15,21-21 0,0 1 0,0 20 16,0-21-16,0 0 0,0 0 0,21-21 16,0 22-16,0-1 15,1-21-15,-1 0 0,0 21 0,0-21 0,0 0 16,22 0-16,-22 0 0,21 0 16,-21 0-16,0 0 0,1 0 15,20-21-15,-21 21 0,0-21 0,0-1 16,1 22-16,-1-21 0,0 0 15,0 21-15,0-21 0,-21 0 0,21 0 16,1-1-16,-1 1 0</inkml:trace>
  <inkml:trace contextRef="#ctx0" brushRef="#br1" timeOffset="76581">7916 2117 0,'0'0'0,"-21"0"16,-42 0-1,20-21-15,22 21 0,-21 0 0,-1 0 0,1 0 16,0 0-16,21 21 0,-22-21 16,1 21-16,0 0 0,20 0 0,-20 0 15,21 1-15,-21-1 0,20 0 16,-20 21-16,21-21 0,-21 64 15,20-43-15,1 22 16,0-22-16,21 1 0,-21 20 0,21-21 16,0 1-16,0-1 0,0 0 15,0 1-15,0-1 0,0-21 0,0 22 16,0-1-16,0-21 0,0 21 0,21-20 16,0-1-16,0 21 0,-21-21 15,22 22-15,-1-22 0,0 0 0,0 0 16,0 0-16,0 0 0,22 1 15,-22-1-15,21 0 0,-21-21 0,22 0 16,-1 0-16,0 0 0,22 0 0,-22 0 16,22 0-16,-22 0 0,22-21 15,-1 21-15,1-21 0,-22-1 16,21 1-16,-20 0 0,20-21 16,-20 21-16,-1-1 0,0-20 0,1 21 15,-1-21-15,0 20 0,-21-20 0,1 21 16,-1-21-16,0-1 0,0-20 15,-21 20-15,0 1 0,0-21 0,0-1 16,0 1-16,0 20 0,-21-20 16,-21-1-16,20 22 0,1 0 0,-21-22 15,0 43-15,-1-21 0,1-1 16,-22 22-16,22 0 0,-21 0 0,-1 0 16,1-1-16,-22 22 0,21-21 15,1 21-15,-1 0 0,1 0 16,21 21-16,-22 1 0,22-22 0,-1 21 15,22 0-15,-21 0 0,21 0 16,-22 0-16,22 1 0,0-1 16,0 0-16,0 21 0,21-21 0,0 22 15,-21-22-15,21 21 0,0-21 0,-22 22 16,22-22-16,0 21 0,0-21 16</inkml:trace>
  <inkml:trace contextRef="#ctx0" brushRef="#br1" timeOffset="77702.49">8276 8382 0,'0'-21'15,"0"0"-15,-21 0 31,0 21-31,0 0 16,-1 0-16,1 0 0,0 0 0,0 0 16,-21 21-16,20-21 0,-20 21 15,21 0-15,0 21 0,-22-20 0,22 20 16,-21-21-16,21 21 0,0-20 16,-1 20-16,1 0 0,0-21 0,0 22 15,21-1-15,-21-21 0,21 22 0,0-1 16,0-21-16,0 0 0,0 0 15,21 1-15,0-1 0,0 0 16,22 0-16,-22-21 0,0 0 0,21 21 0,-21-21 16,22 0-16,-1 0 15,-21 0-15,22-21 0,-1 0 0,-21 21 16,21-21-16,-20 0 0,20-1 0</inkml:trace>
  <inkml:trace contextRef="#ctx0" brushRef="#br1" timeOffset="78369.95">8403 8001 0,'-42'0'16,"84"0"-16,-105-21 0,41 21 0,-20 0 15,21 0-15,-21 0 0,-1 0 0,1 21 16,0 0-16,-22 0 0,22 1 16,-22-1-16,22 0 0,-22 21 0,1 1 15,21-22-15,-22 21 0,22 0 0,-1 1 16,1-1-16,0 0 0,21 1 16,-22-1-16,22 0 0,21 1 0,-21-1 15,21 22-15,0-22 16,0 0-16,0 1 0,0-1 0,0 21 15,0-20-15,0-1 0,21 0 0,0-20 16,0 20-16,1 0 0,-1-21 16,21 1-16,-21 20 0,22-21 0,-22 0 15,21 0-15,0 1 0,1-22 16,-1 21-16,0-21 0,22 0 16,-22 0-16,1 0 0,-1 0 0,0 0 0,1 0 15,-1 0-15,-21 0 0,21-21 16,1 21-16,-1-22 0,-21 1 0,22 0 15,-22-21-15,21 21 0,0-22 0,-20 22 16,20-21-16,0-1 0,-21 1 16,1 21-16,20-21 0,-21-1 15,0 1-15,0 0 0,1-1 16,-1 1-16,-21 0 0,0 20 0,0-20 16,0 0-16,0 21 0,0-22 0,0 1 15,-21 0-15,-1 20 0,-20-20 16,21 0-16,0-1 0,-22 1 0,22 0 15,-21 21-15,21-22 0,-22 22 16,22-21-16,-21 21 0,0-1 0,20 22 16,-20-21-16,0 21 0,-1 0 15,22 0-15,-21 0 0,0 0 16,20 21-16,-20-21 0,21 22 0,0-1 0,0 0 16,-1 0-16,22 0 15,-21 0-15,21 1 0,0-1 0,0 0 16,0 0-16,0 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7T01:19:28.88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2836 804 0,'21'0'78,"1"0"-62,-1 0-16,0 0 0,0-21 16,0 0-1,0 21-15,-21-21 0,22 21 16,-1-21-16,-21 0 0,21-1 0,-21 1 15,21 0-15,-21 0 16,0 0-16,0 0 0,0-1 16,0 1-16,0 0 0,0 0 15,0 0-15,0 0 0,-21-1 16,0 22-16,0 0 16,-1 0-16,-20 0 0,21 0 0,-21 0 15,-1 22-15,1-1 0,0-21 16,-1 21-16,1 0 0,0 0 0,-1 0 15,1 22-15,0-22 0,-1 0 16,22 0-16,-21 0 0,21 22 0,-1-22 16,1 0-16,0 0 0,21 22 15,0-22-15,0 0 0,0 0 16,0 0-16,0 0 0,0 1 16,21-22-16,0 21 0,1 0 15,-1 0-15,21-21 0,-21 21 0,22 0 16,-22-21-16,21 22 0,0-1 15,1-21-15,-1 21 0,0 0 0,-20 0 16,20 0-16,-21-21 0,21 22 16,-20-1-16,-1 0 0,0 0 0,-21 0 15,0 0-15,0 1 0,0-1 16,0 0-16,0 0 0,-21 0 0,0 22 16,-22-22-16,1 0 0,0 0 15,-22 21-15,1-20 0,-1-1 16,1 0-16,-1 0 0,22-21 15,-22 0-15,1 0 0,20 0 0,1 0 16,0 0-16,-1 0 0,22-21 16,-21 21-16,21-21 0,-22 0 0,22-1 15,-21 1-15,21 0 0,0 0 16,-1-21-16,1 20 0,21 1 0,0 0 16,0 0-16,0 0 15,21 21-15,1-21 0,20 21 16,-21 0-16,0 0 0,22 0 15,-22 0-15</inkml:trace>
  <inkml:trace contextRef="#ctx0" brushRef="#br0" timeOffset="623.04">3344 1207 0,'0'-22'0,"0"1"16,0 42-1,0 1 1,0-1-16,0 0 15,0 0-15,0 21 0,-21-20 16,21-1-16,-21 21 0,0-21 16,21 0-16,0 1 0,-21 20 0,21-21 15,-22 0-15,22 0 16,0 1-16,0-1 16,0-42 15,0-1-16,0 1-15</inkml:trace>
  <inkml:trace contextRef="#ctx0" brushRef="#br0" timeOffset="1067.33">3429 953 0,'0'0'0,"0"-22"16,-21 22-16,0 0 31,21 22-31,-22-22 0,22 21 16,-21-21-16,21 21 0,0 0 0,0 0 15,21-21 16,1 0-15,-1 0-16,0-21 0,0 21 16,0-21-16,-21 0 0,21 0 15,-21-1-15,0 1 16,-21 21-16,0 0 16,0-21-16,0 21 15,0 0-15,-1 0 16,1 0-16,21 21 15,-21 0-15,21 1 16,0-1-16,0 0 16,0 0-16,0 0 15,21-21-15,-21 21 0,21 1 0,1-22 16,-22 21-16,21-21 0</inkml:trace>
  <inkml:trace contextRef="#ctx0" brushRef="#br0" timeOffset="1668.99">3641 1228 0,'0'21'31,"0"0"-16,0 0 1,0 0-16,0 1 0,0-1 16,0 0-16,0 0 0,0 0 15,0 0-15,0 1 0,0-1 16,0 0-16,0 0 0,0 0 0,0 0 16,0 1-16,-22-1 0,22 0 15,0-42 32,0 0-47,0-1 16,0 1-16,0 0 0,0 0 15,0 0-15,0 0 0,0-22 16,22 22-16,-22 0 0,21-21 0,21 20 16,-21 1-16,0-21 0,1 21 15,20 21-15,-21-21 0,0-1 0,22 22 16,-22 0-16,0 0 0,0 0 15,0 0-15,22 0 0,-22 22 16,-21-1-16,21 0 0,0 0 0,0 0 16,-21 0-16,0 1 0,0-1 15,0 0-15,0 21 0,0-21 0,0 1 16,0-1-16,0 0 0,0 0 16,-21 0-16,21 0 0,-21 1 0,21-1 15,0-42 48,0-1-63</inkml:trace>
  <inkml:trace contextRef="#ctx0" brushRef="#br0" timeOffset="2488.03">4784 1291 0,'0'0'16,"0"-21"-16,0 0 15,0 0-15,-22 21 0,1-21 16,0 21-16,0 0 0,0 0 15,0 0-15,-1 0 0,-20 0 16,21 0-16,-21 21 0,-1-21 0,22 21 16,-21 0-16,21 0 0,-22 0 15,22 1-15,0 20 0,0-21 0,0 0 16,-1 0-16,22 1 0,-21-1 16,21 0-16,0 0 0,0 0 0,0 0 15,0 1-15,21-22 0,1 0 16,-1 0-16,0 0 0,0 0 15,0 0-15,0 0 0,22 0 0,-22 0 16,0-22-16,21 1 16,-20 21-16,-1-21 0,0 0 0,0 0 15,0 0-15,-21-1 16,21 1-16,-21 0 0,22 0 16,-22 0-16,0 0 0,0-1 31,0 44 0,0-1-31,0 0 16,0 0-16,0 0 0,0 0 15,0 1-15,0-1 0,0 21 0,0 0 16,0 1-16,0-1 0,0 0 16,0 22-16,0-22 0,0 22 15,0-1-15,0-20 0,0 20 0,0 1 16,0-1-16,0-21 0,0 22 15,21-1-15,-21-20 0,0 20 0,0-20 16,0 20-16,0-21 0,0 1 0,0-1 16,0 0-16,0 1 0,-21-22 15,-1 0-15,1 21 0,0-20 0,0-1 16,0-21-16,-22 21 0,22-21 16,-21 0-16,21 0 0,-22 0 0,1 0 15,0 0-15,-1 0 0,1-21 0,-21-22 16,20 22-16,1-21 0,0 21 15,-1-22-15,1 1 0,0 0 16,-1-1-16,22 1 0,0 0 0,0-22 16,21 22-16,0 0 0,0 20 15,0-20-15,0 0 0,21 21 16,-21-22-16,21 22 0,0-21 0,0-1 16,1 22-16,-1-21 0,21 0 15,-21-1-15,0 1 0,1 21 0,20-22 16,-21 1-16,0 0 0</inkml:trace>
  <inkml:trace contextRef="#ctx0" brushRef="#br0" timeOffset="2867.81">4995 699 0,'0'0'0,"-21"-22"0,0 1 0,0 0 16,0 21-1,-1 0-15,1 21 16,21 0 0,0 1-16,0 20 0,0 0 0,0 1 15,0-1-15,0 21 0,0 1 16,0-1-16,-21-20 0,21 20 0,0 1 15,0-22-15,0 0 0,0 1 0,-21-1 16,21 0-16,-21 1 0,21-22 16,0 21-16,0-21 0,0 1 0,0-1 15,-21 0-15,21 0 16,21-42 15,0 0-31,-21 0 16,21-1-16,0 1 0,-21 0 0,21 0 15</inkml:trace>
  <inkml:trace contextRef="#ctx0" brushRef="#br0" timeOffset="3270.58">5101 1334 0,'21'0'0,"0"0"15,1 0 1,-1 0-16,0 0 0,0 0 16,0-22-16,0 22 0,1-21 15,-22 0-15,21 21 0,0-21 0,0 0 16,0 21-16,-21-21 0,21 21 0,-21-22 16,-21 22-1,-21 0-15,21 0 16,0 0-16,-1 0 0,1 22 15,-21-1-15,21-21 0,0 21 0,-1 21 16,1-21-16,0 1 0,0 20 16,21-21-16,0 0 0,0 0 0,0 22 15,0-22-15,0 0 0,21 0 16,21 0-16,-20-21 16,20 0-16,-21 0 0,21 0 0,1 0 15,-1 0-15,0 0 0,1 0 16,-1-21-16,0 21 0,-20-21 0,20 0 15,-21 21-15,0-21 0,-21 0 16,0-1-16</inkml:trace>
  <inkml:trace contextRef="#ctx0" brushRef="#br0" timeOffset="3823.26">7027 1439 0,'21'-21'31</inkml:trace>
  <inkml:trace contextRef="#ctx0" brushRef="#br0" timeOffset="3892.22">7133 953 0,'21'-22'0</inkml:trace>
  <inkml:trace contextRef="#ctx0" brushRef="#br0" timeOffset="4030.14">7387 318 0,'-21'0'15,"0"21"-15</inkml:trace>
  <inkml:trace contextRef="#ctx0" brushRef="#br0" timeOffset="4152.07">7281 4318 0,'21'0'16,"1"0"-16</inkml:trace>
  <inkml:trace contextRef="#ctx0" brushRef="#br0" timeOffset="4185.05">7472 1461 0,'0'0'16</inkml:trace>
  <inkml:trace contextRef="#ctx0" brushRef="#br0" timeOffset="4219.03">7556 1376 0,'0'-21'15</inkml:trace>
  <inkml:trace contextRef="#ctx0" brushRef="#br0" timeOffset="6865.51">7197 1249 0,'0'21'32,"0"0"-17,21-21 48,0-21-32,0 0-31,0 0 0,-21 0 0,21-1 16,1 1-16,-1-21 0,0 21 15,21-22-15,-21 1 0,1 0 0,-1-1 16,21 1-16,-21 0 0,0-1 15,1 1-15,-1 0 0,0-1 16,-21 1-16,21 0 0,-21 21 0,21-1 16,-21-20-16,0 21 0,0 0 15,0 0-15,0-1 0,0 1 0,0 0 16,0 0-16,-21 21 16,21-21-16,-21 21 0,0 0 15,0 0-15,-1 0 16,1 21-16,0 0 0,0-21 15,0 42-15,0-20 0,-1-1 16,1 21-16,0 0 0,21 1 0,-21-1 16,0 0-16,21 1 0,0 20 15,-21-20-15,-1 20 0,22 1 16,-21-22-16,21 0 0,-21 22 16,21-22-16,0 0 0,0 1 0,0-22 15,0 21-15,0-21 0,0 22 16,0-22-16,0 0 0,0 0 0,0 0 15,21 1-15,0-22 16,1 0-16,-1 0 0,0 0 16,0 0-16,0 0 0,0 0 15,1 0-15,-1-22 0,0 22 0,0-21 16,0 21-16,22-21 0,-22 0 16,0 21-16,0-21 0,0 0 15,0-1-15,1 1 0,-1 21 0,0-21 16,0 0-16</inkml:trace>
  <inkml:trace contextRef="#ctx0" brushRef="#br0" timeOffset="7315.77">7832 1164 0,'0'43'15,"21"-43"17,0 0-32,0 0 0,0 0 15,0 0-15,1-22 16,-1 1-16,0 21 0,-21-21 0,21 21 16,0-21-16,0 0 0,1 21 15,-22-21-15,0-1 0,0 1 16,0 0-16,0 0 15,-22 21 1,1 0-16,0 0 0,-21 0 16,21 0-16,-1 0 0,1 21 0,0 0 15,0 0-15,0 1 0,0-1 16,-1 21-16,22-21 0,0 0 16,-21 22-16,21-22 0,-21 0 0,21 0 15,0 0-15,0 1 0,0-1 16,0 0-16,0 0 0,21-21 0,0 21 15,1 0-15,-1-21 16,0 0-16,21 0 0,-21 0 0,1 0 16,-1 0-16,0 0 0,21 0 15,-21 0-15,1-21 0,-1 0 0,21 21 16,-21-21-16,0 0 0</inkml:trace>
  <inkml:trace contextRef="#ctx0" brushRef="#br0" timeOffset="7755.53">8361 1037 0,'0'-21'15,"21"21"1,-21 21 0,0 0-1,0 1-15,0-1 0,0 0 16,21 0-16,-21 0 0,0 22 0,0-22 15,0 0-15,0 0 16,21 0-16,-21 0 0,0 1 0,0-1 16,0 0-16,0 0 0,0 0 15,21-21 1,1 0 0,-1 0-16,0-21 15,0 0-15,0 0 0,0 0 16,1-1-16,-1 1 0,0-21 15,0 21-15,0-22 0,0 22 0,22-21 16,-22 21-16,0-22 0,0 22 16,0 0-16,1 0 0,-22 0 0,21 21 15,0-21 1,-21 42 15,0 0-15,0 0-1</inkml:trace>
  <inkml:trace contextRef="#ctx0" brushRef="#br0" timeOffset="8171.28">8975 1291 0,'0'0'0,"0"21"15,21-21-15,0 0 16,0 0-16,0 0 0,0 0 16,1-21-16,-1 0 15,0 21-15,0-21 0,0 21 0,0-21 16,1 0-16,-1-1 0,0 22 16,-21-21-16,0 0 0,21 0 0,-21 0 15,0 0-15,0-1 0,0 1 16,-21 21-1,0 0-15,0 0 0,-1 0 0,1 0 16,0 0-16,0 0 16,0 21-16,0 1 0,-1-1 0,1 0 15,0 0-15,21 0 0,0 22 16,-21-22-16,21 0 0,0 0 0,0 21 16,0-20-16,0-1 0,0 0 0,0 0 15,0 0-15,0 0 16,21-21-16,0 0 15,0 0-15,1 0 0,-1 0 16,0 0-16,0 0 0,0 0 16,0 0-16,1-21 15</inkml:trace>
  <inkml:trace contextRef="#ctx0" brushRef="#br0" timeOffset="8694.99">9419 1418 0,'0'0'15,"0"21"-15,21-21 47,0 0-47,1-21 16,-1 21-16,0-21 0,0 0 0,0 0 15,0 0-15,22-1 0,-22 1 16,21-21-16,-21 0 0,22-1 0,-22 1 16,0 0-16,21-1 0,-20 1 15,-1-22-15,0 22 0,-21-21 0,21 20 16,-21 1-16,21 0 0,-21-1 0,0 1 16,0 21-16,0-22 0,0 22 15,0 0-15,0 0 0,0 0 16,-21 21-1,0 21-15,0 0 16,21 0-16,-21 0 0,-1 1 16,22 20-16,-21-21 0,0 21 15,21 1-15,-21-1 0,0 22 16,0-22-16,21 21 0,-22-20 0,1 20 16,21-20-16,-21-1 0,21 0 15,0 1-15,0-1 0,0 21 16,0-41-16,0 20 0,21-21 0,0 0 15,1 0-15,-1 1 16,0-22-16,0 0 0,0 0 0,0 0 16,1 0-16,-1 0 0,21 0 15,-21 0-15,0-22 0,1 22 16,-22-21-16,21 0 0,0 0 0,0 0 16</inkml:trace>
  <inkml:trace contextRef="#ctx0" brushRef="#br0" timeOffset="12343.89">11599 1058 0,'0'-21'0,"0"42"312,21-42-234,1 21-78,-22-21 16,21 21-16,-21-21 0,21 21 15,0-21-15,0 0 16,0-1-16,-21 1 0,22 21 0,-1-21 16,-21 0-16,21 0 0,-21 0 15,21-1-15,-21 1 0,0 0 16,21 0-16,-21 0 0,0 0 16,0-1-16,0 44 46,-21-22-46,21 21 16,-21 21-16,21-21 0,0 22 16,0-1-16,-21 0 0,21 1 0,0 20 15,0-21-15,-21 1 0,21-1 16,0 0-16,0 1 0,0-1 0,0 0 16,0-20-16,0 20 0,-22-21 15,22 0-15,-21 0 0,21 22 0,-21-22 16,21 0-16,0 0 15,-21-21-15,21 21 0,-21-21 0,0 0 16,-1 0-16,1 0 16,0 0-16,0 0 15,21-21-15,-21 21 0,0-21 16,-1 0-16,22 0 0,-21 0 0,0 21 16,21-22-16,-21 1 0,0-21 0,21 21 15,-21 0-15,-1 21 0,22-22 16,-21 1-16,21 42 31,0 1-15,0-1-16,0 0 0,21 0 0,-21 0 15,22 0-15,-1 22 0,0-22 16,0 0-16,0 0 16,0 0-16,1 1 0,-1-22 15,0 21-15,0-21 0,0 0 16,22 0-16,-22 0 0,21 0 15,0-21-15,-20-1 0,20 22 0,0-21 16,1 0-16,-1 0 0,-21 0 0,21 0 16,-20-1-16,20 1 0,-21 0 15,0 0-15,0 0 0,1 0 0,-22-22 16,0 22-16,21 0 0,-21 0 16,21 0-16,-21-1 0,0 44 46,0-1-46,-21 0 0,21 0 16,-21 21-16,21-20 0,0-1 16,0 0-16,0 0 0,-22 0 0,22 0 15,0 1-15,-21-1 0,21 0 16,0 0-16,0 0 0,0 0 31,0-42-15,0 0-1,0 0-15,0 0 16,21 0-16,1-1 0,-22 1 16,21 0-16,0-21 0,-21 21 0,21-1 15,0 1-15,0 0 0,1 0 16,-22 0-16,21 0 0,0 21 0,0 0 16,0 0-16,0 0 0,1 0 15,-1 0-15,-21 21 0,21 0 16,-21 0-16,0 0 0,0 0 15,0 1-15,0 20 0,0-21 0,0 0 16,0 0-16,0 1 16,0-1-16,0 0 0,0 0 15,21-21-15,0 0 16,0 0-16,1 0 16,-1 0-16,0 0 0,0 0 15,0-21-15,0 0 0,22 0 0,-22-1 16,0 1-16,21 0 0,-20-21 15,-1 21-15,21-22 0,-21 1 0,0 0 16,1-1-16,-1 1 0,-21 0 16,0-22-16,21 22 0,-21-1 0,0 1 15,0 0-15,0-1 16,0 1-16,0 21 0,0 0 0,0 0 16,-21 21-1,0 21-15,21 0 16,0 21-16,-22-21 0,22 22 0,-21-1 15,21 22-15,-21-22 0,21 0 16,-21 22-16,21-22 0,0 0 0,-21 1 16,21-1-16,-21 0 0,21 1 15,0-1-15,-22-21 0,22 0 0,0 22 16,0-22-16,0 0 0,0 0 16,0 0-16,0 1 0,0-44 46,0 1-46,0 0 16,0 0-16,22 0 0,-22 0 16,0-1-16,21-20 0,0 21 0,0 0 15,0-22-15,-21 22 0,21 0 16,1-21-16,-1 21 0,0 21 0,0-22 16,0 22-16,0 0 0,1 0 15,-1 0-15,-21 22 16,0-1-16,0 0 0,0 0 15,0 0-15,0 0 0,0 1 16,0 20-16,0-21 0,0 0 0,0 0 16,0 1-16,21-1 0,0 0 15,-21 0-15,21 0 0,0-21 16,1 21-16,-1-21 0,0 0 16,0 0-16,0 0 0,0 0 15,22 0-15,-22 0 0,0 0 0,0 0 16,0-21-16,1 0 0,-1 0 15,0 21-15,0-21 0,0 0 0,-21-1 16,21-20-16,-21 21 0,22 0 16,-22 0-16,0-22 0,0 22 0,0 0 15,0 0-15,0 0 0,0-1 16,-22 22 15,1 22-15,0-1-16,21 0 0,0 0 0,-21 0 15,21 0-15,-21 1 0,21-1 0,0 0 16,0 0-16,0 0 0,0 0 16,0 1-16,0-1 0,0 0 0,0 0 15,0 0-15,0 0 0,0 1 16,21-22-16,0 0 0,0 0 16,0 0-16,1 0 15,-1 0-15,0 0 0,0 0 0,21-22 16,-20 1-16,-1 0 0,0 0 0,0 0 15,0 0-15,0-1 0,1 1 16,-22 0-16,0-21 0,0 21 16,0-1-16,0 1 0,0 0 15,0 0 1,-22 21 0,22 21-1,0 0-15,0 0 16,0 1-16,22-1 15,-22 0-15,21 0 0,-21 0 0,0 0 16,21 1-16,-21-1 16,21 0-16,0 0 0,-21 0 15,0 0-15,21-21 16,-21 22-16,22-22 16,-1 0-16,0 0 15,0 0-15,0 0 0,0 0 16,1-22-16,-1 22 0,0-21 15,0 21-15,0-21 0,0 0 16,1 0-16,-1 0 0,0-1 0,-21 1 16,21 0-16,0 0 0,0 0 0,-21 0 15,0-1-15,22 1 0,-22 0 16,21 21-16,-21-21 0,0 42 31,0 0-15,0 0-16,0 1 0,-21-1 15,21 0-15,-22 0 0,22 0 16,0 0-16,0 1 0,0-1 0,0 0 16,0 21-16,0-21 0,0 1 15,0-1-15,0 0 0,22 0 16,-1-21-16,0 0 16,0 0-16,0 0 0,0 0 15,1 0-15,-1 0 0,0-21 0,0 21 16,0-21-16,0 0 0,1-1 15,-1 1-15,0 0 0,0-21 16,0 21-16,0-22 0,-21 1 0,22 0 0,-1-1 16,-21-20-16,0 20 15,21 1-15,0-21 0,-21 20 0,21-20 16,-21 20-16,0 1 0,0 0 16,0-1-16,0 22 0,0 0 0,0 0 15,0 0-15,0 0 0,-21 42 31,21 0-31,0 0 16,0 21-16,-21-20 0,21 20 16,0 0-16,0 22 0,0-22 0,0 0 15,-21 1-15,21-1 16,0 0-16,0 1 0,0-1 0,0 0 16,0 1-16,0-22 0,0 21 0,0-21 15,0 1-15,0 20 0,0-21 16,0 0-16,0 0 0,0 1 15,0-1 1,21-21-16,0 0 0,0 0 16,0 0-16,1-21 0,-1 21 15,0-22-15,0 1 0,0 21 0,-21-21 16,21 0-16,1 0 0,-1 0 0,0-1 16,0 1-16,-21-21 15,0 21-15,0 0 0</inkml:trace>
  <inkml:trace contextRef="#ctx0" brushRef="#br0" timeOffset="12582.75">14668 1164 0,'0'0'0,"22"0"31,-1 0-31,0 0 0,0 0 0,0-21 15,0 21-15,1 0 16,20 0-16,-21-21 0,0 21 0,22 0 16,-22-21-16,0 21 0,0 0 0,0 0 15,0-21-15,1 21 0,-1-22 16,-21 1-16,0 0 16,-21 21-16</inkml:trace>
  <inkml:trace contextRef="#ctx0" brushRef="#br0" timeOffset="12783.6">14541 995 0,'-21'0'0</inkml:trace>
  <inkml:trace contextRef="#ctx0" brushRef="#br0" timeOffset="15078.81">15388 1418 0,'0'0'0,"21"0"15,-21-21-15,64 0 16,-43 21-16,0-21 0,-21 0 0,21-1 16,-21 1-1,0 0-15,0 0 0,0 0 0,0 0 16,0-1-16,0 1 0,-21 0 15,0 0-15,0 0 0,0 21 16,-1 0-16,1 0 0,0 0 16,0 0-16,-21 0 0,20 0 0,1 21 15,-21 0-15,21-21 0,-22 21 0,22 22 16,0-22-16,0 0 16,0 0-16,0 21 0,-1-20 0,1 20 15,21-21-15,0 0 0,-21 0 16,21 1-16,0-1 0,0 0 0,0 0 15,0 0-15,0 0 0,21-21 16,0 22-16,1-22 0,-1 0 16,0 0-16,21 0 0,-21 0 15,1-22-15,-1 22 0,21-21 16,-21 0-16,22 21 0,-22-21 0,21 0 16,-21 0-16,0-1 0,22 1 0,-22 0 15,0 0-15,-21 0 0,21-22 16,-21 22-16,0 0 0,21 0 15,-21 0-15,0 0 16,-21 21 0,0 0-16,21 21 0,-21-21 15,21 21-15,0 0 0,-21 0 16,21 0-16,0 1 0,-21-1 0,21 0 16,0 0-16,0 21 0,0-20 15,0-1-15,0 0 0,0 0 16,21 0-16,0-21 0,0 0 15,0 0-15,0 21 16,1-21-16,-1 0 0,0 0 0,0 0 16,0 0-16,0 0 0,22-21 15,-22 21-15,0-21 0,0 0 0,0 21 16,1-21-16,-1 0 0,0-1 0,-21 1 16,21 0-16,-21 0 0,21 0 15,-21-22-15,0 22 0,0 0 0,0 0 16,0 0-16,0 0 15,0 42 1,0 0 0,-21-21-16,21 21 0,-21 0 0,21 22 15,-21-22-15,21 0 0,0 0 16,0 0-16,-21 0 0,21 1 16,-22-1-16,22 0 0,0 0 0,0 0 15,0 0-15,0 1 0,0-1 16,0-42 15,0-1-15,22 1-16,-1 0 0,0 0 15,-21 0-15,21 0 0,0-1 16,-21-20-16,21 21 0,1 0 0,-1 0 16,0-1-16,-21 1 0,21 0 0,0 21 15,0-21 1,1 21-16,-1 0 0,-21 21 15,21 0-15,0-21 16,-21 21-16,0 1 0,0-1 0,21 0 16,0 0-16,-21 0 0,22 0 0,-22 1 15,0-1-15,21 0 0,0-21 16,-21 21-16,21 0 0,0-21 0,0 21 16,1-21-16,-1 0 15,0 0-15,0 0 0,0 0 16,0 0-16,1-21 0,-1 0 15,0 0-15,0 0 0,0 0 16,22-1-16,-22-20 0,0 21 16,0 0-16,0 0 0,0-22 15,22 22-15,-22 0 0,0 0 0,0 0 16,0-1-16,-21 1 0,22 21 16,-1 0-16,-21 21 15,0 1 1,0-1-16,0 0 0,0 0 15,0 0-15,0 0 0,0-42 79,0 0-64,0 0-15,0 0 0,-21 21 16,21-21-16,-22 21 0,22-22 15,-21 1-15,0 0 16,0 21-16,0 0 0,0 0 16,-1 21-1,1 0-15,21 1 0,-21-1 16,0 0-16,21 21 0,-21-21 16,21 1-16,0-1 0,0 0 0,0 21 15,0-21-15,0 1 16,0-1-16,0 0 0,0 0 0,0 0 15,0 0-15,0 1 0,21-1 0,-21 0 16,21-21-16,0 21 0,0-21 16,1 0-16,-1 21 0,21-21 0,-21 0 15,0 0-15,22 0 0,-22 0 16,21 0-16,-21 0 0,22 0 0,-22-21 16,21 21-16,-21-21 0,1 0 15,20 0-15,-21-1 0,0 1 0,22 0 16,-22 0-16,0 0 0,0-22 0,0 22 15,-21 0-15,21 0 0,-21 0 16,22 0-16,-22-1 0,0 1 16,0 0-1,-22 21 17,22 21-32,-21-21 0,21 21 15,-21 1-15,21-1 0,-21 0 0,21 0 16,-21-21-16,21 21 0,0 0 15,-21 1-15,21-1 0,-22 0 0,22 0 16,0 0-16,-21 0 0,21 1 16,0-1-16,0 0 0,0 0 15,21 0 1,1-21-16,-1 0 0,0 0 16,21 0-16,-21 0 0,1 0 15,-1 0-15,21 0 0,0-21 16,-20 21-16,20-21 0,-21 0 0,21 21 15,1-21-15,-22-1 0,21 1 0,1 0 16,-22-21-16,21 21 0,-21-1 16,43-41-16,-43 42 0,0 0 15,-21-22-15,0 22 0,21 0 16,-21 0-16,0 0 0,-21 21 31,0 0-31,21 21 0,-21-21 16,0 21-16,-1 0 0,1 0 0,0 0 15,21 1-15,0-1 0,-21 0 16,21 0-16,-21 0 0,21 0 0,0 1 16,0-1-16,0 0 0,0 0 15,21 0-15,0-21 0,-21 21 16,21-21-16,-21 22 0,21-22 16,-21 21-16,22-21 15,-22 21-15,-22-21 47,1 0-47,0 0 16,0 0-16,0 0 15,0 0-15,-1 0 16,1 0-16,0 0 0,0 0 16</inkml:trace>
  <inkml:trace contextRef="#ctx0" brushRef="#br0" timeOffset="16099.47">2667 1969 0,'0'0'0,"-21"0"0,-64 21 16,43-21-1,21 0-15,-1 0 0,1 0 16,0 0-16,0 0 0,42 0 31,0 0-31,22 0 16,-1 0-16,0 0 0,22 0 15,-1 0-15,1 0 0,-1 0 0,22 0 16,0 0-16,-1 0 0,1 0 16,21 0-16,0 0 0,-1 0 0,1 0 15,0 0-15,0 0 0,-21 0 0,20 0 16,1-21-16,-21 21 0,21 0 15,-22 0-15,1 0 0,21 0 0,-43-22 16,22 22-16,-21 0 16,-1 0-16,1 0 0,-22 0 0,0 0 15,-21 0-15,22 0 0,-22 0 16,-21-21 15</inkml:trace>
  <inkml:trace contextRef="#ctx0" brushRef="#br0" timeOffset="16809.96">6540 1863 0,'0'0'0,"0"21"15,22-21 1,-1 0-16,0 0 0,0 0 0,0 0 16,22 0-16,-1 0 0,-21 0 0,43 0 15,-22 0-15,0 0 0,22 0 16,-1 0-16,1 0 0,-1 0 0,1 0 15,-1 0-15,22 0 0,0 0 16,-1-21-16,1 21 0,21 0 0,0 0 16,-22-21-16,22 21 0,-21-22 0,21 22 15,-22 0-15,22-21 0,0 21 16,-21 0-16,20 0 0,-20-21 0,0 21 16,-1 0-16,-20 0 15,-1 0-15,1 0 0,-1 0 0,-20 0 16,-1 0-16,-21 0 0,0 0 0,1 0 15,-1 0-15,-42 0 47,-1 0-47,1 0 0</inkml:trace>
  <inkml:trace contextRef="#ctx0" brushRef="#br0" timeOffset="17736.43">11303 2011 0,'0'0'0,"-21"21"16,-22-21-16,22 0 16,21 21-16,21-21 47,1 0-32,-1 0-15,0 0 0,0 0 16,0 0-16,0 0 0,1 0 0,20 0 15,-21 0-15,21 0 0,1 0 16,-1 0-16,0 0 0,22 0 0,-1 0 16,1 0-16,21 0 0,-22 0 0,22 0 15,-1 0-15,22 0 0,-21 0 16,0 0-16,20 0 0,-20 0 0,21 0 16,0 0-16,21 0 0,-21 0 0,-1 0 15,22 0-15,-21 0 0,0 0 16,21 0-16,-21 0 0,21 0 0,-21 0 15,21 0-15,0 0 0,-21 0 16,21 0-16,-22 0 0,22 0 16,0 0-16,0 0 0,-21 0 0,21 0 15,0 0-15,-21 0 0,0 0 16,0 0-16,0 0 0,-22 0 0,22 0 16,-21 0-16,-1 0 0,1 0 0,0 0 15,-1 0-15,-20 0 0,-1 0 16,-20 0-16,20 0 0,-20 0 0,-22 0 15,21 0-15,-21 0 0,0 0 16,1 0-16,-1 0 0,0 0 16,-42-21 62</inkml:trace>
  <inkml:trace contextRef="#ctx0" brushRef="#br0" timeOffset="17903.34">16743 2032 0</inkml:trace>
  <inkml:trace contextRef="#ctx0" brushRef="#br0" timeOffset="22000.31">1884 3302 0,'0'0'0,"0"21"16,-21 0 0,42-21 31,0 0-32,0 0-15,0-21 0,-21 0 16,21 21-16,1-21 0,-1 0 15,0 0-15,0-1 0,0 1 0,0 0 16,-21 0-16,22 21 0,-1-21 16,-21 0-16,21-1 0,-21 1 15,0 0-15,0 0 0,0 0 16,0 0-16,-21 21 16,0 0-16,-1 0 0,1 0 0,-21 0 15,21 0-15,0 0 16,-1 21-16,-20-21 0,21 21 0,-21 0 15,20 0-15,-20 0 0,21 1 16,0-1-16,0 0 0,-1 0 0,22 0 16,0 0-16,0 1 0,0-1 15,0 0-15,0 0 0,0 0 0,22 0 16,-1 1-16,0-1 0,0-21 16,0 21-16,0 0 0,22 0 0,-22-21 15,0 21-15,21 1 0,-20-1 16,-1 0-16,0-21 0,0 21 15,0 0-15,0 0 0,1 1 0,-1-1 16,-21 0-16,21 0 0,-21 21 16,0-20-16,0-1 0,-21 0 15,0 0-15,-1 21 0,1-20 16,-21-1-16,21 0 0,-22 0 0,22 0 16,-21 0-16,0-21 0,-1 0 15,22 22-15,-21-22 0,21 0 0,-22 0 16,22-22-16,-21 22 0,21-21 15,-1 0-15,1 0 0,0 0 0,21 0 16,0-1-16,-21-20 0,21 21 16,0-21-16,0 20 0,0-20 15,0 21-15,0-21 0,0-1 0,0 22 16,0 0-16,0-21 0,21 42 0,-21-22 16,0 1-16,21 21 15,0 0-15,1 21 16,-22 1-16,0-1 0,0 0 15,21 21-15,0-21 0,-21 22 16,0-22-16,21 21 0,0 1 0,0-22 16,1 21-16,-22-21 0,21 22 15,0-22-15,0 0 0,0 0 0,0 0 16,-21 0-16,22 1 0,-1-22 16,0 0-16,0 0 0,21 0 0,-20 0 15,-1 0-15,0 0 16,0 0-16,21-22 0,-20 1 0,20 21 15,-21-21-15,0 0 0,22 0 16,-22 0-16,0-1 0,21 1 0,-21 0 16,-21-21-16,22 21 0,-22-1 15,21 1-15,-21-21 0,0 21 0,0 0 16,0-1-16,0 1 0,0 0 16,0 0-16,0 42 31,0 0-16,0 0-15,0 1 0,0-1 16,0 0-16,0 0 0,0 21 16,0-20-16,0-1 0,0 0 0,0 0 15,0 0-15,21 0 0,0 1 16,-21-1-16,21 0 0,0-21 0,-21 21 16,22-21-16,-1 0 0,0 0 15,0 0-15,0 0 0,0 0 0,22 0 16,-22-21-16,0 21 0,0-21 15,0 0-15,1-1 0,20 1 16,-21 0-16,0 0 0,0 0 0,-21-22 16,22 22-16,-1 0 0,-21-21 0,21 21 15,-21-22-15,0 22 0,0-21 16,0 21-16,0-1 0,21 1 16,-21 0-16,0 42 31,0 0-31,0 1 15,-21 20-15,21-21 0,-21 21 16,21-20-16,0 20 0,0-21 0,0 0 16,0 22-16,0-22 0,0 0 15,0 0-15,0 21 0,0-20 0,21-22 16,0 21-16,-21 0 0,21-21 16,0 0-16,1 21 0,-1-21 0,0 0 15,0 0-15,0 0 0,0-21 16,1 21-16,20-21 0,-21 0 15,21-1-15,-20 1 0,-1 0 0,21-21 16,-21 21-16,0-22 0,22 1 16,-22 0-16,0-1 0,-21 1 0,21-22 15,-21 22-15,21 0 0,-21-22 16,0 22-16,0 0 0,0-1 0,0 1 16,0 0-16,0 20 0,0 1 15,0 0-15,0 0 0,0 42 31,0 0-31,0 0 16,-21 22-16,21-1 0,0 0 16,0 1-16,0 20 0,0-20 15,-21-1-15,21 21 0,0-20 0,0-1 16,0 0-16,0-20 0,0 20 16,0 0-16,0-21 0,0 1 0,0-1 15,0 0-15,0 0 0,0 0 16,0 0-16,0 1 15,0-44 17,0 1-32,0 0 0,0 0 15,0 0-15,0 0 0,0-22 16,21 22-16,-21 0 0,21 0 16,-21 0-16,0-22 0,22 22 0,-1 0 15,0 0-15,0 21 0,0-21 16,0-1-16,1 1 0,-1 21 0,0 0 15,0 0-15,0 0 0,22 0 16,-22 0-16,0 0 0,0 0 0,0 0 16,0 21-16,1 1 0,-1-1 15,0-21-15,0 21 0,0 0 0,-21 0 16,0 22-16,0-22 0,0 0 0,0 0 16,0 0-16,-21 0 0,0 1 15,0-1-15,0 0 0,-1 0 16,1 0-16,0 0 0,-21 1 0,21-22 15,-1 21-15,1-21 0,0 0 16,0 0-16,-21 0 0,20 21 0,1-21 16,0 0-16,0 0 0,0 0 15,0 0-15,-1 0 0,1 0 16,21-21 0,0 0-1,0-1 1,0 1-16,21 21 15</inkml:trace>
  <inkml:trace contextRef="#ctx0" brushRef="#br0" timeOffset="24910.41">4593 3768 0,'-21'0'0,"42"0"0,-63 0 16,42-21-16,0 42 46,0 0-30,0 0-16,21-21 16,-21 21-16,0 0 15,21-21-15,0 0 0,0 0 32,1 0-32,-1 0 15,-21-21-15,21 0 0,0 0 16,-21 0-1,0 0-15,21-1 0,0-20 0,-21 21 16,22-21-16,-1 20 0,0-20 0,-21 0 16,21-1-16,0 1 0,0 0 15,1-1-15,-1 1 0,21 21 0,-21 0 16,0-22-16,1 22 0,-1 0 16,0 21-16,0 0 0,0 21 15,-21 0 1,21-21-16,-21 22 0,0-1 0,0 0 15,0 0-15,0 0 0,0 0 0,0 1 16,0-1-16,0 0 31,0-42-15,0 0 0,0-1-1,0 1-15,0 0 16,0 0-16,0 0 0,0 0 15,0-1-15,-21 1 0,0 21 16,21-21-16,-21 21 0,0 0 16,0 0-16,-1 0 0,1 0 15,0 21-15,21 0 16,-21 1-16,0 20 0,0-21 0,-1 21 16,22-20-16,0 20 0,-21 0 15,21-21-15,0 22 0,0-1 16,0-21-16,0 22 0,0-22 0,0 21 15,0-21-15,21 0 0,1 22 16,-1-22-16,0 0 0,0 0 16,0 0-16,22-21 0,-22 0 15,0 0-15,0 0 0,0 0 0,22 0 16,-22 0-16,21 0 0,-21-21 0,22 21 16,-22-21-16,21 0 0,0 0 15,1-22-15,-22 22 0,21-21 0,1 0 16,-1-1-16,0 1 0,1 0 0,-22-22 15,21 22-15,-21-22 16,22 22-16,-22-22 0,0 22 0,0 0 16,0-1-16,-21 1 0,0 0 15,0-1-15,0 1 0,0 21 0,0-21 16,0 20-16,-21 1 0,0 21 16,0 0-16,0 0 15,21 21-15,-22-21 0,1 22 0,21-1 16,0 21-16,-21-21 0,0 22 15,21-1-15,0 21 0,-21-20 0,21-1 16,0 22-16,0-22 0,0 21 16,0-20-16,0-1 0,0 0 15,0 1-15,0-1 0,21 0 0,0-20 16,-21 20-16,21-21 0,-21 0 16,21 0-16,1 1 0,-1-22 0,-21 21 15,21-21-15,0 0 0,0 0 0,0 0 16,1 0-16,-1 0 0,0 0 15,0-21-15,0-1 0,0 1 16,1 0-16,-1 0 0,0 0 0,0 0 16,0-1-16,0-20 0,1 0 15,20 21-15,-21-22 0,0 1 16,22 21-16,-22-22 0,21 22 0,0 0 16,-20 0-16,20 21 0,-21 0 15,0-21-15,22 21 0,-22 0 0,0 0 16,-21 21-16,21-21 0,0 21 15,-21 0-15,21 0 0,-21 1 0,0-1 16,0 0-16,0 0 0,0 0 16,22 0-16,-22 1 0,0-1 0,0 0 15,0 0-15,0 0 32,0-42-17,0 0 1,0 0-16,0 0 15,0-1-15,0 1 0,0 0 16,0 0-16,0 0 16,-22 0-16,1-1 0,0 1 0,21 0 15,-21 0-15,0 21 0,0 0 0,-1 0 16,1 0-16,0 0 0,0 0 16,-21 0-16,20 0 0,1 0 0,0 21 15,0 0-15,0 0 0,0 1 16,-1-1-16,1 0 0,0 21 0,21-21 15,-21 22-15,21-22 0,-21 0 0,21 21 16,-21-20-16,21 20 0,0-21 16,0 0-16,0 0 0,0 1 0,0-1 15,0 0-15,0 0 0,21 0 16,0-21-16,0 0 16,0 0-16,0 0 0,1 0 0,-1 0 15,0 0-15,0-21 0,0 21 16,22-21-16,-22 0 0,0 21 0,21-43 15,-21 22-15,1 0 0,-1 0 0,0-21 16,0 20-16,0-20 0,0 21 16,1-21-16,-22-1 0,0 22 0,21-21 15,-21-1-15,0 22 0,21 0 16,-21 0-16,0 0 0,0 0 16,0 42 15,-21 0-31,21 0 0,-21 0 15,21 0-15,-22 22 0,22-22 16,0 21-16,0-21 0,0 22 0,0-22 16,0 21-16,0-21 0,0 1 0,0 20 15,0-21-15,0 0 0,0 0 16,0 1-16,22-22 0,-1 21 0,0-21 16,-21 21-16,21-21 0,0 0 0,0 0 15,1 0-15,-1 0 0,0 0 16,0 0-16,0 0 0,0 0 15,22-21-15,-22 21 0,0-21 0,21-1 16,-20 1-16,20 0 0,-21 0 16,0 0-16,22-22 0,-22 22 0,0 0 15,0-21-15,0 21 0,0-1 16,1-20-16,-22 21 0,0 0 16,-22 42 15,22 0-16,-21 0-15,21 0 0,0 1 16,0-1-16,0 0 0,-21 0 0,21 0 16,0 0-16,0 1 0,0-1 15,0 0-15,0 0 0,0 0 0,0 0 16,0 1-16,0-1 16,21 0-16,-21 0 0,0 0 15,21-21-15,-21 21 0,22-21 16,-22 22-1,0-44 17,-22 1-32,1 0 0,0 0 15,0 0-15,0 0 16,0-1-16,-1 1 16,1 0-1,21 42 16,0 0-15,0 1 0,0-1-16,0 0 15,21-21-15,1 21 0,-22 0 16,21-21-16,0 0 16,0 0-16,0 0 0,0 0 15,1 0-15,-1 0 16,0 0-16,0 0 0,0 0 0,0 0 15,1-21-15,-1 0 0,21 21 0,-21-21 16,22 0-16,-22-1 0,21 1 16,-21 0-16,22 0 0,-22 0 15,21-22-15,-21 22 0,0 0 0,1 0 16,-1 0-16,0-22 0,-21 22 16,0 0-16,0 0 15,-21 21 1,0 0-1,-1 21-15,1 0 0,21 0 16,-21 1-16,21-1 0,0 0 16,-21 0-16,21 0 0,0 0 15,0 1-15,0-1 0,0 0 0,0 0 16,21 0-16,-21 0 0,21-21 16,0 22-16,-21-1 0,0 0 15,22-21-15,-1 0 16,-21 21-16,-21-21 47,-1 0-47,1 0 0,0 0 15,0 0-15,0 0 16,0 0-16,-1 0 31,22-21 16,0 0-31</inkml:trace>
  <inkml:trace contextRef="#ctx0" brushRef="#br0" timeOffset="27671.7">9906 3471 0,'0'0'0,"0"-21"16,0 0-16,0 0 16,0 0-16,21 21 15,-21-21 1,0 42 15,0 0-31,0 0 16,0 0-16,0 0 0,0 1 0,0-1 15,0 21-15,0-21 0,0 0 16,0 1-16,0-1 0,0 0 0,0 0 16,-21 0-16,21 0 0,0 1 15,0-1-15,0 0 16,0-42 31,0 0-47,0-1 15,0 1-15</inkml:trace>
  <inkml:trace contextRef="#ctx0" brushRef="#br0" timeOffset="28077.55">9948 3090 0,'-21'0'0,"0"0"0,21 22 16,-21-22-16,21 21 0,-21-21 16,21 21-16,0 0 15,21-21 16,0 0-31,0 0 0,0 0 16,0 0-16,1-21 0,-1 21 16,0-21-16,0 0 0,0 21 0,-21-22 15,21 1-15,1 21 0,-22-21 0,21-21 16,-21 21 0,0-1-16,-21 22 15,-1 0-15,1 0 0,0 0 16,0 0-16,0 0 0,0 22 0,-1-22 15,1 21-15,0-21 0,0 21 0,0 0 16,21 0-16,0 0 16,-21 1-16,21-1 0,0 0 0,0 0 15,0 0-15,0 0 0,0 1 16,21-1-16,0-21 0,-21 21 16,21-21-16</inkml:trace>
  <inkml:trace contextRef="#ctx0" brushRef="#br0" timeOffset="28643.22">10372 3302 0,'-22'0'15,"1"0"1,21 21-16,0 0 0,0 1 15,0-1-15,0 0 0,0 0 16,0 0-16,0 0 0,0 1 16,0-1-16,0 0 0,0 0 0,-21 0 15,21 0-15,0 1 0,-21-1 16,21 0-16,0 0 0,-21-21 47,21-21-32,0 0-15,0 0 16,0-1-16,0 1 0,0 0 16,0 0-16,0 0 0,0 0 0,21-22 15,0 22-15,0 0 0,0-21 16,1 20-16,-1 1 0,0 0 0,21 0 16,-21 0-16,1 21 0,-1-21 0,21 21 15,-21 0-15,0 0 0,1 0 16,-1 0-16,0 21 0,0-21 0,0 21 15,0 0-15,1 21 0,-22-20 16,0-1-16,0 21 0,0-21 16,0 0-16,0 22 0,0-22 0,0 0 15,0 21-15,0-20 0,0-1 16,0 0-16,0 0 16,0-42 30,0 0-46,0 0 0,0-1 16,21 1-16</inkml:trace>
  <inkml:trace contextRef="#ctx0" brushRef="#br0" timeOffset="32203.14">11197 2921 0,'0'0'0,"0"-21"15,0 0 1,0 0 46,0 42-15,0 0-47,0 0 16,0 0-16,0 0 0,0 1 15,0 20-15,0-21 0,0 21 16,0 1-16,0-1 0,0 0 0,-21 1 0,21-1 16,-21 0-16,0 1 15,21-1-15,0-21 0,-22 22 0,1-22 16,0 21-16,21-21 0,0 0 0,-21 1 16,21-1-16,0-42 46,0-1-46,0 1 16,21 0-16,0 0 0,-21-21 0,21 20 16,1-20-16,-1 21 0,0-21 15,0 20-15,21-20 0,-20 21 16,-1 0-16,0 0 0,0-1 0,21 1 16,-20 21-16,-1 0 15,0 0-15,0 21 16,-21 1-16,21-1 0,-21 0 0,0 21 15,0-21-15,0 1 0,0 20 16,0-21-16,21 0 0,-21 22 0,0-22 16,22 0-16,-22 0 0,0 0 0,21-21 15,0 21-15,0-21 16,0 22-16,0-22 0,1 0 0,-1 0 16,0 0-16,0 0 0,0 0 15,0-22-15,1 22 0,20-21 16,-21 0-16,0 0 0,0 21 0,1-42 15,-1 20-15,0 1 0,0 0 16,0-21-16,-21 21 0,0-22 0,0 22 16,0-21-16,21 21 0,-21-1 0,0 1 15,0 0-15,0 0 16,-21 21-16,0 0 16,0 21-16,21 0 0,0 0 15,-21 1-15,0-1 0,21 0 16,-22 21-16,22-21 0,0 1 0,0 20 15,0-21-15,0 21 16,0-20-16,0-1 0,0 0 0,0 0 16,0 0-16,0 0 0,0 1 0,0-1 15,22-21-15,-1 0 16,0 0-16,21 0 0,-21 0 16,1 0-16,-1 0 0,0 0 0,21 0 15,-21-21-15,1-1 0,-1 22 16,21-21-16,-21 0 0,0 0 0,1 0 15,-1 0-15,0-22 0,0 22 16,-21 0-16,0 0 0,0-22 0,0 22 16,0 0-16,0 0 0,0 0 15,-21 21 1,0 0 0,21 21-16,0 0 15,0 0-15,0 0 16,21 1-16,-21-1 0,21-21 0,0 21 15,-21 0-15,0 0 0,21 0 0,1 1 16,-22-1-16,0 0 16,0 0-16,0 0 0,21-21 15,-21 21-15,0 1 0,21-22 16,-21 21-16,21 0 16,0-21-16,0 0 0,1 0 15,-1 0-15,0 0 16,0 0-16,0-21 15,0 0-15,1 21 0,-1-22 0,0 1 16,0 0-16,0 0 0,0 0 16,1 0-16,-1-1 0,0-20 0,0 21 15,0 0-15,0-22 0,1 22 0,-1 0 16,-21 0-16,0 0 0,21 21 16,-21-21-16,0-1 0,0 44 31,0-1-31,0 0 0,-21 0 15,21 0-15,0 0 0,-21 1 16,-1 20-16,22-21 0,-21 0 16,21 0-16,0 1 0,0-1 0,0 0 15,0 0-15,0 21 0,0-20 16,21-22 0,1 0-16,-1 0 0,0 0 15,0 0-15,0 0 0,22 0 16,-22-22-16,0 22 0,21-21 0,-21 0 15,1 0-15,20 0 0,-21-22 0,0 22 16,22-21-16,-22 0 0,0-1 0,21 1 16,-21 0-16,1-1 0,20 1 15,-21 0-15,0-1 0,0 1 16,-21-22-16,0 22 0,22 21 0,-22-21 16,0-1-16,0 22 0,0-21 15,0-1-15,0 22 0,0 0 16,-22 21-1,22 21 1,0 0-16,-21 1 0,0-1 0,21 21 16,-21-21-16,0 22 0,21-1 15,0 0-15,-21 1 0,21-22 0,-22 21 16,22 0-16,-21 1 0,21-1 16,0 0-16,0 1 0,0-22 15,0 21-15,0-21 0,0 22 0,0-22 16,0 0-16,0 21 0,0-20 15,0-1-15,0 0 0,21-21 16,1 21-16,-1-21 0,0 0 16,0 0-16,21 0 15,-20 0-15,-1 0 0,0 0 0,0-21 16,21 21-16,-20-21 0,-1 0 0,0-1 16,0 1-16,-21 0 0,21 0 15,0-21-15,1 20 0,-1 1 0,-21-21 16,21 21-16,-21 0 0,21-1 15,-21 1-15,0 0 0,0 0 0,0 0 16,0 42 15,0 0-15,0 0-16,-21 0 0,21 1 16,-21-1-16,0 21 0,21-21 0,0 0 15,0 22-15,-22-22 0,22 0 0,0 0 16,0 0-16,0 1 0,0-1 0,0 0 15,0 0 1,22-21-16,-1 0 0,0 0 16,0 0-16,0 0 15,0 0-15,1 0 0,-1 0 16,0 0-16,0-21 0,0 0 0,22 21 16,-22-21-16,21-1 0,-21 1 0,22-21 15,-22 21-15,0 0 0,0-1 16,0 1-16,-21 0 0,0 0 0,0 0 15,0 0-15,0-1 16,-21 22 0,0 0-1,21 22-15,0-1 16,0 0-16,0 0 16,0 0-16,21 0 0,0 1 15,-21-1 1,21 0-16,1 0 15,-22 0-15,0 0 0,0 1 16,0-1-16,0 0 16,0 0-1,21 0-15,0-21 16,0 0 0,0 0-16,0 0 0,1 0 15,-1 0-15,0 0 0,0 0 16,0 0-16,0-21 0,1 0 15,-1 21-15,0-21 0,0 0 16,-21-1-16,21 1 0,0 0 0,1 0 16,-22 0-16,0 0 0,21-1 15,0 1-15,-21 0 0,0 0 16,21 21-16,-21-21 16,0 42-1,0 0 1,0 0-16,-21 0 15,21 1-15,0-1 0,0 0 0,0 0 16,0 0-16,0 0 0,0 1 0,0-1 16,0 0-16,0 0 15,21-21 1,0 0 0,0 0-16,1 0 15,-1 0-15,0 0 0,0 0 0,21-21 16,-20 21-16,20-21 0,-21 21 0,0-21 15,22-1-15,-22 1 0,0 0 16,0 0-16,0 21 0,0-21 0,-21 0 16,0-1-16,0 1 15,-21 21 1,0 0-16,0 0 16,0 21-16,0 1 15,21-1-15,0 0 16,-22 0-16,22 0 15,-21 0-15,21 1 0,0-1 16,0 0-16,0 0 16,0-42 31,21 0-32,1 0-15,-22-1 0,21 22 0,0-21 16,0 0-16,21 0 0,-20-21 15,-1 20-15,21 1 0,-21 0 16,0 0-16,22 0 0,-22 0 0,0 21 16,0-22-16,0 22 0,1 0 15,-1 0-15,0 0 0,-21 22 32,0-1-32,0 0 0,0 0 15,0 0-15,0 0 0,0 1 0,0-1 16,0 0-16,-21 0 0,21 0 15,0 0-15,0 1 0,0-1 16,0 0-16,0 0 0,21-21 16,0 21-16,0-21 0,0 21 15,22-21-15,-22 0 0,21 0 0,-21 0 16,22 0-16,-22 0 0,21 0 16,-21 0-16,22-21 0,-1 21 0,-21-21 15,22 0-15,-22 0 0,21 0 16,-21-1-16,0 1 0,1-21 0,-1 21 15,-21-43-15,0 22 16,0 21-16,0 0 0,0-22 0,0 22 16,0 0-16,-21 21 0,-1 0 15,1 0-15,0 0 16,0 0-16,-21 42 16,-1-21-16,22-21 0,0 22 0,0-1 15,21 0-15,-21 0 0,21 0 16,-22 0-16,22 1 0,0-1 15,0 0-15,0 0 16,0 0 0,0 0-1,0 1 1,0-1-16,0 0 16,0 0-16,0 0 0,0 0 0,0 1 15,0-1-15,0 21 0,0-21 16,0 22-16,0-22 0,0 21 0,0 0 15,0 1-15,0-1 0,0 0 0,0 22 16,0-22-16,0 22 0,-21-22 16,0 22-16,0-22 0,21 0 15,-21 22-15,0-22 0,-1-21 0,1 22 16,0-1-16,0-21 0,-21 0 0,20 0 16,-20 1-16,0-1 0,21-21 15,-22 21-15,1-21 0,0 0 0,20 0 16,-20 0-16,0 0 0,21 0 0,-1 0 15,1 0-15,0 0 0,0-21 0,21 0 16,0-1 0,0 1-16,0 0 0,0 0 15,0 0-15,0 0 0,0-1 16,21 1-16,0-21 0,-21 21 16,21 0-16,1-22 0</inkml:trace>
  <inkml:trace contextRef="#ctx0" brushRef="#br0" timeOffset="32491.58">15409 2942 0,'0'-21'16,"0"0"0,-21 21-16,0 0 31,0 0 16,0 0-47</inkml:trace>
  <inkml:trace contextRef="#ctx0" brushRef="#br0" timeOffset="32780.05">13779 3006 0,'22'0'47,"-1"0"-31,0 0-16,21 0 0,-21 0 0,1 0 16,20 0-16,0 0 0,-21 0 0,22-21 15,-22 21-15,21 0 0,-21 0 16,1 0-16,-1-22 0,0 22 0,0 0 15,-42 0 1,0 0 0,0-21-16</inkml:trace>
  <inkml:trace contextRef="#ctx0" brushRef="#br0" timeOffset="32980.01">12890 3006 0,'0'0'0,"-42"0"15,21 0-15,42 0 47,-21-21-47,21 21 16</inkml:trace>
  <inkml:trace contextRef="#ctx0" brushRef="#br0" timeOffset="36427.33">17568 3302 0,'0'-21'62,"-21"21"16,21-21-78,-21 21 47,21 21 516,0 0-563,0 0 0,0 0 15,0 1-15,0-1 16,0 0-16,21 0 16,-21 0-16,21 0 0,-21 1 15,21-22-15,1 21 0,-1-21 16,0 21 0,0-21-1,0 0-15,0 0 16,1-21-16,-1 0 0,-21-1 15,21 1 1,-21 0-16,0 0 0,0 0 16,21 0-16,0-1 0,-21 1 0,21-21 15,1 21-15,-22-22 0,21 22 0,21-21 16,-21 21-16,0 0 16,22-1-16,-22 1 0,21 0 0,1 0 15,-1 21-15,0 0 0,-21 0 16,1 0-16,-1 0 0,0 0 15,0 21-15,-21 0 0,0 0 0,0 1 16,0-1-16,21 0 0,-21 0 16,0 0-16,0 0 0,0 1 0,21-1 15,-21 0-15,0 0 16,0 0-16,22-21 16,-1 0-1,-21-21 1,0 0-16,0 0 15,0 0 1,0-1-16,0 1 0,0 0 0,-21 0 16,-1 0-16,1 0 0,0-1 15,0 1-15,0 0 0,0 0 16,-1 21-16,1 0 0,-21-21 0,21 21 16,0 0-16,-1 0 0,-20 0 15,21 0-15,0 21 0,0 0 0,-1 0 16,1 0-16,0 1 0,0 20 15,0-21-15,0 21 0,21-20 16,0 20-16,-22 0 0,22-21 0,-21 22 16,21-22-16,0 0 0,0 21 15,0-20-15,0-1 0,0 0 0,21-21 16,1 21-16,-1-21 0,0 0 16,0 0-16,0 0 0,0 0 15,1 0-15,20 0 0,-21-21 0,0 0 16,0 21-16,1-21 0,20-1 15,-21 1-15,0 0 0,0-21 0,1 21 16,-1-1-16,0-20 0,0 21 16,0-21-16,0 20 0,-21 1 0,0-21 15,22 21-15,-22 0 0,21-1 0,-21 1 16,0 42 15,0 1-15,-21-1-16,21 0 0,-22 0 0,22 21 15,0-20-15,-21 20 0,21-21 0,0 21 16,0-20-16,0 20 0,0-21 16,0 0-16,0 22 0,21-22 15,1 0-15,-1-21 0,0 0 16,21 0-16,-21 0 0,22 0 16,-22 0-16,21 0 0,1 0 0,-1-21 0,-21 21 15,21-21-15,1-1 16,-22 1-16,21 0 0,-21-21 0,22 21 15,-22-22-15,0 22 0,0-21 16,0-1-16,1 1 0,-1 0 0,0-1 16,0 1-16,0 0 0,-21-1 15,0 1-15,21 0 0,-21 21 0,22-22 16,-22 1-16,0 21 0,0 0 0,0-1 16,0 1-16,-22 21 15,1 0-15,0 21 16,0 1-16,21-1 0,0 21 15,-21-21-15,0 22 0,21-22 16,-22 21-16,22 0 0,0 1 16,0-1-16,-21 43 0,21-43 15,-21 0-15,21 1 0,0-22 16,0 21-16,0 1 0,0-22 0,0 0 16,21 0-16,0 0 0,1 0 0,-22 1 15,21-1-15,0-21 0,0 0 16,21 0-16,-20 0 0,-1 0 0,21 0 15,-21 0-15,22-21 0,-22-1 16,21 1-16,-21 0 0,22 0 0,-22 0 16,0 0-16,21-22 0,-21 22 0,1-21 15,-1-1-15,-21 1 0,21 0 16,0-1-16,0 1 0,-21 0 16,0-1-16,21 1 0,-21 0 15,0-1-15,0 1 0,0 0 0,0 21 16,0-1-16,0 1 0,0 42 31,-21 1-31,21-1 0,-21 21 0,21 0 16,0 1-16,0-1 0,0 22 15,0 20-15,0-41 0,0-1 16,0 0-16,0 1 0,0-22 16,0 21-16,0-21 0,0 0 15,0 1-15,0-1 0,0 0 0,21-21 16,0 21-16,1-21 15,-1 0 1,0 0-16,0-21 16,0 0-16,0 0 0,1-1 15,-22 1-15,21-21 0,0 21 0</inkml:trace>
  <inkml:trace contextRef="#ctx0" brushRef="#br0" timeOffset="37674.64">20807 3387 0,'0'-21'32,"0"-1"-32,0 1 0,0 0 0,0 0 15,0 0-15,0 0 0,21-22 0,0 22 16,-21-21-16,21-1 16,0 22-16,1-21 0,-1 0 0,0-1 15,0 1-15,-21-22 0,0 22 16,21 0-16,-21-1 0,0 1 0,0 0 15,0-43-15,0 64 16,0 0-16,0 0 0,-21 21 16,0 21-16,21 0 0,-21 21 15,0 1-15,-1-1 0,22 0 16,-21 22-16,21-22 0,-21 22 0,21-22 16,-21 21-16,21-20 0,0 20 15,0-20-15,0-1 0,0 0 16,0 1-16,0-1 0,0 0 0,21-21 15,0 1-15,0 20 0,1-21 16,-1-21-16,0 21 0,0-21 0,21 0 16,-20 0-16,-1 0 0,21 0 15,-21 0-15,22 0 0,-1-21 0,-21 0 16,21 0-16,1 0 0,-22-22 0,21 22 16,-21-21-16,1-1 0,20 22 15,-21-21-15,0 0 0,0-1 0,-21 1 16,22 0-16,-22-1 0,21-20 15,-21 20-15,0 1 0,0 0 0,0-1 16,0 22-16,0 0 0,0 0 16,0 0-16,-21 21 15,-1 21-15,1 0 16,0 21-16,21 1 0,-21-1 16,0 0-16,21 1 0,-21-1 0,-1 0 15,22 1-15,0-1 0,-21 0 16,0 1-16,21-1 0,-21 0 0,21-20 15,-21 20-15,21-21 0,0 0 0,0 0 16,0 1-16,0-1 16,0-42 15,0-1-31,21 1 16,-21 0-16,21 0 0,0-21 0,-21 20 15,21 1-15,1-21 0,20 21 16,-21 0-16,0-1 0,0 1 0,1 0 15,-1 21-15,0 0 0,-21-21 0,21 21 16,0 21 0,-21 0-16,0 0 15,0 1-15,0-1 0,0 21 16,0-21-16,0 0 0,0 1 0,0 20 16,0-21-16,0 0 0,21 0 15,1 1-15,-1-1 0,0-21 16,0 21-16,0-21 0,0 0 0,22 0 15,-22 0-15,21 0 0,-21 0 0,22 0 16,-22 0-16,21 0 0,-21-21 16,22 0-16,-22-1 0,21 1 15,1 0-15,-22 0 0,21-21 0,-21 20 16,22 1-16,-22-21 0,0 21 0,0 0 16,0-22-16,-21 22 0,0 0 0,0 0 15,0 0-15,-21 21 16,0 0-1,0 0-15,0 21 16,-1 0-16,1 0 0,21 0 0,-21 0 16,21 1-16,-21 20 0,21-21 0,0 0 15,0 22-15,0-22 0,0 0 16,0 0-16,0 0 0,0 0 0,21 1 16,0-22-16,0 21 0,1-21 15,-1 0-15,0 0 0,0 0 0,0 0 16,22 0-16,-22 0 0,0-21 0,21-1 15,-21 22-15,1-21 0,-1 0 16,-21 0-16,21 0 0,-21 0 0,21-22 16,-21 22-16,0 0 0,0 0 15,0 0-15</inkml:trace>
  <inkml:trace contextRef="#ctx0" brushRef="#br0" timeOffset="37890.51">20934 2921 0,'0'0'0,"-64"21"15,43-21-15,0 0 0,42 0 32,0 0-32,0 0 15,22 0-15,-22 0 0,21-21 16,1 21-16,-1 0 0,0-21 0,1 21 15,-1 0-15,0 0 0,1-21 16,-22 21-16,21 0 0</inkml:trace>
  <inkml:trace contextRef="#ctx0" brushRef="#br0" timeOffset="38511.16">24215 2942 0,'0'0'0,"0"-42"15,0 21 1,0 0-16,0-1 0,0 1 0,0 0 15,0 0-15,0 0 0,0 0 16,0 42 15,0 0-15,-22 0-16,22 21 0,-21 1 16,0-1-16,21 0 0,-21 1 0,21 20 15,-21 1-15,0-1 0,-1 22 0,1-22 16,0 1-16,0 21 0,0-22 15,0 1-15,-22 20 0,22-20 16,-21-1-16,21 1 0,-1-1 0,1 1 16,-21-1-16,21-20 0,0 20 0,-1-21 15,22-20-15,0 20 0,-21-21 16,21 0-16,0 0 0,0-42 31,0 0-31,0 0 0,0 0 16,21-22-16,-21 1 0,22 0 0,-1-22 15,-21 22-15,21-22 0,0 1 16</inkml:trace>
  <inkml:trace contextRef="#ctx0" brushRef="#br0" timeOffset="38895.94">23876 2879 0,'0'0'0,"0"-21"0,0-22 16,0 22-16,0 0 16,21 0-16,0 0 0,0-1 15,22 22-15,-22 0 0,0-21 16,0 21-16,22 0 0,-22 0 0,21 0 16,0 0-16,-20 0 15,20 21-15,0 1 0,-21-1 0,1 0 16,-1 0-16,0 21 0,0-20 15,-21 20-15,0-21 0,0 0 0,0 22 16,-21-22-16,0 0 0,0 0 16,-1 0-16,1 0 0,0-21 0,0 22 15,0-1-15,0-21 0,-1 0 0,1 0 16,0 0 0,0 0-16,21-21 31,0-1-16,21 1-15,0 21 0,0-21 16,1 21-16,-1-21 0</inkml:trace>
  <inkml:trace contextRef="#ctx0" brushRef="#br0" timeOffset="39299.46">24574 2858 0,'0'0'0,"0"-22"0,0 1 0,0 0 31,22 21-31,-1 0 16,0 0-16,0 0 0,0 0 15,0 0-15,1 0 0,-1 0 16,21 21-16,-21 0 0,0 1 0,1 20 16,-1-21-16,0 21 0,0-20 15,-21 20-15,0-21 0,0 21 0,0-20 16,0 20-16,0-21 0,0 0 15,-21 0-15,0 1 0,0-1 0,21 0 16,-22-21-16,1 0 0,21-21 31,0 0-15,0-1-16,0 1 0,0 0 16,21 0-16,1 0 0,-1 0 0,0-1 15,0-20-15,0 21 0,0 0 16,1-22-16,-1 22 0,21 0 0,-21-21 15,0 21-15,1-1 0,20 1 0,-21 21 16,0-21-16,0 21 0,1 0 16,-1 0-16,0 0 15</inkml:trace>
  <inkml:trace contextRef="#ctx0" brushRef="#br0" timeOffset="39708.4">25442 2815 0,'0'0'0,"-21"0"0,0 21 16,0 1-16,0-22 15,21 21-15,-22 0 0,1-21 0,21 21 16,0 0-16,-21 0 0,0 22 16,21-22-16,-21 0 0,21 0 0,0 0 15,0 1-15,0 20 0,0-21 16,0 0-16,21 0 0,0 1 15,0-22-15,22 0 0,-22 0 16,0 0-16,21 0 0,1 0 16,-22 0-16,21 0 0,0-22 0,1 1 15,-1 0-15,0 21 0,1-21 16,-22 0-16,0-22 0,0 22 0,-21 0 16,0 0-16,0 0 0,0-22 15,0 22-15,0-21 0,-21 21 16,0 0-16,-21-1 0,20 1 0,-20 0 15,21 0-15,-21 21 0,-1 0 0,1 0 16,21 0-16,-22 0 0,22 21 0,-21-21 16,42 21-16,-21 0 0,0-21 15,21 22-15,0-1 0,0 0 0,0 0 16,21-21 0,0 21-16,21-21 0</inkml:trace>
  <inkml:trace contextRef="#ctx0" brushRef="#br0" timeOffset="40058.19">26098 2752 0,'0'-21'32,"0"42"-17,0 0-15,-21 0 0,21 0 16,-21 22-16,21-22 0,-21 21 15,21 0-15,0 22 0,-21-22 0,0 22 16,21-1-16,-22 1 0,22-1 16,0 1-16,-21-1 0,0 1 15,0-1-15,21 1 0,-21-22 0,0 22 16,-1-1-16,1-21 0,0 22 0,0-22 16,0 22-16,0-22 0,-1 22 0,1-22 15,0 0-15,0 1 0,21-22 16,0 0-16,-21 21 0,21-21 15,-21 1-15,21-44 16,0 1 0,21 0-16,0-21 0,-21 21 15,21-22-15,0 1 0,0 0 0,1-22 16</inkml:trace>
  <inkml:trace contextRef="#ctx0" brushRef="#br0" timeOffset="40382.64">25950 3133 0,'0'0'0,"21"-43"0,-21 22 16,0 0-16,0-21 0,0 21 0,0-1 16,22 1-16,-1 0 15,0 21-15,0-21 0,0 21 0,22 0 16,-1-21-16,-21 21 0,21 0 16,1 0-16,-1 0 0,-21 0 15,22 0-15,-22 21 0,0-21 0,0 21 16,-21 0-16,0 0 0,0 1 15,0-1-15,0 0 0,-21 0 0,-21 0 16,20 0-16,-20 1 0,21-1 16,-21-21-16,-1 21 0,22-21 0,-21 0 15,-1 21-15,22-21 0,0 0 0,0 0 16,21-21 31,21 21-47,0 0 0,0 0 0,1 0 15,-1 0-15,0 0 0,0 0 0,0 0 16</inkml:trace>
  <inkml:trace contextRef="#ctx0" brushRef="#br0" timeOffset="41750.87">26374 3154 0,'21'0'31,"0"0"-31,0 0 15,0 0-15,0-21 16,1 21-16,-1-21 0,0 21 16,0-22-16,0 1 0,0 21 15,22-21-15,-22 0 0,0 0 0,0 0 16,0-1-16,-21 1 0,22 21 16,-22-21-16,-22 21 31,22 21-16,-21 0-15,21 1 0,-21-1 0,21 0 16,0 0-16,0 0 0,0 0 0,0 1 16,0-1-16,0 0 0,0 0 15,0 0-15,0 0 0,21-21 16,0 0 0,1 0-16,-1 0 15,0 0-15,0 0 0,0-21 0,0 0 16,1 21-16,-1-21 0,0 0 15,0 0-15,0-1 0,0 1 0,1 0 16,-1 0-16,0 0 0,0 0 16,-21-1-16,21 1 0,-21 0 0,21 21 15,-21 21 17,0 0-32,0 1 15,0-1-15,0 0 0,0 0 0,-21 0 16,21 0-16,0 1 0,0-1 15,0 0-15,0 0 0,21 0 16,1 0-16,-1 1 0,0-22 16,0 0-16,0 0 0,0 0 15,1 0-15,-1 0 0,0 0 0,0 0 16,0-22-16,0 1 0,1 0 16,-1 0-16,0 0 0,0 0 0,0-22 15,0 22-15,1-21 0,20-1 0,-42 22 16,21-42-16,0 20 0,0 1 15,1 0-15,-1-1 0,-21 1 0,21 0 16,-21 21-16,0-22 16,0 22-16,0 0 0,-21 42 31,0 0-31,-1 0 0,1 22 16,21-22-16,-21 21 0,21 1 15,-21-1-15,0 0 0,21 1 0,0-1 16,0 0-16,-21 1 0,21-1 15,0 0-15,0 1 0,0-22 0,0 21 16,0-21-16,0 0 0,0 1 0,21-1 16,0 0-16,0-21 15,0 0-15,0 0 0,1 0 0,-1 0 16,0 0-16,0 0 16,0-21-16,22 0 0,-22-1 0,0 1 15,0 0-15,0-21 0,0 21 0,1-1 16,-1 1-16,0-21 0,0 21 15,0 0-15,0-1 0,-21 1 0,22 21 16,-22-21-16,0 42 31,-22 0-31,1 1 16,0-1-16,0 0 0,21 0 0,-21 0 16,21 0-16,-21 1 0,21-1 0,0 21 15,0-21-15,0 0 0,0 1 16,0-1-16,0 0 0,0 0 15,0 0-15,21-21 16,0 21-16,0-21 0,0 0 16,0 0-16,1 0 0,-1 0 0,21-21 15,-21 21-15,22-21 0,-22 0 16,21 0-16,0-22 0,-20 22 0,20 0 16,-21-21-16,21 21 0,-20-22 15,20 22-15,-21-21 0,0 21 0,0-1 16,-21 1-16,0 0 0,0 0 15,0 0-15,-21 21 32,21 21-32,-21 0 0,0 0 15,0-21-15,21 21 0,0 1 0,0 20 16,0-21-16,0 0 0,0 0 16,0 1-16,0-1 0,0 0 0,0 0 15,0 0-15,0 0 0,0 1 16,0-1-16,21 0 0,-21 0 0,21 0 15,-21 0-15,0 1 0,0-1 16,0 0 0,-21-21-1,0 0-15,0 0 16,21-21-16,-22 21 16,22-21-16,0-1 15,0 1-15,0 0 16,0 0-16,0 0 0,0 0 0,0-1 15,0 1-15</inkml:trace>
  <inkml:trace contextRef="#ctx0" brushRef="#br0" timeOffset="41950.77">28427 2604 0,'0'0'0,"-21"0"0,-1-22 15,1 1-15,0 21 16,0 0 31,0 0-47,0 0 16</inkml:trace>
  <inkml:trace contextRef="#ctx0" brushRef="#br0" timeOffset="42135.66">27390 2731 0,'0'0'0,"-22"0"0,22 21 0,22-21 47,-1 0-47,21 0 0,-21 0 16,0 0-16,22 0 0,-22 0 15,21-21-15,-21-1 0,22 22 0,-22 0 16</inkml:trace>
  <inkml:trace contextRef="#ctx0" brushRef="#br0" timeOffset="44212.37">29781 3154 0,'0'0'0,"22"0"46,-1 0-30,0 0-16,21-21 0,-21 21 16,22-21-16,-1-1 0,0 22 0,1-21 15,-1 0-15,0 0 0,1 0 16,-1 0-16,0-22 0,-20 22 0,20-21 16,-21 21-16,0-22 0,0 1 15,1 0-15,-22 20 0,0-20 0,0 0 16,0-1-16,0 22 0,0 0 15,0 0-15,0 0 0,-22 21 0,1 0 16,0 0-16,0 21 16,0 0-16,-22 64 15,1-43-15,21 22 0,-21-22 0,-1 21 16,1 1-16,0-1 0,-1 22 16,1-21-16,0 20 0,-1 1 15,1 0-15,0-1 0,20 1 0,-20-22 16,0 22-16,-1 0 0,22 21 0,-21-22 15,0 1-15,20 0 0,-20-1 16,21 1-16,-21-22 0,20 22 0,-20 0 16,0 42-16,21-64 15,21 1-15,0-1 0,0-20 0,0-1 16,0 0-16,0-21 0,21 1 0,0-22 16,0 0-16,0 0 0,22 0 15,-1-22-15,0-20 0,22 0 0,-22-1 16,22 1-16,-22-21 0,21 20 15,1-20-15,-22-1 0,22-20 16,-22 20-16,0-21 0,1 22 0,-22-22 16,0 1-16,-21 20 0,0 1 0,0-22 15,0 21-15,-21 22 0,-21-21 16,20 20-16,-20 22 0,-64-42 16,64 41-16,0 1 0,-1 21 15,1 0-15,0 0 0,-1 0 0,22 0 16,0 0-16,0 0 0,21-21 31,21 21-15,0 0-16,21-21 0,-20 0 0,20 21 15,0-21-15,22-1 0,-22 1 0,22 0 16,-1 0-16,-21 0 0,22-22 16,-1 22-16,1 0 0,-22-21 0,1 21 15,-1-1-15,0-20 0,-21 21 16,1 0-16,-1 21 0,-21-21 0,21 21 15,-21-22-15,-21 22 32,21 22-32,-21-22 0,21 21 15,0 0-15,0 0 0,0 0 16,0 0-16,0 22 0,0-22 16,0 0-16,0 0 0,21-21 0,0 21 15,-21 1-15,21-22 0,0 0 16,-21 21-16,21-21 0,1 0 0,-1 0 15,0 0-15,0 0 0,0 0 16,0-21-16,22-1 0,-22 1 0,0 0 16,21 0-16,-20 0 0,20 0 15,-21-22-15,0 22 0,0 0 0,1 0 16,-1 0-16,0-1 0,-21 1 16,0 0-16,0 42 31,0 0-31,-21 1 15,21-1-15,-21 0 16,21 21-16,0-21 0,0 1 0,0-1 16,0 0-16,0 0 0,0 0 15,0 0-15,21 1 0,0-22 16,0 0-16,0 0 16,0 0-16,1 0 0,-1 0 15,0 0-15,0 0 0,-21-22 16,0 1-16,21 0 0,-21 0 0,0 0 15,0 0-15,0-1 0,0 1 16,0 0-16,-21 0 0,21 0 16,-21 0-16,0-1 0,0 22 15,-1-21-15,1 21 0,21-21 32,21 21-17,1 0-15,-1 0 0,0-21 16,21 21-16,22 0 15,-22 0-15,-21 0 0,22 0 0,-22 0 16,0 0-16,0 0 0,21 0 0,-42 21 16,22 0-16,-1-21 0,0 21 15,-21 22-15,21-22 0,-21 0 16,0 0-16,0 0 0,0 22 16,0-22-16,0 0 0,0 0 0,0 0 15,0 1-15,0-1 16,0 0-16,-21-21 15,0 0 1,21-21 0,0 0-16,0-1 15,0 1-15,0-21 0,0 21 0,21 0 16,0-22-16,0 22 0,0 0 16,1-21-16,-1 20 0,0 1 0,21 0 15,-21 0-15,1 0 16,-1 21-16,0 0 0,0 0 0,0 0 15,0 0-15,-21 21 16,22-21-16,-22 21 0,21 0 0,-21 0 16,0 1-16,0-1 0,0 0 15,0 0-15,0 0 0,0 0 0,0 1 16,0-1-16,0 0 0,0 0 16,-21-21-1,-1 0-15,22-21 16,0 0-1,0 0-15,0-1 0,0 1 0,0 0 16,0 0-16,0 0 16,22-22-16,-1 22 0,0 0 0,0-21 15,21 21-15,1-1 0,-1-20 16,0 21-16,1 21 0,20-21 0,-20 21 16,-1 0-16,0 0 0,-21 21 15,22 0-15,-22 0 0,-21 22 0,0-22 16,21 21-16,-21-21 0,0 22 15,0-1-15,-21 0 0,0-21 16,0 22-16,21-22 0,-22 0 16,1 0-16,0 0 0,0 1 0,21-1 15,-21 0-15,21 0 16,-21-21-16,-1 0 16,1 0-16,0 0 15</inkml:trace>
  <inkml:trace contextRef="#ctx0" brushRef="#br0" timeOffset="46830.57">2984 5122 0,'0'0'0,"0"-21"15,0-42 1,0 42-16,0-1 0,0 1 0,0 0 15,0 0-15,0 0 0,0 0 16,0-1-16,0 1 16,-21 21-1,0 0-15,0 0 16,0 0-16,0 0 0,-1 21 0,1 1 16,-21 20-16,21 0 0,-22 1 15,22-1-15,-21 0 0,0 22 0,20-1 16,-20 1-16,21-22 0,0 22 15,0-1-15,21 1 0,0-22 0,0 21 16,0 1-16,0-22 0,0 1 0,0-1 16,21 0-16,0-21 0,0 1 15,0 20-15,0-42 0,22 21 0,-22-21 16,21 0-16,1 0 16,-22 0-16,21-21 0,0 21 0,1-21 15,-1 0-15,-21-22 0,22 22 16,-1-21-16,0-1 0,1 1 0,-1 0 15,0-1-15,-21 1 0,1-21 0,20 20 16,-42 1-16,21-22 0,-21 1 16,0 21-16,0-22 0,0 1 0,-21 20 15,0-20-15,0 20 0,-1 1 16,-20 0-16,21-1 0,-21 22 0,-1 0 16,1 21-16,0 0 0,-1 0 15,22 0-15,-21 0 0,-1 21 0,1 0 16,0 22-16,-1-1 15,1 22-15,21-22 0,-21 21 0,20 1 16,1-1-16,0 1 0,21-22 16,0 22-16,0-1 0,0-20 15,0 20-15,21-21 0,0 1 0,22-1 16,-22-21-16,21 0 0,1 1 0,-1-1 16,0 0-16,1-21 0,-1 0 15,0 0-15,1 0 0,-1 0 0,0-21 16,22 0-16,-22-1 0,0 1 0,1 0 15,-1-21-15,0 21 0,-20-22 16,-1 22-16,21-21 0,-21 21 16,-21-22-16,0 22 0,0-21 15,21 21-15,-21-1 0,0 1 16,0 42 0,0 1-1,0-1-15,0 0 0,0 0 0,0 21 16,0-20-16,0 20 0,0-21 15,0 0-15,0 22 0,0-22 0,0 0 16,0 0-16,0 0 0,0 0 16,22-42 15,-22 0-15,21 0-16,0 0 0,-21 0 0,21-1 15,0-20-15,0 21 0,-21-21 16,22 20-16,-1-20 0,0 21 0,0-21 15,0 20-15,0 1 0,1 0 0,-22 0 16,21 0-16,0 21 0,0 0 16,0 21-16,-21 0 15,21 0-15,-21 0 0,22 1 16,-22-1-16,0 0 0,0 21 0,21-21 16,0 22-16,-21-22 0,0 0 15,0 0-15,21 0 16,-21 1-16,21-22 0,-21 21 0,21-21 15,1 0 1,-1 0-16,0 0 0,0-21 16,0-1-16,-21 1 0,21 0 15,1 0-15,-1-21 0,-21 20 16,21-20-16,0 21 0,-21-21 0,0-1 16,0 1-16,21-22 0,-21 22 15,0-21-15,0-1 0,0 1 0,0-1 16,0 22-16,0-22 0,0 22 15,0 0-15,0-1 0,0 22 0,0 0 16,0 0-16,-21 21 16,0 0-16,21 21 15,0 21-15,-21 1 0,21-1 0,0 0 16,0 22-16,0-22 0,0 22 16,0-1-16,0 1 0,0-22 0,0 21 15,0-20-15,0 20 0,21-20 0,-21-1 16,21 0-16,-21 1 0,21-1 15,-21-21-15,21 0 0,22 43 16,-43-43-16,21-21 0,0 21 16,0-21-16,0 0 0,1 0 0,-1 0 15,0 0-15,0 0 0,0-21 16,0 0-16,1 0 0,-1 21 16,0-22-16,-21 1 0,21 0 0,0 0 15,-21-21-15,0 20 0,0 1 0,0 0 16,0 0-16,0 0 0,0 0 15,0 42 17,0 0-32,21 0 15,-21 0-15,22 0 0,-22 1 0,0-1 16,0 0-16,21 0 0,-21 0 16,21 0-16,0 1 0,0-1 15,0-21-15,1 0 0,-1 0 16,0 0-16,0 0 15,0 0-15,0-21 0,1-1 0,-1 1 16,0 0-16,0 0 0,0 0 0,0 0 16,1-1-16,-1 1 0,0 0 15,-21-21-15,0 21 0,21-1 0,-21 1 16,21-21-16,-21 21 0,0 0 0,0-1 16,0 1-1,-21 21 1,21 21-16,-21 1 0,0-1 15,21 0-15,0 0 16,0 0-16,0 22 0,0-22 0,0 21 0,0-21 16,0 22-16,0-1 15,0-21-15,0 21 0,21 1 0,-21-1 16,21 0-16,-21 22 0,0-22 0,0 1 16,0 20-16,21-21 0,-21 22 15,0-1-15,0 43 0,0-42 16,0-1-16,0 1 0,0-1 0,0-20 15,0 20-15,0 1 0,-21-22 16,21 0-16,0 1 0,-21-1 16,0 0-16,21-21 0,-21 1 0,21-1 15,-22-21-15,1 0 0,0 0 16,0 0-16,0 0 0,0-21 16,-1-1-16,22-20 0,-21 21 15,0-21-15,0-1 0,21 1 0,0 0 16,-21-22-16,21 1 0,0-1 15,-21 1-15,21-1 0,0 1 0,0-1 16,0 1-16,0-1 0,21 1 0,0 20 16,-21-20-16,21 20 0,0 1 15,0 0-15,1 21 0,-1-22 0,0 22 16,21 0-16,-21-21 0,1 20 0,20 1 16,0-21-16</inkml:trace>
  <inkml:trace contextRef="#ctx0" brushRef="#br0" timeOffset="48172.42">6985 4995 0,'0'0'0,"0"-21"15,0 0-15,0 0 0,0 0 0,0-22 16,-21 22-16,0 0 0,-1 0 16,22 0-16,-21 21 0,0-21 0,0 21 15,0 0-15,0 0 0,-1 0 16,1 21-16,0 21 15,0-21-15,0 22 0,21-1 0,0 0 16,-21 1-16,-1 20 0,22-21 16,0 1-16,0 20 0,0-20 0,0-1 15,0 0-15,0 1 0,0-22 0,0 21 16,0-21-16,0 0 0,0 22 16,22-22-16,-1-21 0,0 21 15,0-21-15,0 0 0,0 0 0,22 0 16,-22 0-16,0 0 0,21 0 0,-20-21 15,20 0-15,-21 0 0,0-1 16,22 1-16,-22 0 0,0 0 0,0-21 16,0 20-16,0-20 0,1 21 0,-22-21 15,0-1-15,0 1 0,0 0 16,0 20-16,0-20 0,-22 0 0,1-1 16,-21 22-16,21-21 0,0 21 15,-22 0-15,1 21 0,21 0 0,-22 0 16,1 0-16,0 0 0,21 21 15,-22-21-15,22 21 0,0 21 16,-21-21-16,42 22 0,0-1 0,-22 0 16,22 1-16,0-1 0,0-21 0,0 22 15,0-1-15,22-21 0,-1 21 16,0-20-16,0-1 0,0 0 0,22 0 16,-22 0-16,0 0 0,21-21 0,1 0 15,-22 0-15,21 0 0,0 0 16,-20 0-16,20 0 0,0-21 0,-21 0 15,22 21-15,-1-21 0,-21 0 0,0 0 16,22-1-16,-22 1 0,21 0 16,-21-21-16,1 21 0,-22-1 15,0 1-15,21-21 0,-21 21 0,0 0 16,0-1-16,21 1 0,-21 0 16,0 42-1,0 0-15,0 1 16,0-1-16,0 0 0,-21 0 15,21 21-15,0-20 0,0-1 16,0 21-16,0-21 0,0 0 0,-21 1 16,21-1-16,0 0 0,0 0 0,0 0 15,0-42 32,0 0-47,0 0 0,0 0 16,21-1-16,0 1 0,-21 0 0,21 0 15,-21-21-15,21 20 0,0-20 16,1 0-16,-22 21 0,21-22 0,0 22 16,0 0-16,0 0 0,0 0 0,1 21 15,-1 0-15,0 0 0,0 21 16,0 0-16,0 0 0,-21 0 16,22 22-16,-22-22 0,0 0 0,0 21 15,0-21-15,0 1 0,0 20 16,0-21-16,0 0 0,0 0 15,0 1-15,0-1 0,21 0 16,0-21-16,0 0 0,0 21 16,0-21-16,1 0 0,-1 0 15,0 0-15,21 0 0,-21-21 0,1 21 16,20-21-16,-21 0 0,0 21 16,0-22-16,22 1 0,-22 0 0,0 0 15,0 0-15,0 0 0,1-1 0,-1 1 16,-21-21-16,0 21 0,21-22 0,-21 22 15,0-21-15,0 21 16,0 0-16,0-1 0,0 1 0,-21 21 16,0 21-1,21 1-15,-22-1 16,22 21-16,-21-21 0,21 22 0,0-22 16,0 21-16,0-21 0,0 22 0,0-22 15,0 0-15,0 0 0,0 0 16,0 0-16,0 1 0,21-22 0,1 21 15,-1-21-15,0 0 0,0 0 16,0 0-16,0 0 0,1 0 16,-1-21-16,0 21 0,-21-22 15,21 1-15</inkml:trace>
  <inkml:trace contextRef="#ctx0" brushRef="#br0" timeOffset="49816.48">10181 5313 0,'0'0'15,"0"21"-15,-21-21 0,21 21 16,-21-21-16,21 21 0,0-42 31,21 0-15,0 0-16,0 21 15,0-21-15,1 0 0,-1-1 16,0 1-16,0 0 0,0-21 0,22 21 16,-22-22-16,21 1 0,-21 0 0,22-1 15,-22-20-15,0 20 0,21 1 16,-21-21-16,1 20 0,-1 1 0,-21 21 15,0-22-15,0 22 0,0 0 0,0 0 16,-21 21-16,-1 0 16,1 0-16,-21 0 0,21 0 15,0 21-15,-1 0 0,-20 0 0,21 22 16,0-22-16,0 21 0,-1 1 16,22-1-16,0 0 0,0 1 0,0-1 15,0 0-15,22 1 0,-1-1 16,0 0-16,-21-21 0,21 22 0,0-22 15,0 21-15,-21-21 0,0 1 0,22-1 16,-22 0-16,0 0 0,0 0 16,0 0-16,0 1 0,-22-22 31,1 0-31,0 0 16,21-22-16,-21 22 0,0-21 0,0 0 15,-1 0-15,1 0 16,0 0-16,0-1 0,0 1 0,21 0 15,-21 21-15,21 21 32,0 0-32,0 1 15,0-1-15,0 0 0,21 0 0,0 0 16,0 0-16,-21 1 0,21-1 0,0 0 16,1 0-16,-1-21 0,-21 21 15,21-21-15,0 0 0,0 0 0,22 0 16,-22 0-16,0 0 0,0 0 0,0 0 15,22-21-15,-22 0 0,0 21 16,21-21-16,-21 0 0,1-1 0,-1 1 16,0 0-16,0 0 0,0-21 15,-21 20-15,0 1 0,21-21 0,-21 21 16,22-22-16,-22 22 0,0-21 16,21 21-16,-21 0 0,0-1 0,0 1 15,0 0-15,0 42 16,0 0-1,0 1-15,0 20 0,0-21 0,0 0 16,-21 22-16,21-22 0,-22 21 16,22-21-16,0 0 0,0 43 15,0-43-15,0 0 16,0 0-16,22-21 0,-1 22 16,0-22-16,0 0 0,0 0 0,0 0 15,1 0-15,20 0 0,-21 0 0,0 0 16,22 0-16,-22-22 0,0 22 15,21-21-15,-21 0 0,1 0 0,-1 0 16,0 0-16,0-1 0,0 1 0,-21 0 16,0 0-16,0-21 0,0 20 15,0-20-15,0 21 0,0 0 16,0 0-16,0 42 31,0 0-31,0 0 0,0 0 16,-21 0-16,21 22 0,0-22 0,0 21 15,0-21-15,0 1 0,0 20 16,0-21-16,0 0 0,21 0 0,0 1 16,1-1-16,-1-21 0,0 21 0,21-21 15,-21 0-15,22 0 0,-22 0 16,21 0-16,-21 0 0,22 0 0,-22-21 16,21 21-16,1-21 0,-22-1 15,0 1-15,21 0 0,-21 0 0,1 0 16,-1 0-16,0-1 0,-21-20 0,0 21 15,21-21-15,-21 20 0,0-20 16,0 21-16,0-21 0,0 20 16,0 1-16,0 0 0,0 0 0,0 0 15,0 42 1,0 21 0,0-21-16,0 22 0,0-1 0,-21-21 15,21 22-15,-21-1 0,21 0 0,0 1 16,0-1-16,-21 21 0,21-20 15,-22-1-15,22 22 0,0-22 0,0 21 16,-21-20-16,21 20 0,-21 1 0,21-1 16,-21 1-16,21-1 15,-21 1-15,0-1 0,21 1 0,-22-1 16,1-20-16,0 20 0,21 1 0,-21-22 16,21 21-16,-21-20 0,21-22 0,0 21 15,0-21-15,0 1 0,0-1 16,0 0-16,0-42 31,0 0-31,0-1 0,0 1 16,21 0-16,-21 0 0,21-21 0,-21 20 15,0-20-15,21 0 0,0-1 0,-21 1 16,22 0-16,-22-1 0</inkml:trace>
  <inkml:trace contextRef="#ctx0" brushRef="#br0" timeOffset="50159.29">11853 5334 0,'0'-42'0,"0"84"0,-21-105 0,21 20 15,0 22-15,0 0 0,0 0 0,0 0 16,0-1-16,0 1 0,0 0 16,21 0-16,0 0 0,1 0 15,-1 21-15,21-22 0,-21 22 16,22 0-16,-22 0 0,21 0 0,-21 0 15,0 22-15,1-1 0,-1 0 0,-21 21 16,21-21-16,-21 22 0,0-22 16,0 21-16,-21-21 0,0 1 15,-1 20-15,1-21 0,0 0 0,0 0 16,0 1-16,-22-1 0,22 0 0,0-21 16,0 21-16,0 0 0,0-21 15,-1 0-15,22-21 47,22 21-47,-22-21 16,21 0-16,0 21 0,0-21 0</inkml:trace>
  <inkml:trace contextRef="#ctx0" brushRef="#br0" timeOffset="50511.09">12234 5249 0,'21'-21'15,"1"21"-15,-1 0 16,-21-21-16,21 21 0,0-21 0,0 0 16,0 0-16,1 21 15,-1-22-15,0 1 0,0 0 0,0 21 16,0-21-16,1 0 0,-22 0 16,21-1-16,-21 1 0,0 0 15,-21 21 1,-1 0-16,1 0 15,0 0-15,0 21 0,0 0 0,0 1 16,-1-1-16,22 21 0,-21-21 0,21 0 16,-21 22-16,21-22 0,0 0 15,0 21-15,0-20 0,0-1 0,0 0 16,0 0-16,21 0 0,0-21 16,1 21-16,-1-21 15,0 0-15,0 0 0,0 0 0,0 0 16,1 0-16,-1 0 0,0-21 15,0 0-15,0 0 16</inkml:trace>
  <inkml:trace contextRef="#ctx0" brushRef="#br0" timeOffset="50892.87">12658 5059 0,'0'0'0,"0"-21"0,0-43 16,0 43-16,0 0 15,21 21-15,0-21 0,-21 0 16,21 21-16,0-22 0,0 22 0,1 0 15,-1 0-15,21-21 0,-21 21 0,0 0 16,1 0-16,20 21 0,-21 1 16,0-1-16,0 0 0,1 21 15,-22 1-15,0-22 0,0 21 0,0 0 16,0-20-16,0 20 0,0-21 16,0 21-16,0-20 0,-22-1 0,22 0 15,0 0-15,-21-21 0,21 21 0,-21-21 16,21-21 15,0 0-31,0 0 16,0 0-16,0-1 0,0 1 15,0 0-15,0-21 0,21 21 0,0-22 16,1 22-16,-22-21 0,21 21 0,-21-22 16,0 22-16,21 0 15,0 0-15,-21 0 0,21-1 0,-21 1 16,0 0-16,21 21 0,-21-21 15,22 21-15,-1-21 16,0 0-16</inkml:trace>
  <inkml:trace contextRef="#ctx0" brushRef="#br0" timeOffset="53412.2">13801 5249 0,'0'0'0,"-22"0"0,22-21 31,0 0-15,0 0-16,0 0 0,22 21 15,-1-21-15,-21-22 0,21 22 16,0 0-16,-21-21 0,21 20 16,0-20-16,1 0 0,-1-1 0,0 1 15,21 21-15,-21-21 0,1-1 16,20 22-16,-21-21 0,0 21 0,0 21 15,1-22-15,-1 22 0,0 0 0,0 0 16,0 0-16,-21 22 16,0-1-16,0 0 15,0 0-15,0 0 0,0 0 0,0 1 16,0-1-16,0 0 16,21-21-1,1 0 1,-22-21-16,21 21 15,-21-21-15,21-1 0,-21 1 16,0 0-16,0 0 0,0 0 16,0 0-16,0-1 0,-21 1 15,0 0-15,-1 21 0,22-21 0,-21 21 16,0 0-16,0-21 0,0 21 16,0 0-16,-1 0 0,1 21 15,21 0-15,-21 0 0,0 0 16,0 1-16,0 20 0,21 0 0,-22 1 15,22-1-15,-21 0 0,21 1 16,0-1-16,0 0 0,0-21 16,0 22-16,0-22 0,0 21 0,0-21 15,21 1-15,1-1 0,-1 0 0,0 0 16,0-21-16,0 0 0,0 21 16,1-21-16,-1 0 0,21 0 0,-21 0 15,0 0-15,22-21 0,-22 21 0,0-21 16,21 0-16,-20 0 0,-1-1 15,0-20-15,21 21 0,-21-21 0,1-1 16,-1 1-16,0 0 0,0-22 0,0 22 16,0-1-16,1-20 0,-1 21 15,0-22-15,0 22 0,0-1 16,-21-20-16,0 21 0,0-1 16,21 22-16,-21-21 0,0 21 0,0-1 15,-21 22 1,0 0-16,0 22 0,21 20 15,-21-21-15,0 21 0,-1 1 0,22-1 16,-21 0-16,21 22 0,0-22 16,0 22-16,0-22 0,0 22 0,0-22 15,0 21-15,0-20 0,0 20 0,0-20 16,0-1-16,0 0 0,21-21 16,1 22-16,-1-22 0,-21 0 15,21 0-15,0 0 0,-21 1 0,21-22 16,0 0-16,1 0 0,-1 0 15,0 0-15,0 0 0,0-22 16,0 1-16,1 0 0,-1 0 0,21 0 16,-21 0-16,0-22 0,22 1 15,-1 21-15,-21-22 0,22-20 0,-1 21 16,0-1-16,1 1 0,41-22 16,-63 22-16,22 21 0,-22 0 15,0 21-15,0 0 0,0 0 0,1 0 16,-1 0-16,-21 21 15,21 0-15,-21 0 0,0 22 16,0-22-16,0 21 0,0-21 16,0 0-16,0 22 0,0-22 15,0 0-15,0 0 0,21 0 0,-21 1 16,21-22 0,0 0-1,-21-22 1,0 1-16,0 0 0,0-21 15,0 21-15,0-1 0,0 1 16,0-21-16,0 21 0,-21 0 16,0-22-16,21 22 0,-21 0 0,0 0 15,0 0-15,-1 21 0,1 0 16,0 0-16,0 0 0,0 0 16,0 0-16,-1 21 0,1-21 15,0 42-15,0-21 0,0 0 0,0 22 16,-1-22-16,1 21 0,0 1 0,21-1 15,0-21-15,0 21 0,0 1 16,0-22-16,0 21 0,0-21 0,0 1 16,0-1-16,0 0 0,0 0 0,0 0 15,21 0-15,0-21 16,1 0-16,-1 0 0,0 0 16,0 0-16,0-21 0,0 21 15,1-21-15,-1 0 0,0 0 16,0 0-16,-21-1 0,21 1 15,0-21-15,1 0 0,-22 20 0,21-20 16,-21 0-16,21-1 0,-21 1 16,0 0-16,21 21 0,-21-22 0,0 22 15,0 0-15,0 0 0,0 0 16,0 42 0,0 0-1,0 0-15,0 21 16,-21-20-16,21-1 0,0 21 0,0-21 15,0 0-15,0 22 0,0-22 16,0 0-16,0 21 0,0-20 16,0-1-16,21 0 0,-21 0 15,21-21-15,0 21 16,1-21-16,-1 0 0,0 0 16,0 0-16,0 0 0,0 0 0,22-21 15,-22 21-15,0-21 0,0 0 16,22 0-16,-22-1 0,0 1 0,0 0 15,21-21-15,-20 21 0,-1-22 16,0 22-16,0-21 0,-21 21 16,21-1-16,-21 1 0,0 0 0,0 0 0,0 0 15,-21 21 1,0 0 0,0 21-16,21 0 15,-21 0-15,21 22 16,0-22-16,0 0 0,0 0 0,0 0 15,0 22-15,21-22 0,-21 0 0,0 0 16,21 0-16,-21 0 0,21 1 16,-21-1-16,21 0 0,-21 0 0,0 0 15,0-42 32,0 0-31,-21 0-16,21 0 15,-21-1-15,0 1 0,21 0 16,0 0-16,-21 21 16,-1 0-1,22 21 1,0 0-16,0 0 16,0 1-16,0-1 15,0 0-15,0 0 0,22 0 16,-1-21-16,0 0 15,0 21-15,0-21 0,0 0 16,1 0-16,-1 0 0,0 0 16,0 0-16,0 0 0,22 0 15,-22 0-15,0 0 0,0 0 0,21-21 16,-20 0-16,-1 21 0,0-21 0,0 0 16,0 0-16,0-22 0,1 22 15,-1-21-15,0-1 0,-21 22 0,0-21 16,21 21-16,-21-22 0,21 22 15,-21 0-15,0 0 0,0 0 0,0 0 16,-21 21 0,21 21-1,-21 0-15,21 0 0,0 0 16,-21 22-16,21-22 0,0 0 0,0 21 16,0-21-16,0 1 0,0-1 15,0 21-15,0-21 0,0 0 0,21 1 16,-21-1-16,0 0 0,21 0 0,0 0 15,-21 0-15,0 1 16,-21-22 15,0 0-31,0 0 0,0 0 0,-1 0 16,1 0-16,0 0 94</inkml:trace>
  <inkml:trace contextRef="#ctx0" brushRef="#br1" timeOffset="67987.16">9123 7070 0,'0'0'0,"0"-21"15,0-1-15,0 1 16,0 0-16,-21 21 0,21-21 16,0 0-16,0 0 0,0-1 15,0 1-15,-22 21 16,22-21-16,-21 21 31,21 21-15,0 0-16,0 1 15,0-1-15,0 0 0,0 0 16,0 0-16,0 22 0,0-22 16,0 21-16,0 0 0,0-20 0,0 20 15,0 0-15,0 22 0,0-22 0,0 0 16,0 1-16,0-1 0,0 22 15,0-22-15,0 0 0,0 1 0,0-1 16,0 21-16,0-20 0,0 20 16,0-20-16,0 20 0,-21 1 0,21-1 15,-21 1-15,0-1 0,21 22 0,-21-22 16,-1 1-16,1 20 0,21-20 16,-21 21-16,21-1 0,-21 1 0,21 0 15,-21-22-15,21 22 0,-21-1 0,21-20 16,0 21-16,0-22 0,0 22 15,-22-22-15,22 22 0,0-22 16,0 1-16,0-1 0,0 1 0,0-1 16,0-20-16,0-1 0,0 0 0,0 1 15,0-1-15,0-21 0,0 0 0,0-42 32,0 0-17,0-21-15,22-1 0,-1 1 0,-21-21 16,0-1-16,21-21 0</inkml:trace>
  <inkml:trace contextRef="#ctx0" brushRef="#br1" timeOffset="69692.42">9165 6900 0,'0'-21'16,"-21"21"-1,0-21 1,0 21-1,-1 0 1,1 0-16,0 0 16,42 0 46,0 21-62,1-21 0,-1 0 0,0 0 16,21 21-16,-21-21 0,22 0 15,-1 0-15,0 22 0,1-22 16,-1 0-16,22 0 0,-1 0 0,1 0 16,-1 0-16,22 0 0,-1 0 15,1 0-15,0 0 0,-1 0 0,1 0 16,21 0-16,-21 0 0,20 0 16,-20 0-16,21 0 0,0 0 0,0 0 15,-1 0-15,1 0 0,0 0 0,-21 0 16,21 0-16,-22 0 0,22 0 15,0 0-15,0 0 0,0 0 0,-1 0 16,1-22-16,-21 22 0,21 0 16,-22 0-16,22 0 0,-21 0 0,0-21 15,-1 21-15,1 0 0,-22 0 16,1 0-16,-1 0 0,-20 0 16,20 0-16,-20 0 0,-22 0 0,21-21 15,-21 21-15,0 0 0,1 0 16,-1 0-16,0 0 0,0 0 0,-21 21 47,0 0-32,0 1-15,0-1 0,0 0 16,0 21-16,0-21 0,0 1 16,0 20-16,0-21 0,0 21 0,0 1 15,0-1-15,0 0 16,0 1-16,0-1 0,0 0 0,-21 1 15,21-1-15,-21 0 0,21 22 16,0-22-16,0 1 0,0-1 0,0 0 16,0 22-16,0-22 0,0 22 0,0-22 15,0 21-15,21-20 0,0 20 16,-21-20-16,21 20 0,-21-21 0,21 22 16,-21-22-16,0 1 0,22 20 0,-22-21 15,0 22-15,21-22 0,-21 22 16,0-1-16,0-20 0,0 20 0,0 1 15,0-1-15,0-21 0,21 22 16,-21-22-16,0 1 0,21 20 16,-21-21-16,0 1 0,0-1 0,0 22 15,0-22-15,0 0 0,0 1 0,0-1 16,0 0-16,0 1 0,0-1 16,0-21-16,0 21 0,0-20 0,0-1 15,0 0-15,0 0 0,0 0 0,0 0 16,0 1-1,-21-22 1,0 0-16,21 21 16,-21-21-16,-1 21 31,1-21-31,21 21 16,-21-21-1,21 21-15,-21-21 16,0 0-16,0 21 15,-1-21 1,1 0-16,0 0 0,0 0 0,0 0 16,0 0-16,-1 0 0,-20 0 15,21 0-15,-21 0 0,-1 0 0,1 0 16,0 0-16,-1 0 0,1 0 0,0 0 16,-22 0-16,22 0 0,-1 0 15,1 0-15,-21 0 0,20 0 16,-20 0-16,-1 0 0,1 0 0,-1 0 15,1 0-15,-1 0 0,-20 0 0,-1 0 16,0 0-16,1 0 0,-1 0 0,0 0 16,1 0-16,-22 0 0,21 0 15,-21 0-15,0 0 0,22 0 0,-22 0 16,21 0-16,1 0 0,-86 0 16,107 0-16,-22 0 15,0 0-15,22 0 0,-1 0 0,-20 0 0,20 22 16,-20-22-16,20 0 0,1 0 0,-1 0 15,1 0-15,-1 0 16,22 0-16,-1 0 0,1 0 0,0 0 16,-1 0-16,22 0 0,-21 0 0,0 0 15,-1 0-15,22 0 0,-21 0 0,-1 0 16,22 0-16,-21 0 0,21 0 16,0 0-16,-1 0 0,1 0 0,0 0 15,0 0-15,0 0 31,0 0-15,-1 21 0,1 0-1,0-21-15,21 21 16</inkml:trace>
  <inkml:trace contextRef="#ctx0" brushRef="#br1" timeOffset="70475.46">8424 12700 0,'0'-21'0,"0"42"0,0-63 32,0 63-17,0 0-15,0 0 16,0 22-16,0-22 0,0 42 15,0-20-15,0 20 0,0-21 0,0 22 16,0-1-16,0 1 0,0 21 0,0-22 16,0 22-16,0-22 0,0 22 15,0 0-15,0-1 0,0 1 0,0 0 16,0 20-16,-21-20 0,21 0 0,-21 21 16,21-1-16,0-20 0,-21 0 15,0 21-15,21-22 0,-22 1 16,1 0-16,21-22 0,0 22 0,0-22 15,-21 1-15,21-1 0,-21-20 16,21-1-16,0 0 0,-21 1 16,21-22-16,0 0 0,0 0 0,0 0 0,0 0 15,0-42 1,0 0-16,0 0 16,0-21-16,0-1 0,0 1 0,0-22 15,0 1-15,0-22 0,21 1 0</inkml:trace>
  <inkml:trace contextRef="#ctx0" brushRef="#br1" timeOffset="71706.77">8805 12721 0,'0'0'0,"0"-21"15,-21 0-15,0 21 0,0 0 16,0-21-16,-1 21 16,1 0-16,21-21 15,21 21 32,1 0-47,20-22 0,-21 22 16,21 0-16,1 0 0,-1 0 0,22-21 15,-1 21-15,1 0 0,-1 0 16,22-21-16,-1 21 0,1 0 16,21 0-16,0-21 0,0 21 0,21-21 15,-22 21-15,22 0 0,0 0 16,0-21-16,22 21 0,-22 0 0,21 0 15,0 0-15,0 0 0,21 0 16,-20-22-16,-1 22 0,0 0 0,21 0 16,-21 0-16,-21 0 0,22 0 0,-44 0 15,22-21-15,-42 21 0,21 0 16,-43 0-16,22 0 0,-21 0 0,-22 0 16,21 0-16,-20 0 0,-1 0 0,-21 0 15,22 0-15,-22 0 0,0 0 16,0 0-16,0 0 0,0 0 15,1 0-15,-1 0 0,0 21 16,-21 1 0,0-1-16,0 0 0,0 0 15,0 0-15,0 0 0,0 1 16,0-1-16,0 21 0,0-21 0,0 22 16,-21-1-16,21-21 0,0 21 0,0 1 15,0-22-15,0 21 0,0 1 16,0-1-16,0-21 0,0 21 0,0 1 15,0-1-15,0 0 0,0 1 0,0-1 16,0 22-16,0-22 0,0 21 16,0 1-16,21-1 0,-21 1 15,21-1-15,-21 1 0,0-22 0,21 22 0,-21-1 16,21 1-16,1-1 16,-22 1-16,21-22 0,-21 22 0,0-1 15,21-21-15,-21 22 0,0-22 0,0 22 16,0-22-16,0 0 0,21 1 15,-21-1-15,0 0 0,0-20 0,0 20 16,0-21-16,0 21 0,0-20 0,0 20 16,0-21-16,0 0 0,-21 0 15,0 1-15,21-1 0,-21 0 0,21 0 16,-22 0-16,1-21 0,0 21 0,0-21 16,0 22-16,0-22 15,-1 0-15,1 0 0,0 21 0,-21-21 16,21 0-16,-22 0 0,22 0 0,-21 0 15,21 21-15,-22-21 0,1 0 16,0 0-16,-1 0 0,1 0 16,0 0-16,-1 0 0,-20 0 15,20 0-15,-20 0 0,-1 0 0,-20 0 0,20 0 16,-20 0-16,20 0 0,-21 0 16,1 0-16,-1 0 0,0 0 0,1 0 15,-1 0-15,0 0 0,1-21 0,-22 21 16,21 0-16,-21-21 0,1 21 15,-1 0-15,21-22 0,-21 1 16,0 21-16,22-21 0,-22 21 0,21 0 16,-21-21-16,22 21 0,-22 0 0,0 0 15,21 0-15,-20 0 0,20 0 16,-21 0-16,21 0 0,-20 0 0,-1 0 16,0 0-16,0 0 0,21 0 0,-20 0 15,-1 21-15,21-21 0,0 21 16,22-21-16,-1 0 0,1 0 0,21 0 15,-22 0-15,43 0 0,-21 0 16,20 0-16,1 0 0,0 0 0,21-21 16,-21 21-16,21-21 15,0 0 1,0 0-16,21-1 0,-21 1 16,21 21-16,0-42 0,1 21 0</inkml:trace>
  <inkml:trace contextRef="#ctx0" brushRef="#br1" timeOffset="72498.83">11049 10012 0,'0'-21'0,"0"42"0,0-63 16,0 20-16,0 1 16,-21 21-16,21-21 15,0 42 16,-21 22-15,21-22-16,-22 21 0,22 22 16,0-1-16,-21 1 0,0 20 0,0 1 15,0 21-15,0-22 0,21 1 16,-22 21-16,22-21 0,-21 20 0,21-20 16,0 21-16,0 0 0,0-22 15,0 22-15,0-21 0,0 0 0,0-1 16,0 1-16,0 0 0,0-1 15,0 1-15,0-22 0,0 1 0,0-1 16,0 1-16,-21-22 0,21 1 0,0-1 16,0 0-16,0-21 0,0 1 15,0-1-15,-21-21 32,21-21-32,0-1 0,0 1 15,0 0-15,0 0 0,0-21 0,-21-1 16,21 22-16,0-42 0,0 20 0,0-20 15,0-1-15</inkml:trace>
  <inkml:trace contextRef="#ctx0" brushRef="#br1" timeOffset="73211.37">11049 10181 0,'0'-21'0,"0"42"0,-21-42 16,0 21 0,-1 0-16,1 21 0,21 0 15,-42 1-15,21-1 0,0 21 0,-1-21 16,-20 22-16,21-1 0,0 21 15,0-20-15,-22-1 0,22 22 0,0-22 16,-21 0-16,20 1 0,1-1 0,0 0 16,0-21-16,0 22 0,0-22 15,21 0-15,0 0 0,-22 0 0,22 1 16,-21-22-16,21 21 0,0-42 47,0-1-47,0 1 15,21 0-15,1 0 0,-22 0 16,21 0-16,-21-1 0,21 1 0,0-21 16,0 0-16,0-1 0,1 1 15,-1 0-15,0-1 0,0-20 16,43-22-16,-43 43 0,0-1 16,21 1-16,-21 21 0,1 0 0,-22 0 15,21-1-15,-21 1 0,21 21 16,0 0-1,-21 21-15,21 1 16,-21-1-16,0 21 0,0 0 16,21 1-16,-21-1 0,22 22 15,-22-22-15,0 0 0,21 22 0,0-22 16,-21 0-16,21 1 0,0-1 0,-21 0 16,21 1-16,1-22 0,-22 0 15,21 21-15,0-20 0,-21-1 0,0 0 16,21 0-16,0-21 0,-21 21 0,21 0 15,-21 1-15,22-22 16,-1 21 0,-21-42 15,0-1-31,0 1 16,0 0-16,0 0 15</inkml:trace>
  <inkml:trace contextRef="#ctx0" brushRef="#br0" timeOffset="-170424.43">9758 13102 0,'21'0'16,"0"0"-16,0 0 0,0-21 16,1 0-16,-1 21 0,0-21 15,-21 0-15,21-1 0,0 1 0,-21 0 16,0 0-16,0 0 0,0 0 15,0-1-15,0 1 0,0 0 0,0 0 16,0 0-16,0 0 16,-21 21-1,0 0-15,0 0 0,0 0 0,-1 0 16,-20 21-16,21-21 0,0 21 16,-22 0-16,22 0 0,-21 0 0,21 1 15,0-1-15,-1 0 0,1 0 0,0 0 16,21 0-16,-21 1 0,21-1 15,0 0-15,0 0 0,0 0 16,21 0-16,0-21 16,0 0-16,1 22 0,20-22 15,-21 0-15,0 21 0,0-21 16,1 0-16,-1 21 0,0 0 0,0-21 16,0 21-16,0-21 0,1 21 0,-1 1 15,-21-1-15,21-21 16,-21 21-16,0 0 0,0 0 0,0 0 15,0 22-15,-21-22 0,-22 0 0,22 0 16,0 0-16,-21 1 0,21-1 16,-22 0-16,22-21 0,-21 21 0,21-21 15,-1 0-15,-20 0 0,21 0 16,0 0-16,0 0 0,-1 0 0,1 0 16,0-21-16,0 0 0,0 21 0,21-21 15,-21-1-15,-1 1 0,1 0 16,0 0-16,21 0 0,0 0 0,-21 21 15,21-43-15,0 22 16,0 0-16,0 0 16,21 21-16,0-21 0,0 21 15,1 0-15,-1 0 16,0 0-16,0 0 0,21 0 0,-20 0 16</inkml:trace>
  <inkml:trace contextRef="#ctx0" brushRef="#br0" timeOffset="-169933.2">10160 13166 0,'0'21'31,"0"0"-16,0 0-15,0 0 16,-21 1-16,21-1 0,0 0 16,0 0-16,0 0 0,0 0 0,0 1 15,0-1-15,0 0 16,0 0-16,0 0 0,0 0 16,0 1-16,21-22 0,0 21 0,0 0 15,0-21-15,1 0 16,-1 0-16,0 0 15,0-21-15,0 21 16,0-21-16,-21-1 0,22 1 0,-1 0 16,-21 0-16,0 0 0,21 0 0,-21-1 15,21 1-15,-21 0 0,0-21 16,0 21-16,0-1 0,0 1 0,0 0 16,0 0-16,0 0 0,0 0 15,-21 21 1,0 0-16,21 21 15,0 0 1,21-21 31</inkml:trace>
  <inkml:trace contextRef="#ctx0" brushRef="#br0" timeOffset="-169393.88">10689 12848 0,'0'0'0,"0"-21"15,0 42 17,0 0-32,0 1 0,0-1 0,0 0 15,0 0-15,0 21 0,0-20 16,0 20-16,0-21 0,0 21 0,0-20 15,0 20-15,0-21 0,0 21 0,0-20 16,0-1-16,0 0 0,0 0 16,0 0-16,0 0 0,0 1 0,0-1 15,0 0 1,0-42 15,0 0-15,0-1-16,0 1 15,0 0-15,0 0 0,0 0 16,21 0-16,0-1 0,1 1 16,-1-21-16,0 42 0,0-21 0,0 0 15,22-1-15,-22 1 0,21 21 0,-21-21 16,22 21-16,-22 0 0,0 0 16,21 0-16,-21 0 0,1 0 0,-1 0 15,-21 21-15,21 0 0,-21 1 16,0-1-16,0 0 15,-21 0-15,0 0 0,-1 0 16,1 1-16,0-1 0,-21 0 0,21 0 16,-22 0-16,22-21 0,-21 21 15,21 1-15,-1-22 0,1 21 0,0-21 16,0 0-16,0 0 0,0 0 0,-1 0 16,1 0-1,0 0-15,21-21 0</inkml:trace>
  <inkml:trace contextRef="#ctx0" brushRef="#br0" timeOffset="-167981.92">10710 7557 0,'0'0'0,"0"-22"15,0 1 1,0 0-16,0 0 0,21 0 15,1 0 1,-1-1-16,0 1 0,0 0 0,0 0 0,0-21 16,1 20-16,-1 1 0,0-21 15,-21 21-15,21 0 0,-21-22 16,21 22-16,-21 0 0,0 0 0,0-22 16,0 22-16,0 0 0,0 0 15,0 0-15,0 0 0,-21 21 16,0 0-16,0 0 0,0 0 0,-1 0 15,-20 0-15,21 0 0,-21 21 16,-1 0-16,22-21 0,-21 21 0,-1 0 16,1 0-16,0 22 0,21-22 0,-22 0 15,22 0-15,-21 22 16,21-22-16,-22 42 0,43-42 16,0 1-16,0-1 0,0 0 0,0 0 15,0 0-15,0 0 0,0 1 16,21-1-16,1-21 0,-1 21 0,0 0 15,0 0-15,0 0 0,22-21 16,-22 22-16,0-1 0,21 0 0,-21-21 16,1 21-16,20 0 0,-21 0 15,0 1-15,0-1 0,1 0 16,-1 21-16,-21-21 0,0 1 0,0 20 0,0-21 16,0 21-16,-21-20 0,-1 20 15,-20-21-15,21 21 0,-21-20 16,20-1-16,-20 0 0,21 0 0,-21 0 15,20 0-15,-20-21 0,21 0 0,0 0 16,-22 0-16,22 0 0,0-21 16,-21 0-16,21 21 0,-1-21 0,1 0 15,0-22-15,0 22 0,0-21 0,0 21 16,21-22-16,0 22 0,-22-21 16,22 21-16,0-22 0,0 22 0,0 0 15,0 0-15,22 0 0,-22 0 16,21 21-16,0-22 0,0 1 0,21 21 15,-20-21-15,20 21 16,-21-21-16,0 21 0</inkml:trace>
  <inkml:trace contextRef="#ctx0" brushRef="#br0" timeOffset="-167533.76">10901 7641 0,'0'21'0,"0"-42"0,0 64 0,0-22 16,0 0-16,0 0 0,0 0 16,0 0-16,0 1 0,0-1 15,0 0-15,0 0 0,0 0 0,0 0 16,0 1-16,0-1 0,0 0 15,0 0-15,21-21 0,0 0 16,0 0-16,0 0 0,1 0 16,-1 0-16,0 0 15,0-21-15,0 0 0,0 21 0,-21-21 16,22-1-16,-1 1 0,-21 0 0,0 0 16,21 0-16,-21 0 15,21-1-15,-21-20 0,0 21 0,0 0 16,0 0-16,0-1 0,0 1 15,0 42 17,0 1-17,21-22 1,-21 21-16,21-21 16,1 0-16</inkml:trace>
  <inkml:trace contextRef="#ctx0" brushRef="#br0" timeOffset="-167164.83">11536 7557 0,'0'0'0,"0"21"16,0 0-16,0 0 0,0 0 15,0 0-15,0 22 0,0-22 16,0 0-16,0 21 0,0 1 0,-21-1 16,21 0-16,0 1 0,0-1 15,0 22-15,0-22 0,-22 21 16,22 43-16,-21-42 0,21-22 16,0 0-16,0 22 0,-21-22 0,21 1 15,-21-1-15,21 0 0,0-21 16,0 22-16,-21-22 0,21 21 0,-21-21 15,21 1-15,0-1 0,0-42 32,0-1-17,-22 1-15,22 0 0,0 0 0,0 0 16,0-22-16,0 1 0,0 21 16,0-21-16</inkml:trace>
  <inkml:trace contextRef="#ctx0" brushRef="#br0" timeOffset="-166810.02">11409 7684 0,'0'0'0,"21"0"0,42-43 15,-63 22-15,22 0 0,-1 21 0,0-21 16,0 21-16,21 0 0,-20-21 15,20 21-15,-21 0 16,0 0-16,0 0 0,1 0 16,-1 0-16,0 0 0,-21 21 15,0 0-15,0 0 16,0 0-16,0 0 16,-21 22-16,0-22 0,-1 0 0,-20 0 15,21 0-15,0 1 0,0-1 16,-1 21-16,1-21 0,0 0 0,21 1 15,-21-1-15,21 0 0,-21-21 16,21 21-16,21-21 47</inkml:trace>
  <inkml:trace contextRef="#ctx0" brushRef="#br0" timeOffset="-166381.36">11917 7874 0,'0'0'0,"21"0"0,-21-21 0,21 21 0,0-21 15,0 21-15,1-21 16,-1-1-16,0 1 15,0 0-15,-21 0 0,21 0 0,0 0 16,-21-1-16,0 1 0,0 0 0,0 0 16,22 0-16,-22 0 15,0-1-15,-22 22 16,1 22 0,0-22-16,21 21 15,0 0-15,-21 0 0,0 0 0,21 0 16,-21 1-16,21 20 0,-22-21 15,22 0-15,0 0 0,0 1 0,0-1 16,0 0-16,0 0 0,0 0 16,0 0-16,0 1 0,0-1 0,0 0 15,22-21-15,-1 0 16,0 0-16,0 0 0,0 0 16,0 0-16,1 0 0,-1 0 15,0-21-15,0 0 0,0 21 16,-21-22-16,21 1 0,1 21 0</inkml:trace>
  <inkml:trace contextRef="#ctx0" brushRef="#br0" timeOffset="-165921.62">12467 7535 0,'21'0'15,"0"0"1,1 0 0,-1 0-16,-21 22 0,21-1 15,-21 0-15,21-21 16,-21 21-16,0 0 0,0 0 0,0 22 16,0-22-16,21 0 0,-21 0 0,0 0 15,0 22-15,0-22 0,0 0 16,0 0-16,-21 0 0,21 1 15,0-1-15,0 0 0,-21 0 0,0-21 16,21 21-16,-21-21 16,21-21-1,0 0-15,0 0 0,0 0 16,0-1-16,0 1 0,0 0 16,21 0-16,-21-21 0,21 20 0,-21-20 15,21 21-15,-21 0 0,21-22 0,-21 22 16,21 0-16,-21 0 0,22 0 15,-1 0-15,0-1 0,-21 1 16,21 21-16,-21-21 0,21 21 16,-42 21 31</inkml:trace>
  <inkml:trace contextRef="#ctx0" brushRef="#br0" timeOffset="-160943.89">11938 11345 0,'21'0'0,"0"0"15,0 0 1,1 0-16,-22-21 16,21 21-16,0 0 31,-21-21-31</inkml:trace>
  <inkml:trace contextRef="#ctx0" brushRef="#br0" timeOffset="-158904.24">11938 11515 0,'21'0'16,"0"0"-16,0 0 15,1-21-15,-1-1 0,0 1 16,0 21-16,0-21 0,0-21 16,1 21-16,-1-1 0,0 1 0,0-21 15,0 21-15,0 0 0,1-22 16,-22 22-16,0 0 0,21 0 0,-21 0 15,0-1-15,0 1 0,0 0 16,0 0-16,0 0 16,-21 21-16,-1 0 15,1 0-15,0 0 16,0 21-16,0 0 0,0 0 16,-1 0-16,22 1 0,-21-1 0,21 0 15,0 21-15,-21-21 0,21 1 16,0 20-16,0-21 0,0 0 0,0 0 15,0 1-15,0-1 0,0 0 16,0 0-16,21 0 0,0 0 16,1-21-16,-1 0 0,0 0 15,0 0-15,0 0 16,0 0-16,1 0 0,-1 0 16,0 0-16,0-21 0,0 21 15,-21-21-15,21 0 0,1 0 16,-1 0-16,-21-1 0,21 1 15,0 0-15,-21 0 0,21-21 16,0 20-16,1 1 0,-1 0 0,-21 0 16,21 0-16,0 0 0,0-1 0,22 1 15,-22 21-15,0 0 16,0 0-16,0 0 0,0 0 16,1 0-16,-22 21 0,21-21 15,-21 22-15,0-1 0,0 0 0,0 0 16,0 0-16,0 0 0,0 1 15,0 20-15,-21-21 0,21 0 0,-22 0 16,1 1-16,21-1 0,0 0 16,-21 0-16,0 0 0,21-42 47,0 0-47,0 0 15,21 0-15,-21-1 16,0 1-16,21-21 0,-21 21 15,21 0-15,1-1 0,-22-20 0,21 21 16,0 0-16,-21 0 0,0-1 0,21 22 16,-21-21-16,21 21 0,-21 21 47,0 1-47,-21-1 15,21 0-15,0 21 0,-21-21 0,21 1 16,0-1-16,0 0 0,0 0 15,0 0-15,0 0 0,0 1 0,0-1 16,0 0-16,21 0 16,0-21-16,0 0 0,-21 21 15,22-21-15,-1 0 0,0 0 0,0 0 16,0 0-16,22-21 0,-22 21 16,0-21-16,0 0 0,0 21 15,22-21-15,-22-1 0,0 1 0,0-21 16,0 21-16,0 0 0,1-22 0,-1 22 15,0-21-15,0 21 0,0-22 16,0 1-16,-21 21 0,0-22 0,0 22 16,0-21-16,0 21 0,22 0 0,-22-1 15,0 1-15,0 0 0,0 0 16,0 0 0,-22 42-1,1 0 1,21 0-16,-21 22 15,21-22-15,-21 21 0,0-21 0,21 22 0,0-22 16,0 21-16,-21-21 0,21 22 16,0-1-16,0-21 0,0 21 0,0-20 15,0 20-15,0-21 0,0 0 0,0 0 16,0 1-16,21-22 0,-21 21 16,21-21-16,0 0 0,0 0 15,0 0-15,1 0 0,-1 0 16,0 0-16,0 0 15,0-21-15,0-1 0,22 1 0,-22 0 16,0 0-16,0 0 0,0 0 0,1-1 16,-1-20-16,-21 21 0,21 0 15,-21-22-15,21 22 0,-21 0 16,0 0-16,-21 21 16,0 0-16,0 0 15,-1 0-15,1 0 0,21 21 16,-21-21-16,21 21 0,0 0 0,-21 1 15,21-1-15,0 0 0,0 0 16,0 0-16,0 0 0,0 1 16,0-1-16,0 0 0,0 0 0,0 0 15,0 0-15,0 1 0,21-22 0,0 21 16,0-21-16,1 0 16,-1 0-16,0 0 0,0 0 15,0-21-15,0-1 0,1 1 0,-1 0 16,0 0-16,0 0 15,0 0-15,-21-1 0,21 1 0,-21-21 16,22 21-16,-22 0 0,21-1 0,-21 1 16,0 0-16,0 0 15,0 0-15,0 42 47,0 0-47,0 0 16,0 0-16,0 1 0,0-1 0,0 0 15,0 0-15,0 0 16,0 0-16,0 1 0,0-1 16,0-42 46,0-1-62,0 1 16,0 0-16,21 0 0,-21 0 15,0 0-15,21 21 0,0-22 0,-21 1 16,21 0-16,1 0 0,-1 0 0,0 0 16,0 21-16,0-22 0,0 22 15,1 0-15,-1-21 0,0 21 0,0 0 16,0 0-16,0 0 0,-21 21 16,22-21-16,-22 22 0,21-1 15,-21 0-15,0 0 0,0 0 16,0 0-16,0 1 0,0-1 0,0 0 15,0 0-15,0 0 0,0 0 16,-21 1-16,-1-1 16,22 0-16,-21-21 0,21 21 0,0 0 31,-21-21-31,21-21 31</inkml:trace>
  <inkml:trace contextRef="#ctx0" brushRef="#br0" timeOffset="-158241.71">14795 10859 0,'-21'0'15,"0"0"-15,0 0 0,0 0 16,0 0-16,-1 0 0,1 21 16,0 0-16,0 0 15,0 0-15,0 0 0,21 1 0,0-1 16,-22 21-16,22-21 0,-21 0 0,21 1 15,0-1-15,0 21 0,0-21 16,0 0-16,0 1 0,0-1 16,21 0-16,1-21 15,-1 0-15,0 0 16,0 0-16,0-21 0,0 0 16,1-1-16,-1 1 0,0 0 15,-21 0-15,21 0 0,0-22 16,-21 22-16,21 0 0,1-21 0,-22-1 15,21 22-15,-21-21 0,0 0 0,0-1 16,21 1-16,-21 0 0,0-1 16,21 1-16,-21 0 0,0-1 15,0 1-15,0 21 0,0-22 0,0 22 16,0 0-16,0 0 0,0 42 31,0 0-15,-21 22-16,21-22 0,-21 21 0,21 0 15,0 1-15,0-1 0,0 0 0,0 1 16,0-22-16,-21 21 0,21 1 16,0-22-16,0 0 0,0 0 15,0 0-15,0 0 0,0 1 0,0-1 16,0 0-16,0 0 16,21-21-16,-21 21 15,21-21-15</inkml:trace>
  <inkml:trace contextRef="#ctx0" brushRef="#br0" timeOffset="-157757.89">15261 10774 0,'0'0'0,"-21"0"47,0 0-47,0 0 0,-1 0 15,1 21-15,0-21 0,0 21 16,0 0-16,21 1 0,-21-22 0,21 21 15,-22 0-15,22 0 16,0 0-16,0 0 16,0 1-16,22-22 15,-1 0-15,0 21 16,0-21-16,0 0 16,0 0-16,-21 21 0,22-21 15,-1 0-15,-21 21 0,0 0 16,0 0-1,0 1-15,0-1 16,-21 0 0,-1-21-16,1 0 15,0 21-15,0-21 16,0 0-16,0 0 16,-1 0-16,1 0 15,0 0-15,21-21 16,-21 21-16,0 0 0,21-21 0</inkml:trace>
  <inkml:trace contextRef="#ctx0" brushRef="#br0" timeOffset="-157359.96">13737 10605 0,'42'0'0,"-84"0"0,127 0 16,-64-22-16,21 22 0,1-21 0,-22 21 16,21-21-16,-21 21 0,0 0 15,1-21-15,-1 21 0,0 0 0,0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7T01:33:57.86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9758 14034 0,'-21'0'0,"21"-22"0,-22 22 16,1 0-16,0-21 0,0 21 15,0 0-15,0 0 16,-1 0-16,1 0 0,0 0 0,0 0 16,0 21-16,0-21 15,-1 22-15,1-1 0,0 0 16,0 0-16,0 21 0,0-20 16,21-1-16,-22 21 0,1-21 0,0 22 15,21-1-15,0 0 16,-21 1-16,21-22 0,0 21 0,0 0 15,0-20-15,0 20 0,0-21 0,21 0 16,0 0-16,0 1 0,-21-1 16,22 0-16,-1-21 0,0 21 0,0-21 15,0 0-15,22 0 0,-22 0 16,0 0-16,21 0 0,-21-21 0,22 0 16,-22 21-16,21-43 0,1 22 0,-1 0 15,0-21-15,1-1 0,-1-20 16</inkml:trace>
  <inkml:trace contextRef="#ctx0" brushRef="#br0" timeOffset="714.59">10266 13885 0,'0'0'0,"-21"0"0,-1 0 16,1 22-16,21-1 15,-21-21-15,21 21 0,0 21 0,-21-21 16,0 1-16,21 20 0,-21 0 15,21-21-15,-22 22 0,1-1 0,21 0 16,-21 1-16,21-22 0,-21 21 16,21 1-16,0-22 0,0 21 0,0-21 15,0 0-15,0 1 16,0-1-16,0 0 16,0-42 15,0 0-31,21-1 0,0 1 15,0 0-15,-21 0 0,22-21 0,-1 20 16,0 1-16,0-21 0,0 21 16,22-22-16,-22 22 0,21 0 0,-21 0 15,0 21-15,22-21 0,-22 21 16,0 0-16,0 0 0,0 0 16,-21 21-16,22 0 0,-22 0 15,0 22-15,0-22 16,0 0-16,0 0 0,0 21 0,0-20 15,0-1-15,0 0 0,-22 21 16,22-21-16,0 1 0,0-1 16,0 0-16,0 0 15,22-21 1,-1 0-16,0 0 16,0-21-16,0 0 0,0 0 15,1 21-15,-1-22 0,21 1 0,-21 0 16,0-21-16,22 21 0,-22-1 15,21 1-15,-21-21 0,1 21 0,-1 0 16,0 21-16,-21-22 0,0 1 16,0 42 15,0 1-31,0-1 0,0 0 16,0 21-16,-21-21 0,21 1 15,-21-1-15,21 0 0,0 0 0,0 0 16,0 0-16,0 1 0,0-1 15,0 0-15,0-42 47,0 0-47,0-1 0,0 1 16,0 0-16,21 0 16</inkml:trace>
  <inkml:trace contextRef="#ctx0" brushRef="#br0" timeOffset="934.46">10922 14076 0,'-21'0'0,"42"0"0,-63 0 0,20 0 15,1 0-15,0 0 16,0 0 0,42 0 30,0 0-30,0 0 0,-21-21-1</inkml:trace>
  <inkml:trace contextRef="#ctx0" brushRef="#br0" timeOffset="1232.29">11324 13716 0,'0'42'16,"0"-20"-16,-21 20 16,0 21-16,21-41 0,-21 20 15,21 0-15,0 1 0,0-1 16,-22-21-16,22 21 0,-21 1 0,21-1 15,-21-21-15,21 22 0,-21-22 0,21 21 16,0-21-16,0 22 16,-21-22-16,21 0 0,0 0 0,-21 0 0,21 0 15,0 1 1,21-22 0,0-22-16,0 22 15</inkml:trace>
  <inkml:trace contextRef="#ctx0" brushRef="#br0" timeOffset="1876.43">11959 14245 0,'0'0'0,"0"-21"0,0 0 15,0 0 1,0 0-16,0-1 0,-21 1 15,0 21-15,0 0 0,-1-21 16,1 21-16,0 0 16,0 0-16,0 0 0,0 0 0,-1 0 15,1 21-15,0-21 0,0 21 16,0 22-16,0-22 0,21 0 0,-22 43 16,1-22-16,21-21 0,-21 21 15,21-20-15,0 20 0,0-21 16,0 0-16,0 0 0,0 1 0,0-1 15,0 0-15,21-21 16,0 0-16,1 0 16,-1 0-16,0 0 0,21 0 0,-21 0 15,1-21-15,-1 0 0,21-1 16,-21 1-16,22 0 0,-22-21 0,0 21 16,21-22-16,-21 1 0,1 0 15,20-1-15,-21 1 0,0-22 0,0 22 16,1 0-16,-1-22 0,-21 22 0,21-22 15,0 22-15,0-21 0,-21 20 16,0-20-16,0 20 0,0 1 0,0 0 16,0-1-16,0 22 0,0 0 15,0 0-15,0 0 0,-21 21 16,0 21 0,0 21-16,21 1 0,-21-1 15,-1 21-15,1 1 0,21-1 0,-21 1 16,21-1-16,-21 1 0,21-1 15,0 1-15,0-22 0,0 22 0,0-22 16,0 0-16,0 1 0,21-22 0,0 21 16,0-21-16,1 1 0,-1-1 15,0 0-15,0 0 0,21-21 0,-20 0 16,-1 0-16,21 0 0,-21 0 0,22 0 16,-22-21-16,0 0 15,21 0-15,-21-1 0,1-20 0,-1 21 0,21-21 16</inkml:trace>
  <inkml:trace contextRef="#ctx0" brushRef="#br0" timeOffset="4301.79">10245 8784 0,'0'21'16,"0"1"0,21-44-1,0 1-15,0 0 16,0 0-16,0 0 15,1 0-15,-1-1 0,0 1 0,0 0 16,-21 0-16,21 0 16,-21 0-16,0-1 0,0 1 15,-21 21 1,-21 0-16,21 0 0,-1 0 16,-20 0-16,0 21 0,-1 1 0,1-1 15,0 0-15,-1 0 0,1 0 0,21 22 16,-21-22-16,20 0 0,1 21 15,0-21-15,21 1 0,0-1 0,0 0 16,0 0-16,0 0 0,0 22 16,21-22-16,0 0 0,1 0 15,20 0-15,-21 0 0,21 1 0,-20-1 0,20 0 16,0 0-16,-21 0 0,43 22 16,-43-22-16,0 0 15,0 0-15,-21 0 0,0 0 0,0 22 16,0-22-16,-21 0 15,0-21-15,0 21 0,0 0 0,0-21 16,-1 0-16,-20 22 0,21-22 0,-21 0 16,20 0-16,-20 0 0,0 0 15,21 0-15,-22-22 0,22 22 0,-21-21 16,21 0-16,-1 21 0,-20-21 0,21 0 16,0 0-16,0-1 15,-1 1-15,1-21 0,0 21 16,0 0-16,21-1 0,0 1 15,21 21 1,0 21-16,0-21 0,1 22 16,-1-1-16,0 0 0,0 0 0,0 0 15,0 22-15,1-22 0,-1 0 16,0 0-16,0 0 0,0 0 0,0 1 16,1-1-16,-1 0 0,21 0 15,-21 0-15,0-21 0,1 21 0,-1-21 16,0 0-16,0 0 0,0 0 0,0 0 15,1 0-15,-1-21 0,0 21 16,21-21-16,-21 0 0,1 0 0,-1 21 16,0-21-16,21-1 0,-21-20 0,1 21 15,-1 0-15,-21 0 16,21-1-16,0-20 0,-21 21 0,0 0 16,21 0-16,-21-1 0,21 22 0,-21-21 15,0 42 16,0 1-31,0-1 16,0 0-16,0 0 0,0 0 0,-21 0 16,21 1-16,0-1 0,0 0 0,0 0 15,0 0-15,0 0 0,0 1 16,0-1-16,0 0 0,0 0 16,21-21-16,1 0 15,-1 0-15,0 0 16,0 0-16,0-21 0,0 21 0,1-21 15,20 0-15,-21 21 0,0-22 16,0 1-16,1 0 0,-22 0 0,21 0 16,0 0-16,-21-1 0,21 1 0,-21 0 15,0 0-15,0 0 0,0 0 16,0 42 15,0 0-15,0 0-16,0 0 0,0 0 15,0 1-15,0-1 0,0 0 0,0 0 16,0 0-16,0 0 16,0 1-16,0-1 0,0 0 0,21-21 15,0 21-15,1-21 0,-1 0 0,0 0 16,21 0-16,-21 0 0,1 0 16,20 0-16,-21 0 0,21-21 0,-20 21 15,20-21-15,-21 0 0,21-1 0,-20 22 16,-1-21-16,0 0 0,0 0 15,0 0-15,-21 0 0,0-1 0,0 1 16,0 0-16,0 0 0,0 0 0,0 0 16,0 42 31,0 0-47,0 0 15,0 0-15,-21 0 0,21 1 0,0-1 16,0 0-16,-21 0 0,21 21 0,0-20 15,0 20-15,0-21 0,0 21 16,0 1-16,0-1 0,0 0 0,0 1 16,0-1-16,-21 0 0,21 1 0,0-1 15,0 0-15,0 1 0,0-1 0,0-21 16,0 22-16,0-22 16,0 0-16,0 0 0,0 0 0,0 0 15,0-42 16,0 0-31,0 0 16,0 0-16,0 0 0,0-1 0,0-20 16,0 0-16,0-1 0</inkml:trace>
  <inkml:trace contextRef="#ctx0" brushRef="#br0" timeOffset="4624.74">11409 9313 0,'0'0'0,"0"-21"0,0 0 16,0 0 0,21 0-16,21 0 15,-21 21-15,1 0 0,-1 0 16,0 0-16,0 0 0,0 0 16,0 0-16,1 21 0,-1 0 0,-21 0 15,21 0-15,-21 0 0,0 1 16,0-1-16,0 0 0,0 0 15,0 0-15,0 0 0,-21-21 0,0 22 16,21-1-16,-22 0 0,1 0 16,0-21-16,0 21 0,0-21 15,21 21-15,-21-21 16,21-21 15,0 0-31,0 0 0</inkml:trace>
  <inkml:trace contextRef="#ctx0" brushRef="#br0" timeOffset="4993.67">11811 9377 0,'21'0'16,"0"0"-16,0-21 15,-21 0-15,22 21 0,-22-22 0,21 22 16,0-21-16,-21 0 0,21 21 0,-21-21 16,21 0-16,-21 0 0,0-1 15,0 1-15,0 0 16,-21 21 15,0 0-31,21 21 0,-21 0 0,0 1 16,-1-1-16,22 0 0,0 0 0,0 0 15,0 0-15,0 1 0,0-1 16,0 0-16,0 0 0,0 0 0,0 0 16,0 1-16,0-1 0,22-21 15,-1 21-15,0-21 16,0 0-16,0 0 0,0 0 16,1 0-16,-1 0 0,0 0 0,0-21 15,0 21-15,0-21 0</inkml:trace>
  <inkml:trace contextRef="#ctx0" brushRef="#br0" timeOffset="5420.11">12255 9208 0,'0'0'0,"0"-22"0,0 1 16,0 0-16,0 0 16,22 21-1,-1 0-15,0 0 0,0 0 16,0 0-16,0 21 15,1 0-15,-1 0 0,-21 1 16,0-1-16,21 0 0,0 0 0,-21 0 16,0 0-16,0 1 0,0-1 0,0 0 15,0 21-15,0-21 16,0 1-16,0-1 0,0 0 0,-21 0 16,0-21-16,0 21 0,21 0 0,-22 1 15,22-44 16,0 1-31,0 0 16,0 0-16,0 0 0,0 0 16,22-1-16,-22-20 0,21 21 0,0-21 15,-21-1-15,21 22 0,0-21 0,-21-1 16,21 22-16,1-21 0,-1 21 16,0-22-16,0 22 15,-21 0-15,21 21 0,0 0 16</inkml:trace>
  <inkml:trace contextRef="#ctx0" brushRef="#br0" timeOffset="8346.53">3492 13166 0,'0'-21'0,"0"-1"16,-21 22 15,0 0-31,0 22 16,21 20-16,-21-21 0,0 0 0,-1 22 16,-20-1-16,21 0 0,0 1 15,-22-1-15,22 21 0,-21-20 16,21 20-16,-22-20 0,22 20 0,0-21 15,0 1-15,0-1 0,0 0 0,-1-20 16,1 20-16,21-21 0,0 0 16,0 0-16,0-42 31,0 0-31,0 0 0,0 0 16,21 0-16,1-22 0,-1 1 0,-21 0 15,21-1-15,0 1 0,0-22 16,0 22-16,-21-21 0,22-1 0,20 22 15,-21-1-15,0-20 0,0 21 16,1-1-16,20 1 0,-21 21 16,0 0-16,0-1 0,-21 1 0,22 21 15,-1 0-15,0 21 16,0 1-16,-21 20 0,0 0 16,21 1-16,0-1 0,-21 0 0,0 1 15,0 20-15,22-21 0,-22 22 16,21-1-16,-21-20 0,0-1 0,0 22 15,21-22-15,-21-21 0,21 21 16,-21-20-16,0 20 0,0-21 0,21-21 16,-21 21-16,0 0 0,-21-42 31,0 0-15</inkml:trace>
  <inkml:trace contextRef="#ctx0" brushRef="#br0" timeOffset="8535.42">3175 13780 0,'0'0'0,"21"-22"31,0 1-31,0 21 16,1-21-16,-1 21 0,21-21 0,-21 21 15,22-21-15,-1 0 0,-21 21 16,21-22-16,1 1 0,-1 21 0,-21-21 15,22 21-15,-22-21 0,0 21 16,21 0-16</inkml:trace>
  <inkml:trace contextRef="#ctx0" brushRef="#br0" timeOffset="10999.51">4127 13462 0,'0'0'16,"0"-21"0,0 0-16,-21 21 15,0 0-15,0 0 0,0 0 16,0 21 0,-1 0-16,1 0 0,-21 0 0,21 1 15,0 20-15,-1 0 0,1-21 16,0 22-16,0-1 0,21-21 0,-21 22 15,21-22-15,0 0 0,0 21 0,0-21 16,0 1-16,0-1 16,21-21-16,0 0 0,0 0 0,0 0 15,1 0-15,-1 0 0,0-21 16,0-1-16,0 1 0,22 0 16,-22-21-16,0 21 0,21-22 0,-21 1 15,22 0-15,-22-22 0,21 22 16,-21-22-16,22 22 0,-22-22 15,0 22-15,0-21 0,0-1 0,1 22 16,-22-22-16,21 22 0,-21-22 16,0 22-16,0 0 0,0 21 0,0-22 15,-21 22-15,-1 21 0,1 0 0,0 0 16,0 0-16,0 21 16,0 0-16,-1 22 0,1-1 0,21 0 15,-21 1-15,21 20 0,-21 1 16,21-22-16,0 22 0,-21-1 15,21 1-15,0-1 0,0-21 0,0 22 16,0-22-16,42 128 16,-42-128-1,21-21-15,0 0 0,1 0 0,-1-21 16,0 0-16,0 0 0,0 0 16,0 0-16,1 0 0,-1-21 15,0 21-15,21-21 0,-21 0 0,1-21 16,-1 20-16,21 1 0,-21-21 15,0 0-15,1 20 0,20-20 0,-21 21 16,0-21-16,0 20 0,-21 1 16,22 0-16,-1 21 0,0 0 15,-21 21 1,0 0-16,0 1 16,0-1-16,0 21 15,0-21-15,-21 0 0,21 1 16,0-1-16,0 0 0,0 0 0,0 0 15,0 0-15,0 1 0,0-1 16,21-21 0,0 0-16,0 0 15,0 0-15,1-21 0,-22-1 16,21 22-16,0-21 0,0 0 0,0 0 16,-21 0-16,21-22 15,1 22-15,-1 0 0,-21 0 0,21 0 16,-21 0-16,21-1 0,-21 1 0,0 0 15,0 42 17,0 0-32,0 1 15,0 20-15,0-21 0,0 0 16,0 0-16,0 22 0,0-22 0,0 0 16,0 0-16,21 0 0,-21 1 15,21-1-15,-21 0 0,22-21 0,-1 21 16,0-21-16,0 0 0,21 0 15,-20 0-15,-1 0 16,21 0-16,-21 0 0,22-21 0,-1 0 0,0 0 16,1-1-16,-1 1 0,0 0 15,-21 0-15,22-21 0,-22 20 16,21-41-16,-21 42 16,-21-22-16,0 22 0,0-21 0,0 21 15,0 0-15,-21-1 0,0 1 0,0 0 16,0 21-16,0 0 0,-1 0 15,-20 0-15,21 0 0,0 0 0,0 0 16,-22 21-16,22 0 16,0 1-16,0 20 0,21-21 15,0 21-15,-21-20 0,-1 41 16,22-42-16,0 22 0,0-22 16,0 0-16,0 0 0,0 0 0,0 0 15,22 1-15,-1-22 0,0 0 16,0 0-16,0 0 0,0 0 15,1 0-15,-1 0 0,0-22 16,0 1-16,0 0 0,22 0 16,-43 0-16,21 0 0,0-1 0,0-20 15,0 21-15,-21 0 0,0-22 16,0 22-16,0 0 0,0 0 16,0 42 15,0 0-31,0 0 15,21 1-15,-21-1 0,0 0 0,0 0 16,0 21-16,0-20 0,22-1 16,-22 0-16,0 0 0,0 0 0,0 0 15,21-21-15,0 22 0,0-22 16,0 0-16,0 0 16,1 0-16,-1 0 0,21-22 0,-21 1 15,0 0-15,22 0 0,-22 0 16,21 0-16,-21-1 0,1-20 0,-1 21 15,0 0-15,0 0 0,-21-22 16,0 22-16,0 0 0,0 0 16,0 42 15,0 0-31,0 0 16,0 0-16,0 22 0,0-22 0,-21 0 15,21 0-15,0 0 0,-21 1 16,21-1-16,0 0 0,0 0 0,0 0 15,0 0-15,0-42 47,0 0-47,0 0 0,0 0 0,21 0 16,-21-1-16,21 1 16,-21 0-16,0 0 0,21 0 0,-21 0 15,21-1-15,-21 1 0,22 21 16,-1 0-1,0 21-15,-21 1 0,0-1 16,0 0-16,21 0 0,0 0 16,-21 0-16,0 1 0,21-1 0,1 0 15,-22 0-15,21-21 0,0 21 0,-21 0 16,21-21-16,0 0 0,0 22 16,1-22-16,-1 0 0,0 0 15,0 0-15,0 0 0,0 0 16,1-22-16,-1 1 0,0 21 15,0-21-15,0 0 0,0 0 0,1 0 16,-22-1-16,21-20 0,0 21 16,0 0-16,0 0 0,-21-1 0,21 1 15,-21 0-15,22 0 0,-1 21 16,0 0 0,-21 21-1,0 0-15,0 0 0,0 1 16,21-22-1,-21-22 32,0 1-31,0 0-16,0 0 16,0 0-16,0 0 15,0-1-15,0 1 0,-21 21 16,0 0-1,0 0-15,-1 21 16,1-21-16,0 22 0,21-1 16,0 21-16,-21-21 0,21 0 15,-21 22-15,21-22 0,0 0 16,0 21-16,0-20 0,0-1 0,0 0 16,0 0-16,0 0 0,0 0 15,21 1-15,0-22 0,0 0 0,0 21 16,1-21-16,-1 0 0,21 0 0,-21 0 15,22 0-15,-22-21 0,21 21 16,-21-22-16,22 1 0,-22 0 0,0 0 16,21 0-16,-21 0 0,1-22 15,20 1-15,-21 0 16,-21 20-16,0-20 0,0 21 0,0 0 0,0-22 16,0 22-16,0 0 15,0 42 1,0 0-16,0 1 15,0-1-15,0 21 0,0-21 16,0 0-16,0 22 0,0-22 0,0 0 16,0 0-16,0 0 0,0 1 0,21-22 15,0 21-15,1-21 16,-1 0-16,0 0 0,0-21 16,0-1-16,0 22 0,1-21 0,-22 0 15,21-21-15,0 21 16,-21-1-16</inkml:trace>
  <inkml:trace contextRef="#ctx0" brushRef="#br0" timeOffset="11881.61">4445 7959 0,'0'0'0,"21"-21"15,-21-1 1,0 44 0,0 20-16,0-21 15,0 21-15,0 22 0,0-22 0,-21 1 16,21 20-16,0 1 0,0-22 0,0 21 15,-21-20-15,21-1 0,-21 22 16,21-22-16,0 0 0,0 1 0,-22-1 16,22-21-16,-21 21 0,21-20 15,0-1-15,-21 0 0,21 0 0,0 0 16,0-42 15,0 0-31,0 0 16,0-22-16,0 22 0,0 0 0</inkml:trace>
  <inkml:trace contextRef="#ctx0" brushRef="#br0" timeOffset="12480.27">4212 8234 0,'0'0'0,"0"-21"0,0 0 0,0-1 16,-21 1-16,21 0 0,0 0 15,0 0-15,0-22 0,0 22 0,0 0 16,0-21-16,21 21 0,0-1 0,0 1 15,22-21-15,-1 42 0,0-21 16,22 0-16,-1 21 0,1 0 16,-1 0-16,1 0 0,-1 21 15,1-21-15,-22 42 0,1-21 0,-1 22 16,-21-22-16,0 21 0,-21 0 0,0 1 16,0-22-16,0 21 0,-21 1 15,0-1-15,0-21 0,-22 21 0,22-20 16,0-1-16,-21 21 0,21-21 15,-1-21-15,1 21 16,0-21-16,0 0 16,21-21-1,0 0-15,0 0 0,0 0 16,0 0-16,21 21 0,0-22 16,0 1-16,22 21 0,-22 0 15,0-21-15,21 21 0,-20 0 0,62 0 16,-63 21-16,22 0 0,-22 1 15,0-1-15,0 0 0,0 0 16,1 0-16,-22 0 0,0 22 0,0-22 16,0 21-16,0 1 0,-22-22 0,1 21 15,0 0-15,-21-20 0,21 20 16,-22-21-16,1 21 0,0-20 0,20-1 16,-20 0-16,0-21 0,-1 0 15,22 21-15,-21-21 0,0 0 0,20 0 16,1 0-16,-21-21 0,21 21 15,0-21-15,-1 0 0,1-1 16,0 1-16,-21 0 0,21 0 0,21 0 16,-22 0-16,22-1 0,0 1 0,0 0 15,0 0-15,0-21 16,22 20-16,-1 1 0,21 0 0,0 0 16,1 0-16,-1 0 0,0 21 0</inkml:trace>
  <inkml:trace contextRef="#ctx0" brushRef="#br0" timeOffset="14085.8">5736 8276 0,'0'0'0,"0"-21"0,21-21 15,-21 21 1,-21 21-16,0-22 0,0 1 15,0 21-15,-1 0 0,1 0 16,0 0-16,0 0 0,0 0 0,-22 21 16,22-21-16,0 22 0,0 20 0,-21-21 15,20 0-15,1 22 16,21-22-16,-21 21 0,21 0 0,-21-20 16,21 20-16,0-21 0,0 0 0,0 22 15,0-22-15,0 0 0,0 0 16,21 0-16,0-21 0,0 0 15,1 0-15,-1 0 0,0 0 16,0 0-16,21-21 0,-20 21 16,-1-21-16,0 0 0,0 0 0,21-1 15,-20 1-15,-1 0 0,0 0 0,0-21 16,0 20-16,0-20 0,-21 21 16,0 0-16,0-22 0,0 22 0,0 0 15,0 0-15,0 0 0,0 0 16,0 42-1,0 0 1,0 0-16,0 21 0,0-20 16,0-1-16,0 0 0,0 21 15,0-21-15,0 1 0,0 20 0,0-21 16,22 0-16,-1 0 0,-21 1 16,21-22-16,0 21 0,0 0 0,0-21 15,1 0-15,-1 0 0,0 0 0,0 0 16,21 0-16,-20 0 0,20 0 0,-21-21 15,0 0-15,22 21 0,-22-22 16,21 1-16,-21 0 0,0 0 16,1-21-16,-1 20 0,0 1 0,0 0 15,0-21-15,-21 21 0,21-1 16,-21-20-16,0 21 0,0 0 16,-21 21-1,0 0-15,0 21 0,21 0 16,-21 0-16,21 0 0,-21 1 0,21-1 15,0 21-15,0-21 0,0 0 0,0 1 16,0-1-16,0 0 0,0 0 16,0 0-16,0 0 0,0 1 15,21-1-15,0-21 16,-42 0 31,0 0-47,-1-21 15,1 21-15,0 0 16,0 0-16,21 21 31,0 0-31,0 0 16,21 0 0,0-21-16,0 0 0,1 0 15,20 0-15,-21 0 0,0 0 16,22 0-16,-22 0 0,21 0 15,0-21-15,1 0 0,-22 21 0,21-21 16,1 0-16,-22-1 0,21 22 16,-21-21-16,0 0 0,1 0 0,-1-21 15,0 20-15,0 1 0,-21 0 0,0 0 16,0 0-16,0-22 0,0 22 16,0 0-16,0 0 0,0 42 31,0 0-16,0 0-15,0 1 0,-21-1 16,21 0-16,0 0 0,0 0 0,0 0 16,0 1-16,0-1 0,0 0 0,21 0 15,0 0-15,-21 0 0,21-21 16,-21 22-16,22-22 0,-1 0 0,0 0 16,0 0-16,0 0 0,0 0 15,1 0-15,-1 0 0,0 0 16,0-22-16,0 1 0,0 21 0,1-21 15,-1 0-15,0 0 0,0-22 0,21 22 16,-42 0-16,43-21 0,-43-1 16,42 22-16,-42-21 0,21 0 15,0 20-15,1 1 0,-1 0 0,0 0 16,0 21-16,0 0 16,-21 21-1,0 0-15,0 0 16,0 1-16,0-1 0,0 0 15,0 0-15,0 0 16,0-42 15,0 0-15,21 21-16,-21-21 0,0 0 16,0-1-16,0 1 0,0 0 15,0 0 1,-21 21-16,0 0 0,0 0 15,0 0-15,0 0 0,21 21 16,-22-21-16,1 21 16,21 22-16,-21-22 0,21 0 0,0 21 15,-21-21-15,21 22 0,-21-22 0,21 0 16,0 21-16,0-20 0,0-1 16,0 0-16,0 0 0,0 0 0,21-21 15,-21 21-15,21-21 0,0 0 0,0 0 16,1 0-16,-1 0 0,0 0 15,0 0-15,0 0 0,0 0 16,1 0-16,20-21 0,-21 21 0,0-21 16,0 0-16,1 0 0,-1 0 0,-21-1 15,21 1-15,0-21 0,-21 21 16,0-22-16,0 1 0,0 21 0</inkml:trace>
  <inkml:trace contextRef="#ctx0" brushRef="#br0" timeOffset="14544.54">6921 7620 0,'0'0'0,"-21"0"0,0 21 0,21 0 16,0 1-16,-21-1 0,0-21 0,21 21 16,0 0-16,-21 0 0,21 0 15,0 1-15,21-22 16,0 0-16,0 0 0,0 0 16,0 0-16,1 0 0,-1 0 0,0-22 15,0 22-15,0-21 16,0 0-16,1 0 0,-22 0 0,0 0 15,0-1-15,0 1 0,0 0 16,-22 21-16,1 0 16,0-21-16,0 21 0,0 0 15,0 0-15,-1 0 0,22 21 16,-21 0-16,0-21 0,21 21 16,-21 1-16,21-1 0,0 0 0,-21-21 15,21 21-15,-21 0 0,21 0 0,0 1 16,0-1-16,-22-21 15,22 21-15,-21-21 16,21 21-16</inkml:trace>
  <inkml:trace contextRef="#ctx0" brushRef="#br0" timeOffset="27402.24">10456 12891 0,'0'21'0,"0"0"125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7T01:30:53.2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3577 656 0,'0'-21'0,"0"0"0,0 0 16,0 0-1,0-1-15,-21 1 16,0 21 15,21 21-15,-21 1-1,21-1-15,0 0 0,-22 0 16,22 21-16,0 1 0,0-1 0,0 22 16,0-1-16,-21 1 0,0-1 15,0 1-15,21-1 0,0 1 16,-21-1-16,0 1 0,-1-1 16,22 1-16,0-1 0,0 1 0,-21-22 15,21 21-15,0-20 0,0-1 16,0-21-16,0 0 0,0 1 0,0-1 15,0 0-15,-21-21 16,0-21 15,21 0-31,0-1 0,0-20 16,0 21-16,-21-21 0,21 20 16</inkml:trace>
  <inkml:trace contextRef="#ctx0" brushRef="#br0" timeOffset="862.53">3217 804 0,'0'0'0,"-21"-21"15,21 0-15,-21 21 0,21-21 16,0 0-16,0 0 0,0-1 15,0 1-15,21 0 16,0 0-16,0 21 0,22-21 0,-22 0 16,21-1-16,1 1 0,-1 21 15,21-21-15,-20 0 0,-1 21 16,22 0-16,-22 0 0,0 0 16,1 21-16,-1 0 0,-21 0 15,21 1-15,-20 20 0,-1 0 0,0 1 16,-21-1-16,0 21 0,0-20 15,0 20-15,0-20 0,0 20 0,0-21 16,0 1-16,0-1 0,0 0 16,0 1-16,0-22 0,0 21 0,0-21 15,0 1-15,0-1 0,0 0 16,0 0-16,0 0 0,0-42 47,0 0-47,0 0 15,0 0-15,0-22 0,0 1 0,0 21 16,0-43-16,21 22 0,0-22 16,0 1-16,1-1 0,-1 22 0,0-21 15,0-1-15,0 22 0,22-1 16,-22 1-16,21 0 0,0 21 16,-20-22-16,20 22 0,0 21 0,-21 0 15,1 0-15,20 0 0,-21 0 16,0 0-16,0 21 0,1 0 0,-1 1 15,0 20-15,0-21 16,-21 21-16,0 1 0,21 63 16,-21-43-16,0 1 0,0-1 15,0 1-15,0-1 0,0 1 0,0-22 16,0 21-16,-21 1 0,21-22 16,0 22-16,-21-22 0,21 0 0,-21 1 15,21-22-15,-21 21 0,21-21 16,0 1-16,0-1 0,0 0 15,-22-21 17,22-21-32,0 0 0,0-1 15,0 1-15,0-21 0,0 21 0,0-22 16</inkml:trace>
  <inkml:trace contextRef="#ctx0" brushRef="#br0" timeOffset="2558.73">4932 1185 0,'0'0'0,"0"-21"0,21 21 16,-21-21-16,21 21 0,-21-21 15,0 42 32,0 0-31,0 0-16,0 1 0,0 20 0,0-21 15,0 21-15,0-20 0,0 20 16,-21 0-16,21-21 0,-21 22 0,21-1 16,0 0-16,0-20 0,0 20 15,0-21-15,0 0 0,0 0 16,0 1-16,0-1 0,0 0 16,21-21-1,0 0-15,0 0 16,0-21-16,1 0 0,-1 21 15,0-22-15,0-20 0,-21 21 16,21 0-16,0-22 0,1 1 0,-1 21 16,0-21-16,0-1 0,0 1 15,0 0-15,1-1 0,-1 22 0,-21-21 16,0 21-16,21-1 0,-21 1 16,21 0-16,-21 0 0,0 42 31,0 0-16,0 22-15,0-22 16,0 0-16,0 21 0,0-21 0,-21 22 16,21-1-16,0-21 0,0 22 15,0-1-15,0 21 0,0-41 16,0 20-16,0-21 0,0 0 16,21 0-16,0 1 0,0-1 0,1-21 15,-1 0-15,0 0 16,21 0-16,-21 0 0,1 0 15,20-21-15,-21 21 0,21-22 0,-20 1 16,20-21-16,-21 21 0,0-22 16,22 22-16,-22-21 0,0 0 15,0-1-15,0 1 0,0-22 0,1 22 16,-22-21-16,21-1 0,0 1 16,0-1-16,0 1 0,-21 20 0,21-20 15,1 20-15,-22 1 0,0 0 16,0 21-16,0-22 0,0 22 0,0 0 15,0 0 1,0 42-16,0 0 16,0 0-16,-22 22 0,22-22 15,-21 42-15,0-20 0,21 20 0,-21 1 16,0-22-16,21 21 0,-21 1 16,-1-1-16,22-20 0,0 20 15,0-20-15,0-1 0,-21 0 16,21 1-16,0-22 0,0 21 0,0-21 15,21 22-15,-21-22 0,22 0 16,-1 0-16,0-21 0,0 21 0,21-21 16,-20 0-16,-1 0 0,21 0 15,-21 0-15,0-21 0,22 0 0,-22 21 16,0-42-16,0 20 0,22 1 16,-22 0-16,0-21 0,0-1 15,0 1-15,22 0 0,-22-22 16,0 22-16,0-22 0,-21 1 0,21-22 15,0 22-15,1-1 0,-1 1 16,-21-1-16,21 22 0,-21-22 0,21 22 16,-21 21-16,0-21 0,0 20 15,0 1-15,0 0 0,0 0 0,0 42 32,0 0-32,-21 0 15,0 22-15,21-22 0,-21 42 16,21-20-16,0 20 0,-22-20 0,1 20 15,21 1-15,0-1 0,-21 1 16,21-1-16,-21-21 0,21 1 16,-21 20-16,21-20 0,0-1 15,0 0-15,0-21 0,0 22 0,0-1 16,0-21-16,21 0 0,0 1 16,0-1-16,0 0 0,1 0 0,-1-21 15,0 0-15,21 0 0,-21 0 16,22 0-16,-22 0 0,0 0 0,21 0 15,-20-21-15,20 0 0,-21 21 16,0-21-16,0-22 0,22 22 0,-22 0 16,0-21-16,0 20 0,0-20 15,1 0-15,-1-1 0,0 1 0,-21 0 16,21 21-16,-21-22 0,21 22 16,-21 0-16,0 0 0,0 0 15,0 42 1,0 0-16,0 21 0,0-21 15,0 1-15,-21 20 0,21 0 0,0-21 16,0 22-16,0-22 0,0 0 16,0 21-16,0-20 0,0-1 0,0 0 15,0 0-15,0 0 16,21-21-16,0 0 16,1 0-16,-1 0 15,0 0-15,-21-21 0,21 21 0,0-21 16,0 0-16,1 0 15,-22-1-15,21-20 0,0 21 0</inkml:trace>
  <inkml:trace contextRef="#ctx0" brushRef="#br0" timeOffset="2884.56">7366 656 0,'0'0'0,"-21"0"0,0 21 0,21 1 15,-22-1-15,22 0 16,0 0-16,0 0 0,22-21 31,-1 0-15,0 0 0,-21-21-16,0 0 0,0 0 15,0 0-15,0-1 16,0 1-1,-21 21-15,0 0 16,-1 0-16,1 0 16,0 0-1,0 0-15,21 21 0,-21 1 16,0-22-16,-1 0 16,1 0-16</inkml:trace>
  <inkml:trace contextRef="#ctx0" brushRef="#br0" timeOffset="3130.42">6181 1080 0,'0'0'16,"0"21"-1,21-21 1,0 0-16,0 0 15,0 0-15,0 0 0,1 0 0,-1-21 16,21 21-16,0 0 0,-20-22 16,20 22-16,-21 0 0,21 0 0,-20-21 15,20 21-15,-21 0 0,0 0 16,0-21-16,1 21 0</inkml:trace>
  <inkml:trace contextRef="#ctx0" brushRef="#br0" timeOffset="5230.72">8594 1609 0,'0'0'0,"-43"21"16,43 0-1,0-42 32,21 0-47,1 21 0,-1-21 16,0-1-16,0 1 0,21 0 0,-20 0 15,20-21-15,-21 20 0,21-20 16,1 21-16,-1-43 0,0 22 0,-20 0 16,20-22-16,0 1 0,-21-1 15,22 1-15,-22-1 0,0 1 16,0-1-16,0 22 0,1-22 0,-22 22 16,0 0-16,0-1 0,0 1 15,0 21-15,0 0 0,-22 0 0,1-1 16,0 22-16,-21 0 0,21 0 15,-1 0-15,1 0 0,-21 0 16,21 22-16,0-1 0,-22 0 16,22 21-16,-21 1 0,21-1 0,-22 21 15,22 1-15,-21-1 0,21 1 16,-22 21-16,22-22 0,0 22 0,0-22 16,0 1-16,-1 20 0,22-41 15,0 20-15,0 1 0,0-22 0,22 0 16,-1 1-16,0-1 0,21 0 15,-21-20-15,22 20 0,-1-21 0,0 0 16,1 0-16,-1-21 0,0 0 16,22 0-16,-22 0 0,1 0 0,-1 0 15,0 0-15,1-21 0,-1 0 16,0 0-16,1-21 0,-1 20 16,0-20-16,1 0 0,-1 21 0,0-22 15,1 1-15,-22 0 0,0-1 16,0 1-16,-21 21 0,21-22 0,-21 22 15,0-21-15,0 21 0,0 0 16,0-1-16,-21 22 0,0 0 0,0 0 16,0 0-16,-1 0 15,1 0-15,0 22 0,0-1 16,0 0-16,0 21 0,-1-21 0,22 22 16,0-22-16,-21 21 0,0 1 0,21-1 15,0-21-15,0 21 16,0 1-16,0-22 0,0 21 0,0-21 15,0 1-15,21 20 0,0-42 16,1 21-16,-1 0 0,0-21 0,0 0 16,21 0-16,-20 0 0,20 0 0,0 0 15,1-21-15,-1 21 0,0-21 16,-21 0-16,22 0 0,-1-1 0,0-20 16,1 21-16,-22 0 0,21-22 15,-21 1-15,1 21 0,-1-21 0,0 20 16,0-20-16,0 21 0,0-21 15,-21 20-15,0 1 0,0 0 16,22 21-16,-22-21 16,0 42-1,0 0-15,0 0 16,0 1-16,0 20 0,-22-21 0,22 0 16,0 22-16,0-22 0,0 21 15,0-21-15,0 0 0,0 22 0,0-22 16,0 0-16,0 0 0,0 0 0,22-21 15,-1 22-15,0-22 16,0 0-16,0 0 0,0 0 0,22-22 16,-22 22-16,0-21 15,0 0-15,0 0 0,1 0 16,-1 0-16,0-22 0,0 22 16,0 0-16,0-21 0,1 20 0,-1-20 15,0 21-15,-21 0 0,21-22 16,-21 22-16,21 21 0,-21-21 0,0 0 15,0 42 17,0 0-17,-21 0-15,21 22 0,-21-22 0,21 0 16,-21 0-16,21 0 0,0 22 16,0-22-16,0 0 0,0 0 15,0 0-15,0 22 0,0-22 0,0 0 16,21 0-16,0 0 15,0 1-15,0-22 0,1 0 0,-1 0 16,0 0-16,21 0 0,-21 0 16,22 0-16,-1 0 0,0-22 0,1 1 15,-1 0-15,-21 0 0,22 0 16,-1 0-16,0-1 0,-21 1 0,1-21 16,-1 21-16,0-22 0,0 22 0,-21-21 15,21 21-15,-21-22 16,0 22-16,0-21 0,0 21 0,0 0 0,0-1 15,0 1-15,0 0 0,0 0 16,-21 21 0,0 0-16,0 0 15,0 0-15,21 21 0,-22 0 0,1 0 16,21 1-16,-21 20 0,21-21 16,0 0-16,-21 0 0,21 22 0,0-22 15,0 0-15,0 21 0,0-20 16,0-1-16,0 0 0,0 0 0,21 21 15,0-20 1,0-1-16,1-21 0,-1 0 0,0 0 16,0 0-16,0 0 0,0 0 0,1 0 15,-1 0-15,0-21 0,21 21 16,-21-22-16,1 1 0,20 0 16,-21 21-16,21-42 0,-20 21 15,-1-1-15,21 1 0,-21-21 0,22 0 16,-22 20-16,0-20 0,0 0 15,0-22-15,0 22 0,1-22 0,-22 22 16,0-21-16,21-1 0,-21 22 16,0-1-16,21 1 0,-21 0 0,0 21 15,0-22-15,0 22 0,0 0 16,0 0-16,0 0 16,-21 21-16,0 0 15,-1 21-15,22 0 0,-21 0 16,21 0-16,-21 22 0,0-1 0,21 21 15,-21-20-15,21 20 0,0-20 16,-21 20-16,21 1 0,-22-22 0,22 21 16,0-20-16,0-1 0,0 0 15,0 1-15,0-1 0,0 0 0,0-20 16,0-1-16,22 21 0,-1-21 16,0 0-16,0 1 0,0-1 15,0-21-15,1 21 0,-1-21 0,21 0 16,-21 0-16,22 0 0,-1 0 0,-21 0 15,21-21-15,1 0 0,-22-1 0,21 22 16,22-42 0,-43 0-16,21 21 0,-21-1 0,-21 1 15,22-21-15,-22 21 0</inkml:trace>
  <inkml:trace contextRef="#ctx0" brushRef="#br0" timeOffset="6364.6">3090 2434 0,'0'0'0,"-21"0"0,0 0 0,0 0 16,0 0-16,-1 0 0,44 0 62,-1 21-62,0-21 16,21 0-16,-21 0 0,22 0 0,-1 0 16,22 0-16,-1 0 0,1 0 15,20 0-15,1 0 0,0 0 0,20 0 16,1 0-16,-21 0 16,42 0-16,-21 0 0,21 0 0,0 0 15,21 0-15,-21 0 0,21 0 0,0 0 16,-21 0-16,21 0 0,1 0 15,-1 0-15,0 0 0,0-21 16,-21 21-16,21 0 0,0 0 0,1 0 16,20-21-16,-21 21 0,0 0 15,0 0-15,1-21 0,20 0 0,-21 21 16,21 0-16,-20 0 0,20-21 16,-21 21-16,21 0 0,-20 0 0,20-22 15,-21 22-15,21 0 0,-20 0 0,-1 0 16,0-21-16,0 21 0,0 0 15,0 0-15,-21 0 0,22 0 0,-22 0 16,0 0-16,0-21 0,0 21 16,-22 0-16,22 0 0,-21 0 15,0 0-15,0 0 0,-21 0 0,-1 0 16,-20 0-16,-1 0 0,1 0 16,-1 0-16,-20 0 0,-1 0 0,0 0 15,-21 0-15,22 0 0,-22 0 16,0 0-16,0 0 0,0 0 15,-21-21 32</inkml:trace>
  <inkml:trace contextRef="#ctx0" brushRef="#br0" timeOffset="9725.76">1058 3493 0,'21'0'32,"1"-22"-32,-22 1 15,21 0-15,-21 0 16,21 21-16,0-21 0,-21 0 16,21-1-16,-21 1 0,21 21 0,-21-21 15,0 0-15,0 0 0,0 0 16,0-1-1,0 1-15,-21 21 0,0 0 16,0 0-16,0 0 0,0 0 16,-1 0-16,1 0 15,0 21-15,0 1 0,0-1 0,21 0 16,-21 21-16,21-21 16,-22 43-16,22-22 15,0-21-15,0 22 0,0-22 0,0 21 16,0-21-16,0 1 0,22-1 15,-1 0-15,-21 0 0,21 0 0,0-21 16,0 21-16,0 1 0,1-1 16,-1-21-16,21 21 0,-21 0 15,22-21-15,-22 21 0,0 0 0,21-21 16,-21 22-16,1-1 16,-1 0-16,0-21 0,-21 21 0,0 0 15,0 0-15,0 1 16,0-1-16,0 0 0,-21-21 15,-22 21-15,22 0 0,-21 0 0,0-21 16,-1 22-16,1-1 0,-22 0 16,22-21-16,0 0 0,-1 21 15,1-21-15,0 0 0,-1 0 0,22 0 16,-21 0-16,0 0 0,20-21 16,1 0-16,-21 21 0,21-21 0,0 21 15,21-22-15,0 1 0,-22 21 16,22-21-16,22 21 31,-1-21-15,21 21-16,-21 0 0,0 0 0,1-21 15</inkml:trace>
  <inkml:trace contextRef="#ctx0" brushRef="#br0" timeOffset="10899.46">1693 3704 0,'0'0'0,"0"-21"16,0 42 30,-21-21-46,21 21 0,-21 1 16,21-1-16,0 0 0,0 0 0,0 21 16,0-20-16,0-1 0,0 21 15,0-21-15,0 22 0,0-22 16,0 21-16,0-21 0,21 0 0,0 1 16,0-1-16,-21 0 0,22 0 15,-1-21-15,0 0 0,0 0 16,0 0-16,0-21 0,22 21 15,-22-21-15,0 0 0,0-1 0,0-20 16,22 21-16,-22-21 0,0 20 16,21-20-16,-20 21 0,-1-21 0,0 20 15,0-20-15,-21 0 0,0 21 16,0-22-16,0 22 0,0-21 16,0 21-16,0-22 0,0 22 0,0 0 15,0 42 1,0 21-1,0-20-15,0-1 16,0 21-16,0-21 0,0 22 16,0-1-16,0-21 0,0 21 15,0 1-15,0-22 0,0 21 16,0-21-16,21 22 0,0-22 0,1 0 16,-22 0-16,21 0 0,21 1 15,-21-22-15,0 0 0,22 0 0,-1 0 16,-21-22-16,22 1 0,-1 0 15,0 0-15,-21 0 0,22-22 0,-1 22 16,0-21-16,1 0 0,-22-1 16,21 22-16,-21-21 0,1-22 0,-1 22 15,0 0-15,0-22 16,-21 22-16,0-1 0,0-20 0,0 21 16,0-22-16,0 22 0,0-1 15,-21 1-15,21 21 0,-21 0 0,21 0 16,0-1-16,0 1 0,0 42 31,-21 1-31,21 20 0,0 0 16,0 1-16,0-1 0,0 21 0,0-20 15,0 20-15,0 1 0,0-22 16,0 22-16,0-22 0,0 0 0,0 22 16,0-43-16,0 21 0,0 1 15,0-22-15,0 21 0,0-21 0,0 0 16,0 1-16,0-1 15,0 0-15,0-42 32,0 0-17,0-1-15,0 1 16,0-21-16,0 21 0,0 0 0,0-1 16,21 1-16,-21-21 0,21 21 15,0 0-15,-21-1 0,21 1 0,0 0 16,1 0-16,-1 21 0,0-21 15,0 21-15,0 0 0,22 0 16,-22 0-16,21 0 0,-21 0 16,22 0-16,-1 21 0,0-21 0,-21 21 15,1 0-15,-1 0 0,0 1 16,-21-1-16,0 21 0,0 0 16,-21 1-16,0-22 0,-1 21 15,1-21-15,-21 22 0,21-22 0,0 0 16,-22 0-16,22-21 0,0 21 15,0 1-15,0-22 0,-22 0 16,22 0-16,0 0 0,0 0 16,0 0-16,-1 0 0,22-22 15,-21 22-15,21-21 0,-21 21 16,21-21-16,0 0 0,0 0 0,0 0 16,0-22-1,0 22-15,0 0 0</inkml:trace>
  <inkml:trace contextRef="#ctx0" brushRef="#br0" timeOffset="14074.55">4847 3323 0,'0'0'0,"0"21"47,0 1-47,0-1 16,21 0-16,0-21 15,-21 21 1,22-21-16,-1 0 16,0 0-16,0 0 15,0-21-15,0 21 0,-21-21 16,22 0-16,-1 21 0,0-22 0,0 1 16,0 0-16,0 0 0,-21 0 15,22 21-15,-1-21 0,-21-1 0,21 1 16,-21 0-16,0 0 0,0 0 15,0 0-15,0-1 16,-21 22 0,0 0-1,21 22 1,0 20-16,0-21 0,0 21 0,0 1 16,0-1-16,0 0 0,0 1 15,0-1-15,0 22 0,0-22 16,0 0-16,0 1 0,0-1 0,0 0 15,0 1-15,0-1 0,-22 0 16,22 1-16,-21-1 0,21 0 0,-21 1 16,21-22-16,0 21 0,0-21 15,0 0-15,-21 1 0,21-1 0,0 0 16,-21-21-16,0 0 16,-1-21-1,1 0-15,21-1 0,-21 1 0,0-21 16,0 0-16,-22 20 0,22-20 15,0 0-15,0 21 0,0-22 0,-22 1 16,22 21-16,21-22 16,-21 22-16,21 0 0,-21 21 0,21-21 15,-21 21-15,21 21 16,0 0 0,21 0-16,0 1 0,0-1 15,0 21-15,-21-21 0,22 22 0,-1-22 16,0 21-16,0 0 0,21-20 15,-20-1-15,-1 21 0,0-21 0,0 0 16,21-21-16,-20 22 0,-1-22 16,21 0-16,-21 0 0,22 0 0,-22 0 15,21-22-15,-21 1 0,22 0 0,41-21 16,-63 21-16,22-22 16,-1 22-16,-21 0 0,0-21 15,22-1-15,-43 22 0,21-21 16,-21 21-16,0-22 0,0 1 0,0 21 15,0-22-15,0 22 0,0 0 0,0 0 16,0 0-16,0 0 0,0 42 31,0 21-31,0-21 16,0 0-16,0 22 0,0-22 16,0 0-16,0 21 0,0-20 0,0 20 0,0-21 15,0 21-15,0-20 16,0-1-16,0 0 0,0 0 0,0 0 15,0 0-15,0 1 0,0-1 16,0 0-16,0 0 0,0 0 16,0 0-1,0-42 32,0 0-47,0 0 0,0-21 16,0 20-16,0 1 0,0 0 15,0-21-15,0 21 0,0-22 0,21 22 16,-21-21-16,21 21 0,-21-22 16,0 22-16,21-21 0,1 21 15,-22-1-15,21 1 0,0 0 0,0 0 16,0 21-16,0 0 16,1 0-16,-1 0 0,0 0 0,0 0 15,0 21-15,0 0 0,-21 22 16,22-22-16,-1 0 0,-21 21 0,0-21 15,0 22-15,21-1 0,-21-21 16,0 22-16,0-1 0,0-21 0,0 21 16,0-20-16,0 20 0,0-21 0,21 21 15,0-42 1,-21 22-16,21-22 0,1 0 0,-1 0 16,0 0-16,0 0 0,0-22 15,0 22-15,1-21 0,-1 0 16,21-21-16,-21 21 0,0-1 15,1-20-15,-1 21 0,-21-21 0,21-1 16,0 1-16,0 0 0,0-1 0,-21-20 16,0 20-16,0-20 0,22-1 15,-22 22-15,0-21 0,0-1 16,0 22-16,0-1 0,0 22 0,0-21 16,0 21-16,0 0 0,0-1 15,0 44 1,-22-1-1,22 21-15,0-21 0,0 22 0,0 20 16,0-21-16,0 1 0,0 20 16,0-20-16,0 20 0,0-21 0,-21 1 15,21-1-15,-21 0 0,21 1 16,0-1-16,0-21 0,-21 22 0,21-1 16,0-21-16,-21 0 15,21-42 16,0 0-15,0 0-16,0 0 0,21-1 0,0 1 16,-21 0-16,21-21 0,0 21 15,-21-1-15,22-20 16,-1 21-16,0 0 0,0 0 0,21-1 16,-20 1-16,-1 0 0,0 21 15,0 0-15,0 0 0,0 0 16,1 21-16,-22 0 0,0 1 0,0-1 15,21 0-15,-21 0 0,0 0 0,21 0 16,-21 1-16,0-1 0,0 0 16,0 0-16,0 0 0,21 0 0,-21 1 15,21-1-15,-21 0 16,0 0-16,21-21 0,1 21 0,-1-21 16,0 0-16,-21 21 0,21-21 0,0 0 15,0 0-15,1 0 0,-1 0 16,0 0-16,0-21 0,0 21 0,0-21 15,1 0-15,-1 0 16,0 0-16,0-1 0,-21 1 0,0-21 16,21 21-16,0-22 0,-21 1 15,0 21-15,0 0 0,0 0 16,0-1-16,0 1 0,0 0 16,0 42 15,0 0-16,-21 1-15,21-1 0,0 0 16,-21 21-16,21-21 0,0 1 0,0-1 16,0 0-16,0 0 0,0 0 0,0 22 15,0-22-15,0 0 0,0 0 16,0 0-16,0 0 0,0 1 16,21-22-1,0 0-15,1 0 0,-1 0 16,0 0-16,0 0 15,0-22-15,0 1 0,1 21 0,-1-21 16,0 0-16,0 0 0,0 21 16,0-21-16,1-22 0,-1 22 15,-21 0-15,21 0 0,-21-22 16,21 22-16,-21-21 0,0 0 0,0-1 16,0 22-16,0 0 15,0 0-15,0 42 31,0 0-31,0 0 16,0 0-16,0 1 0,0-1 16,21 0-16,-21 0 15,0 0-15,21-21 0,-21 21 0,22-21 16,-22 22-16,21-22 0,-21 21 16,0 0-16,0 0 15,21 0-15,-21 0 0,0 1 16,0-1-16,0 0 15,21 0-15,-21 0 0,0 0 16,0 1-16,21-22 16,0 0-16,1 0 15,-1 0-15,0 0 0,0 0 16,0-22-16,0 1 16,1 21-16,-22-21 0,21 0 0,0 0 0,0 0 15,-21-1-15,0 1 0,21 0 16,-21 0-16,21 0 0,-21 0 15,0-22-15,0 22 0,22 0 0,-22 0 16,21 0-16,-21 42 47,0 0-47,0 0 0,0 0 16,0 0-16,0 1 0,0-1 0,0 0 15,0 0-15,0 0 16,0 0-16,21 1 15,0-1-15,0-21 0,0 0 16,1 0 0,-1 0-16,0 0 0,0 0 15,0 0-15,0-21 0,1 21 0,-1-22 16,-21 1-16,21 0 0,0 0 16,0 0-16,-21 0 0,21-22 0,1 22 15,-22-21-15,0-1 0,21 1 16,-21 0-16,21-22 0,-21 22 15,0 0-15,21-22 0,-21 22 0,0-1 16,0 1-16,0 0 0,0-1 0,0 22 16,0 0-16,0 0 0,0 0 0,0 42 31,-21 0-31,21 0 16,-21 0-16,21 22 0,-21-1 15,21 0-15,0 1 0,0-1 0,0 0 16,0 1-16,0 20 0,0-20 0,0-1 15,0 0-15,0 1 0,0-22 16,0 21-16,0 0 0,0-20 0,0-1 16,0 0-16,0 0 0,0 0 15,0 0-15,0 1 0,21-1 0,0 0 16,0-21-16,-21 21 16,21-21-16,0 0 15,1 0 1,-1-21-16,0 21 0,-21-21 15,0 0-15,21-1 0,-21 1 16,21 0-16,-21-21 0,0 21 0</inkml:trace>
  <inkml:trace contextRef="#ctx0" brushRef="#br0" timeOffset="14307.42">8340 3408 0,'0'0'0,"-22"0"15,22 21 1,22-21 0,-1 0-16,0 0 15,0 0-15,0 0 0,0 0 0,1 0 16,-1-21-16,0 21 0,0-21 0,0 21 16,0-21-16,1 21 0,-1-22 15,0 1-15,0 21 0,-21-21 0,0 0 16,0 0-16,0 0 15</inkml:trace>
  <inkml:trace contextRef="#ctx0" brushRef="#br0" timeOffset="14486.32">7874 3323 0,'0'0'0,"-21"0"16,0 0-1,21 21 1</inkml:trace>
  <inkml:trace contextRef="#ctx0" brushRef="#br0" timeOffset="15477.83">8594 3747 0,'0'0'0,"21"0"15,0 0-15,0 0 16,0 0-16,0-22 16,1 1-16,-1 21 0,-21-21 0,21 21 15,0-21-15,0 21 0,-21-21 16,0 0-16,21 21 0,-21-22 16,0 1-16,0 0 0,0 0 15,0 0-15,0 0 16,-21 21-16,0 0 15,0 0 1,0 0-16,0 21 0,-1 0 16,22 0-16,0 0 0,-21 0 0,21 22 15,-21-22-15,21 21 0,0-21 16,0 1-16,0-1 0,0 21 0,0-21 16,0 0-16,21 1 0,0-1 15,1 0-15,-1-21 0,0 21 16,0-21-16,0 0 15,0 0-15,1 0 0,-1 0 16,0 0-16,0-21 0,0 0 16,0 21-16,-21-21 0,22 21 0,-22-22 15,21 1-15,-21 0 16,21 0-16,-21 0 0,21 0 0,-21-1 16,21 1-16,-21 0 0,0 0 15,21 0-15,-21 0 0,22-1 0,-1 1 16,-21 0-16,21 21 0,0-21 15,0 21-15,0 0 16,1 21-16,-22 0 16,21-21-16,-21 21 0,21 1 15,0-1-15,-21 0 0,0 0 0,21 0 16,0 0-16,-21 1 0,0-1 0,0 0 16,0 0-16,22 0 0,-22 0 15,0 1-15,0-1 0,0 0 16,-22-21 31,22-21-47,0 0 15,0-1-15,0 1 0,0 0 16,0 0-16,0 0 0,0 0 16,0-1-16,0-20 0,0 21 15,0 0-15,0 0 0,0-1 0,22 1 16,-1 0-16,-21 0 0,21 0 15,0 0-15,0 21 16,-21-22-16,21 22 0,1 0 0,-1 0 16,0 0-1,0 0-15</inkml:trace>
  <inkml:trace contextRef="#ctx0" brushRef="#br0" timeOffset="16350.43">9758 3556 0,'0'0'16,"0"42"-16,0-20 16,0-1-16,0 0 0,0 0 15,0 0-15,0 0 0,0 1 0,-21-1 16,21 0-16,0 0 0,0 0 16,0 0-16,0 1 0,0-1 0,0 0 15,0 0-15,0 0 0,0 0 16,21-21 15,0 0-31,-21-21 16,21 0-16,0 0 15,0 0-15,1 21 0,-1-21 0,0-1 16,-21-20-16,21 21 0,0 0 16,0 0-16,1-1 0,-1 1 0,0 0 15,0 0-15,0 0 0,0 21 0,1 0 16,-22-21-16,21 21 15,0 0-15,-21 21 0,0 0 16,0 0-16,0 0 16,0 0-16,0 1 0,21-1 0,-21 0 15,0 0-15,21 0 0,-21 0 0,0 1 16,21-1 0,-21 0-16,22-21 0,-1 21 0,0-21 15,0 0-15,0 0 0,0 0 16,22 0-16,-22 0 0,0 0 15,0-21-15,22 21 0,-22-21 0,0 21 16,0-21-16,21-1 0,-20 1 16,-1 0-16,0 0 0,0 0 0,-21 0 15,0-1-15,21-20 0,-21 21 0,0-21 16,0 20-16,0-20 0,-21 21 16,21 0-16,-21 0 0,0-1 0,0 22 15,-1 0-15,1 0 16,0 0-16,0 0 0,0 22 15,0-1-15,-1 0 0,22 0 0,-21 0 16,0 0-16,21 22 0,-21-22 16,21 21-16,0-21 0,0 1 0,0-1 15,0 21-15,0-21 0,0 0 0,21 1 16,0-1-16,0 0 0,1 0 16,-1 0-16,0 0 0,0 1 0,0-1 15,-21 0-15,21 21 0,1-21 16,-1 1-16,0 20 0,-21 0 0,21-21 15,0 22-15,-21-1 0,0 0 16,21-20-16,-21 20 0,22 21 0,-22-20 16,0-1-16,0 0 15,0 1-15,21-1 0,-21 0 0,0 1 0,0-22 16,0 21-16,0-21 0,0 22 16,0-22-16,-21 0 0,-1 0 0,22 0 15,-21-21-15,0 22 0,0-22 0,0 0 16,0 0-16,-1 0 15,1 0-15,0 0 0,0-22 16,0 1-16,0 0 0,-1 0 0,1 0 16,0-22-16,-21 1 0,21 0 15,-1-1-15</inkml:trace>
  <inkml:trace contextRef="#ctx0" brushRef="#br0" timeOffset="16578.59">9927 3366 0,'0'0'0,"-21"-22"0,21 1 16,-21 21 0,0 0 30,-1 21-30,1-21 0</inkml:trace>
  <inkml:trace contextRef="#ctx0" brushRef="#br0" timeOffset="17894.45">12446 2604 0,'0'-22'0,"0"44"0,0-65 0,0 22 16,0 0-16,0 0 0,0-22 15,0 22-15,0 0 0,0 0 16,0 42 15,0 0-31,0 22 16,0-1-16,0 0 0,0 22 0,0-22 16,0 22-16,0-22 0,0 21 0,-21 1 15,21-22-15,-21 22 0,-1-22 16,22 22-16,-21-22 0,0 21 0,0-20 15,0-1-15,21 0 0,-21 1 16,-1-1-16,1 0 0,0-20 0,0-1 16,0 0-16,21 0 0,0 0 15,-21-21-15,21-21 32,-22 0-32,22 0 15,0 0-15</inkml:trace>
  <inkml:trace contextRef="#ctx0" brushRef="#br0" timeOffset="18600.05">11726 3196 0,'0'0'0,"-21"0"16,21-21 0,0 0-1,21 21 1,0 0-16,22-21 0,-1 21 0,0-21 15,22 21-15,-1-22 0,1 1 16,-1 0-16,1 0 0,21 0 0,-22 0 16,1-1-16,-22 1 0,21 0 15,1 0-15,-22 0 0,22-22 0,-22 22 16,0 0-16,1-21 0,-22 21 0,21-1 16,-21-20-16,1 21 0,-22 0 15,0-43-15,0 43 0,0 0 16,0 0-16,-22 21 15,22-21-15,-21 21 0,0 0 16,0 0-16,0 21 16,0 0-16,-1 0 0,1 21 0,0 1 15,21 20-15,0-20 0,-21-1 16,0 21-16,21 1 0,-21-22 0,21 22 16,0-1-16,0 1 0,-22-22 15,22 22-15,-21-22 0,21 21 0,-21-20 16,21-1-16,0-21 0,0 22 0,0-22 15,-21 0-15,21 0 0,0 0 16,0-42 15,0 0-15,0 0-16,21 0 0,-21-1 0,0-20 16,21 21-16,0-21 0,1-1 15,-1 1-15,0 21 0,0-22 0,21 1 16,-20 21-16,20-21 0,0 20 15,-21 22-15,64-21 0,-64 21 16,0 0-16,22 0 0,-22 0 0,-21 21 16,21 1-16,-21-1 0,0 21 15,21-21-15,-21 43 0,0-43 16,0 21-16,0-21 0,-21 1 16,0 20-16,21-21 0,-21 0 0,21 0 15,-21 22-15,21-22 0,-22-21 16,22 21-16,0 0 0,0 0 15,0 1-15,0-44 32,22 22-32,-1-21 15,0 0-15</inkml:trace>
  <inkml:trace contextRef="#ctx0" brushRef="#br0" timeOffset="18972.46">13293 3471 0,'21'0'16,"0"0"0,0 0-16,0 0 15,0-21-15,1 0 0,-1 21 16,0-21-16,0 21 0,21-21 16,-20 0-16,-1-1 0,21 1 15,-21 0-15,0 0 0,-21 0 16,0 0-16,22-1 0,-22 1 0,0 0 15,0 0-15,-22 21 16,1 0-16,0 0 16,0 21-16,-21 0 0,20 0 0,1 1 15,0-1-15,-21 21 0,21-21 16,-1 22-16,22-22 0,-21 21 16,21-21-16,0 22 0,0-22 0,0 0 15,0 0-15,0 0 0,0 0 16,21-21-16,-21 22 0,22-22 15,-1 0-15,0 0 0,21 0 16,-21 0-16,1 0 0,-1-22 0,0 22 16,0-21-16,0 0 0,0 0 0,1 21 15</inkml:trace>
  <inkml:trace contextRef="#ctx0" brushRef="#br0" timeOffset="19572.16">14922 2794 0,'0'0'15,"0"-21"-15,0 42 32,0 0-32,0 0 0,0 22 15,0-1-15,0 0 0,0 22 0,0-1 16,0 1-16,-21 21 0,21-1 0,-21 1 15,21 0-15,-21-22 0,21 22 16,0-1-16,-21 1 0,0 0 0,-1-1 16,22 1-16,-21 0 0,0-1 15,0-20-15,0 21 0,-22-22 0,22 1 16,0-1-16,0 1 0,0-1 16,0 1-16,-1-22 0,1 0 0,21 1 15,0-1-15,0-21 0,0 0 16,0-42-1,0 0-15,0-21 16,0-1-16,0 1 0</inkml:trace>
  <inkml:trace contextRef="#ctx0" brushRef="#br0" timeOffset="19991.04">14605 3260 0,'0'0'0,"0"-43"0,0 22 16,0 0-16,0-21 0,0 21 0,0-22 15,0 22-15,0 0 0,21 0 16,0-22-16,0 22 0,1 0 0,-1 0 16,0 0-16,21 0 0,-21-1 15,22 1-15,-1 21 0,0 0 0,1 0 16,-1 0-16,0 0 0,1 0 15,-1 21-15,0 1 0,-20-1 16,20 21-16,-21 0 0,-21-20 0,0 20 16,0 0-16,0 1 0,-21-1 0,0 0 15,0 1-15,-22-1 0,1-21 16,0 21-16,20-20 0,-20-1 16,0 0-16,21 0 0,-1-21 0,-20 21 15,21-21-15,0 0 16,0 0-16,21-21 31,21 0-15,0 0-16,0 0 0,0 21 15,0-22-15,1 1 16,-1 0-16,0 21 0</inkml:trace>
  <inkml:trace contextRef="#ctx0" brushRef="#br0" timeOffset="20415.5">15155 3175 0,'0'-21'16,"21"0"-16,1 0 15,-1-1-15,0 1 0,0 0 16,0 21-16,0-21 0,22 21 16,-22-21-16,0 21 0,0-21 0,0 21 15,1 0-15,-1 0 0,0 0 16,0 0-16,0 21 0,0 0 15,1 0-15,-1 0 0,0 22 0,-21-22 0,0 21 16,21 0-16,-21 1 16,0-1-16,0 22 0,0-22 15,-21-21-15,21 21 0,-21-20 16,0-1-16,21 0 0,-22-21 0,22 21 16,-21-21-1,21-21 1,0 0-16,0 0 0,0-1 15,0-20-15,0 21 0,21 0 16,-21-22-16,0 1 0,22 21 0,-1-21 16,0-1-16,-21 22 0,21-21 0,0 21 15,-21-1-15,21 1 16,1 0-16,-22 0 0,21 0 0,0 21 16,0 0-16,0 0 15,0 0 1,-21 21-16,22-21 0</inkml:trace>
  <inkml:trace contextRef="#ctx0" brushRef="#br0" timeOffset="20875.27">16150 3048 0,'0'0'0,"-21"0"0,-43 64 16,22-43-16,21 0 0,0 21 16,0-21-16,-1 22 0,1-1 0,0 0 15,0 1-15,0-22 0,21 21 16,0-21-16,0 22 0,0-22 0,0 0 16,0 0-16,21 0 0,0-21 0,0 0 15,0 0-15,22 0 0,-22 0 16,21 0-16,1 0 0,-1 0 0,0-21 15,1 0-15,-1 0 0,0 0 16,1 0-16,-1-1 0,0 1 16,-21 0-16,22-21 0,-22 21 0,0-22 15,-21 22-15,0-21 0,0-1 16,0 22-16,0-21 0,-21 21 0,-21 0 16,20-22-16,1 22 0,-21 21 15,0-21-15,20 21 0,-20 0 0,0 0 16,-1 0-16,22 0 0,-21 0 15,21 0-15,-22 21 0,22-21 0,0 21 16,0 0-16,21 1 0,0-1 16,0 0-16,0 0 0,0 0 0,0 0 15,21 1-15,0-22 16,0 0-16,1 0 0,-1 0 16</inkml:trace>
  <inkml:trace contextRef="#ctx0" brushRef="#br0" timeOffset="21250.59">16785 3006 0,'-21'0'16,"21"21"-16,-21 0 15,21 0-15,0 0 0,-21 22 16,21-1-16,0 0 0,0 1 0,0-1 15,0 22-15,0-22 0,0 21 16,0 1-16,0-22 0,0 22 0,0-22 16,0 22-16,0-1 0,0 1 0,0-1 15,0 1-15,0 20 0,-22-20 16,22-1-16,-21 22 0,0-22 0,21 1 16,-21-1-16,0 1 0,21-1 0,-21 1 15,-1-22-15,22 22 0,0-22 16,-21 22-16,21-22 0,-21-21 15,21 21-15,0-20 0,-21-1 0,21 0 16,0 0-16,0-42 16,0 0-16,0 0 15,0-1-15,0-20 0,0 0 0,0-1 16,0 1-16,0-21 0,0-1 16</inkml:trace>
  <inkml:trace contextRef="#ctx0" brushRef="#br0" timeOffset="21566.53">16573 3514 0,'0'0'0,"0"-43"0,0 1 16,0-85-16,0 106 15,22-21-15,-1-1 0,0 22 16,0 0-16,0 0 0,22 0 0,20-22 16,-21 43-16,1 0 15,-22 0-15,21 0 0,1 0 0,-1 21 16,-21 1-16,0-1 0,0 0 15,1 42-15,-22-41 0,0 20 16,0-21-16,0 21 0,-22-20 16,1 41-16,-21-42 0,21 0 15,0 1-15,-1-1 0,1 0 16,0 0-16,0-21 0,0 21 0,0-21 16,-1 0-16,22-21 46,0 0-46,0 0 0,22 21 16,-1-21-16</inkml:trace>
  <inkml:trace contextRef="#ctx0" brushRef="#br0" timeOffset="21934.08">17187 3366 0,'0'0'0,"21"0"0,22 0 16,-22-22-16,21 22 0,1-21 0,-1 0 0,0 0 16,1 0-16,-1 0 15,-21-1-15,21 1 0,-20 0 0,-1 0 16,0 0-16,0 0 16,-21-1-16,0 1 0,0 0 0,0 0 0,-21 21 15,0 0-15,0 0 16,-1 0-16,1 0 0,-21 0 0,21 21 15,0 0-15,-1 0 0,1 1 16,0-1-16,0 0 0,21 21 0,-21 1 16,21-22-16,0 21 0,0-21 15,0 22-15,0-22 0,0 0 16,0 0-16,21 0 0,0 0 0,0 1 16,0-1-16,1-21 0,-1 0 15,0 0-15,0 0 16,21 0-16,-20 0 0,-1-21 0,0 21 15,0-22-15,-21 1 0</inkml:trace>
  <inkml:trace contextRef="#ctx0" brushRef="#br0" timeOffset="22342.36">17843 3048 0,'0'0'15,"0"-21"-15,22-21 16,-1 42-16,-21-22 0,21 22 15,0 0-15,0 0 16,0 0-16,1 22 0,-1-1 16,-21 0-16,21 0 0,0 0 15,0 0-15,-21 1 0,21 20 0,1 21 16,-22-20-16,0-22 16,0 21-16,0-21 0,0 22 0,0-22 15,-22 0-15,1 0 0,21 0 16,-21-21-16,0 0 15,21-21 17,0 0-32,0 0 0,0 0 15,0 0-15,0-1 0,0-20 16,0 21-16,0-21 0,21 20 0,0-20 16,-21 21-16,0 0 0,21-22 15,1 22-15,-1 0 0,-21 0 0,21 21 16,0-21-16,0 21 0,0 0 15,1 0 1,-1 0-16,0 21 0,-21 0 16,0 0-16,0 0 15</inkml:trace>
  <inkml:trace contextRef="#ctx0" brushRef="#br0" timeOffset="23494.9">18373 3493 0,'0'0'0,"42"-43"16,-21 22-16,0 21 15,-21-42-15,21 21 0,22-1 0,-22-20 16,0 0-16,0-1 0,22 1 16,-22 0-16,21-22 0,-21 22 15,0-22-15,22 22 0,-22-21 0,0-1 16,0 22-16,0-22 0,1 22 15,-22 0-15,0 20 0,0-20 16,0 21-16,0 0 0,0 0 16,-22 42-1,1 0-15,0 0 0,21 0 16,-21 22-16,0-1 0,21 0 0,-21 22 16,-1-22-16,1 22 0,0-22 15,21 21-15,-21-20 0,21 20 0,-21-20 16,21 20-16,0-21 0,0 1 15,0-1-15,0 0 0,0-20 16,0 20-16,0-21 0,0 0 0,0 0 16,21 1-16,0-22 0,0 21 15,0-21-15,1 0 0,-1 0 0,0 0 16,21 0-16,-21 0 0,1 0 16,-1-21-16,0-1 0,0 22 0,0-21 15,0 0-15,1 0 0,-1 0 16,0-22-16,0 22 0,-21-21 0,21 21 15,0-22-15,1 1 0,-22 0 16,21 21-16,-21-22 0,21 22 0,-21 0 16,0 0-16,0 42 31,-21 0-31,21 0 16,0 22-16,-21-22 0,21 21 15,-22-21-15,22 22 0,0-22 0,0 21 16,0-21-16,0 0 0,0 1 15,0-1-15,0 0 0,0 0 0,22 0 16,-1-21-16,0 0 0,0 21 16,0-21-16,0 0 0,1 0 0,-1 0 15,0 0-15,21 0 0,-21-21 16,22 0-16,-22 21 0,0-21 0,21 0 16,-20 0-16,-1-1 15,0 1-15,21 0 0,-21-21 0,1 21 16,-1-22-16,-21 22 0,21-21 0,-21 21 15,21-1-15,-21-20 0,0 21 16,-21 42 15,0-21-31,21 21 0,0 0 16,-21 1-16,-1 20 0,22-21 16,-21 0-16,21 22 0,-21-22 0,21 0 15,0 0-15,0 0 0,0 0 16,0 1-16,0-1 0,0 0 15,0 0-15,21-21 0,0 21 0,1-21 16,-1 0-16,0 0 16,0 0-16,21 0 0,-20 0 0,-1-21 15,0 21-15,21-21 0,-21 0 16,22 0-16,-22-1 0,0 1 0,0 0 16,0 0-16,1 0 0,-1-22 15,0 22-15,0-21 0,-21 21 0,0-22 16,21 22-16,-21 0 0,0 0 15,0 0-15,0 0 0,-21 21 32,21 21-32,0 0 15,0 0-15,0 0 0,0 22 16,-21-22-16,21 0 0,0 21 0,0-21 16,0 1-16,0 20 0,-21-21 15,21 0-15,0 0 0,0 1 0,0-1 16,-21 0-16,21 0 0,-22-21 15,22 21-15,-21 0 16,0-21 0,21-21-1,-21 21-15,21-21 0,-21 0 0,21 0 16,-21 0-16</inkml:trace>
  <inkml:trace contextRef="#ctx0" brushRef="#br0" timeOffset="23705.78">19410 2709 0,'0'0'0,"-21"0"0,-1 0 16,1 0 0,0 0-16,0 0 15,0 0 32,0 0-47</inkml:trace>
  <inkml:trace contextRef="#ctx0" brushRef="#br0" timeOffset="23867.68">18394 2858 0,'0'0'0,"-43"21"0,1-21 0,21 21 15,0-21-15,0 0 0,21 21 16,21-21 0,21 0-16,-21 0 0,22 0 0,-1 0 15,0 0-15,-21 0 0,43-21 16,-22 0-16</inkml:trace>
  <inkml:trace contextRef="#ctx0" brushRef="#br0" timeOffset="26130.14">21018 3133 0,'-21'0'0,"42"0"32,1-21-17,-1 21-15,0-22 16,21 22-16,-21-21 0,22 0 0,-1 0 15,0 21-15,1-21 0,20 0 16,-20-22-16,-1 22 0,21 0 0,-20-21 16,-1 20-16,-21-20 0,22 0 15,-22-1-15,21 1 0,-21 0 16,-21-1-16,0 1 0,0-21 16,0 20-16,0 22 0,0-21 0,0-1 15,0 22-15,-21 0 0,21 0 16,-21 0-16,0 0 0,-22 21 0,22 0 15,0 0-15,0 0 0,-21 0 16,20 0-16,1 21 0,-21 0 0,21 0 16,0 21-16,-22 22 0,22-1 15,0 1-15,0-1 0,0 22 0,-1 0 16,1-22-16,21 22 0,0 0 16,0-1-16,0 22 0,0-21 15,0 21-15,0-22 0,0 22 0,0 0 0,0 0 16,0 0-16,0-1 15,0 1-15,0 0 0,0 21 0,-21-21 16,0 0-16,0 0 0,0-1 0,-1-20 16,1 21-16,0-21 0,0-1 15,0 1-15,21-22 0,0 1 0,0-1 16,0-20-16,0-1 0,0 0 0,0 1 16,0-22-16,21 0 0,0 0 15,0-21-15,0 0 0,1 0 16,-1-21-16,0 21 0,0-21 0,0-21 15,0 20-15,1-20 16,20 21-16,-21-43 0,21 22 0,1-21 0,-1-1 16,0-21-16,-20 1 0,20-1 15,0 0-15,-21-20 0,22 20 16,-22-21-16,0 0 0,-21 0 0,0 1 16,0-1-16,0 21 0,-21 0 15,0-20-15,-22 41 0,22-21 0,-21 22 16,0-1-16,-1 22 0,1-21 0,0 41 15,-1-20-15,-20 21 0,20 21 16,1-21-16,0 21 0,21 0 0,-22 0 16,22 0-16,0 0 15,0 0-15,42 0 32,0 0-32,0-21 0,22 21 15,-22-22-15,21 22 0,0-21 16,1 0-16,20 0 0,-20 0 0,-1 0 15,21-22-15,-20 22 0,-1 0 16,0 0-16,1 0 0,-1-1 0,0 1 16,-20 0-16,-1 0 0,21 21 0,-42-21 15,21 0-15,0 21 16,-21 21 15,0 21-31,0-21 16,0 0-16,0 22 0,-21-22 15,21 21-15,0 1 0,0-22 0,0 21 16,0 0-16,0-20 0,0-1 0,21 0 16,1 0-16,-22 0 0,21 0 15,0-21-15,0 0 0,0 0 16,22 0-16,-22 0 0,0 0 16,0-21-16,0 0 0,22 21 0,-22-21 15,21-21-15,-21 20 0,0 1 16,22-21-16,-22 21 0,0-22 0,0 1 15,0 21-15,1-21 16,-22 20-16,0-20 0,21 21 0,-21 0 16,0 0-16,0 42 31,0 0-31,0 0 16,0 21-16,0-20 0,-21 20 15,21-21-15,0 21 0,0-20 0,0 20 16,0-21-16,0 0 0,0 0 15,0 1-15,0-1 0,0 0 0,21-21 16,0 0-16,0 0 0,0 0 16,0 0-16,1 0 0,-1 0 15,21 0-15,-21 0 0,0-21 0,1 0 16,-1 21-16,0-22 0,-21 1 16,0-21-16,0 21 0,0 0 15,0-1-15,0 1 0,-21-21 16,0 21-16,-1 0 0,1-1 0,0 1 15,0 0-15,0 21 0,0-21 16,-22 21-16,22 0 0,0 0 16,0-21-16,42 21 31,0-21-31,21 21 0,-20 0 16,20 0-16,-21-22 15,21 22-15,1 0 0,-1 0 0,-21 0 0,22 0 16,-1 0-16,-21 0 15,0 0-15,22 0 0,-22 22 0,0-1 16,0 0-16,0 0 0,-21 0 16,0 0-16,0 1 0,0 20 0,0-21 15,0 0-15,0 0 0,0 1 0,0 20 16,0-21-16,0 0 16,0 0-16,0 1 0,0-1 15,0-42 16,-21-1-31,21 1 16,0 0-16,0-21 0,0 21 16,0-1-16,21-20 0,0 21 15,-21-21-15,22 20 0,-1-20 16,0 21-16,21 0 0,-21 0 0,1 21 16,-1-22-16,0 22 0,0 0 15,0 0-15,0 0 0,1 0 0,-1 0 16,-21 22-16,0-1 0,21 0 15,-21 0-15,0 0 0,0 0 0,0 1 16,0 20-16,0-21 0,0 0 16,0 0-16,-21 1 0,21-1 15,0 0-15,0 0 0,-21-21 16,21 21-16,-22-21 16,22-21-1,0 0 1,0 0-16,0 0 0,0-1 0,0 1 15,22 0-15,-1-21 0,0 21 16,0-22-16,0 22 0,22 0 16,-22-21-16,21 20 0,0 1 0,1 0 15,-1 21-15,0-21 0,1 21 0,-22 0 16,21 0-16,-21 0 0,1 21 16,-1 0-16,-21 0 0,21 1 15,-21 20-15,0-21 0,21 0 16,-21 0-16,0 22 0,0-22 15,0 0-15,0 0 0,0 0 0,0 1 16,0-1-16,0 0 0,0 0 16,21-21-16,0 0 15,-21-21 17</inkml:trace>
  <inkml:trace contextRef="#ctx0" brushRef="#br0" timeOffset="27823.69">25061 3450 0,'0'0'0,"0"-21"46,0 0-46,21 21 0,1-21 16,-22 0-16,21-22 0,0 22 0,0-21 16,0 21-16,0-22 0,1 1 15,-1 0-15,21-1 0,-21-20 0,22 20 16,-1 1-16,-21-21 0,21 20 16,-20 1-16,20 0 0,-21 20 0,-21 1 15,0-21-15,0 21 16,-21 21-16,0 0 0,-22 0 15,22 0-15,-21 21 0,21 0 16,0 0-16,-1 0 0,-20 22 16,42-22-16,-21 21 0,21 1 0,0-22 15,0 21-15,0 0 0,0 1 16,0-22-16,0 21 0,0 1 0,21-22 16,-21 21-16,21-21 0,0 22 15,-21-22-15,0 21 0,22-21 0,-22 0 16,21 1-16,-21-1 0,0 0 15,0 0-15,-21-21 16,-1 0-16,1 0 16,0 0-16,-21 0 0,21 0 0,-1 0 15,1-21-15,0 0 0,0 0 16,0-1-16,-22-20 0,43 21 16,-21 0-16,0 0 0,0-1 0,21 1 15,0 0-15,0 42 31,0 0-31,21 1 16,0 20-16,-21-21 0,21 0 0,1 0 16,-1 22-16,0-22 0,0 0 15,0 0-15,0 0 0,1 1 0,-1-22 16,0 21-16,0-21 0,0 0 16,22 0-16,-22 0 0,21 0 0,0 0 15,-20 0-15,20-21 0,0-1 0,1 1 16,20 21-16,-21-21 15,-20-21-15,20 21 0,0-1 0,-21-20 16,1 21-16,-1-21 0,0 20 16,0-20-16,-21 0 0,0 21 0,0-1 15,0-20-15,0 21 0,0 0 16,0 42 15,-21 0-31,21 0 0,0 0 16,0 1-16,-21 20 0,21-21 0,-21 21 15,21 1-15,0-22 0,-22 21 16,22-21-16,0 1 0,0-1 0,0 21 16,22-21-1,-1 0-15,0-21 0,0 0 16,0 0-16,0 0 0,22 0 0,-22 0 16,0 0-16,0-21 0,0 0 15,1 21-15,-1-21 0,0 0 0,0 0 16,0-22-16,0 22 0,-21 0 15,0-21-15,22 20 0,-22-20 0,21 21 16,-21-21-16,0 20 0,0 1 16,0 0-16,0 42 31,0 0-31,0 1 16,-21 20-16,21-21 0,-22 21 0,22 1 15,0-22-15,0 21 0,0-21 16,0 1-16,0-1 0,0 0 0,0 0 15,0 0-15,0 0 0,22-21 16,-1 0-16,0 0 0,0 0 0,0 0 16,0 0-16,22 0 0,-22-21 15,21 21-15,-21-21 0,22 0 0,-22 0 16,21 0-16,1-22 0,-22 22 16,0-21-16,21 21 0,-21-22 0,-21 1 15,22 21-15,-22-22 0,0 22 16,21-21-16,-21 21 0,0-22 15,0 22-15,0 0 0,0 0 16,0 42 0,0 0-1,0 0-15,0 22 0,-21-22 16,21 21-16,-22 1 0,22 20 0,-21-21 16,21 22-16,0-22 0,-21 22 0,21-22 15,-21 22-15,21-22 0,-21 21 16,21-20-16,0 20 0,0-20 0,0-1 15,-21 21-15,21-20 0,-22 20 16,1-20-16,21 20 0,0-21 16,-21 22-16,21-22 0,-21-21 0,21 22 15,-21-1-15,21-21 0,0 0 16,0 1-16,0-1 0,0 0 0,21-21 31,-21-21-15,0 0-16,21-1 0,-21 1 0,0 0 15,0-21-15,0-1 0,0 1 0,0 0 16</inkml:trace>
  <inkml:trace contextRef="#ctx0" brushRef="#br0" timeOffset="28151.28">26606 3196 0,'0'0'0,"0"-42"0,0 21 0,22-64 16,-22 64-1,0 0-15,21 0 0,0-1 0,0 22 16,21-21-16,-20 21 0,20 0 16,43-21-16,-43 21 0,0 0 15,1 0-15,-1 0 0,0 0 16,1 21-16,-22 0 0,0 1 0,0-1 16,-21 0-16,0 0 0,0 21 15,0-20-15,-21 20 0,0-21 16,0 21-16,-22-20 0,1 20 0,0-21 15,-1 0-15,1 22 0,0-22 16,-1 0-16,1 0 0,0 0 0,20-21 16,-20 21-16,21-21 0,0 0 15,42 0 17,-21-21-32,21 0 0,0 21 15,0-21-15,1 0 0</inkml:trace>
  <inkml:trace contextRef="#ctx0" brushRef="#br0" timeOffset="28521.06">27199 3133 0,'0'0'0,"21"0"0,0-21 16,22-1-1,-1 1-15,-21 21 0,0-21 0,1 0 16,-1 21-16,0-21 0,0 0 16,0-1-16,0 22 0,1-42 15,-22 21 1,-22 21 0,1 0-16,0 21 0,0 0 15,0 0-15,0-21 0,-1 22 16,22-1-16,0 0 0,-21 21 0,21-21 15,0 1-15,0-1 0,0 0 16,0 0-16,0 0 0,0 0 0,0 1 16,0-1-16,21-21 0,1 21 15,-1-21-15,0 0 0,0 0 16,0 0-16,0 0 0,1 0 16,20 0-16,-21-21 0,0 0 0,0 21 15</inkml:trace>
  <inkml:trace contextRef="#ctx0" brushRef="#br0" timeOffset="28922.83">27749 2963 0,'0'-21'0,"0"42"0,-21-42 0,21 0 16,0 0-16,0 0 16,0 0-16,21 21 15,1 0-15,-1 0 0,0 0 16,0 0-16,0 0 0,22 0 0,-22 0 15,0 0-15,0 0 0,0 21 16,0 0-16,1 0 0,-1 21 16,-21-20-16,0-1 0,21 0 0,-21 0 15,0 21-15,0-20 0,0-1 16,0 0-16,0 0 0,0 0 0,-21 0 16,21 1-16,0-1 0,-21-21 15,-1 0-15,22-21 31,0-1-31,0 1 16,0 0-16,0 0 0,22 0 16,-1 0-16,-21-1 0,0 1 0,21-21 15,-21 21-15,21 0 0,-21-22 16,0 22-16,21 0 0,0 0 16,-21 0-16,22-1 0,-22 1 0,0 0 15,21 0-15,-21 0 0,21 21 16,-21-21-16,0-1 0,21 22 0,0-21 15</inkml:trace>
  <inkml:trace contextRef="#ctx0" brushRef="#br0" timeOffset="31098.77">28914 3366 0,'0'0'16,"0"21"-16,21-21 15,0 0-15,0 0 0,0-21 16,0-1-16,1 1 15,-1 0-15,-21 0 0,21 0 0,0-22 16,0 22-16,0-21 0,1 0 16,-1 20-16,0-20 0,0 0 15,0-1-15,22 1 0,-22 0 16,0 21-16,0-22 0,0 22 0,0 0 16,1 21-16,-1 0 0,-21 21 31,0 0-16,0 0-15,0 1 0,0-1 16,0 0-16,21-21 47,0 0-31,-21-21-1,0 0-15,0-1 16,0 1-16,0 0 0,0 0 15,-21 0-15,21 0 16,-21 21-16,0-22 0,-1 22 16,1 0-16,0 0 15,21 22-15,-21-22 0,0 21 0,0 0 16,-1 21-16,1-21 0,0 22 16,0-22-16,0 21 0,21 1 15,-21-22-15,21 21 0,-22 0 0,22-20 16,0 20-16,0-21 0,0 21 15,22-20-15,-1-1 0,0 0 16,0 0-16,21 0 0,-20 0 0,20-21 16,-21 0-16,21 22 0,22-22 15,-22 0-15,1 0 0,-1 0 16,-21-22-16,21 1 0,1 0 16,-1 0-16,-21 0 0,22-22 0,-22 22 15,21-21-15,-21 0 0,0-1 16,22 1-16,-22-22 0,0 22 0,-21-21 15,21 20-15,0-20 0,1 20 16,-22-20-16,21 21 0,0-22 0,0 22 16,-21-1-16,21 1 0,0 0 15,1 21-15,-22-1 0,0 1 16,21 0-16,-21 0 0,0 42 31,-21 0-31,-1 0 16,1 22-16,0-1 0,0 0 15,0 22-15,21-22 0,0 22 16,-21-22-16,21 22 0,0-22 0,0 0 16,0 1-16,0-1 0,0 0 15,0 1-15,0-1 0,0-21 16,0 21-16,21-20 0,0-1 0,0 0 16,0 0-16,0 0 0,22 0 15,-22 1-15,0-22 0,21 0 0,1 0 16,-1 0-16,0 0 0,1 0 15,-1-22-15,0 22 0,1-21 0,-1 0 16,22 0-16,-22 0 0,0 0 16,1-1-16,-1 1 0,-21-21 15,21 21-15,-20-22 0,-1 22 0,-21-21 16,0 0-16,0 20 0,0 1 16,0-21-16,-21 21 0,-1 0 15,1 21-15,0 0 0,0 0 16,0 0-16,-22 0 0,22 21 15,0 0-15,-21 0 0,-1 0 0,22 22 16,-21-22-16,0 21 0,20-21 16,1 22-16,0-1 0,0-21 15,21 0-15,-21 0 0,21 22 0,0-22 16,0 0-16,0 0 0,21 0 16,0-21-16,0 0 0,0 0 15,1 0-15,-1 0 16,0 0-16,0 0 0,0-21 0,0 0 15,1 21-15,-1-21 0,0 0 16,0-22-16,0 22 0,0 0 16,-21-21-16,22 21 0,-1-22 15,0 22-15,-21-21 0,0 21 0,21-1 16,-21 1-16,21 0 0,-21 0 16,0 42-1,-21 0 1,0 0-16,21 1 0,0 20 0,-21-21 15,21 0-15,-21 22 0,21-22 16,0 0-16,0 0 0,0 0 0,0 0 16,21 1-16,0-1 15,0-21-15,0 0 0,0 0 0,1 0 16,-1 0-16,0 0 16,21 0-16,-21 0 0,1 0 0,20 0 15,-21-21-15,21-1 0,1 22 16,-22-21-16,0-21 0,21 21 0,-20 0 15,-1-1-15,0-20 0,0 21 16,0-21-16,0 20 0,1-20 0,-22 21 16,0 0-16,0 0 0,0-1 15,-22 22 1,1 0-16,0 22 0,21-1 16,-21 0-16,21 21 0,-21-21 0,21 1 15,0 20-15,0-21 16,0 0-16,0 22 0,0-22 0,0 0 15,0 0-15,21 0 0,-21 0 16,0 1-16,21-1 0,-21 0 16,-21-21 31,21-21-47,-21 21 15,21-21-15,-21 21 0,-1 0 16,1 0-1,0 0-15,0 0 16,21 21 0,0 0-1,21-21 1,0 0-16,0 0 0,1 0 0,20 0 16,-21 0-16,21 0 0,-20 0 15,20 0-15,0 0 0,1 0 16,-22 0-16,21 0 0,0 0 0,1-21 15,-22 0-15,21 21 0,-21-22 0,22 1 16,-22 0-16,21 0 0,-21 0 16,1 0-16,-1-22 0,-21 22 15,0 0-15,21-21 0,-21 20 0,0 1 16,0 0-16,0 0 16,0 0-16,-21 0 15,0 21-15,-1 21 16,22 0-1,0 0-15,0 0 16,0 22-16,0-22 0,0 0 0,0 0 16,0 0-16,0 22 0,0-22 15,0 0-15,0 0 0,22 0 0,-22 0 16,0 1-16,0-1 0,0 0 16,0 0-16,-22-21 15,1 0-15,21 21 0,-21-21 16,0 0-16,0 0 15,0 0-15,-1 0 16,1 0 0,0-21-16,0 0 0,0 21 15,0-21-15</inkml:trace>
  <inkml:trace contextRef="#ctx0" brushRef="#br0" timeOffset="32462.27">1947 5271 0,'0'0'0,"-21"0"0,21-22 0,-21 22 16,0-21-16,0 21 15,-1 0 1,22 21 0,-21 1-16,21-1 0,0 0 15,0 0-15,0 21 0,0-20 16,0 20-16,0-21 0,0 21 0,0-20 16,0-1-16,0 0 15,0 0-15,0 0 0,0 0 0,0 1 16,0-44 31,0 1-47</inkml:trace>
  <inkml:trace contextRef="#ctx0" brushRef="#br0" timeOffset="32874.03">1799 4911 0,'-21'0'0,"42"0"0,-42-21 0,0 21 16,0 0-16,-1 0 15,1 21-15,21 0 0,-21-21 16,21 21-16,-21 0 0,21 0 0,0 1 16,21-22 15,0 0-31,-21-22 15,21 1-15,1 21 16,-1-21-16,-21 0 0,21 0 0,0 0 16,-21-1-16,0 1 15,0 0-15,0 0 0,0 0 16,0 0-16,-21 21 16,0 0-16,0 0 0,-1 0 15,1 0-15,0 21 16,21 0-16,-21 0 0,21 0 15,-21 0-15,21 22 0,0-22 0,0 0 16,0 0-16,0 0 0,0 1 16,21 20-16,0-21 0,0 0 0,-21 0 15,21-21-15,1 22 16,-1-1-16,0-21 0,21 0 0,-21 21 16</inkml:trace>
  <inkml:trace contextRef="#ctx0" brushRef="#br0" timeOffset="34979.35">2201 5144 0,'0'0'0,"0"21"0,0 0 0,0 0 16,0 0-16,0 0 0,0 22 16,0-22-16,0 0 0,0 0 0,0 22 15,0-22-15,0 0 16,0 0-16,0 21 0,0-20 0,0-1 15,0 0-15,0 0 0,0 0 16,0 0-16,0 1 0,-21-1 16,0-21-1,21-21 1,0-1 0,0 1-16,0 0 0,0 0 15,21-21-15,0 20 0,-21-20 0,21 21 16,1-21-16,-1-1 0,0 22 15,-21-21-15,42 21 0,-21-1 16,1 1-16,-1 0 0,0 0 16,0 21-16,0 0 0,0 0 0,1 21 15,-1 0-15,-21 0 0,21 1 16,0-1-16,-21 0 0,0 21 0,0-21 16,0 22-16,0-22 0,0 21 15,21-21-15,-21 22 0,0-22 0,0 0 16,0 0-16,0 0 0,21 1 15,-21-1-15,22-21 0,-1 21 16,0-21-16,0 0 0,0 0 16,0 0-16,22 0 0,-22 0 0,0-21 15,21 0-15,-20-1 0,20 22 16,-21-42-16,21 21 0,-20 0 16,20 0-16,-21-22 0,0 22 0,22-21 15,-22 21-15,0-22 0,-21 1 16,21 0-16,-21-1 0,0-20 0,0 20 15,0-20-15,0 21 0,0-1 16,0-20-16,0 20 0,0 1 16,0 21-16,0-21 0,0 20 0,0 1 15,-21 21-15,21-21 16,0 42 0,0 0-16,-21 22 0,21-1 15,0 0-15,-21 1 0,21-1 16,0 22-16,0-1 0,0-21 0,0 22 15,0-1-15,0-20 0,0 20 16,0-20-16,0-1 0,0 0 0,0 1 16,0-1-16,0-21 0,0 21 15,0-20-15,21 20 0,0-21 0,-21 0 16,21-21-16,0 21 0,0-21 16,1 0-16,-1 0 0,0 0 15,0 0-15,0-21 16,0 0-16,1 0 0,-1 0 0,0 0 15,0-22-15,21 22 0,-20-21 16,-1-1-16,0 22 0,-21-21 16,21 0-16,0-1 0,0 1 15,1 21-15,-22-22 0,0 22 0,0 0 16,0 0-16,21 0 0,-21 42 47,0 0-47,0 0 0,0 0 15,0 1-15,0 20 0,0-21 0,0 21 16,-21-20-16,21-1 0,0 21 16,0 0-16,0-20 0,0 41 15,0-42-15,0 0 16,0 1-16,21-1 0,0 0 0,0-21 16,0 21-16,0-21 0,1 0 15,-1 0-15,0 0 16,0-21-16,0 21 0,0-21 0,22 0 15,-22-1-15,0 1 0,0 0 16,0 0-16,-21-21 0,22 20 0,-1 1 16,-21-21-16,21 21 0,-21-22 15,0 22-15,0 0 0,0-21 0,0 21 16,21-1-16,-21 1 0,0 42 47,0 1-32,0-1-15,0 0 0,0 21 0,0-21 16,0 1-16,0-1 0,0 0 16,0 21-16,0-21 0,0 1 0,0-1 15,0 0-15,0 0 0,0 0 0,0 0 16,21 1-16,0-22 16,-21 21-16,22-21 0,-1 0 15,0 0-15,0 0 16,0 0-16,0 0 0,1 0 0,-1-21 15,0 21-15,0-22 0,0 1 16,0 0-16,22 0 0,-22 0 16,0 0-16,0-22 0,0 22 0,-21 0 15,22-21-15,-1 20 0,-21-20 16,0 21-16,0-21 0,0 20 0,0 1 16,0 0-1,-21 21-15,-1 0 16,1 21-16,0-21 0,21 21 0,0 1 15,-21-22-15,21 21 0,0 0 16,0 0-16,0 0 0,0 0 16,0 1-16,21-1 15,0 0-15,0 0 0,1 0 0,-1 0 16,-21 1-16,21-1 0,0 0 0,0 0 16,-21 0-16,21-21 0,1 21 15,-22 1-15,21-22 0,-21 21 0,42-21 16,-21 0-1,0 0-15,1 0 0,-1 0 16,0 0-16,0 0 0,0 0 0,0 0 16,1-21-16,-1-1 0,0 1 15,0 0-15,0 0 0,0 0 16,-21 0-16,0-1 0,22 1 16,-22 0-16,21-21 0,-21 21 0,0-1 15,0 1-15,0 0 0,0 0 16,0 0-16,0 42 47,0 0-47,0 0 0,0 0 15,0 1-15,0-1 0,0 0 0,0 21 16,0-21-16,-21 1 0,21-1 16,0 0-16,-22 0 0,22 0 0,0 0 15,0 1-15,0-1 0,0 0 16,-21-21-16,21 21 0,0-42 47,0 0-47,0 0 15,0-1-15,0 1 0,0 0 0,0 0 16,21 0-16,-21-22 0,22 22 16,-1-21-16,0 0 0,-21 20 0,21-20 15,0 21-15,0 0 0,22 0 16,-22-1-16,0 1 0,0 21 15,0 0-15,1 0 0,-1 21 0,0-21 16,0 22-16,-21-1 16,0 0-16,0 0 0,21 0 0,-21 22 15,0-22-15,0 0 0,0 0 0,0 21 16,0-20-16,0-1 0,-21 21 16,21-21-16,0 0 0,-21 1 0,21-1 15,-21 0-15,21 0 16,-21-21-16,21-21 31,0 0-15,0 0-16,0-1 0,0 1 0,0 0 15,-22 0-15</inkml:trace>
  <inkml:trace contextRef="#ctx0" brushRef="#br0" timeOffset="35298.18">3048 5165 0,'21'0'0,"-42"0"0,0 0 15,0 0-15,42 0 16,21 0-1,-21 0-15,22-21 16,-22 21-16,21 0 0,0-22 0,1 22 16,-1-21-16,0 0 0,1 21 15,-1 0-15,0-21 0,-20 21 0,20-21 16,-21 21-16,0 0 0,0 0 16,1 0-16,-1 0 15,0 0-15,0 0 31</inkml:trace>
  <inkml:trace contextRef="#ctx0" brushRef="#br0" timeOffset="35923.82">7260 4805 0,'0'-21'0,"0"42"0,0-63 0,0 63 47,0 21-47,0 0 0,0 1 0,0-1 16,0 22-16,0-1 0,-21 1 15,21-1-15,-21-21 0,0 22 0,21-1 16,0 1-16,-22-22 0,22 1 0,-21 20 16,0-21-16,21-20 0,0 20 15,0-21-15,-21 0 0,21 0 0,0 1 16,0-1-16,-21-21 31,0-21-15,-1 21-16,22-22 15</inkml:trace>
  <inkml:trace contextRef="#ctx0" brushRef="#br0" timeOffset="37171.1">6625 5588 0,'0'0'16,"-21"0"-16,42 0 15,0 0-15,0 0 16,1-21-16,20 21 0,-21-21 15,21 21-15,1-21 0,-1 21 16,0-22-16,22 1 0,-22 21 16,1-21-16,-1 0 0,21 0 0,-20 0 15,-1-1-15,22-20 0,-22 21 0,0 0 16,22-22-16,-22 22 0,0-21 0,22 0 16,-43 20-16,21-20 0,-20 0 15,-1 21-15,0-22 0,-21 22 0,0 0 16,0 0-16,0 0 0,0-1 15,0 1-15,0 0 0,-21 21 16,0 0-16,-1 0 16,22 21-16,-21 0 0,0 1 15,21 20-15,0 0 0,-21 1 0,0-1 16,21 0-16,-21 22 0,21-22 16,0 22-16,0-22 0,0 21 0,0-20 15,-22 20-15,22-20 0,0-1 16,-21 0-16,21 1 0,0-22 0,0 21 15,0-21-15,0 0 0,0 1 0,0-1 16,0 0-16,0 0 16,0-42 15,0 0-31,0 0 0,0-1 0,21 1 16,1 0-16,-22-21 0,21 21 15,0-22-15,0 1 0,0 0 16,0-1-16,22 22 0,-22-21 0,0-1 15,21 22-15,-20 0 0,20 0 16,-21 0-16,0 0 0,0 21 0,1 0 16,-1 0-16,0 0 0,0 0 0,-21 21 15,0 0-15,0 0 0,0 0 16,0 0-16,0 22 0,0-22 0,0 0 16,0 21-16,0-20 0,0-1 15,21 21-15,-21-21 0,21 0 16,-21 1-16,0-1 0,22-21 0,-1 21 0,0-21 15,0 0 1,0 0-16,0 0 0,1 0 0,-1 0 16,0 0-16,0-21 0,0 0 0,0-1 15,1 1-15,-1 0 16,-21-21-16,0 21 0,21-1 0,-21 1 16,21-21-16,-21 21 0,0-22 0,0 22 15,21 0-15,-21-21 0,0 21 16,0-1-16,0 1 0,0 42 31,0 1-15,0-1-16,0 0 0,0 21 15,0-21-15,0 22 0,-21-22 16,21 21-16,0-21 0,0 1 0,0 20 16,0-21-16,0 0 0,0 22 0,0-22 15,0 0-15,0 0 16,21-21-16,0 0 0,-21 21 0,22-21 15,-1 0-15,0 0 0,0 0 16,0 0-16,0-21 0,1 21 0,20-21 16,-21 0-16,0 0 0,22-1 0,-22 1 15,21 0-15,-21 0 16,0-21-16,1 20 0,20-20 0,-21 21 16,0 0-16,0-22 0,-21 22 0,22 0 15,-22 0-15,21 0 0,-21 0 16,0-1-16,-21 22 31,-1 0-31,1 0 0,0 0 0,0 22 16,21-1-16,-21 0 0,0 0 0,21 0 15,-22 0-15,22 1 0,0-1 16,0 0-16,0 0 0,0 0 0,0 0 16,0 1-16,22-1 0,-1 0 0,-21 0 15,21 0 1,-21 0-16,21-21 0,-21 22 0,0-1 15,0 0-15,0 0 32,-21-21-17,0 0-15,0 0 0,-1 0 16,1 0-16,0 0 16,0-21-1,0 0-15,21 0 16,-21-1-16,21 1 0</inkml:trace>
  <inkml:trace contextRef="#ctx0" brushRef="#br0" timeOffset="37370.99">8340 5017 0,'0'0'0,"-22"-22"16,1 1-1,0 21 48,21 21-63</inkml:trace>
  <inkml:trace contextRef="#ctx0" brushRef="#br0" timeOffset="39014.1">10541 5609 0,'0'-21'31,"0"0"-15,0 0-16,21 0 0,0-1 16,-21 1-16,21 0 0,1 0 15,-1 0-15,0-22 0,0 1 0,0 0 16,0-1-16,1-20 0,20 21 0,-21-22 15,0 1-15,0 20 0,1-20 16,-1-1-16,0 22 0,-21 0 16,0 20-16,0 1 0,0 0 0,0 0 15,-21 21-15,0 0 0,-1 0 16,1 21-16,-21 0 0,21 22 16,0-22-16,-22 21 0,22 0 15,0 1-15,21-1 0,0 0 0,0 1 16,0-1-16,0 0 0,0-20 15,0 20-15,21 0 0,-21-21 0,21 22 16,0-1-16,1-21 0,-1 0 0,0 22 16,-21-22-16,21 0 0,0 0 15,-21 0-15,0 1 0,0-1 0,0 0 16,0 0-16,0 0 16,-21-21-1,0 0-15,0 0 0,0 0 0,-1 0 16,1-21-16,0 21 15,21-21-15,-21 21 0,0-21 0,0 0 16,-1-1-16,1 1 0,0 0 16,21 0-16,-21 21 0,21 21 47,0 0-47,0 0 0,0 1 0,21-1 15,0 0-15,0 0 0,1 0 16,-1-21-16,0 21 15,0-21-15,0 0 0,0 0 0,1 0 0,-1 0 16,21 0-16,-21 0 0,22 0 16,-22 0-16,21-21 0,-21 0 15,22 0-15,-22 21 0,21-21 0,0 0 16,-20-1-16,-1 1 0,21-21 16,-21 21-16,0 0 0,1-1 0,-22 1 15,21-21-15,-21 21 0,21 0 0,-21-22 16,0 22-16,0 0 0,0 0 15,0 0-15,0 42 32,0 0-32,0 0 15,0 0-15,0 0 0,0 22 0,0-22 16,0 0-16,0 21 16,0-20-16,0-1 0,0 21 0,0-21 15,0 0-15,0 1 0,21-1 16,-21 0-16,21-21 0,0 0 15,1 0-15,-1 0 0,0 0 16,0 0-16,0 0 0,0 0 16,1 0-16,-1-21 0,0 0 0,0-1 15,0 1-15,-21 0 0,21 0 0,1 0 16,-22 0-16,21-1 0,-21 1 16,0 0-16,0 0 0,0-21 0,0 20 15,0 1-15,0 0 0,0 0 16,0 42 15,0 0-31,-21 0 0,21 1 16,0-1-16,0 0 0,0 0 0,0 0 15,0 22-15,21-22 0,-21 0 16,0 0-16,21 0 0,0 0 0,0-21 16,0 22-16,1-22 0,20 0 15,-21 0-15,21 0 0,1 0 0,-1 0 16,-21 0-16,22-22 0,41 1 15,-41 0-15,-22 0 0,21 0 16,-21 0-16,22-1 0,-22 1 16,0 0-16,0-21 0,-21 21 0,0-1 15,0 1-15,0-21 0,0 21 16,0-22-16,0 22 0,0 0 16,0 0-16,-21 21 0,0 0 15,21 21 1,0 0-16,0 0 0,0 22 15,0-1-15,0-21 0,0 22 16,0-1-16,0 21 0,0-20 0,0-1 16,0 0-16,0 22 0,0-22 0,0 22 15,0-1-15,0-20 16,0 20-16,0 1 0,0-22 0,0 21 16,0 1-16,0-1 0,0-20 0,0 20 15,0 1-15,-21-1 0,-1 1 16,22-22-16,-21 22 0,0-22 0,0 0 15,21 1-15,-21-1 0,21-21 0,-21 21 16,21-20-16,0-44 31,0 1-31,0 0 0,0 0 16,0-21-16,0-1 0,0 1 0,0-22 16,0 1-16,0-1 0</inkml:trace>
  <inkml:trace contextRef="#ctx0" brushRef="#br0" timeOffset="39338">12192 5503 0,'0'0'0,"0"-42"0,0 0 16,-21-1-16,21 22 0,0-21 0,-21 21 15,21 0-15,0-1 0,0-20 16,0 21-16,0 0 0,0 0 0,0-1 16,21 1-16,0 0 0,0 0 0,21-21 15,-20 42-15,20-22 0,0 22 16,-21 0-16,22 0 0,-1 0 0,-21 22 15,0-1-15,1 21 0,-1-21 0,0 22 16,-21-22-16,0 21 16,0-21-16,0 22 0,0-22 0,0 0 15,-21 21-15,0-21 0,-1 1 0,1-1 16,0 0-16,0-21 0,0 21 16,0 0-16,-1-21 0,22 21 15,-21-21-15,21-21 31,0 0-15,21 0-16,1 21 0,-22-21 16,21 0-16</inkml:trace>
  <inkml:trace contextRef="#ctx0" brushRef="#br0" timeOffset="39662.81">12848 5207 0,'21'-21'16,"-42"42"-16,85-63 0,-22 21 0,-21-1 0,21 1 16,-20 0-16,-1 0 0,0 0 15,-21 0-15,0-1 0,0 1 0,0 0 16,-21 21 0,0 0-16,-1 0 0,1 21 15,0 0-15,0 1 0,0-1 16,0 21-16,-1-21 0,1 22 15,0-1-15,0-21 0,21 21 0,-21-20 16,21 20-16,0-21 0,0 0 0,0 0 16,0 1-16,0-1 0,0 0 15,21 0-15,0-21 0,0 0 16,0 0-16,1 0 0,-1 0 0,0 0 16,0 0-16,21-21 0,-20 21 15,-1-21-15,0 21 0,21-21 0,-21-1 16,1 1-16</inkml:trace>
  <inkml:trace contextRef="#ctx0" brushRef="#br0" timeOffset="40037.6">13335 5080 0,'0'0'0,"0"-21"0,21 21 0,0 0 0,-21-21 16,21 21-16,1 0 15,-1-21-15,0 21 0,0 0 16,0 0-16,0 0 0,1 21 0,-1 0 15,0 0-15,0 0 0,-21 0 16,0 22-16,21-22 0,-21 0 0,0 21 16,0-20-16,0-1 0,0 0 15,0 21-15,-21-21 0,21 1 0,-21-1 16,0-21-16,21 21 0,0 0 16,-21-21-16,-1 0 0,1 0 15,0 0 1,21-21-16,0 0 15,0 0-15,0-1 16,0 1-16,0 0 0,0-21 0,21 21 16,0-22-16,1 1 0,-22 0 0,21-1 15,0 1-15,0 0 0,-21 20 16,21-20-16,0 21 0,-21 0 16,22 0-16,-22-1 0,0 1 15</inkml:trace>
  <inkml:trace contextRef="#ctx0" brushRef="#br0" timeOffset="42238.67">14732 5398 0,'-21'0'15,"21"-22"1,0 1-16,0 0 0,0 0 16,0 0-16,0-22 15,0 22-15,21-21 0,0 21 16,0-22-16,-21 1 0,21-21 0,1 20 15,20 1-15,-21-22 0,21 22 16,-20 0-16,20-1 0,0 22 0,1 0 16,-1 0-16,-21 0 0,21 21 0,-20 0 15,-1 0-15,21 0 0,-21 21 16,-21 0-16,0 0 0,21 0 0,-21 1 16,0-1-16,0 0 0,0 0 15,0 0-15,0 0 16,0-42 31,0 0-47,0 0 15,0 0-15,-21 0 0,21-1 16,0 1-16,-21 0 0,0 0 0,0 21 16,0-21-16,-1 21 0,1 0 15,0 0-15,0 0 0,0 0 0,0 0 16,-1 0-16,1 0 0,0 21 15,0 0-15,0 0 0,0 22 0,-1-22 16,1 21-16,0 0 0,0 1 16,0-1-16,21 22 0,-21-22 0,21 0 15,0 1-15,0-1 0,0 0 16,0-21-16,0 22 0,0-22 16,21 0-16,0 0 0,0 0 0,21 1 15,-20-22-15,20 0 0,-21 0 16,21 0-16,1 0 0,-1 0 0,0 0 15,1 0-15,-1-22 0,0 22 0,22-21 16,-22 0-16,1 0 0,-22-21 16,21 20-16,0-20 0,-20 21 0,20-21 15,-21-22-15,0 22 0,0-1 16,1-20-16,-22-1 0,21 22 16,-21-21-16,21 20 0,-21-20 0,0 20 15,0 1-15,21 0 0,-21-1 16,0 1-16,0 0 0,0 21 0,0-22 15,0 22-15,0 0 0,-21 42 32,21 0-32,-21 0 0,0 22 0,-1-1 15,22 0-15,-21 1 0,21-1 16,-21 22-16,21-1 0,-21 1 0,21-1 16,0-21-16,0 22 0,0-1 15,0-20-15,0-1 0,0 0 16,0 1-16,21-22 0,0 0 0,0 21 15,-21-20-15,22-22 0,-1 21 16,-21 0-16,21-21 0,0 0 0,0 0 16,0 0-16,22 0 0,-22 0 0,0 0 15,21 0-15,1-21 0,-22 0 16,21-1-16,1 1 0,-1 0 0,0 0 16,1-21-16,-22 20 0,21-20 0,-21 21 15,22-21-15,-22-1 0,0 1 16,-21 0-16,0-1 0,0 22 0,0-21 15,0 21-15,0-1 0,-21 1 16,0 21-16,-1 0 0,1 0 16,0 0-16,0 0 0,0 0 0,0 0 15,-22 21-15,22 1 0,0-1 16,0 21-16,0-21 0,-1 22 0,1-1 16,0-21-16,21 21 0,0 1 15,-21-1-15,21-21 0,0 22 0,0-22 16,0 0-16,0 21 0,0-21 0,0 1 15,21-22-15,0 0 16,0 0-16,1 0 0,-1 0 16,0 0-16,0 0 0,0 0 15,0 0-15,1-22 0,-1 1 0,0 0 16,0 0-16,0 0 0,0 0 16,1-1-16,-22-20 0,0 21 15,21-21-15,-21-1 0,21 22 0,-21-21 16,0-1-16,0 22 0,0-21 15,0 21-15,0 0 0,0 42 32,0 0-32,0 0 15,0 0-15,0 22 0,-21-22 0,21 21 16,0 0-16,-21-20 0,21 20 16,0-21-16,0 21 0,0-20 15,0-1-15,0 0 0,21 0 0,0 0 16,0-21-16,0 0 0,0 21 15,1-21-15,-1 0 0,0 0 0,0 0 16,0 0-16,0 0 0,1-21 0,20 0 16,-21 21-16,0-21 0,0 0 15,1 0-15,-1-1 0,0-20 0,21 21 16,-21-21-16,1-1 0,-1 1 16,21 0-16,-21-1 0,0 1 0,1 21 15,-22-22-15,0 22 0,0 0 16,0 42 15,-22 0-31,22 1 0,-21 20 16,21 0-16,0-21 0,0 22 0,0-22 15,0 21-15,0 1 0,0-22 16,0 0-16,21 21 0,1-21 0,-22 1 16,0-1-16,21 0 0,-21 0 15,0 0 1,-21-21 15,-1 0-31,1-21 0,21 0 16,-21 21-16,0-21 0,21 0 15,-21 21-15,0 0 16,-1 0-16,1 21 31,21 0-31,0 0 16,0 0-16,0 0 15,21-21-15,1 22 16,-1-22-16,0 0 0,0 0 0,0 0 16,0 0-16,1 0 0,20 0 15,-21 0-15,21 0 0,-20-22 0,20 1 16,0 21-16,-21-21 0,22 0 0,-22 0 16,0 0-16,21-1 0,-20 1 15,-1-21-15,0 21 0,0-22 0,0 1 16,-21 21-16,0-21 0,0-1 15,21 1-15,-21 21 0,0 0 16,0-1-16,0 1 0,0 0 0,-21 21 16,21 21-1,-21 0-15,21 1 0,-21-1 0,21 21 16,0-21-16,0 22 0,0-1 16,0-21-16,21 21 0,-21-20 0,21-1 15,0 21-15,1-21 0,-22 0 0,21-21 16,-21 22-16,21-1 0,-21 0 15,0 0 1,-21-21-16,0 0 0,-1 0 16,1 0-16,0 0 15,0 0-15,-21 0 0,20 0 0,1-21 16,0 0-16</inkml:trace>
  <inkml:trace contextRef="#ctx0" brushRef="#br0" timeOffset="42906.03">18627 5080 0,'21'-21'31,"0"0"-15,-21 0-16,21 21 0,0-43 0,0 22 16,-21 0-16,22-21 0,-1-1 15,0 22-15,0-21 0,0-1 0,0-20 16,1 21-16,-1-1 0,-21-20 0,21 20 15,0-20-15,-21 21 16,0-1-16,0-20 0,0 42 0,0-22 16,0 1-16,0 21 0,0 0 15,0 42 1,-21 0 0,21 21-16,-21 1 0,0-1 0,21 0 15,-22 22-15,22-1 0,0 1 16,-21-1-16,21 1 0,0-1 0,-21-20 15,21 20-15,0 1 0,0-22 0,0 0 16,0 1-16,0-22 16,0 21-16,21-21 0,0 0 0,1 1 15,-1-22-15,0 0 16,0 0-16,0 0 0,0-22 16,-21 1-16,0 0 0,0 0 15,22 0-15,-22 0 0,0-1 16</inkml:trace>
  <inkml:trace contextRef="#ctx0" brushRef="#br0" timeOffset="43099.03">18732 4699 0,'0'0'0,"22"0"31,-1 0-15,21 0-16,-21 0 15,0-21-15,1 21 0,20 0 16,-21 0-16,21-21 0,-20 21 16,20 0-16,-21 0 0,0-21 0,22 21 15,-22 0-15</inkml:trace>
  <inkml:trace contextRef="#ctx0" brushRef="#br0" timeOffset="44751.39">19748 5017 0,'0'0'16,"22"0"-16,-1 0 0,-21-22 0,21 22 16,0-21-16,-21 0 0,21 0 15,0 0-15,-21 0 0,0-1 0,0 1 16,0 0-16,0 0 0,0-21 0,0 20 15,0-20-15,0 21 0,0-21 16,0 20-16,-21-20 0,0 21 0,0 0 16,0 0-16,0 21 15,-22 0-15,1 0 0,21 0 0,-22 21 16,1-21-16,0 42 0,-1-21 0,22 22 16,-21-22-16,21 42 0,-64 85 15,85-105-15,0 20 16,0-20-16,0-1 0,0 0 15,0-21-15,0 22 0,0-22 0,21 0 16,0 0-16,1-21 0,-1 0 0,0 0 16,21 0-16,-21 0 0,22 0 15,-22 0-15,21 0 0,-21-21 0,1 0 16,20 0-16,-21 0 0,0-1 16,22 1-16,-22-21 0,0 0 15,0 20-15,-21-20 0,21 0 0,-21-1 16,21 1-16,-21 0 0,0-1 0,0 22 15,0-21-15,0 21 0,0 0 16,0-1-16,0 1 0,0 42 31,0 1-31,0-1 0,0 21 0,0-21 16,0 22-16,0-1 0,0 0 16,0 1-16,0-22 0,0 21 0,0 0 15,22-20-15,-1 20 0,0-21 16,-21 0-16,21-21 0,0 21 0,0-21 15,1 0-15,-1 0 0,21 0 16,-21 0-16,0 0 0,22-21 16,-1 21-16,-21-21 0,22 0 0,-1 0 15,-21-22-15,0 22 0,22-21 0,-22 0 16,0-1-16,-21 1 0,21 0 16,-21-1-16,21-41 0,-21 20 15,0 22-15,0-1 0,0 1 16,0 0-16,0-1 0,0 1 0,0 21 15,0 0-15,0 42 16,0 0-16,0 21 16,0-20-16,0 20 0,0 0 0,0 1 15,0-1-15,0 0 16,0 1-16,0-1 0,0 21 0,-21-20 0,0-1 16,0 0-16,0 1 15,21-22-15,-22 21 0,1-21 0,21 1 16,-21-1-16,21 0 0,0 0 0,-21-21 15,21-21 17,0 0-32,0 0 15,0-1-15,21 1 0,0 0 0,-21 0 16,21 0-16,1-22 0,-1 22 0,21 0 16,-21 0-16,0 0 15,22 0-15,-22-1 0,42 1 16,-20 0-16,-22 21 0,0 0 0,0 0 15,0 0-15,-21-21 0,-21 21 32,0 0-17,0 0-15,0 0 0,0 0 0,-1 0 16,1 0-16,0 0 0,0 21 0,0-21 16,0 0-16,21 21 15,-22 0-15,1-21 0,21 22 0,-21-1 16,21 0-16,0 0 0,0 0 0,-21 22 15,21-22-15,0 0 16,-21 0-16,21 21 0,0-20 0,0-1 16,0 0-16,0 0 0,0 0 15,21 0-15,0-21 0,0 22 0,0-1 16,1-21-16,-1 0 0,21 21 0,-21-21 16,22 0-16,-22 0 0,21 0 15,-21 0-15,22 0 0,-22 0 0,21-21 16,0 0-16,-20-1 0,20 22 15,-21-21-15,21 0 0,-20 0 0,-1 0 16,0-22-16,0 22 0,0-21 16,-21 21-16,0-22 0,21 22 0,-21-21 15,0 21-15,0 0 0,0-1 16,-21 22 15,0 0-31,21 22 0,-21-1 0,0 21 16,21-21-16,-21 0 0,21 1 15,0 20-15,-22-21 0,22 21 0,0-20 16,0-1-16,0 0 0,0 0 0,0 0 16,0 0-16,22-21 0,-1 22 15,0-22-15,0 0 0,0 0 16,22 0-16,-22 0 0,0 0 16,0 0-16,21-22 0,-20 22 0,-1-21 15,21 0-15,-21 0 0,22 0 16,-22 0-16,0-1 0,0 1 15,0-21-15,0 21 0,-21-22 0,22 22 16,-22 0-16,0 0 0,0 0 16,0 0-16,-22 21 15,1 0-15,0 0 0,0 21 16,21 0-16,0 0 0,0 0 16,-21 0-16,21 1 0,0-1 0,0 21 15,0-21-15,0 0 0,0 1 0,0-1 16,0 0-16,0 0 0,0 0 15,0 0-15,-21-21 0,21 22 16,-22-22 0,1 0-1,0 0-15,0 0 16,21-22-16,0 1 0</inkml:trace>
  <inkml:trace contextRef="#ctx0" brushRef="#br0" timeOffset="47868.98">22394 5101 0,'0'0'0,"21"0"0,1 0 16,-1 0-16,0 0 0,0-21 15,21 21-15,-20-21 0,-1 0 0,21 0 16,-21 21-16,0-22 0,1 1 15,-1 0-15,21 0 0,-42-21 0,21 20 16,0 1-16,1-21 0,-22 21 16,21 0-16,-21-22 0,0 22 15,0-21-15,21 21 0,-21-22 0,0 22 16,0 0-16,0-21 0,0 20 16,0 1-16,0 0 0,0 0 0,0 0 15,-21 21 1,0 21-16,-1 0 15,1 0-15,0 22 0,21-1 16,-21 0-16,0 22 0,21-22 0,-21 22 16,21-1-16,0 1 0,0-1 15,-22 1-15,22-1 0,-21 1 16,21-1-16,0 1 0,0-1 0,-21 22 16,0-22-16,0 22 0,21-22 0,-21 22 15,-1 0-15,22-22 0,-21 22 16,0-22-16,21 1 0,0-1 0,0 1 15,0-1-15,0 1 0,0-22 0,0 1 16,0-1-16,0 0 0,0-21 16,21 1-16,0-1 0,1-21 0,-1 0 15,21 0-15,-21-21 0,22-1 0,-1 1 16,-21 0-16,21 0 0,-20-21 16,20 20-16,-21-20 0,0 0 0,0-1 15,1 1-15,-1 0 0,0-22 16,-21 22-16,0-22 0,0 1 0,0-1 15,0-20-15,0 20 0,-21 1 16,0-1-16,-1 1 0,-20-1 0,0 22 16,21-22-16,-22 22 0,1 21 15,21 0-15,-22 0 0,22-1 0,-21 1 16,21 21-16,0 0 0,42 0 47,0 0-47,0-21 15,0 0-15,0 21 0,22-21 0,-22 21 16,21-21-16,-21-1 0,22 1 16,-1 0-16,-21 0 0,22 0 15,-22 0-15,42-43 0,-42 43 16,1-21-16,-1 20 0,-21 1 16,21-21-16,-21 21 0,21 0 0,-21-1 15,0 1-15,0 42 31,0 1-31,0-1 0,0 0 16,0 21-16,0 1 0,0-22 16,0 21-16,0 0 0,0-20 0,0-1 15,0 21-15,0-21 0,0 0 16,21 1-16,0-1 0,1 0 16,-1-21-16,0 0 0,21 0 15,-21 0-15,1 0 16,-1 0-16,0-21 0,0 0 0,21 21 15,-20-22-15,-1 1 0,0 0 16,0-21-16,0 21 0,0-1 0,1-20 16,-1 21-16,-21 0 0,21-22 0,-21 22 15,0 42 17,0 1-32,0-1 0,0 0 15,0 0-15,0 0 0,-21 22 0,21-22 16,0 0-16,0 0 0,0 0 15,0 0-15,0 1 0,0-1 16,21-21-16,0 0 0,0 0 16,0 0-16,1 0 15,-1 0-15,0 0 0,0 0 0,0 0 16,0-21-16,1-1 0,-1 22 0,0-21 16,0 0-16,-21 0 0,0 0 15,0 0-15,0-22 0,0 22 0,0-21 16,0 21-16,0-1 0,0-20 15,-21 21-15,0 0 0,0 0 0,-1-1 16,1 22-16,0-21 0,0 21 16,21-21-1,0 0 1,0 0-16,21 21 16,21-21-16,-20 21 0,-1 0 0,0 0 15,21-22-15,-21 22 0,22 0 0,-22 0 16,0 0-16,21 0 0,-20 0 15,-1 22-15,21 20 0,-42-21 16,21 0-16,-21 0 0,21 22 16,-21-22-16,0 21 0,0 22 15,0-43-15,0 21 0,0-21 16,0 1-16,0-1 0,0 0 16,0 0-16,0 0 0,0 0 15,-21-42 16,21 0-15,0 0-16,0 0 16,0 0-16,0-22 0,0 22 0,0-21 15,21 21-15,-21-22 0,22 1 16,-1 21-16,-21-22 0,21 22 0,0 0 16,0 0-16,0 0 0,1 0 0,-1-1 15,0 22-15,0 0 16,0 0-16,0 0 0,-21 22 15,22-1-15,-22 0 0,0 0 16,0 21-16,21-20 0,-21 20 0,0-21 16,0 21-16,0-20 0,0 20 15,0-21-15,-21 0 0,21 0 16,-22 1-16,22-1 16,0-42 15,0-1-31,0 1 15,0 0-15,0 0 0,0 0 16,22-22-16,-1 1 0,0 21 16,0-21-16,0 20 0,22-20 15,-1 21-15,-21 0 0,21 0 0,-20 21 16,20 0-16,-21 0 0,21 0 0,-20 0 16,-22 21-16,21 0 0,-21 0 15,21 0-15,-21 0 0,0 1 0,0 20 16,0-21-16,0 0 0,0 0 15,0 1-15,0-1 0,0 0 0,0 0 16,0-42 31,0 0-47</inkml:trace>
  <inkml:trace contextRef="#ctx0" brushRef="#br0" timeOffset="48422.66">26501 4614 0,'0'0'16,"21"-21"-16,-21 0 0,21 0 15,0 21 1,-21 21-1,0 21-15,0-20 0,0 20 0,21 0 16,-21 1-16,0-1 0,0 0 0,0 1 16,0-1-16,0 0 15,0 1-15,-21-1 0,21-21 0,-21 0 0,21 0 16,0 1-16,-21-1 16,21 0-16,-21-21 0,21-21 31,0 0-31,0-1 0,0 1 15</inkml:trace>
  <inkml:trace contextRef="#ctx0" brushRef="#br0" timeOffset="48823.43">26543 4360 0,'-21'22'0,"42"-44"0,-63 65 15,20-22-15,1 0 0,0 0 16,21 0-16,0 1 0,0-1 16,0 0-16,0 0 15,21-21-15,22 0 16,-22 0-16,0 0 0,0 0 0,21-21 16,-20 21-16,20-21 0,-21 0 15,21-1-15,-20 1 0,-1 0 0,0 0 16,0 0-16,0 0 0,-21-22 15,0 22-15,0-21 0,0 21 16,0-1-16,0 1 0,-21 0 0,0 0 16,0 21-16,0 0 0,-1 0 15,1 0-15,0 0 0,-21 0 0,21 21 16,-1 0-16,-20 0 0,21 22 16,0-22-16,0 0 0,-1 21 0,1-20 15,21-1-15,0 0 0,0 0 16,0 21-16,0-20 0,21-1 15,1-21-15,20 0 0,-21 0 16,21 0-16,-20 0 0</inkml:trace>
  <inkml:trace contextRef="#ctx0" brushRef="#br0" timeOffset="49102.78">27368 3958 0,'0'21'0,"0"1"0,-21-1 16,21 21-16,-21 0 0,0 1 15,21 20-15,-21-20 0,21 20 0,-21-21 16,-1 64-16,22-63 0,0 20 16,-21-21-16,0 1 15,21-1-15,-21 0 0,21 1 0,0-1 0,-21-21 16,0 43-16,-1-22 15,22-21-15,0 0 0,0 1 16,0-1-16,22-21 16,-1 0-1,0-21-15,0-1 0</inkml:trace>
  <inkml:trace contextRef="#ctx0" brushRef="#br0" timeOffset="49508.28">27771 4551 0,'0'0'0,"21"-21"0,-21 0 16,-21 21 0,-1 21-1,1-21-15,-21 21 0,21 0 0,0 0 16,-1 0-16,1 1 0,0-1 15,0 0-15,21 0 0,0 0 0,0 0 16,0 1-16,0-1 16,0 0-16,21-21 15,0 0-15,0 21 0,1 0 0,-1-21 16,0 0-16,-21 21 0,21-21 16,0 22-16,0-22 0,-21 21 0,0 0 15,0 0 1,0 0-16,-21 0 15,0-21-15,0 0 0,0 0 16,0 22-16,-1-22 0,1 0 16,0 0-16,0 0 0,0-22 15,0 1-15,21 0 16,0 0-16,-22 21 0,22-21 0,-21 0 16</inkml:trace>
  <inkml:trace contextRef="#ctx0" brushRef="#br0" timeOffset="49786.11">27390 4424 0,'0'-21'16,"0"0"-16,21-1 15,0 22-15,0 0 0,0-21 0,22 21 16,-1 0-16,0-21 0,22 21 0,-22 0 15,22-21-15,-22 21 16,0-21-16,1 21 0,-22 0 0,0 0 16,0 0-16,0 0 0,0 0 15,-21-21-15,0 42 47,22-21-47</inkml:trace>
  <inkml:trace contextRef="#ctx0" brushRef="#br0" timeOffset="51235.8">28892 5080 0,'0'0'0,"-42"0"0,21 0 16,0 0-16,0 0 0,-1 0 16,22-21-16,0 0 15,0 0-15,0-1 16,22-20-16,-1 21 0,0 0 15,-21-22-15,42 1 0,-21 21 16,1-21-16,-1-1 0,21 1 0,-21 0 16,22-1-16,-22 1 0,21 0 15,-21-1-15,0-20 0,1 20 0,-1 22 16,0-21-16,-21 0 0,0 20 16,0 1-16,0 0 0,0 0 0,-21 0 15,0 21-15,-1 0 0,1 0 16,0 0-16,0 0 0,-21 21 0,20 0 15,1 21-15,0-20 0,0 20 16,0 0-16,21 22 0,0-22 16,0 0-16,0 1 0,0 20 0,0-20 15,0-1-15,0 0 0,21 1 16,-21-1-16,21 0 0,-21 1 0,0-22 16,0 21-16,21-21 0,-21 0 15,0 1-15,-21-22 31,0 0-31,0 0 16,0-22-16,-1 1 0,1 0 16,0 21-16,0-21 0,0 0 0,0 0 15,21-1-15,-22 1 0,1 0 16,21 42 15,0 0-15,0 1-16,21-1 0,1-21 15,-1 21-15,21-21 0,-21 0 0,22 21 16,-1-21-16,0 0 0,1 0 16,-1 0-16,0 0 0,1-21 0,-1 21 15,0-21-15,-21 0 0,22-1 16,-1 1-16,-21 0 0,0 0 16,1 0-16,-1 0 0,-21-1 0,0-20 15,0 21-15,21 0 0,-21 0 16,0-22-16,21 43 0,-21-21 15,0 0-15,0 42 32,0 0-32,0 0 0,0 1 15,0-1-15,0 21 0,-21-21 16,21 0-16,0 22 0,0-22 0,0 0 16,0 0-16,0 22 0,0-22 0,21-21 15,0 21-15,-21 0 0,21-21 16,1 0-16,-1 0 0,0 0 0,0 0 15,0 0 1,0 0-16,1-21 0,-1 0 0,0 21 16,0-21-16,0-1 0,0 1 0,-21-21 15,22 21-15,-22 0 0,21-1 16,-21 1-16,21-21 0,-21 21 16,0 0-16,0 42 31,0 0-31,0 0 15,0 0-15,0 0 0,0 22 0,0-22 16,0 0-16,0 21 16,0-20-16,0-1 0,0 0 0,21 0 15,0 0-15,0 0 0,22-21 0,-1 0 16,-21 22-16,22-22 0,-1 0 16,0 0-16,1 0 0,-1 0 0,0-22 15,-21 1-15,22 0 0,-1 21 16,-21-21-16,22-21 0,-22 20 0,0 1 15,0-21-15,0 21 0,-21-22 16,0 22-16,21-21 0,-21 21 0,0 0 16,22-1-16,-22 1 0,0 0 15,0 42 1,-22-21-16,22 43 16,-21-22-16,0 21 0,21-21 15,-21 43-15,0-22 0,0 0 16,21 1-16,-22 20 0,1-20 0,21 20 15,0-21-15,-21 22 0,0-22 0,21 22 16,-21-22-16,21 22 0,0-22 16,-21 21-16,21 1 0,-22-1 0,22 1 15,-21-1-15,21-20 0,-21 20 16,0-20-16,0 20 0,21-21 0,0 1 16,0-22-16,-21 21 0,21-21 0,0 1 15,0-1-15,0 0 16,21-21-1,-21-21 1,21 0-16,0-1 0,-21 1 16,21-21-16,-21 21 0,21-22 0,1 1 15,-22-21-15,21 20 0,-21-20 16</inkml:trace>
  <inkml:trace contextRef="#ctx0" brushRef="#br0" timeOffset="51537.02">30395 4847 0,'0'0'0,"0"-42"0,0 0 0,0 20 0,0 1 16,0 0-16,0 0 16,21 21-16,1 0 0,-1-21 0,0 21 15,0 0-15,0 0 0,22 0 16,-22 0-16,21 0 0,-21 0 16,0 0-16,1 21 0,-1 0 0,-21 21 15,0-20-15,0 20 0,0-21 16,0 21-16,-21 1 0,21-1 0,-22-21 15,-20 22-15,21-22 0,0 0 16,0 0-16,-1 0 0,1 0 0,0 1 16,0-22-16,0 0 0,0 21 15,-1-21-15,22-21 32,0-1-32,22 1 15,-1 0-15,-21 0 16,21 0-16</inkml:trace>
  <inkml:trace contextRef="#ctx0" brushRef="#br0" timeOffset="51886.83">30797 4657 0,'22'0'0,"-1"-21"16,0 21-16,0 0 0,0-22 15,0 22-15,1 0 16,-22-21-16,21 21 0,-21-21 16,21 21-16,-21-21 0,0 0 15,-21 21 17,0 0-32,-1 0 0,1 21 15,0 0-15,0 0 0,21 0 16,-21 1-16,21 20 0,0-21 0,0 0 15,0 0-15,0 1 0,0-1 16,0 0-16,0 0 0,0 0 0,0 0 16,21-21-16,0 0 15,0 0-15,0 0 0,1 0 16,-1 0-16,21 0 16,-21-21-16,0 21 0,1-21 0</inkml:trace>
  <inkml:trace contextRef="#ctx0" brushRef="#br0" timeOffset="52291.11">31327 4509 0,'21'0'16,"0"0"-16,0 0 15,0 0-15,0 0 16,1 0-16,-1 0 15,0 21-15,-21 0 0,21-21 16,-21 21-16,0 0 0,0 22 16,0-22-16,0 0 0,0 0 0,0 21 15,-21-20-15,0-1 0,21 0 16,-21 0-16,21 0 0,-22 0 16,22 1-16,-21-22 0,0 0 31,21-22-16,0 1-15,0 0 16,0 0-16,0 0 0,21 0 16,0-1-16,1 1 0,-1-21 0,-21 21 15,21 0-15,0-22 0,0 22 16,0 21-16,1-21 0,-22 0 16,21 21-16,0 0 15,-21-21-15,21 21 16</inkml:trace>
  <inkml:trace contextRef="#ctx0" brushRef="#br0" timeOffset="52601.93">31983 4382 0,'0'-43'16,"0"64"15,0 1-15,-21-1-16,-1 0 0,1 21 15,0-21-15,21 1 0,-21-1 0,21 21 16,-21-21-16,21 0 0,0 22 16,-21-22-16,21 0 0,0 0 0,0 0 15,0 1-15,21-1 16,0-21-16,-21 21 0,21-21 0,0 0 15,0 0-15,22 0 0,-22 0 16,0 0-16,21 0 0,-20 0 0,20-21 16,-21 0-16,21-1 0,-20-20 15,20 21-15</inkml:trace>
  <inkml:trace contextRef="#ctx0" brushRef="#br0" timeOffset="52885.77">32575 3937 0,'0'0'16,"0"21"-1,0 22-15,0-22 16,-21 21-16,0 0 0,0 1 16,0 20-16,0-20 0,-1-1 0,1 21 15,0-20-15,0-1 0,21 0 16,-21 1-16,21-1 0,-21 0 0,21 1 15,0-22-15,0 0 0,0 21 16,0-20-16,0-1 0,0 0 16,0 0-16,21-21 31,0 0-31,0 0 16,0-21-16</inkml:trace>
  <inkml:trace contextRef="#ctx0" brushRef="#br0" timeOffset="53978.78">32829 4445 0,'0'0'0,"0"-21"16,-21 21-16,0 0 15,0 0-15,0 0 0,0 0 16,-1 21-16,1 0 15,0 0-15,0 1 0,0-1 16,0 0-16,-1 21 0,1-21 16,0 1-16,21-1 0,0 0 0,-21 0 15,21 0-15,0 0 0,0 1 16,0-1-16,21-21 16,0 0-16,0 0 15,1 0-15,-1 0 16,0-21-16,0-1 0,0 1 15,0 0-15,-21 0 0,22 0 16,-1 0-16,0-1 0,-21-20 0,0 21 16,21 21-16,-21-21 15,21 0-15,-21 42 32,-21 0-32,0 0 15,21 0-15,0 0 0,0 1 0,0-1 16,-21 0-16,21 0 0,0 0 15,0 0-15,0 1 0,21-1 16,0 0-16,0-21 0,0 0 16,1 0-16,-1 0 15,0 0-15,0 0 0,0 0 0,0-21 0,1 21 16,-1-21-16,0-1 0,0 1 16,0 0-16,-21 0 0,21 0 15,1 0-15,-1-1 0,-21 1 16,0 0-16,21 0 0,-21 0 15,0 42 17,0 0-32,0 0 15,0 0-15,0 1 0,0-1 16,0 0-16,0 0 16,0 0-16,0 0 15,-21-21 16,0 0-15,-1 0 31,44 0 0,-1 0-32,0 0-15,0 0 16,0 0-16,0 0 0,1 0 16,-1-21-16,0 0 15,0 21-15,0-21 0,0 0 0,1 21 16,-22-21-16,0-1 0,21 22 16,-21-21-16,21 0 0,-21 0 15,0 0-15,0 0 0,-21 21 47,21 21-47,0 0 16,0 0-16,-21 0 0,21 0 15,0 1-15,0-1 0,0 0 16,0 0 0,0 0-16,-22 0 15,1 1-15,0-22 31,0 0-31,0 0 16,0 0 0,-1 0-16,1-22 15,0 22-15</inkml:trace>
  <inkml:trace contextRef="#ctx0" brushRef="#br0" timeOffset="75071.31">3429 13716 0,'0'-21'63,"0"0"-48,0 0 1,0-1-16,0 1 15,-21 21-15,21-21 0,0 0 16,-21 21-16,21-21 16,0 0-1,0-1-15,-22 22 32,1 0 30,21 22-62,0-1 16,0 0-16,0 0 15,-21 0-15,21 0 0,0 1 16,0-1-16,0 0 0,0 21 0,-21-21 16,21 1-16,0 20 0,0-21 15,0 21-15,0-20 0,0 20 16,0-21-16,0 21 0,0 1 0,0-22 15,0 21-15,0 1 0,0 20 16,0-21-16,0 22 0,0-22 16,0 22-16,0-22 0,0 22 15,0-22-15,-21 21 0,21-20 0,0-1 16,0 0-16,-21 22 0,21-22 16,0 1-16,0-1 0,0 0 0,0 1 15,0-1-15,0 21 0,0-20 16,0-1-16,-22 0 0,22 1 0,0-1 15,0 0-15,0 1 0,0-1 16,0 0-16,0 1 0,-21-1 0,21-21 16,0 22-16,0-1 0,0-21 15,0 21-15,0 1 0,0-22 16,0 21-16,0-21 0,0 22 16,0-22-16,0 21 0,0-21 0,0 1 15,0-1-15,0 0 0,0 0 16,0 0-16,0 0 0,0 1 47,0-44 0,0 1-47,0 0 15,0 0-15,0 0 0,0 0 16,0-1-16,0-20 0,0 21 15,0-21-15,0 20 0,0-20 0,-21 21 16,21-21-16</inkml:trace>
  <inkml:trace contextRef="#ctx0" brushRef="#br0" timeOffset="78816.87">3535 13610 0,'-21'0'16,"-1"0"0,1 0-16,0 0 31,0 0-31,42 0 94,0 0-94,0 0 15,1 0-15,20 0 0,-21 0 0,21 0 16,1 0-16,20 0 0,-20 0 15,20 0-15,-21 0 0,22-21 0,-22 21 16,22 0-16,-1 0 0,1-21 16,20 21-16,-20 0 0,21 0 0,-1-21 15,1 21-15,0-21 16,-22 21-16,22 0 0,-1 0 0,1-22 0,0 22 16,-1 0-16,1 0 15,0-21-15,21 21 0,-22 0 0,1 0 16,0-21-16,-1 21 0,1 0 15,0 0-15,-22 0 0,22-21 0,-22 21 16,1 0-16,-1 0 0,22 0 16,-22 0-16,1-21 0,-1 21 0,1 0 15,-22 0-15,1 0 0,20 0 0,-21 0 16,-20-21-16,20 21 0,-21 0 16,21 0-16,-20 0 0,-1 0 15,0 0-15,0-22 0,0 22 16,-21 22 31,0-1-32,21 0-15,-21 0 16,0 0-16,0 0 0,22 1 16,-22-1-16,0 0 0,0 21 0,0-21 15,0 1-15,0 20 0,0-21 16,0 0-16,0 22 0,0-22 0,0 21 15,0-21-15,0 22 0,0-22 16,0 21-16,0-21 0,0 0 0,0 22 16,0-22-16,0 21 0,-22-21 15,22 1-15,0 20 0,0-21 16,-21 21-16,21 1 0,0-22 0,0 21 16,0 1-16,0-1 0,0-21 0,0 21 15,0 1-15,0-22 0,-21 21 16,21 1-16,0-22 0,0 21 0,0 0 15,-21-20-15,21 20 0,0-21 0,0 21 16,0-20-16,0-1 0,0 21 16,0-21-16,0 22 0,0-22 0,0 0 15,0 21-15,0-21 0,0 1 16,0-1-16,0 21 0,0-21 16,0 0-16,0 1 0,0-1 0,0 21 15,21-21-15,-21 0 0,0 1 16,0-1-16,0 0 0,0 0 0,0 0 15,0 0-15,0 1 0,0-1 0,0 0 16,0 0-16,0 0 16,0 0-16,0 1 15,0-1 1,-21 0 0,21 0-1,0 0-15,-21-21 16,21 21-16,-21-21 15,21 22-15,0-1 16,0 0 0,0 0-16,0 0 15,0 0 1,-22 1-16,22-1 16,-21-21-1,21 21-15,0 0 16,0 0-16,0 0 15,-21-21 1,21 22 0,-21-22-16,21 21 15,-21-21 1,0 0-16,-1 0 16,22 21-16,-21-21 0,0 0 0,0 0 15,0 21-15,0-21 0,-1 21 16,1-21-16,0 0 0,21 21 15,-21-21-15,0 0 0,0 22 0,-1-1 16,1-21-16,0 0 0,0 21 0,-21-21 16,20 0-16,-20 21 0,0 0 15,-1-21-15,1 0 0,-21 21 16,-1-21-16,22 0 0,-22 0 0,1 0 16,-1 22-16,1-22 0,-1 0 15,1 0-15,20 0 0,-20 0 0,-1 0 16,22 0-16,-21 0 0,20 0 15,1 0-15,-22 0 0,22 0 0,0 0 16,-22 0-16,22 0 0,-22 0 0,1 0 16,-1 0-16,22 0 0,-21 0 15,-22 0-15,21-22 0,1 22 0,-1-21 16,1 21-16,-1-21 0,1 0 16,21 21-16,-22-21 0,22 21 0,-22 0 15,22 0-15,0-21 0,-1 21 16,1 0-16,0 0 0,-1 0 15,1-22-15,-22 22 0,22 0 0,0 0 16,-1-21-16,1 21 0,0 0 16,-1 0-16,-20 0 0,42-21 0,-22 21 15,1 0-15,0 0 0,21 0 16,-22 0-16,22-21 0,0 21 0,0 0 16,0 0-16,-1 0 0,1 0 15,0 0-15,0 0 0,0 0 0,0 0 16,-1 0-16,1 0 15,0 0-15,0 0 0,0 0 16,0 0 0,-1 0-16,1 0 15,0 0-15,0 21 16,0-21 0,21-21 15,0 0-16,0 0-15,0-22 16</inkml:trace>
  <inkml:trace contextRef="#ctx0" brushRef="#br0" timeOffset="79826.8">3260 9567 0,'0'0'0,"-22"22"0,1 147 16,0-106-16,21 1 16,-21-22-16,21 22 0,0 20 15,0-20-15,0 21 0,0-1 0,0 22 16,0-21-16,0-1 0,0 22 16,0-21-16,0 0 0,21-1 0,0 1 15,0 0-15,-21-1 0,0-20 16,22 20-16,-1-20 0,-21-1 0,0 1 15,0-1-15,0-20 0,21-1 16,-21 22-16,0-22 0,0 0 16,0 1-16,0-1 0,0 0 0,0 1 15,0-22-15,0 21 0,0-21 16,0 0-16,0 1 0,0-1 16,0-42 15,0-1-31,0 1 15,0 0-15,0-21 0,0 21 0,0-22 16,0 1-16,0 21 0,0-22 0</inkml:trace>
  <inkml:trace contextRef="#ctx0" brushRef="#br0" timeOffset="81003.63">3365 9716 0,'0'0'0,"149"-43"16,-107 43-16,21-21 15,-20 21-15,20-21 0,1 0 0,-1 0 16,1 21-16,20-22 0,1 1 0,0 0 16,21 21-16,-1-21 15,1 0-15,0 0 0,0 21 0,0-22 16,0 1-16,-1 21 0,-20 0 0,21 0 16,-21-21-16,20 0 0,-20 21 15,0 0-15,21 0 0,-22 0 0,-20-21 16,20 21-16,-20 0 0,-1 0 15,1 0-15,-22 0 0,1 0 0,-1 0 16,0 0-16,1 21 0,-22-21 16,21 21-16,-21-21 0,0 21 15,1 0-15,-1-21 0,0 22 0,0-1 0,0 0 16,0 0-16,1 0 16,-22 0-16,0 1 0,21-1 0,0 21 15,-21-21-15,0 22 0,0-1 16,21-21-16,-21 21 0,21 1 0,-21-1 15,21 0-15,-21 1 0,0-1 0,0 0 16,22 1-16,-22-1 0,21 0 16,-21 22-16,0-22 0,21 1 0,0-1 15,-21 0-15,21 22 0,-21-22 0,21 0 16,1 1-16,-22-1 0,21 22 16,0-22-16,-21 0 0,21 1 15,0-1-15,0 0 0,1 1 0,-22 20 0,0-21 16,21 1-16,-21 20 0,21-20 15,-21-1-15,0 0 0,0 1 16,0-1-16,0 0 0,0-21 0,0 22 16,0-22-16,0 21 0,0-21 15,0 1-15,0-1 0,0 0 0,0 0 16,-21 0-16,0 0 0,-1 1 0,22-1 16,-21 0-16,0-21 0,0 21 15,21 0-15,-21-21 0,-22 21 16,22 1-16,-21-22 0,21 0 0,0 21 15,-22-21-15,22 0 0,-21 21 16,-1-21-16,1 21 0,-21-21 16,20 0-16,-20 0 0,-1 0 0,1 21 15,-1-21-15,-20 0 0,20 0 16,-21 0-16,22 0 0,-22 0 0,1 21 16,-1-21-16,0 22 0,22-22 0,-22 0 15,0 21-15,1-21 0,-22 0 16,21 21-16,1-21 0,-22 21 0,21-21 15,-21 0-15,22 0 0,-1 21 0,0-21 16,1 0-16,20 0 0,1 0 16,-1 0-16,1 0 0,-1 0 0,22 0 15,-1 0-15,1 0 0,0 0 16,-1 0-16,1 0 0,0 0 16,21 0-16,-22-21 0,1 21 0,21 0 15,-22 0-15,1 0 0,0 0 16,-1 0-16,1 0 0,21 0 0,-21 0 15,20 0-15,1 0 0,0 0 16,21-21 15,0 0-15,0 0-16,0-1 16</inkml:trace>
  <inkml:trace contextRef="#ctx0" brushRef="#br0" timeOffset="81966.42">3217 6287 0,'0'0'0,"-21"42"15,0 0-15,21 85 0,-21 0 16,21-42-16,0-22 0,0 22 15,0 0-15,0-1 0,0 22 0,0 0 16,0-21-16,0 21 16,0-22-16,0 22 0,0-21 0,0-1 0,21 1 15,-21 0-15,0-22 0,0 1 16,21-1-16,-21 43 16,21-64-16,-21 1 0,0-1 15,0-21-15,0 22 0,0-22 0,0 0 16,0-42 15,0 0-31,0-1 0,-21 1 0,21-21 16,-21 0-16</inkml:trace>
  <inkml:trace contextRef="#ctx0" brushRef="#br0" timeOffset="83099.24">3323 6287 0,'64'-22'15,"-22"22"-15,0 0 0,1-21 0,20 0 16,-21 21-16,43-21 0,-21 0 0,-1 21 15,22-21-15,-1-1 0,22 1 16,0 0-16,0 0 0,0 21 0,21-21 16,-21 0-16,-1-1 0,1 22 15,0-21-15,0 21 0,0 0 0,-22-21 16,22 21-16,0 0 16,-21 0-16,21 0 0,-22 0 0,-20 0 15,20 0-15,-20 0 0,-1 0 16,-20 21-16,-1-21 0,0 21 0,1-21 15,-1 22-15,-21-1 0,22 0 0,-22-21 16,21 21-16,-21 0 0,0 0 16,1 1-16,-1-1 0,0 0 0,0 0 15,-21 21-15,0-20 0,21 20 16,-21 0-16,21-21 0,-21 22 0,0-1 16,0 22-16,0-22 0,0 0 15,0 1-15,0 20 0,0-21 0,0 1 16,0 20-16,22-20 0,-22 20 15,0-21-15,0 22 0,0-22 16,0 22-16,0-22 0,0 22 0,0-22 16,0 0-16,0 22 0,0-22 0,0 0 15,21-20-15,-21 20 0,0 0 16,21-21-16,-21 22 0,0-1 0,21-21 16,-21 0-16,0 22 0,0-22 0,0 21 15,0-21-15,0 22 0,0-22 16,0 0-16,0 21 0,0-20 15,0-1-15,0 0 0,0 0 0,0 0 0,0 0 16,0 1-16,0-1 16,-21 0-16,0-21 0,0 21 15,21 0-15,-22-21 0,1 21 0,0-21 16,-21 22-16,21-22 0,-1 21 16,-20-21-16,0 21 0,-1-21 0,1 21 15,0-21-15,-1 21 0,-20 0 0,-22-21 16,22 22-16,-22-22 0,-21 21 15,22-21-15,-22 21 0,0-21 0,0 21 16,0 0-16,-21-21 0,21 21 0,-21 1 16,0-22-16,0 21 15,22-21-15,-1 0 0,21 21 0,0-21 0,1 0 16,20 0-16,1 0 0,-1 0 16,1 0-16,20 0 0,1 0 15,0 0-15,-1 0 0,1 0 0,0 0 16,-1 0-16,22 0 0,0 0 0,-21 0 15,21-21-15,-1 21 0,1 0 16,0 0-16,0 0 16,21-21-1,-21 21-15,0 0 16,-1 0 0,1 0 30,0 0-30,21-22 0,-21 22-1</inkml:trace>
  <inkml:trace contextRef="#ctx0" brushRef="#br1" timeOffset="90134.89">3810 14647 0,'0'0'0,"0"-21"0,0 0 15,-21 0 1,0 21-16,-1 0 15,1-21-15,0 21 0,-21 0 16,21 0-16,-22 21 0,22-21 16,-21 21-16,21 0 0,-22 0 0,22 22 15,-21-22-15,-1 21 0,1 1 16,21-1-16,-21 0 0,20 1 0,1-1 16,0 0-16,0 1 0,21-1 15,0 0-15,0 1 0,0-22 16,0 21-16,0-21 0,0 0 15,21 22-15,0-43 0,0 21 0,1 0 16,20-21-16,-21 0 0,21 0 16,1 0-16,-1 0 0,0 0 0,1 0 15,-1 0-15,0-21 0,22 0 16,-22-22-16,1 22 0,-1 0 0,0-21 16,1-1-16,-1 22 0</inkml:trace>
  <inkml:trace contextRef="#ctx0" brushRef="#br1" timeOffset="90674.58">4064 14499 0,'0'0'0,"-21"0"16,0 0-16,21 21 0,0 1 15,-22 20-15,22-21 0,0 21 16,0-20-16,0 20 0,0 0 15,0 1-15,0-22 0,0 21 0,0 0 16,0 1-16,0-22 0,0 21 16,0 1-16,0-1 0,0-21 0,0 21 15,0 1-15,0-22 0,0 0 16,0 0-16,0 0 0,0 1 16,0-1-16,0-42 31,0-1-31,0 1 15,0 0-15,0 0 0,0 0 16,22-22-16,-1 22 0,-21-21 0,21 21 16,-21 0-16,21-1 0,0-20 0,0 21 15,1 0-15,-1 0 0,0-1 16,21 22-16,-21-21 0,1 21 0,-1 0 16,21 0-16,-21 0 0,0 0 15,1 0-15,-1 21 0,0-21 0,-21 22 16,0-1-16,0 0 15,0 0-15,0 0 0,0 0 0,0 1 16,0 20-16,0-21 0,0 0 0,0 22 16,0-22-16,-21 0 0,21 0 15,-21 0-15,21 0 0,-22-21 0,22 22 16,0-44 31,0 1-47,0 0 0,22 0 15,-1 0-15</inkml:trace>
  <inkml:trace contextRef="#ctx0" brushRef="#br1" timeOffset="90922.78">4784 14838 0,'0'21'16,"0"0"-1,0 0-15,0 1 0,0-1 16,0 0-16,0 0 0,-22 0 16,22 0-16,0 1 0,-21-1 0,21 0 15,0 0-15,0 0 0,0 0 16,-21-21-16,21 22 16,0-44 15,0 1-31,0 0 15</inkml:trace>
  <inkml:trace contextRef="#ctx0" brushRef="#br1" timeOffset="91306.75">4720 14647 0,'0'43'15,"0"-22"-15,0 0 16,0 0-16,0 0 16,21-21-16,0 0 15,1 0 1,-1 0-16,0 0 16,-21-21-16,21 0 0,-21 0 15,0 0-15,0 0 0,21-1 16,-21 1-16,0 0 0,0 0 15,-21 0-15,21 0 16,-21 21-16,0 0 0,21-22 0,-21 22 16,-1 0-16,1 0 0,0 22 15,0-1-15,21 0 16,0 0-16,0 0 0,0 0 16,0 1-16,0-1 15,0 0-15,21-21 16,0 0-16,0 0 0,1 0 15,-1 0-15,0 0 0</inkml:trace>
  <inkml:trace contextRef="#ctx0" brushRef="#br1" timeOffset="91623.03">5270 14330 0,'0'0'0,"-21"0"0,0 21 16,21 0-16,0 0 0,-21 1 16,21-1-16,0 0 0,0 21 15,0-21-15,0 22 0,-21 20 16,21-20-16,0-1 0,0 0 0,0-21 16,0 22-16,0-1 0,-21-21 15,21 22-15,0-22 0,0 21 16,-22-21-16,22 0 0,0 1 0,0-1 15,0 0-15,0 0 0,0 0 16,0 0-16,0 1 0,0-44 47,22 1-47,-1 21 0</inkml:trace>
  <inkml:trace contextRef="#ctx0" brushRef="#br1" timeOffset="92230.4">5884 14732 0,'0'0'0,"-63"-21"15,42 21 1,-1 0-16,1 0 0,0 0 15,0 0-15,0 0 0,0 0 16,-1 0-16,1 0 0,0 21 0,0 0 16,0 0-16,0 1 0,-1-1 0,22 0 15,0 0-15,-21 0 0,21 0 16,-21 1-16,21 20 0,0-21 16,0 0-16,0 0 0,0 1 0,0-1 15,0 0-15,0 0 0,0 0 16,21-21-16,0 0 0,1 0 15,-1 0-15,0 0 16,0 0-16,0 0 0,22 0 0,-22-21 16,0 0-16,0 0 0,21 0 0,-20-22 15,-1 22-15,0 0 0,0-21 16,0-1-16,0 1 0,-21 0 0,22-1 16,-22 1-16,21 0 0,-21-22 0,0 22 15,0-22-15,0 1 0,0 20 16,0 1-16,0 0 0,0-1 15,0 1-15,0 21 0,0 0 0,0 0 16,0-1-16,0 44 16,0-1-1,0 21-15,0 0 0,0 107 16,0-107-16,0 21 16,0-20-16,0 20 0,0-20 15,0-1-15,21 0 0,-21 1 0,21-22 16,-21 0-16,21 21 0,0-21 0,1 1 15,-1-1-15,0-21 0,0 0 16,0 0-16,22 0 16,-22 0-16,0-21 0,21-1 0,-21 1 15,1 0-15,20 0 0,-21-21 0</inkml:trace>
  <inkml:trace contextRef="#ctx0" brushRef="#br1" timeOffset="92962.49">3810 10435 0,'42'21'16,"-42"22"-16,-21-1 15,21 0-15,0 1 0,0-1 16,0 22-16,0-1 0,0-21 16,-42 22-16</inkml:trace>
  <inkml:trace contextRef="#ctx0" brushRef="#br1" timeOffset="93087.42">3768 11430 0,'0'106'32,"0"-212"-32,0 233 0,0-106 0,0 0 15,0 1-15,-22-1 0,22-42 31,0-1-15,0 1-16,0-21 16,0 21-16,0-22 0</inkml:trace>
  <inkml:trace contextRef="#ctx0" brushRef="#br1" timeOffset="93220.34">3619 10583 0,'0'0'0</inkml:trace>
  <inkml:trace contextRef="#ctx0" brushRef="#br1" timeOffset="93459.2">3810 10372 0,'85'-21'16,"-170"42"-16,212-64 0,-106 43 0,21 0 15,-20 0-15,20 0 0,-21 22 0,21-1 16,-20 0-16,-1 0 0,0 0 15,0 22-15,-21-1 0,0 0 0,0-21 16,0 22-16,0-1 0,-21 0 0,0 1 16,0-1-16,-1 0 0,1-20 15,0 20-15,21-21 0,-21 0 16,0-21-16,0 21 0,-1 1 0,22-1 16,-21 0-16,21 0 15,-21-21 1,21-21 31</inkml:trace>
  <inkml:trace contextRef="#ctx0" brushRef="#br1" timeOffset="93498.18">3916 10986 0</inkml:trace>
  <inkml:trace contextRef="#ctx0" brushRef="#br1" timeOffset="93874.96">3789 10795 0,'0'21'47,"0"0"-47,0 1 0,0-1 0,0 0 15,0 21-15,0-21 0,0 22 16,0-1-16,0 22 0,0-22 0,0 0 16,0 1-16,0-1 0,0 0 0,0 1 15,0-1-15,0-21 0,0 21 16,0-20-16,0-1 0,0 0 0,0 0 15,0 0 1,0-42 31,0 0-47,0 0 0</inkml:trace>
  <inkml:trace contextRef="#ctx0" brushRef="#br1" timeOffset="95671.86">4424 11070 0,'0'-21'0,"0"0"15,0 0-15,-21 0 16,21-1-16,-22 22 0,1-21 16,0 0-16,21 0 0,-21 21 0,0-21 15,0 0-15,-1 21 0,22-22 16,-21 22-16,0 0 0,0 0 0,0 0 16,0 0-1,-1 0-15,22 22 16,-21-22-16,0 21 0,21 0 0,-21 0 15,21 0-15,0 0 0,0 1 16,0 20-16,0-21 0,0 21 0,0 1 16,0-22-16,0 21 0,0-21 0,0 22 15,0-22-15,0 0 0,0 0 16,0 0-16,0 22 0,21-43 16,0 0-16,0 21 0,1-21 15,-1 0-15,0 0 16,0 0-16,-21-21 0,42 0 15,-20-1-15,-1 1 16,-21 0-16,21 0 0,0-21 0,0 20 16,-21 1-16,0-21 0,0 21 0,21 0 15,-21-22-15,22 22 0,-22 0 16,0 0-16,0 0 0,0-1 0,0 1 16,0 0-16,21 21 15,-21 21 1,21 0-1,-21 1-15,0-1 0,0 0 16,0 0-16,0 0 0,0 22 16,0-22-16,0 0 0,0 0 0,0 0 15,21 0-15,0 1 16,-21-1-16,21-21 0,1 21 16,-1-21-16,0 0 0,0 0 15,0 0-15,0 0 16,1-21-16,-1 21 0,0-21 0,0-1 15,0 1-15,-21 0 0,21 0 0,1 0 16,-1 0-16,0-1 0,-21 1 16,21 0-16,-21 0 0,21-21 0,-21 20 15,0 1-15,0 0 0,0 0 16,-21 21 0,0 0-16,0 0 15,0 0-15,21 21 16,0 0-16,0 0 0,0 1 15,21-22-15,-21 21 16,21-21-16,0 21 0,0 0 16,0-21-16,1 21 0,-1 0 15,0 1-15,0-1 0,0 0 16,-21 0-16,0 0 0,0 0 16,21-21-16,-21 22 0,0-1 15,22-21-15,-22 21 0,21-21 16</inkml:trace>
  <inkml:trace contextRef="#ctx0" brushRef="#br1" timeOffset="95875.75">5355 11155 0,'21'-21'15,"0"0"-15,1-1 16,-1 1-16,-21 0 0,21 0 0,-21 0 16,0 0-16,21-1 0,-21 1 0,0 0 15,0 0-15,0 0 0,-21 21 16,0-21-16,0 21 15,-1 0-15,1 0 0,0 21 16,0 0-16,21 0 16,-21 0-16,21 0 0,0 1 0,0-1 15,0 0-15,-21 0 0,21 0 16,0 0-16</inkml:trace>
  <inkml:trace contextRef="#ctx0" brushRef="#br1" timeOffset="96102.62">5397 11240 0,'64'0'16,"-1"-22"-1,-41 1-15,-1 21 0,21-21 16,-21 0-16,22 0 0,-22 21 0,0-21 16,0-1-16,0 1 0,0 0 0,1 0 15,-22 0-15,0 0 16,0-1-16,0 1 16,-22 42 15,22 1-31,-21-1 0,21 0 15,0 0-15,0 0 0,-21 0 0,21 1 16,0-1-16,-21 0 0,21 0 0,0 0 16,0 0-16,0 1 0,0-1 15,-21-21-15</inkml:trace>
  <inkml:trace contextRef="#ctx0" brushRef="#br1" timeOffset="96304.51">5673 11324 0,'0'-21'31,"0"42"-31,0-63 0,0 21 0,21 0 0,-21-1 0,21 22 16,-21-21-16,21-21 0,0 21 15,-21 0-15,21-1 0,-21 1 0,22-21 16,-1 21-16,-21 0 0,21-1 16,0 1-16,-21 0 0,21 21 15,-21-21-15,21 0 0,1 21 16,-1 0-16,-21 21 16,21 0-1,-21 0-15,0 0 0,0 1 0,21-1 16,-21 0-16,0 0 0</inkml:trace>
  <inkml:trace contextRef="#ctx0" brushRef="#br1" timeOffset="96573.81">6096 11197 0,'63'0'31,"1"-21"-15,-43 0-16,0 0 16,0 0-16,1-1 0,-1 1 15,0 0-15,-21 0 0,21 0 0,-21 0 16,21-22-16,-21 22 0,21-21 15,-21-1-15,22 1 0,-22 0 0,0-1 16,0 1-16,21 0 0,0-1 16,-21 1-16,0 0 0,0-1 0,0 1 0,0 21 15,0 0-15,21 0 0,-21-1 16,0-20-16,0 63 16,0 0-1,0 1-15,0 20 0,0-21 16,0 21-16,0 1 0,0-22 15,-21 21-15,21 1 0,0-1 0,0 0 16,-21 1-16</inkml:trace>
  <inkml:trace contextRef="#ctx0" brushRef="#br1" timeOffset="96756.71">6413 11007 0,'22'63'31,"-44"-126"-31,44 147 0,-22-62 0,0-1 16,21-21-16,-21 21 0,21-21 15,0 0-15,0 21 16,0-21-16,1 0 0,-1 0 15,-21-21-15,21 21 0,0-21 16,0 0-16,0-1 0,1 22 16,-22-21-16,0 0 0,21 21 0,-21-21 15,0 0-15,0 0 0,0-1 0,0 1 16,0 0-16,0 0 0,0-21 16</inkml:trace>
  <inkml:trace contextRef="#ctx0" brushRef="#br1" timeOffset="96999.56">6456 10605 0,'0'0'0,"21"0"0,21 0 0,-21 0 16,22 0-16,-22 0 0,0 0 0,21 0 16,-20 0-16,-1 0 0,0-22 0,0 22 15,0 0-15,0 0 16,-21-21-16</inkml:trace>
  <inkml:trace contextRef="#ctx0" brushRef="#br1" timeOffset="98613.12">4191 6604 0,'0'0'0,"0"-21"0,21 0 16,-21 0-16,0-1 0,21 1 15,-21 0-15,0 0 16,0 0-16,0 0 0,0-1 15,0 1-15,-21 21 16,0-21-16,0 21 0,0 0 16,-1 0-16,1 0 0,0 0 15,0 21-15,-21 0 0,20 1 16,1-1-16,0 21 0,0-21 0,0 22 16,0-1-16,-1 0 0,1 1 0,0-1 15,0 0-15,21 22 0,0-22 16,0 0-16,0 1 0,0-22 0,0 21 15,0 1-15,0-22 16,21 21-16,0-21 0,0 0 0,1 1 16,-1-1-16,21-21 0,-21 0 15,0 0-15,22 0 0,-22 0 0,21 0 16,-21-21-16,22-1 0,-1 1 0,-21 0 16,22 0-16,-1 0 0,-21 0 15,0-1-15,22 1 0,-43 0 0,0 0 16,0 0-16,0 0 0,0-1 15,0 1-15,-22 0 0,1 21 0,0-21 16,-21 21-16,-1 0 0,22 0 16,0 0-16,-21 0 0,21 0 0,-1 0 15,1 0-15,0 0 0,0 0 16,21-21 15,21 21-31,0 0 0,0 0 16,22 0-16,-22 0 0,0 0 0,21 0 15,-20 0-15,-1 0 0,0 0 0,21 21 16,-21 0-16,1 0 0,-1 0 16,0 1-16,0-1 0,-21 21 0,0-21 15,0 22-15,0-1 0,0 0 16,0 1-16,0-1 0,0 21 0,0-20 16,0-1-16,-21 0 0,0 1 15,21-1-15,-21-21 0,21 22 16,0-22-16,0 0 0,0 0 15,-22-21-15,22 21 0,0-42 32,22 0-32,-22 0 15,0 0-15,21-1 0,0-20 16</inkml:trace>
  <inkml:trace contextRef="#ctx0" brushRef="#br1" timeOffset="99054.39">4741 6879 0,'0'0'15,"0"-21"-15,0 0 16,0 0-16,0 0 16,21-1-16,1 22 0,-22-21 15,21 21-15,0-21 0,0 21 16,-21-21-16,21 21 0,0 0 0,1 0 15,-1 0-15,21 0 0,-21 0 16,0 21-16,1 0 0,-1 0 0,-21 1 16,21-1-16,-21 0 0,21 0 0,-21 0 15,0 22-15,0-22 0,0 0 16,0 0-16,-21 0 0,21 0 0,-21 1 16,0-22-16,21 21 0,0 0 15,-22-21 1,22-21-1,0 0 1,0-1-16,0 1 0,22 0 16,-22 0-16,0 0 0,21 0 0,-21-1 15,21 1-15,0 0 0,-21-21 16,0 21-16,21-1 0,-21 1 0,21 0 16,-21 0-16,22 21 0,-22-21 0,21 21 15,0 0-15,0 0 16,0 0-16,0 0 15,-21 21-15,22 0 0</inkml:trace>
  <inkml:trace contextRef="#ctx0" brushRef="#br1" timeOffset="99602.09">5715 6795 0,'0'-22'16,"0"44"-16,0-65 0,0 22 16,0 0-16,-21 0 0,0 21 0,-1 0 15,22-21-15,-21 21 0,-21 0 16,21 0-16,0 0 0,-1 0 16,-20 21-16,21 0 0,0 0 0,0-21 15,-22 42-15,43-20 0,-21-1 16,0 0-16,21 21 0,-21-21 0,21 1 15,0 20-15,0-21 0,0 0 0,0 0 16,0 1-16,0-1 0,21 0 16,0 0-16,0-21 0,0 0 0,1 21 15,-1-21-15,0 0 0,21 0 16,-21 0-16,22 0 0,-22-21 16,0 0-16,21 21 0,-20-21 0,20 0 15,-21 21-15,0-22 0,22 1 16,-22 0-16,0 0 0,-21 0 0,21 0 15,-21-22-15,21 22 0,-21 0 0,0 0 16,0-22-16,0 22 0,0 0 16,0 0-16,-21 0 0,21 0 15,-21-1-15,0 22 0,0 0 16,-1 22 0,22-1-16,0 0 0,0 0 0,0 0 0,0 22 15,0-22-15,0 0 0,0 0 16,0 21-16,0-20 0,0-1 15,0 0-15,0 0 0,0 0 16,22-21-16,-1 0 16,0 0-16,0 0 0,0 0 0,0 0 15,1 0-15,-1 0 0</inkml:trace>
  <inkml:trace contextRef="#ctx0" brushRef="#br1" timeOffset="100050.83">6202 6710 0,'-21'21'31,"21"0"-31,-22-21 0,22 21 0,0 1 16,0-1-16,0 0 0,0 0 16,-21 0-16,21 0 15,0 1-15,-21-22 0,21 21 0,0 0 31,0-42 1,0 0-32,0-1 0,0 1 15,21 0-15,-21 0 0,21 0 16,1 0-16,-22-1 0,21 1 16,-21 0-16,21 0 0,-21 0 0,21 21 15,0 0-15,0 0 16,1 21-16,-22 0 15,0 0-15,21 0 16,-21 1-16,0-1 0,0 0 0,0 0 16,0 0-16,0 0 0,0 1 15,0-1-15,0 0 16,0 0-16,21-21 47,0 0-47,0-21 0,0 21 15,1-21-15</inkml:trace>
  <inkml:trace contextRef="#ctx0" brushRef="#br1" timeOffset="100615.51">6858 6604 0,'0'0'0,"-21"0"16,0-21-1,-1 21-15,1 0 0,0 0 0,0 0 16,0 0-16,0 21 0,-1 21 16,1-20-16,0-1 0,21 0 15,-21 0-15,21 0 0,-21 0 0,21 1 16,0-1-16,0 0 0,0 0 0,0 0 16,0 0-16,0 1 15,0-1-15,21-21 16,0 0-16,0 0 0,0 0 15,1 0-15,-1-21 0,0 21 16,0-22-16,0 1 0,22 0 0,-22 0 16,0 0-16,0 0 0,0-1 15,0-20-15,1 0 0,-22-1 16,21 22-16,-21-42 0,21 20 0,-21 1 16,0 0-16,21-22 0,-21 22 15,0 0-15,0-1 0,21 1 0,-21 0 16,0 20-16,0-20 0,0 21 0,0 0 15,0 0-15,0-1 0,0 44 32,-21-1-32,21 21 0,-21-21 15,21 22-15,0-1 0,-21 21 0,21-20 16,-21 20-16,21-20 0,0 20 0,0-21 16,0 1-16,0 20 0,0-42 15,21 22-15,0-1 0,0-21 16,-21 22-16,21-22 0,0 0 0,-21 0 15,22 0-15,-1 0 16,0-21-16,0 0 16</inkml:trace>
  <inkml:trace contextRef="#ctx0" brushRef="#br1" timeOffset="101031.27">4381 7578 0,'-21'0'0,"21"42"31,0-21-31,0 0 0,0 22 0,0-1 16,0 0-16,0 1 0,0 20 0,0-20 15,-21-1-15,21 21 0,0-20 16,0-1-16,-21 0 0,21 1 0,0-22 16,0 21-16,0 1 0,0-22 0,0 0 15,0 0-15,0 0 16,21-21 0,-21-21-16,21 0 0,-21 0 15,0 0-15,0-1 0</inkml:trace>
  <inkml:trace contextRef="#ctx0" brushRef="#br1" timeOffset="101334.1">4254 7662 0,'0'0'0,"0"-21"0,0 0 0,22-42 16,20 41-1,-21 1-15,0 0 0,22 21 16,-1-21-16,-21 0 0,43 21 0,-22 0 15,0 0-15,1 0 0,-1 0 16,-21 0-16,21 21 0,-20 0 16,-1 0-16,0 0 0,-21 1 0,0 20 15,0-21-15,0 21 0,0-20 0,-21 20 16,0-21-16,-22 21 0,22-20 16,0 20-16,-21-21 0,20 0 0,1 0 15,-21 1-15,21-1 0,21 0 16,-21-21-16,21 21 0,-22-21 15,44 0 1,-1 0-16,0 0 16,0-21-16</inkml:trace>
  <inkml:trace contextRef="#ctx0" brushRef="#br1" timeOffset="102932.7">5186 7832 0,'0'0'0,"0"-21"0,0-1 16,-21 1-1,-1 21-15,1-21 0,0 0 16,0 21-16,0 0 0,0 0 16,-1 0-16,1 0 0,0 21 15,21 0-15,-21 0 16,0 1-16,21-1 0,-21 21 0,21-21 15,0 22-15,-22-22 0,22 21 0,0-21 16,-21 22-16,21-22 0,0 21 16,0-21-16,0 0 0,0 1 0,0-1 15,21 0-15,1-21 16,-1 0-16,0 0 16,0-21-16,0 0 0,0-1 0,1 1 15,-1-21-15,0 21 0,0 0 16,0-1-16,-21 1 0,21-21 15,-21 21-15,22 0 0,-22-1 16,0-20-16,0 21 0,0 0 0,21 21 16,-21-21-16,0 42 31,0 0-31,0 0 16,0 0-16,0 0 0,0 1 15,21-1-15,-21 0 0,0 0 0,0 21 16,0-20-16,0-1 0,21-21 0,-21 21 15,21 0-15,-21 0 16,21-21-16,1 0 0,-1 0 16,0 0-16,0-21 0,0 21 15,0-21-15,-21 0 16,22 0-16,-1 21 0,0-43 0,0 22 16,0 0-16,-21 0 0,21 0 0,-21-1 15,22 1-15,-22 0 0,0 0 16,21 21-1,-21 21 1,0 0 0,0 0-16,0 1 0,0-1 15,0 0-15,21 0 0,-21 0 0,21 0 16,0 1-16,-21-1 0,21-21 16,1 0-16,-1 0 15,0 0-15,0 0 0,0 0 16,0 0-16,1 0 0,-1-21 15,0 21-15,0-22 0,0 1 16,22-21-16,-22 21 0,-21 0 16,0-1-16,0 1 0,0 0 15,0 0-15,0 0 0,0 0 16,0-1-16,-21 22 0,-1-21 16,1 21-16,0 0 0,0 0 15,21 21-15,0 1 0,-21-22 16,21 21-16,-21 0 0,21 0 15,0 0-15,0 0 0,0 1 0,0-1 16,0 0-16,0 0 0,0 0 0,21-21 16,0 21-16,0-21 15,0 0-15,0 0 0,1 0 0,-1 0 16,0 0-16,0 0 0,0 0 0,0 0 16,1-21-16,-1 0 0,0 21 15,0-21-15,0 0 0,0 0 0,1-1 16,-1 1-16,-21 0 0,21 0 15,-21 42 17,0 0-32,0 0 15,0 1-15,0-1 16,0 0-16,0 0 0,0 0 0,0 0 16,0 1-16,0-1 15,0-42 32,0-1-47,0 1 0,0 0 16,21 0-16,0 0 0,-21 0 0,0-1 15,21-20-15,-21 21 0,22 0 16,-1 0-16,-21-22 0,21 22 0,0 0 16,0 0-16,0 21 15,1 0 1,-1 21-16,-21 0 0,21 0 15,-21 0-15,21 1 0,0-1 16,-21 0-16,0 0 0,0 0 16,21 0-16,1 1 0,-22-1 0,21 0 15,0 0-15,0-21 0,-21 21 16,21-21-16,0 0 0,1 0 16,-1 0-16,0-21 15,0 0-15,0 21 0,0-21 0,-21 0 16,22-1-16,-1 1 0,0-21 15,0 21-15,0 0 0,-21-22 0,21 22 16,-21-21-16,22-1 0,-22 1 16,0 0-16,0-1 0,0 1 0,0 0 15,0-22-15,0 22 0,0 0 0,0-1 16,0 1-16,0 0 0,0 20 16,0 1-16,0 0 0,0 42 15,0 0 1,0 22-16,0-1 0,0 0 15,0 22-15,-22-22 0,22 22 0,0-22 16,0 0-16,-21 1 0,21-1 0,0 0 16,0-20-16,0-1 0,0 21 15,0-21-15,0 0 0,0 1 16,0-1-16,0 0 16,0-42 15,0 0-16</inkml:trace>
  <inkml:trace contextRef="#ctx0" brushRef="#br1" timeOffset="103151.59">6562 7535 0,'0'0'0,"0"22"0,0-1 15,21-21 1,0 0 0,0 0-16,0 0 0,0 0 15,1 0-15,-1 0 16,0 0-16,0 0 0,-21-21 16,21 21-16,0-22 0,-21 1 15</inkml:trace>
  <inkml:trace contextRef="#ctx0" brushRef="#br1" timeOffset="105420.66">4953 12086 0,'0'0'0,"0"-21"16,21 21-16,-21 21 15,0 0 1,0 1-16,0-1 16,0 0-16,0 0 15,0 0-15,0 0 16,0 1-16,0-1 0,0 0 0,0 0 15,0 0-15,0 22 0,0-22 16,0 21-16,0 0 0,0-20 16,0 20-16,0 0 0,0 22 0,0-22 15,0 0-15,0 22 0,0-22 16,-21 1-16,21 20 0,0-21 0,0 22 16,-21-22-16,21 1 0,-21-1 0,21 0 15,0 1-15,0-1 0,0 0 16,-22-21-16,22 22 0,0-22 0,0 21 15,0-21-15,0 1 0,0-1 16,0 0-16,0 0 0,0-42 47,0 0-31,0 0-16,0-1 0,0 1 0,0 0 15,0-21-15,0 21 0,0-22 16,-21 22-16,21-21 0,0-1 0</inkml:trace>
  <inkml:trace contextRef="#ctx0" brushRef="#br1" timeOffset="106286.68">4995 12065 0,'0'0'0,"0"-21"0,-21 21 15,0 0 1,0 0 0,21 21-1,-21-21-15,21 21 0,-22 0 16,1 1-16,21-1 0,0 21 15,-21-21-15,21 0 0,-21 22 16,0-22-16,21 21 0,-21 1 16,-1-22-16,22 21 0,-21-21 0,0 22 15,0-1-15,0-21 0,0 21 16,-1-20-16,1 20 0,0-21 0,0 21 16,21-20-16,-21-1 0,0 0 15,-1 0-15,22 0 0,0 0 0,-21 1 16,21-44 31,0 1-32,0 0-15,21 0 0,-21 0 0,22-22 16,-1 22-16,0 0 16,0-21-16,0-1 0,0 22 0,22-21 15,-22 0-15,21 20 0,-21-20 0,22 0 16,-22-1-16,0 22 0,21-21 15,-20 21-15,-1 0 0,-21-1 0,21-20 16,0 21-16,-21 0 0,0 0 16,21-1-16,-21 1 15,21 21-15,-21 21 47,22 1-47,-1-1 16,-21 21-16,0-21 15,0 0-15,21 1 0,-21 20 0,21-21 16,0 21-16,-21-20 0,21 20 16,1-21-16,-1 21 0,-21-20 0,21 20 15,0 0-15,0-21 0,0 22 0,1-22 16,-22 21-16,21 1 0,0-22 16,0 0-16,-21 0 0,21 21 0,-21-20 15,21-1-15,-21 0 16,0 0-16,22 0 0,-1-21 15,-21-21 64,-21 21-64,-1 0-15,22-21 0,-21 21 16,21-21-16</inkml:trace>
  <inkml:trace contextRef="#ctx0" brushRef="#br1" timeOffset="109290.68">5122 8297 0,'21'0'0,"-21"-21"16,0 0-16,22 0 15,-22 0 1,21 21-16,-21-21 16,0 42 46,0 0-62,0 0 0,0 0 16,0 22-16,0-22 0,0 21 15,0 0-15,0-20 0,0 20 16,0 0-16,0 22 0,0-22 0,0 0 16,0 1-16,0 20 0,0-20 15,0-1-15,0 0 0,0 1 0,0-1 16,0 0-16,0-21 0,0 22 0,0-22 16,0 0-16,0 21 0,0-20 15,0-1-15,0 0 0,0 0 16,0 0-1,0-42 48,0 0-63,0 0 16,0 0-16,0-1 0,0 1 15,0 0-15,0 0 0,0-21 16,0 20-16,0-20 0</inkml:trace>
  <inkml:trace contextRef="#ctx0" brushRef="#br1" timeOffset="109954.3">5270 8382 0,'0'0'0,"0"-21"16,-21 21-1,0 0-15,0 0 16,0 21-16,0 0 16,-1-21-16,22 21 0,-21 1 15,0-1-15,0 0 0,21 0 0,-21 21 16,0-20-16,21-1 0,0 21 0,-22-21 16,1 22-16,21-22 0,0 0 15,-21 0-15,21 0 0,-21 0 0,21 1 16,-21-1-16,21 0 15,0-42 32,0 0-31,21-1-16,0 1 0,-21 0 0,0 0 16,21 0-16,0 0 0,1-1 15,-22 1-15,21 0 0,0 0 0,-21 0 16,21 0-16,-21-1 0,21 1 15,-21 0-15,21 0 0,1 0 16,-1 21-16,-21-21 0,21 21 31,0 0-31,0 0 16,0 21-16,1-21 0,-22 21 16,21 0-16,0 0 0,0-21 15,0 21-15,0 1 0,1 20 0,-22-21 16,21 0-16,0 0 0,0 1 15,0 20-15,0-21 0,-21 0 0,22 0 16,-1 1-16,-21-1 0,21 0 0,-21 0 16,0 0-16,21 0 0,0 1 15,-21-1 1,0 0 0,-21-21 46,0 0-62,0 0 0,0 0 16</inkml:trace>
  <inkml:trace contextRef="#ctx0" brushRef="#br1" timeOffset="110322.2">5292 9081 0,'0'21'47,"0"0"-47,0 0 15,0 0 1,0 0-16,0 1 0,0-1 16,0 0-1,0 0-15,0 0 0,0 0 16,-22-21 62,22-21-78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7T01:40:04.6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2688 2540 0,'21'0'15,"0"0"1</inkml:trace>
  <inkml:trace contextRef="#ctx0" brushRef="#br0" timeOffset="887.49">2201 953 0,'0'-22'0,"21"1"16,-42-21-1</inkml:trace>
  <inkml:trace contextRef="#ctx0" brushRef="#br0" timeOffset="1080.03">2244 656 0,'0'21'78,"0"1"-78,-22-1 0,22 21 16,0-21-16,0 22 0,-21-1 0,21 0 15,0 1-15,-21-1 16,21 0-16,-21 1 0</inkml:trace>
  <inkml:trace contextRef="#ctx0" brushRef="#br0" timeOffset="1455.81">2117 1947 0,'21'-21'16,"-21"0"0,0 0 124,0 0-140,-21 0 16,21-1-16</inkml:trace>
  <inkml:trace contextRef="#ctx0" brushRef="#br0" timeOffset="3067.35">2265 804 0,'0'-21'15,"0"0"1,0 0-1,-21 21-15,21-21 16,-22 21 0,22-21-16,0 42 47,0 0-32,0 0-15,0 0 0,0 22 0,0-22 16,0 21-16,0 0 0,0 1 15,0-1-15,0 0 0,0 22 16,0-22-16,0 1 0,0-1 16,0 0-16,0 1 0,0 20 0,0-21 15,0 1-15,0-1 0,-21 22 16,21 20-16,-21-41 0,21-1 16,0 0-16,0-21 0,0 22 15,0-22-15,-21 0 0,21 0 16,0 0-16,-21-21 0,21 22 15,0-44 17,0 1-17,0 0-15,0 0 0,0 0 16,0 0-16,0-22 0,0 22 16,0-21-16,0-1 0,21 22 0,0-21 15,-21 0-15,21-1 0,0 1 16,1 21-16,-1-22 0,21 22 0,-21 0 15,0 0-15,22 0 0,-22 0 16,0 21-16,0 0 0,22 0 0,-22 0 16,0 0-16,0 0 0,0 0 15,-21 21-15,21 0 0,1 0 0,-1 21 16,-21-20-16,0-1 0,0 21 16,0 0-16,0-20 0,0 20 15,0 0-15,0-21 0,0 22 16,0-22-16,0 21 0,0-21 0,0 1 15,0-1-15,0 0 16,0-42 31,21 0-31,-21-1-16,21 1 0,-21 0 15,21 0-15,0 0 0</inkml:trace>
  <inkml:trace contextRef="#ctx0" brushRef="#br0" timeOffset="3344.19">3006 1397 0,'0'21'15,"0"0"1,0 1-16,0-1 15,0 0-15,0 21 0,0-21 0,0 1 16,0 20-16,-22-21 0,22 21 16,0-20-16,0-1 0,0 0 0,0 0 15,0 0-15,0 0 16,0 1-16,0-1 16,0-42-1,0-1 1,0 1-16,0-21 15,0 21-15,22-22 0</inkml:trace>
  <inkml:trace contextRef="#ctx0" brushRef="#br0" timeOffset="3684">3006 1143 0,'-22'0'0,"22"21"0,-21-21 16,21 21-16,0 1 0,0-1 15,0 0 1,21-21 0,1 0-16,-1 0 15,0 0-15,-21-21 0,21 21 16,-21-21-16,0-1 0,0 1 16,0 0-1,-21 21 1,0 0-16,0 0 0,-1 0 15,1 0-15,0 21 0,21 0 16,0 1-16,-21-1 16,21 0-16,0 0 0,0 0 15,0 0-15,21-21 16,0 0-16,0 22 0,1-22 16,-1 0-16,0 0 15</inkml:trace>
  <inkml:trace contextRef="#ctx0" brushRef="#br0" timeOffset="4135.74">3260 1482 0,'0'0'0,"-22"0"31,22-21-31,0-1 15,0 1-15,0 0 16,22 21-16,-1-21 16,0 21-16,0 0 0,0 0 15,0 0-15,1 21 16,-1-21-16,-21 21 0,21 0 16,0 1-16,0-1 0,-21 0 0,21 21 15,-21-21-15,22 22 0,-22-1 16,0-21-16,0 22 0,0-22 0,0 21 15,0-21-15,0 0 0,-22 1 16,22-1-16,0 0 0,-21-21 0,21-21 31,0 0-15,0-1-16,0 1 0,0 0 0,0-21 16,0 21-16,0-22 0,21 22 15,-21-21-15,22 21 0,-1-22 16,0 22-16,-21 0 0,21 0 15,0 0-15,0-1 0,1 1 0,-1 21 16,0 0 0,0 0-16,0 0 0,0 0 15</inkml:trace>
  <inkml:trace contextRef="#ctx0" brushRef="#br0" timeOffset="5938.72">4254 1609 0,'0'0'0,"22"-21"0,-1-1 15,0 22-15,0-21 0,-21 0 16,0 0-16,21 0 0,-21 0 0,0-1 16,0 1-16,0 0 0,0 0 15,-21 0-15,0 0 0,21-1 0,-21 22 16,-22 0-16,22 0 0,0 0 15,-21 0-15,21 22 0,-22-1 16,22 0-16,-21 0 0,21 21 0,-1-20 16,-20 20-16,21-21 0,0 21 0,0 1 15,-1-1-15,1 0 0,21 1 0,0-22 16,0 21-16,0-21 16,0 1-16,0-1 0,21-21 15,1 0-15,-1 0 0,0 0 16,0 0-16,21 0 0,-20-21 0,20-1 15,-21 1-15,0 0 0,22 0 16,-22 0-16,0-22 0,21 1 0,-21 21 16,1-21-16,-1-1 0,0 22 15,-21-21-15,21-1 0,-21 22 0,21-21 16,-21 21-16,0 0 0,0-1 16,0 44-1,0-1-15,0 21 16,0-21-1,0 0-15,0 1 0,-21 20 0,21-21 16,-21 21-16,21 1 0,0-22 16,0 0-16,0 21 0,0-20 0,0-1 15,0 0-15,0 0 0,21-21 16,0 0-16,0 0 0,1 0 16,-1 0-16,0 0 0,21 0 15,-21-21-15,22 0 0,-22 0 0,21-22 16,-21 22-16,22 0 0,-22-21 15,0 20-15,21-20 0,-20 21 0,-22-21 16,0 20-16,21 1 0,-21 0 16,0 0-16,-21 21 15,-1 0-15,1 0 16,0 0-16,0 21 0,21 0 16,0 0-16,-21-21 0,275 360 62,-233-360-31,0 0-31,0 0 16,0-21-16,1 0 0,-1 0 16,0 0-16,0-1 0,0-20 15,0 21-15,1-21 0,-1 20 16,-21-20-16,21 0 0,0-1 0,0 22 15,0-21-15,1 21 0,-1-22 16,-21 22-16,21 21 0,0-21 0,0 21 31,-21 21-31,0 0 0,0 1 16,21-1-16,-21 0 0,0 0 16,0 0-16,0 0 15,0 1 1,0-44 15,0 1-31,0 0 16,0 0-16,0 0 15,0 0-15,0-1 0,-21 1 16,0 21 0,0 0-1,0 0-15,0 21 16,21 1-16,-22-1 0,1 0 15,0 21-15,21-21 0,0 1 16,-21 20-16,21-21 0,-21 21 16,21-20-16,0 20 0,0-21 0,0 21 15,0-20-15,0-1 0,0 0 16,21 0-16,-21 0 0,42-21 16,-21 0-16,22 0 0,-22 0 15,0 0-15,21 0 0,1 0 16,-22-21-16,21 0 0,-21 0 0,22-22 15,-22 22-15,21-21 0,1-22 16,-22 1-16,0 21 0,21-64 16,-21 42-16,-21 1 0,0-1 15,0 1-15,0-1 0,0 1 16,0 20-16,0-20 0,0 42 16,0-22-16,0 22 0,0 0 0,-21 21 15,0 42 1,21-20-16,-21 20 15,21 0-15,0 22 0,0-22 0,0 22 16,0-1-16,0 1 0,-21-22 16,21 21-16,0-20 0,0 20 0,0-20 15,0-1-15,0 0 0,0 1 16,0-1-16,0 0 0,0-21 16,0 1-16,0-1 0,0 0 0,0-42 46,21 0-46,-21-1 0,21 1 16,0 0-16,-21-21 0,21 21 0,1-1 16,-1-20-16,-21 21 0,21 0 0,0 21 15,-21-21-15,21-1 0,0 22 16,1 0 0,-1 22-16,-21-1 15,21-21-15,-21 21 0,0 0 16,0 0-16,0 0 0,21 1 0,0-1 15,-21 0-15,0 0 0,21-21 16,1 21-16,-1-21 16,0 0-16,0 0 15,0 0-15,0 0 0,1 0 16,-1-21-16,-21 0 0,21 0 0,0 0 16,-21-1-16,21 1 0,-21-21 15,21 21-15,-21 0 0,0-1 0,22 1 16,-22 0-16,21 0 0,-21 0 15,21 21 1,-21 21-16,21 0 16,-21 0-16,0 0 15,0 1-15,0-1 0,0 21 0,0-21 16,21 0-16,0 1 16,-21-1-16,22 0 0,-1-21 0,0 21 15,0-21-15</inkml:trace>
  <inkml:trace contextRef="#ctx0" brushRef="#br0" timeOffset="6304.04">6731 1651 0,'21'0'0,"-21"-21"0,21 0 0,22-22 16,-22 22-16,0 0 16,-21 0-16,21-21 0,0 20 0,0 1 15,-21-21-15,0 21 0,22 0 16,-1-1-16,-21 1 0,21 21 31,-21 21 0,0 1-31,21-22 16,-21-22 31,0 1-47,21 21 0,-21-21 16,0 0-1,0 0-15,-21 21 47,0 21-47,21 0 16,-21 0-16,0 0 0,21 1 15,-22-1-15,1 0 0,21 0 0,0 0 16,-21 0-16,21 1 0,0-1 0,-21 21 16,21-21-16</inkml:trace>
  <inkml:trace contextRef="#ctx0" brushRef="#br0" timeOffset="6566.89">7387 1715 0,'0'0'0,"21"0"0,0 0 0,1-22 0,-1 22 15,0-21-15,0 0 0,0 0 16,0 0-16,1-22 0,-1 22 16,-21 0-16,21-21 0,-21 21 0,21-22 15,-21 1-15,0 21 0,0 0 16,0-22-16,0 22 0,0 0 0,0 0 15,0 0-15,-21 21 0,0 0 16,0 0-16,-1 0 0,1 0 16,0 21-16,0 0 0,0 0 0,-22 0 15,22 0-15,0 1 0,0 20 16,21-21-16,-21 0 0,21 22 16,-21-22-16,21 0 0,0 21 0,0-21 15,0 1-15,-22-22 0</inkml:trace>
  <inkml:trace contextRef="#ctx0" brushRef="#br0" timeOffset="6835.74">7366 1736 0,'21'0'16,"0"0"-16,-21-21 0,21-1 16,1 22-16,-1-21 0,0 0 0,0 0 15,0-21-15,0 20 0,1 1 16,-22 0-16,21 0 0,0-21 16,-21 20-16,0 1 0,0 0 0,21 0 15,-21 0-15,0 0 0,21 21 16,-21-22-16,0 44 31,0-1-15,0 0-16,-21 0 0,21 0 0,0 0 15,-21 1-15,21-1 0,0 0 0,0 0 16,0 0-16,0 0 0,0 1 16,0 20-16,0-21 0,21 0 15,-21 0-15,21-21 0,0 0 16,1 22-16,-1-22 0</inkml:trace>
  <inkml:trace contextRef="#ctx0" brushRef="#br0" timeOffset="7096.59">8170 1291 0,'0'-21'0,"0"-85"16,0 64-16,21 0 0,-21-22 15,0 22-15,0-1 0,0 1 0,0 0 16,0-1-16,0 1 0,0 21 15,0 0-15,0 0 0,0-1 0,0 44 32,-21-1-32,21 21 15,0 0-15,-21 1 0,0-1 0,0 22 16,0-1-16,-1-21 0,22 22 16,-21-1-16,0 1 0,0-1 15,21-20-15,0 20 0,0-20 0,0-1 0,0 21 16,0-20-16,0-1 15,0-21-15,0 22 0</inkml:trace>
  <inkml:trace contextRef="#ctx0" brushRef="#br0" timeOffset="7215.85">8255 1863 0,'21'0'16,"0"-21"-16,0-1 0,1 1 16,-1 0-16,-21 0 0,21-21 15,0-1-15,0 22 0,0-21 0,1-1 16,-1 22-16,-21-21 0,0 21 15,21-22-15</inkml:trace>
  <inkml:trace contextRef="#ctx0" brushRef="#br0" timeOffset="7485.69">6308 677 0,'0'22'16,"-22"-22"-16</inkml:trace>
  <inkml:trace contextRef="#ctx0" brushRef="#br0" timeOffset="7672.59">6329 868 0,'21'0'0,"0"0"0,0 0 16,0-21-16,1 21 15,-1-21-15,0 21 0,-21-22 0,0 1 16,0 0-1,-21 21 1,0 0-16,-1 0 0,1 0 0,-21-21 16,21 21-16,21 21 15,0 0-15,21 22 16,-21-22-16,0 0 0,-42-21 16</inkml:trace>
  <inkml:trace contextRef="#ctx0" brushRef="#br0" timeOffset="7711.56">6286 2159 0,'0'0'0,"0"-212"0,0 1 0,0 41 0</inkml:trace>
  <inkml:trace contextRef="#ctx0" brushRef="#br0" timeOffset="9362.42">7027 1334 0,'21'0'0,"-21"-22"16,22 22-16,-22-21 31,21 21-16,-21-21-15,0 0 32,0 0-32,-21 21 47,-1 0-47,1 0 0,21 21 15,-21 0-15,0 0 0,0 0 16,0 1-16,-1-1 0,1 0 15,0 0-15,0 21 0,0-20 0,21 20 16,0 0-16,0-21 0,0 22 0,0-22 16,0 21-16,0-21 0,0 1 15,0-1-15,0 0 0,0 0 16,21 0-16,0-21 0,0 21 0,0-21 16,1 0-16,-1 0 0,0 0 15,0 0-15,0 0 16,0 0-16,1-21 0,-1 21 15,-21-21-15,21 0 0,0 0 16,0 0-16</inkml:trace>
  <inkml:trace contextRef="#ctx0" brushRef="#br0" timeOffset="10765.05">7662 1397 0,'0'-21'15,"0"0"1,0 0 15,21 21-15,-21-22 15,-21 22 0,0 0-15,0 0-16,0 0 15,0 0-15,-1 0 16,1 0-16,0 0 0,0 0 0,0 22 16,0-22-16,21 21 0,-22-21 0,1 21 15,0-21-15,0 21 0,0 0 0,21 0 16,-21 1-16,21-1 16,-22 21-16,22-21 0,0 0 0,0 22 15,0-22-15,-21 0 0,21 21 16,0-20-16,0-1 0,0 0 0,0 0 15,0 0-15,0 0 16,21-21 0,1 0-16,-1 0 0,0-21 15,0 0-15,0 21 16,0-21-16,1 0 0,-1 0 0,0-1 16,0 1-16,0-21 0,0 21 15,1 0-15,-1-22 0,0 22 0,0 0 16,0 0-16,0-22 0,-21 22 15,0 0-15,22 0 0,-22 0 16,0 0-16,0-1 16,0 44 31,0-1-47,0 0 0,0 0 15,0 0-15,0 0 0,0 1 16,-22-1-16,22 21 0,0-21 0,0 0 15,0 1-15,0 20 0,0-21 16,0 0-16,0 0 0,0 1 16,0-1-16,22 0 0,-1-21 15,0 21-15,0-21 16,0 0-16,22 0 0,-22 0 16,0 0-16,0 0 0,0-21 0,0 0 15,1 0-15,-1 21 0,0-22 16,0-20-16,0 21 0,0 0 0,-21-22 15,22 1-15,-1 21 0,0-21 16,0-22-16,0 22 0,0-1 0,1-20 16,-1 21-16,0-22 0,0 1 15,0 20-15,-21-20 0,21 20 16,1 1-16,-22-21 0,21 41 0,-21-20 16,0 0-16,0 21 0,0-22 15,0 22-15,0 0 0,0 0 0,0 0 16,0-1-1,-21 44 1,-1-1 0,1 0-16,0 0 0,21 21 15,-21-20-15,0 20 0,21-21 0,-21 21 16,21 22-16,-22-22 0,1 1 16,21-1-16,-21 0 0,0 22 15,21-22-15,0 0 0,-21 1 16,0-1-16,21 0 0,-22 1 0,22-1 15,-21 0-15,21 1 0,0-1 0,0 0 16,0 1-16,0-1 0,0-21 16,0 22-16,0-22 0,0 21 0,0-21 15,21 0-15,1 1 0,-1-1 0,-21 0 16,21 0-16,0-21 0,0 21 16,0-21-16,1 0 0,-1 0 0,21 0 15,-21 0-15,0 0 0,22 0 16,-22-21-16,0 0 0,21 0 0,1 21 15,-22-43-15,21 22 0,-21 0 16,1 0-16,20 0 0,-21-22 16,0 22-16,0 0 0,1 0 0,-1 0 15,-21 0-15,0-1 0</inkml:trace>
  <inkml:trace contextRef="#ctx0" brushRef="#br0" timeOffset="11735.5">2265 2328 0,'0'0'0,"-43"0"15,22 0-15,0 0 0,-42-21 16,41 21-16,1 0 0,0 0 16,0 0-16,0 0 15,42 0 32,0 0-47,0 0 0,22 0 16,-1 0-16,0 0 0,22 0 15,-1 0-15,22 0 0,0 0 0,-1 0 16,1 0-16,0 0 16,20 0-16,1 0 0,0 0 0,0 0 15,21 0-15,-21 0 0,42 0 0,-21 0 16,0 0-16,21 0 0,21 0 15,-20 0-15,20 0 0,0-21 0,1 21 16,-1 0-16,0 0 0,1-21 16,20 21-16,-42 0 0,22 0 0,-1 0 15,-21 0-15,21 0 0,-20-21 0,-1 21 16,0 0-16,-21 0 0,0 0 16,0 0-16,0-21 0,-21 21 15,21 0-15,-21 0 0,-1 0 0,1 0 0,-21-22 16,21 22-16,-43 0 15,22 0-15,-22 0 0,1 0 0,-22 0 16,22 0-16,-22 0 0,-21 0 0,22 0 16,-22 0-16,0 0 0,0 0 15,0 0 1,-42 0 31,0 0-47,0 0 0,0 0 15,-1 0-15,1 0 0,0 0 0,0 0 16,-21 0-16,20 22 0</inkml:trace>
  <inkml:trace contextRef="#ctx0" brushRef="#br0" timeOffset="13309.17">825 3239 0,'-21'0'15,"21"21"1,0 0 0,0 0-16,0 0 15,0 22-15,0-22 0,0 0 16,0 0-16,0 0 0,0 22 0,0-22 16,0 0-16,0 0 0,0 0 15,21 0-15,1-21 0,-1 22 0,0-22 16,0 0-16,0 0 0,0 0 15,1 0-15,-1 0 0,21 0 16,-21-22-16,0 1 0,22 0 0,-22 21 16,21-21-16,-21 0 15,1 0-15,-1-1 0,0 1 0,-21 0 0,0 0 16,0 0-16,0 0 0,0-1 16,0 1-16,0 0 0,0 0 15,0 0-15,0 42 47,0 21-47,-21-21 16,21 22-16,0-22 0,-21 21 0,21 1 15,0-1-15,0 0 0,0 1 16,0-1-16,0 0 0,0 1 0,-22 20 16,22-21-16,0 1 0,-21 20 15,21-20-15,0 20 0,0-21 16,0 22-16,-21-22 0,21 1 0,-21-1 15,21 0-15,0 1 16,0-22-16,-21 21 0,0-21 0,21 0 16,-22 1-16,1-1 0,0-21 15,0 21-15,0-21 0,0 0 0,-1 0 16,-20 0-16,21 0 0,-21 0 16,-1 0-16,22 0 0,-21-21 0,21 0 15,-22-1-15,22 1 0,-21-21 16,21 21-16,-1-22 0,1 1 0,0 21 15,0-21-15,0 20 16,21-20-16,-21 21 0,21 0 0,0 0 16,0-1-16,0 1 0,0 0 15,21 21 1,0 0-16,0 0 0,0 0 0,0-21 16,1 21-16,-1 0 0,0-21 15,21 21-15</inkml:trace>
  <inkml:trace contextRef="#ctx0" brushRef="#br0" timeOffset="13932.35">1778 3302 0,'0'0'0,"-21"21"16,0 0-16,21 1 15,-22 20-15,22-21 0,-21 21 16,21 1-16,0-1 0,0 0 0,-21 22 16,21-22-16,-21 22 0,21-22 15,0 22-15,-21-1 0,0 1 16,-1-22-16,22 21 0,-21 1 15,21-22-15,0 1 0,-21-1 0,0 0 16,21 1-16,-21-1 0,21-21 16,0 0-16,0 0 0,-21 1 15,21-44 17,0 1-32,0 0 0,0 0 15,0 0-15,0-22 0,21 22 0,0-21 16,0 0-16,0-22 0,0 22 15,1-1-15,-1 1 0,21 21 16,-21-21-16,22 20 0,-22-20 0,0 21 16,21 0-16,-21 21 0,1 0 15,-1 0-15,0 0 0,0 0 16,0 0-16,0 21 0,-21 0 0,22 0 16,-22 0-16,0 22 0,0-22 15,0 21-15,0 1 0,0-22 0,0 21 16,0-21-16,0 0 0,0 22 15,-22-22-15,22 0 0,0 0 0,0 0 16,0 1-16,0-44 47,0 1-47,22 0 16,-1 0-16,-21 0 15,0 0-15</inkml:trace>
  <inkml:trace contextRef="#ctx0" brushRef="#br0" timeOffset="14347.12">2265 4106 0,'0'0'0,"21"0"16,0 0-1,0 0-15,0 0 0,1 0 16,-1-21-16,0 21 15,0-21-15,0 0 0,22 0 16,-22 0-16,0-1 0,0 1 16,21 0-16,-20 21 0,-22-21 0,21 0 15,-21 0-15,0-1 0,0 1 16,0 0-16,-21 21 16,-1 0-1,1 0-15,0 0 0,-21 21 0,21 0 16,-1 22-16,1-22 0,0 21 15,0-21-15,21 22 0,0-1 0,-21 0 16,21 1-16,0-22 0,0 21 16,0-21-16,0 22 0,0-22 0,0 0 15,0 0-15,21 0 0,0 1 16,0-22-16,0 21 16,1-21-16,-1 0 0,0 0 0,0 0 15,0 0-15,22 0 0,-22-21 16,0-1-16,0 22 0,21-21 0,-20 0 15,-1 0-15,0 0 0,-21 0 0</inkml:trace>
  <inkml:trace contextRef="#ctx0" brushRef="#br0" timeOffset="15232.63">3810 3620 0,'0'0'0,"0"-22"16,0 1-16,0 0 15,0 42 1,21 0 0,-21 1-16,0-1 0,0 0 0,0 0 15,0 21-15,0-20 0,0 20 16,0-21-16,0 21 0,0 1 16,0-22-16,0 21 0,0 1 15,0-22-15,0 21 0,0-21 0,0 0 16,0 22-16,0-22 0,0 0 15,0 0-15,-21-21 16,21-21 15,0 0-31,0 0 0,0 0 0,0-1 16,0 1-16,0-21 0,0 0 16,0 20-16,0-20 0,0 0 0,21 21 15,-21-22-15,21 22 0,-21-21 16,21 21-16,1-1 0,-1 1 15,0 0-15,0 0 0,0 0 0,0 21 16,1 0-16,-1 0 0,0 0 16,0 0-16,0 21 0,0 0 15,1 21-15,-1-20 0,-21-1 0,21 0 16,-21 21-16,21-21 0,-21 22 16,0-22-16,0 21 0,0-21 0,0 1 15,0 20-15,0-21 0,0 0 16,0 0-16,0 1 0</inkml:trace>
  <inkml:trace contextRef="#ctx0" brushRef="#br0" timeOffset="16592.84">4318 3725 0,'42'-42'15,"-21"42"-15,1-21 16,20 0-16,-21 21 0,0 0 15,22-21-15,-22 21 0,0 0 0,0 0 16,0 0-16,0 21 0,1 0 16,-22 0-16,0 0 0,21 0 0,-21 1 15,0-1-15,0 21 0,0-21 16,0 0-16,0 22 0,0-22 16,0 21-16,0-21 0,0 22 0,0-22 15,0 0-15,0 0 0,0 0 0,21 1 16,-21-1-16,21 0 0,0-21 15,0 0-15,1 0 0,-1 0 16,0 0-16,0 0 0,0-21 0,22 21 16,-22-21-16,0-1 0,0 1 15,0 0-15,0 0 0,1-21 0,20 20 16,-21-20-16,0 21 0,0-21 16,1 20-16,-22-20 0,21 21 15,-21 0-15,21-22 0,-21 22 0,21 0 16,-21 0-16,0 0 15,0 0-15,0 42 32,0 0-17,-21 0-15,21 0 0,0 22 0,-21-22 16,21 0-16,0 0 0,0 21 16,0-20-16,0-1 0,0 21 0,0-21 15,0 0-15,0 22 0,0-22 0,0 0 16,0 0-16,0 0 15,0 1-15,21-22 0,0 0 0,0 0 16,0 0-16,1 0 0,-1 0 16,0-22-1,0 1-15,0 21 0,0-21 0,22 0 16,-22 0-16,0-22 0,0 22 0,0 0 16,1-21-16,-22 21 0,21-22 15,0 22-15,0-21 0,0 21 0,0-22 16,-21 22-16,22-21 0,-22 21 15,21-1-15,-21 1 0,0 0 0,0 0 16,0 42 15,0 0-15,0 0-16,-21 1 0,21-1 0,-22 0 16,22 21-16,-21-21 0,21 22 15,0-22-15,0 0 0,0 21 0,0-20 16,0 20-16,0-21 0,0 0 15,0 0-15,0 1 0,0-1 0,21 0 16,1 0-16,-22 21 0,21-42 0,0 0 16,0 0-16,0 0 0,22 0 0,-22 0 15,0 0-15,21 0 0,-21-21 16,22 0-16,-22 0 0,21 0 0,-21 0 16,1-1-16,20 1 0,-21-21 15,0 21-15,0-22 0,22 1 16,-22 0-16,0-1 0,0 1 0,0-21 15,1 20-15,-1 1 0,0-22 16,0 22-16,-21 0 0,21-1 0,-21 1 16,21 0-16,-21 21 0,0-1 0,0 1 15,0 0-15,0 0 16,-21 42 0,0 0-1,21 0-15,-21 22 0,21-22 0,0 21 16,-21 1-16,21-22 0,-21 21 0,-1 0 15,22 1-15,0-1 16,-21 0-16,0 1 0,21-1 0,-21 0 16,21 1-16,0-1 0,0-21 0,0 22 15,0-22-15,0 0 0,21 21 16,0 1-16,-21-22 0,0 0 0,21 0 16,1-21-16,-1 0 0,0 0 15,0 0-15,0 0 0,22 0 16,-22-21-16,21 0 0,-21 0 0,22-1 15,-1 1-15,-21 0 0,21-21 0,1 21 16,-22-22-16,21 1 0,-21 0 16,22-1-16,-22 1 0,0-22 15,0 22-15,0-21 0,1 20 0,-1 1 16,0-22-16,-21 22 0,0 0 16,0-1-16,0 22 0,0 0 0,0 0 15,0 0-15,0 0 0,0-1 16,0 44-1,0-1 1,0 0-16,-21 21 0,21 1 16,-21-1-16,-1 0 0,22 1 0,-21-1 15,21 0-15,-21 22 0,0-22 16,21 0-16,0 22 0,-21-22 0,0 1 16,21-1-16,0 0 0,0 1 0,0-22 15,0 21-15,-22-21 16,22 22-16,0-22 0,0 0 0,22 0 15,-22 0-15</inkml:trace>
  <inkml:trace contextRef="#ctx0" brushRef="#br0" timeOffset="16878.68">6985 4106 0,'21'0'16,"0"-21"-16,0 0 0,1 0 15,-1 0-15,21 0 0,-21-22 16,0 22-16,1-21 0,-1 21 0,0-22 16,0 1-16,-21 0 0,21 20 0,0-20 15,-21 21-15,22 0 0,-22 0 16,0-1-16,0 1 0,0 42 31,0 1-31,0-1 16,0 0-16,0 0 0,0 21 0,-22-20 15,22-1-15,0 21 0,0-21 0,0 0 16,0 1-16,0-1 0,0 0 16,0 0-16,0 0 0,22-21 15,-1 21-15,0-21 16,0 0-16,0 0 15,0 0-15,1-21 0,-22 0 0,21 21 16,0-21-16,-21 0 0,0-22 16,21 22-16,0-21 0,-21 21 0</inkml:trace>
  <inkml:trace contextRef="#ctx0" brushRef="#br0" timeOffset="17200.5">7641 3175 0,'0'0'0,"0"-21"16,-21 21-16,0 0 16,0 21-16,21 0 15,21 0-15,-21 1 0,0-1 16,0 0-16,0 0 16,21-21 15,0 0-31,0 0 15,-21-21-15,0 0 16,0 0-16,0-1 16,-21 22-16,0-21 15,0 21-15,0 0 16,-1 0-16,1 0 16</inkml:trace>
  <inkml:trace contextRef="#ctx0" brushRef="#br0" timeOffset="17231.48">7620 19029 0</inkml:trace>
  <inkml:trace contextRef="#ctx0" brushRef="#br0" timeOffset="17635.78">6900 18690 0,'-21'0'16,"21"21"0,21-21-16,0 0 0,1 0 15,-1 0-15,0 0 0,0 0 16,0 22-16,0-22 0,1 0 16,-1 0-16,0 0 0,0 0 15,0 0 1,0 0-16,-42 0 62</inkml:trace>
  <inkml:trace contextRef="#ctx0" brushRef="#br0" timeOffset="18742.73">6837 3725 0,'0'0'0,"-21"0"0,-1 0 16,1 0-16,0 0 0,0 0 15,0-21 1,21 0 0,0 0 15,21 21-31,0 0 0,0-21 0,0 21 15,1-21-15,20 21 0,-21 0 16,21-22-16,1 22 0,-22 0 0,0-21 16,21 21-16,-20 0 0,-1 0 0,0 0 15,-42 0 48</inkml:trace>
  <inkml:trace contextRef="#ctx0" brushRef="#br0" timeOffset="19173.06">7683 3577 0,'0'0'0,"0"-21"16,-21 21 15,21 21-31,0 0 16,0 1-16,-21-1 0,21 0 15,0 21-15,0-21 0,0 22 16,0-1-16,0 0 0,0 1 0,0 20 16,0 1-16,0-1 0,0 1 15,0-1-15,0 22 0,0-22 0,0 1 16,0-1-16,0 1 0,0-1 0,0 1 16,0-1-16,0-20 0,0 20 15,0-20-15,0-1 0,0 0 16,0 1-16,-21-22 0,21 0 0,0 21 15,0-21-15,0 1 0,-21-22 32,21-22-17,0 1-15,0 0 0,0 0 0,0 0 16,0-22-16,0 22 0,0-21 16,0 0-16,0-1 0</inkml:trace>
  <inkml:trace contextRef="#ctx0" brushRef="#br0" timeOffset="19514.89">7683 3831 0,'0'0'0,"0"-21"0,0 0 0,0 0 0,0 0 16,0-1-16,0 1 0,0 0 0,0 0 16,22 0-16,-22 0 15,21-1-15,0 22 0,21-21 0,-21 0 16,1 21-16,-1 0 0,21 0 0,-21 0 15,22 0-15,-22 0 0,0 21 16,0 0-16,0 1 0,0-1 0,1 0 16,-22 0-16,0 21 0,0-20 15,0-1-15,0 21 0,0-21 16,-22 0-16,1 1 0,0-1 0,0 0 16,-21 0-16,20 0 0,1 0 15,0-21-15,-21 22 0,21-22 0,-1 0 16,1 0-16,0 0 0,0 0 0,21-22 47,0 1-47,0 0 0,21 0 15,0 0-15</inkml:trace>
  <inkml:trace contextRef="#ctx0" brushRef="#br0" timeOffset="19824.72">8403 3027 0,'0'0'0,"0"-21"15,-21 42 17,21 21-32,0-21 0,-21 22 15,21-1-15,0 0 0,0 1 0,0-1 16,-21 22-16,21-22 0,-22 21 15,22-20-15,-21-1 0,21 0 0,0 1 16,0-1-16,-21 0 0,21-20 16,0 20-16,0-21 0,0 0 15,0 0-15,0 1 0,21-22 32,0-22-17,1 22-15,-22-21 0,21 0 0,0 0 16,0 0-16</inkml:trace>
  <inkml:trace contextRef="#ctx0" brushRef="#br0" timeOffset="20185.75">8509 3620 0,'0'21'15,"21"-21"1,0 0-16,0 0 0,1 0 15,-1-21-15,0 21 0,0-22 16,0 22-16,0-21 0,-21 0 16,22 21-16,-1-21 0,-21 0 0,0 0 15,0-1-15,0 1 16,-21 21-16,-1 0 0,1 0 16,0 0-16,0 0 0,0 0 15,0 0-15,-1 21 0,1 1 16,0-1-16,0 0 0,0 21 0,21-21 15,0 22-15,0-22 0,-21 0 16,21 21-16,0-20 0,0-1 0,0 0 16,0 0-16,0 0 0,21 0 0,0 1 15,0-22-15,0 0 16,0 0-16,1 0 0,-1 0 0,0 0 16,0 0-16,0 0 0,22 0 0,-22-22 15,0 1-15</inkml:trace>
  <inkml:trace contextRef="#ctx0" brushRef="#br0" timeOffset="22383.75">10266 3556 0,'-21'21'15,"21"0"1,-22-21-16,22 22 0,0-1 31,0-42 16,0-1-31,22 1-16,-1 0 15,0 0-15,0-21 0,0-1 0,0 1 16,22 0-16,-22-1 0,21 1 0,-21-22 16,22 22-16,20-21 15,-20 20-15,-1-20 0,0 20 0,1-20 16,-1 21-16,0-22 0,-21 43 15,1-21-15,-1 20 0,0 1 0,-21 0 16,0 0-16,-21 21 16,0 21-16,-22 0 0,1 0 15,0 1-15,-1-1 0,22 21 0,-21 0 16,-1-20-16,1 20 0,0 0 16,21-21-16,-1 22 0,1-22 0,21 21 15,0-21-15,0 22 0,0-22 0,0 0 16,0 21-16,21-20 0,1 20 15,-1-21-15,0 0 0,0 22 16,0-22-16,0 21 0,1-21 16,-22 0-16,21 1 0,0 20 0,0-21 15,0 0-15,-21 0 0,0 1 0,0-1 16,0 0-16,0 0 16,-21-21-1,0 0-15,0 0 0,0 0 16,-1 0-16,-20 0 0,21 0 15,0-21-15,-22 21 0,22-21 16,0 0-16,0-1 0,0-20 0,0 21 16,-1 0-16,22 0 0,0-1 0,-21 1 15,21 0-15,-21 21 16,21 21 0,21 0-16,0 1 15,-21-1-15,22 21 0,-1-21 0,-21 0 16,21 1-16,0-1 0,0 0 15,0 0-15,1 0 0,-1 0 16,0-21-16,0 22 0,0-22 0,22 0 0,-22 0 16,0 0-16,21 0 0,1 0 15,-22 0-15,21-22 0,0 1 16,1 0-16,-1 0 0,0 0 0,1 0 16,-1-22-16,0 22 0,-20 0 15,20-21-15,-21 20 0,0-20 0,-21 0 16,21-22-16,-21 43 15,0-21-15,0 21 0,0-1 0,0 1 16,0 0-16,-21 21 16,21 21-1,0 0-15,-21 1 0,21-1 0,-21 0 16,21 21-16,-21 1 0,21-22 0,0 21 16,0-21-16,0 22 0,0-22 15,0 0-15,0 0 0,0 0 16,0 0-16,21 1 0,0-1 0,0-21 15,0 0-15,1 0 0,-1 0 16,21 0-16,-21 0 0,0 0 16,1 0-16,-1-21 0,21-1 15,-21 1-15,0 0 0,22 0 0,-22 0 16,0-22-16,0 22 0,0-21 0,1 21 16,-1-22-16,-21 1 0,0 21 15,0 0-15,0-22 0,0 22 0,0 0 16,0 0-16,0 42 31,0 0-31,0 0 0,0 1 16,-21-1-16,21 21 0,0-21 15,-22 22-15,22-22 0,0 21 0,0 0 16,0-20-16,0-1 0,0 21 0,0-21 16,0 0-16,22 1 0,-1-22 15,-21 21-15,21-21 0,0 0 0,0 0 16,0 0-16,1 0 0,-1 0 0,21 0 15,-21 0-15,22-21 0,-22-1 16,21 1-16,-21 0 0,22 0 0,-22-21 16,21 20-16,-21-20 0,22 0 15,-22-1-15,0-20 0,0 21 16,0-1-16,0 1 0,1-22 0,-22 22 16,0 0-16,21-1 0,-21-20 15,0 42-15,0-22 0,0 1 0,0 21 16,0-21-16,-21 20 0,-1 22 15,22 22 1,-21-1-16,21 0 0,0 21 16,-21 1-16,21-22 0,0 21 15,0 0-15,-21 1 0,21-1 0,0 22 16,0-22-16,0 0 0,0 22 0,-21-22 16,21 0-16,-21 1 0,21-1 15,0 0-15,0 1 0,0-22 16,-22 21-16,22-21 0,0 1 0,0-1 15,-21-21-15,21 21 0,0-42 47,0 0-47,0-1 0,0 1 16,21-21-16,1 21 0,-1-22 0,0 22 16,0-21-16,0 0 0,0-1 0,1 22 15,-1-21-15,21 21 0,-21-1 16,0 1-16,1 0 0,20 21 0,-21 0 15,0 0-15,0 0 0,1 0 16,-1 0-16,0 21 0,0 0 16,-21 22-16,0-22 0,21 0 0,-21 0 15,0 22-15,0-22 0,0 0 16,0 0-16,-21 21 0,0-20 0,0-1 16,0 0-16,-1 0 0,1-21 0,0 21 15,0 0-15,0-21 0,0 0 16,-1 22-16,1-22 0,0 0 0,0 0 15,0 0-15,0 0 0,-1 0 16,22-22 0,0 1-16,0 0 15</inkml:trace>
  <inkml:trace contextRef="#ctx0" brushRef="#br0" timeOffset="24643.15">13123 3577 0,'0'-21'62,"0"0"-62,21 21 0,-21-21 16,0 0-16,22-1 0,-22 1 16,0 0-16,0-21 0,21 21 15,0-22-15,-21 22 0,21-21 0,0-1 0,0 1 16,1 0-16,-22 21 0,21-22 15,0 22-15,0 0 0,0 0 0,0 0 16,1-1-16,-1 22 0,0 0 16,0 0-16,-21 22 15,21-1-15,-21 0 0,21 0 0,-21 0 0,0 0 16,0 1-16,0-1 0,0 0 16,0 0-16,0 0 15,0 0-15,22-21 31,-22-21-31,21 0 16,-21 0-16,0 0 16,0 0-16,0-1 0,0 1 15,0 0-15,0 0 0,0 0 16,0 0-16,-21 21 16,-1-22-16,1 22 15,0 0-15,0 22 16,0-22-16,21 21 0,-21 0 15,-1 21-15,1-21 0,0 22 0,21-1 16,0 0-16,-21 1 0,21-1 0,-21 0 16,21 1-16,0-1 0,0 0 15,0-20-15,0 20 0,0-21 0,21 21 16,0-20-16,-21-1 0,42-21 0,-20 21 16,-1-21-16,0 0 0,21 0 15,-21 0-15,22 0 0,-22-21 0,21 21 16,1-21-16,-1-1 0,0-20 15,-21 21-15,22 0 0,-1-22 0,-21 1 16,22 0-16,-22-1 0,21 1 16,-21-21-16,0 20 0,1 1 15,-22 0-15,0-22 0,21 22 0,-21-1 16,0-20-16,0 21 0,0-1 0,0 1 16,0 0-16,0-1 0,0 1 15,0 0-15,0 20 0,0 1 0,-21 21 16,-1 21-1,22 1-15,-21 20 16,21 0-16,0 1 0,0-1 0,0 0 16,0 22-16,0-22 0,0 22 15,0-22-15,0 21 0,-21-20 0,21 20 16,0-20-16,0-1 0,0 21 16,0-20-16,0-1 0,0 0 15,21-20-15,0 20 0,-21-21 0,22 0 16,20 0-16,-21-21 0,0 0 0,22 22 15,-1-22-15,-21 0 0,21 0 16,1 0-16,-1-22 0,0 22 0,1-21 16,-1 0-16,0 0 0,1 0 0,-1 0 15,-21-22-15,22 22 0,-22 0 16,0-21-16,0-1 0,0 22 0,0-21 16,-21-1-16,0 22 0,0-21 15,0 21-15,0-22 0,0 22 0,0 0 16,0 0-16,-21 21 0,0 0 15,0-21-15,0 21 0,0 0 16,-1 21-16,1-21 0,0 21 16,0 0-16,0 22 0,0-22 0,-1 21 15,1-21-15,0 22 0,0 41 16,0-63-16,21 22 0,-21-1 16,21-21-16,0 0 0,0 22 0,0-22 15,0 0-15,0 0 16,0 0-16,21-21 0,0 0 0,0 0 15,0 0-15,0 0 0,1 0 16,-1-21-16,21 0 16,-21 0-16,0 0 0,1 0 0,-1-22 15,0 22-15,0-21 0,0-1 0,0 1 16,1 21-16,-22-21 0,0-1 16,21 1-16,-21 0 0,21 20 0,-21 1 15,0 0-15,0 0 0,0 42 31,0 0-31,0 0 16,0 1-16,-21 20 0,21-21 16,0 21-16,0-20 0,-21 20 0,21-21 15,0 21-15,-22-20 0,22 20 16,0-21-16,0 0 0,0 0 16,0 1-16,22-1 0,-1-21 15,0 0-15,0 0 0,0 0 0,0 0 16,22 0-16,-22 0 0,21-21 15,-21-1-15,22 1 0,-22 0 0,21 0 16,1 0-16,-22 0 0,21-22 0,-21 22 16,0-21-16,22-1 0,-22 22 15,0-21-15,0 21 0,-21 0 0,0-1 16,21 1-16,-21 0 0,-21 42 31,21 0-15,0 1-16,0-1 0,-21 0 15,21 0-15,0 0 0,0 22 0,0-22 16,0 0-16,0 0 0,0 0 16,0 22-16,0-22 15,21 0-15,-21 0 16,-21-42 15,0 0-31,0 21 16,0-21-16,-1-1 0,1 1 15,0 0-15,0 21 16,0 0 0,0 0-16,21 21 15,0 0-15,-22 1 0,22-1 16,0 0-16,0 0 0,0 0 16,0 0-16,22 1 0,-1-22 0,0 0 15,0 21-15,0-21 0,22 0 16,-22 0-16,21 0 0,-21 0 0,22 0 15,-1 0-15,-21-21 0,21 21 0,1-22 16,-1 1-16,-21 0 0,22 0 16,-22 0-16,21 0 0,-21-22 0,0 22 15,22-21-15,-22 21 0,0-22 16,0 22-16,-21-21 0,0 21 16,0-22-16,0 22 0,0 0 0,0 0 15,0 0-15,-21 21 16,0 0-16,0 21 15,0 0-15,21 0 16,0 0-16,0 0 0,0 1 16,0-1-16,0 21 0,0-21 0,21 0 15,-21 1-15,21-1 0,-21 0 16,21 0-16,-21 21 0,0-20 16,0-1-16,0 0 0,0 0 15,0 0-15,-21-21 16,0 0-16,21 21 0,-21-21 15,-1 0-15,1 0 0,0 0 16,0 0 0,0 0-16,21-21 15,0 0-15,-43 0 0</inkml:trace>
  <inkml:trace contextRef="#ctx0" brushRef="#br0" timeOffset="25459.05">17780 3408 0,'0'-21'16,"21"21"-16,-21-21 0,21-1 16,-21 1-16,0-21 0,0 21 15,21-22-15,-21 22 0,22-21 0,-22 0 16,0-1-16,0-20 0,21 20 0,0-20 15,-21 21-15,21-22 0,-21 1 16,0-1-16,0 1 0,21-1 16,-21 22-16,0-22 0,21 22 0,-21 0 15,0-1-15,0 22 0,0 0 16,0 0-16,0 0 0,-21 42 16,0 0-1,0 21-15,21-21 0,-21 43 16,0-22-16,-1 22 0,22 20 0,-21-20 15,0-1-15,21 1 0,0-1 16,0 1-16,0-1 0,0 1 0,0-1 16,0-20-16,0-1 0,0 0 0,0 1 15,0-22-15,21 0 16,0 0-16,-21 0 0,22 1 0,-1-22 16,21 0-16,-21 0 0,0 0 0,1 0 15,-1 0-15,0 0 0,0 0 16,0-22-16,-21 1 0,0 0 0,0 0 15</inkml:trace>
  <inkml:trace contextRef="#ctx0" brushRef="#br0" timeOffset="25659.19">17695 3027 0,'-21'0'16,"42"0"-16,0 0 15,1 0-15,-1-21 16,0 21-16,0 0 0,21-21 0,-20-1 16,20 22-16,0 0 0,1-21 15,-1 21-15,-21 0 0,21 0 0,1-21 16,-1 21-16,-21 0 0,22 0 0</inkml:trace>
  <inkml:trace contextRef="#ctx0" brushRef="#br0" timeOffset="28212.91">18859 3239 0,'22'0'0,"41"-43"15,-63 22 1,21 0-16,0 0 0,1 0 15,-22-1-15,21 1 0,-21-21 0,0 21 16,21 0-16,-21-22 0,0 22 16,0 0-16,0-21 0,-21 20 0,0-20 15,-1 21-15,1 0 0,0 0 16,0-1-16,0 22 0,0 0 16,-22 0-16,22 0 0,-21 22 15,-1-1-15,22 21 0,-21-21 0,0 22 16,-1-1-16,22 0 0,0 22 0,0-22 15,0 0-15,-1 1 0,22-1 16,0 0-16,0 1 0,0-22 0,0 21 16,0-21-16,0 1 0,22-1 15,-1-21-15,0 0 0,0 0 0,21 0 16,-20 0-16,20 0 0,-21 0 0,21 0 16,-20-21-16,20-1 0,0 1 15,-21 0-15,22 0 0,-22-21 16,0 20-16,0 1 0,0-21 15,1 21-15,-22-22 0,0 1 0,0 21 16,0-21-16,0 20 0,0-20 16,0 21-16,0 0 0,0 0 15,0 42 1,0 0-16,0 0 0,0 0 16,0 22-16,0-22 0,0 21 0,0 0 15,0-20-15,0 20 0,0-21 16,0 21-16,0-20 0,0-1 0,0 0 15,21 0-15,0-21 16,0 0-16,0 21 0,0-21 0,22 0 0,-22 0 16,21 0-16,1-21 15,-22 0-15,21 21 0,0-21 0,-20 0 16,20-22-16,0 22 0,-21 0 0,1-21 16,-1 20-16,21-20 0,-42 0 15,21-1-15,0-20 0,-21 21 0,22-22 16,-22 1-16,0-1 0,0 1 15,0-1-15,0 1 0,0 20 0,0 1 16,0 0-16,0 20 0,0 1 16,0 0-16,0 42 15,0 0-15,0 22 16,0-1-16,0 0 0,0 22 16,-22-1-16,22 1 0,0-1 0,-21-20 15,21 20-15,0 1 0,0-1 16,-21-20-16,21 20 0,-21-21 0,21 1 15,0-1-15,0 0 0,0-20 16,-21-1-16,21 0 0,0 0 0,0 0 16,-21-21-16,21-21 31,0 0-31,0 0 0,21 0 16,0-1-16,0 1 0,-21-21 15,21 21-15,0-22 0,1 22 16,-1-21-16,21 21 0,-21-22 0,0 22 15,1 0-15,-1 0 0,0 21 16,0 0-16,0-21 0,0 21 16,-21 21-1,0 0 1,-21-21-16,21 21 0,-21-21 16,0 0-16,0 21 15,0-21-15,-1 0 0,1 0 16,0 0-1,0 0-15,0 22 32,21-1-17,0 0-15,0 0 0,0 0 0,0 0 16,0 1-16,0-1 0,0 0 16,0 0-16,0 0 0,0 0 15,0 1-15,21-1 0,-21 0 0,21 0 16,0-21-16,0 0 0,1 0 15,-1 0-15,0 0 0,21 0 0,-21 0 16,22 0-16,-22-21 0,21 21 16,1-21-16,-1 0 0,-21-1 0,21 1 15,1 0-15,-22 0 16,21 0-16,1 0 0,-22-22 0,0 22 0,21 0 16,-21-21-16,1 20 0,-22 1 15,0-21-15,21 21 0,-21 0 16,0-1-16,0 1 0,0 0 0,-21 21 15,-1 0 1,1 0-16,0 0 0,21 21 16,-21 0-16,0 1 0,21-1 15,-21 0-15,21 21 0,0-21 16,0 1-16,0 20 0,0-21 0,0 0 16,0 22-16,0-22 0,0 0 15,0 0-15,0 0 0,0 0 16,0 1-16,21-22 0,0 21 0,0-21 15,0 0-15,22 0 16,-22 0-16,21 0 0,-21 0 0,22 0 16,-22-21-16,21-1 0,-21 22 15,22-21-15,-22 0 0,21 0 0,-21 0 16,0 0-16,1-1 0,-1 1 0,0 0 16,0-21-16,-21 21 0,0-1 15,21 1-15,0-21 0,-21 21 0,0 0 16,0-1-16,0 44 31,0-1-31,0 0 16,0 0-16,0 0 15,0 0-15,0 22 0,0-22 0,0 0 16,0 0-16,0 0 0,22 1 16,-1-1-16,0 0 0,0-21 15,0 21-15,0-21 0,1 0 0,-1 0 16,0 0-16,0 0 0,0 0 15,22 0-15,-22 0 0,21-21 0,-21 21 16,22-21-16,-1 0 0,-21 21 0,0-22 16,22 1-16,-22 0 0,0 0 15,-21 0-15,0 0 0,21-1 16,-21 1-16,0 0 0,0 0 0,0 0 16,-21 21-1,0 21 1,0 0-1,21 0-15,-22 0 0,1 1 0,21-1 16,-21 0-16,21 0 0,-21 0 16,21 0-16,0 1 15,21-44 32,0 22-47,-21-21 0,21 0 16,1 21-16,-1-21 0,0 0 15,-21 0-15,21-1 0,0 1 16,22 0-16,-22 0 0,0 0 0,0 0 16,0 21-16,0 0 0,1 0 15,-22 21 1,0 0-16,0 0 16,0 0-16,0 0 0,0 1 15,0-1-15,0 0 0,-22 0 0,22 0 16,0 0-16,0 1 0,0-1 15,0 0-15,0 0 0,22 0 16,-1-21-16,0 0 0,0 21 0,21-21 16,-20 0-16,20 0 15,0 0-15,-21 0 0,22 0 0,-1-21 16,0 0-16,1 0 0,-1 21 0,22-21 16,-22 0-16,0-1 0,-21 1 15,22 0-15,-22-21 0,21 21 0,-21-1 16,1-20-16,-22 21 0,0-21 15,0-1-15,0 22 0,0-21 16,0 21-16,0-1 0,0 1 0,-22 0 16,1 0-16,0 21 0,0 0 0,0 0 15,0 0-15,-22 21 0,22 0 16,0 22-16,0-22 0,0 21 0,-1-21 16,1 22-16,0-1 0,0-21 15,0 21-15,21-20 0,-21 20 0,-1-21 16,1 0-16,21 22 0,0-22 15,0 0-15,0 21 0,0-21 0,0 1 16,0 20-16,0 0 16,0-21-16,0 22 0,21-22 0,-21 21 15,0-21-15,22 22 0,-22-1 0,0 0 16,0 1-16,0-1 0,0 0 16,0 22-16,-22-1 0,1-20 15,0 41-15,0-20 0,0-1 0,0 1 16,-1-1-16,-20 1 0,21-22 15,0 22-15,0-22 0,-22 0 0,22 1 16,0-22-16,0 21 0,-22-21 0,22 1 16,0-22-16,0 21 0,0-21 0,-22 0 15,22 0-15,0 0 0,0-21 16,0-1-16,21 1 16,-21 0-16,21-21 0,0 21 0,0-64 15,0 43-15,0-1 16,0 1-16,0-22 0,0 1 0</inkml:trace>
  <inkml:trace contextRef="#ctx0" brushRef="#br0" timeOffset="28411.02">20997 2794 0,'0'0'0,"-21"-21"16,42 21 31,0 0-31</inkml:trace>
  <inkml:trace contextRef="#ctx0" brushRef="#br0" timeOffset="28929.92">24045 2371 0,'0'0'0,"0"21"32,0 21-32,0-21 0,0 22 15,0 20-15,-21-20 0,21 20 16,-21-21-16,0 22 0,21-1 0,-43-20 15,43-1-15,-21 22 0,21-22 0,-42 0 16,0 1-16,20-1 0,22 0 16,0 1-16,0-1 0,0-21 0,0 21 15,0-20-15,0-1 0,0 0 16,0 0-16,-21-21 16</inkml:trace>
  <inkml:trace contextRef="#ctx0" brushRef="#br0" timeOffset="29037.87">23283 3090 0,'0'0'0,"43"0"0,-43-21 0,0 0 16,0 0-16</inkml:trace>
  <inkml:trace contextRef="#ctx0" brushRef="#br0" timeOffset="29527.59">24363 2794 0,'42'-21'0,"0"21"16,-20-21-16,20 0 0,-21-1 0,43-41 15,-43 42-15,-21-22 0,0 22 16,0-21-16,0 0 0,0 20 16,0 1-16,0 0 0,0-21 0,-21 42 15,-1-21-15,1 21 16,0 0-16,0 0 0,0 0 0,0 21 15,21 0-15,0 0 0,-22 0 16,1 22-16,21-1 0,0 0 16,0 1-16,-21-1 0,21 21 0,-21-20 15,21-1-15,-21 0 0,21 1 16,0 20-16,0-20 0,-21-22 0,-1 21 16,22 0-16,-21 1 0,21-1 15,0-21-15,0 22 0,-21-22 0,21 0 16,-21 0-16,21 0 0,0 0 15,-21-21-15,21-21 47,0 0-31,0 0-16,0 0 31,21 21 0,-21-21-15,0-1 15,0 1-15</inkml:trace>
  <inkml:trace contextRef="#ctx0" brushRef="#br0" timeOffset="29979.33">23685 3027 0,'-21'21'15,"42"-21"-15,-21-21 16,22 21-16,-1 0 0,21 0 0,0 0 16,1-21-16,-1 21 0,0 0 15,1-21-15,20 21 0,-42-22 0,22 22 16,-1 0-16,0-21 0,-20 21 16,-1 0-16,0 0 0,-42 0 46</inkml:trace>
  <inkml:trace contextRef="#ctx0" brushRef="#br0" timeOffset="30443.58">24299 2942 0,'21'0'31,"1"0"-31,-22-21 16,21 21-16,0 0 0,21-21 0,-21 21 15,1-21-15,20 21 0,-21-21 16,0 21-16,22 0 0,-22 0 0,0-22 16,0 22-16,0 0 0,0 22 15,-21-1 1,0 0-16,0 0 0,0 0 0,0 0 16,0 1-16,0-1 0,-21 21 15,21-21-15,0 0 0,-21 1 0,0 20 16,0-21-16,21 0 0,-21 0 0,21 1 15,0-1-15,0 0 0,-22 0 16,22 0-16,-21-21 0,21 21 16,0-42 46,0 0-46</inkml:trace>
  <inkml:trace contextRef="#ctx0" brushRef="#br0" timeOffset="30879.34">24850 3090 0,'0'0'0,"21"0"0,0 0 16,0 0-16,0 0 16,0 0-16,1 0 0,-1 0 15,0-21-15,0 21 0,-21-21 0,21 21 16,0-21-16,1 21 0,-1-21 16,0 21-16,-21-21 0,21 21 0,-21-22 15,0 1-15,0 0 0,0 0 16,0 0-1,-21 21-15,0 0 0,0 0 0,-1 0 16,1 0-16,0 0 0,-21 21 16,21 0-16,-1-21 15,22 21-15,-21 0 0,0 22 0,0-22 16,21 0-16,-21 0 0,21 22 16,0-22-16,0 0 0,0 0 0,0 0 15,0 22-15,0-22 0,0 0 16,21 0-16,0-21 0,0 0 15,0 0-15,1 0 0,-1 0 0,0 0 16,0 0-16,-21-21 16,0 0-16</inkml:trace>
  <inkml:trace contextRef="#ctx0" brushRef="#br0" timeOffset="32020.06">26458 2667 0,'0'0'0,"0"-21"0,0 0 0,0 0 16,0-1-16,0 1 16,0 0-16,0 0 0,0 0 15,0 42 17,0 0-32,0 0 15,-21 22-15,21-1 0,-21 0 0,21 22 16,0-1-16,-21 1 0,0-1 15,21 22-15,-22 0 0,22-1 0,-21 1 16,21 0-16,-21 20 0,0-20 0,21 0 16,0-1-16,-21 1 0,0 0 15,-1-1-15,22 1 0,0 0 16,-21-22-16,0 1 0,21-1 0,-21 1 16,21-22-16,0 0 0,0 1 0,0-1 15,0-21-15,0 0 0,0 1 16,0-44-1,0 1 1,0 0-16,0-21 0,0 21 16,0-22-16,21 1 0,-21 0 0,21-22 15,-21 1-15,21-1 0</inkml:trace>
  <inkml:trace contextRef="#ctx0" brushRef="#br0" timeOffset="32376.37">26310 3006 0,'0'0'16,"0"-43"-16,-21 22 0,21-21 0,-21 21 16,21 0-16,0-22 0,0 22 0,0 0 15,0 0-15,0 0 0,21-1 0,0 1 16,0 0-16,0 0 0,22 0 16,-22 0-16,21-1 0,1 22 0,20-21 15,-21 21-15,1 0 0,20 0 16,-20 0-16,-1 21 0,0 1 0,1-1 15,-22 21-15,0 0 0,0 1 16,-21-1-16,0 0 0,0 1 0,-21-1 16,0-21-16,0 22 0,-22-1 15,1-21-15,21 0 0,-22 0 16,1 22-16,21-43 0,-21 21 0,20 0 16,1-21-16,0 0 0,0 0 15,0 0 1,42-21-1,-21 0-15,42 21 0,-21-21 16,1-1-16,20 1 0,0 0 0,1 0 16,-1 0-16</inkml:trace>
  <inkml:trace contextRef="#ctx0" brushRef="#br0" timeOffset="32796.12">27199 2752 0,'0'0'0,"0"-64"16,0 43-16,21 0 16,0 0-16,1 0 0,-1-1 15,0 1-15,0 21 0,0 0 0,0 0 16,1 0-16,-1 0 0,0 0 16,21 21-16,-21 1 0,1 20 0,-1-21 15,0 21-15,0 1 16,0-1-16,-21-21 0,0 22 0,0-1 0,0 0 15,0-21-15,0 22 16,0-22-16,0 0 0,-21 0 0,0 0 16,21 1-16,-21-22 0,0 21 15,-1-21-15,22-21 16,0-1-16,-21 22 16,21-21-16,0 0 0,0 0 15,0 0-15,0-22 0,0 22 0,21-21 16,-21 21-16,22-22 0,-1 22 15,0-21-15,-21 0 0,21 20 16,0 1-16,0 0 0,-21 0 0,22 21 16,-1-21-16,0 21 0,0 0 15,0 0-15,0 0 0,1 0 16,-1 0-16,0 0 16,0 0-16,0 0 0</inkml:trace>
  <inkml:trace contextRef="#ctx0" brushRef="#br0" timeOffset="33235.87">28321 2561 0,'-21'0'16,"0"0"-16,-1 0 0,1 21 15,0 1-15,0-1 0,0 0 0,0 21 16,-1-21-16,1 22 0,0-1 15,0-21-15,0 22 0,0-1 0,-1 0 16,1-21-16,21 1 0,-21 20 16,21-21-16,0 0 0,0 0 0,21 1 15,0-1-15,1 0 0,-1-21 0,21 0 16,0 0-16,-20 0 0,20 0 16,0 0-16,1 0 0,-1-21 0,21 0 15,-20 21-15,-1-22 16,0 1-16,1-21 0,-22 21 0,21 0 15,-21-22-15,1 22 0,-22-21 0,0-1 16,0 1-16,0 0 0,0-1 16,0 1-16,-22 21 0,1-21 0,0 20 15,-21 1-15,21 0 0,-1 21 16,-20 0-16,0 0 0,21 0 0,-22 21 16,22 0-16,0 1 0,-21-1 15,20 21-15,1-21 0,21 0 0,0 22 16,-21-22-16,21 0 0,0 21 15,0-20-15,0-1 0,21 0 16,0 0-16,1-21 0</inkml:trace>
  <inkml:trace contextRef="#ctx0" brushRef="#br0" timeOffset="33612.66">29104 2604 0,'0'0'0,"0"-22"0,-21 22 16,0 0-16,0 22 15,21-1-15,-22 21 0,1 0 16,21 1-16,-21-1 0,0 0 16,21 1-16,-21 20 0,0-20 15,21 20-15,-22 1 0,22-1 0,0 1 16,-21 20-16,21 1 0,0-22 15,-21 22-15,21 21 0,-21-21 0,0-1 16,0 22-16,-1-21 0,1 21 0,-21-22 16,21 1-16,-22 0 0,22-1 15,-21-20-15,21-1 0,0 1 0,-1-22 16,1 0-16,21 1 0,-21-1 0,21-21 16,0 0-16,0-42 15,0 0 1,21 0-16,0 0 0,1-22 15,-22 22-15,21-21 0,0 0 16,0-1-16,0-20 0,0-1 0</inkml:trace>
  <inkml:trace contextRef="#ctx0" brushRef="#br0" timeOffset="33959.46">29019 2879 0,'0'-64'15,"0"128"-15,0-149 0,0 43 0,0-1 0,-21 22 0,21 0 16,0 0-16,0 0 0,0 0 16,0-1-16,21 1 15,1 0-15,20 21 0,-21 0 16,21 0-16,1 0 0,-22 0 0,21 0 16,-21 21-16,22 0 0,-22 1 0,0 20 15,0-21-15,-21 21 0,0 1 16,0-22-16,0 21 0,0-21 15,-21 22-15,-21-22 0,21 21 0,-22-21 16,22 1-16,-21-1 0,-1 0 0,22-21 16,-21 21-16,21 0 0,0-21 15,-1 0-15,1 0 0,0 21 16,42-21 15,0-21-31,1 0 0,-1 21 0,0-21 16,0 21-16,21-21 0,-20 0 15</inkml:trace>
  <inkml:trace contextRef="#ctx0" brushRef="#br0" timeOffset="34319.76">29443 2942 0,'0'0'16,"21"0"-16,0 0 0,0-21 15,0 21-15,1 0 16,-22-21-16,21 0 0,0 21 15,0-21-15,0-1 0,0 22 0,1-21 16,-1 0-16,-21 0 0,21 0 16,-21 0-16,21-1 0,-21 1 0,0 0 15,0 0-15,-21 21 16,0 0-16,0 0 16,-1 21-16,1 0 0,0 0 15,0 1-15,0-1 0,0 21 0,21-21 16,0 0-16,-22 1 0,22 20 15,0-21-15,0 0 0,0 0 16,0 1-16,0-1 0,22-21 16,-1 21-16,0-21 15,21 0-15,-21 0 0,1 0 16,20 0-16,-21 0 0,21 0 16,-20 0-16,20-21 0,-21 0 0,0 21 15,0-22-15,1 22 0,-1-21 16</inkml:trace>
  <inkml:trace contextRef="#ctx0" brushRef="#br0" timeOffset="34728.46">29972 2879 0,'0'0'0,"0"-21"32,0-1-32,21 22 0,0-21 15,-21 0-15,21 21 0,1-21 0,-1 0 16,0 0-16,0-1 0,0 1 15,22 0-15,-22 21 0,0-21 0,21 21 16,-21 0-16,1 0 0,-1 0 16,0 21-16,0 0 0,0 22 0,-21-22 15,0 21-15,21 0 0,-21-20 16,22 20-16,-22 0 0,0-21 0,0 22 16,0-22-16,0 0 0,0 0 15,0 0-15,0-42 31,0 0-15,0 0-16,0 0 0,0 0 16,0-1-16,0-20 0,21 21 15,-21 0-15,21-22 0,0 22 0,-21-21 16,0 21-16,21-22 0,0 22 16,-21 0-16,22 0 0,-1 0 15,0 21-15,0 0 16,0 0-16,0 21 15,-21 0 1</inkml:trace>
  <inkml:trace contextRef="#ctx0" brushRef="#br0" timeOffset="35706.9">30797 3027 0,'22'21'15,"20"-21"1,-21 0-16,0 0 0,0-21 15,1 0-15,-1 0 0,0-1 16,0 1-16,0 0 0,0 0 16,1-21-16,-1-1 0,0 22 0,0-21 15,0-22-15,0 22 0,-21 0 16,22-22-16,-1 22 0,-21-1 0,21 1 16,0 0-16,-21-1 15,21 22-15,-21 0 0,0 0 0,0 0 16,0 42-1,-21 0-15,21 0 16,-21 22-16,0-22 0,0 21 16,-1 0-16,1 22 0,21-22 0,-21 1 15,0 20-15,21-21 0,0 1 16,0-1-16,0 0 0,0 1 0,0-1 16,0 0-16,0-20 0,21-1 15,0 21-15,0-21 0,1-21 16,-1 21-16,0 1 0,21-22 0,-21 0 15,1 0-15,20 0 0,-21 0 16,21-22-16,-20 1 0,-1 21 16,0-21-16,0 0 0,0 0 0,0-22 15,1 22-15,-22 0 0,21-21 16,-21 21-16,21-1 0,-21-20 0,0 21 16,0 0-16,0 42 31,0 0-31,-21-21 0,0 21 15,21 22-15,0-22 0,-22 0 0,22 0 16,-21 0-16,21 22 16,0-22-16,0 0 0,0 0 0,0 0 15,0 0-15,0 1 16,21-22-16,1 0 0,-1 0 0,0 0 16,0 0-16,0 0 0,0 0 15,1 0-15,-1 0 0,0-22 0,0 22 16,21-21-16,-20 21 0,-1-21 15,0 21-15,-21-21 0,21 21 16,-21-21-16,21 21 16,-21 21 31,21-21-32,1 0-15,-22 21 16,21-21-16,0 0 0,0 0 15,0 0-15,0 0 0,1 0 16,-1 0-16,0 0 0,0-21 16,0 21-16,0-21 0,1 0 0,-1-1 15,0 1-15,-21 0 0,21 0 16,0-21-16,-21 20 0,0 1 0,0-21 16,21 21-16,-21 0 0,-21 21 31,21 21-16,-21 0-15,0 21 0,0-21 16,0 1-16,-1 20 0,22-21 0,0 0 16,-21 22-16,21-22 0,-21 0 15,21 0-15,0 0 0,0-42 63,0 0-63,0 0 0</inkml:trace>
  <inkml:trace contextRef="#ctx0" brushRef="#br0" timeOffset="35883.8">31898 2477 0,'0'0'0,"-21"-22"0,-43 1 16,43 21-1,0 0 1,42 0 31</inkml:trace>
  <inkml:trace contextRef="#ctx0" brushRef="#br0" timeOffset="36091.07">30903 2561 0,'0'0'0,"-42"0"0,0 21 16,63-21-1,0 22 1,0-22-16,21 0 0,1 0 16,-1 0-16,0 0 0,1 0 0,20 21 15,-20-21-15,20 0 16,-21 0-16,1 0 0,-1 0 0,0 0 0,-20 0 15</inkml:trace>
  <inkml:trace contextRef="#ctx0" brushRef="#br0" timeOffset="38835.94">2138 5863 0,'0'0'0,"-21"0"0,-22 0 16,22 0-16,0 0 15,21 21-15,-21-21 0,0 0 16,21 22 0,0-1-1,21-21 1,0 0-16,0 0 0,0 0 16,22-21-16,-1-1 0,0 1 15,1-21-15,20 21 0,1-22 0,-1 1 16,1 21-16,-22-21 0,21-1 15,43-41-15,-85 41 0,22 1 16,-22 0-16,0-1 0,0 22 0,-21-21 16,0-1-16,0 1 0,0 0 15,0 21-15,0-22 0,-21 22 0,0 0 16,21 0-16,-21 0 0,0-1 16,-1 22-16,1 0 0,0 0 15,0 22-15,0-1 0,0 21 16,-22 0-16,22 1 0,0 20 15,-21 1-15,20 20 0,1 1 16,-21 0-16,21 21 0,0-22 0,-1 22 16,1-21-16,0 21 0,0-1 15,21 1-15,-21-21 0,0 21 0,-1 0 16,1-1-16,0 1 0,0-21 0,0 21 16,0 0-16,21-1 0,-22-20 15,1 21-15,21 0 0,0-22 0,0 1 16,0-21-16,0 20 0,0-20 15,0-1-15,0 1 0,0-22 16,0 0-16,0 1 0,0-22 0,0 0 0,0 0 16,21-21-1,1 0-15,-22-21 0,21 0 0,0 0 16,0-22-16,0 1 0,22 0 0,-22-1 16,0-20-16,21-1 0,-21 1 15,22-22-15,-22 1 0,21-1 0,-21 0 16,1 1-16,-1-1 0,-21 0 15,21 1-15,-21-1 0,0 0 0,0 1 16,-21 20-16,-22-21 0,22 22 16,0-1-16,-21 22 0,-1 0 0,1-1 15,0 1-15,-1 21 0,1 0 0,0 0 16,21 21-16,-22 0 16,22 0-16,-21 0 0,21 0 0,-1 0 15,44 0 16,-1-22-15,0 22-16,0 0 0,21-21 0,-20 0 16,20 21-16,0-21 0,1 0 15,-1 0-15,0-1 0,1 1 0,20-21 16,-21 21-16,1 0 0,-1-1 16,0 1-16,43-21 0,-64 21 15,0 21-15,1 0 0,-22 21 31,0 0-31,0 0 0,0 22 16,0-22-16,0 21 0,0 0 16,0-20-16,0 20 0,0-21 0,0 21 15,0-20-15,0 20 0,0-21 16,0 0-16,21-21 0,0 21 0,0-21 16,0 0-16,22 0 0,-22 0 15,0-21-15,0 0 0,0 21 16,22-21-16,-22 0 0,0-22 0,21 22 15,-21 0-15,1-21 0,20 21 16,-21-22-16,0 22 0,0-21 16,1-1-16,-1 22 0,-21 0 0,0 0 15,21 0-15,-21 42 32,0 0-32,0 0 15,0 22-15,0-22 0,0 0 0,0 0 16,0 21-16,0-20 0,0-1 15,21 21-15,-21-21 0,0 0 0,21 1 16,-21-1-16,0 0 0,21-21 0,1 21 16,-1-21-16,0 0 15,0 0-15,0 0 0,0 0 0,1 0 0,-1 0 16,0-21-16,21 0 0,-21 21 16,1-21-16,-1-1 0,21 1 15,-21 0-15,0-21 0,1 21 0,-1-1 16,0 1-16,0 0 0,-21 0 15,0 0-15,0 0 0,-21 21 32,0 21-17,0-21-15,21 21 16,-22 0-16,22-42 62,0 0-46,-21 0 0,0 21-16,0-22 15,0 1-15,0 21 0,-1 0 16,1-21-16,0 21 16,0 0-16,0 0 0,0 0 15,42 0 16,0 0-15,0 0-16,0 0 16,22 0-16,-22 0 0,0 0 15,21 0-15,-21 0 0,1 0 0,-1 0 16,21 0-16,-21 0 0,0 0 16,1 0-16,-1 21 0,0 0 0,0-21 15,0 22-15,-21-1 0,0 0 16,21 0-16,-21 0 0,0 22 0,22-22 15,-22 0-15,0 0 0,0 0 16,0 0-16,0 1 0,0-1 0,0 0 16,0 0-1,0-42 17,0 0-32,0 0 0,0-1 15,0 1-15,21 0 0,0 0 0,-21-21 16,21 20-16,0-20 0,0 21 15,-21-21-15,22 20 0,-1-20 0,0 21 16,0 0-16,0 0 0,0 21 16,22 0-16,-22 0 15,-21 21-15,21 0 0,-21 0 0,0 0 16,0 0-16,0 1 0,0-1 16,0 0-16,0 21 0,0-21 0,0 1 15,0-1-15,0 0 0,0 0 16,0 0-16,-21 0 0,21 1 15,0-44 17,0 1-32,0 0 15,0 0-15,0 0 0,21 0 16,-21-22-16,21 22 0,0-21 16,1-1-16,-1 22 0,21-21 0,-21 0 15,22 20-15,-22 1 0,21 0 16,-21 0-16,0 21 0,1 0 0,20 0 15,-21 0-15,-21 21 0,21 0 16,22 22-16,-43-1 0,0-21 16,21 0-16,-21 22 0,21-22 15,-21 0-15,0 21 0,0-21 0,0 1 16,0-1-16,0 0 0,21 0 16,-21 0-16,21-42 46</inkml:trace>
  <inkml:trace contextRef="#ctx0" brushRef="#br0" timeOffset="39310.69">6710 5376 0,'21'0'16,"0"0"-16,-21-21 0,0 42 62</inkml:trace>
  <inkml:trace contextRef="#ctx0" brushRef="#br0" timeOffset="41216.33">6837 5165 0,'0'0'0,"0"-21"0,0-1 0,21 1 16,-21 0-16,0 0 0,0 0 15,0 0-15,0-1 0,0 1 16,0 0-16,-21 21 15,21-21-15,-21 21 0,-1 0 16,1 0-16,0 0 16,0 21-16,21 0 0,-21 0 0,0 22 15,-1-22-15,1 21 0,0-21 0,21 22 16,-21-1-16,0 22 0,21-22 16,-21 0-16,-1 22 0,22-22 0,-21 22 15,21-1-15,0 1 0,0-22 16,-21 21-16,21-20 0,0-1 0,0 0 15,0 1-15,0-22 0,21 21 16,-21-21-16,21 1 0,1-1 16,-1 0-16,0-21 0,0 21 15,0-21-15,0 0 0,1 0 0,-1 0 16,0 0-16,0 0 0,21-21 16,-20 0-16,-1 0 0,0-1 0,21 1 15,-21 0-15,1 0 0,-1-21 0,21 20 16,-21-20-16,0 0 0,-21-1 15,22 1-15,-22 0 0,21-1 0,-21 1 16,0 0-16,0-1 0,0 1 16,0 0-16,0 21 0,0-22 0,0 1 15,-21 21-15,21 0 0,-22-22 16,1 22-16,21 0 0,0 0 0,-21 21 16,0-21-16,0-1 0,0 1 15,-1 0-15,1 21 16,0-21-16,0 21 0,0 0 15,0 0-15,-1 0 0,1 0 16,0 0-16,0 0 0,0 21 16,0-21-16,-1 21 0,1 0 15,0-21-15,0 22 0,0-1 16,0 0-16,-1 0 0,1 0 0,0 22 16,0-22-16,0 0 0,0 21 15,21-21-15,-22 22 0,22-1 0,0-21 16,0 22-16,0-1 0,0 0 15,0 1-15,0-1 0,0 0 0,0 1 16,22-22-16,-1 21 0,0-21 16,0 22-16,0-22 0,22 0 0,-22 0 15,0-21-15,21 21 0,-21-21 0,22 0 16,-22 0-16,21 0 0,1 0 16,-22 0-16,21 0 0,0-21 0,1 0 15,-22 0-15,21 21 0,1-43 16,-1 22-16,-21 0 0,21 0 15,-20 0-15,20-22 0,-21 22 0,0-21 16,0 21-16,1 0 0,-1-43 16,0 43-16,-21 0 15,0 42 1,0 0-16,0 0 16,0 0-16,-21 22 0,21-22 15,0 21-15,0-21 0,-21 22 0,21-22 16,0 21-16,-22-21 0,22 1 0,0-1 15,0 0-15,0 0 0,0 0 16,0 0-16,0-42 47,22 0-31,-22 0-16,0 0 0,21-22 0,-21 22 15,21 0-15,0-21 0,-21-1 16,21 22-16,-21-21 0,21 21 0,1-22 15,-1 22-15,-21 0 0,21 0 0,0 21 16,0 0 0,0 21-16,-21 0 0,0 0 15,0 1-15,0-1 0,0 0 0,22 0 16,-22 21-16,0-20 0,0-1 16,0 21-16,0-21 0,0 0 0,21 1 15,-21 20-15,0-21 0,21-21 16,0 21-16,0 0 0,0-21 0,1 0 15,-1 0-15,0 0 0,0 0 0,0 0 16,22 0-16,-22 0 0,21 0 16,-21 0-16,22-21 0,-1 0 0,-21 0 15,21 0-15,-20 0 0,-1-22 0,21 22 16,-21 0-16,0-21 0,-21 20 0,0 1 16,22-21-16,-22 21 15,0-22-15,0 22 0,0 0 0,0 0 16,-22 21-16,1 0 15,0 0-15,0 21 16,0 0-16,21 0 0,0 22 0,-21-22 16,21 21-16,-22 1 0,22-22 0,0 21 15,0-21-15,0 22 0,0-22 16,0 0-16,22 0 0,-1 0 0,0-21 16,0 21-16,0-21 0,0 0 0,1 0 15,-1 0-15,21 0 0,-21 0 16,22 0-16,-22 0 0,21-21 0,-21 0 15,22 21-15</inkml:trace>
  <inkml:trace contextRef="#ctx0" brushRef="#br0" timeOffset="42831.02">10096 5694 0,'22'0'31,"-1"0"-31,0-21 16,-21 0-16,21 21 0,-21-22 0,0 1 16,21 21-16,-21-21 15,0 0-15,0 0 0,0 0 0,0-1 16,0 1-16,0 0 0,-21 0 15,21 0-15,-21 0 0,0-1 16,0 1-16,-1 21 0,-20 0 0,21-21 16,0 21-16,-22 0 0,22 0 0,-21 21 15,0 0-15,20 1 0,-20-1 16,0 21-16,21 0 0,-1 1 0,-20-1 16,21 0-16,0 1 0,0-1 0,-1 0 15,22 1-15,0-1 0,0-21 16,0 22-16,0-22 0,0 0 0,0 0 15,22-21-15,-1 21 0,0-21 16,0 0-16,21 0 0,-20 0 0,20 0 16,-21 0-16,21-21 0,1 21 15,-22-21-15,21 0 0,1 0 0,-22-1 16,21-20-16,0 21 0,-20 0 16,-1-22-16,0 22 0,0-21 0,0 0 15,0 20-15,1 1 0,-22-21 0,0 21 16,0 0-16,0 42 31,0 0-31,0 0 0,0 0 16,0 0-16,0 1 0,0-1 15,0 21-15,0-21 0,21 0 16,0 1-16,0-1 0,0-21 0,0 0 16,1 0-16,-1 0 15,0 0-15,21 0 0,-21 0 0,1 0 16,20 0-16,-21-21 0,21-1 0,-20 1 15,20 0-15,-21 0 0,0 0 16,0 0-16,1-1 0,-1 1 0,-21 0 16,21 0-16,-21 0 0,0 0 0,0-1 15,-21 44 17,0-1-32,21 0 0,-22 0 0,22 0 15,0 0-15,-21 1 16,0-1-16,21 21 0,-21-21 0,21 0 0,0 1 15,0-1-15,-21-21 16,21 21-16,21-42 31,-21 0-15,21 21-16,0-22 0,0 1 16,1-21-16,-1 21 0,0 0 0,0-22 15,0 22-15,0-21 0,1 21 16,-1-1-16,0 1 0,0 0 0,0 0 15,0 21-15,1 0 0,-1 0 16,0 0-16,-21 21 16,0 0-16,0 0 0,0 1 15,0-1-15,0 0 0,0 21 0,0-21 16,0 1-16,21-1 0,-21 0 0,21 0 16,-21 0-16,21-21 0,1 21 15,-1-21-15,0 0 0,0 0 0,0 0 16,0 0-16,22 0 0,-22 0 0,21 0 15,1 0-15,-22 0 0,21-21 16,0 0-16,-20 0 0,20 0 0,-21 0 16,21-1-16,-20 1 0,-1 0 15,0 0-15,0 0 0,-21 0 16,0-22-16,0 22 0,0 0 0,0 0 16,0 0-16,-21 21 0,0-22 15,0 22-15,-1 0 0,-20 0 16,21 0-16,0 0 0,0 22 0,-1-1 15,1 0-15,0 0 0,0 0 16,0 22-16,0-22 0,21 21 0,0 0 16,-22 1-16,22-1 0,0-21 15,0 0-15,0 1 16,0-1-16,22-21 16,-1 0-16,0 0 0,0 0 0,0 0 15,0-21-15,1-1 16,-1 1-16,21 0 0,-21 0 0,0-21 15,1 20-15,-1-20 0,-21 0 0,21-1 16,0 1-16,0-21 0,-21 20 16,21-20-16,1-1 0,-1 1 0,-21-1 15,21 1-15,0-1 0,0 1 0,0-1 16,1 22-16,-1 0 0,-21-1 16,0 22-16,0 0 0,0 0 0,0 63 31,0-21-31,-21 22 0,21-1 0,-22 21 15,1 1-15,21-1 0,0-20 0,0 20 16,0 1-16,0-1 16,0-20-16,0 20 0,0-21 0,0 1 15,21-1-15,1-21 0,-1 22 0,0-22 16,21 0-16,-21 0 0,22 0 16,-22-21-16,21 0 0,1 0 0,-22 0 15,21 0-15,0 0 0,-20 0 0,20 0 16,-21-21-16,21 0 0</inkml:trace>
  <inkml:trace contextRef="#ctx0" brushRef="#br0" timeOffset="45007.6">14478 4763 0,'0'-43'0,"0"86"0,21-128 15,-21 43-15,0 20 0,0-20 16,0 21-16,0 0 0,0-22 0,-21 22 16,0 21-16,0-21 0,-1 21 0,1-21 15,0 21-15,0 0 0,-21 0 0,20 21 16,-20 0-16,21 22 0,-21-1 15,20 0-15,-20 22 0,0-1 0,21 1 16,-22 20-16,22-20 0,-21 21 16,21-1-16,-1 1 0,1-22 15,0 22-15,21-21 0,0-1 0,0 1 16,0-22-16,0 0 0,21 1 16,0-1-16,1-21 0,20 21 0,-21-20 15,21-22-15,1 21 0,-1-21 0,22 0 16,-22 0-16,0 0 0,22 0 15,-22-21-15,0-1 0,22 1 0,-22 0 16,22-21-16,-22 21 0,0-22 0,1 1 16,-1 0-16,0-1 15,-20-20-15,20 20 0,-21-20 0,0-1 0,0 1 16,-21-1-16,0 1 0,0-22 16,0 22-16,0 20 0,-21-20 15,0 21-15,-21-1 0,21 1 0,-64 0 16,43 20-16,-1 1 15,1 21-15,0 0 0,-1 0 0,1 21 16,-22 1-16,22 20 0,0-21 0,-1 21 16,1 22-16,0-22 0,-1 22 15,1-1-15,21 1 0,-21-1 0,20 1 16,22-1-16,0-20 0,0 20 16,0-21-16,0 1 0,22 20 0,20-20 15,-21-22-15,21 21 0,-20-21 16,20 0-16,21 1 0,-20-1 15,-1 0-15,0-21 0,22 0 0,-22 0 16,22 0-16,-22 0 0,22-21 0,-22 0 16,21-1-16,1 1 0,-1 0 15,-20 0-15,20 0 0,1-22 0,-22 1 16,22 21-16,-22-21 0,-21-1 0,21 22 16,-20-21-16,-1 21 0,0-1 15,-21 1-15,0 42 16,0 1-1,-21-1-15,0 0 16,-1 0-16,1 0 0,21 22 0,-21-22 0,0 0 16,21 21-16,-21-21 0,21 1 15,-21-1-15,-1 0 16,22 0-16,0 0 16,0-42 15,22 21-31,-1-21 0,0 0 0,0 0 15,0-1-15,0 1 0,1-21 16,-1 21-16,-21-22 0,42 1 16,-21 21-16,0 0 0,-21 0 0,0-1 15,22 22-15,-1 0 16,-21 22-16,0-1 0,21 0 16,-21 0-16,0 0 0,0 0 15,0 1-15,0-1 0,0 0 16,0 0-16,0 0 0,0 0 0,21 1 15,-21-1-15,21 0 0,0-21 0,-21 21 16,22-21-16,-1 0 0,0 0 16,0 0-16,0 0 0,0 0 0,22 0 15,-22 0-15,0 0 0,0-21 0,22 0 16,-22 0-16,0-1 0,21 1 16,-21-21-16,1 21 0,-1-22 15,0 1-15,0 0 0,0-22 0,-21 22 16,21-22-16,1 22 0,-1-21 15,-21-1-15,21 1 0,0 20 0,0-20 16,-21 20-16,0 1 0,21 21 16,-21 0-16,0 0 0,0-1 0,0 44 15,0-1 1,-21 0-16,0 21 0,21 1 16,-21-1-16,0 0 0,21 22 0,0-22 15,-21 22-15,21-22 0,-22 21 16,22-20-16,0 20 0,0-20 0,0-1 15,0 0-15,0 1 0,0-22 0,0 21 16,0 0-16,22-20 0,-1 20 16,0-21-16,0 0 0,0 0 15,0-21-15,1 22 0,20-22 0,-21 0 16,21 0-16,-20 0 0,20 0 16,0 0-16,-21-22 0,22 22 0,-22-21 15,21 0-15,-21 0 0,1 0 0,-1 0 16,0-1-16,0-20 0,0 21 15,-21 0-15,0 0 0,0-22 0,21 22 16,-21 0-16,0 42 31,0 0-15,0 0-16,0 1 0,0-1 16,0 0-16,0 0 0,22 0 15,-22 0-15,21 1 0,-21-1 0,21 0 16,0 0-16,0-21 0,0 0 15,1 0-15,-1 21 0,0-21 16,21 0-16,-21 0 0,1 0 0,-1 0 16,0-21-16,21 21 0,-21-21 15,1 0-15,-1 0 0,-21-1 0,21 1 16,0 0-16,0 0 0,-21 0 0,0 0 16,0-1-16,21 1 0,-21 0 15,0 0 1,0 42 15,0 0-15,0 0-16,0 1 0,-21-1 0,21 0 15,0 21-15,0-21 0,-21 22 16,21-1-16,-21-21 0,0 22 0,21 20 16,-21-21-16,21 1 0,-22 20 0,1-20 15,21 20-15,-21 1 0,21-1 16,0 1-16,-21 20 0,21-20 15,-21 20-15,21 1 0,0-21 0,0 20 0,0 1 16,0-22-16,0 22 16,0-21-16,0 20 0,0 1 0,0-22 15,0 22-15,0-21 0,0 20 0,0-20 16,0-1-16,0 1 0,0-1 16,0-20-16,0-1 0,0 0 0,0-21 15,-21 1-15,-1-1 0,1 0 0,0-21 16,0 0-16,0 0 0,-22 0 15,22-21-15,0 0 0,-21-22 16,21 22-16,-22-21 0,22-1 0,-21-20 0,21-1 16,-1 22-16,1-43 0,0 22 15,21-1-15,0-20 0,0-1 16,0 22-16,0-43 0,0 21 0,0-105 16,0 105-16,21 0 0,0 1 15,1-1-15,-1 0 0,0 22 16,0-1-16,0 1 0,0-1 0,1 22 15,-1 0-15,0-1 0,0 22 0,0-21 16,0 21-16,-21-1 0,22-20 16,-1 21-16,0 0 0,0-22 0</inkml:trace>
  <inkml:trace contextRef="#ctx0" brushRef="#br0" timeOffset="46995.99">19494 5017 0,'22'0'0,"-1"0"15,0-22-15,0 22 16,0-21-16,0 21 0,-21-21 16,22 21-16,-1-21 0,0 0 0,0 0 15,-21-1-15,21 1 16,0 21-16,-21-21 0,0 0 0,22 0 15,-22 0-15,21-1 0,-21 1 16,0 0 0,0 0-1,0 0 1,0 0 0,-21 21-16,-1 0 15,22-22-15,-21 1 16,0 21-16,0 0 0,0 0 0,0 0 15,-1 0-15,-20 0 0,21 0 16,-21 0-16,20 0 0,-20 0 16,0 21-16,21-21 0,-22 22 0,1-1 15,21 0-15,-22 0 0,22 21 16,0-20-16,0-1 0,0 21 0,0-21 16,-1 0-16,22 1 0,-21-1 15,21 0-15,0 0 0,0 0 0,0 0 16,0 1-16,0-1 0,0 0 0,21 0 15,1 21-15,-1-20 0,0-1 16,21 0-16,-21 0 0,1 0 0,20 0 16,-21 1-16,0-1 0,22 0 15,-22 0-15,0 0 0,0 0 0,0 1 16,0-22-16,1 21 0,-22 0 16,0 0-16,0 0 15,0 0-15,0 1 0,-22-22 0,1 21 16,0 0-16,-21-21 0,21 21 0,-22-21 15,22 0-15,-21 0 0,-1 0 16,22 0-16,-21 0 0,0 0 0,20 0 16,-20 0-16,21-21 0,0 0 0,0 0 15,-1-1-15,1 22 0,0-21 16,21-21-16,-21 21 0,21 0 0,0-1 16,0 1-16,0 0 15,0 0-15,0 42 31,21 0-31,0 0 0,-21 1 16,21-1-16,1 0 0,-22 0 0,21 0 16,0 0-16,0 1 0,0-1 0,0 0 15,1 0-15,-1-21 0,0 21 16,0-21-16,0 0 0,22 21 0,-22-21 16,0 0-16,21 0 0,1 0 15,-22 0-15,21-21 0,0 0 0,1 21 16,-1-21-16,0 0 0,-20 0 0,20-1 15,0 1-15,-21 0 0,22-21 16,-22 21-16,0-1 0,0-20 0,0 21 16,-21 0-16,0 0 0,22-1 15,-22 1-15,0 0 0,21 0 16,-42 21 15,21 21-31,-22 0 0,22 0 16,0 1-16,-21-1 0,21 21 0,0-21 15,0 0-15,0 1 0,0-1 16,0 0-16,0 0 0,0 0 0,0 0 16,21 1-16,-21-1 0,22-21 0,-1 21 15,0-21-15,0 21 0,0-21 16,0 0-16,1 0 0,-1 0 0,0 0 16,21-21-16,-21 0 0,1 21 15,-1-21-15,0-1 0,0 1 16,0 0-16,0 0 0,-21 0 0,22 0 15,-22-1-15,0 1 0,0 0 0,0 0 16,0 0-16,0 0 0,0-1 16,0 1-16,0 42 31,0 1-31,0-1 0,0 0 16,0 0-16,0 0 0,0 0 15,0 1-15,0-1 0,0 0 0,0 0 16,0 0-16,0 0 15,21-21-15,0 22 0,0-22 16,21 0-16,-20 0 0,20 0 16,-21 0-16,21 0 0,1-22 0,-1 1 15,0 0-15,1 21 0,-22-21 16,21 0-16,-21-22 0,1 22 0,-1 0 16,0 0-16,-21-21 0,0 20 0,21 1 15,-21-21-15,0 21 0,0 0 16,0-1-16,0 1 0,0 0 0,0 0 15,-21 21 1,0 0 15,21 21-31,-21 21 0,-1-20 0,22 20 16,0-21-16,0 21 0,-21 1 16,21 20-16,-21-20 0,21-1 0,-21 21 15,21 1-15,-21-22 0,21 22 16,0-1-16,0 1 0,0-1 0,0 1 15,0-1-15,0 1 0,-21-1 16,21 1-16,-22-1 0,22 1 0,0-1 0,-21 1 16,0-1-16,0 1 0,21-1 15,-21-20-15,0-1 0,-1 0 16,22 1-16,0-22 0,-21 21 0,0-21 16,21 0-16,0-42 31,0 0-31,0 0 0,0 0 15,21-22-15,0 1 0,1 0 0,-1-1 16,-21 1-16,21-21 0,0-1 16,21 1-16</inkml:trace>
  <inkml:trace contextRef="#ctx0" brushRef="#br0" timeOffset="47355.78">20934 5313 0,'0'0'0,"0"-21"15,0 0-15,0-1 16,0 1 0,0 0-16,21 21 15,0-21-15,0 21 16,0 0-16,1 0 0,-1 0 16,0 0-16,0 0 0,0 0 15,0 0-15,-21 21 0,22 0 16,-22 0-16,0 1 0,0-1 15,0 0-15,0 0 0,-22 0 16,1 0-16,0 1 0,0-22 16,0 21-16,0 0 0,-22-21 0,22 21 15,0-21-15,-21 0 0,20 21 16,1-21-16,0 0 0,0 0 0,0 0 16,21 21-16,21-21 31,0 0-16,0-21-15,0 21 0,1-21 16,-1 0-16</inkml:trace>
  <inkml:trace contextRef="#ctx0" brushRef="#br0" timeOffset="47738.56">21272 5334 0,'22'0'0,"-1"0"15,-21-21-15,21 21 16,0 0-16,-21-21 0,21 21 0,0-21 16,1 21-16,20-22 0,-21 1 15,0 21-15,22-21 0,-22 0 0,0 0 16,0 0-16,0-22 0,0 22 16,1 0-16,-22 0 0,0 0 0,0-1 15,-22 22 1,1 0-16,0 0 15,0 22-15,-21-1 0,20 0 0,1 21 16,0-21-16,0 22 0,0-22 0,0 21 16,21 1-16,0-22 0,0 21 15,0-21-15,0 0 0,0 1 0,0-1 16,0 0-16,0 0 0,21 0 0,0-21 16,0 21-16,0-21 0,0 0 15,1 0-15,-1 0 0,0 0 0,0 0 16,0 0-16,0 0 0,1 0 0,20-21 15,-21 0-15,0 0 0,0 0 16,1 0-16,-1-1 0</inkml:trace>
  <inkml:trace contextRef="#ctx0" brushRef="#br0" timeOffset="48115.34">21929 5059 0,'0'-21'0,"0"42"0,0-63 15,0 20 1,21 22-1,0 0 1,0 0-16,-21 22 16,0-1-16,21 0 0,0 0 0,-21 0 15,22 0-15,-22 1 16,0-1-16,0 21 0,0-21 0,0 0 16,0 1-16,0 20 0,0-21 0,0 0 15,0 0-15,0 1 16,0-1-16,0 0 15,0-42 17,0 0-32,0-1 0,0 1 15,0 0-15,0 0 0,0-21 16,0 20-16,0 1 0,21-21 16,-21 21-16,21-22 0,0 22 0,-21 0 15,21-21-15,0 21 0,1-1 16,-22 1-16,21 0 0,0 21 0,-21-21 15,21 21-15,-21-21 16</inkml:trace>
  <inkml:trace contextRef="#ctx0" brushRef="#br0" timeOffset="50427.13">23580 5334 0,'0'0'0,"0"21"0,-22 0 16,44-21 31,-22-21-47,0 0 15,0 0-15,21 0 16,-21 0-16,21-1 0,-21 1 0,21-21 16,0 21-16,-21-22 0,21 1 0,1 0 15,-1 21-15,0-22 0,0 1 16,21 21-16,-20-22 0,-1 22 0,0 0 16,0 0-16,0 21 0,0 0 15,1 0-15,-1 0 0,0 0 0,-21 21 16,21-21-16,-21 21 0,21 0 15,-21 1-15,0-1 16,0 0-16,21-21 0,-21 21 0,22-21 31,-22-21 1,0 0-32,0 0 15,0-1-15,0 1 0,0 0 16,0 0-16,0 0 0,0 0 15,0-1-15,-22 1 16,1 21-16,0 0 16,0 0-16,0 21 0,0 1 15,-1-1-15,1 0 0,0 21 16,21-21-16,-21 22 0,0-1 0,0 0 16,-1 1-16,22-1 0,0 0 15,-21 1-15,21-1 0,0-21 0,0 22 16,0-22-16,21 21 0,-21-21 0,43 0 15,-22 1-15,0-1 0,21-21 16,-20 21-16,20-21 0,0 0 0,-21 0 16,22 0-16,-1 0 0,0 0 15,1-21-15,-1 21 0,0-21 16,1-1-16,-1 1 0,0-21 0,1 21 16,-1-22-16,0 1 0,1 0 0,-22-1 15,0-20-15,21 21 0,-20-22 16,-1 1-16,0 20 0,0-20 0,-21 20 15,0-20-15,0 21 0,0-1 16,0 1-16,0 0 0,0-1 0,0 22 16,0-21-16,0 21 0,0-1 15,-21 22-15,0 0 0,0 0 0,-1 0 16,1 22-16,0-1 0,0 0 16,21 21-16,0-21 0,-21 22 15,21-1-15,0 0 0,0 1 16,0-1-16,0 22 0,0-22 0,0 21 15,0-20-15,0-1 0,0 22 16,0-22-16,21 0 0,-21 1 0,21-22 16,0 21-16,-21 0 0,21-20 15,1-1-15,-1 0 0,0 0 0,21-21 16,-21 21-16,22-21 0,-22 0 0,21 0 16,1 0-16,-1 0 0,0 0 15,1 0-15,-1-21 0,-21 0 0,21 0 16,1 21-16,-1-43 0,-21 22 0,22 0 15,-22 0-15,0-21 16,21-1-16,-42 22 0,21-21 0,-21-1 16,22-41-16,-22 41 15,0 22-15,0-21 0,-22 21 0,1 0 16,0 21-16,0 0 0,-21 0 16,20 0-16,1 0 0,0 21 15,0 0-15,-21 0 0,20 21 0,1-20 16,0 20-16,0-21 0,0 21 15,21 1-15,0-22 0,-21 21 0,21-21 16,0 22-16,0-22 0,0 0 0,0 0 16,0 0-16,0 1 0,21-22 15,0 21-15,0-21 0,0 0 16,0 0-16,1 0 0,-1 0 16,0 0-16,0 0 0,0-21 15,0-1-15,1 22 0,-1-21 0,0-21 16,0 21-16,-21 0 0,21-22 0,-21 22 15,21-21-15,1-1 0,-22 1 16,0 21-16,0-21 0,21-1 0,-21 22 16,0 0-16,21 0 0,-21 0 15,0-1-15,0 44 16,0-1 0,0 0-16,0 21 0,-21-21 15,21 22-15,-21-22 0,21 21 16,0 1-16,0-22 0,0 21 15,0-21-15,0 22 0,0-22 0,0 0 16,0 0-16,0 0 0,21 0 0,0 1 16,0-1-16,0-21 0,0 0 15,22 21-15,-22-21 0,0 0 0,21 0 16,-20 0-16,20 0 0,-21-21 16,21 0-16,1-1 0,-1 1 0,0 0 15,-20-21-15,20 21 0,0-22 0,-21 1 16,22 0-16,-22-1 0,0 1 15,0 0-15,0 20 0,1-20 16,-22 21-16,0 0 0,0 0 0,0-1 16,-22 22-1,1 22-15,0-1 0,21 0 16,-21 0-16,0 0 0,21 0 16,0 1-16,0 20 0,0-21 0,0 0 15,0 22-15,0-22 0,0 0 0,0 0 16,0 0-16,0 0 0,0 1 15,21-22-15,-21 21 0,21 0 16,-42-21 15,0 0-31,0-21 16,-1 0-16,22-1 16,-21 1-16,0 0 0,21 0 15,-21 0-15,21 0 0,0-1 16,-21 22-16,0 0 15,-1 0-15,22 22 16,0-1-16,0 0 0,0 0 16,0 0-16,0 0 0,0 1 15,0-1-15,0 0 0,0 0 16,0 0-16,22 0 0,-1-21 16,0 0-16,0 22 0,0-22 15,0 0-15,1 0 0,-1 0 16,0 0-16,21 0 0,-21 0 0,22 0 15,-1-22-15,0 22 0,-20-21 16,20 0-16,0 0 0,1 0 0,-1-22 16,0 22-16,1-21 0,-1 0 15,0 20-15,1-20 0,-22 0 0,21-1 16,-21 1-16,0 21 0,1-21 0,-22 20 16,0 1-16,0 0 15,0 0-15,0 0 0,0 0 0,-22 21 16,1 0-1,0 21-15,21 0 16,0 0-16,-21 0 0,0 22 0,21-22 0,-21 21 16,21 0-16,0 1 15,0-22-15,0 21 0,0 1 0,0-22 16,0 21-16,0-21 0,0 0 16,0 1-16,0-1 0,0 0 0,0 0 15,0 0-15,0 0 31,-22-21-31,1 0 0,0 0 16,0 0-16,0 0 16,0 0-1,-1 0 1,22-21-16,-21 21 0,0 0 16,0-21-1</inkml:trace>
  <inkml:trace contextRef="#ctx0" brushRef="#br1" timeOffset="63312.99">8742 9292 0,'0'0'0,"0"-21"0,0 0 15,0-21-15</inkml:trace>
  <inkml:trace contextRef="#ctx0" brushRef="#br1" timeOffset="64679.2">9017 7662 0,'0'-21'0,"0"0"16,0 0-16,0 0 15,0 0 1,0-1-16,0 1 15,0 0-15,0 0 16,-21 21 15,21-21-31,-21 21 32,21 21-32,-22 0 15,22 0-15,-21 0 0,21 1 16,0-1-16,0 0 0,0 0 0,0 21 15,0-20-15,0-1 0,0 21 16,0-21-16,0 22 0,0-22 0,0 21 16,0 0-16,0-20 0,0 20 15,0 0-15,0 22 0,0-22 0,0 0 16,0 1-16,0-1 0,0 0 16,0 22-16,0-22 0,-21 1 15,21-1-15,0 0 0,0 1 0,0 20 16,0-21-16,-21 1 0,21-1 0,0 22 15,0-22-15,0 0 0,0 1 16,0-1-16,0 21 0,0-20 0,0-1 16,0-21-16,0 22 0,0-1 0,0 0 15,0 1-15,0-1 0,-21 0 16,21-21-16,0 22 0,0-1 0,0 0 16,0-20-16,0 20 0,0 0 0,0-21 15,0 1-15,0 20 0,0-21 16,0 0-16,0 0 0,0 1 15,0-1-15,21-21 0,-21 21 32,0-42-17,0 0 1,0-1-16,0 1 0,0 0 16,0-21-16,0 21 0,0-22 0,0 1 15</inkml:trace>
  <inkml:trace contextRef="#ctx0" brushRef="#br1" timeOffset="66537.14">9017 7641 0,'0'-21'16,"0"0"0,0 0-1,21 21 17,-21-21-32,21 21 0,0 0 0,1 0 15,-1 0 1,0 0-16,0 0 0,21 0 15,-20 0-15,-1 0 0,0 0 0,21 0 16,-21 0-16,22 0 0,-1 0 16,0 0-16,1 0 0,-1 0 0,22 0 15,-22 0-15,21 0 0,1 0 16,-1 0-16,1 0 0,-1 0 0,22 0 16,-21 0-16,-1 0 0,1 0 0,-1 0 15,1 0-15,20 0 0,-20 0 16,20 0-16,1 0 0,0 0 0,-1 0 15,1-22-15,0 22 0,21 0 16,-22 0-16,1 0 0,-22 0 16,22 0-16,0 0 0,-1 0 0,-20 0 15,21 0-15,-1 0 0,-20-21 16,20 21-16,-20 0 0,21 0 0,-22 0 16,1 0-16,-1 0 0,-21 0 0,22 0 15,-22 0-15,1 0 0,-22 0 16,21 0-16,-21 0 0,0 0 0,1 0 15,-1 0-15,0 0 0,0 0 16,0 0-16,0 0 16,1 0-1,-22 21-15,0 1 16,0-1-16,0 0 16,0 0-16,0 0 15,0 0-15,-22 1 0,22 20 16,-21-21-16,21 0 0,0 22 0,-21-22 15,21 21-15,0 0 0,0-20 16,0 20-16,0 0 0,-21 1 0,21-1 16,0 0-16,0 1 0,0-1 0,0 0 15,-21 1-15,21-1 0,0 21 16,0-20-16,0-1 0,0-21 0,0 43 16,0-22-16,0 0 15,0 1-15,0-1 0,0 22 0,0-22 0,0 0 16,0 1-16,0-1 0,0 21 15,0-20-15,0-1 0,0 0 16,0 1-16,0-1 0,0-21 0,0 22 16,0-1-16,0 0 0,0 1 0,0-1 15,0-21-15,0 21 0,0 1 16,0-1-16,0 0 0,0-20 0,0 20 16,0-21-16,0 21 0,0-20 0,0-1 15,0 21-15,0-21 0,0 0 16,0 1-16,0-1 0,0 0 0,0 0 15,0 0-15,0 0 0,0 1 16,0-1-16,0 0 16,0 0-16,-21 0 15,-1-21 1,22 21-16,-21-21 16,0 0-16,0 22 15,0-22 1,0 0-16,-1 0 0,1 0 15,0 21-15,0-21 0,0 0 16,0 0-16,-1 0 0,1 0 16,0 0-16,0 0 0,-21 0 0,20 0 15,-20 0-15,21 0 0,-21 0 16,-1 0-16,1 0 0,-22 0 0,22 0 16,0 0-16,-1 0 0,-20 0 15,21 0-15,-1 0 0,1 0 0,0 0 16,-1 0-16,1 0 0,0 0 0,-22 0 15,22 0-15,-22 0 0,22 0 16,-22 0-16,1 0 0,-1 0 0,1 0 16,21 0-16,-43 0 0,21 0 0,1 0 15,-1 0-15,1 0 0,21 0 16,-22 0-16,22 0 0,-22 0 0,22 0 16,0 0-16,-1 0 0,1 0 0,0 0 15,-22 0-15,22 0 0,-1 0 0,1 0 16,-21 0-16,20 0 15,-20 0-15,20 0 0,-20 0 0,21 0 16,-1 0-16,-20 0 0,20 0 0,1 0 16,21 0-16,-21 21 0,-1-21 15,22 0-15,0 0 0,-21 0 0,20 0 16,1 21-16,0-21 0,-21 0 0,21 0 16,-1 21-16,1-21 0,0 0 15,0 0-15,0 0 0,0 0 0,-1 0 16,1 21-16,0-21 0,0 0 15,0 0 1,0 0-16,-1 0 31,1 0-15,0 0 62,21-21-15,0 0-63,0 0 15,0 0-15,0 0 16,0-1-16,0 1 15,0 0-15,21-21 0,-21 21 16,0-1-16,0 1 0,0 0 0,0 0 16,0 0-16,0 0 0,21-1 15,-21 1-15,22 0 0,-22 0 0,0 0 16,21 0-16</inkml:trace>
  <inkml:trace contextRef="#ctx0" brushRef="#br1" timeOffset="68671.21">2984 12319 0,'0'0'0,"-21"-21"15,21 0-15,-21 21 0,21-21 16,0-1-16,0 1 16,0 0-16,0 0 15,-21 21 1,0 21 15,21 0-15,0 22-16,0-22 0,0 21 0,0 0 15,0 1-15,0-1 0,0 22 16,0-1-16,0 1 0,0-1 0,0 22 16,0-1-16,21 1 0,-21 0 0,0-1 15,0 1-15,0-21 0,0 20 16,0 1-16,21 0 0,-21-1 0,0-20 16,0 20-16,0-20 0,0-1 15,0 1-15,0-1 0,0 1 16,0-22-16,0 1 0,0-1 0,0 0 15,0 1-15,0-1 0,0-21 16,0 0-16,0 0 0,0-42 31,0 0-31,0-21 16,0 21-16,0-22 0,0 1 0,0 0 16,0-1-16</inkml:trace>
  <inkml:trace contextRef="#ctx0" brushRef="#br1" timeOffset="69623.03">3048 12404 0,'0'0'0,"0"-21"0,-21-1 16,42 22 46,0 0-62,0 0 0,0 0 16,22 0-16,-1 0 0,0 0 15,1 0-15,20-21 0,1 21 0,20 0 16,-20-21-16,42 21 0,-22 0 0,22-21 16,-21 0-16,42 21 0,-21-21 15,21 21-15,-21 0 0,21-22 0,-22 22 16,22-21-16,-21 21 0,0 0 16,0-21-16,0 21 0,21-21 0,-21 21 15,-1 0-15,1 0 0,-21-21 0,0 21 16,-1 0-16,-20 0 15,-1 0-15,-20 0 0,-1 0 0,0 0 16,1 0-16,-22 0 0,0 0 0,0 0 16,0 0-16,0 0 0,1 0 15,-22 21-15,21 0 0,-21 0 16,21 0-16,-21 1 0,21-1 0,-21 21 16,0 0-16,0 1 0,0-1 15,0 0-15,0 22 0,0-22 0,0 22 16,0-1-16,0 1 0,-21-22 0,21 22 15,-21-1-15,21 1 0,-21-1 16,21 1-16,0-22 0,0 21 16,0 1-16,0-22 0,0 22 0,0-1 15,0 1-15,0-22 0,0 22 16,0-1-16,0 1 0,0-1 0,0-21 16,0 22-16,0-22 0,0 22 0,0-22 15,0 0-15,0 22 0,0-22 0,0 1 16,0-22-16,0 21 0,0 0 15,-22-20-15,22 20 0,-21-21 0,21 0 16,-21 0-16,21 1 0,-21-1 0,0 0 16,0 0-16,-1 0 15,1 0-15,-21-21 0,21 22 0,0-22 16,-22 0-16,1 0 0,0 21 0,-1-21 16,1 0-16,0 0 0,-22 0 15,1 0-15,-1 0 0,1 0 16,-1 0-16,1 0 0,-22 0 0,21 0 15,-20 0-15,-1 0 0,0 0 0,-20 0 16,-1 0-16,0 0 0,0 0 16,-21 0-16,21 0 0,-21 0 0,0 0 15,21 0-15,-21 21 0,22-21 0,-1 0 16,21 0-16,0 0 0,1 0 16,20 0-16,1 0 0,20 0 0,1 0 15,21 0-15,-21 0 0,20 0 16,1-21-16,21 0 15,0-1-15,21 22 16,1-21-16,20 0 0,-21 21 16,43-21-16,-22 0 0</inkml:trace>
  <inkml:trace contextRef="#ctx0" brushRef="#br1" timeOffset="70303.64">8086 12171 0,'0'0'0,"0"-21"0,0 0 0,0-1 16,21 22-16,-21-21 0,0 0 0,0 0 16,21 0-16,-21 0 15,0 42 16,0 0-31,0 21 16,0 1-16,0-1 0,0 21 0,0 1 16,0-1-16,0 1 0,-21 21 0,21-1 15,0 1-15,0 21 0,0-22 16,0 22-16,0-21 0,0 0 0,0 20 16,0-20-16,0 21 0,0-21 0,0 20 15,0-20-15,0 0 0,0-22 0,0 22 16,-21-22-16,21 1 15,0-1-15,0 1 0,-22-22 0,22 22 0,-21-22 16,21 0-16,-21 1 0,21-22 16,0 0-16,0 0 0,0 0 15,0-42 1,0 0-16,0-21 0,0 21 16,0-22-16,0 1 0,0-22 0,21 22 15</inkml:trace>
  <inkml:trace contextRef="#ctx0" brushRef="#br1" timeOffset="71204.13">8213 12023 0,'-22'-21'16,"22"-1"-1,22 22 1,-1 0-16,0 0 0,0 0 0,21 0 16,1-21-16,-1 21 0,22 0 0,-1 0 15,1-21-15,20 0 0,1 21 16,0 0-16,-1-21 0,22 21 15,-21 0-15,-1-21 0,22 21 0,0 0 16,-21-22-16,21 1 0,-1 21 16,-20 0-16,21-21 0,0 21 0,-22-21 15,1 21-15,0 0 0,-1-21 0,-20 21 16,21-21-16,-22 21 0,22 0 16,-22 0-16,1 0 0,-1 0 0,-20 0 15,20 0-15,-21 0 0,1 0 0,-1 0 16,0 0-16,1 0 0,-22 21 15,21-21-15,-21 21 0,1 0 0,-1 0 16,0 0-16,0 1 0,0 20 16,-21-21-16,0 21 0,0 1 0,0-1 15,21 0-15,-21 22 0,0-22 16,0 1-16,0-1 0,0 21 0,0-20 16,0 20-16,0-20 0,0 20 0,0-21 15,0 22-15,0-1 0,0 1 16,0-22-16,0 22 0,0-1 0,0 1 15,-21-1-15,21 1 0,0-1 0,0 1 16,-21-1-16,21 1 0,0 20 16,0-20-16,0-1 0,0 22 0,-21-21 15,21-1-15,0 1 0,0-1 0,-21 1 16,21-1-16,0 1 0,0-1 0,0-21 16,0 22-16,0-22 15,-21 1-15,21-1 0,-22 0 0,1 1 16,21-22-16,-21 21 0,0-21 0,-21 22 15,20-22-15,1-21 0,-21 21 16,0 0-16,-1-21 0,1 0 16,0 0-16,-22 0 0,1 0 0,-1 0 15,1 0-15,-1 0 0,1 0 0,-22-21 16,0 21-16,1 0 0,-22-21 16,0 21-16,0 0 0,0 0 0,22 0 15,-22 0-15,0 0 0,21 0 16,1 0-16,-1 0 0,0 0 0,-21 0 15,22 0-15,20 0 0,-20 0 16,-1 0-16,21 0 0,-20 0 0,20 0 16,1 0-16,20 0 0,1 0 0,0-21 15,-1 21-15,1 0 0,21-22 16,0 22-16,0-21 0,21 0 16,0 0-16,0 0 0,0 0 15,21-1-15,0 1 0,21 0 16,1-21-16</inkml:trace>
  <inkml:trace contextRef="#ctx0" brushRef="#br1" timeOffset="71918.8">12933 11853 0,'21'0'16,"-42"0"-16,42-21 0,-21 42 31,0 1-31,0-1 16,0 21-16,0 0 0,0 22 0,0-1 15,0 1-15,0 21 0,0-22 0,0 22 16,0 21-16,0-22 0,0 1 16,0 21-16,0-22 0,0 1 15,-21 21-15,21-21 0,0-1 0,0 1 16,0 0-16,0-22 0,0 22 0,0-1 16,0 1-16,0-21 0,0 20 0,0-20 15,0-1-15,0 1 0,0-1 16,0-20-16,0 20 0,0-21 0,0 1 15,0-1-15,0 0 0,0-20 0,0-1 16,0 0-16,0 0 0,21-21 16,-21-21-1,21 0-15,-21-22 0,0 22 0,0-21 16,0 0-16,0-1 0,0-20 16</inkml:trace>
  <inkml:trace contextRef="#ctx0" brushRef="#br1" timeOffset="72780.3">12890 11959 0,'0'-21'0,"0"42"0,0-63 0,0 21 16,0 0-16,0-1 15,22 22-15,-1-21 0,0 21 16,21 0-16,-21 0 0,22-21 0,-1 21 16,0 0-16,22 0 0,-22-21 15,22 21-15,-1-21 0,1 21 16,20-21-16,-20-1 0,21 22 0,-1-21 0,22 0 16,0 0-16,0 21 0,0-21 15,-1 0-15,1-1 0,0 1 0,0 0 16,21 21-16,-21-21 0,127 0 15,-128 0-15,22-1 0,-21 22 16,-21-21-16,21 21 0,-22 0 0,-20 0 16,-1 0-16,1 0 0,-1 0 15,-20 0-15,-1 0 0,-21 0 16,0 21-16,1-21 0,-22 22 0,21-1 16,-21 21-16,0-21 0,0 0 0,0 22 15,0-1-15,0 0 0,-21 1 16,21-1-16,-22 22 0,22-1 0,0 1 15,0-22-15,-21 21 0,21 1 0,0-1 16,0 1-16,-21-1 0,21-20 16,0 20-16,0 64 0,0-63 15,0-1-15,0 1 0,0-1 16,0 1-16,0-1 0,0 1 16,0-1-16,0 1 0,0-1 0,0-20 15,0 20-15,0 1 0,0-22 0,0 0 16,0 22-16,0-22 0,0 0 15,0 1-15,0-1 0,0 0 0,0 1 16,0-1-16,0 0 0,0 1 0,0-22 16,0 21-16,0-21 0,0 22 0,0-22 15,0 0-15,-21 21 0,21-20 16,-21-1-16,0 0 0,21 0 16,-22 0-16,1 0 0,0 1 15,0-22-15,0 0 0,0 0 16,-1 21-16,-20-21 0,21 0 15,-21 0-15,-1 0 0,1 0 0,-22 0 16,1 0-16,-1 0 0,-20 0 0,-1 0 16,0-21-16,1 21 0,-22 0 15,21 0-15,-21 0 0,1 0 0,-1 0 16,-21 0-16,21 0 0,-21 0 0,21 0 16,0 21-16,-21-21 0,21 21 0,1-21 15,-1 21-15,0-21 0,0 21 16,0-21-16,22 0 0,-1 21 0,21-21 15,1 0-15,21 0 0,-1 0 16,1 0-16,21 0 0,0 0 0,42 0 31,0-21-31,21 21 0,-21-21 16,22 21-16,-1-21 0</inkml:trace>
  <inkml:trace contextRef="#ctx0" brushRef="#br1" timeOffset="73259.03">17547 13420 0,'0'0'0,"0"21"15,-21-21 1</inkml:trace>
  <inkml:trace contextRef="#ctx0" brushRef="#br1" timeOffset="73669.5">18902 13335 0,'0'0'0,"21"0"15,0 0 17,0 0-17,0 0-15,1 0 16,-1 0 0,0-21-16</inkml:trace>
  <inkml:trace contextRef="#ctx0" brushRef="#br1" timeOffset="73844.41">19452 13293 0,'0'21'16,"21"-21"15,0 0-31,1 0 16,-1 0-16,0 0 15,0 0-15,0 0 0</inkml:trace>
  <inkml:trace contextRef="#ctx0" brushRef="#br1" timeOffset="74198.66">20214 13399 0,'21'0'63,"0"0"-47</inkml:trace>
  <inkml:trace contextRef="#ctx0" brushRef="#br1" timeOffset="75572.88">6011 11853 0,'0'22'0,"0"-1"16,-21-21-16,21 21 0,-21-21 0,21 21 16,0 0-16,-21 0 15,0-21-15,21 22 0,-22-22 16,1 21-16,0 0 31,42-42 16,0 21-47,1-21 0,20-1 0,-21 1 16,21 0-16,1 0 0,-1-21 15,22 20-15,-22-20 0,21 21 0,22-21 16,0-1-16,-1 1 0,1 0 15,0-22-15,-1 22 0,22-1 16,-21-20-16,0-1 0,-1 22 0,22-21 0,-21-1 16,21 22-16,-1-22 0,-20 22 15,21 0-15,0-1 0,-22 1 16,22 0-16,-21-1 0,0 1 0,-1 0 16,1-1-16,0 1 0,-22 0 15,1 20-15,-1-20 0,1 21 0,-22 0 16,0 0-16,1-1 0,-1 22 0,-21-21 15,0 0-15,0 21 16,-21-21-16</inkml:trace>
  <inkml:trace contextRef="#ctx0" brushRef="#br1" timeOffset="76227.5">10308 10478 0,'0'0'16,"0"-22"-16,0-20 0,0 21 0,0 0 15,0 0-15,0-1 0,0 1 16,0 0-16,0 0 16,0 42 15,0 0-31,0 0 0,0 22 15,0-1-15,0 0 0,0 1 16,0-1-16,0 22 0,-21-1 0,21 1 16,-21 20-16,21 1 0,-21 0 0,-1-1 15,22 1-15,-42 0 0,21-1 0,-21 1 16,20 0-16,1-1 0,0-20 16,0 20-16,0-20 0,-22 63 15,22-85-15,21 22 0,0-43 0,-21 21 16,21 1-16,-21-22 0,21 21 15,-21-42 1</inkml:trace>
  <inkml:trace contextRef="#ctx0" brushRef="#br1" timeOffset="76289.47">10266 11684 0,'42'-42'0,"0"-1"16</inkml:trace>
  <inkml:trace contextRef="#ctx0" brushRef="#br1" timeOffset="76959.08">12298 10181 0,'0'-21'15,"0"0"17,0 42 30,0 0-46,0 0-16,0 1 15,21-1-15,-21 21 0,21-21 0,-21 0 16,21 43-16,0-22 0,1 1 0,20-1 16,-21 0-16,0 1 0,22 20 0,-1-21 15,0 22-15,1-22 0,-1 22 16,0-1-16,22-20 0,-1 20 0,-20 1 15,84 41-15,-64-62 0,1-1 16,-22 22-16,21-22 0,-20 0 16,-1-21-16,0 22 0,1-1 0,-22-21 15,21 22-15,-21-22 0,1 21 0,-1-21 16,0 0-16,0 1 0,-21-1 16,0 0-16,0 0 15,21 0-15</inkml:trace>
  <inkml:trace contextRef="#ctx0" brushRef="#br1" timeOffset="77008.05">13631 11726 0,'-21'-21'0,"42"42"0,-42-63 15</inkml:trace>
  <inkml:trace contextRef="#ctx0" brushRef="#br1" timeOffset="78695.12">8721 10308 0,'-22'0'16,"1"0"-1,0 0-15,0 21 0,0-21 0,-22 22 16,22-22-16,-21 21 0,21 0 0,-22-21 16,22 21-16,0-21 0,0 0 15,0 21-15,0-21 0,-1 0 0,1 0 16,21 21 0,21-21-1,1 0 1,-1 0-16,21 0 0,-21 0 15,22 0-15,-1-21 0,0 0 0,1 21 16,-1-21-16,0 21 0,1-21 0,-1 21 16,21-21-16,-20-1 0,-1 22 15,0-21-15,1 21 0,-22-21 0,21 21 16,-21 0-16,1 0 0,-1-21 0,0 21 16,-21 21 15,0 0-31,0 22 15,0-22-15,0 21 0,0 0 16,0 1-16,0-1 0,0 0 0,0 1 16,0-1-16,0 0 0,0 1 15,0-1-15,0-21 0,0 22 0,0-22 16,0 0-16,0 0 0,0 0 0,0 0 16,0 1-16,21-22 0,0 0 15,0 0-15,1 0 16</inkml:trace>
  <inkml:trace contextRef="#ctx0" brushRef="#br1" timeOffset="79370.82">10202 10202 0,'0'22'16,"-21"-22"-16,0 21 0,21 0 0,-21 0 16,0 0-16,-1 0 0,-20 22 15,21-22-15,-21 21 0,-1-21 16,22 22-16,-21-1 0,-1 0 0,1-20 15,21 20-15,-21-21 0,20 0 16,1 0-16,0 1 0,0-1 0,21 0 16,21-21 15,0 0-31,-21-21 0,21 21 16,1-21-16,-1-1 0,0 1 0,0 0 15,21 0-15,-20 0 0,-1 0 16,0-22-16,21 1 0,-21 21 15,1-22-15,-1 1 0,0 0 0,0 21 16,21-22-16,-42 22 0,43-21 16,-22 21-16,-21-1 0,21 22 15,0 0 1,-21 22-16,0-1 16,21 0-16,1 0 0,-22 21 0,21-20 15,0 20-15,-21 0 0,21-21 16,0 22-16,0-22 0,-21 21 0,22-21 15,-1 22-15,0-22 0,0 0 0,0 0 16,0 0-16,1-21 0</inkml:trace>
  <inkml:trace contextRef="#ctx0" brushRef="#br1" timeOffset="79415.78">10731 10710 0,'43'-21'16</inkml:trace>
  <inkml:trace contextRef="#ctx0" brushRef="#br1" timeOffset="80303.48">12192 10075 0,'0'22'16,"0"-1"-16,0 0 0,0 21 15,0-21-15,0 1 0,0 20 16,0 0-16,0 1 0,0-1 0,-21 0 15,21 1-15,-21-1 0,21 0 16,-22 1-16,1-1 0,21 0 0,0 1 16,-21-22-16,0 21 0,21-21 0,-21 0 15,21 1-15,0-1 0,0 0 16,0 0-16,-21-21 16,21-21 30,0 0-46,0 0 16,0-1-16,0-20 0,0 21 16,21 0-16,-21-22 0,21 1 15,0 21-15,-21-21 0,21-1 0,0-20 16,-21 20-16,22 1 0,-1 0 0,-21 21 16,0-22-16,21 22 0,0-21 15,0 21-15,-21-1 0,21 22 0,-21-21 16,22 21-16,-1 0 0,-21-21 0,21 21 15,0-21-15,0 21 0,0 0 16,1 0-16,-1 0 16,0 0-16,0 0 0,21 0 0,-20 21 15,-1-21-15,0 21 0,21 0 16,-21 22-16,22-22 0,-1 0 0,-21 21 16,22 1-16,-22-22 0</inkml:trace>
  <inkml:trace contextRef="#ctx0" brushRef="#br1" timeOffset="80375.48">13102 10583 0,'42'22'15,"-20"-22"-15,-1 0 16,-42 0 0</inkml:trace>
  <inkml:trace contextRef="#ctx0" brushRef="#br1" timeOffset="87644.32">9821 8234 0,'0'0'0,"0"-42"0,43 20 0,-43 1 16,0 0-16,-22 0 16,22 0-16,0 0 15,0-1-15,0 1 16,-21 21-16,21 21 15,0 1-15,0-1 16,0 21-16,0 0 0,0 1 0,0-1 16,0 22-16,0-1 0,0-21 15,0 22-15,0-1 0,-21 1 0,21-1 16,-21 1-16,21-1 0,-21-20 0,0 20 16,-1 1-16,1-22 0,21 0 15,-21 1-15,0-1 0,21 0 0,-21-20 16,21-1-16,0 0 0,0 0 15,0-42 17,0 0-32,0 0 0,0-1 0,0-20 15,0 21-15,0-21 0</inkml:trace>
  <inkml:trace contextRef="#ctx0" brushRef="#br1" timeOffset="87985.13">9483 8319 0,'0'0'0,"-22"-43"0,44 1 0,-22 21 16,-22 0-16,1-1 16,0 1-16,21 0 0,0 0 0,0 0 15,0 0-15,0-1 0,0 1 0,42 0 16,-20 0-16,20 0 0,-21 0 16,21-1-16,1 22 0,20 0 0,85 0 15,-84 22-15,-22-1 16,1 21-16,-1-21 0,-21 43 15,0-22-15,0 22 0,-21-1 0,0-21 16,0 22-16,-21-1 0,0-20 16,0 20-16,-21-20 0,-1-1 0,1 21 15,0-20-15,-1-1 0,1-21 16,0 22-16,-1-22 0,22 0 16,0 0-16,0 0 0,0-21 0,-1 21 15,44-42 1,-1 21-1,0-21-15,0 0 0,0 21 0,22-21 16,-22 0-16</inkml:trace>
  <inkml:trace contextRef="#ctx0" brushRef="#br1" timeOffset="89671.54">10350 8805 0,'22'-21'15,"-44"42"-15,65-63 0,-43 21 16,21 0-16,-21 0 0,0-1 16,0 1-16,0 0 0,0 0 0,0 0 15,0 0-15,-21-1 0,0 22 16,21-21-16,-22 21 0,1-21 0,0 21 16,0 0-16,0 0 0,0 21 0,-1 0 15,1 1-15,0-1 0,0 21 16,0 0-16,0 1 0,-1-1 0,1 0 15,21 1-15,-21-1 0,0 0 0,21 1 16,-21-22-16,21 21 16,0-21-16,0 1 0,0-1 0,0 0 15,0 0-15,21-21 16,0 0-16,0 0 0,0 0 16,1-21-16,-1 0 0,0 0 0,0-1 15,0 1-15,0 0 0,1-21 0,-1 21 16,0-22-16,0 1 0,0 21 15,-21-22-15,0 1 0,21 21 0,-21-21 16,22 20-16,-22 1 0,0 0 0,0 0 16,0 42 15,0 0-31,0 0 0,0 1 16,0 20-16,0-21 0,0 0 15,0 22-15,0-22 0,0 21 0,0-21 16,0 0-16,0 1 0,0 20 0,0-21 15,0 0-15,21 0 16,0-21-16,0 0 0,0 0 16,0 0-16,1 0 0,-1 0 0,0 0 15,0-21-15,21 21 0,-20-21 16,-1 0-16,21 0 0,-21-22 0,22 22 16,-22-21-16,0 21 0,0-22 0,0 1 15,0 21-15,-21-21 16,0 20-16,0 1 0,0 0 0,0 0 15,0 0-15,-21 21 0,0 0 0,0 0 16,0 0-16,0 0 0,-1 0 16,-20 0-16,0 0 0,42 21 15,0 0-15,0 0 0,0 0 0,0 1 16,0 20-16,21-21 0,0 0 0,0 0 16,-21 22-16,21-22 0,1 0 15,-1 0-15,0 0 0,0 1 0,0-1 16,0 0-16,1 0 0,-1-21 15,0 0-15,0 21 16,0-21-16,0 0 0,1 0 0,-1 0 16,0 0-16,0 0 0,0-21 0,0 21 15,1-21-15,20 0 0,-21 0 16,0-1-16,-21 1 0,21 0 0,1 0 16,-1 0-16,0-22 0,0 22 0,-21-21 15,21 21-15,-21-22 0,21 22 16,-21 0-16,0 0 0,0 0 0,0 0 15,0-1-15,-21 22 16,0 0 0,0 22-16,21-1 0,-21-21 0,0 21 15,-1 21-15,22-21 0,0 1 16,-21 20-16,21-21 0,-21 21 0,21-20 16,0 20-16,0-21 0,0 0 15,0 0-15,0 1 0,21-1 0,0-21 16,1 0-16,-1 21 0,0-21 15,0 0-15,21 0 0,-20 0 0,-1 0 16,0-21-16,21 0 0,-21-1 0,1 22 16,-1-21-16,0 0 0,0 0 15,0-21-15,0 20 0,1 1 16,-22 0-16,0-21 0,0 21 0,0-1 16,0 1-16,0 0 0,0 42 31,0 0-31,0 1 0,0-1 15,0 0-15,-22 0 0,22 0 16,0 0-16,0 1 0,-21-1 16,21 0-16,0 0 0,0 0 15,0-42 32,21 0-47,1 0 0,-22 0 16,0-1-16,21 1 0,0 0 15,-21 0-15,0 0 0,21 0 0,0-1 16,0 22-16,1 0 31,-22 22-31,0-1 0,21 0 0,-21 0 16,0 0-16,0 0 0,0 1 0,0-1 16,0 0-16,0 0 0,21 0 15,-21 0-15,21 1 0,0-1 16,0-21-16,1 0 0,-1 0 15,0 0-15,0 0 16,0-21-16,0-1 0,1 1 0,-22 0 16,21 0-16,0 0 0,0 0 0,0-22 15,0 22-15,1-21 0,-1-1 16,-21 1-16,21 0 0,0-1 16,0 1-16,0-21 0,1 20 0,-22 1 15,0-22-15,0 22 0,21 0 16,-21-1-16,0 1 0,0 21 0,0-21 15,0 20-15,0 44 16,0-1 0,-21 0-16,-1 0 0,22 21 0,-21 22 15,0-22-15,21 1 0,0 20 16,-21-21-16,0 22 0,21-22 0,-21 1 16,21 20-16,0-21 0,0 1 0,0-22 15,0 21-15,0-21 0,0 22 16,0-22-16,0 0 15,0 0-15,21-21 0,0 0 16,0 0-16,0 0 16,0-21-1,-21 0-15,22 0 0,-22 0 0,0-1 16,0 1-16,0-21 0,21 21 16,-21 0-16,0-22 0</inkml:trace>
  <inkml:trace contextRef="#ctx0" brushRef="#br1" timeOffset="89753.5">12065 8488 0,'0'0'16,"-21"0"-16</inkml:trace>
  <inkml:trace contextRef="#ctx0" brushRef="#br1" timeOffset="89872.42">12150 8488 0,'105'-21'32,"-210"42"-32,253-42 0,-127 21 0,64-21 15,-43-1-15,-21 1 0,21 21 16,1-21-16,-1 21 0,0-21 15,-20 21-15,20 0 0,0-21 0,-21 21 16,1 0-16,20-21 0,-42-1 0,21 22 16,0 0-16</inkml:trace>
  <inkml:trace contextRef="#ctx0" brushRef="#br1" timeOffset="90588.81">3704 12933 0,'21'-21'15,"-21"0"-15</inkml:trace>
  <inkml:trace contextRef="#ctx0" brushRef="#br1" timeOffset="90737.73">3746 12721 0,'-63'-21'16,"21"0"-1,147 63-15,-232-84 0,85 42 0,0 0 16,-1 0-16,-20 21 0,21 0 16,-1 0-16,1 22 0,21-22 15,-22 21-15,22 22 0,0-22 0,21 22 16,0-22-16,-21 21 15,21-20-15,0 20 0,0-20 0,0-1 0,0 21 16,0-41-16</inkml:trace>
  <inkml:trace contextRef="#ctx0" brushRef="#br1" timeOffset="90811.68">3323 13716 0,'106'-21'32,"0"-21"-17,-85 20-15,21-20 0,1 21 0</inkml:trace>
  <inkml:trace contextRef="#ctx0" brushRef="#br1" timeOffset="90928.62">3958 12679 0,'0'0'0,"-21"-21"15</inkml:trace>
  <inkml:trace contextRef="#ctx0" brushRef="#br1" timeOffset="91359.67">3873 12912 0,'0'84'15,"0"-168"-15,0 211 0,0-85 16,0 0-16,0 1 0,0-1 0,0 0 16,0 1-16,0-22 0,0 21 15,0 1-15,0-22 0,0 0 0,0 21 16,0-21-16,0 1 0,0-44 47,0 1-47,0-21 15,0 21-15,0 0 0,0-1 16,0-20-16,22 21 0,-22-21 0,21 20 16,-21 1-16,21-21 0,0 21 15,0 0-15,0-1 0,1 22 16,-1 0-16,0 0 16,0 0-16,-21 22 0,0-1 0,21 0 15,-21 0-15,0 21 0,21-20 0,-21-1 16,0 0-16,0 0 15,0 21-15,0-20 0,0-1 0,0 0 16,0 0-16,0 0 0,0 0 16,22-21 62,-22-21-63,0 0-15,0 0 0,0 0 16</inkml:trace>
  <inkml:trace contextRef="#ctx0" brushRef="#br1" timeOffset="91820.38">4381 13039 0,'0'21'16,"0"0"0,0 0-16,0 0 0,0 1 15,0-1-15,0 21 0,0-21 0,0 0 16,0 22-16,0-22 0,0 0 15,0 0-15,0 0 0,0 1 16,0-1-16,0 0 0,0 0 16,0 0-1,0-42 17,0 0-32,0 0 15,0 0-15,0-1 0,0 1 16</inkml:trace>
  <inkml:trace contextRef="#ctx0" brushRef="#br1" timeOffset="92243.67">4381 12764 0,'0'0'0,"0"21"15,0 0-15,0 0 16,0 0-16,0 0 0,0 1 16,0-1-16,22-21 15,-22 21-15,21-21 0,0 0 16,0 0 0,0-21-16,-21 0 15,21-1-15,1 1 16,-22 0-16,0 0 0,0 0 15,0 0-15,0-1 0,-22 1 16,1 0-16,0 21 0,0 0 16,0 0-16,0 0 0,-1 0 15,22 21-15,-21 0 0,21 1 16,-21-1-16,21 0 0,0 0 16,0 0-16,0 0 0,0 1 0,0-1 15,0 0-15,0 0 0,0 0 16,0 0-16,21-21 15,0 22-15,1-22 0,-1 0 0,0 0 16,0 0 0,0-22-16</inkml:trace>
  <inkml:trace contextRef="#ctx0" brushRef="#br1" timeOffset="92535.5">4805 12594 0,'0'0'0,"0"21"31,0 1-31,0-1 0,0 21 16,0-21-16,0 22 16,0-22-16,0 21 0,0 0 0,0 1 15,0-1-15,0 0 0,0 1 0,0-1 16,0 0-16,0 1 0,-21-22 15,21 21-15,0-21 0,-22 1 0,22-1 16,0 0-16,0 0 0,0 0 16,22-21 15,-1-21-31</inkml:trace>
  <inkml:trace contextRef="#ctx0" brushRef="#br1" timeOffset="93103.17">5355 12933 0,'0'0'16,"-21"-21"-1,0 0-15,0 21 0,-1 0 0,1 0 16,0 0-16,0 0 0,0 0 16,0 21-16,-1 0 15,22 0-15,-21 0 0,0 22 0,0-22 16,0 0-16,21 21 0,0-21 0,-21 22 16,21-22-16,0 21 0,0-21 15,-22 1-15,22-1 0,0 0 0,0 0 16,0 0-16,22-21 15,-1 0-15,0 0 0,0 0 16,0 0-16,0 0 0,1-21 16,-1 0-16,0 0 0,0 0 15,21-1-15,-20 1 0,-1-21 16,0 0-16,0-1 0,0 1 0,0 0 0,-21-1 16,22-20-16,-1 20 15,0-20-15,0-1 0,-21 22 0,0-21 16,0 20-16,0-20 0,0 20 0,0 1 15,0 0-15,0 21 0,0-1 16,0 1-16,0 0 0,-21 21 16,0 21-16,21 0 15,-21 1-15,21 20 0,0 0 0,0 1 16,0-1-16,0 21 0,0 64 16,0-84-16,0 20 15,0 1-15,0-1 0,0-20 0,0-1 0,0 0 16,0 1-16,0-1 0,0-21 0,0 21 15,0-20-15</inkml:trace>
  <inkml:trace contextRef="#ctx0" brushRef="#br1" timeOffset="93154.15">5524 13335 0</inkml:trace>
  <inkml:trace contextRef="#ctx0" brushRef="#br1" timeOffset="93836.25">5419 14012 0,'-22'-42'0,"22"21"16,0 0-16,0 0 0,0-1 15,0 1-15,0 0 0,0 0 16,0 0-16,0 0 0,0-1 0,0 1 16,0 0-16,0 42 31,0 0-31,0 1 16,0 20-16,0-21 0,0 21 15,0 1-15,22-1 0,-1 0 16,-21 1-16,21-22 0,-21 21 0,0 1 15,0-1-15,0-21 0,0 21 16,0-20-16,0-1 0,0 21 0,0-21 16,0 0-16,0 1 0,0-1 15,0 0-15,0 0 16,-21-21-16,0 0 16,-22 21-16,22-21 0,0 0 15,0 0-15,0 0 0,-1 0 0,1 0 16,0 0-16,0 0 0,0 0 0,0 0 15,-1 0 1,65 0-16,-22 0 16,42 0 15,-20 0-31,-1 0 0,0 0 0,-20 0 16,20 0-16,0 0 0,22-21 15,-22 0-15,22 21 0,-22-21 0,21 21 16,-20-21-16,20-1 0,-42 1 0</inkml:trace>
  <inkml:trace contextRef="#ctx0" brushRef="#br1" timeOffset="93878.16">6223 14161 0,'42'-43'16</inkml:trace>
  <inkml:trace contextRef="#ctx0" brushRef="#br1" timeOffset="94471.06">8636 12425 0,'0'0'0,"0"-21"16,-21 21 0,0 0-16,-1 0 0,1 0 0,0 0 15,0 0-15,0 21 0,0 0 0,-22 0 16,22 0-16,0 22 0,0-1 15,0 0-15,21 1 0,-22-1 0,22 22 16,0-22-16,0 21 0,0-20 0,0-1 16,22 0-16,-22 1 0,21-22 15,-21 21-15,0-21 0,21 22 16,0-22-16,0-21 0,0 21 0,1-21 16,20 0-16,-21 0 0,0 0 15,22 0-15,-22 0 0,21 0 0,-21-21 16,0 0-16,22 0 0,-22-1 0,21 1 15,-21 0-15,1-21 0</inkml:trace>
  <inkml:trace contextRef="#ctx0" brushRef="#br1" timeOffset="95159.67">9080 12340 0,'0'0'0,"0"-42"0,0 21 15,-21 21 1,21 21-1,-21 0-15,21 21 0,0-20 0,0 20 16,-21 0-16,21 1 0,0-1 16,0 0-16,0 1 0,-21-1 0,21 0 15,-21 1-15,21-1 0,0 0 16,0 1-16,-22-1 0,22-21 0,0 0 16,-21 22-16,21-22 0,0 0 0,0 0 15,0-42 16,0 0-15,0 0-16,0-1 16,21-20-16,1 21 0,-22 0 0,21-22 15,0 22-15,0-21 0,0 21 0,0 0 16,1-1-16,-1 1 0,0 21 16,0 0-16,0 0 15,0 21-15,-21 1 0,0-1 0,0 0 16,0 0-16,22 21 0,-22-20 15,0-1-15,0 0 0,21 21 0,-21-21 16,0 1-16,0-1 0,0 0 16,21 0-16,0-21 0,0 21 15,0-21-15,1 0 0,-1 0 16,0 0-16,0 0 16,0-21-16,0 0 0,1 0 15,-1 21-15,0-21 0,0-1 0,0 1 16,-21-21-16,0 21 0,0 0 15,21-22-15,-21 22 0,0-21 0,0 21 16,0-22-16,0 22 0,0 0 0,0 0 16,0 0-16,0 42 31,0 0-31,0 0 0,0 0 0,0 0 16,0 22-16,0-22 0,0 0 15,0 21-15,0-20 0,0-1 0,0 0 16,0 0-16,0 0 0,0 0 15,0 1-15,22-22 0,-22 21 16,21-21 0,0 0-1,-21-21-15,0-1 0,21 1 16,-21 0-16,0 0 0,0 0 0</inkml:trace>
  <inkml:trace contextRef="#ctx0" brushRef="#br1" timeOffset="95488.58">9652 12404 0,'0'0'16,"-21"-43"0,0 43-16,-1 22 15,22-1-15,0 0 0,0 0 16,0 0-16,0 0 16,22-21-1,-1 0-15,0 0 16,0 0-16,0 0 0,-21-21 15,21 21-15,-21-21 0,0 0 16,0 0-16,-21 0 16,-21 21-16,21-22 15,0 22-15,-1 0 0,1 0 16,0 0-16,0 0 0,0 0 16,21 22-16,0-1 0,-21 0 0,21 0 15,0 0-15,0 0 16,0 1-16,0-1 0,0 0 0,21-21 15,0 21-15,0 0 0,0-21 0,0 0 16,1 0-16,-1 0 0,0 0 0</inkml:trace>
  <inkml:trace contextRef="#ctx0" brushRef="#br1" timeOffset="95771.42">10160 12298 0,'-21'106'16,"42"-212"-16,-42 254 0,0-106 16,-1 1-16,22-1 0,-21 0 0,21 1 15,0-1-15,0 0 0,-21 1 16,21-1-16,-21-21 0,21 0 0,0 22 15,0-22-15,0 0 0,0 0 16,21-21 15,-21-21-31,21 0 0,0 0 16</inkml:trace>
  <inkml:trace contextRef="#ctx0" brushRef="#br1" timeOffset="96295.07">10520 12594 0,'0'-21'15,"0"0"-15,-21 21 32,-1 0-32,1 0 0,0 0 15,0 21-15,0 0 0,0 0 16,21 1-16,0-1 0,-22 0 15,1 21-15,21-21 0,-21 22 0,21-22 16,0 0-16,0 0 0,0 0 0,0 1 16,0-1-16,0 0 0,0 0 15,21-21-15,0 0 16,1 0-16,-1 0 0,0-21 16,0 21-16,0-21 0,0 0 15,1-22-15,-1 22 0,0 0 0,0-21 16,0-1-16,0 1 0,1 0 0,-1-1 15,0 1-15,0-22 16,-21 22-16,21-21 0,-21-1 0,21 22 16,-21-22-16,0 1 0,0 20 0,0 1 15,0 0-15,0-1 0,0 22 16,0 0-16,-21 42 16,0 22-16,21-22 0,0 21 15,-21 22-15,21-22 0,-21 21 16,21 1-16,0-22 0,0 22 0,-21-1 15,21 1-15,0-22 0,-22 22 0,22-1 16,0-21-16,0 1 16,0-1-16,0-21 0,0 22 0,0-22 15,22 0-15,-22 0 0,21 0 0,0 0 16,0-21-16,0 0 16,0 0-16</inkml:trace>
  <inkml:trace contextRef="#ctx0" brushRef="#br1" timeOffset="96851.75">9906 13737 0,'0'0'0,"-106"-21"16,106 0-16,0 0 16,0 0-16,-21 21 0,21-22 0,0 1 15,0 0-15,0 0 0,0 0 16,0 0-16,21 21 16,0 0-16,0 0 0,1 21 15,-1 0-15,0 0 0,0 0 16,0 0-16,0 22 0,1-22 15,-22 21-15,0 1 0,0-1 0,0 0 16,0 1-16,0-22 0,0 21 0,-22 0 16,1 1-16,0-1 0,0-21 15,-21 22-15,20-1 0,-20-21 0,0 0 16,21 0-16,-22 1 0,1-1 0,21 0 16,-22-21-16,1 0 0,21 0 15,-21 0-15,-1 0 0,22-21 0,-21 0 16,21-1-16,-1 1 0,1 0 15,0-21-15,21-1 0,0 22 0,0-21 0,0 0 16,0 20-16,0-20 0,21 21 16,0 0-16,1 0 0,-1 21 15,0 0-15,21 0 0,-21 0 16,1 21-16,20 0 0,-21-21 0,21 21 16,1 0-16,-1 0 0,-21 1 15,22-1-15,-1 0 0,21 0 0,-20 0 16,-1 0-16,0 1 0,1-22 0,-1 21 15,0-21-15,1 0 0</inkml:trace>
  <inkml:trace contextRef="#ctx0" brushRef="#br1" timeOffset="96904.52">10562 13949 0,'42'-21'16,"1"-43"-16</inkml:trace>
  <inkml:trace contextRef="#ctx0" brushRef="#br1" timeOffset="97566.65">13906 12065 0,'0'0'0,"0"-21"16,-21 21-16,0 0 0,0 0 15,0 0-15,0 21 0,-1 0 0,1 0 16,-21 1-16,21 20 0,0 0 16,-1 1-16,1-1 0,0 21 15,0-20-15,0-1 0,21 0 0,0 1 16,-21 20-16,21-20 0,0-22 15,0 21-15,0 0 0,0-20 0,21-1 16,0 0-16,0 0 0,21 0 16,-20 0-16,20-21 0,0 0 0,-21 0 15,22-21-15,-1 21 0,22-21 0,-22 0 16,0 0-16,1 0 0,-1-1 0,0-20 16,1 21-16,-1-21 0,0 20 0,-21-20 15,22 0-15</inkml:trace>
  <inkml:trace contextRef="#ctx0" brushRef="#br1" timeOffset="98177.63">14457 11980 0,'0'0'0,"0"-21"0,0 0 0,-43 42 15,22 22-15,21-22 16,-21 21-16,21 0 0,-21 1 16,21-1-16,-21 0 0,21 1 0,0-1 15,0 0-15,0 43 16,0-43-16,-21 1 0,21-1 0,0-21 15,0 22-15,0-22 0,0 0 16,0 21-16,0-21 0,0 1 16,0-1-1,0-42 1,21 21-16,-21-22 0,0 1 16,0 0-16,21 0 0,-21-21 15,21 20-15,0 1 0,-21-21 0,0 21 16,21 0-16,-21-1 0,22 1 0,-1 0 15,0 21-15,0 0 16,0 0-16,-21 21 16,0 0-16,0 1 0,0-1 15,0 0-15,0 0 0,0 0 16,21 0-16,-21 1 0,0-1 16,22 0-16,-22 0 0,0 0 0,21 0 15,0-21-15,0 0 16,0 0-16,0 0 15,1 0-15,-1 0 0,0-21 16,0 0-16,-21 0 0,0 0 16,21 0-16,0-1 0,-21 1 0,22 0 15,-22-21-15,0 21 0,0-1 0,21 1 16,-21 0-16,0 0 0,0 42 31,0 0-31,0 0 16,0 1-16,0-1 15,0 0-15,0 0 0,0 0 0,0 0 16,0 1-16,0-1 0,0 0 16,21-21 15,-21-21-31,0 0 16,0-1-16</inkml:trace>
  <inkml:trace contextRef="#ctx0" brushRef="#br1" timeOffset="98455.47">14901 12213 0,'0'0'0,"-42"0"16,21 0-1,21 21-15,0 1 16,0-1-16,0 0 0,0 0 16,0 0-16,21-21 15,0 0-15,0 0 16,0 0-16,1 0 0,-1-21 15,0 0-15,-21 0 0,21 0 16,-21-1-16,0 1 16,0 0-16,0 0 0,0 0 0,0 0 15,-21-1-15,21 1 0,-21 21 16,0 0 0,-1 0-16,22 21 0,-21-21 0,21 22 15,-21-1-15,0-21 0,0 21 0,21 0 16,0 0-16</inkml:trace>
  <inkml:trace contextRef="#ctx0" brushRef="#br1" timeOffset="98494.45">14880 12340 0,'42'0'16</inkml:trace>
  <inkml:trace contextRef="#ctx0" brushRef="#br1" timeOffset="98750.1">15388 11959 0,'0'0'0,"0"21"31,0 1-15,0-1-16,0 0 0,-21 21 0,21-21 15,-21 22-15,21-1 0,-21 0 0,21 1 16,0-1-16,0 0 0,-22-20 16,22 20-16,-21-21 0,21 21 0,0-20 15,0 20-15,0-21 0,0 0 0,0 0 16,0 1-16,0-1 15,21-21 1,1 0-16,-1 0 16,0 0-16</inkml:trace>
  <inkml:trace contextRef="#ctx0" brushRef="#br1" timeOffset="99248.42">15790 12383 0,'0'0'16,"0"-43"0,0 22-16,-21 21 0,0 0 15,0 0-15,0 21 16,-1 0-16,22 1 0,-21-1 16,0 0-16,0 0 0,21 0 15,0 22-15,-21-22 0,21 0 0,0 0 16,-21 0-16,21 0 0,0 1 0,0-1 15,0 0-15,0 0 0,21-21 16,0 0-16,0 0 0,0 0 16,0 0-16,1 0 0,-1-21 15,0 21-15,0-21 0,0 0 16,0-1-16,-21-20 0,22 21 16,-1-21-16,0 20 0,0-20 0,-21 0 0,21-22 15,0 1-15,1 20 0,-1-20 16,0-1-16,-21-20 0,21 41 15,0-20-15,-21-1 0,0 22 0,21 0 16,-21 21-16,0-22 0,-21 64 31,0 1-31,0 20 0,21-21 0,-21 43 16,-22-1-16,22 1 0,0-1 16,0 1-16,0-1 0,0 22 0,-1-22 15,1 1-15,0 42 0,21-43 16,0-21-16,0 1 0,0-1 15,0 0-15,0 1 0,0-22 16,0 21-16,0-21 0,0 1 0,0-1 0</inkml:trace>
  <inkml:trace contextRef="#ctx0" brushRef="#br1" timeOffset="99423.84">14838 13462 0,'0'0'0,"-85"0"16</inkml:trace>
  <inkml:trace contextRef="#ctx0" brushRef="#br1" timeOffset="99783.63">14817 13631 0,'-22'0'16,"1"0"-16,0 0 15,0 0-15,0 0 16,42 0 15,0 0-15,0 0-16,0 0 0,1 0 0,20 0 16,-21 22-16,21-22 0,-20 21 15,20 0-15,-21-21 0,21 21 0,-20 0 16,20 0-16,-21 1 0,0-1 0,-21 0 15,0 0-15,0 0 0,0 0 16,0 1-16,-21-1 0,0 0 16,-21-21-16,-1 21 0,1 0 0,0-21 15,-1 21-15,1-21 0,21 0 0,-22 0 16,1 0-16,0 0 0</inkml:trace>
  <inkml:trace contextRef="#ctx0" brushRef="#br1" timeOffset="99878.57">15028 13526 0,'21'-22'16,"43"1"-16</inkml:trace>
  <inkml:trace contextRef="#ctx0" brushRef="#br1" timeOffset="100360.3">17124 13356 0,'0'0'0,"21"0"16,0 0 93,0 0-109,0 0 0,1 0 16,-1 0-16</inkml:trace>
  <inkml:trace contextRef="#ctx0" brushRef="#br1" timeOffset="100551.19">17865 13399 0,'21'0'15,"-42"0"-15,63 0 0,-21 0 47,0 0-31,0 0 0,1 0-16</inkml:trace>
  <inkml:trace contextRef="#ctx0" brushRef="#br1" timeOffset="100753.08">18838 13335 0,'0'0'0,"0"-21"31,21 21-15,1 0-1,-1-21 1,0 21 0,0 0-16</inkml:trace>
  <inkml:trace contextRef="#ctx0" brushRef="#br1" timeOffset="100938.97">19664 13293 0,'21'0'0,"-42"0"0,63 0 15,-21 0-15,0 0 0,1 0 16,-1 0 15,0 0-15,0 0-16,0 0 16,0 0-16,1 0 0,-1 0 0,0 0 15,0 0-15,0 0 0,0-21 0</inkml:trace>
  <inkml:trace contextRef="#ctx0" brushRef="#br1" timeOffset="101134.86">20595 13250 0,'21'0'16,"-42"0"-16,63 0 0,-20 0 62,-1 0-46,0 0-16,0 0 16,0 0-16,0 0 0,1-21 15,-1 21-15</inkml:trace>
  <inkml:trace contextRef="#ctx0" brushRef="#br1" timeOffset="101284.81">21399 13166 0,'0'0'0,"22"0"0,-1 0 15,0 0-15,-21-21 32,21 21-32,0 0 15,0-22 1</inkml:trace>
  <inkml:trace contextRef="#ctx0" brushRef="#br1" timeOffset="101337.78">21653 13081 0,'43'0'15</inkml:trace>
  <inkml:trace contextRef="#ctx0" brushRef="#br1" timeOffset="101482.7">22500 13123 0,'0'0'0,"21"0"15,22 0-15,-22 0 16,0 0-1,0 0-15</inkml:trace>
  <inkml:trace contextRef="#ctx0" brushRef="#br1" timeOffset="101551.66">22691 13123 0,'0'0'31,"-22"0"-31,1 0 16,0-21-16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7T01:45:40.2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1736 1016 0,'0'-21'0,"21"0"15,-21 0-15,21 21 0,-21-22 0,0 1 16,0 0-16,0 0 0,0 0 16,21 0-16,-21-1 15,0 1-15,0 0 0,21 0 0,-21 0 16,0 0-16,0-1 0,0 1 16,0 0-16,0 42 46,0 0-46,0 22 16,0-22-16,0 21 0,-21 1 16,21 20-16,0-21 0,0 22 0,0-1 15,-21 1-15,21-1 0,-21-20 16,0 20-16,21-20 0,0 20 16,-22-21-16,22 1 0,-21 20 15,21-42-15,-21 22 0,21-1 16,0-21-16,0 22 0,0-22 0,0 0 15,0 0-15,0 0 16,0-42 15,0 0-31,0 0 0,0 0 0,0-1 16,0-20-16,0 21 0</inkml:trace>
  <inkml:trace contextRef="#ctx0" brushRef="#br0" timeOffset="718.58">1609 1080 0,'0'0'0,"-22"0"0,22-22 16,-21 1-16,0 21 0,21-21 0,0 0 15,-21 0-15,21 0 16,0-1-16,0 1 0,0 0 0,0 0 15,0 0-15,21 0 16,0-1-16,-21 1 16,43 0-16,-22 0 0,0 0 0,0 0 15,21-1-15,-20 22 0,-1-21 16,21 21-16,-21 0 0,0 0 0,1 0 16,20 0-16,-21 0 0,0 0 15,0 21-15,1 22 0,-1-22 16,0 21-16,0 22 0,0-22 0,-21 22 15,0-22-15,21 21 0,-21 1 16,0-22-16,0 22 0,0-22 0,0 0 16,0 1-16,0-1 0,0 0 15,0-20-15,0 20 0,-21-21 16,21 21-16,0-20 0,0-1 16,0 0-16,-21 0 0,21-42 31,-21 0-31,21 0 15,0-1-15,0 1 0,0-21 0,0 0 16,0-1-16,21 1 0,0 0 16,0-22-16,1 1 0,-1-1 0,0 1 15,21-1-15,-21 22 0,22-22 16,-1 1-16,0 20 0,1 1 0,-1 21 16,-21-21-16,22 20 0,-1 1 15,0 0-15,1 21 0,-22 0 16,0 0-16,21 0 0,-21 21 15,1 0-15,-1 1 0,-21-1 16,0 21-16,0 0 0,0 22 0,0-22 16,0 22-16,0-1 0,0 1 15,-21-22-15,21 22 0,-22-22 0,1 21 16,0-20-16,21-1 0,-21 0 16,21 1-16,0-1 0,0-21 15,0 0-15,0 22 0,0-22 0,0 0 16,0 0-16,21-42 31,0 0-15,0 0-1</inkml:trace>
  <inkml:trace contextRef="#ctx0" brushRef="#br0" timeOffset="2358.64">3090 1672 0,'0'-21'63,"21"0"-63,-21 0 0,22 0 0,-22-1 15,21 1-15,0 0 0,-21-21 16,0 21-16,21-22 0,0 22 16,-21-21-16,21 21 0,-21-22 0,0 22 15,0 0-15,22 0 0,-22 0 16,0-1-16,0 1 0,-22 42 47,22 1-47,-21 20 15,21-21-15,0 0 0,0 22 0,0-22 16,-21 0-16,21 21 0,0-21 16,0 22-16,0-22 0,0 21 0,0-21 15,0 1-15,21-1 0,-21 0 16,0 0-16,21 0 0,1 0 0,-22 1 16,21-22-16,0 0 0,0 0 15,0 0-15,0 0 0,1 0 16,-1 0-16,0-22 0,0 1 15,0 0-15,0 0 0,-21 0 0,22-22 16,-1 22-16,-21-21 16,21 0-16,0 20 0,-21-20 0,21 0 15,0 21-15,-21-22 0,0 22 16,22 0-16,-22-21 0,21 20 0,-21 1 16,0 0-16,21 21 15,-21-21-15,0 42 31,0 0-31,0 0 0,0 1 16,0-1-16,0 0 0,-21 0 16,21 21-16,0-20 0,-21 20 0,21-21 15,0 0-15,0 22 16,0-22-16,0 0 0,0 21 0,0-21 16,0 1-16,0-1 0,0 0 0,0 0 15,21 0-15,0 0 0,0 1 16,0-22-1,0 0-15,1 0 0,-1 0 0,0 0 16,0 0-16,0-22 0,0 1 16,1 0-16,-1 0 0,0 0 0,0 0 15,0-22-15,0 22 0,1-21 16,-22-1-16,21 1 0,0 0 0,0-1 16,-21 1-16,21-21 0,-21-1 15,21 22-15,-21-22 0,0 22 16,22 0-16,-22-22 0,0 43 0,21-21 15,-21-1-15,0 22 0,0 0 16,0 0-16,0 0 16,-21 42 15,21 0-31,0 0 0,-22 21 0,22-20 16,0 20-16,0 0 0,0 1 15,-21 20-15,21-21 0,0 1 0,0-1 16,-21 0-16,21 1 0,0-1 15,0 0-15,0 1 0,0-1 0,0-21 16,0 22-16,0-22 0,0 0 16,0 0-16,21 0 0,0 0 15,-21 1-15,22-1 0,-1-21 16,0 0-16,0 0 0,0 0 16,0 0-16,1 0 0,-1-21 0,21-1 15,-21 1-15,22 0 0,-22 0 16,21-21-16,-21 20 0,0-20 0,22 0 15,-22-1-15,0 1 0,0-21 16,0 20-16,1-20 0,-1-1 0,0 1 16,-21 20-16,0-20 0,21 21 15,-21-1-15,21 1 0,-21 21 0,0 0 16,0-22-16,0 22 16,0 0-16,-21 21 31,21 21-31,0 0 15,-21 0-15,21 22 0,0-22 16,0 21-16,0 22 0,0-22 0,0 0 16,0 22-16,-21-22 0,21 1 15,-21 20-15,21-21 0,0 1 0,0-1 16,0-21-16,0 22 0,0-1 16,0-21-16,0 0 0,0 22 0,0-22 15,0 0-15,21 0 0,-21 0 16,21-21-16,0 21 0,-21 1 15,21-22-15,0 0 0,1 0 0,-1 0 16,0 0-16,0 0 0,0 0 16,0-22-16,1 22 0,-1-21 0,21 0 15,-21 0-15,0 0 0,1 0 16,-1-1-16,0-20 0,0 21 0,0-21 16,0 20-16,-21-20 0,0 21 15,22-21-15,-22 20 0,0 1 0,0 0 16,0 0-16,0 42 31,0 0-31,0 0 0,0 1 16,0-1-16,0 0 0,0 21 15,0-21-15,0 1 0,0-1 0,0 21 16,0-21-16,0 0 0,0 1 16,0-1-16,0 0 0,0 0 15,21-21 1,0 0-16,0 0 0,0 0 15,0 0 1,1-21-16,-22 0 0,21 21 0,0-21 16,-21-1-16,21 1 0,-21-21 15,21 21-15,-21 0 0,0-22 0</inkml:trace>
  <inkml:trace contextRef="#ctx0" brushRef="#br0" timeOffset="2694.84">5334 656 0,'-21'0'0,"42"0"0,-42 21 15,0 1-15,21-1 0,0 0 16,0 0-16,0 0 16,0 0-16,0 1 15,21-22 1,-21-22-1,0 1 1,0 0-16,0 0 0,0 0 16,0 0-16,0-1 15,-21 22-15,-1-21 0,1 21 16,0 0 0,21 21-1,-21 1-15,21-1 16,0 0 15</inkml:trace>
  <inkml:trace contextRef="#ctx0" brushRef="#br0" timeOffset="2950.7">4297 1101 0,'-21'0'0,"42"0"0,-42 21 16,42-21-1,0 0-15,0 0 0,0 0 16,22 0-16,-1 0 0,0-21 16,1 21-16,-22 0 0,21-21 15,0-1-15,1 22 0,-1 0 0,0 0 16,-20-21-16,-1 21 0,0 0 15,0 0-15,0 0 0,-21-21 0</inkml:trace>
  <inkml:trace contextRef="#ctx0" brushRef="#br0" timeOffset="5126.47">5927 1651 0,'21'-21'32,"0"0"-17,0 0-15,0-1 0,0 1 16,1-21-16,-1 21 0,0 0 0,0-22 15,0 22-15,0-21 0,1-1 16,-1-20-16,21 21 0,-21-22 0,0 1 16,1-1-16,20 1 0,-21-1 15,0 1-15,0 20 0,1-20 0,-1-1 16,0 22-16,-21 0 0,0-1 16,0 1-16,0 21 0,0-22 15,0 22-15,-21 0 0,0 21 0,-1-21 16,1 21-16,0 0 0,0 0 15,0 0-15,0 0 16,-1 0-16,1 21 0,21 0 0,-21 0 16,0 22-16,0-22 0,0 21 15,-1 1-15,1-1 0,0 0 16,0 1-16,21 20 0,0-21 0,-21 22 16,21-1-16,-21-20 0,21-1 0,0 22 15,0-22-15,0 0 0,0 1 16,0-1-16,0 0 0,0 1 0,0-22 15,0 21-15,0-21 0,0 0 16,21 1-16,0-1 0,-21 0 16,21 0-16,0 0 0,0-21 15,1 0-15,-1 21 0,0-21 0,0 0 16,0 0-16,22 0 0,-22 0 0,21-21 16,-21 21-16,22-21 0,-1 0 15,-21 0-15,21 0 0,-20-1 0,20 1 16,-21 0-16,21 0 0,-20-21 15,-1 20-15,21-41 0,-21 42 16,-21-22-16,0 22 0,0-21 16,0 21-16,0 0 0,0-1 0,0 1 15,0 0-15,-21 0 16,0 21-16,0 0 16,0 0-16,-1 0 0,1 21 15,0-21-15,21 21 0,-21 0 0,0 1 16,0 20-16,21-21 0,0 0 15,0 22-15,-22-22 0,22 21 0,0-21 16,0 22-16,0-22 0,0 0 0,0 21 16,0-21-16,0 1 0,0-1 15,22-21-15,-1 21 0,-21 0 0,21-21 16,0 21-16,0-21 0,22 0 16,-22 0-16,0 0 0,0 0 0,0 0 15,22 0-15,-22 0 0,21 0 16,-21-21-16,0 21 0,22-21 15,-22 0-15,0 0 0,0-1 0,0 1 16,22 0-16,-22 0 0,0-21 16,-21 20-16,21 1 0,0 0 0,1 0 15,-22 0-15,0 0 16,21 21-16,-21 21 47,0 0-47,0 0 0,0 0 15,0 0-15,0 1 0,0-1 16,-21-21-16,21 21 0,0 0 0,0 0 0,0 0 16,0 1-16,0-1 0,0 0 15,0 0 1,0 0-16,21-21 16,0 0-1,0 0-15,0 0 16,0-21-16,-21 0 0,22 21 15,-1-21-15,0 0 0,-21-1 0,21 1 16,0 0-16,0 0 0,1 0 16,-22 0-16,21-1 0,0 1 0,0 0 15,-21 0-15,21 21 0,0-21 16,-21 0-16,22 21 0,-22-22 16,0 44 15,0-1-31,0 0 15,0 0-15,0 0 0,0 0 16,0 1-16,0-1 0,0 0 0,0 0 16,0 0-16,0 0 0,0 1 15,0-1-15,0 0 0,0 0 16,0 0-16,0 0 16,21-21-16,0 0 0,0 0 15,0 0-15,0 0 0,1 0 0,20 0 16,-21-21-16,21 21 15,-20-21-15,20 0 0,-21 0 0,21 0 16,-20-1-16,20 1 0,-21 0 16,0-21-16,0 21 0,1-1 0,-1 1 15,0 0-15,-21 0 0,0 0 0,0 0 16,0-1-16,0 1 0,0 0 16,-21 21-1,0 0-15,-1 0 0,1 0 16,0 0-16,0 0 0,-21 21 0,20 0 15,1 1-15,21-1 0,-21 0 16,0 0-16,21 21 0,-21-20 16,21-1-16,0 0 0,0 0 0,0 21 15,0-20-15,0-1 0,0 0 16,0 0-16,0 0 0,0 0 16,21-21-16,-21 22 0,21-22 15,0 0-15,22 0 0,-22 0 0,0 0 16,0 0-16,21 0 0,-20 0 15,-1 0-15,0 0 0,21-22 0,-21 1 16,1 21-16,-1-21 0,-21-21 0,21 21 16,0-1-16,0-20 0,0 0 15,-21-1-15,22 1 0,-1 0 0,0-1 16,0-20-16,-21 21 0,21-22 16,0 1-16,1 20 0,-1-20 15,0 20-15,0 1 0,-21 0 16,0-1-16,21 1 0,-21 0 0,21 21 15,-21-1-15,0-20 0,0 21 16,0 0-16,0 42 31,0 0-31,-21 0 0,21 22 0,-21-1 16,0 0-16,21 1 0,0 20 16,-21 1-16,0-1 0,21 1 0,-22 41 15,1-41-15,21-22 0,-21 22 16,21-22-16,0 0 0,0 22 15,0-22-15,0-21 16,0 1-16,0-1 0,0 0 16,0 0-16,21-21 0,0 0 0,1 21 15,-1-21-15,0 0 0,0 0 16,0 0-16,0-21 0,1 0 0,-1 0 16</inkml:trace>
  <inkml:trace contextRef="#ctx0" brushRef="#br0" timeOffset="8148.32">9715 931 0,'0'0'0,"-21"0"16,0 0-16,0 0 15,21 22-15,21-22 31,0 0-31,0 0 16,1 0-16,-1-22 0,21 22 0,-21-21 16,22 0-16,-1 0 0,0 0 15,1 0-15,-22-1 0,21 1 0,0 0 16,-20 0-16,20 0 0,-21-22 16,0 22-16,0 0 0,-21 0 0,0 0 15,0 0-15,0-22 0,0 22 16,0 0-16,0 0 0,0 0 0,0-1 15,-21 22-15,21-21 16,-21 21-16,0 0 0,0 0 16,21 21-16,-21 1 15,-1-1-15,22 21 0,-21 0 0,21 1 16,-21-1-16,21 22 0,0-1 16,0 1-16,-21-1 0,21 1 0,0-1 15,-21 1-15,21-1 0,0 1 0,0-1 16,0-21-16,-21 22 0,21-22 15,-22 1-15,22-1 0,-21 0 0,21 1 16,0-22-16,-21 0 0,0 21 16,21-21-16,-21-21 0,21 22 0,-21-22 15,-1 0-15,1 0 16,0 0-16,0-22 16,0 1-16,0 0 0,-1 0 0,1 0 15,0 0-15,0-22 0,0 22 16,0-21-16,-1 21 0,1-22 0,0 22 15,0-21-15,21 21 0,-21-1 16,0 22-16,-1 0 16,22 22-1,0-1-15,0 21 0,0-21 16,0 0-16,0 1 0,0-1 16,22 21-16,-1-21 0,-21 0 0,21 1 15,0-1-15,0 0 0,0 0 16,22 0-16,-22 0 0,21-21 15,1 0-15,-22 0 0,21 0 0,0 0 16,1 0-16,-1 0 0,-21 0 16,22 0-16,-1-21 0,0 0 0,-21 0 15,22 0-15,-22 0 0,0-1 16,0 1-16,0 0 0,1-21 0,-1 21 16,-21-22-16,0 22 0,21-21 0,-21 21 15,21-1-15,-21-20 0,0 21 16,0 0-16,0 0 0,0 42 31,0 0-15,0 0-16,0 0 0,0 0 0,0 1 15,0-1-15,0 0 0,0 21 16,0-21-16,-21 1 0,21-1 0,-21 21 16,21-21-16,0 0 0,0 1 15,0-1-15,-21 0 0,21 0 16,0-42 15,21 0-31,-21 0 16,21-1-16,0 1 0,0 0 15,-21 0-15,21-21 0,1 20 0,-1-20 16,0 21-16,0 0 16,0-22-16,0 22 0,1 0 0,-1 0 15,0 21-15,0 0 0,0-21 16,-21 42-1,0 0-15,0 0 0,0 0 16,0 1-16,0 20 0,0-21 16,0 0-16,0 0 0,0 1 0,0-1 15,0 0-15,0 21 0,0-21 16,0 1-16,21-1 0,1-21 0,-1 21 16,0 0-16,0-21 0,0 0 15,0 0-15,22 0 0,-22 0 0,0-21 16,21 0-16,-20 0 0,20-1 15,0 1-15,-21 0 0,22-21 16,-22 21-16,21-22 0,-21 1 0,1 0 16,20-1-16,-21-20 0,0 20 15,0-20-15,1 21 0,-1-22 0,-21 22 16,21-1-16,-21-20 0,0 42 16,0-22-16,0 22 0,0 0 0,0 0 15,0 0-15,0 0 0,0 42 31,0 0-31,0 0 0,0 0 16,-21 22-16,21-1 0,-21 21 16,21-20-16,0-1 0,-22 22 0,22-22 15,-21 21-15,0-20 0,21-1 16,-21 0-16,0 1 0,0-1 0,21 0 16,-22 1-16,1-22 0,21 21 0,-21-21 15,21 1-15,0-1 0,0 0 16,-21-21-16,21-21 31,0 0-31,0-1 16,21 1-16,0 0 0,0-21 0,1 21 15,-1-1-15,0-20 0,0 21 16,0-21-16,0 20 0,1 1 16,-1 0-16,0 0 0,0 0 15,0 21-15,0 0 0,1 0 0,-1 0 16,0 0-1,-21 21-15,0 0 0,0 0 16,0 0-16,0 1 0,0-1 0,0 0 16,0 0-16,0 0 0,0 0 15,0 22-15,0-22 0,0 0 0,0 0 16,0 0-16,21 1 0,0-22 16,-21 21-16,0 0 0,21-21 0,1 0 15,-1 0-15,0 0 0,0 0 16,0 0-16,22 0 0,-22-21 15,0 21-15,0-21 0,21-1 16,-20 1-16,-1 0 0,0 0 16,21 0-16,-21-22 0,1 22 0,-22 0 15,21 0-15,0-21 0,-21 20 0,0 1 16,0 0-16,0 0 0,0 0 16,0 0-16,-21 21 31,0 0-31,-1 21 0,1 0 15,21 0-15,0 0 16,-21 0-16,0 1 0,21-1 0,-21 21 0,21-21 16,0 0-16,0 1 0,0-1 15,-21 0-15,21 0 0,0 0 16,0 0-16,0 1 0,0-1 0,0 0 16,0 0-16,21-21 15,0 0-15,0 0 0,0 0 16,0 0-16,1 0 0,-1 0 0,0 0 15,0-21-15,0 0 0,0 0 16,1-1-16,-1 1 0,0 0 16,0 0-16,-21 0 0,21 0 0,0-1 15,1 1-15,-22 0 0,0 0 16,21 0-16,-21 0 16,21 21-16,0 0 46,0 0-46,-21 21 16,21-21-16,-21 21 0,22 0 0,-22 0 16,0 0-16,0 1 15,0-1-15,0 0 0,0 0 0,0 0 16,0 0-16,21 1 16,-21-1-16,21 0 0,0 0 15,0-21-15,0 0 16,1 0-16,-1 0 15,0 0-15,0 0 0,0 0 0,0 0 16,1 0-16,-1-21 0,0 0 16,0 21-16,0-21 0,-21-1 0,21 1 15,1 0-15,20-42 0,-42 41 16,21-20-16,0 21 16,-21 0-16,21 0 0,-21-1 0,0 44 46,0-1-46,0 0 0,-21 0 16,21 0-16,-21 0 0,21 1 16,0-1-16,0 0 0,-21 0 0,21 0 15,0 0-15,0 1 0,0-1 16,0 0-16,0 0 0,0 0 16,21-21-16,0 21 15,0-21-15,1 0 16,-1 0-16,0 0 0,-21-21 0,21 0 15,0 21-15,0-21 0,1 0 16,-22 0-16,21-22 0,0 22 16,0 0-16,21-64 0,-20 43 15,-1 0-15,21-1 0,-21-20 16,0-1-16,1 1 0,-1 20 0,-21-20 16,21-1-16,0-20 15,0 41-15,-21 1 0,0 21 0,0 0 16,0 0-16,0 42 31,-21 0-31,0 21 0,21-21 16,-21 22-16,0 20 0,21-20 0,-22-1 15,22 21-15,-21 1 0,0-22 0,21 1 16,0 20-16,0-21 0,-21 1 16,21-1-16,0 0 0,0 1 0,0-22 15,0 21-15,0-21 16,0 22-16,0-22 0,21 0 0,-21 0 15,21 0-15,0 1 0,1-22 16,-1 0-16,0 0 0,0 0 16,0 0-16,22 0 0,-22-22 15,0 22-15,0-21 0,0 0 16,0 0-16,1 0 0,-1 0 0,0-1 16,-21 1-16,0 0 0,0-21 0,0 21 15,0-22-15</inkml:trace>
  <inkml:trace contextRef="#ctx0" brushRef="#br0" timeOffset="8339.2">13144 1143 0,'22'0'32,"-1"0"-32,0 0 0,0 0 15,21 0-15,-20 0 0,-1 0 16,21 0-16,-21 0 0,22 0 0,-22-21 15,0 21-15,0 0 0,0 0 0,0 0 16,-21-21-16,0 0 16</inkml:trace>
  <inkml:trace contextRef="#ctx0" brushRef="#br0" timeOffset="8532.15">12827 995 0,'0'0'16,"-21"0"-16,21 21 0,-21-21 15,21 21-15,0 0 32,21-21-17</inkml:trace>
  <inkml:trace contextRef="#ctx0" brushRef="#br0" timeOffset="10818.55">14033 1545 0,'0'0'0,"22"0"0,-1 0 16,0 0-16,0-21 16,-21 0-16,21 21 15,-21-21-15,21 21 0,-21-21 16,22-1-16,-22 1 0,0 0 15,0 0-15,0-21 0,0 20 0,0 1 16,0 0-16,-22 0 0,1 0 16,0-22-16,0 43 0,0-21 0,0 0 15,-1 21-15,-20 0 0,21 0 16,0 0-16,-22 0 0,22 0 0,0 0 16,-21 21-16,21 0 0,-1 22 0,-20-22 15,21 0-15,0 21 0,0-20 16,-1 20-16,1 0 0,21-21 15,-21 22-15,21-1 0,-21-21 16,21 0-16,0 22 0,0-22 0,0 0 16,0 0-16,0 0 0,0 1 0,21-22 15,0 0-15,0 21 0,1-21 16,-1 0-16,21 0 0,-21 0 0,22-21 16,-1-1-16,-21 22 0,21-21 15,1 0-15,-22 0 0,21 0 0,1 0 16,-22-1-16,21 1 0,-21-21 0,0 21 15,1 0-15,-22-1 16,21-20-16,-21 21 0,21 21 0,-21-21 0,0 0 16,0-1-16,-21 22 31,0 22-31,-1-22 0,1 21 16,21 0-16,-21 0 0,0 21 15,21-20-15,0-1 0,-21 21 0,21-21 16,0 0-16,0 22 0,0-22 15,0 0-15,0 0 0,0 0 0,0 1 16,21-22-16,0 21 0,0-21 0,22 0 16,-22 0-16,0 0 0,21 0 15,1 0-15,-22 0 0,21-21 0,0-1 16,-20 22-16,20-21 0,-21 0 16,21 0-16,-20 0 0,-1 0 15,0-22-15,-21 22 0,0 0 0,21-21 16,-21 20-16,21 1 0,-21 0 15,0 0-15,0 0 0,0 0 0,-21 21 32,0 21-17,21 0-15,-21 0 0,21 0 16,-21 0-16,-1 1 0,22 20 16,0-21-16,0 0 0,-21 0 0,21 1 15,-21-1-15,21 0 0,-21 0 0,21 0 16,21-42 31,0 0-47,0 0 15,1 0-15,-22-1 0,21 1 16,0 0-16,0 0 0,-21 0 16,21 0-16,0-1 0,1 1 0,-1 0 15,0 21-15,-21-21 16,21 21-16,-21 21 15,0 0-15,0 0 0,0 1 16,0 20-16,0-21 16,0 0-16,0 0 0,21 1 0,-21 20 15,21-21-15,-21 0 16,0 0-16,22 1 0,-1-22 0,0 0 16,-21 21-16,21-21 0,0 0 0,0 0 15,1 0-15,-1 0 0,0 0 16,0-21-16,0 21 0,-21-22 0,21 1 15,1 0-15,-1 0 0,0 0 16,0 0-16,0-1 0,0-20 0,1 21 16,-1-21-16,0 20 0,21 1 0,-21-21 15,1 21-15,-1 0 16,0-1-16,0 22 0,-21-21 16,21 21-16,-21 21 15,0 1 1,0-1-16,0 0 15,0 0 1,0-42 31,0 0-31,0 0-1,0-1 1,-21 22-1,0 0 1,0 0-16,0 0 0,-1 0 16,1 0-16,0 22 15,0-1-15,0-21 0,21 21 0,-21 0 16,-1 0-16,22 0 0,0 1 0,-21-1 16,21 0-16,0 0 0,-21 0 15,21 22-15,0-22 0,0 21 16,0-21-16,21 0 0,0 1 15,1-1-15,-1 0 16,0-21-16,0 0 0,0 21 0,22-21 16,-22 0-16,0 0 0,21 0 15,-21 0-15,1 0 0,20-21 0,-21 21 16,0-21-16,22 0 0,-22-1 0,21 1 16,-21 0-16,0-21 0,1 21 15,-1-1-15,21-20 0,-42 21 0,21-21 16,0 20-16,1 1 0,-1-21 15,-21 21-15,0 0 0,0-1 0,0 1 16,0 0-16,-21 21 16,-1 0-1,1 21-15,0 0 16,21 1-16,-21-1 16,21 0-16,-21 21 0,21-21 15,0 1-15,0-1 0,0 0 0,-21 0 16,21 21-16,0-20 0,0-1 15,0 0-15,0 0 0,0 0 0,0 0 16,0 1-16,0-1 16,21-21-16,0 21 15,0-21-15,0 0 16,0 0-16,1 0 0,-1-21 0,0 0 16,21 21-16,-21-22 0,1 1 0,-1 0 15,0 0-15,0-21 0,21 20 16,-20 1-16,-1-21 0,0 21 15,-21-22-15,21 22 0,0-21 0,-21 21 16,0 0-16,21-1 0,-21 1 16,0 0-16,0 0 0,-21 21 31,0 0-31,0 0 0,21 21 0,-21-21 16,0 21-16,-1 0 0,22 1 15,-21-1-15,21 0 0,0 21 0,0-21 16,0 1-16,0-1 0,0 21 15,0-21-15,0 0 0,21 1 16,-21-1-16,22-21 0,-22 21 0,0 0 16,0 0-1,0 0-15,0 1 16,0-1 0,-22-21-1,1 0-15,0 0 16,0 0-1,0 0-15,0 0 16,-1 0-16</inkml:trace>
  <inkml:trace contextRef="#ctx0" brushRef="#br0" timeOffset="12354.36">1206 2625 0,'0'0'0,"22"0"0,-1 0 16,0 0-16,0 0 15,0 0-15,0 0 16,1 0-16,-1 0 0,0 0 16,0 0-16,21 0 0,-20 0 0,20 0 15,0 0-15,-21 0 0,22 0 16,20 0-16,-20 0 0,-1 0 0,21 0 16,-20 0-16,20 0 0,1 0 15,-1 0-15,1 0 0,-1 0 0,22-21 16,0 21-16,-1 0 0,1 0 15,0 0-15,-1 0 0,1 0 16,-22 0-16,22-22 0,0 22 0,-1 0 16,1 0-16,0 0 0,-1 0 0,1 0 15,21 0-15,-21 0 0,-1 0 16,22 0-16,-21 0 0,-1 0 16,22 0-16,0 0 0,0 0 0,0 0 15,0 0-15,-1 0 0,1 0 0,0 0 16,21 0-16,-21 0 0,0 0 15,0 0-15,-1 0 0,1 0 0,21 0 16,-21 0-16,0 0 0,0 0 16,0 0-16,-1 0 0,22 0 0,-21 0 15,21-21-15,-21 21 0,21 0 0,0 0 16,-21 0-16,21 0 16,0 0-16,-21-21 0,21 21 0,0 0 15,0 0-15,0 0 0,0 0 0,0-21 16,0 21-16,0 0 0,0 0 15,0 0-15,0-21 0,0 21 0,0-21 16,0 21-16,0 0 0,21 0 0,-21-22 16,21 22-16,-21 0 0,21 0 15,0-21-15,-21 21 0,22 0 0,-22-21 16,21 21-16,0-21 0,-21 21 16,21 0-16,-21-21 0,0 21 0,0 0 15,21 0-15,-21 0 0,0-21 16,0 21-16,0 0 0,0 0 15,0 0-15,0 0 0,-21-22 0,21 22 16,0 0-16,0 0 0,0 0 0,0 0 16,-21-21-16,0 21 0,21 0 15,-21 0-15,21-21 0,-22 21 16,1 0-16,21 0 0,-21 0 0,0-21 0,0 21 16,-22 0-16,22 0 15,0 0-15,-21 0 0,21 0 0,84 0 16,-105 0-16,21 0 0,-22 0 15,1 0-15,-22 0 0,22 0 16,-21 0-16,-1 0 0,22 0 0,-22 0 16,-20 0-16,20 0 0,-21 0 0,22 0 15,-22 0-15,1 0 0,-1 0 16,-21 0-16,21 0 0,-20 0 0,-1 0 16,0 0-1,-42 0 32,0 0-47,-1 0 16,1 0-16,0 0 0,0 0 0,0 0 15,0 0-15</inkml:trace>
  <inkml:trace contextRef="#ctx0" brushRef="#br0" timeOffset="17918.56">1291 3471 0,'21'-21'15,"-21"0"17,21 21-32,1 0 78</inkml:trace>
  <inkml:trace contextRef="#ctx0" brushRef="#br0" timeOffset="19774.2">1439 3471 0,'21'0'469</inkml:trace>
  <inkml:trace contextRef="#ctx0" brushRef="#br0" timeOffset="20181.96">1439 3471 0,'0'0'0</inkml:trace>
  <inkml:trace contextRef="#ctx0" brushRef="#br0" timeOffset="22148.24">1524 3260 0,'0'0'0,"0"-21"16,0-1-16,0 1 15,0 0-15,0 0 16,-21 21-16,21-21 0,-21 21 16,-1 0-1,1 0-15,0 0 16,0 0-16,0 0 0,0 21 16,-1 0-16,1 0 0,0 22 15,0-22-15,0 21 0,0 0 16,-1-20-16,22 20 0,0 21 15,-21-20-15,21-1 0,-21 22 16,21-22-16,0 0 0,0 22 0,0-1 16,0-20-16,0 20 0,0-21 15,21 1-15,0 20 0,-21-20 0,22-22 16,-1 21-16,0-21 0,0 0 16,0 1-16,0-1 0,22 0 15,-22-21-15,0 0 0,21 0 0,-20 0 16,20 0-16,-21 0 0,21-21 15,-20 0-15,20-1 0,-21 1 0,21-21 16,-20 21-16,20-22 0,-21 1 16,0 0-16,0-1 0,22 1 15,-22 0-15,-21-1 0,21 1 16,0-21-16,-21 20 0,0-20 0,0 20 16,0-20-16,0 21 0,0-22 15,0 22-15,0-1 0,-21 1 0,0 0 16,0-1-16,0 22 0,-1 0 15,1 0-15,-21 0 0,21 21 0,-22 0 16,22 0-16,0 0 0,-21 0 16,21 21-16,-22 0 0,22 0 15,-21 22-15,21-1 0,-22 0 0,22 1 16,0 20-16,0 1 16,0-22-16,-1 21 0,1-20 0,21 20 15,-21-20-15,21 20 0,0-21 16,0 1-16,0-1 0,0 0 0,21 1 15,0-1-15,1-21 0,-1 0 16,0 1-16,21-1 0,-21 0 16,22-21-16,-1 0 0,0 0 0,-20 0 15,20 0-15,0-21 0,1 0 16,-1 21-16,0-22 0,-21-20 0,22 21 16,-22 0-16,21 0 0,-21-22 15,1 22-15,20 0 0,-21-21 0,0 20 16,0 1-16,1 0 15,-22 0-15,21 0 0,-21 0 0,21 21 16,-21 21 15,0 0-31,0 0 0,0 0 16,0 22-16,0-22 0,0 21 16,0 0-16,0-20 0,0 20 0,0 0 15,0-21-15,0 22 0,0-22 0,0 0 16,-21 0-16,21 0 0,0 1 15,0-1-15,0-42 32,0-1-17,21 1-15,-21 0 0,21 0 16,0-21-16,-21 20 0,21-20 0,1 0 16,-1 21-16,0-22 0,-21 22 15,21-21-15,0 21 0,0-1 0,1 1 16,-1 21-16,0 0 0,0 0 15,0 21 1,-21 1-16,0-1 16,0 0-16,0 21 0,0-21 0,0 1 15,0 20-15,0-21 16,0 0-16,0 22 0,0-22 0,0 0 16,21-21-16,-21 21 0,22 0 15,-1-21-15,0 0 0,0 0 0,0 0 16,0 0-16,22 0 0,-22 0 15,21 0-15,-21-21 0,22 0 0,-1 0 16,-21 0-16,22-1 0,-22-20 16,21 21-16,-21-21 0,0 20 0,1-20 15,-1 21-15,0-21 0,-21 20 0,0 1 16,0-21-16,0 21 0,0 0 16,0-1-16,-21 22 31,21 22-31,-21-1 0,21 0 0,-22 0 15,22 0-15,-21 22 0,21-22 16,0 21-16,0 0 0,0-20 0,0 20 16,0-21-16,0 0 0,0 0 15,0 1-15,0-1 0,0 0 0,21-21 16,1 0-16,-1 21 0,0-21 0,0 0 16,21 0-16,-20 0 0,-1-21 15,21 0-15</inkml:trace>
  <inkml:trace contextRef="#ctx0" brushRef="#br0" timeOffset="24014.96">4784 3598 0,'0'0'0,"21"0"0,0-21 0,0 0 16,0 21-16,0-21 0,22 0 0,-22 0 16,21-1-16,1 1 0,-22-21 0,21 21 15,0 0-15,-20-22 16,20 22-16,-21-21 0,0 21 0,0-1 15,-21-20-15,0 21 0,0 0 16,0 0-16,-21-1 0,0 1 16,-21 21-16,21 0 0,-1 0 15,-20 0-15,0 0 0,-1 0 0,22 0 16,-21 0-16,0 21 0,-1 1 0,1-1 16,0 0-16,20 0 0,-20 0 15,21 22-15,0-1 0,21-21 0,0 21 16,0 1-16,0-22 0,0 21 15,0 1-15,0-22 0,0 21 0,21 0 16,21-20-16,-21 20 0,1-21 16,-1 21-16,21-20 0,-21 20 15,22-21-15,-22 0 0,0 22 0,0-22 16,0 0-16,0 21 0,-21-21 16,0 1-16,0 20 0,0-21 0,0 0 15,-21 0-15,0 1 0,0-1 16,-21 0-16,-1-21 0,22 21 0,-21-21 15,-1 0-15,1 0 0,0 0 0,-1 0 16,22-21-16,-21 0 0,21 0 16,-22-1-16,22-20 0,0 21 0,0-21 15,0-1-15,0 22 16,21-21-16,-22-1 0,22 1 0,0 0 16,0 21-16,0-1 0,0-20 15,22 21-15,-22 0 0,21 21 16,0 0-16,0 0 0,0 21 15,0 0-15,1 0 0,-1 0 16,0 1-16,0-1 0,0 0 0,22 42 16,-43-20-16,21-22 15,0 21-15,-21 1 0,21-22 0,0 21 16,-21-21-16,21 0 0,1 1 16,-1-1-16,0-21 0,-21 21 0,42-21 15,-21 0-15,1 0 16,-1 0-16,0 0 0,21-21 15,-21 0-15,1-1 0,-1 1 0,21 0 16,-21 0-16,0-21 0,22 20 0,-22-20 16,0 21-16,0-21 0,0 20 15,-21-20-15,0 21 0,22 0 0,-22-22 16,0 22-16,21 0 0,-21 0 16,0 42 15,0 0-31,0 0 0,-21 1 15,21-1-15,-22 0 0,22 21 16,0-21-16,0 1 0,0 20 0,0-21 16,0 0-16,0 0 0,0 1 15,0-1-15,0 0 0,22-21 16,-1 0-16,-21 21 0,21-21 0,0 0 16,0 0-16,0 0 0,1-21 0,-1 21 15,0-21-15,0 0 0,21-22 16,-20 22-16,20 0 15,-42 0-15,21 0 0,0-22 0,0 22 16,-21 0-16,0 0 0,0 0 0,0-1 16,22 1-16,-22 42 31,-22 1-15,1-1-16,21 21 0,0-21 15,0 0-15,0 1 0,-21-1 16,21 0-16,0 0 0,0 0 0,0 0 15,0 1-15,0-1 0,21 0 16,0-21-16,1 0 16,-1 0-16,0 0 0,0 0 0,0 0 15,22-21-15,-22 21 0,0-21 16,21-1-16,-21 1 0,1 0 0,20-21 16,-21 21-16,0-22 0,0 22 15,1-21-15,-22-1 0,21 1 0,-21 0 16,21-1-16,-21-20 0,21 21 15,-21-1-15,21-20 0,-21 20 16,21 1-16,-21 0 0,0 21 0,0-22 16,0 22-16,0 42 15,0 0 1,0 22-16,0-1 0,0 0 16,-21 1-16,21-1 0,0 22 0,0-22 15,-21 0-15,21 22 0,-21-22 0,21 0 16,0 1-16,0-1 0,0 0 15,0-20-15,0 20 0,-21 0 0,21-21 16,0 1-16,0-1 0,0 0 0,0 0 16,-21 0-16,21-42 47,0 0-47,0 0 0,0 0 0,0-1 15,0 1-15,0 0 0,21-21 0,0 21 16,0-1-16,0-20 0,0 21 15,1 0-15,-1-22 0,0 22 0,0 21 16,21-21-16,-20 0 0,20 21 16,0 0-16,-21 0 0,1 0 0,20 0 15,-21 21-15,0 0 0,22 22 16,-22-43-16,-21 21 16,0 0-16,0 0 0,0 0 0,0 0 15,-21 1-15,-1-1 0,1 0 0,0 0 16,0 0-16,-21-21 0,20 21 15,-20 1-15,21-1 0,-21-21 0,20 21 16,1-21-16,0 0 0,0 0 16,0 0-16,0 0 0,-1 0 15,1 0-15,21-21 16,0 0 0,0-1-16,0 1 0</inkml:trace>
  <inkml:trace contextRef="#ctx0" brushRef="#br0" timeOffset="26235.31">7641 3958 0,'0'0'0,"-21"0"0,0 0 16,21-21-1,0 0-15,0 0 0,0 0 16,0-1-16,0 1 0,0 0 0,0 0 16,0 0-16,21-22 0,0 1 15,-21 21-15,21-21 0,0-1 0,1 1 16,-1 0-16,0-1 0,0 1 15,21 21-15,-20 0 0,-1-1 0,0 1 16,0 21-16,0 0 0,0 0 16,1 21-16,-22 1 0,0-1 0,0 0 15,0 21-15,0-21 0,0 1 0,0-1 16,0 0-16,0 0 0,0 0 16,0 0-16,21-21 31,-21-21-16,0 0 1,0 0-16,0 0 16,0 0-16,0-22 0,-21 22 15,-1 0-15,22 0 0,0 0 16,-21-1-16,0 1 0,0 21 16,0 0-16,0 0 15,-1 0-15,1 0 0,0 0 0,0 21 16,0 1-16,-22 20 0,22-21 15,21 21-15,-21 1 0,0-1 0,0 0 16,21 1-16,0-1 0,0 0 16,0 1-16,0-1 0,0 0 0,0 1 15,0-1-15,0-21 0,21 22 16,0-22-16,-21 0 0,21 0 0,0 0 16,1 0-16,20-21 0,-21 0 15,0 0-15,22 0 0,-22 0 0,21 0 16,-21 0-16,22-21 0,-22 0 0,0 0 15,21 0-15,-21 0 0,1-1 16,-1-20-16,21 21 0,-21-21 0,0-1 16,1 1-16,-1 0 0,-21-22 15,21 22-15,0-22 0,0 22 16,-21-22-16,0 1 0,21-1 0,-21 22 16,0-21-16,22 20 0,-22 1 15,0 0-15,0-1 0,0 22 0,0 0 16,0 0-16,0 42 15,-22 0 1,22 0-16,-21 22 0,21-1 0,0 0 16,0 22-16,0-22 0,-21 22 15,21-1-15,-21-21 0,21 22 0,0-1 16,0-20-16,0-1 0,0 22 16,0-22-16,0 0 0,0-21 0,0 22 15,0-1-15,0-21 0,0 0 0,21 1 16,0-1-16,0 0 0,1 0 15,-1-21-15,0 0 0,21 0 16,1 0-16,20-21 0,-21 0 16,22 0-16,-22 21 0,1-43 15,-1 22-15,0 0 0,1 0 0,-22-22 16,21 22-16,-21-21 0,0 21 16,1-22-16,-1 1 0,-21 21 15,0-21-15,0-1 0,0 22 0,0-21 0,0 21 16,-21-1-16,-1 22 0,1 0 15,0-21-15,0 21 0,0 0 0,0 0 16,-22 21-16,22 1 16,0-1-16,0 0 0,0 0 0,-1 21 15,1-20-15,0 20 0,21-21 0,0 0 16,-21 22-16,21-22 0,0 0 16,-21 0-16,21 21 0,0-20 0,0-1 15,0 0-15,0 0 0,0 0 16,21-21-16,0 0 0,0 21 15,0-21-15,1 0 0,-1 0 16,0 0-16,0-21 0,0 21 16,-21-21-16,21 0 0,1 21 0,-1-21 15,0 0-15,-21-22 0,21 22 16,-21 0-16,21 0 0,-21-22 16,21 22-16,-21-21 0,0 21 0,0-22 0,22 22 15,-22 0-15,21 0 0,-21 0 16,0 0-16,0 42 31,0 0-31,0 0 0,0 0 16,0 22-16,0-22 0,0 0 0,0 21 15,0-21-15,0 22 0,0-22 0,0 0 16,0 21-16,0-20 0,0-1 16,0 0-16,0 0 0,21-21 15,0 0-15,0 21 0,0-21 16,1 0-16,-1 0 0,0 0 15,0 0-15,0-21 0,0 21 0,22-21 16,-22 0-16,42 0 0,-41-22 16,-1 22-16,21 0 0,-21-21 15,0 20-15,1-20 0,20 0 0,-21 21 16,-21-22-16,21 22 0,0-21 16,-21 21-16,0-1 0,-21 44 31,0-1-31,21 0 0,-21 0 15,21 0-15,-21 0 0,21 43 16,0-43-16,0 0 0,0 0 16,0 1-16,0-1 15,0 0-15,0 0 0,21-21 16,-21 21-16,21-21 16,-42-21 30,0 0-46,0 0 0,-1 0 16,22-1-16,0 1 16,-21 21-16,0 0 15,21 21 1,-21 1-16,21-1 16,0 0-16,0 0 0,0 0 15,0 0-15,0 1 0,0-1 16,0 0-16,0 0 0,21-21 15,-21 21-15,21-21 0,0 0 0,1 0 16,-1 21-16,0-21 0,0 0 0,21 0 16,-20 0-16,20 0 0,-21-21 15,21 0-15,-20 21 0,20-21 0,-21 0 16,21 0-16,-20-1 0,20-20 16,0 21-16,-21 0 0,1-22 15,20 22-15,-21-21 0,0 0 0,0-1 16,1 22-16,-1-21 0,0 21 15,0-22-15,-21 22 16,0 42 0,0 0-16,0 1 0,0 20 15,0-21-15,0 0 0,0 22 0,0-22 16,0 21-16,0-21 0,0 0 0,0 22 16,0-22-16,0 0 0,0 0 15,0 0-15,0 1 0,0-1 16,-21-21-1,21 21-15,-21-21 16,0 0-16,-1 0 0,1 0 16,0 0-16,0 0 0,21-21 15,-21 0-15,21-1 16</inkml:trace>
  <inkml:trace contextRef="#ctx0" brushRef="#br0" timeOffset="30080.08">11938 3408 0,'21'-21'31,"0"21"-15,0-21-16,1-1 0,20 1 0,-21 0 16,21-21-16,-20 21 0,20-1 0,0-20 15,-21 21-15,22-21 0,-1-1 16,-21 22-16,22-21 0,-22-1 0,0 22 15,0-21-15,0 0 0,0-1 16,-21 1-16,0 21 0,0-22 16,0 22-16,0-21 0,0 21 0,-21 21 31,0 42-31,21-21 0,-21 22 16,0-1-16,0 21 0,-1-20 15,22 20-15,-21 1 0,0-1 0,0 22 16,21-22-16,-21 22 0,21-21 0,-21 20 15,21-20-15,-22-1 0,22-20 16,0 20-16,0-21 0,0 1 0,0-1 16,0 0-16,0-20 0,0-1 0,0 0 15,0 0-15,0 0 16,-21-21-16,0 0 16,0 0-1,0-21-15,0 21 0,-1-21 0,1 0 16,0 0-16,-21-1 0,21-20 0,-22 21 15,22 0-15,0 0 0,-21-1 16,20 1-16,1 0 0,0 0 0,0 21 16,0 0-16,0 0 0,-1 21 15,22 0 1,0 0-16,0 1 0,0-1 0,0 0 16,0 0-16,22 0 0,-1 0 15,21-21-15,-21 22 0,0-1 16,22-21-16,-1 0 0,0 0 0,1 0 0,-1 0 15,0 0-15,1 0 16,-1 0-16,22 0 0,-22-21 0,0-1 16,1 1-16,20 0 0,-21 0 0,-20 0 15,20 0-15,0-22 0,-21 22 16,1-21-16,-1-1 0,0 22 0,-21-21 16,0 0-16,0-1 15,0 22-15,0-21 0,0 21 0,0-1 16,-21 22-16,21 22 15,-21-1-15,21 0 0,-22 0 16,22 21-16,0 1 0,0-22 16,-21 21-16,21 1 0,-21-22 0,21 21 15,-21-21-15,21 22 0,0-22 16,0 0-16,0 0 0,-21-21 0,21 21 16,0 0-1,0-42 1,21 21-16,-21-21 15,21 0-15,0 0 0,0 0 16,-21-22-16,22 22 0,-1-21 0,0 21 16,0-22-16,0 1 0,0 21 15,22-22-15,-22 22 0,0 0 16,-21 0-16,42 21 0,-42 21 16,0 0-16,0 0 15,0 1-15,0-1 0,0 21 0,0-21 16,0 22-16,0-22 0,0 21 0,0-21 15,0 0-15,0 22 0,0-22 16,22 0-16,-1 0 0,0 0 16,0-21-16,0 0 0,0 0 15,1 0-15,-1 0 0,0 0 0,0 0 16,0 0-16,22 0 0,-22-21 0,0 0 16,21 21-16,-21-42 0,1 21 15,-1-1-15,0-20 0,0 0 16,0-1-16,0 1 0,-21-21 0,22 20 15,-1-20-15,0-1 0,-21 1 16,0-1-16,21 22 0,-21 0 0,21-22 16,-21 22-16,0 21 0,0-22 15,0 22-15,0 0 0,-21 21 16,0 21 0,21 0-16,0 0 0,-21 22 15,0-1-15,21 22 0,-22-22 0,22 21 16,0 1-16,0-1 0,-21 1 15,21-1-15,-21 1 0,21-22 16,-21 1-16,21-1 0,0 0 0,0 1 0,-21-22 16,21 0-16,0 0 15,-21 0-15,21 0 0,0-42 47,0 0-47,21 0 0,0 0 0,-21 0 16,21-22-16,0 22 0,0-21 0,1-1 15,-1 22-15,0-21 0,0-22 16,0 43-16,0 0 16,1 21-16,-1 0 15,0 0-15,-21 21 0,0 0 16,0 1-16,0-1 0,0 0 16,0 21-16,0-21 0,0 1 15,21 20-15,-21-21 0,0 0 0,0 0 16,21 1-16,-21-1 0,0 0 0,21 0 15,1 0-15,-1 0 16,0-21-16,0 0 0,0 0 16,0 0-16,22 0 0,-22 0 0,0 0 15,21 0-15,-20-21 0,20 0 16,-21 0-16,0 0 0,22 0 0,-22-22 16,21 22-16,-21-21 0,0-1 15,1 1-15,-1 0 0,0-1 0,0 22 16,-21-21-16,21 21 0,-21 0 15,0-1-15,0 1 0,-21 21 32,0 0-32,0 21 0,0 1 0,-1-1 15,1 21-15,21-21 0,-21 0 16,0 22-16,21-22 0,0 21 0,0-21 16,-21 43-16,21-43 15,0 0-15,0 0 0,0 1 0,0-1 16,0 0-16,0 0 0,21-21 0,-21 21 15,21-21-15,0 0 16,0 0-16,1 0 0,-1 0 0,0 0 16,0 0-16,0 0 0,22-21 0,-22 0 15,0 0-15,0 0 0,21-1 16,-20 1-16,-1 0 0,-21 0 0,21 0 16,-21-22-16,21 22 0,-21 0 0,0 0 15,0 0-15,0 0 16,0 42-1,0 0 1,0 0-16,0 0 16,0 0-16,0 1 0,0-1 0,21 0 15,-21 0-15,0 0 0,21 0 16,-21 1-16,22-1 16,-22 0-16,21-21 15,-21 21-15,21-21 0,0 0 16,0 0-16,0 0 15,1 0-15,-22-21 0,21 21 0,0-21 16,0 0-16,-21-1 0,21 1 16,0 0-16,-21 0 0,0 0 15,22 0-15,-22-22 0,21 22 0,-21 0 16,0 0-16,0 0 0,0-1 0,0 1 16,0 42-1,0 1 1,0-1-16,0 0 0,0 0 15,0 0-15,0 22 0,0-22 0,0 0 16,0 0-16,0 0 0,0 0 16,0 1-16,21-1 0,0 0 15,0-21-15,0 21 0,1-21 16,-1 0-16,0 0 0,0 0 16,0 0-16,0 0 0,1 0 15,-1-21-15,0 0 0,0 0 0,21-1 0,-20 1 16,-1 0-16,0-21 0,0-1 15,0 1-15,22 0 0,-1-64 16,-21 42-16,0 1 0,0-1 16,1 1-16,20-43 15,-21 43-15,-21 20 0,21 1 0,-21 0 16,0 20-16,0 1 0,0 0 16,0 0-16,-21 21 15,0 21-15,0 0 0,0 0 16,-1 1-16,1-1 0,0 21 0,0 0 15,0 1-15,0-1 0,-1 0 0,1 22 16,21-1-16,0-20 0,-21 20 16,21-20-16,-21-1 0,21 21 15,0-20-15,0-1 0,0 0 0,0-20 16,0 20-16,0-21 0,0 21 0,0-20 16,0-1-16,21-21 15,0 21-15,0 0 0,1-21 0,-1 0 0,0 0 16,0 0-16,21 0 0,-20 0 15,-1 0-15,21-21 0,-21 21 0,22-21 16,-22 0-16,0-1 0,21 1 16,-21 0-16,1-21 0,-1 21 0,0-22 15,-21 22-15,0-21 0,21-22 16,-21 22-16,0 21 0,0 0 16,0-1-16,0 1 0,-21 21 15,21 21 1,-21 1-16,0-1 0,-1 0 0,22 0 15,-21 21-15,21-20 0,-21 20 16,0 21-16,21-41 16,0-1-16,0 0 0,0 0 0,0 0 15,0 0-15,0 1 0,0-1 0,21-21 16,0 21-16,0-21 16,1 0-16,-1 0 0,0 0 15,0 0-15,0 0 0,0-21 16,1 0-16,-1 21 0,0-22 15,0 1-15,0 0 0,0 0 0,1 0 16,-22 0-16,21-1 0,0 1 16,-21 0-16,0 0 0,21 0 15,-21 42 17,0 0-32,0 0 0,0 0 15,0 1-15,0-1 0,0 0 16,0 0-16,21 0 15,-21 0-15,0 1 16,21-22-16,1 0 16,-1 0-1,0 0-15,0 0 0,0-22 0,0 22 16,1-21-16,-1 0 0,0 0 16,0 0-16,0 0 0,22-1 15,-22 1-15,0 0 0,0 0 0,0 0 16,0 0-16,1 21 0,-22-22 15,21 22-15,-21 22 16,0-1 0,0 0-16,0 0 15,0 0-15,0 0 0,0 1 16,0-1-16,0 0 16,0 0-16,21-21 15,0 0 1,0 0-1,0 0-15,1 0 16,-1 21-16,0-21 16,0 21-1,0-21-15,0 0 0,1 0 16,-1 22-16,0-22 0,0 0 0,0 0 16,0 0-16,1 0 0,-1 0 15,0 0-15,0 0 0,21 0 0,-20 0 16,-1-22-16,0 1 0,21 21 15,-21-21-15,22 0 0,-22 0 16,0-22-16,21 22 0,-20-21 0,-1 0 16,0-1-16,0-41 15,-21 41-15,0 1 0,0 21 0,0-22 16,0 22-16,0 0 0,-21 21 0,-21 0 16,20 0-16,1 0 15,-21 21-15,21-21 0,-22 43 0,1-22 16,0 0-16,-1 21 0,1 1 15,21-22-15,-21 21 0,20 0 0,1-20 16,0 20-16,0-21 0,21 0 16,0 0-16,0 22 0,0-22 0,0 0 15,0 0-15,0 0 0,21 22 16,0-22-16,0 0 0,-21 0 16,22 0-16,-1 1 0,0-1 15,-21 21-15,21-21 0,-21 22 16,21-1-16,0 0 0,-21-21 0,0 22 15,0-1-15,0 0 0,0 1 0,0-1 16,0 0-16,0 1 0,0-22 0,-21 21 16,0 1-16,0-22 0,0 21 15,0-21-15,-1 0 0,1 1 0,0-1 16,-42 21-16,41-42 16,1 0-16,-21 0 0,21 0 0,0 0 15,-22 0-15,22 0 0,0-21 16,0 21-16,21-21 0,0 0 0,-21-1 15,21 1-15,0-21 0,0 21 0,0-22 16,0 1-16,0-21 0,0 20 16</inkml:trace>
  <inkml:trace contextRef="#ctx0" brushRef="#br0" timeOffset="30298.86">16552 3027 0,'-63'-21'16,"42"0"-16,-1 21 15,22-22 1,-21 22 31,0 0-47,0 0 15</inkml:trace>
  <inkml:trace contextRef="#ctx0" brushRef="#br0" timeOffset="30502.74">15367 3133 0,'0'0'0,"-21"0"16,21 21-16,21-21 15,0 0-15,0 0 16,0 0-16,22 0 0,-22 0 0,0 0 16,21 0-16,-20 0 0,20-21 15,-21 21-15,0-21 0,0 21 0,1-22 16,-1 22-16,0-21 0,-21 0 0</inkml:trace>
  <inkml:trace contextRef="#ctx0" brushRef="#br0" timeOffset="30678.64">14901 3006 0,'-42'0'16,"84"0"-16,-105 21 0,42-21 0,-1 0 16,22-21 30,22 21-46</inkml:trace>
  <inkml:trace contextRef="#ctx0" brushRef="#br0" timeOffset="31254.82">18542 2836 0,'0'0'0,"0"-21"0,0-21 0,0 21 15,0-22-15,0 1 0,0 0 16,0 21-16,0-22 0,-21 22 15,21-21-15,0 21 0,0-1 16,0 1-16,0 0 0,-21 0 0,21 42 31,0 0-31,0 22 0,0-1 16,-22 21-16,22-20 0,-21 20 0,21 1 16,0 20-16,0-20 0,-21-1 15,21 1-15,-21-22 0,21 22 16,-21-1-16,21-20 0,0-1 0,-21 0 15,21 1-15,-22-1 0,22-21 16,-21 0-16,21 0 0,0 1 0,-21-1 16,0-21-1,0 0-15,0 0 16,-1 0-16,1 0 0,0-21 16,0-1-16</inkml:trace>
  <inkml:trace contextRef="#ctx0" brushRef="#br0" timeOffset="32066.54">17865 3196 0,'21'0'31,"21"0"-31,-21 0 0,22 0 16,-1 0-16,0 0 0,22-21 16,-1 0-16,22 21 0,-22-21 15,22 21-15,-21-21 0,20-1 0,-20 22 16,-1-21-16,1 0 0,-1 0 15,1-21-15,-22 20 0,0 1 0,1-21 16,-1 0-16,-21 20 0,0-20 16,1 0-16,-22-1 0,0 1 0,0 0 15,0-1-15,0 1 0,-22 21 16,1 0-16,0 0 0,0 21 16,0 0-16,0 0 0,-1 0 15,1 42-15,21-21 0,-21 21 0,0 1 16,0-1-16,21 22 15,0-22-15,-21 21 0,-1-20 0,22 20 16,-21-20-16,21 20 0,0-21 0,-21 22 16,0-22-16,0 1 0,21-1 15,0 0-15,0 1 0,-21-22 0,21 21 16,-22-21-16,22 0 0,0 1 16,0-1-16,0-42 31,0-1-31,0 1 15,0 0-15,0-21 0,22 21 16,-1-1-16,0-20 16,0 0-16,0 21 0,0-22 0,1 22 15,-1 0-15,0 0 0,0 0 16,0 21-16,0 0 0,1 0 0,-22 21 16,21 0-16,-21 0 15,0 0-15,0 0 0,0 1 0,0 20 16,0-21-16,0 0 0,0 0 15,0 22-15,0-22 0,0 0 0,0 0 16,0 0-16,0 1 16,21-22-16,0 0 0,0 0 15,0 0-15,1 0 0,-1 0 0,0 0 16,21-22-16,-21 1 0,1 0 16,20 0-16,0 0 0,-21 0 15,1-22-15,20 22 0,-21-21 16,0 21-16,0-22 0,-21 1 0,0 21 15,0 0-15,0-1 0,0 1 16,0 0-16,-21 21 16,0 21-16,0 0 0,21 1 15,-21-1-15,0 21 0,21-21 16,0 0-16,0 22 0,0-22 0,0 0 16,0 0-16,0 0 0,0 1 15,0-1-15,0 0 0,21-21 16,0 21-16,0-21 15,0 0-15,0 0 0,1 0 16,-1 0-16</inkml:trace>
  <inkml:trace contextRef="#ctx0" brushRef="#br0" timeOffset="32596.41">21082 2836 0,'-21'-21'0,"42"42"0,-63-63 0,20 21 16,1 21-16,21-21 0,-21 0 0,0 21 15,0 0-15,21-22 0,-21 22 16,-1 22 0,22 20-16,-21-21 0,0 21 15,21 22-15,0-22 0,-21 22 16,21-1-16,-21 22 0,21-22 0,0 22 15,0-21-15,0 20 0,-21-20 16,21 20-16,0-20 0,-22 21 0,22-1 16,-21 1-16,21 0 0,-21-22 0,21 22 15,-21-1-15,0-20 0,0-1 16,-1 1-16,1-1 0,0-20 0,21-1 16,-21 0-16,0 1 0,21-22 0,-21 21 15,21-21-15,0-42 31,0 0-31,0 0 16,0-21-16,0-1 0,0 1 16,0-22-16,21 1 0,-21-1 0,21-20 15</inkml:trace>
  <inkml:trace contextRef="#ctx0" brushRef="#br0" timeOffset="32918.73">20637 3112 0,'0'0'15,"0"-43"-15,0-41 16,0 41-16,0 22 0,0 0 16,22 0-16,-1 0 0,21-1 0,-21 22 15,22-21-15,-22 21 0,21 0 16,0 0-16,1 0 0,-22 0 0,21 21 16,-21 1-16,22-1 0,-22 0 15,0 21-15,0-21 0,-21 22 0,0-1 16,0 0-16,0 1 0,0-1 15,0-21-15,-21 22 0,0-1 0,0-21 16,-22 21-16,22-20 0,0-1 0,0 0 16,0-21-16,0 21 0,-1-21 15,1 0-15,0 0 16,21-21 15,21 0-31,0 0 0,1-1 0,-1 1 16,0 0-16,0-21 0</inkml:trace>
  <inkml:trace contextRef="#ctx0" brushRef="#br0" timeOffset="33319.62">21357 2921 0,'0'0'16,"0"-21"-1,21 21-15,-21-21 0,21 21 31,1 0-31,-1 0 0,0 0 0,0 0 16,0 0-16,22 0 16,-22 42-16,0-21 0,0 0 0,0 22 15,0-22-15,1 21 0,-1 1 0,-21-22 16,0 21-16,0 0 0,0 1 16,0-22-16,0 0 0,-21 21 0,-1-42 15,1 22-15,0-1 0,0-21 16,0 0-1,21-21 1,0-1-16,0 1 16,0 0-16,21 0 0,0-21 15,-21 20-15,21 1 0,0-21 16,1 21-16,-1 0 0,-21-1 0,21-20 16,0 21-16,0 0 0,0 21 15,-21-21-15,22 21 0,-1 0 0,-21-22 16,21 22-16,0 0 0,0 0 0,0-21 15,1 21-15,-1 0 16,0 0-16</inkml:trace>
  <inkml:trace contextRef="#ctx0" brushRef="#br0" timeOffset="33770.36">22246 2879 0,'-21'0'0,"0"0"16,0 21-16,-1 0 0,22 0 16,-21 22-16,0-22 0,0 21 0,0-21 15,0 22-15,21-1 0,-22 0 0,22 1 16,-21-22-16,21 21 0,0 0 16,0-20-16,0 20 0,0-21 0,0 0 15,0 0-15,0 1 0,21-22 16,1 0-16,-1 21 0,0-21 0,21 0 15,-21 0-15,22 0 0,-22-21 16,21 21-16,1-22 0,-1 1 16,0 0-16,1 0 0,-1 0 0,0-22 15,1 22-15,-22-21 0,21 0 16,-42-1-16,0 1 0,0 21 0,0-22 16,0 1-16,0 0 0,-21 21 15,0-22-15,-22 22 0,22 0 0,-21 0 16,21 21-16,-22 0 0,1 0 15,21 0-15,-21 0 0,-1 21 16,22-21-16,-21 21 0,21 0 0,-1 0 16,1 1-16,21 20 0,0-21 15,-21 0-15,21 0 0,0 1 16,0-1-16,0 0 0,0 0 0,21 0 16,0-21-16,1 0 0,-1 0 15,0 0-15</inkml:trace>
  <inkml:trace contextRef="#ctx0" brushRef="#br0" timeOffset="34119.16">22966 2879 0,'0'21'15,"0"21"-15,-21-21 16,-1 1-16,22 20 0,-21 21 0,0-20 15,21 20-15,0 1 0,-21-1 16,0 1-16,21-1 0,-21 1 0,21-1 16,-22 1-16,22-1 0,0 22 0,-21-22 15,0 1-15,0-1 0,21 22 16,-21-21-16,0-1 0,-1 1 0,1 20 16,0-41-16,0 20 0,0 1 15,21-22-15,-21 0 0,-1 1 16,22-1-16,-21 0 0,21-21 0,0 22 15,0-22-15,0-42 32,21 21-32,-21-43 0,22 22 0,-1 0 15,-21-21-15,21-1 0,0 1 0,-21 0 16,21-22-16</inkml:trace>
  <inkml:trace contextRef="#ctx0" brushRef="#br0" timeOffset="34437.98">22923 3260 0,'0'0'0,"0"-43"0,43-84 16,-43 106-16,0-21 15,21 21-15,0 0 0,0-1 16,0 1-16,1 21 0,-1 0 16,0 0-16,0 0 0,21 0 0,-20 0 15,-1 0-15,21 21 0,-21 1 16,0-22-16,1 42 0,-1-21 0,-21 0 15,0 0-15,0 22 0,0-22 16,0 21-16,-21 1 0,-1-22 0,1 21 16,-21-21-16,21 0 0,-22 1 15,22-1-15,-21 0 0,21 0 0,0 0 16,-22-21-16,22 0 0,0 21 16,0-21-1,42-21 1,-21 0-1,21 0-15,0 0 0,22 0 0,-22-1 16</inkml:trace>
  <inkml:trace contextRef="#ctx0" brushRef="#br0" timeOffset="35147.14">23453 3239 0,'0'0'0,"21"0"16,0-22-1,0 1-15,0 0 16,0 21-16,1-21 0,-1 0 16,21 0-16,-21-1 0,0 1 0,22 0 15,-22 0-15,0 0 0,21 0 16,-20 21-16,-22-22 0,0 1 0,-22 21 31,1 0-31,0 0 0,0 21 16,-21 1-16,-1-1 0,22 0 0,-21 0 15,21 0-15,-22 0 16,22 22-16,0-22 0,0 21 0,0 1 16,21-22-16,0 21 0,0-21 15,0 0-15,21 1 16,0-1-16,0-21 0,0 0 0,0 0 16,22 0-16,-22 0 0,21 0 15,-21 0-15,22 0 0,-1-21 0,-21-1 16,22 1-16,-22 21 0,0-21 15,0-21-15,0 21 0,0-1 0,-21-20 16,0 21-16,22 0 0,-22-22 16,21 22-16,-21 0 0,0 0 0,0 0 15,21 0-15,-21-1 0,21 22 16,0-21-16,0 21 0,1 0 16,-1 0-16,0 0 0,0 0 0,0 0 15,0 0 1,-21 21-16,0 1 0,22-1 0,-22 21 15,21-21-15,-21 22 0,0-1 16,0-21-16,0 21 0,0 1 0,0-22 16,0 0-16,0 21 0,0-20 15,0-1-15,0 0 0,-21-21 16,21-21 15,0 0-31,0-1 0,0 1 16,0 0-16,0 0 0,0-21 0,21 20 15,0-20-15,0 21 0,-21-21 16,21 20-16,0-20 0,1 21 0,-1 0 16,0 0-16,0-1 0,0 22 15,0-21-15,1 21 0,-1 0 16,0 0-16,0 0 16,0 0-16,0 0 15</inkml:trace>
  <inkml:trace contextRef="#ctx0" brushRef="#br0" timeOffset="36267.01">24617 3387 0,'0'0'0,"0"21"16,21-21 0,0-21-16,0 0 15,0 21-15,1-22 0,-1 1 16,42-42-16,-20 20 0,-22 22 15,21-21-15,-21 0 0,22-1 16,-22 1-16,0 0 0,0-1 0,0-20 16,0 20-16,1-20 0,-1 21 15,-21-22-15,0 22 0,21-1 0,-21 1 16,0 0-16,0 21 0,0-1 16,0 1-16,-21 42 31,0 22-31,21-22 0,-22 21 0,1 1 15,0-1-15,0 0 0,21 1 16,-21-1-16,0 0 0,-1 1 0,22-1 16,0 0-16,-21 1 0,21-1 0,0-21 15,0 21-15,0 1 0,0-1 16,0 0-16,21 1 0,-21-22 0,22 21 16,-1-21-16,0 1 0,0-22 15,0 21-15,0-21 0,1 21 0,-1-21 16,0 0-16,0 0 0,0 0 15,22-21-15,-22 0 0,0-1 16,21 1-16,-21-21 0,22 21 0,-22-22 16,0 22-16,0-21 0,0 21 15,1-22-15,-1 22 0,0 0 0,-21 0 16,0 0-16,0 0 0,0 42 47,-21 0-47,21 0 0,-21 0 15,21 0-15,-22 1 0,22 20 0,0-21 16,0 0-16,0 22 16,0-22-16,0 0 0,0 21 0,0-21 0,0 1 15,0-1-15,0 0 16,22-21-16,-22 21 0,21 0 0,0-21 16,0 0-16,0 0 0,22 0 0,-22 0 15,0 0-15,0 0 0,21-21 16,-20 21-16,-1-21 0,0 0 0,21 0 15,-21-22-15,1 22 0,-22-21 16,21-1-16,0 22 0,0-21 0,-21 21 16,0 0-16,0-1 0,0 1 15,0 0-15,0 0 0,-21 42 32,21 0-17,-21-21-15,0 21 0,21 1 0,-22-1 16,22 0-16,-21 0 0,21 21 15,-21-20-15,21-1 0,0 0 0,0 21 16,0-21-16,0 1 0,0-1 0,0 0 16,21 0-16,0-21 0,1 21 15,-1-21-15,0 0 0,0 0 0,0 0 16,0 0-16,1 0 0,-1 0 16,21 0-16,-21-21 0,0 21 0,22-21 15,-1 0-15,-21 0 0,0-22 16,22 22-16,-22-21 0,21-1 15,-21 22-15,1-21 0,-22 21 0,0 0 16,21-1-16,-21 1 0,0 0 16,0 0-16,-21 21 15,-1 0 1,1 0-16,0 21 0,21 0 16,0 0-16,0 1 0,0-1 0,0 0 15,0 21-15,0-21 0,0 22 16,0-22-16,0 0 0,0 21 15,0-20-15,0-1 0,0 0 0,0 0 16,0 0-16,-21-21 0,21 21 16,-21-21-16,0 0 0,-1 0 15,1-21 1,21 0-16,0 0 16,0 0-16,0 0 0,-21-1 15</inkml:trace>
  <inkml:trace contextRef="#ctx0" brushRef="#br0" timeOffset="36461.9">25971 2646 0,'0'0'0,"-21"0"0,0 0 0,0 0 16,0 0-1,0 0 1,-1 0 31,-20 0-47,21 0 0</inkml:trace>
  <inkml:trace contextRef="#ctx0" brushRef="#br0" timeOffset="36674.87">24807 2773 0,'0'0'0,"-21"21"0,0-21 0,42 0 32,0 0-32,22 0 0,-22 0 15,21 0-15,0 0 0,1 0 0,-1 0 16,0 0-16,1 0 0,-1 0 16,-21 0-16,22 0 0,-22 0 0,0 0 15,0 0-15,0 0 0,0-21 16,-21 0-16,22 0 15</inkml:trace>
  <inkml:trace contextRef="#ctx0" brushRef="#br0" timeOffset="38751.58">27622 3006 0,'0'0'0,"22"0"16,-1 0 0,0 0-16,21-21 0,-21-1 15,1 22-15,20-21 0,-21 0 0,21 0 16,-20 0-16,-1 0 0,0-22 15,0 22-15,0-21 0,-21-1 16,21 1-16,-21-21 0,22 20 0,-22 1 16,21-22-16,-21 22 0,0 0 15,0-1-15,0 1 0,0 0 0,0 21 16,0-22-16,0 22 0,-21 0 16,-1 21-16,1 0 0,0 0 15,0 21-15,0 0 0,-22 22 16,22-22-16,0 42 0,-21-20 0,21 20 15,-22 1-15,22 20 0,0-20 16,-21 20-16,20 1 0,1 0 16,21-1-16,-21 1 0,0 0 0,21-1 15,-21 22-15,0 0 0,21-21 16,-22 21-16,1-22 0,0 22 0,0-21 16,0 21-16,0-1 0,-1-20 15,1 21-15,0-21 0,21-1 0,-21 1 16,21 0-16,-21-22 0,21 22 0,0-22 15,0 1-15,0-22 0,0 0 16,0 1-16,0-1 0,21-21 0,-21 0 16,0 1-16,21-22 0,0 0 0,0 0 15,1 0-15,-1 0 0,0-22 16,21 1-16,-21 0 0,22-21 16,-1-1-16,0 1 0,1 0 0,20-22 15,-20 22-15,-1-22 0,0 1 16,1-1-16,-1 1 0,0-1 0,-21-20 15,1-1-15,-1 0 0,-21 1 0,0-1 16,0 0-16,0 1 0,-21 20 16,-1-20-16,-20 20 0,21 1 0,-21-1 15,-1 22-15,-20-1 0,20 1 16,1 21-16,0 0 0,-1 0 0,1-1 16,0 1-16,21 21 0,-1 0 0,1 0 15,0-21-15,42 21 31,0 0-31,1 0 16,-1 0-16,21-21 0,0 21 0,1 0 16,-1-21-16,0 21 0,22-21 15,-22-1-15,1 22 0,20-21 0,-21 0 16,22 0-16,-22 21 0,1-21 16,-1 0-16,0-1 0,1-20 0,-22 42 15,0-21-15,0 0 0,0 0 0,-42 21 47,0 21-47,0 21 0,21-21 16,-21 0-16,21 1 0,-22 20 15,22-21-15,0 0 0,0 22 16,0-22-16,0 0 0,0 0 0,22 0 16,-1 0-16,0-21 0,0 0 15,0 0-15,0 0 0,1 0 16,20 0-16,-21 0 0,0-21 0,22 21 15,-22-21-15,21 0 0,0 0 16,-20 0-16,20-1 0,-21 1 0,21-21 16,-20 21-16,-1 0 15,0-1-15,0 22 0,0-21 0,-21 42 32,0 1-32,-21-22 15,0 21-15,21 0 0,-21 0 0,0 21 16,21-20-16,-22-1 0,22 0 15,0 0-15,0 0 0,0 0 16,0 1-16,22-1 16,-1-21-16,0 0 0,0 0 15,0 0-15,0 0 0,1 0 16,-1 0-16,21 0 0,-21-21 0,0-1 16,1 22-16,-1-21 0,0 0 15,0 0-15,-21-21 0,0 20 16,0 1-16,0 0 0,0-21 0,-21 21 15,0-1-15,0 1 0,-1 0 16,1 21-16,0-21 0,0 21 0,0-21 16,0 21-16,21-21 0,-22 21 15,22-22-15,22 22 16,-1 0-16,0-21 16,0 21-16,21 0 0,-20 0 0,20 0 15,0-21-15,-21 21 0,22 0 16,-1 0-16,0 0 0,-20 0 15,20 0-15,-21 0 0,21 21 0,-20 0 16,-1-21-16,0 22 0,0 20 16,0-21-16,0 0 0,-21 22 0,0-1 15,22-21-15,-22 21 0,0 1 16,0-22-16,21 0 0,-21 21 0,0-20 16,0-1-16,0 0 15,-21-21 16,-1-21-31,22 0 0,0-1 16,0-20-16,0 21 0,0-21 16,0 20-16,0-20 0,22 21 0,-1-21 15,0 20-15,0-20 0,0 0 16,0 21-16,22-1 0,-22 1 16,0 0-16,21 0 0,-20 21 0,-1 0 15,0 0-15,21 0 0,-21 0 16,-21 21-16,22 0 0,-1 0 0,-21 22 15,0-22-15,0 0 0,0 21 16,0 1-16,0-22 0,0 21 0,0-21 16,0 22-16,0-22 0,0 0 15,0 0-15,0 0 0,0 1 0,-21-22 16,-1 0-16,1 0 31,21-22-31,0 1 0,0 0 0,0 0 16,0 0-16,0 0 0,0-22 15,21 22-15,1-21 0,20-1 16,-21 1-16,43 21 0,-22-21 0,0-1 16,22 1-16,-1 0 0,-20 20 0,20 1 15,22-21-15,-64 42 16,21 0-16,-21 0 0,1 0 16,-22 21-16,0 0 0,0 0 0,0 22 15,0-22-15,0 21 0,0-21 16,0 22-16,-22-22 0,22 0 0,-21 21 15,0-20-15,21-1 0,-21 0 16,0 0-16,21 0 0,0 0 0,-21 1 16,-1-22-16,1 21 0,21 0 15,-21-21-15,0 21 0,0-21 16,0 0-16,-1 0 0,1 21 0,-21-21 16</inkml:trace>
  <inkml:trace contextRef="#ctx0" brushRef="#br0" timeOffset="41555.06">1079 5440 0,'0'0'0,"0"-21"0,0 0 16,-21-1-16,21 1 0,0 0 15,-21 0 1,21 0-16,-21 21 15,0 21-15,21 0 16,-21 21-16,21 1 0,0-1 16,0 22-16,-22-22 0,22 21 0,-21 22 15,21-21-15,-21-1 0,0 1 16,0-1-16,21-21 0,-21 1 0,-1-1 16,22 0-16,0 1 15,-21-22-15,21 0 0,0 0 0,0-42 47,0 0-47,0 0 0,0 0 16,0-22-16,21 22 0,-21-21 0,22-1 15,-1 1-15,-21-21 0,21-1 16,0 22-16,0-22 0,0 1 16,22 20-16,-1 1 0,-21 0 15,22 21-15,-22-1 0,21 1 16,-21 21-16,22 0 0,-22 0 0,0 21 0,-21 1 15,21 20-15,-21-21 16,21 21-16,-21 1 0,0-1 0,0 0 16,0 1-16,0-1 0,0-21 15,0 22-15,0-22 0,0 21 0,0-21 16,0 0-16,0 1 16,0-1-16,0-42 31,0-1-31,21 1 15,-21-21-15,22 21 0,-22 0 16,21-22-16,0 1 0,0 0 16,-21-1-16,21 1 0,0 0 0,1-1 15,-1 1-15,0 0 0,42-1 16,-41 43-16,-1 0 0,0 0 16,0 0-16,-21 21 0,21 1 15,-21 20-15,21-21 0,-21 21 0,0 1 16,0-1-16,0-21 0,0 22 15,0-1-15,0 0 0,0-21 0,0 22 16,0-22-16,0 0 0,0 0 16,22 0-16,-1 1 0,0-22 15,0 0-15,0 0 16,0 0-16,1 0 0,-1-22 0,0 22 16,0-21-16,0 0 15,0 0-15,22 0 0,-22 0 0,0-22 16,0 1-16,0 21 0,1-22 15,-22 1-15,21 0 0,0-1 0,-21 1 16,0 21-16,0-21 0,0 20 16,0 1-16,0 42 31,0 1-31,0-1 0,0 21 0,0 0 16,0 1-16,0-22 15,0 21-15,0 1 0,0-1 0,0-21 0,0 21 16,0-20-16,0-1 15,0 0-15,0 0 0,0 0 0,21 0 16,0-21-16,0 0 0,1 0 16,-1 0-16,0 0 0,0 0 0,0 0 15,0 0-15,1-21 0,-1 21 16,0-21-16,0 0 0,0 0 0,0 0 16,1-22-16,-22 22 0,21-21 0,0-1 15,-21 1-15,0 0 0,0-1 16,0 22-16,21-21 0,-21 0 0,0 20 15,0 1-15,0 0 0,0 0 16,0 42 0,0 21-1,0-20-15,0 20 0,0-21 0,0 21 16,0 1-16,0-1 0,0 0 16,0-20-16,0 20 0,0-21 0,21 21 15,-21-20-15,21-1 0,1 0 16,-1-21-16,0 21 0,0-21 0,0 0 15,0 0-15,22 0 0,-22 0 0,0 0 16,21-21-16,-20 0 0,-1 0 16,21 21-16,-21-43 0,0 22 0,22 0 15,-22-21-15,0-1 0,0 22 16,0-21-16,-21-1 0,22-20 16,-22 21-16,21-1 0,-21-20 15,0 20-15,0-20 0,0 21 0,0-22 16,0 22-16,0-1 0,0 1 15,0 0-15,0 21 0,0-1 0,0 44 16,0-1 0,0 21-16,0 0 0,0 1 0,0-1 15,-21 0-15,21 22 0,-22-1 16,22-20-16,0 20 0,0 1 0,-21-22 16,21 22-16,0-22 0,0 21 0,0-20 15,0-1-15,0 0 16,0-20-16,21 20 0,1-21 0,-1 0 0,-21 0 15,21 1-15,0-22 16,0 0-16,22 0 0,-22 0 0,0 0 16,21 0-16,-21 0 0,22-22 0,-22 1 15,21 0-15,-21 0 0,22 0 16,-22-22-16,64-41 0,-64 41 16,0-20-16,21 21 0,-21-22 15,1 1-15,-22-1 0,21 22 0,-21-22 16,0 1-16,0-1 0,0 22 0,0 0 15,0-1-15,0 22 16,0-21-16,0 21 0,-21 21 16,-1 21-16,1 21 15,0-21-15,21 22 0,0-1 16,-21 21-16,0-20 0,21-1 16,-21 22-16,21-22 0,0 21 0,-22-20 15,22 20-15,0-20 0,0-1 0,0 0 16,0 1-16,0-1 0,0-21 15,22 0-15,-1 0 0,0 1 0,-21-1 16,21-21-16,0 0 16,0 0-16,1 0 0,-1 0 0,21 0 0,-21-21 15,0-1-15,1 1 0,-1 0 16,0 0-16,0-21 0,0-1 16,0 22-16,-21-21 0,22-1 0,-22 22 15,21-21-15,-21 21 0,21 0 16,-21 42-1,0 0-15,0 0 16,0 21-16,0-20 0,0-1 16,0 0-16,0 21 0,0-21 0,0 1 15,0-1-15,0 0 16,21 0 0,0-21-16,0-21 15,1 21 1,-22-21-16,21 0 0,-21-1 0,0 1 15,0 0-15,21 0 0</inkml:trace>
  <inkml:trace contextRef="#ctx0" brushRef="#br0" timeOffset="41751.43">4212 5186 0,'0'0'0,"0"-21"15,-21 21-15,0 0 31,0 0 32,-1 21-63,1-21 16</inkml:trace>
  <inkml:trace contextRef="#ctx0" brushRef="#br0" timeOffset="41931.33">3408 5482 0,'0'0'0,"0"21"0,0 22 15,0-22-15,21-21 16,21 0-16,-21 0 16,22 0-16,-1 0 0,-21-21 0,22 0 15,20 21-15,-21-22 0,1 22 16,-1-21-16,0 0 0,-20 21 15,20-21-15,0 21 0</inkml:trace>
  <inkml:trace contextRef="#ctx0" brushRef="#br0" timeOffset="42286.12">4635 5292 0,'0'21'16,"-21"0"-16,0-21 15,21 21-15,0 0 16,0 1-16,-21-1 0,21 21 0,-21-21 16,21 22-16,0-1 0,0 0 0,0 1 15,0 20-15,0-21 0,0 22 16,0-22-16,0 22 0,0-1 0,0 1 16,-21-1-16,21 1 0,-22-1 0,22 1 15,-21-1-15,21 22 0,0-22 16,-21 1-16,21 21 0,-21-22 15,0-21-15,21 22 0,0-22 0,0 1 0,0-1 16,0 0-16,0-21 0,0 1 16,0-1-16,21-21 31,0 0-31,-21-21 0,21-22 0,0 22 16,-21-21-16,22 21 0,-1-43 15,0-105 1,0 105-16</inkml:trace>
  <inkml:trace contextRef="#ctx0" brushRef="#br0" timeOffset="42583.95">4551 5842 0,'0'0'0,"-21"-63"0,-1-1 0,22 22 15,-21-1-15,21 22 0,0-21 0,0 21 16,0-22-16,0 22 0,21 0 16,1 0-16,-1 0 0,0 0 0,21 21 15,1-22-15,-1 22 0,0-21 16,1 21-16,-22 0 0,21 0 0,0 21 15,1 1-15,-22-1 0,0 0 16,0 21-16,0-21 0,-21 22 16,0-1-16,0 0 0,0 1 0,0-1 0,-42-21 15,21 22-15,0-1 0,-22-21 16,1 21-16,21-20 0,-21-1 0,-1 0 16,22 0-16,0-21 0,0 0 15,0 21-15,21-42 16,0 0-1,21 0-15,0 0 0,21-22 0,-21 22 16,1-21-16,20-1 0,-21-20 16,21 21-16</inkml:trace>
  <inkml:trace contextRef="#ctx0" brushRef="#br0" timeOffset="42818.82">5482 4868 0,'0'43'15,"0"-22"-15,0 0 16,-21 21-16,0 43 16,0-43-16,21 1 0,-22 20 15,22-20-15,0-1 0,-21 21 0,21-20 16,-21-1-16,21 0 0,-21 1 16,21-1-16,-21 0 0,21-20 0,0 20 15,0-21-15,0 0 0,0 0 0,21-21 16,0 0-1,0 0-15,0 0 0,1-21 16,-1 0-16</inkml:trace>
  <inkml:trace contextRef="#ctx0" brushRef="#br0" timeOffset="43178.92">5630 5503 0,'21'0'31,"1"0"-31,-1-21 16,0 21-16,0-21 0,21 0 0,-20 0 15,20 21-15,-21-21 0,21-1 16,-20 1-16,20 0 0,-21 0 16,0 0-16,0 0 0,-21-1 0,0 1 0,0 0 15,0 0-15,-21 21 16,0 0-16,0 0 0,-21 0 15,20 21-15,-20 0 0,0 0 0,21 1 16,-22 20-16,22-21 0,0 21 0,-21 1 16,42-22-16,-22 21 0,22-21 15,0 22-15,0-22 0,0 0 0,0 0 16,0 0-16,22 1 0,-1-1 16,0-21-16,0 0 0,0 0 0,22 0 15,-22 0-15,21 0 0,-21 0 0,22 0 16,-1-21-16,-21-1 0,0 1 15</inkml:trace>
  <inkml:trace contextRef="#ctx0" brushRef="#br0" timeOffset="44815.05">8064 5080 0,'0'-21'32,"0"0"-32,22 0 0,-22-1 0,21 1 15,21 0-15,-21 0 16,0 0-16,1-22 0,-1 1 0,21 21 15,-42-21-15,21 20 0,0-20 0,-21 21 16,22-21-16,-22 20 0,0-20 16,0 21-16,0 0 0,0 0 0,-22-22 15,1 43-15,0-21 0,0 0 16,0 21-16,0 0 0,-1 0 0,-20 0 16,21 0-16,-21 21 0,20 0 0,-20-21 15,0 21-15,21 1 0,-22 20 16,22-21-16,0 21 0,21 1 15,0-1-15,0 0 0,0 22 0,0-22 16,0 1-16,21 20 0,0-21 16,22 22-16,-22-22 0,0 1 0,21-1 15,-21 0-15,1 1 0,-1-1 16,0 0-16,-21 1 0,0-1 0,0 0 16,0 1-16,0-1 0,-21-21 0,0 21 15,-1-20-15,-20 20 0,0-21 16,-1 0-16,1 0 0,0 1 0,-1-22 15,1 0-15,-21 0 0,20 0 0,1 0 16,0-22-16,-1 1 0,1 0 16,0 0-16,-1 0 0,22-22 0,-21 22 15,21-21-15,-1 0 0,1-1 16,21 1-16,0 0 0,-21-1 0,21 1 16,0 0-16,0-22 0,0 22 15,0 21-15,0-22 0,0 22 0,0 0 16,21 21-16,0 0 15,1 21-15,-22 0 0,0 22 16,21-22-16,0 21 0,0 0 16,-21 1-16,21-1 0,0 0 0,1 1 15,-22 20-15,21-42 0,0 22 0,0-1 16,0 0-16,0-20 0,-21-1 16,22 0-16,-1 0 0,21 0 0,-21-21 15,0 0-15,1 0 0,20 0 0,-21 0 16,21 0-16,-20 0 15,20-21-15,0 0 0,-21 0 0,22 0 16,-1-1-16,0 1 0,-20-21 0,20 21 16,0-22-16,-21 1 0,1 21 15,20-21-15,-21-1 0,0 22 0,0-21 16,1-1-16,-22 22 16,21 21-16,-21-21 0,0 42 15,0 0 1,0 1-16,-21-1 0,-1 0 15,22 0-15,-21 21 0,21-20 0,0 20 16,-21-21-16,21 21 0,0-20 16,0 20-16,0-21 0,0 21 0,0-20 15,0-1-15,0 0 0,0 0 16,21-21-16,-21 21 0,21-21 0,1 21 16,-1-21-16,21 0 15,-21 0-15,0 0 0,1-21 0,-1 0 16,0 21-16,21-21 0,-21 0 0,1-22 15,-1 22-15,21 0 0,-21 0 16,-21-21-16,21 20 0,1-20 0,-22 0 16,21 21-16,-21-1 0,0 1 0,0-21 15,0 21 1,0 0-16,0 42 16,0 0-16,0 0 15,0 0-15,0 0 0,0 1 16,0 20-16,0-21 0,0 0 0,0 22 15,0-22-15,0 21 0,0-21 0,0 0 16,0 1-16,21-1 0,-21 0 16,21-21-16,0 0 0,0 21 0,1-21 15,-1 0-15,0 0 0,0 0 16,21-21-16,-20 21 0,20-21 16,-21 0-16,0-1 0,22 1 0,-22 0 15,0-21-15,0 21 0,0-1 0,0-20 16,1 21-16,-22-21 0,0 20 15,0-20-15,0 21 0,0 0 0,0 0 16,0-1-16,0 1 0,0 42 31,0 1-31,0-1 0,0 0 16,0 21-16,-22-21 0,22 22 0,0-1 16,-21 22-16,21-22 0,0 0 15,0 22-15,0-1 0,0 1 0,0-22 16,-21 22-16,21-1 0,0 1 15,-21-1-15,21 1 0,0-1 0,0 1 0,0-1 16,-21 1-16,21-1 16,0-21-16,-21 22 0,21-1 0,0-20 15,0-1-15,0 0 0,0 1 0,0-22 16,0 21-16,0-21 0,0 1 0,0-1 16,0-42 15,0-1-31,0 1 0,0 0 15,0-21-15,0-1 0,0-20 0,0 21 16</inkml:trace>
  <inkml:trace contextRef="#ctx0" brushRef="#br0" timeOffset="45142.86">9207 5482 0,'22'-42'0,"-44"84"0,44-105 0,-22 42 16,21-1-1,0 22-15,0 0 16,0-21-16,0 21 0,1-21 16,20 21-16,-21 0 0,0 0 15,0 0-15,22 0 0,-22 0 0,0 0 16,0 21-16,0 0 0,-21 1 0,0-1 16,0 21-16,0-21 0,0 0 15,-21 22-15,0-22 0,0 21 16,0-21-16,0 1 0,-1-1 0,-20 0 15,21 0-15,0 0 0,0 0 16,-1 1-16,1-22 0,0 0 0,0 21 16,21-42 15,0-1-31,21 1 0,-21 0 16,21 0-16,0-21 0,1 20 0</inkml:trace>
  <inkml:trace contextRef="#ctx0" brushRef="#br0" timeOffset="45512.21">9737 5503 0,'42'0'15,"-21"0"-15,0-21 16,0 0-16,1 0 0,-1 21 15,0-21-15,0 0 0,0-1 0,0 1 16,1 0-16,-1 0 0,0-21 0,-21 20 16,0 1-16,0 0 15,0 0-15,-21 21 16,0 0-16,21 21 0,-22 0 0,1 0 16,0 1-16,0-1 15,0 21-15,21-21 0,0 0 0,-21 22 16,21-22-16,-22 0 0,22 0 0,0 0 15,0 1-15,0-1 0,0 0 16,0 0-16,22-21 0,-1 21 16,0-21-16,0 0 0,0 0 0,0 0 0,1 0 15,-1 0-15,21 0 0,-21 0 0,0 0 16,1-21-16,-1 0 0,0 21 16,0-21-16,0 0 0</inkml:trace>
  <inkml:trace contextRef="#ctx0" brushRef="#br0" timeOffset="45886.99">10266 5249 0,'0'-21'0,"0"42"0,0-63 0,0 21 0,0 0 16,0 0-16,0-1 0,21 22 15,-21-21-15,21 21 0,0 0 16,0 0-16,1 0 0,-1 0 0,0 0 16,0 21-16,0 1 0,22-1 15,-22 0-15,0 0 0,0 21 0,0-20 16,0 20-16,1-21 0,-1 0 0,-21 22 15,0-22-15,0 0 0,0 21 16,0-21-16,0 1 0,-21-1 16,21 0-16,-22 0 0,1 0 0,0-21 15,21 21-15,-21-21 16,0 0-16,21-21 16,0 0-16,0 0 15,0 0-15,0 0 0,0-1 16,0 1-16,0-21 0,0 21 0,21-22 15,0 22-15,0-21 0,-21 21 0,21-22 16,1 22-16,-1-21 0,-21 21 16,21 0-16,0-1 0,-21 1 15,21 0-15,0 21 0,1-21 16,-22 0 0</inkml:trace>
  <inkml:trace contextRef="#ctx0" brushRef="#br0" timeOffset="48190.2">11684 5525 0,'0'0'15,"-21"42"-15,21-21 0,0-42 47,0 0-31,0 0-16,0-1 0,21 1 16,0 0-16,-21 0 0,21-21 0,0 20 15,1-20-15,-1 0 0,0-1 0,0 1 16,0 0-16,0-1 0,22 1 15,-22 0-15,0-1 0,21 22 0,-20 0 16,-1 0-16,0 21 0,0 0 0,0 0 16,0 0-16,1 21 0,-1 0 15,-21 0-15,0 1 0,0-1 0,0 0 16,0 0-16,0 0 0,0 0 0,0 1 16,0-1-16,0 0 15,0 0-15,21-21 31,-21-21-15,21 0-16,-21 0 16,0-1-16,0 1 0,0 0 15,0 0-15,0 0 0,0-22 0,0 22 16,0 0-16,-21 0 0,0 0 0,21 0 16,-21 21-16,-1 0 15,1 0-15,0 0 0,0 0 0,0 21 16,21 0-16,-21 0 0,-1 0 15,1 22-15,21-1 0,-21-21 16,21 21-16,-21 1 0,21-1 0,-21 0 16,21 1-16,0-1 0,0-21 0,0 22 15,0-1-15,0-21 0,0 21 16,21-20-16,0-1 0,0 21 0,0-21 16,1-21-16,20 21 0,-21-21 0,21 0 15,1 0-15,-22 0 0,21 0 16,1 0-16,-1 0 0,0-21 0,1 0 15,-1 0-15,0-21 0,1 20 0,-1 1 16,0-21-16,-21 0 16,22-1-16,-22 1 0,21-22 0,-21 22 15,1-21-15,-1-1 0,0 1 16,-21-1-16,0 22 0,21-22 0,0 1 16,-21 20-16,21 1 0,-21 0 0,0-1 15,22 22-15,-22 0 0,0 0 16,0 42-1,0 0-15,-22 22 0,1-22 16,21 21-16,0 0 0,-21 1 16,0 20-16,21 1 0,-21-22 0,21 22 15,0-22-15,0 21 0,0 1 0,0-22 16,0 1-16,0-1 0,0 0 16,0 1-16,0-22 0,21 21 15,0-21-15,0 22 0,0-22 0,1-21 16,-1 21-16,21 0 0,-21-21 15,22 0-15,-22 0 0,21 0 16,0 0-16,-20 0 0,20-21 0,0 0 0,1 21 16,-1-21-16,0-1 0,-21 1 15,22-21-15,-1 21 0,-21 0 0,0-22 16,22 1-16,-22 0 0,-21 20 0,21-20 16,-21 0-16,0-1 0,0 1 15,0 0-15,0-1 0,0 22 16,0 0-16,0 0 0,-21 0 0,0 21 15,0 0-15,-22 0 16,22 21-16,0 0 0,0 0 0,0 0 16,-1 22-16,-20-22 0,21 21 0,0 1 15,21-1-15,-21-21 0,-1 21 16,22 1-16,-21-22 0,21 21 16,0-21-16,0 1 0,0-1 0,0 21 0,0-21 15,0 0-15,0 1 16,21-22-16,1 0 0,-1 0 15,0 0-15,0 0 0,0 0 16,0 0-16,22-22 16,-43 1-16,42 0 0,-42 0 0,21 0 15,0 0-15,1-1 0,-1-20 0,-21 21 16,21-21-16,-21-1 0,21 1 16,-21 21-16,0-22 0,0 1 0,21 21 15,-21 0-15,0 0 0,21-1 0,-21 44 31,0-1-15,0 0-16,0 0 0,0 21 16,-21-20-16,21 20 0,0-21 0,0 21 15,0-20-15,-21-1 0,21 21 16,0-21-16,0 0 0,0 1 0,0-1 16,0 0-16,0 0 0,0 0 15,21 0-15,0 1 0,1-22 16,-22 21-16,21-21 0,0 0 15,0 0-15,0 0 0,0 0 0,1-21 16,-1-1-16,21 22 0,-21-21 0,0 0 16,22 0-16,-22 0 0,21-22 15,-21 22-15,1-21 0,20 21 0,-21-22 16,21 1-16,-20 0 0,-1 21 16,0-22-16,0 1 0,-21 21 0,0 0 15,0-1-15,0 1 0,0 0 16,-21 42-16,21 0 15,-21 1-15,0-1 16,-1 0-16,1 0 0,0 0 0,0 22 16,21-22-16,-21 0 0,21 0 0,0 0 15,0 22-15,0-22 16,0 0-16,0 0 0,0 0 0,21 0 16,0 1-16,-21-1 0,21-21 15,-21 21-15,0-42 47,-21 0-31,0 21-16,21-22 15,-21 22-15,21-21 0,-21 21 0,-1 0 16,1 0 0,21 21-1,0 1-15,0-1 16,0 0-16,0 0 0,0 0 15,0 0-15,21-21 0,-21 22 16,22-22-16,-1 21 0,0-21 0,0 0 16,0 0-16,22 0 0,-22 0 0,21 0 15,-21 0-15,22 0 16,-22 0-16,21-21 0,-21-1 0,22 1 0,-22 21 16,21-21-16,-21 0 0,22-21 15,-22 20-15,0 1 0,0-21 0,0 0 16,0 20-16,1-20 0,-1 0 15,-21-1-15,0 1 0,21 0 0,-21-1 16,0 1-16,0 21 0,0 0 16,0 0-16,0-1 0,-21 22 15,21 22-15,-21-1 0,21 0 16,0 0-16,-22 21 0,22-20 16,0 20-16,0 0 0,0-21 0,0 22 15,0-1-15,22-21 0,-22 0 16,21 1-16,0 20 0,-21-21 0,21 0 15,-21 0-15,21-21 16,-21 22-16,0-1 31,-21-21-31,0 0 16,0 0-16,0 0 0,-1 0 16,1 0-16,21 21 15,-21-21-15,0 0 16</inkml:trace>
  <inkml:trace contextRef="#ctx0" brushRef="#br0" timeOffset="51294.64">2709 12700 0,'0'0'0,"0"-21"0,0 0 15,0 0-15,-21-22 0,21 22 0,0 0 16,-21 0-16,21 0 0,0-1 16,0 1-16,0 0 0,-21 0 15,21 0-15,-21 0 16,21 42 15,0 0-15,0 21-16,0-21 0,0 22 15,0-1-15,0 0 0,0 1 16,0 20-16,0 1 0,0-1 0,0 1 16,0-1-16,0 1 0,0 20 15,0-20-15,0-1 0,0 1 0,0 21 16,0-1-16,0-20 0,0 20 0,0 1 16,0 0-16,0-22 0,0 22 15,0-22-15,-22 1 0,22-1 0,0 1 16,0-1-16,0 1 0,0-1 15,-21-20-15,21 20 0,0-20 0,0-1 16,0-21-16,0 21 0,0-20 16,0-1-16,0 0 15,0-42 1,0 0 0,0-1-16,0-20 0,0 21 0,0-21 15,21-1-15,-21 1 0,0 0 16,22-1-16,-22-20 0</inkml:trace>
  <inkml:trace contextRef="#ctx0" brushRef="#br0" timeOffset="52844.38">2603 12510 0,'22'0'16,"-1"0"15,0 0-15,-21-22-16,21 22 15,0 0-15,0 0 0,43 0 16,-43-21-16,21 21 15,-20 0-15,20 0 0,0-21 16,1 21-16,-1 0 0,21 0 0,1-21 16,-1 21-16,22-21 0,0 21 0,-1 0 15,22-21-15,-21 21 0,0-22 16,-1 22-16,1 0 0,0-21 16,-1 21-16,1 0 0,0-21 0,-1 21 15,-20 0-15,20 0 0,1-21 0,-21 21 16,-1 0-16,1 0 0,-1 0 15,-21 0-15,22 0 0,-22-21 0,1 21 16,-1 0-16,-21 0 0,21 0 16,-20 0-16,20 0 0,-21 0 0,0 0 15,0 0-15,1 0 16,-22 21 15,0 0-31,0 0 0,0 0 16,0 1-16,0-1 15,0 21-15,0-21 0,0 22 0,0-22 16,-22 21-16,22 0 0,0 1 16,-21-1-16,21 0 0,0 1 0,0 20 15,0-20-15,0-1 0,0 21 0,0-20 16,0-1-16,0 22 16,0-22-16,0 0 0,0 22 0,0-22 15,0 22-15,0-22 0,0 21 0,0 1 16,0-1-16,0 1 0,0-1 15,-21 1-15,21-22 0,-21 22 0,21-1 16,-21 1-16,21-1 0,0-20 0,-21 20 16,21 1-16,-22-22 0,22 21 15,0-20-15,0 20 0,0-20 0,0-1 16,0-21-16,0 21 0,0 1 0,0-22 16,0 0-16,0 0 0,0 0 15,0 1-15,0-1 0,-21-42 78,0 21-62,0 0-16,0 0 0,0 0 16,-22 0-16,22 0 0,-21 0 0,-1 0 15,1 0-15,-21 0 0,-1 0 16,1 0-16,-1 0 0,1 0 0,-1 0 15,1 0-15,-1 21 0,1-21 0,-1 0 16,-21 21-16,22-21 0,-22 0 16,1 0-16,-1 21 0,0-21 0,1 0 15,20 0-15,-21 0 0,22 0 0,-1 0 16,-20 0-16,41 0 16,-20 0-16,-1 0 0,22 0 0,-21 0 15,-1 0-15,22 0 0,-1 0 16,-20 0-16,21 0 0,-1 0 15,22 0-15,-21 0 0,21 0 0,-22 0 16,22 0-16,0-21 0,0 21 0,0 0 16,-1 0-1,44 0 235,-1 0-187,-21-21-48,21 21-15,0-21 32</inkml:trace>
  <inkml:trace contextRef="#ctx0" brushRef="#br0" timeOffset="56794.26">571 8213 0,'0'0'0,"0"-21"0,0-1 15,22 22-15,-22-21 0,21 0 0,-21 0 16,21 0 0,-21 0-16,0-1 15,0 44 32,0-1-47,0 0 0,0 0 16,0 21-16,0 1 0,0-1 0,0 0 15,0 1-15,0 20 0,0-20 16,0 20-16,0 1 0,0-1 16,0 1-16,0 20 0,0-20 0,0 20 15,-21-20-15,21 21 0,-21-22 16,21 1-16,-22 20 0,1-20 0,21-1 15,0 1-15,0-1 16,-21 1-16,21-1 0,0-20 0,0 20 16,-21-21-16,21 1 0,0-1 0,0-21 15,0 0-15,0 1 0,0-1 16,0-42 15,0-1-31,0-20 16,0 21-16,0-21 0,0-1 0</inkml:trace>
  <inkml:trace contextRef="#ctx0" brushRef="#br0" timeOffset="57752.72">720 7916 0,'42'0'0,"-84"0"0,126-21 0,-41 21 16,-1 0-16,0-21 0,22 21 16,-1-21-16,1 21 0,-1-21 0,22 21 15,0-21-15,-1 21 0,22 0 16,-21-22-16,84 1 0,-84 0 15,-1 21-15,-20 0 0,21-21 16,-1 21-16,-20 0 0,-1-21 16,1 21-16,-1 0 0,1 0 15,-22 0-15,0-21 0,1 21 0,-1 0 16,0 0-16,-20 0 0,-1 0 16,0 0-16,0 0 0,0 0 0,0 21 15,1-21-15,-22 21 0,21-21 16,-21 21-16,21 0 0,-21 0 15,0 1-15,0 20 0,0-21 16,0 21-16,0 1 0,0-1 0,0 0 16,0 1-16,0 20 0,0 1 15,0-22-15,0 22 0,0-1 16,0-21-16,0 22 0,0-1 0,0-20 16,-21 20-16,21 1 0,0-22 15,-21 22-15,21-1 0,0-21 0,0 1 16,0 20-16,0-20 0,0-1 15,0 0-15,0 1 0,0-1 0,0 0 16,0 1-16,0-1 0,0 0 0,-22-21 16,22 22-16,0-1 0,0 0 15,-21-20-15,21 20 0,0-21 0,0 21 16,0-20-16,-21-1 0,21 0 16,0 0-16,0 0 0,-21 0 0,21 1 15,-21-1-15,0-21 16,-1 21-16,1-21 15,0 0-15,0 0 0,0 21 0,-22-21 16,1 0-16,0 0 0,-22 0 16,22 21-16,-22-21 0,1 0 0,-1 0 15,1 0-15,-22 0 0,22 0 16,-22 0-16,0 0 0,-20 0 0,20 0 16,-42 0-16,21 21 0,-21-21 15,0 22-15,21-22 0,-21 21 0,21-21 16,22 21-16,-1-21 0,0 0 15,22 21-15,-1-21 0,22 21 0,21-21 16,-21 0-16,20 0 0,1 0 16,64-21 15,-22 21-31,0-21 0,21 0 16</inkml:trace>
  <inkml:trace contextRef="#ctx0" brushRef="#br0" timeOffset="58530.27">4106 7684 0,'0'0'0,"0"21"31,0 0-31,0 0 0,0 0 15,0 22-15,0-22 0,0 21 16,0 0-16,0 22 0,0-1 0,0 1 16,0-1-16,0 1 0,0-1 15,0 1-15,0-1 0,0 22 16,0-21-16,0 63 0,0-43 0,0-20 16,0-1-16,0 1 15,0-1-15,0 1 0,0-22 0,0 22 16,0-22-16,0 0 0,0 1 0,0-1 15,0 0-15,0-21 0,0 1 16,0 20-16,0-21 0,0 0 16,21-21-16,-21-21 31,0 0-31,22 21 0,-22-42 16,0 20-16,0 1 0,0-21 15,0 21-15,0-22 0,0 1 16</inkml:trace>
  <inkml:trace contextRef="#ctx0" brushRef="#br0" timeOffset="59347.61">4276 7705 0,'0'0'0,"42"0"0,0 0 15,212-43 1,-190 22-16,20 21 0,1-21 0,-21 21 15,20-21-15,1 21 0,0-21 16,20 21-16,-20-21 0,21-1 0,0 22 16,-22 0-16,22-21 0,-21 21 15,0 0-15,-22 0 0,1 0 0,-1 0 16,-21 0-16,22 0 0,-22 0 16,-21 0-16,22 21 0,-22 1 15,0-1-15,0-21 0,0 21 0,-21 0 16,0 0-16,0 22 0,0-22 15,0 0-15,0 21 0,0-21 0,0 22 16,0-1-16,0 0 0,0 1 16,0-1-16,-21 0 0,21 1 0,0 20 15,0-20-15,0-1 0,0 0 0,0 22 16,-21-22-16,21 0 0,0 1 16,0-1-16,0 0 0,0 22 15,0-22-15,0 1 0,0 20 0,0-21 0,0 1 16,0 20-16,0-20 15,0-1-15,0 0 0,-21 1 0,21-1 16,0 0-16,0-21 0,0 22 0,0-1 16,-21-21-16,21 0 0,-21 22 15,21-22-15,0 0 0,0 0 0,-22 0 16,1 1-16,0-1 0,0 0 16,0 0-16,-22-21 0,22 21 15,0-21-15,-21 0 0,-1 21 0,1-21 16,-21 0-16,-1 0 0,1 0 0,-22 22 15,0-22-15,1 0 16,-22 0-16,0 0 0,-21 21 0,21-21 0,-21 0 16,21 0-16,-21 21 0,21 0 15,22-21-15,-1 0 0,22 0 16,-1 0-16,22 0 0,-1 0 0,1 0 16,0 21-16,21-21 0,-1 0 0,1 0 15,0 0-15,0 0 0,0 0 16,42-21-1,0 21 1,0 0-16,0-21 0,1 21 16,20-21-16,-21 0 0,21-1 0</inkml:trace>
  <inkml:trace contextRef="#ctx0" brushRef="#br0" timeOffset="60047.23">7683 7684 0,'0'0'0,"22"-43"16,-22 22-1,0 0 1,0 42-1,0 0 1,-22 0-16,1 1 0,0 20 16,21 0-16,0 22 0,-21-22 0,21 22 15,-21 20-15,21-20 0,0 20 16,-21 1-16,21-21 0,-22 20 16,22-20-16,-21 20 0,21-20 0,0 21 0,0-22 15,0 22-15,0-22 0,0 1 16,0-1-16,0 1 0,-21-1 15,21-20-15,0-1 0,0 0 0,-21 1 16,21-1-16,0 0 0,0-21 16,0 22-16,0-22 0,0 0 0,0 0 15,0 0-15,0-42 32,0 0-32,0 0 0,0 0 15,0 0-15,0-22 0,0 22 16,0-21-16,0-1 0,21 1 0,0 0 15</inkml:trace>
  <inkml:trace contextRef="#ctx0" brushRef="#br0" timeOffset="61008.19">7641 7747 0,'0'-21'15,"21"21"1,0 0 0,1 0-16,20 0 0,-21 0 15,21 0-15,22 0 0,-22 0 0,22-21 16,-1 21-16,1 0 0,20 0 0,-20 0 15,21 0-15,-1-21 0,22 21 16,-21 0-16,21 0 0,-22 0 0,22-22 16,0 22-16,-21 0 0,-1 0 15,1-21-15,-22 21 0,22-21 0,-21 21 16,20 0-16,-20-21 0,-1 21 0,1 0 16,-1 0-16,-20-21 15,20 21-15,-21 0 0,1 0 0,-22 0 16,21 0-16,-21 0 0,1 0 15,-1 0-15,-21 21 16,0 0-16,0 0 16,0 0-16,0 1 0,0-1 15,-21 0-15,21 0 0,-22 0 0,22 22 16,0-1-16,0 43 0,-21-22 16,21-21-16,0 22 15,-21-1-15,21 1 0,0-22 0,0 22 0,0-1 16,0-20-16,0 20 0,0-21 0,0 22 15,0-1-15,0 1 16,0-22-16,0 22 0,0-1 0,-21-20 16,21 20-16,0-21 0,-21 1 0,21 20 15,-21-20-15,21-1 0,0 0 16,-22 1-16,22-1 0,-21-21 0,21 21 16,0 1-16,-21-22 0,21 21 0,-21 1 15,21-22-15,0 0 0,0 21 16,0-21-16,0 1 0,0-1 0,0 0 15,0 0-15,-21-21 16,0 0 15,-1 0-31,1 0 0,0 0 16,0 0-16,0 0 0,0 0 0,-22 0 16,22-21-16,-21 21 0,21 0 15,-22 0-15,-20 0 0,20-21 0,-20 21 16,-1 0-16,1 0 0,-22 0 0,1 0 15,-1 0-15,0 0 0,-21 0 0,1 0 16,20 0-16,-21 0 0,0 0 16,22 0-16,-1 0 0,0 0 0,1 0 15,-1 0-15,21 0 0,1 0 16,-1 0-16,1 0 0,21 0 16,-22 0-16,22 0 0,-1 0 0,22 0 15,-21 0-15,21 0 0,-22 0 0,22 0 16,0 0-16,0-21 15,21-1 32,0 1-31</inkml:trace>
  <inkml:trace contextRef="#ctx0" brushRef="#br0" timeOffset="62199.55">2265 10266 0,'-21'-21'0,"-1"21"16,22-21-16,-21 21 0,21-22 0,-21 22 16,0 0-16,0-21 0,0 21 15,-1-21 1,1 21 0,0 0-16,0 0 15,21 21 16,0 0-31,21 22 16,0-22-16,0 42 0,1-20 16,20 20-16,-21 22 0,21-22 0,-20 1 15,20 21-15,0-1 0,-21-20 16,22 20-16,-1 1 0,0 0 0,1 21 16,20-22-16,-20 1 0,-1 0 15,0-1-15,1-20 0,-1 20 0,0-20 16,1-1-16,-1 1 0,0-22 15,1 22-15,-22-22 0,21 0 16,-21 1-16,0-1 0,1-21 0,-1 22 16,0-22-16,-21 0 0,21 0 15,-21 0-15,21 0 0,-21 1 0,21-22 16,-21 21-16,0-42 31,0-1-31,0 1 16,0 0-16,0 0 0,0 0 0,22-22 15,-22 1-15,21 0 16,-21-1-16,0 1 0</inkml:trace>
  <inkml:trace contextRef="#ctx0" brushRef="#br0" timeOffset="62731.22">4953 10054 0,'0'-42'16,"0"21"-16,0 0 0,0-1 0,0 1 31,0 42 1,-21 1-32,21-1 0,0 0 15,0 21-15,0 1 0,-21 20 0,21-21 16,-22 43-16,1-21 0,21 20 15,0 1-15,-21-22 0,0 22 16,0 0-16,0-1 0,-1 1 0,1 21 16,0-21-16,0 20 0,0-20 15,0 0-15,-1-1 0,1 1 0,0 0 16,21-22-16,0 22 0,-21-22 0,21-20 16,-21 20-16,21-20 0,-21 20 0,21-42 15,0 22-15,0-22 0,0 0 16,0 0-16,0 0 0,0 0 0,0-42 47,0 0-47,21 21 0,0-21 0,0-21 15,-21 20-15,21 1 0,22-21 0</inkml:trace>
  <inkml:trace contextRef="#ctx0" brushRef="#br0" timeOffset="63534.55">8213 9821 0,'-22'0'31,"1"0"-15,0 22-16,0-1 0,0-21 0,0 21 15,-1 0-15,-20 0 0,21 0 0,-21 22 16,-1-22-16,1 21 0,0-21 16,-22 22-16,22-1 0,-22 22 0,22-22 15,-22 21-15,1 1 0,-1-1 0,22 1 16,-21-1-16,-1 1 0,1-1 0,-22 22 15,21-21-15,-20-1 0,20 22 16,-20-22-16,20 22 0,-21-22 0,22 22 16,-22-21-16,22-1 0,-1 1 0,-20-1 15,20 1-15,1-1 0,-1 1 16,1-22-16,-1 21 0,1-20 0,-1 20 16,22-20-16,-22-1 0,22 0 15,-22 22-15,22-22 0,0 0 0,-22-20 16,43 20-16,-21 0 0,-1-21 15,22 22-15,-21-22 0,21 0 0,0 0 16,-1 0-16,22 1 0,-21-22 16,42-22 15,-21 1-15,22 21-16,-1-21 0,-21 0 15,21 0-15,-21 0 0,21-1 16</inkml:trace>
  <inkml:trace contextRef="#ctx0" brushRef="#br0" timeOffset="64782.21">1884 10054 0,'0'0'0,"0"-21"16,0 42 15,0 0-31,0 1 16,0-1-16,0 0 0,0 21 15,0-21-15,0 22 0,0-1 0,-21 0 16,21 22-16,-22-22 0,22 1 0,0-1 15,0 0-15,-21 1 0,21-22 16,-21 21-16,21-21 0,0 0 0,-21 1 16,21-1-16,0-42 47,0-1-32,0 1-15,0 0 16,0 0-16,0-21 0,0 20 15,0-20-15,0 0 0,0-43 16,0 43-16,0-1 0,0 1 16,0 0-16,0 21 0,0-22 0,0 22 15,0-21-15,0 21 0,0-1 16,21 1-16,-21 0 0,21 21 16,0 0-1,1 0-15,-1 0 0,0 0 16,0 0-16,0 21 0,0 0 15,1 1-15,20-1 0,-21 0 16,21 21-16,1-21 0,-1 1 16,0 20-16,1 0 0,-1-21 0,0 22 15,-20-22-15,20 21 0,0-21 16,1 1-16,-22-1 0,21 0 0,-21 0 16,22 0-16,-22-21 0,0 0 0,0 21 15,0-21-15,0 0 16</inkml:trace>
  <inkml:trace contextRef="#ctx0" brushRef="#br0" timeOffset="65709.72">4889 9758 0,'0'21'0,"0"0"16,0 0-16,-21-21 0,21 22 16,-21-1-16,21 21 0,-21-21 15,0 0-15,0 22 0,21-1 0,-22-21 16,1 22-16,0-1 0,0-21 16,0 21-16,0 1 0,-1-22 15,1 21-15,0-21 0,21 1 0,-21-1 16,21 0-16,-21 0 0,21-42 31,0 0-15,0 0-16,0-1 0,0 1 15,21 0-15,-21 0 0,21 0 16,0-22-16,-21 22 0,0 0 0,21-21 16,1-1-16,-1 1 0,0 21 15,-21-21-15,21-1 0,0 22 0,0-21 16,1 21-16,-1-1 0,0 22 15,0 0-15,0 0 16,0 0-16,1 22 0,-22-1 16,21 0-16,0 0 0,0 0 0,0 22 15,-21-22-15,21 0 0,1 21 16,-1-21-16,0 1 0,0-1 0,0 21 16,-21-21-16,21 0 0,1 1 0,-1 20 15,-21-21-15,0 0 0,21 0 16,0 1-16,-21-1 0,21 0 15,0-21 1</inkml:trace>
  <inkml:trace contextRef="#ctx0" brushRef="#br0" timeOffset="66741.85">7366 9906 0,'21'0'31,"0"0"-15,0 0-16,1 0 0,-1 0 0,21 0 15,0 0-15,-20 0 0,20 0 0,0-21 16,1 21-16,-1 0 0,21-21 15,-20 21-15,-1-21 0,0-1 0,1 22 16,-1-21-16,0 0 0,1 21 0,-1-21 16,-21 0-16,22 0 0,-22-1 15,0 22-15,0-21 0,0 0 0,-21 0 16,0 0 0,-21 21 15,0 21-16,21 0-15,0 0 0,0 22 16,0-22-16,-21 21 0,21 0 0,0 1 16,0-1-16,0 0 0,-21 1 0,21-1 15,0 0-15,-22 1 0,22-1 16,0 0-16,0-20 0,-21 20 0,0 0 16,21-21-16,-21 22 0,21-22 0,0 0 15,0 0-15,-21 0 0,21 1 16,0-1-16,0 0 0,0 0 0,0 0 15,0 0-15,0 1 0,0-1 16,0 0 0,0-42 15</inkml:trace>
  <inkml:trace contextRef="#ctx0" brushRef="#br1" timeOffset="82762.63">3111 13166 0,'0'-21'0,"0"-1"16,0 1-1,0 0-15,-21 0 0,21 0 16,0 0 0,0-1-16,0 1 15,0 0-15,0 0 16,-21 42 15,21 0-15,0 0-16,0 1 0,0 20 15,0-21-15,0 21 0,0 1 16,0-1-16,0 0 0,0 1 0,0-22 16,0 21-16,0 1 0,0-1 15,0 0-15,0 1 0,0-1 0,-21-21 16,21 21-16,0-20 0,0-1 16,0 21-16,-21 0 15,21-20-15,0-1 0,0 0 16,0-42 46,0 0-46,21 21 0,-21-22-16,0 1 31,0 0 0,0 0-15,0 0-16,0 0 15,0-1 1,0 1-16,0 0 16,-21 0-16,21 0 0,0 0 0</inkml:trace>
  <inkml:trace contextRef="#ctx0" brushRef="#br1" timeOffset="83258.67">2963 13272 0,'0'-22'16,"0"44"-16,0-65 0,0 22 0,0 0 15,0 0-15,21 0 0,1-1 16,-1 22 0,0 0-16,0-21 0,0 21 15,0 0-15,1 0 0,-1 0 16,0 0-16,0 0 0,0 0 0,0 0 15,-21 21-15,0 1 16,0-44 47,0 1-63,0 0 15,0 0 1,-21 0-16,0 21 15,0 0 1,0 0 0,21 21-16,0 0 15,0 21-15,-21-20 0,21 20 0,-22-21 16,1 21-16,21 1 0,0-1 0,-21-21 16,21 22-16,-21 20 0,21-21 15,0 1-15,0-1 0,0-21 0,0 22 16,0-1-16,0-21 0,0 0 15,0 22-15,0-22 0,0 0 16,21-21-16,0 0 0,0 21 16,1-21-16,-1 0 0,0 0 15,0 0-15,0 0 0,0-21 16,22 21-16,-22-21 0,0 0 0,0-22 16,0 22-16,22 0 0</inkml:trace>
  <inkml:trace contextRef="#ctx0" brushRef="#br1" timeOffset="83802.37">3619 13018 0,'0'0'0,"-21"0"0,0 0 16,0 0-1,21 21-15,-21-21 0,21 21 16,0 21-16,0-21 0,0 1 0,0 20 15,0-21-15,0 21 0,-21-20 16,21 20-16,0 0 0,0 1 0,0-22 16,0 21-16,-22 0 0,22 1 15,0-22-15,0 21 0,0 1 0,0-22 16,-21 0-16,21 0 0,0 0 0,0 0 16,0 1-16,0-44 31,0 1-16,0 0-15,0 0 0,0 0 16,0-22-16,0 22 0,0-21 16,21 21-16,-21 0 0,22-22 0,-1 22 15,0 0-15,0 0 0,0 0 16,0-1-16,1 1 0,-22 0 0,21 21 16,0 0-16,0 0 0,0 0 0,0 0 15,1 0-15,-1 21 16,0 0-16,-21 1 0,21-1 0,-21 0 15,0 0-15,0 0 0,0 22 16,0-22-16,0 0 0,0 21 0,0-21 16,0 1-16,0-1 0,0 0 15,0 0-15,0 0 0,0 0 16,0 1-16,0-44 31,0 1-15,0 0-16,0 0 0,0 0 15,0 0-15</inkml:trace>
  <inkml:trace contextRef="#ctx0" brushRef="#br1" timeOffset="84042.23">4000 13335 0,'0'21'16,"0"0"-1,0 1-15,0-1 0,0 0 16,0 0-16,0 0 0,0 0 16,0 22-16,0-22 0,0 0 0,-21 0 15,21 0-15,-21 1 0,21-1 16,0 0-16,0 0 0,0 0 16,0-42 15,0 0-31,0 0 0,0 0 0</inkml:trace>
  <inkml:trace contextRef="#ctx0" brushRef="#br1" timeOffset="84408.3">4000 13123 0,'-21'0'15,"21"22"-15,-21-22 16,21 21-16,0 0 0,0 0 15,0 0-15,21-21 32,0 0-32,1 0 15,-1 0-15,0-21 16,0 0-16,-21 0 16,0 0-16,0-1 15,0 1-15,0 0 0,-21 0 16,0 21-16,0 0 0,-1 0 15,1 0-15,0 0 16,0 21 0,21 0-16,-21 0 0,21 1 15,0-1-15,0 0 16,0 0-16,21-21 16,0 0-16,0 0 15,0 0-15</inkml:trace>
  <inkml:trace contextRef="#ctx0" brushRef="#br1" timeOffset="84690.14">4360 12954 0,'0'21'31,"0"0"-31,0 1 0,0-1 15,0 0-15,0 0 0,0 0 16,0 22-16,0-22 0,0 21 0,0-21 16,-21 22-16,21-22 0,-21 21 15,21-21-15,-21 22 0,21-22 0,0 0 16,0 21-16,0-21 0,0 1 16,0-1-16,-21 0 0,21 0 0,0 0 15,0 0-15,21-21 31,0-21-31</inkml:trace>
  <inkml:trace contextRef="#ctx0" brushRef="#br1" timeOffset="85311.29">4805 13250 0,'0'0'15,"0"-21"-15,-21 21 16,-1 0-16,1 0 0,0 0 16,0 0-16,0 0 0,0 0 15,-1 21-15,22 1 0,-21-1 16,0-21-16,0 21 0,0 0 0,0 21 15,21-20-15,0-1 0,-22 0 16,22 0-16,-21 21 0,21-20 0,0-1 16,-21 0-16,21 0 0,0 0 0,0 0 15,0 1-15,21-22 16,0 0-16,1 0 0,-1 0 16,0 0-16,0-22 0,0 22 15,0-21-15,1 0 0,-1 0 16,0-21-16,0 20 0,21-20 0,-42 21 15,22-21-15,-1-1 0,0 22 16,-21-21-16,21-1 0,-21 1 0,0 0 16,0-22-16,0 22 0,0 0 15,0-1-15,0 1 0,0 0 0,0 20 16,0 1-16,0 0 0,0 0 0,-21 0 16,21 0-16,-21 21 0,0 21 15,21 0 1,0 0-16,-22 0 0,22 22 15,0-22-15,0 21 0,0 0 16,0 1-16,0-1 0,0 0 0,0 1 16,0-1-16,0 0 0,0 1 15,0-1-15,0-21 0,22 22 0,-22-22 16,21 21-16,-21-21 0,21 0 16,0 1-16,0-1 0,0 0 0,1-21 15,-1 21-15,0-21 16,21 0-16,-21 0 0,1-21 0,-1 21 15,21-21-15,-21 0 0,0-1 0</inkml:trace>
  <inkml:trace contextRef="#ctx0" brushRef="#br1" timeOffset="86258.75">974 8255 0,'0'0'0,"21"0"0,0 0 31,0 42-15,-21-20-16,0-1 0,0 21 0,21 0 16,-21-20-16,0 20 0,0 0 15,0 1-15,0-1 0,0 0 0,0 1 16,0-1-16,-21 0 15,21 1-15,0-22 0,-21 21 0,0-21 0,21 22 16,0-22-16,0 0 0,-21 0 16,21-42 15,-22 0-15,22 0-16</inkml:trace>
  <inkml:trace contextRef="#ctx0" brushRef="#br1" timeOffset="86575.57">825 8509 0,'0'0'16,"0"-21"-16,-21 0 0,21 0 0,0-1 0,0 1 15,0 0-15,0 0 0,0 0 16,0 0-16,21-1 0,1 1 0,-1 0 16,0 0-16,0 0 15,21 0-15,1 21 0,-1 0 0,0 0 16,1 0-16,-1 0 0,0 21 15,1-21-15,-22 42 0,0-21 0,0 22 16,-21-22-16,0 21 0,0 0 16,-21-20-16,0 20 0,0-21 15,0 0-15,-22 22 0,22-22 0,0 0 16,0 0-16,0-21 0,-1 21 16,1-21-16,21 21 0,-21-21 15,42 0 32,0-21-47</inkml:trace>
  <inkml:trace contextRef="#ctx0" brushRef="#br1" timeOffset="88283.43">1524 8636 0,'0'0'0,"21"-21"0,-21 0 0,21 21 16,-21-21-1,0-1-15,-21 22 16,0 0 0,0 0-16,0 0 0,-1 0 15,1 22-15,0-22 0,0 21 16,0 0-16,21 0 0,-21 21 0,-1-20 15,1-1-15,21 21 0,0-21 16,-21 0-16,21 22 0,-21-22 0,21 0 16,0 0-16,0 0 0,0 1 15,0-1 1,21-21-16,0 0 16,0 0-16,1 0 0,-22-21 0,21-1 15,0 22-15,0-21 0,0 0 16,-21 0-16,21 0 0,-21 0 0,22-22 15,-22 22-15,0 0 0,0 0 16,0 0-16,0-1 0,21 1 0,-21 0 16,0 0-16,0 0 0,0 42 47,0 0-47,0 0 15,0 0-15,0 1 0,0-1 16,0 0-16,0 0 0,0 0 15,0 22-15,0-22 0,0 0 0,0 0 16,0 0-16,21 0 16,-21 1-16,21-22 15,0 0-15,0 0 16,1 0-16,-1-22 0,0 1 16,0 21-16,0-21 0,0 0 15,-21 0-15,22 0 0,-1-1 0,-21-20 16,0 21-16,21 0 0,-21 0 15,21-22-15,-21 22 0,0 0 0,0 0 16,-21 21 15,0 0-31,21 21 16,0 0-16,0 0 16,0 0-16,0 1 15,0-1-15,0 0 0,0 0 16,21 0-16,0-21 0,-21 21 15,21 1-15,-21-1 16,0 0-16,21-21 0,-21 21 0,22 0 16,-22 0-1,21-21 1,0 0 0,0 0-1,0 0-15,-21-21 0,21 21 16,1-21-16,-1 0 0,0 0 15,0 0-15,0-1 0,-21 1 16,21 0-16,1 0 0,-22 0 0,0 0 16,0-1-16,0 1 0,0 0 15,0 0-15,0 0 0,0 0 16,-22 21 0,1 0-16,0 0 15,21 21-15,0 0 0,-21 0 16,21 0-16,0 0 15,-21 1-15,21-1 0,0 0 0,0 21 16,0-21-16,0 1 0,0-1 16,0 0-16,0 0 0,21-21 15,0 0 1,0 0-16,0 0 0,1 0 16,-1 0-16,0-21 0,0 0 15,0 21-15,0-21 0,-21-1 0,22 1 16,-22 0-16,21 0 15,-21 0-15,0 0 0,0-1 0,0 1 16,0 42 15,0 1-15,0-1-16,0 0 16,0 0-16,0 0 0,0 0 15,0 1-15,0-44 63,0 1-63,21 0 15,-21 0-15,21 0 0,-21 0 16,0-1-16,21 1 0,0 21 16,-21-21-16,22 21 15,-1 0 1,-21 21-16,21 0 15,-21 1-15,0-1 0,0 0 16,0 0-16,21 0 0,0 0 16,-21 1-16,21-22 15,1 21-15,-1-21 0,0 0 16,0 0-16,0 0 16,0-21-16,1-1 0,-1 22 15,-21-21-15,21 0 0,0 0 0,0 0 16,-21 0-16,21-22 0,-21 22 15,22 0-15,-22-21 0,0 20 16,0-20-16,21 0 0,-21-1 0,0 1 16,0 0-16,0-1 0,0 22 0,0-21 15,0 21-15,0 0 0,0-1 16,-21 1-16,-1 21 16,22 21-16,-21 1 15,0-1-15,21 21 0,0-21 0,0 22 16,-21-1-16,21 0 0,0-21 15,0 22-15,-21-1 0,21 0 0,0-20 16,0 20-16,0-21 0,0 0 16,0 0-16,0 1 0,0-1 0,0 0 15,21 0-15,0-21 16,-21 21-16,21-21 0,0 0 16,1 0-16,-22-21 15,21 0-15,-21 0 16</inkml:trace>
  <inkml:trace contextRef="#ctx0" brushRef="#br1" timeOffset="88511.3">2498 8467 0,'0'0'0,"-22"0"15,44 0 1,-1 0-1,21 0-15,-21 0 0,22 0 0,-22 0 16,21-21-16,-21 21 0,22 0 16,-1-22-16,-21 1 0,21 21 0,-20 0 15,20-21-15,-21 21 0,21 0 0,-20-21 16,-1 21-16,0-21 0</inkml:trace>
  <inkml:trace contextRef="#ctx0" brushRef="#br1" timeOffset="89140.23">4593 8022 0,'0'0'0,"0"-21"16,0 0-16,0 0 15,0 42 1,0 0-16,0 0 16,0 0-16,0 22 0,-21-1 15,21 0-15,-21 1 0,21 20 16,0-20-16,-21-1 0,-1 0 0,1 1 15,21-1-15,-21 0 0,0 1 16,21-1-16,0-21 0,-21 0 0,21 0 16,-21 22-16,21-22 0,0 0 15,21-42 17,-21 0-32,0 0 0</inkml:trace>
  <inkml:trace contextRef="#ctx0" brushRef="#br1" timeOffset="89466.29">4424 8192 0,'-21'-43'0,"-22"-63"16,43 64-16,0 21 16,0 0-16,0 0 0,0-22 0,0 22 15,21 0-15,1 0 0,20 0 0,0-1 16,1 1-16,-1 21 0,0 0 15,22 0-15,-22 0 0,22 0 0,-22 21 16,21 1-16,-20-1 0,-22 0 16,21 21-16,-21-21 0,-21 22 0,0-1 15,0 0-15,0 22 0,-21-22 16,0 1-16,0-1 0,0-21 0,-22 21 16,1 1-16,0-22 0,21 0 15,-22 21-15,1-20 0,21-22 0,-22 21 16,22 0-16,0-21 0,0 0 15,0 21-15,42-21 32,0 0-32</inkml:trace>
  <inkml:trace contextRef="#ctx0" brushRef="#br1" timeOffset="91065.99">4995 8594 0,'43'0'16,"-22"-21"-1,-21-1-15,21 22 0,-21-21 16,0 0-16,0 0 0,21 0 16,-21 0-16,0-1 0,0 1 15,0 0-15,0 0 0,0 0 0,0 0 16,-21 21-16,0 0 0,0 0 15,-22 21-15,22-21 16,0 21-16,0 21 0,-22-21 16,22 1-16,0 20 0,0-21 0,0 0 15,0 22-15,-1-22 0,22 21 16,0-21-16,0 0 0,-21 1 0,21-1 16,0 0-16,0 0 0,21-21 15,1 0-15,-1 0 16,0 0-16,0 0 0,0 0 0,0-21 15,1 0-15,-1 0 0,21-1 16,-21 1-16,0 0 0,1 0 16,-22 0-16,0 0 0,0-1 0,0 1 15,0 0-15,0 0 0,0 0 16,0 0-16,0 42 47,0 0-47,0 0 0,0 0 15,0 0-15,0 1 0,0-1 16,0 0-16,0 0 0,0 0 16,0 0-16,0 1 0,0-1 15,21-21-15,0 0 16,0 0-16,0 0 0,0 0 16,1 0-16,-1 0 0,0-21 0,0 21 15,0-22-15,0 1 0,22 0 16,-22 21-16,0-21 0,0 0 0,0 0 15,-21-1-15,0 1 0,22 0 16,-22 0-16,0 0 0,0 0 0,-22 21 16,1-22-16,0 22 15,0 0-15,0 0 0,0 0 0,-1 22 16,22-1-16,0 0 16,0 0-16,0 0 0,0 0 15,22 1-15,-1-1 16,0 0-16,0-21 0,-21 21 0,21-21 15,0 21-15,1 0 16,-1-21-16,0 0 16,-21 22-16,21-22 15,0 0-15,0 0 16,1 0 0,-1 0-16,0 0 0,-21-22 15,21 22-15,0-21 0,0 0 16,1 0-16,-1 0 0,0 0 15,-21-1-15,21 22 0,-21-21 0,0 0 16,21 0-16,-21 0 0,0 0 16,0 42 15,-21 0-15,0-21-16,0 21 0,21 0 0,-21 0 15,-1 1-15,22-1 0,0 0 16,0 0-16,-21-21 0,21 21 15,0 0-15,0 1 0,21-22 32,1 0-32,-1 0 15,0 0-15,0-22 0,0 22 0,0-21 16,1 0-16,-1 0 0,0 21 16,0-21-16,0 0 0,-21-1 0,0 1 15,21 21-15,-21-21 0,22 21 16,-22-21-16,0 42 31,0 0-31,0 0 16,0 1-16,0-1 0,0 0 15,0 0-15,0 0 16,21-21 15,0 0-31,0 0 16,0 0-1,0 0-15,-21-21 0,22 21 32,-1 0-17,0 0 1,0 0 0,0 0-1,0-21-15,1 21 16,-22-21-16,21 0 0,0 21 15,-21-22-15,21 1 0,-21 0 16,21 0-16,-21 0 0,0 0 0,21-1 16,-21-20-16,0 0 0,22-1 0,-22 22 15,0-21-15,0 0 0,0-22 16,0 43-16,0-21 0,0-1 16,0 22-16,0 0 0,-22 0 0,1 21 15,0 0 1,21 42-16,-21-21 0,0 22 15,21-1-15,-21 0 0,21 1 0,0-1 16,-22 0-16,22 22 0,0-22 16,-21 0-16,21-20 0,0 20 0,0 0 15,0-21-15,0 1 0,0-1 0,0 0 16,0 0-16,0 0 0,21-21 16,1 0-16,-22 21 0,21-21 0,0 0 15,0 0-15,0 0 16,0-21-16,1 0 15,-22 0-15,21 21 0,-21-21 0,0 0 16,0-1-16</inkml:trace>
  <inkml:trace contextRef="#ctx0" brushRef="#br1" timeOffset="91254.88">6054 8255 0,'0'0'0,"21"0"31,0 0-31,0 0 0,0 0 16,22 0-16,-1-21 0,-21 21 16,21-21-16,1 0 0,-1 21 15,0-22-15,1 22 0,-1-21 0,0 0 16,1 0-16,-22 21 0,21-21 16,1 21-16</inkml:trace>
  <inkml:trace contextRef="#ctx0" brushRef="#br1" timeOffset="91838.9">7916 8107 0,'0'0'16,"-21"0"-1,21 21-15,-21 0 0,21 22 16,0-1-16,0 0 16,-21 1-16,21-1 0,-21 0 0,21 22 15,-22-22-15,22 0 0,0 1 0,-21 20 16,0-20-16,0-1 0,21 0 16,0 1-16,-21-22 0,0 21 0,21-21 15,-22 0-15,22 1 0,0-1 0,0 0 16,0-42 15,0 0-31,0-1 16,0 1-16</inkml:trace>
  <inkml:trace contextRef="#ctx0" brushRef="#br1" timeOffset="92142.68">7662 8403 0,'0'-42'16,"0"84"-16,0-105 0,0 20 0,0 22 0,0-21 15,0 21-15,0-22 0,21 22 16,1 0-16,-1 0 0,0 0 0,21 0 16,-21-1-16,22 1 0,-1 21 15,0 0-15,1 0 0,-1 0 0,0 0 16,-20 21-16,20 1 0,-21-1 0,0 21 16,0 0-16,-21 1 0,0-1 15,0 0-15,0-20 0,0 20 0,-21 0 16,0 1-16,0-22 0,-21 21 15,20-21-15,-20 0 0,21 1 16,-21-1-16,20 0 0,1 0 0,0 0 16,0-21-16,0 0 0,0 21 15,42-21 32</inkml:trace>
  <inkml:trace contextRef="#ctx0" brushRef="#br1" timeOffset="93756.77">8340 8742 0,'21'0'16,"-42"0"-16,42-21 0,0 21 0,-21-21 0,21 21 15,0-22-15,-21 1 16,0 0-16,0 0 15,0 0-15,0 0 0,0-1 0,0 1 16,-21 0-16,0 21 16,0 0-16,0 0 15,-1 0-15,1 0 0,0 21 0,21 0 16,-21 1-16,0-1 16,0 0-16,-1 21 0,1-21 0,21 1 15,0 20-15,0-21 0,-21 0 0,21 22 16,0-22-16,0 0 0,0 0 15,0 0-15,21-21 0,0 0 16,1 0-16,-1 0 16,0 0-16,0-21 15,0 0-15,0 21 0,-21-21 0,22 0 16,-1-1-16,-21 1 0,0 0 0,21 0 16,-21-21-16,21 20 0,-21 1 15,0 0-15,0 0 0,0 0 16,0 0-16,0-1 0,0 44 31,0-1-15,0 0-16,0 0 0,0 0 15,0 0-15,0 1 0,0-1 16,0 0-16,0 0 0,0 0 0,0 0 16,21-21-16,-21 22 0,21-1 0,1-21 15,-22 21-15,21-21 16,0 0-16,0 0 0,0 0 0,0 0 15,1 0-15,-1 0 0,0-21 16,0 21-16,0-21 16,0-1-16,-21 1 0,22 0 0,-1 0 15,0 0-15,-21 0 0,0-1 0,21 22 16,-21-21-16,21 0 0,-21 0 16,0 42 15,0 0-16,0 0-15,0 1 16,0-1-16,0 0 0,21 0 16,1 0-16,-1 0 31,0-21-31,0 0 16,0 0-16,0 0 0,1 0 15,-22-21-15,21 21 0,0-21 16,0 0-16,-21 0 0,21 21 15,0-21-15,-21-1 0,0 1 16,0 0-16,22 0 0,-22 0 16,0 0-16,-22 21 31,1 0-31,0 0 0,0 0 16,0 21-16,21 0 0,-21 0 15,21 0 1,0 0-16,0 1 0,0-1 0,0 0 15,0 0-15,0 0 16,21-21-16,0 21 0,0-21 16,0 0-16,0 0 15,1 0-15,-1 0 0,0 0 0,21-21 16,-21 0-16,1 21 0,-1-21 16,0 0-16,0 21 0,-21-21 0,42-22 15,-42 22-15,22 21 0,-22-21 16,0 0-16,0 0 0,0-1 15,0 44 17,0-1-32,0 0 0,0 0 15,0 0-15,-22 0 16,22 1-16,0-1 0,0 0 16,-21-21-16,21-21 46,0 0-30,21-1 0,-21 1-16,22 0 0,-1 21 31,0 0-15,-21 21-1,0 0-15,0 1 16,21-22-16,-21 21 0,21 0 15,0-21 1,1 0-16,-1 0 16,0 0-16,0 0 15,0 0-15,0-21 0,1 0 16,-1 21-16,-21-22 0,21 1 0,0 0 16,0 0-16,-21 0 0,0 0 15,21-1-15,1 1 0,-22-21 0,0 0 16,0 20-16,21-62 15,-21 41-15,0 1 0,0 21 16,0-21-16,0-1 0,0 22 0,0 0 16,0 0-16,0 0 0,0 42 31,-21 0-31,21 0 0,-22 21 0,22 1 16,0-1-16,0 0 0,-21 1 15,21-1-15,-21 0 0,21 1 0,-21-22 16,21 21-16,0 1 0,0-22 0,0 0 15,0 0-15,0 0 0,0 0 16,0 1-16,0-1 0,0 0 16,0-42 15,21 0-15</inkml:trace>
  <inkml:trace contextRef="#ctx0" brushRef="#br1" timeOffset="93991.65">9546 8424 0,'-21'0'16,"42"0"15,0 0-31,0 0 16,1 0-16,-1 0 0,0 0 15,0 0-15,0 0 0,0 0 0,1 0 16,-22-21-16,21 21 0,0 0 16,-21-21-1,0 0 1</inkml:trace>
  <inkml:trace contextRef="#ctx0" brushRef="#br1" timeOffset="107598.4">19410 7557 0,'0'0'0,"-21"0"16,-1 21-16,1-21 0,-21 0 0,21 0 16,0 0-16,-1 21 0,1-21 0,0 0 15,0 0-15,0 0 0,0 0 16,21 21 0,42-21 15,-21 0-31,21 0 0,1 0 0,20 0 15,1 0-15,-1 0 0,1 0 16,20 0-16,-20 0 0,-1 0 0,22 0 16,-21 0-16,-1 0 0,1 0 0,-1 0 15,22 0-15,-22 0 0,-20 0 16,20 0-16,1 0 0,-22 0 0,0 0 16,1 0-16,-1 0 15,-21 0-15,0 0 0,-42 0 47,0 0-47,0 0 0,0 0 0,-1 0 16,1 0-16,-21 0 0,21 0 0,0 0 15</inkml:trace>
  <inkml:trace contextRef="#ctx0" brushRef="#br1" timeOffset="108120.11">20066 7620 0,'-21'0'32,"21"21"-17,0 0 1,0 1-16,0-1 15,0 0-15,0 0 16,0 0-16,0 22 0,0-22 0,0 0 16,0 21-16,0 1 0,0-1 0,0 0 15,0 22-15,0-22 16,0 22-16,-21-22 0,21 21 0,0-20 16,0-1-16,0 0 0,0 22 0,0-22 15,-22-21-15,22 22 0,-21-1 16,21 0-16,-21-20 0,0 20 0,21-21 15,-21 21-15,0-20 0,-1-1 0,1 0 16,0 0-16,0 0 0,0 0 16,0-21-16,-1 0 0,1 0 0,0 0 15,0 0-15,0 0 0,-22 0 0,22 0 16,-21-21-16,21 0 0,-22 21 16,22-21-16,-21 0 0,0 0 0,-1-1 15,22 1-15,-21 21 0,21-21 16,-22 0-16,22 21 0,0-21 15,0 21-15,21-21 0,0-1 16,21 22 0,0-21-1,0 21-15,0 0 0,1 0 0,-1-21 16,21 21-16,-21 0 0</inkml:trace>
  <inkml:trace contextRef="#ctx0" brushRef="#br1" timeOffset="108755.75">20722 8361 0,'0'0'16,"0"-21"-16,0-22 15,-21 22-15,0 0 0,0 21 0,-1 0 16,1 0-16,-21 0 0,21 0 16,0 0-16,-22 0 0,22 0 0,-21 21 15,21 0-15,-22 1 0,22 20 0,-21-21 16,21 21-16,-1-20 16,1 20-16,0-21 0,0 21 0,21-20 15,0 20-15,-21 0 0,21-21 0,0 22 16,0-22-16,0 0 0,0 0 15,0 0-15,21 1 0,0-1 0,0-21 16,0 0-16,1 21 0,-1-21 16,21 0-16,-21 0 0,0 0 0,22 0 15,-22-21-15,21 21 0,-21-21 0,1-1 16,20 1-16,-21 0 0,0 0 16,0 0-16,1 0 0,-1-22 0,0 22 15,0-21-15,0 21 0,-21-22 16,0 22-16,21-21 0,-21 21 15,0-22-15,0 22 0,0 0 0,0 0 16,0 0-16,0 42 31,0 0-31,0 0 16,0 21-16,0-20 0,0-1 0,0 21 16,0-21-16,0 0 0,0 22 15,22-22-15,-22 0 0,21 0 0,-21 0 16,0 1-16,21-1 0,0 0 0,-21 0 15,21-21-15,0 21 0,1-21 16,-1 0-16,0 0 0,0 0 16,0 0-16,0 0 15,1-21 1,-1 0-16,0 0 0,-21 0 16,0-1-16</inkml:trace>
  <inkml:trace contextRef="#ctx0" brushRef="#br1" timeOffset="109058.58">21167 8192 0,'0'0'16,"21"0"0,-21 21-16,0 0 0,21-21 0,-21 21 15,0 21-15,0-20 0,0-1 0,21 0 16,-21 21-16,0-21 0,0 22 15,21-22-15,-21 0 0,0 21 0,21-20 16,-21-1-16,22 0 0,-22 0 0,0 0 16,0 0-16,0 1 0,21-1 15,-21 0-15,21 0 16,0-42 15,-21 0-31,21 0 16,-21-1-16,0 1 0,21 0 15,1 0-15</inkml:trace>
  <inkml:trace contextRef="#ctx0" brushRef="#br1" timeOffset="109339.42">21653 8170 0,'0'0'16,"0"22"-1,0-1-15,-21 0 16,0 0-16,21 0 0,-21 0 0,0 1 16,0 20-16,-1-21 0,1 21 0,0-20 15,0-1-15,0 0 16,0 21-16,-1-21 0,1 1 0,21-1 16,-21 0-16,21 0 0,-21 0 0,21 0 15,0 1-15,0-1 16,21-21 15,0 0-15,0-21-16,1 21 0</inkml:trace>
  <inkml:trace contextRef="#ctx0" brushRef="#br1" timeOffset="110006.84">22204 8340 0,'0'0'0,"0"-43"16,0 22-16,0 0 15,0 0-15,0 0 0,0 0 16,0-1-16,-21 22 15,-1 0 1,1 0-16,0 0 0,0 22 16,0-22-16,0 21 0,-1 0 0,22 0 15,-21 0-15,0 0 0,0 22 16,0-22-16,21 0 0,-21 0 0,-1 22 16,22-22-16,0 0 0,-21 0 0,0 21 15,21-20-15,-21-1 0,21 0 16,0 0-16,0 0 0,0 0 0,0 1 15,0-1-15,0 0 0,21-21 0,0 21 16,0-21 0,1 0-16,-1 0 0,0 0 0,0 0 15,0 0-15,0-21 0,1 0 16,-1 0-16,0 21 0,-21-22 16,21 1-16,0 0 0,-21 0 0,0 0 15,21 0-15,1-1 0,-22-20 0,21 21 16,-21 0-16,0-22 0,0 22 15,21 0-15,-21 0 0,21 0 0,-21 0 16,0 42 15,0 0-31,0 0 16,0 0-16,0 0 16,0 1-16,0-1 0,0 0 0,0 0 15,0 21-15,0-20 0,0-1 16,0 0-16,21 0 0,0 0 15,1 0-15,-1-21 0,0 22 16,0-22-16,0 0 0,0 0 16,1 0-16,-1 0 15,0 0-15,0 0 16,-21-22-16,21 1 0,0 0 16</inkml:trace>
  <inkml:trace contextRef="#ctx0" brushRef="#br1" timeOffset="111059.75">20659 9377 0,'0'-21'16,"0"0"-16,0-1 15,0 1-15,0 42 47,0 1-47,0-1 0,0 21 0,0 0 16,0 1-16,0 20 0,0-20 0,0 20 15,0 1-15,0-22 0,0 21 16,-22 1-16,22-22 0,-21 1 0,21-1 16,-21 0-16,21 1 0,0-1 0,0 0 15,0-21-15,-21 1 0,21-1 16,0 0-16,-21 0 0,21 0 0,0 0 16,-21-21-1,-1 0 1,1 0-1,21-21-15,-21 21 0,0-21 0</inkml:trace>
  <inkml:trace contextRef="#ctx0" brushRef="#br1" timeOffset="111315.61">20151 9948 0,'0'0'0,"0"22"31,21-1-15,0-21-16,0 21 0,0 0 16,0 21-16,1-20 0,20-1 0,-21 0 15,21 0-15,-20 0 0,-1 0 16,21 1-16,-21-1 0,0 0 0,1 0 16,-1 0-16,0 0 0,0 1 0,0-22 15,-21 21-15,21-21 0,1 0 16,-1 0-16,0 0 15,0 0-15,0 0 16</inkml:trace>
  <inkml:trace contextRef="#ctx0" brushRef="#br1" timeOffset="111542.77">21124 10012 0,'-21'0'15,"0"0"-15,0 21 16,0 0-16,-1 0 0,1 1 16,0-1-16,0 0 0,0 0 0,0 0 15,-22 0-15,22 1 0,0-1 0,0 0 16,-22 21-16,22-21 0,0 1 16,0-1-16,0 0 0,0 0 0,21 0 15,-22 0-15,22 1 16,0-1-16</inkml:trace>
  <inkml:trace contextRef="#ctx0" brushRef="#br1" timeOffset="112079.46">17738 11113 0,'0'0'0,"21"0"0,21 0 16,-21 0-16,22 0 0,-1 0 0,0 0 15,1-22-15,-1 22 0,21 0 0,1 0 16,-1-21-16,1 21 0,-22 0 16,22 0-16,-22 0 0,0 0 0,1 0 15,-22 0-15,0 0 0,0 0 0,-42 21 31,0-21-31,0 22 0,0-22 16,-22 0-16,22 0 0,-21 0 0,21 0 16</inkml:trace>
  <inkml:trace contextRef="#ctx0" brushRef="#br1" timeOffset="112354.77">18119 11091 0,'0'0'16,"-22"-21"-1,1 21-15,0 0 32,0 21-32,0 1 15,21-1-15,0 21 0,-21 0 16,-1 1-16,22-1 0,-21 22 0,21-22 16,0 0-16,-21 1 0,0 20 0,0-21 15,21 1-15,0-22 0,-21 21 16,-1 1-16,22-22 0,-21 21 15,21-21-15,0 0 0,0 1 0,0-1 0,0 0 16,0-42 15,0 0-31,21-1 0</inkml:trace>
  <inkml:trace contextRef="#ctx0" brushRef="#br1" timeOffset="112862.48">18224 11218 0,'0'0'16,"0"-21"-16,22 21 0,-1 0 15,-21 21-15,0 1 16,0 20-16,0-21 0,0 21 16,0-20-16,0 20 0,0 0 0,0 1 15,0-1-15,0-21 0,0 21 0,0 1 16,0-1-16,0-21 15,0 22-15,-21-22 0,21 0 0,-22 0 16,22 0-16,-21 0 0,21 22 16,0-22-1,0-42 1,0 0-16,0-1 16,0 1-16,0 0 15,0 0-15,0-21 0,21 20 0,1 1 16,-1-21-16,0 21 0,0 0 0,0-22 15,0 22-15,1 0 0,20 0 16,-21 21-16,0-21 0,0 21 16,1 0-16,-1 0 0,0 0 0,0 21 15,0 0-15,0-21 0,-21 21 0,0 0 16,22 0-16,-22 1 0,0 20 16,0-21-16,0 0 0,0 0 0,0 1 15,0-1-15,0 0 0,-22 0 16,22 0-16,0 0 0,-21-21 15,21 22-15,-21-22 0,0 21 16,21-42 15,0-1-31,0 1 16</inkml:trace>
  <inkml:trace contextRef="#ctx0" brushRef="#br1" timeOffset="113243.26">18775 11515 0,'21'-21'15,"0"21"-15,0 0 16,0 0-16,1 0 16,-1 21-1,0 0-15,0 0 0,-21 0 0,21 0 0,0 1 16,-21-1-16,22 42 0,-1-42 15,-21 1-15,0-1 16,0 0-16,0 0 0,0 0 0,0 0 16,0 1-16,0-1 15,0-42 17,0-1-32,0 1 0,0 0 15,0 0-15,0 0 0,0 0 16,0-1-16,0 1 0,0 0 0,0 0 15,0 0-15,21 0 0,-21-1 0,0 1 16,21 0-16,0 0 0,0 0 16,1 21-16,-1 0 15,0 0-15,0 0 16,0 0-16</inkml:trace>
  <inkml:trace contextRef="#ctx0" brushRef="#br1" timeOffset="114860.45">19664 11430 0,'0'0'0,"-21"-21"31,-1 21-31,1 0 0,0 0 16,0 0-16,0 21 15,21 0-15,-21 0 0,-1 1 0,22-1 16,-21 0-16,0 0 0,0 0 16,21 0-16,0 1 0,0-1 0,-21 21 15,21-21-15,0 0 0,0 1 16,0-1-16,0 0 0,21 0 16,0-21-16,0 0 15,0 0-15,1 0 0,-1 0 0,21 0 0,-21 0 16,0 0-16,22 0 0,-22-21 0,0 0 15,0 21-15,22-21 16,-22-1-16,0 1 0,0 0 0,0 0 16,0 0-16,-21-22 0,0 22 0,0 0 15,0-21-15,0 21 0,0-22 16,0 22-16,0-21 0,0 21 0,0-1 16,0 1-16,-21 21 0,0-21 0,0 21 15,0 0-15,0 0 0,-1 0 0,1 0 16,0 21-16,0 0 15,0 1-15,21-1 0,-21 0 16,21 21-16,-22-21 0,22 1 0,-21 20 16,21-21-16,0 0 0,0 22 15,0-22-15,0 0 0,0 0 0,0 0 16,21 0-16,1 1 0,-1-1 16,0 0-16,0-21 0,0 0 15,0 0-15,1 0 0,-1 0 0,0 0 16,21 0-16,-21 0 0,1-21 0,-1 0 15,0 21-15,0-22 0,21 1 0,-20 0 16,-1 0-16,0 0 0,0-22 16,0 22-16,0 0 0,1-21 15,-1 21-15,0-1 0,-21 1 0,0 0 16,21 0-16,0 0 16,-21 0-16,0 42 31,0 0-31,0 0 0,0 0 15,0 0-15,0 1 0,0-1 0,0 21 16,0-21-16,0 0 0,0 1 0,0-1 16,0 0-16,0 0 0,0 0 15,21 0-15,1-21 16,-1 22-16,0-22 0,0 0 0,0 0 16,22 0-16,-22 0 0,0 0 0,21-22 15,-21 1-15,22 21 0,-22-21 16,0 0-16,21 0 0,-20 0 15,20-1-15,-21 1 0,0 0 0,0 0 16,1-21-16,-1 20 0,-21 1 16,0 0-16,21 21 0,-21-21 0,0 0 15,0 42 17,0 0-32,0 0 15,-21 0-15,21 1 0,-21-1 0,21 0 16,-22 0-16,22 0 0,0 0 0,0 1 15,0-1-15,0 0 0,0 0 16,0 0-16,0 0 0,22-21 16,-1 22-16,21-22 15,-21 0-15,0 0 0,22 0 0,-22 0 16,21 0-16,1 0 0,-1 0 16,-21-22-16,21 1 0,1 21 0,-1-21 15,0 0-15,-20 0 0,20 0 0,-21-22 16,0 22-16,0 0 0,1 0 15,-1-22-15,-21 22 0,0 0 0,0 0 16,0 0-16,0 0 0,0-1 16,-21 22-16,-1 0 0,1 0 15,-21 0-15,21 0 0,0 0 0,-22 22 16,22-22-16,0 21 0,-21 0 16,42 0-16,-22 0 0,1 22 0,21-22 15,-21 0-15,21 0 0,0 0 16,0 22-16,0-22 15,0 0-15,21-21 16,0 0-16,1 0 16,-1 0-16,0 0 0,0 0 0,0-21 15,0 21-15,-21-21 0,22 21 0,-1-22 16,0 1-16,0 0 0,0 21 16,-21-21-16,21 0 0,1 0 0,-1-1 15,-21 1 1,21 21-16,-21-21 0,0 42 31,0 0-15,0 1-16,0-1 0,0 0 15,0 0-15,-21 0 16,21 0-16,0 22 0,-21-22 0,21 21 16,0-21-16,0 22 0,0-1 0,0 0 15,0 1-15,0-1 0,0 22 0,0-22 16,0 21-16,0-20 0,0 20 15,0 1-15,21-22 0,-21 22 0,0-22 16,0 0-16,0 22 0,0-22 0,0-21 16,-21 22-16,21-1 0,-22-21 0,1 0 15,-21 22-15,21-43 16,0 21-16,-22 0 0,22-21 0,-21 0 16,-43 0-16,43 0 0,-1 0 15,1-21-15,0 21 0,-1-21 16,1-1-16,0 1 0,-1 0 0,22 0 15,-21 0-15,21-22 0,21 22 16,0 0-16,0 0 0,0 0 0,0 0 16,0-1-16,0 1 0,0 0 15,21-21-15,0 21 0,0-22 16</inkml:trace>
  <inkml:trace contextRef="#ctx0" brushRef="#br1" timeOffset="115379.65">21886 10837 0,'0'0'0,"0"22"0,0-1 16,-21 0-16,0 0 0,21 21 15,0-20-15,0 20 0,-21 0 0,21 1 16,-21 20-16,21-21 0,-22 1 0,22 20 16,0-20-16,0-1 0,0 0 15,0 1-15,-21-22 0,21 21 0,0-21 16,-21 0-16,21 1 0,0-1 16,0-42 15,0-1-31,0 1 0,0 0 15,0 0-15,21 0 0,-21-22 16,21 22-16,1-21 0,-1 0 0,-21-1 16,21 22-16,0-21 0,0-1 15,22 1-15,-22 21 0,0 0 16,0 0-16,21-1 0,-20 1 0,-1 21 16,21 0-16,-21 0 0,0 0 0,1 21 15,-1 1-15,0 20 0,-21-21 16,0 21-16,21 43 0,-21-64 15,0 22-15,0-1 0,0 0 0,-21-21 16,0 22-16,21-22 0,-21 0 16,21 21-16,-22-20 0,1-22 15,21 21-15,0 0 0</inkml:trace>
  <inkml:trace contextRef="#ctx0" brushRef="#br1" timeOffset="115996.3">23812 10880 0,'0'0'0,"0"-43"15,0 22 1,-21 21-16,0 0 15,0 0-15,0 0 0,0 0 16,-1 0-16,1 0 0,0 21 0,0-21 16,-21 22-16,20 20 0,-20-21 0,21 0 15,0 22-15,-22-1 0,22 0 16,0 1-16,0-1 0,21 0 16,-21 1-16,21-1 0,0 0 0,0 1 15,0-1-15,0-21 0,0 21 16,0-20-16,21-1 0,0 0 0,21 21 15,-20-42-15,-1 0 0,0 21 16,21-21-16,1 0 0,-22 0 0,21 0 16,0 0-16,-20-21 0,20 0 15,0 0-15,1 0 0,-1 0 0,-21-1 16,21-20-16</inkml:trace>
  <inkml:trace contextRef="#ctx0" brushRef="#br1" timeOffset="116296.13">24320 10626 0,'0'0'0,"0"-21"16,0-22-16,0 22 0,0 0 0,0 0 15,0 0-15,0-1 0,0 1 0,-21 42 32,21 1-32,-21 20 15,0-21-15,21 21 0,0 22 16,0-22-16,-21 1 0,21 20 0,-21 1 15,21-22-15,-22 21 0,22 1 0,0-22 16,0 22-16,0-22 0,-21 0 16,21 22-16,0-22 0,0-21 15,0 22-15,0-22 0,0 0 0,0 0 16,0 0-16,0 1 0,0-1 0,21-21 16,1 0-1,-1 0-15,0 0 16,-21-21-16,21-1 0,0 22 0</inkml:trace>
  <inkml:trace contextRef="#ctx0" brushRef="#br1" timeOffset="117602.68">24998 11028 0,'0'0'0,"0"-42"15,0 20-15,0 1 16,-21 0-16,-1 0 0,22 0 16,-21 21-16,0 0 0,0-21 0,0 21 15,0 0-15,-1 0 0,-20 21 16,21 0-16,0-21 0,0 42 0,-22-21 16,1 43-16,21-22 0,0 1 15,-1-1-15,1 0 0,21 1 16,-21-1-16,21 0 0,-21-21 15,21 22-15,0-22 0,0 0 0,0 0 16,0 0-16,0 1 0,0-1 16,21-21-16,0 0 0,0 0 0,1 0 15,-1 0-15,0 0 0,0 0 16,0 0-16,22-21 0,-22-1 0,0 22 16,21-21-16,-21 0 0,1 0 0,20 0 15,-21 0-15,0-22 0,0 22 0,1-21 16,-1-1-16,0 22 0,0-21 0,-21 21 15,0-22-15,21 22 0,-21-21 16,21 21-16,-21 0 0,0-1 16,0 44 15,-21-1-31,0 0 0,21 0 16,-21 0-16,21 22 0,0-22 0,-21 21 15,21 0-15,-21 1 0,21-22 16,-22 21-16,22-21 0,0 22 0,0-22 15,0 0-15,0 0 0,0 0 16,0 1-16,22-1 0,-1-21 0,0 21 16,0-21-16,0 0 0,22 0 15,-22 0-15,0 0 0,0 0 16,0 0-16,0-21 0,22 0 0,-22-1 16,0 1-16,0 0 0,0 0 15,1-21-15,20 20 0,-21-20 0,0 0 16,0 21-16,-21-22 0,22 1 0,-22 21 15,0 0-15,0-1 0,0 1 16,0 0-16,-22 42 16,1-21-1,21 43-15,0-22 0,0 0 16,-21 0-16,21 21 0,0-20 0,0-1 16,0 21-16,0-21 0,0 0 0,0 1 15,0-1-15,0 0 0,0 0 16,0 0-16,0 0 15,0 1-15,0-44 47,-21 1-47,0 0 16,21 0-16,0 0 16,-21 21-16,21-21 15,-22 21-15,1 0 16,21 21-1,0 0-15,0 0 0,0 0 16,0 0-16,0 1 16,0-1-16,0 0 0,21-21 15,-21 21 1,22-21-16,-1 0 0,0 0 0,21 0 16,-21 0-16,1 0 0,20 0 0,-21 0 15,21-21-15,-20 21 0,20-21 16,-21 0-16,21-1 0,1 1 15,-22 0-15,21 0 0,-21 0 0,22-22 16,-22 1-16,21 21 0,-21-21 0,1-1 16,-1 1-16,21-22 0,-42 43 15,21-21-15,-21 21 0,0 0 16,-21 21 0,0 0-16,0 0 0,0 0 0,-1 21 15,-20-21-15,21 21 0,0 0 0,0 0 16,21 22-16,0-22 0,0 0 0,0 21 15,0-21-15,0 1 0,0-1 16,0 0-16,0 21 0,0-21 0,21 1 16,-21-1-16,21 0 0,-21 0 15,0 0-15,0 0 0,0 1 16,0-1 0,-21-21-16,0 21 15,-1-21-15,1 0 16,0 0-1,0 0 17,21-21-32,0 0 15,-21 21-15</inkml:trace>
  <inkml:trace contextRef="#ctx0" brushRef="#br1" timeOffset="118619.61">23495 7789 0,'0'0'0,"-21"0"0,0 0 16,21 22 15,21-22-31,0 0 0,0 0 0,21 0 16,1 0-16,-1 21 0,22-21 15,-1 0-15,1 0 0,20 0 0,-20 0 16,20 0-16,-20 0 0,21 0 0,-1 0 16,1 0-16,-22 0 0,22 0 15,-21 0-15,20 0 0,-20 0 16,-22 0-16,22 0 0,-22 0 0,0 0 15,-21 0-15,22 0 0,-22 0 16,-42 0 15,0 0-31,-1-21 16,1 21-16,0 0 0</inkml:trace>
  <inkml:trace contextRef="#ctx0" brushRef="#br1" timeOffset="119069.35">24744 7599 0,'0'0'0,"21"0"15,-21 21 1,21 0-16,0-21 15,0 0-15,1 21 0,-1-21 16,0 0-16,0 0 0,0 0 16,0 0-16,22 0 0,-22 0 15,0 0-15,21 0 0,-20 0 0,-1 0 16,0 0-16,0 0 0,0 0 0,0 0 16,1 0-16,-22-21 15,-22 21 16,1 0-31,0 0 16,0 0-16,0 21 0,0 1 0,-1-1 16,1 0-16,0 21 0,-21 1 15,-1-1-15,22 21 0,-21-20 0,21-1 16,-22 0-16,1 1 0,0-1 16,21 0-16,-1 1 0,-20-22 0,21 21 15,0-21-15,0 22 16,21-22-16,0 0 0</inkml:trace>
  <inkml:trace contextRef="#ctx0" brushRef="#br1" timeOffset="119858.9">26776 7451 0,'0'-21'0,"21"-1"16,-21 1-16,21 0 15,0 0-15,0 21 0,-21-21 16,22 0-16,-1-22 0,0 22 0,0 0 16,0 0-16,0-22 0,1 22 15,-1 0-15,0-21 0,0 21 16,0-1-16,0 1 0,-21 0 0,0 0 15,22 0-15,-22 0 0,0-1 16,0 44 15,-22-22-31,1 42 0,0-21 16,0 21-16,0 1 0,0 20 0,-1 1 16,22-1-16,-21 1 0,0-1 15,21-20-15,-21 20 0,21 1 0,0-22 16,0 0-16,0 22 0,0-22 0,0-21 15,21 64-15,-21-64 16,21 0-16,-21 22 0,21-22 16,-21 0-16,0 0 0,0 0 0,0 0 15,-21-21 1,0 0-16,-21 0 0,21 0 16,-1 0-16,-20 0 0,21 0 0,0 0 15,-22 0-15,22-21 0,0 21 16,0 0-16,0-21 0,0 0 0,-1 21 15,1-21-15,21 0 32,0-1-32,21 1 15,1 21-15,-1-21 0,0 21 0</inkml:trace>
  <inkml:trace contextRef="#ctx0" brushRef="#br1" timeOffset="120375.61">27347 7514 0,'0'0'0,"0"21"47,0 1-47,0-1 0,0 0 0,0 21 15,0-21-15,0 1 0,-21-1 0,21 21 16,-21-21-16,21 0 15,0 1-15,0-1 0,0 21 0,-21-21 16,21 0-16,0 1 0,0-1 16,0 0-1,0-42 17,0 0-32,0-1 15,0 1-15,0 0 0,0 0 0,0-21 16,0 20-16,21 1 0,0-21 0,-21 21 15,21-22-15,0 22 0,1-21 16,-22 0-16,21 20 0,0 1 0,0-21 16,21 21-16,-20 21 0,-1-21 15,21 21-15,-21 0 0,0 0 16,1 21-16,-1 0 0,0 0 0,0 21 16,0-20-16,-21 20 0,0-21 0,0 21 15,0 1-15,0-22 0,0 21 16,0-21-16,-21 22 0,0-22 0,0 0 15,21 21-15,-21-42 0,21 22 0,0-1 16,0 0-16,0 0 16,21-42 15,0 21-31,-21-21 0,21 0 16</inkml:trace>
  <inkml:trace contextRef="#ctx0" brushRef="#br1" timeOffset="120677.95">28152 7070 0,'0'0'16,"21"-21"-16,-21 42 16,0 0-16,0 0 15,0 21-15,0 1 16,-21-1-16,21 0 0,-22 22 0,22-22 15,-21 22-15,0-22 0,21 22 16,-21-22-16,0 0 0,0 22 0,-1-22 16,1-21-16,0 22 0,0-1 0,21-21 15,-21 0-15,21 0 0,0 1 16,0-1-16,0 0 0,0 0 0,21-21 16,0 0-16,0 0 0,0 0 15,1 0-15,-1-21 16,0 0-16,-21 0 0,0-1 0,21 1 15,-21 0-15</inkml:trace>
  <inkml:trace contextRef="#ctx0" brushRef="#br1" timeOffset="120870.84">27919 7557 0,'-43'0'15,"65"0"1,-1 0-1,0 0-15,0 0 0,0 0 16,0 0-16,22 0 0,-22 0 0,0 0 16,21 0-16,-20 0 0,20 0 0,-21 0 15,0 0-15,0-22 0,1 22 0,-1-21 16,0 21-16,0 0 0</inkml:trace>
  <inkml:trace contextRef="#ctx0" brushRef="#br1" timeOffset="121255.99">28427 7726 0,'0'21'0,"21"-21"16,0 0-16,0 0 15,0-21-15,1 21 0,-1-21 16,0 0-16,0 21 0,0-22 15,22 1-15,-43 0 0,21 0 0,0 0 16,0 0-16,-21-1 0,0 1 16,0 0-16,0 0 0,-21 21 15,-21 0 1,20 21-16,1 0 0,0 0 16,0 1-16,0-1 0,0 0 0,-1 21 15,1-21-15,21 1 0,0-1 16,0 0-16,-21 21 0,21-21 0,0 1 15,0-1-15,0 0 0,0 0 16,21-21-16,-21 21 16,21-21-16,1 0 0,-1 0 0,-21 21 15,21-21-15,0 0 0,0 0 0,22 0 16,-22 0-16,0 0 0,0 0 16,0-21-16</inkml:trace>
  <inkml:trace contextRef="#ctx0" brushRef="#br1" timeOffset="121668.75">28935 7620 0,'0'0'0,"0"-21"0,0 0 0,0 0 15,0-1-15,0 1 0,0 0 16,21 0-16,0 0 16,0 21-16,0 0 15,1 0-15,-1 0 0,0 0 16,0 0-16,0 21 0,22-21 15,-22 21-15,0 0 0,-21 22 0,21-22 16,-21 0-16,21 0 0,-21 0 0,0 22 16,0-22-16,0 0 0,0 0 15,0 0-15,0 0 0,-21-21 0,0 22 16,0-22-16,21 21 0,-21-21 16,-1 0-16,22-21 31,0-1-16,0 1-15,0 0 16,22 0-16,-22 0 0,21 0 0,-21-1 16,21 1-16,0 0 0,-21 0 15,21 0-15,0 0 0,-21-22 0,22 22 16,-22 0-16,21 0 0,0 0 16,0-1-16,0 22 15,0 0 1,1 0-16</inkml:trace>
  <inkml:trace contextRef="#ctx0" brushRef="#br1" timeOffset="122402.03">29464 7811 0,'42'0'16,"-21"0"-16,1 0 15,-1 0-15,0-22 0,-21 1 16,21 21-16,0-21 0,0 0 0,1 0 16,-1-22-16,0 22 0,-21 0 15,21-21-15,0-1 0,0 22 0,-21-21 16,0 0-16,22-1 0,-22 1 16,21 0-16,-21-1 0,21 1 15,-21 21-15,0-22 0,21 22 0,-21 0 16,21 0-16,-21 0 0,0 0 0,0 42 31,0 21-31,0 0 0,-21 1 0,0-1 16,21 22-16,-21-1 0,0 1 15,-1-1-15,1 1 0,0-1 0,21 1 16,-21-1-16,0 1 0,0 20 0,-1-20 16,22-1-16,-21 1 0,0-1 15,21 1-15,-21-1 0,0 1 0,21-1 16,-21-20-16,-1 20 0,22 1 15,-21-22-15,0 21 0,21 1 16,0-22-16,-21 22 0,0-22 0,21 0 16,-21 22-16,21-22 0,0 1 0,0-22 15,0 21-15,0-21 0,0 22 16,0-22-16,0 0 0,0 0 0,0 0 16,21-21-16,0 0 0,0 0 15,0 0-15,0 0 0,22 0 16,-1-21-16,0 0 0,1 21 0,-1-21 15,0 0-15,1-1 0,-1 1 0,0-21 16,1 21-16,-1-22 0,-21 1 16,0 0-16,1-1 0,-1 1 15,-21 0-15,0-1 0,0-20 0,0 21 16,0-1-16,0 1 0,-21-22 16,-22 22-16,22 21 0,-21-21 0,21-1 15,-22 22-15,1-21 0,21 21 0,-22-1 16,22 1-16,-21 0 0,21 21 15,0-21-15,21 0 0,-22 21 16,22-21-16,0-1 16,22 22-16,-22-21 15,21 21-15,0 0 0,0-21 16,0 21-16,0-21 0,1 21 0,-1-21 16,0 0-16,0 21 0,0-22 15,22 22-15,-22-21 0,0 0 0</inkml:trace>
  <inkml:trace contextRef="#ctx0" brushRef="#br1" timeOffset="122919.25">30501 7366 0,'0'0'0,"-85"0"16,64 0-16,0 0 15,-21 0-15,-1 21 0,22 0 16,-21 22-16,0-22 0,20 0 0,-20 21 16,21-20-16,0 20 0,-22-21 15,22 21-15,21-20 0,0-1 0,-21 21 16,21-21-16,0 0 0,0 1 0,0-1 16,21 0-16,0 0 15,1-21-15,-1 0 0,0 21 0,0-21 16,0 0-16,0 0 0,22 0 15,-22 0-15,0 0 0,21-21 0,-20 0 16,-1 21-16,21-21 0,-21 0 0,0-1 16,1 1-16,-1 0 15,0-21-15,0 21 0,0-22 0,0 22 16,-21-21-16,0 21 0,22-22 16,-22 22-16,0 0 0,0 0 0,-22 42 31,1-21-16,21 21-15,-21 0 0,21 22 16,0-22-16,0 0 0,0 0 0,0 0 16,0 0-16,0 1 0,0-1 15,0 0-15,0 0 0,0 0 16,21-21 0,0 0-16,1 0 0,-1 0 0,0 0 15,0 0 1,0 0-16,0-21 0,1 0 0</inkml:trace>
  <inkml:trace contextRef="#ctx0" brushRef="#br1" timeOffset="123193.78">31221 7239 0,'0'0'0,"0"-21"0,0 0 0,0 0 15,-21 21-15,-1-22 16,1 22-16,0 0 0,0 0 15,0 22-15,0-1 0,-1 0 0,1 21 16,0-21-16,0 22 0,0-1 0,0-21 16,-1 22-16,1-1 0,21-21 15,-21 21-15,21-20 0,0 20 0,0-21 16,0 0-16,0 0 0,0 1 16,0-1-16,0 0 0,0 0 0,21-21 15,-21 21-15,21-21 0,1 0 16,-1 0-16,0 0 0,0 0 15,0 0-15,0 0 0,22 0 0,-22-21 0,0 21 16</inkml:trace>
  <inkml:trace contextRef="#ctx0" brushRef="#br1" timeOffset="123650.52">31538 7430 0,'0'21'16,"21"-21"-1,1 0-15,-1 0 16,0 0-16,0 0 0,0 0 16,0-21-1,1 21-15,-22-22 0,21 1 0,0 21 16,-21-21-16,0 0 0,21 0 15,-21 0-15,21-1 0,-21 1 0,0 0 16,0 0-16,0 0 0,0 0 16,0-1-16,0 1 0,-21 21 15,0 0-15,0 0 0,0 0 16,-1 21-16,1 1 0,-21-1 0,21 21 16,0-21-16,-1 22 0,1-22 0,0 21 15,0 0-15,0-20 0,21 20 16,0-21-16,0 21 0,0-20 0,0-1 15,21 0-15,0 0 16,0 0-16,0 0 0,1 1 0,-1-22 16,21 21-16,0-21 0,-20 0 15,20 0-15,0 0 0,-21 0 0,22 0 16,-22 0-16,0 0 0,0-21 0,0 21 16,1-22-16,-22 1 0,21 0 15,0 0-15,-21 0 0</inkml:trace>
  <inkml:trace contextRef="#ctx0" brushRef="#br1" timeOffset="132094.38">27432 10647 0,'0'0'0,"0"-21"15,21 0 1,-21-1-16,0 1 0,0 0 16,0 0-16,0 0 15,0 0-15,0-1 0,0 1 16,0 42 31,0 1-47,0-1 15,21 21-15,0-21 0,1 22 0,-1-1 16,0 0-16,21 1 16,1-1-16,-22 0 0,21 1 0,0-1 15,1 21-15,-1-20 0,0-1 0,1 22 16,-22-22-16,21 21 0,1-20 15,-1 20-15,-21-20 0,21-1 0,1 21 16,-1-20-16,-21-1 0,22-21 16,-22 22-16,0-1 0,0-21 0,0 0 15,0 22-15,1-22 0,-1 0 0,-21 0 16,21 0 0,-21-42 15,0 0-16,0 0-15,-21 0 16,21-1-16,0 1 16,0 0-16,-21 0 0,21 0 0,-22-22 15</inkml:trace>
  <inkml:trace contextRef="#ctx0" brushRef="#br1" timeOffset="132558.4">28765 10456 0,'0'0'15,"0"-42"1,0 21-16,-21 21 31,0 0-31,0 0 0,-21 0 16,20 21-16,1 21 15,-21-20-15,0 20 0,-1 21 0,1-20 0,0 20 16,-22 1-16,1-22 16,-1 22-16,1 20 0,-1-20 0,-21-1 15,22 1-15,-22-1 0,22 1 16,-1-1-16,1 1 0,-1-22 0,22 0 15,-22 1-15,22-1 0,0 0 0,-1-20 16,22 20-16,-21-21 0,21 0 16,0 0-16,-1-21 0,1 22 0,0-22 15,21 21-15,-21-21 32,0 0-17,0 0 1,-1-21-1,1-1-15,0 22 0,0-21 0</inkml:trace>
  <inkml:trace contextRef="#ctx0" brushRef="#br1" timeOffset="160542.32">2053 7535 0,'-21'0'32,"42"-21"61,0 0-93,-21 0 16,21 21-16,1-21 0,-1 0 16,0 21-16,0-22 0,0 22 15,0-21-15,1 0 16,-1 0-16,-21 0 16,21 21-16,0 0 15,-21-21-15,21-1 16,0 1-16</inkml:trace>
  <inkml:trace contextRef="#ctx0" brushRef="#br1" timeOffset="160902.1">2857 7006 0,'22'0'0,"-22"-21"31,21 21-15,-21-21-16,21 21 15,0-21-15,0 21 16,0-21-16,1 21 15,-1 0-15,-21-22 0,21 22 16,0 0-16,-21-21 0,21 21 0,0-21 16,1 21-16,-1-21 0,0 0 15,0 21-15,0 0 16,-21-21-16,0-1 16,0 1-1</inkml:trace>
  <inkml:trace contextRef="#ctx0" brushRef="#br1" timeOffset="161221.94">3704 6541 0,'0'0'0,"21"0"15,0-22-15,1 1 16,-1 21-16,0 0 16,-21-21-16,21 0 0,0 21 15,0-21-15,1 0 16,-1 21 0,-21-22-16,21 22 15,0-21-15,-21 0 16,21 21-16,-21-21 15,21 21-15,-21-21 16,0 0 0,22 21-1</inkml:trace>
  <inkml:trace contextRef="#ctx0" brushRef="#br1" timeOffset="161482.79">4297 6223 0,'21'0'16,"0"0"-1,-21-21 17,21 21-32,0 0 15,1 0 1,-1-21-1,0 21 1,0-21-16,0 21 0,22-22 16,-22 22-16,0-21 0,21 21 15,-21-21-15,1 21 0,-1 0 0</inkml:trace>
  <inkml:trace contextRef="#ctx0" brushRef="#br1" timeOffset="162102.44">5207 5884 0,'0'0'0,"0"-21"0,0 0 31,0 0-31,21 0 16,-21 0-1,21 21 79,-21 21-78,0 0-1,21-21-15,-21 21 0,22 0 0,-22 0 16,0 1-16,21-22 16,-21 21-16,21-21 0,0 21 0,-21 0 15,21-21-15,0 0 16,-21 21-16,22-21 0,-1 0 0,-21 21 15,21 1-15,0-22 0,0 0 16,0 0-16,-21 21 0,22-21 16,-1 0-16,0 0 0,0 0 0,0 0 15,-21 21-15</inkml:trace>
  <inkml:trace contextRef="#ctx0" brushRef="#br1" timeOffset="162340.29">5715 6075 0,'-42'0'0,"84"0"0,-42 21 0,21-21 16,0 0-1,-21 21 1,21-21 0,1 21-16,-1-21 0,-21 22 15,21-22-15,0 0 16,-21 21 0,21-21-16,0 21 15,1-21 1,-1 21-1,0-21 1,-21 21 0,21-21-16</inkml:trace>
  <inkml:trace contextRef="#ctx0" brushRef="#br1" timeOffset="162765.06">6054 6287 0,'21'0'15,"-42"0"-15,63 21 16,-21-21-1,0 21-15,0-21 16,1 0 0,-22 21-16,21-21 0,-21 21 15,21-21 1,-21 21-16,21-21 16,-21 22-16,0-1 15,21-21-15,0 0 16,-21 21-16,22-21 15,-1 0-15,-21 21 16,21-21-16,0 0 16,-21 21-16,21-21 0,0 0 15,1 21-15,-1-21 16,0 22-16,-21-1 0,21-21 16,0 0-16,0 0 0,-21 21 15,22-21-15,-22 21 0,21-21 16,0 0-16,-21 21 0,21-21 15,0 0 1,0 21 0,1-21-1,-1 0-15,0 0 16,0 22 0,0-22-16,0 0 0,1 0 0</inkml:trace>
  <inkml:trace contextRef="#ctx0" brushRef="#br1" timeOffset="162975.94">7281 6837 0,'0'0'0,"0"21"15,21-21 1,-21 21 0,0 0 30,0 1-14</inkml:trace>
  <inkml:trace contextRef="#ctx0" brushRef="#br1" timeOffset="163202.81">7726 7112 0,'0'21'0,"0"-42"0,0 63 16,0-20 0,0-1 15,21-21-31,0 0 16,0 0-1,0 0-15,1 0 16,-1 0-1,0 0 1,0 0-16,0 0 0,-21 21 0</inkml:trace>
  <inkml:trace contextRef="#ctx0" brushRef="#br1" timeOffset="163429.68">8213 7366 0,'0'0'15,"21"0"-15,0 21 0,-21 0 0,21-21 16,0 22-16,-21-1 15,0 0 1,21-21 0,1 0-1,-22 21 1,21-21 15,0 0 0</inkml:trace>
  <inkml:trace contextRef="#ctx0" brushRef="#br1" timeOffset="163614.07">8488 7578 0,'0'0'0,"0"21"0,-21-21 93,-1 0-93,1 0 16,0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4D3E-EC2B-429F-856F-37A23DDD9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2207E-D3E6-42C0-9612-CDCE3C445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5223C-3F41-4FDA-A4D0-3C96DB43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F853-9FA4-48E5-96BD-FB8C8915D12A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75465-AAE2-45B1-9AB8-FE8FFAB2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8DCF0-B3E3-4118-A945-9A67ABFD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DFD2A-B0F2-4638-A944-F09B3E1F1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89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695F-31A1-4712-86FA-071198AD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D5A1C-91E4-4D44-B78B-9F1AFA60C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8A2D0-6662-49BE-B068-B7BB4EB2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F853-9FA4-48E5-96BD-FB8C8915D12A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ABFD4-0EFE-4A8A-B9F2-3437EC63F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A8294-0DA9-47CF-AA9D-5CF3E518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DFD2A-B0F2-4638-A944-F09B3E1F1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51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622B3-C927-4932-AC7B-84E75B13D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555B5-3AB8-4C6D-A66D-FDC5E975E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CB557-0FFD-4C26-9C74-7FF2C9E46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F853-9FA4-48E5-96BD-FB8C8915D12A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3A7E7-1A71-48F8-B737-1942CBEC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4DE7A-6404-4BC7-8DD5-A26AD897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DFD2A-B0F2-4638-A944-F09B3E1F1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83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48CD2-7394-4AC5-A08F-7A8678A5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31AE-A757-46B8-8D6F-0889C2D71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73E34-42B5-461A-BD5A-65443FE8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F853-9FA4-48E5-96BD-FB8C8915D12A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B54BC-7757-40DF-9032-06B1BD053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9A27D-4B33-41AB-A240-1767D9D0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DFD2A-B0F2-4638-A944-F09B3E1F1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71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27DE3-2423-4214-861D-700DA0D5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520EA-EEA1-4D2B-8FDD-60254BF14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67D86-BFE2-45CC-B6FF-305E44E7D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F853-9FA4-48E5-96BD-FB8C8915D12A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5AC15-8095-4B56-97D6-56CA135FB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25D8E-0EFC-4703-B2B3-399AD3C5C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DFD2A-B0F2-4638-A944-F09B3E1F1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16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89B8-E8CC-41C7-9208-52573317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32A73-07E3-499B-8CE3-6B587B2BD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73837-5977-46BC-AD7E-04CDEFC1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F4C8F-DE08-4C3C-9853-2AED324A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F853-9FA4-48E5-96BD-FB8C8915D12A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B35C0-C819-40CC-B54B-7E46D8A43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255D1-8F50-4BD1-9014-01378E08B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DFD2A-B0F2-4638-A944-F09B3E1F1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68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B7CC3-BEC6-4A7B-BC0C-9194E080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7D7B8-92AE-41EF-80B6-D7C1AAAC5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5B5C8-A226-47CF-B79F-59A6E63D7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B2A4E-379B-4161-A045-0A4BABD5A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E8A4E9-5FC5-49F3-B2F8-304D01A93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4991E9-2567-4A6A-BF2F-20251C12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F853-9FA4-48E5-96BD-FB8C8915D12A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99613-A14B-4EF2-9105-03993901E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C72B05-5E12-4B45-B5FF-BA83CF3B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DFD2A-B0F2-4638-A944-F09B3E1F1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65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BF530-931C-413F-8A9D-CD3F7677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9BB26-E20A-4CFB-B25F-1BFD2FA2A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F853-9FA4-48E5-96BD-FB8C8915D12A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3B668-D00D-467D-B210-18536E64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EBF3A4-C460-447D-B5EC-FDFEFAA6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DFD2A-B0F2-4638-A944-F09B3E1F1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96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63C90-4ED1-4730-8838-1131F2D5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F853-9FA4-48E5-96BD-FB8C8915D12A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0B88A-4CB7-418F-B8E3-DC4E9453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4D857-B376-45C2-9F8E-2FB73345D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DFD2A-B0F2-4638-A944-F09B3E1F1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73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FFF07-A0E9-4EE7-A98D-16FEE9800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7403E-52CF-49DE-818B-A07543FC0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58354-DD61-441D-8DAC-30512E47F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03A99-A6A7-4DE9-BE98-4B6DF5C7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F853-9FA4-48E5-96BD-FB8C8915D12A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BA477-3BB3-47B1-A3A3-F39A073B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CBE42-07C4-45F5-92FF-8E10E7CE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DFD2A-B0F2-4638-A944-F09B3E1F1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81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6C8E-A625-4862-8BF0-379498B29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48DCB4-5837-413E-AD1A-F8521A275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2F52D-7C36-4B5E-83D3-A8625E8CD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E2024-EC37-4902-975F-13D4AE19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F853-9FA4-48E5-96BD-FB8C8915D12A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2EEE6-F59A-4257-AAEC-E9FB00D4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EE78C-C886-4923-99E0-BAF58E8A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DFD2A-B0F2-4638-A944-F09B3E1F1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092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282373-2C2D-4C4F-A917-581B0DB9F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30701-5041-4EA7-8BF8-3DA80CE65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0F243-8C94-4660-AE1F-2E00A0E44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0F853-9FA4-48E5-96BD-FB8C8915D12A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22B54-672E-479B-9D0A-31E48943E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5C5E6-FC29-495E-9E36-9575D36BC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DFD2A-B0F2-4638-A944-F09B3E1F1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60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C81B-B76E-4B32-B021-59FCA13D46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C6FB9-B41C-44A3-8FE4-202B550A2E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D7198B-0BFD-4353-979F-21C66D57E1A2}"/>
                  </a:ext>
                </a:extLst>
              </p14:cNvPr>
              <p14:cNvContentPartPr/>
              <p14:nvPr/>
            </p14:nvContentPartPr>
            <p14:xfrm>
              <a:off x="914400" y="122040"/>
              <a:ext cx="4526640" cy="428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D7198B-0BFD-4353-979F-21C66D57E1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040" y="112680"/>
                <a:ext cx="4545360" cy="430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898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C81B-B76E-4B32-B021-59FCA13D46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C6FB9-B41C-44A3-8FE4-202B550A2E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984234-E2AA-4053-9B6C-B04F76CDD57F}"/>
                  </a:ext>
                </a:extLst>
              </p14:cNvPr>
              <p14:cNvContentPartPr/>
              <p14:nvPr/>
            </p14:nvContentPartPr>
            <p14:xfrm>
              <a:off x="304920" y="137160"/>
              <a:ext cx="7727040" cy="608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984234-E2AA-4053-9B6C-B04F76CDD5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127800"/>
                <a:ext cx="7745760" cy="609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E4A0CA3-AF8E-4BA5-8D90-C243EFD21DFE}"/>
                  </a:ext>
                </a:extLst>
              </p14:cNvPr>
              <p14:cNvContentPartPr/>
              <p14:nvPr/>
            </p14:nvContentPartPr>
            <p14:xfrm>
              <a:off x="6286320" y="1783080"/>
              <a:ext cx="4717440" cy="2278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E4A0CA3-AF8E-4BA5-8D90-C243EFD21D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76960" y="1773720"/>
                <a:ext cx="4736160" cy="229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748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C81B-B76E-4B32-B021-59FCA13D46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C6FB9-B41C-44A3-8FE4-202B550A2E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A7341C-005E-4DF4-88DA-6AE23C248C75}"/>
                  </a:ext>
                </a:extLst>
              </p14:cNvPr>
              <p14:cNvContentPartPr/>
              <p14:nvPr/>
            </p14:nvContentPartPr>
            <p14:xfrm>
              <a:off x="106560" y="472320"/>
              <a:ext cx="8237520" cy="351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A7341C-005E-4DF4-88DA-6AE23C248C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462960"/>
                <a:ext cx="8256240" cy="353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209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C81B-B76E-4B32-B021-59FCA13D46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C6FB9-B41C-44A3-8FE4-202B550A2E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A734EA-6B13-4087-B1DB-7BCC5A49201F}"/>
                  </a:ext>
                </a:extLst>
              </p14:cNvPr>
              <p14:cNvContentPartPr/>
              <p14:nvPr/>
            </p14:nvContentPartPr>
            <p14:xfrm>
              <a:off x="548640" y="114480"/>
              <a:ext cx="11117880" cy="5478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A734EA-6B13-4087-B1DB-7BCC5A4920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280" y="105120"/>
                <a:ext cx="11136600" cy="54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844BAB1-E02D-4097-B9EE-C6CC2C6AB0BF}"/>
                  </a:ext>
                </a:extLst>
              </p14:cNvPr>
              <p14:cNvContentPartPr/>
              <p14:nvPr/>
            </p14:nvContentPartPr>
            <p14:xfrm>
              <a:off x="1066680" y="2735640"/>
              <a:ext cx="3482640" cy="2568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844BAB1-E02D-4097-B9EE-C6CC2C6AB0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7320" y="2726280"/>
                <a:ext cx="3501360" cy="258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382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C81B-B76E-4B32-B021-59FCA13D46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C6FB9-B41C-44A3-8FE4-202B550A2E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CB0CBC-51D8-4DC2-84B5-BB4012CB0A35}"/>
                  </a:ext>
                </a:extLst>
              </p14:cNvPr>
              <p14:cNvContentPartPr/>
              <p14:nvPr/>
            </p14:nvContentPartPr>
            <p14:xfrm>
              <a:off x="205560" y="152280"/>
              <a:ext cx="11819160" cy="5723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CB0CBC-51D8-4DC2-84B5-BB4012CB0A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142920"/>
                <a:ext cx="11837880" cy="574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186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C81B-B76E-4B32-B021-59FCA13D46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C6FB9-B41C-44A3-8FE4-202B550A2E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AAB042-E51D-479D-BCD9-67151661504D}"/>
                  </a:ext>
                </a:extLst>
              </p14:cNvPr>
              <p14:cNvContentPartPr/>
              <p14:nvPr/>
            </p14:nvContentPartPr>
            <p14:xfrm>
              <a:off x="167760" y="198000"/>
              <a:ext cx="11468160" cy="665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AAB042-E51D-479D-BCD9-6715166150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188640"/>
                <a:ext cx="11486880" cy="667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02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C81B-B76E-4B32-B021-59FCA13D46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C6FB9-B41C-44A3-8FE4-202B550A2E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3AA7DB-18A3-437A-B0DC-B47A43CD611C}"/>
                  </a:ext>
                </a:extLst>
              </p14:cNvPr>
              <p14:cNvContentPartPr/>
              <p14:nvPr/>
            </p14:nvContentPartPr>
            <p14:xfrm>
              <a:off x="106560" y="129600"/>
              <a:ext cx="11415240" cy="5220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3AA7DB-18A3-437A-B0DC-B47A43CD61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120240"/>
                <a:ext cx="11433960" cy="523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4800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C81B-B76E-4B32-B021-59FCA13D46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C6FB9-B41C-44A3-8FE4-202B550A2E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060A7E-70EB-4255-8096-5E60D2301B34}"/>
                  </a:ext>
                </a:extLst>
              </p14:cNvPr>
              <p14:cNvContentPartPr/>
              <p14:nvPr/>
            </p14:nvContentPartPr>
            <p14:xfrm>
              <a:off x="274320" y="144720"/>
              <a:ext cx="10698840" cy="627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060A7E-70EB-4255-8096-5E60D2301B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135360"/>
                <a:ext cx="10717560" cy="629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691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2021-05-07T01:24:55Z</dcterms:created>
  <dcterms:modified xsi:type="dcterms:W3CDTF">2021-05-07T01:55:04Z</dcterms:modified>
</cp:coreProperties>
</file>