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03:09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318 0,'21'0'47,"-21"-22"-47,21 22 16,-21-21-16,0 0 16,21 21-16,-21-21 0,21 0 15</inkml:trace>
  <inkml:trace contextRef="#ctx0" brushRef="#br0" timeOffset="3520.19">2625 614 0,'0'0'0,"0"-21"0,0 0 16,-22 21 15,1 0-31,0 21 16,0 21-16,21-21 0,-21 22 15,0-1-15,-1 21 16,22 1-16,-21-1 0,0 1 0,0-1 16,21-20-16,-21 20 0,0 1 15,-1-22-15,1 22 0,0-22 0,0 0 16,21 1-16,-21-1 0,0 0 15,21-21-15,0 22 0,0-22 0,-22 0 16,22 0-16,0 0 0,0-42 31,0 0-15,0 0-16,0 0 0,0-22 16,0 22-16,22-21 0,-1 0 0,-21-1 15,21 1-15,0 0 0,0-22 0,0 22 16</inkml:trace>
  <inkml:trace contextRef="#ctx0" brushRef="#br0" timeOffset="3824.02">2709 529 0,'0'0'0,"0"21"0,0 1 0,0 20 15,0 0-15,0 1 0,0-1 16,0 21-16,0 1 0,0-1 0,0 1 0,0-22 16,0 22-16,0-1 15,0-20-15,0 20 0,0-21 0,0 1 16,0-1-16,-21 0 0,21 1 16,0-1-16,0-21 0,0 22 0,0-22 15,0 0-15,0 0 0,0 0 16,0 0-16,0-42 31,0 0-31,-21 0 16,21 0-16,-21 0 15</inkml:trace>
  <inkml:trace contextRef="#ctx0" brushRef="#br0" timeOffset="4079.87">2222 1397 0,'0'0'0,"22"0"0,-1 0 0,0 0 16,21 0-16,-21-21 0,22 21 15,-1 0-15,-21-21 0,22 0 0,-22 21 16,21 0-16,-21-22 0,22 22 15,-22 0-15,0 0 0,0-21 16,0 21-16,0 0 0</inkml:trace>
  <inkml:trace contextRef="#ctx0" brushRef="#br0" timeOffset="5064.32">3725 1355 0,'0'-21'0,"0"-1"16,0 1 0,0 0-16,0 0 15,0 0-15,0 0 16,0-1-16,-21 22 16,0-21-16,0 21 0,0 0 0,-1 0 15,-20 0-15,21 0 0,-21 0 16,20 0-16,-20 0 0,0 21 0,-1 1 15,22-1-15,-21 0 0,0 0 16,-1 0-16,22 22 0,0-22 0,0 0 16,0 21-16,-1-21 0,22 1 15,0-1-15,0 0 0,0 0 0,0 0 16,0 0-16,22-21 0,-1 0 16,0 0-16,0 0 0,0 0 0,0 0 15,22 0-15,-22 0 16,21 0-16,1-21 0,-1 0 0,-21 0 15,21 0-15,1 21 0,-1-21 16,-21-1-16,22 1 0,-22 0 0,0 0 16,0 0-16,0 0 0,0-1 15,-21 1-15,0 0 0,0 0 16,22 21-16,-22-21 16,0 42 15,0 0-31,0 0 0,0 0 15,0 1-15,0-1 0,0 21 16,0-21-16,-22 22 0,22-1 16,0 0-16,0 1 0,0-1 0,0 21 15,0-20-15,0 20 0,0 1 16,0-1-16,0 1 0,0-1 0,0 1 16,0 20-16,0-20 0,0 21 15,22-1-15,-22-20 0,0 20 0,0 1 16,21-21-16,-21 20 0,21-20 0,-21-1 15,21 22-15,-21-22 0,0 1 16,21 21-16,-21-22 0,21 1 0,-21-1 16,0-21-16,0 22 0,0-22 0,0 1 15,0-22-15,0 21 0,-21-21 16,0 0-16,0 1 16,0-22-16,0 0 0,-22 0 0,22 0 15,-21-22-15,21 1 0,-22 0 16,1-21-16,0 21 0,-1-43 0,1 22 15,0-22-15,-1 1 0,1-22 0,21 22 16,-22-22-16,1 0 0,21 1 16,0-1-16,0-21 0,-1 21 0,1 1 15,21-22-15,-21 21 0,21 22 16,0-22-16,0 0 0,21 22 0,0-1 16,1 1-16,-1 21 0,21-22 15,-21 22-15,22-22 0,-1 22 0,0 0 16,1-1-16,-1 1 15,0 0-15,22 20 0,-22-20 0,0 21 16,1-21-16,-1 20 0,-21 1 16,22-21-16</inkml:trace>
  <inkml:trace contextRef="#ctx0" brushRef="#br0" timeOffset="5479.08">4106 1312 0,'0'0'0,"21"0"0,1 0 16,-1 0-16,0 0 0,0-21 16,0 21-16,0-21 0,1 0 15,-1 21-15,0-21 0,0 0 16,0 21-16,0-22 0,-21 1 0,0 0 15,0 0-15,0 0 16,-21 21 0,0 0-1,0 0-15,0 21 0,-22-21 0,22 21 16,0 0-16,0 22 0,0-22 0,0 21 16,21-21-16,0 22 0,-22-22 15,22 21-15,0-21 0,0 0 16,0 22-16,0-22 0,0 0 0,22-21 15,-22 21-15,21 0 0,0-21 16,0 0-16,21 0 0,-20 0 0,-1 0 16,21 0-16,0 0 0,-20-21 0,20 0 15,0 0-15,-21 0 0,22 21 16,-22-21-16,21-1 0</inkml:trace>
  <inkml:trace contextRef="#ctx0" brushRef="#br0" timeOffset="5940.83">4868 1122 0,'0'21'15,"-21"-21"-15,21 21 0,0 0 0,-21 1 16,21-1-16,-21 0 0,21 0 16,0 0-16,-21 0 0,21 1 0,-22 20 15,1-21-15,21 0 0,-21 0 16,21 1-16,0-1 0,-21 0 0,21 0 15,-21 0-15,21 0 16,0-42 31,0 0-47,0 0 16,21 0-16,0 0 0,0-1 15,0 1-15,1-21 0,-1 21 0,0 0 16,0-22-16,0 22 0,22 0 15,-22 0-15,0 0 0,0-1 0,0 22 16,0 0-16,1 0 0,-1 22 16,-21-1-16,21 0 15,-21 0-15,0 21 0,0-20 16,0-1-16,0 21 0,0-21 16,0 0-16,0 1 0,0-1 0,0 21 15,-21-21-15,21 0 0,0 1 16,0-1-16,0 0 15,21-21 17,0-21-32</inkml:trace>
  <inkml:trace contextRef="#ctx0" brushRef="#br0" timeOffset="6607.59">5800 1355 0,'0'0'0,"0"-21"0,0-1 16,0 1-16,0 0 15,-22 0-15,1 21 0,0 0 16,0 0-16,0 0 0,0 0 15,-1 0-15,1 0 0,0 0 16,0 0-16,-21 21 0,20 0 0,-20 0 16,21 1-16,-21-1 0,20 0 15,1 0-15,0 21 0,0-20 0,21 20 16,0-21-16,0 21 0,0-20 16,0 20-16,0-21 0,0 0 0,0 0 15,0 1-15,0-1 0,21-21 0,0 21 16,0-21-16,1 0 0,-1 0 15,21 0-15,-21 0 0,0 0 0,1-21 16,20 21-16,-21-21 0,21-1 16,-20 1-16,20-21 0,-21 21 0,21 0 15,-20-22-15,20 1 0,-21 21 16,0-22-16,22 1 0,-22 0 16,0-1-16,0 1 0,0 0 0,-21-22 15,21 22-15,-21 0 0,22-1 16,-22-20-16,0 20 0,0 1 0,0 21 15,0-21-15,0 20 0,0 1 16,0 0-16,-22 21 0,1 0 16,0 0-16,21 21 15,-21 0-15,0 1 0,21 20 0,-21 0 16,-1 1-16,22 20 0,-21-21 16,0 22-16,21-22 0,-21 22 0,21-22 15,-21 22-15,21-22 0,-21 0 16,21 1-16,0-1 0,0 0 15,0-21-15,0 22 0,0-22 0,0 0 16,21 21-16,0-20 0,0-22 0,0 21 16,0 0-16,1-21 0,-1 0 15,0 0-15,0 0 0,21 0 0,-20 0 16,-1 0-16,21 0 0,-21-21 16</inkml:trace>
  <inkml:trace contextRef="#ctx0" brushRef="#br0" timeOffset="7156.28">6667 1461 0,'0'0'0,"0"-22"16,0-20-16,0 21 16,0 0-16,0 0 15,-21 21-15,0-22 0,0 1 0,0 21 16,0 0-16,-1 0 15,1 0-15,0 0 0,-21 21 0,21-21 16,-1 22-16,1-1 0,0 21 0,0-21 16,0 22-16,0-22 0,-1 21 15,22 0-15,-21-20 0,21 20 0,0 0 16,0-21-16,0 1 16,0 20-16,0-21 0,0 0 0,0 0 15,21-21-15,1 0 0,-1 0 16,0 0-16,0 0 0,0 0 15,0 0-15,22 0 0,-22-21 0,0 0 16,0 0-16,22 0 0,-22 0 0,0-1 16,0-20-16,0 21 0,0-21 15,1 20-15,-22-20 0,21 21 0,-21-21 16,21 20-16,-21 1 0,0 0 16,0 0-16,0 0 0,0 0 15,0 42 1,0 0-1,0 0-15,0 21 0,0-20 16,0-1-16,0 21 0,0 0 0,0-20 16,0 20-16,0-21 0,0 0 15,0 22-15,0-22 0,0 0 0,21 0 16,0 0-16,0-21 0,1 21 16,-1-21-16,0 0 0,0 0 0,21 22 15,-20-22-15,20 0 0,-21 0 0,21 0 16,-20 0-16,-1 0 0,21-22 15</inkml:trace>
  <inkml:trace contextRef="#ctx0" brushRef="#br0" timeOffset="7835.99">1926 2117 0,'0'0'0,"-42"21"0,-1-21 15,1 0-15,21 0 0,0 0 0,-22 0 16,65 0 15,20 0-31,0 0 0,1 0 16,-1 0-16,21 0 0,22 0 0,-21 0 15,20 0-15,1 0 0,21 0 16,0 0-16,-1 0 0,1 0 0,0-21 16,21 21-16,-21 0 0,21 0 0,21 0 15,-21 0-15,21 0 0,0-21 16,1 21-16,-1 0 0,0 0 15,0 0-15,21 0 0,-20 0 16,-1 0-16,21-22 0,-21 22 0,0 0 16,-21 0-16,22 0 0,-22 0 0,0-21 15,0 21-15,0 0 0,-22 0 16,1 0-16,0-21 0,0 21 0,0 0 16,-22 0-16,1 0 0,0 0 0,-22 0 15,1 0-15,-1 0 0,-20 0 16,-22 0-16,0 0 0,0 0 0,0 0 15,-42 0 17,0 0-32,0 0 0,0 0 15,-1 0-15,1 0 0</inkml:trace>
  <inkml:trace contextRef="#ctx0" brushRef="#br0" timeOffset="8716.41">5440 3556 0,'0'0'15,"0"-21"-15,0 0 0,0 0 0,0-1 16,0 1-16,0 0 16,0 0-16,0 0 15,-21 21 16,-1 21-31,22 0 16,0 0-16,0 0 0,-21 22 16,21-1-16,0-21 0,-21 22 0,21-1 15,0 0-15,0 1 0,0-1 0,-21 0 16,21 1-16,-21-1 0,21 0 16,-21 1-16,21-1 0,0 0 0,0-21 15,0 22-15,0-22 0,0 0 0,0 0 16,0 0-16,0 1 0,0-1 15,0-42 32</inkml:trace>
  <inkml:trace contextRef="#ctx0" brushRef="#br0" timeOffset="9124.18">5821 3895 0,'0'21'15,"0"0"-15,0 0 16,0 0-16,0 1 15,0-1 1,21-21 0,0 0-1,0-21-15,0-1 0,1 1 16,-22 0 0,0 0-1,0 0-15,-22 21 16,1 0-1,0 0 1,21 21-16,-21-21 0,0 21 16,0 0-1,21 0 1</inkml:trace>
  <inkml:trace contextRef="#ctx0" brushRef="#br0" timeOffset="10051.64">7599 3683 0,'0'0'0,"0"-21"0,0 0 15,0 0 1,0-1-16,0 1 16,0 0-16,0 0 15,0 0-15,-21 21 16,-1 0-16,1-21 0,0 21 0,0 0 16,0 0-16,0 0 0,-1 0 15,1 21-15,0 0 0,-21 0 0,21 0 16,-1 0-16,1 22 0,0-22 15,0 21-15,0-21 0,0 22 0,-1-1 16,1 0-16,0 1 0,21-1 0,-21 0 16,21 1-16,0-1 0,0 0 15,0 1-15,0-1 0,21-21 0,0 22 16,0-22-16,1 0 0,-1 0 16,0 0-16,0-21 0,0 0 0,0 21 15,22-21-15,-1 0 0,-21 0 16,22 0-16,-1-21 0,0 0 15,1 0-15,-1 0 0,0 0 0,1-1 16,-1-20-16,0 21 0</inkml:trace>
  <inkml:trace contextRef="#ctx0" brushRef="#br0" timeOffset="10372.52">8191 3196 0,'0'0'16,"0"-21"-16,-21 21 16,21 21-16,-21 0 15,21 22-15,-21-22 0,21 21 16,0 1-16,0-1 0,-21 21 0,21-20 16,0-1-16,-21 22 0,21-22 15,-22 21-15,22-20 0,0-1 0,0 0 16,0 1-16,-21-1 0,21 0 0,-21 1 15,21-1-15,0-21 0,0 22 16,0-22-16,0 0 0,0 0 0,0 0 16,0 0-16,0 1 0,0-1 15,21-42 17,0-1-17</inkml:trace>
  <inkml:trace contextRef="#ctx0" brushRef="#br0" timeOffset="11895.12">8869 3916 0,'0'0'0,"21"-21"0,21 21 15,-42-21-15,0-1 16,0 1 0,0 0-16,0 0 0,0 0 15,-21 0-15,0-1 0,21 1 16,-21 21-16,0-21 0,-1 0 16,1 21-16,0 0 0,0 0 0,0 0 15,0 0-15,-1 0 0,-20 0 0,21 21 16,0-21-16,-22 21 0,22 0 15,0 1-15,-21 20 0,21-21 16,-1 21-16,1-20 0,21 20 0,0 0 16,-21 1-16,21-1 0,0-21 15,0 21-15,0 1 0,0-22 0,0 0 16,0 21-16,21-42 0,-21 22 0,21-1 16,1-21-16,-1 0 0,0 0 15,0 0-15,21 0 0,-20 0 0,-1 0 16,0-21-16,21 21 0,-21-22 0,22 1 15,-22 0-15,0-21 0,21 21 16,-20-1-16,-1-20 0,21 21 0,-21-21 16,0 20-16,1-20 0,-1 21 0,-21-21 15,0 20-15,21-20 16,-21 21-16,0 0 0,21 0 0,-21-1 16,0 1-16,0 0 0,0 0 15,-21 42 16,0 0-31,21 0 16,-21 1-16,21-1 0,0 21 0,0-21 16,0 0-16,0 22 0,-22-22 0,22 21 15,0-21-15,0 22 0,0-22 16,0 0-16,0 0 0,0 0 0,0 1 16,22-1-16,-22 0 0,21 0 0,0-21 15,0 21-15,0-21 16,0 0-16,1 0 0,-1 0 15,0 0-15,0 0 0,0-21 0,0 21 16,22-21-16,-22 0 0,21 21 0,-21-21 16,22-1-16,-22-20 0,0 21 15,21 0-15,-20 0 0,20-22 0,-21 22 16,21 0-16,-20-21 0,-1 20 0,0 1 16,0 0-16,-21 0 0,0 0 15,0 0-15,-21 21 16,0 0-1,0 21-15,-1-21 16,1 21-16,0 0 0,0 0 0,0 0 16,21 1-16,0-1 0,-21 0 0,21 0 15,0 0-15,0 0 0,0 1 16,0-1-16,0 0 0,0 0 0,0 0 16,21 0-16,0 1 0,0-1 15,-21 0-15,21-21 0,0 21 16,1 0-16,-1 0 15,-42-21 32,-1-21-47,22 0 16,0 0-16,-21 21 16,0-21-16,21 0 0,-21 21 0,21-22 15,0 1-15,-21 21 0,0-21 16,-1 21-1,22 21 1,0 0-16,0 1 16,0-1-16,0 0 15,0 0-15,22-21 16,-1 21-16,0-21 0,-21 21 0,21-21 16,0 0-16,0 0 15,1 0-15,-1 0 0,0 0 16,0 0-16,21 0 0,-20 0 0,20 0 15,-21 0-15,21-21 0,1 21 16,-1-21-16,-21 0 0,22 21 0,-1-21 16,0 0-16,1-1 0,-22 1 0,21-21 15,0 21-15,-20 0 0,-1-1 16,21-20-16,-21 21 0,0 0 0,1 0 16,-22-22-16,21 22 0,-21 0 0,21 0 15,-21 0-15,-21 21 31,0 0-31,-1 0 16,1 21-16,0 0 0,21 0 0,0 0 16,-21 0-16,21 1 0,0-1 15,0 0-15,0 0 0,0 0 0,0 0 16,0 1-16,0-1 0,0 0 0,21 0 16,-21 0-16,21 0 0,-21 1 15,21-22-15,1 0 0,-22 21 16,21-21-16,-21 21 0,-21 0 62,-1-21-46,1 0-16,0 0 16,0 0-1,0 0-15,0 0 16</inkml:trace>
  <inkml:trace contextRef="#ctx0" brushRef="#br0" timeOffset="12924.09">5440 5186 0,'0'0'0,"0"-21"0,-21 21 16,-1 0-16,22-21 0,-21 21 0,21-22 16,-21 22-16,0-21 15,21 0 1,0 0-16,0 0 16,0 0-16,0-1 15,21 22 1,0 0-1,0 0-15,-21 22 0,22-22 0,-1 21 16,0 0-16,0 0 0,-21 21 16,21-20-16,0 20 0,-21 0 0,0-21 15,0 22-15,0-1 0,0 0 0,0 1 16,0-1-16,-21 0 0,-21 1 16,21-1-16,-22-21 0,22 22 0,-21-1 15,0-21-15,-1 0 0,22 0 0,-21 1 16,-1-1-16,22-21 0,-21 0 15,21 0-15,0 0 0,-22 0 16,22 0-16,0 0 0,-21-21 0,20-1 16,1 22-16,0-21 0,0 0 15,0 0-15,0-21 0,21 20 0,0 1 16,0-21-16,0 21 0,0-22 16,0 22-16,0-21 0,0 21 0,0 0 15,21-1-15,0 1 0,0 0 0,0 0 16,22 0-16,-22 21 0,0 0 15,21 0-15,-21 0 0,1 0 0,20 21 16,-21 0-16,21-21 0,-20 42 16,20-20-16,-21-1 0,0 21 0,0-21 15,22 0-15,-43 22 0,21-22 16,0 21-16,-21-21 0,21 22 16,-21-22-16,0 0 0,0 0 0,0 0 15,21-21-15,-21 22 0,22-22 16,-1 0 15</inkml:trace>
  <inkml:trace contextRef="#ctx0" brushRef="#br0" timeOffset="13119.98">5884 5588 0,'0'0'0,"21"0"0,1 0 16,-1 0 15,0 0-15,0 0 0,0 0-16</inkml:trace>
  <inkml:trace contextRef="#ctx0" brushRef="#br0" timeOffset="14167.81">7006 5440 0,'0'0'0,"-21"-21"0,21 0 16,0-1-16,-21 1 15,21 0-15,0 0 16,0 0-16,0 0 15,21-1-15,0 22 16,0 0-16,0 0 16,1 0-16,-1 0 0,0 22 0,0-22 15,-21 21-15,21 0 0,0 0 16,1 21-16,-1-20 0,-21 20 0,0-21 16,21 21-16,-21 1 0,0-22 0,0 21 15,0 1-15,0-22 0,0 21 16,0-21-16,0 0 0,0 1 0,-21-1 15,21 0-15,0 0 0,-21-21 32,21-21-17,0 0-15,0 0 16,0-1-16,0 1 0,21 0 0,-21-21 16,0 21-16,21-22 0,0 22 15,0-21-15,-21-1 0,21 1 0,1 21 16,-1-21-16,0 20 0,0-20 0,0 21 15,22 0-15,-22 21 0,0-21 16,0 21-16,0 0 0,22 0 0,-22 21 16,0-21-16,0 21 0,0 0 15,0 21-15,1-20 0,-22-1 16,0 21-16,0-21 0,0 22 0,0-22 16,0 21-16,0-21 0,0 22 0,0-22 15,0 0-15,0 0 0,-22 0 16,22 0-16,0 1 15,0-44 1,0 1 0,0 0-16,22 0 0,-22 0 0,21 0 15,0-1-15,0-20 0,0 21 0,-21-21 16,21 20-16,1-20 0,-1 21 16,0-21-16,0 20 0,0 1 15,0-21-15,1 21 0,20 21 0,-21-21 16,0 21-16,0 0 0,1 0 15,-1 0-15,0 21 0,0 0 0,-21 0 16,21 0-16,0 0 0,-21 22 0,0-22 16,22 21-16,-22 1 0,21-22 15,-21 21-15,0-21 0,0 22 0,0-22 16,0 0-16,0 21 0,0-21 0,0 1 16,0-1-16,0 0 15,21-21 1,0 0-16,0-21 15</inkml:trace>
  <inkml:trace contextRef="#ctx0" brushRef="#br0" timeOffset="14568.58">8488 5609 0,'0'0'0,"21"0"0,0 0 16,0 0-16,0 0 16,1 0-16,-1 0 0,0 0 0,0-21 15,0 0-15,0 21 16,1-21-16,-1 0 0,0 21 0,0-22 16,0 1-16,0 0 0,1 0 15,-22 0-15,0 0 0,-22 21 16,1 0-1,0 0-15,0 0 0,0 0 0,0 0 16,-1 21-16,1-21 0,0 21 0,0 21 16,0-21-16,0 1 0,21 20 15,0-21-15,0 21 0,0-20 0,0 20 16,0-21-16,0 0 0,0 0 0,0 1 16,0-1-16,0 0 0,0 0 15,21-21-15,0 21 16,0-21-16,0 0 0,0 0 0,1 0 15,-1 0-15,21-21 0,-21 0 16,22 0-16,-1 0 0,-21-1 0,21 1 16,-20 0-16,20 0 0</inkml:trace>
  <inkml:trace contextRef="#ctx0" brushRef="#br0" timeOffset="15244.19">9250 5355 0,'0'21'31,"0"1"-31,0-1 0,-21 0 16,-1 21-16,22-21 16,0 1-16,0-1 0,0 0 15,0 0-15,0 0 0,0 0 0,0 1 16,0-1-16,0 0 0,0 0 0,0 0 16,0 0-16,0 1 15,0-44 16,0 1-15,0 0-16,0 0 0,0 0 16,0 0-16,0-1 0,0 1 0,0-21 15,22 21-15,-22 0 0,21-1 0,0-20 16,0 21-16,0-21 16,0 20-16,1 22 0,-1-21 15,0 21-15,0 0 0,0 0 16,0 0-16,1 21 0,-1-21 0,0 22 15,0-1-15,-21 0 0,21 0 16,0 0-16,-21 22 0,22-22 0,-22 0 16,0 0-16,0 0 0,0 0 0,0 1 15,0-1-15,0 0 0,0 0 16,0 0-16,-22-21 47,22-21-47,0 0 15,0 0-15,0 0 0,0-1 0,0 1 16,22 0-16,-22 0 0,21-21 0,0 20 16,0 1-16,0 0 0,0 0 15,1 0-15,-1 0 0,0-1 0,0 1 16,0 21-16,0 0 0,1 0 0,20 0 16,-21 0-16,0 0 0,0 21 15,1 1-15,-22-1 0,21 0 0,0 0 16,-21 0-16,21 0 0,-21 1 0,0 20 15,0-21-15,0 0 0,0 0 0,0 1 16,0-1-16,0 0 16,0 0-16,-21 0 0,0-21 15,42-21 17,0 0-32</inkml:trace>
  <inkml:trace contextRef="#ctx0" brushRef="#br0" timeOffset="15804.77">10456 4911 0,'0'0'0,"0"-21"0,0-1 0,0 1 0,0 0 16,0 42-1,0 0-15,0 1 0,0 20 16,0-21-16,0 21 0,0 1 15,0-1-15,0 0 0,0 1 0,0 20 16,0-20-16,0-1 0,0 0 0,0 1 16,0-22-16,-21 21 0,21 0 15,0-20-15,0 20 0,0-21 0,0 0 16,0 22-16,0-22 0,0 0 0,0 0 16,0 0-16,-21-21 15,0 0 16,21-21-31,0 0 16,0 0-16,0 0 0,0-1 16,0 1-16,0-21 0,0 21 0,21 0 15,0-22-15,-21 22 0,21 0 0,0 0 16,1 0-16,20-1 0,-21 1 0,0 0 16,22 21-16,-22 0 0,0 0 15,21 0-15,-21 0 0,1 0 0,20 0 16,-21 21-16,0-21 0,0 21 0,1 1 15,-1-1-15,-21 0 16,0 0-16,21 0 0,-21 0 0,0 1 16,0-1-16,0 0 0,0 0 0,-21 0 15,0 0-15,-1 1 0,1-1 0,-21 0 16,21 0-16,-22-21 0,22 21 16,0-21-16,0 0 0,-21 0 0,20 21 15,1-21-15,0 0 16,21-21-16,0 0 15,0 0-15,0 0 0,0 0 16,21-1-16</inkml:trace>
  <inkml:trace contextRef="#ctx0" brushRef="#br0" timeOffset="16220.61">11303 5525 0,'21'0'32,"0"-22"-17,0 1-15,1 21 16,-22-21-16,21 0 0,-21 0 15,21 21-15,-21-21 0,0-1 16,0 1-16,0 0 16,-21 21-16,0 0 0,-1 0 15,1 0-15,0 21 0,0-21 16,0 21-16,0 1 0,21-1 16,0 0-16,-22 21 0,22-21 0,-21 1 15,21 20-15,0-21 0,0 21 0,0-20 16,0-1-16,0 0 0,0 0 15,0 0-15,0 0 0,0 1 0,21-22 16,1 21-16,-1-21 16,0 0-16,0 0 0,21 0 15,-20 0-15,-1-21 0,0 21 0,0-22 16,0 22-16</inkml:trace>
  <inkml:trace contextRef="#ctx0" brushRef="#br0" timeOffset="16600.4">11620 5440 0,'0'0'0,"0"-21"16,0 0-16,0-1 15,22 22-15,-1 0 0,0-21 0,0 21 16,0 0-16,0 0 16,1 0-16,-1 0 0,0 0 15,0 21-15,0 1 0,0-1 0,-21 0 16,22 0-16,-1 0 0,0 0 0,-21 1 15,0 20-15,0-21 0,0 0 16,0 0-16,0 1 0,0-1 0,0 0 16,0 0-16,0 0 0,0 0 0,-21-21 15,0 22-15,-1-1 16,1-21-16,21-21 31,0-1-31,0 1 0,0 0 16,21 0-1,1 0-15,-22 0 0,21-1 0,0-20 16,-21 21-16,21 0 0,0-22 0,-21 22 16,21 0-16,1 0 0,-1-21 0,-21 20 15,21 1-15,0 0 16,0 0-16</inkml:trace>
  <inkml:trace contextRef="#ctx0" brushRef="#br0" timeOffset="17112.11">12763 5334 0,'0'0'0,"0"-21"0,0 0 16,0 0 0,-21 21-16,0 0 15,0 0-15,0 0 0,0 0 16,-1 0-16,1 21 16,0-21-16,0 21 0,0 0 0,0-21 15,-1 21-15,1 0 0,0 1 0,21-1 16,0 0-16,0 0 0,0 0 15,0 0-15,0 1 16,21-22-16,0 21 16,1-21-16,-1 21 0,0-21 15,0 21-15,0-21 0,0 21 16,1 0-16,-1 1 16,-21-1-16,0 0 15,0 0 1,-21 0-1,-1-21-15,1 0 0,0 21 0,0-21 16,0 0-16,0 22 0,-1-22 16,1 0-16,0 0 0,0 0 15,0 0-15,0 0 0,-1 0 0,1 0 16,0 0-16,0 0 0,0 0 16,0 0-16</inkml:trace>
  <inkml:trace contextRef="#ctx0" brushRef="#br0" timeOffset="18427.96">14055 5292 0,'0'0'0,"-22"-21"15,1 21-15,0 0 0,0-22 16,0 22-16,0 0 0,-1 0 16,1 0-16,0 0 15,0 0-15,0 22 0,0-1 0,-1 0 16,-20 0-16,21 0 0,21 0 0,-21 22 16,0-22-16,-1 21 0,22-21 15,0 22-15,0-22 0,0 21 0,0-21 16,0 22-16,0-22 0,0 0 15,0 0-15,0 0 0,0 1 16,22-22-16,-1 0 0,0 0 16,0 0-16,0 0 0,0 0 0,1 0 15,20 0-15,-21-22 0,0 22 16,0-21-16,1 0 0,-1 0 0,21 0 16,-21 0-16,0-1 0,1 1 15,-1 0-15,0 0 0,-21-21 0,0 20 16,0 1-16,0 0 0,0-21 0,0 21 15,0-22-15,-21 22 0,0 0 16,-1 0-16,1-22 0,-21 22 0,21 21 16,0-21-16,-22 0 0,22 21 0,0 0 15,-21 0-15,20 0 16,1 0-16,0 0 0,0 21 16,21 0-16,0 0 15,21 1 1,0-22-16,0 0 0,1 21 0,20-21 15,0 0-15,1 0 0,-1 0 16,0 0-16,22 0 0,-1 0 0,1 0 16,-1 0-16,1-21 0,-1 21 0,1-22 15,-1 1-15,1 0 0,-1 0 16,-20 0-16,20-22 0,-21 22 0,22 0 16,-22-21-16,1 21 0,-1-22 0,-21 22 15,0-21-15,0 21 0,-21-22 16,0 22-16,0-21 0,0 21 15,0-1-15,-21 1 0,-21 0 16,21 0-16,-22 0 0,1 0 0,21 21 16,-21 0-16,-22 0 0,22 0 0,-1 0 15,1 21-15,0 0 0,-1 0 16,1 21-16,0 1 0,-1 20 0,22 1 16,0-1-16,-21 1 0,42 20 0,-21-20 15,21 21-15,-22-22 0,22 22 16,0-1-16,-21-20 0,21 21 15,0-22-15,0 22 0,-21-22 0,21 1 16,-21-1-16,21 1 0,0-1 16,0 1-16,-21-1 0,21 1 0,-21 20 15,21-20-15,0-1 0,-22 1 0,1-1 16,0 1-16,0-1 0,21 1 16,-21-1-16,0-20 0,21 20 0,-22-20 15,1-1-15,21-21 0,-21 21 0,0-20 16,0-1-16,0 0 0,-1 0 0,1 0 15,0-21-15,0 0 0,0 0 16,-22 0-16,22-21 0,-21 0 0,0 0 16,-1 0-16,1-22 0,0 22 15,-22-21-15,22 21 0,-1-22 0,-20 1 16,21 0-16,-1-1 0,1 1 16,0 0-16,-1-1 0,22 1 0,0 0 15,0-1-15,21 1 0,0 21 0,0-22 16,0 1-16,0 21 0,0 0 15,21-22-15,0 22 0,21 0 0,-20-21 16,20 21-16,0-1 0</inkml:trace>
  <inkml:trace contextRef="#ctx0" brushRef="#br0" timeOffset="19187.53">16108 5398 0,'0'0'16,"0"-22"-16,0 1 0,0 0 0,0 0 15,0 0-15,0 0 0,0-1 16,0 1-16,-21 0 16,-1 21-16,1 0 0,0 0 15,0 0-15,-21 0 0,20 0 0,-20 21 16,0-21-16,-1 43 0,22-22 16,-21 0-16,0 21 0,-1 1 0,22-1 15,-21 0-15,21 1 0,-1-1 16,1 0-16,21 22 0,-21-22 0,21-21 15,0 22-15,0-1 0,0-21 0,21 21 16,0-20-16,1-1 0,20-21 16,-21 21-16,0 0 0,22-21 0,-1 0 15,-21 0-15,21 0 0,1 0 16,-1 0-16,0-21 0,22 0 0,-22 21 16,1-21-16,20-1 0,-21-20 15,22 21-15,-22-21 0,1 20 0,-1-20 16,0 0-16,1-1 0,-1-20 0,0 21 15,1-1-15,-22-20 0,21 20 16,-21 1-16,0-21 0,1 20 0,-1-20 16,0 20-16,-21-20 0,0 21 15,0-1-15,0 1 0,0 0 0,0-1 16,0 22-16,0-21 0,0 21 0,0-1 16,-21 22-1,0 0-15,-1 0 0,22 22 16,-21 20-16,0-21 0,0 21 0,0 22 15,0-22-15,21 22 0,0-1 16,-22 1-16,22-22 0,-21 22 0,21-1 16,-21-21-16,21 1 0,0 20 15,0-20-15,-21-1 0,21-21 0,0 21 16,0 1-16,0-22 0,0 0 0,0 0 16,0 0-16,0 1 0,0-1 15,0 0-15,21-21 31,0 0-31,0 0 16,1 0-16,-1-21 0,0 21 16,0-21-16</inkml:trace>
  <inkml:trace contextRef="#ctx0" brushRef="#br0" timeOffset="20572.2">17251 5482 0,'0'0'0,"0"-21"0,0 0 0,0 0 16,0 0-16,0-1 0,-21 22 15,-1-21-15,1 0 0,0 21 16,0-21-16,0 21 0,0 0 16,-1 0-16,1 0 0,0 0 15,0 21-15,0-21 0,0 21 0,-1 0 16,1 1-16,0 20 0,0-21 0,0 21 15,21-20-15,-21 20 0,21 0 16,-22-21-16,22 22 0,0-22 0,0 21 16,0-21-16,0 1 0,0-1 0,0 0 15,0 0-15,22-21 0,-1 21 16,0-21-16,0 0 16,0 0-16,0 0 0,1 0 0,-1 0 0,0 0 15,0-21-15,0 0 0,0 21 16,1-21-16,20 0 0,-21-1 15,0 1-15,0-21 0,1 21 0,-1 0 16,-21-22-16,21 22 0,0 0 16,-21-21-16,0 20 0,0 1 0,0 0 15,21 0-15,-21 0 0,0 42 47,-21 0-47,21 0 0,0 0 0,0 1 16,0-1-16,-21 21 0,21-21 15,0 22-15,0-22 0,0 0 0,0 21 16,0-21-16,0 1 0,0-1 16,0 0-16,0 0 0,0 0 15,21 0-15,0-21 0,0 22 16,1-22-16,-1 0 0,0 0 16,0 0-16,21 0 0,-20 0 15,-1 0-15,0-22 0,21 22 0,-21-21 16,1 0-16,-1 21 0,0-21 0,21 0 15,-21 0-15,1-1 0,-1-20 16,0 21-16,0 0 0,-21 0 0,21-1 16,-21-20-16,21 21 0,-21 0 0,0 0 15,0-1 1,-21 22 0,0 0-16,0 0 0,0 22 15,21-1-15,0 0 0,0 0 16,0 21-16,0-20 0,0-1 0,0 0 15,0 21-15,0-21 0,0 1 0,0-1 16,0 0-16,0 0 0,0 0 16,21-21-16,-21 21 0,0 1 0,0-1 15,-21-21 32,21-21-47,-21-1 16,-1 1-1,1 0-15,0 0 16,21 0-16,0 0 16,-21 21-1,21 21 1,0 0-16,0 0 16,0 0-1,0 0-15,21-21 0,0 22 16,0-1-16,1-21 15,-1 0-15,0 0 0,0 0 16,0 0-16,0 0 16,1 0-16,-1 0 0,21 0 0,-21 0 15,0 0-15,1-21 0,20 21 0,-21-22 16,21 22-16,-20-21 0,-1 0 16,21 0-16,-21 0 0,0 0 0,1-1 15,20 1-15,-21 0 0,0 0 0,0-21 16,-21 20-16,22 1 0,-22 0 15,21-21-15,-21 21 0,0-1 0,0 1 16,-21 21 0,-1 0-1,1 0-15,0 0 0,0 0 16,0 21-16,0 1 0,21-1 0,0 21 16,-22-21-16,22 0 0,-21 1 15,21-1-15,0 21 0,0-21 0,0 0 16,0 1-16,0-1 0,0 0 0,21 0 15,1 0-15,-1 0 16,0 1-16,0-1 0,0-21 16,-21 21-16,21-21 15,-42 0 32,0 0-47,0 0 16,0 0-16,0 0 31,-1 0-15</inkml:trace>
  <inkml:trace contextRef="#ctx0" brushRef="#br0" timeOffset="20752.09">18309 5969 0,'0'21'31</inkml:trace>
  <inkml:trace contextRef="#ctx0" brushRef="#br0" timeOffset="22332.35">5143 7112 0,'-21'0'16,"0"0"-1,0 0 1,0 0-16,0 0 31,21-21-31,0 0 16,0 0-1,0-1-15,21 1 16,0 0 0,0 21-16,0 0 0,0 0 15,1 0-15,-1 0 16,0 0-16,-21 21 16,21 0-1,-21 1-15,0-1 0,0 0 16,0 21-16,0-21 0,0 1 15,0 20-15,0-21 0,-21 0 0,0 22 16,0-22-16,-1 0 0,1 21 0,0-21 16,0 1-16,0-1 0,0-21 15,-1 21-15,1-21 0,0 0 16,0 0 0,21-21-1,0 0 1,0-1-16,0 1 15,21 21-15,0-21 0,0 21 16,1-21-16,-1 21 0,0 0 16,0 0-16,0 0 0,0 0 0,1 0 15,-1 0-15,0 0 0,0 0 16,0 21-16,0 0 0,1 0 0,-22 1 16,0-1-16,21 0 0,-21 0 0,0 0 15,0 22-15,0-22 0,0 0 16,-21 0-16,-1 21 0,1-20 0,0-1 15,-21 0-15,21 0 0,-1 0 0,-20 0 16,21-21-16,-21 22 16,-1-22-16,22 0 0,-21 0 0,21 0 15,-1 0-15,-20 0 0,21 0 0,0 0 16,0 0-16,-1 0 0,22-22 16,-21 1-16,0 0 0,0 21 15,21-21-15,0 0 0,0 0 0,-21 21 16,21-22-16,0 1 0,-21 0 15,21 0-15,0 0 16,21 21 0,0-21-16,0 21 15,0 0-15</inkml:trace>
  <inkml:trace contextRef="#ctx0" brushRef="#br0" timeOffset="22876.4">5609 7535 0,'-21'0'47,"21"-21"0,0 0-31,-21 21-1,0 0 17,-1 0-1,22 21 0,22-21 32,-22-21-48,-22 21 17,1 0-32,0 0 15,0 0-15</inkml:trace>
  <inkml:trace contextRef="#ctx0" brushRef="#br0" timeOffset="26881.29">7218 7133 0,'0'0'0,"0"-21"0,0-21 0,0 21 0,21-1 16,-21 1-16,21 0 0,-21-21 0,0 21 15,21-1-15,-21 1 0,21 0 16,-21 0-16,0 0 0,0 0 0,0-1 16,22 1-16,-22 0 0,0 0 15,0 42 1,0 0-16,0 0 16,0 22-16,0-1 15,-22 0-15,1 1 0,0 20 0,0 1 16,0-1-16,0 1 0,-1-1 0,-20 1 15,0-1-15,-1 1 0,22-1 16,-21-20-16,-22-1 0,22 0 0,0 1 16,-1-22-16,22 0 0,-21 0 0,21 0 15,-22 0-15,22-21 0,0 0 16,21-21 0,0 0-16,0 0 0,0 0 0,0 0 15,0-22-15,0 22 0,21 0 0,0-21 16,-21-1-16,22 1 0,-1 0 15,-21 20-15,21-20 0,0 0 16,0-1-16,-21 1 0,0 21 0,21 0 16,-21 0-16,22-1 0,-22 44 15,21-1 1,-21 0-16,21 0 0,-21 21 0,0 1 16,21-1-16,0 0 0,-21 1 15,21-1-15,1 0 0,-22 1 0,21-1 16,0 0-16,-21-20 0,21 20 0,0-21 15,0 21-15,1-20 0,-1-1 16,21 0-16,-21-21 0,0 21 0,22-21 16,-22 0-16,21 0 0,-21 0 0,22 0 15,-1-21-15,0 0 0,1 21 16,-1-21-16,0-1 0,1-20 0,-1 21 16,0 0-16,1-22 0,-1 22 15,-21-21-15,22 0 0,-22-1 0,0 1 16,0-22-16,0 22 0,-21-21 15,0 20-15,0-20 0,0 20 0,0 1 16,0-21-16,0 20 0,-21 1 0,0 0 16,0-22-16,-22 22 0,22-1 15,0 22-15,-21-21 0,21 0 0,-22 20 16,22 1-16,-21 0 0,-1 21 0,22 0 16,-21 0-16,0 0 15,-1 0-15,22 0 0,-21 21 0,-1 0 16,22 22-16,-21-22 0,21 21 0,-22 1 15,22-1-15,0 0 0,21 1 16,0-1-16,0 21 0,0-20 0,0 20 16,0-20-16,21 20 0,0-21 0,1 22 15,-1-22-15,21 1 0,-21-1 16,22 0-16,-1 1 0,0-22 0,1 0 16,20 0-16,-21 0 0,1 0 0,-1-21 15,22 0-15,-22 22 0,0-22 16,1 0-16,-1 0 0,0 0 0,1 0 15,-1-22-15,-21 22 0,21-21 16,1 0-16,-1 0 0,-21 0 16,22 0-16,-22-1 0,21 1 0,-21 0 15,0-21-15,1 21 0,-22-22 0,0 22 16,0-21-16,0 21 0,0-1 16,0-20-16,0 21 0,0 0 0,-22 0 15,1 21-15,0 0 0,-21 0 0,21 0 16,-22 0-16,22 0 0,-21 21 15,21 0-15,-22 0 0,22 21 0,0-20 16,0-1-16,0 21 0,-1 0 0,22-20 16,0-1-16,0 21 0,0-21 0,0 0 15,0 1-15,0-1 16,0 0-16,22 0 0,-1 0 16,0-21-16,0 0 0,0 0 0,0 0 15,1 0-15,-1 0 0,0 0 16,0 0-16,0 0 0,0-21 0,1 0 15,-1 21-15,0-21 0,-21 0 0,21-1 16,0 1-16,-21 0 0,21 0 0,-21 0 16,0 0-16,0-1 0,0 1 15,0 0-15,22 0 0,-22 0 0,0 0 16,0 42 15,0 0-31,0 0 0,0 0 16,0 0-16,0 22 0,0-22 0,0 0 15,21 0-15,-21 22 0,0-22 16,0 0-16,21 0 0,-21 0 0,21 0 16,0-21-16,-21 22 0,21-22 0,1 0 15,-1 0-15,0 0 0,0 0 16,0 0-16,0 0 0,1 0 16,20 0-16,-21 0 0,0-22 0,22 22 15,-22-21-15,0 0 0,21 0 0,-21 0 16,1 0-16,-1-1 0,0-20 15,21 21-15,-42-21 0,21-1 16,1 1-16,-1 0 0,0-1 0,-21 1 16,0 0-16,21-1 0,0 1 15,-21 0-15,0-1 0,21 1 0,-21 0 16,22-1-16,-22 22 0,0-21 0,0 21 16,0-1-16,0 1 0,0 0 15,-22 21-15,1 21 16,0 0-16,0 22 0,0-1 0,0-21 15,21 22-15,-22-1 0,1 21 16,0-20-16,21 20 0,0-20 0,0-1 16,-21 21-16,21-20 0,0-1 0,0 0 15,0 1-15,0-1 0,0 0 16,0 1-16,0-22 0,21 0 16,0 0-16,0 0 0,1 1 0,-1-1 15,0 0-15,0-21 0,0 21 0,0-21 16,22 0-16,-22 0 0,0 0 0,21 0 15,-20 0-15,20 0 0,-21 0 16,21-21-16,-20 0 0,20 21 0,-21-21 16,0-1-16,22 1 0,-22 0 0,0 0 15,0 0-15,0 0 0,-21-22 16,0 22-16,0-21 0,0 21 0,0-22 16,0 1-16,0 21 0,0-22 0,0 22 15,0 0-15,0 0 0,-21 0 16,0 21-16,0 0 0,0 0 15,-1 0-15,1 21 0,0 21 16,0-21-16,21 22 0,-21-22 0,0 21 16,21 1-16,-22-1 0,22-21 15,0 21-15,0-20 0,0-1 0,0 0 16,0 0-16,0 0 0,22 0 0,-1-21 16,0 0-16,-21 22 0,21-22 0,0 0 15,0 0-15,1 0 16,-1 0-16,0 0 0,-21-22 0,21 22 15,0-21-15,0 21 0,-21-21 0,22 0 16,-1 0-16,-21 0 16,21-1-16,-21 1 0,21 0 15,-21 0-15,0 0 0,0 0 16,0 42 15,0 0-31,21 0 0,-21 0 16,0 0-16,0 1 0,21-1 0,-21 0 15,0 0-15,0 0 0,22-21 16,-1 21-16,-21 1 0,21-22 0,0 0 16,0 0-16,0 0 0,1 0 15,-1 0-15,0 0 0,0 0 16,0 0-16,0 0 0,1-22 16,-1 22-16,0-21 0,-21 0 0,21 0 15,-21 0-15,21 0 0</inkml:trace>
  <inkml:trace contextRef="#ctx0" brushRef="#br0" timeOffset="27165.65">8975 7049 0,'0'0'0,"-22"0"0,1 21 15,21 0 1,21 0-16,1-21 16,-1 0-16,0 0 0,0 0 0,0 0 15,22 0-15,-22 0 0,21 0 0,-21 0 16,0 0-16,22 0 0,-22 0 16,0 0-16,0-21 0,0 21 0,1-21 15,-1 21-15,-21-21 16,21 21-16,0 0 0,-21-22 15</inkml:trace>
  <inkml:trace contextRef="#ctx0" brushRef="#br0" timeOffset="27576.3">10520 6773 0,'0'0'0,"-21"0"15,-1 0-15,1 0 0,0 22 16,21-1-16,0 0 0,-21 0 16,0 21-16,21 1 0,0-1 0,0 0 15,-21 22-15,21-1 0,-22-20 0,22 20 16,-21-20-16,0 20 0,21-21 16,0 1-16,0-1 0,-21-21 0,21 22 15,0-22-15,-21 0 0,21 0 16,0 0-16,0 0 0,0 1 15,0-44 17,0 1-32,0 0 15</inkml:trace>
  <inkml:trace contextRef="#ctx0" brushRef="#br0" timeOffset="28388.05">10075 7303 0,'21'0'0,"-42"0"0,85 0 16,-22 0-16,-21 0 0,22 0 0,-1 0 16,0 0-16,-21 0 0,22 0 0,-1 0 15,0 0-15,-20-22 0,20 22 16,-21-21-16,21 21 0,-20 0 0,-1-21 15,0 21-15,0 0 0,0-21 0,0 21 16,-21 21 31,0 0-47,-21-21 0,21 21 0,-21 1 16,21-1-16,0 0 0,0 0 15,0 0-15,-21 0 0,21 1 0,0-1 16,0 0-16,0 0 15,0 0-15,21-21 16,0 0-16,0 0 0,1 0 16,-1 0-16,0 0 0,0 0 0,0 0 15,0 0-15,1 0 0,-1-21 0,0 21 16,0-21-16,0 0 16,0 21-16,1-21 0,-1-1 0,0 1 15,-21 0-15,21 21 16,-21-21-16,0 0 0,0 0 15,0-1-15,0 1 0,0 0 16,0 42 15,0 0-31,0 1 16,-21-1-16,21 21 0,0-21 0,0 22 16,0-22-16,0 21 0,0 0 0,0 1 15,0-1-15,0 0 0,0 1 16,0-1-16,0 0 0,0 1 0,0-1 15,0 22-15,0-22 0,0 0 0,0 1 16,0 20-16,0-21 0,0 1 16,0-1-16,0 0 0,-21 1 0,21-1 15,-21-21-15,-1 22 0,1-1 16,0-21-16,0 0 0,0 22 0,0-22 16,-1 0-16,1-21 0,0 21 0,0 0 15,0-21-15,0 0 0,-1 0 0,1 0 16,0 0-16,0 0 0,0 0 15,0-21-15,-22 0 0,22 0 0,21 0 16,-21-1-16,0 1 0,0 0 0,21-21 16,-22 21-16,22-22 0,0 1 0,0 0 15,0-1-15,0 1 0,0 0 0,0-1 16,0 1-16,0 0 16,22 20-16,-22-20 0,21 21 0,0-21 15,0 20-15,21 1 0,-20 0 0,-1 0 16</inkml:trace>
  <inkml:trace contextRef="#ctx0" brushRef="#br0" timeOffset="28741.85">11493 7091 0,'-21'0'16,"0"42"-16,21-21 0,-21 22 0,21-22 16,0 42-16,0-20 0,0-1 15,-21 22-15,21-22 0,0 21 0,-21 1 16,21-22-16,0 22 0,0-22 0,0 22 16,0-1-16,-22-21 0,22 22 0,-21-22 15,21 1-15,0 20 0,0-21 16,-21 1-16,21-1 0,-21 0 0,0 1 15,21-1-15,0-21 0,-21 22 16,21-22-16,-22 21 0,22-21 0,0 0 16,0 1-16,0-44 31,22 22-31,-22-21 16,21 0-16,-21 0 0</inkml:trace>
  <inkml:trace contextRef="#ctx0" brushRef="#br0" timeOffset="29100.27">11430 7366 0,'0'0'0,"0"-21"0,0-21 0,0 20 16,21 1-16,-21 0 0,21 0 0,-21 0 15,21 0-15,1-1 16,-1 22-16,0 0 0,0-21 0,21 21 15,-20 0-15,20 0 0,-21 0 0,21 0 16,-20 0-16,20 0 0,-21 21 16,21-21-16,-20 22 0,-1-1 0,0 0 15,-21 21-15,0-21 0,0 1 0,0 20 16,0-21-16,0 0 0,0 22 16,0-22-16,-21 0 0,-22 0 15,22 0-15,0 22 0,0-43 0,-21 21 0,20 0 16,1 0-16,0 0 0,0-21 15,0 21-15,0-21 0,21 22 16,-22-22-16,1 0 16,21-22 15,0 1-31</inkml:trace>
  <inkml:trace contextRef="#ctx0" brushRef="#br0" timeOffset="29478.06">12065 7493 0,'21'0'15,"-21"-21"-15,21 21 0,-21-21 16,21 21-16,-21-21 0,22 21 15,-1 0-15,-21-22 0,21 22 0,-21-21 16,21 0-16,0 0 16,-21 0-16,0 0 15,-21 21 17,0 0-32,0 0 0,0 0 0,-1 21 15,1 0-15,0 0 0,21 0 16,-21 0-16,0 1 0,21-1 0,-21 0 15,21 21-15,0-21 0,-22 1 16,22-1-16,-21 0 0,21 0 16,0 0-16,21-21 15,1 0-15,-1 0 0,0 0 16,0 0-16,0 0 0</inkml:trace>
  <inkml:trace contextRef="#ctx0" brushRef="#br0" timeOffset="29872.34">12679 7281 0,'0'0'0,"0"-21"16,-21 21 15,-1 0-31,1 21 0,21 1 0,-21-1 16,0 0-16,0 0 0,21 0 0,-21 0 15,21 22-15,-22-22 0,22 0 16,-21 0-16,21 0 0,0 1 16,0-1-16,21-21 15,1 0-15,-22 21 0,21-21 16,0 0-16,0 0 0,0 0 16,-21 21-16,21-21 0,-21 21 15,0 0 1,0 1-1,0-1 1,-21-21-16,0 0 0,0 0 0,21 21 16,-21-21-16,0 0 0,-1 21 15,1-21-15,0 0 0,0 0 16,0 0-16,0 0 16,-1 0-16,1 0 0,0 0 15</inkml:trace>
  <inkml:trace contextRef="#ctx0" brushRef="#br0" timeOffset="30936.3">4953 8721 0,'21'-21'0,"0"-1"15,-21 1-15,0 42 63,-21 22-63,0-22 15,0 0-15,0 21 0,-1-20 0,1 20 16,0 0-16,0 1 0,-21-1 0,20 0 16,-20-21-16,21 22 0,-21-1 15,-1-21-15,22 0 0,0 1 0,0 20 16,0-42-16,-1 21 0,44-21 47,-1 0-47,0 0 0,0 0 15,21 0-15,-20 0 0,-1 0 16,21 0-16,-21-21 0,22 21 16,-22 0-16,21-21 0,0 21 0,-20 0 15,20-21-15,-21-1 0,21 22 0,-20-21 16,-1 21-16,0-21 0,0 0 16,0 21-16,-21-21 0,0 0 0,21 21 15,-21-22-15,0 1 0,0 0 16,-21 21 15,0 21-31,21 0 0,0 1 16,-21-1-16,21 0 0,-21 0 15,21 0-15,0 22 0,0-22 0,-21 0 16,21 0-16,0 0 0,-22 22 16,22-22-16,0 0 0,0 0 15,0 0-15,0 0 16,0-42 31</inkml:trace>
  <inkml:trace contextRef="#ctx0" brushRef="#br0" timeOffset="31119.71">5757 9038 0,'43'-21'16,"-22"21"-16,0 0 31,0 0-31,0 0 0,0 0 16</inkml:trace>
  <inkml:trace contextRef="#ctx0" brushRef="#br0" timeOffset="31965.23">7408 8763 0,'0'-42'0,"-21"21"16,21-1-16,-21 22 0,21-21 16,0 0-1,0 0-15,21 21 16,0 0 0,-21 21-16,21 0 0,1 0 15,-1 22-15,0-1 0,0 0 0,0 1 16,0-1-16,1 22 0,-22-1 0,21-21 15,-21 22-15,21-22 0,-21 22 16,0-22-16,0 22 0,0-22 16,0 0-16,0 1 0,0-22 0,0 21 15,0-21-15,0 22 0,0-22 0,0 0 16,21-21 0,-21-21-1,21 0-15,-21-1 0,0 1 16,0 0-16,0-21 0,21 21 15,-21-22-15,0 1 0,0 0 0,22-1 16,-1 1-16,-21-22 0,21 1 0,0 21 16,-21-22-16,21 1 0,0-1 0,1 1 15,-1 20-15,21-20 0,-21 20 16,0 1-16,1 0 0,-1 21 16,0-1-16,0 1 0,0 0 0,0 21 15,1 0-15,-1 0 16,0 21-1,-21 0 1,0 1-16,0-1 16,21 0-16,0 0 0,-21 0 0,21 0 15,-21 1-15,22-1 0,-1 0 0</inkml:trace>
  <inkml:trace contextRef="#ctx0" brushRef="#br0" timeOffset="33587.81">8615 9313 0,'0'0'0,"21"0"16,0 0-16,-21-21 31,0 0-31,0 0 0,0 0 16,0 0-16,0-1 0,0 1 15,0 0-15,0 0 0,0 0 16,-21 0-16,0-1 0,0 1 0,-1 0 16,1 21-16,0-21 15,0 0-15,0 21 0,0 0 0,-1 0 16,1 0-16,0 0 16,21 21-16,-21-21 0,21 21 15,0 21-15,0-20 0,-21-1 0,21 21 16,0-21-16,0 22 0,0-22 0,0 21 15,0-21-15,0 22 0,0-22 0,0 21 16,0-21-16,0 0 0,0 1 16,0-1-16,21 0 15,0-21-15,0 0 16,0 0-16,1 0 0,-1-21 16,0 0-16,0-1 15,0 1-15,0 21 0,-21-21 0,22 0 16,-1 0-16,0 0 0,-21-1 0,21 1 15,-21 0-15,21 0 0,-21 0 16,0 0-16,0-1 0,0 1 0,0 0 16,0 42 15,-21 0-31,21 1 16,0-1-16,-21 0 0,21 0 15,0 0-15,0 0 0,0 22 0,0-22 16,0 0-16,0 0 0,0 0 15,21 1-15,0 20 0,0-21 0,1-21 16,-22 21-16,21 0 0,0 1 0,0-22 16,0 0-16,22 0 0,-22 0 0,0 0 15,21 0-15,-21 0 0,1 0 16,20 0-16,-21-22 0,21 22 0,-20-21 16,20 0-16,-21 0 0,21 0 0,-20 0 15,-1-1-15,0 1 0,0 0 0,0 0 16,0 0-16,-21 0 0,0-1 15,0-20-15,0 21 0,0 0 16,0 0-16,0-1 0,0 1 0,-21 0 16,0 21-16,0-21 15,0 21-15,0 0 16,21 21-16,-22 0 16,22 0-16,0 1 0,0-1 15,0 0-15,22 0 0,-1 0 16,0 0-16,0 1 0,-21-1 15,21 0-15,0 0 0,-21 0 0,22 0 16,-22 1-16,21-1 16,-21 0-16,21 0 0,-21 0 0,0 0 15,21 1-15,-21-1 16,21-21-16,-21 21 0,21 0 16,1-21-16,-1 0 0,0 0 15,0 0-15,0 0 0,0 0 16,1 0-16,-1 0 0,0-21 0,0 0 15,0 0-15,22 21 0,-22-22 0,0 1 16,0 0-16,0 0 0,0 0 16,1 0-16,-1-22 0,0 22 15,-21 0-15,0 0 0,0 0 0,0-1 16,0-20-16,0 21 0,0 0 0,-42 0 0,42-1 16,-22 1-16,1 21 15,0 0-15,0 0 0,0 0 0,0 0 16,-1 0-16,1 0 0,21 21 15,-21 1-15,0-1 0,21 0 0,0 0 16,-21 0-16,21 0 0,0 22 16,-21-22-16,21 0 0,0 0 0,0 0 15,0 1-15,0-1 0,21 0 16,0 0-16,0-21 16,0 0-16,0 0 15,1 0-15,-1 0 0,0 0 16,0-21-16,0 0 0,-21 0 15,21 21-15,1-22 0,-1 1 16,-21 0-16,21 0 0,0 0 16,-21 0-16,21-1 0,0 1 0,-21 0 15,0 0-15,22 0 0,-1 21 0,-21-21 16,0-1-16,21 22 16,-21 22-1,0-1-15,0 0 0,0 21 16,0-21-16,0 1 0,0-1 0,0 21 15,0-21-15,0 0 0,0 1 16,0-1-16,0 0 0,21 0 0,-21 0 16,21 0-16,0 1 0,1-22 15,-1 0-15,0 0 16,0 0-16,0 0 0,0 0 16,1 0-16,-1-22 0,0 1 0,0 21 15,-21-21-15,21 0 0,0 0 0,1 21 16,-1-21-16,-21-1 0,21 1 15,0 0-15,-21 0 0,21 0 0,-21 0 16,0-1-16,0 1 0,21 0 0,1 0 16,-22 42 15,21 0-31,-21 0 0,0 1 16,0-1-16,0 0 0,0 0 15,0 0-15,0 0 0,0 1 16,0-1-16,0 0 15,0 0 1,0-42 0,0 0-1,0 0-15</inkml:trace>
  <inkml:trace contextRef="#ctx0" brushRef="#br0" timeOffset="33967.58">10520 8996 0,'0'0'0,"-21"0"0,-1 0 0,22 21 15,-21-21-15,21 21 0,-21 0 0,21 1 16,0-1-16,0 0 0,0 0 16,0 0-1,21-21-15,0 0 0,1 0 16,-1 0-16,0 0 0,0-21 15,0 0-15,0 21 0,-21-21 16,22 0-16,-22-1 0,21 22 0,-21-21 16,0 0-16,0 0 0,0 0 0,0 0 15,-21-1-15,-1 1 16,1 21-16,0 0 16,0 0-16,0 0 0,0 0 15,-1 21-15,22 1 0,-21-1 16,21 0-16,0 0 0,-21 0 15,21 0-15,0 1 0,0-1 0,0 0 16,0 0-16,21 0 0,0 0 16,1-21-16,-1 0 15,0 0-15,0 0 0,0 0 16</inkml:trace>
  <inkml:trace contextRef="#ctx0" brushRef="#br0" timeOffset="34580.42">11007 8805 0,'0'0'0,"0"-21"0,0 0 15,-22 21 1,22 21 0,0 0-16,0 1 0,0 20 0,0-21 15,-21 21-15,21 1 0,0-1 0,0 0 16,0-20-16,0 20 0,0 0 15,0 1-15,0-22 0,0 21 0,0 0 16,0-20-16,0-1 0,0 21 16,0-21-16,0 0 0,0 1 0,0-1 15,0 0-15,0 0 0,0 0 16,0 0-16,-21-21 0,21 22 16,-21-22-16,21-22 31,0 1-31,0 0 15,0 0-15,0 0 0,0 0 16,0-1-16,0 1 0,0 0 0,0 0 16,21 0-16,0 0 0,0-1 0,1 1 15,20 0-15,-21 0 0,21 21 16,-20-21-16,20 21 0,-21 0 16,0 0-16,22 0 0,-22 0 0,0 0 15,0 0-15,0 21 0,0-21 0,22 21 16,-22 0-16,0 0 15,0 1-15,0-1 0,-21 0 0,0 0 16,0 0-16,0 0 0,0 1 0,0-1 16,0 0-16,0 0 0,-21 0 0,0 0 15,0 1-15,0-1 0,-22 0 16,1 0-16,21-21 0,-21 21 0,-1 0 16,1-21-16,0 0 0,20 22 0,-20-22 15,21 0-15,0 0 0,0 0 16,-1 0-16,1 0 0,0 0 0,0 0 15,21-22 1,0 1-16,0 0 16,0 0-16,0 0 0,21 21 0,0-21 15,0-1-15</inkml:trace>
  <inkml:trace contextRef="#ctx0" brushRef="#br0" timeOffset="34948.14">11917 8551 0,'0'0'0,"0"-21"16,-21 21-16,-1 21 15,1 1-15,21-1 0,-21 21 16,21-21-16,0 22 0,-21 20 0,21-21 15,-21 1-15,21 20 0,-21-20 16,21 20-16,0-21 0,0 22 0,0-22 16,0 1-16,-22-1 0,22 0 0,0 1 15,0-22-15,0 21 0,0-21 0,0 0 16,0 22-16,0-22 0,0 0 16,0 0-16,0 0 0,-21 1 15,21-1-15,0 0 16,0 0-16,-21-21 0,21-21 31,0 0-31,0 0 16,0-1-16,0 1 0,21 0 0</inkml:trace>
  <inkml:trace contextRef="#ctx0" brushRef="#br0" timeOffset="35415.43">11959 9377 0,'0'0'0,"21"0"0,0 0 15,1 0-15,-1 0 0,0 0 0,0 0 16,0 0-16,0 0 0,1-21 16,-1 0-16,0 21 0,0-22 15,0 22-15,0-21 0,1 0 16,-22 0-16,0 0 15,0 0-15,0-1 16,0 1-16,0 0 16,-22 21-16,1 0 15,0 0-15,0 0 0,0 21 16,0-21-16,-1 21 0,1 1 0,21-1 16,-21 0-16,0-21 0,21 21 0,-21 0 15,21 0-15,0 1 0,0-1 0,0 0 16,0 0-16,0 0 0,0 0 15,0 1-15,0-1 0,0 0 16,0 0 0,21-21-16,0 0 0,-21 21 15,21-21 1,0 0-16,-21-21 31,22 21-31,-22-21 16,0 0-16,0 0 15</inkml:trace>
  <inkml:trace contextRef="#ctx0" brushRef="#br0" timeOffset="35623.83">12319 9610 0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03:55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1270 0,'0'0'0,"0"-21"0,0 0 15,0 0-15,0-1 16,0 1-16,0 0 0,0 0 0,0 0 16,0 0-16,0-1 0,0 1 15,0 0-15,0 0 0,0 0 16,0 0-16,0-1 16,-21 22 15,0 22-31,0 20 15,21-21-15,-21 21 0,-1-20 0,1 20 16,0 0-16,0 1 0,0 20 16,0-21-16,-1 1 0,1 20 0,-21 1 15,0-1-15,-1-20 0,1 41 16,0-20-16,-1-1 0,-20-20 0,20 20 16,-20 1-16,21-22 0,-1 0 15,1 1-15,0-1 0,-1-21 16,1 0-16,21 0 0,-22 1 15,22-22-15,0 0 0,0 0 16,0 0-16,21-22 0,-21 1 0,21 0 16,-22 0-16,22-21 15,0 20-15,0-20 0,0 0 0,0-1 16,0 1-16,0 0 0,0-1 16,0 1-16,22 0 0,-22-1 15,21 1-15,0 0 0,0 21 0,0-1 16,-21 1-16,21 21 0,1 0 15,-22-21-15,21 21 16,0 0-16,0 0 0,-21 21 0,21 0 16,0 1-16,1-1 0,-22 21 15,21-21-15,0 22 0,0-22 0,0 21 16,0 0-16,1-20 0,-1 20 16,0 0-16,0-21 0,0 1 15,22 20-15,-22-21 0,0 0 16,0 0-16,0 1 0,0-22 0,22 21 15,-22-21-15,0 0 0,21 0 16,-20 0-16,-1 0 0,21 0 0,-21 0 16,22-21-16,-22-1 0,0 1 15,21 21-15,-21-42 0,22 0 16,-1-1-16,-21 1 0,0 0 16,1-1-16,-1 1 0,0-22 15,0 22-15,0 0 0,0-22 16,-21 22-16,0-22 0,0 22 15,0-21-15,0 20 0,0 1 0,0 0 16,-21-1-16,0 1 0,0 21 16,-21-22-16,20 22 0,-20 21 0,0-21 15,-1 21-15,1 0 0,-21 0 16,20 0-16,1 0 0,0 21 0,-22 0 16,22 1-16,-1 20 0,1-21 15,21 21-15,0 1 0,0-1 16,21 0-16,0 1 0,0-1 0,0 0 15,21 1-15,0-22 16,21 21-16,-21-21 0,22 22 0,-1-22 16,0 0-16,-20 0 0,20 0 15,0 1-15,1-22 0,-1 0 0,-21 21 16,21-21-16,-20 0 0,20 0 16,-21 0-16,0 0 0,0 0 0,1 0 15</inkml:trace>
  <inkml:trace contextRef="#ctx0" brushRef="#br0" timeOffset="1003.97">2794 1778 0,'0'0'0,"21"0"15,0 0-15,-21-21 16,0 0-16,0 0 0,0-1 16,0 1-16,0 0 15,0 0-15,0 0 0,0 0 16,0-1-16,-21 22 0,21-21 16,-21 0-16,0 21 0,0-21 0,-1 21 15,1 0-15,0 0 16,-21 0-16,21 0 0,-1 0 0,-20 21 15,21-21-15,0 21 0,-22 22 16,22-22-16,-21 21 0,21 0 0,0-20 16,-1 20-16,1 0 0,0 22 15,0-43-15,21 21 0,0 1 0,0-22 16,0 21-16,0-21 0,0 0 16,0 1-16,0-1 0,21-21 0,0 0 15,0 0-15,1 0 0,-1 0 16,0 0-16,0 0 0,21 0 0,-20-21 15,-1-1-15,0 1 16,21 0-16,-21 0 0,1 0 0,20 0 16,-21-1-16,0-20 0,0 21 15,1-21-15,-1 20 0,-21-20 0,0 21 16,21-21-16,-21 20 0,0 1 16,0 0-16,0 0 0,0 0 0,-21 21 31,0 0-31,-1 0 15,22 21-15,-21 0 0,21 0 16,0 22-16,0-22 0,0 0 0,0 21 16,0-21-16,0 22 0,0-22 15,0 0-15,0 0 0,0 0 0,0 1 16,21-1-16,1 0 0,-22 0 16,21-21-16,0 0 0,0 0 15,0 0-15,0 0 0,1 0 16,-1 0-16,0-21 0,0 21 15,0-21-15,22 0 0,-22-1 0,0-20 16,0 21-16,0-21 0,0-1 16,1 1-16,-1 0 0,0-1 0,0 1 15,0-22-15,0 22 0,1 0 16,-1-1-16,-21-20 0,0 21 0,21-1 16,-21 1-16,0-22 0,0 22 15,0 21-15,0-21 0,0 20 0,0-20 16,0 21-16,-21 21 15,0 0-15,-1 0 16,22 21-16,-21 0 0,21 0 16,0 22-16,-21-1 0,21 0 15,-21 1-15,21 20 0,0-20 0,0-1 16,0 0-16,0 1 0,0 20 16,0-21-16,0 1 0,0-1 0,0 0 15,0 1-15,0-1 0,0-21 0,0 22 16,0-22-16,0 21 0,0-21 15,0 0-15,0 1 0,21-22 0,0 21 16,0-21-16,1 21 16,-1-21-16,0 0 0,0 0 15,0 0-15,0 0 0,22-21 16,-22 21-16,0-21 0,21-1 0,-20 1 16,20 0-16,-21 0 0,0 0 15,0 0-15</inkml:trace>
  <inkml:trace contextRef="#ctx0" brushRef="#br0" timeOffset="1564.9">3810 1482 0,'0'0'0,"-21"0"16,0 0-16,-1 0 0,1 0 15,0 0-15,0 0 0,0 21 16,0-21-16,21 21 0,-22 0 15,1 0-15,21 1 0,-21-1 0,21 0 16,0 0-16,-21 21 0,21-20 16,-21 20-16,21-21 0,0 0 0,0 22 15,0-22-15,0 0 0,0 0 16,0 0-16,0 0 0,0 1 0,0-1 16,21-21-1,0 0 1,0 0-16,0 0 0,1 0 15,-1-21-15,0-1 0,0 1 16,0 0-16,0 0 0,1-21 16,-1 20-16,0 1 0,0-21 15,0 21-15,0-22 0,-21 22 0,22-21 16,-22 21-16,21 0 0,-21-1 16,21 1-16,-21 0 0,0 0 15,0 42 16,0 0-31,0 0 0,-21 1 16,21-1-16,0 21 0,0-21 16,0 22-16,-21-22 0,21 21 0,0-21 15,0 0-15,0 1 0,0 20 16,0-21-16,0 0 0,0 0 16,21-21-16,0 0 0,0 0 15,0 0-15,0 0 0,1 0 16,-1 0-16,0 0 0,0 0 0,0-21 15,0 0-15,1 0 0,-1 0 16,0 0-16,-21-1 0,21 1 16</inkml:trace>
  <inkml:trace contextRef="#ctx0" brushRef="#br0" timeOffset="1880.4">3281 1355 0,'0'0'0,"-85"21"16,64-21-16,42 0 31,0 0-31,0 0 16,22 0-16,-22 0 0,21 0 15,1 0-15,-1-21 0,0 21 0,1-21 16,-1 21-16,0 0 0,1-22 16,-1 22-16,0 0 0,1 0 0,-22-21 15,21 21-15,-21 0 0,0 0 16,1 0-16</inkml:trace>
  <inkml:trace contextRef="#ctx0" brushRef="#br0" timeOffset="2483.77">4741 1291 0,'0'0'15,"21"-21"-15,-21 0 0,0 0 16,0 0-16,0-1 0,0 1 0,0 0 16,0 0-16,0 0 0,0 0 15,0-1-15,-21 22 16,21-21-16,-21 21 0,0 0 15,0 21-15,0 1 16,21-1-16,-22 0 0,1 21 16,0 1-16,21-1 0,-21 0 0,0 1 15,0 20-15,21-21 0,-22 22 0,1-22 16,0 22-16,0-22 0,21 22 16,-21-22-16,21 0 0,-21 1 0,21-22 15,-22 21-15,22-21 0,0 0 16,0 1-16,0-1 0,0 0 0,0 0 15,0-42 32,0 0-47,0 0 16,0-1-16,0 1 0,0 0 0,0 0 16</inkml:trace>
  <inkml:trace contextRef="#ctx0" brushRef="#br0" timeOffset="3388.14">4106 1715 0,'0'21'0,"21"-21"31,-21 21-31,22-21 0,-1 0 16,0 0-16,21 0 0,-21 0 0,1 0 15,20 0-15,0-21 0,1 21 16,-1 0-16,0-21 0,1 21 0,-1-22 16,0 22-16,1-21 0,-1 21 15,0 0-15,-21 0 0,22-21 0,-22 21 16,0 0-16,0 0 0,-21 21 47,0 0-32,0 1-15,0-1 0,-21 0 16,21 0-16,-21 0 0,21 0 16,-21 1-16,21-1 0,0 0 0,0 0 15,0 0-15,0 0 0,0 1 16,0-1-16,0 0 0,21 0 16,0-21-1,0 0-15,0 0 0,1 0 16,-1 0-16,0 0 0,21-21 0,-21 21 15,1-21-15,-1 0 0,21 21 16,-21-22-16,0 1 0,1 0 0,-1 0 16,0 0-16,0 0 0,0-1 15,-21 1-15,0 0 0,21 0 16,-21 0-16,0 0 0,0-1 16,0 1-16,0 0 15,0 42 16,-21 0-15,21 1-16,0 20 16,0-21-16,0 0 0,0 22 15,0-1-15,-21-21 0,21 21 0,0 1 16,0-1-16,-21-21 0,21 22 16,0-1-16,0 0 0,0 1 0,0-1 15,0 21-15,-21-20 0,21-1 0,-21 22 16,21-22-16,0 0 0,0 22 15,-22-22-15,1 0 0,0 1 0,21-1 16,0 0-16,-21 1 0,0-22 16,0 21-16,21-21 0,-22 1 0,1 20 15,0-21-15,0-21 0,0 21 0,0 0 16,-1-21-16,-20 0 0,21 0 16,-21 0-16,20 0 0,-20 0 15,0 0-15,-1 0 0,1 0 0,0 0 0,-1 0 16,1-21-16,0 21 15,-1-21-15,1 0 0,21 21 0,0-21 16,-22 21-16,43-21 0,-21-1 0,0 1 16,21 0-16,-21 0 15,21 0-15,0 0 0,0-1 16,21-20-16,0 21 0,0 0 16,1 0-16,-1-1 0,21-20 0,0 21 15,-20-21-15,20 20 0,0-20 0</inkml:trace>
  <inkml:trace contextRef="#ctx0" brushRef="#br0" timeOffset="3796.08">5651 1715 0,'0'0'0,"22"0"0,-22-43 15,0 22-15,0 42 47,0 0-47,-22 1 0,22-1 0,0 21 16,0 0-16,0 1 0,0-1 16,0 0-16,0 1 0,0-1 0,-21 0 15,21 22-15,-21-22 0,21 22 16,0-22-16,-21 22 0,0-22 0,21 21 15,-21-20-15,-1 20 0,1-20 16,0 20-16,0-21 0,0 1 0,21-1 16,-21 0-16,-1 1 0,1-1 0,0-21 15,21 0-15,-21 1 0,21-1 16,0 0-16,-21-21 0,21 21 16,0-42-1,0 0 1,0 0-16,21-1 0,-21-20 0,0 21 15,21-21-15,0 20 0,0-20 16</inkml:trace>
  <inkml:trace contextRef="#ctx0" brushRef="#br0" timeOffset="4220.08">5630 1715 0,'0'0'0,"0"-22"0,0 1 0,0 0 16,0 0-16,0 0 0,21 21 0,1-21 15,-1-1-15,-21 1 0,21 0 16,0 21-16,0-21 0,0 0 0,1 21 16,-1 0-16,21 0 0,-21 0 15,0 0-15,1 0 0,-1 0 0,0 0 16,0 0-16,0 21 0,0-21 0,1 21 15,-22 0-15,0 0 16,0 1-16,0 20 0,0-21 0,0 0 16,0 0-16,-22 22 15,1-22-15,-21 0 0,21 0 0,-22 22 0,22-22 16,-21 0-16,21 0 0,0-21 16,-22 21-16,22 0 0,0-21 15,0 22-15,0-22 0,-1 0 0,22 21 16,-21-21-16,42-21 62,1-1-62</inkml:trace>
  <inkml:trace contextRef="#ctx0" brushRef="#br0" timeOffset="4700.84">6456 1651 0,'0'0'0,"63"-42"15,-63 21 1,21 21-16,-21-22 0,22 22 0,-22-21 16,0 0-16,0 0 15,0 0 1,-22 21-16,1 0 15,0 0-15,0 0 0,0 0 0,0 21 16,-1 0-16,1 0 16,0 0-16,0 1 0,21-1 0,0 0 15,-21 21-15,21-21 0,-21 1 16,21 20-16,0-21 0,0 0 16,0 0-16,0 1 0,0-1 0,0 0 15,0 0-15,0 0 0,0 0 16,21-21-16,0 0 15,0 0-15,0 0 16,0 0-16,1 0 0,-1-21 16,0 21-16,0-21 0,0 21 0</inkml:trace>
  <inkml:trace contextRef="#ctx0" brushRef="#br0" timeOffset="5208.06">7133 1461 0,'0'0'16,"-21"0"-16,-43 21 16,43 0-16,0 0 0,-21 0 0,21-21 15,-1 21-15,1 1 0,21-1 0,-21 0 16,0 0-16,21 0 15,-21 0-15,21 1 0,0-1 16,21-21 0,0 0-16,0 0 15,0 0-15,1 0 0,-1 0 16,0 0-16,0 0 0,0 0 16,0 0-16,1 0 0,-1 0 0,0 0 15,0 0-15,0 0 0,-21 21 16,21-21-1,-21 21-15,0 0 0,0 0 16,0 1 0,0-1-16,-21 0 15,0-21-15,0 21 0,0-21 0,0 21 16,-1 0-16,-20-21 0,21 22 16,0-22-16,-22 0 0,22 21 0,0-21 15,0 0-15,0 0 0,0 0 0,-1 0 16,1 0-16,0 0 15,0 0-15,21-21 32,0-1-32,0 1 15,0 0-15</inkml:trace>
  <inkml:trace contextRef="#ctx0" brushRef="#br0" timeOffset="5928.12">8424 847 0,'0'0'0,"21"-21"0,22-1 16,-43 1-16,0 0 15,21 21-15,0-21 0,-21 0 0,0 0 16,21 21-16,-21-22 15,-21 44 17,21-1-32,-21 0 15,0 21-15,0 1 0,-1-1 16,-20 0-16,21 22 0,-21-1 0,20 1 16,-20-1-16,0 1 0,-22-1 15,22 1-15,-22-1 0,22 1 16,-21-1-16,20 1 0,-20-1 0,20 1 15,1-22-15,0 22 0,-1-22 0,1 0 16,0-21-16,21 22 0,-1-1 16,1-21-16,0 0 0,0 1 0,21-1 15,-21-21-15,21 21 0,0 0 16,21-42 46,0 0-46,-21 0-16</inkml:trace>
  <inkml:trace contextRef="#ctx0" brushRef="#br0" timeOffset="8012.21">9292 1164 0,'0'0'0,"21"0"0,-21-21 0,0 0 16,0 0-16,0 0 15,0-1 1,0 44 15,0-1-31,0 0 0,0 0 16,-21 21-16,21 1 0,-21-1 0,21 0 16,-21 1-16,0 20 0,21-20 15,-22 20-15,1-21 0,21 22 0,-21-1 16,0-20-16,0 20 0,-22-20 0,22-1 15,0 0-15,0 1 0,21-1 16,-21-21-16,21 0 0,-21 0 16,21 1-16,0-1 0,-22-21 0,44-21 47,-22-1-47,21 1 15,-21 0-15,21 0 0,-21 0 0</inkml:trace>
  <inkml:trace contextRef="#ctx0" brushRef="#br0" timeOffset="8435.98">9017 1376 0,'0'0'0,"-21"0"0,21-85 16,0 64-1,0 0-15,0 0 0,0 0 0,21-1 16,-21 1-16,21 0 0,0 0 0,0 0 16,1 0-16,-1-1 0,0 1 15,21 0-15,-21 21 0,1-21 0,20 21 16,-21 0-16,21 0 0,-20 0 16,-1 21-16,21 0 0,-21 0 15,0 1-15,-21 20 0,0 0 16,0 1-16,0-1 0,0 0 0,0-21 15,-21 22-15,0-1 0,0 0 16,0 1-16,-22-1 0,1-21 0,21 22 16,-21-22-16,20 21 0,-20-21 0,21 0 15,0 1-15,0-1 0,-1-21 16,1 21-16,0-21 0,0 0 16,42 0 15,0 0-16,0-21-15,1 0 16,-1 21-16,0-22 0,0 22 16</inkml:trace>
  <inkml:trace contextRef="#ctx0" brushRef="#br0" timeOffset="9232.44">9398 1990 0,'21'0'32,"-21"-21"-32,21-1 0,0 1 0,1-21 15,-1 21-15,0 0 16,-21-1-16,21-20 0,0 21 0,0-21 15,1 20-15,-1-20 0,-21 21 16,21-21-16,-21 20 0,21 1 0,-21 0 16,0 0-16,0 0 0,-21 21 15,0 0 1,0 0-16,-1 21 0,1 0 0,0 0 16,0 0-16,0 1 0,0-1 15,21 0-15,-22 0 0,22 0 16,0 0-16,0 1 15,22-22 1,-1 0-16,0 0 0,0 0 0,0 0 16,0 0-16,1-22 15,-1 22-15,0 0 0,0 0 16,0 0-16,-21 22 16,0-1-16,0 0 15,0 0-15,0 0 0,0 0 16,0 1-16,0-1 0,0 21 15,0-21-15,0 0 0,0 1 16,0-1-16,0 0 0,0 0 16,0 0-16,0 0 0,21 1 15,1-22-15,-1 0 16,0 0 0,0 0-16,0 0 0,0 0 0,-21-22 15,22 1-15,-1 21 0,0-21 0,0 0 16,0 0-16,0 0 0,1-1 15,-22 1-15,21 0 0,0 0 0,0 0 16,-21 0-16,0-22 0,21 22 16,-21 0-16,0 0 0,0 0 0,0-1 15,0 1-15,0 42 32,0 1-32,0-1 15,-21 0-15,21 0 0,-21 0 0,0 22 16,21-22-16,0 0 0,0 0 15,-21 0-15,21 0 0,-22 1 0,22-1 16,0 0-16,0-42 47,22 0-47</inkml:trace>
  <inkml:trace contextRef="#ctx0" brushRef="#br0" timeOffset="9608.23">10096 1439 0,'-21'0'0,"0"0"0,21 22 15,0-1-15,0 0 31,21-21-15,0 0-16,1 0 16,-1 0-1,0 0-15,-21-21 0,0 0 16,0-1 0,-21 22-1,0 0-15,-1 0 16,1 0-16,0 0 0,0 0 15,0 22-15,21-1 0,-21 0 16,21 0 0,0 0-16,0 0 15,0 1-15,21-22 0,0 21 16,0-21-16,0 0 0</inkml:trace>
  <inkml:trace contextRef="#ctx0" brushRef="#br0" timeOffset="10396.36">10372 1736 0,'0'0'0,"0"21"0,0 0 16,-22-21-16,22 21 15,0 0-15,-21-21 0,21 22 0,0-1 16,0 0-16,0 0 0,-21 0 16,21 0-16,0 1 0,-21-1 15,21 0-15,0 0 0,0 0 0,-21 0 16,21 1-16,-21-22 16,21 21-16,0-42 46,0-1-46,0 1 16,0 0-16,21 0 16,0 0-16,-21 0 0,21-1 15,-21 1-15,21 0 0,0 0 0,-21-21 16,22 20-16,-1 1 0,0 0 0,0 0 16,-21 0-16,21 0 0,0 21 15,1 0-15,-1 0 16,0 21-1,-21 0-15,0 0 0,0 0 0,0 0 16,0 1-16,0-1 0,0 0 0,0 0 16,0 0-16,0 0 0,0 1 15,0-1-15,0 0 0,0 0 16,0 0-16,0 0 16,-21-21-16,21-21 46,0 0-46,0 0 0,0 0 16,21 0-16,0-1 0,-21 1 16,21-21-16,0 21 0,1 0 15,-1-22-15,0 22 0,0 0 0,0-21 16,0 20-16,1 1 0,-1 21 16,0-21-16,0 21 0,0 0 0,0 0 15,1 0-15,-22 21 0,21 0 16,-21 1-16,0 20 15,21-21-15,-21 0 0,0 22 0,0-22 16,0 0-16,0 21 0,0-21 16,0 1-16,0 20 0,0-21 0,0 0 15,0 0-15,-21 1 0,21-1 16,-21-21-16,21 21 16,0-42 15</inkml:trace>
  <inkml:trace contextRef="#ctx0" brushRef="#br0" timeOffset="10664.28">11218 1630 0,'0'21'0,"0"0"15,0 0-15,0 1 0,0-1 16,-21 21-16,21-21 0,-21 0 0,21 1 16,-21 20-16,0-21 0,21 0 0,0 0 15,0 1-15,-22-22 0,22 21 16,-21 0-16,21 0 16,0-42 30,21 0-46,-21 0 0</inkml:trace>
  <inkml:trace contextRef="#ctx0" brushRef="#br0" timeOffset="11036.06">11218 1397 0,'-21'0'0,"0"21"16,21 0-16,0 1 16,21-22 15,0 0-31,0 0 16,1 0-16,-1-22 15,-21 1-15,21 0 16,-21 0-16,21 21 15,-21-21-15,0 0 0,0-1 16,-21 22 0,0 0-16,21-21 0,-21 21 0,-1 0 15,1 0-15,0 0 16,0 21-16,21 1 16,0-1-16,0 0 15,0 0-15,0 0 16,21 0-16,0-21 15</inkml:trace>
  <inkml:trace contextRef="#ctx0" brushRef="#br0" timeOffset="12384">11726 1122 0,'0'0'0,"0"21"31,-21 0-31,21 0 0,-21 1 16,0 20-16,21-21 0,-21 21 0,-1 1 16,22-22-16,-21 21 0,0 1 15,21-1-15,-21 21 0,0-20 16,21-1-16,0 0 0,-21 1 0,21-1 15,-22 0-15,22 1 0,0-1 16,-21 0-16,21-20 0,0 20 0,0-21 16,0 0-16,0 0 0,0 1 0,0-1 15,0 0-15,21-21 0,1 21 16,-1-21-16,0 0 16,0 0-16,0 0 0,0-21 0,1 0 15,-1 21-15,0-21 0,0-1 16,0 1-16,0 0 0,22 0 0,-22 0 15,0 0-15,0-22 0,22 22 16,-22 0-16,0-21 0,0-1 16,-21 22-16,21 0 0,-21 0 0,21 0 15,-21-1-15,0 1 0,0 42 32,-21 1-17,21-1-15,-21 0 0,21 0 16,0 0-16,0 0 0,-21 22 0,21-22 15,0 0-15,-21 21 0,21-20 16,0-1-16,0 0 0,0 0 0,0 0 16,0 0-16,0 1 0,21-22 31,0 0-31,0 0 0,0 0 0,1 0 16,-1 0-16,0-22 0,21 22 15,-21-21-15,1 0 0,-1 0 16,0 0-16,0 0 0,0-1 0,-21 1 15,21 0-15,1 0 0,-1 0 0,0 0 16,-21-1-16,0 1 0,21 0 16,0 21-16,-21-21 0,0 0 15,0 42 1,0 0 0,0 0-16,0 0 0,0 1 0,0-1 15,0 0-15,0 0 0,0 0 16,0 0-16,0 1 15,0-1-15,0 0 0,0 0 16,0 0 0,21-21-16,1 0 15,-1 0-15,0-21 16,0 21-16,0-21 0,0 0 16,1 0-16,-1-1 0,0 1 15,-21 0-15,21 0 0,0 0 0,-21 0 16,0-1-16,21 1 0,1 0 15,-22 0-15,21 0 0,-21 0 16,0 42 31,0 0-47,0 0 0,0 0 16,0 22-16,0-22 0,0 0 15,0 0-15,0 0 0,0 0 16,0 1-16,0-1 0,0 0 0,0 0 15,0 0-15,21-21 0,0 21 16,0-21-16,22 0 16,-22 0-16,0 0 0,0 0 15,21 0-15,-20 0 0,20 0 0,-21 0 0,21 0 16,-20-21-16,20 0 16,-21 21-16,21-21 0,-20 0 0,-1 0 15,0-1-15,21 1 0,-42 0 0,21 0 16,1 0-16,-22 0 0,21-22 15,-21 22-15,0 0 0,0-21 0,0 20 16,0 1-16,0 0 0,-21 21 16,-1 0-16,1 0 15,0 21-15,0 0 16,0 22-16,21-22 0,0 0 16,-21 21-16,21-20 0,0 20 15,-22-21-15,22 0 0,0 0 0,0 1 16,0-1-16,0 0 0,0 0 15,22 0-15,-1-21 0,-21 21 0,21-21 16,0 22-16,0-22 0,0 0 0,1 0 16,20 0-16,-21 0 0,0 0 15,0 0-15,1-22 0,-1 1 0,0 21 16,0-21-16,21 0 0,-20 0 0,-1 0 16,-21-1-16,21 1 0,0 0 15,-21-21-15,0 21 0</inkml:trace>
  <inkml:trace contextRef="#ctx0" brushRef="#br0" timeOffset="12651.85">12975 1291 0,'0'0'0,"-42"0"15,21 0 1,-1 0 0,1 0 46,0 0-46,0 0-16,0 0 0</inkml:trace>
  <inkml:trace contextRef="#ctx0" brushRef="#br0" timeOffset="12931.82">11620 1566 0,'0'0'0,"-21"22"0,0-1 15,0-21 1,42 0 0,0 0-16,0 0 15,1 0-15,20 0 0,-21 0 16,0-21-16,22 21 0,-22 0 0,0 0 16,21-22-16,-21 22 0,1 0 15,-1 0-15,0 0 0,0 0 0,0 0 16,0 0-1,1 0 1</inkml:trace>
  <inkml:trace contextRef="#ctx0" brushRef="#br0" timeOffset="15657.31">14668 1397 0,'0'0'0,"0"-21"16,0 0-16,0 0 16,0-1-16,22 22 15,-22-21-15,0 0 0,0 0 16,21 0-16,-21 0 15,0-1-15,21 22 0,-21-21 16,0 42 31,0 1-47,-21-1 16,0 0-16,-1 21 0,22-21 0,-21 22 15,0-1-15,21 0 0,-21 1 16,0-1-16,21 0 0,-21 1 0,-1-1 15,1 0-15,0 1 0,0-1 0,0 0 16,0 1-16,-1-1 0,1-21 16,21 0-16,0 22 0,-21-22 0,21 0 15,0 0-15,21-21 32,0 0-32,1 0 15,-1 0-15,0-21 0,-21 0 16,21 21-16,0-21 0,-21 0 15</inkml:trace>
  <inkml:trace contextRef="#ctx0" brushRef="#br0" timeOffset="15913.17">14330 1715 0,'0'0'0,"-21"0"0,21 21 16,21-21 0,0 0-16,0 0 0,0 0 15,0 0-15,1 0 0,-1 0 0,0 0 16,21-21-16,-21 21 0,1-22 16,20 22-16,-21-21 0,21 21 0,-20-21 15,-1 21-15,21-21 0,-21 21 0,0 0 16,1-21-16,-1 21 15,-21-21-15</inkml:trace>
  <inkml:trace contextRef="#ctx0" brushRef="#br0" timeOffset="16553.8">14859 1630 0,'0'0'0,"0"21"0,0 0 16,0 0-16,0 1 16,-21-1-16,21 0 0,0 0 0,0 0 15,0 0-15,0 1 0,0-1 16,0 0-16,0 0 0,0 0 15,21-21 1,0 0-16,0 0 0,0 0 16,1 0-16,-1 0 0,0 0 15,0 0-15,0 0 0,0 0 0,1-21 16,-1 0-16,0 21 0,0-21 16,0 21-16,0-21 0,1-1 0,-1 1 15,0 0-15,-21 0 16,0 0-16,0 0 15,0-1-15,0 44 47,0-1-47,0 0 0,0 0 16,-21 0-16,21 22 0,-21-22 16,-1 21-16,22 0 0,0 1 15,-21-1-15,21 0 0,-21 1 0,0-1 16,21 0-16,0 1 0,-21-1 15,0 0-15,21 1 0,-22 20 0,22-20 16,-21-1-16,21 0 0,0 1 0,0-22 16,0 21-16,-21 0 0,21-20 15,0-1-15,-21 0 0,21 0 0,0 0 16,0 0-16,-21 1 0,0-22 0,-1 21 16,22 0-16,-21-21 0,0 0 15,0 0-15,0 0 0,0 0 16,-1 0-16,1-21 15,0 0-15,21-1 16,-21 1-16,21 0 0,0 0 16,0 0-16,0-22 0,0 1 0,0 21 15,0-21-15,0-1 0,0 1 0,21 0 16,0-1-16,0 1 0,1 0 16,-1 20-16,21-20 0,-21 0 0,0 21 15,22-1-15,-22-20 0,0 21 16,21 0-16,-20 0 0,20-1 0,-21 1 15,21 0-15,-20 0 0,20 0 0,-21 0 16,21 21-16</inkml:trace>
  <inkml:trace contextRef="#ctx0" brushRef="#br0" timeOffset="16895.87">15684 1609 0,'0'-21'15,"0"42"-15,0-64 0,0 22 16,0 42 0,-21-21-1,21 22-15,-21 20 0,0-21 16,21 21-16,-21 1 0,21-1 0,0 22 16,-21-22-16,-1 21 0,22 1 0,0-22 15,0 22-15,-21-22 0,21 22 16,-21-1-16,0-21 0,21 22 15,-21-22-15,21 1 0,0-1 0,0 0 16,-21 1-16,21-1 0,-22-21 0,22 21 16,-21-20-16,21-1 0,0 0 15,0 0-15,0 0 0,0-42 32,0 0-17,0 0-15,0 0 0,0-1 16,0-20-16</inkml:trace>
  <inkml:trace contextRef="#ctx0" brushRef="#br0" timeOffset="17252.39">15473 1990 0,'0'0'16,"0"-21"-16,0-64 0,0 43 15,0 20-15,0 1 0,0-21 0,21 21 16,-21 0-16,0-1 0,21 1 15,0 0-15,0 0 0,-21 0 0,22 0 16,-1-1-16,0 22 0,0 0 16,21-21-16,-20 21 0,-1 0 0,0 0 15,0 0-15,-21 21 0,21 1 0,0-1 16,-21 0-16,0 0 16,0 0-16,0 22 0,0-22 0,0 0 15,0 0-15,0 21 0,-21-20 0,0-1 16,0 0-16,0 0 0,0 0 15,-22 0-15,22 1 0,-21-1 0,-1-21 16,22 21-16,0-21 0,0 0 16,0 0-16,0 0 0,21 21 0,-22-21 15,44-21 1,-1 21 0,0-21-16,0 0 0,0 21 0,0-22 15</inkml:trace>
  <inkml:trace contextRef="#ctx0" brushRef="#br0" timeOffset="17690.14">15896 1842 0,'21'0'15,"0"0"-15,1 0 16,-1 0-16,0 0 15,0 0-15,0-22 0,22 22 0,-22-21 16,0 21-16,0-21 0,0 0 0,22 21 16,-22-21-16,0 0 0,0-1 15,0 22-15,0-21 0,-21 0 16,0 0-16,0 0 0,0 0 0,0-1 16,0 1-16,-21 21 15,0 0-15,0 0 16,0 0-16,0 0 0,-22 21 0,22-21 15,0 22-15,0 20 0,0-21 16,-1 21-16,1-20 0,0-1 0,21 21 16,0-21-16,0 0 0,0 1 15,0 20-15,0-21 0,0 0 16,21 0-16,0-21 0,1 0 0,-1 0 16,0 0-16,21 0 15,-21 0-15,1 0 0,-1 0 0,21 0 16,-21 0-16,0 0 0,1-21 0,-1 21 15,0 0-15,0-21 0,0 21 16,-21-21-16,0 0 0</inkml:trace>
  <inkml:trace contextRef="#ctx0" brushRef="#br0" timeOffset="32339.48">2201 4191 0,'0'-21'15,"0"0"1,0 0 0,0-1-1,0 1-15,0 0 16,0 0 0,0 0-16,0 0 15,0-1 16,0 44 48,0-1-79,0 0 15,0 0-15,0 0 0,0 22 0,0-22 16,0 0-16,0 21 0,0 1 15,0-22-15,0 21 0,0-21 0,0 22 16,0-1-16,0-21 0,0 21 16,0-20-16,-21 20 0,21-21 15,0 0-15,0 0 0,0 22 0,-21-22 16,21 0-16,0 0 0,0 0 16,0 1-16,0-1 0,0 0 0,0 0 15,0 0 1,0 0-16,0 1 15,-21-44 32</inkml:trace>
  <inkml:trace contextRef="#ctx0" brushRef="#br0" timeOffset="33164.05">2667 4593 0,'0'21'0,"0"-42"93,0 0-93,0 0 16,-21 21 31,21 21-32,-21 0-15,21 0 16,0 1-16,0-1 31,21-21-31,0 0 16,0 0 0,0 0-16,0 0 15,-21-21-15,0-1 16,0 1-16,0 0 15,0 0 1,0 0 0,-21 21-16,0 0 15,0 0 17,21 21-17,0 0 1</inkml:trace>
  <inkml:trace contextRef="#ctx0" brushRef="#br0" timeOffset="34128.01">3789 4064 0,'0'0'0,"0"-21"0,0 0 0,0 0 0,0-1 15,0 1-15,0 0 16,-21 0 0,-1 21-1,22 21 1,0 0-16,-21-21 0,21 43 16,0-22-16,0 0 0,-21 21 0,21 1 15,0-1-15,0 0 0,0 1 16,0-1-16,0 0 0,0 22 0,0-22 15,0 0-15,-21 1 0,0-1 0,0-21 16,21 22-16,-22-1 0,1 0 16,21-21-16,0 22 0,0-22 0,-21 21 15,21-21-15,-21 1 0,21-1 16,0 0-16,0 0 0,0 0 16,0-42 15,0 0-31,0 0 15,0 0-15,0-1 16,0-20-16,0 21 0,0 0 0,0 0 16,21-1-16,-21-20 0,21 21 15,-21 0-15,21 0 0,1-1 0,-22 1 16,21 0-16,0 0 0,0 0 0,0 21 16,0-21-16,1 21 0,-1 0 15,0-22-15,0 22 0,0 0 0,0 0 16,1 0-16,-1 0 0,0 0 15,21 22-15,-21-22 0,1 21 0,-1 0 16,0 0-16,-21 0 0,21-21 16,-21 43-16,21-22 0,-21 0 15,0 0-15,0 0 0,0 0 0,0 1 16,0-1-16,-21 21 0,0-21 16,0 0-16,0 1 0,-22-1 0,22 0 15,0 0-15,0 0 0,-22-21 0,22 21 16,0-21-16,0 0 0,0 0 15,0 0-15,-1 0 0,1 0 0,0 0 16,0 0-16,0 0 16,21-21-1,0 0 1,0 0 0,21 0-16,0 21 0,-21-21 15,21-1-15</inkml:trace>
  <inkml:trace contextRef="#ctx0" brushRef="#br0" timeOffset="34984.53">4403 4487 0,'0'22'62,"0"-1"-62,0 0 0,-22 0 16,22 0-16,0 0 16,0 1-16,0-1 0,0 0 0,0 0 15,0 0-15,0 0 0,0 1 16,0-1-16,22 0 0,-1-21 0,-21 21 15,21-21-15,0 0 0,0 0 16,0 0-16,1 0 0,-1 0 16,0 0-16,21 0 0,-21-21 0,1 0 15,20 21-15,-21-21 0,0-1 16,0 1-16,1 0 0,-1 0 0,0 0 16,-21 0-16,0-1 0,21 1 0,-21 0 15,0 0-15,21 0 0,-21 0 16,0-1-16,0 1 0,0 0 0,0 0 15,0 42 17,0 0-17,0 0-15,0 1 0,0-1 16,0 0-16,0 0 0,0 21 16,0-20-16,0 20 0,-21-21 0,21 21 15,0 1-15,0-1 0,-21 0 16,21 1-16,0-1 0,0 0 0,0 1 15,0-1-15,0 0 0,0 22 0,0-22 16,0 22-16,0-22 0,0 22 16,0-22-16,0 21 0,0-20 0,0 20 15,0-20-15,21-1 0,-21 0 0,0 1 16,0-1-16,21 0 0,-21 1 16,0-22-16,0 21 0,0-21 0,0 0 15,0 1-15,0-1 0,0 0 16,0 0-16,0 0 0,-21 0 0,0 1 15,0-1-15,0 0 0,-1 0 16,1-21-16,0 0 0,0 0 16,21 21-16,-21-21 0,0 0 15,21-21-15,-22 0 16,22 0-16,0-22 0,0 22 16,0 0-16,0-21 0,0-1 0,0 1 15,0 0-15,0-22 0,0 22 16,-21-22-16,21 22 0,0-21 0,0-1 15,0 1-15,0 20 0,0-20 0,0-1 16,0 22-16,0-22 16,21 22-16,1 0 0,-1-22 0,0 22 15,0 0-15,0-1 0,0 22 0,1-21 16,-1-1-16,-21 22 0,21-21 16</inkml:trace>
  <inkml:trace contextRef="#ctx0" brushRef="#br0" timeOffset="35376.51">5482 3789 0,'0'0'16,"-21"0"0,0 0-16,21 21 15,0 0-15,0 0 0,-21 1 16,21 20-16,-22 0 0,22 1 0,0-1 16,0 21-16,-21-20 0,21 20 0,-21 1 15,21-22-15,0 22 16,0-22-16,-21 0 0,21 1 0,-21-1 15,21 0-15,0 1 0,0-22 16,-21 0-16,21 0 0,0 0 0,-22 0 16,22 1-16,0-1 0,0-42 47,0-1-47,0 1 0,22 0 15</inkml:trace>
  <inkml:trace contextRef="#ctx0" brushRef="#br0" timeOffset="35832.3">5546 4530 0,'0'0'0,"21"0"15,0 0-15,0 0 0,0 0 16,0 0-16,1 0 0,-1 0 16,-21-21-16,21 21 0,0-22 15,0 22-15,0-21 0,1 0 0,-1 21 16,-21-21-16,21 0 16,-21 0-16,0-1 15,0 1-15,0 0 16,-21 21-16,0 0 0,-1 0 0,1 0 15,0 0-15,0 0 0,0 0 16,0 0-16,-1 21 0,1 0 0,0 1 16,21-1-16,-21 0 0,21 0 0,-21 0 15,21 22-15,-21-22 0,21 21 16,0-21-16,0 0 0,0 1 0,0 20 16,0-21-16,0 0 0,0 0 15,0 1-15,21-22 0,0 21 0,0-21 16,0 0-16,0 0 15,1 0-15,-1 0 16,0 0-16,21 0 0,-21-21 0,1-1 16,-1 22-16,0-21 0,-21 0 0,21 0 15,0 0-15</inkml:trace>
  <inkml:trace contextRef="#ctx0" brushRef="#br0" timeOffset="36176.1">5207 4001 0,'0'0'15,"21"0"16,0 0-31,0 0 0,22 0 16,-22 0-16,21 0 0,22-22 16,-22 22-16,0 0 0,22-21 0,-22 21 15,1 0-15,20 0 16,-21-21-16,1 21 0,-1 0 0,-21 0 0,22 0 16,-22-21-16,0 21 0,0 0 15,0 0-15,0 0 16</inkml:trace>
  <inkml:trace contextRef="#ctx0" brushRef="#br0" timeOffset="37283.62">1905 6181 0,'-21'0'0,"0"0"16,21-21-1,-22 21-15,1-22 16,21 1-1,0 0-15,0 0 16,0 0-16,0 0 16,0-1-16,21 22 0,-21-21 0,22 0 15,-1 21-15,0-21 0,0 21 16,0 0-16,0 0 0,1 0 0,-1 0 16,0 0-16,0 0 0,0 0 15,0 21-15,-21 0 0,22 0 0,-1 1 16,0-1-16,-21 21 0,21-21 15,-21 22-15,0-1 0,0 0 16,0 1-16,0-1 0,-21 21 16,0-20-16,0-1 0,-1 0 0,-20 22 15,21-22-15,-21 1 0,20-22 16,-20 21-16,0-21 0,21 22 0,-22-22 16,1 0-16,21-21 0,0 21 15,-22 0-15,22-21 0,0 0 0,0 0 16,-22 0-16,22 0 0,0 0 15,0-21-15,21 0 0,-21 21 0,0-21 16,-1 0-16,1-1 0,21 1 16,0-21-16,-21 21 0,21 0 0,-21-22 15,21 22-15,0-21 16,0 21-16,0-1 0,0 1 0,21 0 16,21-21-16,-20 21 15,-1 21-15,0 0 0,0 0 0,0 0 16,22 21-16,-22 0 0,0 0 15,21 0-15,-21 22 0,1-22 0,-1 0 16,0 21-16,0-21 0,-21 1 16,21-1-16,0 0 0,-21 0 0,22 0 15,-22 0-15,21 1 16,0-22-16,-21 21 0,21-21 16,0 0 15,-21-21-16</inkml:trace>
  <inkml:trace contextRef="#ctx0" brushRef="#br0" timeOffset="37503.69">2328 6541 0,'0'0'0,"0"21"16,21-21 15,1 0-15,-1 0 0,0 0-1</inkml:trace>
  <inkml:trace contextRef="#ctx0" brushRef="#br0" timeOffset="38132.32">3387 6265 0,'0'0'16,"21"-21"-16,0 0 0,-21 0 15,0 0-15,0 0 0,0-1 16,0 1-16,-21 0 16,0 21-16,-1 0 15,1 0-15,0 0 0,0 0 16,0 0-16,-22 21 0,22 0 15,-21 1-15,21-1 0,-22 0 0,22 0 16,0 0-16,-21 0 0,21 1 16,21-1-16,0 0 0,0 0 15,0 0-15,0 0 0,0 1 0,0-1 16,21 0 0,0-21-16,0 0 0,0 21 15,0-21-15,1 21 0,-1-21 16,0 0-16,0 21 0,21-21 0,-20 22 15,-1-22-15,0 21 0,0 0 16,0-21-16,0 21 0,1 0 16,-22 0-16,0 1 0,0-1 15,0 0-15,0 0 0,0 0 16,0 0-16,-22 1 0,-20-1 0,21 0 16,-21 0-16,20-21 0,-20 21 15,21 0-15,-21-21 0,-1 0 0,22 22 16,-21-22-16,21 0 0,-22 0 0,22 0 15,-21 0-15,21 0 0,-1 0 16,1-22-16,0 22 0,0-21 0,0 0 16,0 0-16,21 0 15,0 0-15,-22-1 0,22 1 0,0 0 16,0 0-16,0 0 0,0 0 16,22-1-16,-1-20 0,0 21 15,0 0-15,21 0 0</inkml:trace>
  <inkml:trace contextRef="#ctx0" brushRef="#br0" timeOffset="38756.92">3916 5927 0,'-21'0'16,"-1"0"-16,1 0 0,21 21 15,-21 0-15,21 0 0,-21 0 16,21 22-16,0-22 0,0 21 16,0-21-16,0 22 0,0-1 0,0 0 15,0 1-15,-21-1 0,21 22 16,0-22-16,-21 0 0,21 1 0,0-1 15,0 0-15,-22-21 0,22 22 0,-21-22 16,21 0-16,-21 21 16,21-20-16,0-1 0,-21 0 15,21 0-15,-21-21 0,0 0 16,21-21 15,0 0-31,0 0 16,0-1-16,0 1 0,0 0 15,21 0-15,0 0 0,0-22 0,-21 22 16,21 0-16,0 0 0,1 0 16,-1 0-16,0-1 0,0 1 15,0 0-15,0 0 0,1 21 16,-1 0-16,0 0 0,0 0 16,0 0-16,-21 21 0,21 0 15,1 0-15,-22 1 0,0-1 0,0 0 16,0 0-16,0 21 0,0-20 15,0-1-15,0 0 0,0 0 0,0 0 16,0 0-16,0 1 16,0-1-16,0 0 0,0 0 15</inkml:trace>
  <inkml:trace contextRef="#ctx0" brushRef="#br0" timeOffset="39247.94">4466 6498 0,'-21'0'15,"0"0"-15,0 21 16,-1-21-16,22 22 16,0-1-16,-21 0 0,0 0 0,21 0 15,-21 0-15,21 1 0,0 20 0,0-21 16,0 0-16,0 0 0,-21 1 16,21-1-16,0 0 0,0 0 0,0 0 15,0 0-15,0 1 0,21-22 16,0 21-16,0-21 15,0 0-15,1 0 0,-1 0 16,0 0-16,0-21 0,0 21 0,0-22 16,1 1-16,-1 0 0,0 21 15,0-21-15,0-21 0,0 20 16,-21 1-16,0 0 0,22-21 0,-22 21 16,0-22-16,0 22 0,0-21 15,0 21-15,0-1 0,-22 1 0,1 0 16,0 0-16,0 0 0,0 21 0,0 0 15,-1 0-15,1 0 0,0 0 16,0 21-16,0-21 0,21 21 16,0 0-16,0 0 15,-21-21-15,21 22 0,0-1 0,0 0 16,21-21 0,0 0-16,0 0 15</inkml:trace>
  <inkml:trace contextRef="#ctx0" brushRef="#br0" timeOffset="39644.83">4932 6498 0,'0'-21'15,"21"21"1,0 0-1,0 21 1,-21 0-16,21-21 16,-21 22-16,0-1 0,22 0 0,-22 0 15,21 0-15,-21 0 0,0 1 0,0-1 16,0 0-16,0 0 0,0 0 16,0 0-16,0 1 0,0-1 15,0 0-15,-21-21 0,21 21 16,0-42 15,0 0-15,0 0-16,21-1 15,-21 1-15,21 0 0,-21 0 16,0 0-16,0 0 0,21-1 0,-21 1 16,21 0-16,0 0 0,-21 0 0,0 0 15,22-1-15,-1 1 0,-21 0 16,21 0-16</inkml:trace>
  <inkml:trace contextRef="#ctx0" brushRef="#br0" timeOffset="40011.62">5736 5906 0,'0'0'0,"0"-22"15,0 44 17,-21-1-17,21 0-15,0 0 0,0 21 0,-21-20 16,21 20-16,-21-21 0,21 21 0,-22 1 16,22-1-16,-21-21 0,0 22 15,21-1-15,-21 0 0,21 1 0,0-1 16,-21 0-16,21 1 0,0-22 0,0 21 15,0-21-15,0 0 0,0 22 16,0-22-16,0 0 0,0 0 16,0 0-16,0 1 15,21-22-15,0 0 16,0 0 0,0 0-16,1-22 15,-1 1-15,-21 0 0</inkml:trace>
  <inkml:trace contextRef="#ctx0" brushRef="#br0" timeOffset="40288.46">5524 6308 0,'0'0'0,"85"-43"16,-43 43-16,-20-21 0,-1 21 16,21 0-16,-21-21 0,22 21 15,-22 0-15,0-21 0,21 21 0,-21 0 16,1 0-16,-1-21 0,0 21 0,0 0 16,0 0-16,0 0 15</inkml:trace>
  <inkml:trace contextRef="#ctx0" brushRef="#br0" timeOffset="41408.07">1651 8170 0,'0'-21'31,"0"0"-31,0 0 16,0 0-16,21 0 15,0 21-15,0-22 16,1 1-16,-1 21 16,0-21-16,0 21 0,0 0 0,0 0 15,1 0-15,-1 0 0,0 21 16,-21 0-16,21 1 0,-21 20 16,0-21-16,0 0 0,0 22 0,0-22 15,0 21-15,-21-21 0,0 22 16,0-22-16,-1 0 0,1 0 0,0 21 15,0-42-15,-21 22 0,20-1 16,1 0-16,0-21 0,0 21 16,0-21-1,0 0-15,21-21 16,0 0 0,0 0-16,21 21 0,0-22 15,0 1-15,0 0 16,22 21-16,-22 0 0,0-21 0,0 21 15,0 0-15,22 0 0,-22 0 16,21 0-16,-21 0 0,0 21 0,22-21 16,-22 21-16,0 0 0,0 1 0,0-1 15,1 21-15,-22-21 0,0 0 16,0 1-16,0 20 0,-22-21 0,1 0 16,0 0-16,0 22 15,-21-22-15,20 0 0,-20 0 0,0 0 16,-1 1-16,1-22 0,0 21 15,-1-21-15,1 21 0,21-21 0,-21 0 16,-1 0-16,1 0 0,21 0 16,0-21-16,-22 0 0,22 21 0,0-22 15,0 1-15,0 0 0,21 0 16,-22 21-16,22-21 0,-21 0 0,21-1 16,0 1-16,0 0 0,0 0 15,0 0-15,0 0 0,21-1 16,1 1-16,-1 0 0,0 21 15</inkml:trace>
  <inkml:trace contextRef="#ctx0" brushRef="#br0" timeOffset="41627.94">2582 8361 0,'0'21'15,"0"0"1</inkml:trace>
  <inkml:trace contextRef="#ctx0" brushRef="#br0" timeOffset="41984.36">3365 8234 0,'-21'0'16,"0"21"-16,21 0 0,-21 0 16,21 1-16,0-1 0,-21 0 0,21 21 15,0-21-15,0 1 0,0-1 0,0 21 16,-21-21-16,21 0 0,0 1 15,0-1-15,0 0 0,0 0 0,0 0 16,0 0-16,0-42 47,0 0-31</inkml:trace>
  <inkml:trace contextRef="#ctx0" brushRef="#br0" timeOffset="42412.12">3302 7811 0,'0'0'0,"-42"0"15,20 21-15,22 0 0,0 0 16,0 0-16,0 0 0,0 1 15,0-1-15,0 0 0,0 0 0,0 0 16,0 0-16,0 1 16,22-22-16,-1 0 0,0 0 15,0 0-15,0 0 16,0 0-16,-21-22 0,22 1 0,-1 21 16,0-21-16,-21 0 0,0 0 0,0 0 15,0-1-15,0 1 0,0 0 16,0 0-16,0 0 15,0 0-15,0-1 0,-21 22 0,21-21 16,-21 21-16,-1 0 0,1 0 16,0 0-16,0 0 0,0 0 15,0 21-15,-1 1 0,1-22 16,21 21-16,0 0 0,0 0 0,0 0 16,0 0-16,0 22 0,0-22 15,21 0-15,1 0 0,-1 0 0,-21 1 16,21-1-16,0-21 0,0 21 0,0-21 15</inkml:trace>
  <inkml:trace contextRef="#ctx0" brushRef="#br0" timeOffset="42968.81">3831 8086 0,'-21'21'32,"21"0"-17,-21 0-15,21 0 0,0 1 16,0-1-16,0 21 0,0-21 0,0 0 16,0 1-16,0-1 0,0 21 0,0-21 15,0 0-15,0 1 0,0-1 16,0 0-16,0 0 0,0 0 15,0 0-15,0 1 16,0-44 31,0 1-47,0 0 16,0 0-16,0 0 0,0 0 15,0-1-15,21 1 0,-21-21 0,21 0 16,0 20-16,0-20 0,1 0 15,-1 21-15,0-1 0,0-20 0,0 21 16,0 0-16,1 21 0,-1 0 16,0 0-16,0 0 0,0 0 15,-21 21-15,21 0 0,-21 0 16,22 0-16,-22 1 0,0-1 16,0 21-16,0-21 0,0 0 0,0 1 15,0-1-15,0 0 0,0 0 0,0 0 16,0 0-16,0 1 0,0-1 15,0 0 1,0 0-16,0-42 47</inkml:trace>
  <inkml:trace contextRef="#ctx0" brushRef="#br0" timeOffset="43348.63">4678 7535 0,'0'0'0,"-21"0"0,-1 22 0,22-1 15,0 0-15,-21 0 0,0 21 0,21-20 16,0 20-16,-21 0 0,0 1 16,21-1-16,-21 0 0,21 1 0,0-1 15,0 21-15,-22-20 0,22-1 16,-21 0-16,21 1 0,0-1 0,-21-21 16,21 22-16,0-22 0,0 21 0,0-21 15,0 0-15,0 1 0,0-1 16,0 0-16,0 0 0,0 0 15,21-21-15,0 21 0,1-21 16,-22 22-16,21-22 0,0 0 0,0 0 16,0 0-16,0 0 15,1-22-15,-1 1 16,0 0-16</inkml:trace>
  <inkml:trace contextRef="#ctx0" brushRef="#br0" timeOffset="43623.46">4466 8107 0,'0'0'0,"-21"0"0,0 0 16,42 0 0,21-21-1,-21 21-15,1-21 16,20 21-16,0 0 0,1-22 0,-22 22 15,21-21-15,0 21 0,-20 0 0,20-21 16,-21 21-16,0-21 0,0 21 16,1 0-16,-1 0 0,0-21 0</inkml:trace>
  <inkml:trace contextRef="#ctx0" brushRef="#br0" timeOffset="44680.27">1185 9779 0,'0'-21'15,"0"42"-15,0-63 0,0 21 16,21 21-16,1-22 0,-22 44 47,0-1-47,0 0 0,0 0 15,0 0-15,0 22 0,0-1 0,0 0 16,0-21-16,-22 22 0,22-1 16,-21-21-16,0 22 0,0-22 15,21 21-15,-21-21 0,0 0 0,-1 1 16,1-1-16,21 0 0,-21-21 15,21 21-15,-21-21 16,0 0 0,21-21-16,0 0 15,21 0 1,0 21-16,0 0 0,-21-22 16,21 22-16,1 0 0,20 0 0,-21 0 15,0 0-15,0-21 0,22 21 16,-22 0-16,21 0 0,-21 0 0,1-21 15,20 21-15,-21 0 16,0 0-16,0-21 0,1 21 0,-1 0 16,-21-21-16,0 0 0,21 21 0,-21-22 15,0 1-15,0 0 16,0 0-16,0 0 0,-21 0 16,0-1-16,21 1 15,-22 21-15,1 0 16,21 21-1,-21 1 1,21 20-16,0-21 0,0 0 16,0 22-16,-21-22 0,21 21 0,0-21 15,0 22-15,0-22 16,0 21-16,-21-21 0,21 22 0,0-22 16,-21 0-16,21 0 0,0 0 15,0 0-15,0-42 47</inkml:trace>
  <inkml:trace contextRef="#ctx0" brushRef="#br0" timeOffset="44886.15">1736 10181 0,'21'0'0,"0"0"31,0 0-15</inkml:trace>
  <inkml:trace contextRef="#ctx0" brushRef="#br0" timeOffset="45544.03">2794 10202 0,'-42'22'16,"20"-22"0,22-22 15,0 1-15,22 21-16,-1-21 15,0 0-15,0 21 0,0-21 0,0 0 0,1-1 16,-1 1-16,0-21 0,0 21 15,-21-22-15,21 1 0,0 0 16,1-1-16,-1 1 0,0 0 0,-21-22 16,0 22-16,0 0 0,0-22 15,0 22-15,0 21 0,0-22 0,0 1 16,0 21-16,-21 0 0,0 21 0,21-22 16,-22 22-16,1 0 0,0 0 15,0 0-15,0 22 0,0-1 0,-1 0 16,1 0-16,0 21 0,0 1 15,0-1-15,21 0 0,-21 1 0,21 20 16,0-20-16,0-1 0,0 21 16,0-20-16,0-1 0,0-21 15,0 22-15,0-1 0,0-21 0,0 21 16,0-20-16,0-1 0,0 0 16,0 0-16,0 0 0,21-21 15,0 0-15,0 0 0,0 0 16,0 0-16,1 0 15,-1 0-15,0-21 0,0 21 0</inkml:trace>
  <inkml:trace contextRef="#ctx0" brushRef="#br0" timeOffset="46020.21">3281 9906 0,'0'0'0,"0"-21"0,0 0 16,0 42 15,-21 0-31,-1 0 16,22 0-16,0 1 0,0-1 15,-21 0-15,21 0 0,0 0 0,-21 0 16,21 22-16,0-22 0,0 0 0,0 0 16,0 0-1,0 1-15,0-1 0,21-21 16,0 0-16,1 0 15,-1 0-15,0 0 0,0 0 16,0 0-16,0-21 0,1-1 0,-1 22 16,21-21-16,-21 0 0,0 0 15,1 0-15,-1 0 0,-21-1 0,21 1 16,-21 0-16,21-21 0,-21 21 0,0-1 16,0-20-16,0 21 0,0 0 15,0 0-15,-21-1 0,0 1 0,-22 0 16,22 21-16,0 0 0,0 0 15,0 0-15,0 0 16,-1 21-16,1 0 0,0-21 0,0 22 0,0-1 16,21 0-16,0 21 0,0-21 15,0 1-15,0-1 0,0 0 16,0 0-16,0 0 0,21-21 16,0 21-16,0-21 15,22 0-15,-22 0 0,0 0 0,21 0 16,-21-21-16</inkml:trace>
  <inkml:trace contextRef="#ctx0" brushRef="#br0" timeOffset="46531.93">4127 9906 0,'0'21'16,"-21"0"-1,21 1-15,-21-22 16,21 21-16,0 0 0,-21 0 0,21 0 16,0 0-16,0 1 0,0-1 0,0 0 15,0 0-15,-21 0 16,21 0-16,-21-21 16,21 22-16,0-44 46,0 1-30,0 0-16,0 0 0,0 0 16,0 0-16,0-1 0,21 1 15,0-21-15,-21 21 0,21 0 0,0-22 16,0 22-16,22 0 0,-22 0 0,0 0 16,21-1-16,-20 1 0,-1 21 15,21 0-15,-21 0 0,0 0 0,1 0 16,-1 0-16,-21 21 0,21 1 0,-21-1 15,21 0-15,-21 0 16,0 0-16,0 0 0,0 22 0,0-22 16,0 0-16,0 0 0,0 0 0,0 1 15,0-1-15,-21 0 0,21 0 16,-21 0-16,0 0 0,21 1 16,21-22 30</inkml:trace>
  <inkml:trace contextRef="#ctx0" brushRef="#br0" timeOffset="47469.9">5270 9970 0,'0'0'0,"0"-22"0,22 22 0,-22-21 16,0 0-16,0 0 0,0 0 16,0 0-16,0-1 0,-22 22 15,1-21-15,0 21 0,0 0 16,0-21-16,0 21 0,-1 0 0,1 0 16,0 0-16,-21 0 0,21 21 15,-1 0-15,-20 1 0,21-1 16,0 0-16,-22 0 0,22 0 0,0 0 15,0 1-15,0 20 0,0-21 16,21 0-16,0 0 0,0 1 0,0-1 16,0 0-16,0 0 0,21 0 15,0-21-15,0 0 16,0 0-16,0 0 0,1 0 16,-1 0-16,0 0 0,0 0 0,0 0 15,0-21-15,1 21 0,-1-21 0,0 21 16,0-21-16,0 0 0,0 21 15,-21-22-15,22 1 0,-1 0 0,-21 0 16,21 0-16,0 0 16,0 21 15,0 21 0,-21 0-31,0 0 0,0 0 0,0 0 16,0 1-16,0-1 0,0 0 0,0 21 15,0-21-15,0 22 0,0-22 0,0 21 16,0 1-16,0-1 0,0 0 16,0 1-16,0 20 0,0-21 0,0 1 15,0 20-15,0-20 0,0 20 0,0-21 16,0 22-16,0-1 16,0-20-16,22 20 0,-22 1 0,21-1 15,-21 1-15,0-1 0,0 1 0,0-22 16,21 22-16,-21-22 0,0 21 0,0-20 15,0-1-15,0 0 0,0-20 16,0 20-16,0-21 0,0 0 0,-21 0 16,21 1-16,-21-1 0,-1-21 0,1 0 15,0 21-15,0-21 0,0 0 0,0 0 16,-1 0-16,1-21 0,0 0 16,0 21-16,0-22 0,0-20 15,21 21-15,-22 0 0,22-22 0,-21 1 16,0 0-16,21-1 0,0 1 0,0-21 15,-21 20-15,21-20 0,0-1 16,0 1-16,0-1 0,0 1 0,0-1 16,0 1-16,21-1 0,-21 1 0,42-1 15,-20-20-15,-1 20 0,0 1 16,21-1-16,-21 1 0,22 20 0,-22-20 16,21 20-16,-21 1 0,1 21 0,20-21 15,-21 20-15,0 1 0,0 0 16,1 0-16,-22 0 0,0 0 15,21 21-15,-42 0 47,-1 0-47,1 0 0,0 0 16</inkml:trace>
  <inkml:trace contextRef="#ctx0" brushRef="#br0" timeOffset="48044.11">1122 11599 0,'0'0'0,"21"0"31,0-21-31,0 21 16,0 0-16,22 0 0,-1-21 0,-21 21 15,22 0-15,-1 0 0,-21-21 16,21 21-16,-20 0 0,-1 0 0,0 0 16,0 0-16,0 0 0,-42 0 31,-21 0-16,21 0-15,-1 0 0</inkml:trace>
  <inkml:trace contextRef="#ctx0" brushRef="#br0" timeOffset="48500.06">1079 11621 0,'-42'42'15,"21"-21"-15,0 0 16,0 0-16,21 1 15,-22-1-15,44-21 63,-22-21-63,21 21 16,0-22-16,0 22 15,0 0-15,0 0 0,1 0 16,-1 0-16,0 0 0,21 0 15,-21 22-15,1-22 0,20 21 0,-21 0 16,0-21-16,0 21 0,1 0 16,-1 0-16,-21 1 0,0-1 0,0 0 15,0 21-15,-21-21 0,-1 1 16,1-1-16,0 0 0,0 0 0,-21 0 16,20 0-16,-20-21 0,21 0 15,-21 22-15,20-22 0,1 0 0,-21 0 16,21 0-16,0 0 0,-1 0 15,1 0-15,21-22 16,-21 22-16,21-21 16,0 0-16,0 0 31,21 21-31,0-21 0,1 0 16,-1-1-16,0 22 15</inkml:trace>
  <inkml:trace contextRef="#ctx0" brushRef="#br0" timeOffset="48679.96">1630 11853 0,'0'0'0,"21"0"16,0 0-16,43-21 15,-43 21-15,0 0 16,0 0-16,-21-21 15,21 21-15</inkml:trace>
  <inkml:trace contextRef="#ctx0" brushRef="#br0" timeOffset="51188.02">2752 11938 0,'0'0'0,"-64"0"16,43 0-1,0 0-15,0 0 0,-1 0 16,22 21-16,-21-21 0,21 21 15,21-21 17,1 0-32,-1 0 0,0 0 0,21-21 15,-21 21-15,22-21 0,-22 0 16,21 0-16,1 0 0,-22-1 16,21 1-16,0 0 0,-20 0 15,20 0-15,-21 0 0,21-1 0,-20 1 16,-1 0-16,0-21 0,0 21 0,0-1 15,-21 1-15,0 0 0,0-21 16,0 21-16,0-1 0,0 1 0,0 0 16,0 0-16,0 0 0,-21 21 15,0-21-15,0 21 0,0 0 0,-1 0 16,1 0-16,0 21 16,0-21-16,0 42 0,0-21 0,-1 22 15,1-22-15,0 21 0,0 22 0,21-22 16,-21 21-16,21-20 15,-21 41-15,21-20 0,0-1 0,-22 1 16,22 21-16,-21-22 0,21 22 16,-21-22-16,21 22 0,0-22 0,0 22 15,0-21-15,0 20 0,0-20 0,0 20 16,0-20-16,0-1 0,0 1 16,0-1-16,0 1 0,0-1 0,0-20 15,0 20-15,0-20 0,0-1 16,21 0-16,0 1 0,-21-1 0,0-21 15,22 0-15,-1 0 0,0 1 0,0-22 16,0 0-16,0-22 16,-21 1-16,22-21 15,-1 21-15,0-22 0,-21 1 16,21 0-16,-21-1 0,21-20 0,-21 21 16,21-22-16,1 1 0,-22-22 0,0 21 15,0-20-15,0 20 0,0-20 16,0 20-16,0 1 0,-22-1 0,1 22 15,0-22-15,0 22 0,0 21 16,-22-22-16,22 22 0,-21 0 0,21 0 16,-22 0-16,22 0 0,0 21 15,0 0-15,0 0 0,0-22 16,-1 22-16,22-21 16,22 0-1,-1 21-15,0-21 0,0 0 16,21 21-16,-20-21 0,-1-1 0,21 1 15,0 0-15,1-21 0,-1 21 16,0-22-16,22 22 0,-1-21 0,-20 21 16,20-22-16,1 1 0,-22 0 15,22-1-15,-22 1 0,-21 0 0,21 20 16,-20-20-16,-1 0 0,0 21 16,-21-22-16,0 22 0,0 0 15,0 0-15,0 0 0,-21 21 16,0 0-16,-1 0 15,1 21-15,0 0 0,0 0 16,0 21-16,0-20 0,-1 20 0,22 0 16,-21-21-16,21 22 0,0-1 15,0 22-15,0-22 0,0 0 0,-21 1 16,21-1-16,0 0 0,0 1 16,-21-1-16,21 0 0,0-21 0,0 22 15,0-22-15,0 0 0,0 0 0,21-21 16,0 21-16,0-21 0,1 0 15,-1 0-15,0 0 0,0 0 0,0 0 16,0 0-16,22 0 0,-22 0 16,0 0-16,21-21 0,-20 0 15,20 0-15,-21 0 0,0 0 0,22 21 16,-22-22-16,0-20 0,0 21 16,0 0-16,0 0 0,-21-1 15,22 1-15,-22 42 47,0 1-47,0-1 0,0 0 16,0 0-16,0 0 0,0 0 15,0 1-15,0-1 0,0 0 0,0 0 0,0 0 16,21 0 0,-21 1-16,21-22 0,0 0 15,0 0-15,0 0 0,1 0 16,-1 0-16,0 0 15,0 0-15,-21-22 0,21 1 0,0 21 16,1-21-16,-1 0 0,-21 0 0,21 0 16,0-1-16,-21 1 0,0 0 15,0 0-15,0 0 0,0 0 0,0-22 16,0 22-16,0 0 0,0 0 0,0-22 16,-21 22-16,0 0 15,0 21-15,-1-21 0,1 0 0,0 21 16,0 0-16,0 0 0,0 0 0,-1 0 15,1 0-15,0 0 0,0 21 16,21 0-16,0 0 0,-21 0 0,21 1 16,0-1-16,0 21 0,0-21 15,0 22-15,0-22 0,0 0 0,0 21 16,21-21-16,0 1 0,0-1 0,0 0 16,1 0-16,-1 0 0,0 0 15,0-21-15,21 22 0,-20-22 0,-1 21 16,21-21-16,0 0 0,-20 0 0,20 0 15,0 0-15,-21 0 16,22 0-16,-1 0 0,-21-21 0,22-1 16,-1 1-16,0 21 0,-21-21 0,22 0 15,-1 0-15,-21 0 0,0-1 16,1 1-16,-1 0 0,0 0 0,-21 0 16,21 0-16,-21-1 0,0 1 0,0 0 15,-21 21 1,0 0-16,0 0 0,-1 0 15,1 0-15,0 0 0,21 21 16,-21-21-16,21 21 0,-21-21 16,21 22-16,-21-1 0,21 0 0,0 0 15,0 0-15,0 0 16,0 1 0,21-22-1,0 0-15,0 0 16,0 0-16,0-22 15,1 22-15,-22-21 0,21 0 0,0 21 16,0-21-16,-21 0 0,21 0 16,-21-1-16,21 22 0,-21-21 15,0 42 17,0 1-17,0-1-15,0 0 16,0 0-16,0 0 0,0 0 15,22 1-15,-22-1 0,0 0 16,21-21-16,-21 21 0,21 0 16,0-21-16,0 0 0,0 0 15,1 0-15,-1 0 0,0 0 16,0 0-16,0 0 0,0 0 0,1-21 16,-1 0-16,21 21 0,-21-21 0,22 0 15,-22-1-15,21 1 0,-21 0 16,0-21-16,1 21 0,20-22 15,-21 22-15,0-21 0,0 21 0,-21-22 0,22 1 16,-22 21-16,21-22 16,-21 1-16,0 0 0,0 21 0,0-22 15,0 1-15,0 21 0,0-22 0,0 22 16,0 0-16,0 0 0,0 0 16,0 0-16,-21 42 15,21 0 1,-22 0-16,22 0 0,0 0 15,-21 22-15,21-22 0,-21 21 0,21 1 16,-21-1-16,21 0 0,-21 1 0,21-22 16,0 21-16,0 0 0,-21 1 15,21-22-15,0 21 0,0 1 0,0-22 16,0 0-16,0 0 0,0 21 16,21-20-16,0-1 15,0-21-15,0 21 0,0-21 16,1 0-16,-1 0 15,0 0-15,-21-21 0,21 21 16,0-21-16,-21-1 0,0 1 0,21 0 16</inkml:trace>
  <inkml:trace contextRef="#ctx0" brushRef="#br0" timeOffset="51484.87">5482 11705 0,'21'-21'15,"0"21"-15,1 0 0,20 0 16,-21-21-16,21 21 0,-20-21 0,20 21 16,-21 0-16,21 0 0,-20-21 0,20 21 15,-21 0-15,21 0 0,-20 0 16,-1 0-16,21 0 0,-21 0 0,0 0 15,1 0-15,-1 0 16,0 0 0,-21 21 31</inkml:trace>
  <inkml:trace contextRef="#ctx0" brushRef="#br0" timeOffset="52404.34">1249 13272 0,'0'0'0,"0"-22"0,0 1 31,-21 21-15,-1 0-16,1 21 15,-21-21-15,21 22 0,0-1 16,-1 0-16,1 21 0,0-21 16,0 22-16,0-1 0,0 0 15,21 1-15,-22-1 0,22 22 0,0-22 16,0 0-16,0 1 0,0-1 15,0 0-15,22-21 0,-1 22 16,0-22-16,0 0 0,0-21 0,0 21 16,22-21-16,-22 0 0,0 0 15,21 0-15,-20-21 0,20 21 0,-21-21 16,0 0-16,0 0 0,1-1 16,-1 1-16,0 0 0,-21-21 0,0 21 15,0-1-15,0 1 0,0 0 16,0 0-16,-21 0 0,0 0 15,-1 21-15,1 0 0,-21 0 16,21 0-16,-22 0 0,22 0 0,0 0 16,0 21-16,0 0 0,0 0 15,-1-21-15,22 21 0,-21 0 16,21 1-16,0-1 0,0 0 16,0 0-16,0 0 15,21-21-15,1 0 0,-1 0 16,0 0-16,0 0 0</inkml:trace>
  <inkml:trace contextRef="#ctx0" brushRef="#br0" timeOffset="52588.24">1799 13653 0,'21'0'0,"0"0"16,1 0 31,-1 0-32</inkml:trace>
  <inkml:trace contextRef="#ctx0" brushRef="#br0" timeOffset="55192.26">3429 14012 0,'21'22'0,"0"-1"16,0-21-16,1 21 0,-1-21 15,0 0-15,0 0 0,0 0 0,0 0 16,22 0-16,-22 0 0,21-21 16,-21 0-16,22-1 0,-1 1 0,0 0 15,1 0-15,-1 0 0,0 0 16,1-22-16,-1 1 0,0 0 15,22 20-15,-22-20 0,1-21 0,20 20 16,-21 1-16,1 0 0,-1-1 16,0 1-16,1 0 0,-22-1 0,0 1 15,0 21-15,-21-22 0,0 22 0,0-21 16,0 21-16,0 0 0,-21 21 16,21-22-16,-21 22 0,0 0 0,0 0 15,-1 0-15,1 0 0,0 22 16,0-1-16,0 0 0,0 0 0,-1 0 15,1 0-15,0 22 0,0-22 16,21 0-16,0 21 0,0-20 16,-21-1-16,21 0 0,-21 21 0,21-21 15,0 1-15,-22-1 0,22 0 16,0 0-16,0 0 0,0 0 16,0 1-16,0-1 15,0 0-15,0 0 0,0 0 31,22-21-31,-1 0 16,-21 21 0,21-21-16,-21 22 31,0-1-31,21-21 16,-21 21-16,0 0 0,0 0 15,21 0-15,-21 1 16,21-1-1,1-21-15,-22 21 0,21-21 0,0 0 16,0 21-16,0-21 16,0 0-16,1 0 0,-1 0 15,21 0-15,-21-21 0,0 21 16,1-21-16,20 21 0,-21-21 16,0-1-16,22 1 0,-22 0 0,0 0 15,21 0-15,-21 0 0,1-22 16,-1 22-16,-21 0 0,0 0 15,21-22-15,-21 22 0,0 0 16,0 0-16,-21 21 31,21 21-31,-21-21 0,21 21 16,-22 0-16,1 1 0,21-1 0,0 0 16,0 0-16,0 0 0,-21 0 15,21 1-15,0-1 0,0 21 0,0-21 16,0 0-16,0 1 0,21-1 15,-21 0-15,21 0 16,1-21-16,-1 0 0,0 0 16,0 0-16,0 0 0,0 0 15,1 0-15,-1-21 0,0 21 16,0-21-16,0 0 0,0-1 16,1 1-16,-1 0 0,-21 0 15,21-21-15,0 20 0,-21-20 0,0 21 16,0-21-16,0 20 0,0-20 0,0 21 15,0 0-15,0-22 0,0 22 16,-21 0-16,0 0 0,0 21 0,21-21 16,-22 21-16,1 0 0,0 0 15,0 0-15,0 0 0,-22 0 16,22 21-16,0 0 0,21 0 0,-21-21 16,0 43-16,0-22 0,21 0 15,0 0-15,0 21 0,0-20 0,0 20 16,0-21-16,0 0 0,0 22 0,0-22 15,0 0-15,21 0 0,0 0 16,0 0-16,0 1 0,0-22 16,1 0-16,20 0 0,-21 0 0,0 0 15,0 0-15,1 0 0,-1-22 16,0 22-16,0-21 0,21 0 0,-20 21 16,-1-21-16,0 0 0,0 0 0,0-1 15,0 1-15,1 0 16,-1-21-16,0 21 0,0-1 0,-21 1 15,0 0-15,21 21 0,-21-21 16,0 0-16,0 42 31,0 0-31,0 0 16,0 0-16,0 1 0,0-1 0,0 0 16,0 0-16,0 0 0,0 0 0,0 1 15,0-1-15,0 0 0,21-21 16,-21 21-16,0 0 0,22-21 0,-1 0 15,-21 21-15,21-21 0,0 0 16,0 0-16,0 0 16,1 0-16,-1-21 0,0 0 15,0 21-15,0-21 0,-21 0 0,21 0 16,1 21-16,-1-22 0,-21 1 16,21-21-16,0 21 0,-21 0 0,0-1 15,0 1-15,0 0 0,21 0 0,-21 0 16,0 0-16,-21 21 31,21 21-31,0 0 16,0 0-16,0 21 15,0-20-15,0-1 0,0 0 0,0 0 16,0 0-16,0 0 0,0 1 16,21-1-16,0 0 15,1 0-15,-1-21 0,0 0 16,0 0-16,0 0 0,0 0 15,1-21-15,-1 21 0,0-21 16,0 0-16,0-1 0,0 1 0,1 0 16,-1 0-16,0 0 0,0-22 0,0 22 15,0-21-15,1 21 0,-22-22 16,0 1-16,0 21 0,0-21 0,0 20 16,0-20-16,0 0 0,0 21 0,0-1 15,0-20-15,0 21 0,-22 0 16,22 42-1,0 0 1,0 0-16,0 0 0,0 22 16,0-22-16,-21 21 0,21-21 0,0 22 15,0-1-15,0 0 0,0-20 0,0 20 16,0 0-16,0-21 0,0 1 16,0 20-16,0-21 0,0 0 0,0 0 15,0 1-15,0-44 47,0 1-31,0 0-16,0 0 0,0 0 0,0 0 15,21-1-15,1 1 0,-1 0 16,0 0-16,-21 0 0,21 0 0,0 21 16,22-22-16,-22 22 0,0 0 0,0 0 15,0 0-15,0 0 0,1 0 16,-1 22-16,0-1 15,-21 0-15,0 0 0,0 0 0,0 0 16,0 1-16,0-1 0,0 0 16,-21 0-16,0 0 0,-1 0 0,-20 1 15,21-1-15,0 0 0,-22-21 16,22 21-16,0 0 0,0-21 16,0 0-16,0 21 0,-1-21 0,1 0 15,0 0-15,0 0 16,0 0-16,21-21 15,0 0-15,0 0 16,0 0-16,0 0 0,0-1 0,0 1 16</inkml:trace>
  <inkml:trace contextRef="#ctx0" brushRef="#br0" timeOffset="55502.58">7006 12954 0,'0'0'0,"0"21"31,-21 0-31,21 1 16,-21-1-16,21 21 0,0-21 0,-21 22 16,-1-1-16,22 0 0,-21 1 15,21-1-15,-21 0 0,21 22 0,0-22 16,0 0-16,-21 1 0,21-1 0,-21 0 15,21-20-15,0 20 0,0-21 16,0 21-16,0-20 0,0-1 16,0 0-16,0 0 0,0 0 0,21-42 47,0 0-47,-21 0 0,21 0 15</inkml:trace>
  <inkml:trace contextRef="#ctx0" brushRef="#br0" timeOffset="55896.36">7091 13610 0,'0'21'0,"0"1"16,21-22 15,0 0-31,0 0 0,0 0 15,1-22-15,-1 22 0,0-21 16,-21 0-16,21 21 0,0-21 0,0 0 16,-21 0-16,22 21 0,-22-22 0,21 1 15,-21 0-15,0 0 0,0 0 16,0 0-16,-21 21 16,-1 0-16,1 0 0,0 0 0,0 0 15,0 0-15,0 21 0,-1 21 0,1-21 16,21 0-16,0 22 15,-21-22-15,21 21 0,0-21 0,0 22 16,0-22-16,0 21 0,0-21 0,0 1 16,21-1-16,0 0 15,1-21-15,-1 0 0,21 0 0,-21 0 16,0 0-16,1 0 0,20 0 0,-21 0 16,0-21-16,22 21 0,-22-21 15,0-1-15,21 1 0,-21 0 0,-21 0 16,22 0-16</inkml:trace>
  <inkml:trace contextRef="#ctx0" brushRef="#br0" timeOffset="57111.84">3958 13801 0,'21'0'0,"0"0"47,-21-21-32,0-1-15,0 1 16,0 0 0,-21 0-16,0 21 15,0-21-15,0 21 0,-22-21 16,22 21-16,-21 0 0,21 0 0,-22 0 16,1 0-16,0 21 0,-1-21 15,1 21-15,0 0 0,-1 0 0,22 0 16,-21 1-16,21-1 0,0 0 15,-1 21-15,22-21 0,0 1 0,0-1 16,0 0-16,0 0 0,0 0 16,0 0-16,22 1 0,-1-22 0,0 0 15,21 0-15,-21 0 0,1 0 16,20 0-16,-21 0 0,0 0 16,0-22-16</inkml:trace>
  <inkml:trace contextRef="#ctx0" brushRef="#br0" timeOffset="58997.02">1185 14880 0,'-21'-21'15,"0"21"1,21 21 15,0 0-15,21-21-16,0 0 0,0 0 15,1 0-15,20 0 16,-21 0-16,21 0 0,-20 0 0,20 0 16,0-21-16,1 0 0,-1 21 15,0-21-15,1 0 0,-22 21 0,21-21 16,0-1-16,1 22 0,-22-21 16,21 0-16,-21 21 0,1-21 15,-1 0-15,0 21 0,-21-21 16,0-1-16,-21 22 31,0 0-15,-1 22-16,22-1 15,0 0-15,0 0 0,0 21 0,-21 1 16,21-22-16,0 21 0,-21 1 16,21-1-16,0 0 0,-21 1 0,21-1 15,0 0-15,0 22 0,0-22 16,0-21-16,0 22 0,0-1 0,-21-21 15,21 21-15,0-20 0,0-1 16,-21 0-16,21 0 16,-22-21-1,1 0 1,0 0-16,0 0 16,0-21-16,21 0 0,-21 21 0</inkml:trace>
  <inkml:trace contextRef="#ctx0" brushRef="#br0" timeOffset="59263.86">1185 15304 0,'0'21'16,"21"-21"-16,1 0 15,-1 0-15,0 0 0,0 0 0,0 0 16,22 0-16,-22 0 0,21 0 15,0 0-15,-20 0 0,20 0 0,0 0 16,1 0-16,-22 0 0,21-21 16,-21 21-16,22 0 0,-22 0 0,0 0 15,0-22-15,0 22 0,0 0 16,1-21 0,-1 21-1,-21-21-15</inkml:trace>
  <inkml:trace contextRef="#ctx0" brushRef="#br0" timeOffset="59463.75">2265 15177 0,'0'0'16,"21"0"-16,0 0 0,0 0 78,0 0-63</inkml:trace>
  <inkml:trace contextRef="#ctx0" brushRef="#br0" timeOffset="60068.4">4127 14944 0,'0'0'0,"0"-43"16,0 22-16,0 0 15,-21 21 1,0 0-16,0 0 0,0 0 16,0 0-16,-1 0 0,-20 0 0,21 0 15,-21 21-15,20 0 0,-20-21 0,21 22 16,-21-1-16,-1 0 0,22 21 15,0-21-15,-21 22 0,20-22 0,1 21 16,0 1-16,0-1 16,21-21-16,0 21 0,0 1 0,0-1 15,0-21-15,0 22 0,0-22 16,21 0-16,0 21 0,0-21 0,1 1 16,20-22-16,-21 21 0,21 0 0,-20-21 15,20 0-15,-21 0 0,21 0 16,1 0-16,-22 0 0,21 0 0,1 0 15,-22 0-15,21-21 0,0 0 16,1-1-16,-22 1 0,21-21 0,1 21 16,-1-22-16</inkml:trace>
  <inkml:trace contextRef="#ctx0" brushRef="#br0" timeOffset="60613.1">4551 14753 0,'-21'-21'0,"-1"0"16,1 21-16,21 21 16,-21 0-16,0 0 0,21 1 15,-21-1-15,21 21 0,0-21 16,0 22-16,0-22 0,0 21 0,0 0 16,0 1-16,0-22 0,0 21 15,0 1-15,0-1 0,0-21 0,21 21 16,-21-20-16,21 20 0,-21-21 15,0 0-15,0 0 0,0 1 16,0-1-16,0 0 0,0 0 16,0-42 15,0 0-15,0 0-16,0-1 0,0 1 15,0 0-15,0 0 0,0 0 0,0-22 16,0 22-16,0-21 0,0 21 15,21-22-15,0 22 0,1 0 0,-1 0 16,21 0-16,-21 0 0,22 21 0,-22 0 16,21 0-16,0 0 15,-20 0-15,20 0 0,0 0 0,-21 21 16,1 0-16,-1 0 0,0 0 0,0 0 16,-21 22-16,21-22 0,-21 0 15,0 21-15,0-20 0,0-1 0,0 21 16,-21-21-16,0 0 0,21 1 0,-21-1 15,21 0-15,-21 0 16,21 0-16,-22-21 0,44 0 47,-1-21-47,0 0 0,0 0 16,0 0-16</inkml:trace>
  <inkml:trace contextRef="#ctx0" brushRef="#br0" timeOffset="61139.46">5630 15028 0,'0'-21'16,"-21"0"-1,0 21-15,0 0 0,0 0 0,-22 0 16,22 0-16,0 0 0,0 0 0,-22 0 15,22 0-15,0 21 0,0-21 16,0 21-16,0 1 0,21-1 0,-22 21 16,22-21-16,-21 22 0,21-22 0,-21 21 15,21-21-15,0 22 0,0-22 16,0 0-16,0 21 0,0-21 0,0 1 16,0-1-16,0 0 0,0 0 15,21-21 1,0 0-16,1 0 0,-1-21 15,0 21 1,0-21-16,0 0 0,0-1 0,1 1 16,-1 0-16,0-21 0,0 21 0,0-1 15,0-20-15,-21 21 0,22 0 16,-1-22-16,-21 22 0,0 0 0,0 0 16,21 0-16,-21 0 0,21 42 31,-21 0-16,0 0-15,0 0 16,0 0-16,21 22 0,-21-22 0,21 0 16,-21 0-16,0 0 0,0 1 0,22-22 15,-22 21-15,21 0 16,-21 0-16,0 0 0,21-21 16,0 0-16,0 0 15</inkml:trace>
  <inkml:trace contextRef="#ctx0" brushRef="#br0" timeOffset="61623.93">5927 15071 0,'0'0'0,"0"-21"15,21 21 16,-21-22-31,21 22 0,0 0 16,0 0-16,0 0 16,1 0-16,-1 0 0,-21 22 15,21-1-15,0-21 0,-21 21 0,21 0 16,-21 0-16,21 0 0,-21 1 16,0 20-16,0-21 0,0 0 0,0 0 15,0 1-15,0-1 0,0 0 0,0 0 16,0 0-16,0 0 0,0 1 15,0-1-15,0 0 0,0 0 16,-21 0-16,0-21 16,21 21-16,0-42 31,0 0-15,0 0-16,0 0 0,0 0 15,21-1-15,-21 1 0,21 0 0,1-21 16,-1 21-16,-21-22 0,21 1 0,0 21 15,0-22-15,0 22 0,1-21 16,-1 21-16,0 0 0,0-1 0,0 1 16,0 0-16,1 21 31</inkml:trace>
  <inkml:trace contextRef="#ctx0" brushRef="#br0" timeOffset="62588.28">1947 16595 0,'-21'0'0,"-42"0"16,41 0-16,1 0 16,0 0-16,0-21 0,21-1 15,-21 1-15,0 0 0,-1 0 0,1 0 16,21 0-16,0-22 0,0 22 15,0-21-15,0 21 0,0-22 0,0 1 16,0 21-16,21-22 0,22 22 16,-22 0-16,0 0 0,21 0 0,-20 0 15,-1 21-15,0 0 0,0 0 16,0 0-16,0 0 0,-21 21 16,0 0-16,0 0 0,0 0 15,0 0-15,0 22 0,-21-22 0,0 21 16,0-21-16,0 22 15,0-1-15,-22-21 0,22 22 0,0-1 16,-21 0-16,20 1 0,1-22 16,0 21-16,0 0 0,21 1 0,0-22 15,0 21-15,0-21 0,0 1 16,0-1-16,0 0 0,0 0 16,21 0-16,0-21 0,22 0 15,-22 0-15,0 0 0,0 0 16,0 0-16,22-21 0,-22 0 0,0 0 15,21 0-15,-21-22 0,1 22 16,-1 0-16,0 0 0,0 0 16,-21-22-16,0 22 0,0 0 0,0 0 15,-21 0-15,0-1 16,0 22-16,-1 0 0,1-21 0,0 21 16,0 0-16,-21 0 0,20 0 15,1 0-15,0 0 0,0 0 16,21 21-16,-21-21 0,0 22 15,21-1 1,21-21 15,0 0-31</inkml:trace>
  <inkml:trace contextRef="#ctx0" brushRef="#br0" timeOffset="62801.74">2455 16489 0,'0'0'15,"21"0"1,1 0 15,-1 0-15,0 0-1,0 0 1</inkml:trace>
  <inkml:trace contextRef="#ctx0" brushRef="#br0" timeOffset="63736.05">4233 16108 0,'0'0'0,"0"-21"0,-21 0 0,21-1 0,-21 22 16,21-21-16,-21 0 15,0 21-15,-1 21 16,22 0 0,-21-21-16,21 43 0,0-22 15,0 0-15,0 21 0,0-20 16,0 20-16,-21-21 0,21 21 0,0-20 15,0 20-15,0-21 0,0 21 16,0-20-16,0 20 0,0 0 0,0-21 16,0 22-16,0-22 0,0 21 15,0-21-15,0 1 0,0 20 0,0-21 16,-21 0-16,21 0 0,0 1 16,-21-1-16,21 0 0,0 0 0,-21-21 15,21 21-15,-22-21 0,1 0 31,0 0-31,0 0 16,21-21-16,0 0 0,0 0 16,0 0-16,0-1 0,0 1 15,0-21-15,0 21 0,0 0 16,21-1-16,0 1 0,0 0 0,-21 0 16,22 0-16,20 21 0,-21-21 15,0-1-15,22 22 0,-22 0 0,21-21 16,0 21-16,1 0 0,-1 0 15,0 0-15,1 0 0,-1 21 0,-21-21 16,22 22-16,-22-1 0,-21 0 0,0 0 16,0 0-16,0 0 0,0 1 15,0 20-15,-21-21 0,-1 0 0,1 0 16,0 1-16,0-1 16,0 0-16,-22 0 0,22 0 0,0-21 15,0 21-15,-21-21 0,20 0 0,1 0 16,0 0-16,0 0 0,0 0 15,0 0-15,21-21 16,0 0 0,21 21-16,0-21 15,0 21-15,0-21 0,22 0 16,-22 21-16,0-22 0,21 22 0,-21-21 16</inkml:trace>
  <inkml:trace contextRef="#ctx0" brushRef="#br0" timeOffset="64524.35">4911 16595 0,'0'0'0,"0"21"31,0 0-15,-22 0-16,1 0 0,21 1 15,-21-1-15,21 0 0,-21 0 16,21 0-16,0 0 0,0 1 0,0 20 0,0-21 15,0 0-15,0 0 16,0 1-16,21-1 0,0 0 16,0-21-16,1 21 0,-1-21 15,0 0-15,0 0 16,0 0-16,0 0 0,-21-21 0,22 0 16,-1 0-16,0-1 15,-21 1-15,0 0 0,0 0 0,0 0 16,0 0-16,0-1 0,0 1 0,0-21 15,-21 21-15,21 0 0,-21 21 16,-1-22-16,1 1 0,21 0 16,-21 21-16,42 0 47,0 0-47,1 0 15,-1 0-15,0-21 0,0 21 0,0 0 16,0 0-16,1 0 0,-1 0 0,0-21 15,0 21-15,0 0 0,22 0 16,-22 0-16,0 0 0,0 0 0,0 21 16,0 0-1,-21 0-15,0 0 0,0 1 0,0-1 16,0 0-16,0 0 0,0 0 0,0 0 16,-21 1-16,21-1 15,0 0-15,-21 0 0,21 0 0,0 0 0,0 1 16,0-1-16,0 0 15,0 0-15,21 0 16,0-21-16,1 0 16,-1 0-16,0 0 0,-21-21 15,21 21-15,0-21 0,0 0 0,-21 0 16,22-1-16,-1 1 0,-21 0 0,21 0 16,-21 0-16,21-22 0,-21 22 15,0-21-15,0 21 0,0 0 0,0-22 16,0 22-16,-21 0 0,0 0 15,21 0-15,-21 21 0,-1 0 0,1-22 16,0 22-16,0 0 0,0 0 16,0 0-16,-1 0 15,22 22-15,0-1 16,22-21 15,-1 0-31,0 0 16,0 0-16</inkml:trace>
  <inkml:trace contextRef="#ctx0" brushRef="#br0" timeOffset="64836.68">6075 16108 0,'0'0'0,"0"-21"0,-21 21 16,-1 0-16,1 21 15,0 0-15,21 0 16,0 22-16,-21-22 0,21 21 0,-21-21 16,21 22-16,-21-1 0,21 0 0,0 1 15,0-1-15,0 0 0,0 1 16,0 20-16,0-21 0,-22 1 0,22-1 16,0 0-16,0 1 0,-21-1 0,21-21 15,0 22-15,0-22 0,0 0 16,0 0-16,0 0 15,21-21 1,1-21-16,-22 0 16,21 21-16,-21-21 0,21-22 0,0 22 15,-21 0-15,21 0 0</inkml:trace>
  <inkml:trace contextRef="#ctx0" brushRef="#br0" timeOffset="65324.52">6117 16764 0,'0'0'0,"0"21"16,0 0-16,21 1 15,0-22 1,1 0-16,-1 0 16,0 0-16,0 0 15,0 0-15,-21-22 0,21 22 0,1-21 16,-1 0-16,0 0 15,0 0-15,-21 0 0,21 21 0,-21-22 16,0 1-16,0 0 0,0 0 16,0 0-1,-21 21-15,0 0 0,0 0 16,0 21 0,-1 0-16,22 0 15,-21 0-15,21 1 0,0-1 0,0 0 16,0 0-16,0 0 0,0 0 0,0 1 15,0-1-15,0 0 0,0 0 16,0 0-16,0 0 0,21 1 16,1-22-1,-1 0-15,0 0 16,0 0-16,0 0 16,0 0-16,1 0 15,-1 0-15,0 0 16,0 0-16,0-22 0,0 22 0,1 0 15,-1 0-15,0-21 0,21 21 16,-21 0-16,1-21 0,20 0 0,-21 21 16,0-21-16,22 21 0,-22-21 0</inkml:trace>
  <inkml:trace contextRef="#ctx0" brushRef="#br0" timeOffset="66379.63">7006 16616 0,'0'0'16,"0"-21"-16,0 0 0,-21-1 15,0 22 1,0 0 0,-1 0-16,1 0 0,0 22 15,0-1-15,0 0 0,0 0 16,-1 0-16,22 0 0,0 1 16,-21-1-16,21 0 0,-21 0 0,21 21 15,0-20-15,0-1 0,0 0 0,0 0 16,0 0-16,0 0 15,0 1-15,21-22 16,0 0-16,1 0 16,-1-22-16,0 1 15,0 21-15,0-21 0,-21 0 0,21 0 16,1 0-16,-1-22 0,0 22 16,0 0-16,0 0 0,0-22 15,1 22-15,-1 21 0,-21-21 0,21 0 16,0 21-16,-21 21 31,0 0-15,0 0-16,0 1 0,0-1 15,0 0-15,0 0 0,0 0 16,0 0-16,0 1 0,21-1 0,-21 0 16,21-21-16,1 0 15,-1 0-15,0 0 16,0 0-16,0 0 0,0-21 15,1 21-15,-1-21 16,0-1-16,0 22 0,0-21 0,-21 0 16,21 0-16,1 0 0,-22 0 15,0-1-15,0 1 0,21 0 0,-21 0 16,21 0-16,-21 0 0,0-1 16,0 44 15,0-1-31,0 0 15,0 0-15,0 0 0,0 0 16,0 1-16,0-1 0,0 0 0,0 0 16,0 0-16,0 0 15,0 1-15,0-1 0,0 0 16,0 0-16,-21 0 16,0 0-16,21-42 62,0 0-62,0 0 16,0 0-16,0 0 15,0-1-15,0 1 0,21-21 16,0 21-16,-21 0 0,21-22 0,0 22 16,-21 0-16,21-21 0,1 20 15,-1 1-15,0 0 0,0 21 0,0-21 16,0 21-16,1 0 0,-22-21 0,21 21 15,0 0-15,0 0 0,0 0 16,0 0-16,1 0 0,-1 0 0,0 21 16,0 0-16,-21 0 15,0 0-15,0 1 16,0-1-16,0 0 0,0 0 16,0 0-16,0 0 0,0 1 0,0-1 15,0 0-15,0 0 16,0 0-16,0 0 0,-21 1 0,21-1 15,-21 0-15,21 0 0,0 0 0,0 0 16,0 1-16,0-1 16,0-42 31,0-1-32</inkml:trace>
  <inkml:trace contextRef="#ctx0" brushRef="#br0" timeOffset="-78508.84">7810 4530 0,'0'21'94,"-21"-21"-63,0 0-15,0 0-16,0 0 15,0 0-15,-1 0 16,1 0-16,0 21 0,0-21 16,0 0-16,0 0 15,-1 0-15,1 0 0,0 0 0,0 0 16,0 0-16,0 0 16,-1 0-16,1 0 15,0 0-15,0 0 16,42 0 93,0 0-109,0 0 16,1 0-16,-1 0 0,0 0 15,0 0-15,21 0 0,-20 0 0,20 0 16,0 0-16,1 0 0,-1 0 0,0 0 16,1 0-16,-1 0 0,21 0 15,-20 0-15,-1 0 0,22 0 0,-1 0 16,-21 0-16,22 0 0,-1 0 16,-20 0-16,20 0 0,1 0 0,-1-21 15,1 21-15,-1 0 0,1 0 0,-1 0 16,1 0-16,-1 0 0,1 0 15,-22-21-15,22 21 0,-22 0 16,0 0-16,1 0 0,-1 0 0,-21 0 16,21 0-16,-20 0 0,20 0 15,-21 0-15,0 0 0,0 0 0,1-21 16,-1 21-16,-21-22 109,-21 22-109,-1 0 16,22-21-16,-21 21 16</inkml:trace>
  <inkml:trace contextRef="#ctx0" brushRef="#br0" timeOffset="-77620.52">9271 4191 0,'0'-21'15,"0"42"95,21 0-95,0-21-15,0 21 16,1-21-16,-22 22 16,21-22-16,0 21 0,0-21 0,0 0 15,0 21-15,1-21 0,20 0 16,-21 21-16,21-21 0,-20 0 0,-1 0 16,21 21-16,-21-21 0,22 0 0,-22 0 15,0 21-15,0-21 0,0 0 16,0 0-16,1 0 0,-1 0 0,0 22 15,0-22-15,0 0 0,0 0 0,1 0 16,-1 0 0,0 0-16,0 0 0,0 0 15,0 0 1,-21 21 31,-21-21-47,0 0 15,0 0-15,0 0 0,0 21 16,-1-21-16,1 0 0,0 21 16,0-21-16,0 0 0,-22 21 15,22 0-15,-21-21 0,21 22 16,-22-1-16,22 0 0,-21 0 0,0-21 0,-1 21 16,22 0-16,-21 1 0,21-1 15,-1 0-15,1-21 0,0 21 16,0 0-16,0 0 0,0-21 0,-1 22 15,22-1-15,0 0 16,-21-21-16,0 21 16,21-42 124,21 0-124,0 0 0</inkml:trace>
  <inkml:trace contextRef="#ctx0" brushRef="#br0" timeOffset="-71932.31">13123 3683 0,'0'21'47,"0"-42"31,21 21-78,1-21 0,-1 0 15,-21 0-15,21-1 16,-21 1-16,21 0 0,-21 0 16,0 0-16,0 0 0,0-1 15,0 1-15,0 0 0,0 0 0,0 0 16,0 0-16,0-1 16,0 1-16,0 0 0,0 0 15,21 21 110,0 0-109,-21 21 15</inkml:trace>
  <inkml:trace contextRef="#ctx0" brushRef="#br0" timeOffset="-69498.74">13166 3725 0,'0'-21'437,"-22"21"-234,22 21-109,0-42 15,0 0-93,22 0-16,-1 0 16,-21 0-16,0-1 15,0 1-15,0 0 0,21 0 16,-21 0-16,0 0 0,0-1 16,0 1-16,0 0 0,0 0 31,0 42 0,0 0-31,0 0 16,0 1-16,0-1 0,0 0 15,0 21-15,0-21 0,21 1 16,-21-1-16,0 21 0,0-21 0,0 0 16,0 1-16,0-1 0,0 21 0,0-21 15,0 0-15,0 1 0,0-1 16,0 0-16,0 0 0,0 0 0,0 0 15,0 1-15,0-1 0,0 0 16,0 0-16,0 0 16,0 0-16,0 1 15,0-1 1,-21-21-16,21 21 0,-21-21 16,0 0-16,21 21 15,-22-21-15,1 0 16,0 0-16,0 0 0,0 0 15,0 0-15,-1 0 0,1 0 0,0 0 16,0 0-16,0 0 0,0 0 16,-22 0-16,22 0 0,0 0 0,0 0 15,0 0-15,-1 0 16,1 0-16,42 0 47,1 0-32,-1 0-15,0 0 0,0 0 16,0 0-16,22 0 0,-22 0 16,21-21-16,-21 21 0,22 0 0,-1 0 15,0 0-15,-21 0 0,22 0 16,-22 0-16,21-21 0,-21 21 0,1 0 16,-1 0-16,0 0 0,0 0 0,0 0 15,0 0-15,1 0 47,-22-21-16,0-1-15,0 1-16,0 0 16,0 0-16</inkml:trace>
  <inkml:trace contextRef="#ctx0" brushRef="#br0" timeOffset="-68689.06">13949 3535 0,'0'0'0,"0"-21"0,0 0 16,0-1-16,0 1 0,0 0 16,0 0-16,0 0 0,0 0 0,0-1 15,0 1-15,0 0 0,0 0 0,0 0 16,0 0 15,0 42-15,-21 0-1,21 0-15,0 21 0,0-20 16,0 20-16,0 0 0,0 1 16,0-1-16,-22 0 0,22 1 0,0-1 15,0 0-15,-21 1 0,21-1 0,-21 0 16,21-21-16,0 22 0,0-1 16,-21-21-16,21 22 0,0-22 0,-21 0 15,21 21-15,0-21 0,0 1 16,0-1-16,0 0 0,0 0 15,-21-21 1,21-21 0,0 0-1,0 0-15,0-1 16,0 1-16,0-21 0,0 21 16,0 0-16,0-1 0,0 1 0,21 0 15,0 0-15,-21 0 0,21 0 16,0-1-16,0 1 0,1 0 0,-1 0 15,0 21-15,0-21 0,21 21 0,-20 0 16,20 0-16,-21 0 0,21 0 16,-20 0-16,20 0 0,-21 0 0,0 0 15,0 0-15,1 0 0,-1 21 16,0 0-16,0-21 0,-21 21 16,0 0-16,0 1 0,0-1 0,0 0 15,0 0-15,0 0 0,-21 0 16,0 1-16,-22-1 0,22 0 15,0 0-15,0 0 0,0 0 0,0-21 16,-22 22-16,22-22 0,0 0 0,0 21 16,0 0-16,-1-21 15,1 0-15,0 0 32,21-21-1,0 0-31,21-1 15,0 22-15,-21-21 16,22 0-16,-1 21 0,0-21 0</inkml:trace>
  <inkml:trace contextRef="#ctx0" brushRef="#br0" timeOffset="-67869.11">14647 3747 0,'0'0'0,"0"-22"16,21 22-16,-21-21 16,0 42 15,0 1-31,-21-1 16,21 0-16,0 0 15,0 0-15,0 0 0,0 1 0,0-1 16,0 0-16,0 0 0,0 0 15,0 0-15,0 1 0,0-1 16,0 0-16,0 0 0,21-21 16,1 0-16,-1 0 0,0 0 15,0 0-15,21 0 16,-20 0-16,-1-21 0,0 21 0,21-21 16,-21 0-16,1-1 0,-1 22 15,0-21-15,0 0 0,0 0 16,0 0-16,-21 0 0,0-1 0,22 1 15,-22 0-15,21 0 0,-21 0 0,0 0 16,0-1 0,0 1-1,0 42 1,0 1 0,0-1-16,0 0 0,0 0 15,0 21-15,0-20 16,0-1-16,0 0 0,0 21 15,0-21-15,0 22 0,0-1 0,0 0 16,0-20-16,0 20 0,0 0 0,0 1 16,0-1-16,0 21 0,0-20 15,0-1-15,0 0 0,0 1 0,-21-1 16,21 22-16,0-22 0,-22 0 0,22 22 16,0-22-16,0 0 0,0 22 15,0-22-15,0 1 0,-21-1 0,21 0 16,-21 1-16,21-22 0,-21 21 15,21-21-15,-21 0 0,0 1 0,21-1 16,0 0-16,-22-21 0,1 0 16,0 0-16,0 0 0,0 0 15,0 0-15,21-21 0,-22 0 0,1-1 16,21 1-16,0-21 0,-21 0 16,21-1-16,-21 1 0,21-22 0,-21 22 15,21-21-15,0 20 0,0-20 0,0-1 16,0 22-16,0-22 0,0 22 0,0 0 15,0-22-15,21 22 0,0 0 16,-21-1-16,21 1 0,0 0 0,1-1 16,-1 1-16,0 0 0,0 20 15,0-20-15,22 21 0,-22 0 0,21 0 16,-21-1-16,0 1 0,22 0 0,-22 0 16,0 0-16,21 0 0,-20 21 15</inkml:trace>
  <inkml:trace contextRef="#ctx0" brushRef="#br0" timeOffset="-67497.18">15748 3217 0,'0'0'0,"0"-21"15,0 42 17,-21-21-32,21 22 0,0-1 0,-21 21 15,21-21-15,0 22 0,0-1 0,0 0 16,-22 1-16,22-1 0,-21 0 16,21 22-16,0-22 0,0-21 0,-21 22 15,21-1-15,-21-21 0,21 21 0,0-20 16,-21-1-16,21 21 0,0-21 15,0 0-15,0 1 0,0-1 16,0 0 0,0-42 15,0 0-15,0-1-16,21 1 15</inkml:trace>
  <inkml:trace contextRef="#ctx0" brushRef="#br0" timeOffset="-67008.73">15854 3852 0,'21'0'16,"0"0"-1,0 0-15,0 0 0,1 0 16,-1 0-16,0-21 0,0 21 0,0-21 16,0 0-16,1 0 15,20 21-15,-42-21 0,21-1 0,0 22 16,0-21-16,-21 0 0,22 0 0,-22 0 16,0 0-1,-22 21 1,1 0-16,0 0 0,0 0 15,0 0-15,0 0 0,-1 21 16,1 0-16,0 0 0,0 0 0,21 0 16,-21 1-16,0-1 0,-1 21 15,22-21-15,0 22 0,0-22 0,-21 21 16,21-21-16,0 0 0,0 22 0,0-22 16,0 0-16,0 0 0,0 0 15,0 1-15,21-1 0,1-21 0,-22 21 16,21-21-16,0 0 0,0 0 0,0 0 15,0 0-15,1 0 0,-1 0 16,0 0-16,0 0 0,0-21 0,0 21 16,1-21-16,-22-1 0,21 22 15,0-21-15,-21 0 0,0 0 16,21 0-16,-21 0 0,21-1 0,-21 1 16,21 0-16</inkml:trace>
  <inkml:trace contextRef="#ctx0" brushRef="#br0" timeOffset="-66548.78">15579 3408 0,'0'0'0,"21"0"0,63 0 16,-62 0-16,20 0 16,-21 0-16,0-21 0,22 21 0,-22 0 15,0 0-15,21 0 0,-21 0 0,1-21 16,-1 21-16,0 0 0,0-22 16,0 22-16,0 0 15,1 0 16</inkml:trace>
  <inkml:trace contextRef="#ctx0" brushRef="#br0" timeOffset="-65249.08">18775 3598 0,'0'0'0,"-21"0"0,-1 0 0,1 0 16,0 22-16,0-22 15,0 0-15,0 0 0,-1 0 0,1 0 16,0 0-16,0 0 16,0 0-16,0 0 0,-1 0 0,1 0 15,0 0-15,0 0 31,42 0 32,0 0-47,0 0-16,1 0 0,-1 0 15,-21 21-15,21-21 0,0 0 0,0 0 16,0 0-16,22 0 0,-22 0 15,21 0-15,1 0 0,-1 0 0,0 0 16,22 0-16,-1 0 0,-20 0 16,41 0-16,-20 0 0,-1 0 0,1 0 15,-1 0-15,1 0 0,-1 0 16,1 0-16,-1 0 0,1 0 16,-1 0-16,-20 0 0,-1 0 0,0 0 15,1 0-15,-1 0 0,-21 0 16,0 0-16,22 0 0,-22 0 0,0 0 15,0 0-15,0 0 16,-42 0 31,0-21-47,0 21 16,21-22-16,-21 22 0</inkml:trace>
  <inkml:trace contextRef="#ctx0" brushRef="#br0" timeOffset="-64796.95">19854 3450 0,'0'21'46,"21"-21"-14,1 0-32,-1 0 0,0 0 15,0 0-15,0 0 16,0 0-16,1 0 0,-1 0 0,-21 22 16,21-22-16,0 0 0,0 0 0,0 21 31,-21 0-31,0 0 15,0 0-15,-21 0 16,0 1-16,0-1 0,0 0 0,0 0 16,-1 0-16,1 0 0,-21 1 0,21-1 15,0 21-15,-1-21 16,-20 0-16,21 1 0,0-1 0,0 0 0,-1 0 16,-20 0-16,21 0 0,0 1 15,0-22-15,-1 21 0,1 0 16,0-21-16,21 21 0,-21-21 15,42-21 17,-21 0-32,21 0 0</inkml:trace>
  <inkml:trace contextRef="#ctx0" brushRef="#br0" timeOffset="-59408.6">24574 572 0,'0'-22'15,"0"1"-15,43 21 16,41 0 0,-41 0-16,-22 0 0,0-21 15</inkml:trace>
  <inkml:trace contextRef="#ctx0" brushRef="#br0" timeOffset="-59296.66">24955 656 0,'0'43'31,"0"-86"-31,0 107 0,0-22 0,0-21 0,0 22 16,0-1-16,0-21 0,0 21 15,0 1-15,-21-1 0,0-21 0,0 22 16,0-22-16,84 0 0,-63 0 0,-21 0 16,-21 0-16</inkml:trace>
  <inkml:trace contextRef="#ctx0" brushRef="#br0" timeOffset="-58972.46">24807 1122 0,'0'-21'16,"21"0"-16,1-1 0,-1-20 0,0 21 15,0-21-15,0-1 0,0 1 16,-21 0-16,43-1 0,-43 22 16,42-21-16,-42-1 0,42 1 0,-42 21 15,43-21-15,-43 20 0,21 1 16,0 0-16,-21 0 0,21 0 0,0 21 16,1 0-16,-22-21 0,21 21 0,0 0 15,0 0 1,0 0-1,276 3196 95</inkml:trace>
  <inkml:trace contextRef="#ctx0" brushRef="#br0" timeOffset="-58309.53">25802 3641 0,'0'0'0,"0"-21"15,21 21-15,-21-22 16,21 22-16,-21-21 16,22 21-16,-22-21 0,21 0 15,-21 0-15,0 0 16,0-1-16,0 1 16,0 0-1,0 0-15,0 0 16,0 0-1,-21-1-15,-1 22 16,1 0-16,0 0 16,0 0-16,0 0 0,0 0 15,-1 22-15,1-1 0,0-21 0,0 21 16,0 0-16,0 0 0,-22 0 0,22 1 16,0-1-16,0 21 0,0-21 0,-1 0 15,1-169-15,21-233 0,-21 0 16,0 21-16,-21 64 0,20 63 0,22 64 15,0 21-15,0 63 0,0 0 0,0 22 16,0 42-16,22-22 0,-22 22 16,0 0-16,21 21 15,0 0-15,0-21 0,21 21 0,-20-21 16,-1 21-16,21-21 0,-21-1 0,22 22 16,-22-21-16,21 0 0,-21 0 15,22 0-15,-22 0 0,21-1 0,-21 1 16,0 0-16,1 0 0,-1 0 15,0 0-15,0-1 0,-21 1 0,21 0 16,-21 0-16,0 0 16,-21 63 31,21-21-47,0 0 15,-21-21-15,21 22 0,0-1 16,0 0-16,0 0 0,-64-21 15,64 21-15,0 0 16,0 1-16,22-1 0</inkml:trace>
  <inkml:trace contextRef="#ctx0" brushRef="#br0" timeOffset="-58064.67">26077 1016 0,'21'0'0,"-42"0"0,64 0 0,-22 0 16,0 0-16,0 0 0,-21-21 0,42 0 15,-20 21-15,-1 0 0,0-21 16,0 21-16,0-22 0,0 22 15,1-21-15,-22 0 0,21 21 16,-21-21-16,0 0 0,0 0 0,0-1 16,0 1-16,0 0 15,0 0 17,0 42-17,0 0-15,0 0 0,0 1 16,0-1-16,0 0 0,-21 0 0,21 0 15,-22 0-15,22 1 0,-21-22 0,21 21 16,-21 0-16</inkml:trace>
  <inkml:trace contextRef="#ctx0" brushRef="#br0" timeOffset="-58012.71">26289 1122 0,'0'0'0,"-42"0"16</inkml:trace>
  <inkml:trace contextRef="#ctx0" brushRef="#br0" timeOffset="-57721.02">26268 1122 0,'0'0'16,"0"-21"15,0 0 0,0-1 126,0-20-126</inkml:trace>
  <inkml:trace contextRef="#ctx0" brushRef="#br0" timeOffset="-52056.97">26331 953 0,'0'-22'0,"0"1"32,21 0-17,-21 0-15,0 0 16,22 21-16,-22-21 0,0-1 16,0 1-16,0 0 15,0 0-15,0 0 0,0 0 16,-22-1-16,1 22 15,0 0-15,0 0 0,0-21 16,0 21-16,-1 0 0,1 0 16,0 0-16,-21 0 0,21 21 0,-1-21 15,-20 22-15,21-1 0,-21 0 16,20 0-16,-20 0 0,21 0 16,0 1-16,0 20 0,-1-21 0,1 21 15,21-20-15,-21 20 0,21-21 16,0 0-16,0 22 0,0-22 0,0 0 15,0 0-15,21-21 0,0 21 16,1 0-16,-1-21 0,0 0 0,0 0 16,0 22-16,0-22 0,22 0 15,-22 0-15,21 0 0,-21-22 0,22 22 16,-22-21-16,21 0 0,-21 21 16,1-21-16,20 0 0,-21 0 0,0-22 15,0 22-15,1 0 0,-1-21 16,-21 20-16,0 1 0,21-21 15,-21 21-15,0 0 0,21-1 0,-21 1 16,0 0-16,0 0 16,0 42-1,-21 0 1,21 0-16,-21 1 0,21-1 0,-21 0 16,21 0-16,0 21 0,0-20 15,0-1-15,0 0 0,0 21 0,0-21 16,0 1-16,0-1 0,0 0 15,0 0-15,21-21 16,-21 21-16,21-21 16,0 0-16,0 0 0,0 0 0,1 0 15,20 0-15,-21-21 0,0 21 0,0-21 16,1 0-16,-1 21 0,0-21 16,0-1-16,0 1 0,-21 0 0,0 0 15,21 0-15,-21 0 0,0-1 16,0 1-16,22 0 0,-22 0 0,0 0 15,-22 42 17,22 0-17,-21 0-15,21 0 0,-21 1 16,21-1-16,0 0 0,-21 0 16,21 0-16,-21 0 0,21 1 0,-21-1 15,21 0-15,0 0 0,0 0 16,0-42 31,0 0-32,0 0-15,21 0 0,0-1 16,0 1-16,0-21 0,22 21 0,-22-22 16,0 22-16,21-21 0,-21 21 15,22 0-15,-1-1 0,-21 1 16,22 21-16,-22 0 0,0 0 15,0 0-15,21 0 0,-42 21 0,22-21 16,-22 22-16,21 20 0,-21-21 16,0 0-16,0 22 0,0-22 0,0 21 15,0-21-15,0 0 0,-21 22 0,21-22 16,-22 0-16,22 0 0,0 0 16,-21-21-16,0 22 0,21-1 0,-21-21 15,21 21-15,0-42 47,21 0-47,0-1 16</inkml:trace>
  <inkml:trace contextRef="#ctx0" brushRef="#br0" timeOffset="-51303.89">27813 910 0,'0'0'0,"0"-21"0,0 0 15,0 0-15,0 0 16,-21 21-16,21-22 0,-21 1 0,-1 21 16,1 0-16,-21-21 0,21 21 15,0 0-15,-22 0 0,22 0 16,-21 0-16,21 21 0,-22 0 0,22-21 15,0 22-15,-21-1 0,20 21 16,1-21-16,0 0 0,21 1 0,0 20 16,0-21-16,0 0 0,0 0 0,0 1 15,0-1-15,21-21 0,-21 21 16,43-21-16,-22 0 0,0 0 0,21 0 16,-21 0-16,22 0 0,-1 0 15,-21 0-15,22 0 0,-22-21 0,21 0 16,-21 21-16,0-22 0,1 1 15,-1 0-15,-21 0 0,0 0 16,0 0-16,0-1 0,0 1 16,0 0-16,0 0 15,0 42 1,0 0 0,-21-21-16,21 43 0,-22-22 15,22 0-15,0 21 0,-21 1 0,0-22 16,0 21-16,21 0 0,0 1 15,-21-1-15,0 0 0,21 1 0,-22-1 16,22 22-16,0-22 0,-21 0 0,0 22 16,21-22-16,-21 22 0,0-22 15,21 21-15,-21 1 0,-1-22 16,22 1-16,-21 20 0,0-21 16,21 1-16,-21-22 0,21 21 0,0 1 15,-21-22-15,0 0 0,21 0 0,0 0 16,-22 0-16,1-21 0,0 0 15,0 0-15,21-21 16,-21 0-16,21 0 0,-21 0 16,21-22-16,0 22 0,0-21 15,0 0-15,0-22 0,0 22 16,0-22-16,21 1 0,0-1 0,0 1 16,0-1-16,0 1 0,1 20 15,-1-20-15,0 21 0,0-1 0,0-20 16,22 20-16,-22 1 0,0 0 15,21 21-15,1-22 0,-1 1 0,-21 0 16,21 20-16,1-20 0,-1 21 16,0 0-16</inkml:trace>
  <inkml:trace contextRef="#ctx0" brushRef="#br0" timeOffset="-51197.11">28130 995 0,'0'21'0</inkml:trace>
  <inkml:trace contextRef="#ctx0" brushRef="#br0" timeOffset="-51121.16">28215 1016 0,'21'0'15,"-42"0"-15,63-21 0,-20 0 16,-1 0-16,0 21 0,0-22 0,0 1 16,-21 0-16,0 0 0</inkml:trace>
  <inkml:trace contextRef="#ctx0" brushRef="#br0" timeOffset="-50949.25">28046 1080 0,'0'21'16,"0"0"-16,21 0 0,0 0 15,0-21-15,0 21 0,22-21 0,-22 0 16,0 22-16,21-22 0,1 0 15,-1 0-15,-21 0 0,22-22 0</inkml:trace>
  <inkml:trace contextRef="#ctx0" brushRef="#br0" timeOffset="-50891.29">28723 910 0,'-21'-21'16</inkml:trace>
  <inkml:trace contextRef="#ctx0" brushRef="#br0" timeOffset="-49932.81">24257 656 0,'0'-21'0,"21"0"32,0 21-1,0 0-31,1 0 15,-1 0-15,0 21 0,0 0 16,0-21-16,0 43 0,1-22 16,20 0-16,-21 0 0,0 21 0,0 1 15,1-22-15,-1 21 0,-21-21 16,0 22-16,0-22 0,0 21 0,0-21 16,0 1-16,0-1 0,0 0 15,0 0-15,-21 0 0,21 0 0,-22-21 16,1 22-16,-21-1 15,21-21-15,21-21 16,0-1-16,0 1 16,0 0-16,21 0 0,-21 0 15,21 0-15,0-22 0,0 22 16,1-21-16,-1-1 0,0 1 16,21 0-16,-21 21 0,1-22 0,20 22 15,-21-21-15,21 21 0,-20-1 16,-1 22-16,21-21 0,-21 21 0,0 0 15,1 0-15,-1 0 16</inkml:trace>
  <inkml:trace contextRef="#ctx0" brushRef="#br0" timeOffset="-48915.38">22310 3344 0,'0'0'16,"-22"22"-16,1-22 0,0 0 0,0 0 16,21 21-16,0 0 46,21-21-30,0 0-16,22 0 0,-22 0 0,0 0 16,0 0-16,21 0 0,-20 0 15,20 0-15,-21 0 0,0 0 0,22 0 16,-22 0-16,0 0 0,0 0 0,0 0 16,0 0-16,-42 0 31,0 0-31,0 0 15,-21 0-15,20 0 0,-20 0 0,0 0 16,21 0-16,-22 0 0,22 0 16,-21 0-16,21 21 0,-1-21 15,1 0-15,0 0 16,42 0 15,0 0-31,1 0 16,-1 0-16,0 0 0,0 0 15,0 0-15,0 0 16,-21-21-16,22 21 16,-1 0-16,0-21 0,0 0 15</inkml:trace>
  <inkml:trace contextRef="#ctx0" brushRef="#br0" timeOffset="-48544.36">23199 3048 0,'0'0'0,"0"-21"16,0 42 30,0 0-46,0 0 16,0 1-16,-22-1 0,22 0 0,0 21 16,0-21-16,0 22 0,-21-1 15,21-21-15,-21 22 0,21-22 0,0 21 16,0-21-16,-21 0 0,21 1 16,0-1-16,-21 0 0,21 0 0,0 0 15,0-42 32,21 0-31,0 0-16,0 0 15</inkml:trace>
  <inkml:trace contextRef="#ctx0" brushRef="#br0" timeOffset="-47844.39">23897 3154 0,'0'-21'15,"-21"21"1,21-21-16,-21 21 0,21-22 16,0 1-16,0 0 15,0 0-15,0 0 16,0 0-16,21-1 15,0 22-15,0 0 16,0-21-16,1 21 0,-1 0 0,-21-21 16,21 21-16,0 0 0,0 0 0,0 0 15,1 0-15,-1 0 0,0 0 16,0 21-16,-21 0 0,0 1 16,21-1-16,-21 0 0,0 0 15,0 0-15,0 22 0,0-22 0,0 21 16,0 0-16,0 1 0,-21-22 15,0 21-15,21 1 0,-42-1 16,20-21-16,1 21 0,0 1 0,-21-22 16,-1 0-16,22 21 0,-21-20 0,21-1 15,-22 0-15,22-21 0,-21 21 16,21 0-16,0-21 0,-1 0 0,1 0 16,0 0-16,0 0 15,0-21-15,21 0 16,0 0-16,0 0 0,0-1 15,0 1-15,0 0 0,0-21 16,0 21-16,21-1 0,0 1 0,-21 0 16,21 21-16,0-21 0,1 0 15,-1 21-15,0 0 0,0 0 16,0 0-16,0 0 0,1 0 0,-1 0 16,0 0-16,0 21 0,0 0 0,0 0 15,1-21-15,-22 21 0,21 1 16,0-1-16,-21 0 0,21 0 0,-21 0 15,21 0-15,0 1 0,-21-1 16,0 0-16,22-21 16,-1 0-16,-21 21 0,21-21 47,-21-21-32,21 0-15,0 0 16,-21-1-16,21 22 0</inkml:trace>
  <inkml:trace contextRef="#ctx0" brushRef="#br0" timeOffset="-47076.83">24913 3408 0,'-21'0'47,"21"-21"-47,-21 21 16,0 0-1,-1 0-15,1-21 16,0 21-16,21-22 15,-21 22-15,21-21 16,-21 21-16,21-21 0,-21 0 16,21 0-16,0 0 15,0-1-15,0 1 0,0 0 16,0 0-16,0 0 0,0 0 16,0-1-16,21 1 0,-21 0 15,21 21-15,0-21 0,0 0 16,0 0-16,1 21 0,20-22 0,-21 22 15,0 0-15,22-21 0,-22 21 16,21 0-16,-21 0 0,0 0 0,22 0 16,-22 0-16,0 0 0,0 21 0,-21 1 15,21-22-15,-21 21 0,0 0 16,0 0-16,0 0 0,0 0 0,-21 22 16,0-22-16,0 21 0,-21-21 15,-1 22-15,22-22 0,-21 21 16,-1 1-16,22-22 0,-21 21 0,21-21 15,0 22-15,-1-22 0,1 0 0,21 0 16,0 0-16,0 0 0,0 1 16,0-1-16,21-21 0,1 0 15,-1 21-15,21-21 0,-21 0 0,0 0 16,22 0-16,-22 0 0,21 0 0,-21 0 16,22-21-16,-22 0 0,0 21 0,21-22 15,-20 1-15,-22 0 16,21 0-16,-21 0 0,0-22 0,0 22 15,0 0-15,-21 0 0,-1 0 16,22 0-16,-42-1 0,21 1 16,0 0-16,0 21 0,-1 0 0,-20 0 15,21 0-15,0 0 0,0 0 0,-1 0 16,1 0-16,0 0 0,0 0 16,21 21-16,-21-21 0,21 21 15,-21-21-15,42 0 31,0 0-31,0 0 0,0-21 0</inkml:trace>
  <inkml:trace contextRef="#ctx0" brushRef="#br0" timeOffset="-46324.57">26416 2921 0,'0'0'0,"0"-21"0,0 0 0,21 21 16,-21-21-16,0-1 16,21 1-16,-21 0 0,0 0 0,0 0 15,0 0 1,0 42 0,0 21-1,0-21-15,-21 22 0,21-22 16,-21 21-16,21 22 0,-21-22 0,0 21 15,21-20-15,-22 20 0,1 1 0,21-22 16,-21 22-16,21-22 0,-21 0 16,21 1-16,-21-1 0,21-21 0,0 0 15,-21 0-15,-1 1 0,22-1 0,0 0 16,0 0-16,22-21 16,-1 0-1,0 0 1,0-21-16,0 0 15,0 0-15,1-1 0,-1 1 16</inkml:trace>
  <inkml:trace contextRef="#ctx0" brushRef="#br0" timeOffset="-45892.31">26818 3175 0,'0'21'47,"0"0"-47,-21 1 16,0-1-16,0 21 0,21-21 0,-22 22 15,1-22-15,21 21 0,-21-21 0,21 22 16,-21-22-16,0 0 0,21 0 16,0 0-16,0 0 0,0 1 0,0-1 15,0 0-15,21 0 16,0-21-16,21 0 0,-20 0 15,-1 0-15,0 0 0,21 0 0,-21-21 16,22 0-16,-22 21 0,0-21 16,21-1-16,-20 1 0,-1-21 15,0 21-15,0 0 0,-21-22 0,0 22 16,0-21-16,0-1 0,0 22 16,0 0-16,0 0 0,0 0 0,-21 0 15,0 21-15,0 0 0,-1-43 0,-20 43 16,21 0-16,0 0 15,0 0-15,-1 0 16,1 0 0,0-21 15,0 0-31</inkml:trace>
  <inkml:trace contextRef="#ctx0" brushRef="#br0" timeOffset="-45533.79">26014 2985 0,'0'0'0,"-21"0"0,-1 0 15,22-22-15,22 22 31,-1 0-31,21 0 0,-21 0 16,22 0-16,-1 0 0,0 0 0,1 0 16,-1 0-16,0 0 0,1 0 15,-1 0-15,0 0 0,1 0 0,-1 0 16,0 0-16,1 0 0,-22 0 0,21 0 16,-21 0-16,0 0 0,1 0 15,-1 0-15,0 0 16,0 0-1,0 0 32,0 0-47</inkml:trace>
  <inkml:trace contextRef="#ctx0" brushRef="#br0" timeOffset="-45126.5">28702 3069 0,'0'0'16,"0"-21"-16,0 0 0</inkml:trace>
  <inkml:trace contextRef="#ctx0" brushRef="#br0" timeOffset="-44876.64">28787 2921 0,'0'0'0,"0"21"47,-22-21-32,22 43-15,-21-22 0,21 0 0,0 21 16,0 1-16,-21-1 0,0 0 16,0 1-16,21-1 0,-21 0 0,21 1 15,-22-1-15,22 0 0,-21-21 0,0 22 16,21-22-16,0 0 0,0 0 15,-21 0-15,21 1 0,0-1 16,-21-21 0,21-21 15,21-1-31,0 22 0,-21-21 0,21 0 16,0 0-16,1 0 0</inkml:trace>
  <inkml:trace contextRef="#ctx0" brushRef="#br0" timeOffset="-44733.73">29337 3133 0,'0'0'0,"-21"-21"15</inkml:trace>
  <inkml:trace contextRef="#ctx0" brushRef="#br0" timeOffset="-44201.04">29295 3006 0,'0'0'0,"21"0"16,0-21-16,0 21 15,0 0-15,0 0 16,1-22-16,-1 22 0,0 0 0,0 0 16,0 0-16,0 0 15,1 22-15,-1-1 16,-21 0-16,0 0 0,0 0 0,0 0 15,0 22-15,0-22 0,0 21 16,0 1-16,0-22 0,0 21 0,0 0 16,-21 1-16,-1-22 0,1 21 15,-21 1-15,21-22 0,0 0 16,-22 21-16,1-21 0,21 1 0,-22-1 16,22 0-16,-21-21 0,21 21 15,-22-21-15,22 0 0,0 0 0,0 0 16,0 0-16,0 0 0,-1 0 15,1 0-15,21-21 16,0 0-16,0 0 0,0-1 0,0 1 16,0 0-16,0 0 0,21 0 15,-21-22-15,22 22 0,-1 0 16,0 0-16,0 0 0,0 0 16,0-1-16,1 22 0,-1-21 0,0 21 15,0 0-15,0 0 0,0 0 16,1 21-16,-22 1 0,21-1 15,0 0-15,-21 0 0,21 0 0,-21 22 16,0-22-16,21 0 0,-21 0 16,0 0-16,0 0 0,0 1 0,21-22 15,-21 21-15,22 0 0,-1 0 16,0-21 0,0 0-1,0 0-15,0 0 16,1-21-16,-1 0 15,0 0-15,0-1 0,0 1 16</inkml:trace>
  <inkml:trace contextRef="#ctx0" brushRef="#br0" timeOffset="-44057.12">30247 3027 0,'0'0'0,"0"-21"32</inkml:trace>
  <inkml:trace contextRef="#ctx0" brushRef="#br0" timeOffset="-44026.14">30120 3006 0,'42'0'16</inkml:trace>
  <inkml:trace contextRef="#ctx0" brushRef="#br0" timeOffset="-43645.35">30755 3027 0,'0'-21'16,"0"0"-16,21 21 0,-21-22 15,0 1-15,21 21 0,-21-21 0,0 0 16,0 0 0,0 0-16,-21 21 15,0 0-15,0 0 16,21 21-16,-21 0 0,0 0 0,21 0 15,-22 0-15,1 1 0,0-1 16,0 21-16,0-21 0,0 22 0,-1-1 16,22 0-16,-21-21 0,0 22 0,0-1 15,0 0-15,0 1 0,21-1 16,-22 0-16,1-20 0,21 20 0,0-21 16,-21 0-16,21 0 0,-21 1 15,21-1-15,0 0 0,0 0 0,0 0 16,0 0-1,0-42 32,0 0-47,0 0 0,21 0 16</inkml:trace>
  <inkml:trace contextRef="#ctx0" brushRef="#br0" timeOffset="-43497.05">30014 3408 0,'0'0'0,"-21"0"0,0 0 16,0 0-16,0 21 0</inkml:trace>
  <inkml:trace contextRef="#ctx0" brushRef="#br0" timeOffset="-43318.16">30035 3450 0,'22'0'0,"-44"0"0,86 0 15,-43 0-15,21 0 0,1 0 0,-1 0 16,-21 0-16,22 0 0,-1-21 16,0 21-16,1 0 0,-22 0 0,21 0 15,-21 0-15,0 0 0,1 0 16,-1 0-16,-21-21 47,0 0-32,0 0-15,0-1 16</inkml:trace>
  <inkml:trace contextRef="#ctx0" brushRef="#br0" timeOffset="-42617.04">30205 3048 0,'0'0'0,"-43"0"15,22 0-15,0 0 16,0 0-16,42 0 63,0 0-63,0 21 0,22-21 15,-22 0-15,21 0 0,1 0 0,-22 0 16,21 0-16,0 0 0,1 0 15,-1 0-15,-21 0 0,22 0 0,-22 0 16,0-21-16,0 21 0,0-21 16,0 21-16,1-21 0,-22 0 31,-22 21-15,22-22-16,-21 22 0,0 0 15,0 0 1,0 0-16,0 0 0,-1 0 15,1 22-15,0-22 16,21 21-16,-21 0 0,0 0 0,21 0 16,-21 22-16,-1-22 0,22 21 15,-21 0-15,21 1 0,-21-1 0,0-21 16,21 22-16,0-1 0,-21 0 16,0 1-16,21-22 0,-22 21 0,22-21 15,0 0-15,-21 22 0,21-22 16,-21 0-16,21 0 0,0 0 15,-21-21-15,21 22 0,-21-1 0,0 0 16,21 0 0,0-42 31,0 0-47,0 0 0,0-1 15</inkml:trace>
  <inkml:trace contextRef="#ctx0" brushRef="#br0" timeOffset="-42257.25">29930 3535 0,'0'0'0,"42"-21"15,-21 21 1,0 0-16,22 0 0,-22 0 0,21 0 16,0 0-16,1 0 0,-1 0 0,0 0 15,-20 0-15,20 0 0,0 0 16,1 0-16,-22 0 0,21-21 16,-21 21-16,0 0 0,1 0 15,-1 0-15,0 0 0,0 0 0</inkml:trace>
  <inkml:trace contextRef="#ctx0" brushRef="#br0" timeOffset="-33501.5">8361 6350 0,'-64'0'15,"128"0"-15,-149 0 0,64 0 0,0 0 0,0 0 16,-1 0-16,1 0 16,0 0-16,0 0 0,0 0 0,0 0 15,-1 0 1,44 0 31,-1 0-32,0 0-15,21 0 0,-21 0 16,22 0-16,-1 0 0,0 0 0,1 0 16,20 0-16,-20 0 0,20 0 0,1 0 15,-22 0-15,21 0 0,1-21 16,-1 21-16,1 0 0,-1 0 0,-20 0 16,20 0-16,1-21 0,-22 21 0,22 0 15,-1 0-15,-21 0 0,1 0 0,20 0 16,-20 0-16,-1-21 15,0 21-15,1 0 0,-1 0 0,0 0 16,1 0-16,-1 0 0,-21 0 0,21 0 16,-20 0-16,-1 0 0,0 0 0,0 0 15,0 0-15,0 0 0,1 0 16,-22-22 62,0 1-47,-22 0-15,1 0 0,0 0-16</inkml:trace>
  <inkml:trace contextRef="#ctx0" brushRef="#br0" timeOffset="-32816.67">9631 5906 0,'-21'0'0,"42"0"0,-42-22 15,-22 22-15,22 0 16,42 22 31,0-22-47,1 21 15,-1 0-15,0-21 0,0 21 16,0-21-16,22 21 0,-22-21 0,0 21 16,21-21-16,1 22 0,-22-22 15,21 0-15,-21 21 0,22-21 0,-1 0 16,-21 0-16,21 21 0,1-21 15,-22 0-15,0 0 0,21 21 16,-20-21-16,-1 0 0,0 0 0,0 0 16,0 0-16,0 0 0,1 21 0,-1-21 15,0 0-15,0 0 16,-21 21 0,21-21-16,-21 22 31,-21-22-31,21 21 15,-21-21-15,0 21 0,0-21 16,-1 21-16,1 0 0,-21-21 16,21 21-16,0 1 0,-22-1 15,22 0-15,-21 0 0,-1 0 0,1 0 16,0 1-16,-1-1 0,1 0 16,0 0-16,-1 21 0,22-20 0,-21-1 15,21-21-15,0 21 0,-1 0 0,1 0 16,0-21-16,0 21 0,0-21 15,42 0 32,0 0-47,0 0 16,0 0-16,-21-21 0,22 0 16,-1 21-16,-21-21 15,21 21-15,0 0 16,0-21-16,-21 0 31,21 21-31</inkml:trace>
  <inkml:trace contextRef="#ctx0" brushRef="#br0" timeOffset="-28377">13102 5673 0,'-21'0'78,"0"0"-78,0 0 16,-1 0-1,22-21-15,-21 21 0,21-22 16,0 1-16,0 0 0,0 0 16,0 0-16,0 0 15,0-1-15,0 1 16,21 21-16,1 0 0,-22-21 0,21 21 16,0 0-16,-21-21 15,21 21-15,0 0 0,0 0 0,1 0 16,-1 0-16,0 0 0,0 0 15,0 0-15,0 21 0,1 0 16,-1 0-16,0 1 0,-21-1 0,0 0 16,21 0-16,-21 21 0,0-20 0,0 20 15,0 0-15,0-21 0,0 22 16,0-1-16,-21 0 0,0-20 0,0 20 16,-1 0-16,1-21 0,0 22 0,-21-22 15,21 21-15,-22-21 0,22 1 16,-21-1-16,21 0 0,-1 0 15,-20 0-15,21-21 0,0 21 0,0-21 16,-1 0-16,1 0 0,0 0 0,0 0 16,0 0-16,0 0 0,-1 0 15,-20-21-15,21 0 0,0 0 16,21 0-16,-21-22 0,21 22 16,-22 0-16,22 0 0,0-21 15,0 20-15,0 1 0,0-21 0,0 21 16,0 0-16,0-1 0,0 1 0,22 0 15,-1 21-15,0-21 16,0 21-16,0 0 0,0 0 0,1 0 0,-1 0 16,21 0-16,-21 0 0,22 21 15,-22 0-15,0 0 0,21 1 16,1-1-16,-22 0 0,0 0 0,21 0 16,-21 0-16,1 1 0,-1 20 0,0-21 15,0 0-15,0-21 0,0 21 16,-21 1-16,0-1 0,22-21 0,-1 21 15,0-21-15,-21 21 0,21-21 47,-21-21-31,21 0 0,0 21-16,-21-21 0</inkml:trace>
  <inkml:trace contextRef="#ctx0" brushRef="#br0" timeOffset="-27513.5">14245 5482 0,'0'0'0,"0"-21"0,0 0 16,0 0-16,-21 0 0,21-1 16,0 1-16,0 0 15,-21 21-15,21-21 0,0 0 0,0 0 32,0 42-17,0 0 1,0 0-16,0 0 0,0 22 15,0-22-15,0 21 0,0-21 0,0 22 16,0-1-16,0 0 0,0 1 16,0-22-16,0 21 0,0 0 15,0-20-15,0 20 0,0-21 0,0 21 16,-21-20-16,21-1 0,0 21 0,0-21 16,-22 0-16,22 1 0,-21-22 15,21 21-15,0 0 0,0 0 16,-21-21-16,0 0 15,21-21 17,0 0-17,0 0-15,0-1 0,0 1 16,0 0-16,0 0 16,0 0-16,0 0 0,21-1 15,0 1-15,-21 0 0,21 21 16,1-21-16,-1 0 15,0 21-15,0-21 0,0 21 16,0-22-16,1 22 0,-1 0 16,0 0-16,0 0 0,0 0 15,0 0-15,1 22 0,-1-22 16,0 21-16,0 0 0,-21 0 16,21 0-16,0-21 0,-21 21 15,0 1-15,0-1 0,0 0 16,0 0-16,0 0 0,0 0 15,0 1-15,-21-1 0,0-21 16,21 21-16,-21 0 0,0-21 16,-22 21-16,22 0 0,0-21 0,0 22 15,-21-22-15,20 0 0,1 0 0,-21 21 16,21-21-16,0 0 0,-1 0 16,1 0-16,0 0 0,0 0 15,0 0-15,0 0 16,42 0 46,0 0-62,-21-21 0,21 21 16,0-22-16,0 22 16</inkml:trace>
  <inkml:trace contextRef="#ctx0" brushRef="#br0" timeOffset="-23497.38">14774 5927 0,'0'-21'0,"0"-1"31,0 1-15,0 42 31,0 1-32,0-1-15,0 0 16,0 0-16,0 0 0,0 0 0,0 1 16,0-1-16,0 0 0,0 0 15,0 0 1,0 0-16,21-21 15,1 0-15,-1 0 0,0 0 16,0 0-16,0 0 0,0 0 16,1-21-16,-1 0 0,0 21 15,0-21-15,0 21 0,-21-21 0,21 0 16,1 21-16,-22-22 0,0 1 16,21 21-16,0-21 0,-21 0 0,21 21 15,-21-21-15,0 0 0,21 21 16,-21-22-16,21 22 15,-21 22 32,0-1-31,0 0-16,0 0 0,0 0 0,0 0 16,0 1-16,0-1 0,0 0 0,0 0 15,0 0-15,0 0 0,0 22 16,0-22-16,0 0 0,0 21 0,0-20 15,0 20-15,0 0 0,0 1 0,0-1 16,0 21-16,0-20 0,0-1 16,0 22-16,0-22 0,0 0 0,0 1 15,0-1-15,0 0 0,0 1 0,0-1 16,0 0-16,0-21 0,0 22 16,-21-1-16,21 0 0,0-20 15,-21 20-15,21-21 0,0 21 0,0-20 16,0 20-16,0-21 0,0 0 0,0 0 15,0 1-15,0-1 0,0 0 0,0 0 16,-21-21-16,21 21 0,-21-21 16,0 0-1,-1 0-15,1 0 16,0-21-16,0 0 0,0 0 0,0 21 16,-1-43-16,-20 22 0,21 0 0,0-21 15,-22 21-15,22-22 0,0 1 16,0 0-16,0 20 0,0-20 15,-1 0-15,22-1 0,0 1 0,0 21 16,-21-21-16,21-1 0,0 22 16,0-21-16,0-1 0,0 22 0,21-21 15,-21 0-15,22 20 0,-1-20 0,-21 21 16,21-21-16,0 20 0,0 1 0,0-21 16,1 21-16,-1 0 0,0-1 15,0 1-15,0 21 0,0-21 0,1 0 16,-1 21-16,0-21 0,0 21 15,0 0-15,-21-21 16,21 21-16,1 0 16,-22-22-16,21 1 15,-21 0 1,21 21 0,-21-21-16,0 0 0,21 21 15</inkml:trace>
  <inkml:trace contextRef="#ctx0" brushRef="#br0" timeOffset="-23132.59">15621 5482 0,'0'-21'15,"0"0"1,0 42 0,0 0-1,0 0-15,0 1 0,0 20 0,0-21 16,0 21-16,0 1 0,0-1 0,0 0 16,0 1-16,0-22 0,0 21 15,0 1-15,0-1 0,0-21 16,-21 0-16,21 22 0,0-22 0,-21 0 15,21 0-15,0 0 0,0 0 16,0-42 31,0 0-47,0 0 16</inkml:trace>
  <inkml:trace contextRef="#ctx0" brushRef="#br0" timeOffset="-22716.7">15790 5906 0,'0'21'16,"21"-21"15,1 0-31,-1 0 15,0 0-15,0-21 16,0 21-16,-21-22 0,21 1 16,1 0-16,-22 0 0,0 0 15,0 0 1,0-1-16,-22 22 31,1 0-15,0 0-16,21 22 0,-21-22 0,0 21 15,21 0-15,0 21 0,0-21 0,-21 1 16,21-1-16,-22 0 0,22 21 16,0-21-16,-21 1 0,21-1 0,0 0 15,0 0-15,0 0 0,0 0 16,21-21 15,1 0-31,-1 0 16,0 0-16,0-21 0</inkml:trace>
  <inkml:trace contextRef="#ctx0" brushRef="#br0" timeOffset="-22232.77">16383 5800 0,'0'-21'16,"-21"21"-1,0 0 1,-1 0 0,1 21-16,0-21 0,21 21 0,-21 0 0,0 0 15,21 0-15,-21 1 16,21-1-16,-22 0 0,22 0 16,0 0-16,0 0 15,22-21 1,-1 0-16,0 0 0,-21 22 15,21-22-15,0 0 0,0 0 16,1 0-16,-1 0 0,0 21 16,0-21-16,-21 21 15,21-21-15,0 0 16,-21 21-16,0 0 16,0 0-16,-21 1 15,0-22-15,0 21 16,0-21-16,0 0 0,21 21 15,-22-21-15,1 0 0,0 21 0,0-21 16,0 0-16,21 21 0,-21-21 16,-1 0-1,1 0-15,0 0 16,21-21 0,0 0-1,0 0-15</inkml:trace>
  <inkml:trace contextRef="#ctx0" brushRef="#br0" timeOffset="-22044.88">15452 5630 0,'-22'0'16,"-20"-42"-16</inkml:trace>
  <inkml:trace contextRef="#ctx0" brushRef="#br0" timeOffset="-21838.94">16129 5546 0,'42'0'15</inkml:trace>
  <inkml:trace contextRef="#ctx0" brushRef="#br0" timeOffset="-20808.54">15727 5482 0,'-21'0'16,"-1"0"-16,1 0 16,0 0-16,0 21 0,0-21 15,0 0-15,-1 0 0,1 0 16,0 0-16,0 22 0,0-22 0,0 0 15,-1 0-15,1 0 0,0 0 0,0 0 32,42 0-1,0 0-31,0 0 0,1 0 16,20 0-16,-21 0 0,21 0 0,-20 0 15,20 0-15,0 0 0,1 0 0,-1 0 16,0 0-16,1 0 0,-1 0 15,0 0-15,1-22 0,-1 22 0,-21 0 16,21 0-16,1 0 0,-22 0 0,0 0 16,0 0-16,0 0 15,-42 0 32,42 0 0,1 0-31</inkml:trace>
  <inkml:trace contextRef="#ctx0" brushRef="#br0" timeOffset="-20133.12">17907 5715 0,'0'0'0,"-42"0"16,20 0-16,1 21 15,0-21-15,0 0 0,0 0 0,-22 0 16,22 0-16,0 0 0,0 0 0,-21 0 15,20 0-15,1 0 0,0 0 16,0 0-16,21 21 0,-21-21 16,42 0 15,0 0-15,0 0-16,22 0 0,-22 0 0,21 0 15,0 0-15,1 0 0,-1 0 16,0-21-16,22 21 0,-1 0 0,-20 0 15,20 0-15,1 0 0,20-21 0,-20 21 16,-1 0-16,1 0 0,-22 0 16,22 0-16,-22 0 0,22 0 0,-22 0 15,0 0-15,-21 0 0,22 0 0,-22-21 16,21 21-16,-21 0 0,1 0 16,-1 0-16,0 0 0,0 0 0,0 0 15,0 0 1,-21-21 62,0 0-62</inkml:trace>
  <inkml:trace contextRef="#ctx0" brushRef="#br0" timeOffset="-19464.58">18817 5355 0,'0'0'0,"-21"0"16,0 0-1,21 21 17,0 1-17,0-1-15,21-21 16,0 21-16,0-21 0,-21 21 16,21-21-16,1 21 0,-1-21 15,21 0-15,-21 21 0,0-21 0,1 0 16,-1 22-16,0-22 0,21 0 0,-21 21 15,1-21-15,-1 0 0,0 0 16,0 21-16,0-21 0,-21 21 0,21-21 16,1 0-16,-22 21 31,0 0-31,0 1 31,-22-22-31,1 21 0,0-21 0,0 21 16,0-21-16,0 21 0,-1 0 15,1 0-15,0 1 0,0-22 0,-21 21 16,20 0-16,-20 0 0,0 0 16,21 0-16,-22 1 0,1 20 0,21-21 15,-22-21-15,1 21 0,21 0 0,0 1 16,-22-1-16,22-21 0,0 21 16,0-21-16,0 0 15,21 21-15,21-21 78,0-21-78,0 21 32,-21-21-17,0 0 1,21-1-1</inkml:trace>
  <inkml:trace contextRef="#ctx0" brushRef="#br0" timeOffset="-14613.65">21061 5503 0,'0'-21'0,"-21"21"109,-1 0-77,1 0-32,0 0 0,0 0 15,0 0-15,0 0 16,-1 0-16,1 0 0,0 0 15,0 0-15,0 0 0,0 0 16,-1 0-16,1 0 0,0 0 16,0 0-16,0 0 15,0 0-15,-1 0 16,1 0-16,42 0 141,1 0-141,-1 0 0,0 0 15,0 0-15,0 0 16,0 0-16,1 0 0,-1 0 0,0 0 15,0 0-15,0 0 0,0 0 16,1 0-16,-1 0 0,0 0 16,0 0-16,0 0 15,0 0 1,-42 0 31,0 0-47,0 0 15,0 0-15,0 0 0,-1 0 0,1 0 16,0 0-16,0 0 0,0 0 16,-22 0-16,22 0 0,0 0 0,0 0 15,0 0-15,0 0 0,-1 0 0,1 0 16,42 0 46,1 0-62,-1 0 0,0 0 16,0 0-16,0 0 0,0 0 16,1 0-16,-1 0 0,0 0 0,0 0 15,0 0-15,0 0 0,1 0 0,-1 0 16,0 0-16,0 0 16,0 0-16,-21 21 109,-21-21-93,0 0-16</inkml:trace>
  <inkml:trace contextRef="#ctx0" brushRef="#br0" timeOffset="-7393.1">21886 5207 0,'-21'0'31,"0"0"-15,0 0 15,21-21-15,-21 21-16,21-21 16,-22 21-16,22-21 15,0-1 1,0 1-16,0 0 15,0 0-15,22 21 16,-1 0-16,-21-21 0,21 21 0,0 0 16,0 0-16,0-21 0,1 21 15,-1 0-15,0 0 0,0 0 16,0 0-16,0 0 0,1 21 16,-1 0-1,-21 0-15,0 0 0,0 0 0,0 1 16,0-1-16,0 0 15,0 0-15,-21 0 0,-1 0 0,1 1 16,0-1-16,0 0 0,0-21 0,0 21 16,-1-21-16,1 21 15,0-21-15,0 21 0,21-42 47,0 0-31,21 21-1,0 0-15,0-21 0,1 21 0,-1 0 16,0 0-16,0-21 0,0 21 16,0 0-16,1 0 0,-1 0 15,0 0-15,0 0 0,0 21 16,-21 0-16,21 0 16,-21 0-16,22 1 15,-22-1-15,0 0 0,0 0 0,0 0 16,0 0-16,0 1 0,-22-1 15,1 0-15,0 0 0,0 0 0,21 0 16,-21 1-16,0-1 0,-1-21 16,1 21-16,0-21 0,0 21 15,0-21-15,0 0 0,-1 0 0,1 0 16,0 0-16,0 0 0,0 0 16,0 0-16,-1 0 0,1 0 15,0 0-15,0 0 16,21-21-16,-21 0 15,21 0 32,21 21-47,-21-22 0,21 22 16,0-21-16,0 21 0</inkml:trace>
  <inkml:trace contextRef="#ctx0" brushRef="#br0" timeOffset="-6528.72">22606 5271 0,'0'-22'31,"-21"22"-15,21-21-16,0 0 15,0 0 1,0 0-16,0 0 15,0-1-15,0 1 16,0 0-16,21 21 0,0-21 16,0 0-16,0 21 15,1-21-15,-1 21 0,21-22 0,-21 22 16,0 0-16,1 0 0,20 0 16,-21 0-16,0 0 0,0 0 0,1 0 15,-1 0-15,0 0 0,0 22 16,-21-1-16,21-21 0,-21 21 15,0 0-15,0 21 0,0-20 0,0-1 16,-21 0-16,0 21 0,0-21 16,0 1-16,-1 20 0,-20-21 0,21 21 15,-21-20-15,20-1 0,-20 21 0,21-21 16,-21 0-16,20 22 0,-20-22 16,21 0-16,0 0 0,0 0 15,-22 1-15,22-1 0,21 0 16,-21-21-1,21-21 17,0 0-32,21-1 15,-21 1-15,21 0 0,0 0 16,-21 0-16,22 21 0,-1-21 16,0-1-16,0 22 0,0-21 0,0 0 15,1 21-15,-1 0 16,0 0-16,0 0 0,0 0 15,0 21 1,-21 0-16,22-21 0,-22 22 0,21-1 16,-21 0-16,21-21 15,-21 21-15,21 0 0,0-21 16,0 0-16,-21 21 0,22-21 0,-1 22 16,0-22-1,0 0-15,-21-22 31,21 22-31,-21-21 0,0 0 0,0 0 16,21 0 0,-21 0-16,0-1 15,0 1-15,0 0 0,22 0 16</inkml:trace>
  <inkml:trace contextRef="#ctx0" brushRef="#br0" timeOffset="-6064.84">23453 5080 0,'21'0'62,"0"0"-62,0 0 16,0 0-16,0 0 0,1 0 15,-1 0-15,0 0 0,0-21 0,0 21 16,0 0-16,22-21 0,-22 0 16,0 21-16,21-22 0,-20 22 0,-1-21 15,0 21-15,-21-21 0,0 0 16,-21 21 15,21 21-15,-21 21-16,-1-20 15,1 20-15,21-21 0,-21 21 0,21 1 16,-21-1-16,21 0 0,-21 1 16,21-1-16,-21 0 0,-1-20 0,22 20 15,-21 0-15,21-21 0,-21 1 0,0-1 16,21 21-16,0-21 16,-21 0-16,21 1 0,0-1 15,0-42 16,0-1-31,0 1 16,0 0-16,0 0 0</inkml:trace>
  <inkml:trace contextRef="#ctx0" brushRef="#br0" timeOffset="-5852.39">23389 5440 0,'0'0'0,"21"0"15,0 0 1,1 0-16,-1 0 16,21 0-16,-21-21 0,0 21 0,22 0 15,-22 0-15,0 0 0,21-21 0,-20 21 16,20 0-16,-21 0 16,21-22-16,-20 22 0,-1 0 0,0-21 15,0 0-15,21 21 0,-42-21 0,22 21 16,-1-21-16</inkml:trace>
  <inkml:trace contextRef="#ctx0" brushRef="#br0" timeOffset="-5379.92">24342 5122 0,'0'-21'16,"0"42"15,-22 1-31,1-22 16,0 21-16,21 0 0,-21 21 0,21-21 15,-21 1-15,0-1 0,-1 21 0,22-21 16,-21 22-16,0-22 0,21 0 16,-21 42-16,21-41 0,0-1 15,0 0-15,0 0 0,0 0 0,0 0 16,0 1-16,21-22 15,0 0-15,0 0 0,1 0 16,-1 0-16,0 0 0,0 0 16,0 0-16,0-22 0,1 1 15,-1 21-15,-21-21 0,0 0 0,21 21 16,-21-21-16,0 0 0,0-1 0,0 1 16,0 0-16,0 0 15,-21 21-15,0 0 16,-1 0-16,1 0 15,0 0-15,0 0 0,0 0 0,0 0 16,-1 0-16,22 21 16,22-21 15,-1 0-31,0 0 0,0 0 16,0 0-16</inkml:trace>
  <inkml:trace contextRef="#ctx0" brushRef="#br0" timeOffset="-4823.17">24850 5376 0,'0'-21'16,"0"0"-16,0 0 16,0 0-16,-22 21 0,22-21 15,-21 21-15,21-22 0,0 1 16,0 0-16,0 0 15,0 0-15,0 0 16,21 21-16,1-22 0,-1 1 0,0 21 16,0-21-16,21 21 0,-20 0 15,-1 0-15,0 0 0,0 0 0,0 0 16,0 0-16,1 0 0,-1 0 0,-21 21 16,0 0-16,0 1 15,0-1-15,0 0 0,0 0 0,0 0 16,-21 0-16,-1 1 0,1 20 0,-21-21 15,21 0-15,0 0 0,-1 22 16,-20-22-16,21 0 0,21 0 16,-21 0-16,21 1 0,0-1 0,0 0 15,0 0-15,0 0 16,21-21-16,0 0 16,0 0-16,0 0 0,1 0 15,-1 0-15,0 0 16,-21-21-16,21 21 0,-21-21 15,21 0-15,-21 0 16,0-1-16,0 1 16,0 0-16,-21 21 0,0 0 15,21-21-15,-21 21 0,0 0 16,-1 0-16,1 0 16,0 0-16,0 0 15,42 0 16,0-21-15</inkml:trace>
  <inkml:trace contextRef="#ctx0" brushRef="#br0" timeOffset="-4405.4">25760 4868 0,'0'0'0,"21"0"0,-21-21 0,0 0 16,21 21-16,0-21 0,-21 0 16,0 42 15,0 0-31,0 0 15,0 0-15,0 22 0,0-22 16,0 21-16,0 1 0,-21-1 16,21 0-16,-21-21 0,21 22 0,-21-1 15,21 0-15,0-20 0,-21 20 16,-1-21-16,22 0 0,0 0 0,-21 1 16,0-1-16,21 0 0,-21 0 0,21 0 15,0 0-15,-21-21 16,21 22-16,21-44 47,0 1-47,0 0 15,0 0-15,1 21 0</inkml:trace>
  <inkml:trace contextRef="#ctx0" brushRef="#br0" timeOffset="-3897.19">26141 5122 0,'0'0'15,"21"0"-15,-42 0 47,21 22-47,0-1 16,-21 0-16,-1 0 15,22 0-15,0 0 0,-21 1 0,0-1 16,21 0-16,-21 0 0,21 0 0,0 0 16,0 1-16,0-1 0,0 0 15,0 0-15,0 0 16,21-21 0,0 0-16,0 0 15,1 0-15,-1 0 0,0 0 0,0 0 16,-21-21-16,21 0 0,0 21 15,1-21-15,-22 0 0,0-1 0,21 1 16,-21 0-16,0 0 0,21 0 0,-21 0 16,0-1-16,0 1 0,0 0 15,0 0-15,-21 21 0,0-21 16,-1 21-16,1 0 0,0 0 16,0 0-16,0 0 15,0 0-15,-1 0 16,1 0-16,21 21 15,-21-21-15,21-21 63</inkml:trace>
  <inkml:trace contextRef="#ctx0" brushRef="#br0" timeOffset="-3529.12">25442 5017 0,'0'0'0,"21"0"31,1 0-15,-1 0-16,0 0 0,0 0 16,21 0-16,1 0 0,-1 0 0,0 0 15,1-22-15,-1 22 0,0 0 0,1 0 16,-1-21-16,0 21 0,1 0 16,-1 0-16,0-21 0,-20 21 0,-1 0 15,0 0-15,0 0 0,0-21 0,0 21 16,-21-21-1,22 21-15</inkml:trace>
  <inkml:trace contextRef="#ctx0" brushRef="#br0" timeOffset="-2344.8">27686 4974 0,'0'0'16,"0"-21"0,0 0-1,0 0-15,0 0 16,0-1-1,21 1-15,0 0 0,22 21 16,-22-21-16,0 21 0,21 0 16,-21-21-16,22 21 0,-22 0 0,21 0 15,-21 0-15,1 0 0,-1 0 16,0 21-16,0 0 0,-21 0 0,0 0 16,0 1-16,0-1 0,-21 21 15,0-21-15,-22 0 0,1 22 0,21-22 16,-21 0-16,-1 0 0,1 0 15,0 1-15,20-1 0,-20 0 16,21-21-16,0 21 0,0-21 0,-1 0 31,44 0-15,-1-21 0,0 21-16,0 0 15,0 0-15,22 0 0,-22-21 0,0 21 16,21 0-16,-21 0 0,22 0 0,-22 0 15,21 0-15,-21 21 0,1-21 16,-1 21-16,0-21 0,0 21 0,0 0 16,-21 1-16,0-1 15,0 0-15,0 0 0,0 0 0,-21 0 16,0-21-16,0 22 0,-22-1 0,22 0 16,-21 0-16,0 0 0,-1-21 15,1 21-15,0-21 0,20 0 0,-20 22 16,0-22-16,21 0 0,-22 0 15,22 0-15,0 0 0,0 0 0,0 0 16,-1 0-16,1 0 0,0 0 16,21-22-16,0 1 15,0 0 1,0 0 0,21 0-1,0 21-15,1 0 0,-1-21 16,0 21-16,21-22 0,1 22 0</inkml:trace>
  <inkml:trace contextRef="#ctx0" brushRef="#br0" timeOffset="-1724.15">28660 5080 0,'0'-42'16,"0"21"0,0-1-16,0 1 0,0 0 15,0 0-15,21 0 16,0 0-16,0-1 0,0 22 16,0-21-16,22 21 0,-22 0 15,0 0-15,0 0 0,22 0 0,-22 0 16,0 0-16,0 0 0,0 21 15,-21 1-15,0-1 0,0 21 0,0-21 16,0 22-16,0-22 0,0 21 16,-21 0-16,0-20 0,-21 20 15,20-21-15,-20 0 0,21 22 0,-21-22 16,-1 0-16,22 0 0,-21 0 16,-1 0-16,22 1 0,0-22 0,0 21 15,0-21-15,0 0 0,-1 21 0,1-21 16,21-21 15,0 0-31,0-1 16,21 22-16,1-21 0,-1 0 15,0 21-15,-21-21 0,21 21 16,0 0-16,0 0 16,1 0-16,-1 0 0,0 0 15,0 0-15,-21 21 0,21 0 16,0 0-16,-21 1 15,22-22-15,-1 0 0,-21 21 16,21-21-16,0 21 16,0-21-1,0 0-15,1 0 0,-1 0 16,0 0-16,0 0 16,0 0-16,0 0 0,-21-21 15,22 21-15,20-21 0,-21-1 16,0 22-16</inkml:trace>
  <inkml:trace contextRef="#ctx0" brushRef="#br0" timeOffset="-1207.43">29760 4911 0,'0'0'0,"-21"0"0,0 0 16,0 0-16,0 0 0,21 21 15,0 0 1,0 0 0,21-21-1,0 21-15,0-21 0,21 0 0,-20 0 16,20 0-16,-21 0 0,21 0 16,1 0-16,-1 0 0,0 0 0,-20 0 15,20-21-15,0 21 0,-21-21 0,1 21 16,-1-21-16,0 21 0,-21-21 15,21 0-15,-21-1 0,0 1 16,0 0-16,-21 21 16,0 0-16,0 0 15,-1 0-15,1 21 16,0 0-16,0 1 0,0-1 16,21 0-16,-21 21 0,-1-21 15,1 22-15,0-22 0,0 21 0,0-21 16,0 22-16,21-22 0,-22 21 0,1-21 15,0 22-15,21-22 0,0 0 16,-21 0-16,21 0 0,-21 1 0,21-1 16,0 0-16,0 0 0,0 0 15,0 0 1,-21-21 31,21-21-47,-22 21 0,22-21 15,0 0-15</inkml:trace>
  <inkml:trace contextRef="#ctx0" brushRef="#br0" timeOffset="-944.59">29527 5292 0,'22'0'31,"-1"0"-31,0 0 15,0 0-15,21 0 0,-20 0 16,-1-21-16,21 21 0,-21 0 0,0 0 16,22 0-16,-22 0 0,0 0 15,21 0-15,-20 0 0,-1 0 16,-21-22-16,21 22 0,0 0 16,0 0 15,-21-21-16,21 21-15,-21-21 16,22 21-16</inkml:trace>
  <inkml:trace contextRef="#ctx0" brushRef="#br0" timeOffset="-384.91">30967 4868 0,'0'-21'0,"0"0"15,-21 21 1,-1 0 0,1 0-16,0 21 15,0-21-15,0 21 0,0 1 16,-1-1-16,1 21 0,0-21 0,0 0 15,0 22-15,0-1 16,-1-21-16,1 22 0,0-1 0,0-21 16,21 21-16,0-20 0,0-1 15,0 0-15,0 21 0,0-21 0,0 1 16,0-1-16,0 0 0,21 0 16,0-21-16,0 0 15,1 0-15,-1 0 0,0 0 0,0 0 16,0 0-16,0 0 0,1 0 15,-1 0-15,0-21 0,0 21 0,-21-21 16,21 0-16,0 21 0,-21-22 16,0 1-16,0 0 0,0 0 0,0 0 15,0 0-15,-21 21 16,0-22-16,0 22 16,0 0-16,0 0 0,-1 0 0,1 0 15,0 0-15,0 22 0,0-22 16,0 21-16,-1 0 0,1 0 15,0-21-15,0 21 0,0 0 16,21 1 0,21-22 15,0 0-31,0 0 0,0 0 0,1 0 16</inkml:trace>
  <inkml:trace contextRef="#ctx0" brushRef="#br0" timeOffset="327.69">31623 5249 0,'-21'0'16,"0"0"-16,21-21 0,-22 21 15,1 0-15,0 0 16,21-21-16,-21 21 16,0 0-16,21-21 0,-21 21 15,21-21 17,0 0-1,0-1-31,0 1 15,21 21-15,0-21 0,0 0 16,0 21-16,0-21 0,1 0 16,-1-1-16,21 22 0,-21-21 15,22 0-15,-22 0 0,21 21 0,-21 0 16,22-21-16,-22 21 0,0 0 16,0 0-16,0 0 0,0 0 0,-21 21 15,0 0-15,0 0 0,0 0 16,0 1-16,0 20 0,-21-21 0,-21 21 15,21-20-15,0 20 0,-22-21 16,1 21-16,0-20 0,-1 20 0,1-21 16,21 0-16,-22 22 0,22-22 15,0 0-15,21 0 0,0 0 0,0 0 16,0 1-16,0-1 16,0 0-16,21 0 0,0-21 15,1 0-15,-1 21 0,21-21 16,-21 0-16,22 0 0,-22 0 0,21 0 15,-21 0-15,0-21 0,1 0 0,-1 21 16,0-21-16,0 0 0,-21-1 16,0 1-16,0 0 0,0 0 0,0 0 15,0 0-15,-21-1 0,0 22 16,21-21-16,-21 0 0,-1 21 0,1 0 16,0 0-16,0 0 0,-21 0 15,20 0-15,1 0 0,0 0 0,0 0 16,0 0-16,0 0 15,-1 21-15,1-21 16,21 21-16,-21-21 0,0 0 16</inkml:trace>
  <inkml:trace contextRef="#ctx0" brushRef="#br0" timeOffset="10883.23">6858 8128 0,'0'0'0,"-21"0"15,0 0 1,-1 0-1,1 0-15,0 0 16,0 0-16,0 0 0,0 0 16,-1 0-16,1 0 0,0 21 0,0-21 15,0 0-15,-22 0 0,22 0 16,0 0-16,-21 0 0,21 21 0,-1-21 16,-20 0-16,21 0 0,0 0 0,0 0 15,-1 0-15,1 0 16,0 0-1,42 0 17,0 0-17,22 0-15,-22 0 0,21 0 16,22 0-16,-22 0 0,22 0 0,-1 0 16,-21-21-16,22 21 0,21-21 15,-22 21-15,1 0 0,-1 0 16,1 0-16,-1-21 0,22 21 0,-1 0 15,1-21-15,0 21 0,-1 0 0,22-21 16,-21 21-16,0-22 0,-1 22 16,1 0-16,-22 0 0,22-21 0,-21 21 15,-1 0-15,1 0 0,-22 0 0,21 0 16,-20 0-16,-1 0 0,0 0 16,1-21-16,-22 21 0,21 0 0,-21 0 15,1 0-15,-1 0 0,0 0 16,0 0-1,-21-21 48,-21 0-47,0 21-16,21-21 15</inkml:trace>
  <inkml:trace contextRef="#ctx0" brushRef="#br0" timeOffset="11518.86">8488 7620 0,'0'0'0,"-21"-21"0,-1 21 15,1 0 1,21 21 15,0 0-15,21-21-16,1 21 16,-1 1-16,0-1 0,21-21 0,-21 21 15,1 0-15,20-21 16,-21 21-16,21-21 0,1 0 0,-22 21 15,21-21-15,1 22 0,-22-22 0,21 0 16,-21 21-16,0-21 0,22 0 0,-22 0 16,0 21-16,0-21 15,-21 21-15,21-21 0,-21 21 0,0 0 16,0 1 0,0-1-16,-21-21 15,0 21-15,0 0 0,0 0 16,0 0-16,-22 1 0,22-1 0,-21 0 15,21 0-15,-22 21 0,22-20 0,-21-1 16,21 21-16,-22-21 0,22 0 16,-21 1-16,21-1 0,-1 0 0,1 0 15,0 0-15,0 0 0,0-21 0,0 22 16,-1-22-16,22 21 0,-21-21 16,21 21-16,-21-21 0,21 21 15,-21-21-15,21 21 16,21-42 93,-21 0-93</inkml:trace>
  <inkml:trace contextRef="#ctx0" brushRef="#br0" timeOffset="12791.5">11366 7493 0,'0'0'0,"0"-42"15,0 21 1,0-1-16,0 1 15,0 0-15,0 0 16,0 0 0,0 42-1,0 0-15,0 0 16,0 0-16,0 22 0,0-1 16,-21-21-16,21 22 0,0-1 0,-21 0 15,0 1-15,21-1 0,-21 0 16,0 1-16,-1-1 0,1 0 0,0 1 15,0-22-15,0 21 0,0-21 16,21 0-16,-22 1 0,22-1 0,-21-21 16,0 0-16,0 0 15,21-21 1,0-1-16,0 1 16,0 0-16,0 0 15,0 0-15,21 21 16,0 0-16,0 0 0,1-21 0,-1 21 15,0-22-15,0 22 0,21 0 0,-20 0 16,20 0-16,-21 0 16,21 0-16,-20 0 0,20 0 0,-21 0 15,0-21-15,22 21 0,-22 0 0,21 0 16,-21 0-16,0-21 0,1 21 0,-1 0 16,21-21-16,-21 21 0,-21-21 15,21 0-15,1 21 0,-1-22 0,-21 1 16,0 0-16,0 0 0,0 0 15,0 0-15,0-1 0,0 1 16,0 0-16,-21 21 16,-1 0-16,1 0 15,21 21-15,-21 0 16,0 1-16,21-1 0,-21 0 16,21 0-16,0 21 0,-21-20 0,21 20 15,-22 0-15,1-21 0,21 22 16,0-1-16,-21 0 0,0-20 0,21 20 15,-21-21-15,21 21 0,0-20 0,0-1 16,0 21-16,-21-21 0,21 0 16,0 1-16,0-1 15,21-21 32,0-21-47,0 21 16,0-22-16,0 1 0,1 0 15,-1 0-15</inkml:trace>
  <inkml:trace contextRef="#ctx0" brushRef="#br0" timeOffset="13540.58">12848 7260 0,'0'0'0,"-21"-42"16,0 21-16,0 21 16,21 21-1,-22 21-15,22-21 16,-21 22-16,21-22 0,-21 21 0,21 1 15,0 20-15,0-21 0,-21 1 16,21-1-16,-21 0 0,21 1 0,0-1 16,-21 0-16,-1 1 0,22-1 0,-21 0 15,21 1-15,-21-22 0,21 0 16,0 21-16,0-20 0,-21-1 16,21 0-16,-21 0 0,21-42 46,0 0-30,0 0-16,0-1 16,0 1-16,0 0 0,0 0 0,0 0 15,0 0-15,0-1 0,21 1 0,0 0 16,-21 0-16,21 0 0,0 0 0,1-1 16,-1 1-16,0 0 0,0 21 15,0-21-15,22 21 0,-22 0 0,21 0 16,0 0-16,1 0 0,-22 0 15,21 0-15,1 0 0,-22 21 16,0 0-16,21-21 0,-21 21 0,1 1 16,-22-1-16,0 0 0,0 0 15,0 0-15,0 0 16,0 1-16,-22-22 0,1 21 16,0 0-16,-21 0 0,21 0 0,-22-21 15,1 21-15,0 1 0,-1-1 16,1 0-16,0-21 0,-1 21 0,22 0 15,0-21-15,-21 0 0,20 21 0,1-21 16,0 0 0,21-21 31,0 0-32,21 21 1,-21-21-16,21 21 0,1-21 15</inkml:trace>
  <inkml:trace contextRef="#ctx0" brushRef="#br0" timeOffset="14526.54">13398 7832 0,'22'0'16,"-1"-21"0,0-1-16,0 22 0,-21-21 15,0 42 17,0 1-17,0-1-15,0 0 0,0 0 16,-21 0-16,21 0 15,0 1-15,0-1 0,0 0 16,0 0-16,21 0 16,0-21-16,0 0 0,1 0 15,-1 0-15,0 0 0,0 0 0,21 0 16,-20 0-16,-1 0 0,0-21 16,21 21-16,-21-21 0,1 0 0,-1 21 15,0-21-15,0-1 0,0 1 0,0 21 16,-21-21-16,0 0 0,0 0 15,0 0-15,0-1 0,0 1 16,0 0-16,0 0 31,0 42 1,0 0-17,0 0-15,0 1 0,-21-22 16,21 21-16,0 0 0,0 21 0,0-21 15,0 1-15,0-1 0,0 21 16,0-21-16,0 22 0,0-22 0,0 21 16,0-21-16,0 22 0,0-22 15,0 21-15,0 0 0,0-20 0,0 20 0,0 0 16,0 1-16,0-1 0,0 0 16,0-21-16,0 22 0,0-1 15,0 0-15,-21 22 0,21-22 0,-21 1 16,21-1-16,0 0 0,-21-21 0,0 22 15,-1-1-15,22 0 0,-21 1 16,0-22-16,0 21 0,0-21 0,21 22 16,-21-22-16,-1 0 0,1 0 0,0 0 15,0 1-15,21-1 0,-21 0 0,0-21 16,-1 21-16,1-21 0,0 0 16,0 0-16,0 0 0,0 0 15,-1 0-15,1-21 0,0 0 0,21 0 16,-21-1-16,0 1 0,0 0 15,21-21-15,0-1 0,0 1 16,-22 0-16,22-1 0,0 1 0,0 0 16,0-22-16,0 22 0,0-22 0,0 22 15,0 0-15,0-22 0,22 22 0,-1 21 16,-21-22-16,21 1 0,0 21 16,0-21-16,0 20 0,1-20 0,20 21 15,-21 0-15,0 0 0,0-1 0,22-20 16,-1 21-16,-21 0 15,0 0-15,1 21 0,-1-22 0,0 22 16,0 0-16,-21-21 0,21 21 0,0 0 16,1-21-1,-1 21 1,0-21 31,0 21-47</inkml:trace>
  <inkml:trace contextRef="#ctx0" brushRef="#br0" timeOffset="15011.27">14563 7514 0,'0'-21'16,"0"0"-1,0 0 1,0 42 15,0 0-31,0 0 16,0 0-16,0 22 0,0-22 0,-22 21 15,22 1-15,-21-1 0,21 0 0,-21 1 16,21-1-16,-21 0 0,21-21 16,-21 22-16,0-1 0,21 0 0,0-20 15,0-1-15,-22 0 0,22 0 0,0 0 16,-21 0-16,21 1 0,0-1 15,0-42 48,0-1-47,21 1-16,-21 0 15,22 21-15,-1-21 0</inkml:trace>
  <inkml:trace contextRef="#ctx0" brushRef="#br0" timeOffset="15518.89">14690 8001 0,'0'21'31,"21"-21"-15,0 0 0,0 0-1,0 0-15,0 0 16,-21-21-16,22 21 0,-22-21 16,21 21-16,-21-21 0,21 0 15,0-1 1,-21 1-16,0 0 0,0 0 15,0 0 1,-21 21 15,0 0-31,0 0 16,21 21-16,-22 0 16,1 0-16,21 0 0,-21-21 15,21 22-15,-21-1 0,21 0 0,0 0 16,0 0-16,0 0 0,0 1 15,0-1-15,0 0 0,0 0 0,0 0 16,0 0-16,0 1 16,0-1-16,0 0 15,21-21 17,0 0-17,0-21-15</inkml:trace>
  <inkml:trace contextRef="#ctx0" brushRef="#br0" timeOffset="16134.65">15409 7811 0,'0'-22'16,"-21"22"30,0 0-30,0 0-16,0 0 16,-1 0-16,1 22 0,21-1 15,-21-21-15,21 21 0,-21 0 16,0 0-16,21 0 16,0 1-16,0-1 15,0 0-15,21-21 16,0 0-16,0 0 15,0 0-15,1 0 0,-1 0 0,0 0 16,0 0-16,0 0 0,0 0 16,1 0-16,-1 21 0,0-21 15,0 21-15,-21 0 16,0 1 0,0-1-16,-21 0 0,0-21 15,0 21-15,-1-21 0,1 21 16,-21 0-16,21-21 0,0 22 0,-22-22 15,22 21-15,0 0 0,0-21 0,0 0 16,-22 21-16,22-21 0,0 0 16,0 21-16,0-21 15,21-21 1,0 0 0,0 0-16,0 0 15,0-1-15</inkml:trace>
  <inkml:trace contextRef="#ctx0" brushRef="#br0" timeOffset="16498.44">14182 7684 0,'0'0'0,"-43"0"0,43-22 16,-21 22-16,42 0 16,0 0-1,1-21-15,20 21 0,-21 0 16,21 0-16,1-21 0,-1 21 0,22 0 16,-22 0-16,0-21 0,1 21 0,-1 0 15,0 0-15,1-21 0,-1 21 16,0 0-16,-21 0 0,22 0 0,-22 0 15,21 0-15,-21 0 0,1 0 0,-1 0 16,0 0 0,-21 21 15</inkml:trace>
  <inkml:trace contextRef="#ctx0" brushRef="#br0" timeOffset="17314.97">16679 7874 0,'0'0'0,"-21"0"0,-64 0 16,64 0-16,0 0 16,0 0-16,0 0 0,0 0 0,42 0 46,0 0-46,0 0 16,0 0-16,22 0 0,-1 0 16,0 0-16,1 0 0,20 0 0,-21 0 15,22-21-15,-1 21 0,1 0 16,-1 0-16,1 0 0,21 0 16,-1 0-16,1 0 0,0 0 0,-22 0 0,22 0 15,-1-21-15,-20 21 0,-1 0 16,1 0-16,-1 0 0,1 0 15,-22 0-15,1 0 0,-1 0 0,0 0 16,1 0-16,-22 0 0,21 0 0,-21 0 16,0 0-16,1 0 0,-1 0 15,-21-21 17,0-1 14,0 1-46</inkml:trace>
  <inkml:trace contextRef="#ctx0" brushRef="#br0" timeOffset="17803.21">18097 7493 0,'0'0'0,"-21"-21"0,0 21 31,21 21-15,0 0-16,0 0 16,21 1-1,0-22-15,1 21 0,-1-21 0,21 21 16,-21-21-16,22 0 0,-22 21 0,21-21 15,-21 0-15,22 0 0,-1 21 16,-21-21-16,21 0 0,-20 0 0,20 0 16,-21 0-16,0 21 0,0-21 0,1 0 15,-1 0 1,-21 22 0,0-1-1,-21-21-15,-1 0 16,22 21-16,-21 0 0,0-21 0,0 21 15,0-21-15,0 21 0,-22 1 0,22-1 16,-21 0-16,21 21 0,-22-21 0,1 1 16,0 20-16,20-21 0,-20 0 15,0 22-15,21-22 0,-1 0 0,1 0 16,-21 0-16,42 0 0,-21-21 0,0 22 16,21-1-16,0 0 15</inkml:trace>
  <inkml:trace contextRef="#ctx0" brushRef="#br0" timeOffset="19919.41">20553 7451 0,'0'0'0,"-21"0"0,-1 21 15,1-21-15,0 21 0,0-21 0,0 21 16,0-21-16,-1 21 15,1-21-15,0 0 0,0 22 0,0-22 16,0 0-16,-1 0 0,1 0 16,0 0-16,0 0 0,0 0 31,42 0-15,0 0-16,0 0 15,22 0-15,-1 0 0,-21 0 0,21 0 0,22 0 16,-22 0-16,1 0 0,-1 0 15,0-22-15,-21 22 0,22 0 16,-1 0-16,-21 0 0,0 0 0,1 0 16,-1 0-16,0 0 0,-21-21 93,0 0-93,21 21 0</inkml:trace>
  <inkml:trace contextRef="#ctx0" brushRef="#br0" timeOffset="20614.6">21463 7281 0,'0'0'0,"-21"0"16,0 0-16,-1 0 15,1 0-15,0 0 16,21-21-16,-21 21 0,21-21 15,0 0-15,0 0 16,0 0-16,0-1 0,21 22 16,0-21-16,0 0 0,22 0 0,-22 21 15,21-21-15,1 21 0,-1 0 0,0 0 16,-21 0-16,22 0 0,-22 0 16,21 0-16,-21 0 0,1 21 0,-1 0 15,0 21-15,0-20 0,0 20 0,-21-21 16,0 21-16,0 1 0,0-1 15,0 22-15,0-22 0,-42 0 16,21 1-16,0-1 0,-22 0 0,1 1 16,0-1-16,-1 0 0,1 1 15,0-22-15,-1 21 0,1-21 0,0 0 16,-1 1-16,1-1 0,0 0 0,20 0 16,-20-21-16,21 0 0,-21 0 15,20 0-15,1 0 0,0 0 0,0 0 16,0-21-16,0 0 0,-1 0 0,1-1 15,21 1-15,0 0 16,0 0-16,0 0 0,0 0 0,0-1 16,0 1-16,21 0 15,1 0-15,-1 21 16,0 0-16,0 0 0,0 0 16,0 0-16,1 21 0,20-21 15,-21 21-15,0 0 0,22 1 0,-22-1 16,0 0-16,21 0 0,-21 0 0,22-21 15,-22 21-15,0 1 0,0-1 16,22-21-16,-22 21 0,0-21 0,0 0 16,0 21-16,0-21 0,1 0 0,-1 0 15,0 0-15,0 0 0,21 0 16,-20 0-16,-1 0 0,0 0 16,21-21-16</inkml:trace>
  <inkml:trace contextRef="#ctx0" brushRef="#br0" timeOffset="21825.14">22500 7303 0,'-21'0'63,"21"-22"-48,0 1 48,0 0-48,0 0 1,0 0-16,0 0 16,0-1-16,0 1 15,21 0-15,-21 0 16,0 0-16,0 0 0,0-1 15,0 1-15,0 0 16,0 0 0,0 42 15,0 0-31,0 0 0,0 1 16,0 20-16,0 0 0,0 22 15,0-22-15,0 22 0,0-1 0,-21-21 16,21 22-16,-21-22 0,21 22 0,-21-22 15,21 0-15,0 1 0,0-22 16,0 21-16,0-21 0,0 1 0,0-1 16,0 0-16,0 0 0,-22-21 62,22-21-46,0 0-16,0 0 15,22-1 1,-22 1-16,21 0 0,0 21 16,0-21-16,0 0 0</inkml:trace>
  <inkml:trace contextRef="#ctx0" brushRef="#br0" timeOffset="22427.91">23220 7176 0,'0'0'0,"21"-43"16,-21 64 15,0 1-31,0 20 16,0-21-16,-21 21 0,0 1 0,-1-1 16,1 0-16,21-20 0,-21 20 0,-21 0 15,21-21-15,-1 22 0,1-22 16,0 21-16,-21-21 0,21 1 0,-1-1 15,1-21-15,21 21 0,-21-21 16,42 0 15,0-21-31,1 21 16,-1-21-16,21 21 0,-21 0 0,0-22 16,22 22-16,-22 0 0,21-21 15,-21 21-15,22 0 0,-22 0 16,21-21-16,-21 21 0,1 0 0,20-21 15,-21 0-15,0 21 0,0-21 0,1 21 16,-1-22-16,0 22 0,-21-21 16,0 0-16,0 0 0,0 0 0,0 0 15,0-1-15,0 1 0,0 0 0,0 0 16,0 0-16,-21 21 16,0 0-1,-1 21-15,22 0 16,0 0-16,-21 22 0,0-1 0,21-21 15,-21 21-15,21 1 0,0-1 0,0-21 16,-21 22-16,21-1 0,0-21 16,-21 21-16,21-20 0,0-1 15,0 0-15,0 0 0,0 0 0,0 0 16,0 1-16,0-1 16,21-21-1,0 0-15,0 0 0,0-21 16,22-1-16,-22 22 0,21-21 15,0 0-15,1-21 0,-1 21 16,0-1-16</inkml:trace>
  <inkml:trace contextRef="#ctx0" brushRef="#br0" timeOffset="22835.67">24172 7218 0,'-21'0'16,"21"21"-16,0 0 15,0 0-15,0 1 16,0-1-16,0 0 16,21-21-16,-21 21 0,21-21 15,1 0-15,-1 0 0,21 0 16,-21 0-16,0 0 0,1 0 16,20 0-16,-21-21 0,21 21 0,-20-21 15,-1 0-15,0 21 0,0-22 16,0 1-16,0 0 0,-21 0 15,0 0-15,0 0 16,-21 21 0,0 0-16,0 21 0,21 0 15,-21 0-15,0 21 0,-1-20 16,1 20-16,21 0 0,-21 1 0,0-1 16,21 0-16,-21 1 0,21-22 0,-21 21 15,-1-21-15,22 22 0,0-22 16,0 0-16,0 0 0,0 0 15,0 0-15,0 1 0</inkml:trace>
  <inkml:trace contextRef="#ctx0" brushRef="#br0" timeOffset="23063.54">24024 7641 0,'-21'0'16,"21"-21"0,21 21-1,0 0-15,0 0 16,1 0-16,-1 0 0,0 0 16,0-21-16,21 21 0,-20 0 0,-1 0 15,21 0-15,-21-21 0,22 21 0,-22 0 16,21-21-16,0 21 0,-20-22 15,20 22-15,0-21 0,1 21 0,-22-21 16,21 0-16,0 0 0,1 0 0</inkml:trace>
  <inkml:trace contextRef="#ctx0" brushRef="#br0" timeOffset="23543.78">25167 7133 0,'-21'21'31,"0"1"-31,0-1 16,21 21-16,-22-21 0,1 22 0,0-1 16,21-21-16,-21 21 0,0-20 0,0 20 15,-1-21-15,22 21 0,-21-20 16,0-1-16,21 0 0,0 0 16,-21-21-16,21 21 0,21-21 46,0 0-46,0-21 0,1 21 0,-1-21 16,0 21-16,0-21 0,0 21 16,0-21-16,1-1 0,-1 22 0,0-21 15,0 21-15,0 0 0,-21-21 16,21 21-16,1 0 0,-22-21 16,0 42 15,0 0-31,0 0 0,-22-21 0,1 22 15,21 20-15,0-21 0,-21 0 0,0 0 16,0 1-16,21-1 16,0 0-16,0 0 0,-21 0 0,21 0 15,-22 1-15,22-1 16,0 0 0,22-21-1,-1 0 1,0 0-16,-21-21 0,21 0 15,0 21-15,0-22 0</inkml:trace>
  <inkml:trace contextRef="#ctx0" brushRef="#br0" timeOffset="24002.83">25506 7451 0,'0'0'0,"0"-21"0,-21-1 15,21 1-15,0 0 0,-22 21 16,22-21-16,0 0 0,0 0 0,0-1 15,0 1-15,0 0 0,0 0 16,22 0-16,-22 0 0,21-1 0,0 22 16,0-21-16,0 21 0,0 0 0,1 0 15,-1 0-15,0 0 0,0 0 16,0 0-16,-21 21 0,0 1 0,0-1 16,0 0-16,0 21 0,0 1 0,0-22 15,0 21-15,-21 0 0,0 1 16,0-22-16,0 21 0,-1 1 15,1-22-15,0 0 0,0 0 0,0 0 16,0 0-16,21 1 0,0-1 16,0 0-16,0 0 15,21-21-15,0 0 16,0 0-16,0 0 0,0 0 16,1-21-16,-1 0 0,0 21 0,0-21 15,0-1-15,-21 1 0,0 0 16,0 0-16,0 0 15,0 0-15,0-1 0,-21 22 0,0-21 16,0 21-16,0 0 16,-1 0-1,1 0-15,42 0 32,1 0-17</inkml:trace>
  <inkml:trace contextRef="#ctx0" brushRef="#br0" timeOffset="24551.51">26310 7303 0,'0'-22'0,"0"1"16,0 0-16,21 21 0,0-21 16,1 0-1,-1 21-15,0 0 0,0 0 16,0 0-16,0 0 0,1 21 16,-22 0-1,0 0-15,0 0 0,0 1 16,0-1-16,-22 0 15,1 0-15,21 0 0,-42 0 0,21 1 16,0-1-16,-1 0 0,-20-21 0,21 21 16,0 0-16,0-21 0,-1 0 15,1 21-15,42-21 32,1 0-32,-1 0 15,21 0-15,-21 22 0,22-22 0,-22 0 16,0 21-16,0 0 0,0-21 0,0 21 15,1 0-15,-1-21 0,-21 21 16,0 1-16,0-1 0,0 0 16,0 0-16,-21-21 0,-1 21 15,1-21-15,-21 0 0,21 21 16,-22-21-16,22 0 0,0 22 0,-21-22 16,21 0-16,-1 0 0,-20 0 0,21 0 15,42 0 16,-21-22-31,42 22 0,-20-21 0,20 0 16</inkml:trace>
  <inkml:trace contextRef="#ctx0" brushRef="#br0" timeOffset="24935.29">27093 7176 0,'0'0'0,"0"-22"0,-21 22 31,0 22-31,0-1 0,0 0 16,-1 21-16,1-21 0,0 22 0,0-1 15,0 0-15,0 1 0,-1-1 0,1 0 16,21 1-16,0-22 0,-21 21 16,21-21-16,0 1 0,0-1 0,0 0 15,21 0-15,0-21 0,1 21 0,-1-21 16,0 0-16,0 0 0,21 0 0,-20 0 15,-1 0-15,0 0 16,0 0-16,0 0 0,0-21 0,1 0 16,-22 0-16,0 0 0,0-1 15,0 1-15,0 0 16,-22 0-16,1 21 0,0-21 16,0 21-16,0 0 0,-22 0 0,22 0 15,0 0-15,-21 0 0,21 0 16,-1 0-16,1 0 0,21 21 15,21-21 1,1 0-16</inkml:trace>
  <inkml:trace contextRef="#ctx0" brushRef="#br0" timeOffset="25243.36">28152 6795 0,'0'0'0,"0"21"31,0 0-31,0 0 0,0 0 0,0 0 16,-22 22-16,22-1 15,-21 0-15,0 1 0,0-1 0,0 22 16,0-22-16,21 21 0,-22-20 0,1-1 15,0 0-15,21 1 0,-21-1 16,21 0-16,0-20 0,0-1 0,0 21 16,0-21-16,0 0 0,0 1 15,21-22 1,0 0-16,0 0 0,22 0 16,-22 0-16</inkml:trace>
  <inkml:trace contextRef="#ctx0" brushRef="#br0" timeOffset="25595.49">28406 7260 0,'0'0'0,"0"-21"0,0 42 15,-22 0 1,1 1-16,21-1 0,-21 21 16,0-21-16,0 22 0,0-22 0,-1 21 15,22-21-15,0 22 0,-21-22 16,21 0-16,0 0 0,0 0 0,0 0 15,21 1-15,1-22 0,-1 0 16,0 0-16,0 0 0,0 0 16,0 0-16,22 0 0,-22 0 15,0 0-15,0-22 0,0 1 0,-21 0 16,22 0-16,-1 0 0,-21 0 16,0-1-16,21 1 0,-21-21 0,0 21 15,0 0-15,0-1 0,0 1 0,-21 0 16,0 0-16,-1 21 0,1 0 15,0 0-15,0 0 0,0 0 0,0 0 16,-1 0-16,1 0 16,0 0-16,0 0 0,0 0 15</inkml:trace>
  <inkml:trace contextRef="#ctx0" brushRef="#br0" timeOffset="25838.36">27940 7049 0,'0'0'15,"21"0"1,0 0-16,0 0 0,22 0 0,-1 0 0,0 0 16,1 0-16,-1 0 0,0 0 0,22 0 15,-22 0-15,1 0 0,-1 0 16,-21 0-16,21 0 0,-20 0 0,20 0 15,-21 0-15,0 0 0,0 0 16,1 0 0,-22-22-1</inkml:trace>
  <inkml:trace contextRef="#ctx0" brushRef="#br0" timeOffset="26791.33">29633 7218 0,'0'0'0,"-21"-21"15,21 0-15,-21-1 0,0 22 0,21-21 16,0 0-16,0 0 16,0 0-16,0 0 0,0-1 15,0 1-15,21 0 16,0 21-16,0-21 0,0 21 0,1 0 15,-1 0-15,0 0 0,21 0 16,-21 0-16,1 0 0,-1 21 16,21-21-16,-21 21 0,0 22 0,-21-22 15,22 21-15,-22 0 0,0 1 16,0 20-16,0-20 0,-22-1 0,1 0 16,-21 1-16,0-1 0,-1 0 0,1-21 15,0 22-15,-1-22 0,1 0 16,0 0-16,-22-21 0,43 21 0,-21-21 15,-1 0-15,1 0 0,21 0 16,0 0-16,-1 0 0,1 0 0,0 0 16,0-21-16,21 0 0,-21 0 0,21 0 15,0 0-15,0-1 0,0 1 16,0-21-16,21 21 0,0-22 16,0 22-16,22-21 0,-22 21 0,0-22 15,0 22-15,0 0 0,22 21 16,-22 0-16,0 0 0,0 0 0,0 0 15,0 21-15,1 0 0,-1 1 16,0 20-16,0-21 0,-21 21 0,21 1 16,0-22-16,-21 21 0,0 1 15,22-22-15,-1 0 0,-21 0 0,21 0 16,-21 0-16,0 1 0,21-1 0,0-21 16,0 0-1,1 0-15,-1 0 0,0 0 16,0 0-16,0 0 0,0-21 15,1-1-15</inkml:trace>
  <inkml:trace contextRef="#ctx0" brushRef="#br0" timeOffset="27063.33">30586 7027 0,'0'0'0,"0"-21"0,0 42 31,0 1-31,-21 20 0,21 0 0,-22 1 16,1-1-16,0 21 0,21-20 16,-21-1-16,0 0 0,21 1 15,0-1-15,-21 0 0,-1 1 16,22-22-16,-21 0 0,21 0 0,0 0 16,0 1-16,0-1 0,-21-21 0,21 21 15,0-42 16,21 0-15,0 21-16,1-22 0,-1 1 0</inkml:trace>
  <inkml:trace contextRef="#ctx0" brushRef="#br0" timeOffset="27515.07">31094 7027 0,'0'22'15,"-21"-1"1,-1 21-16,1-21 0,0 22 16,0-1-16,0 0 0,0 1 15,-1-1-15,22-21 0,-21 21 0,0 1 16,21-22-16,-21 0 0,21 0 0,0 0 16,0 1-16,0-1 0,0 0 15,21-21-15,0 0 16,0 0-16,1 0 0,-1 0 15,21 0-15,-21-21 0,0 21 16,22-21-16,-22-1 0,21 1 16,-21 0-16,1 0 0,20 0 0,-21 0 15,0-1-15,0 1 0,-21 0 0,0 0 16,22 0-16,-44 42 31,1 0-31,0 0 16,0 22-16,0-22 0,0 0 0,-1 0 15,1 21-15,0-20 0,0-1 16,0 0-16,21 0 0,0 0 0,-21-21 16,21 21-16,-22-21 0,22 22 15,22-22 17,-1 0-17,0-22-15,0 1 0</inkml:trace>
  <inkml:trace contextRef="#ctx0" brushRef="#br0" timeOffset="29281.07">31856 6964 0,'0'0'0,"-21"0"16,21 21 15,0 0-31,21 0 16,0-21-16,0 22 16,0-22-16,0 0 0,1 0 0,-1 0 15,0 0-15,0 0 0,21 0 16,-20 0-16,-1 0 0,0 0 0,0 0 15,0 0-15,0 0 0,-21-22 16,0 1-16,22 21 0,-22-21 16,21 21-16,-21-21 0,0 0 15,0 0 1,-21 42 15,-1 0-31,22 0 0,-21 0 16,0 22-16,0-22 0,0 21 15,0 22-15,-1-22 0,1 0 0,0 1 16,0-1-16,0 0 0,21 1 0,-21-1 16,21-21-16,-22 21 0,22-20 15,0-1-15,0 0 0,0 0 16,0-42 31</inkml:trace>
  <inkml:trace contextRef="#ctx0" brushRef="#br0" timeOffset="29466.96">31750 7345 0,'21'0'15,"0"0"-15,22 0 16,-22 0-16,21 0 0,-21 0 0,22 0 15,-1 0-15,0 0 0,1 0 16,-1 0-16,0 0 0,22 0 16,-22-21-16,0 21 0,1 0 15,-1-21-15,-21 21 0,22-22 0</inkml:trace>
  <inkml:trace contextRef="#ctx0" brushRef="#br0" timeOffset="29879">32787 6985 0,'0'0'0,"-21"0"16,0 0-1,0 21-15,-1 0 0,1 1 16,0-1-16,-21 21 0,21-21 16,-1 22-16,-20-1 0,21-21 15,0 21-15,0 1 0,-1-22 0,1 21 16,21-21-16,0 1 0,0-1 15,0 0-15,0 0 0,0 0 16,21-21-16,1 0 16,-1 0-16,0 0 0,0 0 0,0 0 15,22-21-15,-22 21 0,0-21 16,0 21-16,21-21 0,-20 0 0,-1-1 16,0 1-16,-21 42 46,-21 1-46,21-1 0,-21 0 16,-1 0-16,1 0 0,21 0 16,-21 1-16,21-1 0,-21 0 0,21 0 15,0 0-15,0 0 16,21-21-16,0 0 16,0 0-16,1 0 0,-1 0 0,21 0 15</inkml:trace>
  <inkml:trace contextRef="#ctx0" brushRef="#br0" timeOffset="30335.37">32978 7430 0,'0'0'0,"0"-106"16,0 63-16,0 22 0,0-21 0,21 21 16,0-22-16,0 22 0,0 0 15,0 0-15,1 21 0,20 0 16,-21 0-16,0 0 0,0 0 0,1 0 15,-22 21-15,0 0 16,0 0-16,0 1 0,0-1 0,0 21 16,-22 0-16,1-20 0,0 20 15,0 0-15,0-21 0,0 22 0,-1-22 16,22 21-16,0-21 16,0 1-16,0-1 0,0 0 0,0 0 15,0 0-15,0 0 16,22-21-16,-1 0 15,0 0-15,0 0 0,0 0 16,0-21-16,-21 0 16,0 0-16,0 0 15,0 0-15,0-1 0,0 1 16,0 0-16,-21 0 0,0 21 0,0-21 16,0 21-16,0 0 0,-1 0 15,1 0-15,0 0 0,0 0 0,21 21 16,-21-21-16,21 21 15,-21 0-15,21 0 0,0 1 0,0-1 16,0 0-16,21 0 16,0-21-16,0 0 0,0 21 0,0-21 15,22 0-15</inkml:trace>
  <inkml:trace contextRef="#ctx0" brushRef="#br0" timeOffset="30499.28">33380 7662 0,'21'22'16,"0"-22"-16,0 0 0,0 0 16,1 0-16,-1 0 15,0 0-15,0 0 0,0 0 16,0 0-16,1 0 0,-1 0 16,0 0-16</inkml:trace>
  <inkml:trace contextRef="#ctx0" brushRef="#br0" timeOffset="30648.2">33845 7726 0,'0'0'0,"0"21"31,0 0 1</inkml:trace>
  <inkml:trace contextRef="#ctx0" brushRef="#br0" timeOffset="32131.67">7281 10033 0,'0'0'0,"0"21"0,-21-21 16,0 0-16,0 0 15,0 0-15,-1 21 16,1-21-16,0 0 0,0 0 0,-21 0 15,20 0-15,1 0 0,-21 0 0,21 0 16,0 22-16,-22-22 0,22 0 16,0 0-16,0 0 0,0 0 15,42 0 32,0 0-47,0 0 0,0 0 16,0 0-16,22 0 0,-22 0 0,21 0 15,1 0-15,-1 0 0,0 0 16,22 0-16,-22-22 0,22 22 16,-22 0-16,21 0 0,-20 0 0,20 0 15,1-21-15,-1 21 0,-20 0 16,20 0-16,1 0 0,-22 0 0,21-21 16,-20 21-16,-1 0 0,-21 0 0,22 0 15,-22 0-15,0 0 0,0 0 16,0 0-16,0 0 0,-21-21 62,-21 21-46,0 0-16,21-21 16,-21 21-16,0 0 0,0 0 15,21-21-15</inkml:trace>
  <inkml:trace contextRef="#ctx0" brushRef="#br0" timeOffset="32605.33">7853 9779 0,'0'0'0,"-21"0"0,21-21 0,-22 21 16,1-21-16,0 0 16,21 42 30,21 0-30,0 0 0,1-21-16,-1 0 0,0 21 0,0-21 15,21 0-15,-20 21 0,20-21 0,-21 0 16,21 0-16,1 0 0,-1 0 16,-21 0-16,22 0 0,-1 0 0,-21 0 15,21 0-15,-20 0 0,20 0 0,-21 0 16,0 0-16,0 0 0,1 0 15,-1 22-15,0-22 0,0 0 16,-21 21-16,0 0 0,0 0 16,-21 0-1,0 0-15,0 1 0,-1-1 0,-20 0 16,21 0-16,0 21 0,-22-20 0,1-1 16,21 21-16,-21-21 0,-1 0 0,1 22 15,21-22-15,-22 0 0,22 0 16,0 0-16,0 1 0,0-1 0,0-21 15,-1 0-15,22 21 0,-21-21 16,42 0 0,1-21-1,-1 0-15,0 21 0,0-22 0,0 1 16,0 21-16</inkml:trace>
  <inkml:trace contextRef="#ctx0" brushRef="#br0" timeOffset="33527.1">11007 9843 0,'0'0'0,"21"0"16,-42 0 15,21 21-31,-22-21 0,1 0 0,0 0 16,0 0-16,0 21 0,0-21 0,-1 0 15,1 0-15,0 0 0,0 0 16,0 0-16,0 0 0,-1 0 16,22-21-16,-21 21 0,21-21 15,0-1-15,0 1 16,0 0-16,0 0 16,21 0-16,1-22 0,-1 22 0,0 0 15,21 0-15,1-21 0,-1 20 16,0 1-16,1 0 0,20 0 0,1 0 15,-22 21-15,21-21 0,-20 21 0,20 0 16,-20 0-16,-22 0 0,21 0 16,-21 0-16,0 21 0,1 0 0,-22 0 15,0 0-15,0 0 0,-22 22 0,1-1 16,0 0-16,-21 1 0,21-1 0,-22 0 16,1 1-16,0-1 0,-1 0 15,1 1-15,0-1 0,-1-21 0,22 22 16,-21-22-16,21 0 0,-1 0 15,22 0-15,0 0 0,0 1 16,0-1-16,0 0 16,22-21-16,20 0 0,-21 0 0,0 0 15,0 0-15,22 0 0,-1-21 0,-21 0 16,22-1-16,-1 22 0,-21-21 16,21 0-16,-20 0 0,20 0 0,-21 0 15,0-1-15,0 1 0,-21 0 0,0-21 16,0 21-16,0-1 0,0 1 0,0 0 15,-21 0-15,0 21 16,0 0-16,0 0 0,0 0 0,-1 0 16,1 0-16,0 0 0,-21 0 0,21 21 15,-1-21-15,-20 21 0,21 0 16,0 1-16,0-22 0,-1 21 16,1 0-16,0-21 0,21 21 0,0 0 15,-21-21-15,21 21 0</inkml:trace>
  <inkml:trace contextRef="#ctx0" brushRef="#br0" timeOffset="34362.9">12488 9546 0,'0'0'16,"0"-21"-16,0 0 0,0-21 0,0 20 0,-21 1 15,21 0-15,-21 0 0,21 0 0,0 0 16,-21-1-16,21 1 16,-21 21-1,21 21 1,0 1-1,0-1-15,0 0 0,0 21 0,0 1 16,0-1-16,0 0 0,0 1 16,-22 20-16,22-21 0,0 1 15,0-1-15,0 22 0,0-22 0,0-21 16,0 21-16,0 1 0,0-22 0,0 0 16,0 0-16,0 0 0,0 1 0,0-1 15,0-42 48,0-1-63,0 1 0,0 0 15,0 0-15,0 0 0,0 0 0,0-1 16,0 1-16,0 0 0,0 0 16,22 21-16,-1-21 0,0 0 15,0-1-15,0 22 0,0-21 16,1 21-16,20 0 0,-21 0 0,0 0 15,0 0-15,22 0 0,-22 21 16,0 1-16,21-22 0,-20 21 0,-1 0 16,0 0-16,-21 0 0,0 0 0,0 1 15,0-1-15,0 0 0,-21 0 16,21 0-16,-43 0 0,22 1 0,0-22 16,0 21-16,-21 0 0,20 0 0,1-21 15,-21 21-15,21 0 0,0-21 16,-1 0-16,1 0 0,0 22 15,0-22-15,0 0 0,0 0 16,42 0 15,0 0-31,0-22 16,0 1-16,0 21 0,1-21 0,20 21 16</inkml:trace>
  <inkml:trace contextRef="#ctx0" brushRef="#br0" timeOffset="35091.49">13335 9800 0,'0'0'0,"-21"0"32,21 21-17,-21-21-15,21 22 0,0-1 0,-22 0 16,22 0-16,0 0 0,-21 0 15,21 1-15,0-1 0,0 0 16,0 0-16,0 0 0,21-21 16,1 0-16,-1 21 0,0-21 15,0 0-15,0 0 0,0 0 0,1 0 16,20 0-16,-21-21 0,21 21 16,-20-21-16,-1 0 0,21 21 0,-21-21 15,0 0-15,1-1 0,-1 22 16,-21-21-16,0 0 0,21 0 0,-21 0 15,0 0-15,0-1 0,0 1 0,0 0 16,0 0-16,0 0 16,0 42 31,0 0-47,0 0 0,0 0 15,0 1-15,0-1 0,0 21 0,0-21 16,0 22-16,0-22 0,0 21 15,0-21-15,0 22 0,0-1 16,21 0-16,-21 1 0,21-1 0,-21 0 16,0 1-16,0-1 0,21 21 0,-21-20 15,22 20-15,-22-20 0,21-1 0,-21 21 16,0-20-16,0-1 0,0 22 16,0-22-16,0 0 0,0 1 0,0-1 15,0 21-15,0-20 0,0-22 0,0 21 16,-21 1-16,-1-1 0,1-21 0,0 0 15,21 0-15,-21 1 0,0-1 0,0 0 16,-1-21-16,1 0 0,0 0 16,0 0-16,0 0 0,0-21 15,-1 0-15,1-1 0,0 1 0,-21 0 16,21-21-16,-1-1 0,1 1 0,0 0 16,21-1-16,0 1 0,-21-21 15,21 20-15,0-20 0,0-1 0,0 1 16,21-1-16,-21 1 0,21-1 0,22 1 15,-22-1-15,0 1 0,21-1 0,-21 22 16,22-22-16,-1 22 0,0 0 16,1-1-16,-22 22 0,21-21 0,1 0 15,-1 20-15</inkml:trace>
  <inkml:trace contextRef="#ctx0" brushRef="#br0" timeOffset="35410.72">14584 9313 0,'-21'0'31,"21"22"-31,0-1 16,0 0-16,-22 0 0,22 21 0,0-20 15,-21 20-15,21 0 0,0 1 16,0-1-16,0 0 0,0 1 0,-21-1 15,21 0-15,-21 1 0,21-1 16,0 0-16,0 1 0,-21-1 0,21-21 16,-21 0-16,21 22 0,-22-22 15,22 0-15,0 0 0,0 0 16,22-21 15,-1-21-31,0 0 16,0 0-16,0 0 0,-21-1 0,21 1 15</inkml:trace>
  <inkml:trace contextRef="#ctx0" brushRef="#br0" timeOffset="35807.4">14774 9948 0,'21'0'16,"1"0"-1,-1 0 1,0 0-16,-21-21 0,21 21 0,0-21 16,0 21-16,-21-21 0,22 0 15,-1 21-15,0-21 0,0-1 0,0 1 16,-21 0-16,21 0 0,-21 0 0,22 21 16,-22-21-16,0-1 15,0 1-15,-22 21 16,1 0-1,0 0-15,21 21 0,-21 1 16,0-22-16,21 21 0,0 21 0,-21-21 16,-1 0-16,22 1 0,-21-1 0,21 21 15,0-21-15,0 0 0,-21 1 0,21-1 16,0 0-16,0 0 0,0 0 16,0 0-16,0 1 15,21-22 1,0 0-16,1 0 15,20 0-15,-21-22 0,0 22 16,0-21-16,22 0 0</inkml:trace>
  <inkml:trace contextRef="#ctx0" brushRef="#br0" timeOffset="36288.12">15621 9716 0,'0'0'0,"0"-22"0,-21 22 31,0 0-31,-1 0 16,1 22-16,0-1 15,0-21-15,0 21 0,0 0 0,21 0 16,-22 0-16,1 1 16,21-1-16,0 0 15,0 0 1,21-21-16,1 0 0,-1 0 15,0 0-15,0 21 16,0-21-16,0 0 0,1 0 16,-1 21-16,0-21 15,-21 22-15,21-22 16,-21 21-16,0 0 0,0 0 16,0 0-16,0 0 15,-21-21-15,0 22 0,-22-22 16,22 21-16,0-21 0,0 0 15,-21 21-15,20-21 0,-20 0 0,21 21 16,-21-21-16,-1 21 0,22-21 0,0 0 16,0 0-16,0 0 0,-1 0 15,1 0-15,0 0 0,0 0 16,21-21 0,0 0-1,0 0-15,0 0 16,0-1-16,0 1 0</inkml:trace>
  <inkml:trace contextRef="#ctx0" brushRef="#br0" timeOffset="36859.18">14182 9335 0,'0'0'0,"-22"0"0,1 0 16,42 0 15,1 0-31,20 0 16,0 0-16,-21 0 0,43-22 0,-22 22 15,1 0-15,20 0 0,-21 0 16,1 0-16,20 0 0,-20-21 16,-1 21-16,0 0 0,1 0 0,-1 0 15,0 0-15,1-21 0,-22 21 0,21 0 16,-21 0-16,0 0 0,1 0 15,-1 0-15</inkml:trace>
  <inkml:trace contextRef="#ctx0" brushRef="#br0" timeOffset="38942.58">8107 12002 0,'-21'0'0,"-1"0"15,1 0-15,0 0 0,0 0 16,0 0-16,0 0 16,-1 0-16,1 0 15,0 0-15,0 0 0,0 0 16,0 0-16,-1 0 16,1 0-16,0-22 15,0 22 1,42 0 31,0 0-47,22 0 0,-22 0 15,21 0-15,0 0 0,22 0 16,-22-21-16,1 21 0,20 0 0,1 0 16,-1 0-16,-21 0 0,22-21 0,-1 21 15,1 0-15,21 0 0,-43 0 16,21 0-16,1 0 0,-22 0 15,22 0-15,-22 0 0,0 0 0,1 0 16,-22 0-16,21 0 0,-21 0 16,1 0-16,-1 0 0,0 0 0,0 0 15,0 0 1,-21-21 31,-21 21-32,0 0 1,0-21-16,0 21 0</inkml:trace>
  <inkml:trace contextRef="#ctx0" brushRef="#br0" timeOffset="39507.77">8805 11557 0,'0'0'0,"-21"0"0,0 0 16,0 0 0,0 0-1,21 21 16,0 0-15,21-21-16,0 22 0,0-1 0,0-21 16,22 21-16,-22-21 0,0 21 15,21-21-15,1 0 0,-22 0 0,21 21 16,-21-21-16,22 0 0,-22 0 0,21 0 16,-21 0-16,22 0 0,-22 0 15,0 0-15,0 0 0,0 0 0,0 0 16,1 21-16,-1-21 0,0 0 15,-21 22 17,0-1-32,-21 0 15,-22 0-15,22 0 16,0-21-16,0 21 0,-21 1 16,-1-1-16,22 21 0,-21-21 0,-1 0 15,1 1-15,0 20 0,-1-21 0,1 21 16,0-20-16,-1-1 0,1 0 15,21 0-15,0 0 0,0 0 0,-1 1 16,1-1-16,0-21 16,21 21-16,-21-21 0,42 0 47,0 0-47,0 0 0,1 0 15,-1-21-15</inkml:trace>
  <inkml:trace contextRef="#ctx0" brushRef="#br0" timeOffset="40551.22">11282 11282 0,'0'0'0,"0"-21"0,0-22 16,0 86 15,0-22-31,0 21 16,0-21-16,0 22 0,0-1 0,0 0 15,-21 22-15,-1-22 0,1 1 16,0-1-16,0 0 0,0-21 0,0 22 16,-1-1-16,1-21 0,0 0 15,21 22-15,-21-43 0,21 21 16,-21 0-16,0-21 0,21-21 31,0 0-31,0 0 16,0-1-16,21 22 0,0-21 15,0 21-15,0 0 0,0 0 0,1-21 16,-1 21-16,0 0 0,0 0 0,21 0 16,-20 0-16,-1-21 0,0 21 15,21 0-15,-21 0 0,1 0 0,20-21 16,-21 21-16,0-21 0,0 21 0,1 0 15,-1-22-15,0 22 0,0-21 16,0 21-16,0-21 0,1 21 16,-22-21-16,0 0 0,21 0 15,-21-1-15,0 1 0,0 0 0,0 0 16,0 0-16,0 0 16,-21-1-16,21 1 15,-22 21-15,1 0 0,0 21 16,21 1-16,0-1 15,-21 0-15,21 21 0,-21-21 0,21 22 16,0-22-16,-21 21 0,21 1 0,-22-22 16,1 21-16,21 0 15,-21-20-15,21 20 0,0-21 0,-21 21 16,21-20-16,0-1 0,-21 0 0,21 0 16,0 0-16,0 0 0,21-21 31,0 0-16,0-21-15,0 21 0,-21-21 16</inkml:trace>
  <inkml:trace contextRef="#ctx0" brushRef="#br0" timeOffset="42254.63">12721 11832 0,'0'0'0,"-21"0"0,0 0 16,21-21 15,0 0-15,0 0-1,0 0-15,21-1 0,0 22 0,-21-21 16,21 0-16,0 0 0,-21-21 16,0 20-16,22 1 0,-22-21 0,21 0 15,-21 20-15,0-20 0,0 0 16,0-1-16,0 1 0,0 21 16,0-21-16,0 20 0,0 1 0,0 0 15,0 0-15,0 0 0,-21 21 16,-1 21-1,22 0-15,0 0 0,0 22 0,-21-1 16,21 0-16,0 1 0,0-1 16,-21 21-16,21-20 0,0-1 0,0 22 15,-21-22-15,21 0 0,-21 1 16,21-1-16,0 0 0,0-21 0,0 22 16,0-22-16,0 0 0,0 0 15,0 0-15,0 1 16,0-44-1,0 1 1,0 0-16,0 0 0,0 0 16,0 0-16,0-1 0,0 1 0,0 0 15,0 0-15,21 0 0,0 0 16,-21-1-16,21 1 0,0 0 0,1 21 16,-1-21-16,0 21 0,0 0 15,0 0-15,22 0 0,-22 0 0,0 0 16,0 0-16,21 0 0,-20 0 0,-1 21 15,0 0-15,0 0 0,0 1 16,0-22-16,1 21 0,-22 0 0,21 0 16,-21 0-16,0 0 0,0 1 15,0-1-15,-21 0 0,-1 0 0,1 0 16,0 0-16,0 1 0,0-1 0,-22-21 16,22 21-16,0-21 0,0 0 15,-21 0-15,20 0 0,1 0 0,0 0 16,0 0-16,0 0 0,0 0 0,-1 0 15,1-21-15,0 21 16,21-21-16,-21 21 0,21 21 47,21-21-31,-21 21-16,21-21 0,0 0 15,1 21-15,-1-21 0,0 0 0,0 0 16,0 0-16,22 0 0,-1 0 15,-21 0-15,21 0 0,1 0 0,-1 0 16,0-21-16,1 21 0,-1-21 0,-21 0 16,22-1-16,-1 22 0,0-21 15,-21 0-15,22 0 0,-22 0 0,0 0 16,0-1-16,0 1 0,1 0 16,-1 0-16,0 21 0,-21-21 0,0 0 15,0-1-15,21 22 0,-21-21 16,0 42 15,0 1-31,0-1 16,0 0-16,0 0 0,-21 0 15,21 0-15,0 1 0,0-1 16,0 0-16,0 0 0,21 0 0,0-21 16,0 0-16,-21 21 0,22-21 15,-1 0-15,21 0 0,-21 0 16,0 0-16,1-21 0,20 0 0,-21 21 15,0-21-15,22 0 0,-22 21 16,0-21-16,0-1 0,0 1 0,0 0 16,1 0-16,-1 0 0,-21 0 15,0-1-15,0 1 0,0 0 0,0 0 16,0 0-16,0 0 16,-21 21-1,-1 0 1,22 21-16,0 0 15,0 0-15,-21 0 0,21 0 0,0 1 16,0-1-16,0 21 0,0-21 16,0 22-16,0-1 0,0 0 0,0 1 15,0-1-15,0 0 0,0 1 16,0 20-16,0-21 0,0 22 0,0-22 16,0 22-16,0-22 0,0 0 0,0 22 15,0-22-15,0 22 0,0-22 16,0 0-16,0 1 0,0-1 0,-21 0 15,0 1-15,21-1 0,-21 0 0,0-20 16,-1 20-16,1-21 0,0 0 0,21 0 16,-21-21-16,0 0 0,0 0 15,-1 0-15,1 0 0,0 0 0,21-21 16,-21 0-16,0 0 0,21-21 16,0 20-16,0-20 0,-21-21 0,21 20 15,0-20-15,0 20 0,0-20 16,0-1-16,0 1 0,0 21 0,21-22 15,-21 1-15,21-1 0,0 22 0,0-22 16,0 22-16,1 0 0,-1-22 16,0 43-16,21-21 0,-21-1 0,1 22 15,-1 0-15,21 0 0,-21-22 0,0 22 16,1 0-16,-1 21 0,0-21 16,21 0-16,-42 0 0,21-1 0,1 1 15</inkml:trace>
  <inkml:trace contextRef="#ctx0" brushRef="#br0" timeOffset="42578.96">14626 11113 0,'0'0'15,"0"21"16,0 0-31,-21 21 0,21-21 0,0 22 16,0-1-16,0-21 0,0 22 16,0-1-16,0 0 0,0 1 15,0-1-15,-21 0 0,21-21 0,0 22 16,0-22-16,-21 21 0,21-21 0,0 1 16,0-1-16,0 0 0,0 0 15,0 0-15,0 0 16,21-42 15,0 0-15,0 0-16</inkml:trace>
  <inkml:trace contextRef="#ctx0" brushRef="#br0" timeOffset="42982.67">14838 11705 0,'21'0'16,"0"0"0,0 0-1,0 0 1,1 0-16,-1 0 0,0 0 0,-21-21 16,21 21-16,0-21 0,0 0 0,1 21 15,-1-21-15,-21-1 0,21 22 16,0-21-16,-21 0 0,0 0 15,0 0-15,0 0 0,0-1 16,0 1-16,-21 21 16,0 0-1,0 21-15,-1 1 16,22-1-16,-21 0 0,0 21 0,21-21 16,0 1-16,0-1 0,-21 0 15,21 21-15,0-21 0,-21 1 0,21-1 16,0 0-16,0 0 0,0 0 15,0 0 1,21-21-16,0 0 16,0 0-16,0 0 0,1 0 15,-1 0-15,0-21 0,0 0 0,0 21 16,0-21-16,1 0 0</inkml:trace>
  <inkml:trace contextRef="#ctx0" brushRef="#br0" timeOffset="43421.62">15663 11494 0,'0'-22'16,"0"1"-1,0 0 1,-21 21-16,0 0 0,0 0 16,0 0-16,21 21 0,-22 0 0,1-21 15,0 22-15,0-1 0,0 0 16,0 0-16,-1 0 0,22 0 0,-21 1 15,21-1-15,0 0 0,0 0 16,21-21-16,1 0 16,-1 21-16,0-21 0,0 0 15,0 0-15,0 0 0,1 0 0,-22 21 16,21-21-16,0 0 0,0 0 0,-21 22 16,21-22-16,-21 21 15,21 0-15,-21 0 16,0 0-1,-21-21-15,0 0 0,0 21 0,0 1 16,0-22-16,-1 21 16,1-21-16,0 0 0,0 0 0,0 0 15,21 21-15,-21-21 0,-1 0 16,1 0-16,0 0 16,0 0-1,21-21-15,-21 0 0,21-1 16,-21 22-16,-1-21 0,1 0 0,21 0 15,-21 21-15</inkml:trace>
  <inkml:trace contextRef="#ctx0" brushRef="#br0" timeOffset="43747.44">14393 11218 0,'0'0'16,"0"-21"-16,21 21 15,1 0-15,20-21 0,0 0 16,1 21-16,-1 0 0,0-21 0,1 21 16,20 0-16,-21-21 15,22 21-15,-22 0 0,1 0 0,-1-22 16,21 22-16,-20 0 0,-22 0 0,21 0 15,1 0-15,-22 0 0,0 0 16,0 0-16,0 0 0,-42 0 47,0 0-47,0 22 16,0-1-16</inkml:trace>
  <inkml:trace contextRef="#ctx0" brushRef="#br0" timeOffset="44875.49">8572 13674 0,'22'0'62,"-1"0"-62,0 0 0,21 0 16,1 0-16,-1 21 0,0-21 16,22 0-16,-1 0 0,1 0 0,-1 0 15,22 0-15,-22 0 0,1 0 0,-1 0 16,1 0-16,-1 0 0,1 0 15,-1 0-15,1 0 0,-1 0 0,1 0 16,-22-21-16,1 21 0,-1 0 0,0 0 16,-21 0-16,1-21 15,-1 21-15,-21-22 16,0 1 0,-21 21-16,-1-21 15,1 21-15,0-21 0,0 21 0,0-21 16,0 0-16,-22 21 0,22-22 0,0 22 15,0-21-15,0 0 0,-22 21 16,22-21-16,0 0 0,0 21 0,0 0 16,-1-21-16,1 21 15,21-22-15,-21 22 16,42 0 15,0 0-31,1 0 16,-1 22-16,0-22 0,0 0 0,0 0 15,22 0-15,-22 0 0,21 21 0,-21-21 16,22 0-16,-22 0 0,21 0 16,-21 0-16,0 21 0,1-21 0,-1 0 15,0 0-15,0 21 0,-21 0 0,21-21 16,-21 21-16,0 1 0,0-1 16,0 0-16,0 0 0,-21 0 15,0 0-15,0 1 0,0-1 0,-22 21 16,22-21-16,0 0 15,0 1-15,-22-1 0,22 0 0,0 0 16,0 0-16,0 0 0,0-21 0,-1 22 16,1-1-16,21 0 15,21-21 17</inkml:trace>
  <inkml:trace contextRef="#ctx0" brushRef="#br0" timeOffset="45667.07">11451 13589 0,'0'0'0,"-21"0"0,0-21 15,0 21-15,-1 0 0,1-21 0,0 21 16,0-21-16,0-1 16,0 22-16,-1-21 0,1 0 15,0 21-15,21-21 0,-21 0 0,21 0 16,-21-1-16,21 1 16,0 0-16,0 0 0,0 0 15,0 0-15,21-1 0,0 22 0,0-21 16,0 0-16,1 0 0,-1 0 15,21 0-15,0 21 0,-20-22 16,20 22-16,-21-21 0,21 21 0,-20 0 16,-1 0-16,21 0 0,-21 0 15,0 21-15,1 1 0,-1-1 0,0 0 16,-21 0-16,0 0 0,0 0 0,0 1 16,0 20-16,0-21 0,-21 21 15,0 1-15,-1-22 0,-20 21 0,21 1 16,0-1-16,0 0 0,-1 1 0,1-22 15,0 21-15,0 0 16,0-20-16,21-1 0,0 21 0,0-21 0,0 0 16,0 1-16,21-22 15,0 0-15,0 0 16,0 0-16,1 0 0,-1-22 16,21 1-16,-21 21 0,0-21 0,1 0 15,-1 0-15,0 0 0,0-1 0,-21 1 16,0 0-16,21 0 0,-21 0 15,0 0-15,0-1 0,0 1 0,-21 0 16,0 0-16,0 21 0,21-21 16,-43 21-16,22 0 0,0 0 0,0 0 15,0 0-15,0 0 0,-1 0 0,1 0 16,0 0-16,0 21 0,0-21 16,0 21-16,21 0 15,-22 0-15,22 1 0,0-1 16,22-21-1,-1 0-15</inkml:trace>
  <inkml:trace contextRef="#ctx0" brushRef="#br0" timeOffset="46570.55">12806 13060 0,'0'0'0,"0"-21"0,0 0 16,-21 21-1,21 21 17,0 0-32,0 0 0,0 0 15,0 22-15,0-22 0,0 21 16,0 0-16,0 1 0,0-22 0,0 21 15,0 1-15,0-1 0,0-21 0,0 21 16,0 1-16,0-22 0,0 0 16,0 21-16,-22-20 0,22-1 0,0 0 15,-21-21-15,21 21 16,0-42 15,0 0-31,0 0 16,0-1-16,0 1 15,0 0-15,0 0 0,0 0 0,0-22 16,0 22-16,21 0 0,1 0 0,-1 0 16,0 0-16,0-1 0,0 22 15,0-21-15,1 21 0,20 0 0,-21 0 16,0 0-16,22 0 0,-22 0 0,21 21 16,-21-21-16,22 22 0,-22-1 15,0 0-15,0 0 0,0 0 16,0 0-16,-21 22 0,0-22 0,0 0 15,0 0-15,0 0 0,0 1 0,-21-1 16,0 0-16,0 0 0,-21 0 16,20 0-16,1-21 0,0 22 0,0-22 15,0 0-15,0 0 0,-1 0 16,1 0-16,0 0 0,0 0 0,0 0 16,0 0-16,21-22 31,0 1-31,21 0 15,0 0-15,21 0 16,-21 21-16,1-21 16,-1 21-16</inkml:trace>
  <inkml:trace contextRef="#ctx0" brushRef="#br0" timeOffset="47275.66">13631 13356 0,'0'0'0,"0"21"31,0 1-31,0-1 16,0 0-16,0 0 0,0 0 0,0 0 16,0 1-16,0-1 0,0 0 15,0 0-15,21 0 0,-21 0 0,22 1 16,-1-1-16,0-21 15,0 0-15,0 0 16,0 0-16,22 0 0,-22 0 0,0-21 16,0 21-16,22-22 0,-22 1 0,0 0 15,0 0-15,0 0 0,0 0 16,1-1-16,-1 1 0,-21 0 0,21 0 16,-21 0-16,0 0 0,0-1 15,0 1-15,-21 21 47,0 0-47,21 21 0,0 1 16,0-1-16,0 0 0,0 21 15,0-21-15,0 22 0,0-1 0,0 0 16,0 1-16,0-1 0,0 0 0,0 22 16,0-22-16,0 1 0,0-1 15,0 0-15,0 22 0,0-22 0,0 0 16,21 1-16,-21-1 0,0 0 0,0 1 15,0-1-15,0 0 0,0 1 16,0-1-16,0 0 0,0 1 0,0-22 16,0 21-16,0-21 0,-21 1 0,-1-1 15,1 0-15,0 0 0,0-21 0,0 0 16,0 0-16,-1 0 16,1 0-16,0 0 0,0 0 0,0-21 15,0 0-15,-1-22 0,1 22 0,0-21 16,0 21-16,0-22 0,21-20 0,0 21 15,0-1-15,0-20 0,0 20 16,0-20-16,0-1 0,0 22 0,0-21 16,0-1-16,21 22 0,0-1 0,0-20 15,22 21-15,-22 20 0,21-20 16,-21 21-16,22-21 0,-22 20 0,21 1 16,0 0-16,1 0 0,-22 0 0,21 0 15,-21-1-15,22 1 0,-22 0 16,21 0-16</inkml:trace>
  <inkml:trace contextRef="#ctx0" brushRef="#br0" timeOffset="47583.48">14753 12891 0,'0'-22'15,"0"44"1,0-1-16,0 0 16,0 0-16,0 0 0,0 22 15,0-22-15,-21 21 0,21 0 0,0 1 16,-21-1-16,21-21 0,0 22 16,0-1-16,-21 0 0,21-21 0,-22 22 15,22-22-15,0 21 0,0-21 0,0 1 16,0-1-16,0 0 0,0 0 15,0 0-15,22-21 16,-1 0 0,0-21-16,-21 0 0,21 0 15</inkml:trace>
  <inkml:trace contextRef="#ctx0" brushRef="#br0" timeOffset="47955.27">15007 13462 0,'21'0'0,"0"0"0,1 0 15,-1-21-15,0 21 16,0-21-16,0 21 0,-21-21 0,21-1 16,1 22-16,-22-21 0,21 21 0,-21-21 15,21 0-15,-21 0 16,0 0-16,0-1 0,0 1 15,-21 21 1,0 0-16,-1 0 16,1 0-16,0 21 0,0 1 15,0-1-15,0 0 0,-1 0 0,1 0 16,0 22-16,21-22 0,0 0 16,-21 21-16,21-21 0,-21 1 0,21-1 15,0 0-15,0 0 0,0 0 0,0 0 16,21 1-16,0-22 15,0 0-15,0 0 0,1 0 16,-1 0-16,21 0 0,-21-22 0,0 22 16,22-21-16,-22 0 0,21 0 0</inkml:trace>
  <inkml:trace contextRef="#ctx0" brushRef="#br0" timeOffset="48336.56">15769 13250 0,'0'0'0,"0"-21"16,-21 21-16,0 0 0,0 0 16,-1 0-16,1 21 15,0 1-15,0-22 0,0 21 0,21 0 16,-21 0-16,-1 0 0,22 0 0,0 1 16,0-1-1,0 0-15,0 0 0,22-21 16,-22 21-16,21-21 15,0 0-15,0 0 0,0 21 16,0-21-16,1 22 0,-1-22 0,0 21 16,-21 0-16,21 0 0,-21 0 15,0 0 1,0 1-16,0-1 0,-21-21 16,0 21-16,0-21 0,-1 0 0,1 21 15,0-21-15,0 0 0,0 0 16,0 0-16,-1 0 0,1 0 15,0 0 1,21-21-16,0 0 16,0 0-16,0-1 0,0 1 15,-21 0-15</inkml:trace>
  <inkml:trace contextRef="#ctx0" brushRef="#br0" timeOffset="48611.4">14732 13039 0,'0'0'0,"-21"0"16,42 0-16,0 0 16,0 0-16,0-21 0,22 21 0,-1-22 15,0 22-15,1-21 0,-1 21 0,0 0 16,1-21-16,-1 21 0,0 0 15,1 0-15,-22-21 0,21 21 0,-21 0 16,1 0-16,-1 0 0,0 0 0,0 0 16,-21 21-1,-21 0 1,0-21-16,0 21 0</inkml:trace>
  <inkml:trace contextRef="#ctx0" brushRef="#br0" timeOffset="49655.81">9313 15007 0,'0'0'0,"-21"0"16,0 0-16,0 0 0,0 0 15,-1 0-15,22 21 32,0 1-32,22-22 0,-1 21 15,21-21-15,0 0 0,1 21 16,-1-21-16,0 0 0,22 21 0,-1-21 16,1 0-16,21 0 0,-22 0 0,1 0 15,20 0-15,-20 0 16,-1 0-16,1 0 0,-1 0 0,1 0 15,-22 0-15,0 0 0,1 0 0,-1 0 0,0 0 16,-20 0-16,-1 0 16,0-21-16,0 21 0,-21-21 15,0 0 1,0-1-16,-21 22 16,0 0-16,0-21 0,-1 21 0,1 0 15,0-21-15,0 21 0,0 0 0,0 0 16,-1-21-16,1 21 0,0-21 15,0 21-15,0 0 0,0 0 16,21-21 0,21 21-1,0 0 1,0 0-16,0 0 0,0 0 0,22 0 16,-22 0-16,0 0 0,0 0 15,0 21-15,1 0 0,-1-21 0,0 21 16,0-21-16,-21 21 0,0 0 15,0 1-15,0-1 0,0 0 0,0 0 16,-21 0-16,0 0 0,0 1 0,-1-1 16,1 0-16,0 0 0,0 0 15,0 0-15,0 1 0,-1-22 0,1 21 16,0 0-16,21 0 16,21-21 15,0-21-31,1 21 0</inkml:trace>
  <inkml:trace contextRef="#ctx0" brushRef="#br0" timeOffset="50323.42">11811 15007 0,'0'0'16,"-21"0"-16,0 0 0,-1 0 0,1-21 15,0 0-15,0 0 0,21 0 16,0-1-16,0 1 15,0 0-15,0 0 0,0 0 16,21 0-16,0 21 0,0-22 0,1 22 16,-1 0-16,0 0 15,21 0-15,-21 0 0,1 0 0,-1 0 16,0 0-16,21 22 0,-21-1 0,1 0 16,-22 0-16,21 21 0,-21-20 15,21-1-15,-21 21 0,0 0 0,0-20 16,0 20-16,-21 0 0,0 1 0,-1-1 15,1-21-15,-21 21 0,21 1 16,-22-22-16,1 0 0,21 21 0,-21-20 16,-1-1-16,22-21 0,-21 21 0,21 0 15,-22-21-15,22 0 0,0 0 16,0 0-16,0 0 0,-1 0 16,1 0-16,21-21 0,-21 0 0,21 0 15,0-1-15,0 1 0,0 0 16,0 0-16,0-21 0,0 20 0,0 1 15,0 0-15,21 0 0,-21 0 0,21 21 16,1 0-16,-22-21 0,21 21 16,0 0-16,0 0 0,0 21 0,0-21 15,1 21-15,-1 0 0,0 0 0,0 0 16,21 1-16,-20-1 0,-1 0 16,21 0-16,-21 0 0,0 0 0,22 1 15,-22-1-15,0 0 0,0-21 0,0 21 16,1-21-16,-1 0 0,0 0 15,0 0-15,0 21 0,0-21 16,1 0-16,-1 0 0,0 0 16,-21-21-16,21 0 0</inkml:trace>
  <inkml:trace contextRef="#ctx0" brushRef="#br0" timeOffset="51130.72">13081 14711 0,'0'-21'0,"0"42"0,0-63 15,0-1-15,-21 22 0,21 0 0,0 0 16,-21 21-16,21-21 0,0 42 31,0 0-15,0 21-16,0-21 0,0 22 0,0-1 15,0 0-15,0 1 0,0-1 0,0 0 16,0 1-16,0-1 0,0 22 16,0-22-16,0 0 0,0 1 0,0-1 15,0 0-15,0-21 0,-22 22 16,22-22-16,0 0 0,0 0 15,0 0-15,0 1 0,-21-22 16,21-22 15,0 1-31,0 0 16,0 0-16,0 0 0,0-22 0,0 22 16,0 0-16,0 0 0,0-21 15,21 20-15,1 1 0,-1 0 0,0 0 16,0 21-16,0-21 0,0 0 0,1 21 15,-1 0-15,21 0 0,-21 0 16,0 0-16,22 0 0,-22 21 16,21 0-16,-21 0 0,1 0 0,-1 0 15,0 1-15,0-1 0,-21 0 16,21 0-16,-21 0 0,0 0 16,0 1-16,0-1 0,-21 0 0,0-21 15,0 21-15,0 0 0,-22-21 16,22 21-16,0-21 0,0 0 0,-22 0 15,22 22-15,0-22 0,0 0 0,0 0 16,0 0-16,-1 0 16,1 0-1,21-22 1,21 22-16,1-21 16,-1 0-16,0 21 0,0-21 0,21 0 15,-20 21-15</inkml:trace>
  <inkml:trace contextRef="#ctx0" brushRef="#br0" timeOffset="51863.11">13843 15071 0,'-21'0'46,"0"0"-46,-1 0 0,22 21 16,0 0-16,0 0 0,0 0 16,0 1-16,0-1 0,0 0 15,0 0-15,0 0 0,22 0 16,-1-21-16,0 22 0,0-22 0,0 0 16,0 0-16,1 0 0,20 0 15,-21 0-15,21 0 0,-20 0 0,20 0 16,-21-22-16,0 1 0,22 21 0,-22-21 15,0 0-15,0 0 0,0 0 16,0 21-16,1-22 0,-22 1 16,0 0-16,0 0 0,0 0 15,0 0-15,0-1 16,0 44 15,0-1-31,-22-21 16,22 21-16,0 21 0,0-21 0,0 1 15,0-1-15,0 21 0,0-21 0,0 22 16,0-22-16,0 21 0,0-21 16,0 22-16,0-22 0,0 21 0,0-21 15,0 22-15,0-1 0,0-21 0,0 0 16,0 22-16,0-22 0,0 21 16,0-21-16,0 22 0,0-22 15,0 0-15,0 21 0,0-21 0,0 1 16,-21-1-16,0 21 0,0-21 0,21 0 15,-21 1-15,0-1 0,-1-21 16,1 21-16,0-21 0,0 0 0,0 0 16,0 0-16,-1 0 0,1 0 0,0 0 15,0 0-15,21-21 0,-21 0 0,21-1 16,-21 1-16,21 0 0,0-21 16,-22 21-16,22-22 0,0 1 0,0 0 15,0-1-15,0 1 0,0 0 0,0-1 16,22 1-16,-1 0 0,0 20 15,0-20-15,-21 0 0,21-1 16,22 22-16,-22 0 0,0-21 0,0 21 16,0-1-16,0 1 0,1 0 15,20 21-15,-21-21 0,0 0 0,0 0 16,1 21-16,-1-22 0,21 1 0,-21 0 16</inkml:trace>
  <inkml:trace contextRef="#ctx0" brushRef="#br0" timeOffset="52203.52">15071 14372 0,'-22'0'16,"1"0"-16,21 21 0,0 1 15,-21-1-15,21 21 0,-21 0 0,21 1 16,-21-1-16,21 0 0,-21 1 0,21-1 16,0 0-16,-22 1 0,22-1 15,-21 0-15,0 1 0,21-1 0,0 0 16,0 1-16,-21-22 0,21 21 16,0-21-16,-21 1 0,21-1 15,0 0-15,0 0 0,0 0 16,21-21 15,0-21-31,-21 0 0,21 21 0,0-21 16,-21 0-16,22-1 0,-1 22 0</inkml:trace>
  <inkml:trace contextRef="#ctx0" brushRef="#br0" timeOffset="52691.47">15176 15113 0,'0'0'0,"0"21"16,0 0-16,22-21 15,-1 0-15,-21 22 0,21-22 16,0 0-16,0 0 0,0 0 16,1-22-16,-1 1 15,0 21-15,-21-21 0,21 21 0,0-21 16,0 0-16,1 0 0,-22-1 15,21 22-15,-21-21 0,0 0 16,0 0-16,0 0 0,0 0 16,0-1-1,-21 22 1,-1 0-16,1 0 16,21 22-16,-21-22 0,0 21 0,0 0 15,0 0-15,-1 0 0,22 0 16,-21 1-16,21 20 0,0-21 15,-21 0-15,21 0 0,0 1 0,0-1 16,0 0-16,0 0 0,0 0 0,0 0 16,0 1-16,0-1 0,21-21 15,-21 21-15,21-21 0,1 0 0,-1 0 16,0 0-16,0 0 16,0 0-16,0 0 0,1 0 0,-1 0 15,0 0-15,0 0 0,0 0 16,0-21-16,1 21 0,-1-21 0,0-1 15,0 22-15,0-21 0,-21 0 0,21 21 16,-21-21-16,0 0 0,0 0 16</inkml:trace>
  <inkml:trace contextRef="#ctx0" brushRef="#br0" timeOffset="53155.39">14668 14626 0,'0'0'16,"-42"0"0,63 0 15,0 0-31,1-21 0,20 21 0,-21 0 16,21 0-16,1-21 0,-1 21 15,0 0-15,22-21 0,-22 21 0,1 0 16,20 0-16,-21-21 0,1 21 0,-1 0 15,0 0-15,1-22 0,-1 22 16,-21 0-16,0 0 0,1 0 0,-1 0 16,-42 0 62</inkml:trace>
  <inkml:trace contextRef="#ctx0" brushRef="#br0" timeOffset="54531.83">9419 16976 0,'-21'0'0,"42"0"0,-63 0 15,21 0-15,-1-21 0,1 21 16,0 0-16,0-22 31,42 22-15,0 0-1,0 0-15,1 0 0,20 0 0,-21 0 16,21 0-16,1 0 0,-1 0 0,0 22 16,1-22-16,-1 0 0,22 0 15,-22 0-15,21 0 0,-20 0 0,20 0 16,-20 0-16,20 0 0,-21 0 16,1 0-16,20 0 0,-20 0 0,-22 0 15,21 0-15,-21 0 0,0 0 16,1-22-16,-1 22 0,0 0 15,-21-21 1,-21 21 0,0 0-16,-1-21 0,1 21 15,0-21-15,0 21 0,0-21 16,0 21-16,-1 0 0,1-21 0,0 21 16,0 0-16,21-22 0,0 1 0,0 0 31,21 21-31,0 0 15,0 0-15,1 0 0,-1 0 16,0 21-16,0 0 0,0-21 16,0 22-16,-21 20 0,0-21 0,22 0 15,-22 0-15,0 22 0,0-22 16,0 21-16,-22-21 0,1 22 0,0-22 16,21 21-16,-21-21 0,0 22 15,0-22-15,-1 0 0,1 0 0,0-21 16,21 21-16</inkml:trace>
  <inkml:trace contextRef="#ctx0" brushRef="#br0" timeOffset="55002.84">11599 16383 0,'0'0'0,"0"-21"0,-21 0 0,21 0 16,-21 21-1,0 21-15,21 0 16,-21 21-16,21-21 0,0 22 16,0-1-16,0 0 0,0 1 15,0 20-15,-22-20 0,1 20 0,21-21 16,-21 22-16,21-22 0,-21 22 0,0-22 15,21 0-15,0 1 0,-21-1 16,-1 0-16,22-20 0,-21-1 16,21 0-16,0 0 0,0 0 15,21-21 17,-21-21-32,22 21 0,-22-21 15</inkml:trace>
  <inkml:trace contextRef="#ctx0" brushRef="#br0" timeOffset="55236.74">11218 16955 0,'0'0'0,"-21"0"15,21-22-15,21 1 16,0 21-1,1-21-15,-1 0 0,21 21 0,-21-21 16,22 21-16,-22-21 0,21 21 16,-21-22-16,22 22 0,-22 0 0,21-21 15,-21 21-15,0 0 0,1 0 16,-1 0-16,0 0 0,0 0 0</inkml:trace>
  <inkml:trace contextRef="#ctx0" brushRef="#br0" timeOffset="55643.01">11790 16933 0,'0'0'0,"0"-21"0,0 0 16,0 0-16,0 0 15,0 0-15,0-1 0,21 22 16,0-21-16,0 21 0,0 0 15,1 0-15,20 0 0,-21 0 0,21 0 16,-20 21-16,20 1 0,-21-1 16,21 0-16,-20 0 0,-1 21 15,0-20-15,0 20 0,0-21 0,-21 21 16,21-20-16,-21 20 0,0-21 16,0 0-16,0 0 0,0 22 0,0-22 15,-21 0-15,0-21 31,21-21-31,0 0 16,0 0-16,0-1 0,0 1 16,0 0-16,0 0 0,0 0 0,21-22 15,-21 22-15,21 0 0,-21-21 0,22 21 16,-1-1-16,0-20 16,0 21-16,0 0 0,0 21 0,-21-21 15,22-1-15,-1 22 0,0 0 0,0-21 16</inkml:trace>
  <inkml:trace contextRef="#ctx0" brushRef="#br0" timeOffset="56386.75">12721 16743 0,'0'21'16,"0"0"-1,0 0-15,0 1 0,0-1 16,0 0-16,0 0 0,0 0 15,0 0-15,0 1 0,0-1 0,0 21 16,0-21-16,0 0 0,0 1 16,0-1-16,0 0 0,0 0 0,0 0 15,0 0-15,21-21 0,0 0 16,1 0-16,-1 0 16,0 0-16,0 0 0,0 0 15,0-21-15,1 21 0,-1-21 16,21 0-16,-21 0 0,0 0 0,1-1 15,-1 1-15,0 0 0,0 0 0,0 0 16,-21-22-16,21 22 16,-21 0-16,22 0 0,-22 0 15,0 0-15,-22 21 32,22 21-17,-21 0-15,21 0 0,-21 0 16,0 22-16,21-22 0,0 0 0,0 0 15,0 0-15,0 0 0,0 22 0,0-22 16,0 0-16,0 0 16,0 0-16,21-21 0,0 22 15,0-22-15,1 0 0,20 0 16,-21 0-16,21 0 0,1 0 16,-1 0-16,-21-22 0,22 22 0,-1-21 15,0 0-15,1 0 0,-22 0 16,21 0-16,-21-1 0,0 1 0,1 0 15,-1 0-15,0-21 0,-21 20 0,21 1 16,-21 0-16,0-21 0,0 21 16,0-1-16,0 1 0,-42 21 15,21 0 1,-1 0-16,1 0 0,0 21 0,21 1 16,-21-1-16,0 0 0,21 21 0,-21-21 15,21 1-15,0 20 16,0-21-16,0 0 0,0 0 0,0 22 15,0-22-15,0 0 0,0 0 16,0 0-16,21-21 16,-21 22-16,21-22 0,0 0 0,0 0 15,0 0-15,1 0 16,-1 0-16,0-22 0,0 22 16,0-21-16,0 0 0,22 21 0,-22-21 15,0 0-15</inkml:trace>
  <inkml:trace contextRef="#ctx0" brushRef="#br0" timeOffset="57085.95">14690 16637 0,'0'0'0,"0"-21"0,0 0 15,0 0 1,-22 21-16,1 0 16,0 0-16,0 0 0,0 0 0,21 21 15,-21-21-15,-1 21 0,-20 0 16,42 0-16,-42 0 0,42 1 16,-21 20-16,-1-21 0,1 0 0,21 22 15,-21-22-15,21 0 0,0 0 16,0 0-16,0 0 0,0 1 15,21-22 1,0 0-16,1 0 0,-1 0 16,0 0-16,0 0 0,0 0 15,0 0 1,-42 0 31,0 0-47,0 0 0,0 0 0,21 21 0,-21 0 15,-1-21-15,1 21 0,0-21 16,0 21-16,0 0 0,0-21 16,-1 22-16,1-1 0,21 0 15,-21 0-15,21 0 0,0 0 16,21-21 0,0 0-1,1 0-15,20-21 0,-21 21 16,0-21-16,0 0 0,22 21 0,-22-21 15,0 21-15,0-21 0,0 21 16,1 0-16,-1 0 0,0 0 16,0 0-16,-21 21 15,0 0 1,0 0-16,0 0 0,0 0 0,-21-21 16,21 22-16,-21-1 0,21 0 0,-21 0 15,21 0-15,-22 0 0,22 1 16,-21-22-16,21 21 0,0 0 31,0-42-15,21 21-16,1-21 0,-1-1 15</inkml:trace>
  <inkml:trace contextRef="#ctx0" brushRef="#br0" timeOffset="57910.82">15600 16764 0,'0'0'0,"-21"0"0,-22 21 0,1-21 0,21 21 15,-22-21-15,22 0 0,0 22 0,0-22 16,0 0-16,0 21 0,42-21 31,0 0-15,0 0-16,0-21 0,22-1 0,-1 22 16,0-21-16,1 0 0,-1-21 0,0 21 15,22-1-15,-22 1 0,0-21 16,1 21-16,-1 0 0,0-1 0,1-20 15,-22 21-15,0 0 0,0 0 16,-21-22-16,21 22 0,-21 0 16,0 0-16,0 0 0,0-1 0,-21 1 15,0 0-15,0 21 0,0 0 0,0-21 16,-1 21-16,1 0 0,-21 0 16,21 0-16,0 21 0,-22 0 0,22 0 15,-21 22-15,21-22 0,-1 21 16,-20 1-16,21-1 0,0 21 0,0 1 15,-1-22-15,1 22 0,0-1 0,0 22 16,0-22-16,21 1 0,-21-1 16,-1 22-16,1-21 0,21-1 0,-21 22 15,0-22-15,0 22 16,21-22-16,-21 1 0,21-1 0,-22 1 16,22-1-16,0-20 0,0-1 0,0 0 15,0-20-15,22-1 0,-1 0 16,0 0-16,0 0 0,0-21 0,0 0 15,1 0-15,-1 0 0,0 0 16,0-21-16,0 0 0,22 0 0,-22 0 16,0-1-16,0 1 0,21-21 15,-20 0-15,-1-1 0,0 1 0,0 0 16,-21-1-16,0-20 0,0 20 0,0 1 16,0-21-16,0 20 0,0 1 15,-42 0-15,21-1 0,-1 1 16,-20 21-16,21-22 0,-21 22 15,-1 0-15,22 0 0,-21 0 0,21 21 16,-1 0-16,1 0 0,0 0 0,0 0 16,42 0 15,0 0-31,0 0 0,1 0 16,-1 0-16,21 0 0,-21 0 0,22 0 15,-1 0-15,-21 0 0,21 0 0,1 0 16,-1-21-16,0-1 0,-20 22 15</inkml:trace>
  <inkml:trace contextRef="#ctx0" brushRef="#br0" timeOffset="58475.5">16531 16764 0,'0'0'0,"0"-21"16,0 0-16,-21 21 0,21-21 15,-21 21-15,0 0 0,-1 0 16,1 0-16,0 0 0,-21 0 0,21 21 16,-1 0-16,1 0 0,-21 0 0,21 0 15,0 22-15,-1-22 0,22 21 16,-21 1-16,0-22 0,21 21 16,-21-21-16,21 22 0,0-22 0,0 0 15,0 0-15,0 0 0,0 0 16,21-21-16,0 0 15,0 0-15,1 0 0,-1 0 16,0 0-16,0-21 0,0 21 0,0-21 16,1 0-16,-1 0 0,0 0 0,21-1 15,-21 1-15,1-21 0,-1 21 16,0-22-16,0 22 0,-21-21 0,21 21 16,0-22-16,-21 22 0,0-21 0,0 21 15,22 0-15,-22-1 0,21 22 16,-21-21-16,0 42 31,0 1-31,0-1 16,0 0-16,0 0 0,0 21 0,0-20 15,0 20-15,0-21 0,0 0 16,0 22-16,0-22 0,0 0 0,0 0 16,0 21-16,0-20 0,0-1 15,0 0-15,0 0 16,21-21 15,0-21-15,0 21-16,-21-21 0,21 0 15,-21-1-15,22 1 0,-1-21 16,0 21-16</inkml:trace>
  <inkml:trace contextRef="#ctx0" brushRef="#br0" timeOffset="58791.32">17145 16193 0,'0'0'0,"0"-22"0,21-20 0,-21 21 16,0 0-16,0 0 0,0-1 15,0 44 1,0-1-16,0 21 16,0 0-16,0 1 0,0-1 15,0 0-15,0 1 0,0 20 0,-21-20 16,21 20-16,0-21 0,-21 1 15,21 20-15,0-20 0,-21-1 0,21 0 16,-22 1-16,1-1 0,21 0 0,0-21 16,0 1-16,-21 20 0,21-21 15,0 0-15,-21 0 0,21 1 0,0-1 16,21-42 15,0-1-15,0 1-16,1 0 15,-22 0-15</inkml:trace>
  <inkml:trace contextRef="#ctx0" brushRef="#br0" timeOffset="59347.17">17378 16806 0,'0'0'0,"63"0"15,-42-21-15,1 21 16,-1-21-16,0 21 0,0-21 16,21 21-16,-20-21 0,-1 21 15,0-21-15,0 21 0,0-22 0,0 1 16,1 21-16,-1-21 0,-21 0 16,0 0-16,0 0 15,-21 21-15,-1 0 16,1 0-16,0 0 15,0 0-15,0 21 0,0-21 0,-1 21 16,1 0-16,0 0 0,0 0 0,0 1 16,21-1-16,-21 0 0,21 0 15,-22 0-15,22 0 0,0 1 0,0-1 16,0 0-16,0 0 16,22-21-16,-22 21 15,21-21-15,0 0 0,0 21 0,0-21 16,0 0-16,1 22 0,-1-22 15,0 0-15,0 21 0,0-21 16,-21 21-16,21-21 0,-21 21 16,0 0-1,-21-21-15,0 0 16,0 21-16,0-21 0,0 22 0,-1-22 16,-20 0-16,21 0 0,0 21 15,0-21-15,-1 0 0,1 0 0,0 0 16,0 0-16,0 0 15,21-21 17,0-1-32,21 22 0,-21-21 15,21 21-15,0-21 0,0 21 16</inkml:trace>
  <inkml:trace contextRef="#ctx0" brushRef="#br0" timeOffset="59774.92">17992 16933 0,'0'0'0,"21"0"0,21 0 16,-21-21-16,0 21 0,-21-21 16,22 21-16,-1 0 0,0-21 0,-21 0 15,21 21-15,0-21 0,-21-1 0,21 22 16,-21-21-16,0 0 0,0 0 15,22 0-15,-22 0 0,0-1 0,0 1 16,0 0-16,0 0 16,-22 21-16,1 0 15,0 0-15,0 0 0,0 21 16,0-21-16,-1 21 0,1 0 16,0 1-16,0-1 0,0 21 0,0-21 15,21 0-15,-22 22 0,22-22 16,-21 0-16,21 21 0,0-20 0,0-1 15,0 0-15,0 0 0,0 0 16,0 0-16,0 1 0,0-1 16,21-21-16,1 0 15,-1 0-15,0 0 16,0 0-16,0 0 0,0 0 0,1-21 16,-1 21-16,0-22 0,0 22 15,0-21-15,0 0 0,1 21 16,-1-21-16,0 0 0</inkml:trace>
  <inkml:trace contextRef="#ctx0" brushRef="#br0" timeOffset="111712.61">1270 5080 0,'0'0'0,"-21"-63"16,21 41-16,-21 1 0,21 0 16,-22 0-16,22 0 0,0 0 15,0-1-15,0 1 0,0 0 16,0 42 31,0 0-47,0 1 0,0-1 15,0 21-15,0-21 0,22 0 16,-22 22-16,21-22 0,-21 0 16,0 0-16,21 0 0,0 1 0,0-1 15,22-21-15,-22 0 16,21 0-16,0 0 0,22 0 0,-1-43 15,1 22-15,21-21 0,-22 0 16,22-1-16,-1 1 0,1 0 16,21-1-16,-21 1 0,-1 0 0,22-1 15,-42 1-15,20 21 0,-20-22 16,-1 22-16,-20 0 0,-1 0 0,-21 21 16,0-21-16,0 0 0,1 21 15,-1 0-15,-42 0 47,-1 0-47,1 0 16,0 21-16,-21 0 0,-1 0 0,1-21 15,-21 42-15</inkml:trace>
  <inkml:trace contextRef="#ctx0" brushRef="#br0" timeOffset="112187.08">1101 5990 0,'0'0'0,"-22"0"0,22 21 15,0 1-15,0-1 16,-21-21-16,21 21 16,0 0-16,0 0 0,0 0 15,0 1-15,0-1 0,0 0 16,21 0-16,1 0 0,-1 0 16,0 1-16,-21-1 0,21 0 15,0 0-15,0-21 0,22 0 16,-1 0-16,0 0 0,22 0 0,-1-21 15,1 0-15,-1 0 0,22-1 16,0-20-16,-1 0 0,1 21 0,0-22 16,-1 1-16,-20 21 0,21-22 15,-1 22-15,-20-21 0,-1 21 0,1 0 16,-22-1-16,0 1 16,1 0-16,-22 0 0,21 21 0,-21 0 0,1 0 31,-22 21-16,-22 0 1,1 0-16,-21 1 0</inkml:trace>
  <inkml:trace contextRef="#ctx0" brushRef="#br0" timeOffset="112631.02">1185 7726 0,'0'0'0,"0"63"16,0-20-1,21-22-15,1 0 16,-1-21-16,0 21 0,0-21 0,0 0 16,0 0-16,22 0 0,-1-21 15,0 0-15,22 0 0,-1 0 0,1-22 16,-1 22-16,1-21 0,-1-1 0,22 1 15,0 21-15,-22-21 0,22-1 16,-22 1-16,22 21 0,-21-22 0,-1 22 16,1 0-16,-1 0 0,-21 21 15,1-21-15,-22 21 0,21-21 0,-21 21 16,1 0-16,-22 21 31,0 0-31</inkml:trace>
  <inkml:trace contextRef="#ctx0" brushRef="#br0" timeOffset="113615.36">1228 9991 0,'84'0'15,"-63"0"1,22-21-16,-1 21 0,22-22 16,-22-20-16,21 21 0,1 0 0,-1-22 15,1 22-15,-1-21 16,1 0-16,-1 20 0,1-20 0,-1 0 0,1 21 16,-22-1-16,22-20 0,-1 21 15,-20 0-15,-1 0 0,0-1 16,1 1-16,-22 21 0,21-21 0,-21 21 15,0 0-15,-21-21 16,22 21-16,-44 0 406,1 0-406,0 0 16,0 0-16,0-21 0,0 0 16</inkml:trace>
  <inkml:trace contextRef="#ctx0" brushRef="#br0" timeOffset="115796.95">1439 4043 0,'0'-42'16,"0"84"-16,0-106 0,0 43 15,0 0-15,0 0 16,-21 21-16,21-21 16,-21 0-16,0-1 0,0 1 15,-1 21-15,22-21 16,-21 21-16,0-21 0,0 21 16,0 0-16,0-21 0,-1 21 0,-20 0 15,21 0-15,-21 0 0,-1 0 16,22 0-16,-21 0 0,-1 0 0,22 0 15,-21 21-15,0 0 0,20-21 16,-20 21-16,0-21 0,21 21 16,-22 1-16,1-1 0,0 0 0,-1 0 15,1 21-15,-22-20 0,22 20 16,0 0-16,-22 1 0,22-1 16,0 0-16,-22 1 0,22-1 15,-1 0-15,-20 1 0,63-1 16,0 0-16,0 1 0,0-22 0,0 21 15,0 0-15,0-20 0,0 20 16,0 0-16,0-21 0,0 22 0,0-1 16,0-21-16,0 22 0,0-1 15,0-21-15,0 21 0,0-20 0,0 20 16,0-21-16,0 21 0,0-20 16,0-1-16,0 0 0,0 0 0,0 21 15,0-20-15,0-1 0,0 0 16,0 0-16,0 0 0,0 0 15,21-21-15,0 22 0,22-1 16,-22 0-16,21 0 0,-21 0 16,22 0-16,-22 1 0,21-1 0,-21 0 15,0 0-15,22 0 0,-22 0 16,0 1-16,-21 20 0,0-21 16,21 21-16,-21-20 0,0 20 0,0 0 15,0-21-15,0 22 0,0-1 16,0 0-16,-21-20 0,0 20 0,0 0 15,0-21-15,-1 22 0,1-1 16,0-21-16,0 0 0,0 22 16,0-22-16,-1 21 0,1-21 15,-21 1-15,21-1 0,0 0 16,-1 0-16,1-21 0,0 21 0,0 0 16,21 1-1,21-22 110,0 0-125,0 0 0,1 0 16,-22 21-16,21-21 0,0 21 15,0 0-15,-21 0 16,21-21-16,0 21 0,-21 1 0,0-1 16,0 0-16,22 0 0,-22 0 15,0 0-15,0 22 0,0-22 0,0 0 16,21 0-16,-21 0 0,0 22 16,0-22-16,0 0 0,0 0 0,0 22 15,0-22-15,0 21 0,0-21 16,0 22-16,0-1 0,0-21 15,0 21-15,0-20 0,0 20 16,-21-21-16,21 21 0,0-20 16,-22 20-16,1 0 0,21-21 0,-21 22 15,0-1-15,0-21 0,21 22 16,-21-22-16,-1 21 0,1-21 0,21 22 16,-21-22-16,0 21 0,21-21 15,0 22-15,0-22 0,0 21 0,0 0 16,0 1-16,0-1 0,0 0 15,0 1-15,0-1 0,0 0 0,0 1 16,0-1-16,0-21 0,0 22 0,0-1 16,0-21-16,0 21 0,0 1 15,0-1-15,0-21 0,0 22 16,0-1-16,0 0 0,0 1 16,0-1-16,0 0 0,0 1 0,0-22 15,0 21-15,0 0 0,0 1 0,0-22 16,0 21-16,0 1 0,0-22 15,0 21-15,0 0 0,0 1 0,0-22 16,0 21-16,0 1 0,0-1 16,0 0-16,0-21 0,0 22 0,0-1 15,0 0-15,0 1 0,0-1 0,0 0 16,0-20-16,0 20 0,0 0 16,21-21-16,0 22 0,0-22 0,22 21 15,-22-21-15,21 22 16,-21-22-16,22 0 0,-22 21 0,21-20 15,1 20-15,-1-21 0,-21 0 16,21 0-16,1 1 0,-1-1 0,0 0 16,1 0-16,-1-21 0,22 21 15,-22-21-15,0 0 0,1 0 0,-1 0 16,-21 0-16,21 0 0,1 0 16,-22-21-16,0 21 0,21-21 0,-20 21 15,-1-21-15,0 0 0,0 21 0,-21-22 16,21 1-16,-21 0 15,21 0-15,-21 0 0,22-22 0</inkml:trace>
  <inkml:trace contextRef="#ctx0" brushRef="#br0" timeOffset="117250.96">7620 2836 0,'-21'0'0,"21"22"16,-21-1-16,21 0 15,0 0-15,-22 0 0,22 0 16,0 1-16,0 20 15,0-21-15,0 0 0,0 0 16,0 1-16,0-1 0,0 0 16,0 0-16,0-42 47,0 0-47</inkml:trace>
  <inkml:trace contextRef="#ctx0" brushRef="#br0" timeOffset="117650.75">7429 2477 0,'-21'21'16,"21"0"-16,-21 0 0,21 0 15,0 0-15,0 1 16,0-1-16,0 0 16,21-21-16,0 0 15,1 0-15,-1 0 16,0-21-16,-21 0 0,21-1 16,-21 1-16,21 21 15,-21-21-15,0 0 0,0 0 16,0 0-16,-21-1 15,0 22-15,0 0 0,0 0 0,-1 0 16,1 0-16,0 0 16,0 22-16,0-22 0,21 21 0,-21 0 15,21 0-15,0 0 0,0 0 16,0 1-16,0-1 16,0 0-16,0 0 0,21 0 0,-21 0 15,21 1-15,0-22 0,0 21 16,22-21-16,-22 0 0</inkml:trace>
  <inkml:trace contextRef="#ctx0" brushRef="#br0" timeOffset="118190.66">8022 2731 0,'0'21'15,"0"0"-15,0 0 16,-21 0-16,21 0 16,0 1-16,0-1 0,0 0 0,0 0 15,0 0-15,0 0 0,0 1 0,0-1 16,0 0-16,0 0 0,0 0 16,0 0-16,0 1 0,0-1 15,0 0-15,0 0 16,0-42 31,0 0-47,0 0 0,0-1 15,0 1-15,0-21 16,0 21-16,0 0 0,0-22 0,0 22 16,21-21-16,-21 21 0,21-22 0,0 22 15,1 0-15,-1 0 0,0 0 16,21 21-16,-21 0 0,1 0 0,-1 0 15,0 0-15,0 0 16,0 0-16,0 21 0,-21 0 0,0 21 16,0-21-16,0 1 0,0-1 0,0 21 15,0-21-15,0 22 0,0-22 16,0 0-16,0 21 0,0-21 16,0 1-16,0-1 0,0 0 0,0 0 15,0 0 1,0-42 15,0 0-31,0 0 0,0 0 0,0-1 16</inkml:trace>
  <inkml:trace contextRef="#ctx0" brushRef="#br0" timeOffset="118518.46">8636 2455 0,'0'0'16,"0"-21"-16,0 42 31,0 1-31,0-1 0,0 0 16,0 21-16,0 1 0,0-22 15,0 21-15,0 0 0,-21 1 0,21-1 16,-21-21-16,21 22 0,0-1 15,0-21-15,0 21 0,0-20 0,-22-1 16,22 0-16,0 21 0,0-21 16,0 1-16,0-1 15,0 0-15,22-21 32,-22-21-17,21 0-15,-21-1 0,21 1 0</inkml:trace>
  <inkml:trace contextRef="#ctx0" brushRef="#br0" timeOffset="118728.34">8509 2836 0,'0'0'0,"21"0"31,0 0-15,0 0-16,1 0 16,-1 0-16,0-21 15,0 21-15,-21-21 16</inkml:trace>
  <inkml:trace contextRef="#ctx0" brushRef="#br0" timeOffset="119139.11">8869 2985 0,'0'0'0,"21"21"16,0-21-1,0 0-15,0 0 16,1 0-16,-1-21 0,-21-1 15,21 22-15,0-21 0,0 0 16,0 0-16,-21 0 16,22 21-16,-22-21 0,21-1 15,-21 1-15,-21 21 32,-1 0-32,1 0 15,0 0-15,0 21 0,0 1 16,0-1-16,-1 0 0,1 0 15,21 0-15,-21 0 0,21 1 16,0-1-16,0 0 0,0 0 0,0 0 16,0 0-16,0 1 15,21-22 1,0 0-16,1 0 16,-1 0-16,0 0 15,0 0-15,0-22 0</inkml:trace>
  <inkml:trace contextRef="#ctx0" brushRef="#br0" timeOffset="119819.27">9588 2858 0,'0'-22'15,"-21"22"1,0 0-1,0 0 1,0 0-16,21 22 0,-21-1 16,-1 0-16,1 0 15,0 0-15,21 0 0,-21 1 16,21-1-16,-21 0 0,21 0 16,0 0-16,0 0 15,21-21 1,0 0-16,0 0 15,0 0-15,-21-21 16,22 0-16,-1 21 0,0-21 0,-21 0 16,21 21-16,0-21 0,-21-1 15,21 22-15,-21-21 0,22 0 16,-1 0-16,-21 42 62,0 0-62,0 0 0,0 1 16,0-1-16,0 0 0,0 21 16,0-21-16,0 22 0,0-1 0,0 0 15,0 22-15,0-22 0,0 22 0,0-22 16,0 22-16,0-22 0,0 0 16,0 1-16,0-1 0,0-21 15,0 21-15,0-20 0,0-1 0,0 0 16,0 0-16,0 0 0,0 0 15,-21-21-15,-1 0 16,1 0-16,0 0 16,0-21-16,0 0 0,21 0 15,-21 0-15,21 0 0,-22-22 16,1 22-16,21-21 0,0-1 0,0 1 16,0 0-16,0-1 0,0 22 0,0-21 15,0 0-15,21-1 0,-21 1 16,22 21-16,-1-22 0,0 22 0,0-21 15,0 21-15,0 0 0,1-1 16,-1 1-16,0 0 0,0 0 16,0 0-16</inkml:trace>
  <inkml:trace contextRef="#ctx0" brushRef="#br0" timeOffset="120198.56">9927 2942 0,'0'21'16,"21"-21"15,0-21-15,1 21-16,-22-21 0,21 21 0,0-21 15,-21 0-15,21 0 0,0-1 16,-21 1-1,-21 21 1,0 0 0,0 0-16,0 0 0,-1 21 15,1 1-15,21-1 0,-21 0 0,0 0 16,21 0-16,-21 0 16,21 1-16,0-1 0,0 0 0,0 0 15,0 0-15,0 0 0,0 1 0,0-1 16,0 0-16,21-21 15,0 0-15,0 0 0,0 0 16,1 0-16,-1 0 0,0 0 16,0 0-16,0 0 0</inkml:trace>
  <inkml:trace contextRef="#ctx0" brushRef="#br0" timeOffset="120655.3">10266 2900 0,'21'-21'0,"-21"0"15,21 21-15,-21-22 0,21 22 16,0 0-16,1-21 16,-1 21-16,0 0 0,0 0 15,0 0-15,0 21 16,-21 1-16,22-1 0,-22 0 15,21 0-15,-21 0 0,0 0 0,0 1 16,0-1-16,0 21 0,0-21 16,0 0-16,-21 1 0,21-1 15,-22 0-15,22 0 0,0 0 0,0 0 16,-21-21-16,21-21 31,0 0-31,0 0 16,0 0-16,21 0 0,1-22 15,-1 1-15,-21 21 0,21-22 0,0 1 16,0 0-16,0-1 0,1 22 0,-1-21 16,0 21-16,0 0 0,0-1 15,0 1-15,1 0 0,-22 0 0,21 21 16,0 0-16,0 0 16,-21 21 15</inkml:trace>
  <inkml:trace contextRef="#ctx0" brushRef="#br0" timeOffset="123119.11">16552 11218 0,'0'-21'109,"0"0"-93,0 0 0,0 0-16,0 0 15,21 21-15,-21-22 0,22 1 16,-1 21-16,0-21 0,0 0 16,0 21-16,0-21 15,1 21-15,-1 0 0,21-21 16,-21 21-16,0 0 0,22-22 0,-1 22 15,0 0-15,1 0 0,-1 0 16,0 0-16,1 0 0,-22 0 0,21 0 16,1 0-16,-22 0 0,0 0 15,21 22-15,-42-1 0,21 0 0,1 0 16,-22 0-16,0 0 0,0 22 0,0-22 16,0 21-16,0 1 0,0-22 15,-22 21-15,1 0 0,21 1 0,-21-1 16,0 0-16,-21-20 0,20 20 0,1 0 15,0-21-15,0 22 0,0-22 16,-22 21-16,22-21 0,0 22 0,0-22 16,0 21-16,0 1 0,-1-22 15,22 21-15,0 0 0,-21-20 16,21 20-16,0-21 0,0 0 0,0 22 16,0-22-16,0 0 0,0 0 0,0 0 15,0 0-15,21-21 0,-21 22 16,22-22-16,-1 0 0,0 0 0,0 0 15,0 0-15,0 0 0,1 0 0,20 0 16,-21 0-16,21 0 0,-20 0 16,-1-22-16,21 22 0,-21-21 0,0 21 15,1-21-15,-1 0 0,0 21 0,0-21 16,-21 0-16,21 21 16,-21-22-1,-21 22 1,0 0-16,0 22 15,0-22-15,-1 21 0,1-21 0,0 21 16,0 0-16,21 0 0,-21 0 0,0 1 16,-1-1-16,1 0 0,0 0 15,21 0-15,-21 22 0,21-22 0,-21 0 16,21 21-16,-21-21 0,21 22 0,0-22 16,0 21-16,0 1 0,0-22 15,0 21-15,0 0 0,0 1 0,0-1 16,0 0-16,0 1 0,0-1 0,0-21 15,0 22-15,0-1 0,21-21 16,-21 21-16,0-20 0,0-1 16,21 21-16,-21-21 0,21 0 0,-21 1 15,0 20-15,0-21 0,0 0 0,0 0 16,0 1-16,0-1 0,0 0 16,0 0-16,0 0 0,0 0 0,0 1 15,0-1-15,-21-21 0,0 21 0,0 0 16,-1-21-16,1 0 0,0 21 0,0-21 15,-21 0-15,-1 0 0,22 0 16,-21 0-16,-1 0 0,1 0 0,0 0 16,21-21-16,-22 0 0,22 21 0,-21-21 15,21 0-15,-1 21 0,1-22 16,0 1 0,0 21-16,21-21 15,0 0 79,0 0-78</inkml:trace>
  <inkml:trace contextRef="#ctx0" brushRef="#br0" timeOffset="128940.64">19537 11832 0,'0'0'0,"-21"0"16,-1 0-16,1 0 31,0 0-31,21-21 47,0 0-47,0 0 16,0 0-16,-21-1 0,21 1 15,-21 21-15,0-21 0,21 0 16,-22 0-16,1 21 0,0-21 0,-21-1 16,21 22-16,-1 0 0,-20-21 15,21 21-15,-21 0 0,-1 0 0,22 0 16,-21 21-16,-1-21 0,22 22 16,-21-1-16,0 0 0,20 0 15,-20 0-15,21 0 0,-21 22 0,20-22 16,1 21-16,0-21 0,0 22 0,0-22 15,21 21-15,0-21 0,0 22 16,0-1-16,0-21 0,0 0 16,21 1-16,0-22 0,0 21 15,0-21-15,22 0 0,-22 0 0,0 0 16,21 0-16,-20 0 0,20-21 0,-21 21 16,21-22-16,1 1 0,-22 0 15,21 0-15,1 0 0,20-22 0,-21 22 16,1-21-16,-1 21 0,0-22 15,22 1-15,-22 0 0,1-1 16,-1 1-16,0 0 0,-21-1 0,22-20 16,-22 21-16,0-1 0,0-20 15,0 20-15,-21 1 0,0-21 0,0 41 16,0-20-16,0 21 0,0 0 0,0 0 16,0-1-16,0 1 0,-21 21 15,0 0-15,0 0 0,0 21 16,-22 1-16,22-1 0,0 0 0,-21 21 15,21 1-15,-1-1 0,-20 0 16,21 1-16,0 20 0,0-21 0,-1 22 16,1-22-16,0 22 15,21-22-15,0 0 0,0 22 0,0-22 16,0 1-16,21-1 0,0 0 0,1 1 16,-1-22-16,21 0 0,-21 21 15,22-21-15,-22-21 0,21 22 0,-21-22 16,22 0-16,-1 0 0,21 0 15,-20 0-15,-22 0 0,21-22 16,-21 1-16,22 0 0,-22 0 0,0 0 16,21-22-16,-20 22 0,-1-21 0,0 21 15,-21 0-15,21-22 0,-21 22 16,0-21-16,0 21 0,0-1 0,0 1 16,0 0-16,0 0 0,-21 21 15,0 0 1,0 0-16,-1 21 15,22 0-15,0 0 0,-21 1 16,21-1-16,0 21 0,0-21 0,0 22 16,0-22-16,0 21 0,0 0 0,0-20 15,0-1-15,0 21 0,21-21 16,-21 0-16,22 1 0,-1-22 0,0 21 16,0-21-16,0 0 15,0 0-15,1 0 0,-1 0 16,0 0-16,0-21 0,0-1 0,0 22 15,22-21-15,-22 0 0,0 0 0,0 0 16,0-22-16,1 22 0,-1 0 16,0-21-16,-21 21 0,21-22 0,0 22 15,0 0-15,1 0 0,-1 0 0,0-1 16,0 22-16,0 0 16,0 0-16,-21 22 31,0-1-16,0 0-15,22-21 32,-22-21-1,0 0-31,0-1 16,0 1-1,-22 0-15,1 21 16,0 0-1,0 0-15,0 0 16,0 0-16,21 21 0,-22 0 16,1 1-16,21-1 0,-21 0 15,21 0-15,-21 0 0,0 22 0,21-22 16,0 21-16,0 0 0,0-20 16,0 20-16,0-21 0,0 0 0,0 0 15,0 22-15,21-43 0,0 21 16,0 0-16,0-21 0,1 0 0,-1 21 15,0-21-15,0 0 0,0 0 16,0 0-16,1 0 0,-1-21 0,21 21 16,-21-21-16,22 0 0,-22 0 0,0-1 15,21-20-15,-21 21 0,1-21 16,-1 20-16,0-20 0,0 21 0,0-21 16,-21 20-16,21-20 0,-21 21 0,0 0 15,0 0-15,0-1 16,0 1-16,0 42 31,0 1-31,0-1 16,-21 0-16,21 0 0,0 21 0,0-20 15,-21 20-15,21-21 0,0 0 16,0 22-16,0-22 0,0 0 0,0 21 16,0-21-16,0 1 0,21-1 0,0 0 15,1 0-15,-1-21 16,0 0-16,0 0 0,0 0 0,0 0 15,1 0-15,20 0 0,-21 0 0,0-21 16,22 21-16,-22-21 16,21 0-16,-21-1 0,22 1 0,-22 0 15,0-21-15,0 21 0,0-1 0,-21-20 16,0 21-16,21 0 0,-21-22 16,0 22-16,22 0 0,-22 0 15,0 0-15,0 42 31,-22 0-31,22 0 0,-21 0 16,21 1-16,0-1 0,0 0 0,0 21 16,0-21-16,-21 1 0,21-1 15,0 21-15,-21-21 0,21 0 0,0 1 16,0-1-16,0 0 0,0 0 16,0-42 30,0 0-30,0 0-16,0-1 0,0 1 0,0-21 16,0 21-16,21 0 0,-21-22 0,21 22 15,-21-21-15,0 21 0,21-1 16,1 1-16,-22 0 0,21 0 0,0 21 16,0 0-16,0 0 15,0 0-15,1 21 16,-22 0-16,0 0 0,21 1 0,-21-1 15,21 0-15,0 0 0,-21 21 16,0-20-16,21-1 0,-21 0 16,21 0-16,-21 0 0,0 0 0,22-21 15,-22 22-15,21-1 0,0-21 32,0 0-32,-21-21 15,21 21-15,-21-22 16,21 1-16,-21 0 0,22 0 0,-1 0 15,-21 0-15,21-1 0,0-20 0,0 21 16,0-21-16,1 20 0,-1 1 16,-21 0-16,21 0 0,0 0 15,0 0-15,-21-1 0,21 22 0,1 0 16,-1 0 0,-21 22-16,0-1 15,0 0-15,0 0 0,0 0 0,0 22 16,0-22-16,0 0 0,0 21 15,0-21-15,0 1 0,0-1 0,0 0 16,0 0-16,21 0 0,-21 0 0,21-21 16,-21 22-16,21-22 0,0 21 15,1-21-15,-1 0 0,0 0 16,0 0-16,0 0 0,22 0 16,-22 0-16,0 0 0,0-21 0,21-1 15,-20 22-15,-1-21 0,0 0 16,0 0-16,21 0 0,-20 0 15,-22-22-15,21 22 0,0 0 0,-21-21 16,21 20-16,-21 1 0,0-21 0,0 21 16,0 0-16,0-1 15,-21 22-15,0 0 16,0 0-16,-1 0 0,1 0 0,0 22 16,0-22-16,0 21 15,0 0-15,21 0 0,-22 21 16,22-20-16,-21-1 0,21 21 0,-21-21 15,21 0-15,0 1 0,0 20 16,0-21-16,0 0 0,0 0 16,0 1-16,21-22 0,0 21 15,1-21-15,-1 0 16,0 0-16,0 0 0,0-21 16,0 21-16,-21-22 0,22 1 0,-1 0 15,-21 0-15,21 0 0,-21 0 16,21-1-16,0-20 0,-21 21 0,0 0 15,0 0-15,21-1 0,-21 1 0,22 0 16,-22 0-16,0 42 47,0 0-47,0 0 0,0 1 16,0-1-16,0 21 0,0-21 0,0 0 15,0 1-15,0-1 0,0 0 16,0 0-16,21 0 0,0 0 15,0-21-15,0 0 0,0 0 16,1 0-16,-1 0 16,0 0-16,0 0 0,0-21 15,0 0-15,1 0 0,-1 21 0,0-21 16,0-22-16,0 22 16,0 0-16,1-21 0,-1-1 0,-21 22 15,21-21-15,0 0 0,0-22 0,0 22 16,-21-1-16,0-20 0,22 21 15,-1-22-15,-21 22 0,0-1 0,0 1 16,0 0-16,0 21 0,0-22 16,0 22-16,-21 42 15,21 0 1,-22 22-16,22-1 0,-21 0 16,21 1-16,-21-1 0,21 0 0,0 1 15,0 20-15,0-20 0,0-1 16,0 0-16,0 1 0,0-1 15,0 0-15,0-21 0,0 22 0,0-1 16,0-21-16,0 0 0,0 1 16,21-1-16,0 0 0,-21 0 0,22-21 15,-1 0-15,-21 21 0,21-21 0,0 0 16,0 0-16,0 0 0,1 0 16,-1-21-16,0 21 0,0-21 0,0 0 15,0 21-15,1-21 0,-1-1 0,0 1 16,0 0-16,0 0 0,0 0 15,1 0-15,-22-22 0,0 22 0,0 0 16,0 0-16,0 0 0,0-1 0</inkml:trace>
  <inkml:trace contextRef="#ctx0" brushRef="#br0" timeOffset="129202.49">21632 11367 0,'0'0'0,"-21"0"0,0 0 0,0 0 15,0 0-15,-1 0 16,22-22-1,22 22 1,-1 0 0,0 0-16</inkml:trace>
  <inkml:trace contextRef="#ctx0" brushRef="#br0" timeOffset="129955.06">24130 11409 0,'0'-21'16,"0"0"-1,0 42 1,0 0 0,0 0-16,0 0 15,21 22-15,-21-22 0,21 21 0,-21 0 16,0-20-16,0 20 0,21 0 15,-21 1-15,22-22 0,-22 21 0,0-21 16,0 22-16,0-22 0,0 21 0,0-21 16,0 0-16,0 1 0,0-1 15,21-21 17,0-21-32,-21-1 15,21 1-15,-21 0 0,21 0 0,0-21 16,-21 20-16,22-20 0,-1 0 15,0-1-15,0 1 0,0 0 16,0-22-16,1 22 0,-1 0 0,0-22 16,0 22-16,0-1 0,0 1 15,1 21-15,-1 0 0,0 0 0,-21-1 16,0 1-16,21 21 0,0 0 16,-21 21-1,0 1 1,0-1-16,0 0 15,0 0-15,0 0 16,0 0-16,0 1 16,-21-1-16</inkml:trace>
  <inkml:trace contextRef="#ctx0" brushRef="#br0" timeOffset="131514.71">25209 11726 0,'0'0'0,"0"-21"0,0 0 15,0 0 1,0 0-16,0 0 15,0-1-15,-21 1 0,0 21 16,21-21-16,-21 21 0,0 0 0,0 0 16,-1 0-16,1 0 0,0 0 15,-21 0-15,21 21 0,-22 0 0,22 1 16,-21-1-16,21 0 0,-22 0 0,22 21 16,21-20-16,0 20 0,0-21 15,0 21-15,0-20 0,0-1 16,0 21-16,0-21 0,21-21 0,-21 21 15,21 1-15,1-22 0,-1 0 16,0 0-16,0 0 0,21 0 0,-20 0 16,-1 0-16,0 0 0,0-22 0,0 1 15,0 21-15,1-21 0,-1 0 16,0 0-16,-21 0 0,21-1 0,0 1 16,0 0-16,-21-21 0,0 21 15,22-1-15,-22 1 0,21 0 0,-21 0 16,0 0-16,0 0 0,0-1 0,0 44 47,0-1-47,0 0 0,0 0 0,0 0 15,0 0-15,-21 1 0,21-1 16,0 0-16,0 0 0,0 0 0,0 0 16,0 1-16,0-1 0,21 0 15,0 0-15,0 0 16,0-21-16,0 0 0,1 0 0,-1 0 15,0 0-15,0 0 0,0 0 16,0-21-16,1 0 0,-1 21 16,0-21-16,0 0 0,0-1 0,0 1 15,1 0-15,-1 0 0,0-21 16,-21 20-16,21-20 0,0 0 16,0-1-16,-21 1 0,0 0 0,0-1 15,22 1-15,-22 0 0,0-1 0,0 22 16,0-21-16,0 21 0,0 0 15,-22 21 1,22 21-16,-21-21 0,0 42 16,21-21-16,-21 22 0,0-22 0,21 21 15,0 0-15,-21 1 0,-1-1 0,22 0 16,0 1-16,0-1 0,-21-21 16,21 22-16,0-1 0,0-21 0,0 21 15,0-20-15,0 20 0,0-21 0,0 0 16,0 0-16,0 1 0,21-1 15,1 0-15,-1-21 0,0 21 16,0-21-16,0 0 0,0 0 16,1 0-16,-1 0 0,0-21 15,0 0-15,0 21 0,0-21 0,1-1 16,-1 1-16,0 0 0,-21 0 0,21 0 16,0 0-16,-21-1 0,0 1 15,0 0-15,21 0 0,-21 0 0,22 0 16,-22 42 15,0 0-15,0 0-16,0 0 0,0 0 0,-22 1 15,22-1-15,0 0 16,0 0-16,0 0 0,0 0 16,0 1-16,0-1 0,22-21 31,-1 0-31,0 0 15,0 0-15,0 0 0,0-21 16,1-1-16,-1 1 0,0 21 16,0-21-16,-21 0 0,21 0 0,0 0 15,1 21-15,-1-22 0,-21 1 16,21 0-16,0 21 16,-21-21-16,0 42 31,0 0-31,0 0 15,0 1-15,-21-1 0,21 0 0,-21 0 16,21 0-16,0 0 0,0 1 16,0-1-16,0 0 15,21-21-15,0 0 16,0 0-16,0 0 16,1 0-16,-1 0 0,0-21 15,0 0-15,0 21 0,-21-22 0,21 1 16,1 21-16,-1-21 15,-21 0-15,21 0 0,0 0 0,-21-1 16,21 1-16,-21 0 0,0 0 16,-21 21 15,21 21-31,-21 0 0,0 0 16,0 1-16,21-1 0,0 0 15,0 0-15,-22 0 0,22 0 0,0 1 16,0-1-16,0 0 0,0 0 15,0 0-15,22-21 47,-1 0-31,-21-21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06:29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1524 0,'0'21'16,"0"0"0,0 1-16,-21-22 15,21 21-15,0 0 16,21-21 15,0 0-15,0-21-16,1 0 15,-1 21-15,-21-22 0,21 1 0,0 0 16,0 21-16,0-21 0,-21 0 16,22 0-16,-22-1 0,21 1 0,-21 0 15,0 0-15,0 0 0,0 0 16,0-1-16,0 1 0,21 0 0,-21 0 15,0 0-15,0 0 32,0 42-17,0 0 1,0 0-16,0 0 0,0 0 16,0 1-16,0-1 0,0 0 15,-21 42-15,21-20 0,0-22 0,0 0 16,0 21-16,0-20 0,0-1 15,0 21-15,0-21 0,0 22 0,0-22 16,0 21-16,0-21 0,-21 22 16,21-22-16,0 21 0,0-21 0,0 0 15,0 1-15,0-1 0,0 21 16,0-21-16,0 0 0,0 1 16,0-1-16,0 0 0,0 0 15,0 0-15,0 0 0,0 1 16,0-1-1,-22-21 1,1 0 0,0 0-16,0 0 0,0 0 15,0 0-15,-22 0 16,22 0-16,0 0 0,-21 0 0,-1 0 16,1 0-16,0 0 0,-1 0 15,1 0-15,-22 21 0,22-21 0,21 0 16,-21 0-16,-1 21 0,22-21 0,0 0 15,0 0-15,0 0 16,21 21-16,21-21 31,0 0-31,0 0 0,0 21 0,22-21 16,-1 0-16,-21 0 0,21 0 16,1 0-16,-1 0 0,0 0 0,1 0 15,-22 0-15,21 0 0,1 0 16,-1 0-16,-21 0 0,21 0 0,-20 0 15,20-21-15,-21 21 0,0 0 0,0 0 16,-21-21-16,22 21 16,-22-21-1,0 0 32</inkml:trace>
  <inkml:trace contextRef="#ctx0" brushRef="#br0" timeOffset="75.95">5588 2053 0,'21'0'0,"0"-21"0</inkml:trace>
  <inkml:trace contextRef="#ctx0" brushRef="#br0" timeOffset="2083.8">4847 2307 0,'21'0'62,"0"0"-62,1 0 16,20 0-16,-21 0 0,21 0 0,-20 0 16,20 0-16,0 0 0,-21 0 15,22 0-15,-1 0 0,-21 0 16,0 0-16,22 0 0,-22 0 0,0 0 16,0 0-16,0 0 0,1 0 15,-1 0-15,0 0 16,0 0 46</inkml:trace>
  <inkml:trace contextRef="#ctx0" brushRef="#br0" timeOffset="3220.59">6625 1588 0,'21'-43'16,"-21"22"-16,0 0 16,21 21-16,-21-21 0,0 0 15,0-1-15,22 1 0,-22-21 16,0 21-16,0 0 0,0-22 0,0 22 15,0-21-15,0 21 0,0-22 0,0 22 16,0 0-16,0 0 0,-22 0 16,22-1-16,-21 22 0,0 0 15,0 0 1,0 0-16,21 22 16,0 20-16,0-21 0,0 21 15,0-20-15,0 20 0,0 0 0,0 1 16,0-1-16,0 21 0,0-20 15,0 20-15,21-20 0,-21 20 16,0-21-16,0 22 0,0-22 16,21 1-16,-21-1 0,0 0 0,0 1 15,0-1-15,0-21 0,0 21 0,0-20 16,0-1-16,0 0 0,0 0 16,0 0-16,0 0 15,0-42 16,0 0-31,0 0 0,0 0 16,0 0-16,0-1 0,0 1 16,0 0-16,0-21 0,0 21 0,0-1 15,0-20-15,0 21 16,0 0-16,21-22 0,-21 22 0,21 0 16,22 0-16,-22 21 0,0-21 0,21 21 15,-20-21-15,20 21 0,0 0 16,-21 0-16,22 0 0,-22 21 0,0 0 15,21 0-15,-20 0 0,-1 0 16,0 1-16,-21 20 0,0-21 0,0 0 16,0 22-16,0-22 0,0 0 15,0 0-15,0 0 0,-21 22 0,0-22 16,-1 0-16,1 0 0,0-21 0,0 21 16,-21 0-16,20-21 0,1 22 15,0-22-15,0 0 0,0 0 16,0 0-16,21 21 0,-22-21 0,1 0 15,0 0 1,21-21 15,21 21-31,0-22 16,-21 1-16,22 21 0,-1-21 0,0 0 16</inkml:trace>
  <inkml:trace contextRef="#ctx0" brushRef="#br0" timeOffset="4159.97">7408 1778 0,'0'0'0,"21"-21"15,-21 42 32,0 0-47,0 0 0,-21 1 16,21-1-16,0 0 0,0 0 0,0 21 15,0-20-15,0-1 0,0 0 16,0 0-16,0 0 0,0 22 16,0-22-16,21-21 0,-21 21 0,22 0 15,-1-21-15,0 0 0,0 0 16,0 0-16,0 0 0,1 0 0,-1 0 15,21 0-15,-21 0 0,22-21 16,-22 0-16,21 0 0,-21-1 0,0 1 16,22 0-16,-22 0 0,0 0 0,0 0 15,-21-1-15,0-20 0,21 21 16,-21 0-16,0 0 0,0-1 0,0 1 16,0 0-16,0 0 0,0 0 15,0 42 32,0 0-47,-21 0 0,21 0 0,0 22 16,0-22-16,0 21 0,0-21 0,0 22 15,0-1-15,0 0 0,0 1 16,0-1-16,0 0 0,0 1 0,0-1 16,0 22-16,21-22 0,-21 0 15,0 22-15,0-22 0,22 22 0,-22-22 16,0 0-16,21 22 0,-21-22 0,0 0 15,0 1-15,0 20 0,0-20 16,0-1-16,0 0 0,0 1 0,0-1 16,0 21-16,0-20 0,-21-1 15,21 0-15,-22 22 0,1-22 16,21 1-16,-21-22 0,0 21 0,0-21 16,21 22-16,-21-22 0,-1 0 0,1 0 15,0-21-15,0 0 0,0 0 16,0 0-16,-1-21 15,1 0-15,0 0 0,0-1 0,0 1 16,-22-21-16,22 21 0,-21-22 0,21 1 16,-22 0-16,22-1 15,-21-20-15,21 21 0,-22-22 0,22 22 16,21-22-16,0 1 0,-21 20 0,21-20 16,0-1-16,0 22 0,0-21 15,21 20-15,0 1 0,1 0 0,-1-1 16,0 1-16,0 0 0,21 20 15,-20-20-15,20 0 0,-21 21 0,21-1 16,-20 1-16,20 0 0,0 0 0,-21 0 16,1 0-16,20 21 0,-21-22 15,0 1-15,0 21 0,1 0 0,-22-21 16,21 21-16,0 0 0,-21-21 16,0 0 30,0 0-30</inkml:trace>
  <inkml:trace contextRef="#ctx0" brushRef="#br0" timeOffset="4559.75">8403 1439 0,'0'0'0,"21"-63"16,0 42-16,-21 0 15,0-1-15,0 44 47,0-1-47,0 0 0,0 0 16,0 0-16,-21 22 0,21-1 0,-21 0 15,21 1-15,0 20 0,0-21 16,-21 22-16,21-22 0,-21 22 0,0-22 16,21 22-16,-22-22 0,22 0 15,0 1-15,0-1 0,-21-21 16,21 21-16,0-20 0,-21-1 0,21 0 16,0 0-16,0 0 0,0 0 15,0-42 32,21 0-47,-21 0 0,21 0 16,-21 0-16,22-1 0,-1 1 0</inkml:trace>
  <inkml:trace contextRef="#ctx0" brushRef="#br0" timeOffset="5096.95">8594 2117 0,'42'0'16,"-21"0"-16,0 0 16,0 0-16,1 0 15,-1-21-15,0 21 0,-21-22 16,21 22-16,0-21 0,0 0 0,1 21 15,-22-21-15,21 0 0,0 21 16,-21-21-16,0-1 0,21 1 16,-21 0-16,21 0 0,-21 0 15,0 0-15,0-1 0,0 1 16,0 0-16,0 0 0,-21 21 16,0 0-16,0 0 0,21-21 15,-21 21-15,-1 0 0,1 0 16,0 21-16,0 0 0,0-21 0,0 21 15,-1 0-15,1 22 0,21-22 16,-21 0-16,0 21 0,0 1 0,0-22 16,21 21-16,0-21 0,0 22 15,0-22-15,0 21 0,0-21 16,0 1-16,0-1 0,0 0 0,0 0 16,0 0-16,0 0 0,21-21 15,-21 22-15,21-1 0,0-21 0,0 0 16,-21 21-16,43-21 0,-22 0 0,0 0 15,0 0-15,0 0 0,22 0 16,-22 0-16,0-21 0,21 0 0,-21 21 16,1-22-16,-1 1 0,0 21 0,0-21 15,0 0-15,0 0 0,1 0 16,-22-1-16,0 1 0,0 0 0,21 0 16</inkml:trace>
  <inkml:trace contextRef="#ctx0" brushRef="#br0" timeOffset="5503.72">8276 1482 0,'0'0'0,"42"0"31,-20 0-15,20 0-16,43 0 0,-43 0 15,0 0-15,1 0 0,20-21 16,-21 21-16,1 0 0,-1 0 0,-21 0 15,22-22-15,-22 22 0,21 0 16,-21 0-16,0 0 0,1 0 0,-1 0 16,0 0-1</inkml:trace>
  <inkml:trace contextRef="#ctx0" brushRef="#br0" timeOffset="6491.41">10647 1947 0,'-43'0'16,"22"0"0,0 0-16,0 0 15,42 0 63,0 0-62,0 0-16,1 0 0,-1 0 16,0 0-16,21 0 0,1 0 0,-22 0 15,21 0-15,0 0 0,1 0 16,-1 0-16,0 0 0,1 0 0,-1 0 16,0 0-16,1 0 0,-1 0 0,-21 0 15,22 0-15,-22 0 0,0 0 16,0 0-16,0 0 0,0 0 15,-42 0 64,0 0-64</inkml:trace>
  <inkml:trace contextRef="#ctx0" brushRef="#br0" timeOffset="7059.59">10499 2201 0,'0'0'16,"0"22"-1,21-22 32,0 0-31,0 0-16,0 0 0,0 0 0,1 0 16,-1 0-16,0 0 0,21 0 15,-21 0-15,22 0 0,-1 0 0,-21 0 16,22 0-16,-1 0 0,-21 0 0,21 0 15,-20 0-15,20 0 0,-21 0 16,21 0-16,-20 0 0,-1 0 0,0 0 16,0 0-16,0 0 0,0 0 0,1 0 15,-1 0-15,0 0 32,-21-22 46</inkml:trace>
  <inkml:trace contextRef="#ctx0" brushRef="#br0" timeOffset="10352.34">13398 1969 0,'0'21'31,"-21"-21"16,0 0-47,0 0 16,0 0-16,0 0 16,-1 0-16,1-21 15,0 21-15,0-22 0,0 22 16,21-21-16,-21 21 0,-1-21 15,1 0-15,21 0 0,-21 21 16,21-21-16,-21-1 0,21 1 16,0 0-16,0 0 0,0 0 15,0 0-15,0-1 0,0 1 0,21 0 16,0 0-16,0 0 0,1 0 16,-1-1-16,21 22 0,-21-21 0,22 0 15,-1 21-15,-21-21 0,21 21 0,1 0 16,-22 0-16,0 0 0,21 0 15,-20 0-15,-1 0 0,0 0 16,-21 21-16,21 0 0,-21 0 16,0 1-16,0-1 15,0 0-15,0 0 0,-21 21 0,0-20 0,21 20 16,-21-21-16,-1 21 0,1 1 16,0-1-16,0 0 0,0-20 15,-22 20-15,22 0 0,0 1 0,0-22 16,0 21-16,0-21 0,-1 22 15,1-22-15,21 0 0,0 0 0,0 0 16,0 0-16,-21 1 0,21-1 0,0 0 16,0 0-16,0 0 15,21 0-15,0-21 16,1 0-16,-1 0 0,0 0 16,0 0-16,0 0 0,0 0 15,1-21-15,-1 0 0,0 21 16,0-21-16,21 0 0,-20 21 0,-1-21 15,0-1-15,0 1 0,-21 0 16,21 0-16,-21 0 0,21 0 0,-21-1 16,0 1-16,0 0 15,0 0-15,-21 0 0,0 0 0,0-1 16,0 1-16,0 21 0,-1-21 0,1 0 16,0 21-16,0 0 0,0 0 15,0 0-15,-1 0 0,1 0 0,0 0 16,0 0-16,0 0 0,0 21 15,21 0 1,-22-21-16,22 21 0,0 1 16,0-1 15,22-21-31,-1 0 0,0 0 0,0 0 16,0 0-16,0 0 0</inkml:trace>
  <inkml:trace contextRef="#ctx0" brushRef="#br0" timeOffset="11152.19">14457 1397 0,'0'0'15,"0"-21"-15,0 0 0,0 0 16,0-1 0,0 44 15,0-1-31,0 0 16,0 0-16,0 0 0,0 0 15,0 1-15,0 20 0,0-21 0,0 21 16,0 1-16,0 84 15,0-64-15,0-20 16,-21-1-16,21 0 0,0 1 0,-22-22 16,22 21-16,0 0 0,0-20 0,-21-1 15,21 21-15,-21-21 0,21 0 16,0 1-16,-21-22 0,21 21 0,0 0 16,0 0-16,0 0 15,0-42 32,0 0-47,0 0 16,0 0-16,0-1 15,0 1-15,0 0 0,0 0 0,0 0 16,21 0-16,-21-1 0,21-20 16,0 21-16,1 0 0,-22 0 0,21 21 15,0-22-15,0 1 0,0 0 0,0 21 16,1 0-16,-1-21 0,0 21 15,0 0-15,0 0 0,0 0 16,1 0-16,-1 0 0,-21 21 0,21 0 16,0 0-16,0-21 0,0 22 15,1-1-15,-22 0 0,21 0 0,-21 21 16,0-20-16,0-1 0,0 0 16,0 0-16,0 0 0,-21 0 15,-1 1-15,1-1 0,0 0 0,0-21 16,0 21-16,0 0 0,-1 0 0,-20-21 15,21 22-15,0-22 0,0 0 16,-22 21-16,22-21 0,0 0 0,0 0 16,0 0-16,-1 0 0,1 0 0,0 0 15,0 0-15,0-21 16,21-1 0,0 1-1,0 0-15,0 0 16,21 21-16,0-21 15,0 0-15,0 21 0,1-22 0</inkml:trace>
  <inkml:trace contextRef="#ctx0" brushRef="#br0" timeOffset="11508.5">15198 1799 0,'0'0'0,"0"21"47,0 1-31,0-1-16,0 21 15,0-21-15,0 0 0,0 1 0,0 20 16,0-21-16,0 0 0,-22 0 0,22 22 15,0-22-15,0 0 0,0 0 16,-21 0-16,21 1 0,-21-22 0,21 21 16,0 0-16,0 0 0,-21-21 15,21-21 32,0 0-47,0 0 16,0-1-16</inkml:trace>
  <inkml:trace contextRef="#ctx0" brushRef="#br0" timeOffset="11972.34">15176 1461 0,'0'0'0,"-42"21"16,21 0-16,0 0 0,0 0 15,21 0 1,0 1-16,0-1 16,21-21-1,0 0-15,0 0 16,0 0-16,0 0 0,1 0 15,-22-21-15,21 21 0,0-22 16,-21 1-16,0 0 0,21 21 16,-21-21-16,0 0 0,0 0 15,0-1-15,0 1 16,0 0-16,-21 21 16,0-21-16,0 21 15,-1 0-15,1 0 0,0 0 16,0 0-16,0 21 0,0 0 0,-1 0 15,1 1 1,21-1-16,0 0 0,0 0 16,0 0-1,21-21-15,1 21 16,-1-21-16,0 0 0,0 0 16,21 0-16</inkml:trace>
  <inkml:trace contextRef="#ctx0" brushRef="#br0" timeOffset="12382.11">15748 1312 0,'0'0'0,"0"22"62,0-1-46,0 0-16,-21 0 0,21 0 15,0 22-15,0-22 0,0 21 0,0-21 16,-21 22-16,21-1 0,-22 0 16,22 1-16,0-1 0,0 0 0,0-21 15,-21 22-15,21-1 0,-21 0 16,21-20-16,-21 20 0,21-21 15,0 0-15,0 22 0,-21-22 0,21 0 0,0 0 16,0 0-16,0 0 0,-21-21 16,21 22-16,0-1 0,0 0 15,0-42 32,0 0-31,21 21-16</inkml:trace>
  <inkml:trace contextRef="#ctx0" brushRef="#br0" timeOffset="12967.99">16192 1884 0,'0'0'0,"43"-21"16,-43 0-16,0-1 16,0 1-1,0 0 1,-21 21-16,-1 0 16,1 0-16,0 0 0,0 21 15,0-21-15,0 21 0,-1-21 16,1 22-16,0-1 0,0 0 15,21 0-15,-21 0 0,0 0 0,21 1 16,0-1-16,0 0 16,0 0-16,0 0 15,21-21 1,0 0-16,0 21 0,0-21 0,0 0 16,1 22-16,-1-22 0,0 0 15,0 0-15,0 21 0,0 0 16,1-21-16,-1 0 0,-21 21 15,21 0-15,-21 0 0,21-21 16,-21 22-16,0-1 16,0 0-1,-21-21-15,0 21 0,0-21 0,-1 0 16,1 21-16,0-21 0,-21 0 16,21 0-16,-1 0 0,1 21 0,0-21 15,0 0-15,0 0 0,0 0 0,-1 0 16,1 0-16,0 0 15,0 0 1,0 0-16,21-21 0,0 0 31,0 0-31,0 0 16,0 0-16,0-1 0,0 1 16</inkml:trace>
  <inkml:trace contextRef="#ctx0" brushRef="#br0" timeOffset="13383.5">15579 1503 0,'0'0'16,"21"0"15,0 0-31,0 0 0,21 0 0,-20 0 16,20 0-16,0 0 0,-21-21 15,22 21-15,-1 0 0,0 0 0,1 0 16,-22-21-16,21 21 0,-21 0 15,22 0-15,-22 0 0,0 0 0,0 0 16,0 0-16,1-22 16</inkml:trace>
  <inkml:trace contextRef="#ctx0" brushRef="#br0" timeOffset="23071.34">10245 3620 0,'0'-22'47,"0"1"-31,0 0-1,0 0 1,0 0-16,0 0 16,0-1-16,0 1 15,21 0-15,0 0 16,0 21 0,-21-21-16,21 21 0,0-21 15,1 21-15,-1 0 0,0 0 16,0 0-16,0 0 15,0 21-15,1 0 16,-1 0-16,-21 0 16,0 0-16,0 1 0,0-1 0,21 21 15,-21-21-15,0 0 0,0 1 0,0 20 16,0-21-16,0 21 0,0-20 16,0-1-16,0 21 0,0-21 0,-21 0 15,21 22-15,0-22 0,-21 0 16,21 0-16,0 0 0,0 1 15,0-1-15,0 0 0,0 0 0,0 0 16,0-42 31,0 0-31,0 0-16,0 0 0,0-1 15,21 1-15,-21 0 0,21 0 0,-21-21 16,0 20-16,21 1 0,0-21 15,0 0-15,1 20 0,-1-20 0,0 0 16,0 21-16,0-22 0,0 22 16,1-21-16,-1 21 0,21-22 15,-21 22-15,0 0 0,1 0 0,20 0 16,-21 21-16,0 0 0,0 0 0,1 0 16,-1 0-16,0 0 0,0 0 15,0 21-15,0-21 0,-21 21 0,22 21 16,-22-21-16,21 1 0,-21 20 15,0-21-15,0 21 0,0 1 0,0-22 16,0 21-16,0-21 0,0 22 0,0-22 16,0 21-16,0-21 0,0 1 15,0-1-15,0 0 0,0 0 0,0 0 16,0 0-16,0 1 0,0-1 16,0 0-1,0 0 1,-21-21-1,21-21 17,0 0-32,0 0 15</inkml:trace>
  <inkml:trace contextRef="#ctx0" brushRef="#br0" timeOffset="23497.36">11705 3641 0,'0'0'0,"-21"0"16,42 0 31,0 0-47,0 0 15,1 0-15,-1 0 0,0 0 16,0 0-16,0 0 0,0 0 0,1 0 15,-1 0-15,0 0 0,0 0 16,0 0-16,0 0 16,1 0-16,-44 0 62</inkml:trace>
  <inkml:trace contextRef="#ctx0" brushRef="#br0" timeOffset="23807.69">11663 3852 0,'21'0'16,"0"0"0,0 0-16,0 0 0,1 0 15,-1 0-15,0 0 0,0 0 16,0 0-16,0 0 0,1 0 16,-1 0-16,0 0 15,0 0 1,0 0 31,0 0-47</inkml:trace>
  <inkml:trace contextRef="#ctx0" brushRef="#br0" timeOffset="24748.15">12912 3768 0,'-22'0'15,"1"0"-15,0 0 16,0 0 0,0 0-16,0 0 15,-1 0 1,1-21-16,0-1 16,21 1-16,-21 21 15,21-21-15,-21 21 0,21-21 0,-21 0 16,21 0-1,0-1-15,0 1 0,0 0 16,0 0-16,0 0 0,0 0 16,0-1-16,21 22 0,0-21 15,0 0-15,0 0 0,0 21 0,1-21 16,-1 0-16,0 21 0,0 0 0,21 0 16,-20-22-16,-1 22 0,21 0 15,-21 0-15,0 0 0,1 0 0,-1 0 16,0 0-16,0 0 0,0 22 0,-21-1 15,21 0 1,-21 0-16,0 0 16,0 0-16,-21 1 0,0-1 0,0 0 15,0-21-15,0 21 0,-22 0 16,22 0-16,0 1 0,-21-1 0,20 0 16,-20 0-16,21 0 0,0 0 15,0 1-15,-22-1 0,22 0 0,0 0 16,21 0-16,-21 0 0,21 1 0,-21-1 15,21 0-15,-22 0 0,22 0 16,0 0-16,0 1 0,0-1 16,0 0-16,0 0 15,0 0-15,0 0 16,22-21 0,-1 0-16,0 0 0,0 0 0,0 0 15,0 0-15,1 0 16,-1 0-16,0 0 0,0 0 0,0-21 15,0 21-15,1-21 0,-1 0 0,0 21 16,0-21-16,0 21 0,0-21 16,1-1-16,-1 1 0,-21 0 15,21 21-15,-21-21 0,0 0 0,0 0 16,0-1-16,0 1 0,-21 0 16,0 0-16,-1 0 0,1 21 15,0-21-15,0 21 0,0 0 0,0 0 16,-1 0-16,1 0 0,0 0 15,0 0-15,0 0 0,0 0 16,-1 0-16,1 21 16,0-21-16,0 21 15,21 0-15,-21 0 16,0-21 0,21 21-16</inkml:trace>
  <inkml:trace contextRef="#ctx0" brushRef="#br0" timeOffset="29159.5">3492 6244 0,'-21'0'15,"0"0"1,21 21 0,-21-21-16,0 0 15,0 0-15,-1 0 16,22 22-16,-21-22 0,0 0 15,0 0-15,0 0 0,0 21 0,-1-21 16,1 0-16,0 0 0,0 0 16,0 0-16,0 0 0,-1 21 15,1-21-15,0 0 0,0 0 0,0 0 16,0 0-16,-1 0 16,1 0-16,0 0 15,0 0 1,42 0 31,0 0-47,0 0 15,1 0-15,20 0 16,-21 0-16,21 0 0,1-21 0,-1 21 16,0 0-16,22 0 0,-22 0 15,1 0-15,20 0 0,-21-21 0,1 21 16,20 0-16,-20 0 0,-1 0 0,0 0 15,-21 0-15,22 0 0,-22 0 16,21 0-16,-21 0 0,1 0 0,-1 0 16,0 0-16,0 0 31</inkml:trace>
  <inkml:trace contextRef="#ctx0" brushRef="#br0" timeOffset="29964.08">4635 6202 0,'0'-21'0,"-21"21"15,0 0-15,0-21 16,21-1-16,-21 1 15,21 0-15,0 0 16,0 0 0,21 0-16,0-1 15,0 22-15,0-21 0,1 21 16,-1 0-16,0-21 0,21 21 16,-21 0-16,1 0 0,-1 0 0,0 0 15,0 0-15,0 0 0,0 0 16,1 21-16,-1 0 0,0-21 0,-21 22 15,21-1-15,0 0 0,-21 0 0,21 0 16,-21 0-16,0 1 0,0 20 16,0-21-16,0 21 0,0-20 0,0 20 15,0-21-15,0 21 0,0 1 0,-21-22 16,0 21-16,0 1 0,0-1 16,0-21-16,-1 21 0,1 1 15,-21-22-15,21 21 0,-22-21 0,1 1 16,21-1-16,-21 0 0,-1 0 0,1 0 15,0 0-15,20 1 0,-20-22 16,21 0-16,-21 21 0,20-21 0,-20 0 16,21 0-16,-21 0 0,20 0 0,1 0 15,0-21-15,0-1 0,0 22 16,0-21-16,21 0 0,-22 0 0,1 0 16,0 0-16,21-22 0,0 22 15,-21 0-15,21 0 0,0 0 0,-21-22 16,21 22-16,0 0 0,0 0 0,0 0 15,0-1-15,21 22 0,0-21 16,0 21-16,0 0 0,1 0 0,-1 0 16,0 0-16,21 0 0,-21 0 15,22 0-15,-1 21 0,0 1 16,-20-1-16,20 0 0,0 0 0,1 0 16,-1 0-16,0 1 0,-21-1 0,22 0 15,-22 0-15,0-21 0,0 21 16,0 0-16,1-21 0,-1 22 0,0-22 15,0 0-15,0 21 0,0-21 0,1 0 16,-1 0 0,0 0-16,0 0 15,-21-21-15,21 21 0,-21-22 16,0 1-16,0 0 0</inkml:trace>
  <inkml:trace contextRef="#ctx0" brushRef="#br0" timeOffset="30651.71">5122 5313 0,'0'0'0,"0"-21"16,-21 21 0,0 0-1,21 21 1,0 0-16,0 0 0,0 0 16,0 1-16,0-1 0,0 0 0,0 21 15,0-21-15,0 22 0,0-22 16,0 0-16,0 21 0,0-20 0,0-1 15,0 0-15,0 21 0,0-21 16,0 1-16,0-1 16,0 0-16,0 0 15,-21-21 1,21-21 15,0 0-31,0 0 0,0-1 16,0 1-16,0 0 0,0-21 15,0 21-15,0-1 0,0-20 16,0 21-16,21 0 0,0-22 0,-21 22 16,21 0-16,0 0 0,1 0 0,-1 0 15,0-1-15,0 1 0,0 0 16,0 21-16,1 0 0,-1-21 16,0 21-16,0 0 0,0 0 0,0 0 15,1 21-15,20 0 0,-21 0 16,0 1-16,-21-1 0,21 0 0,-21 0 15,22 21-15,-22-20 0,0 20 16,0 0-16,0-21 0,0 22 0,0-22 16,0 21-16,0-21 0,0 1 0,0-1 15,0 0-15,0 0 0,-22 0 16,1 0-16,21-42 62,0 0-62</inkml:trace>
  <inkml:trace contextRef="#ctx0" brushRef="#br0" timeOffset="30979.54">5800 5588 0,'21'0'15,"0"0"17,0 0-32,0 0 0,0 0 15,1 0-15,-1 0 16,0 0-16,0 0 0,0 0 15,0 0-15,1 0 0,-1 0 0,0 0 16,0 0-16,0 0 16,0 0-1,-21-21 17</inkml:trace>
  <inkml:trace contextRef="#ctx0" brushRef="#br0" timeOffset="31351.52">6435 5249 0,'0'-21'15,"0"42"1,0 1 0,0-1-16,0 0 0,0 0 15,0 21-15,0-20 0,0 20 0,0 0 16,0 1-16,0-1 0,0 0 16,0-21-16,0 22 0,0-1 0,-22-21 15,22 22-15,0-22 0,-21 0 0,21 0 16,0 0-16,0 0 0,0 1 15,0-1-15,0-42 63,0-1-47</inkml:trace>
  <inkml:trace contextRef="#ctx0" brushRef="#br0" timeOffset="32016.66">8742 5779 0,'0'0'0,"0"-64"16,0 43-16,0 0 0,0 0 31,0 42-15,-21 0-16,21 0 16,-22 0-16,22 22 0,0-1 15,0 0-15,0 1 0,0 20 0,-21-21 16,21 22-16,-21-22 0,21 22 0,-21-1 15,21-20-15,0 20 16,-21-21-16,0 1 0,21-1 0,-22 0 0,22 1 16,0-1-16,0 0 0,0-20 15,0-1-15,0 0 16,0 0-16,0 0 16,0-42 15,0 0-31,22 0 0,-1 0 15</inkml:trace>
  <inkml:trace contextRef="#ctx0" brushRef="#br0" timeOffset="32512.07">9186 6202 0,'0'21'47,"0"0"-47,-21-21 0,21 21 0,0 1 15,-21-1-15,21 0 0,-21 21 16,21-21-16,0 1 0,0 20 0,-21-21 16,21 21-16,0-20 0,-22 20 0,22-21 15,0 0-15,0 0 0,0 1 16,0-1-16,0 0 0,22 0 15,-1-21-15,0 0 0,0 0 0,0 0 16,0 0-16,1 0 16,-1 0-16,0 0 0,0-21 15,0 21-15,-21-21 0,21 0 0,1-1 16,-1 1-16,0 0 0,0 0 0,-21-21 16,0 20-16,0-20 0,0 21 15,0-21-15,0 20 0,0-20 0,0 21 16,0-21-16,0 20 0,0 1 0,-21 0 15,21 0-15,-21 0 0,0 21 0,-1-21 16,1 21-16,0 0 16,0 0-16,0 0 15,0 0-15,-1 21 32,1-21-17</inkml:trace>
  <inkml:trace contextRef="#ctx0" brushRef="#br0" timeOffset="32849.87">8636 6075 0,'-21'0'16,"42"0"0,0 0-1,0 0-15,0 0 0,22 0 16,-22 0-16,21-21 0,1 21 0,-1 0 16,0 0-16,1-21 0,-1 21 0,-21 0 15,21 0-15,1 0 0,-22-22 16,21 22-16,-21 0 0,1 0 0,-1 0 15,0 0-15,0 0 0,0 0 16</inkml:trace>
  <inkml:trace contextRef="#ctx0" brushRef="#br0" timeOffset="33819.85">11896 6160 0,'-22'0'15,"1"0"-15,0-22 0,0 22 16,0 0-16,21-21 15,0 0 17,0 0-32,0 0 15,21 0 1,0-1-16,0 1 0,0 21 16,22-21-16,-22 0 0,0 21 0,21-21 15,-20 21-15,-1 0 0,21-21 16,-21 21-16,0 0 0,1 0 0,20 0 15,-21 0-15,0 21 0,-21 0 0,21 0 16,1 0-16,-1 0 0,-21 1 16,21 20-16,-21-21 0,0 21 15,0 1-15,0-22 0,0 21 0,0 1 16,-21-1-16,0 0 0,-1 1 0,1-1 16,0 0-16,0 1 0,-21-1 15,20 0-15,-20-21 0,21 1 0,-21 20 16,20-21-16,-20 0 0,21 0 0,0-21 15,-22 22-15,22-22 0,-21 0 16,21 0-16,0 0 0,-22 0 0,22 0 16,0 0-16,-21 0 0,20 0 0,1-22 15,0 1-15,0 0 16,0-21-16,21 21 0,-21-1 0,21-20 16,-22 21-16,22-21 0,0-1 15,0 22-15,0-21 0,0-1 0,0 22 16,0 0-16,0-21 0,22 21 15,-22-1-15,21 22 0,0 0 16,0 0-16,0 0 0,0 0 0,1 0 16,20 0-16,-21 22 0,21-1 15,1 0-15,-22 0 0,21 0 0,1 22 16,-22-22-16,21 0 0,-21 0 0,22 21 16,-22-20-16,0-1 0,0 0 15,21 0-15,-20-21 0,-1 21 0,21 0 16,-21-21-16,0 0 0,1 22 0,-1-22 15,0 0 1,0 0-16,0-22 16,-21 1-16,21 0 15,-21 0-15</inkml:trace>
  <inkml:trace contextRef="#ctx0" brushRef="#br0" timeOffset="34472.47">12615 5207 0,'0'0'0,"-21"-21"16,21 0-1,-21 21-15,0 0 16,21 21-16,0 0 16,0 0-16,0 22 0,0-22 15,0 0-15,0 21 0,0 1 0,0-22 16,-21 21-16,21-21 0,0 22 16,0-1-16,0-21 0,0 0 0,-22 22 15,22-22-15,0 0 0,0 0 16,0 0-16,0 0 0,0 1 15,0-44 32,0 1-47,0 0 0,0 0 16,0 0-16,0 0 0,0-22 0,0 22 16,0 0-16,0-21 0,0 20 15,22-20-15,-22 21 0,21 0 0,0-22 16,-21 22-16,21 0 0,0 0 0,0 0 15,1 0-15,-1 21 0,0 0 16,0 0-16,0 0 0,0 0 16,1 0-16,-1 0 0,0 0 0,0 21 15,0 0-15,-21 0 0,21 0 16,1 0-16,-22 1 0,21-1 0,-21 21 16,0-21-16,0 22 0,0-1 0,0-21 15,0 21-15,0 1 0,0-22 16,-21 0-16,21 21 0,-22-20 0,22-1 15,0 0-15,0 0 16,0-42 15,22 0-15,-22 0 0,21-1-16</inkml:trace>
  <inkml:trace contextRef="#ctx0" brushRef="#br0" timeOffset="34745.32">13271 5482 0,'0'21'0,"22"-21"46,-1 0-46,0 0 16,0 0-16,0 0 16,0 0-16,1 0 0,-1 0 15,0 0-15,0 0 32,0 0-32</inkml:trace>
  <inkml:trace contextRef="#ctx0" brushRef="#br0" timeOffset="35048.14">13864 5144 0,'-21'0'31,"21"21"-31,-21 0 16,21 0-16,0 21 0,0-20 15,0-1-15,0 0 0,0 21 16,0-21-16,0 1 0,-21-1 16,21 21-16,0-21 0,-22 0 0,22 1 15,0-1-15,-21 0 0,21 0 16,0 0-16,0 0 0,0 1 15,0-1-15,0 0 16</inkml:trace>
  <inkml:trace contextRef="#ctx0" brushRef="#br0" timeOffset="35539.86">14414 6414 0,'0'0'0,"-21"0"16,42 0 31,1 0-47,-1 0 0,21-22 15,-21 22-15,0 0 16,1 0-16,-1 0 0,21 0 0,-21 0 16,0 0-16,1 0 0,-1 0 0,0-21 15,0 21-15,0 0 16,0-21-1,1 21-15,-1-21 16</inkml:trace>
  <inkml:trace contextRef="#ctx0" brushRef="#br0" timeOffset="36307.87">15473 6223 0,'0'0'16,"0"-21"0,0 0-16,0 0 0,0-1 15,21 1-15,-21 0 0,0 0 0,0 0 16,0 0-16,0-1 0,0 1 15,21 0-15,-21 0 16,0 42 31,0 0-47,0 0 0,0 1 16,0-1-16,0 0 0,0 0 0,0 21 15,0-20-15,0 20 0,0-21 0,0 21 16,0-20-16,0 20 0,0-21 15,0 21-15,0-20 0,0 20 0,-21-21 16,21 0-16,0 0 0,0 1 0,0-1 16,-21 0-16,21 0 0,0 0 15,0 0-15,0 1 0,0-1 16,0 0-16,0 0 16,0 0-16,-21-21 0,21 21 15,0 1-15,0-1 16,-22-21 15,1 0-15,0 0-16,0 0 0,0 0 15,0 0-15,-1 0 0,1 0 0,0 0 16,0 0-16,0 0 0,0 0 0,-1 0 16,1 0-16,0 0 0,0 0 15,0 0-15,0 0 16,-1 0-1,44 0 1,-1 0-16,0 0 16,0 0-16,0 0 0,22 0 0,-22 0 15,21 0-15,-21 0 0,22 0 0,-1 0 16,-21 0-16,21 0 0,-20 0 16,-1 0-16,0 0 0,0 0 0,21-21 15,-20 21-15,-1 0 0,0 0 16,0 0-1,-21-22 1,0 1 0</inkml:trace>
  <inkml:trace contextRef="#ctx0" brushRef="#br0" timeOffset="36935.51">14393 6456 0,'-21'0'0,"42"0"0,-63 0 0,21 0 15,0 0-15,-1 0 0,1 0 16,0 0-16,0 0 0,0 0 16,0 0-16,42 0 62,0 0-46,21 0-16,-21 0 0,22 0 0,-22 0 15,21 0-15,1 0 0,-1 0 0,0 0 16,1 0-16,-1 0 0,0 0 16,-21 0-16,22 0 0,-1 0 0,-21 0 15,22-21-15,-22 21 0,0 0 0,0 0 16,0 0-16,0 0 0</inkml:trace>
  <inkml:trace contextRef="#ctx0" brushRef="#br0" timeOffset="38703.93">2307 4720 0,'0'0'0,"-21"-21"0,21 0 16,-21 0-16,0 0 0,21-22 15,0 22-15,0 0 0,-22 0 0,22 0 16,-21-1-16,21 1 0,-21 0 15,0 21-15,21-21 16,-21 21-16,0 0 16,-1 0-16,1 21 15,0 0-15,0 0 16,21 1-16,-21-1 0,21 0 16,0 21-16,-21 1 0,21-1 15,-22 0-15,22 22 0,-21-1 0,21 22 16,0-22-16,0 22 0,-21 0 15,21-1-15,0 22 0,0 0 16,0 0-16,0-21 0,0 20 0,0 1 16,0 0-16,0 0 0,0 0 0,0-22 15,0 22-15,0-21 0,0 21 16,0-22-16,0 1 0,0 0 0,0-1 16,0-20-16,0 21 15,0-22-15,0 1 0,0-1 0,0 1 16,0-1-16,0-21 0,0-20 15,0 20-15,0-21 0,0 0 0,0 0 16,-21-21-16,21-21 16,0 0-16,0 0 0,-21 0 15,21-22-15,-21 1 0,21 0 0,0-22 16</inkml:trace>
  <inkml:trace contextRef="#ctx0" brushRef="#br0" timeOffset="41095.64">2138 4890 0,'0'0'0,"0"-22"0,0 1 16,0 0-16,0 0 16,0 0-16,0 0 15,21 21 1,0-22-16,0 22 0,0-21 16,1 21-16,-1-21 15,0 21-15,0 0 0,0 0 16,0 0-16,-21-21 0,22 21 15,-1 0-15,0 0 0,0 0 0,21 0 16,-20 0-16,-1 0 0,21 0 16,-21 0-16,22 0 0,-1 0 0,0 0 15,1 0-15,-1 0 0,0-21 0,1 21 16,-1 0-16,0 0 0,1 0 16,-1 0-16,0 0 0,22 0 0,-22 0 15,22 0-15,-22 0 0,21 0 16,1 0-16,-1 0 0,1 0 15,21 0-15,-1 0 0,-20 0 0,20 0 16,1 0-16,21 0 0,-21 0 16,20 0-16,1 0 0,0 0 0,0 0 15,0 0-15,0 0 0,-1 0 0,1 0 16,0 0-16,0 0 0,21 0 16,-21 0-16,0 0 0,-1 0 0,1 0 15,0 0-15,21 0 0,-21 0 16,0 21-16,0-21 0,-1 0 15,22 0-15,-21 0 0,21 0 0,0 21 0,-21-21 16,21 0-16,-21 0 0,21 0 16,-21 0-16,21 21 0,0-21 15,0 0-15,-21 0 0,21 0 0,-22 0 16,22 21-16,-21-21 0,21 22 16,-21-22-16,21 0 0,-21 0 0,21 21 15,-21-21-15,0 0 0,21 21 0,-22-21 16,22 0-16,0 21 0,0-21 15,0 0-15,0 21 0,0-21 0,-21 0 16,21 21-16,0-21 0,0 0 0,0 0 16,0 22-16,-21-22 0,21 0 15,0 0-15,-21 21 0,21-21 0,0 0 16,-21 0-16,21 0 0,0 21 16,0-21-16,-21 0 0,21 0 15,-22 0-15,22 21 0,0-21 0,0 0 16,0 0-16,0 0 0,-21 0 0,21 0 15,-21 0-15,21 0 0,-21 0 16,21 0-16,-21 0 0,21 0 0,-21 0 16,-1 0-16,1 0 0,0 0 0,0 0 15,0 0-15,0 0 0,-1 0 16,1 0-16,-21 0 0,21 0 0,0 0 16,-1 0-16,1 0 0,-21 0 15,21 0-15,-22 0 0,1 0 16,0 0-16,21 0 0,-22 0 0,-20 0 15,20 0-15,1 0 0,-21 0 16,-1 0-16,1 0 0,-1 0 0,1 0 16,-1 0-16,-21 0 0,1 0 0,20 0 15,-20 0-15,-1 0 0,0 0 16,22 0-16,-22 0 0,0 0 0,1 0 16,-22 0-16,21 0 0,1 0 0,-22 0 15,0 0-15,21 0 0,-21 0 16,1 0-16,-1 0 0,0 0 15,0 0-15,-21 21 16,0 0 0,0 1-16,0-1 0,0 0 15,0 0-15,0 0 0,0 0 16,0 22-16,0-22 0,0 21 0,0 1 16,0-22-16,0 21 0,0 0 0,0 1 15,0-1-15,0 22 0,0-22 16,-21 21-16,0-20 0,21 20 0,0 1 15,0-1-15,-21 1 0,21-22 0,-22 22 16,22-1-16,-21 22 0,21-22 16,0 1-16,0 20 0,0-20 0,0 21 15,0-22-15,0 1 0,0-1 0,0 1 16,0-1-16,0-21 0,21 22 16,1-1-16,-1-20 0,-21-1 15,21 22-15,-21-22 0,21 0 0,-21 1 16,21-1-16,0-21 0,-21 21 0,0-20 15,0 20-15,0-21 0,22 0 16,-22 0-16,0 1 0,0-1 0,0 0 16,0 0-16,0 0 0,-22-21 15,1 21-15,0-21 16,0 0-16,0 0 0,0 0 16,-1 22-16,-20-22 0,21 0 0,-21 0 15,20 0-15,-20 0 0,0 0 0,-1 0 16,1 0-16,0 0 0,-22 0 15,22 0-15,-22 0 0,22 0 16,-21 0-16,-1-22 0,1 22 0,-22 0 16,21-21-16,-20 21 0,-1 0 0,0 0 15,1 0-15,-1 0 0,0 0 0,-20 0 16,20 0-16,0 0 0,-21 0 16,1 0-16,-1 0 0,0 0 0,0 0 15,0 0-15,0 0 0,1 0 0,-22 0 16,21 0-16,-21 0 0,21 0 0,-21 0 15,0 0-15,21 0 0,-21 0 16,0 0-16,0 0 0,0 0 0,0 21 16,0-21-16,0 0 0,0 0 15,0 0-15,0 0 0,0 0 0,21 0 16,-21 0-16,0 0 0,0 0 16,0 0-16,0 0 0,0 0 0,21 0 15,-21 0-15,-21 0 0,21 0 0,0 0 16,0 0-16,0 0 0,0 0 0,0 0 15,21 0-15,-21 0 0,0 0 0,22 0 16,-22 0-16,21 0 0,-21 0 16,21 0-16,0 0 0,0 0 0,-21 0 15,21 0-15,1 0 0,-1 0 0,0 0 16,-21 0-16,21 0 0,0 0 0,0 0 16,1 0-16,-1 0 15,0 0-15,0 0 0,0 0 0,-21 0 16,21 0-16,1 0 0,-1 0 0,21 0 15,-21 0-15,0 0 0,1 0 0,-1 0 16,21 0-16,-21 0 0,0 0 16,1 0-16,20 0 0,-21-21 0,21 21 15,-20 0-15,20 0 0,-21 0 0,21 0 16,1 0-16,-22-21 0,21 21 0,1 0 16,-22 0-16,21 0 0,0 0 15,1 0-15,-1 0 0,22 0 0,-22 0 16,0 0-16,1 0 0,20 0 15,-21 0-15,1 0 0,20 0 0,-20 0 16,20 0-16,-21 0 0,22 0 16,-1 0-16,-20 0 0,20 0 0,1 0 15,-1 0-15,-20 0 0,20 0 0,1 0 16,-1 0-16,1 0 0,-22 0 16,21 0-16,1 0 0,-1 0 0,22 0 15,-21 0-15,-1 0 0,22 0 0,-22 0 16,22 0-16,-22 0 15,22 0-15,-21 0 0,20 0 0,1 0 0,0 0 16,-1 0-16,1 0 0,0 0 16,-1 0-16,1 0 0,0 0 15,-1 0-15,1 0 0,21 0 0,-22 0 16,22 0-16,0 0 0,0 0 0,0 0 16,0 0-16,-1 0 0,1-21 15,0 21-15,0 0 16,0-21-1,21 0 32,21 21 94,0 21-141</inkml:trace>
  <inkml:trace contextRef="#ctx0" brushRef="#br0" timeOffset="49831.84">2709 10605 0,'0'0'0,"-21"0"16,0 0-16,0 0 15,0 0-15,21 21 0,-22-21 16,1 0-16,42 21 47,1-21-47,-1 0 0,0 0 15,0 0-15,21 0 0,-20 0 0,20 0 16,0 0-16,1 0 0,-1 0 0,-21 0 16,21 0-16,-20 0 0,20 0 15,-21 0-15,21 0 0,-20 0 0,-1 0 16,0 0-16,0 0 0,0 0 0,0 0 16,1 0-1,-22-21 79</inkml:trace>
  <inkml:trace contextRef="#ctx0" brushRef="#br0" timeOffset="50704.38">4127 10287 0,'-21'0'15,"21"-21"-15,-21 21 16,0 0 0,21-21-16,-21 21 0,21-21 15,0-1-15,0 1 16,0 0-1,0 0-15,0 0 16,0 0-16,21-1 0,-21 1 16,21 0-16,0 21 0,0-21 15,22 0-15,-22 21 0,0-21 0,0 21 16,22 0-16,-22 0 0,21 0 0,-21 0 16,0 0-16,22 0 0,-22 0 15,21 0-15,-21 21 0,1-21 0,20 21 16,-21 0-16,0 0 0,0 0 0,1 1 15,-22-1-15,0 21 0,21-21 16,-21 22-16,0-22 0,0 21 16,0 0-16,0 1 0,0-1 0,0 0 15,-21 1-15,-1-1 0,1 0 16,-21 1-16,21-1 0,0-21 0,-22 22 16,22-1-16,-21 0 0,-1-21 0,22 22 15,-21-22-15,0 0 0,20 21 16,-20-20-16,21-22 0,0 21 0,-22 0 15,22-21-15,0 0 0,0 0 0,0 0 16,0 0-16,-1 0 0,1 0 16,0 0-16,0-21 0,21 0 15,-21 21-15,21-22 0,0 1 0,0 0 16,0 0-16,0-21 0,0 20 16,0 1-16,0 0 0,0 0 15,0 0-15,0 0 0,21-1 0,0 1 16,0 0-16,0 21 0,1 0 15,-1 0-15,0 0 0,0 0 16,21 0-16,-20 0 0,20 0 0,0 0 16,-21 21-16,22 0 0,-1 1 0,-21-22 15,22 21-15,-22 0 0,0 0 16,0 0-16,0 0 0,0-21 0,1 22 16,-1-1-16,0-21 0,-21 21 0,21 0 15,0-21-15,-21 21 16,21-21-1,1 0 1,-22-21 15,0 0-31,0 0 16</inkml:trace>
  <inkml:trace contextRef="#ctx0" brushRef="#br0" timeOffset="51532.3">5059 9356 0,'-21'0'0,"-1"-21"16,1 21-16,0 0 15,0 0-15,0 0 0,0-22 0,-1 22 16,1 0-16,0-21 0,0 0 0,0 21 16,0-21-16,21 0 15,-22 21-15,22-21 0,0-1 0,0 1 16,0 0-16,22 0 15,-1 0-15,0 0 0,21-1 16,-21 1-16,22 0 0,-22 21 0,21-21 16,-21 21-16,22 0 0,-22 0 0,21 0 15,-21 0-15,1 0 0,-1 21 16,-21 0-16,0 0 16,0 22-16,-21-1 0,-1 0 0,-20 1 15,0-1-15,21 0 0,-22 1 16,22 20-16,-21-20 0,21-1 15,-1 0-15,1 1 0,21-1 0,0-21 0,0 21 16,0-20-16,0-1 16,0 0-16,0 0 0,21 0 15,1-21-15,-1 0 0,0 0 16,0 0-16,21-21 0,-20 21 16,-1-21-16,0 0 0,21 0 0,-21-1 15,1 1-15,-1 0 0,0 0 0,-21 0 16,0 0-16,0-1 0,0 1 15,0 0-15,0 0 0,0 0 0,0 0 16,-21-1-16,0 22 0,-1-21 0,1 21 16,-21 0-16,21 0 0,0 0 0,-22 0 15,22 0-15,0 0 16,0 0-16,0 0 0,-1 0 0,1 0 16,21 21-16,0 1 31,21-22-16,1 0-15,-1 0 0,21-22 16</inkml:trace>
  <inkml:trace contextRef="#ctx0" brushRef="#br0" timeOffset="51772.16">5461 9356 0,'21'0'32,"0"0"-32,0 0 15,1 0-15,-1 0 0,0 0 16,0 0-16,0 0 0,0 0 16,1-21-16,-1 21 0,0 0 0,0 0 15,-21-22-15,21 22 16,-21-21-1</inkml:trace>
  <inkml:trace contextRef="#ctx0" brushRef="#br0" timeOffset="52097.69">6159 8932 0,'0'0'0,"0"22"47,-21 20-47,21-21 15,0 0-15,-21 22 0,21-1 16,0 0-16,0-21 0,0 22 0,0-1 16,0 0-16,-21-20 0,21 20 15,0-21-15,0 0 0,0 0 0,-21 22 16,21-22-16,0 0 15,0 0-15,0 0 0</inkml:trace>
  <inkml:trace contextRef="#ctx0" brushRef="#br0" timeOffset="52964.81">8721 9864 0,'0'0'0,"0"-21"0,0-1 0,0-41 16,0 42-16,0 0 15,0-1-15,0 1 0,0 0 16,-22 0-16,22 42 31,-21-21-15,21 42-16,0-20 0,0 20 0,0 0 15,0 1-15,0-1 0,-21 21 0,0-20 16,21-1-16,0 22 0,-21-22 16,21 21-16,-21-20 0,21-1 0,-22 22 15,22-22-15,0-21 0,0 21 0,0 1 16,-21-22-16,21 0 0,0 0 15,0 0-15,0 1 0,0-1 0,0 0 16,0 0-16,0-42 47,21 0-47,1 0 0,-1-1 0</inkml:trace>
  <inkml:trace contextRef="#ctx0" brushRef="#br0" timeOffset="53399.59">9165 10054 0,'0'0'15,"0"21"17,-21 1-32,0-1 15,21 0-15,-21 21 0,-1-21 16,22 22-16,0-1 0,-21-21 0,0 22 15,21-1-15,0-21 0,0 21 16,0-20-16,0 20 0,0-21 0,0 0 16,0 0-16,21-21 0,0 22 0,1-22 15,-1 0-15,0 0 0,0 0 16,0 0-16,22 0 0,-22 0 0,0-22 16,0 22-16,21-21 0,-20 0 0,-1 0 15,0 0-15,0-22 0,0 22 0,-21 0 16,0-21-16,0 21 0,0-22 15,0 22-15,0-21 0,0 21 0,0-22 16,0 22-16,-21 0 0,0 0 16,0 0-16,0-1 0,-1 22 15,1-21-15,-21 21 0,21 0 0,0 0 16,-1 0-16,1 0 0,0 0 16,0 0-16,0 0 0,21-21 15,0 0 1,0 0-1</inkml:trace>
  <inkml:trace contextRef="#ctx0" brushRef="#br0" timeOffset="53660.44">8699 9800 0,'0'0'0,"22"0"31,-1 0-31,21 0 0,0-21 0,1 21 16,20-21-16,-20 21 0,20 0 15,-21-21-15,22 21 0,-1-21 0,-20 21 16,-1 0-16,0 0 0,22-22 0,-43 22 16,21-21-16,1 21 0,-22 0 15,21 0-15,-21 0 0,1 0 0,-1 0 31,-21 21-15</inkml:trace>
  <inkml:trace contextRef="#ctx0" brushRef="#br0" timeOffset="54588.42">11790 9927 0,'0'-21'31,"0"0"-16,0 0 1,-21 21-16,21-21 16,0-1-1,0 1-15,0 0 16,0 0-16,0 0 16,21 21-16,0-21 0,0-1 15,0 1-15,0 21 0,1 0 16,-1-21-16,0 21 0,21 0 0,-21 0 15,1 0-15,-1 0 0,0 0 16,0 21-16,0 0 0,0-21 0,1 22 16,-1-1-16,0 21 0,-21-21 0,0 0 15,21 22-15,-21-1 0,0-21 16,0 22-16,0-22 0,0 21 0,0 0 16,0 1-16,0-22 0,-21 21 0,0 1 15,0-22-15,-1 21 0,1 0 0,-21 1 16,21-22-16,-22 21 0,1-21 15,21 22-15,-21-22 0,-1 0 0,1 0 16,21 0-16,-22 1 0,22-22 16,0 21-16,-21-21 0,21 0 15,-1 0-15,1 0 0,0 0 0,21-21 16,-21 21-16,21-22 0,-21 1 16,21 0-16,0 0 0,0 0 0,0-22 15,0 22-15,0-21 0,0 21 16,0 0-16,0-22 0,0 22 0,0 0 15,21 0-15,0 0 0,-21-1 0,21 1 16,0 21-16,1 0 0,-1 0 16,0 0-16,0 0 0,0 0 15,22 0-15,-22 21 0,0 1 0,0-1 16,0 0-16,22 0 0,-22 0 16,0 0-16,0 1 0,21-1 15,-20 0-15,-1 0 0,21-21 0,-21 21 16,0 0-16,22 1 0,-22-22 0,0 21 15,0-21-15,22 0 0,-22 21 0,0-21 16,0 0-16,0 0 0,0 0 16,1 0-16,-1 0 0,0-21 15,-21 0 1,0-1-16,0 1 0</inkml:trace>
  <inkml:trace contextRef="#ctx0" brushRef="#br0" timeOffset="55467.93">12954 9186 0,'-42'0'15,"20"-21"-15,1 21 0,0-21 16,0 21-16,0-21 0,0 0 16,-1 0-16,1-1 0,21 1 15,-21 0-15,21 0 16,0 0-16,0 0 0,0-1 0,0 1 16,0 0-16,0 0 0,21 0 0,0 0 15,1-1-15,20 1 16,-21 21-16,21-21 0,1 21 0,-22 0 0,21 0 15,-21 0-15,1 0 0,20 21 16,-21 0-16,-21 22 16,0-22-16,0 21 0,0 1 0,-21-1 15,0 0-15,0 1 0,-1-1 0,1 0 16,0 1-16,0-1 0,0 0 16,0-21-16,-1 22 0,22-22 0,-21 0 15,21 0-15,0 0 0,0 1 0,21-1 16,1-21-16,-1 0 15,0 0-15,0 0 0,0 0 16,22 0-16,-22-21 0,0-1 0,0 22 16,0-21-16,22 0 0,-43 0 0,21 21 15,0-21-15,-21 0 0,0-1 16,0 1-16,0 0 0,0 0 16,-21 21-16,0-21 0,-22 0 0,22-1 15,-21 22-15,-1 0 0,1 0 0,21 0 16,-21 0-16,-1 0 0,22 0 15,0 0-15,0 0 0,0 0 0,-1 22 16,22-1-16,0 0 16,22-21-1,-1 0-15,0 0 16,21 0-16,-21 0 0,22 0 0,-1 0 16</inkml:trace>
  <inkml:trace contextRef="#ctx0" brushRef="#br0" timeOffset="55679.84">13462 9123 0,'21'0'47,"0"0"-32,0 0-15,1 0 16,-1 0-16,-21-21 0,21 21 15,0 0-15,0-21 0,0 21 0,1 0 16,-1-22-16,0 1 0,0 21 0,0-21 16,0 21-16,1-21 0</inkml:trace>
  <inkml:trace contextRef="#ctx0" brushRef="#br0" timeOffset="55926.79">14055 8636 0,'0'21'16,"0"0"-1,0 1-15,0-1 0,0 21 16,0-21-16,0 22 0,0-1 0,0-21 16,0 21-16,0 1 0,0-22 0,0 21 15,0-21-15,-22 1 0,22-1 16,0 0-16,0 0 0,0 0 0,0 0 15,0 1-15,0-1 0,0 0 16,0 0 0</inkml:trace>
  <inkml:trace contextRef="#ctx0" brushRef="#br0" timeOffset="56411.03">14372 10160 0,'0'0'15,"21"0"32,0 0-47,22 0 0,-22 0 0,0 0 0,0 0 16,0 0-16,1 0 0,-1 0 15,0 0-15,0 0 0,0 0 16,0 21-16,1-21 0,-1 0 16,0 0-16,0 0 31,0 0-31,0 0 15,1-21 1</inkml:trace>
  <inkml:trace contextRef="#ctx0" brushRef="#br0" timeOffset="56775.64">15409 9610 0,'0'0'16,"21"-21"-16,-21-1 0,0 1 15,0 42 17,0 1-17,0 20-15,0-21 0,0 21 16,0 1-16,0-1 0,0 0 0,0 1 15,0-1-15,0 0 0,0 1 16,0-1-16,0 0 0,0-20 0,0 20 16,0 0-16,0 1 0,-21-22 0,21 21 15,0-21-15,0 0 0,0 1 0,0 20 16,-21-42-16,21 21 0,0 0 16,-21-21-16,21 21 0</inkml:trace>
  <inkml:trace contextRef="#ctx0" brushRef="#br0" timeOffset="57776.39">3090 12488 0,'-21'0'0,"21"22"0,-21-22 16,42 0 15,0 0-15,0 0-16,1 0 0,-1 0 15,0 0-15,0 0 0,0 0 0,0 0 16,1 0-16,-1 0 0,0 0 0,0 0 16,21 0-16,-20 0 0,-1 0 15,0 21-15,0-21 0,0 0 16,0 0-16,1 0 0,-1 0 0,0 0 15</inkml:trace>
  <inkml:trace contextRef="#ctx0" brushRef="#br0" timeOffset="58451.49">4487 12383 0,'0'-22'47,"0"1"-31,21 0-16,1 21 15,-22-21-15,21 0 0,0 0 0,0-1 16,0 1-16,0 21 0,22-21 0,-22 0 15,21 0-15,-21 0 0,22 21 16,-22 0-16,21-22 0,-21 22 0,1 0 16,20 0-16,-21 22 0,0-1 0,0 0 15,1 21-15,-1 1 0,0-22 16,-21 21-16,0 0 0,0 22 0,0-22 16,0 1-16,0 20 0,-21-21 0,-22 22 15,22-22-15,0 1 16,-21 20-16,21-21 0,-22 1 0,1-1 15,0 0-15,-1 1 0,1-1 0,-22-21 16,22 22-16,0-22 0,-22 0 16,22 0-16,-22 0 0,22-21 0,0 0 15,-22 21-15,22-21 0,0 0 0,-1 0 16,1 0-16,21-21 0,-22 0 16,22 0-16,0 0 0,0 0 0,0-22 15,0 22-15,21-21 0,0-1 16,0 1-16,0 21 0,0-21 0,0-1 15,21 22-15,0-21 0,-21 21 0,42-1 16,-21 22-16,1-21 16,-1 21-16,21 0 0,-21 0 0,22 0 15,-1 21-15,-21 1 0,21-1 0,1 0 16,-1 0-16,-21 21 0,22-20 16,-22 20-16,21-21 0,-21 21 0,0-20 15,1-1-15,-1 21 0,0-21 0,0 0 16,0 1-16,0-1 0,1-21 15,-1 21-15,0-21 0,0 0 16,0 0-16,0 0 0,1 0 16,-1 0-16,0-21 0,-21 0 15,21-1-15,0 1 0,0-21 0</inkml:trace>
  <inkml:trace contextRef="#ctx0" brushRef="#br0" timeOffset="58926.22">5376 11705 0,'0'0'16,"-42"0"0,21 0-16,21 21 15,0 1 1,0-1-16,21-21 15,0 0-15,0 0 0,0 0 0,1 0 16,-1 0-16,0 0 0,21 0 0,-21 0 16,22 0-16,-22 0 0,21-21 15,-21 21-15,22-22 0,-22 22 0,21-21 16,-21 0-16,1 21 0,-1-21 0,0 0 16,0 0-16,-21-1 15,0 1-15,-21 21 16,0 0-16,0 0 15,-1 0-15,1 21 0,21 1 16,-21-1-16,0 0 0,21 0 0,0 21 16,0 1-16,-21-22 0,21 42 15,0-20-15,-21-1 0,21 0 16,0 1-16,0-1 0,0 0 0,0-20 16,0 20-16,0-21 0,0 0 0,0 0 15,0 1-15,0-1 0,0 0 16,0-42 15,0 0-31,0-1 16</inkml:trace>
  <inkml:trace contextRef="#ctx0" brushRef="#br0" timeOffset="59128.1">5440 12065 0,'21'-21'31,"21"21"-31,-21 0 0,22-21 16,-22 21-16,21-21 0,1 21 0,-22 0 15,21-22-15,0 22 0,-20 0 0,20-21 16,-21 21-16,0 0 0,0 0 16,1 0-16,-1 0 15</inkml:trace>
  <inkml:trace contextRef="#ctx0" brushRef="#br0" timeOffset="59700.15">8509 12150 0,'0'0'0,"21"-21"0,-21-1 0,42-41 15,-20 42 1,-1 21-16,-21 21 31,0 0-31,0 21 16,0-20-16,0 20 0,-21 0 15,-1 1-15,1-1 0,21 0 0,-21 22 16,0-22-16,0 0 0,21 22 0,-21-22 16,-1 1-16,22 20 0,0-21 15,-21 1-15,21-1 0,-21 0 16,21 1-16,0-22 0,0 21 0,0-21 15,0 1-15,0-1 0,0 0 16,21-21 0,0-21-1,1 0-15,-22-1 0</inkml:trace>
  <inkml:trace contextRef="#ctx0" brushRef="#br0" timeOffset="60128.41">8953 12573 0,'0'0'0,"-21"21"16,21 64-1,-21-64-15,21 0 0,0 22 0,0-22 16,-21 0-16,21 0 0,0 0 0,0 0 15,0 1-15,0-1 0,0 0 0,0 0 16,21-21 0,0 0-16,0 0 0,1 0 15,-1 0-15,0-21 0,0 21 0,0-21 16,0 0-16,1-1 0,-22 1 16,21 0-16,0 0 0,-21 0 15,0-22-15,0 22 0,0 0 0,0-21 16,0 21-16,0-1 0,0 1 0,-21 0 15,0 0-15,-1 0 0,1 0 16,0 21-16,0 0 0,0 0 0,0-22 16,-1 22-16,1 0 0,0 0 0,0 0 15,0 0-15,0 0 0,-1 0 16,1 0-16,0 0 0,0 0 16,0 0-1,0 0-15</inkml:trace>
  <inkml:trace contextRef="#ctx0" brushRef="#br0" timeOffset="60400.25">8234 12298 0,'0'0'0,"21"0"31,21 0-31,-21 0 0,1 0 0,20 0 16,0 0-16,1-21 15,-1 21-15,0 0 0,1-21 0,-1 21 16,0 0-16,1 0 0,-1-22 0,0 22 16,-21 0-16,22 0 0,-22 0 15,0 0-15,0 0 0,0 0 0,1 0 16,-1 0-16,0 0 15</inkml:trace>
  <inkml:trace contextRef="#ctx0" brushRef="#br0" timeOffset="61131.83">11472 12361 0,'0'0'0,"-21"-21"16,0 0-16,0 0 16,21 0-16,0 0 0,0-1 15,0 1-15,0 0 16,0 0-16,21 0 0,0 21 0,0-21 16,0 21-16,1-22 0,-1 22 15,0 0-15,0 0 0,-21 22 16,21-1-16,0 0 0,1 0 15,-1 21-15,0 1 0,0-22 16,-21 21-16,21 1 0,-21 20 0,0-21 16,0 1-16,0-1 0,0 0 0,0 1 15,-21 20-15,0-20 0,0-1 16,-22 0-16,22 1 0,-21-1 0,0-21 16,20 21-16,-20-20 0,0-1 0,-1 0 15,1 0-15,21 0 0,-21-21 16,-1 0-16,22 0 0,-21 0 0,-1 0 15,22 0-15,-21 0 0,21-21 0,0 21 16,-22-21-16,22 0 0,0 0 16,21-22-16,0 22 0,-21-21 0,21 21 15,0-22-15,0 1 0,0 0 16,0 20-16,0-20 0,0 21 0,21 0 16,-21 0-16,21-1 0,0 22 15,0 0-15,1 0 0,-1 0 0,0 0 16,0 0-16,0 22 0,22 20 0,-22-21 15,0 0-15,0 22 0,21-22 16,-20 21-16,-1-21 0,0 22 0,0-22 16,0 21-16,0-21 0,1 0 0,-1 22 15,0-22-15,0 0 0,0-21 0,-21 21 16,21-21-16,1 0 0,-22 21 16,21-21-16,0 0 0,0 0 15,-21-21-15,21 21 0,0-21 16,1 0-16,-1 0 0</inkml:trace>
  <inkml:trace contextRef="#ctx0" brushRef="#br0" timeOffset="61595.57">12150 11684 0,'0'0'0,"0"-21"0,0 0 0,0 0 15,-22 21-15,22 21 32,0 0-32,0 0 15,0 0-15,22-21 0,-1 21 16,0-21-16,0 0 0,0 0 0,0 0 16,1 0-16,20 0 0,-21 0 15,21 0-15,-20 0 0,-1 0 0,0 0 16,21-21-16,-21 21 0,1-21 0,-1 0 15,0 21-15,-21-21 0,0 0 16,21 21-16,-21-22 0,0 1 0,0 0 16,-21 21-1,0 0-15,0 0 16,-1 21-16,22 0 16,-21 1-16,0-1 0,0 0 0,21 21 15,0 1-15,-21-22 0,21 21 0,-21 0 16,-1 1-16,22-1 0,0 0 15,0 1-15,-21-1 0,21-21 0,0 22 16,0-22-16,0 0 0,0 0 0,0 0 16,0 0-16,0-42 31</inkml:trace>
  <inkml:trace contextRef="#ctx0" brushRef="#br0" timeOffset="61825.95">12150 12023 0,'-22'0'0,"44"0"32,-1 0-32,0 0 0,0 0 15,0 0-15,0 0 0,1 0 0,-1 0 16,0 0-16,0 0 0,0 0 15,0 0-15,1 0 0,-1 0 16,0 0-16,0 0 0,0 0 16,0 0-16,1 0 15,-1 0-15</inkml:trace>
  <inkml:trace contextRef="#ctx0" brushRef="#br0" timeOffset="62267.8">12827 12827 0,'0'0'0,"0"21"0,21-21 47,0 0-31,0 0-16,1 0 0,-1 0 0,0 0 15,0 0-15,0 0 0,0 0 0,1 0 16,-1 0-16,0 0 0,0 0 16,0-21-16,0 21 0,1 0 15,-22-21 1,21 21-16</inkml:trace>
  <inkml:trace contextRef="#ctx0" brushRef="#br0" timeOffset="62643.91">13737 12171 0,'0'0'0,"0"-21"16,0 42 15,-21 0-31,21 0 16,0 0-16,0 22 0,0-22 16,0 21-16,0 1 0,0-1 15,0 0-15,0-21 0,0 22 0,0-1 16,0 0-16,0 1 0,0-1 0,0 0 15,0 1-15,0-1 0,0-21 16,-21 22-16,21-22 0,0 0 0,-21 21 16,21-21-16,0 1 0,0-1 15,0 0 1,0-42 31,0 0-47,0-1 15</inkml:trace>
  <inkml:trace contextRef="#ctx0" brushRef="#br0" timeOffset="63951.92">2011 13970 0,'0'0'0,"-21"0"0,-1 0 0,1-21 16,0 21-16,0 0 15,0 0-15,0-21 0,-1 21 16,1 0 0,21-21-16,-21 21 15,21-22 1,21 1-1,0 21-15,1 0 0,20 0 0,-21 0 16,21-21-16,1 21 0,-1 0 16,22 0-16,-1 0 0,1 0 0,20 0 15,-20 0-15,42-21 0,-22 21 16,22 0-16,-21 0 0,21 0 0,21 0 16,-22 0-16,22 0 0,22 0 15,-22 0-15,0 0 0,21 0 0,0 0 16,0 0-16,0 0 0,22 0 0,-22 0 15,21 0-15,0 0 0,-20 0 16,41 0-16,-21 0 0,1 0 16,20 0-16,-20 0 0,20 0 0,1 0 15,-1 0-15,1 0 0,-1 21 0,1-21 16,-1 0-16,1 0 0,-1 0 16,1 0-16,20 0 0,-20 0 0,20 0 15,1 0-15,0 0 0,-22 0 0,22 0 16,0-21-16,-1 21 0,1 0 15,-22 0-15,22-21 0,-21 21 16,-1 0-16,1-21 0,-1 21 0,1-22 16,-22 22-16,21 0 0,-20 0 0,-1 0 15,0-21-15,-20 21 0,-1 0 16,-21 0-16,0 0 0,0 0 0,0 0 16,-21 0-16,-1 0 0,1 0 0,-21 0 15,0 0-15,-22 0 0,1 0 16,-22 0-16,0 0 0,1 0 0,-22 0 15,0 0-15,0 0 0,-42 0 47,0 0-47,0 0 0,-22 0 16</inkml:trace>
  <inkml:trace contextRef="#ctx0" brushRef="#br0" timeOffset="90255.82">2201 15409 0,'0'0'16,"-21"0"-16,0 0 0,0 0 0,0 0 15,-1 0-15,1 0 0,0 0 16,0 0-16,0 0 0,0 0 16,-1 0-16,1 0 0,0 0 15,0 0 1,0 0-16,0 0 16,-1 0-16,22 22 46,22-22-30,-1 0-16,0 0 0,21 0 16,-21 0-16,22 0 0,-1 0 15,22 0-15,-22 0 0,21 0 0,1-22 16,-1 22-16,-20 0 0,20 0 16,-20 0-16,20-21 0,-21 21 15,1 0-15,-1 0 0,-21 0 16,0 0-16,22 0 0,-22 0 0,0 0 15,0 0 1,-21-21 62,21 21-78,1-21 16</inkml:trace>
  <inkml:trace contextRef="#ctx0" brushRef="#br0" timeOffset="90660.58">3196 14986 0,'0'-21'16,"0"0"-16,0 42 63,-21-21-63,21 21 0,0 0 0,0 22 15,0-22-15,0 21 0,0 0 16,-21 1-16,21-1 0,0 0 0,0 1 15,0-1-15,0 0 0,0 1 16,0-1-16,0 0 0,0-20 0,0 20 16,0 0-16,0-21 0,0 22 15,0-22-15,0 0 0,0 0 0,0 0 16,0 1-16,0-1 16,-21-21-16,-1 0 15,1-21 16,21-1-31,0 1 16</inkml:trace>
  <inkml:trace contextRef="#ctx0" brushRef="#br0" timeOffset="91364.33">3619 15240 0,'0'0'0,"-21"0"0,21-21 15,-21 21-15,21-21 16,0 0-16,-21-1 0,21 1 15,0 0-15,0 0 16,0 0-16,21 0 0,0-1 16,0 1-16,1 21 0,-1 0 15,0-21-15,0 21 0,0 0 0,0 0 16,1 0-16,20 0 16,-21 21-16,0 0 0,0 1 15,1-1-15,-1 21 0,0-21 16,-21 22-16,0-1 0,21 0 0,-21-21 15,0 22-15,0-1 0,0 0 16,0 1-16,-21-1 0,21 0 0,-42-20 16,20 20-16,1 0 0,0-21 0,-21 1 15,21-1-15,-22 21 0,22-42 16,-21 21-16,21 0 0,-22 1 0,22-22 16,-21 0-16,21 0 0,-1 0 15,1 0-15,0 0 0,0 0 0,0 0 16,21-22-16,0 1 15,-21 0-15,21 0 0,0 0 0,0 0 16,0-1-16,0-20 0,0 21 16,21 0-16,-21 0 0,21-1 0,0 22 15,0-21-15,0 21 0,1 0 16,-1 0-16,0 0 0,0 0 0,0 0 16,0 0-16,22 0 0,-22 21 15,0 1-15,0-1 0,0-21 0,1 21 16,-22 0-16,21 0 0,0 0 0,-21 1 15,21-1-15,-21 0 16,21-21-16,-21 21 0,21-21 0,-21 21 16,22-21-1,-1 0-15,0 0 16,0 0 0,0 0-16,0-21 0,1 0 15</inkml:trace>
  <inkml:trace contextRef="#ctx0" brushRef="#br0" timeOffset="91906.16">4508 15388 0,'0'0'0,"-21"-21"15,-42 0-15,63 0 16,-21 0-16,21-1 15,-22 22-15,22-21 0,0 0 0,0-21 16,0 21-16,0-1 0,22 1 16,-1-21-16,0 21 0,0 0 0,21-1 15,-20 1-15,-1 21 0,0-21 16,21 21-16,-21 0 0,1 0 0,-1 0 16,0 0-16,-21 21 15,21 0-15,-21 1 0,0 20 0,0-21 16,0 21-16,0 1 0,-21-1 15,0 0-15,0 1 0,-1 20 16,1-20-16,0-22 0,0 21 0,0 0 16,21-20-16,0 20 0,0-21 15,0 0-15,0 0 0,0 1 16,21-22 0,0 0-16,0 0 0,0 0 15,1 0-15,-1-22 0,0 1 0,0 21 16,0-21-16,0 0 0,1 0 15,-22 0-15,0-1 0,0 1 16,0 0-16,0 0 0,0 0 0,0 0 0,-22-1 16,1 1-16,0 21 15,0 0-15,0-21 0,0 21 0,-1 0 16,-20 0-16,21 0 0,0 21 16,0-21-16,-1 21 0,1 1 0,0-22 15,0 21-15,0 0 0,0-21 16,21 21-16</inkml:trace>
  <inkml:trace contextRef="#ctx0" brushRef="#br0" timeOffset="92521.85">7959 14647 0,'0'0'0,"21"-42"0,-21 21 0,0 0 16,21 0-16,-21-1 0,0 1 15,0 42 17,-21 22-32,0-22 0,-1 21 0,22 1 15,-21 20-15,0-21 0,21 22 0,-21-1 16,0-20-16,0 20 0,21 1 15,-22-1-15,1-20 0,21 20 0,-21-21 16,21 1-16,0-1 0,0 0 16,0-20-16,-21-1 0,21 0 0,0 21 15,0-21-15,0 1 16,0-1 0,21-21-1,0-21 1,0-1-16,-21 1 0,22 0 0,-1 0 15,0 0-15</inkml:trace>
  <inkml:trace contextRef="#ctx0" brushRef="#br0" timeOffset="92990.58">8382 15007 0,'0'21'15,"0"1"-15,-21-1 0,21 0 16,0 0-16,-21 21 0,21-20 16,-22-1-16,22 21 0,0-21 0,0 0 15,-21 22-15,21-22 0,0 0 0,-21 21 16,21-20-16,0-1 0,0 0 16,0 0-16,0 0 0,0 0 15,21-21-15,0 22 16,1-22-16,-1 0 0,0 0 0,0 0 15,0 0-15,0 0 0,1-22 0,-1 22 16,21-21-16,-21 0 16,0 0-16,1 0 0,-1 0 0,0-1 15,0-20-15,-21 21 0,0 0 16,0-22-16,0 22 0,0-21 0,0 21 16,0-22-16,-21 22 0,0 0 0,0 0 15,21 0-15,-22 21 0,1 0 16,0-21-16,0 21 0,0 0 0,0 0 15,-1 0-15,1 0 0,0 0 16,0 0-16,0 0 0,21 21 0,-21-21 16,-1 0-16,1 21 15,0-21-15,21-21 32,0 0-32,0-1 15</inkml:trace>
  <inkml:trace contextRef="#ctx0" brushRef="#br0" timeOffset="93392.45">7599 14838 0,'0'0'0,"-21"0"0,-1 0 15,1 0-15,0 21 0,0-21 16,0 0-16,42 0 16,0 0-1,21 0-15,1 0 0,-1 0 0,0-21 16,22 21-16,-1-21 0,-20 21 0,20-21 16,1 21-16,-1 0 0,-20-22 15,20 22-15,-21 0 0,1 0 0,-1 0 16,-21-21-16,22 21 0,-22 0 15,21 0-15,-21 0 0,0 0 0,1 0 16,-1 0 0,0 0 31,0 0-32,-21 21 1,21-21-16,0 0 15</inkml:trace>
  <inkml:trace contextRef="#ctx0" brushRef="#br0" timeOffset="94100.03">11388 14690 0,'0'0'0,"0"-21"16,21-1-16,-21 1 16,0 0-16,21 0 15,-21 0-15,0 0 16,-21 42 31,21 0-47,-21 21 0,21-21 15,0 22-15,0-1 0,0 0 16,0 1-16,-22-1 0,22 0 0,-21 22 16,0-22-16,21 22 0,0-22 15,-21 0-15,0 22 0,0-22 16,21 1-16,-22-1 0,22-21 0,0 0 15,-21 22-15,21-22 0,-21 0 16,21 0-16,0-42 47,0 0-47,0 0 0,0-1 16,21 1-16</inkml:trace>
  <inkml:trace contextRef="#ctx0" brushRef="#br0" timeOffset="94788.26">11959 14859 0,'-21'0'0,"42"0"0,-63-21 15,21 0-15,21 0 16,0-1-16,0 1 16,0 0-16,0 0 0,0 0 15,21 0-15,0-1 16,0 1-16,21 0 0,-20 21 0,20-21 16,-21 21-16,21 0 0,-20 0 15,20 0-15,-21 0 0,21 0 0,-20 0 16,-1 21-16,0 0 0,0 0 0,-21 22 15,0-22-15,21 0 0,-21 21 16,0-20-16,0 20 0,0-21 0,0 21 16,0-20-16,-21 20 0,0 0 0,0-21 15,0 22-15,-1-1 0,-20 0 16,21-20-16,-21 20 0,20 0 16,-20-21-16,0 1 0,-1-1 15,1 0-15,0 0 0,21 0 0,-22 0 16,1-21-16,21 0 0,0 22 0,-22-22 15,22 0-15,0 0 0,0 0 16,0-22-16,21 1 0,0 0 16,0 0-16,0 0 0,0-22 15,0 22-15,0 0 0,0-21 0,0-1 16,0 22-16,0-21 0,21 21 0,0 0 16,-21-1-16,21 1 0,0 0 15,0 21-15,1 0 0,-1 0 16,0 0-16,0 0 0,0 21 15,0 0-15,22 1 16,-22 20-16,0-21 0,0 0 0,0 22 16,1-22-16,-1 21 0,0-21 15,0 0-15,0 1 0,0-1 0,1 0 16,-1 0-16,0-21 0,0 21 0,0 0 16,0-21-16,1 0 15,-1 0-15,0 0 0,0 0 16,0 0-16,0-21 15,1 21-15,-1-21 0,-21 0 16,21 0-16</inkml:trace>
  <inkml:trace contextRef="#ctx0" brushRef="#br0" timeOffset="95367.93">13060 14626 0,'0'0'0,"-64"0"16,43 21-16,0 1 15,21-1-15,0 0 16,0 0-16,0 0 16,0 0-16,21 1 15,0-22-15,0 0 0,1 0 16,-1 21-16,0-21 0,21 0 0,-21 0 15,22 0-15,-22 0 0,21 0 0,-21 0 16,22 0-16,-22-21 0,21 21 16,-21-22-16,1 22 0,-1-21 0,0 0 15,0 21-15,0-21 0,-21 0 0,0 0 16,21-1-16,-21 1 16,0 0-16,0 0 0,0 0 15,-21 21-15,0-21 16,0 21-1,0 0-15,21 21 0,-21 0 16,21 0-16,0 0 0,-22 0 16,1 22-16,0-22 0,21 21 0,0-21 15,-21 22-15,0-1 0,0 0 16,21-20-16,0 20 0,-22 0 0,22-21 16,-21 22-16,21-1 0,-21-21 0,21 22 15,0-1-15,0 0 0,-21-21 16,21 22-16,-21-1 0,21-21 0,0 22 15,-21-1-15,21-21 0,0 0 0,0 22 16,0-22-16,0 0 16,0 0-16,0 0 0,0 0 0,0-42 47,0 0-47,21 0 15,-21 0-15</inkml:trace>
  <inkml:trace contextRef="#ctx0" brushRef="#br0" timeOffset="95708.46">12785 15304 0,'21'0'0,"0"0"16,0-22-16,0 22 0,22 0 0,-22 0 16,21 0-16,-21-21 0,22 21 0,-1 0 15,0 0-15,1 0 0,-22 0 16,21 0-16,0-21 0,-20 21 0,-1 0 16,21 0-16,-21 0 0,0-21 15,1 21-15,-1 0 16,0 0-16,0 0 15,0 0 1,-21-21 31</inkml:trace>
  <inkml:trace contextRef="#ctx0" brushRef="#br0" timeOffset="-78704.62">19727 2858 0,'21'-43'16,"1"43"-16,-22-21 0,21 21 16,-21-21-16,21 0 0,-21 0 15,0-1 1,0 44 15,0-1-31,-21 0 16,21 0-16,-21 21 0,21 1 15,-22-1-15,22 0 0,0 1 16,-21-1-16,0 0 0,21 22 0,-21-22 16,0 1-16,21-1 0,-21 0 15,-1 1-15,22-1 0,-21 0 0,21-21 16,-21 1-16,21 20 0,-21-42 16,21 21-16,0 0 0,0-42 46,0 0-46,21 0 16,0 0-16,0-1 0</inkml:trace>
  <inkml:trace contextRef="#ctx0" brushRef="#br0" timeOffset="-78229.23">20235 2900 0,'21'-42'16,"-21"20"-16,-21 44 31,21-1-31,-21 0 16,0 0-16,0 0 0,0 22 15,-1-1-15,1 0 0,0 1 16,0-1-16,0 0 0,0 1 0,-1-1 15,1 0-15,21 1 0,-21-1 16,21-21-16,0 21 0,0-20 0,0-1 16,0 0-16,21 0 0,0-21 15,1 0-15,20 0 0,-21 0 0,21 0 16,1 0-16,-22 0 0,21 0 0,1-21 16,-1 21-16,0-21 0,-21 0 15,1-1-15,-1 1 0,0 0 0,0 0 16,-21 0-16,0-22 0,0 22 15,0 0-15,-21 0 0,0 0 16,0 0-16,-1 21 0,1 0 16,-21 0-16,21 0 0,-22 0 0,22 0 15,-21 0-15,21 21 0,-22 0 16,22 0-16,0-21 0,0 21 0,0 0 16,21 1-16,0-1 0,0 0 0,0 0 15,21-21 1,21 0-16,-21 0 15</inkml:trace>
  <inkml:trace contextRef="#ctx0" brushRef="#br0" timeOffset="-77657.16">21251 2731 0,'-42'0'16,"42"21"-16,-21 0 0,21 0 16,0 0-16,-21 22 0,21-22 0,-22 21 15,22-21-15,-21 22 0,21-1 16,0 0-16,0 1 0,-21-22 16,21 21-16,0 0 0,-21 1 15,21-1-15,0-21 0,0 22 0,0-22 16,0 21-16,0-21 0,0 0 15,0 1-15,-21-1 0,21 0 16,0-42 15,0 0-31,0-1 16,0 1-16,0 0 0,0 0 16,0 0-16,21 0 0,0-22 0,0 22 15,0 0-15,1-21 0,-1 20 16,0 1-16,21 0 0,1 0 15,-22 21-15,21-21 0,0 21 0,1 0 16,-22 0-16,21 0 0,-21 0 16,1 0-16,-1 21 0,0 0 0,0-21 15,-21 21-15,0 22 0,0-22 16,0 0-16,0 0 0,0 21 0,-21-20 16,0-1-16,-22 0 0,22 21 15,-21-21-15,0 1 0,20-1 0,-20 0 16,0-21-16,21 21 0,-22-21 0,22 21 15,0-21-15,0 0 0,0 0 16,-1 0-16,22-21 47,22 21-47,-1-21 0,0 0 0</inkml:trace>
  <inkml:trace contextRef="#ctx0" brushRef="#br0" timeOffset="-77397.31">22013 3090 0,'0'0'0,"0"22"16,0-1-16,0 0 0,0 0 15,0 0-15,0 22 0,0-22 0,-21 0 16,21 21-16,0-21 0,0 1 15,0-1-15,-21 0 0,21 0 0,0 0 16,-21 0-16,21 1 0,0-1 16,0 0-16,0-42 47,0 0-47</inkml:trace>
  <inkml:trace contextRef="#ctx0" brushRef="#br0" timeOffset="-77032.01">22077 2815 0,'-43'21'16,"22"1"-16,0-1 15,21 0-15,0 0 16,0 0-16,0 0 15,21-21-15,0 0 16,1 0-16,-1 0 0,0 0 0,0 0 16,0-21-16,0 21 15,-21-21-15,22 0 16,-22 0-16,0 0 0,0-1 0,0 1 16,0 0-16,0 0 15,0 0-15,0 0 0,-22 21 0,1 0 16,0 0-16,0 0 15,0 0-15,0 0 0,-1 21 16,22 0-16,-21 0 0,21 0 16,-21 0-16,21 1 0,0-1 15,21-21 1,0 0-16</inkml:trace>
  <inkml:trace contextRef="#ctx0" brushRef="#br0" timeOffset="-76713.2">22669 2434 0,'0'0'16,"0"21"-16,0 1 15,0-1-15,0 0 0,0 21 16,0-21-16,0 22 0,0-1 15,0 0-15,-21 1 0,0-1 0,21 0 16,-21 1-16,0 20 0,0-20 16,-1-1-16,1 0 0,0 1 0,0-1 15,21 0-15,-21 1 0,0-22 16,21 21-16,-22-21 0,22 0 16,0 1-16,-21 20 0,21-21 0,0 0 15,-21-21-15,42 0 31,0-21-15</inkml:trace>
  <inkml:trace contextRef="#ctx0" brushRef="#br0" timeOffset="-76193.23">23156 3069 0,'21'-21'15,"1"21"1,-22-21-16,-22 21 31,1 0-31,0 0 0,0 0 16,0 21-16,0-21 0,-22 21 15,22 0-15,0 1 0,0-1 0,-22 0 16,22 0-16,0 0 16,21 0-16,0 1 0,0-1 15,0 0-15,0 0 0,21-21 16,0 21-16,1-21 16,-1 0-16,21 21 0,-21-21 0,0 0 15,22 0-15,-22 0 16,0 22-16,21-22 0,-20 0 0,-1 21 15,0-21 1,-21 21-16,0 0 0,0 0 16,-21 0-16,0-21 15,-1 0-15,1 22 0,0-22 16,0 0-16,0 0 0,0 21 0,-1-21 16,1 0-16,0 0 0,0 0 15,0 0-15,0 0 0,-1 0 16,1 0-1,21-21 1,0-1 0,0 1-16</inkml:trace>
  <inkml:trace contextRef="#ctx0" brushRef="#br0" timeOffset="-75804.45">22564 2752 0,'-22'0'16,"1"0"-16,42 0 31,22 0-31,-22 0 0,21 0 0,1 0 16,20-21-16,-21 21 0,22 0 15,-22 0-15,22-22 0,-22 22 0,22 0 16,-22 0-16,0-21 0,1 21 16,-22 0-16,21 0 0,-21 0 0,0 0 15,1-21-15,-1 21 0,-42 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14:32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1122 0,'21'0'16,"-21"-21"-1,22 21-15,-22-21 16,0-1 15,21 22-31,-21-21 0,0 0 16,0 0-1,0 0 1,-21 21 0,-1 0-1,1 0 1,0 0-16,0 0 15,0 0-15,0 0 0,-1 21 16,22 0-16,-21-21 0,0 21 16,0 0-16,0 1 0,21-1 0,-21 0 15,-1 0-15,1 0 0,0 0 16,21 22-16,-21-22 0,21 0 16,-21 0-16,21 22 0,-21-22 0,21 0 15,0 21-15,0-21 0,0 22 16,0-22-16,0 21 0,0-21 15,0 22-15,0-22 0,0 21 16,0-21-16,0 1 0,21 20 0,-21-21 16,21 0-16,0 0 0,-21 1 15,21-1-15,0-21 0,1 21 0,-1-21 16,0 0-16,0 0 0,21 0 16,-20 0-16,-1 0 0,21 0 0,-21 0 15,22 0-15,-22-21 0,21 21 16,0-21-16,-20-1 0,20 1 0,-21 0 15,21 0-15,-20 0 0,-1-22 16,0 22-16,21 0 0</inkml:trace>
  <inkml:trace contextRef="#ctx0" brushRef="#br0" timeOffset="433.75">3281 762 0,'0'0'0,"0"-21"16,-21 21 15,-1 0-16,22 21-15,0 0 0,0 22 0,0-22 16,0 21-16,-21 0 0,21 1 16,-21-1-16,0 0 0,21 22 0,0-22 15,-21 1-15,0-1 0,21 0 16,-22 22-16,22-22 0,0 0 16,-21 1-16,0-1 0,21 0 0,0-20 15,0 20-15,0 0 0,-21 1 0,21-22 16,0 21-16,0-21 0,0 0 15,0 1-15,0-1 0,0 0 16,0 0-16,0 0 16,0-42 15,0 0-31,0 0 16,21 0-16</inkml:trace>
  <inkml:trace contextRef="#ctx0" brushRef="#br0" timeOffset="1236.29">3916 1524 0,'21'-42'16,"-21"21"-16,0-1 0,0 1 16,0 0-16,0 0 15,0 0-15,-21 0 16,0 21-16,21-22 0,-22 22 0,1-21 15,0 21-15,0 0 0,0-21 16,0 21-16,-1 0 0,1 0 16,0 0-16,0 0 0,0 0 15,0 0-15,-1 21 0,1 0 0,0-21 16,0 22-16,0-22 0,0 21 16,21 0-16,-22 0 0,1 0 0,0 0 15,21 22-15,0-22 0,0 21 16,-21 1-16,21-22 0,0 21 0,-21 0 15,21-20-15,0 20 16,0-21-16,0 0 0,0 0 0,0 1 16,0-1-16,0 0 0,21 0 0,0-21 15,0 21-15,0-21 16,1 0-16,-1 0 0,0 0 0,0 0 16,0 0-16,0-21 0,22 21 15,-22-21-15,0 0 0,0 0 0,22-1 16,-22 1-16,0 0 0,0-21 15,0 21-15,0-22 0,1 22 0,-1-21 16,0 21-16,0-22 0,-21 22 16,0 0-16,0 0 0,21 0 15,-21-22-15,0 22 0,21 21 0,-21-21 16,0 0-16,0 0 16,0 42 15,0 0-31,-21-21 0,21 21 15,-21 21-15,21-20 0,0-1 16,0 21-16,0-21 0,-21 0 0,21 22 16,0-22-16,-21 21 0,21-21 15,0 1-15,0 20 0,0-21 16,0 0-16,0 0 0,0 1 16,0-1-16,21-21 0,0 21 15,0-21 1,0 0-16,1 0 15,-1-21-15,0 21 0</inkml:trace>
  <inkml:trace contextRef="#ctx0" brushRef="#br0" timeOffset="1936.76">4805 1334 0,'0'0'0,"0"-22"16,-21 22-1,-1 0 1,1 0-16,0 0 0,0 0 15,0 0-15,0 22 0,-22-22 0,22 21 16,0-21-16,0 21 0,0 0 16,-1-21-16,1 21 0,0 0 15,0-21-15,0 22 0,21-1 0,0 0 16,0 0 0,0 0-1,21-21 1,0 0-16,-21 21 0,21-21 0,0 0 15,1 0-15,-1 0 16,0 22-16,0-22 0,0 0 16,0 0-16,1 21 0,-1-21 15,0 0-15,-21 21 0,21-21 16,0 0-16,-21 21 0,21-21 16,-21 21-16,22-21 15,-22 21-15,21-21 0,-21 22 0,0-1 16,0 0-16,0 0 15,0 0-15,-21-21 16,-1 21-16,1 1 0,-21-22 0,21 21 16,0-21-16,-1 21 0,1-21 15,0 0-15,-21 0 0,21 21 0,-1-21 16,1 0-16,0 0 0,0 0 16,0 0-16,0 0 0,-1 0 0,1 0 15,0 0-15,0 0 0,0 0 16,21-21-1,-21 21-15,21-21 16,0 0 15,21-1-15,0 1 0,0 21-16</inkml:trace>
  <inkml:trace contextRef="#ctx0" brushRef="#br0" timeOffset="2684.68">5673 1334 0,'0'0'0,"0"-22"16,0 1-16,0 0 15,-22 0-15,1 21 16,0 0-16,0-21 0,0 21 15,0 0-15,-1 0 0,1 0 0,0 0 16,0 0-16,0 21 16,0-21-16,-1 21 0,1 0 0,0 0 15,0 1-15,0-1 0,21 0 16,-21 0-16,-1-21 0,22 21 0,-21 0 16,21 1-16,0-1 0,0 0 15,0 0-15,0 0 16,0 0-1,21-21 1,1 0-16,-22 22 0,21-22 0,0 0 16,0 0-16,0 0 0,0 0 15,1 0-15,-22 21 0,21-21 0,0 0 16,0 0-16,0 0 0,0 21 16,1-21-16,-1 21 0,0-21 15,-21 21-15,21-21 0,0 21 0,0 1 16,-21-1-1,22-21-15,-22 21 0,0 0 0,0 0 16,0 0 0,0 1-16,-22-1 15,1-21-15,0 21 0,0 0 0,0-21 16,0 21-16,-1 0 0,1-21 16,0 22-16,0-22 0,0 0 0,0 0 15,-1 21-15,1-21 16,0 0-16,0 0 15,0 0 1,0 0 0,-1 0 15,1 0-31,21-21 0,-21 21 16</inkml:trace>
  <inkml:trace contextRef="#ctx0" brushRef="#br0" timeOffset="3332.31">2392 2223 0,'21'0'16,"0"0"-1,0 0-15,0 0 16,1 0-16,-1 0 0,21 0 0,-21 0 16,22 0-16,-1 0 0,-21 0 15,43 0-15,-22 0 0,0 0 0,22 0 16,-22 0-16,22 0 0,-22 0 15,21 0-15,1 0 0,21 0 0,-22 0 16,1 0-16,20 0 0,1 0 0,0 0 16,-1 0-16,1 0 0,0 0 15,-1 0-15,1 0 0,0 0 0,-1 0 16,1-22-16,0 22 0,-1 0 16,1 0-16,0 0 0,-22 0 15,22 0-15,-22 0 0,22 0 0,-22 0 16,1 0-16,-22 0 0,22 0 15,-22 0-15,0 0 0,1 0 0,-1 0 16,0 0-16,-20 0 0,-1 0 16,21 0-16,-21 0 0,0 0 15,1 0-15,-1 0 0,-42 0 47,-1 0-47,1 0 0,0 0 16</inkml:trace>
  <inkml:trace contextRef="#ctx0" brushRef="#br0" timeOffset="4028.12">2625 2392 0,'0'0'0,"-22"0"31,44 0 16,-1 0-31,0 0-16,21 0 0,-21 0 15,22 0-15,-1 0 0,0-21 0,1 21 16,20 0-16,-20 0 0,20 0 16,1 0-16,-22 0 0,21 0 0,22 0 15,-21 0-15,-1 0 0,22 0 16,-22 0-16,22 0 0,0 0 0,-22 0 16,22 0-16,-22 0 0,22 0 0,-22 0 15,1 0-15,21 0 16,-22 0-16,1 0 0,-1 0 0,1-21 15,-1 21-15,1 0 0,-1 0 0,1 0 16,-22 0-16,21 0 0,-20 0 16,-1 0-16,0 0 0,1 0 0,-1 0 15,0 0-15,-20 0 0,-1 0 16,21 0-16,-21 0 0,0 0 0,1 0 16,-1 0-16,-42 0 62,-1 0-62,1 0 16,0 0-16,0 0 15</inkml:trace>
  <inkml:trace contextRef="#ctx0" brushRef="#br0" timeOffset="4185.03">5186 2350 0,'-21'0'79</inkml:trace>
  <inkml:trace contextRef="#ctx0" brushRef="#br0" timeOffset="6641.05">2265 3196 0,'0'-42'0,"0"21"0,0 0 15,0-1 1,0 1-16,0 0 16,0 42 31,-21 0-47,21 1 15,-22 20-15,22-21 0,0 21 16,0 1-16,-21-1 0,21 0 0,-21 22 15,0-22-15,21 1 0,0-1 16,-21 0-16,0 1 0,-1-1 16,22 0-16,-21 1 0,21-22 15,0 21-15,0-21 0,-21 22 0,21-22 16,0 0-16,0 0 0,0 0 16,0 0-16,0 1 0,21-22 0,0 21 15,1-21-15,-1 0 16,0 0-16,0 0 0,-21-21 15,21-1-15,0 22 0,1-21 16,-1 0-16,-21 0 0,21 0 0,0 0 16,-21-1-16</inkml:trace>
  <inkml:trace contextRef="#ctx0" brushRef="#br0" timeOffset="6898.89">1990 3620 0,'21'0'16,"0"0"-16,0 0 0,0 0 15,0 0-15,1 0 0,-1 0 16,0 0-16,21 0 15,-21-22-15,1 22 0,-1-21 0,21 21 16,-21 0-16,0 0 0,1-21 16,-1 21-16,0 0 0,0 0 0</inkml:trace>
  <inkml:trace contextRef="#ctx0" brushRef="#br0" timeOffset="7340.64">2688 3789 0,'0'0'0,"21"0"15,0 0-15,1-21 0,-1 0 16,0-1-16,0 22 0,-21-21 15,21 0-15,0 21 0,-21-21 16,22 0-16,-22 0 0,0-1 16,0 1-16,0 0 15,-22 21-15,1 0 0,0 0 16,0 0-16,0 0 0,0 0 16,-1 0-16,1 21 15,0-21-15,0 21 0,0 1 0,0-1 16,-1 0-16,1 0 0,21 0 15,0 0-15,0 22 0,0-22 0,-21 0 16,21 0-16,0 0 0,0 1 16,0-1-16,0 0 0,0 0 0,21 0 15,-21 0-15,21 1 0,1-22 16,-1 21-16,0-21 0,0 0 16,0 0-16,0 0 15,1 0-15,-1 0 0,0 0 0,0 0 16,0 0-16</inkml:trace>
  <inkml:trace contextRef="#ctx0" brushRef="#br0" timeOffset="8144.36">3217 3641 0,'-21'0'15,"0"0"1,0 21 0,21 0-16,0 0 15,0 0-15,0 1 0,0-1 16,0 0-16,0 0 0,0 0 16,0 0-16,-21 1 0,21-1 0,0 0 15,0 0-15,0 0 0,0 0 0,0 1 16,0-1-16,0 0 0,0 0 15,0-42 32,0 0-47,0 0 16,0-1-16,0 1 0,0 0 0,0 0 16,0 0-16,0 0 0,0-1 15,0 1-15,21 0 0,0 0 16,-21 0-16,21 0 0,0-1 0,0 1 15,1 0-15,-1 21 0,0-21 16,0 21-16,21 0 0,-20 0 0,-1 0 16,0 0-16,0 0 0,0 0 15,0 0-15,1 0 0,20 21 0,-21 0 16,-21 0-16,21 1 0,0-1 16,-21 0-16,22 0 0,-22 0 0,0 0 15,0 1-15,0 20 0,0-21 0,-22 0 16,22 0-16,-21 1 15,0-1 1,21-42 15,0-1-31,0 1 0,0 0 16,0 0-16,0 0 0,21 0 16,0-1-16,1-20 0,-22 21 0,42 0 15,-21 0-15,0-1 0,0 1 16,22 0-16,-22 0 0,21 21 0,-21 0 15,22-21-15,-22 21 0,0 0 0,21 0 16,-20 0-16,-1 21 0,0 0 16,0-21-16,0 21 0,-21 0 15,0 1-15,0-1 0,0 0 16,0 0-16,0 0 0,0 0 0,0 1 16,0-1-16,0 0 0,0 0 0,-21 0 15,21 0-15,-21-21 0,21 22 16,0-1-1,0-42 17,0-1-32,21 22 0</inkml:trace>
  <inkml:trace contextRef="#ctx0" brushRef="#br0" timeOffset="8540.14">4424 3662 0,'0'0'0,"0"-21"16,-21 21-1,-1 0 1,22 21-16,-21-21 16,21 21-16,0 0 0,0 22 15,-21-22-15,21 0 0,0 0 16,0 0-16,-21 22 0,21-22 0,0 21 15,0 0-15,-21 1 0,21-1 16,0 0-16,0 1 0,0-1 16,-21 0-16,-1 22 0,22-22 0,-21 22 15,21-22-15,-21 22 0,21-22 0,-21 21 16,21 1-16,0-1 0,-21 1 16,21-22-16,-21 22 0,21-22 0,0 0 15,-22 1-15,22-1 0,0-21 16,0 0-16,0 1 0,0-44 31,0 1-15,0 0-16,0-21 0,0-1 15,0 22-15,0-42 0,0 20 0,22 1 16,-22-21-16</inkml:trace>
  <inkml:trace contextRef="#ctx0" brushRef="#br0" timeOffset="8888.94">4276 3768 0,'0'0'0,"0"-21"0,21-43 15,0 64-15,0-21 16,0 0-16,0 0 16,1 21-16,20 0 0,-21-22 0,0 22 15,22 0-15,-22 0 0,21 0 16,-21 0-16,22 0 0,-22 0 0,21 0 15,-21 22-15,22-1 0,-22 0 16,0-21-16,0 42 0,0-21 0,-21 1 16,0-1-16,0 0 0,0 0 0,0 0 15,-21 0-15,0 1 0,0-1 16,0 0-16,-1 0 0,-20 0 0,21-21 16,0 21-16,-22 1 0,22-22 0,0 0 15,0 21-15,0-21 0,0 0 16,-1 0-1,22-21 1,0-1 0,0 1-16,22 0 0</inkml:trace>
  <inkml:trace contextRef="#ctx0" brushRef="#br0" timeOffset="9200.76">5207 3112 0,'0'0'0,"-21"0"16,0 0 0,21 21-16,-22 21 15,22-21-15,-21 22 0,21-22 16,-21 21-16,21 22 0,-21-22 0,21 0 15,0 1-15,-21-1 0,21 21 16,-21-20-16,21-1 0,0-21 0,-22 22 16,22-1-16,-21-21 0,21 21 0,0-20 15,0-1-15,0 0 0,0 0 16,0 0-16,21-21 16,1 0-16,-1 0 15,0 0-15,-21-21 0</inkml:trace>
  <inkml:trace contextRef="#ctx0" brushRef="#br0" timeOffset="9792.42">5609 3493 0,'0'0'0,"0"-43"16,0 22 0,-21 21-1,0 0-15,0 0 0,-1 21 16,1-21-16,0 21 0,0 1 16,21-1-16,-21 0 0,0 21 0,-1-21 15,1 22-15,0-22 0,21 0 0,-21 21 16,0-20-16,21 20 0,0-21 15,0 0-15,0 0 0,0 1 0,0-1 16,0 0-16,21-21 16,0 0-1,0 0-15,0 0 16,1 0-16,-1-21 0,0 0 16,0-1-16,0 1 0,0 21 0,1-21 15,-1 0-15,0 0 0,-21 0 0,0-1 16,21-20-16,0 21 0,-21 0 15,0 0-15,0-1 0,0 1 16,21 0-16,-21 42 31,-21 0-31,21 1 16,0-1-16,0 21 0,-21-21 0,21 0 16,-21 22-16,21-22 0,0 0 15,0 0-15,0 0 0,0 1 16,0-1-16,0 0 0,0 0 0,0 0 15,21 0-15,0-21 16,-21 22-16,21-22 0,1 0 0,-1 0 16,0 0-16,0 0 0,0 0 15,0-22-15,22 1 0,-22 0 0,0 0 16,0 21-16</inkml:trace>
  <inkml:trace contextRef="#ctx0" brushRef="#br0" timeOffset="10098.25">6265 3048 0,'0'0'0,"0"-21"15,0 0-15,0 42 16,0 0 0,-21 0-16,0 0 0,21 22 0,0-1 15,0 0-15,-21 22 0,21-22 16,-21 22-16,21-1 0,-22-20 0,22 20 15,-21-21-15,21 22 0,0-22 0,-21 1 16,21-1-16,-21-21 0,21 21 16,0-20-16,0 20 0,0-21 15,0 0-15,0 0 0,0 1 0,0-1 16,0 0-16,0 0 0,21-21 31,0 0-31,0-21 0,-21 0 16,22 0-16,-1-1 0,21 1 0</inkml:trace>
  <inkml:trace contextRef="#ctx0" brushRef="#br0" timeOffset="10539.99">6477 3768 0,'0'0'0,"21"0"16,0 0-1,0 0-15,1 0 16,-1 0-16,0 0 0,0 0 0,0-21 16,0 21-16,1-22 0,-1 22 15,0-21-15,0 0 0,0 21 0,0-21 16,-21 0-16,22 21 0,-22-21 0,21-1 16,-21 1-16,0 0 15,0 0-15,-21 0 16,-1 21-16,1 0 0,0 0 15,0 0-15,0 21 0,0-21 16,-1 21-16,-20 0 0,21 0 0,0 1 16,0 20-16,-1-21 0,1 0 15,0 22-15,0-22 0,21 21 0,0-21 16,0 0-16,0 1 0,0-1 0,0 0 16,0 0-16,0 0 0,0 0 15,0 1-15,21-22 0,0 0 0,0 21 16,1-21-16,-1 0 0,0 0 0,0 0 15,21 0-15,-20 0 0,-1 0 16,0-21-16,21-1 0,-21 22 0,1-21 16,-1 0-16,0 21 0,0-21 15,0 0-15,-21 0 0,0-1 0,21 1 16</inkml:trace>
  <inkml:trace contextRef="#ctx0" brushRef="#br0" timeOffset="10860.39">6159 3344 0,'0'0'0,"22"0"15,-1-21-15,21 21 0,-21 0 16,22 0-16,-1-21 0,0 21 0,1 0 16,-1 0-16,0-21 0,1 21 0,-1 0 15,0 0-15,-21-21 0,22 21 16,-1 0-16,-21-21 0,0 21 0,1 0 16,-1 0-16,0 0 0,0 0 15</inkml:trace>
  <inkml:trace contextRef="#ctx0" brushRef="#br0" timeOffset="11520.02">8551 2434 0,'0'0'16,"0"21"15,-21 1-31,0 20 0,0-21 0,0 21 16,-1 1-16,1-1 0,-21 22 15,21-1-15,0-21 0,-1 22 16,-20-1-16,21 1 0,0 21 0,-22-22 16,22 22-16,0-22 0,0 1 0,0 20 15,-22-20-15,22-1 0,0 1 16,-21-1-16,-1-20 0,1 20 0,21 1 16,-21-22-16,-1 22 0,22-22 15,-21 0-15,21 1 0,-1-22 16,1 21-16,0-21 0,0 0 0,0 1 0,21-1 15,0-42 17,0-1-32,0 1 0,0-21 15</inkml:trace>
  <inkml:trace contextRef="#ctx0" brushRef="#br0" timeOffset="12364.53">8911 3027 0,'0'0'15,"-21"0"-15,21-21 0,0-22 16,0 22-16,-21 0 15,21 0-15,-21 21 0,-1 0 32,1 0-32,0 0 0,21 21 15,-21 0-15,21 0 16,-21 22-16,21-22 0,-21 21 0,21 1 16,-22-1-16,22 21 0,0-20 0,0-1 15,-21 22-15,21-22 0,-21 0 16,21 1-16,0-1 0,0 0 0,0-21 15,0 22-15,0-22 0,-21 0 0,21 0 16,0 0-16,0 1 0,-21-22 16,21 21-16,0-42 47,0-1-47,0 1 0,0 0 15,0 0-15,0-21 0,0 20 16,0 1-16,0-21 0,0 21 0,0 0 15,0-22-15,21 22 0,0 0 0,-21 0 16,21 0-16,0-1 0,22 1 16,-22 21-16,0-21 0,0 21 0,22 0 15,-22 0-15,21 0 0,-21 0 0,22 21 16,-1-21-16,-21 21 0,21 1 16,-20-1-16,-1 0 0,0 21 15,0-21-15,0 22 0,-21-22 0,0 0 16,0 21-16,0-20 0,0 20 15,-21-21-15,0 0 0,0 0 0,-22 1 16,22-1-16,-21 0 0,21 0 16,-22-21-16,22 21 0,-21-21 0,21 0 15,0 0-15,-1 0 0,1 0 0,0 0 16,0 0-16,0 0 0,21-21 31,0 0-31,0 0 0,0 0 16,21-1-16,0 1 15,21 0-15,-20 0 0,-1 0 16</inkml:trace>
  <inkml:trace contextRef="#ctx0" brushRef="#br0" timeOffset="13456.51">9525 2942 0,'0'0'0,"0"21"16,0 1 0,0-1-16,0 0 0,0 21 15,0-21-15,0 22 0,0-1 16,0 0-16,0 1 0,0-1 0,0 22 16,0-22-16,0 0 0,-21 1 0,21-1 15,0-21-15,0 21 0,0-20 16,-21 20-16,21-21 0,0 0 0,0 22 15,0-22-15,0 0 16,0 0-16,0 0 16,21-21-16,0 0 15,0 0-15,0 0 16,0-21-16,1 0 0,-1 21 0,0-21 16,0 0-16,0-1 0,0 1 15,1 0-15,-1-21 0,0 21 16,0-1-16,0-20 0,0 21 0,1-21 15,-1 20-15,0 1 0,-21 0 0,0 0 16,0 0-16,21 0 0,-21-1 16,0 44 15,0-1-31,0 0 16,0 0-16,0 21 0,0-20 0,0-1 15,0 0-15,0 21 0,-21-21 0,21 1 16,0-1-16,0 21 0,0-21 15,0 0-15,0 1 16,0-1-16,0 0 0,21-21 16,0 21-16,0-21 0,1 0 15,-1 0-15,0 0 0,0 0 0,0 0 16,0 0-16,1 0 0,-1-21 0,21 0 16,-21 21-16,0-21 0,1-1 15,-1 1-15,0 21 0,0-21 0,0 0 16,-21 0-16,21 0 0,-21-22 0,22 22 15,-1 0-15,-21 0 16,0 0-16,21-1 0,-21 44 47,0-1-31,0 0-16,-21 0 0,21 0 15,0 0-15,0 1 0,0-1 16,0 0-16,0 0 0,0 0 0,0 0 15,0 1-15,0-1 0,0 0 16,21 0-16,0-21 16,0 0-16,0 0 0,1 21 15,-1-21-15,0 0 0,0 0 0,0 0 16,0 0-16,22 0 16,-22-21-16,0 0 0,0 21 0,0-21 15,1 0-15,20-1 0,-21 1 0,0 0 16,-21 0-16,21 0 0,1 0 15,-1-22-15,-21 22 0,21 0 0,-21-21 16,0 20-16,0-20 0,0 21 0,0 0 16,0 0-16,0-1 0,-21 1 15,0 21-15,-1 0 0,1 0 16,0 0-16,0 0 0,0 21 16,0 1-16,21-1 0,-22 0 15,22 0-15,-21 21 0,21-20 0,0 20 16,0-21-16,0 21 0,0-20 0,0-1 15,0 21-15,0-21 16,0 0-16,0 1 0,0-1 0,0 0 16,21-21-16,1 21 0,-1 0 0,0-21 15,0 0-15,0 0 0,0 0 16,22 0-16,-22 0 0,21 0 0,-21 0 16,1 0-16,20-21 0,-21 0 0,21 0 15,-20 0-15,20-1 0,-21 1 0</inkml:trace>
  <inkml:trace contextRef="#ctx0" brushRef="#br0" timeOffset="14201.09">11705 3387 0,'0'0'0,"85"-64"16,-43 64-16,-21-21 0,22 0 0,-1 0 15,0 0-15,1-1 0,-22-20 0,21 21 16,0 0-16,1 0 0,-22-22 15,0 22-15,0 0 0,0-21 16,-21 20-16,0 1 0,0-21 0,0 21 16,0 0-16,-21-22 0,0 22 15,0 0-15,0 0 0,0 0 0,-22 21 16,22 0-16,-21-22 0,21 22 0,-1 0 16,-20 0-16,21 22 0,0-1 15,0 0-15,-1 21 0,1-21 0,0 22 16,0 20-16,21-20 0,-21 20 15,21 1-15,0-1 0,0 1 0,-21-1 16,21 22-16,-22-22 0,22 1 16,0-1-16,0 22 0,0-22 0,0 1 15,-21 21-15,21-22 0,-21 22 16,21-1-16,-21-20 0,21 21 0,-21-1 16,0 1-16,21-22 0,-22 22 0,1 0 15,21-22-15,-21 1 0,0 20 16,21-20-16,-21-22 0,21 22 0,-21-22 15,-1 0-15,22 1 0,0-1 0,0-21 16,0 0-16,-21 1 0,21-44 31,0-20-31,0 21 16,0-21-16,21-1 0,-21 1 16,22 0-16,-1-22 0,0 1 15,0-22-15,-21 21 0</inkml:trace>
  <inkml:trace contextRef="#ctx0" brushRef="#br0" timeOffset="14580.38">11874 3408 0,'0'0'15,"43"-42"1,-22 42-16,0-22 0,0 1 0,0 21 15,1-21-15,20 21 0,-21 0 0,0 0 16,22 0-16,-22 0 0,21 0 16,-21 0-16,0 21 0,1 0 0,-1 1 15,0-1-15,-21 0 0,21 21 16,-21-21-16,0 22 0,0-22 0,0 0 16,-21 21-16,0-20 0,0-1 0,-1 0 15,-20 0-15,21 0 0,-21 0 16,20 1-16,-20-22 0,21 21 0,0-21 15,-22 21-15,22-21 0,0 0 0,0 0 16,0 0-16,0 21 16,42-42 15,0 21-31,0 0 16,0-21-16,0 21 0,1 0 15,-1-21-15,0 21 0,0-22 0</inkml:trace>
  <inkml:trace contextRef="#ctx0" brushRef="#br0" timeOffset="15280.98">12361 3747 0,'21'0'16,"1"0"-16,-1 0 15,0-22-15,0 1 0,21 0 16,-20-21-16,-1 21 0,0-1 0,0 1 16,0-21-16,0 21 0,1-22 15,-1 22-15,0-21 0,0 21 0,0 0 16,-21-1-16,21 1 0,-42 21 31,0 0-31,0 0 0,0 0 16,0 21-16,-1 1 15,22-1-15,0 0 0,0 0 16,0 0-16,0 0 0,0 1 16,0-1-16,0 0 15,0 0-15,22 0 16,-22 0-16,21 1 0,-21-1 0,0 0 16,0 0-16,0 0 15,0 0-15,0 1 0,0-1 16,0 0-16,0 0 15,21-21 1,0 0 0,0 0-16,0 0 15,1 0-15,-1-21 0,0 21 16,0-21-16,0 0 0,0 21 0,1-22 16,-1 1-16,21-21 0,-21 21 0,0 0 15,22-1-15,-22-20 0,0 21 16,0 0-16,0 0 0,1-1 0,-22 1 15,0 0-15,21 21 0,-21 21 32,0 0-17,-21 1-15,21-1 0,0 0 16,-22 0-16,22 21 0,-21-20 16,21-1-16,0 0 0,0 0 0,0 0 15,0 0-15,0 1 0,0-1 16,21-21-1,1 0 1,-1 0-16,0 0 0,0 0 16,0-21-16,0-1 0,1 1 15,-1 0-15</inkml:trace>
  <inkml:trace contextRef="#ctx0" brushRef="#br0" timeOffset="15675.76">13356 3027 0,'0'0'0,"-63"0"15,41 0-15,1 21 16,21 0-16,-21 0 16,21 1-16,-21-1 0,21 0 0,0 0 15,0 0-15,0 0 0,0 1 16,21-22-16,0 21 15,0-21-15,1 0 0,-1 0 16,0 0-16,0-21 16,0 21-16,0-22 0,-21 1 15,0 0-15,22 0 0,-22 0 16,0 0-16,0-1 0,0 1 16,0 0-16,0 0 0,-22 0 15,1 21-15,0 0 0,0 0 16,0 0-16,0 0 15,-1 21-15,1 0 0,0-21 0,21 21 16,0 0-16,-21 1 0,21-1 0,-21 0 16,21 21-16,0-21 0,0 1 15,0-1-15,0 0 0,0 0 0,0 0 16,21 0-16,0 1 0</inkml:trace>
  <inkml:trace contextRef="#ctx0" brushRef="#br0" timeOffset="16244.43">13568 3366 0,'0'21'15,"0"0"1,0 0-16,0 0 15,0 0-15,-21 1 0,21-1 16,0 0-16,0 0 0,0 0 16,0 0-16,-22-21 0,22 22 0,0-1 15,-21 0-15,21 0 0,0 0 16,0 0 0,-21-21-16,21-21 46,0 0-30,0 0-16,0 0 0,0 0 16,21-1-16,-21 1 0,21 0 15,1 0-15,-1-21 0,-21 20 16,21 1-16,0-21 0,21 21 0,-20 0 16,-1-1-16,0 1 0,0 21 15,0-21-15,0 21 0,1 0 0,-1 0 16,0 0-16,-21 21 15,0 0-15,21 1 0,-21-1 16,0 0-16,0 21 0,0-21 0,0 1 16,0-1-16,0 21 0,0-21 15,-21 0-15,21 1 0,0-1 0,0 0 16,-21 0-16,21 0 0,0 0 0,-21-21 16,21 22-16,0-1 15,0-42 16,21-1-31,0 1 16</inkml:trace>
  <inkml:trace contextRef="#ctx0" brushRef="#br0" timeOffset="16656.18">14520 2667 0,'-21'0'16,"0"0"0,21 21-16,0 0 0,-21 1 15,0 20-15,21-21 0,-22 21 0,22-20 16,-21 20-16,0 0 0,21 1 15,-21-1-15,0 0 0,0 1 0,-1-1 16,22 21-16,-21-20 0,0-1 0,0 22 16,0-22-16,0 0 15,21 1-15,-22-1 0,22-21 0,-21 21 16,21 1-16,-21-22 0,21 0 0,0 0 16,0 0-16,0 1 0,0-1 15,0 0-15,0 0 0,21-21 16,0 0-16,1 0 0,-1 0 0,0 0 15,0 0-15,0 0 0,0 0 16,1 0-16,20 0 0,-21-21 0,0 0 16,0 21-16,1-21 0,-1-1 0,0 1 15,0 0-15,0 0 0</inkml:trace>
  <inkml:trace contextRef="#ctx0" brushRef="#br0" timeOffset="16980">14203 3133 0,'21'0'0,"0"0"16,0 0-16,22 0 0,-22 0 15,0 0-15,21 0 0,-21 0 0,22 0 16,-22 0-16,21 0 0,-21 0 16,1 0-16,-1 0 0,21-21 0,-21 21 15,0 0-15</inkml:trace>
  <inkml:trace contextRef="#ctx0" brushRef="#br0" timeOffset="19531.59">15854 3704 0,'21'-21'31,"0"21"-31,0-21 16,0 0-16,1 0 0,-1-1 0,0 1 16,0 0-16,0-21 0,0 21 0,1-22 15,20 1-15,-21 0 0,0-22 16,0 22-16,1-1 0,-1-20 0,0 21 16,-21-22-16,21 22 0,0-22 15,0 1-15,-21 20 0,0-20 0,0 21 16,22-1-16,-22 1 0,0 0 0,0-1 15,0 22-15,0 0 16,0 0-16,0 0 0,-22 21 16,1 21-1,21 0-15,0 0 0,-21 21 0,21-20 16,-21 20-16,0 0 0,21 1 16,0-1-16,-21 0 0,-1 1 0,22 20 15,-21-21-15,0 1 0,21 20 0,-21-20 16,0 20-16,21-21 0,0 1 15,-21 20-15,21-20 0,0-1 0,0-21 16,0 21-16,0 1 0,0-22 16,0 0-16,0 0 0,0 0 15,0 1-15,0-1 0,21-21 0,-21 21 16,21-21-16,0 0 16,0 0-16,0 0 0,1 0 0,-1 0 15,0 0-15,0-21 0,0 21 0,0-21 16,1-1-16,20 1 0,-21 21 15,0-21-15,0 0 0,1 0 0,-1-22 16,0 22-16,0 0 0,0 0 0,0-21 16,-21 20-16,0 1 0,0 0 15,22 0-15,-22 0 0,0 0 0,21 21 16,-21-22-16,0 44 31,0-1-31,0 0 16,0 0-16,0 0 0,0 0 15,0 1-15,0-1 0,0 21 0,0-21 16,0 0-16,0 1 0,0-1 16,0 0-16,0 0 0,0 0 0,0 0 15,0 1-15,21-22 16,0 0 0,0 0-16,0 0 0,1 0 15,-1 0-15,0-22 0,0 22 0,0-21 16,-21 0-16,21 0 0,1 21 15,-1-21-15,-21-22 0,0 22 16,0 0-16,0 0 0,0-21 0,0 20 16,0-20-16,0 21 0,0 0 15,0 0-15,-21-22 0,-1 43 0,22-21 16,-21 0-16,0 21 0,0 0 16,0 0-16,0 0 0,-1 0 0,1 0 15,0 0-15,0 21 0,0-21 16,0 21-16,-1-21 15,22 21-15,0 1 0,-21-22 32,21-22-17,-21 1-15</inkml:trace>
  <inkml:trace contextRef="#ctx0" brushRef="#br0" timeOffset="19764.41">16150 3069 0,'0'0'0,"-21"0"0,42 0 31,0 0-31,22-21 0,-22 21 16,21 0-16,0 0 0,1-21 0,20 21 16,-20 0-16,-1 0 0,21-21 15,-20 21-15,-1-21 0,0 21 16,1 0-16,-22 0 0,0 0 0,0 0 15,0 0-15,1 0 16</inkml:trace>
  <inkml:trace contextRef="#ctx0" brushRef="#br0" timeOffset="21216.2">18119 3471 0,'0'0'0,"-22"43"16,22-22-16,-21-21 15,21 21-15,0 0 16,-21-21-16,21 21 16,0-42 15,0 0-16,0 0-15,0 0 0,0 0 16,0-1-16,21 1 0,0 0 0,1-21 16,-1 21-16,0-22 0,0 1 15,0 21-15,0-22 0,22 1 0,-22 0 16,21-1-16,-21 22 0,1 0 16,20 0-16,-21 0 0,0 0 0,0 21 15,1 0-15,-22 21 31,0 0-31,0 0 0,0 0 16,0 0-16,0 1 16,-22-22-16,22 21 15,0-42 17,0-1-17,0 1-15,0 0 16,0 0-16,-21 0 15,21 0-15,-21 21 0,21-22 16,-21 1 0,0 21-16,0 0 15,-1 0 1,1 21-16,21 1 0,-21-1 16,0 0-16,21 21 0,0-21 0,-21 22 15,21-22-15,-21 21 0,21 1 16,0-1-16,0-21 0,0 21 0,0 1 15,0-22-15,0 21 0,0-21 16,0 22-16,0-22 0,0 0 0,0 0 16,21 0-16,0 1 0,0-22 15,0 0-15,22 0 16,-22 0-16,0 0 0,21 0 0,-21 0 16,22-22-16,-1 1 15,-21 0-15,22 21 0,-1-21 0,-21-21 16,21 20-16,-20 1 0,20 0 0,-21-21 15,0 21-15,0-22 0,-21 22 16,0-21-16,0 21 0,0-1 0,0 1 16,0 0-16,0 0 0,0 0 15,-21 21 1,21 21 0,0 0-16,0 0 15,0 0-15,0 1 0,0-1 0,21 0 16,-21 0-16,0 0 0,22 0 15,-1 1-15,-21-1 0,21 0 0,-21 0 16,0 0-16,0 0 0,0 1 16,21-1-16,0 0 15,-21 0-15,21 0 16,1-21-16,-1 0 16,0 0-16,0 0 0,0 0 15,0 0-15,1 0 0,-1-21 16,0 0-16,21 21 0,-21-21 0,1 0 15,20-1-15,-21 22 0,0-21 0,0 0 16,1-21-16,-1 21 0,0-1 16,-21 1-16,0-21 0,0 21 0,0 0 15,0-1-15,0 1 16,0 0-16,0 0 0,-21 21 16,0 0-16,-1 0 0,1 0 15,0 21-15,0-21 0,0 21 16,0 22-16,21-22 0,-22 0 0,22 21 15,-21-21-15,21 22 0,0-1 16,0-21-16,0 0 0,0 22 0,0-22 16,0 0-16,0 0 0,0 0 15,21 1-15,1-22 0,-1 21 0,0-21 16,0 0-16,0 21 0,0-21 16,1 0-16,20 0 0,-21 0 0,21 0 15,1 0-15,-1 0 0,0-21 16,-20 21-16,20-21 0</inkml:trace>
  <inkml:trace contextRef="#ctx0" brushRef="#br0" timeOffset="22312.68">20193 3281 0,'0'0'0,"0"-21"0,0-22 16,0 22-16,-21 21 15,0-21-15,-1 21 0,1 0 0,0 0 16,0 0-16,0 0 0,0 0 15,-1 0-15,1 21 0,0-21 16,-21 21-16,21 1 0,-1-1 0,1 0 16,0 21-16,0-21 0,0 22 0,21-22 15,0 21-15,-21-21 0,21 22 16,0-22-16,0 0 0,0 0 0,0 0 16,0 1-16,0-1 0,0 0 15,21-21-15,0 21 0,0-21 16,0 0-16,0 0 0,1 0 15,-1 0-15,0-21 0,0 0 16,0 21-16,0-21 0,1-1 0,-1 1 16,0 0-16,0 0 0,0 0 15,0-22-15,1 22 0,-22-21 16,0 21-16,21-22 0,-21 22 0,21 0 16,-21-21-16,0 21 0,0-1 15,0 1-15,0 0 0,0 42 31,0 0-31,-21 1 16,21-1-16,-21 0 0,21 21 0,-22-21 16,22 22-16,0-22 0,0 21 15,0-21-15,0 22 0,0-22 0,0 0 16,0 0-16,0 0 0,0 1 16,22-1-16,-1-21 0,0 21 15,0-21-15,0 0 0,22 0 16,-22 0-16,0 0 0,21 0 0,-21 0 15,22-21-15,-22 0 0,0-1 16,21 1-16,-20 0 0,20 0 0,-21-21 16,0 20-16,22-20 0,-22 0 15,0-1-15,0 1 0,0 0 0,0-1 16,1 1-16,-22 0 0,0-1 0,21 1 16,-21 0-16,21 21 0,-21-22 15,0 1-15,0 21 0,0 0 0,0-1 16,0 1-16,0 42 31,-21 1-31,0-1 0,-1 0 16,22 0-16,-21 21 0,21 1 15,-21-1-15,21-21 0,0 22 0,-21-1 16,21 0-16,0 1 0,0-1 16,-21 0-16,21 1 0,0-1 0,0-21 15,0 21-15,0-20 0,0 20 0,0-21 16,0 0-16,0 0 0,0 1 15,21-22-15,0 21 0,-21 0 16,21-21-16,0 0 0,1 0 0,-1 0 16,0 0-16,0 0 0,0 0 15,0 0-15,1 0 0,-1-21 0,0 21 16,21-21-16,-21-1 0,1 1 16,-1 0-16,0 0 0,0 0 0,0 0 15,-21-1-15,21 1 0,-21-21 0,22 21 16,-22 0-16,0-1 0,0 1 15,0 0-15,0 0 16,-22 21 0,1 21-16,0 0 0,21 0 15,-21 1-15,21-1 0,-21 0 0,21 0 16,-21 0-16,21 22 0,0-22 16,0 0-16,0 0 0,0 0 15,0 0-15,0 1 16,21-1-16,0-21 0,0 0 15,0 0-15,0 0 0,1 0 0,-1 0 16,0 0-16,0 0 0,0 0 16,22 0-16,-22-21 0,0-1 0,0 22 15,0-21-15,0 0 0,1 0 0,-1 0 16,0 0-16,-21-1 0,0 1 16,21 0-16,-21 0 0</inkml:trace>
  <inkml:trace contextRef="#ctx0" brushRef="#br0" timeOffset="22576.53">20743 3090 0,'-21'0'0,"21"22"15,21-22 1,0 0-16,1 0 0,-1 0 0,21 0 15,-21 0-15,0 0 0,1 0 16,20 0-16,-21-22 0,0 22 0,22 0 16,-22 0-16,0 0 0,0 0 15,0-21-15,0 21 16,1 0-16,-1 0 0,0 0 16,0-21-16,0 21 15,0 0-15</inkml:trace>
  <inkml:trace contextRef="#ctx0" brushRef="#br0" timeOffset="22987.76">23029 2773 0,'0'0'0,"0"-64"15,0 43 1,0 0-16,0 0 0,0 0 16,0 42 15,0 0-31,0 0 0,-21 22 0,0-22 0,21 21 15,-21 0-15,21 1 0,-21 20 16,-1-20-16,22-1 0,-21 21 16,0-20-16,21 20 0,-21-20 0,21-1 15,0 0-15,-21 1 0,21-1 16,-21 0-16,21-21 0,0 22 0,0-22 16,0 0-16,0 0 0,0 0 15,-22-21 16,22-21-31,-21 0 0</inkml:trace>
  <inkml:trace contextRef="#ctx0" brushRef="#br0" timeOffset="23688.36">22373 3239 0,'0'0'0,"21"0"16,22 0-1,-22 0-15,21 0 0,0 0 16,1 0-16,20-22 0,-20 22 16,20 0-16,1-21 0,-22 21 0,21-21 15,-20 21-15,20-21 0,-20 0 16,20 21-16,-21-21 0,1-1 0,-1 1 16,-21 0-16,22 0 0,-22 0 15,0 0-15,0-1 0,-21-20 16,0 21-16,0 0 0,0 0 0,0-1 15,0 1-15,0 0 0,-21 0 16,0 0-16,0 21 0,-1 0 16,1 0-16,0 21 15,0 0-15,21 0 0,-21 22 16,21-22-16,-21 21 0,21 0 0,0 1 16,0-1-16,-22 0 0,1 1 15,21-1-15,-21 22 0,21-22 0,0 0 16,-21 1-16,21-1 0,-21-21 0,21 21 15,-21 1-15,21-22 16,0 0-16,0 0 0,0 0 0,0 1 16,0-1-16,-22-21 15,22-21 17,0-1-32,22 22 15,-22-21-15,21 0 0,0 0 0,0 0 16,-21-22-16,21 22 0,0-21 15,22 21-15,-22-22 0,0 22 0,0 0 16,22-21-16,-22 21 0,21-1 16,0 22-16,-20-21 0,20 21 0,-21 0 15,0 0-15,0 0 0,1 0 16,-1 21-16,-21 1 0,0-1 0,0 0 16,0 0-16,0 21 0,0-20 15,0-1-15,0 21 0,-21-21 0,-1 0 16,1 1-16,21-1 0,-21 0 15,0 0-15,21 0 0,-21 0 16,0 1-16,42-22 31,0 0-15,-21-22-16,21 22 0,0-21 0,0 0 16,1 0-16</inkml:trace>
  <inkml:trace contextRef="#ctx0" brushRef="#br0" timeOffset="24092.72">23812 3387 0,'22'0'16,"-1"0"-16,0 0 16,0 0-16,0 0 15,0 0-15,1 0 0,-1-21 16,0 21-16,0 0 0,21-22 0,-20 1 0,-1 21 15,0-21-15,0 0 16,0 21-16,0-21 0,-21 0 0,0-1 16,0 1-16,0 0 0,0 0 15,0 0-15,-21 21 16,0 0-16,0 0 0,0 0 0,0 0 16,-1 0-16,-20 21 0,21 0 15,-21 0-15,20 22 0,-20-22 0,21 21 16,0 0-16,21-20 0,-21 20 0,21-21 15,0 21-15,0-20 0,0-1 16,0 21-16,0-21 0,21-21 0,-21 21 16,21 1-16,0-22 15,21 0-15,-20 21 0,20-21 0,-21 0 16,21 0-16,-20 0 0,20 0 0,-21 0 16,21-21-16,-20 21 0,20-22 15,-21 22-15,21-21 0,-20 0 0,-1 0 16,0 21-16,0-21 0</inkml:trace>
  <inkml:trace contextRef="#ctx0" brushRef="#br0" timeOffset="24940.63">16256 4360 0,'0'-42'16,"0"21"-16,-21 21 16,21-21-16,-21 21 15,-1 0-15,1 0 0,0 0 16,-21 0-16,21 0 0,-1 21 15,-20 0-15,0 0 0,21 0 0,-22 22 16,22-22-16,0 21 0,0 1 16,0-22-16,-1 21 0,22 0 0,0-20 15,-21 20-15,21 0 0,0-21 0,0 22 16,0-22-16,0 0 16,0 21-16,0-20 0,21-22 0,1 21 15,-1-21-15,0 0 0,0 0 0,21 0 16,1 0-16,-22 0 0,21-21 15,1-1-15,20 1 0,-21 0 0,1 0 16,-1 0-16,0-22 0,1 22 0,-1-21 16,-21 21-16,22-22 0,-22 1 15,0 21-15,-21-21 0,0-1 0,0 1 16,0 0-16,0-1 0,-21 1 16,0 0-16,-1 20 0,-20-20 0,21 21 15,-21 0-15,-1 21 0,22 0 0,-21 0 16,-1 0-16,1 0 15,0 0-15,-1 21 0,1 0 0,21 0 16,-21-21-16,20 43 0,1-22 0,21 0 16,0 0-16,0 0 0,0 0 15,0 1-15,0-1 0,21-21 0,1 21 16,-1 0-16,0-21 0,21 0 16,1 0-16,-1 0 0,0 0 0</inkml:trace>
  <inkml:trace contextRef="#ctx0" brushRef="#br0" timeOffset="26002.01">16933 3916 0,'0'0'0,"-21"0"15,0 0-15,0 21 0,21 0 16,-21 22-16,21-22 0,-22 21 0,22 0 15,0 1-15,0-1 0,0 0 16,0 22-16,-21-22 0,21 1 0,0-1 16,0 0-16,-21 1 0,21-1 0,0-21 15,0 21-15,0 1 0,0-22 16,-21 21-16,21-21 0,-21 1 16,21-1-16,0 0 0,0 0 0,0 0 15,-21-21 1,21-21 15,0 0-31,0 0 0,0 0 0,0-1 16,21 1-16,-21 0 0,0 0 0,21 0 15,0 0-15,0-1 0,-21 1 16,21 0-16,1 0 0,-1 0 0,0 21 16,0-21-16,21 21 0,-20 0 0,-1 0 15,0 0-15,0 0 0,0 0 16,0 0-16,1 0 0,-1 21 15,0 0-15,0-21 0,0 21 0,-21 0 16,0 0-16,0 1 0,0-1 16,0 0-16,0 0 0,0 0 0,-21 0 15,0 1-15,0-1 0,0 0 0,-22-21 16,22 21-16,0 0 0,0-21 16,0 21-16,-1-21 0,1 0 0,0 0 15,0 0-15,0 0 0,0 0 16,-1 0-16,22 22 47,0-1-47,22-21 15,-1 0-15,0 0 0,0 0 16,21 0-16,-20 0 0,20 0 16,0 0-16,-21 0 0,22 0 0,20 0 15,-20-21-15,-1-1 0,21 22 0,1-21 16,-22 0-16,1 21 0,-1-21 15,0 0-15,1 0 0,-22-1 0,0 22 16,0-21-16,0 0 0,-21 0 0,0 0 16,0 0-16,0-1 15,0 1-15,0 0 16,-21 21 15,21 21-31,-21-21 0,21 21 0,0 1 16,-21-1-16,21 21 0,0-21 0,0 0 15,0 22-15,0-22 0,0 21 16,-21 1-16,21-1 0,0 0 0,-22 1 16,22 20-16,0-21 0,0 1 0,0 20 15,0 1-15,0-1 0,0 1 16,0-1-16,0 1 0,-21-1 0,21 1 16,-21-1-16,0 1 0,21-1 0,-21 1 15,0-1-15,-1 1 0,1-22 16,0 22-16,0-22 0,0 0 0,0 1 15,21-1-15,-22-21 0,1 21 16,0-20-16,0-1 0,21 0 0,0 0 16,-21-21-16,0 0 0,21-21 15,0 0 1,0 0-16,0-1 0,0 1 0,0-21 16,0 21-16,0-22 0,0 1 0,21 0 15,0-22-15,0 22 0,0-22 16,0 1-16,1-1 0,-1 1 0,0-22 15,0 22-15,21-22 0,-20 0 0,-1 1 16,0 20-16</inkml:trace>
  <inkml:trace contextRef="#ctx0" brushRef="#br0" timeOffset="26229.45">17716 4276 0,'0'0'0,"22"0"78,-1 0-62,0 21-16,0-21 15,0 0-15</inkml:trace>
  <inkml:trace contextRef="#ctx0" brushRef="#br0" timeOffset="26591.89">18034 4678 0,'0'0'0,"21"0"0,0 0 16,0 0-16,1-21 0,-1 0 16,0-1-16,0 22 0,-21-21 15,21 0-15,0 0 16,-21 0-16,0 0 0,0-1 16,0 1-16,-21 21 15,0 0 1,0 0-16,0 0 0,0 21 0,-1 1 15,1-22-15,21 42 0,-21-21 16,0 0-16,21 0 0,0 1 0,0 20 16,0-21-16,0 0 0,0 0 15,0 1-15,0-1 0,0 0 16,0 0-16,21 0 0,0-21 16,0 0-16,1 0 0,-1 0 15,0 0-15,0 0 0,0 0 16,0 0-16,22 0 0</inkml:trace>
  <inkml:trace contextRef="#ctx0" brushRef="#br0" timeOffset="27188.33">18796 4466 0,'-21'0'16,"0"0"-1,-1 0-15,1 0 0,0 0 16,21 21-16,-21 1 0,0-1 0,0 0 16,-1 0-16,22 0 0,0 0 15,-21 22-15,21-22 0,-21 0 0,21 21 16,0-20-16,0-1 0,0 21 0,0-21 16,0 0-16,0 1 15,21-1-15,0-21 0,1 0 0,-1 21 16,0-21-16,0 0 15,0 0-15,0 0 0,22 0 0,-22-21 16,0 0-16,0-1 0,0 1 16,1 0-16,-1 0 0,21 0 0,-21 0 15,0-22-15,1 22 0,-1-21 16,0-1-16,0 1 0,0 0 0,0-1 16,-21 1-16,22 0 0,-1-1 0,0 1 15,-21 0-15,0-1 0,0 1 16,0 21-16,0 0 0,0 0 0,0-1 15,0 44 17,-21-1-32,21 0 0,-21 21 15,21 1-15,-22-22 0,22 21 16,-21 0-16,21 1 0,0-1 0,0 0 16,0 1-16,0-22 0,0 21 15,0-21-15,0 22 0,0-22 0,0 21 16,0-21-16,0 1 0,0-1 0,0 0 15,0 0-15,0 0 0,0 0 16,0 1-16,21-22 16,1 0-16,-1 0 15,0 0-15,0 0 0,0 0 16,0-22-16,-21 1 16,22 0-16,-1 21 0,-21-21 0</inkml:trace>
  <inkml:trace contextRef="#ctx0" brushRef="#br0" timeOffset="27471.84">19113 4487 0,'22'0'31,"-1"0"-31,0 0 0,0 0 16,0 0-16,0 0 0,1 0 0,-1 0 16,0 0-16,21 0 0,-21 0 0,1-21 15,-1 21-15,0 0 0,0 0 16,0 0-16,-21-21 47</inkml:trace>
  <inkml:trace contextRef="#ctx0" brushRef="#br0" timeOffset="48116.65">7789 6392 0,'0'0'0,"0"-21"16,0 0-1,0 0 17,-21 21-32,21-21 15,-21 21-15,21-21 0,-21 21 16,0 0-1,-1 0-15,1 0 16,0 0-16,0 0 0,21 21 0,-21 0 16,0 0-16,-1 0 0,22 0 15,-21 22-15,0-22 0,0 21 0,0 1 16,0-1-16,21-21 0,-22 21 16,22 1-16,-21-1 0,21-21 0,0 22 15,0-22-15,0 21 0,0-21 0,0 0 16,0 1-16,0-1 15,0 0-15,21 0 0,1 0 0,-1-21 16,0 21-16,0-21 0,0 0 0,0 0 16,22 0-16,-22 0 0,21 0 15,-21 0-15,22-21 0,-22 0 0,21 21 16,1-21-16,-22 0 0,21 0 0,-21-22 16,0 22-16,1 0 0,-1 0 15,-21-22-15,0 22 0,0-21 0,0 21 16,0-22-16,0 1 0,0 21 15,0-21-15,-21-1 0,-1 22 0,1-21 16,0 21-16,0-1 0,-21 1 0,20 0 16,1 21-16,0 0 15,0 0-15,0 0 0,0 0 0,-1 0 16,1 0-16,-21 21 0,21 0 0,21 1 16,-21-1-16,-1 0 0,22 0 15,-21 0-15,21 0 0,0 1 0,0-1 16,0 0-16,0 0 0,0 0 15,21-21-15,1 0 16</inkml:trace>
  <inkml:trace contextRef="#ctx0" brushRef="#br0" timeOffset="48711.92">8170 6562 0,'0'-21'15,"0"-1"1,0 1-16,0 0 16,0 0-1,0 0-15,21 0 16,1 21-1,-1 0-15,0 0 16,0 0-16,0 0 16,0 0-16,1 21 0,-22 0 0,21-21 15,0 21-15,-21 0 0,21 0 0,0 1 16,-21-1-16,0 21 0,21-21 16,-21 0-16,0 1 0,22-1 0,-22 0 15,0 0-15,0 0 0,0 0 16,0 1-16,-22-1 0,22 0 0,-21 0 15,0 0-15,21 0 16,-21-21 0,21-21 15,0 0-31,0 0 0,0 0 16,0 0-16,0-1 0,0 1 15,0 0-15,0-21 0,0 21 0,21-22 16,0 22-16,-21 0 0,21-21 0,-21 20 15,22 1-15,-1 0 0,-21 0 16,21 21-16,-21-21 0,21 0 0,0-1 16,0 22-1,-21-21-15,0 0 47</inkml:trace>
  <inkml:trace contextRef="#ctx0" brushRef="#br0" timeOffset="49856.56">8594 6011 0,'0'0'0,"-43"-42"16,22 21-1,0 21-15,0-21 0,0 21 16,-1-21-16,1 21 0,0 0 0,0-22 16,0 1-16,0 21 0,-1 0 15,1 0-15,0-21 0,-21 21 0,21 0 16,-22 0-16,1 0 0,21 0 15,-22 0-15,1 0 0,0 0 0,21 0 16,-22 0-16,1 0 0,0 0 0,-1 21 16,1-21-16,0 21 15,-1-21-15,1 22 0,21-1 0,-22-21 16,1 21-16,21 0 0,-21-21 16,20 21-16,1 0 0,0 1 0,0-1 15,0 0-15,0 0 0,-1 21 0,1-20 16,0-1-16,21 0 0,0 0 15,0 21-15,-21-20 0,21 20 0,0-21 16,0 21-16,0 1 0,0-22 0,0 21 16,0 1-16,0-1 0,0-21 15,0 21-15,0 1 0,0-1 0,0-21 16,0 22-16,0-22 0,0 21 16,0-21-16,21 0 0,-21 1 15,0 20-15,0-21 0,21 0 0,0 0 16,-21 1-16,22-1 0,-22 0 15,21 0-15,0 21 0,0-20 0,-21-1 16,21 0-16,0 0 0,1 0 0,-1 0 16,0-21-16,0 22 0,21-1 15,-20 0-15,-1 0 0,0-21 0,0 21 16,0-21-16,22 21 0,-22-21 0,0 0 16,21 0-16,-21 22 0,1-22 15,20 0-15,0 0 0,-21 0 0,22 0 16,-22 0-16,21 0 0,-21 0 15,22 0-15,-22 0 0,21 0 0,-21 0 16,22 0-16,-22-22 0,21 22 16,-21-21-16,22 21 0,-22 0 0,0-21 15,21 0-15,-20 21 0,20-21 0,-21 0 16,0 21-16,22-22 0,-22 1 16,0 0-16,21 0 0,-21 0 0,1 0 15,-1-1-15,0 1 0,0 21 0,0-21 16,0 0-16,1 0 0,-1 0 15,0-1-15,0 1 0,-21 0 0,21 0 16,0 0-16,1 0 0,-22-1 0,21 1 16,-21 0-16,21 0 0,-21 0 15,0 0-15,21-1 0,-21 1 16,21 0-16,-21 0 0,0-21 0,0 20 16,0 1-16,0 0 0,0 0 0,0 0 15,0-22-15,0 22 0,0 0 16,0 0-16,0-21 0,0 20 0,0 1 15,0 0-15,-21 0 0,21 0 0,-21 0 16,0-1-16,21 1 0,-21 0 16,-1 0-16,1 0 0,0 0 0,0-1 15,0 22-15,0-21 0,-1 0 16,1 0-16,-21 0 0,21 21 16,0-21-16,-22-1 0,22 22 0,0-21 15,-21 21-15,20-21 0,-20 21 16,21 0-16,0 0 0,0-21 0,-1 21 15,1-21-15,0 21 0,0 0 0,0 0 16,0 0 0,-1 0-16,1 0 31,0 0-15,0 0-16,21 21 15,0 0 1</inkml:trace>
  <inkml:trace contextRef="#ctx0" brushRef="#br0" timeOffset="53011.73">2582 8382 0,'0'0'0,"0"-21"0,0-21 15,0 20-15,0 1 16,0 0-16,0 0 0,0 0 15,0 0-15,0-1 0,-21 22 32,21 22-17,-21-1-15,21 0 0,-21 0 16,21 21-16,0 1 0,-21-22 16,-1 21-16,22 1 0,-21-1 15,21 0-15,0 22 0,-21-22 0,21 0 16,-21-20-16,21 20 0,0 0 0,0-21 15,0 22-15,0-22 0,0 0 16,0 0-16,0 0 0,21-21 31,0 0-31,-21-21 0,21 0 16,1 0-16,-22 0 0,21 0 16,0-1-16,0 1 0,-21-21 0,21 21 15,0-22-15,1 1 0,-1 21 16,0-21-16,0 20 0,-21-20 15,21 21-15,0 0 0,-21 0 0,0-1 16,22 1 0,-1 21-1,-21 21-15,0 1 0,0-1 16,0 0-16,0 21 0,0-21 16,0 1-16,0 20 0,0-21 15,0 21-15,0-20 0,0-1 0,0 21 16,0-21-16,0 0 0,21 1 0,-21-1 15,21 0-15,-21 0 0,21 0 16,0-21-16,1 0 16,-1 0-16,0 0 0,0-21 15,0 21-15,0-21 16,1 0-16,-1 0 0,0-1 0,0 1 16,0-21-16,0 21 0,1-22 15,-1 22-15,0-21 0,-21 21 0,21-22 16,-21 22-16,21-21 0,-21 21 15,0-22-15,0 22 0,0 0 0,0 0 16,0 0-16,0 0 0,0 42 63,0 0-63,0 0 0,0 21 15,0-20-15,0-1 0,0 21 16,0-21-16,0 0 0,0 22 0,0-22 15,0 0-15,0 21 0,0-20 0,0-1 16,0 21-16,0-21 0,0 0 16,0 1-16,0-1 0,0 0 0,0 0 15,21 0-15,1-21 0,-22 21 16,21-21-16,0 0 0,0 0 16,0 0-16,0 0 0,1 0 0,-1-21 15,21 0-15,-21 21 0,0-21 16,1 0-16,20 0 0,-21-22 15,0 22-15,0 0 0,1 0 16,20-22-16,-42 22 0,21-21 0,0 21 16,-21 0-16,0-22 0,0 22 0,0 0 15,0-21-15,0 20 0,0 1 16,0 0-16,-21 21 16,0 0-16,0 0 0,0 21 15,-1 0-15,1 1 16,0-1-16,21 0 0,0 0 15,0 0-15,0 0 0,0 1 16,0-1-16,21 0 0,-21 0 0,21-21 16,1 21-16,-1 0 0,0-21 15,0 22-15,0-1 0,0-21 16,1 21-16,-1-21 0,0 21 0,0 0 16,0-21-16,0 21 0,1-21 0,-1 22 15,0-22-15,-21 21 0,21-21 16,0 21-16,0-21 15,-21 21-15,22-21 0,-1 0 16,0 0 0,0-21-16,0 0 0,0 0 15,1-1-15,-1 1 16,-21 0-16,21 0 0,0-21 0,-21 20 16,21 1-16,-21-21 0,21 21 15,-21-22-15,0 22 0,22 0 16,-22-21-16,0 21 0,0-1 0,0 1 15,0 0-15,-22 42 32,22 0-17,0 1-15,-21-1 0,21 21 0,-21-21 16,21 0-16,0 22 0,-21-22 16,21 21-16,0-21 0,0 1 0,0 20 15,0-21-15,0 0 0,0 0 0,21 1 16,0-1-16,0-21 15,1 0-15,-1 0 0,0 0 16,0 0-16,0 0 0,22 0 0,-22 0 16,21-21-16,-21 21 0,0-22 15,22 1-15,-22 0 0,21 0 0,-21 0 16,1 0-16,-1-22 0,0 22 0,0 0 16,0-21-16,0-1 0,1 22 15,-1-21-15,-21-1 0,0 1 0,0 0 16,21-1-16,-21 1 0,0 21 0,0-21 15,0-1-15,0 22 0,0 0 16,0 0-16,0 0 0,-21 21 16,0 0-1,21 21 1,-22 0-16,22 21 0,0-21 0,0 22 16,-21-22-16,21 21 0,0 1 15,0-22-15,0 21 0,0 0 0,0-20 16,0 20-16,0-21 0,0 21 0,0-20 15,0 20-15,0-21 0,0 0 16,0 0-16,0 1 0,21-1 0,-21 0 16,22-21-16,-1 21 0,-21 0 0,21-21 15,0 0-15,0 0 0,0 0 16,1 0-16,-1 0 0,0 0 16,0 0-16,0 0 0,0 0 15,1-21-15,-1 0 0,0 0 16,0 0-16,0-1 0,0 1 15,1 0-15,-22 0 0,0 0 0,21 0 16,-21-1-16,21 1 0,-21 0 0,0 0 16,0 0-16,0 0 0,0-1 15,0 1-15,0 42 47,-21-21-47,21 22 0,-21-1 0,21 0 16,-22 0-16,22 0 0,0 22 0,0-22 15,0 0-15,-21 0 16,21 0-16,0 0 0,0 1 0,0-1 16,0 0-16,0 0 0,21 0 15,1-21-15,-1 21 16,0-21-16,0 0 0,0 0 16,0 0-16,1 0 0,-1 0 0,0 0 15,0 0-15,0 0 0,0-21 16,1 21-16,-1-21 0,0 0 0,0 21 15,0-21-15,0 0 0,1-1 0,-22 1 16,0 0-16,0 0 0,0 0 16,0 0-16</inkml:trace>
  <inkml:trace contextRef="#ctx0" brushRef="#br0" timeOffset="53309.78">4826 8213 0,'-42'21'16,"63"-21"15,0 0-31,0 0 16,21 0-16,-20-21 0,-1 0 0,21 21 15,-21 0-15,22 0 0,-22-22 16,21 1-16,-21 21 0,0 0 0,1-21 16,-1 21-16,0 0 0,0-21 15,0 21-15,-21-21 16,0 0-16,-21 21 16</inkml:trace>
  <inkml:trace contextRef="#ctx0" brushRef="#br0" timeOffset="53728.03">4254 7980 0,'0'0'0,"-21"21"0,0 0 16,0 0-16,21 1 16,21-22-1,0 0 1,0 0-16,1-22 16,-1 22-16,-21-21 0,21 0 0,0 21 15,0-21-15,-21 0 16,0 0-16,0-1 15,-21 22-15,0 0 0,0 0 16,0 0-16,-1 0 0,1 0 16,0 0-16,0 22 0,0-22 0,21 21 15,-21 0-15,-1 0 16,22 0-16,0 0 0,0 1 16,0-1-16,0 0 15,22 0 1,-1-21-16,0 0 0,0 0 0,0 0 15,22 0-15</inkml:trace>
  <inkml:trace contextRef="#ctx0" brushRef="#br0" timeOffset="56116.41">7408 8043 0,'0'0'0,"0"-21"16,0 0-1,0 0-15,-21 21 16,0 0 0,21 21-1,-21-21-15,0 21 0,21 0 0,-22 22 16,22-22-16,-21 21 0,21 1 0,0-1 15,0 0-15,-21 1 0,21-1 16,-21 0-16,0 1 0,21-1 16,-21 0-16,-1 1 0,22-1 0,-21 0 0,0 1 15,21 20-15,-21-21 16,0-20-16,21-1 0,0 0 16,0 0-16,0 0 0,0 0 15,0-42 16,0 0-31,0 0 0,0 0 16</inkml:trace>
  <inkml:trace contextRef="#ctx0" brushRef="#br0" timeOffset="57120.35">6689 8509 0,'0'0'0,"-22"0"16,22 21-16,22-21 16,-1 0-1,0 0-15,0 0 0,0 0 16,22 0-16,-22 0 0,21 0 0,0 0 16,1 0-16,-1-21 0,22 21 0,-22-21 15,0 0-15,22 0 0,-22-1 16,22 1-16,-22 0 0,21 0 0,-20 0 15,20 0-15,-20-1 0,-1-20 16,0 21-16,1 0 0,-22 0 0,0-22 16,0 22-16,0 0 0,-21 0 15,0 0-15,0-1 0,0 1 0,0 0 16,-21 0-16,0 21 16,0 0-16,0 0 15,-1 21-15,1 0 0,21 0 0,-21 1 16,0 20-16,0 0 0,21 1 0,-21-1 15,21 0-15,0 1 0,-22-1 16,1 21-16,21-20 0,0-1 0,0 0 16,-21 1-16,0-1 0,21 0 15,-21-20-15,21 20 0,-21 0 0,21-21 16,0 1-16,0 20 0,0-21 16,0 0-16,0 0 0,-22-21 15,22-21 16,22 21-31,-22-21 0,21 0 16,-21 0-16,21 0 0,0-1 0,-21-20 16,21 21-16,0 0 0,1 0 15,-1-1-15,0 1 0,0 0 0,0 0 16,22 0-16,-22 0 0,0 21 0,0 0 16,0-22-16,0 22 15,1 0-15,-1 0 16,-21 22-16,0-1 0,0 0 15,0 0-15,0 0 0,0 0 16,0 1-16,0-1 0,0 0 0,0 0 16,0 0-16,0 0 0,0 1 15,0-1-15,0 0 0,0 0 0,21 0 16,0-21-16,0 21 16,0-21-16,1 0 0,-1 0 15,0 0-15,0 0 0,0 0 16,0 0-16,1 0 0,-1-21 0,21 0 15,-21 21-15,0-21 0,1 0 16,-1 0-16,0-1 0,0-20 16,0 21-16,0 0 0,1 0 0,-1-1 15,0-20-15,0 21 0,-21 0 0,0 0 16,0-1-16,0 1 0,0 0 0,0 0 16,-21 21 15,0 0-31,0 21 0,21 0 15,-22 0-15,22 1 0,-21-1 16,21 21-16,0-21 0,0 0 16,0 1-16,0-1 0,0 0 0,0 0 15,0 0-15,0 0 0,0 1 16,0-1-16,21-21 16,1 0-16,-1 0 15,0 0-15,0 0 0,0 0 0,0 0 16,1 0-16,-1-21 0,0 21 0,0-22 15,21 1-15,-20 0 0,-1 21 16,21-21-16</inkml:trace>
  <inkml:trace contextRef="#ctx0" brushRef="#br0" timeOffset="57664.58">9694 8297 0,'0'0'0,"-21"-21"0,21 0 16,0 0-16,0 0 0,0 0 16,0-1-1,0 44 1,-21-1-16,21 0 15,0 0-15,0 21 0,0 1 16,-21-1-16,21 0 0,0 22 16,-21-22-16,21 22 0,0-1 0,0 22 15,0-22-15,0 22 0,0-21 0,0 20 16,-22-20-16,22 20 0,-21-20 16,21-1-16,-21 1 0,21-1 0,-21 1 15,21-1-15,0 1 0,-21-1 0,0-20 16,21-1-16,-22 0 0,22 1 0,0-1 15,0-21-15,0 0 0,-21 1 0,21-44 32,0 1-17,0 0-15,0 0 0,0 0 0,0-22 16</inkml:trace>
  <inkml:trace contextRef="#ctx0" brushRef="#br0" timeOffset="58109.32">9483 8446 0,'0'0'15,"-22"-22"-15,22 1 0,0 0 0,0 0 0,0-21 16,0 20-16,0 1 0,0 0 15,0-21-15,0 21 0,0-1 16,22 1-16,-1 0 0,0 0 0,0 21 16,0-21-16,22 0 0,-1 21 0,-21 0 15,21-22-15,1 22 0,-1 0 16,0 0-16,1 22 0,-22-1 0,21 0 16,-21 0-16,22 0 0,-22 22 0,0-1 15,-21 0-15,0 1 0,0-1 16,0 0-16,-21 1 0,0-22 0,0 21 15,-1 0-15,1-20 0,0 20 0,-21-21 16,21 0-16,-1 0 0,1-21 16,0 22-16,0-22 0,0 0 15,0 0-15,-1 0 16,1 0-16,21-22 16,0 1-1,0 0-15,21 21 16,1-21-16,-1 0 0,0 21 15,0-21-15,0-1 0</inkml:trace>
  <inkml:trace contextRef="#ctx0" brushRef="#br0" timeOffset="58548.38">10245 8234 0,'0'0'0,"0"-21"15,21 21-15,-21-21 0,0-1 16,21 1-16,0 21 0,-21-21 16,21 21-16,0 0 0,-21-21 0,22 21 15,-1 0-15,0 0 16,0 0-16,0 0 0,0 0 0,1 21 16,-1 0-16,0 0 0,0 1 15,-21 20-15,21-21 0,-21 21 16,0 1-16,0-1 0,0-21 0,0 22 15,0-22-15,0 21 0,0-21 16,0 0-16,0 1 0,0-1 0,0 0 16,-21-21-16,0 0 15,21-21 1,0 0-16,0-1 16,0 1-16,0 0 0,0 0 15,0-21-15,21 20 0,-21 1 16,21-21-16,-21 21 0,0-22 0,21 22 15,1 0-15,-1-21 0,-21 21 0,21-1 16,0 1-16,0 0 16,0 21-16,1 0 15,-1 0-15,-21 21 16,0 0-16,21-21 0</inkml:trace>
  <inkml:trace contextRef="#ctx0" brushRef="#br0" timeOffset="59059.08">11239 8107 0,'0'0'0,"0"-21"16,-21 21-1,0 0-15,0 0 0,0 0 16,0 21-16,-1 0 0,1 0 0,21 0 16,-42 1-16,42-1 0,-42 21 15,42-21-15,-22 22 0,1-22 0,0 21 16,21 0-16,-21-20 0,21-1 0,0 21 16,0-21-16,0 0 0,0 1 0,0-1 15,42-21-15,-42 21 0,43-21 16,-22 0-16,0 0 0,0 0 15,0 0-15,0 0 0,1 0 0,-1 0 16,21 0-16,-21-21 0,0 21 0,1-21 16,-1-1-16,0 1 0,0 0 0,-21 0 15,21 0-15,-21 0 0,21-1 16,-21-20-16,0 21 0,0-21 0,0-1 16,0 22-16,0-21 0,0-1 0,0 22 15,-21-21-15,0 21 0,21 0 0,-21-1 16,0 1-16,0 21 0,-1 0 15,1 0-15,0 0 0,-21 0 0,21 0 16,-1 21-16,1-21 0,0 22 16,0-1-16,0 0 0,21 0 15,0 0-15,0 0 0,0 1 16,21-1-16,0-21 0,0 21 16,0-21-16</inkml:trace>
  <inkml:trace contextRef="#ctx0" brushRef="#br0" timeOffset="61635.67">12107 8170 0,'0'0'0,"-21"-21"0,0 0 15,0 21-15,0-21 0,-1 21 0,1 0 16,0 0-16,0 0 0,-21 0 0,20 0 16,1 0-16,0 21 0,0 0 15,-21 0-15,20 1 0,1-1 0,0 0 16,0 21-16,0-21 0,0 22 0,21-22 16,0 21-16,-22-21 0,22 1 15,0-1-15,0 0 0,0 0 0,0 0 16,0 0-16,22-21 0,-1 0 0,0 0 15,0 0-15,0 0 0,0 0 16,1 0-16,-1 0 0,0 0 0,21 0 16,-21-21-16,22 0 0,-22 0 15,0 21-15,0-21 0,0 0 0,1-1 16,-1 1-16,0 21 0,-21-21 0,0 0 16,0 0-16,0 0 0,0-1 15,0 1-15,0 0 16,-21 21-1,0 21 1,21 0 0,-22 1-16,22-1 0,0 0 0,0 0 15,-21 0-15,0 22 0,21-22 16,-21 21-16,21 0 0,0 1 0,0-22 16,-21 42-16,21-20 0,0-1 15,0 0-15,0 22 0,0-22 0,0 22 16,0-22-16,0 22 0,0-22 0,0 0 15,0 22-15,0-22 0,21 22 0,-21-22 16,0 0-16,0 1 0,0 20 0,0-21 16,0 1-16,0-1 0,0 0 15,0 1-15,0-1 0,-21 0 0,0 1 16,-1-1-16,1 0 0,-21-20 0,21 20 16,-22 0-16,22-21 0,-21 1 0,21-1 15,-22 0-15,22 0 0,-21 0 16,0-21-16,20 0 0,-20 0 0,0 0 15,21 0-15,-1 0 0,1-21 16,0 0-16,0 0 0,21 0 0,0-1 16,0-20-16,0 0 0,0 21 0,0-22 15,21-20-15,-21 20 0,42 1 0,-20-21 16,-1-1-16,21 1 0,0-1 0,22-21 16,-22 22-16,1-22 0,20 1 15,1-1-15,-1 0 0,1 1 16,-1 20-16,1-21 0,-22 22 0,21-22 15,-20 22-15,20 20 0,-20-20 0,-22 21 16,21-1-16,-21 22 0,0-21 16,1 21-16,-22-1 0,0 1 0,-22 21 31,1 0-31,0 0 0,0 0 0,21 21 16,-21 1-16,0-1 15,21 0-15,0 0 0,0 0 0,0 0 16,0 22-16,0-22 0,0 0 0,0 0 15,0 0-15,0 1 0,21-1 16,0 0-16,0 0 0,0 0 16,0-21-16,1 0 15,-1 0-15,0 0 0,0 0 16,0 0-16,0 0 0,1 0 16,-1-21-16,0 0 15,0 0-15,0 0 0,0-1 0,1 1 16,20 0-16,-21-21 0,0 21 0,0-22 15,1 22-15,20 0 0,-21-21 16,0 20-16,0 1 0,1 0 16,20 0-16,-21 21 0,0 0 0,-21-21 0,21 21 15,1 0-15,-1 0 0,-21 21 16,21 0-16,-21 0 16,0 0-16,0 1 0,0-1 15,0 0-15,0 0 0,0 0 0,0 0 16,0 1-16,0-1 0,0 0 15,21-21 1,0 0 0,0 0-1,-21-21-15,0 0 16,0-1-16,0 1 16,0 0-16,0 0 0,0 0 0,0 0 15,-21-1-15,21 1 0,-21 0 16,0 21-16,21-21 0,-21 21 15,0 0-15,-1 0 0,1 0 16,0 0-16,0 0 0,0 0 0,0 0 16,-1 21-16,-20-21 0,21 21 0,0 0 15,0 22-15,-1-22 0,1 0 16,0 0-16,21 22 0,-21-22 0,0 0 16,21 0-16,-21 0 0,21 22 0,0-22 15,0 0-15,0 0 0,0 0 16,0 0-16,21-21 15,0 0-15,0 0 0,0 0 16,0 0-16,1 0 0,-1 0 0,0 0 16,0 0-16,0 0 0,0-21 0,1 21 15,-1-21-15,0 0 16,0 0-16,0 0 0,0-1 0,1 1 16,-22 0-16,0 0 0,21 0 0,-21 0 15,21-1-15,-21 1 0,0 0 0,0 0 16,0 0-16,0 0 0,0-1 15,0 44 1,-21-22 0,21 21-16,-21 0 0,21 0 0,0 0 15,0 0-15,0 1 0,0 20 16,0-21-16,0 0 0,0 0 0,0 1 16,0-1-16,21 0 0,0-21 0,0 21 15,-21 0-15,21-21 0,0 0 16,1 21-16,-1-21 0,21 0 15,-21 0-15,0 0 0,22 0 0,-22 0 16,0 0-16,21-21 0,-20 0 0,-1 21 16,0-21-16,0 0 0,21 0 0,-20 21 15,-1-43-15,-21 22 0,21 0 16,0 0-16,-21 0 0,21-22 0,-21 22 16,0 0-16,0 0 0,21 0 0,-21-1 15,0 1-15,0 0 16,0 42-1,-21-21 1,21 21-16,0 1 0,0-1 16,-21 0-16,21 0 0,0 0 0,-21 0 15,21 1-15,0 20 0,0-21 16,0 0-16,0 0 0,-21 1 0,21-1 16,0 0-16,0 0 0,0 0 15,0-42 32,21 0-31,-21 0-16,0 0 0,0-1 15,21 1-15,0 0 0,-21 0 0,21 0 16,1 0-16,-1-1 0,-21 1 16,21-21-16,0 21 0,-21 0 0,21-1 15,0 22-15,1-21 0,-22 0 0,21 21 16,0 0-1,0 0 1,0 21-16,-21 0 16,0 1-16,0-1 0,0 0 0,0 0 15,21 0-15,-21 0 0,0 1 16,0-1-16,0 0 0,0 0 0,0 0 16,0 0-16,22-21 15,-22 22-15,21-22 31,0 0-31,0-22 16,0 22-16,-21-21 16,21 21-16,-21-21 0,22 21 0,-22-21 15,21 0-15,0 0 0,-21-1 0,21 1 16,0 0-16,0 0 0,-21 0 16,22 0-16,-1-1 0,-21 1 0,0 0 15,21 0-15,-21 0 0,21 21 16,-21-21-16,21 21 0,-21-22 15,21 22 1,-21 22 0,0-1-1,0 0-15,0 0 0,0 0 0,0 0 16,0 22-16,0-22 0,0 0 16,0 0-16,-21 0 0,21 1 0,0-1 15,0 0-15,0 0 0,0 0 0,0 0 16,0 1-16,0-1 0,0 0 15,21-21 1,1 0-16,-1 0 16,0 0-16,0 0 15,0 0-15,0-21 16,1 21-16,-22-21 16,21-1-16,0 1 15,-21 0 16</inkml:trace>
  <inkml:trace contextRef="#ctx0" brushRef="#br0" timeOffset="172008.41">2879 10605 0,'0'0'0,"0"-22"16,0 1 15,0 0-15,0 0 15,0 0-15,0 0-16,21 21 0,-21-22 0,0 1 15,0 0-15,0 0 16,0 0-16,21 21 47,-21 21-31,0 0-16,0 0 0,0 0 15,0 22-15,0-22 0,0 21 0,0 1 16,0-1-16,0-21 0,0 21 15,0 1-15,0-1 0,-21 0 16,21-20-16,-21 20 0,21 0 0,-22 1 16,22-1-16,0 0 0,-21 1 15,21-1-15,-21-21 0,21 21 0,-21 1 16,21-1-16,0-21 0,0 22 16,0-22-16,0 0 0,0 0 0,0 0 15,0 0-15,0 1 0,0-1 0,0 0 16</inkml:trace>
  <inkml:trace contextRef="#ctx0" brushRef="#br0" timeOffset="173111.87">3323 11113 0,'0'-22'16,"21"22"31,-21 22-32,0-1 1,21 0-16,1-21 16,-22 21-16,21-21 31,0 0-16,-21-21 1,0 0 0,0 0-16,0-1 0,0 1 15,0 0 1,0 0 0,-21 21-1,0 0 1,21 21-16,0 0 0,-22 0 15,22 1-15,0-1 0,-21 0 16,21 0-16,0 0 0,0 0 16,0 1-1,21-22 17,1-22-32,-22 1 15,0 0-15,21 0 16,-21 0-16,0 0 15,0-1-15,0 1 0,0 0 16,0 0-16,-21 21 16,21-21-16,-22 21 15,1 0-15,21 21 16,-21 0 0,21 0-16,0 0 15,0 1-15,-21-1 0,21 0 16,0 0-16,0 0 31,21-21-15,0 0-16,0 0 15,-21-21-15,22 21 16,-22-21-16,0 0 16,0 0-16,0-1 0,0 1 15,0 0-15,-22 21 16,22-21-16,-21 21 0,0 0 31,21 21-15,-21 0-16,21 0 15,0 1 1,0-1 0,21-21 15</inkml:trace>
  <inkml:trace contextRef="#ctx0" brushRef="#br0" timeOffset="174116.41">4593 10668 0,'0'0'0,"0"-21"0,-21 21 15,21-21-15,-21 0 0,0 21 16,21-22-16,0 1 0,0 0 16,0 0-16,0 0 0,0 0 0,0-1 15,0 1 1,21 21-1,0 0 1,0 0-16,0 21 0,0 1 16,1-1-16,41 42 0,-42-20 15,0-1-15,1 0 0,20 1 16,-21-1-16,0 21 0,-21-20 0,21-1 16,-21 22-16,22-22 0,-22 0 0,0 1 15,0 20-15,0-21 0,0 1 16,0-22-16,0 21 0,0 1 0,0-22 15,0 0-15,0 0 0,0 0 16,63 0-16,-42-21 0,22 0 16,-65 0-1,1-21-15,21 0 0,0 0 0,0 0 16,0-22-16,0 1 0,0 0 0,0-1 16,0 1-16,21-21 0,-21 20 15,22-20-15,-1-1 0,0 1 0,-21-1 16,21 1-16,0-1 0,0 22 0,1-22 15,-22 1-15,21 21 0,0-1 16,-21 22-16,0-21 0,21 21 0,-21-1 16,21 22-16,-21-21 0,0 42 47,0 1-47,21-22 0,-21 21 15,22 0-15,-22 0 0,0 0 16,0 0-16,21 1 15,-21-1-15,21-21 0,-21 21 16</inkml:trace>
  <inkml:trace contextRef="#ctx0" brushRef="#br0" timeOffset="174345.28">5757 11303 0,'0'0'0,"21"0"15,1 0-15,-22-21 0,0 0 16,0 0-16,0-22 0,0 22 16,21 0-16,-21 0 0,0-22 0,0 22 15,0 0-15,0 0 16,-21 21-16,21-21 0</inkml:trace>
  <inkml:trace contextRef="#ctx0" brushRef="#br0" timeOffset="175887.91">5715 10816 0,'-42'0'16,"84"0"-16,-106 0 0,22 0 16,21 0-16,0 0 0,-22 0 0,22 21 15,-21-21-15,21 22 0,0-1 16,-22 0-16,22 21 0,0-21 0,0 22 16,0-22-16,21 21 0,-22 1 0,22-1 15,-21-21-15,21 21 0,0 1 16,0-1-16,0-21 0,0 22 0,0-22 15,0 0-15,0 0 0,0 0 0,0 0 16,21-21-16,-21 22 0,22-22 16,-1 0-16,0 0 0,0 0 15,0 0-15,0 0 0,1 0 0,20-22 16,-21 1-16,0 0 0,22 0 16,-22 0-16,21-22 0,-21 22 0,0-21 15,1 21-15,20-22 0,-21 1 0,0 0 16,-21 21-16,21-22 0,1 1 15,-22 21-15,21 0 0,-21-1 0,0 1 16,0 0-16,0 0 0,0 0 16,0 42 15,0 0-31,-21 0 0,21 0 16,0 22-16,0-22 15,-22 0-15,22 21 0,-21-20 0,21 20 16,0-21-16,0 21 0,0-20 0,0-1 15,0 21-15,0-21 0,0 0 16,0 1-16,0-1 0,21 0 16,1-21-16,-1 0 0,-21 21 0,21-21 15,0 0-15,0 0 0,22 0 16,-22 0-16,0 0 0,21-21 0,-21 21 16,1-21-16,20 0 0,-21-1 0,21 1 15,-20 0-15,-1 0 0,21-21 16,-21 20-16,0-20 0,1 21 0,-1-21 15,0-1-15,0 22 0,-21-21 16,0 21-16,0-1 0,0-20 0,0 21 16,0 0-16,0 0 15,-21 21-15,0 0 16,0 0-16,-1 0 0,1 0 16,21 21-16,-21 0 15,21 0-15,-21 0 0,21 0 0,0 1 16,0-1-16,0 21 0,0-21 15,0 0-15,21 1 0,-21-1 16,21 0-16,-21 0 0,0 0 0,21 0 16,-21 1-16,22-1 0,-22 0 0,0 0 15,21 0 1,-21 0-16,0 1 0,21-22 0,-21 21 16,21 0-16,-21 0 0,21-21 15,0 21-15,1-21 16,-1 0-16,0 0 0,0 0 15,0 0-15,22 0 0,-22 0 0,0 0 16,0 0-16,21-21 0,-20 0 0,-1 0 16,21 0-16,-21-1 0,0 1 15,22 0-15,-22 0 0,0-21 16,0 20-16,0-20 0,1 0 0,-1 21 16,-21-22-16,21 22 0,-21 0 0,0 0 15,0 0-15,0-1 0,0 1 16,0 0-16,-21 0 15,0 21-15,-1 0 0,1 0 16,0 0-16,0 0 0,-21 21 0,20-21 16,-20 21-16,21 0 0,-21 1 0,20-1 15,1 21-15,-21-21 0,21 22 16,0-1-16,-1-21 0,1 21 0,21 1 16,0-22-16,-21 21 0,21-21 0,0 1 15,0-1-15,0 0 0,0 0 16,0 0-16,0 0 0,21-21 0,0 22 15,1-22-15,-1 0 0,0 0 16,0 0-16,0 0 0,22 0 16,-22-22-16,0 1 0,21 21 15,-21-21-15,1 0 0,20 0 0,-21 0 16,0-22-16,0 22 0,1 0 0,-1-21 16,0 20-16,0-20 0,-21 21 15,0-21-15,21 20 0,0 1 0,-21 0 16,0 0-16,0 0 0,0 42 47,0 0-47,0 21 15,0-20-15,-21-1 0,21 0 0,-21 21 16,21-21-16,0 1 16,-21 20-16,21-21 0,0 0 0,0 0 15,0 1-15,0-1 0,21 0 16,0-21-16,0 0 0,1 21 15,-1-21-15,0 0 0,0 0 0,0 0 16,0 0-16,22 0 0,-22 0 0,0 0 16,21-21-16,-20 21 0,-1-21 0,21 0 15,-21-1-15,0 1 0,1 0 16,20 0-16,-42-21 0,21 20 16,0 1-16,0-21 0,-21 21 0,0 0 15,0-1-15,0 1 0,22 0 16,-22 0-16,0 0 0,-22 42 31,22 0-31,-21 0 16,21 0-16,0 22 0,-21-22 15,21 0-15,-21 0 0,21 22 0,0-22 16,0 0-16,0 0 0,0 0 0,0 0 16,0 1-16,0-1 15,0 0-15,21-21 16,0 0-16,0 0 15,1 0-15,-1-21 16,0 21-16,-21-21 0,21-1 16,0 1-16,0 21 0</inkml:trace>
  <inkml:trace contextRef="#ctx0" brushRef="#br0" timeOffset="176296.29">7683 10668 0,'0'0'16,"-21"0"-16,0 0 0,0 0 0,0 21 15,0 0-15,-1 1 0,1-22 16,21 21-16,-21 0 0,21 0 16,0 0-16,0 0 0,0 1 0,0-1 15,0 0-15,21-21 0,0 0 16,1 0-16,-1 0 0,0 0 0,0 0 15,0 0-15,0 0 0,1 0 16,-1 0-16,0-21 0,0 21 0,0-21 16,0 21-16,-21-22 0,0 1 0,0 0 15,0 0-15,0 0 0,0 0 16,0-1-16,-21 1 0,21 0 0,-21 21 16,0-21-16,0 0 0,0 21 0,-1 0 15,1 0 1,0 0-16,0 0 0,0 21 0,0-21 15,-1 21-15,22 0 0,0 0 0,0 1 16,-21-1-16,21 0 0,0 0 16,0 0-16,0 0 0,0 1 15,21-22-15,1 0 0,-1 0 16,0 0-16,0 0 0</inkml:trace>
  <inkml:trace contextRef="#ctx0" brushRef="#br0" timeOffset="176931.93">8213 10541 0,'0'0'0,"0"-21"16,0 0-16,0 42 31,0 0-31,0 0 16,0 0-16,0 1 0,-22-1 0,22 21 15,-21-21-15,21 22 0,-21-1 0,21-21 16,0 21-16,-21 1 16,21-1-16,-21-21 0,0 22 0,21-1 15,0 0-15,0-21 0,-22 22 0,22-1 0,-21-21 16,21 0-16,-21 22 0,21-22 16,0 0-16,0 0 0,0 0 15,0 1-15,0-44 47,0 1-47,0 0 16,0 0-16,21 0 0,-21-22 0,21 22 15,1 0-15,-22 0 0,21-21 16,0 20-16,0 1 0,0 0 16,22 0-16,-22 0 0,0 0 0,0 21 0,0-22 15,0 22-15,22 0 0,-22 0 16,0 0-16,0 0 0,0 0 15,1 0-15,-1 22 0,-21-1 16,21 0-16,-21 0 0,0 0 0,0 0 16,0 1-16,0 20 0,0-21 0,0 0 15,0 22-15,-21-1 0,0-21 16,21 0-16,-22 0 0,1 1 0,0-1 16,0 0-16,0 0 0,0 0 0,-1-21 15,-20 21-15,21 1 0,-21-22 0,20 0 16,-20 21-16,21-21 15,0 0-15,0 0 0,-1 0 0,1 0 16,0 0-16,0 0 0,21-21 16,0-1-1,0 1 1,0 0-16,0 0 0,21 21 0,0-21 16,0 0-16</inkml:trace>
  <inkml:trace contextRef="#ctx0" brushRef="#br0" timeOffset="177311.71">9292 10541 0,'0'0'0,"0"-21"0,0 0 16,0 0-16,-21 21 15,0 0-15,21 21 16,-21 0-16,-1 0 16,22 0-16,-21 22 0,21-22 15,0 21-15,-21 0 0,0 1 0,21-1 16,-21 0-16,0 1 0,-1-1 0,22 22 16,-21-22-16,21 0 15,-21 1-15,0-1 0,21 0 0,-21 1 16,0-1-16,21 0 0,-22-21 0,22 22 15,-21-22-15,0 0 0,21 0 0,21 0 16,-21 1-16,0-1 16,-21-21-16,21-21 31,21-1-31,0 1 16,1 0-16</inkml:trace>
  <inkml:trace contextRef="#ctx0" brushRef="#br0" timeOffset="177696.49">9292 11240 0,'0'0'15,"21"0"-15,0 0 0,-21-22 0,22 22 0,-1 0 16,0-21-16,0 21 0,0-21 15,0 0-15,1 21 16,-22-21-16,0 0 0,21 21 0,-21-22 16,21 1-16,-21 0 0,0 0 15,-21 21 17,0 0-32,-1 0 0,1 21 15,0 0-15,0 0 0,21 1 16,-21-1-16,0 0 0,21 21 0,0-21 15,-22 1-15,22 20 0,-21-21 16,21 0-16,0 0 0,0 1 0,0-1 16,0 0-16,0 0 0,0 0 15,21-21-15,1 21 16,-1-21-16,0 0 0,0 0 16,0 0-16,0 0 0,1 0 0,-1-21 15</inkml:trace>
  <inkml:trace contextRef="#ctx0" brushRef="#br0" timeOffset="178061.28">10329 11070 0,'0'0'15,"0"-21"-15,0 0 16,-21 21-16,0 0 15,0 0-15,0 0 0,-1 0 16,1 0-16,-21 0 0,21 0 16,0 21-16,-1-21 0,-20 21 0,21 0 15,0 1-15,21-1 0,-21 0 0,21 21 16,-22-42-16,22 21 0,0 1 16,0-1-16,0 0 0,0 0 15,22 0 1,-1-21-16,0 0 0,0 0 0,0 0 15,0 0-15,1 0 0,-1 21 16,0-21-16,0 0 0,0 0 0,0 0 16,1 22-16,-1-22 0,0 0 15,-21 21-15,21-21 16,-21 21-16,0 0 16</inkml:trace>
  <inkml:trace contextRef="#ctx0" brushRef="#br0" timeOffset="178111.25">10266 11494 0,'-43'0'16,"86"0"-16,-107 0 0,43 0 0,42 0 15</inkml:trace>
  <inkml:trace contextRef="#ctx0" brushRef="#br0" timeOffset="178220.19">9927 11705 0,'0'-63'15,"0"126"-15,0-147 0,0 62 0,-21 22 0,-21-42 16,42 21 0,-22 21-1,-20 0 1,42-21-16,-21 21 0</inkml:trace>
  <inkml:trace contextRef="#ctx0" brushRef="#br0" timeOffset="179336.18">2836 12700 0,'0'0'0,"-21"0"0,0 0 16,0 0-1,21-21-15,0 0 16,0 0-1,0-1-15,0 1 16,0 0 0,0 0-16,0 0 0,21 21 15,0-21-15,0 21 0,0 0 16,1 0-16,-1 0 16,0 0-16,0 0 0,0 21 0,-21 0 15,21 21-15,1-21 0,-1 22 16,-21-22-16,0 21 0,0 1 0,0-1 15,0 0-15,0 1 0,-21-1 0,-1 0 16,1 1-16,0-1 0,-21-21 16,21 21-16,-22-20 0,1 20 0,0-21 15,-1 0-15,22 0 16,-21 1-16,-1-1 0,1-21 0,0 0 16,21 21-16,-22-21 0,22 0 0,0 0 15,0 0-15,0-21 0,-1 0 16,1 21-16,0-22 0,21 1 0,-21 0 15,21-21-15,0 21 0,0-1 16,0-20-16,0 21 0,0-21 0,21 20 16,0 1-16,0-21 0,22 21 15,-22 0-15,0 21 0,21-22 0,-20 22 16,-1 0-16,21 0 0,-21 0 16,22 22-16,-22-1 0,0 0 0,0 0 15,0 21-15,0-20 0,1-1 16,-1 21-16,-21-21 0,0 22 15,21-22-15,-21 0 0,21 21 0,-21-21 16,21 1-16,-21-1 0,0 0 16,0 0-16,21-21 0,-21 21 15,22-21-15,-1 0 32,0 0-32,0 0 15,0-21-15,0 0 16</inkml:trace>
  <inkml:trace contextRef="#ctx0" brushRef="#br0" timeOffset="179648.21">3450 13039 0,'21'0'15,"-21"-21"17,0-1-17,0 1 1,-21 21 15,0 0-31,21 21 16,-21 1-16,21-1 15,0 0 1,0 0-16,0 0 16</inkml:trace>
  <inkml:trace contextRef="#ctx0" brushRef="#br0" timeOffset="181579.91">4551 12785 0,'0'0'0,"0"-21"0,0-22 0,0 22 0,0 0 16,-21 0-16,21 0 0,-22-1 0,22 1 15,0 0 1,-21 21-16,0 0 16,21 21-1,0 0-15,0 1 0,-21-1 16,21 21-16,-21-21 0,21 22 0,-21 20 16,21-21-16,0 1 0,-22-1 15,1 0-15,0 1 0,21-1 0,0 0 16,-21-20-16,21 20 0,-21-21 0,21 0 15,0 0-15,0 1 0,0-1 16,-43-21-16,65 0 0,-22-21 31,21-1-31,-21 1 16,0 0-16,0 0 0,21-21 0,-21 20 16,21-20-16,0 0 0,-21-1 0,21 1 15,1 0-15,-22-1 16,21 1-16,0 0 0,0-1 0,0 1 15,0 0-15,1 21 0,-22-1 16,21 1-16,0 0 0,0 21 0,0 0 16,0 0-16,1 0 0,-1 21 15,0 0-15,-21 1 0,21 20 16,0-21-16,0 21 0,-21 1 0,0-1 16,22 0-16,-22 1 0,21-22 0,-21 21 15,21 1-15,-21-22 0,0 21 16,0-21-16,0 0 0,0 1 15,21-1-15,-21 0 0,0 0 16,21-21 0,0 0-16,1-21 15,-22 0-15,21 0 16,0-1-16,0 1 0,-21 0 16,21-21-16,0 21 0,-21-22 0,22 1 15,-1 0-15,0-1 0,0 1 0,0 21 16,0-22-16,-21 1 0,22 21 15,-1 0-15,-21 0 0,21-1 0,0 1 16,0 21 0,-21 21-1,0 1-15,21-1 0,-21 0 0,0 0 16,0 21-16,0 1 16,0-22-16,0 21 0,0 1 0,0-22 15,0 21-15,0 0 0,0-20 0,0 20 16,0-21-16,0 0 0,22 22 15,-22-22-15,0 0 0,21 0 16,0 0-16,0-21 0,0 21 16,0-21-16,1 0 0,-1 0 15,0 0-15,21 0 0,-21-21 0,22 21 16,-22-21-16,21 0 0,1 0 16,-22 0-16,21-1 0,-21 1 15,0-21-15,22 21 0,-22 0 0,0-22 16,-21 22-16,0-21 0,21 21 0,-21-22 15,0 22-15,0 0 0,0 0 16,0 0-16,0-1 0,-21 1 0,0 21 16,0 0-16,0 0 0,-1 0 15,1 21-15,0 1 16,0-1-16,21 0 0,0 0 0,-21 0 16,21 22-16,-21-22 0,21 0 0,0 21 15,0-21-15,0 22 0,0-22 16,0 0-16,0 0 0,0 0 15,21 1-15,0-22 0,0 21 0,0-21 16,22 0-16,-22 0 0,0 0 16,21 0-16,-21 0 0,22 0 0,-1 0 15,-21 0-15,22 0 0,-1-21 0,-21-1 16,21 1-16,-20 0 0,20 0 16,-21 0-16,21 0 0,-20-1 0,-1-20 15,0 0-15,21 21 0,-21-22 0,1 1 16,-1 0-16,0-22 0,0 22 15,-21-1-15,21 1 0,-21 21 0,0-21 16,0-1-16,0 22 0,0 0 0,0 0 16,0 0-16,0 42 31,0 0-31,-21 0 0,0 0 16,21 0-16,-21 22 0,0-1 0,21-21 15,-22 22-15,22 20 0,-21-21 16,21 1-16,-21-1 0,21 0 0,-21 1 15,0-22-15,21 21 0,21-21 0,-21 22 16,21-22-16,-21 0 0,0 0 0,0 0 16,21 1-16,0-22 0,1 0 15,-1 21-15,0-21 0,0 0 0,21 0 16,-20 0-16,20-21 0,-21 21 0,0 0 16,22 0-16,-1-43 0,0 22 15,1 0-15,-1 0 0,-21-22 16,21 22-16,-20-21 0,-1 0 0,0-1 15,0 1-15,-21 21 0,0-22 0,0 1 16,0 0-16,0-1 0,0 22 16,0 0-16,0 0 0,0 0 0,0 0 15,0 42 1,-21 0 0,0 0-16,21 0 0,-21 0 0,21 22 15,0-1-15,-22 0 0,22 1 0,-21-1 16,0 0-16,21 1 0,0-22 15,-63 42-15,63-41 16,0 20-16,0-21 0,0 0 0,0 0 16,0 1-16,0-1 15,21-42 17,-21-1-32,21 22 0,0-21 15,-21 0-15,21 0 0,0 0 0,-21 0 16,22-1-16,-1 1 0,-21-21 15,21 21-15,0 21 0,-21-21 0,0-1 16,21 22-16,0 0 0,1 0 31,-22 22-31,0-1 0,0 0 16,21 0-16,-21 0 0,0 22 16,0-22-16,0 0 0,0 0 0,21 0 15</inkml:trace>
  <inkml:trace contextRef="#ctx0" brushRef="#br0" timeOffset="181799.78">7324 13145 0,'0'0'16,"21"21"-16,0-21 0,0 0 16,21 0-16,-20 0 0,-1 0 0,0-21 15,0-1-15,0 1 0,0 0 16,1 0-16,-1 0 0,0 0 0,0-1 16,-21 1-16,0 0 0,21 0 15,-21 0-15,21 0 0,-21-1 16,0 1-16,22 21 0,-22 21 31,0 1-15,-22-1-16,22 0 0,-21 0 15,21 0-15,-21 22 0,21-22 0,0 0 16,0 0-16,-42-21 0</inkml:trace>
  <inkml:trace contextRef="#ctx0" brushRef="#br0" timeOffset="182332.14">7662 13208 0,'0'0'15,"21"0"-15,1 0 16,-1 0-16,0 0 0,0-21 15,0 21-15,0-21 16,1 21-16,-1-21 0,0 21 0,0-22 16,-21 1-16,21 21 0,-21-21 0,21 0 15,-21 0-15,0 0 0,0-1 0,0-20 16,0 21-16,0 0 0,0 0 16,-21-1-16,0 1 0,0 0 0,21 0 15,-21 21-15,0 0 0,-1-21 0,1 21 16,0 0-16,0 0 0,0 0 15,0 0-15,21 21 16,21 0 0,0-21-1,0 0-15,0 0 0,22 0 16,-22 0-16,21 0 0,-21 0 0,22 0 16,-1 0-16,0 0 0,1 0 0,-1 0 15,0-21-15,1 21 0,-1 0 16,0 0-16,1-21 0,-22 21 0,21-21 15,-21 21-15,0 0 0,1 0 0,-1 0 16,0 0-16,-42 0 47,0 0-47,-1 0 0,1 0 16,0 0-16,0 21 15,0 0-15,-22 0 0,22 0 16,0 0-16,21 1 0,0-1 0,-42 0 15,21 0-15,21 0 0,0 0 0,0 22 16,0-22-16,0 0 0,0 0 16,0 0-16,0 1 0,0-1 0,0 0 15,0 0-15,21-21 16,0 0-16,0 21 0,0-21 16,0 0-16,1 0 0,-1 0 15,0 0-15,0 0 0</inkml:trace>
  <inkml:trace contextRef="#ctx0" brushRef="#br0" timeOffset="183039.29">8572 13102 0,'-21'-42'0,"42"84"0,-42-105 16,21 20-16,21 22 0,1-21 0,-1 0 16,0-1-16,-21 1 0,21 0 0,0-1 15,-21-20-15,21 20 0,-21 1 16,22 0-16,-22-1 0,21 1 0,-21 0 16,0 21-16,0-1 0,0-20 0,0 21 15,0 42 16,0 0-31,-21 0 0,21 1 16,-22 20-16,22-21 16,-21 21-16,21-20 0,0 20 0,-21 0 15,0 1-15,0-1 0,21-21 0,0 21 16,-21 1-16,21-1 0,0 0 0,-22 1 16,22-22-16,0 21 0,0-21 15,0 22-15,0-22 0,0 0 16,0 0-16,0 0 0,22 1 0,-1-1 15,0-21-15,0 21 16,43-21-16,-43 0 0,0 0 0,0 0 16,0 0-16,0 0 0,1 0 15,20-21-15,0 0 0,-21 21 0,-21-22 16,0 1-16,43 0 0,-22 0 16,0 0-16,21 0 0,-20-1 0,-1 1 15,0-21-15,0 21 0,-21 0 16,0-22-16,21 22 0,-21 0 15,0 0-15,0 0 0,-21 21 16,0 0 0,0 0-16,0 21 15,-1 0-15,1-21 0,21 42 0,0-21 16,-63 22-16,63-22 0,0 0 16,0 0-16,0 0 15,0 1-15,21-22 0,0 21 16,0-21-16,0 21 15,1-21-15,-1 0 0,-21 21 0,21-21 16,0 0-16,-21 21 16,21-21-16,0 0 0,-21 21 15,64-21 1,-85 0 0,0 0-16,-1 22 0,1-22 0,0 0 15,0 0-15,0 21 0,0-21 0,-1 0 16,1 0-16,0 0 15,0 21-15,0-21 16,0 0 0,21-21-1</inkml:trace>
  <inkml:trace contextRef="#ctx0" brushRef="#br0" timeOffset="183452.05">6477 12552 0,'21'0'31,"0"0"-31,0 0 0,1 0 16,-1 0-16,21 0 15,-21 0-15,22 0 0,-1 0 0,-21 0 0,21 0 16,1 0-16,-22 0 0,21 0 16,-21-21-16,1 21 0,20 0 15,-21 0-15,0 0 0,0 0 0,1 0 16,-1 0-16,0 0 0</inkml:trace>
  <inkml:trace contextRef="#ctx0" brushRef="#br0" timeOffset="184843.39">2540 14436 0,'0'0'16,"-21"0"-16,0 0 15,-1-21-15,1-1 16,21 1-16,0 0 16,0 0-16,0 0 15,21 0-15,1 21 16,-1-22-16,0 22 0,0 0 0,0-21 15,0 21-15,1 0 0,-1 0 16,0 0-16,0 0 0,0 0 16,0 0-16,1 0 0,-1 0 0,0 21 15,0 1-15,-21-1 0,0 0 0,0 21 16,0 1-16,0-22 0,0 21 0,0-21 16,-21 22-16,0-22 0,0 21 15,-1-21-15,1 22 0,0-22 0,0 0 16,21 0-16,-21-21 0,0 21 0,-1-21 15,1 0 1,21-21 15,0 0-31,0 0 16,21 21-16,-21-21 0,22-1 16,-1 22-16,0 0 15,0-21-15,0 21 0,0-21 0,1 21 16,-1 0-16,0 0 0,0 0 0,21 0 15,-20 0-15,-1 21 0,-21 0 0,21-21 16,0 22-16,0-1 0,0 0 0,-21 0 16,0 0-16,0 0 0,0 1 0,0-1 15,0 21-15,0-21 0,-21 0 0,21 1 16,-21-1-16,0 0 0,0 0 0,0 0 16,-1 0-16,1 1 0,-21-22 0,21 21 15,-22 0-15,22-21 0,-21 0 16,21 0-16,-22 0 0,22 0 15,-21 0-15,-22 0 0,43 0 16,-21 0-16,21-21 0,0 21 0,-22-43 16,22 43-16,0-21 0,0 21 0,0-21 15,-1 0-15,1 21 0,21-21 0,-21 0 16,0-1-16,21 1 16,21 0-1,0 21-15,0 0 16</inkml:trace>
  <inkml:trace contextRef="#ctx0" brushRef="#br0" timeOffset="185175.71">3387 14796 0,'0'0'0,"21"0"15,0 0 1,0-22 0,-21 1-16,0 0 15,-21 21 1,0 0-16,0 0 15,-1 0-15,1 0 16,0 0 0,0 21-16,42-21 31</inkml:trace>
  <inkml:trace contextRef="#ctx0" brushRef="#br0" timeOffset="185772.35">4762 14330 0,'-21'-64'16,"21"43"-16,0 0 0,0 0 15,0 0-15,0 0 0,0-1 16,0 1-16,0 0 0,0 0 16,0 0-16,-21 21 0,0 0 15,0 0-15,0 0 16,-1 0-16,-20 0 0,21 0 0,-21 0 16,-1 21-16,22-21 0,-21 21 15,-1 21-15,1-20 0,0 20 0,-1 0 16,1 1-16,0-1 0,21 21 15,-22-20-15,22 20 0,-21 1 0,21-22 16,-1 22-16,1-22 0,21 0 0,0 22 16,0-22-16,0-21 0,0 22 15,0-22-15,0 21 0,21-21 0,1 0 16,-1 1-16,0-22 0,21 21 16,-21-21-16,1 0 0,20 0 0,0 0 15,-21 0-15,22 0 0,-1 0 16,0-21-16,1-1 0,-1 22 15,22-21-15,-22 0 0,0 0 0,1 0 16,-1-22-16,0 22 0,1 0 16,-1 0-16,-21 0 0,21-22 0,-20 22 15</inkml:trace>
  <inkml:trace contextRef="#ctx0" brushRef="#br0" timeOffset="186644.85">5016 14584 0,'0'0'0,"0"-21"0,0 0 0,-21 21 46,0 21-46,0 0 0,21 0 16,-21 0 0,21 0-16,-21 22 0,21-22 0,0 0 15,0 21-15,0-20 0,0-1 0,0 0 16,0 21-16,0-21 0,0 1 16,0-1-16,21-21 0,0 21 0,-21 0 15,21-21-15,0 0 0,0 0 16,1 0-16,-1 0 0,0 0 15,0 0-15,0-21 0,0 0 16,1 0-16,-1-1 16,-21 1-16,21 0 0,-21 0 0,0 0 15,0 0-15,0-1 0,0 1 0,0-21 16,0 21-16,-21 0 16,0-1-16,-1 1 0,22 0 0,-21 21 15,0-21-15,0 21 0,0 0 16,0 0-16,-1 0 15,44 0 17,-1 0-17,0 0-15,0 0 0,0 0 16,0-21-16,22 0 0,-22 21 16,21 0-16,1-22 0,-1 22 0,0 0 15,1-21-15,-1 21 0,-21 0 0,21 0 16,1 0-16,-22 0 0,21 0 15,-21 0-15,1 21 0,-1 1 0,0-22 16,-21 21-16,0 0 0,21 0 16,-21 0-16,0 0 0,0 22 0,0-22 15,0 0-15,0 0 0,0 0 0,0 1 16,0-1-16,0 0 0,-21 0 16,0-21-16,21 21 0,0 0 0,-21-21 15,-1 22-15,1-22 31,21-22-15,0 1 0,0 0-16,0 0 0,21 0 15,-21 0-15,22-1 0,-1-20 0,0 21 16,0-21-16,0 20 0,0-20 16,1 21-16,-1-21 0,21 20 0,-21 1 15,0 0-15,1 21 0,20-21 0,-21 21 16,0 0-16,0 0 0,1 0 15,-1 21-15,0 0 0,-21 0 16,0 1-16,0-1 0,0 0 0,0 0 16,0 0-16,0 0 15,0 22-15,0-22 0,0 0 0,0 0 16,0 0-16,0 1 0,0-1 0,0 0 16,0 0-16,0 0 31,0-42 0,0 0-31,0 0 16,21 21-16,0-21 0</inkml:trace>
  <inkml:trace contextRef="#ctx0" brushRef="#br0" timeOffset="188428.59">6752 14436 0,'0'0'0,"-42"0"16,21-21-16,-1 21 0,1 0 0,0 0 16,-21 0-16,21 0 0,-1 0 15,-20 21-15,21 0 0,0-21 0,0 21 16,-1-21-16,1 21 0,0 0 15,21 1-15,0-1 16,0 0 0,21-21-1,0 0-15,1 0 0,-1 21 16,0-21-16,0 0 0,0 0 0,22 0 16,-22 21-16,0 0 0,0-21 15,0 0-15,0 22 0,1-1 0,-1-21 16,-21 21-16,0 0 0,0 0 15,0 0-15,0 1 0,-21-1 16,-1 0-16,1-21 0,0 21 0,-21-21 16,21 21-16,-1-21 0,-20 0 15,21 0-15,-21 0 0,20 0 0,1 0 16,0 0-16,-21 0 0,21 0 16,-1 0-16,1-21 0,0 21 0,21-21 15,-21 0-15,0 0 16,21-1-16,0 1 0,0 0 15,0 0-15,0 0 0,21 42 47,0 0-31,-21 0-16,21-21 16,0 21-16,-21 1 0,22-1 0,-1 0 15,-21 0-15,21-21 0,0 21 0,0 0 16,0 1-16,1-1 15,-1-21-15,0 0 0,0 21 0,0-21 16,0 0-16,1 0 0,20 0 0,-21 0 16,0 0-16,0 0 0,22-21 15,-22 0-15,21 21 0,-21-22 0,22 1 16,-1 21-16,0-21 0,-20-21 0,20 21 16,0-1-16,1-20 0,-22 21 15,21-21-15,-21-1 0,0 1 0,22 0 16,-22-1-16,0-20 0,0 20 15,0 1-15,1-21 0,-22 20 16,0 1-16,21 0 0,-21-1 0,21 1 16,-21 0-16,0-1 0,0 22 0,0-21 15,0 21-15,0-1 0,0 1 16,0 0-16,0 0 0,-21 21 16,0 21-1,21 0-15,-22 0 0,22 1 16,0-1-16,-21 21 0,21-21 0,0 22 15,-21-1-15,21 0 0,0 1 0,0-1 16,0 0-16,0 1 0,0-1 16,0 21-16,0-20 0,-21-1 15,21 0-15,0 1 0,-21-1 0,21 0 16,0 1-16,0-1 0,0-21 16,0 22-16,0-22 0,0 0 0,0 0 15,0 0-15,0 0 0,0 1 16,21-22-16,0 0 15,0 0-15,0 0 16,1 0-16,-1 0 0,0 0 0,21-22 16,-21 1-16,1 21 0,20-21 0,-21 0 15,0 0-15,22 0 0,-22-1 16,0 1-16,0 0 0,0 0 0,0-21 16,-21 20-16,0 1 0,0 0 15,0 0-15,0 0 0,0 0 16,0-1-16,-21 22 0,0 0 15,0 0-15,0 0 0,0 22 16,-1-1 0,22 0-16,0 0 15,0 0-15,22 0 16,-1-21-16,-21 22 0,21-1 16,0 0-16,-21 0 0,0 0 15,21-21-15,-21 21 0,21 1 0,-21-1 16,0 0-16,0 0 15,22-21-15,-22 21 0,21-21 16,-21 21-16,21-21 0,0 0 16,0 22-16,0-22 15,1 0-15,-1 0 16,0 0-16,0-22 0,0 22 0,0-21 16,1 0-16,-1 0 0,0 0 15,0 0-15,0-1 0,-21 1 16,21 0-16,-21 0 0,22-21 0,-22 20 15,0 1-15,0 0 0,0 0 0,0 0 16,0 0-16,0 42 47,0 0-47,0 0 0,0 0 16,0 0-16,0 1 0,-22-1 15,22 21-15,0-21 0,0 0 0,0 1 16,0-1-16,0 0 0,0 0 15,22-21 1,-1 0-16,0 0 16,0 0-16,0 0 0,0 0 15,1 0-15,-1-21 16,0 21-16,-21-21 0,21 0 0,0 21 16,-21-22-16,0 1 0,21 0 15,-21 0-15,22 0 0,-22 0 16,0-1-16,0 1 0,0 0 0,0 0 15,0 0-15,0 42 47,0 0-47,0 0 0,0 0 16,0 1-16,-22-1 0,22 0 16,0 0-16,0 0 0,0 0 0,0 1 15,-21-1-15,21 0 0,0 0 0,0 0 16,0 0-1,21-21 1,1 0-16,-1 0 16,0 0-16,0 0 0,0-21 15,22 21-15,-43-21 16,21 21-16,0 0 0,0-21 0,0 21 16</inkml:trace>
  <inkml:trace contextRef="#ctx0" brushRef="#br0" timeOffset="190103.55">8848 14563 0,'0'0'0,"0"-21"0,0-1 0,0 1 15,0 0 1,-22 21 0,1 0-16,0 0 15,0 21-15,21 0 0,-21 1 16,0-1-16,21 21 0,-22-21 15,22 0-15,0 1 0,0-1 16,-21 21-16,21-21 0,0 0 0,-21 1 16,21-1-16,0 0 0,0 0 15,0 0-15,0 0 16,21-21-16,0 0 0,1 0 0,-1 22 16,0-22-16,0 0 0,21 0 15,-20 0-15,-1 0 0,21 0 16,-21-22-16,0 22 0,22-21 15,-22 0-15,21 21 0,-21-21 0,1 0 16,20 0-16,-21-1 0,0-20 0,0 21 16,1-21-16,-1-1 0,0 1 15,0 0-15,-21-1 0,21-20 0,0 20 16,1 1-16,-1-21 0,-21 20 0,0 1 16,0 0-16,21-1 0,-21 1 15,0 21-15,0-22 0,0 22 0,0 0 16,0 0-16,0 0 0,0 42 47,0 0-47,-21 0 0,21 0 0,0 1 15,0 20-15,0 0 0,0-21 16,-21 22-16,21-1 0,0 0 0,-22 1 16,22 20-16,-21-20 0,21-1 0,0 0 15,0 1-15,0-1 0,0 0 0,-21-21 16,21 22-16,0-1 0,0-21 15,0 0-15,0 1 0,0-1 0,0 0 16,0 0-16,21 0 0,0 0 16,1-21-16,-1 0 15,0 0-15,0 0 0,0 0 16,0 0-16,1 0 0,-1 0 0,0 0 16,0 0-16,0-21 0,0 21 0,1-21 15,-22 0-15,21 21 0,0-21 16,0 0-16,0-1 0,-21 1 0,21 0 15,-21 0-15,0 0 0,0 0 16,0 42 15,0 0-15,0 0-16,0 0 16,-21 0-16,21 1 15,0-1-15,0 0 0,0 0 16,0 0-16,0 0 15,21-21-15,1 0 16,-1 0-16,0 0 16,0 0-16,0 0 0,0 0 0,1 0 15,-22-21-15,21 21 0,0-21 0,0 0 16,0 21-16,0-21 0,-21 0 16,0-1-16,0 1 0,22 0 0,-22 0 15,0 0-15,0-22 0,0 22 0,0 0 16,0-21-16,-22 21 0,22-1 0,-21 1 15,21 0-15,-21 0 16,0 21-16,0 0 0,0 0 16,-1 0-16,1 0 0,0 0 0,0 0 15,0 0-15,21 21 0,-21 0 16,-1 0-16,1 1 0,21-1 0,-21 0 16,21 21-16,0-21 0,0 1 0,0-1 15,0 0-15,0 0 0,0 0 0,0 0 16,0 1-16,21-22 15,0 21-15,1-21 0,-1 0 16,0 0-16,0 0 0,0 0 0,0 0 16,1 0-16,-1 0 0,0-21 15,0 21-15,0-22 0,0 22 16,1-21-16,-1 0 0,0 0 16,0 21-16,0-21 0,0 21 15,-21-21-15,22 21 0,-1 0 16,-21 21 15,0 0-15,0 0-16,0 0 0,0 0 15,0 1-15,0-1 0,0 0 16,0 0-16,0 0 16,21-21-16,-21 21 15,21-21-15,0 0 0,0 0 16,1 0-16,-1 0 0,0 0 15,0 0-15,0 0 0,0 0 0,1 0 16,-1-21-16,0 21 0,0-21 16,0 21-16,0-21 0,1 0 0,-1 0 15,0-1-15,0 1 0,-21 0 16,21 0-16,-21 0 0,21 0 0,-21-1 16,22-20-16,-22 21 0,0 0 0,0 0 15,0-1-15,0 1 16,-22 21-1,1 0-15,21 21 16,-21 1-16,0-1 16,21 0-16,0 0 0,-21 0 0,21 0 15,0 1-15,0-1 0,0 0 16,0 0-16,0 0 0,0 0 0,0 1 16,0-1-16,0 0 15,0 0-15,21-21 16,-21 21-16,0 0 31,-21-21 0,0 0-31,-1 0 16,1 0 0,0 0-16,0 0 15,21-21 1,0 0-16,0 0 15,0 0-15</inkml:trace>
  <inkml:trace contextRef="#ctx0" brushRef="#br0" timeOffset="190464.36">9588 14182 0,'0'0'0,"-21"0"0,42 0 32,1 0-32,20 0 15,-21 0-15,0-21 0,22 21 0,-1 0 16,-21 0-16,21 0 0,1 0 0,-22 0 15,21 0-15,1 0 0,-22 0 0,21 0 16,-21 0-16,0 0 16,1 0-16,-1-22 0,0 22 0,0 0 15,-42 0 48,0 0-63</inkml:trace>
  <inkml:trace contextRef="#ctx0" brushRef="#br0" timeOffset="190927.51">7154 14118 0,'21'0'16,"1"0"-16,-1 0 0,21 0 0,-21 0 15,22 0-15,-22 0 0,21-21 0,0 21 16,1 0-16,-1 0 0,0-21 16,1 21-16,-1 0 0,0 0 0,1 0 15,-22-21-15,21 21 0,-21 0 0,1-21 16,-1 21-16,0 0 0,0 0 15,0 0 1</inkml:trace>
  <inkml:trace contextRef="#ctx0" brushRef="#br0" timeOffset="192009.93">9800 11515 0,'0'21'31,"0"0"-15,0 0-1,0 0 1,21 1-1,0-22 1,1 0-16,-1 0 0,0 0 16,0 0-16,21 0 0,-20 0 15,-1 0-15,0 0 0,0 0 0,21 0 16,-20 0-16,-1 0 0,0-22 16,0 22-16,0 0 0,0-21 0,1 21 15,-1 0-15,-21-21 0,21 21 16,-21-21-16,0 0 15,0 0-15,0-1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18:55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741 0,'0'-21'0,"21"0"16,-21-1-1,0 1-15,0 0 16,0 0-16,0 0 16,22 21-1,-22-21-15,0-1 16,0 1-1,0 42 32,0 1-31,0-1-16,0 0 0,0 0 16,0 21-16,0-20 0,0 20 0,0 0 15,0 1-15,0-1 0,0 21 16,0-20-16,0-1 0,0 0 0,0 1 15,0-1-15,0 0 0,0-20 16,0 20-16,0 0 0,0-21 0,0 1 16,0-1-16,0 21 0,0-21 15,0 0-15,0 1 16,0-1-16,0-42 62,0-1-62,0 1 0,0 0 16,0 0-16</inkml:trace>
  <inkml:trace contextRef="#ctx0" brushRef="#br0" timeOffset="429.75">2942 1080 0,'0'21'16,"0"0"-16,-21 0 15,21 0 1,0 0-16,21-21 15,0 0 1,0 0-16,1-21 16,-1 0-1,-21 0-15,0 0 16,0 0 0,-21 21-1,-1 0-15,1 0 16,0 0-1,0 0-15,0 21 0,21 0 16,-21-21-16,-1 21 16</inkml:trace>
  <inkml:trace contextRef="#ctx0" brushRef="#br0" timeOffset="1300.76">4212 741 0,'0'0'0,"-21"-21"16,0 0-16,0-1 0,21 1 15,0 0 1,-22 0-16,22 0 0,0 0 31,22 21-15,-1 0-16,0 0 15,0 0-15,0 0 0,0 21 0,22 0 16,-22 21-16,21-21 0,-21 22 16,1-1-16,20 0 0,-21 1 15,0 20-15,0-20 0,1 20 16,-1 1-16,0-22 0,-21 21 0,21-20 15,-21-1-15,0 0 0,0 1 16,0-1-16,0 0 0,0 1 0,0-1 16,0-21-16,0 0 0,0 22 15,0-22-15,-21-21 0,21 21 0,0 0 16,0-42 0,0 0-1,0 0-15,0 0 0,0-22 16,0 22-16,0-21 0,0-1 0,21-20 15,-21-1-15,21 1 0,0-1 16,1 1-16,-1-1 0,0-20 16,0 20-16,21 1 0,-20-1 15,-1 22-15,21-22 0,-21 22 0,22 0 16,-22-1-16,21 1 0,-21 0 16,0 21-16,1-1 0,20-20 0,-21 21 15,0 21-15,-21-21 0,0 0 16,21 21-16,-21 21 47,0 0-47,0 0 15,0 0-15,0 0 0,0 1 16,0-1-16,0 0 16</inkml:trace>
  <inkml:trace contextRef="#ctx0" brushRef="#br0" timeOffset="3132.05">5503 1397 0,'0'0'0,"21"0"0,-21-21 15,22 0 1,-22 0-16,21 21 0,-21-22 0,0 1 16,0-21-16,0 21 0,0 0 15,0-22-15,0 22 0,0-21 0,0-1 16,0 22-16,-21-21 0,-1 21 16,1-22-16,0 22 0,0 0 0,0 0 15,0 21-15,-1 0 0,-20 0 16,21 0-16,0 0 0,-22 0 15,22 21-15,0 0 0,-21 0 16,21 22-16,-1-22 0,-20 21 0,21 1 16,0-1-16,0 0 0,-1 22 15,1-22-15,0 0 0,21-20 0,0 20 16,0 0-16,0-21 0,0 22 16,0-22-16,0 0 0,0 0 0,0 0 15,21-21-15,0 0 16,1 0-16,-1 0 0,21 0 0,-21 0 15,0 0-15,1-21 0,20 0 16,-21 0-16,0 21 0,22-21 0,-22-22 16,0 22-16,0 0 0,0-21 15,0 21-15,1-22 0,-1 22 16,-21-21-16,21 21 0,-21-22 16,0 22-16,0 0 0,0 0 0,0 0 15,0-1-15,0 1 16,-21 42-1,21 1 1,0-1-16,0 0 0,0 21 0,-21-21 16,21 22-16,0-22 0,0 0 15,0 21-15,0-20 0,0 20 0,0-21 16,0 0-16,0 0 0,0 1 16,0-1-16,0 0 0,0 0 0,21 0 15,0-21-15,0 21 16,-21 1-16,21-22 0,0 0 0,22 0 15,-22 0-15,0 0 0,21 0 16,-20 0-16,-1 0 0,21-22 0,-21 1 16,22 21-16,-22-21 0,21 0 15,-21 0-15,0 0 0,1-22 0,-1 22 16,0-21-16,0 21 0,0-22 0,0 1 16,-21 21-16,0-22 0,0 22 15,0 0-15,0 0 0,0 0 0,0 0 16,-21 21-1,0 0-15,0 0 16,0 21-16,0 0 0,21 0 16,-22 0-16,22 0 0,0 1 15,0-1-15,0 0 16,22 0-16,-1 0 16,0-21-16,0 21 0,0 1 15,0-22-15,-21 21 0,0 0 16,22-21-16,-22 21 0,21 0 15,-21 0-15,0 1 0,0-1 16,0 0-16,0 0 0,0 0 0,0 0 16,0 1-16,0-1 0,0 0 15,21 0-15,-21 0 16,21-21-16,0 21 0,0-21 16,1 22-16,-1-22 0,21 0 15,-21 0-15,0 0 0,22 0 16,-22-22-16,21 22 0,-21-21 0,22 0 15,-1 0-15,-21 0 0,22 0 0,-22-1 16,0 1-16,21 0 0,-21 0 16,1 0-16,-1-22 0,0 22 0,-21-21 15,0 21-15,21 0 0,-21-22 16,0 22-16,0 0 0,0 0 0,0 0 16,0-1-16,-21 1 0,21 0 15,-21 21-15,0 0 0,-1 0 16,1 0-16,0 0 0,0 0 15,0 0-15,0 21 0,-22 0 0,22 1 16,0-1-16,0 0 0,0 0 16,-1 0-16,1 22 0,0-22 0,21 0 15,0 21-15,-21-21 0,21 22 0,-21-22 16,21 21-16,0-21 0,0 1 16,0-1-16,0 0 0,0 0 0,0 0 15,21 0-15,0-21 16,0 22-16,0-22 0,1 0 0,-1 0 15,0 0-15,0 0 16,0-22-16,0 1 0,1 0 0,-1 0 16,0 0-16,0 0 0,0-1 15,0 1-15,1-21 0,-22 21 0,21-22 16,-21 22-16,21 0 0,-21-21 0,0 21 16,21-1-16,-21 1 0,21 0 15,-21 0-15,0 0 0,0 42 47,0 0-47,0 0 16,0 0-16,0 1 0,-21 20 15,21-21-15,0 0 0,-21 0 16,21 1-16,0 20 0,0-21 0,0 0 16,0 0-16,0 1 0,0-1 0,0 0 15,21 0-15,0 0 0,0-21 16,1 21-16,-1-21 0,0 0 15,0 0-15,0 0 0,0 0 16,22-21-16,-22 0 0,0 21 0,0-21 16,0 0-16,1 0 0,-1-1 15,0 1-15,0 0 0,-21 0 0,21 0 16,-21-22-16,21 22 0,-21 0 16,22 0-16,-22 0 0,0 0 15,0-1-15,0 1 16,0 42-1,0 1 1,0-1-16,0 0 0,0 0 16,0 0-16,-22 0 0,22 1 0,0-1 15,0 0-15,0 0 0,0 0 16,0 0-16,0 1 0,0-1 16,22-21-16,-1 0 15,0 0 1,0 0-16,0 0 15,0-21-15,-21-1 16,22 22-16,-1-21 0,-21 0 16</inkml:trace>
  <inkml:trace contextRef="#ctx0" brushRef="#br0" timeOffset="3520.99">7260 762 0,'0'0'0,"-21"0"0,0 21 0,0 22 16,-1-22-16,22 0 16,0 0-16,0 0 0,0 0 15,0 1-15,0-1 0,22-21 16,-1 21-16,0-21 0,0 0 15,0 0-15,0 0 0,1-21 16,-1 0-16,0-1 16,0 1-16,-21 0 0,0 0 15,0 0-15,0 0 0,0-1 16,0 1-16,0 0 16,-21 21-16,0 0 0,0 0 15,-1 0-15,1 0 0,0 21 16,0 0-16,21 1 0,-21-22 15,0 21-15,21 0 0,0 0 0,0 0 16,0 0-16,21 1 16,0-22-1</inkml:trace>
  <inkml:trace contextRef="#ctx0" brushRef="#br0" timeOffset="4357.89">8043 550 0,'0'0'0,"0"-21"16,0 0-16,-21 21 16,0 0-1,0 21 1,21 0-16,0 1 0,0 20 0,-21-21 15,21 21-15,-22 1 0,22-1 16,-21 22-16,21-22 0,0 21 0,-21 1 16,21-22-16,-21 22 0,21-22 15,-21 0-15,21 1 0,0-1 0,0 0 16,-21-20-16,21 20 0,-22-21 16,22 0-16,0 0 0,0 1 0,0-1 15,0 0-15,-21 0 0,21 0 16,-21-21-1,21-21 1,0 0 0,0 0-16,-21 0 0,21-1 15,0 1-15,0 0 0,0 0 0,0 0 16,0 0-16,0-1 0,0 1 16,21 0-16,0-21 0,-21 21 0,21-1 15,1 1-15,20 21 0,-21-21 16,0 0-16,22 0 0,-1 0 0,-21 21 15,21 0-15,1 0 16,-22 0-16,21 0 0,-21 0 0,22 21 16,-22 0-16,0-21 0,21 21 15,-42 0-15,22 0 0,-1 22 0,-21-22 16,0 0-16,0 0 0,0 0 16,0 22-16,0-22 0,-21 0 0,-1 0 15,1 0-15,0 1 0,0 20 0,0-21 16,-22 0-16,22 0 0,-21-21 15,0 22-15,20-1 0,-20 0 0,21-21 16,-21 0-16,20 0 16,1 0-16,0 0 0,0 0 0,0 0 15,0 0-15,-1 0 0,1-21 0,0 21 16,21-21-16,0-1 16,0 1-16,-21 21 0,21-21 0,0 0 15,0 0 1,21 0-16,0 21 15,-21-22-15,21 22 0</inkml:trace>
  <inkml:trace contextRef="#ctx0" brushRef="#br0" timeOffset="4769.33">8953 381 0,'0'-21'16,"-21"21"-16,0 0 15,21 21-15,0 0 0,0 0 16,0 1-16,0 20 0,-21 0 15,21 1-15,0-1 0,-21 0 16,21 22-16,-21-1 0,21 1 0,-22-1 16,1 1-16,21-1 0,-21 1 15,0-22-15,21 22 0,-21-22 0,0 0 16,-1 22-16,1-22 0,21-21 16,-21 22-16,0-1 0,0-21 0,21 21 15,0-20-15,-21-1 0,21 0 16,-22 0-16,22 0 0,22-42 47,-1 0-47,0 0 0,0 0 15</inkml:trace>
  <inkml:trace contextRef="#ctx0" brushRef="#br0" timeOffset="5304.68">8996 1439 0,'21'0'16,"0"0"-16,-21 22 0,21-22 16,0 0-16,1 0 0,-1 0 15,0 0 1,0-22-16,0 22 0,22 0 0,-22-21 15,0 21-15,0-21 0,0 0 0,0 21 16,1-21-16,-1 0 0,-21-1 16,21 1-16,0 21 0,-21-21 0,21 0 15,-21 0-15,0 0 0,0-1 16,0 1-16,0 0 0,0 0 16,-21 21-1,0 0-15,0 0 0,0 0 16,-1 0-16,1 0 0,0 21 15,0-21-15,0 21 0,0 0 16,-1 1-16,1-1 0,0 0 0,21 0 16,-21 0-16,0 22 0,0-22 15,21 0-15,-22 0 0,22 21 0,0-20 16,0-1-16,0 0 0,0 0 16,0 0-16,0 0 0,0 1 0,0-1 15,0 0-15,22 0 0,-1 0 16,0-21-16,0 0 0,0 0 15,0 0-15,1 0 0,20 0 0,-21 0 16,0 0-16,0 0 0,22 0 16,-22-21-16,0 21 0,0-21 15,0 0-15,22 21 0,-22-21 0,0-1 16,0 1-16,0 21 0,-21-21 16,22 0-16</inkml:trace>
  <inkml:trace contextRef="#ctx0" brushRef="#br0" timeOffset="6417.06">4064 2032 0,'0'0'0,"-21"0"31,21 21-31,0 0 31,21 1-15,0-22-16,0 0 0,0 0 15,1 0-15,-1 0 0,0 0 0,21 21 16,1-21-16,-1 0 0,0 0 16,1 0-16,-1 0 0,21 0 0,1 0 15,-1 0-15,22 0 0,-21 0 16,20 0-16,1 0 0,-22 0 15,22 0-15,0 0 0,21 0 0,-22 0 16,1 0-16,21 0 0,-22 0 16,22 0-16,-21 0 0,0 0 0,-1 0 15,22 0-15,-21 0 0,21 0 16,-1 0-16,-20 0 0,21 0 0,0 0 16,0 0-16,-1 0 0,1 0 0,0 0 15,0 0-15,0 0 0,-22 0 16,22 0-16,0 0 0,0 0 15,0 0-15,-22 0 0,22 0 16,-21 0-16,0 0 0,-1 0 0,1 0 16,0 0-16,-22 0 0,22 0 0,-1 0 15,-20 0-15,-1 21 0,22-21 16,-21 0-16,-1 0 0,-21 0 0,22 0 16,-1 0-16,-20 0 0,-1 0 0,0 0 15,1 0-15,-1 0 0,0 0 16,1 0-16,-22 0 0,21 0 0,-21 0 15,1 0-15,-1 0 0,0 0 0,0 0 16,0 0-16,0 0 0,1 0 16,-1 0-1,0 0-15,0 0 16,0 0-16,0 0 16,1 0-16,-1 0 15,0 0 1,-42 0 46,0 0-62</inkml:trace>
  <inkml:trace contextRef="#ctx0" brushRef="#br0" timeOffset="6564.97">9864 2138 0,'-22'0'94</inkml:trace>
  <inkml:trace contextRef="#ctx0" brushRef="#br0" timeOffset="28481.81">3577 3090 0,'0'-21'0,"21"21"15,-21-21-15,0 0 0,0 0 32,21 0-17,-21-1 1,0 44 46,0-1-62,0 0 16,0 0-16,0 0 16,0 0-16,0 1 0,0-1 15,0 21-15,0-21 0,0 22 16,0-22-16,0 21 0,0-21 0,0 22 16,0-1-16,0-21 0,0 21 15,0-20-15,0 20 0,0-21 0,0 0 16,0 0-16,0 1 0,0-1 15,0 0-15,0 0 0,0 0 0,0 0 16,22-21 15,-22-21-15,21 0-16,0 0 16,0 0-16,-21 0 15,21-1-15,-21 1 0,21 0 16,1 0-16,-22 0 0,21-22 0,0 22 15,-21 0-15,21 0 0,-21-21 16,21 20-16,0 1 0,-21 0 0,0-21 16,22 21-16,-22-1 0,21 1 15,0 0-15,-21 0 0,0 0 32,0 42 30,0 0-62,0 0 16,0 0-16,0 1 15,0-1-15,0 0 0,0 0 0,0 0 16,0 0-16,0 22 0,0-22 16,0 0-16,0 0 0,0 0 0,21 22 15,-21-22-15,0 0 0,21 0 16,-21 0-16,0 1 0,0-1 15,21 0-15,-21 0 16,22-21-16,-1 21 16,0-21-16,0 0 15,0 0 1,0 0-16,-21-21 0,22 0 16,-1 21-16,-21-21 0,21 0 15,0-1-15,0 1 0,-21 0 0,21-21 16,1 21-16,-22-22 0,21 1 15,-21 21-15,21-22 0,-21 1 0,21 0 16,-21 21-16,0-1 0,0-20 16,0 21-16,0 0 0,0 0 0,0-1 15,0 44 63</inkml:trace>
  <inkml:trace contextRef="#ctx0" brushRef="#br0" timeOffset="29233.35">4784 2794 0,'0'42'15,"0"-20"-15,-22-1 0,22 21 16,0-21-16,-21 0 0,21 22 0,0-22 16,0 21-16,0 1 0,-21-1 15,21 0-15,0 1 0,-21-1 0,21 0 16,0 1-16,0-1 0,0 0 15,0-21-15,-21 22 0,21-22 0,0 0 16,0 21-16,-21-20 0,21-1 16,0 0-16,0 0 0,0 0 15,0 0-15,-22-21 16,1 0 0,21-21 15,0 0-31,0 0 0,0 0 15,0 0-15,0-1 0,0 1 16,21 0-16,1-21 0,-22 21 0,21-1 16,0-20-16,0 21 0,0 0 15,22-22-15,-22 22 0,0 0 0,0 0 16,21 0-16,-20 21 0,20-21 16,-21 21-16,0 0 0,0 0 0,1 0 15,-1 0-15,0 21 0,0 0 16,0-21-16,-21 21 0,0 0 0,21 0 15,-21 22-15,0-22 0,0 0 16,0 0-16,0 0 0,0 1 16,0 20-16,0-21 0,0 0 0,0 0 15,0 1-15,0-1 16,0 0-16,0 0 0,0 0 16,-21-21-1,21-21 16</inkml:trace>
  <inkml:trace contextRef="#ctx0" brushRef="#br0" timeOffset="30185.76">5524 3217 0,'0'22'16,"0"-1"-16,0 0 15,-21 0-15,21 0 0,0 0 16,-21 1-16,21-1 0,0 0 0,0 21 15,0-21-15,0 1 0,0-1 16,0 0-16,0 21 0,0-21 0,0 1 16,0-1-16,0 0 0,0 0 15,21 0-15,0-21 0,-21 21 0,22 1 16,-1-22-16,0 0 0,0 21 16,0-21-16,22 0 0,-22 0 0,0 0 15,21 0-15,-21 0 0,1-21 0,-1 21 16,0-22-16,0 1 15,0 0-15,0 21 0,-21-21 0,22 0 16,-22 0-16,21-1 0,0 1 16,-21-21-16,0 21 0,0 0 0,21-1 15,-21 1-15,21 0 0,-21 0 0,0 0 16,0 0-16,0-1 0,0 1 16,0 0-16,21 0 0,-21 0 15,0 42 32,0 0-47,0 0 0,0 0 16,0 1-16,0-1 15,0 0-15,0 0 0,0 0 0,0 22 16,0-22-16,0 0 0,0 21 0,0-21 16,0 22-16,0-22 0,0 21 15,0 1-15,0-22 0,0 21 0,0 0 16,0 1-16,0-1 0,0 0 15,0 1-15,0-1 0,0 0 0,0 1 16,0 20-16,0-20 0,0-1 0,0 0 16,0 22-16,0-22 0,0 0 15,0 1-15,0 20 0,0-20 0,0-1 16,0 21-16,0-20 0,0 20 0,0-20 16,0-1-16,0 21 15,0-20-15,0-1 0,0 0 0,0-20 16,0 20-16,22-21 0,-22 0 0,0 22 15,0-22-15,0 0 16,0 0-16,-22-21 0,1 0 16,0 0-16,0 0 0,0 0 15,0-21-15,-1 21 0,1-21 16,-21 0-16,21-22 0,0 22 0,-1-21 16,1-1-16,-21 1 0,21 0 0,0-1 15,-1 1-15,22-21 0,-21 20 16,21 1-16,-21-22 0,21 22 0,0 0 15,0-22-15,0 22 16,21-22-16,0 22 0,1-21 0,-1 20 16,0 1-16,21-22 0,-21 22 0,22-21 15,-22 20-15,21-20 0,1 20 16,-22 1-16,21 0 0,-21-1 0,22 22 16,-22-21-16,0 0 0</inkml:trace>
  <inkml:trace contextRef="#ctx0" brushRef="#br0" timeOffset="31070.25">7514 2836 0,'0'0'0,"21"-21"15,0 21-15,1 0 16,-1 0 0,0 0-16,-21 21 15,21-21-15,0 22 0,0 20 16,1-21-16,-22 0 0,21 22 0,0-1 16,0 0-16,0 1 0,-21 20 0,21-21 15,-21 1-15,22 20 0,-22-20 16,0-1-16,0 0 0,21 1 0,-21-1 15,0 0-15,0-21 0,0 1 16,21-1-16,-21 0 0,0 0 0,0 0 16,21-21-16,-21 21 31,0-42 16,0 0-47,0 0 15,0 0-15,0 0 0,0-1 16,21 1-16,-21 0 0,21 0 16,1 0-16,-22-22 0,21 22 15,0-21-15,-21 0 0,21-1 0,0 1 16,0 0-16,22-1 16,-22 1-16,0 0 0,0-1 0,0 1 0,22 0 15,-22-1-15,0 22 0,0 0 16,0-21-16,1 20 0,-22 1 15,21 21-15,-21-21 0,21 21 0,-21 21 63,0 0-63,0 1 16,0-1-16</inkml:trace>
  <inkml:trace contextRef="#ctx0" brushRef="#br0" timeOffset="32917.83">8763 3556 0,'42'-63'16,"-42"41"-1,0 1-15,0-21 0,0 21 16,0 0-16,0-1 0,0-20 0,0 21 16,0 0-16,-21-22 0,0 22 15,21 0-15,-21 0 0,0 0 0,-1 0 16,1 21-16,0 0 0,0 0 15,0 0-15,0 0 0,-22 0 16,22 0-16,0 21 0,0 0 16,0 0-16,-1 21 0,1-20 0,21 20 15,-21-21-15,21 21 0,-21 1 0,21-22 16,-21 21-16,21 1 0,0-22 16,0 21-16,0-21 0,0 0 15,0 1-15,0-1 0,0 0 16,0 0-16,0 0 0,21-21 15,0 21-15,0-21 0,0 0 16,1 0-16,-1 0 0,0 0 16,0 0-16,0-21 0,0 0 0,1 21 15,-1-21-15,0 0 0,0 0 16,0-1-16,0 1 0,1 0 0,-1 0 16,0-21-16,-21 20 0,21 1 0,0-21 15,-21 21-15,21-22 0,-21 22 16,0 0-16,22 0 0,-22 0 15,21 0-15,-21-1 16,0 44 15,0-1-31,0 0 0,-21 0 16,21 0-16,-22 0 0,22 1 0,0-1 16,0 0-16,0 21 0,0-21 15,0 1-15,0-1 0,0 0 0,0 0 16,0 0-16,0 0 0,0 1 15,0-1-15,0 0 0,22 0 16,-1-21-16,0 0 16,0 0-1,0 0-15,0 0 0,1 0 0,-1 0 16,0-21-16,0 21 0,0-21 0,0 0 16,22-1-16,-22 1 0,0 0 15,21 0-15,-20-21 0,-1 20 0,0-20 16,21 0-16,-21 21 0,1-22 15,-1 1-15,0 21 0,0-22 0,-21 22 16,0 0-16,0 0 0,0 0 16,-21 21-1,0 0-15,0 0 16,-1 21-16,1-21 16,21 21-16,-21-21 0,21 21 0,0 0 15,0 1 1,0-1-16,0 0 0,0 0 15,0 0-15,0 0 16,21 1-16,0-22 0,-21 21 16,22 0-16,-22 0 0,0 0 15,0 0-15,0 1 0,0-1 16,21 0-16,-21 0 0,0 0 16,0 0-16,0 1 0,0-1 15,0 0-15,21-21 16,-21 21-16,21-21 0,0 0 0,0 0 15,1 0-15,-1 0 16,0 0-16,0 0 0,21 0 0,-20 0 16,20 0-16,0 0 0,1 0 15,-1-21-15,0 0 0,1 0 16,-22 21-16,21-22 0,0 1 0,1 0 16,-22 0-16,0-21 0,0 20 0,0 1 15,1 0-15,-22 0 0,0-21 16,0 20-16,0 1 0,0 0 0,0 0 15,0 0-15,0 0 0,0-1 16,-22 1-16,1 21 0,0 0 16,0 0-16,0 0 15,0 0-15,-1 0 0,1 0 16,0 21-16,0 1 0,21-1 0,-21 0 16,0 0-16,-1 21 0,1-20 15,0 20-15,0-21 0,21 0 0,-21 22 16,21-22-16,-21 0 0,21 21 0,-22-21 15,22 1-15,0-1 0,0 0 16,0 0-16,0 0 0,22-21 16,-1 0-1,0 0-15,0 0 0,0 0 16,0 0-16,1 0 0,-1-21 0,0 0 16,21 0-16,-21 0 15,1-1-15,-1 1 0,0 0 0,0-21 16,0 21-16,22-43 0,-22 43 15,0-21-15,-21 20 0,0 1 16,21 0-16,0 0 0,-21 0 16,0 42 15,0 0-31,0 0 16,0 0-16,0 1 0,-21 20 15,21-21-15,-21 0 0,21 22 0,0-22 16,0 0-16,0 0 0,0 0 0,0 0 15,0 1-15,0-1 16,0 0-16,21 0 0,0-21 0,0 21 16,1-21-16,-1 0 0,0 0 0,0 0 15,21 0-15,-20 0 0,-1 0 16,0 0-16,0 0 0,21 0 0,-20-21 16,-1 0-16,0 21 0,0-21 15,0 0-15,0-1 0,1 1 0,-22-21 16,0 21-16,21 0 0,-21-22 0,21 22 15,-21 0-15,0-21 0,0 20 16,0 1-16,0 0 0,21 0 0,-21 0 16,0 42 15,0 0-31,0 0 16,0 0-16,0 1 0,-21 20 15,21-21-15,0 0 0,0 0 0,0 22 16,0-22-16,0 0 0,0 0 15,0 0-15,0 1 0,0-1 16,21-21 0,0 0-1,-21-21-15,0-1 0,21 22 16,-21-21-16</inkml:trace>
  <inkml:trace contextRef="#ctx0" brushRef="#br0" timeOffset="33308.87">10668 3027 0,'0'0'16,"0"21"-16,0 0 0,0 0 15,21-21 1,0 0-16,0 0 0,1 0 16,-1 0-16,0 0 15,0 0-15,0 0 0,-21-21 0,21 21 16,1-21-16,-22 0 0,0 0 16,0 0-16,0-1 0,0 1 15,0 0-15,0 0 0,-22 21 16,1 0-16,21-21 0,-21 21 0,0 0 15,0 0-15,0 0 16,-1 0-16,1 0 0,21 21 0,-21 0 16,0-21-16,21 21 0,-21 0 15,21 1-15,0-1 16,21-21 0</inkml:trace>
  <inkml:trace contextRef="#ctx0" brushRef="#br0" timeOffset="34012.98">11303 2731 0,'-21'-22'0,"0"22"15,-1 0-15,22 22 0,-21-22 16,21 21-16,0 0 0,-21 0 0,21 0 16,0 0-16,0 22 0,0-22 0,-21 21 15,21-21-15,-21 22 0,21-22 16,-21 21-16,21 1 0,0-1 0,0 0 16,-22-21-16,1 22 0,21-1 15,-21 0-15,21-20 0,0 20 0,0 0 16,-21-21-16,21 1 0,-21 20 0,21-21 15,0 0-15,-21 0 16,21 1-16,0-1 0,0 0 16,0 0-16,-22-21 31,22-21-15,0 0-16,0 0 0,0-1 15,0 1-15,0 0 0,0 0 16,0 0-16,22 0 0,-22-1 0,21 1 15,0 0-15,0 0 0,0 0 16,0 0-16,1-1 0,-1 1 0,0 0 16,21 0-16,-21 21 0,1-21 0,20 21 15,-21 0-15,0 0 16,0 0-16,1 0 0,-1 0 0,0 0 16,0 0-16,0 21 0,-21 0 15,0 0-15,21 0 0,-21 1 0,0-1 16,0 0-16,0 0 0,0 0 0,0 0 15,0 1-15,0-1 0,-21 0 16,21 0-16,-21 0 0,0 0 0,0 1 16,0-1-16,-22-21 0,22 21 0,0-21 15,-21 21-15,20-21 0,1 0 16,-21 21-16,21-21 0,0 21 0,-1-21 16,1 0-16,0 0 0,0 0 15,0 0-15,0 0 16,21-21-1,0 0-15,21 0 16,0 21-16,-21-21 16,21 0-16,0-1 0</inkml:trace>
  <inkml:trace contextRef="#ctx0" brushRef="#br0" timeOffset="34395.78">12044 2540 0,'-21'21'15,"21"0"1,-22 1-16,22-1 0,0 21 0,-21-21 15,21 22-15,0-1 0,0 0 0,0 1 16,-21-1-16,21 0 0,-21 1 16,21-1-16,-21 0 0,21 1 0,-21-1 15,21 0-15,-22 1 0,1-1 16,21 0-16,-21 1 0,0-22 16,21 21-16,0-21 0,-21 0 0,21 1 15,-21-1-15,21 0 0,0 0 16,21-42 15,0 21-15,-21-21-16,21 0 0,0-1 0</inkml:trace>
  <inkml:trace contextRef="#ctx0" brushRef="#br0" timeOffset="34813.57">12023 3387 0,'0'0'0,"21"0"16,0 0-16,0 0 15,0 0-15,0-21 0,1 21 16,-1-22-16,0 22 0,0-21 16,0 21-16,0-21 0,1 0 0,-1 21 15,0-21-15,-21 0 0,21-1 0,-21 1 16,21 0-16,-21 0 15,0 0-15,0 0 0,0-1 16,-21 22 0,0 0-16,0 0 0,0 0 15,-1 0-15,1 22 0,0-1 0,0 0 16,-21 0-16,20 0 0,1 22 16,0-22-16,0 21 0,0-21 0,0 22 15,21-22-15,0 21 0,-22-21 0,22 0 16,0 1-16,0-1 0,0 0 15,0 0-15,0 0 0,0 0 0,22-21 16,-22 22-16,21-22 0,0 0 0,0 0 16,0 0-16,0 0 15,22 0-15,-22 0 0,0 0 0,0 0 16,0 0-16,1 0 0,-1 0 0,0-22 16,0 1-16,0 0 0</inkml:trace>
  <inkml:trace contextRef="#ctx0" brushRef="#br0" timeOffset="35297.36">13081 3535 0,'-21'0'0,"42"0"78,0 0-63,0 0-15,0 0 16,1 0-16</inkml:trace>
  <inkml:trace contextRef="#ctx0" brushRef="#br0" timeOffset="35495.24">13420 3535 0,'0'21'0,"21"-21"78,0 0-78,0 0 0,0 0 15,0-21-15,1 21 0,-1 0 16</inkml:trace>
  <inkml:trace contextRef="#ctx0" brushRef="#br0" timeOffset="35679.14">13801 3535 0,'21'0'78,"0"0"-62,0 0-16,0 0 16</inkml:trace>
  <inkml:trace contextRef="#ctx0" brushRef="#br0" timeOffset="36199.35">15028 3344 0,'-21'-21'16,"0"0"-16,0 0 0,21 0 15,-21 0-15,-1-1 0,22 1 16,-21 0-16,21 0 0,0 0 16,0 0-16,0-1 0,0 1 15,0 0-15,0 0 0,21 0 16,1 0-16,20 21 0,-21-22 15,0 1-15,22 21 0,-22-21 0,21 0 16,-21 21-16,22 0 0,-1-21 16,0 21-16,-21 0 0,22 0 0,-22 0 15,0 0-15,21 21 0,-20 0 0,-1 0 16,-21 0-16,0 1 0,21-1 16,-21 0-16,0 0 0,0 21 0,0-20 15,-21-1-15,0 21 0,-1-21 16,1 22-16,0-22 0,0 21 0,0-21 15,-22 0-15,22 22 0,-21-22 0,21 0 16,-22 0-16,22 0 16,0 1-16,0-1 0,0 0 0,0 0 15,-1-21-15,1 21 0,21 0 0,0 1 32</inkml:trace>
  <inkml:trace contextRef="#ctx0" brushRef="#br0" timeOffset="36505.48">14944 3979 0,'0'22'0,"21"-22"31,0 0-31,0 0 16,0 0-16,0-22 0,-21 1 15,22 21-15,-22-21 0,0 0 16,0 0 0,-22 21-1,1 0 1,0 0-16,0 0 15,0 0 1</inkml:trace>
  <inkml:trace contextRef="#ctx0" brushRef="#br0" timeOffset="38189.05">4191 5165 0,'21'0'32,"0"-21"-32,0 21 15,1-22-15,-1 22 16,0-21-16,0 0 0,0 21 0,0-21 16,22 0-16,-22 0 0,0-1 15,0 1-15,0 0 0,1 21 0,-1-21 16,0 0-16,-21 0 0,0-1 15,0 1-15,0 0 0,0 0 16,-42 21-16,20-21 16,1 21-16,0 0 0,-21 0 15,21 0-15,-22 0 0,22 21 0,-21 0 16,21-21-16,-22 21 0,22 0 16,-21 1-16,21-1 0,-1 0 0,1 0 15,0 0-15,0 0 0,0 1 16,0-1-16,21 0 0,-22 0 0,22 0 15,0 0-15,0 1 16,0-1-16,0 0 16,22-21-16,-1 21 0,0-21 0,0 21 15,0-21-15,0 0 0,1 21 16,20-21-16,-21 22 0,21-1 16,-20-21-16,20 21 0,-21 0 0,0 0 15,22-21-15,-22 21 0,-21 1 0,21-1 16,-21 21-16,0-21 0,0 0 15,0 22-15,-21-22 0,0 21 16,-1 1-16,1-22 0,-21 21 0,0-21 16,20 0-16,-20 22 0,0-22 15,-1-21-15,22 21 0,-21-21 0,0 0 16,-1 0-16,1 0 0,0 0 0,-1 0 16,1 0-16,0-21 0,20 0 15,-20 0-15,0-1 0,21 1 0,-22-21 16,22 21-16,0-22 15,0 22-15,0-21 0,-1 0 0,22 20 16,0-20-16,0 21 0,0-21 16,0 20-16,0-20 0,0 21 0,22 0 15,-1 0-15,0-1 0,21 1 0,-21 21 16,1-21-16,20 21 0,-21-21 16,21 21-16,1-21 0,-22 21 0</inkml:trace>
  <inkml:trace contextRef="#ctx0" brushRef="#br0" timeOffset="38536.86">4953 4720 0,'0'0'0,"-21"0"15,0 21 1,21 1-16,-22-1 0,1 21 16,21-21-16,0 22 0,-21-1 15,21 21-15,-21-20 0,0-1 0,21 22 16,-21-22-16,-1 21 0,22-20 16,-21-1-16,0 0 0,21 1 15,-21-1-15,21 0 0,0 1 0,0-1 16,0-21-16,0 22 0,-21-22 15,21 0-15,0 0 0,0 0 0,0 0 16,21-42 31</inkml:trace>
  <inkml:trace contextRef="#ctx0" brushRef="#br0" timeOffset="39005.6">5228 5376 0,'-21'22'16,"21"-1"-1,-21-21-15,21 21 0,0 0 16,-21 0-16,-1 0 0,22 1 15,0-1-15,0 21 0,0-21 16,0 0-16,0 1 0,0-1 0,0 21 16,0-21-16,0 0 0,0 1 15,22-22 1,-1 0-16,0 0 0,0 0 16,0 0-16,0 0 0,1 0 0,-1-22 15,0 1-15,0 0 0,0 0 16,0 0-16,1 0 0,-1-1 0,0 1 15,-21-21-15,0 21 0,0 0 16,0-1-16,0-20 0,0 21 0,0 0 16,0 0-16,-21-1 0,0 1 0,-1 21 15,1-21-15,0 21 16,0 0-16,0 0 0,0 0 0,-1 0 16,1 0-16,0 0 0,21 21 15,-21-21-15,0 0 16,21 21-16,-21-21 15,21 22-15</inkml:trace>
  <inkml:trace contextRef="#ctx0" brushRef="#br0" timeOffset="39285.44">4932 5186 0,'0'0'0,"21"0"0,21 0 0,1 0 0,-22 0 16,21 0-16,0 0 0,1 0 0,-22 0 15,21 0-15,1 0 0,-22 0 16,0-21-16,0 21 0,0 0 16,0 0-16,1 0 0</inkml:trace>
  <inkml:trace contextRef="#ctx0" brushRef="#br0" timeOffset="39895.08">5778 5482 0,'0'0'0,"-21"0"0,0 0 15,21-21 1,0 0-16,21 21 16,0 0-16,-21-21 0,22 21 15,-1 0-15,0 0 0,0-21 16,0 21-16,0 0 0,1 0 15,-1 0-15,0 0 16,0 21-16,-21 0 0,21 0 0,-21 0 16,21 0-16,-21 1 0,0-1 15,0 0-15,0 21 0,0-21 16,0 1-16,0-1 0,0 0 0,-21 21 16,0-21-16,21 1 0,-21-1 15,0 0-15,0-21 16,21-21 15,0 0-31,0-1 16,0 1-16,0 0 0,0-21 0,21 21 15,0-1-15,-21-20 16,21 21-16,0 0 0,0 0 0,1-22 16,-1 22-16,-21 0 0,21 0 0,0 21 15,0-21-15,0-1 0,1 22 16,-1-21-16,0 21 15,0 0 1</inkml:trace>
  <inkml:trace contextRef="#ctx0" brushRef="#br0" timeOffset="40379.32">6413 5546 0,'0'0'15,"22"0"-15,-1 0 0,0 0 0,21 0 0,-21-21 16,1 21-16,-1-22 0,0 22 15,0-21-15,0 21 0,0-21 16,1 0-16,-1 21 0,-21-21 0,21 0 16,-21-1-16,21 22 15,-21-21-15,0 0 0,0 0 16,0 0-16,-21 21 0,0 0 16,0 0-16,-1 0 15,1 0-15,0 0 0,0 0 0,0 0 16,0 0-16,-1 21 0,1 0 0,0-21 15,0 21-15,21 0 0,-21 1 16,0-1-16,-1 21 0,1-21 0,21 22 16,0-22-16,-21 0 0,21 21 15,-21-21-15,21 22 0,0-22 16,0 0-16,0 0 0,0 0 0,0 1 16,0-1-16,21-21 0,0 21 15,0-21-15,1 0 0,-1 0 0,0 0 16,0 0-16,0 0 0,22 0 0,-22 0 15,0 0-15,21-21 0,-21 0 16,1 21-16,20-22 0,-21 1 0</inkml:trace>
  <inkml:trace contextRef="#ctx0" brushRef="#br0" timeOffset="41049.94">8340 4720 0,'0'0'0,"0"-21"0,0 42 47,0 0-47,0 1 0,0 20 0,0 0 16,0 1-16,-22-1 0,1 21 15,21-20-15,-21 20 0,21-20 0,0 20 16,-21-21-16,0 22 0,0-22 0,21 1 16,0-1-16,-22 0 15,22 1-15,-21-1 0,21 0 0,-21-21 16,21 22-16,0-22 0,0 0 0,0 0 15,0 0-15,0-42 32,0 0-17,0 0-15,0 0 0,0 0 16,0-1-16,0 1 0,-21 0 0</inkml:trace>
  <inkml:trace contextRef="#ctx0" brushRef="#br0" timeOffset="41821.5">7874 5355 0,'0'0'0,"21"0"0,21 0 15,-20 0-15,20 0 0,0 0 0,1-21 16,-1 21-16,0-21 0,22 0 15,-1 21-15,-20-21 0,20-1 0,1 1 16,-1 0-16,1 0 0,-22 0 0,21 0 16,-20-22-16,20 22 0,-20 0 15,-1-21-15,-21 20 0,21-20 16,-20 21-16,-1-21 0,-21 20 0,0-20 16,0 21-16,0 0 0,0 0 15,0-1-15,0 1 0,0 0 0,-21 21 16,-1 0-16,1 0 15,0 0-15,0 0 0,0 0 0,0 21 16,-1 0-16,1 1 0,0 20 0,0 0 16,0 1-16,0-1 0,-1 0 15,1 1-15,21 20 0,-21-21 0,0 1 16,0-1-16,21 0 0,0 1 0,0-1 16,-21 0-16,21 1 0,0-1 15,0-21-15,0 22 0,-22-22 16,22 0-16,0 21 0,0-21 0,0 1 15,0-1-15,0 0 16,-21-21 31,21-21-47,0 0 0,0-1 16,0 1-16,0 0 15,21 0-15,1 0 0,-1 0 0,0-1 16,0 1-16,0 0 0,22-21 15,-22 21-15,21 21 0,0-22 0,-20 1 16,20 0-16,0 21 0,-21 0 16,22-21-16,-22 21 0,0 0 0,21 0 15,-20 0-15,-1 0 0,-21 21 16,21-21-16,-21 21 0,21 0 0,-21 1 16,0-1-16,0 0 0,0 0 15,0 21-15,-21-20 0,0-1 16,21 0-16,-21 0 0,21 0 0,-22 22 15,22-22-15,-21 0 0,21 0 16,-21-21-16,21 21 16,21-42 31,-21 0-47,21 21 0,-21-21 0,22 0 15,-1 21-15</inkml:trace>
  <inkml:trace contextRef="#ctx0" brushRef="#br0" timeOffset="42312.52">9483 5525 0,'0'0'0,"21"0"0,0 0 16,0 0-16,0 0 0,0 0 16,1-22-16,-1 1 0,0 21 15,0-21-15,0 21 0,0-21 0,1 0 16,-1 21-16,0-21 0,0-1 16,-21 1-16,0 0 15,0 0 1,-21 21-16,0 0 0,0 0 15,-1 0-15,1 0 0,-21 0 16,21 0-16,0 21 0,-1 0 0,1-21 16,0 21-16,0 1 0,0-1 15,0 0-15,-1 0 0,1 0 0,21 0 16,0 22-16,0-22 0,0 0 16,0 0-16,0 0 0,0 1 0,0-1 15,0 0-15,0 0 0,0 0 16,21-21-16,1 0 15,-1 0-15,0 0 0,0 0 16,0 0-16,0 0 0,1 0 0,-1 0 16,0 0-16,0-21 0,0 21 15,-21-21-15,21 21 0,1-21 16,-22 0-16,21-1 16,0 1-16</inkml:trace>
  <inkml:trace contextRef="#ctx0" brushRef="#br0" timeOffset="44752.81">11155 4911 0,'0'-21'0,"0"-1"16,0 1 15,0 0-31,0 0 31,0 0-15,21 21-16,0 0 31,-21-21-31,21 21 0,0 0 32,1 0-1,-22 21 203,21-21-234,0 21 16,-21 0-16,0 0 15,21 0-15,-21 1 0,0-1 0,0 0 16,21 0-16,-21 21 0,21-20 0,-21 20 16,22 0-16,-22-21 0,21 22 15,-21-1-15,0 0 0,0 1 0,0-22 16,0 21-16,0 1 0,0-1 0,0 0 16,0 1-16,0-22 15,0 21-15,0 0 0,0 1 0,0-22 16,0 0-16,0 21 0,0-20 0,0-1 15,0 0-15,0-42 47,21 0-47,-21-1 0,0 1 16,0-21-16,21 21 0,-21-22 0,21 1 16,0 0-16,-21-1 0,22 1 15,-1 0-15,0-1 0,-21-20 0,21 21 16,0-22-16,0 22 0,1-22 0,-1 1 15,0 20-15,0 1 16,0-21-16,0 20 0,1 22 0,-1-21 16,0 21-16,0-1 0,-21 1 0,21 21 15,-21-21-15,21 21 16,-21 21 15,0 0-31,0 1 0,0-1 16,0 0-16,0 0 0,0 0 15,0 22-15,0-22 0,-21 0 16,21 0-16,-21 21 0,21-20 0</inkml:trace>
  <inkml:trace contextRef="#ctx0" brushRef="#br0" timeOffset="47032.88">11896 5736 0,'0'21'15,"21"-21"1,0 0-16,0-21 16,-21 0-16,21 0 0,-21 0 15,21 0-15,1-1 16,-1 1-16,0-21 0,0 21 0,0-22 15,0 1-15,1 21 0,-1-21 0,21 20 16,-21-20-16,22 0 0,-22 21 16,21-1-16,-21 1 0,22 0 0,-22 0 15,0 21-15,21 0 0,-21 0 16,1 0-16,-1 0 0,0 0 0,-21 21 16,21 0-16,-21 0 0,21 1 0,-21-1 15,0 0-15,0 0 0,0 0 16,0 0-16,0 1 0,0-1 0,0 0 15,0 0-15,0 0 0,0 0 0,0 1 16,0-44 31,0 1-47,0 0 16,0 0-16,0 0 0,0 0 15,0-1-15,0 1 0,0 0 0,0 0 16,0 0-16,0 0 0,0-1 15,-21 22-15,0-21 0,21 0 0,-21 0 16,0 21-16,-1 0 0,1 0 0,0 0 16,-21 0-16,21 0 15,-1 0-15,1 0 0,0 21 16,0 0-16,0-21 0,0 21 0,-1 1 16,1 20-16,0-21 0,0 0 15,21 22-15,-21-22 0,21 0 0,-21 21 16,21-21-16,0 22 0,0-22 0,0 0 15,0 21-15,0-20 0,0-1 16,0 0-16,21-21 0,-21 21 0,21-21 16,0 0-16,0 0 0,0 21 0,1-21 15,-1 0-15,0 0 0,0 0 16,0-21-16,0 21 0,1-21 0,-1 0 16,0 0-16,0-1 0,0 1 15,0 0-15,1 0 0,-22 0 16,21 0-16,0-22 0,-21 22 0,21-21 15,-21 21-15,0-1 0,21 1 0,-21 0 16,0 0-16,0 0 0,0 0 16,0-1-16,0 44 31,0-1-31,0 0 16,0 0-16,0 0 0,0 0 15,0 22-15,0-22 0,0 0 0,0 0 16,0 0-16,0 1 0,0 20 15,0-21-15,0 0 0,0 0 16,0 1-16,0-1 0,0 0 16,21-21-16,-21 21 15,22-21-15,-1 0 0,0 0 0,0 0 16,0 0-16,0 0 0,22 0 0,-22 0 16,0 0-16,21-21 0,-20 0 15,20 0-15,0 21 0,-21-43 0,22 22 16,-1 0-16,-21-21 0,22 20 15,-22-20-15,0 21 0,0-21 0,21-1 16,-20 1-16,-22 0 0,21-1 0,0-20 16,0 20-16,-21 1 0,0-21 15,0 20-15,21 1 0,-21 0 16,0-1-16,0 1 0,0 21 0,0-22 16,0 22-16,0 0 0,0 0 15,0 0-15,-21 21 16,0 0-1,21 21-15,-21 21 0,0-21 16,-1 22-16,22-1 0,-21 0 0,0 1 16,21 20-16,0-20 0,0-1 15,-21 21-15,21-20 0,-21-1 0,21 0 16,-21 1-16,21-1 0,-22 0 0,22-20 16,0 20-16,0-21 0,0 21 15,0-20-15,0-1 0,0 21 16,0-21-16,0 0 0,0 1 15,0-1-15,22 0 0,-1 0 16,0-21-16,0 0 16,0 0-16,0 21 0,1-21 0,-1 0 15,0 0-15,0 0 0,0 0 16,0-21-16,1 21 0,-1-21 0,0 0 16,21 21-16,-21-21 0,1-1 0,-1 1 15,0 0-15,0 0 16,0 0-16,-21 0 0,21-22 0,1 43 15,-22-21-15,0 0 0,21 0 0,0 0 16,-21-1-16,0 1 16,0 0-16,21 21 0,-21-21 15,0 42 17,0 0-32,0 0 15,0 1-15,0-1 16,0 0-16,0 0 0,0 0 0,0 0 15,0 1-15,0-1 0,0 0 0,0 0 16,0 0-16,0 0 0,21 1 16,-21-1-16,21-21 15,1 0-15,-1 0 0,0 0 16,0 0 0,0 0-16,0 0 0,1 0 15,-1-21-15,0 21 0,0-22 0,0 1 16,0 0-16,1 0 0,-1 0 15,0 0-15,0-1 0,0-20 0,0 21 16,-21 0-16,22 0 0,-1-1 0,0 22 16,-21-21-16,0 0 0,21 21 15,-21-21-15,21 21 0,-21-21 0,0 42 47,0 0-47,0 0 16,0 0-16,0 1 15,0-1-15,0 0 0,0 0 16,0 0-16,0 0 0,0 1 16,0-1-16,0 0 0,0 0 15,0 0-15,0 0 0,0 1 16,0-1-16,21 0 16,1-21-16,-1 0 15,-21 21-15,21-21 0,0 0 0,0 0 16,0 0-16,1 0 0,-1 0 15,0 0-15,0 0 0,0 0 16,0 0-16,22 0 0,-22-21 0,0 21 16,0-21-16,0 21 0,1-21 0,-1-1 15,0 22-15,0-21 0,0 0 16,-21 0-16,21 0 0,1 0 0,-22-1 16,21 1-16,-21 0 0,0 0 0,21 0 15,-21 0-15,21-1 0,-21 1 16,0 0-16,0 0 0,0 0 15,0 0-15,0-1 16,-21 22-16,0 0 16,0 0-16,-1 0 15,22 22-15,-21-22 16,0 21-16,21 0 0,0 0 16,-21 0-16,21 0 0,-21 1 15,21-1-15,-21 0 0,21 0 0,0 0 16,0 0-16,0 1 0,0-1 15,0 0-15,0 0 0,0 0 0,0 0 16,0 1-16,0-1 0,0 0 16,21-21-16,-21 21 0,21-21 15,0 0-15,0 0 0,0 0 0,1 0 16,-1 0-16,0 0 0,0 0 16,0 0-16,0 0 0,1 0 15,20 0-15,-21 0 0,0 0 0,0 0 16,1 0-16,-1-21 0,0 21 0,0 0 15,0-21-15,0 21 0,1 0 16,-22-21-16,21 21 0,-21-22 16,21 22-16,-21-21 15</inkml:trace>
  <inkml:trace contextRef="#ctx0" brushRef="#br0" timeOffset="51759.86">1228 5228 0,'0'0'0,"-22"21"15,1-21-15,0 0 16,0 0-16,42 0 62,0 0-62,0 0 0,1 0 16,20 0-16,0 0 0,1 0 16,-1 0-16,21 0 0,-20 0 0,20 0 15,1 0-15,-22 0 0,22 0 16,-22 0-16,21 0 0,-20 0 0,-1 0 15,0 0-15,22 0 16,-22 0-16,1 0 0,-1 0 0,0 0 16,1 0-16,-22 0 0,21 0 15,0 0-15,-20 0 0,-1 0 0,0 0 16,0 0-16,0 0 0,-42 0 62,0 0-62,0 0 16,0 0-16,-1 0 0,1 22 0,-21-22 16</inkml:trace>
  <inkml:trace contextRef="#ctx0" brushRef="#br0" timeOffset="52276.48">1101 5376 0,'0'0'0,"21"0"63,0 0-63,21 0 0,-21 0 0,22 0 16,-1 0-16,22 0 0,-22 0 15,21 0-15,-20 0 0,20 0 0,-20 0 16,20 0-16,-21 0 0,22 0 15,-22 0-15,22 0 0,-22-21 16,0 21-16,22 0 0,-22 0 16,1 0-16,-1 0 0,0 0 0,1 0 15,-1 0-15,0 0 0,1 0 16,-22 0-16,21 0 0,-21 0 0,0 0 16,1 0-16,-1 0 0,0 0 15,-21-21 16,-21 21-15,0 0 0,21-21-16,-22 21 15,22-21-15</inkml:trace>
  <inkml:trace contextRef="#ctx0" brushRef="#br0" timeOffset="52959.09">2159 4847 0,'0'21'31,"0"1"-15,0-1-16,0 0 0,0 0 15,21 0-15,0 0 0,0 1 0,1-1 16,-1 0-16,21-21 0,-21 21 16,0 0-16,22 0 0,-1 1 0,-21-22 15,22 21-15,-22 0 0,21-21 16,-21 21-16,0-21 0,1 0 15,-1 21-15,0-21 0,0 0 0,0 21 16,0-21-16,1 0 0,-1 0 16,0 0-1,-21 22 17,-21-1-1,0-21-31,-1 0 0,1 21 15,21 0-15,-21-21 0,0 21 0,0-21 16,0 21-16,-1 1 0,1-1 16,0 0-16,-21 0 0,21 0 15,-1 0-15,1 1 0,-21-1 0,21 0 16,0 0-16,-22 21 0,22-20 16,0-1-16,0 0 0,0 0 15,-1 0-15,1 0 0,0 1 0,0-1 16,0 0-16,21 0 15,0 0-15,-21-21 0,-1 0 16,22 21 0,22-21 46,-22-21-62,0 0 0,21 21 16</inkml:trace>
  <inkml:trace contextRef="#ctx0" brushRef="#br0" timeOffset="74145.05">4106 7684 0,'0'-22'62,"0"1"-46,21 0 0,-21 0-1,0 0-15,0 0 16,0-1-1,0 1 1,0 42 62,-21-21-78,21 22 0,0-1 16,0 0-16,0 0 0,0 0 15,0 0-15,0 1 0,0-1 16,0 0-16,0 0 0,-21 0 16,21 0-16,0 22 0,0-22 0,0 0 15,0 0-15,0 0 0,-21 1 16,21 20-16,0-21 0,0 0 16,0 22-16,0-22 0,0 0 0,0 0 15,0 0-15,0 0 0,0 1 16,0-1-16,0 0 0,21-21 47,-21-21-47,21 21 15,-21-21-15,21-1 0,-21 1 16,22-21-16,-1 21 0,-21 0 0,21-22 16,0 22-16,0-21 0,-21 21 15,21-1-15,1-20 0,-22 21 0,21 0 16,0 0-16,0-1 15,-21 1-15,21 0 16,0 21 15,-21 21-15,0 0 0,0 1-16,0-1 0,0 0 15,0 0-15,0 0 0,0 0 16,0 1-16,0-1 0,0 0 15,0 0-15,22 0 0,-22 0 16,21 1-16,-21-1 0,21 0 16,0-21-16,0 21 0,0 0 15,1-21-15,-1 0 0,0 0 16,0 0-16,0 0 16,0 0-16,1 0 0,-1-21 0,0 0 15,0 0-15,0 0 0,0-1 16,1 1-16,-1 0 0,0-21 0,0 21 15,-21-1-15,0-20 0,21 21 16,-21 0-16,0-22 0,21 22 0,-21-21 16,0 21-16,0-22 0,0 22 0,0 0 15,0 0-15,0 0 0,0 0 16,0-1-16,-21 44 47,21-1-47,0 0 15,0 0-15,-21 0 0,21 0 16,0 22-16,0-22 0,0 0 0,0 21 16,0-20-16,0-1 0,0 0 0,0 21 15,0-21-15,0 1 0,0-1 16,0 21-16,0-21 0,0 0 0,21-21 16,0 22-16,1-1 0,-22 0 15,21-21-15,0 0 0,-21 21 0,21-21 16,0 0-16,0 0 0,1 0 15,-1 0-15,0-21 0,0 0 16,0 21-16,22-21 0,-22-1 0,0 1 16,0 0-16,0-21 0,0 21 15,22-1-15,-22-20 0,-21 0 0,21 21 16,0-22-16,-21 1 0,0 0 0,0-1 16,0 1-16,0 0 0,0-1 15,0-20-15,0 20 0,0 22 0,0-21 16,0 0-16,0 20 15,-21 1-15,21 0 0,-21 0 0,0 0 16,21 0-16,-21-1 16,-1 22-16,1 0 15,0 22-15,21-1 16,0 0-16,0 21 0,-21-21 16,21 22-16,0-22 0,0 21 0,0 1 15,0-22-15,0 21 0,0 0 16,0-20-16,0 20 0,0-21 0,0 0 15,0 22-15,0-22 0,0 0 0,21 0 16,-21 21-16,0-20 0,0-1 16,21 0-16,-21 0 0,21 0 15,-21 0-15,0 1 0,22-1 0,-22 0 16,0 0-16,0 0 0,0 0 16,0 1-16,0-1 0,0 0 15,0 0 1,0-42 15,0 0-31,0 0 16,0-1-16,0-20 0,0 21 0,0 0 15,0-22-15,0 22 0,0 0 16,21-21-16,0 21 0,0-1 16,0 1-16,0-21 0,22 21 0,-22 0 15,0-1-15,0 22 0,22-21 16,-22 21-16,0 0 0,0 0 0,0 0 15,22 0-15,-22 0 0,0 21 16,0 1-16,-21-1 0,21 0 0,-21 0 16,21 0-16,-21 0 0,0 1 0,0 20 15,0-21-15,0 0 0,0 22 16,0-22-16,0 0 0,0 0 0,0 0 16,0 0-16,0 1 0,0-1 0,0 0 15,0-42 32,0 0-31,0-1-16,22 1 15</inkml:trace>
  <inkml:trace contextRef="#ctx0" brushRef="#br0" timeOffset="75159.47">6392 7768 0,'0'0'0,"0"-21"16,0 0-1,0 0-15,0 0 0,0-1 0,0 1 16,0 0-16,-21 0 0,21 0 15,-21 0-15,0 21 16,0 0-16,-1 0 16,1 0-16,0 0 0,0 0 15,0 0-15,21 21 0,-21 0 0,-1 0 16,1 0-16,0 22 0,0-22 0,21 0 16,-21 21-16,21-21 15,-21 22-15,-1-22 0,22 21 0,0-21 16,0 22-16,0-22 0,0 0 0,0 0 15,0 22-15,0-22 16,0 0-16,0 0 0,22-21 0,-1 0 16,0 0-16,0 0 0,0 0 15,0 0-15,1-21 0,-1 21 16,-21-21-16,21 0 0,0-1 0,0 1 16,0 0-16,1-21 0,-1 21 0,-21-1 15,21-20-15,0 21 0,-21 0 16,21-22-16,-21 22 0,0 0 0,0 0 15,21 0-15,-21 0 16,0-1-16,0 1 0,0 42 47,0 1-47,0-1 16,-21 0-16,21 0 0,0 0 0,0 0 15,0 1-15,0 20 0,0-21 16,0 0-16,0 22 0,0-22 0,0 0 15,0 0-15,0 0 0,0 0 16,21 1-16,1-1 0,-1 0 16,0-21-16,0 0 0,0 0 0,0 0 15,1 0-15,-1 0 16,0 0-16,21 0 0,-21-21 0,22 0 16,-22-1-16,21 1 0,-21-21 0,22 21 15,-22 0-15,21-22 0,-21 1 16,1 21-16,-1-22 0,0 1 0,0 0 15,0-1-15,-21 1 0,0-21 0,0 20 16,0 1-16,21 0 0,-21-1 16,0 1-16,0 0 0,0-1 0,0 22 15,0-21-15,0 21 0,0-1 16,0 1-16,0 42 16,0 1-1,-21 20-15,21-21 0,-21 21 16,21 1-16,0-1 0,0 0 15,-21 1-15,21-1 0,-21 0 0,21 1 16,-21-1-16,21 0 0,0 1 16,0-1-16,0-21 0,0 22 0,0-1 15,0-21-15,0 0 0,0 22 0,0-22 16,0 0-16,0 0 0,0 0 16,0 0-16,0 1 0,21-22 0,0 21 15,0-21-15,-21 21 0,21-21 16,0 0-16,1 0 15,-1 0-15,0 0 16,0-21-16,0 0 16,-21-1-16,21 1 0,-21 0 15,0 0-15,22 0 0</inkml:trace>
  <inkml:trace contextRef="#ctx0" brushRef="#br0" timeOffset="75438.31">6794 7641 0,'-21'0'16,"42"0"0,1 0-16,-1 0 0,0 0 15,21 0-15,-21 0 0,22 0 16,-22 0-16,21 0 0,1 0 0,-22-21 15,21 21-15,-21 0 0,22-21 0,-22 21 16,0 0-16,0-21 0,0 21 16,0 0-16,1 0 15,-22-21-15</inkml:trace>
  <inkml:trace contextRef="#ctx0" brushRef="#br0" timeOffset="76209.34">8594 7472 0,'0'-21'16,"-22"0"-16,22-1 15,0 44 32,0-1-47,22 0 16,-1 21-16,0-21 0,0 22 0,0-1 15,0-21-15,1 22 0,-1-1 16,-21 0-16,0 1 0,21-22 0,-21 21 16,0 0-16,0 1 0,0-22 0,0 21 15,0-21-15,0 22 16,0-22-16,0 0 0,0 0 0,0 0 15,0 1-15,-21-1 16,21-42 0,0-1-16,0 1 15,0-21-15,0 21 0,0-22 0,0 1 16,21 0-16,0-1 0,-21 1 16,21 0-16,0-1 0,1-20 0,-1 21 15,0-1-15,0 1 0,0 0 16,0-1-16,1 22 0,-1-21 0,0 21 15,0-1-15,0 1 0,0 0 16,1 0 0,-1 21-16,-21 21 31,0 0-15,21 0-16,-21 1 15,21-1-15,-21 0 0,0 0 16</inkml:trace>
  <inkml:trace contextRef="#ctx0" brushRef="#br0" timeOffset="77872.94">9588 7916 0,'0'0'0,"22"-21"0,-1 21 16,-21-21-16,21 0 0,-21 0 16,0 0-16,0-1 0,0 1 15,0 0-15,0 0 0,0 0 0,-21 0 16,0-1-16,-1 22 0,-20-21 16,21 0-16,0 21 0,0 0 15,-1 0-15,1 0 0,0 0 0,0 0 16,-21 0-16,20 0 0,1 21 15,0 0-15,-21 1 0,21-1 0,-1 0 16,1 0-16,0 21 0,21-20 0,-21 20 16,21-21-16,-21 21 0,21 1 15,0-1-15,0-21 0,0 22 0,0-22 16,0 0-16,21 0 0,0 0 0,0 0 16,0 1-16,1-22 0,-1 0 15,0 0-15,0 0 0,0 0 0,0 0 16,1 0-16,-1-22 0,21 22 0,-21-21 15,0 0-15,1 0 16,-1 0-16,0-22 0,0 22 0,0 0 16,0-21-16,1 21 0,-22-22 0,0 22 15,21-21-15,-21 21 0,21-1 16,-21 1-16,0 0 0,0 0 0,0 0 16,0 0-1,-21 21 1,21 21-16,-21 0 0,-1-21 15,22 21-15,0 0 0,0 0 16,-21 1-16,21 20 0,0-21 0,-21 0 16,21 0-16,0 22 0,0-22 15,0 0-15,0 21 0,0-20 16,0-1-16,0 0 0,21-21 0,0 21 16,-21 0-16,22-21 0,-1 0 15,0 0-15,0 0 0,21 0 16,-20 0-16,-1-21 0,0 21 0,21-21 15,1 0-15,-22 0 0,21-1 16,0-20-16,-20 21 0,20-21 0,-21 20 16,0-20-16,22 21 0,-22-21 0,-21 20 15,21-20-15,0 21 0,-21-21 16,0 20-16,0 1 0,0 0 0,0 0 16,0 0-16,-21 21 15,0 0-15,0 0 16,-1 0-16,1 0 0,0 21 0,0 0 15,21 0-15,-21 0 0,21 1 0,-21-1 16,21 0-16,0 0 0,0 0 16,0 0-16,0 1 0,0-1 0,0 0 15,21 0-15,0 0 0,0 0 0,0 1 16,0-1-16,1-21 16,-22 21-16,21 0 0,-21 0 15,21-21-15,0 21 0,0 1 16,0-1-1,-21 0-15,22-21 0,-1 0 16,0 21-16,0-21 16,0 0-16,0 0 15,1 0-15,-1 0 0,0-21 0,0 0 16,0 21-16,0-21 0,22 21 0,-22-22 16,0 1-16,21 0 0,-20 0 15,-1 0-15,0 0 0,21-1 0,-21 1 16,1 0-16,-22-21 0,21 21 0,-21-1 15,0-20-15,0 21 0,0 0 16,0 0-16,0-1 0,0 1 0,0 0 16,-21 21-16,-1-21 15,1 21-15,0 0 0,0 0 16,0 0-16,0 21 0,-1 0 0,1 0 16,0 1-16,-21-1 0,21 0 0,-1 21 15,1-21-15,0 22 0,0-1 16,21-21-16,-21 22 0,21-1 0,-21-21 15,21 21-15,0-20 0,0-1 0,0 0 16,0 0-16,0 0 0,0 0 0,21-21 16,0 0-16,0 0 15,0 0-15,0 0 0,1 0 16,-1 0-16,0-21 0,0 0 0,0 0 16,22 0-16,-22 0 0,0-1 15,0 1-15,0-21 0,0 21 16,1 0-16,-1-22 0,0 22 0,-21-21 15,21 21-15,0-1 0,-21 1 16,0 0-16,21 0 0,-21 0 16,22 21-16,-22 21 31,0 0-31,0 0 16,0 0-16,-22 1 0,22-1 0,0 0 15,0 0-15,-21 21 0,21-20 16,0-1-16,0 0 0,0 0 0,0 0 15,0 0-15,21-21 0,1 0 16,-1 22-16,0-22 0,21 0 16,-21 0-16,1 0 15,-1 0-15,0 0 0,0-22 0,21 22 16,-20-21-16,-1 21 0,0-21 0,0 0 16,0 0-16,0 0 0,1-1 15,-1 1-15,-21 0 0,21 0 0,-21 0 16,21 0-16,-21-1 0,21 22 15,-21-21-15,0 42 32,0 1-32,0-1 0,0 0 15,0 0-15,0 0 0,0 0 16,-21 1-16,21-1 0,0 0 0,0 0 16,0 0-16,0 0 0,0 1 15,0-1-15,21-21 16,0 0-1,1-21-15,-22-1 16,21 1-16</inkml:trace>
  <inkml:trace contextRef="#ctx0" brushRef="#br0" timeOffset="78241.33">11409 7451 0,'0'0'0,"-21"0"0,-1 21 16,1 0-16,21 0 16,-21 0-16,21 1 0,0-1 15,0 0-15,0 0 0,21-21 16,0 0 0,1 0-16,-1 0 0,0 0 0,0 0 15,0 0-15,0-21 0,1 0 0,-1 0 16,0 21-16,-21-22 0,0 1 15,21 0-15,-21 0 0,0 0 0,0 0 16,0-1-16,-21 1 16,0 21-16,0 0 15,-1 0-15,1 0 0,0 0 0,0 0 16,0 0-16,21 21 0,-21 1 0,-1-1 16,1 0-16,21 0 15,-21 0-15,21 0 0,-21 1 0,21-1 16,21-21-1,0 0-15,0 0 16</inkml:trace>
  <inkml:trace contextRef="#ctx0" brushRef="#br0" timeOffset="78844.98">11917 7324 0,'-21'0'16,"-1"21"0,22 0-16,0 0 15,-21 0-15,21 1 0,0-1 0,0 21 16,0-21-16,0 22 0,0-22 0,0 21 16,0-21-16,-21 22 0,21-22 15,0 21-15,0-21 0,-21 0 16,21 22-16,0-22 0,0 0 0,0 0 15,0 22-15,0-22 0,-21-21 16,21 21-16,0 0 0,0 0 0,-21-21 16,21-21 15,0 0-31,0 0 16,0 0-16,0-1 0,0 1 15,0 0-15,21 0 0,0 0 16,-21 0-16,21-1 0,0 1 15,0 0-15,1 0 0,20 0 0,-21 0 16,21 21-16,-20-22 0,20 22 0,0 0 16,-21 0-16,22 0 0,-22 0 15,21 0-15,-21 0 0,1 22 0,-1-1 16,0 0-16,0 0 0,-21 0 0,0 0 16,0 1-16,0-1 0,0 0 15,0 0-15,0 21 0,-42-20 0,21-1 16,-1 0-16,-20 21 0,21-21 0,-21 1 15,-1-1-15,1 0 0,21 0 16,-22-21-16,1 21 0,21-21 0,-21 0 16,20 0-16,1 0 0,0 0 15,0 0-15,0 0 0,0 0 0,21-21 16,0 0 0,0 0-16,0 0 0,0-1 15,0 1-15,21 0 0,0 0 0,0 0 16,0 0-16,22-1 0</inkml:trace>
  <inkml:trace contextRef="#ctx0" brushRef="#br0" timeOffset="79145.32">12763 7154 0,'0'0'0,"22"0"15,-22 22 1,0-1-16,0 21 16,0-21-16,0 22 0,0-1 0,-22 0 15,1 22-15,0-22 0,21 0 0,-21 22 16,0-22-16,21 1 0,-21-1 16,-1 0-16,22 1 0,0-1 0,-21 0 15,21-21-15,-21 22 0,21-22 0,0 0 16,0 0-16,0 0 0,0 1 15,21-22 1,0 0-16,1 0 16,-1-22-16,0 22 0,0-21 0,0 0 15</inkml:trace>
  <inkml:trace contextRef="#ctx0" brushRef="#br0" timeOffset="79549.09">12912 7811 0,'0'0'0,"-22"0"0,22 21 0,22-21 31,-1 0-15,0 0-16,21 0 0,-21 0 16,22 0-16,-22-21 0,21 21 0,-21-22 15,22 1-15,-1 21 0,-21-21 0,22 0 16,-22 0-16,0 0 0,0-1 15,0 22-15,-21-21 0,0 0 0,0 0 16,0 0-16,0 0 0,-21 21 16,0 0-1,-21 0-15,20 21 0,-20 0 0,21 0 16,-21 0-16,20 0 0,-20 22 16,21-22-16,0 21 0,0-21 15,-1 22-15,1-22 0,21 21 0,0-21 0,0 43 16,0-43-16,0 0 15,21-21-15,1 21 0,-1 1 16,0-22-16,21 0 0,-21 0 0,22 0 16,-22 0-16,21 0 0,1 0 0,-22 0 15,21 0-15,-21-22 0,22 1 16,-22 21-16,21-21 0,-21 0 0</inkml:trace>
  <inkml:trace contextRef="#ctx0" brushRef="#br0" timeOffset="79993.97">14266 7916 0,'21'0'94,"1"0"-79,-1 0-15,0 0 16</inkml:trace>
  <inkml:trace contextRef="#ctx0" brushRef="#br0" timeOffset="80585.23">15579 7641 0,'-43'-21'15,"43"0"-15,-21 21 16,21-21-16,0 0 0,0-1 15,0 1-15,0 0 0,0 0 16,0 0-16,0 0 0,21-22 0,0 22 16,1 0-16,-1 0 0,0 0 15,0 21-15,0-22 0,0 1 0,22 21 16,-22 0-16,0 0 0,0 0 0,0 0 16,1 0-16,-1 0 0,0 21 15,0 22-15,-21-22 0,0 21 0,0 1 16,0-1-16,0-21 15,0 21-15,0 1 0,-21-1 0,0 0 16,0 1-16,-1-1 0,1-21 0,0 22 16,-21-22-16,21 0 0,-1 21 15,1-21-15,0 1 0,0-1 0,0 0 16,0 0-16,-1 0 0,22 0 16,0 1-1</inkml:trace>
  <inkml:trace contextRef="#ctx0" brushRef="#br0" timeOffset="80849.07">15557 8424 0,'0'0'0,"0"22"0,0-1 15,22-21-15,-1 0 16,0 0-16,0 0 15,0 0-15,-21-21 0,21-1 16,-21 1 0,0 0-16,-21 21 15,0 0 1,0 0-16,0 0 16,0 0-16,-1 0 15,1 0-15,0 21 0,0-21 16,0 0-16</inkml:trace>
  <inkml:trace contextRef="#ctx0" brushRef="#br0" timeOffset="82433.55">1101 9419 0,'0'0'15,"-22"0"-15,1 0 0,0 0 16,0 0-16,42 0 31,0 0-31,0 0 16,22 0-16,-22 0 0,21 0 0,22 0 0,-22 0 16,22 0-16,-22 0 15,21 0-15,1 0 0,-1 0 0,-20 0 16,20 0-16,1 0 0,-22 0 15,0 0-15,22 0 0,-22 0 0,1 0 16,-1 0-16,0 0 0,1 0 16,-22 0-16,21 0 0,-21 0 0,0 0 15,1 0-15,-44 0 32,1 0-17,0 0-15,0 0 0,-21 0 16,20 0-16,-20 0 0,21 0 0,-21 0 15,20 0-15,-20 0 16,0 0-16,-1 0 0,1 0 0,-21 0 16,20 0-16,1 0 0,0 0 15,-22 0-15,22 21 0,-1-21 0,1 0 16,0 0-16,-1 0 0,22 0 16,-21 0-16,21 0 0,0 0 0,-1 0 15,1 0-15,0 0 0,21 22 31,21-22-15,22 0-16,-22 0 0,21 0 16,0 0-16,1 0 0,20 0 0,-20 0 15,20 0-15,-21 0 0,22 0 16,-22 0-16,1 0 0,20 0 16,-21 0-16,1 0 0,-1-22 0,-21 22 15,22 0-15,-22 0 0,21 0 16,-21 0-16,22 0 0,-22-21 0,0 21 15,0 0-15,0 0 0,0 0 16,-21-21 15,0 0-15,0 0 0,0 0-16</inkml:trace>
  <inkml:trace contextRef="#ctx0" brushRef="#br0" timeOffset="82901.28">2053 9017 0,'-21'0'16,"0"0"-16,21 21 16,0 0-1,0 1-15,0-1 0,21 0 16,0 0-16,0-21 0,0 21 15,1 0-15,-1-21 0,0 22 0,21-1 16,-21-21-16,22 21 0,-1-21 16,-21 0-16,22 0 0,-1 0 15,-21 21-15,21-21 0,1 0 0,-1 0 16,-21 0-16,22 0 0,-1 0 16,-21 0-16,0 0 0,0 0 0,1 0 15,-1 0-15,-21 21 16,0 0-1,-21-21-15,-1 22 0,1-1 0,-21 0 16,0 0-16,-1 0 0,1 22 16,0-22-16,-22 21 0,22 0 0,-1-20 15,-20 20-15,21 0 0,-1 1 16,1-1-16,0-21 0,-1 21 16,22-20-16,-21-1 0,21 0 0,-1 0 15,1 0-15,0 0 0,42-21 63,0 0-63,-21-21 0,22 21 15,-1-21-15</inkml:trace>
  <inkml:trace contextRef="#ctx0" brushRef="#br0" timeOffset="89841.33">4487 9610 0,'0'-21'32,"0"-1"-17,0 1 1,21 0-1,-21 0-15,22 21 0,-22-21 16,0 0-16,0-1 16,0 1-1,0 42 17,0 1-17,0-1-15,0 21 0,0-21 16,0 0-16,0 1 0,0 20 15,0-21-15,0 21 0,0-20 0,-22-1 16,22 0-16,0 0 0,0 0 16,-21 0-16,21 1 0,0-1 15,0 0-15,0-42 63,21 21-63</inkml:trace>
  <inkml:trace contextRef="#ctx0" brushRef="#br0" timeOffset="90326.6">5143 9504 0,'22'-21'15,"-22"0"-15,0-1 16,-22 22 0,1 0-16,0 0 15,0 22-15,0-22 0,0 21 16,-1 0-16,-20 0 0,21-21 0,0 21 16,0 0-16,21 1 0,-22-1 0,1 0 15,21 0-15,0 0 16,21 0-1,1-21-15,-1 0 16,0 0-16,0 0 0,0 22 16,0-22-16,22 0 0,-22 21 0,0-21 15,0 21-15,0-21 0,1 21 16,-1-21-16,-21 21 0,0 0 0,21-21 16,-21 22-16,0-1 0,0 0 0,0 0 15,-21 0-15,0 0 0,-1-21 16,22 22-16,-42-1 0,21-21 0,0 21 15,0-21-15,-1 0 0,1 0 0,0 0 16,0 0-16,0 0 0,0 0 16,-1 0-16,1 0 0,0 0 0,21-21 15,-21 0-15,21-1 16,-21 22-16,21-21 0,-21 0 16,21 0-16,0 0 0,0 0 0,0-1 15,0 1-15,0 0 0</inkml:trace>
  <inkml:trace contextRef="#ctx0" brushRef="#br0" timeOffset="90555.39">4720 9292 0,'-21'0'16,"0"0"-16,42 0 62,0 0-46,0 21-16,0-21 0,1 22 0,20-1 16</inkml:trace>
  <inkml:trace contextRef="#ctx0" brushRef="#br0" timeOffset="91181.4">6625 9970 0,'0'0'0,"21"0"0,-21-22 16,21 1-16,-21 0 0,22 0 0,-22 0 16,0 0-16,0-22 0,0 22 15,0 0-15,0-21 0,0 20 16,-22-20-16,22 21 0,-21-21 0,0 20 16,-21 1-16,21-21 0,-22 42 15,1-21-15,21 0 0,-22 21 0,1 0 16,21 0-16,-21 0 0,20 21 0,-20 0 15,21 0-15,-21 0 0,20 0 16,1 22-16,-21-1 0,21 0 0,0 1 16,-1-1-16,22 0 0,0 1 15,0-22-15,0 21 0,0 1 0,0-22 16,0 0-16,0 0 0,22 0 0,-1 0 16,0-21-16,0 0 0,0 0 15,22 0-15,-22 0 16,0 0-16,21-21 0,-21 0 0,22 0 15,-22 0-15,21 0 0,-21-1 0,1 1 16,20 0-16,-21 0 0,0-21 16,0 20-16,1-20 0,-22 21 0,0 0 15,0-22-15,0 22 0,0 0 0,0 0 16,0 42 15,0 0-31,0 0 0,0 22 16,0-22-16,0 21 0,0-21 0,0 1 15,0 20-15,0-21 0,0 0 16,0 0-16,21 1 0,0-1 0,-21 0 16,21 0-16,0-21 0,0 0 15,1 0-15,-1 0 0,0 0 16,0 0-16,0 0 0,0 0 0,1-21 16,-1 0-16</inkml:trace>
  <inkml:trace contextRef="#ctx0" brushRef="#br0" timeOffset="93422.63">7705 9525 0,'0'0'0,"0"-21"16,0-21-1,0 20-15,-22 22 0,1 22 32,21-1-32,-21 0 0,21 21 0,0-21 15,0 22-15,-21-1 0,0-21 16,21 22-16,-21-1 0,21 0 0,0-21 15,0 22-15,-22-22 0,22 21 16,0-21-16,0 1 0,-21-1 0,21 0 16,21-42 15,1 0-31,-1-22 16,0 22-16,-21 0 0,21 0 0,0-22 15,0 22-15,1-21 0,-22 0 0,21 20 16,0-20-16,0 0 0,0 21 15,-21-1-15,21 1 0,1 0 0,-1 21 16,0 0-16,0 21 16,-21 0-1,21 1-15,0 20 0,1-21 0,-22 21 16,0-20-16,21 20 0,0-21 0,-21 21 16,0-20-16,21 20 0,0-21 15,-21 0-15,0 0 0,21-21 0,1 22 16,-1-1-16,0-21 0,0 0 15,0 0 1,0 0-16,-21-21 0,22-1 0,-1 22 16,0-21-16,0 0 0,0 0 0,0-21 15,1 20-15,-1-20 0,0 0 16,0 21-16,0-22 0,22 1 0,-22 0 16,0-1-16,21 22 0,-21 0 15,22 0-15,-22 0 0,0-1 16,21 22-16,-20 0 0,-1 0 0,0 0 15,0 0-15,-21 22 0,21-1 0,0 0 16,-21 0-16,22 0 0,-22 0 16,0 1-16,21-1 0,-21 0 0,21 0 15,-21 0-15,0 0 0,0 1 16,21-22-16,-21 21 16,21-21-16,0-21 15,1-1 1,-22 1-16,0 0 15,0 0-15,0 0 0,0 0 16,0-1-16,0 1 0,0 0 0,-22 0 16,22 0-16,-21 0 0,0 21 15,0-22-15,0 1 0,0 21 0,-1 0 16,1 0-16,0 0 0,-21 0 0,21 0 16,-1 0-16,-20 21 0,21-21 15,0 43-15,0-22 0,-22 0 0,22 21 16,0 1-16,0-22 0,21 21 0,-21 1 15,21-1-15,-22-21 0,22 21 16,0-20-16,0 20 0,0-21 0,0 0 16,0 0-16,22 1 0,-1-22 15,0 0-15,0 0 16,0 0-16,0 0 0,1 0 0,20 0 16,-21 0-16,21-22 0,-20 1 0,20 0 15,-21 0-15,21 0 0,-20 0 16,20-1-16,-21-20 0,21 21 0,-20-21 15,-1 20-15,0-20 0,0 21 0,-21-21 16,0 20-16,0 1 0,0 0 16,0 0-16,-21 21 31,0 21-31,21 0 0,-21 0 16,21 22-16,0-22 0,0 0 0,0 21 15,0-20-15,0 20 0,0-21 16,0 0-16,0 0 0,0 1 0,0-1 15,21 0-15,0 0 0,0-21 16,0 0-16,-21 21 0,21-21 0,1 0 16,20 0-16,-21 0 0,0 0 0,0-21 15,1 21-15,-1-21 0,21 0 16,-21 0-16,0-1 0,1 1 0,-1 0 16,-21 0-16,21-21 0,-21 20 0,21 1 15,-21-21-15,0 21 0,0 0 16,0-22-16,0 22 0,0 0 15,0 42 17,0 0-32,0 0 15,0 1-15,0-1 0,0 21 0,0-21 16,0 0-16,0 22 0,0-22 16,0 0-16,0 0 0,0 0 0,0 1 15,0-1-15,0 0 0,0 0 0,0 0 16,0-42 15,0 0-15,0 0-16,0 0 0,0-1 15,21 1-15,-21-21 0,0 21 16,21 0-16,-21-1 0,0 1 16,0-21-16,0 21 0,22 0 15,-22-1-15,21 22 16,0 22-1,-21-1-15,21-21 0,-21 21 0,21 0 16,-21 0-16,0 22 0,21-22 16,-21 0-16,22 0 0,-22 0 0,21 0 15,0 1-15,-21-1 0,21 0 0,0 0 16,-21 0 0,21-21-16,1 0 0,-1 0 0,0 0 15,0 0-15,0 0 0,0 0 0,1-21 16,-1 21-16,0-21 0,0 0 15,0 0-15,0-1 0,1 1 16,-1 0-16,0-21 0,0 21 0,0-22 16,0 22-16,1 0 0,-1-21 0,-21 20 15,0 1-15,21 0 0,-21 0 16,21 21-16,-21 21 31,0 0-31,0 0 0,0 1 16,0-1-16,0 0 0,0 21 15,0-21-15,0 1 0,-21 20 0,21-21 0,0 0 16,0 0-16,0 1 16,0-1-16,0 0 0,0 0 0,21 0 15,0-21-15,0 21 0,1-21 16,-1 0-16,21 0 0,-21 0 0,0 0 16,1 0-16,-1 0 0,21 0 15,-21 0-15,0-21 0,22 21 0,-22-21 16,0 0-16,0 0 0,0 0 0,1-1 15,-1 1-15,-21 0 0,21 0 16,-21 0-16,0 0 0,0-1 0,0 1 16,-21 0-16,0 21 0,-1 0 15,1 0 1,0 0-16,0 0 0,0 21 0,21 0 16,-21 1-16,21-1 0,-22 0 0,22 0 15,0 21-15,0-20 0,0-1 16,0 0-16,0 0 0,0 0 0,0 0 15,0 1-15,0-1 0,0 0 16,22 0-16,-1-21 0,0 0 16,0 0-16,0 0 0,0 0 15,1 0-15,-1 0 0,0 0 0,21 0 16,-21 0-16,1 0 0</inkml:trace>
  <inkml:trace contextRef="#ctx0" brushRef="#br0" timeOffset="94010.31">11282 9694 0,'0'0'0,"0"-21"0,0-21 15,0 21-15,-21 0 16,-1 21-16,1 0 0,0 0 16,0 0-16,0 0 0,0 0 0,-1 0 15,1 21-15,0 0 0,0 0 16,-21 0-16,20 0 0,1 22 0,21-22 15,-21 0-15,0 21 0,0-20 0,21 20 16,0-21-16,-21 0 0,21 0 16,0 1-16,0-1 0,0 0 15,0 0-15,0 0 0,21-21 0,0 21 16,0-21-16,0 0 0,0 0 16,1 0-16,20 0 0,-21 0 15,0-21-15,22 21 0,-22-21 0,0 0 16,21 0-16,-21 0 0,1-1 0,20 1 15,-21-21-15,0 0 0,0 20 0,1-20 16,-1 0-16,0-22 0,-21 22 16,21 0-16,0-1 0,-21 1 0,21-22 15,-21 22-15,0 0 0,22-1 0,-22 22 16,0-21-16,0 0 16,0 20-16,0 1 0,0 0 0,0 0 15,-22 21 1,1 21-1,21 0-15,-21 0 0,21 22 0,-21-1 16,21 0-16,-21 1 0,21-1 0,0 22 16,0-1-16,-21-21 0,21 22 0,0-22 15,0 1-15,0 20 0,0-21 16,0-20-16,0 20 0,0 0 0,21-21 16,-21 1-16,21-1 0,0 0 0,0-21 15,0 21-15,22-21 0,-22 0 16,0 0-16,21 0 0,-20 0 15,-1 0-15,21 0 0,-21-21 0,22 21 16,-22-21-16,0 0 0,0-1 0,0 1 16,22 0-16</inkml:trace>
  <inkml:trace contextRef="#ctx0" brushRef="#br0" timeOffset="96025.33">13229 9525 0,'0'-21'15,"0"0"1,-21 21-16,21-21 0,-21-1 16,21 1-16,0 0 15,0 0-15,0 0 16,0 42 15,0 0-15,0 0-16,0 22 15,0-22-15,0 21 0,0-21 16,0 22-16,0-1 0,0 0 0,0-21 16,0 22-16,0-1 0,0-21 0,21 0 15,-21 22-15,0-22 0,0 0 16,0 0-16,21-21 15,-21 21-15,21-21 16,-21-21 15,0 0-31,0 0 32,0 0-32,0 42 78,0 0-78,0 0 15</inkml:trace>
  <inkml:trace contextRef="#ctx0" brushRef="#br0" timeOffset="98526.14">13250 9462 0,'0'0'0,"0"-22"16,0 1-16,0 0 16,0 42 30,0 0-30,0 22-16,0-22 0,0 21 16,0-21-16,0 22 0,-21-1 0,0 0 15,0-20-15,21 20 0,-21 0 16,-1-21-16,22 22 0,0-22 0,-21 0 16,0 0-16,21 0 0,-21 1 0,21-1 15,0-42 32,0-1-47,21 1 16,0 0-16,-21 0 0,21 0 15,1-22-15,-1 22 0,0-21 0,0 21 16,0-22-16,0 1 0,-21 21 16,22-21-16,-1 20 0,0-20 0,0 21 15,0 0-15,0 0 0,-21-1 16,22 22-16,-1 0 15,0 22-15,-21-1 16,21 0-16,-21 0 0,0 0 0,0 22 16,0-22-16,0 21 0,0 0 15,0-20-15,0 20 0,0 0 16,0-21-16,0 22 0,0-22 0,0 0 16,0 0-16,0 0 0,0 1 15,0-1-15,21-21 0,-21 21 16,21-21-16,1 0 15,-1 0-15,-21-21 0,21 0 0,0 21 16,-21-22-16,21 1 0,0 0 16,1-21-16,-1 21 0,0-22 0,0 22 15,0-21-15,0-1 0,1 1 0,-1 21 16,0-21-16,0-1 0,0 22 16,0 0-16,1 0 0,-22 0 0,21 21 15,0 0-15,0 0 16,-21 21-1,0 0-15,21 0 0,-21 0 0,0 22 16,0-22-16,0 21 0,0 0 0,0 1 16,0-22-16,0 21 0,0 1 15,0-22-15,0 21 0,0-21 0,0 0 16,0 1-16,0-1 0,0 0 0,0 0 16,21-21-16,1 21 0,-1-21 15,0 21-15,0-21 0,0 0 0,22 0 16,-22 0-16,0 0 0,21-21 0,1 0 15,-22 21-15,21-21 0,0 0 16,1 0-16,-22-1 0,21 1 16,-21 0-16,22-21 0,-22 21 0,0-22 15,0 22-15,-21-21 0,21-1 0,-21 1 16,0 21-16,0-21 0,0 20 16,0 1-16,0 0 0,0 0 0,0 0 15,-21 21-15,0 0 0,0 0 16,0 0-16,21 21 0,-21 0 15,-1 21-15,1-20 0,0 20 0,21-21 16,0 21-16,0 1 0,-21-1 0,21-21 16,0 22-16,0-1 0,0-21 15,0 0-15,0 0 0,21 1 16,-21-1-16,21 0 0,0 0 0,1-21 16,-1 0-16,21 21 0,-21-21 15,22 0-15,-1 0 0,0 0 0,1 0 16,-1 0-16,0-21 0,1 0 0,-22 0 15,21 21-15,0-21 0,1-1 0,-22-20 16,21 21-16,-21 0 0,1-22 16,-1 22-16,-21-21 0,0 21 0,21 0 15,-21-22-15,0 22 0,0 0 16,0 0-16,0 42 31,0 0-31,0 0 0,0 0 0,-21 1 16,21 20-16,-21-21 0,21 0 15,0 22-15,0-22 0,-22 0 0,22 21 16,-21-21-16,21 1 0,-21-1 0,21 0 16,0 0-16,0 0 0,-21-21 15,21 21-15,-21 1 0,21-44 47,0 1-31,0 0-16,21 0 0,0 0 0,-21 0 15,21-22-15,-21 22 0,21-21 16,1 21-16,-1-22 0,0 1 16,0 21-16,0-22 0,0 22 0,1 0 15,-1 0-15,0 0 0,0 0 16,0 21-16,0 0 0,1 0 0,-1 21 16,0 0-16,0-21 0,0 42 0,-21-21 15,21 1-15,1-1 0,-22 21 16,0-21-16,0 22 0,0-22 0,0 21 15,0-21-15,0 0 0,0 1 0,0-1 16,0 0-16,0 0 0,0 0 16,0 0-16,0-42 47,0 0-32,21 0-15,0 0 0,-21 0 0,21-1 16,0-20-16,0 21 0,1-21 0,-1 20 15,0-20-15,21 21 0,-21-21 16,22 20-16,-22 1 0,21 0 0,1 0 16,-22 0-16,21 21 0,0 0 15,-20 0-15,-1 21 0,0-21 0,0 21 16,-21 0-16,0 22 0,0-22 16,0 0-16,0 21 0,0-21 0,0 22 15,0-22-15,0 0 0,0 0 0,-21 22 16,0-22-16,0 0 0,21 0 15,-22 0-15,22 0 0,-21-21 16,21 22-16,21-44 31</inkml:trace>
  <inkml:trace contextRef="#ctx0" brushRef="#br0" timeOffset="98988.88">16616 9631 0,'0'0'0,"0"-21"0,0 0 15,-21 21-15,-1 0 16,1 0-16,0 0 0,0 21 16,0 0-16,0 0 0,21 0 15,-22 22-15,1-22 0,21 0 16,0 21-16,-21-21 0,21 22 0,-21-22 15,21 0-15,0 21 0,0-20 0,0-1 16,0 0-16,0 0 0,0 0 16,21 0-1,0-21-15,0 0 0,1 0 16,-1 0-16,0 0 0,0-21 0,0 21 16,0-21-16,22 0 0,-22 21 15,0-21-15,0 0 0,0-22 0,1 22 16,-22 0-16,21-21 0,-21-1 0,21 22 15,-21-21-15,0-1 0,0 1 16,0 0-16,0 21 0,0-1 0,0-20 16,-21 21-16,0 21 0,-1 0 15,1 0-15,0 0 0,0 0 16,0 21-16,0 0 0,-1 0 0,-20 1 16,21-1-16,0 0 0,0 21 15,21-21-15,0 1 0,0 20 0,0-21 16,0 0-16,0 0 0,0 1 15,21-1-15,0-21 0,0 0 16</inkml:trace>
  <inkml:trace contextRef="#ctx0" brushRef="#br0" timeOffset="100094.13">16891 9970 0,'0'0'0,"21"0"0,0 0 0,0-22 16,1 22-16,-1-21 0,0 0 15,0 21-15,0-21 0,0 0 0,1 0 16,-1-22-16,21 22 0,-21 0 0,0-21 16,1 20-16,-1 1 0,0-21 15,-21 21-15,0 0 0,0-1 16,0 1-16,-21 21 15,0 0-15,-1 0 16,1 21-16,0 1 0,0-1 0,21 0 16,0 0-16,-21 0 0,0 0 0,21 1 15,0 20-15,-22-21 16,22 0-16,0 22 0,0-22 0,0 0 16,0 0-16,0 0 0,0 0 0,0 1 15,0-1-15,22-21 0,-1 21 0,0-21 16,0 21-16,0-21 15,0 0-15,1 0 0,-1 0 0,0 0 16,0 0-16,0 0 0,0 0 0,1-21 16,20 21-16,-21-21 0,0 0 15,0-1-15,1 22 0,-1-21 0,0 0 16,0-21-16,0 21 0,0-1 0,-21 1 16,0 0-16,22 0 0,-22 0 15,21 0-15,-21-1 16,0 44-1,0-1-15,0 0 16,0 0-16,-21 0 16,21 0-16,-22 1 0,22-1 0,0 0 15,0 0-15,0 0 0,0 0 0,0 1 16,0-1 0,22-21-16,-1 0 15,0 0-15,0 0 0,0 0 16,0-21-16,1 21 0,-1-22 15,0 1-15,0 0 16,0 0-16,0 0 0,-21-22 0,22 22 16,-22 0-16,21 0 0,-21 0 0,0 0 15,21-22-15,0 22 16,-21 0-16,0 0 0,0 0 16,0 42 15,0 0-31,0 0 0,0 0 15,0 0-15,-21 22 0,0-22 0,21 21 16,-21-21-16,-1 22 0,22-1 16,-21-21-16,21 22 0,0-1 0,-21 0 15,21 1-15,-21-1 0,21 0 16,0 1-16,0-1 0,0 21 0,0-20 16,0 20-16,0-20 0,0 20 15,0 1-15,0-22 0,0 21 0,0-20 16,0 20-16,0-20 0,0 20 0,0-21 15,0 22-15,0-22 0,0 22 0,0-22 16,0 0-16,0 1 0,0-22 16,0 21-16,-21-21 0,0 1 0,-1-1 15,1 0-15,0-21 0,0 0 0,0 0 16,0 0-16,-1 0 0,1-21 0,-21 0 16,21-1-16,0-20 0,-22 0 15,22-1-15,0 1 0,21 0 0,0-1 16,0 1-16,-21-21 0,21 20 15,0-20-15,0 20 0,0 1 0,0-21 16,21 20-16,0 1 0,-21-22 16,21 22-16,0 0 0,1-22 0,-1 22 15,21 0-15,-21-1 0,0 22 0,22-21 16,-22 21-16,0-22 0,21 22 0,-20 0 16,-1 0-16,0 0 15,21-1-15,-21 1 0,1 0 0,-1 0 0,0 0 16</inkml:trace>
  <inkml:trace contextRef="#ctx0" brushRef="#br0" timeOffset="101273.51">19473 8996 0,'0'0'0,"21"-42"0,1 20 16,-22-20-16,21 21 0,-21-21 0,21-1 15,-21 22-15,0 0 16,0 0-16,0 0 0,0-1 0,-21 22 31,0 22-31,-1 20 16,1 0-16,-21 1 0,21 20 0,0 1 15,-22-1-15,22 22 0,-21-22 0,21 22 16,-22-22-16,22 1 0,-21-1 16,21 22-16,-1-43 0,1 22 0,-21-1 15,21-20-15,0-1 0,-1 0 0,22-20 16,-21-1-16,21 0 0,-21 0 15,21 0-15,-21-21 0,0-21 32,21 0-32,0 0 0,0 0 15,0-1-15,0-20 0,0 21 0,0-21 16,0-1-16,0 1 0,0 0 0,0-22 16,21 22-16,0 21 0,-21-22 15,0 1-15,21 21 0,0 0 0,-21-1 16,22 22-16,-1 0 15,0 22-15,-21-1 16,21 21-16,-21-21 0,21 22 0,0-22 16,-21 21-16,0 0 0,22 1 15,-1-22-15,-21 21 0,21-21 16,0 22-16,-21-22 0,21 0 0,0 0 16,1 0-16,-1-21 0,0 22 0,0-22 15,0 0-15,22 0 0,-22 0 16,0 0-16,42-22 0,-20 1 15,-1 21-15,-21-21 0,22-21 0,-22 21 16,21-1-16,-21 1 0,0-21 16,1 21-16,-1-22 0,0 22 0,-21-21 15,0 21-15,21-22 0,-21 22 0,0 0 16,0 0-16,0 42 31,0 0-15,-21 0-16,21 1 0,-21-1 15,21 21-15,0-21 0,0 22 0,0-22 16,0 21-16,0 0 0,0-20 0,0-1 16,0 0-16,0 21 0,0-21 15,21 1-15,0-1 0,0-21 16,0 0-16,1 0 0,20 0 16,-21 0-16,0 0 0,0-21 15,1-1-15,20 1 0,-21 0 0,0 0 16,0 0-16,1-22 0,-1 22 0,-21-21 15,0 0-15,21-1 0,-21 22 16,0-21-16,0-1 0,0 22 16,0-21-16,-21 21 0,0 0 0,21-1 15,-22 1-15,1 21 0,0 0 0,-21 0 16,21 0-16,-1 0 0,1 0 16,-21 21-16,21-21 0,0 22 0,-1-1 15,1 0-15,0 0 0,0 21 0,0-20 16,21-1-16,-21 0 0,21 0 15,0 21-15,0-20 0,0-1 0,21 0 16,0 0-16,0-21 0,0 21 0,0-21 16,1 0-16,20 0 0,-21 0 15</inkml:trace>
  <inkml:trace contextRef="#ctx0" brushRef="#br0" timeOffset="101549.36">20743 9398 0,'0'0'16,"0"-21"-16,21 0 0,-21 0 0,-21-1 16,0 22-1,0 0-15,0 0 0,0 0 0,-22 0 16,22 22-16,0-22 0,-21 21 0,20 0 16,1 21-16,0-21 15,0 1-15,0 20 0,0 0 0,-1 1 0,22-22 16,-21 21-16,21 0 0,0 1 15,0-22-15,0 21 0,0-21 16,0 1-16,21-1 0,22 0 0,-22 0 16,0-21-16,21 0 0,1 21 0,-1-21 15,0 0-15,1 0 0,-1 0 16,0 0-16,1-21 0,20 21 0</inkml:trace>
  <inkml:trace contextRef="#ctx0" brushRef="#br0" timeOffset="103411.64">21399 9525 0,'0'0'0,"0"-21"0,0-64 16,-21 64-16,0 21 0,0-21 15,0 21-15,0 0 0,-1 0 0,1 0 16,-21 0-16,21 0 0,0 21 0,-1 0 16,1 0-16,-21 22 0,21-22 15,0 21-15,21-21 0,-22 22 0,22-1 16,-21 0-16,21-20 0,0 20 0,0-21 15,0 21-15,0-20 0,0-1 16,21 0-16,1-21 0,-1 21 0,21-21 16,-21 0-16,0 0 0,1 0 15,20 0-15,-21 0 0,0-21 16,0 21-16,22-21 0,-22 0 16,0-1-16,0 1 0,0-21 0,1 21 15,-1-22-15,0 22 0,-21-21 0,0 21 16,21-22-16,-21 22 0,0-21 15,0 21-15,0 0 0,0-1 16,0 44 0,0-1-16,-21 0 15,21 0-15,0 21 0,0-20 0,-21 20 16,21 0-16,0-21 0,-21 22 0,21-22 16,0 21-16,0-21 15,0 1-15,0-1 0,21 0 0,0 0 16,-21 0-16,21-21 0,0 21 0,22-21 15,-22 0-15,0 0 0,21 0 0,-21 0 16,22 0-16,-22-21 0,21 21 16,-21-21-16,22 0 0,-22 0 0,21-22 15,-21 22-15,22-21 0,-22 0 0,21-1 16,-21 1-16,22 0 0,-22-22 16,21 22-16,-21-22 0,22 22 0,-22-22 15,0 22-15,0-21 0,0 20 0,1 1 16,-22 0-16,0-1 15,0 22-15,0 0 0,0 0 0,0 0 16,0 42 0,-22 0-16,1 0 15,0 21-15,0 1 0,0-1 0,0 0 16,-1 22-16,1-22 0,0 22 16,0-22-16,0 22 0,21-1 0,-21-21 15,-1 22-15,22-22 0,0 1 0,0-1 16,0 0-16,0 1 0,0-22 15,0 21-15,0-21 0,0 0 0,22 1 16,-1-22-16,0 0 0,0 0 16,0 0-16,22 0 0,-22 0 0,21 0 15,-21-22-15,0 1 0,22 21 16,-22-21-16,21-21 0,-21 21 16,22-1-16,-22-20 0,21 21 0,-21-21 15,1 20-15,-1-20 0,0 21 16,0 0-16,-21 0 0,0-1 0,21 22 15,-21 22 1,0-1 0,0 0-16,0 21 0,-21-21 0,21 1 15,-21 20-15,21-21 0,0 0 0,0 22 16,0-22-16,0 0 0,0 0 16,0 0-16,0 0 0,0 1 15,21-22-15,0 0 0,0 21 16,1-21-16,-1 0 0,0 0 0,0 0 15,0 0-15,22 0 0,-22 0 16,0 0-16,0-21 0,21-1 0,-20 22 16,-1-21-16,0 0 0,0 0 0,0-21 15,0 20-15,22-20 0,-43 21 16,21 0-16,0-22 0,0 22 0,0 0 16,-21 0-16,0 0 0,22 21 0,-22 21 31,0 0-16,0 0-15,0 22 0,0-22 0,-22 0 16,22 21-16,-21-21 16,21 1-16,0-1 0,0 0 0,0 0 15,0 0-15,0 0 0,0 1 0,0-1 16,0 0 0,21-21-16,1 0 15,-1 0-15,0 0 0,0 0 16,-21-21-16,21 0 0,-21-1 15,21-20-15,-21 21 0,0 0 16,0 0-16,0-22 0,0 22 0,0-21 16,0 21-16,0-1 0,0 1 15,0-21-15,0 21 0,-21 0 16,0 21-16,0 0 16,42 0 30,0 0-46,0 0 16,1-22-16,-1 22 0,0 0 0,0 0 16,21-21-16,-20 21 0,-1 0 0,0 0 15,0 0-15,21 0 0,-20 0 16,-1 0-16,0 21 0,0-21 16,0 22-16,0-1 0,-21 0 0,0 0 15,0 0-15,0 0 0,0 1 0,0 20 16,0-21-16,0 0 0,0 0 15,0 1-15,0-1 0,0 0 0,0 0 16,0 0-16,-21 0 0,21 1 0,-21-22 16,21 21-16,-21 0 0,21 0 15,-21-21 1,21 21-16,0-42 31,21 0-15,-21 0-16,21 0 15,0-1-15,0 1 0,1-21 16,-1 21-16,0 0 0,0-22 16,21 22-16,-20-21 0,-1-1 0,21 22 15,0-21-15,-20 21 0,20-22 0,-21 22 16,21 21-16,-20-21 0,20 21 16,-21 0-16,0 0 0,0 0 0,-21 21 15,0 0-15,0 1 0,0 20 0,0-21 16,0 21-16,0 1 0,0-1 15,0-21-15,0 22 0,0-22 0,0 21 16,0-21-16,0 0 0,0 22 0,0-22 16,0 0-16,0 0 0,22 0 15,-1-21 1,0 0-16,0 0 0,0 0 0,0 0 16,1 0-16,-1 0 0,0 0 0,21 0 15,-21 0-15,1-21 0,-1 21 16,0-21-16,0 0 0,0 0 0,-21 0 15,21-1-15,1 1 0,-1 0 0,-21-21 16,0 21-16,0-1 0,21-20 0,-21 21 16,0 0-16,0-22 0,0 22 15,0 0-15,-21-21 0,21 21 0</inkml:trace>
  <inkml:trace contextRef="#ctx0" brushRef="#br0" timeOffset="103661.12">23770 9059 0,'0'0'0,"0"-21"16,-21 21-16,0 0 15,0 0-15,21-21 0,-22 21 63,1 0-48,0 0-15,0 0 16</inkml:trace>
  <inkml:trace contextRef="#ctx0" brushRef="#br0" timeOffset="103916.97">22056 9208 0,'0'0'0,"-85"42"16,106-42 15,0 0-31,22 0 0,-22 0 16,21 0-16,-21 0 0,22 0 15,-1 0-15,0 0 0,1 0 0,-22 0 16,21 0-16,0 0 0,1 0 0,-22 0 16,0 0-16,0 0 0,0 0 15,-42 0 1,0 0-16</inkml:trace>
  <inkml:trace contextRef="#ctx0" brushRef="#br0" timeOffset="105388.7">1778 11091 0,'0'-21'16,"0"0"-1,0 0 1,-21 21 31,21 21-47,0 0 0,-21 0 15,21 1-15,-22 20 0,22 0 0,0 1 16,-21-1-16,0 0 0,0 1 16,21-1-16,0 0 0,-21 1 15,0-1-15,21-21 0,-22 0 0,22 0 16,0 1-16,0-1 0,22-42 47,-1 21-47,0-22 0,0-20 0,-21 21 15,21 0-15,22-22 0,-22 22 16,0-21-16,0 21 0,0-22 0,0 22 16,1-21-16,-22 21 0,21 0 15,0-1-15,-21 1 0,21 0 0,0 21 31,-21 42-15,21-20-16,-21-1 0,0 0 0,0 21 16,0-21-16,0 22 0,0-22 15,0 21-15,22-21 0,-22 22 0,0-22 16,21 0-16,-21 0 0,21 0 16,-21 1-16,21-22 0,0 0 0,-21 21 15,21-21-15,1 0 0,-1 0 16,0 0-16,21 0 0,-21-21 0,1 21 15,-1-22-15,21 1 0,-21 0 0,0 0 16,1-21-16,20 20 0,-21 1 16,-21-21-16,21 0 0,0 20 0,-21-20 15,0 0-15,0 21 16,0-22-16,0 22 0,0-21 0,0 21 16,0-1-16,0 1 0,-21 21 15,0 0 1,0 0-16,42 0 47,0-21-47</inkml:trace>
  <inkml:trace contextRef="#ctx0" brushRef="#br0" timeOffset="106056.68">2752 10816 0,'0'21'32,"0"1"-32,-22 20 0,22-21 15,-21 21-15,21-20 0,0 20 16,-21 0-16,21 1 0,-21-1 0,0 21 16,0-20-16,21-1 0,-22 0 15,1 1-15,21-1 0,0-21 0,-21 22 16,21-22-16,-21 0 0,21 0 0,0 0 15,0 0 1,0-42 0,21 0-1,0 0-15,-21 0 0,21 0 16,1-1-16,-22 1 0,21-21 0,0 21 16,0-22-16,0 22 0,-21 0 15,21-21-15,1 21 0,-1-1 0,0 1 16,0 21-16,0 0 15,0 0-15,-21 21 16,22 1-16,-22-1 0,0 0 0,21 0 16,-21 21-16,0-20 0,0-1 15,0 21-15,0-21 0,0 0 0,0 22 16,0-22-16,0 0 0,21 0 16,-21 0-16,21-21 15,0 0-15,0 0 16,1 0-16,-1 0 15,0 0-15,0-21 0,0 0 0,0 0 16,1 21-16,-1-42 0,0 20 0,0 1 16,0 0-16,0-21 0,1 21 15,-1-22-15,-21 22 0,0 0 0,0 0 16,21 21-16,-21 21 31,0 0-31,0 0 0,0 0 16,-21 1-16,21-1 0,0 0 15,0 0-15,-21 0 0,21 0 16,-22 1-16,22-1 0,0 0 0,0 0 16,0 0-16,-21-21 15,21-21 17,0 0-32</inkml:trace>
  <inkml:trace contextRef="#ctx0" brushRef="#br0" timeOffset="106240.95">3387 11070 0,'0'0'0,"0"-21"15,-22 21 17,22 21-32,0 0 15,0 1 1,22-22-1,-1 21-15,0 0 0,0-21 16</inkml:trace>
  <inkml:trace contextRef="#ctx0" brushRef="#br0" timeOffset="106540.77">3916 11113 0,'-21'0'15,"-1"0"-15,1 0 16,0 0-16,0 21 0,0-21 16,0 21-16,-1 21 0,-20-21 0,21 1 15,0 20-15,0 0 0,21-21 0,-22 22 16,22-22-16,-21 21 0,21-21 16,0 22-16,0-22 0,0 0 15,0 0-15,0 0 0,21 1 0,1-22 16,-1 0-16,0 21 0,0-21 15,21 0-15,-20 0 0,20 0 0,-21 0 16,21-21-16,1-1 0,-1 22 0,0-21 16,1 0-16,-1-21 0,0 21 15,1-1-15,-22-20 0,21 0 0,1-1 16,-22 22-16</inkml:trace>
  <inkml:trace contextRef="#ctx0" brushRef="#br0" timeOffset="106969.77">4360 10986 0,'0'0'0,"0"-22"0,0 1 16,0 0-16,0 0 0,-21 0 15,0 21-15,0 0 16,21 21-16,-21 0 16,21 0-16,0 0 0,0 1 0,0 20 15,0 0-15,-22 1 0,22-1 16,0 0-16,-21 1 0,21-1 0,0 0 16,0 1-16,0-22 0,0 21 0,0 0 15,0-20-15,0-1 0,0 0 16,0 0-16,0 0 0,0 0 0,0 1 15,0-44 17,0 1-32,21 0 15,1 0-15,-22 0 0,21 0 16,0-1-16,-21-20 0,21 21 16,0 0-16,0-22 0,1 22 0,-1 0 15,0 0-15,21 0 0,-21 0 0,1-1 16,-1 22-16,0 0 0,0 0 15,0 22-15,0-1 0,-21 0 16,0 0-16,0 0 0,22 22 0,-22-22 16,0 0-16,0 21 0,0-21 15,0 1-15,0-1 0,0 0 0,0 0 16,-22 0-16,22 0 0,0 1 0,0-1 16,-21-21-1</inkml:trace>
  <inkml:trace contextRef="#ctx0" brushRef="#br0" timeOffset="107519.93">6371 11176 0,'0'0'0,"21"-21"0,-21 0 0,21 0 16,1-1-16,-22 1 0,0 0 16,0 0-16,0 0 0,0 0 15,0-1-15,0 1 0,0 0 16,-22 21-16,1-21 0,0 21 0,0 0 15,-21 0-15,20 0 0,1 0 0,-21 21 16,21 0-16,0 0 0,-22 1 0,22-1 16,0 21-16,0 0 0,0 1 15,-1-1-15,1 22 0,0-22 0,21 21 16,0-20-16,0-1 0,0 22 0,0-22 16,0-21-16,0 21 15,0-20-15,21 20 0,-21-21 0,21 0 16,1-21-16,20 21 0,-21-21 0,0 0 15,22 0-15,-22 0 0,21 0 16,0 0-16,1 0 0,-1 0 0,0 0 16,22-21-16,-22 21 0,1-21 0</inkml:trace>
  <inkml:trace contextRef="#ctx0" brushRef="#br0" timeOffset="108377.24">6943 11367 0,'0'-43'0,"0"86"0,0-107 16,0 43-16,-22 0 0,1 0 0,0-1 15,0 22-15,-21 0 0,20 0 0,1 0 16,-21 0-16,0 0 0,20 0 16,-20 22-16,21-1 0,-21 0 15,20 21-15,1 1 0,0-22 0,0 21 16,0 0-16,0 1 0,21-1 0,-22-21 16,22 22-16,0-22 0,0 0 15,0 0-15,0 0 0,22 0 0,-1 1 16,0-22-16,0 0 0,21 0 0,-20 0 15,-1 0-15,21 0 0,0 0 0,-20-22 16,20 1-16,0 0 0,-21 0 16,22 21-16,-1-21 0,-21-22 0,22 22 15,-22 0-15,0 0 0,0-21 0,0 20 16,0 1-16,-21 0 16,0-21-16,0 21 0,0-1 0,0 1 15,0 42 1,-21-21-16,21 22 15,0-1-15,-21 21 0,21-21 16,0 0-16,-21 22 0,21-22 0,0 0 16,0 0-16,0 22 0,0-22 15,21 0-15,0 0 0,0-21 16,1 0-16,-1 0 0,0 0 16,0 0-16,0 0 0,0 0 0,1 0 0,-1-21 15,21 21-15,-21-21 0,0 0 0,22-1 16,-22 1-16,0 0 15,0 0-15,0 0 0,-21 0 0,0-22 16,22 22-16,-22 0 0,0 0 0,0 0 16,0-1-16,0 1 0,0 42 31,0 1-31,-22-1 16,22 0-16,0 0 0,0 0 15,0 0-15,-21 22 0,21-22 0,0 0 16,-21 0-16,21 0 0,0 1 15,0-1-15,0 0 0,0-42 47,0 0-31,0-1-16,0 1 0,0 0 16,21 0-16,0 0 0,1 0 15,-22-22-15,21 22 0,0 0 0,-21-21 16,21 20-16,0 1 0,22 0 0,-22 0 15,0 21-15,0 0 0,21 0 16,-20 0-16,-1 0 0,0 0 0,0 21 16,0 0-16,0 0 0,1 22 0,-1-22 15,-21 0-15,0 21 0,0-20 16,0-1-16,0 21 0,0-21 16,0 0-16,0 1 0,0-1 0,0 0 15,0 0-15,0 0 0,0 0 16,0-42 15</inkml:trace>
  <inkml:trace contextRef="#ctx0" brushRef="#br0" timeOffset="109140.86">9207 11367 0,'22'0'16,"-1"0"-16,0 0 16,0-22-16,0 1 15,0 21-15,-21-21 0,22 0 0,-1 0 16,0 0-16,0-1 0,0 1 0,-21 0 15,21 0-15,-21 0 0,0 0 16,0-1-16,0 1 0,0 0 16,-21 21-1,0 0-15,-21 0 0,21 0 0,-1 21 16,-20-21-16,21 21 0,0 1 16,-22-1-16,22 0 0,0 0 0,0 0 15,0 0-15,0 22 0,-1-22 0,22 0 16,-21 0-16,21 0 0,0 1 15,0-1-15,0 0 0,0 0 0,21-21 16,1 21-16,-1-21 0,21 21 0,-21-21 16,0 22-16,22-22 0,-22 21 15,21-21-15,-21 21 0,22-21 0,-22 21 16,0-21-16,21 21 0,-20-21 0,-1 21 16,0 1-16,-21-1 15,0 0-15,0 0 16,0 0-16,-21-21 0,0 21 0,-1-21 15,1 22-15,0-1 0,-21-21 0,-1 0 16,1 0-16,21 0 0,-21 0 16,-1 0-16,-20 0 0,20 0 0,1 0 15,21 0-15,-21 0 0,-1-21 0,22-1 16,0 22-16,0-21 0,0 0 0,-1 0 16,22 0-16,0 0 0,0-1 15,0 1-15,0 0 0,0 0 16,0 0-16,22 21 0,-1-21 0,0 21 15,21-22 1,1 22-16,-22-21 0,0 21 16,0 0-16,0-21 0,22 21 0</inkml:trace>
  <inkml:trace contextRef="#ctx0" brushRef="#br0" timeOffset="109457.68">9821 10837 0,'0'0'16,"0"-21"-16,0 0 0,0 0 0,0 0 0,0 0 15,0 42 17,-21-21-32,21 42 0,0-21 15,0 22-15,0-22 0,-21 21 16,21 0-16,-21 1 0,21 20 0,0-20 15,-21-1-15,21 21 0,-22-20 0,1-1 16,21 0-16,0 1 0,0-22 0,-21 21 16,21-21-16,0 22 0,0-22 15,0 0-15,0 0 0,21-21 32,0 0-17,1 0-15,-1-21 0,0 0 16</inkml:trace>
  <inkml:trace contextRef="#ctx0" brushRef="#br0" timeOffset="109857.45">10160 11218 0,'0'22'16,"0"-1"-16,-21 0 15,21 0-15,0 0 0,0 22 16,-21-22-16,21 0 0,-22 0 0,22 0 15,0 22-15,-21-22 0,21 0 0,0 0 16,0 0-16,0 0 16,0 1-16,0-1 0,21-21 15,1 0-15,-1 0 16,0 0-16,0 0 0,0 0 16,0-21-16,1-1 0,-22 1 0,21 21 15,0-21-15,0-21 0,0 21 0,-21-1 16,21 1-16,-21-21 0,0 21 0,0-22 15,0 22-15,0 0 0,0 0 16,0 0-16,-21 0 0,21-1 0,-21 22 16,0 0-16,0 0 0,0 0 0,-1 0 15,1 0-15,0 0 0,0 0 16,0 0-16,0 0 0,-1 0 16,1 0-16,0 0 15,21 22-15,-21-22 0,21-22 31</inkml:trace>
  <inkml:trace contextRef="#ctx0" brushRef="#br0" timeOffset="110089.83">9758 11007 0,'0'0'0,"-21"0"0,42 0 47,0 0-47,0 0 0,21 0 16,-20 0-16,20 0 0,0 0 0,-21 0 15,22 0-15,-22 0 0,21-21 0,-21 21 16,22 0-16,-22 0 0,0 0 16,0 0-16,0 0 0,1 0 15,-1 0 1</inkml:trace>
  <inkml:trace contextRef="#ctx0" brushRef="#br0" timeOffset="110481.6">10583 11218 0,'0'0'15,"0"43"-15,21-22 0,-21 0 0,22 0 16,-22 22-16,0-22 0,0 0 16,0 21-16,0-21 0,0 1 0,0-1 15,0 0-15,0 0 0,0 0 0,-22 0 16,22 1-16,-21-22 0,21-22 47,0 1-47,0 0 0,0 0 15,21 0-15,-21 0 0,22-1 0,-1 1 16,-21 0-16,21-21 0,0 21 0,-21-1 16,21 1-16,0 0 0,-21 0 0,22-21 15,-1 42-15,0-22 16,-21 1-16,21 21 0,0-21 0,0 21 15</inkml:trace>
  <inkml:trace contextRef="#ctx0" brushRef="#br0" timeOffset="110829.4">10922 11430 0,'0'0'16,"21"21"-16,0-21 0,0 0 0,1 0 0,-1 0 15,0 0-15,0-21 0,0 21 0,0-21 16,22 0-16,-22 0 16,0 21-16,0-22 0,0 1 0,1 0 15,-1 0-15,-21 0 0,0-22 0,0 22 16,0 0-16,0 0 0,0 0 16,-21 0-16,-1 21 0,-20 0 15,21 0-15,0 21 0,0 0 16,-1 0-16,1 0 0,0 0 0,0 22 15,0-1-15,21-21 0,0 22 16,0-1-16,0-21 0,0 21 0,0-20 16,0-1-16,0 21 0,0-21 15,21 0-15,0 1 0,0-22 0,0 0 16,1 0-16,-1 0 16,21 0-16,-21 0 0,0 0 0,1 0 15,-1-22-15,0 22 0,0-21 0</inkml:trace>
  <inkml:trace contextRef="#ctx0" brushRef="#br0" timeOffset="111465.09">12636 11494 0,'0'0'0,"0"-22"31,22 1-15,-1 0-16,0 0 0,0 0 0,0 0 16,0-22-16,22 22 0,-22-21 0,0 21 15,21-22-15,-20 1 0,20 0 0,-21-1 16,0 1-16,0 0 0,1 20 15,-22-20-15,0 21 0,0-21 0,0 20 16,0 1-16,-22 21 0,1 0 0,-21 0 16,21 0-16,-22 0 15,22 0-15,-21 21 0,21 1 0,0-1 16,-1 0-16,22 21 0,-21-21 0,21 22 16,0-1-16,0 0 0,21 1 15,1 20-15,-1-20 0,0-1 0,-21-21 16,21 21-16,0 1 0,0-22 0,1 0 15,-22 0-15,0 0 0,21 1 16,-21-1-16,0 0 0,-21-21 16,-1 0-16,1 0 15,0 0-15,0 0 16,0 0-16,0 0 0,-1 0 0,22-21 16,0 0-16,-21 21 0,21-22 0,0 1 15,0 0-15,0 0 16,0 0-16</inkml:trace>
  <inkml:trace contextRef="#ctx0" brushRef="#br0" timeOffset="112485.08">13356 11049 0,'0'0'0,"21"0"0,0 0 0,-42 0 31,0 21-31,0 0 16,0 1-16,0-1 0,-1 0 0,1 21 15,0-21-15,0 22 0,21-1 16,-21-21-16,21 22 0,-21-1 0,21-21 16,0 0-16,0 22 0,0-22 15,0 0-15,21-21 0,0 21 0,0-21 16,0 0-16,22 0 0,-22 0 0,21 0 16,-21 0-16,0 0 0,22 0 0,-1-21 15,-21 0-15,0 0 0,22-1 16,-22 1-16,0 0 0,0 0 0,0 0 15,-21-22-15,22 22 0,-22 0 0,0-21 16,0 21-16,0-1 0,-22-20 16,1 21-16,0 21 0,0-21 15,0 21-15,-22-21 0,22 21 0,0 0 16,0 0-16,0 0 0,21 21 16,21-21-1,0 0 1,0 0-16,0 0 0,1 0 0,20 0 15,-21 0-15,21 0 0,1 0 16,-22-21-16,21 21 0,1 0 0,-22 0 16,21 0-16,-21 0 0,22 0 0,-22 0 15,0 0-15,0 21 0,0 0 0,-21 0 16,21 0-16,-21 0 0,0 1 16,22-1-16,-22 0 0,0 0 15,0 0-15,0 0 0,0 1 0,0-1 16,0 0-16,-22 0 0,22 0 0,-21 0 15,0 1-15,0-22 0,21 21 16,-21 0-16,0-21 0,21 21 16,-22-21-16,1 0 0,21-21 31,0 0-31,0 0 0,0-1 16,0 1-16,21-21 0,1 21 0,-1 0 15,0-22-15,0 22 0,0-21 16,0 21-16,1-1 0,-1-20 0,21 21 15,-21 21-15,0-21 0,1 21 16,20 0-16,-21 0 0,0 0 0,0 21 16,1-21-16,-1 21 0,0 0 15,-21 22-15,21-22 0,0 0 0,0 21 16,-21-21-16,0 1 0,0-1 0,0 21 16,0-21-16,0 0 0,0 1 15,0-1-15,0 0 0,0 0 16,-21-21-16,0 0 15,21-21 1,0 0-16,0 0 16,0-1-16,0 1 0,0 0 15,0-21-15,21 21 0,0-1 16,1-20-16,-1 21 0,0-21 0,0 20 16,0 1-16,0 0 0,1 0 15,20 0-15,-21 0 0,0 21 0,0 0 16,1 0-16,-1 0 0,0 0 0,0 21 15,0 0-15,0 0 0,-21 0 16,22 0-16,-22 1 0,0 20 0,0-21 16,0 21-16,0-20 0,0-1 0,0 0 15,0 0-15,0 0 0,-22 0 16,22 1-16,0-1 0,0 0 0,-21-21 16,42-21 30,1 0-46,-1-1 0</inkml:trace>
  <inkml:trace contextRef="#ctx0" brushRef="#br0" timeOffset="112818.91">15007 11388 0,'42'0'16,"-20"0"-16,-1 0 15,0 0-15,0 0 0,0-21 16,0 21-16,1-22 0,-1 1 16,0 21-16,0-21 0,0 0 0,0 0 15,-21 0-15,0-1 0,0 1 0,0 0 16,0 0-16,0 0 0,0 0 16,-21 21-16,0 0 0,0 0 15,0 0-15,0 21 0,-1-21 0,-20 42 16,21-21-16,0 0 0,0 22 0,-1-1 15,1-21-15,0 22 0,21-22 16,-21 21-16,21-21 0,0 22 0,0-22 16,0 0-16,0 0 0,0 0 15,21 0-15,0-21 0,0 0 16,1 0-16,20 0 0,-21 0 16,21 0-16,-20 0 0,20-21 0,0 0 15</inkml:trace>
  <inkml:trace contextRef="#ctx0" brushRef="#br0" timeOffset="113441.07">16087 10901 0,'0'0'0,"21"0"0,0 0 15,0 0-15,0 0 0,-21 21 16,21 0-16,1 0 16,-22 22-16,0-1 0,21-21 0,-21 22 15,21-1-15,-21 21 0,0-20 0,0-22 16,0 21-16,0 1 0,0-1 15,0-21-15,0 21 0,0-20 0,0-1 16,0 0-16,0 0 0,0 0 16,0-42 15,21 0-31,0 0 0,-21 0 16,21-1-16,1-20 0,-1 21 0,0-21 15,0-1-15,0 1 0,0 0 16,1-22-16,20 22 0,-21-1 0,0 1 15,22 0-15,-22-1 0,0 1 0,0 21 16,0-21-16,0 20 0,1 22 16,-1-21-16,0 21 0,-21 21 15,21 1-15,-21 20 16,0-21-16,0 0 16,0 0-16,0 22 0,21-22 15</inkml:trace>
  <inkml:trace contextRef="#ctx0" brushRef="#br0" timeOffset="114873.24">17018 11430 0,'0'0'0,"42"0"16,-42-21-16,21 0 0,1 21 0,-22-21 15,21-1-15,0 22 0,-21-21 0,0 0 16,0 0-16,0 0 0,21 0 0,-21-1 15,0 1-15,0 0 16,0 0-16,0 0 0,-21 0 0,0 21 16,0 0-16,-1 0 0,1 0 0,0 0 15,0 0-15,0 0 0,0 21 16,-22 0-16,22 0 0,0 0 0,0 22 16,0-22-16,-1 21 0,1-21 15,21 0-15,0 22 0,0-22 0,0 0 0,0 0 16,0 0-16,0 1 0,0-1 15,0 0-15,21-21 16,1 0-16,-1 0 0,0 0 0,0 0 16,0 0-16,0-21 0,1 21 15,-1-21-15,0-1 0,0 1 16,0 21-16,0-21 0,1 0 0,-1 0 16,-21 0-16,21-22 0,-21 22 15,21 0-15,-21 0 0,0 0 0,0-1 16,0 1-16,0 0 0,0 0 15,0 42 1,0 0 0,0 0-16,0 1 0,0-1 0,0 21 15,0-21-15,0 0 0,0 1 0,0 20 16,0-21-16,0 0 0,0 0 16,21 1-16,-21-1 0,21 0 0,1-21 15,-22 21-15,21-21 0,0 0 16,21 21-16,-21-21 0,1 0 0,20 0 15,-21 0-15,21 0 0,-20 0 16,20-21-16,0 21 0,-21-21 0,22 0 16,-22 0-16,0-1 0,0 1 0,22-21 15,-22 21-15,0-22 0,0 1 16,-21 0-16,21-1 0,0 1 0,-21 0 16,0-1-16,0 1 0,22 0 0,-22 21 15,0-22-15,0 22 0,0-21 16,21 42-16,-21-21 0,-21 42 31,21 0-31,-22 0 0,22 0 16,0 22-16,-21-22 0,21 21 15,-21 0-15,21 1 0,-21-1 0,21 0 16,-21 1-16,21-22 0,0 21 0,0 1 16,0-22-16,0 0 0,0 21 15,0-21-15,0 1 0,0-1 0,0 0 16,0 0-16,21-21 0,-21 21 15,21-21-15,0 0 0,0 0 16,1 0-16,-1-21 16,0 21-16,0-21 0,0 0 0,0 0 15,1-1-15,-22 1 0,21 0 16,0 0-16,-21 0 0,0 0 0,0-1 16,21 1-16,-21 0 0,0 0 15,21 0-15,-21 42 31,0 0-15,0 0-16,0 0 0,0 1 0,0-1 16,0 0-16,0 0 0,0 0 0,0 0 15,0 1-15,0-1 0,0 0 16,21-21 0,1 0-16,-1 0 0,0 0 15,0 0-15,0 0 16,0 0-16,1-21 0,-1 21 15,0-21-15,0-1 0,0 1 0,0 0 16,-21 0-16,22 0 0,-1 0 0,-21-1 16,21 1-16,-21 0 0,0 0 0,0 0 15,0 0 1,0 42 0,0 0-16,0 0 0,0 0 15,0 0-15,0 22 16,0-22-16,0 0 0,0 0 0,0 0 15,0 1-15,0-1 0,0 0 16,0 0-16,21-21 16,0 0-16,0 0 15,1 0-15,-1 0 0,21 0 0,-21 0 16,0 0-16,1 0 0,-1 0 0,0-21 16,0 0-16,0 0 0,0-1 15,1 1-15,-1 0 0,-21 0 0,0 0 16,0 0-16,0-22 0,0 22 0,0 0 15,0 0-15,0 0 0,0-1 16,0 1-16,-21 21 0,-1 0 16,1 21-16,21 1 0,-21-22 0,21 42 15,-21-21-15,21 0 0,0 0 0,0 22 16,0-22-16,0 0 16,0 0-16,0 0 0,0 1 0,0-1 15,0 0-15,0 0 0,21-21 0,-21 21 16,21-21-16,0 0 0,1 0 0,-1 0 15,0 0-15,0 0 16,0-21-16</inkml:trace>
  <inkml:trace contextRef="#ctx0" brushRef="#br0" timeOffset="116560.84">20489 11430 0,'0'0'15,"43"-42"-15,-22 42 16,-21-21-16,21-1 0,0 1 0,-21 0 15,0 0-15,0 0 0,0 0 0,0-1 16,0-20-16,0 21 0,0 0 16,-21 0-16,21-22 0,-42 22 15,20 21-15,1-21 0,0 0 0,-21 21 16,21 0-16,-22 0 0,22 0 0,0 0 16,-21 21-16,20 0 0,1 0 15,-21 0-15,21 22 0,0-22 0,-1 21 16,1 1-16,21-1 0,0 0 0,-21 1 15,21-1-15,0-21 0,0 21 16,0-20-16,0-1 0,0 0 0,0 0 16,21 0-16,0-21 0,1 0 0,-1 0 15,0 0-15,0 0 0,21 0 16,-20 0-16,20-21 0,-21 21 0,21-21 16,-20 0-16,20 0 0,-21-1 15,21 1-15,-20 0 0,-1-21 16,0 21-16,0-22 0,0 22 0,0 0 15,-21-21-15,0 20 0,0-20 0,0 21 16,0 0-16,0 42 31,0 0-31,-21 0 0,21 22 16,0-22-16,-21 21 0,21-21 16,0 22-16,0-22 0,0 0 0,0 21 15,0-21-15,0 1 0,21-1 16,0 0-16,1-21 0,-1 0 15,0 0-15,0 0 0,0 0 16,0 0-16,1 0 0,-1-21 0,0 0 16,0 21-16,21-22 0,-20 1 0,-1 0 15,-21 0-15,21 0 0,0 0 16,0-1-16,-21-20 0,0 21 0,0 0 16,0-22-16,0 22 0,0 0 0,0 0 15,0 0-15,0 42 16,0 0-1,0 21-15,0-20 0,0-1 16,0 21-16,-21-21 0,21 0 16,0 22-16,0-22 0,-21 0 0,21 0 15,-21 0-15,21 1 0,0-1 16,0 0-16,-21 0 0,21-42 47,21 21-47,0-21 0,0 0 15,-21-1-15,21 1 0,0 0 16,1 0-16,-1 0 0,0-22 0,0 22 16,0 0-16,0-21 0,1 21 0,-1-1 15,0 22-15,-21-21 0,21 21 16,0 0-16,-21 21 16,0 1-16,21-1 0,-21 21 15,0-21-15,0 0 0,0 22 16,22-22-16,-22 0 0,0 21 0,0-20 15,0-1-15,21 0 0,0 0 0,-21 0 16,21 0-16,0-21 0,0 22 0,1-22 16,20 0-16,-21 0 15,0 0-15,22 0 0,-22 0 0,21 0 16,0 0-16,1-22 0,-1 1 0,-21 21 16,22-21-16,-1 0 0,-21 0 15,0 0-15,0-1 0,1-20 0,-1 21 16,-21 0-16,0-22 0,0 22 15,0 0-15,0 0 0,0 0 16,0 0-16,-21-1 0,-1 22 0,1 0 16,0 0-16,0 0 0,0 0 0,0 0 15,-22 0-15,22 22 0,0-1 16,0 0-16,-22 0 0,22 0 0,0 22 16,-21-22-16,21 0 0,21 21 0,-22-21 15,22 1-15,0-1 0,0 0 0,0 0 16,0 0-16,0 0 0,0 1 15,22-22-15,-1 0 0,0 0 16,0 0-16,0 0 0,0 0 0,22 0 16,-22 0-16,0-22 15,0 22-15,22-21 0,-22 0 0,0 0 16,0 0-16,0-22 0,0 22 0,1-21 16,-1 21-16,0-22 0,0 1 0,-21 0 15,21-1-15,0 1 0,-21 0 16,0-1-16,0 1 0,22 0 0,-22-1 15,21 1-15,-21 21 0,0 0 0,0 0 16,0-1-16,0 1 0,0 42 31,-21 1-31,21-1 0,-22 21 16,22 0-16,0 1 0,0-1 16,0 22-16,0-22 0,0 0 15,0 22-15,0-22 0,0 0 0,0 1 16,0-22-16,0 21 0,0-21 15,0 1-15,0-1 0,0 0 0,0 0 16,22-21-16,-1 0 0,-21 21 0,21-21 16,0 0-16,0 0 0,0 0 15,1 0-15,-1 0 0,0 0 0,0-21 16,0 21-16,0-21 0,1 0 0,-1 0 16,0 21-16,0-22 0</inkml:trace>
  <inkml:trace contextRef="#ctx0" brushRef="#br0" timeOffset="116836.69">23093 11261 0,'0'0'0,"0"21"31,0 0-15,0 0-16,0 22 0,0-22 15,-21 0-15,21 0 0,-22 0 0,22 0 16,-21 1-16,21-1 0,0 0 16,0 0-16,-21-21 0,21 21 15,0-42 32,21 0-31,-21 0-16</inkml:trace>
  <inkml:trace contextRef="#ctx0" brushRef="#br0" timeOffset="117176.49">23135 10964 0,'0'0'0,"-21"-21"0,0 21 16,0 0-16,-1 0 15,1 0-15,21 21 0,0 1 16,0-1-16,0 0 15,21-21 1,1 0-16,-1 0 16,0 0-16,0 0 15,0 0-15,-21-21 0,0 0 16,21-1-16,-21 1 0,0 0 16,0 0-16,0 0 15,0 0-15,-21 21 16,0 0-16,0 0 15,0 0-15,21 21 16,0 0-16,-21-21 0,21 21 16,0 0-16,0 0 0,0 1 0,0-1 15,0 0-15,0 0 16,21-21-16,0 21 0,0-21 0,0 0 16</inkml:trace>
  <inkml:trace contextRef="#ctx0" brushRef="#br0" timeOffset="117485.32">23622 10901 0,'0'0'0,"0"-21"0,0 0 16,-21 42 15,21 0-31,-21 0 0,21 0 16,-22 0-16,1 1 0,21 20 0,-21 0 15,0 1-15,21-1 0,0 0 0,-21-21 16,0 22-16,21-1 0,-22 0 0,22-20 16,0 20-16,0-21 0,0 0 15,0 0-15,0 1 0,0-1 0,0 0 16,22-21 0,-1 0-16,0 0 15,0 0-15,0 0 0,0 0 0,1-21 16,-1 21-16,-21-21 0,21-1 15,0 1-15,0 0 0,-21 0 0</inkml:trace>
  <inkml:trace contextRef="#ctx0" brushRef="#br0" timeOffset="117725.18">23410 11134 0,'0'0'15,"-21"0"-15,0 0 0,42 0 31,0-21-31,0 21 0,1 0 16,20 0-16,-21 0 0,21 0 16,1 0-16,-1 0 0,0 0 0,-20 0 15,20 0-15,0-22 0,-21 22 0,1 0 16,20 0-16,-21 0 0,0 0 16,0 0-16,1 0 0,-1 0 15,-42 0 1,-1 0-16,1 0 0,-21 0 15</inkml:trace>
  <inkml:trace contextRef="#ctx0" brushRef="#br0" timeOffset="118613.19">3154 12658 0,'42'-43'16,"-21"22"-16,0 21 0,-21-21 0,0 0 15,22 21-15,-22-21 0,0 0 0,0-1 16,-22 22 0,1-21-16,0 21 15,0 0-15,-21 0 0,20 0 0,-20 0 16,21 21-16,-21 1 0,-1-22 15,1 21-15,0 21 0,-1-21 16,1 22-16,21-1 0,-22 0 0,1 1 16,21-1-16,0 21 0,0-20 0,21-1 15,0 22-15,0-22 0,0 0 16,0 1-16,21-22 0,0 21 0,0-21 16,0 0-16,22 1 0,-22-1 15,21-21-15,0 0 0,1 0 0,-1 0 16,22 0-16,-22 0 0,21 0 15,-20 0-15,20-21 0,-20-1 16</inkml:trace>
  <inkml:trace contextRef="#ctx0" brushRef="#br0" timeOffset="119504.68">3831 12785 0,'0'0'0,"-21"0"0,0-21 16,0 21-16,-1 0 0,-20 0 15,0 0-15,21 0 0,-22 0 0,1 21 16,0 0-16,20 0 0,-20 0 0,0 22 16,21-22-16,-22 21 15,22 0-15,0 1 0,0-1 0,0-21 16,21 22-16,0-1 0,0-21 16,0 0-16,0 0 0,21 1 0,0-1 15,0 0-15,0-21 0,0 0 0,22 0 16,-22 0-16,21 0 0,1 0 15,-22 0-15,21-21 0,0 0 0,1 21 16,-22-22-16,21 1 0,1 0 16,-22 0-16,21-21 0,-21 20 0,22 1 15,-22 0-15,0-21 0,-21 21 0,0-1 16,21 1-16,-21 0 0,0 0 16,0 0-16,0 0 0,0-1 15,-21 44 16,21-1-31,0 21 0,0-21 0,0 0 16,0 22-16,0-22 0,0 21 16,0-21-16,0 22 0,0-22 0,0 0 15,0 0-15,21 0 0,0 1 0,0-22 16,1 0-16,-1 0 16,0 0-16,21 0 0,-21 0 0,1 0 15,-1-22-15,0 22 0,0-21 0,0 0 16,22 0-16,-22 0 0,0 0 15,-21-1-15,21 1 0,0 0 16,-21 0-16,0 0 0,0 0 0,0-22 16,0 22-16,0 0 0,0 0 15,0 0-15,0-1 0,0 44 32,0-1-32,0 0 0,0 0 15,0 0-15,0 22 0,0-22 0,0 0 16,-21 21-16,21-21 0,0 1 15,0-1-15,0 0 0,0 0 0,-21-21 16,21 21-16,0 0 16,0-42 15,0 0-15,0 0-16,0 0 0,0 0 0,21-1 15,-21 1-15,21-21 0,0 21 0,-21-22 16,22 22-16,-1-21 0,0 21 15,0-22-15,21 22 0,-20 0 0,-1 21 16,0 0-16,21 0 0,-21 0 0,1 0 16,20 21-16,-21 0 0,0 1 15,0-1-15,1 0 0,-22 21 16,0-21-16,0 22 0,21-22 0,-21 0 0,0 0 16,0 22-16,0-22 0,0 0 15,0 0-15,0 0 16,0 0-16</inkml:trace>
  <inkml:trace contextRef="#ctx0" brushRef="#br0" timeOffset="120035.39">6540 12742 0,'0'0'0,"0"-21"0,0 0 16,0 0-16,0 0 0,0 0 15,-21 21-15,0 0 0,0 0 16,0 0-16,0 0 0,-22 0 16,22 0-16,0 0 0,-21 21 0,20 0 15,-20 21-15,21-21 0,0 22 0,0-1 16,-1 0-16,22 1 0,-21 20 16,21-20-16,0-1 0,0 0 0,0 1 15,21-1-15,1 0 0,-22-21 16,21 1-16,0-1 0,0 0 15,0 0-15,22-21 0,-22 0 0,21 0 16,-21 0-16,22 0 0,-1 0 0,-21 0 16,21-21-16,1 21 0,-1-21 15,0 0-15,1-22 0,-1 22 0</inkml:trace>
  <inkml:trace contextRef="#ctx0" brushRef="#br0" timeOffset="120505.64">7048 12446 0,'0'0'0,"-21"0"16,0 0-16,21 21 15,-21 0-15,21 1 0,0 20 0,0 0 16,0-21-16,0 22 0,0-1 16,0 22-16,0-22 0,0 0 0,0 1 15,0-1-15,0-21 0,0 21 0,0 1 16,0-22-16,0 0 0,0 21 15,0-20-15,0-1 0,0 0 16,21-21 15,-21-21-15,0 0-16,0-1 0,21 1 0,-21 0 16,21 0-16,-21-21 0,22 20 15,-1-20-15,0 21 0,0-21 0,0 20 16,0 1-16,1-21 0,-1 21 0,21 21 15,-21-21-15,0 21 0,1 0 16,20 0-16,-21 21 0,0 0 0,0 0 16,1 0-16,-22 0 0,21 22 0,-21-22 15,0 0-15,0 21 0,0-20 16,0-1-16,0 21 0,0-21 0,0 0 16,0 1-16,-21-1 0,21 0 0,0 0 15,0 0-15,-22-21 0,22 21 16,22-42 15,-1 0-31,0 0 0,0 21 16</inkml:trace>
  <inkml:trace contextRef="#ctx0" brushRef="#br0" timeOffset="121509.06">8149 12933 0,'0'0'0,"0"-21"0,0 0 0,0-1 15,0 1-15,0 0 16,-21 0-16,0 0 0,0 21 16,-1 0-16,1 0 0,0 0 15,0 0-15,0 0 0,0 0 16,-22 21-16,22 0 0,-21 0 0,21 22 15,-1-22-15,1 21 0,-21 0 0,21-20 16,0 20-16,21 0 0,0-21 16,-22 22-16,22-22 0,0 0 0,0 0 15,0 0-15,0 1 0,0-1 0,22-21 16,-1 0 0,0 0-16,0 0 0,0 0 0,0 0 15,22 0-15,-22-21 0,21-1 0,-21 1 16,22 21-16,-22-21 0,21-21 0,-21 21 15,1-1-15,20 1 0,-21-21 16,0 21-16,-21-22 0,21 22 0,-21-21 16,22 21-16,-22 0 0,0-1 0,0 1 15,0 0-15,-22 21 16,1 21 0,21 0-16,0 1 0,0-1 15,0 21-15,-21-21 0,21 0 16,0 22-16,0-22 0,0 0 15,0 0-15,0 0 0,0 1 0,21-1 16,-21 0-16,21-21 0,1 0 16,-22 21-16,21-21 0,0 0 0,0 0 15,0 0-15,22 0 0,-22 0 0,0-21 16,0 0-16,0 21 0,22-21 0,-22-1 16,0 1-16,0 0 0,0 0 15,0 0-15,-21 0 0,0-1 0,0 1 16,0 0-16,0-21 0,0 21 15,0-1-15,0 1 0,-21 42 32,0 1-17,21-1-15,0 0 0,0 0 16,0 0-16,0 0 0,0 1 0,0-1 16,0 0-16,-21 0 0,21 0 0,0 0 15,0 1-15,-21-1 0,21 0 16,0-42 31,0 0-32,0-1-15,0 1 0,0 0 16,0 0-16,21 0 0,0 0 0,0-22 16,-21 22-16,21 0 0,1-21 15,20 20-15,-21 1 0,0 0 0,22 0 16,-22 0-16,0 21 0,21 0 0,-21 0 15,22 0-15,-22 0 0,21 21 16,-21 0-16,1-21 0,-1 21 0,0 0 16,0 1-16,0 20 0,-21-21 15,0 0-15,0 0 0,0 1 0,0-1 0,0 0 16,0 0-16,0 0 0,-21 0 16,0 1-16,0-1 15,21 0-15,21-42 47,0 21-47,0-21 16,0 21-16</inkml:trace>
  <inkml:trace contextRef="#ctx0" brushRef="#br0" timeOffset="122245.04">9567 12869 0,'0'0'0,"0"-21"0,21 0 0,-21 0 16,0 0-16,0 0 0,0-1 16,-21 22-16,0 0 15,0 0-15,0 0 0,0 0 0,-1 22 16,22-1-16,-42 0 0,21 0 0,0 0 16,0 22-16,-1-22 0,22 0 15,-21 21-15,0-21 0,21 1 0,-21-1 16,21 0-16,0 0 0,0 0 0,0 0 15,21-21 1,0 0-16,0 0 0,1 0 16,-1 0-16,0-21 0,0 0 0,0 21 15,0-21-15,-21 0 0,22 0 16,-1-1-16,0 22 0,0-21 16,-21 0-16,0 0 0,21 0 0,0 0 15,-21-1-15,0 1 16,0 42 15,0 1-31,0-1 16,0 21-16,0-21 0,0 0 15,0 1-15,0 20 0,-21 0 0,21-21 16,0 22-16,0-1 0,0 0 0,0 1 16,0-1-16,0 22 0,0-22 15,0 21-15,0 1 0,0-1 16,21 1-16,-21-1 0,0 1 0,0-1 15,22 22-15,-22-21 0,21-1 0,-21 22 16,0-22-16,0 1 0,0 20 0,0-20 16,0-1-16,0 1 0,0-22 15,0 22-15,0-22 0,-21 0 0,21 1 16,-22-22-16,1 0 0,0 0 0,0 0 16,0 1-16,0-22 0,-1 0 0,-20 0 15,21 0-15,0-22 0,-22 1 16,22 0-16,-21 0 0,21-21 0,-22-1 15,22 1-15,0-22 0,0 1 16,0-1-16,0 1 0,21-22 0,-22 22 16,22-22-16,0 0 0,0 1 15,0-1-15,0 0 0,0 22 0,22-22 16,20 22-16,-21-22 0,0 22 0,22 20 16,-22-20-16,21 20 0,0 1 15,1 0-15,-1-1 0,-21 22 0,22-21 16,-1 21-16,0 0 0,-21-22 0,22 22 15,-22 21-15,0-21 0,0 0 16,0 21-16</inkml:trace>
  <inkml:trace contextRef="#ctx0" brushRef="#br0" timeOffset="122572.96">9737 13060 0,'0'21'15,"21"-21"1,0 0-1,-21-21-15,21 21 0,0-21 0,-21 0 16,21 21-16,1-22 0,-1 1 0,0 0 16,-21 0-16,21 0 0,0-22 15,-21 22-15,0 0 0,0 0 0,0 0 16,0 0-16,0-1 0,-21 22 31,0 0-31,0 22 0,0-1 16,-1 0-16,1 0 0,0 21 0,21-20 15,-21 20-15,21-21 0,0 21 16,0-20-16,0-1 0,0 21 0,0-21 16,21 0-16,0-21 0,0 22 0,1-22 15,-1 0-15,0 0 0,0 0 0,0 0 16,22 0-16,-22 0 0,0 0 16,21 0-16,-21-22 0,1 22 0,-1-21 15,0 0-15</inkml:trace>
  <inkml:trace contextRef="#ctx0" brushRef="#br0" timeOffset="123312.87">11578 12891 0,'0'0'0,"0"-22"15,0 1-15,0-21 16,0 21-16,0 42 31,0 0-31,0 0 16,0 0-16,0 1 0,0 20 15,0-21-15,0 21 0,0-20 0,0 20 16,0 0-16,0-21 0,0 22 0,0-22 16,0 0-16,0 0 0,0 22 15,-21-22-15,21 0 0,0 0 16,0 0-16,0-42 31,0 0-15,0 0-16,0 0 0,0-1 0,0 1 15,0 0-15,0 0 0,21-21 16,-21-1-16,21 22 0,0-21 16,1-1-16,-1 1 0,21 0 0,0-1 15,-20 1-15,41 0 0,-21 21 16,1-1-16,-1 1 0,22 0 0,-22 21 16,0 0-16,1 21 0,-1 0 0,0 1 15,1-1-15,-22 21 0,0 0 0,0-20 16,0 20-16,-21 0 0,0 1 15,0-1-15,0-21 0,0 21 0,0-20 16,0-1-16,-21 0 0,0 0 0,0 0 16,21 0-16,-21-21 15,-1 22-15,1-22 0,0 0 16,0 0-16,0-22 16,0 22-16,21-21 0,-43 0 0</inkml:trace>
  <inkml:trace contextRef="#ctx0" brushRef="#br0" timeOffset="123584.85">11451 12425 0,'0'21'32,"0"0"-17,0 0-15,0 1 16,0-1-16,0 0 16,0 0-16,21 0 31</inkml:trace>
  <inkml:trace contextRef="#ctx0" brushRef="#br0" timeOffset="123784.82">12298 12467 0,'0'0'0,"-21"21"47,21 1-31,-22-22-16,22 21 15</inkml:trace>
  <inkml:trace contextRef="#ctx0" brushRef="#br0" timeOffset="125126.34">13483 12594 0,'0'21'47,"-21"1"-31,0-1-16,0 0 0,21 0 15,-22 0-15,1 22 0,21-1 0,0-21 16,-21 21-16,0 1 0,21-1 0,0-21 15,0 22-15,0-22 0,0 21 16,0-21-16,0 0 0,0 1 0,21-1 16,0-21-16,0 21 0,1-21 15,-1 0-15,0 0 0,0 0 16,21-21-16,-20 0 0,-1 21 0,0-22 16,21 1-16,-21 0 0,1-21 0,-1 21 15,21-1-15,-21-20 16,0 21-16,1-21 0,-1-1 0,-21 1 15,0 21-15,0-22 0,0 1 0,0 21 16,-21-21-16,21 20 0,-43 1 16,22 0-16,0 0 0,-21 0 0,20 21 15,-20 0-15,0 0 0,21 0 0,-22 0 16,22 21-16,-21 0 0,21-21 16,-1 21-16,22 0 0,0 1 15,0-1-15,0 0 0,22 0 16,20-21-16,-21 0 0,21 21 15,1-21-15,-1 0 0,22 0 0,-22 0 16,21 0-16,1 0 0,-1-21 16,1 21-16,-1-21 0,1 0 15,-1 0-15,1-1 0,-22 1 0,22 0 16,-22 0-16,0 0 0,-20 21 0,-1-21 16,0-1-16,-21 1 0,0 0 15,0 0-15,0 0 0,0 0 16,-21 21-16,0 0 0,-1 0 0,1 0 15,0 0-15,0 0 16,0 0-16,0 21 0,-1 0 0,1 21 16,0-21-16,21 22 0,0-1 0,-21 0 15,21 1-15,-21-1 16,21 22-16,0-22 0,0 21 0,0 1 16,0-1-16,0-20 0,0 20 0,-21 1 15,21-1-15,0-20 0,0 20 0,0 1 16,0-1-16,0 22 0,0-22 15,0 1-15,0-1 0,0 1 0,0-1 16,0 1-16,0 20 0,-22-20 0,22-1 16,-21 1-16,0-1 0,21 1 15,-21-1-15,0 1 0,0-22 0,21 1 16,-22 20-16,1-42 0,21 22 0,0-22 16,-21 0-16,0 0 0,0-21 0,0 0 15,-1 0 1,1-21-16,0 0 0,0 0 15,0-22-15,-22 1 0,22 0 0,0-1 16,0-20-16,-21 20 0,20-20 0,1-1 16,21 1-16,0-22 0,0 22 15,0-1-15,0-20 0,0 20 0,21-21 16,1 22-16,-1-1 0,21-20 0,0 41 16,1-20-16,-1-1 0,22 22 15,-22 0-15,21-1 0,1 1 0,-1 0 16,64-22-16,-63 43 0,-22 0 15,1 0-15,-1 0 0,0-1 16,-21 1-16,22 21 0</inkml:trace>
  <inkml:trace contextRef="#ctx0" brushRef="#br0" timeOffset="127154.12">16044 13250 0,'0'-21'47,"21"21"-47,1-21 0,-1 0 0,0 0 16,0 0-16,0-1 0,0 1 15,1 0-15,-1 0 0,0-21 16,0 20-16,0-20 0,-21 21 0,21-21 16,1-1-16,-1 1 0,0 0 0,-21-1 15,0 1-15,21 0 0,-21 20 16,0-20-16,0 21 0,0-21 0,0 20 16,0 1-16,0 0 0,-21 21 31,21 21-31,-21 0 0,0 1 15,21-1-15,-22 0 0,1 21 16,21 1-16,-21-1 0,21 0 16,-21 22-16,0-22 0,21 0 0,-21 1 15,21 20-15,0-20 0,0-1 0,0-21 16,0 21-16,0-20 0,0 20 16,0-21-16,0 0 0,21 0 0,0-21 15,0 22-15,0-22 0,0 0 16,1 0-16,-1 0 0,21 0 15,-21-22-15,0 22 0,1-21 0,-1 0 16,0 0-16,0 0 0,0 0 0,0-1 16,1 1-16,-1 0 0,0 0 15,0-21-15,-21 20 0,0 1 16,21 0-16,-21 0 0,0 0 0,21 0 16,-21 42 15,0 0-31,0 0 0,-21 0 15,21 22-15,0-22 0,0 0 0,-21 21 16,21-21-16,0 1 0,0-1 16,0 0-16,0 0 0,0 0 0,21-21 15,0 21-15,1-21 0,-1 0 16,0 0-16,0 0 0,0 0 16,0 0-16,22 0 15,-22-21-15,0 21 0,0-21 0,0 0 16,1 0-16,-1 0 0,-21-1 15,21 1-15,-21 0 0,21 0 0,-21 0 16,0 0-16,0-1 0,0 1 0,0 0 16,0 0-16,0 42 31,0 0-31,-21-21 16,21 21-16,-21 22 0,21-22 15,0 0-15,0 0 0,0 0 0,0 1 16,-21-1-16,21 0 0,0 0 0,0 0 15,-22 0-15,22 1 16,0-1-16,0-42 47,0-1-47,0 1 16,22 0-16,-22 0 0,21 0 0,-21 0 15,21-1-15,0-20 0,-21 21 0,21 0 16,0 0-16,-21-22 0,22 22 15,-1 0-15,0 0 0,0 21 0,0 0 16,-21-21-16,21 21 0,1 0 0,-1 0 16,0 21-16,0 0 0,0 21 15,0-21-15,1 1 16,-22-1-16,0 0 0,21 21 0,-21-21 16,21 1-16,-21-1 0,0 0 15,0 0-15,0 0 0,0 0 16,0 1-16,21-22 15,0 0 1,-21-22 0,21 1-16,1 0 0,-22 0 15,21 0-15,0 21 0,-21-43 0,21 22 16,0 0-16,0 0 0,-21 0 16,22-22-16,-1 22 0,0 0 0,-21 0 15,21 21-15,0-21 0,0 21 16,1 0-1,-22 21-15,0 0 16,0 0-16,0 0 0,0 1 16,0-1-16,0 0 0,0 0 0,0 0 15,0 0-15,0 1 0,0-1 16,0 0-16,0 0 0,0 0 0,0 0 16,0 1-16,21-22 0,-21 21 0,21-21 15,0 0-15,-21 21 0,21-21 16,0 0-16,1 0 0,-1 0 0,21 0 15,-21 0-15,0 0 0,22 0 0,-22 0 16,21-21-16,-21 21 0,1-21 16,-1-1-16,0 1 0,0 0 15,0 0-15,0 0 0,-21 0 0,22-1 16,-22 1-16,0 0 0,0 0 0,0-21 16,0 20-16,0 1 15,0 0-15,-22 21 16,1 0-16,0 0 0,21 21 15,-21-21 1,21 21-16,-21 1 0,21-1 16,0 0-16,0 21 0,0-21 0,0 1 0,0-1 15,0 0-15,0 0 0,0 0 0,0 0 16,0 1-16,21-22 16,-21 21-16,21-21 0,0 0 0,-21 21 15,21-21-15,1 0 0,-1 0 0,21 0 16,-21 0-16,0 0 0,22 0 15,-22 0-15,21 0 0,-21-21 0,22 0 16,-22 21-16,0-22 0,21 1 0,-20 0 16,-1 0-16,21 0 0,-21 0 0,0-22 15,1 22-15,-1 0 0,21-21 16,-21 20-16,0-20 0,-21 21 16,0 0-16,22 0 0,-22-1 15,0 1-15,-22 21 16,1 21-16,0-21 15,21 22-15,-21-1 0,21 0 0,-21 0 16,21 0-16,0 22 0,0-22 0,0 0 16,0 0-16,0 0 0,0 22 15,0-22-15,0 0 0,0 0 0,21 0 16,-21 0-16,0 1 0,21-22 16,-21 21-16,0 0 15,-21-21 16,0 0-31,0 0 16,-1 0-16,1 0 0,0 0 0,0-21 16,0 0-16,0 21 0,-1-22 15,-20 1-15,21 0 0</inkml:trace>
  <inkml:trace contextRef="#ctx0" brushRef="#br0" timeOffset="127383.99">17632 12467 0,'0'0'0,"-21"0"0,-1 0 0,1 0 0,0 0 15,0 0 1,0 0-1,0 0 1,-1 0-16</inkml:trace>
  <inkml:trace contextRef="#ctx0" brushRef="#br0" timeOffset="127625.85">16277 12848 0,'21'0'16,"0"0"0,1 0-16,20 0 0,0 0 0,-21 0 15,22-21-15,-1 21 0,-21 0 16,22 0-16,-1-21 0,-21 21 0,21 0 15,1 0-15,-22-21 0,0 21 16,21-21-16,-20 21 0,-1 0 0</inkml:trace>
  <inkml:trace contextRef="#ctx0" brushRef="#br0" timeOffset="130793.72">20193 13102 0,'21'0'15,"0"0"-15,0 0 0,1 0 16,-1 0-16,0-21 0,0 21 15,0-21-15,0 0 0,1 0 0,-1-1 16,-21 1-16,21 0 0,-21 0 16,0 0-16,0 0 0,0-22 15,0 22-15,-21 0 0,0 0 0,-1 0 16,1-1-16,-21 1 0,21 0 0,-22 21 16,1 0-16,21 0 0,-21 0 15,-1 0-15,1 0 0,0 0 0,-1 0 16,1 21-16,0 22 0,20-22 0,-20 0 15,21 21-15,-21 1 0,20-22 16,22 21-16,0 0 0,0-20 16,0 20-16,0-21 0,0 21 0,0-20 15,0-1-15,22 0 0,-1-21 16,0 21-16,0-21 0,0 0 0,22 0 16,-22 0-16,21 0 0,-21 0 0,22-21 15,-1 0-15,0 0 0,1-1 16,-22 1-16,21 0 0,0 0 0,1-21 15,-22-1-15,21 1 0,-21 0 0,1-1 16,20 1-16,-21 0 0,0-22 16,-21 22-16,21-22 0,-21 22 0,22 0 15,-22-1-15,0-20 0,0 20 0,0 22 16,0-21-16,0 21 16,0 0-16,0-1 0,-22 22 15,1 22 1,21-1-16,0 21 0,-21-21 15,0 22-15,21-1 0,-21 0 0,21 1 16,-21 20-16,21-21 0,0 1 0,0 20 16,0-20-16,0-1 0,0 0 15,0 1-15,0-1 0,0 0 0,21-21 16,0 22-16,-21-22 0,21 0 16,0 0-16,0 0 0,1-21 0,-1 0 0,0 0 15,0 0-15,0 0 0,0 0 16,1 0-16,-1 0 0,0-21 15,0 0-15,21 0 0,-20 0 0,-1 0 16,0-1-16,0 1 0,0-21 16,-21 21-16,21-22 0,1 22 0,-22-21 15,21 21-15,-21-22 0,0 22 0,0 0 16,21 21-16,-21-21 0,0 0 16,0 42-1,0 0-15,0 0 16,0 0-16,0 1 0,0-1 15,0 21-15,0-21 0,0 0 0,0 22 16,0-22-16,0 21 0,0-21 16,0 1-16,21-1 0,-21 0 15,0 0-15,21 0 0,0-21 16,1 0-16,-1 0 0,0 0 16,0 0-16,0 0 15,0 0-15,1-21 0,-1 21 0,0-21 16,0 0-16,0 0 0,0-1 0,1 1 15,-22-21-15,21 21 0,0-22 16,-21 22-16,0-21 0,21 21 0,-21 0 16,0-22-16,21 22 0,-21 0 15,0 42 17,0 0-32,0 0 15,0 1-15,0 20 0,-21-21 0,21 0 16,0 22-16,0-22 0,0 0 15,0 0-15,0 21 0,0-20 0,0-1 16,0 0-16,0 0 0,21 0 16,0-21-16,1 0 0,-22 21 15,21-21-15,0 0 0,0 0 0,0 0 16,0 0-16,22 0 0,-22 0 16,0-21-16,0 0 0,0 0 15,22 0-15,-22 21 0,0-43 0,0 22 16,0 0-16,1 0 0,-1-21 0,0 20 15,-21 1-15,0 0 0,0 0 16,0 0-16,0 0 0,-21 21 31,0 0-31,21 21 0,-22 0 16,22 0-16,0 0 0,0 0 0,0 1 16,0-1-16,0 0 0,0 0 0,0 0 15,0 0-15,22 1 0,-22-1 16,21-21-16,-21 21 0,21 0 0,-21 0 15,21 0-15,0-21 16,0 0-16,1 0 16,-22 22-16,21-22 0,0 0 0,0 0 15,0 0-15,0 0 0,1 0 16,-1-22-16,0 1 16,0 21-1,-21-21 110,0 0-62,0 0-1,21 21-62,-21-21 16,21 21-16,-21-22 15,0 1-15,22 21 0,-22-21 16,21 0-16,-21 0 0,0 0 16,0-1-16,0 1 0,0 0 15,21 0-15,-21 0 16,0 0-16,-21 42 31,21 0-15,0 0-16,0 0 15,-21 0-15,21 1 0,0-1 0,0 21 16,0-21-16,0 0 0,0 1 16,0-1-16,0 0 0,0 0 0,0 0 15,0 0-15,0 1 16,21-22-16,0 0 16,21 0-16,-21 0 0,1 0 15,20 0-15,0 0 0,-21 0 16,22-22-16,-1 22 0,-21-21 0,22 0 15,-22 21-15,21-21 0,-21 0 0,0 0 16,1-1-16,-1 1 0,0 0 16,-21 0-16,21 0 0,-21 0 15,0-1-15,0 1 0,0 0 0,0 0 16,-21 21 0,0 0-16,0 21 15,21 0-15,-22 0 0,1 1 0,21-1 16,0 0-16,-21 0 0,0 0 15,21 22-15,-21-22 0,21 0 0,0 0 16,-21-21-16,21 21 0,-22 0 0,1-21 16,21 22-16,0-44 47,0 1-47,21 0 15,1 0-15,-1 0 16,0-22-16,0 22 0,0 0 15,0 0-15,1 0 0,-1 0 0,0-1 16,0 1-16,0 0 0,0 21 16,1 0-16,-22-21 0,21 21 0,0 0 15,-21 21-15,0 0 16,0 0-16,0 1 0,0-1 16,0 0-16,0 21 0,0-21 0,0 1 15,21-1-15,0 0 0,0 0 0,1 0 16,-1 0-16,0 1 0,0-1 15,0-21-15,0 21 0,22-21 16,-22 0-16,0 0 0,21 0 0,-20 0 16,20 0-16,0 0 0,-21 0 0,22 0 15,-22 0-15,21-21 0,1 0 16,-22 21-16,21-22 0,-21 1 0,0-21 16,1 21-16,-1 0 0,0-22 15,0 1-15,-21 21 0,0-22 0,0 1 16,0 21-16,0-21 0,0 20 0,0 1 15,-21 0-15,0 21 0,0 0 0,-1 0 16,1 0-16,0 0 0,0 0 16,0 21-16,0 0 0,-1 1 0,1-1 15,0 21-15,0-21 0,0 0 16,0 22-16,21-22 0,-22 0 16,22 43-16,0-43 0,0 0 15,0 0-15,22 0 0,-1-21 16,0 0-16,0 0 0,0 0 15,22 0-15,-22 0 0,0 0 0,21 0 16,-21 0-16,1 0 0,-1-21 0,0 0 16,0 21-16,0-21 0,-21 0 15,21 21-15,-21-22 0,0 1 0,0 0 16,0 0-16,0 42 31,-21 0-15,21 0-16,0 1 0,-21-1 15,0 21-15,0-21 0,21 0 0,-21 22 16,-1-1-16,1-21 0,21 22 16,-21-1-16,21 0 0,-21 1 0,21-1 15,0 21-15,0-20 0,-21 20 0,21-20 16,0 20-16,0 1 0,-21-1 0,21 1 16,0-1-16,0-21 0,0 22 15,0-1-15,0 1 0,0-1 0,0 1 16,0-1-16,0 1 0,0-22 0,0 22 15,-22-22-15,1 0 0,0 1 16,21-1-16,-21-21 0,0 22 0,0-43 16,-1 21-16,1-21 15,0 0-15,0 0 0,0-21 16,0-1-16,21 1 0,0-21 0,0 0 16,0-1-16,0 1 0,0 0 15,0-22-15,0 1 0,0-1 0,21 1 16,0-1-16,0 1 0,0-22 0,0 21 15,1-20-15,-1 20 0,0-20 16,0 20-16,0 1 0,0-1 16,1 1-16,-1-1 0,0 22 0,-21-22 15,0 22-15,0 0 0,0-1 16,0 1-16,0 21 0</inkml:trace>
  <inkml:trace contextRef="#ctx0" brushRef="#br0" timeOffset="131016.59">22500 12425 0,'0'0'16,"-21"0"-16,0-21 0,-22 21 15,43-21 1,0 42 15,-21-21-15,21 21-16</inkml:trace>
  <inkml:trace contextRef="#ctx0" brushRef="#br0" timeOffset="134641.98">15494 14732 0,'0'0'0,"0"42"16,21-42 15,-21-21-31,21 0 16,0 21-16,1-21 0,-1 0 0,0 0 15,0-1-15,0 1 0,0 0 16,22 0-16,-43-21 0,21 20 0,0-20 15,0 21-15,0-21 0,-21-1 0,0 22 16,0-21-16,0 21 0,0-1 16,0 1-16,0 0 0,-21 21 15,0 0 1,0 21-16,0 0 0,0 1 16,-1 20-16,1 0 0,0 1 0,0-1 15,0 0-15,21 1 0,0-1 0,0 0 16,-21-21-16,21 22 0,0-1 15,0-21-15,0 0 0,0 1 0,0-1 16,21-21-16,0 21 0,0-21 0,0 0 16,0 0-1,1 0-15,-1 0 0,21-21 0,-21 0 0,0 21 16,1-22-16,-1 1 0,0 0 0,0 0 16,0-21-16,0 20 15,1 1-15,20-21 0,-21 21 0,0 0 16,0-22-16,22 22 0,-22 0 0,0 0 15,0 0-15,22 21 0,-22 0 16,0 0-16,0 0 0,0 0 0,0 21 16,-21 0-16,22 0 0,-22 0 15,0 22-15,0-22 0,0 0 16,0 21-16,0-21 0,0 1 0,0 20 16,0-21-16,-22 0 0,1 0 15,0 1-15,21-1 0,-21 0 16,0 0-16,21-42 31,0 0-15,21 0-16,0-1 0,0 1 15,-21 0-15,21-21 0,1 21 0,-1-22 16,0 22-16,0-21 0,0-1 0,0 22 16,1-21-16,-22 21 0,0 0 15,21-1-15,-21 1 0,0 0 0,-21 21 47,21 21-47,-22 0 0,1 1 0,21-1 16,-21 21-16,21-21 0,-21 22 0,0-22 15,21 21-15,0-21 0,0 0 16,0 22-16,0-22 0,0 0 0,0 0 16,0 0-16,21 1 0,0-1 0,0 0 15,0-21-15,1 0 0,20 21 16,-21-21-16,0 0 0,22 0 0,-22 0 15,0 0-15,21 0 0,-21-21 0,22 21 16,-22-21-16,0 0 0,21 21 16,-20-22-16,-1 1 0,0 0 0,0-21 15,-21 21-15,0-1 0,0 1 16,0-21-16,0 21 0,0 0 16,0-22-16,0 22 0,-21 0 0,0 21 15,0 0-15,-1 0 0,1 0 16,0 0-16,21 21 15,0 0-15,0 22 0,0-22 0,-21 21 16,21-21-16,0 0 0,0 22 0,0-22 16,0 0-16,0 21 0,21-20 15,0-1-15,0 0 0,1-21 16,-1 0-16,0 0 16,0 0-16,0 0 0,0 0 0,1 0 15,20 0-15,-21 0 0,21-21 16,-20 0-16,20 21 0,-21-22 0,21 1 15,-20 0-15,-1 0 0,21 0 0,-21 0 16,0-22-16,1 22 0,-1 0 16,0 0-16,-21 0 0,21-1 0,0 1 15,-21 0-15,21 21 16,-21 21 0,0 0-1,0 1-15,0-1 0,0 0 31,22-21-15,-22-21 15,0 0-31,0-1 0,0 1 16,0 0-16,0 0 16,0 0-16,-22 21 15,22-21-15,-21 21 16,0 0-16,0 0 0,0 21 15,0-21-15,21 21 0,0 0 16,-22 0-16,1 0 0,21 22 0,-21-22 16,21 0-16,0 21 0,-21-20 15,21 20-15,0-21 0,0 0 0,0 22 16,0-22-16,0 0 0,0 0 16,21 0-16,0-21 0,0 21 0,1-21 15,-1 0-15,0 0 0,0 0 0,21 0 16,-20 0-16,20 0 0,0 0 15,1 0-15,-1 0 0,0-21 0,-21 0 16,22 0-16,-22 0 0,0 0 0,0-1 16,0 1-16,1 0 0,-1 0 15,-21-21-15,0 20 0,0 1 0,21 0 16,-21 0-16,0 0 0,0 0 0,0-1 16,0 44 15,0-1-16,-21 0-15,21 0 0,0 0 0,0 0 16,0 22-16,0-22 0,0 0 16,0 0-16,0 0 0,0 1 0,0-1 15,0 0-15,0 0 0,0 0 16,21-21-16,0 0 16,0 0-16,0 0 0,1 0 0,-1 0 15,0 0-15,0 0 0,0 0 0,0-21 16,1 21-16,-1-21 0,0 0 15,-21 0-15,21-1 0,0 1 16,-21 0-16,0 0 0,21-21 0,-21 20 16,22-20-16,-22 21 0,0 0 0,0-22 15,0 22-15,0 0 0,0 0 16,0 42 0,0 0-1,0 0-15,0 1 0,0 20 16,-22-21-16,22 21 0,-21-20 0,21-1 15,0 21-15,0-21 0,0 0 16,0 22-16,0-22 0,0 0 16,21 0-16,1-21 0,-1 0 0,0 21 15,0-21-15,0 0 0,0 0 0,1 0 16,-1 0-16,0 0 0,0-21 16,21 0-16,-20 21 0,-1-21 15,0 0-15,0 0 0,21-22 0,-20 22 16,-1-21-16,0-1 0,0 22 0,-21-42 15,21 20-15,0 1 0,1-21 16,-1 20-16,0 1 0,0 0 16,0-22-16,0 1 0,-21 20 0,22 22 15,-22 0-15,0 0 0,0 42 32,0 0-32,-22 0 15,1 22-15,0-1 16,21 0-16,-21 1 0,0-1 0,21 0 15,-21 22-15,-1-22 0,22 0 0,0 1 16,-21 20-16,21-42 0,0 22 16,-21-1-16,21-21 0,0 22 0,0-22 15,0 0-15,0 0 0,21 0 0,0-21 16,-21 21-16,22-21 0,-1 0 0,0 0 16,0 0-16,0 0 0,0 0 15,1 0-15,-1 0 0,0-21 0,0 0 16,0 21-16,0-21 0,1 0 15,-1 0-15,0-22 0,0 22 0,0 0 16,0-21-16,1 20 0,-1-20 16,0 0-16,-21 21 0,0-1 0,0 1 15,21 0-15,-21 0 0,0 42 32,0 0-32,0 0 0,0 1 15,0-1-15,0 0 0,-21 0 0,21 0 16,0 0-16,0 22 0,0-22 15,0 0-15,0 0 0,0 0 0,0 1 16,0-1-16,0 0 16,21-21-16,0 0 15,0 0-15,1 0 16,-1 0-16,0 0 0,0 0 0,0-21 16,0 0-16,1 21 0,-1-22 0,0 1 15,0 0-15,0 0 0,0 0 16,1 0-16,-1-1 0,-21 1 0,21 0 15,-21 0-15,21 0 0,-21 0 0,-21 42 47,0 0-47,0 21 0,21-21 16,-22 1-16,22-1 0,-21 0 16,21 0-16,0 21 0,0-20 15,0-1-15,0 0 0,0 0 16,21-21-1,1 0-15,-1 0 16,0 0-16,0 0 0,0 0 0,0 0 16,1-21-16,-22 0 0,0 0 15,0-1-15,0 1 16,0 0-16,0 0 0,0 0 0,0 0 16,0-1-16,0 1 0,0 0 0,0 0 15,-22 0-15,1 21 0,21-21 16,-21 21-16,21-22 15,21 22 17,0-21-17,1 21-15,-1 0 0,0 0 0,0 0 16,0-21-16,0 21 0,1 0 16,-1 0-16,0 0 0,0 0 0,0 0 15,0 0-15,1 0 0,-22 21 0,21 0 16,-21 1-16,21-1 0,-21 0 15,0 0-15,0 0 0,0 0 16,0 1-16,0-1 0,0 0 16,0 0-16,0 0 0,0 0 15,0 1-15,0-1 16,0 0 0,0 0-1,-21-21 16,21-21-15,0 0 0,0 0-16,0-1 0,0 1 15,21 0-15,-21 0 0,21 0 0,0-22 16,0 22-16,1-21 0,-1 0 16,0 20-16,21-20 0,-21 0 0,22 21 15,-22-22-15,42 1 16,-20 21-16,-22 21 0,0 0 0,0 0 15,0 0-15,1 0 0,-22 21 0,0 0 16,0 21-16,0-20 0,0 20 16,0-21-16,0 21 0,0 1 0,0-22 15,-22 21-15,22-21 0,-21 22 0,21-22 16,0 0-16,0 0 0,-21 0 16,0 1-16,21-1 0,-21-21 15,21 21-15,0-42 47,0 0-31,0-1-16,0 1 0</inkml:trace>
  <inkml:trace contextRef="#ctx0" brushRef="#br0" timeOffset="134884.84">19939 14118 0,'0'0'0,"-21"0"0,0-21 0,21 42 78</inkml:trace>
  <inkml:trace contextRef="#ctx0" brushRef="#br0" timeOffset="135116.82">18627 14351 0,'0'0'0,"21"0"32,0 0-32,0 0 0,21 0 15,1 0-15,-1 0 0,0-21 0,1 21 16,-1-21-16,0 21 0,1-21 0,20 21 15,-20-22-15,20 22 16,1-21-16</inkml:trace>
  <inkml:trace contextRef="#ctx0" brushRef="#br0" timeOffset="135461.35">21294 14055 0,'0'-21'15,"-22"42"32,22 0-47,-21 0 0,21 0 16,0 0-16,-21 1 15,0-1-15,21 0 0,0 0 16,-21-21 0</inkml:trace>
  <inkml:trace contextRef="#ctx0" brushRef="#br0" timeOffset="135654.24">21315 14076 0,'0'0'16,"0"-21"-16,0 42 47,0 0-47,0 0 15,0 0-15,-21-21 0,21 22 16,0-1-16,0 0 0,0 0 16,-22-21-16,22 21 0,-21-21 15,0 0-15,21 21 0</inkml:trace>
  <inkml:trace contextRef="#ctx0" brushRef="#br0" timeOffset="136845.22">3450 8932 0,'0'-21'0,"-21"21"32,0 0-1,21 21-16,0 1-15,0-1 16,21-21 15,0 0-31,0 0 16,-21-21 0,21 21-16,-21-22 0,0 1 15,0 0-15,0 0 16,-21 21-1,0 0-15,0 0 16,0 21-16,0 0 16,-1 0-16,1 1 0,21-1 15,-21 0-15,21 0 0,0 0 0,-21 0 16,21 1-16,0-1 16,0 0-16,0 0 0,21-21 15,0 0-15,0 0 0,1 0 16,-1 0-16,21 0 0</inkml:trace>
  <inkml:trace contextRef="#ctx0" brushRef="#br0" timeOffset="137232.51">3810 8932 0,'-21'0'16,"0"0"-16,21 22 0,-22-22 16,22 21-16,22-21 47,-1 0-47,-21-21 15,21 21-15,0-22 0,-21 1 16,0 0-1,0 0-15,0 0 16,-21 21 15,21 21-31,-21 0 0,21 0 0,-21 0 16,21 1-16,0-1 0,0 0 16,0 0-16,-22 0 0,22 0 15,0 1-15,0-1 0,0 0 16,22-21-1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21:29.5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826 0,'-21'0'15,"-1"0"-15,1 21 16,21 0-1,0 0-15,0 0 16,0 0-16,0 1 0,0-1 16,0 0-1,0 0-15,0 0 0,21-21 16,1 0-16,-22 21 0,21-21 16,0 0-16,0 0 0,21 0 0,-20 0 15,-1 0-15,0 0 0,21 0 16,-21 0-16,22 0 0,-22-21 0,21 0 15,-21 0-15,1 0 0,20 0 16,-21-1-16,0 1 0,-21 0 16,21 0-16,-21 0 0,0 0 0,0-1 15,0 1-15,0 0 0,-21 0 16,0 21-16,0 0 16,-21-21-16,20 21 15,1 0-15,-21 0 0,21 0 0,-22 0 16,1 21-16,0 0 0,21-21 15,-22 21-15,1 22 0,0-22 0,-1 0 16,22 21-16,-21-21 0,21 22 16,-1-22-16,1 21 0,21-21 0,0 22 15,0-22-15,0 0 0,0 0 16,0 22-16,21-22 0,1-21 0,-22 21 16,21 0-16,0 0 0,21-21 15,-21 21-15,1-21 0,-1 0 0,21 22 16,-21-22-16,0 0 0,22 0 15,-22 0-15,0 0 0,0 0 16,0 0-16,1 0 0,-1 0 0,0 0 16,-21-22-1,0 1 1,-21 21 0,-22 0-16,22 0 15,0 0-15,-21 0 0,21 0 0,-22 0 16,1 0-16,21 21 0,-22-21 15,1 22-15,0-22 0,21 21 16,-22 0-16,22 0 0,-21 0 0,21 0 16,-1 1-16,22-1 0,0 0 15,0 0-15,0 0 0,0 0 16,0 1-16,0-1 0,0 0 16,22 0-16,-1-21 0,0 21 0,0 0 15,0-21-15,22 0 0,-22 22 16,21-22-16,0 0 0,-20 0 0,20 0 15,0 0-15,-21 0 0,22 0 16,-22 0-16,21 0 0,-21-22 0,22 22 16,-22-21-16,21 0 0,-21 21 15</inkml:trace>
  <inkml:trace contextRef="#ctx0" brushRef="#br0" timeOffset="833.08">3662 1355 0,'0'0'16,"0"-21"-16,0-1 0,0 1 16,-21 21-1,-1 0-15,1 0 0,0 0 16,0 0-16,0 0 0,0 21 0,-1-21 16,1 22-16,0-1 0,0 0 15,0 0-15,0-21 0,-1 21 0,22 0 16,0 1-16,-21-1 0,21 0 15,0 0-15,0 0 16,0 0-16,0 1 0,21-22 16,1 0-16,-1 0 15,0 0-15,21 0 0,-21 0 0,1 0 16,20-22-16,-21 1 0,0 21 16,0-21-16,22 0 0,-22 0 0,0 0 15,0-1-15,0 1 16,-21 0-16,22 21 0,-22-21 0,0 0 15,0 42 32,0 0-31,0 0-16,0 0 16,0 1-16,0 20 0,0-21 15,-22 21-15,22 1 0,0 20 0,0-20 16,0 20-16,0 1 0,0-1 15,-21 1-15,21-1 0,0 1 0,0-1 16,0 1-16,0 20 0,0-20 16,0 20-16,-21-20 0,21-1 0,0 1 15,-21-1-15,21 1 0,-21-1 0,21-20 16,0 20-16,0-20 0,-21-1 16,-1 0-16,1 1 0,21-1 0,-21 0 15,0 1-15,0-1 0,0-21 0,21 21 16,-22-20-16,1-1 15,0 0-15,0 0 0,0 0 0,21 0 16,-21 1-16,-1-22 0,1 0 16,0 0-16,0 0 0,-21 0 0,20 0 15,-20 0-15,0 0 0,-1-22 0,1 1 16,0 0-16,-1 0 0,22-21 16,-21-1-16,21 1 0,0-22 0,-1 22 15,1-21-15,21-1 0,0 1 16,0-1-16,0 1 0,0-1 0,0 1 15,0-1-15,21 1 0,1-1 16,-22 22-16,21-22 0,21 1 0,-21-1 16,0 22-16,1-22 0,-1 22 15,21 0-15,-21-1 0,0 1 16,22 0-16,-22 21 0,0-22 0,0 22 16,0 0-16,1 0 0,-1 0 15,0 21-15,-21-22 0,21 1 16,0 0-16,0 0 15</inkml:trace>
  <inkml:trace contextRef="#ctx0" brushRef="#br0" timeOffset="1233.84">4233 1355 0,'0'0'0,"0"21"0,-21-21 15,21 21-15,-21 0 16,21 0-16,-21-21 0,21 22 16,21-22 30,-21-22-46,0 1 16,21 21-16,-21-21 16,-21 21 31,21 21-16,0 0 0</inkml:trace>
  <inkml:trace contextRef="#ctx0" brushRef="#br0" timeOffset="1599.14">4127 1799 0,'0'0'0,"0"21"0,0 1 15,0-1 1,22-21 15,-22-21-15,0-1-1,-22 22 32,22 22-47,0-1 32</inkml:trace>
  <inkml:trace contextRef="#ctx0" brushRef="#br0" timeOffset="3786.87">9610 2350 0,'21'-22'0,"0"22"15,-21-21-15,21 0 16,0 0-16,0 0 15,-21 0-15,0-1 0,22 1 16,-22 0-16,21 0 0,-21 0 16,0 0-16,0-1 0,0 1 0,0-21 15,0 21-15,0 0 0,0-22 0,0 22 16,-21 0-16,-1-21 0,1 20 16,21 1-16,-21 0 0,0 0 0,0 21 15,0-21-15,-22 21 0,22 0 16,0 0-16,0 0 0,0 0 0,-22 0 15,22 0-15,0 0 0,0 21 16,0-21-16,-1 21 0,-20 0 16,21 0-16,0 22 0,0-22 0,-1 0 15,1 21-15,0-20 0,21 20 16,-21 0-16,0-21 0,0 22 0,21-1 16,-22 0-16,22 1 0,0-1 0,0 0 15,-21-20-15,21 20 0,0 0 16,0 1-16,-21-1 0,21-21 0,0 21 15,0 1-15,0-22 0,0 0 16,0 21-16,0-20 0,0-1 0,0 0 16,21-21-16,0 21 0,-21 0 0,22-21 15,-1 0-15,0 0 16,0 0-16,0 0 0,0 0 16,22 0-16,-22-21 0,0 21 0,0-21 15,22 0-15,-22 0 0,21-1 16,-21-20-16,22 21 0,-22 0 0,21-22 15,-21 1-15,22 21 0,-22-21 0,0-1 16,21 1-16,-21 0 0,1-1 16,-1 1-16,0 21 0,-21-22 0,21 1 15,-21 21-15,21 0 0,-21-22 0,0 22 16,0 0-16,0 0 0,0 0 16,0 0-16,0-1 0,0 44 46,0-1-30,0 0-16,0 0 0,0 0 16,0 0-16,0 22 0,0-22 0,0 21 15,0-21-15,0 22 0,-21-22 0,21 21 16,0-21-16,0 22 0,0-22 16,0 21-16,0-21 0,0 22 0,0-22 15,0 0-15,0 21 0,0-20 0,0-1 16,0 0-16,21 0 15,0-21-15,-21 21 16,22-21-16,-1 0 0,0 0 16,0 0-16,0 0 15,0 0-15,1-21 0,-1 0 16,0 21-16,-21-21 0,21 21 0,0-21 16,0-1-16,1 22 0</inkml:trace>
  <inkml:trace contextRef="#ctx0" brushRef="#br0" timeOffset="4231.37">11070 2244 0,'0'0'0,"-21"0"0,0 0 16,42 0 30,0 0-46,0 0 16,0 0-16,1 0 0,-1 0 0,0 0 16,0 0-16,21 0 0,-20 0 0,-1 0 15,0 0-15,0 0 0,0 0 16,0 0-16,1 0 16,-44 0 30,1 21-30,0-21 0</inkml:trace>
  <inkml:trace contextRef="#ctx0" brushRef="#br0" timeOffset="4529.71">10901 2561 0,'-21'0'0,"42"0"0,-21 0 47,21 0-47,0 0 0,0 0 0,0 0 15,22 0-15,-22 0 0,0 0 0,21 0 16,-20 0-16,-1 0 0,0 0 15,0 0-15,0 0 0,0 0 0,1 0 16,-1 0-16,0-21 0</inkml:trace>
  <inkml:trace contextRef="#ctx0" brushRef="#br0" timeOffset="7198.2">12467 1842 0,'0'0'0,"0"-22"0,0 1 15,21 0-15,-21 0 16,0 0 0,0 42 15,0 0-15,0 0-16,0 22 0,0-22 0,0 21 15,0 0-15,0-20 16,-21 20-16,0 0 0,0 1 0,21-1 15,0 0-15,-21 1 0,-1-1 16,1 0-16,21 1 0,0-22 0,-21 21 16,21 0-16,-21-20 0,21-1 0,0 0 15,0 0-15,0 0 16,0-42 15,0 0-31,0 0 0,21 0 16,0-1-16,-21 1 0,21 0 0</inkml:trace>
  <inkml:trace contextRef="#ctx0" brushRef="#br0" timeOffset="7711.34">12933 1947 0,'0'0'0,"21"0"0,-21-42 15,0 21 1,0 42 31,-21 0-47,0 0 16,-1 1-16,22-1 0,-21 21 0,21-21 15,-21 0-15,21 22 0,-21-22 16,21 0-16,0 21 0,-21-20 0,21-1 15,-21 0-15,21 0 0,0 0 16,0 0-16,0 1 0,0-1 0,0 0 16,0 0-16,21-21 0,0 0 0,0 21 15,0-21-15,0 0 0,1 0 16,-1 0-16,21 0 0,-21-21 0,0 21 16,22-21-16,-22 0 0,21 0 15,-21-1-15,1 22 0,-1-21 16,0 0-16,0 0 0,0-21 0,0 20 15,-21 1-15,0 0 0,0 0 16,0-21-16,0 20 0,0 1 0,0-21 16,-21 21-16,0 0 0,0-22 15,0 22-15,0 21 0,-1-21 0,1 0 16,0 21-16,0 0 0,0 0 0,0 0 16,-1 0-16,1 0 15,21 21-15,-21 0 0,21 0 16,0 0-16,0 1 15</inkml:trace>
  <inkml:trace contextRef="#ctx0" brushRef="#br0" timeOffset="8285.53">13822 1863 0,'-21'0'0,"-1"0"16,1 0-16,0 21 16,21 0-16,-21-21 0,0 21 15,0 0-15,-1 1 0,22-1 0,-21 0 16,0 0-16,21 21 0,-21-20 0,0-1 15,21 21-15,-21-21 0,21 22 16,0-22-16,-22 0 0,22 21 0,0-21 16,-21 22-16,21-22 0,0 0 15,0 0-15,0 0 0,0 1 0,21-1 16,1-21-16,-1 21 0,0-21 0,0 0 16,21 0-16,-20 0 15,-1 0-15,0 0 0,21-21 0,-21 21 16,22-21-16,-1-1 0,-21 1 15,22 0-15,-1 0 0,0 0 16,-21 0-16,22-22 0,-22 22 0,0-21 16,0 21-16,0-22 0,-21 22 15,22-21-15,-22 21 0,0-22 0,0 22 16,0-21-16,-22 21 0,1-1 0,0 1 16,0 0-16,0 0 0,0 0 15,-22 21-15,22 0 0,0 0 0,-21 0 16,20 0-16,-20 0 0,21 0 15,0 0-15,0 21 0,-22 0 16,22-21-16,0 21 0,0 0 16,21 1-16,-21-1 0,21 0 0,-22 0 15,22 0-15,0 0 0,0 1 16,0-1-16</inkml:trace>
  <inkml:trace contextRef="#ctx0" brushRef="#br0" timeOffset="8706.29">15325 1969 0,'0'21'16,"21"-21"15,0 0-15,0 0-1,-21-21 1,-21 21-1,0-22-15,0 22 16,-1 0-16,1 0 0,0 0 16,0 0-16,0 0 0,0 0 15,21 22 1,-22-22-16,22 21 16,0 0-1,22 0 1</inkml:trace>
  <inkml:trace contextRef="#ctx0" brushRef="#br0" timeOffset="9242.33">15198 2434 0,'0'0'0,"0"21"0,-22-21 16,22 22-16,0-44 47,0 1-31,0 0-1,22 21 1,-1 21-1,-21 0 1,0 1-16,0-1 16,0 0-16,0 0 15,0 0-15,-21 0 0,-1-21 16,22 22-16,-21-22 0,0 0 16,0 0-16,0 0 31,21-22-16,0 1-15,0 0 16,0 0-16,21 0 0,0 21 0,-21-21 16,21-1-16,0 22 0,1 0 15,-1 0-15,0 0 0,0 0 16,0 22 0,0-1-16,-21 0 0,0 0 0,0 21 15,0-20-15,0-1 0,0 21 0,0-21 16,-21 22-16,0-22 0,-21 21 15,21-21-15,-22 22 0,22-22 0,-21 0 16,21 0-16,-22 0 0,1 0 16,21 1-16,0-22 0</inkml:trace>
  <inkml:trace contextRef="#ctx0" brushRef="#br0" timeOffset="9782.03">15282 1990 0,'0'0'0,"-21"21"0,21 0 16,0 0-16,-21-21 15,21 21 1,0 1-16,21-22 16,0 0-16,0 0 15,1 0-15,-1-22 16,0 1-16,-21 0 0,21 21 16,-21-21-16,0 0 0,0 0 15,0-1-15,-21 22 16,0 0-1,0 0-15,-1 0 16,1 0-16,21 22 16,0-1-16,0 0 15,-21-21-15,21 21 0,-21 0 16</inkml:trace>
  <inkml:trace contextRef="#ctx0" brushRef="#br1" timeOffset="20942.29">8996 3789 0,'-21'0'0,"-1"0"0,1 0 16,21-21 0,-21 21-16,0 0 15,0 0 17,0 0-32,-1 0 15,1 0 1,0 0-1,42 0 64,0 0-64,1 0 1,-1 0-16,0 0 0,0 0 15,0 0-15,0 0 0,1 0 16,-1 0-16,0 0 0,0 0 0,0 0 16,0 0-16,1 0 0,20 0 15,-21 0-15,0 0 0,0 0 0,1 0 16,-1 0-16,0 0 0,0 0 0,21 0 16,-20 0-16,-1 0 15,0 0-15,0 0 0,0 0 0,0 0 16,1 0-16,-1 0 0,0 0 15,0 0-15,0 0 0,0 0 0,1 21 16,-1-21-16,21 0 0,-21 0 0,0 0 16,1 0-16,-1 0 0,0 0 15,21 0-15,-21 0 0,1 0 0,-1 0 16,21 0-16,-21 0 0,22 0 16,-22 0-16,21 0 0,-21 0 0,0 0 15,22 21-15,-22-21 0,0 0 0,21 0 16,-20 0-16,-1 0 0,0 0 15,0 0-15,21 0 0,-20 0 16,-1 0-16,0 0 0,0 0 16,0 0-16,0 21 0,22-21 0,-22 0 15,0 0-15,21 0 0,-20 0 0,20 0 16,-21 0-16,21 0 0,-20 0 16,-1 21-16,21-21 0,-21 0 0,22 0 15,-1 0-15,-21 0 0,21 0 16,-20 22-16,20-22 0,-21 0 0,21 0 15,-20 0-15,20 0 0,-21 0 0,21 0 16,-20 0-16,20 0 0,-21 0 16,21 0-16,-20 0 0,20 0 0,-21 0 15,0 0-15,0 0 0,22 0 16,-22 0-16,0 0 0,0 0 16,0 0-16,1 0 0,-1 0 0,0 0 15,0 0-15,0 0 0,0 0 16,1 0-16,-1 0 0,0 0 0,0 0 15,21 0-15,-20 0 0,20 0 0,-21 0 16,21 0-16,1 0 0,-22 0 16,21 0-16,1 0 0,-1 0 0,0 0 15,1 0-15,-1 0 0,0 0 16,-21 0-16,22 0 0,-1 0 0,0 0 16,1 0-16,-1 0 0,0 0 15,1 0-15,-1 0 0,0 0 16,1 0-16,-1 0 0,0 0 0,1 0 15,-1 0-15,0 0 0,1 0 0,-1 0 16,0 0-16,1 0 0,-1 0 16,0 0-16,1 0 0,-1 0 0,0 0 15,1 0-15,-22 0 0,21 0 16,1 0-16,-22 0 0,21 0 0,-21 0 16,22 21-16,-22-21 0,21 0 0,-21 0 15,0 0-15,22 0 16,-22 0-16,0 0 0,0 0 0,0 0 0,1 0 15,-1 0-15,0 0 0,0 0 16,0 0-16,0 0 0,1 0 16,-1 0-16,0 0 0,0 0 0,0 0 15,0 0-15,1 0 0,-1 0 16,0 0-16,0 0 16,0 0-1,0 0 48,1 0-32,-22-21 0,-22 21-15,1 0-16</inkml:trace>
  <inkml:trace contextRef="#ctx0" brushRef="#br1" timeOffset="23950.34">13928 3598 0,'21'0'0,"-21"-21"0,21 21 15,-21-21 1,0 0-16,21 21 16,-21-21-1,21 21 17,-21 21-32,21-21 0,-21 21 15,0 0-15,22 0 16,-1-21-16,0 22 0,-21-1 15,21 0-15,0-21 0,22 21 0,-1 0 16,0 0-16,1-21 0,-1 22 16,0-1-16,1-21 0,-1 21 0,-21-21 15,21 0-15,-20 21 0,20 0 0,-21-21 16,0 0-16,0 0 0,1 0 16,-1 0-16,0 21 0,-42-21 46,0 0-30,-1 0-16,1 22 16,0-22-16,-21 21 0,21-21 0,-1 21 15,-20 0-15,0-21 0,-1 21 16,1 0-16,0 1 0,-1-1 0,1 0 16,0 21-16,-1-21 0,1 1 15,0-1-15,21 0 0,-22 0 0,1 21 16,21-20-16,0-22 0,-22 21 0,22 0 15,0 0-15,0 0 0,0-21 16,-1 21-16,22 1 0,-21-22 0,21 21 16,-21-21-16,0 0 15,21 21-15,0-42 63,21 0-63,0 21 0,-21-22 15</inkml:trace>
  <inkml:trace contextRef="#ctx0" brushRef="#br1" timeOffset="24745.89">16404 3556 0,'0'0'0,"21"-42"16,-21 21-1,21-1-15,-21 1 16,22 0-16,-22 0 16,21 21-1,0 0 1,0 0-16,-21 21 0,21 0 16,0-21-16,22 43 15,-22-22-15,0 0 0,0 21 0,0-21 16,22 22-16,-22-1 0,0 0 15,21-20-15,-20 20 0,-1 0 0,0 1 16,0-1-16,0 0 0,0 1 0,1-1 16,-22 0-16,0-21 0,21 22 15,-21-1-15,21-21 0,-21 0 0,0 1 16,0-1-16,0 0 0,0 0 16,21-21-16,-21 21 0,21-21 31,-21-21-16,0 0 1,0 0-16,0 0 16,0-1-16,21 1 0,-21 0 0,0 0 15</inkml:trace>
  <inkml:trace contextRef="#ctx0" brushRef="#br1" timeOffset="25199.94">17399 3514 0,'-21'0'31,"0"0"-31,-1 0 0,1 0 16,0 21-16,0 0 0,-21-21 15,20 21-15,-20 0 0,21 1 0,-21 20 16,-1-21-16,1 21 0,0-20 0,-22 20 16,22 0-16,-22 1 15,1-1-15,-1 0 0,22 1 0,-22-1 16,22 0-16,-21 1 0,20-22 15,22 21-15,-21-21 0,21 0 0,-1 1 16,1-1-16,0 0 0,0 0 16,0-21-1,0 21 32,-1-21-47,1 0 16,0 21-1</inkml:trace>
  <inkml:trace contextRef="#ctx0" brushRef="#br1" timeOffset="35417.8">14986 5334 0,'0'21'31,"-21"-21"16,0 0-32,-1 0-15,1 0 0,0 0 16,0 0-16,0 0 16,0 0-16,-1 0 0,1 0 15,0 0-15,0 0 0,0 0 0,0 0 16,-1 0-16,1 0 0,0 0 0,0 0 16,0 0-16,0 0 0,-1 0 15,1 0-15,0 0 0,-21 0 0,21 0 16,-1 0-16,1 0 0,0 0 15,0 0-15,0 0 0,-22-21 0,22 21 16,0 0-16,0 0 0,0 0 0,0 0 16,-1 0-16,-20 0 0,21 0 15,0 0-15,0-21 0,-1 21 0,1 0 16,0 0-16,0 0 0,-21 0 16,20 0-16,1 0 0,0-21 0,0 21 15,0 0-15,-22 0 0,22 0 16,0 0-16,0 0 0,0 0 0,-22 0 15,22 0-15,0 0 0,-21 0 16,21 0-16,-1 0 0,-20 0 0,21 0 16,0 0-16,-22 0 0,1 0 0,21-21 15,-21 21-15,-1 0 0,22 0 16,-21 0-16,-1 0 0,22 0 0,-21 0 16,0 0-16,-1 0 0,1 0 0,21 0 15,-22 0-15,1 0 0,21 0 16,-21 0-16,-1 0 0,1 0 15,21 0-15,-22 0 0,1-22 0,0 22 16,-1 0-16,1 0 0,21 0 16,-21 0-16,-1 0 0,1 0 0,0 0 15,20 0-15,-20 0 0,0 0 0,21 0 16,-22 0-16,22 0 0,-21 0 16,21 0-16,-22 0 0,1 0 0,21 0 15,-22 0-15,22 0 0,-21 0 0,21 0 16,-22 0-16,22 0 0,-21 0 15,21 0-15,0-21 0,-1 21 0,-20 0 16,21 0-16,0 0 0,-22 0 16,22 0-16,0 0 0,0 0 15,-21 0-15,20-21 0,1 21 0,0 0 16,-21 0-16,21 0 0,-1 0 16,1 0-16,0 0 0,0 0 0,0 0 15,0 0-15,-1-21 0,1 21 0,0 0 16,0 0-16,0 0 0,0 0 15,-1 0-15,1 0 0,0 0 0,0 0 16,0 0-16,0 0 0,-1 0 0,-20 0 16,21 0-16,0 0 0,-22 0 15,22 0-15,0-21 0,0 21 16,-21 0-16,20 0 0,1 0 0,0 0 16,0 0-16,-21 0 0,20 0 15,-20 0-15,21 0 0,-21 0 0,-1 0 16,1 0-16,0 0 0,-1 0 0,1 0 15,0 0-15,-1 0 0,1 0 16,0 0-16,20 0 0,-20 0 0,0 0 16,21 0-16,-1-21 0,-20 21 15,21 0-15,0 0 0,0 0 0,-1 0 16,1 0-16,0 0 0,0 0 16,0 0-16,0 0 15,-1 0-15,1 0 0,0 0 16,0 0-16,0 0 0,0 0 15,-1 0-15,1 0 16,0 0-16,0 0 0,0 0 16,0 0-16,-1 0 15,1 0-15,0 0 0,0 0 16,0 0-16,0 0 0,-1 0 0,1 0 16,0 0-16,0 0 0,0 0 15,0 0-15,-1 0 0,1 0 0,0 0 16,0 0-16,0 21 0,0-21 15,-1 0-15,1 0 16,0 0-16,0 0 0,0 0 16,21-21 109,21-1-94,0 1-15,0 21-1,0-21-15,1 0 16,-1 21-16,-21-21 0,21 21 0,0-21 15,0-1-15,0 22 16,1-21-16,-1 0 0,0 21 0,0-21 16,-21 0-16,21 21 0,0-21 15,1 21-15,-22-22 0,21 1 0,0 21 16,0-21-16,0 0 0,0 0 16,1 21-16,-22-21 0,21 21 15,0-22-15,0 22 0,0-21 16,0 21-16,1 0 15,-22-21-15,21 21 0,0 0 0,-21-21 16,21 21-16,0 0 16,-21-21-1,-21 42 63,0-21-62,21 21-16,-21-21 16,0 21-16,-1-21 0,22 21 15,-21 1-15,0-22 0,21 21 0,-21-21 16,0 21-16,21 0 0,-21-21 16,-1 21-16,1 0 0,0 1 0,0-22 15,0 21-15,0 0 0,21 0 0,-22-21 16,1 21-16,0-21 0,0 21 15,0 1-15,0-22 16,21 21-16,-22 0 16,1-21-16,0 21 15,0-21 1,21 21 0,-21-21-16,0 0 0,-1 21 15,1-21-15,0 22 31,0-22-31,0 0 32,21 21-32,21-21 125,-21 21-110,21-21-15,0 21 16,0 0-16,1-21 16,-22 21-16,21-21 0,0 22 0,0-1 15,0 0-15,0-21 0,1 21 0,-1 0 16,0 0-16,0 1 0,0-1 15,0 0-15,22 0 0,-22 0 16,0 0-16,0 1 0,0-1 0,1 21 16,-1-21-16,0 0 0,0 1 15,-21-1-15,21-21 0,0 21 0,1 0 16,-1 0-16,0-21 0,0 21 0,0 1 16,0-22-16,1 0 0,-1 21 15,0 0-15,0-21 0,0 0 16,0 0-16,1 21 0,-1-21 0,0 0 15,0 0-15,0 0 16,0 0 0,-21-21 31,0 0-47</inkml:trace>
  <inkml:trace contextRef="#ctx0" brushRef="#br1" timeOffset="37353.54">16785 5398 0,'0'-22'15,"-21"1"1,21 0-1,0 0 1,0 0 0,-21 21-16,21 21 62,0 0-62,0 0 16,0 0-16,0 1 0,-21-1 15,21 0-15,0 0 0,0 0 0,0 0 16,0 22-16,0-22 0,-22 0 0,22 21 16,0-20-16,0 20 0,0-21 15,-21 0-15,21 0 0,0 22 0,0-22 16,0 0-16,0 0 0,0 0 16,0 1-16,0-1 15,0 0-15,0 0 0,0 0 16,21-21 62,1 0-62,-1 0-16,0-21 15,0 21-15,0-21 0,0 21 16,1-21-16,20 0 0,0 21 15,1-22-15,-1 1 0,0 0 0,22 0 16,-1 0-16,-20-22 0,41 22 16,-20-21-16,-1 21 0,1 0 0,-1-22 15,1 22-15,-1 0 0,1-21 0,-22 20 16,22 1-16,-1 0 0,-21 0 16,22 21-16,-22-21 0,1 0 0,-1-1 15,0 22-15,1-21 0,-1 21 0,-21 0 16,0-21-16,22 0 0,-22 21 15,0 0-15,0 0 16,-21-21-16,21 21 16</inkml:trace>
  <inkml:trace contextRef="#ctx0" brushRef="#br1" timeOffset="61717.7">13441 1630 0,'-85'-360'344,"85"339"-329,-21 0-15,0 0 16,0-1-16,21 1 16,0 0-16,-22 21 15,22-21-15,-21 0 0,21 0 16,-21-1-16,0 1 15,21 0 1,-21 0-16,0 0 16,21 0-1,0-1 1,-22 22 0,22-21-16,0 0 0,-21 21 15,21-21 1,0 0 78,-21 21-94,0-21 15,21-1-15,0 1 16,-21 21-16,21-21 15,-21 21-15,-1 0 16,22-21-16,0 0 0,43 21 0,-86 0 16,22 0-16,0-21 15,0 21-15,0 0 16,0 0-16,-1 0 0,22-22 0,-21 22 16,0 0-16,0 0 15,21-21-15,-21 21 0,0 0 0,-1 0 16,22-21-16,-21 21 0,0 0 0,0 0 15,-21-21-15,20 21 16,22-21 0,-21 21-16,0 0 0,0 0 15,0-21 1,0-1-16,-1 22 0,1 0 0,0 0 16,0 0-16,0 0 0,0 0 15,-1 0-15,1 0 16,0-21-16,0 21 0,0 0 15,0 0-15,-1 0 16,1-21-16</inkml:trace>
  <inkml:trace contextRef="#ctx0" brushRef="#br1" timeOffset="62042.51">10837 550 0,'-21'0'15,"0"0"-15,0 0 16,0 0-16,-1 0 0,-20 0 16,21 22-16,0-22 0,0 0 0,-1 0 15,1 21-15,0-21 0,-21 0 16,42 21-16,-21-21 0,-1 0 16,1 0-16</inkml:trace>
  <inkml:trace contextRef="#ctx0" brushRef="#br1" timeOffset="78530.22">10245 741 0,'0'21'0,"-22"-21"15,22 21 1,-21-21-16,21 21 0,-21 1 15,0-22-15,21 21 0,-21-21 16,0 21 0,-1-21-16,22 21 0,-21-21 15,0 21 1,0-21-16,21 21 0,-21 1 16,0-1-1,-1-21 1,22 21-16,-21-21 0,21 21 15,-21-21-15,0 21 16,0-21 0,21 21-1,21-42 48,-21 0-48,21 21-15,0-21 0,-21 0 16,21 21-16,1-21 16,-22-1-16,21 1 0,0 21 0,-21-21 15,21 0-15,0 21 0,-21-21 0,21 0 16,1 21-16,-1-22 0,0 1 16,0 21-16,-21-21 0,21 21 15,0-21-15,1 0 16,-1 21-16,0-21 0,0 21 15,0-22-15,0 22 0,-21-21 16,22 21-16,-1 0 16,-21-21-16,21 21 15,-21-21-15,21 21 0,0 0 0,-21-21 16,21 21-16,1 0 16,-22-21-16,21 21 15,0 0-15,-21-22 0,21 22 16,0 0-16,0-21 15,1 21-15,-1 0 0,0 0 16,0-21-16,0 21 16,0 0-16,1 0 15,-1-21-15,0 21 16,0 0-16,0 0 16,0 0-16,1 0 15,-1 0 1,0-21-16,0 21 0,0 0 15,0 0-15,1 0 0,-1 0 16,0 0-16,868 42 281,-868-42-281,0 0 0,-21 21 16,21-21-16,-21 21 0,22-21 0,-22 22 16,21-1-16,-21 0 0,0 0 15,0 0-15,0 0 16,0 1-16,-21-1 0,-1-21 15,1 21-15,0-21 0,0 0 0,0 21 16,0-21-16,-43 0 0,22 21 16,21-21-16,-22 0 0,-41 0 0,20 0 15,22 0-15,-64 21 0,64-21 0,-22 0 16,22 0-16,-22 0 0,22 0 0,-64 0 16,43 0-16,-1 0 0,22 0 15,-22 22-15,22-22 0,-22 0 0,22 0 16,-21 0-16,20 0 0,-41 0 0,-1 0 15,64 0-15,-22 0 0,22 0 16,0 0-16,0-22 0,0 22 0,0-21 16,-1 21-16,1 0 0,0 0 0,0-21 15,0 21-15,0-21 16,-1 21 0,22-21-16,-21 21 0,0 0 15,0 0-15,21-21 16,-21 21-16,0 0 15,21-22-15,-22 22 47,22-21-47,-21 21 16,21-21 0,-21 21-1,0 0-15,21-21 16,0 0 46,21 21 16,-21-21 1,0 21-48,0-22-16,0 1 1,0 0 0,0 0-1,0 42 32,0 0-47,0 0 16,0 1-16,0 20 0,0-21 15,0 0-15,0 0 16,0 22-16,0-22 0,0 21 0,0-21 16,-21 22-16,21-22 0,-21 0 0,21 21 15,0-20-15,0-1 0,-21 0 16,21 21-16,-22-21 0,1 1 16,21-1-16,0 0 0,-21 0 15,0 0 1,42-21 62,0-21-78,0 21 0,1-21 16,-22 0-16,21 21 0,0 0 15,0-21-15,0 21 0,0 0 0,1-22 16,-1 22-16,0 0 0,0 0 0,21 0 15,-20-21-15,-1 21 0,0 0 16,0 0-16,0 0 0,0 0 0,22 0 16,-22 0-16,0 0 0,0 0 0,0 0 15,1 21-15,-1-21 0,0 0 16,0 0-16,0 22 0,0-22 16,1 21-16,-22 0 15,21-21-15,0 0 16,-21 21-16,0 0 15,0 0 1,0 1 0,-21-22 46,0-22-62,-1 22 16,22-21-16,-21 21 0,0 0 15,21-21-15,-21 21 16,0-21-16,0 21 0,-1-21 0,-20 0 16,21 21-16,0-22 0,-22 22 0,22 0 15,0-21-15,-21 21 0,21 0 16,-22 0-16,22 0 0,0 0 0,0 0 16,0 0-16,-1 0 0,1 21 0,0-21 15,0 22-15,0-22 0,21 21 16,-21 0-16,-1-21 15,22-21 32,0 0-31,0-1-16,0 1 0,22 0 16,-22 0-16,21 0 0,-21-22 15,21 22-15,0-21 0,-21 21 0,21-22 16,0 22-16,1-21 0,-1 21 0,0 0 15,0-22-15,0 22 0,0 0 16,1 0-16,-1 0 0,-21-1 16,21 22-16,-21-21 0,21 0 0,-21 0 31,0 42 0,0 0-15,0 0-16,0 1 0,0-1 0,-21 0 15,0 0-15,0 21 0,-1-20 16,1 20-16,0-21 0,0 21 0,0 1 16,0-22-16,-1 21 0,1-21 15,0 1-15,21 20 0,-21-21 0,0 0 16,0 0-16,-1 1 0,22-1 16,0 0-16,0 0 15,-21-21-15,21 21 16,0-42 46,0 0-62,21 21 0,-21-21 16,22 21-16,-22-21 0,21 21 16,0 0-16,-21-22 0,21 22 15,0 0-15,0 0 0,1 0 0,20 0 16,-21 0-16,0 0 0,22 0 15,-22 0-15,21 22 0,-21-22 0,0 21 16,22-21-16,-22 21 0,0 0 0,21-21 16,-20 21-16,-1-21 0,0 21 15,0 1-15,0-22 0,0 21 16,1-21-16,-22 21 16,21-21-1,-42 0 32,-1 0-16,1 0-31,0 0 16,21-21-16,-21 0 16</inkml:trace>
  <inkml:trace contextRef="#ctx0" brushRef="#br1" timeOffset="79342.75">10012 995 0,'-21'0'0,"42"-21"94,0 21-94,0 0 16,-21-21-16,21 21 0,0 0 15,1-22-15,-1 22 16,0-21-16,0 21 0,0-21 0,0 21 15,1 0-15,-22-21 0,21 21 16,0 0-16,0-21 0,0 21 0,0 0 16,-21-21-16,22 21 0,-1 0 0,0-22 15,0 22-15,-21-21 0,21 21 16,0 0-16,1 0 0,-1-21 16,0 21-16,0 0 15,0 0-15,-21-21 0,21 21 16,1 0-16,-1 0 0,0 0 15,-21-21-15,21 21 0,0 0 16,0 0-16,1 0 0,-1 0 16,-21-21-16,21 21 0,0 0 0,0 0 15,0 0-15,1-22 16,-1 22-16,0 0 16,0 0-1,0 0-15,0-21 0,1 21 16,-1 0-16,0 0 15,0 0-15,0 0 16,0 0-16,1-21 0,-1 21 16,0 0-16,0 0 15,0 0-15,0 0 16,1 0-16,-22-21 16,21 21-1</inkml:trace>
  <inkml:trace contextRef="#ctx0" brushRef="#br1" timeOffset="121299.65">13906 8615 0,'0'0'0,"0"-21"31,0 0-15,0-1-16,0 1 16,0 0-16,0 0 15,22 21-15,-22-21 0,0 0 16,0-1 0,21 22-16,-21-21 15,21 21 1,-21 21 15,0 1-31,0-1 16,0 0-16,0 0 0,0 0 0,0 22 15,0-1-15,0-21 0,0 21 0,0 1 16,0-1-16,-21 0 0,21 1 16,-21 20-16,21-20 0,0-1 0,0 0 15,-22 1-15,22-22 0,0 21 0,0-21 16,-21 22-16,21-22 0,0 0 15,0 0-15,0 0 0,0 0 16,0 1-16,0-44 47,0 1-31,0 0-16,0 0 0,0 0 15,0 0-15</inkml:trace>
  <inkml:trace contextRef="#ctx0" brushRef="#br1" timeOffset="122002.24">14626 8446 0,'-21'0'16,"0"0"-1,0 0 1,21 21-16,-22 0 0,22 0 15,-21 0-15,0 0 0,21 1 0,-21 20 16,21-21-16,0 0 0,-21 22 16,0-22-16,21 21 0,-22-21 0,22 22 15,0-22-15,0 21 0,-21-21 0,21 0 16,0 22-16,0-22 0,0 0 16,0 0-16,0 0 0,0 1 0,0-1 15,0 0-15,0 0 0,0 0 0,0 0 16,0 1-16,0-1 15,21-21-15,-21 21 16,22-21-16,-1 0 0,0 0 16,0 0-16,0 0 15,0 0-15,1-21 0,-1 0 0,0 21 16,0-22-16,0 1 0,0 21 0,1-21 16,-1 0-16,-21 0 0,21 0 15,0-1-15,0-20 0,0 21 0,1 0 16,-1-22-16,-21 22 0,21-21 0,0 0 15,-21 20-15,0-20 0,21 0 16,-21 21-16,0-22 0,0 22 0,0-21 16,0 21-16,0-1 0,0-20 0,-21 21 15,0 0-15,0 0 16,0 21-16,-1-22 0,1 22 16,0 0-16,0 0 0,0 0 15,0 0-15,-1 0 0,22 22 0,-21-22 16,0 21-16,0-21 0,0 21 0,0 0 15,-1 0 1,22 0-16,0 1 16,0-1-1</inkml:trace>
  <inkml:trace contextRef="#ctx0" brushRef="#br1" timeOffset="122699.57">15430 8551 0,'0'-21'15,"-21"21"1,0 0-16,0 0 16,0 0-16,0 21 15,-1-21-15,22 22 0,-21-1 16,0 0-16,21 0 0,0 0 0,-21 0 16,0 1-16,21 20 0,-21-21 0,21 21 15,0 1-15,-22-22 0,22 21 16,0-21-16,-21 22 0,21-22 0,0 0 15,0 0-15,0 0 0,0 1 0,0-1 16,0 0-16,0 0 0,0 0 16,21 0-16,1-21 0,-1 0 15,-21 22-15,21-22 0,0 0 16,0 0-16,22 0 0,-22 0 16,0 0-16,0 0 0,21 0 0,-20 0 15,-1 0-15,0 0 0,0-22 0,0 1 16,0 21-16,22-21 0,-43 0 15,42 0-15,-21 0 0,0-22 16,1 22-16,-22 0 0,0 0 0,21 0 16,-21-22-16,0 22 0,21-21 15,-21-1-15,0 22 0,0-21 0,0 21 16,0-22-16,0 22 0,0 0 0,0-21 16,0 21-16,-21-1 0,21 1 15,-21 0-15,21 0 0,-22 0 16,22 0-16,-21 21 0,0 0 15,0-22-15,0 22 16,0 0-16,-1 0 0,1 0 0,0 0 16,0 0-16,0 0 15,0 22-15,-1-22 16,22 21-16,-21 0 0,21 0 16,0 0-16,0 0 15,-21 1-15,21-1 0,0 0 16</inkml:trace>
  <inkml:trace contextRef="#ctx0" brushRef="#br1" timeOffset="123086.35">16446 8678 0,'0'-21'0,"0"0"16,0 0 15,-21 21-31,0 0 31,21 21 32,0 0-48,0 0-15</inkml:trace>
  <inkml:trace contextRef="#ctx0" brushRef="#br1" timeOffset="123742.46">16362 9165 0,'21'0'78,"0"0"-62,-21 21 0,21-21-16,-21 22 15,21-22-15,-21 21 0,0 0 16,0 0-16,0 0 0,0 0 15,0 1 1,-21-22-16,0 21 16,0-21-16,0 0 15,0 0 1,-1 0-16,22-21 31,0-1-15,0 1-16,0 0 15,22 21 1,-1 0-16,0 0 16,-21-21-16,21 21 0,0 0 15,0 0-15,1 21 16,-1-21-16,-21 21 0,0 0 16,0 1-16,21-1 0,-21 0 15,0 0-15,0 0 16,-21 22-16,0-22 0,-1 0 0,-20 21 15,21-21-15,-21 1 0,-1 20 0,1-21 16,0 0-16,-22 22 16,22-22-16,-1-21 0,1 21 0</inkml:trace>
  <inkml:trace contextRef="#ctx0" brushRef="#br1" timeOffset="125673.98">14817 7959 0,'0'-21'93,"0"-1"-77,0 1-16,0 0 16,0 0-16,0 0 15,0 0-15,0-1 16,0 1-16,0 0 0,0 0 15,-22 0-15,22 0 0,0-1 16,0 1-16,0 0 16,-21 0-16,21 0 0,-21 0 15,21-1-15,0 1 0,0 0 0,-21 0 16,21 0-16,-21 0 0,21-1 16,-21 1-16,21 0 0,0 0 0,-22 0 15,22 0-15,-21-1 0,21 1 0,-21 0 16,21 0-16,0 0 0,-21-22 15,0 22-15,21 0 0,0 0 0,-21 0 16,-1 0-16,1 21 0,21-22 16,-21 1-16,0 0 0,21 0 0,-21 0 15,21 0-15,-21 21 0,-1-22 0,1 1 16,21 0-16,-21 21 0,0-21 16,21 0-16,-21 0 0,0 21 15,-1-22-15,22 1 0,-21 21 0,0-21 16,0 0-16,0 0 15,0 0-15,-1-1 0,1 22 0,21-21 16,-21 0-16,0 21 0,0-21 16,0 0-16,-1 21 0,1-21 0,0 21 15,0-22-15,0 22 0,0 0 0,-1-21 16,1 0-16,0 21 0,-21 0 16,21-21-16,-1 21 0,-20 0 0,21 0 15,0-21-15,-22 21 0,22 0 16,0 0-16,-21 0 0,21-21 0,-22 21 15,22 0-15,0 0 0,-21 0 16,20 0-16,1 0 0,-21 0 16,21 0-16,0 0 0,-22 0 0,22 0 15,-21 0-15,21 0 0,-22 0 16,1 0-16,21 0 0,-22 0 0,22 0 16,-21 0-16,21 21 0,-22-21 15,22 0-15,0 0 0,0 21 0,0-21 16,0 0-16,-22 21 0,22-21 0,0 21 15,0-21-15,-22 21 0,22 1 16,0-22-16,0 21 0,-21 0 0,20-21 16,1 21-16,-21 0 0,21 0 15,-22 1-15,22-22 0,-21 21 16,21 0-16,-22 0 0,22 0 0,0 0 16,-21 1-16,21-1 0,-22 0 15,22 0-15,0 0 0,-21 0 0,20 1 16,1-1-16,-21 0 0,21 0 0,0 0 15,-1 0-15,-20 1 0,21-1 16,0 0-16,0 21 0,-1-21 0,22 1 16,-21-1-16,0 21 0,0-21 15,0 0-15,21 1 0,-21-1 0,-1 0 16,22 0-16,-21 0 0,0 0 16,0-21-16,21 22 0,-21-22 15,0 21-15,21 0 0,-22-21 16,1 0 78,21-21-94</inkml:trace>
  <inkml:trace contextRef="#ctx0" brushRef="#br1" timeOffset="126345.6">11515 7006 0,'0'0'0,"0"-21"16,0 42 31,0 0-32,0 1-15,0-1 0,0 0 0,0 0 16,-22 21-16,22-20 0,0 20 16,-21-21-16,21 21 0,-21-20 15,21-1-15,0 21 0,0-21 0,-21 0 16,0 1-16,21-1 0,-21 0 15,21 0-15,-22-21 16,22 21-16,-21-21 0,0 0 16,21 21 15,21-21-15,0 0-16,1 0 15,-1 0-15,0 0 0,0 0 16,0 0-16,0 0 0,1 22 0,-1-22 15,0 0-15,0 0 16,0 0-16,0 0 0,1 0 0,-1 21 16,0-21-16,0 0 0,0 0 0,-21 21 15,21-21-15,1 0 16,-22 21 0,0 0 15,0 0-16,0 1 1</inkml:trace>
  <inkml:trace contextRef="#ctx0" brushRef="#br1" timeOffset="127074.18">12404 8594 0,'21'0'78,"0"0"-78,0 0 16,0 0-16,0 0 0,1 0 0,-1 0 15,0 0-15,0 0 0,0 0 0,0 0 16,22 0-16,-22 0 0,0 0 15,0 0-15,0 0 0,1 0 0,-1 0 16,0 0-16,0 0 0,0 0 16,-42 0 46,0 0-46,0 0-1</inkml:trace>
  <inkml:trace contextRef="#ctx0" brushRef="#br1" timeOffset="127517.93">12382 8911 0,'22'21'0,"-1"-21"0,0 0 16,0 0-16,0 0 0,0 0 15,1 0-15,-1 0 16,0 0-16,0 0 0,0 0 0,0 0 16,22 0-16,-22 0 0,0 0 0,0 0 15,22 0-15,-22 0 0,0 0 16,0 0-16,0 0 0,0 0 0,1 0 15,-1-21-15,0 21 16,0 0 0,-21-21-16,-21 21 15,0 0 1,0 0-16</inkml:trace>
  <inkml:trace contextRef="#ctx0" brushRef="#br1" timeOffset="128978.1">11091 8657 0,'21'0'31,"-21"-21"-15,22 21-16,-22-21 15,0 0-15,0 0 16,0-1-16,0 1 16,0 0-1,-22 0-15,1 21 0,21-21 16,-21 21-16,0 0 0,0-21 16,0 21-16,21-22 0,-22 22 0,1 0 15,0 0-15,0 0 0,0 0 0,0 0 16,-22 0-16,22 0 0,0 0 15,0 22-15,-22-22 0,22 21 0,0 0 16,-21-21-16,21 21 0,-1 0 0,1 0 16,0 1-16,0-1 15,0 0-15,0 0 0,-1 0 0,22 22 16,0-22-16,-21 21 0,21-21 0,-21 22 16,21-22-16,0 21 0,0-21 15,0 22-15,0-22 0,-21 0 0,21 21 16,0-21-16,0 1 0,0-1 0,0 0 15,0 0-15,0 0 0,0 0 16,0 1-16,21-22 0,-21 21 16,21-21-16,0 21 15,1-21-15,-1 0 0,0 0 16,0 0-16,0 0 16,0 0-16,1-21 15,-1 0-15,0 21 0,21-22 0,-21 1 16,1 21-16,-1-21 0,0 0 15,0 0-15,0 0 0,22-1 0,-22 1 16,0-21-16,-21 21 0,21-22 0,0 22 16,0-21-16,1 21 0,-22-22 15,21 22-15,0-21 0,-21 21 0,21 0 16,0-1-16,0-20 0,-21 21 0,0 0 16,22 0-16,-1-1 15,-21 1-15,0 0 0,0 0 16,21 21-16,-21-21 0,0 42 62,0 0-62,0 0 16,0 0-16,0 1 16,0-1-16,0 0 0,0 0 15,0 0-15,0 22 0,0-22 0,0 21 16,0-21-16,0 22 0,21-1 15,-21-21-15,0 21 0,0 1 0,21-1 16,0-21-16,1 22 0,-22-22 0,21 21 16,0-21-16,0 0 0,21 1 15,-20-1-15,-1 0 0,0-21 16,21 21-16,-21-21 0,1 0 0,-1 0 16,0 0-16,21 0 0,-21 0 0,1 0 15,-1 0-15,0 0 0,-21-21 16,21 21-16,-21-21 0,21 21 0,-21-21 15,0-1-15,0 1 0,0 0 16,21 0-16</inkml:trace>
  <inkml:trace contextRef="#ctx0" brushRef="#br1" timeOffset="137630.94">14372 9525 0,'0'0'0,"-21"0"0,0 21 0,0-21 15,-1 0-15,1 0 0,0 0 16,0 0-16,0 0 0,0 21 16,-1-21-16,1 0 0,0 0 0,0 0 15,0 0-15,0 0 0,-1 22 0,1-22 16,0 0-1,0 0-15,21 21 32,21-21-17,0 0 1,0 0-16,22 0 0,-22 0 0,42 0 16,-20 0-16,-1 0 0,22 0 0,-1 0 15,1 0-15,-22 0 0,21 0 16,1 0-16,-22 0 0,22-21 0,-1 21 15,-20 0-15,20 0 0,-21-22 0,22 22 16,-22 0-16,1-21 0,-1 21 16,0-21-16,-21 21 0,22 0 0,-22 0 15,0-21-15,0 21 0,0 0 0,1 0 16,-1 0-16,0 0 0,-42 0 62,0 0-62,-1 0 0,1 0 16,0 0-16,0 0 16,0 0-16,0 21 0,-1-21 0,1 0 15,-21 0-15,21 0 0</inkml:trace>
  <inkml:trace contextRef="#ctx0" brushRef="#br1" timeOffset="137993.73">14160 9694 0,'0'0'0,"-42"22"0,21-22 0,0 0 0,-22 0 16,22 0-16,0 0 0,0 0 16,42 0-1,0 0 1,22 0-16,-1 0 0,0 0 0,1 21 15,20-21-15,1 0 0,-1 0 16,1 0-16,-1 0 0,1 0 0,-1 0 16,-21 0-16,22 0 0,-1 0 0,-20 0 15,-1 0-15,22 0 0,-22 0 0,0 0 16,1 0-16,-1-21 16,-21 21-16,21 0 0,-20 0 0,-1 0 15,0 0-15,0 0 0,0 0 16,-21-22-1,-21 22 1,0 0-16,0 0 16,21-21-16,-21 21 0,-1 0 0</inkml:trace>
  <inkml:trace contextRef="#ctx0" brushRef="#br1" timeOffset="157945.7">10922 10922 0,'0'-21'0,"0"0"16,21 21-16,-21-21 0,0-1 16,0 1-16,0 0 15,0 0-15,0 0 16,0 0-16,0 42 47,0 0-47,0 0 0,0 21 0,0 1 15,-21-22-15,21 42 0,-21-20 16,0 20-16,21 1 0,-22-1 0,1 1 16,0-1-16,0 1 0,21-1 0,-21-20 15,0 20-15,-1-21 16,1 1-16,21-1 0,-21 0 0,0-20 15,21-1-15,0 0 0,-21 0 0,21 0 16,-21 0-16,-1-21 16,1 0-1,21-21-15,0 0 16,0 0-16,0 0 0,0 0 16,0-22-16,0 22 0,0 0 0,0-21 15,21 20-15,1 1 0,-1-21 0,0 21 16,21 0-16,-21-22 0,22 22 15,-1 0-15,0 0 0,1 21 0,-1-21 16,0 21-16,22 0 0,-22 0 16,1 0-16,-1 21 0,0 0 0,1-21 15,-22 42-15,0-21 0,0 1 16,0 20-16,-21-21 0,0 21 0,0-20 16,0 20-16,-21 0 0,0-21 0,-21 22 15,-1-1-15,22-21 0,-21 0 16,-22 22-16,22-22 0,0 0 0,-1-21 15,1 21-15,0-21 0,-1 0 0,1 0 16,0 0-16,-1 0 0,1 0 16,21 0-16,-22-21 0,22 21 0,21-21 15,-21 0-15,21 0 16,0-1-16,0 1 16,0 0-16,0 0 0,21 21 0,0-21 15,1 21-15,-1-21 0,0-1 0,21 22 16,-21-21-16,22 21 0,-1 0 0</inkml:trace>
  <inkml:trace contextRef="#ctx0" brushRef="#br1" timeOffset="158281.51">12086 11472 0,'-21'0'16,"42"0"15,0 0-15,0 0-16,1 0 0,20 0 0,-21 0 15,0 0-15,0 0 0,1 0 0,-1 0 16,0 0-16,0 0 16,0 0-16,0 0 0,1 0 0,-1 0 15,0 0-15,-21 22 32</inkml:trace>
  <inkml:trace contextRef="#ctx0" brushRef="#br1" timeOffset="158479.4">12107 11726 0,'0'0'0,"0"22"16,0-1 0,21-21-1,1 0-15,-1 0 0,0 0 16,0 0-16,0 0 0,0 0 15,1 0-15,20 0 0,-21 0 0,0-21 16,0 21-16,1-22 0,-1 22 0</inkml:trace>
  <inkml:trace contextRef="#ctx0" brushRef="#br1" timeOffset="159142.45">13991 11134 0,'0'0'0,"0"-21"0,0-1 15,0 1 1,0 42 31,0 1-47,0-1 16,21-21 15,0 0-31,1 0 15,-1 0-15,0-21 0,-21-1 16,21 1-16,0 0 16,-21 0-16,0 0 15,0 0-15,0-1 0,-21 22 16,0 0-16,0 0 16,0 0-16,-1 0 0,1 0 15,0 0-15,0 22 0,0-1 16,0 0-16,21 0 0,-22 0 0,22 22 15,-21-22-15,21 0 0,0 21 16,0-21-16,0 1 0,0 20 0,0-21 16,0 0-16,0 22 0,0-22 0,21 0 15,1 0-15,-22 0 0,42-21 16,-21 21-16</inkml:trace>
  <inkml:trace contextRef="#ctx0" brushRef="#br1" timeOffset="159702.32">14711 11240 0,'0'0'16,"-21"0"-1,-1 0-15,1 0 0,0 0 16,0 21-16,0 0 0,0 21 15,-1-21-15,1 22 0,0-22 0,0 21 16,0 1-16,0-1 0,-1 0 0,-20 1 16,21-1-16,0-21 0,0 21 15,-1 1-15,22-22 0,-21 21 16,21-21-16,-21 1 0,21-1 0,0 0 16,0 0-1,21-42 1,0 0-16,1 0 0,-1-1 15,0 1-15,0-21 0,-21 21 16,21-22-16,0 1 0,1 0 0,-1 21 16,0-22-16,0-20 0,0 20 0,0 1 15,1 0-15,-1 21 0,0-22 16,0 22-16,-21 0 0,21 0 0,0 0 16,1 21-16,-1 0 0,0 0 15,0 21 1,-21 21-16,21-21 0,0 22 0,-21-22 15,0 21-15,0 0 0,22 1 0,-22-1 16,0 0-16,0 1 0,0-1 16,0-21-16,0 22 0,0-1 0,0-21 15,0 21-15,0-20 0,0-1 0,0 0 16,0 0-16,0 0 0,0 0 16,0 1-16,-22-44 31,1 22-31,21-21 15</inkml:trace>
  <inkml:trace contextRef="#ctx0" brushRef="#br1" timeOffset="159896.21">14309 11790 0,'21'0'31,"0"0"-31,0-21 0,0 21 0,0-21 15,22 21-15,-22 0 0,0 0 16,21-22-16,-20 22 0,20 0 0,-21 0 16,0-21-16,0 21 0,1 0 0,-1-21 15,0 0-15,0 21 0,0-21 16,0 0-16</inkml:trace>
  <inkml:trace contextRef="#ctx0" brushRef="#br1" timeOffset="160286.1">15409 11218 0,'0'0'0,"0"22"47,-21-1-32,0-21 1,21 21-16,-21-21 0,21-21 31,0 0-31,0-1 16,0 1-16,0 0 0,0 0 16,0 0-16,21 0 15,0-1-15,-21 1 0,21 0 16,0 21-16,1 0 0,-1 0 15,0 0-15,0 21 16,-21 0-16,21 1 0,-21 20 0,0 0 16,0-21-16,0 22 0,0-1 15,0 0-15,-21 1 0,0-1 16,0 0-16,0-20 0,-1-1 0,-20 21 16,21-21-16,0-21 0</inkml:trace>
  <inkml:trace contextRef="#ctx0" brushRef="#br1" timeOffset="160628.01">16722 11472 0,'0'-21'31,"0"0"-31,0 0 16,0 0-16,0 0 16,0-1-1,0 1-15,0 42 47,0 1-47,0-1 16,0 0-16,0 0 0,0 0 15,0 0-15</inkml:trace>
  <inkml:trace contextRef="#ctx0" brushRef="#br1" timeOffset="160869.87">16722 11938 0,'0'0'0,"0"42"15,0-20-15,0-1 0,0 0 16,0 0-16,0 0 16,0 0-16,0 1 0,0-1 15,0 0-15,0 21 0,-22-21 0,1 1 16,0-1-16,-21 0 0,21 0 0,-22 21 15,22-20-15,-21-1 0,-1 0 16,1 0-16,-21 0 0,20 0 0,1 1 16,-22-1-16,22 0 0,0-21 15</inkml:trace>
  <inkml:trace contextRef="#ctx0" brushRef="#br1" timeOffset="161634.01">13504 12425 0,'21'0'94,"1"0"-94,20 0 15,0 0-15,22 0 0,-22 0 0,22 0 16,20 0-16,-20 0 0,20 0 0,1-21 16,21 21-16,-21 0 0,-1 0 15,22 0-15,-21 0 0,-1 0 0,1 0 16,-21 0-16,20 0 0,-20 0 0,-1 0 16,-20 0-16,-1 0 0,0 0 0,1 0 15,-22 0-15,0 0 0,0 0 16,-21-21 15,-21-1-15,0 22-16,0-21 0,21 0 15,-22 0-15,1 0 0,21 0 0</inkml:trace>
  <inkml:trace contextRef="#ctx0" brushRef="#br1" timeOffset="162341.62">14584 10880 0,'0'-21'31,"21"-1"-31,-21 1 16,0 0-16,0 0 15,0 0-15,0 0 0,0-1 0,0 1 16,-21 0-16,0-21 0,-1 21 15,1-22-15,0 22 0,-21-21 0,-1-1 16,1 22-16,-21-21 0,20 0 0,-20 20 16,-22-20-16,22 21 0,-22 0 15,21 0-15,-20-1 0,-1 1 16,0 0-16,1 21 0,-22 0 0,21 0 0,-21 0 16,1 0-16,-1 0 0,0 21 15,0 0-15,21 22 0,-20-22 0,-1 21 16,0 1-16,0-1 0,21 0 0,-20 1 15,20-1-15,0 0 16,1 1-16,20-22 0,1 21 0,-1-21 16,22 22-16,-22-22 0,43 0 0,-21 0 15,21 0-15,-22 0 0,22 1 16,0-22-16,21 21 0,-21-21 16,21-21 30,21-1-46,-21 1 16</inkml:trace>
  <inkml:trace contextRef="#ctx0" brushRef="#br1" timeOffset="162706.54">11557 10414 0,'0'0'0,"0"-21"0,0-21 16,0 20-16,0 44 31,0-1-31,0 0 16,-21 0-16,21 0 0,-21 0 0,-1 22 16,1-22-16,0 21 0,21-21 0,-21 22 15,0-1-15,0-21 0,-1 0 16,1 22-16,0-22 0,21 0 15,-21 0-15,42-21 32,0 0-17,0 0-15,22 0 0,-22 0 16,0 0-16,21 0 0,-20 0 0,20 0 16,-21 0-16,21 0 0,1 0 15,-1 0-15,-21 21 0,22-21 0,-22 0 16,0 22-16,0-22 0,0 21 0,-21 0 15</inkml:trace>
  <inkml:trace contextRef="#ctx0" brushRef="#br1" timeOffset="164944.54">10075 9440 0,'0'0'0,"-21"0"0,0 0 16,0 0-16,0 0 0,-1 0 16,1 0-1,42 0 32,1 0-47,-1 0 0,0 22 0,0-22 16,21 0-16,1 0 0,-22 0 0,21 0 15,1 0-15,-1 0 0,21 0 16,-20 0-16,20 0 0,-20 0 0,20 0 16,1 0-16,-1 0 0,1 0 0,-22 0 15,21 0-15,1 0 0,-22 0 16,22 0-16,-22 0 0,0 0 0,1 0 15,-1 0-15,-21 0 0,22 0 0,-22 21 16,0-21-16,0 0 0,0 0 0,0 0 16,-42 21 31,0-21-32,0 0-15,0 0 0,0 0 16,-1 21-16,1-21 0</inkml:trace>
  <inkml:trace contextRef="#ctx0" brushRef="#br1" timeOffset="165473.23">9991 9694 0,'0'0'0,"-22"0"15,1 0 1,42 0 15,1 0-31,-1 0 16,0 0-16,0 0 0,0 0 0,22 0 16,-1 0-16,0 0 0,1 0 0,-1 0 15,0 0-15,1 0 0,20 0 0,-21 0 16,22 0-16,-22 0 0,22 0 15,-1 0-15,-20 0 0,20 0 0,-21 0 16,1-21-16,-1 21 0,0 0 0,1 0 16,-22 0-16,21 0 0,-21 0 15,1 0-15,-1 0 0,0 0 0,0 0 16,0 0-16</inkml:trace>
  <inkml:trace contextRef="#ctx0" brushRef="#br1" timeOffset="166561.65">10054 12531 0,'-21'0'15,"42"0"17,0 0-32,22 0 15,-22 0-15,21 0 0,0 0 16,1 0-16,-1-21 0,22 21 16,-22 0-16,21 0 0,1 0 0,-1 0 15,1 0-15,-1 0 0,1 0 16,-1 0-16,1 0 0,-1 0 0,-20 0 15,20 0-15,-20 0 0,-1 0 0,0 0 16,1 21-16,-1-21 0,-21 0 0,0 0 16,0 0-16,1 0 0,-1 0 15,0 0-15,-42 0 47,0 0-47,-1 0 0,1 0 16,0 0-16</inkml:trace>
  <inkml:trace contextRef="#ctx0" brushRef="#br1" timeOffset="167049.57">10012 12679 0,'0'0'0,"42"0"0,-21 0 15,22 0-15,20 0 0,-21 0 16,1 0-16,-1 0 0,22 0 0,-22 0 15,21 0-15,-20 0 0,-1 0 0,22 0 16,-22 0-16,0-21 0,22 21 16,-22 0-16,0 0 0,-20 0 0,20 0 15,0-21-15,-21 21 0,1 0 0,-1 0 16,0 0-16,0 0 0,-21-22 0,21 22 16,-21-21-1</inkml:trace>
  <inkml:trace contextRef="#ctx0" brushRef="#br1" timeOffset="170990.34">8340 14542 0,'0'0'16,"0"21"-16,-22 0 16,44-42 15,-1 21-31,0-21 15,0-1-15,21-20 0,-20 21 16,-1 0-16,21-22 0,-21 22 0,22-21 16,-22 21-16,21-22 0,-21 1 15,0 21-15,1 0 0,-1-22 0,-21 22 16,0-21-16,0 21 0,0 0 16,0-1-16,0 1 0,-21 0 15,-1 21-15,1 0 0,0 0 0,0 0 16,-21 0-16,20 0 0,-20 0 15,21 21-15,-21 0 0,20 1 0,1-1 16,0 0-16,-21 0 0,42 21 0,-21-20 16,-1 20-16,1 0 0,21 1 15,0-1-15,0 0 0,0 1 0,0-22 16,0 21-16,0 0 0,0-20 16,0 20-16,21-21 0,1 0 15,-1 0-15,0-21 0,21 22 0,-21-22 16,22 0-16,-1 0 0,0 0 15,1 0-15,-1-22 0,0 1 0,22 21 16,-22-21-16,1 0 0,20-21 0,-21 20 16,1 1-16,-1 0 0,0-21 15,-20 21-15,20-22 0,-21 22 0,0 0 16,0-21-16,-21 20 0,0 1 16,0 0-16,0 0 0,0 0 0,0 0 15,-21 42 16,0 0-31,0 0 0,21 0 16,-21 0-16,21 22 0,0-22 0,-21 21 16,-1-21-16,22 22 0,0-22 15,-21 21-15,21-21 0,-21 1 0,21-1 16,-21 0-16,21 0 0,0 0 16,0-42 15,0 0-31,0 0 0,21 0 15,-21-1-15,21 1 0,-21 0 0,21-21 16,1 21-16,-22-22 0,21 22 0,0-21 16,0 21-16,-21-1 0,21 1 15,0 0-15,1 21 0,-1 0 0,0 0 16,0 0-16,0 0 16,-21 21-16,21 0 15,1 1-15,-22 20 0,0-21 0,0 0 16,0 22-16,0-22 0,0 0 0,0 21 15,0-21-15,0 1 0,0-1 16,0 0-16,0 0 0,21-21 16,0 0-1,0-21-15,0 0 16,-21 0-16,0-1 0,21 1 0,1-21 16,-1 21-16,-21-22 0,21 22 15,0-21-15,0 21 0,-21 0 0,21-1 16,-21 1-16,0 0 0,22 0 15,-1 21-15,0 0 16,-21 21-16,21 0 16,-21 22-16,21-22 0,-21 0 15,0 21-15,0-21 0,0 22 16,0-22-16,0 21 0,21-21 0,1 1 16,-22 20-16,21-42 0,-21 21 15,21 0-15,0 0 0,0-21 0,0 0 16,1 0-16,-1 0 0,21 0 0,-21-21 15,0 0-15,22 0 0,-22 0 16,0-22-16,0 22 0,0-21 16,1 21-16,-1-22 0,0 1 0,-21 21 15,0-21-15,0 20 0,0 1 16,0 0-16,0 0 0,0 0 0,0 42 31,0 21-31,0-21 16,0 22-16,-21-1 0,21 0 0,-21 22 15,21-22-15,-22 22 0,22-1 0,0 22 16,-21-22-16,0 1 0,0 21 16,0-22-16,21 22 0,-21-1 0,-1 1 15,1 0-15,0-22 0,21 22 0,-21-22 16,0 1-16,21-1 0,-21-20 16,21 20-16,0-42 0,0 22 15,0-1-15,0-21 0,0 0 0,0-42 31,21 0-31,0 0 0,-21-21 16,21 20-16,0-20 0,-21-21 0,21 20 16,-21-20-16,22-1 0</inkml:trace>
  <inkml:trace contextRef="#ctx0" brushRef="#br1" timeOffset="171305.77">10012 14330 0,'0'0'0,"-21"-42"0,21 20 0,0 1 16,0 0-16,0 0 0,0 0 16,21 21-16,0-21 0,0-1 0,0 1 15,0 21-15,1 0 0,20 0 16,-21 0-16,21 0 0,-20 0 0,20 0 16,-21 21-16,0 1 0,0-1 0,1 0 15,-1 21-15,-21-21 0,0 22 16,0-1-16,0-21 0,0 22 0,0-22 15,-21 21-15,21-21 0,-22 22 16,1-22-16,0 0 0,0-21 16,-21 21-16,20-21 0,1 0 0,0 0 15,0 0-15,0 0 0,21-21 32,0 0-32,0 0 0,0-1 15,21 1-15,0-21 0,0 21 0</inkml:trace>
  <inkml:trace contextRef="#ctx0" brushRef="#br1" timeOffset="171562.13">10604 13864 0,'0'0'0,"-21"0"31,0 21-31,21 1 16,-21 20-16,21-21 0,0 21 0,0-20 15,-21 20-15,21 0 0,-21 22 16,21-22-16,-22 0 0,22 22 0,0-22 16,0 1-16,-21-1 0,21 0 0,0 1 15,0-22-15,-21 0 0,21 21 16,0-21-16,0 1 0,21-22 16,0 0-16,1 0 15,-1-22-15,-21 1 0,21 0 16</inkml:trace>
  <inkml:trace contextRef="#ctx0" brushRef="#br1" timeOffset="171937.92">10816 14245 0,'-21'0'0,"0"21"16,0-21-16,-1 22 15,1 20-15,21-21 0,-21 0 0,21 0 0,-21 22 16,21-22-16,-21 21 0,21-21 15,0 1-15,0 20 0,0-21 0,0 0 16,0 0-16,0 1 16,21-22-16,0 21 0,0-21 0,0 0 15,1 0-15,-1 0 0,0-21 16,0-1-16,0 1 0,0 21 0,1-21 16,20-21-16,-42 21 0,21-1 0,0 1 15,-21-21-15,0 21 0,0-22 16,0 22-16,0 0 0,0-21 0,0 21 15,-21 21-15,0-22 0,0 22 16,0 0-16,-1 0 0,1 0 0,0 0 16,0 0-16,0 0 0,0 22 0,-1-1 15,1 0-15,21 0 16,0 0-16,0 0 0,0 1 0,0-1 0,0 0 16,0 0-16,0 0 15,21-21-15,1 0 16,20 0-16</inkml:trace>
  <inkml:trace contextRef="#ctx0" brushRef="#br1" timeOffset="172573.55">11239 14266 0,'0'22'31,"-21"-1"-15,0 0-16,21 0 15,0 21-15,-21-20 0,21-1 0,-21 21 16,21-21-16,-21 22 0,21-22 0,0 0 16,0 0-16,0 0 0,0 0 15,0 1-15,21-22 0,0 0 16,0 0-16,0 0 0,22 0 0,-22-22 16,21 22-16,-21-21 0,0 0 15,22 0-15,-22-21 0,0 20 0,0-20 16,0 21-16,1-21 0,-1 20 0,-21 1 15,0-21-15,21 21 16,-21 0-16,0-1 0,0 1 16,0 42-1,0 1 1,-21-1-16,21 21 0,-21-21 0,21 22 16,0-1-16,0 21 0,-22-20 0,22 20 15,-21-20-15,21 20 0,0 1 16,-21-1-16,21 1 0,0-1 0,-21 22 15,21-22-15,0 22 0,-21-22 0,21 22 16,0-21-16,0-1 0,0 22 16,-21-22-16,-1 1 0,22-1 0,-21 1 15,0 20-15,0-20 0,0-22 16,0 22-16,-1-22 0,22 0 0,-21 1 16,0-22-16,0 0 0,0 0 15,0 0-15,-1-21 0,1 0 0,0 0 16,0 0-16,21-21 0,-21 0 0,21-21 15,-21-1-15,21 1 0,0 0 16,0-22-16,0 1 0,0-1 0,21 1 16,0-1-16,0-20 0,-21 20 0,21-21 15,22 1-15,-22 20 0,0-20 16,0 20-16,0-21 0,22 22 0,-22-1 16,21 1-16,-21 21 0,0-22 0,22 22 15,-22-1-15,0 1 0,21 0 16,-20-1-16,-1 1 0,0 21 15</inkml:trace>
  <inkml:trace contextRef="#ctx0" brushRef="#br1" timeOffset="173113.75">11705 14436 0,'21'0'47,"0"-21"-32,1 21-15,-1-22 0,0 22 16,-21-21-16,21 21 0,0-21 16,0 0-16,1 21 0,-22-21 0,0 0 15,0-1 1,-22 22 0,1 0-16,0 22 15,0-22-15,0 21 0,0 0 16,21 0-16,0 0 0,-22 0 0,22 22 15,0-22-15,0 0 0,0 0 16,0 0-16,0 1 0,0-1 0,0 0 16,22 0-16,-1-21 0,0 21 15,0-21-15,21 0 0,-20 0 16,-1 0-16,0 0 0,21-21 16,-21 0-16,22 21 0,-22-21 0,0 0 15,21-1-15,-20 1 0,-1 0 16,0-21-16,0 21 0,-21-1 0,0 1 15,0-21-15,0 21 0,0 0 0,0-1 16,0 1-16,-21 21 16,0 0-16,0 0 0,-1 21 15,1 1-15,21-1 0,-21 0 16,21 0-16,0 0 0,0 22 16,0-22-16,0 21 0,0-21 15,0 0-15,0 1 0,0-1 0,0 0 16,0 0-16,21 0 0,-21 0 15,21-21-15,1 0 0,-1 0 16,0 0-16,0 0 0,0 0 0,0-21 16,22 21-16,-22-21 0</inkml:trace>
  <inkml:trace contextRef="#ctx0" brushRef="#br1" timeOffset="173361.72">12785 13991 0,'0'0'0,"0"-21"0,-22 21 16,1 0 0,0 21-16,21 0 0,-21 1 15,0 20-15,21-21 0,0 21 0,-21 1 16,-1-1-16,1 0 0,21 1 0,0 20 16,-21-20-16,0-1 0,21 0 15,-21 1-15,21-1 0,0-21 0,0 21 16,0-20-16,0-1 0,0 0 15,0-42 17,21 21-32</inkml:trace>
  <inkml:trace contextRef="#ctx0" brushRef="#br1" timeOffset="173761.86">12573 14097 0,'0'0'0,"0"-21"0,0 0 15,0 0-15,0-1 0,0 1 16,21 0-16,0 21 0,0 0 16,1 0-16,20 0 0,-21 0 15,21 0-15,-20 21 0,20 0 0,-21 1 16,21-1-16,-20 21 0,20 0 0,-21 1 16,0-1-16,-21 22 0,0-22 15,21 0-15,-21 22 0,0-22 0,0 0 16,0 1-16,0-1 0,0-21 15,0 0-15,0 1 0,0-1 16,0 0-16,-21-21 0,21-21 31,0 0-31,0-1 0,0-20 16,21 21-16,1-21 0,-1-22 0,0 22 16,0-22-16,0 22 0,0-22 0,1 1 15,-1 21-15,0-1 0,0 1 16,0 0-16,0 20 0,-21-20 0,22 42 15,-1-21-15,-21 0 0,21 21 16,0 0-16,-21 21 16,0 0-16,0 0 0,0 0 15,21 1-15,-21-1 0,0 0 0,0 21 16</inkml:trace>
  <inkml:trace contextRef="#ctx0" brushRef="#br1" timeOffset="175053.37">13568 14605 0,'0'0'0,"21"-21"0,0 0 0,0 0 15,-21-1-15,21 1 0,-21-21 16,22 21-16,-22-22 0,0 1 16,0 21-16,0-21 0,0-1 0,0 22 15,0 0-15,0 0 0,-22 21 16,1 0-16,0 0 15,0 0-15,-21 21 0,20 0 0,1 0 16,-21 0-16,21 22 0,0-1 0,-22 0 16,22-20-16,0 20 0,21 0 15,0-21-15,-21 22 0,21-22 0,0 21 16,0-21-16,0 1 0,21-1 16,0-21-16,21 0 15,-20 0-15,-1 0 0,0 0 16,0-21-16,21-1 0,-20 22 0,-1-21 15,21-21-15,-21 21 0,0 0 16,1-22-16,-1 1 0,0 0 0,-21 20 16,0-20-16,0 0 0,21 21 0,-21-1 15,0 1-15,0 0 0,-21 21 32,21 21-32,-21 0 0,21 1 0,0 20 15,0-21-15,0 21 0,0-20 16,0 20-16,0-21 0,0 0 0,0 22 15,0-22-15,21 0 16,0 0-16,0-21 0,0 0 16,1 0-16,-1 0 0,0 0 0,0 0 15,0 0-15,22-21 0,-22 0 0,0 0 16,0-1-16,0-20 0,0 21 16,1-21-16,-22 20 0,0-20 0,0 0 15,0 21-15,21-22 0,-21 22 0,0 0 16,0 0-16,-21 42 31,21 0-31,-22 0 0,22 22 16,0-1-16,-21-21 0,21 21 15,-21 1-15,21-22 0,-21 21 16,21-21-16,0 22 0,0-22 0,0 0 16,0 0-16,0 0 15,0-42 1,0 0-1,21 0-15,0 0 0,-21 0 16,21-22-16,1 22 0,-22-21 0,21-1 16,0 1-16,0 21 0,-21-21 0,21 20 15,-21-20-15,0 21 0,21 0 16,1 21-16,-1 0 16,-21 21-16,0 0 15,0 0-15,0 0 0,0 22 16,0-22-16,0 21 0,0 1 15,0-22-15,0 21 0,0-21 0,21 0 16,-21 22-16,21-22 0,0 0 16,-21 0-16,21-21 0,1 0 15,-1 0-15,0 0 0,0 0 16,0-21-16,0 0 0,1 0 0,-1 0 16,0-1-16,0-20 0,0 21 15,0-21-15,1-1 0,-1 22 0,0-21 16,-21 21-16,21-22 0,0 22 0,-21 0 15,0 0-15,21 21 16,-21 21 0,0 0-16,0 0 15,0 0-15,0 22 0,0-22 16,0 21-16,0-21 0,0 22 0,0-22 16,0 0-16,0 21 0,0-20 0,22-1 15,-22 0-15,21 0 0,0-21 16,0 21-16,0-21 0,22 0 0,-22 0 15,0 0-15,21 0 0,-21 0 0,1 0 16,20-21-16,0 21 0,-21-21 16,22 0-16,-22 0 0,0-1 0,0-20 15,22 21-15,-22-21 0,-21 20 16,0-20-16,21 21 0,-21-21 0,0 20 16,0 1-16,0 0 0,-21 21 15,0 0-15,-1 0 16,1 0-16,0 0 0,0 21 0,21 22 15,0-22-15,0 0 0,-21 21 16,21-21-16,0 22 0,0-22 0,0 0 16,0 21-16,0-20 0,0-1 0,21 0 15,0 0-15,0 0 0,0-21 16,22 21-16,-22-21 0,21 0 0,-21 0 16,22 0-16,-1 0 0,0 0 0,1 0 15,-1 0-15,0-21 0</inkml:trace>
  <inkml:trace contextRef="#ctx0" brushRef="#br1" timeOffset="175337.22">16298 14224 0,'0'0'0,"21"0"32,1 0-32,-1 0 15,0 0-15,21 0 0,-21 0 16,22 0-16,-22 0 0,0 0 0,21 0 16,-20 0-16,-1 0 0,0 0 0,0 0 15,0 0-15</inkml:trace>
  <inkml:trace contextRef="#ctx0" brushRef="#br1" timeOffset="175517.63">16362 14436 0,'0'0'0,"-21"21"0,21 0 0,0 0 31,21-21-31,0 0 0,0 0 15,21 0-15,-20 0 0,-1 0 0,21 0 16,-21 0-16,0 0 0,1 0 16,-1 0-16,0-21 0,0 21 0,0 0 15,0-21-15,1 21 0,-22-21 16,0 0-16</inkml:trace>
  <inkml:trace contextRef="#ctx0" brushRef="#br1" timeOffset="176162.54">17928 13399 0,'0'0'0,"0"-22"15,0 1-15,-21 21 32,0 0-32,21 21 15,-21-21-15,-1 22 0,22-1 16,0 0-16,22-42 62,-1 21-62,-21-21 0,0-1 0,0 1 16,0 0-16,0 0 16,-21 21-1,-1 0 1,1 0-16,21 21 0,-21 0 15,0 0-15,0 1 0,21-1 0,0 21 16,0-21-16,-21 0 0,21 22 0,0-22 16,0 0-16,0 0 0,0 0 15,0 1-15,21-22 0,0 0 16,21 0-16,-21 0 0,1 0 0,-1 0 16,21-22-16</inkml:trace>
  <inkml:trace contextRef="#ctx0" brushRef="#br1" timeOffset="176514.85">18246 13356 0,'0'0'0,"-22"0"31,1 0-31,0 0 16,0 21-16,0 1 0,0-1 16,-1-21-16,1 21 0,21 0 0,-21 0 15,21 0-15,-21-21 16,21 22-16,0-1 15,21-21 1,0 0-16,0 0 0,1 0 16,-1-21-16,0 21 0,0-22 0,0 1 15,-21 0-15,0 0 16,0 0-16,0 0 16,-21 21-1,0 0-15,0 0 16,0 0-16,21 21 0,-22 0 15,1 0-15,0 0 0,21 0 16,0 1-16,0-1 0,-21 0 16,21 0-16,0 0 0,0 0 15,21-21-15,0 0 16</inkml:trace>
  <inkml:trace contextRef="#ctx0" brushRef="#br1" timeOffset="176858.17">18605 13547 0,'0'0'0,"22"0"47,-1 0-47,0-21 0,21 21 0,-21 0 16,22 0-16,-22 0 0,21 0 0,-21 0 16,22 0-16,-22 0 0,0 0 15,21 0-15,-20 0 0,-1 0 0,0 0 16,0 0-16,0 0 0</inkml:trace>
  <inkml:trace contextRef="#ctx0" brushRef="#br1" timeOffset="177230.04">18838 13568 0,'-21'0'16,"21"21"-1,-21-21-15,21 21 16,-21 0-16,21 1 0,0-1 16,0 0-16,0 0 0,0 0 0,0 22 15,0-22-15,21 0 0,-21 21 16,0 1-16,21-22 0,-21 21 0,0-21 16,0 22-16,0-22 0,0 21 0,0-21 15,0 22-15,0-22 0,-21 21 16,0-21-16,0 0 0,-1 1 15,1-1-15,0 0 0,0 0 0,0 0 16,0-21-16,-1 0 16,1 0-16,0 0 0,0 0 0,0 0 15,0-21-15,-1 21 0,1-21 0,0 0 16,0 0-16,0-1 0,21 1 16,-21 0-16,21 0 0,0 0 15,0 0-15,0-1 16,21 22-16,0-21 0,0 21 0,0 0 15,0-21-15,1 21 16,-1 0-16,21 0 0,-21-21 0,22 21 0</inkml:trace>
  <inkml:trace contextRef="#ctx0" brushRef="#br1" timeOffset="177601.83">19198 13907 0,'0'0'0,"-21"0"15,0 0 1,0 0-16,-1 0 0,1 0 0,0 21 16,0 0-16,0 0 15,0 0-15,21 0 0,-22 1 0,22 20 0,-21-21 16,21 0-16,-21 0 0,21 1 16,0-1-16,0 0 0,0 0 15,0 0-15,0 0 0,0 1 0,21-22 16,0 0-16,1 0 0,-1 0 0,21 0 15,-21 0-15,22 0 0,-22 0 16,21-22-16,-21 22 0,22-21 0,-22 0 16,0 0-16,21 0 0,-21 0 0,1-1 15,-1-20-15,-21 21 0,0-21 16,0 20-16,0-20 0,0 21 0,0-21 16,0 20-16,-21 22 0,-1-21 0,-20 21 15,21 0-15,0 0 0,0 0 16,-1 0-16,-20 0 0,21 0 0,21 21 15,-21 1-15,0-22 16</inkml:trace>
  <inkml:trace contextRef="#ctx0" brushRef="#br1" timeOffset="178106.54">19706 13568 0,'0'0'15,"0"-42"-15,0 20 0,0 1 0,0-21 16,0 21-16,0 42 31,0 0-31,0 21 0,0-20 16,0 41-16,-21-21 0,21 1 0,-21 20 16,21-20-16,0 20 0,-21-21 15,-1 1-15,1 20 0,0-20 0,21-1 16,-21-21-16,21 21 0,-21 1 0,21-22 15,0 0-15,-21 0 0,21 0 16,0 1-16,0-44 31,0 1-31,21 0 16,0 0-16,-21-21 16,21 20-16,0 1 0,0-21 0,-21 21 15,22-22-15,-1 22 0,21-21 0,-21 21 16,0-22-16,22 22 0,-22 0 15,0 0-15,21 21 0,-20 0 0,-1 0 16,0 0-16,0 0 0,0 21 0,0 0 16,1 0-16,-22 1 0,21 20 15,-21-21-15,0 21 0,0-20 0,0 20 16,0-21-16,0 0 0,0 0 0,-21 22 16,21-22-16,-22 0 0,22 0 15,-21-21-15,21 21 0,0 1 16,21-22 15,-21-22-31,22 1 16</inkml:trace>
  <inkml:trace contextRef="#ctx0" brushRef="#br1" timeOffset="178578.27">20405 13928 0,'0'0'16,"-22"0"15,1 21-15,21 0-16,0 0 0,0 0 0,0 1 15,0-1-15,0 0 0,0 21 16,0-21-16,0 1 0,0-1 0,0 0 16,-21 0-16,21 0 0,0 0 0,-21 1 15,21-1-15,-21 0 0,21 0 16,-21-21-1,21-21 1,0 0-16,0 0 16,0-1-16,0 1 0,0 0 0,0 0 15,21 0-15,0-22 0,0 22 0,0-21 16,0 21-16,1-22 0,20 1 16,0 21-16,-21 0 0,22-22 15,-1 22-15,0 21 0,1-21 0,-1 21 16,-21 0-16,22 0 0,-22 21 0,21-21 15,-21 43-15,0-22 0,1 0 16,-22 0-16,0 21 0,0-20 0,0 20 16,0-21-16,0 21 0,0-20 0,-22 20 15,22-21-15,-21 0 0,0 0 16,0 1-16,0-1 0,21 0 16,-21-21-16,-1 0 0,22-21 31,0 0-16,0-1-15</inkml:trace>
  <inkml:trace contextRef="#ctx0" brushRef="#br1" timeOffset="178966.04">21399 13166 0,'0'21'32,"0"0"-17,0 0-15,0 0 0,0 1 16,-21-22-16,21 21 16,-21-21-1,21-21 1,0-1-1,0 1-15,0 0 16,0 0-16,0 0 0,21 0 0,0 21 16,-21-22-16,22 22 15,-1 0 1,0 0-16,-21 22 16,0-1-16,0 0 0,0 0 0,0 0 15,0 0-15,0 1 0,0-1 16,-21 0-16,0 0 0,21 0 15,-22 0-15,22 1 16</inkml:trace>
  <inkml:trace contextRef="#ctx0" brushRef="#br1" timeOffset="179329.84">21696 13187 0,'0'21'32,"0"0"-17,0 0-15,0 1 32,0-44-17,0 1 1,0 0-16,0 0 15,0 0 1,21 21-16,0-21 0,0 21 16,0 0-16,1 0 31,-22 21-31,0 0 0,0 0 0,0 0 16,0 0-16,0 1 0,0-1 15,-22 21-15,1-21 0,0 0 0,0 1 16,0-1-16,0 0 0,-1 0 0,1 0 15,21 0-15</inkml:trace>
  <inkml:trace contextRef="#ctx0" brushRef="#br1" timeOffset="179702.62">22839 13991 0,'0'-21'16,"-21"21"93</inkml:trace>
  <inkml:trace contextRef="#ctx0" brushRef="#br1" timeOffset="179949.48">22775 14288 0,'0'0'0,"0"21"0,0 0 16,0 0-16,0 0 0,0 0 15,-21 1 1,21-1-16,-21 0 0,0 0 0,21 21 16,-21-20-16,-1-1 0,1 0 0,0 21 15,0-21-15,-21 1 0,20-1 0,-20 0 16,0 0-16,-1 0 0</inkml:trace>
  <inkml:trace contextRef="#ctx0" brushRef="#br1" timeOffset="182009.86">18288 14838 0,'-21'0'16,"0"-21"-1,-1 21-15,44 0 94,-1 0-78,21 0-16,-21 0 0,0 0 15,22 0-15,-22 0 0,21 0 0,22 0 16,-22 0-16,0 0 0,22 0 16,-1 0-16,1 0 0,-1 0 0,1 21 15,-1-21-15,22 0 0,-21 0 0,-1 21 16,22-21-16,-22 0 0,22 21 15,-22-21-15,22 0 0,-21 0 0,-1 21 16,22-21-16,-22 0 0,1 0 16,-1 0-16,-20 22 0,20-22 0,1 0 15,-22 0-15,0 0 0,1 0 0,-1 0 16,0 21-16,-21-21 0,22 0 16,-22 0-16,0 0 15,0 0-15,-42 0 31,0 0-15,-21 0-16,20 0 0,1 0 0,-21 0 16,0 0-16,-1 0 0,1 0 15,0 0-15,-22 0 0,22 0 0</inkml:trace>
  <inkml:trace contextRef="#ctx0" brushRef="#br1" timeOffset="182394.65">18309 14986 0,'0'0'0,"-42"0"0,-1 0 0,1 0 16,21 0-16,-21 0 0,20 0 0,1 0 16,0 21-16,0-21 15,42 0 1,0 0-16,22 0 0,-1 0 0,0 0 15,22 0-15,-1 0 16,22 0-16,-22 0 0,22 21 0,0-21 16,-1 0-16,1 0 0,0 0 0,-1 0 15,-20 0-15,21 0 0,-1 0 16,1 22-16,0-22 0,-1 0 0,-20 0 16,20 0-16,-20 0 0,-1 0 0,1 0 15,-1 0-15,-20 0 0,-1 0 16,0 0-16,1 0 0,-22 0 0,0 0 15,0 0-15,0 0 0,1 0 16,-1 0-16,-21-22 31,0 1-31,-21 21 16</inkml:trace>
  <inkml:trace contextRef="#ctx0" brushRef="#br1" timeOffset="184294.35">19389 13187 0,'0'21'16,"0"-42"31,0 0-32,-22 0-15,22-1 16,0 1-16,0 0 15,-21 21-15,21-21 0,-21 0 0,21 0 16,0-1-16,-21 1 0,21 0 16,-21 0-16,0 0 0,21-22 0,-22 22 15,1 0-15,0 0 0,0-21 0,0 20 16,0 1-16,-1 0 0,1 0 16,0 0-16,-21 0 0,21-1 0,-1 1 15,-20 0-15,21 0 0,-21 0 16,20 0-16,-20-1 0,21 22 15,-21-21-15,-1 0 0,1 0 0,21 21 16,-22-21-16,1 0 0,0 21 0,-1-22 16,1 1-16,0 21 0,-1-21 15,1 21-15,0 0 0,-22-21 0,22 21 16,0 0-16,-1 0 0,1-21 0,0 21 16,-1-21-16,1 21 0,-22 0 15,22 0-15,-21-22 0,20 22 0,-20 0 16,-1 0-16,1-21 0,20 21 0,-20-21 15,-1 21-15,1 0 0,-1 0 16,1 0-16,21 0 0,-22 0 0,22 0 16,-22 0-16,22-21 0,-22 21 15,1 0-15,21 0 0,-22 0 16,1 0-16,-1 0 0,1 0 0,-1 0 16,1 0-16,-1 0 0,1 0 0,-1 0 15,1 0-15,20 21 0,-20-21 16,-1 21-16,22-21 0,-22 0 0,1 0 15,21 21-15,-22-21 0,1 0 0,-1 22 16,22-22-16,-22 0 0,1 21 16,-1-21-16,1 0 0,-1 21 0,1 0 15,-1-21-15,1 21 0,-1-21 0,1 21 16,-1-21-16,1 22 0,-1-1 16,1-21-16,-1 21 0,1 0 15,-1-21-15,1 21 0,-22 0 0,22 1 16,-1-1-16,1-21 0,-1 21 0,1 0 15,-1 0-15,1 0 0,-1 1 16,1 20-16,-1-21 0,1 0 0,-1 0 16,1 22-16,-1-22 0,1 0 0,-1 21 15,1-20-15,-1 20 0,22-21 16,-22 0-16,22 0 0,-22 22 0,22-22 16,0 0-16,-1 0 0,1 0 15,0 1-15,-1-1 0,22 0 0,-21 0 16,21 0-16,0 0 0,-1 1 15,-20-22-15,42 21 0,-21-21 0,0 21 16,0-21-16,-1 0 16,22 21-16,-21-21 15,21 21-15,-21-21 16,21-21 78,0 0-94,0 0 15,0 0-15,0-1 16,0 1-16,0 0 0,0 0 0,0 0 16,0 0-16,0-22 0,0 22 0,0 0 15,0-21-15,0 20 0,0-20 16,0 21-16,0 0 0,0-22 0,0 22 15,0 0-15,0 0 0,0 0 0,0 0 16,0-1-16,0 1 16,0 42 31,0 1-32,0-1-15,0 0 0,0 0 0,0 0 16,0 0-16,0 1 0,0-1 15,0 0-15,0 21 0,0-21 0,0 1 16,-21-1-16,0 0 0,21 21 0,-21-21 16,-1 1-16,22-1 0,-21 0 15,0 0-15,0 0 0,0-21 0,21 21 16,-21 1-16,-1-22 0,1 0 16,21 21-1,21-21 16,1 0-15,20 0-16,-21 0 0,21 0 16,-20 0-16,20 0 0,0 0 0,1 0 15,-1 0-15,0 0 0,1 0 0,-1 0 16,0 21-16,1-21 0,-1 0 16,-21 21-16,21-21 0,1 0 0,-22 21 15,0-21-15,0 0 0,0 0 0,1 21 16,-1-21-16,-21 22 0,21-22 15,-42 0 48,0 0-63,-1 0 16,1 0-16,0 0 0,0 0 0,0 0 15</inkml:trace>
  <inkml:trace contextRef="#ctx0" brushRef="#br1" timeOffset="185065.42">9292 15028 0,'0'0'0,"-21"0"0,-43 22 15,43-22-15,0 21 0,0-21 16,0 0-16,0 0 0,21 21 0,0 0 31,21-21-15,0 21-16,0-21 0,21 0 0,-20 21 16,20-21-16,21 0 0,-20 0 0,20 22 15,1-22-15,-1 0 0,1 0 16,20 21-16,1-21 0,0 21 0,-1-21 15,22 0-15,-21 21 0,21-21 0,0 0 16,-1 21-16,1-21 0,0 0 16,21 21-16,-21-21 0,21 0 0,0 22 15,0-22-15,0 21 0,0-21 16,0 0-16,21 0 0,-21 0 0,21 21 16,-21-21-16,0 0 0,0 0 15,0 0-15,0 0 0,0 0 0,0 21 16,-21-21-16,0 0 0,0 0 0,0 0 15,-1 0-15,-20 0 0,0 0 16,-22 0-16,22 0 0,-22 0 0,1 0 16,-22 0-16,22 0 0,-22 0 0,0 0 15,-20 0-15,20 0 0,-21 0 0,-42 0 47,-21 0-47,20-21 0,1 21 16,-21 0-16,0 0 0</inkml:trace>
  <inkml:trace contextRef="#ctx0" brushRef="#br1" timeOffset="185634.1">9652 15431 0,'0'0'0,"42"0"15,-21 0-15,85 21 16,-63-21-16,-1 0 0,0 21 0,1-21 16,20 0-16,-21 0 0,22 0 0,-22 21 15,22-21-15,-22 0 0,22 0 0,-1 0 16,1 0-16,-1 21 0,22-21 15,-22 0-15,22 0 0,0 0 16,-1 0-16,1 0 0,21 0 0,-22 0 16,1 0-16,21 0 0,0 0 0,0 0 15,-1 0-15,1 0 0</inkml:trace>
  <inkml:trace contextRef="#ctx0" brushRef="#br1" timeOffset="185810">13652 15515 0,'0'0'0,"85"0"16,-21 0-16,-1 0 0,1 0 0,20 0 0,-41 0 16,20 0-16,1 0 15,-22 0-15,0 0 0,1 0 0,-1 0 16,-21 0-16,0 0 0,0 0 0,1 0 16,-22-21-1,-22 21-15,-20-21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25:44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614 0,'0'0'0,"0"-21"16,0 0-1,0-1 1,0 1 0,0 0-1,0 0-15,0 0 16,21 21-1,0 0 1,0 0 0,1 0-16,-1 0 0,-21 21 15,21 0-15,0 0 0,0 0 16,0 1-16,1-1 0,-22 0 16,21 0-16,0 21 0,0-20 15,0 20-15,-21-21 0,21 21 0,1-20 16,-22 20-16,0 0 0,21 1 15,-21-22-15,0 21 0,21 0 0,-21 1 16,0-22-16,0 21 0,0-21 16,0 22-16,0-22 0,0 0 0,0 0 15,0 0-15,0 1 0,0-1 16,0 0 0,21-42 15,0 0-31,-21-1 0,0 1 15,0-21-15,21 21 0,-21-22 16,22 1-16,-22-21 0,0 20 0,21-20 16,0-1-16,0 22 0,0-22 15,-21 22-15,21-21 0,1 20 16,-1 1-16,0 21 0,0-22 0,0 22 16,0 0-16,1 0 0,-22 0 15,21 0-15,-21-1 0,21 22 0,-21-21 16,21 21-1,0 0 1,-21 21 15,0 1-31,0-1 16,0 0-16,0 0 0</inkml:trace>
  <inkml:trace contextRef="#ctx0" brushRef="#br0" timeOffset="1899.7">2011 1207 0,'21'0'0,"0"0"15,-21-22-15,21 1 16,0 0-16,-21 0 0,22 0 0,-1 0 16,-21-1-16,21 1 0,-21 0 15,0 0-15,0 0 0,0-22 16,0 22-16,0 0 0,0-21 0,0 21 16,-21-1-16,0 22 0,21-21 15,-22 0-15,1 21 0,0 0 0,0 0 16,0 0-16,-22 21 15,22 0-15,0 1 0,0-1 0,0 0 16,0 0-16,-1 21 0,1 1 16,0-22-16,0 21 0,0 1 15,21-22-15,0 21 0,-21 0 0,21-20 16,0-1-16,0 21 0,0-21 16,0 0-16,0 1 0,0-1 15,21-21 1,0 0-16,0 0 0,0 0 15,0 0-15,1 0 0,-1-21 16,0 21-16,0-22 0,0 1 16,0 0-16,22 0 0,-22-21 15,-21 20-15,21-20 0,0 21 16,0-21-16,-21 20 0,0-20 0,22 21 16,-22-21-16,0 20 0,21-20 15,-21 21-15,0 0 0,0 0 16,0 42 15,0 0-31,0 0 16,0 0-16,0 22 15,-21-22-15,21 21 0,0-21 0,-22 22 16,22-22-16,0 21 0,0-21 0,0 0 16,0 22-16,0-22 0,0 0 15,0 0-15,0 0 0,0 1 16,0-1-16,22-21 0,-1 0 15,0 0-15,0 0 0,0 0 16,0 0-16,1 0 0,20-21 0,-21 21 16,21-22-16,-20 1 0,20 0 15,-21 0-15,0 0 0,22-22 16,-22 22-16,0-21 0,0 21 0,0-22 16,0 22-16,-21-21 0,22 21 15,-22 0-15,0-1 0,0 1 0,0 0 16,-22 21-1,1 0-15,0 0 0,0 0 16,0 21-16,0 0 16,21 1-16,-22-1 0,22 0 15,22-21 1,-1 0 0,0 0-16,0 0 15,0 0-15,22 0 0,-22-21 16,0 21-16,0 0 0,-21-21 0,21 21 15,0-22-15,1 22 0,-1 0 16,0 0 0,-21 22-1,0-1 1,0 0-16,0 0 16,0 0-16,0 22 0,0-22 0,-21 0 15,21 0-15,0 0 0,0 0 16,0 1-16,0-1 0,0 0 15,0 0-15,0 0 0,21-21 16,0 21-16,0-21 0,0 0 0,1 0 16,-1 0-16,21 0 0,-21 0 15,22 0-15,-1 0 0,-21 0 0,21 0 16,1 0-16,-22 0 16,21-21-16,-21 0 0,22 21 0,-22-21 15,21 0-15,-21 0 0,1-1 16,-1 1-16,0 0 0,-21 0 0,0-21 15,21 20-15,-21 1 0,0-21 16,0 21-16,0 0 0,0-1 0,0 1 16,0 0-16,-21 0 0,0 0 15,0 21-15,-1 0 0,1 0 16,0 0-16,-21 0 0,21 0 16,-1 21-16,1 0 0,0 0 15,-21 0-15,21 1 0,-1 20 16,1-21-16,0 21 0,0 1 15,0-22-15,0 21 0,21-21 0,0 22 16,-22-22-16,22 0 0,0 0 16,0 0-16,0 1 0,0-1 0,22 0 15,-1-21-15,0 0 16,0 0-16,0 0 0,0 0 16,22 0-16,-22 0 0,0 0 15,0-21-15,0 21 0,1-21 0,-1-1 16,0 1-16,0 0 0,0 0 0,0 0 15,1-22-15,-1 22 0,-21 0 16,0-21-16,0 21 0,21-1 16,-21 1-16,0 0 0,21 0 15,-21 0-15,0 42 47,0 0-47,-21 0 0,21 0 16,-21 1-16,21-1 0,0 21 15,0-21-15,0 0 0,0 22 0,0-22 16,0 0-16,0 0 0,0 0 0,0 1 16,0-1-16,0 0 15,21 0-15,0-21 0,0 0 0,0 0 16,1 0-16,-1 0 16,0 0-16,21 0 0,-21 0 0,1 0 15,20 0-15,-21-21 0,0 0 16,22 0-16,-22 21 0,0-22 0,0-20 15,0 21-15,0 0 0,1-22 16,-22 22-16,21 0 0,-21-21 0,21 21 16,-21-1-16,0 1 0,0 0 15,0 0-15,0 42 32,0 0-32,0 22 15,0-22-15,-21 0 0,21 0 16,-21 0-16,21 0 0,0 1 15,0-1-15,0 0 0,0 0 0,0 0 16,0 0-16,0 1 16,0-1-16,21-21 31,-21-21-15,21 21-16,-21-22 0,0 1 15,21 0-15</inkml:trace>
  <inkml:trace contextRef="#ctx0" brushRef="#br0" timeOffset="2279.48">3916 699 0,'-21'42'16,"21"-21"-16,0 0 0,0 0 15,0 1-15,0-1 0,0 0 16,21-21-16,0 0 16,0 0-16,0 0 15,0 0-15,1-21 0,-22 0 16,21-1-16,-21 1 16,0 0-16,0 0 15,0 0-15,0 0 0,0-1 0,-21 1 16,21 0-16,-22 21 0,1-21 15,0 21-15,0 0 0,0 0 16,0 0-16,-1 21 16,1-21-16,21 21 0,-21 0 0,21 1 15,0-1-15,0 0 0,0 0 16,0 0-16,0 0 0,0 1 16,21-22-1,0 0-15,1 0 0</inkml:trace>
  <inkml:trace contextRef="#ctx0" brushRef="#br0" timeOffset="2926.17">4276 529 0,'0'0'0,"0"-21"0,0 0 16,0 0-16,0 0 15,0 42 16,0 0-31,0 0 0,0 0 0,0 0 16,0 1-16,-22 20 16,22 0-16,-21-21 0,21 22 0,0-1 15,-21 0-15,21 22 0,-21-22 16,0 1-16,21-1 0,0-21 0,0 21 16,0 1-16,-21-1 0,21-21 15,0 22-15,0-22 0,-22 0 0,22 0 16,0 0-16,0 0 0,0 1 15,0-1-15,0 0 16,0-42 15,0 0-15,0-1-16,0 1 16,0 0-16,0 0 0,22-21 0,-22 20 15,21 1-15,0 0 0,0-21 16,-21 21-16,21-1 0,0 1 0,1 0 15,-1 0-15,21 0 0,-21 0 16,0 21-16,1 0 0,20 0 0,-21 0 16,0 0-16,0 0 0,1 0 15,-1 21-15,0-21 0,0 21 0,-21 0 16,21 0-16,-21 0 0,0 1 16,0 20-16,0-21 0,0 0 0,0 0 15,-21 1-15,0-1 0,0 0 16,0 0-16,-1 0 0,-20 0 15,21 1-15,-21-22 0,20 21 0,-20 0 16,21-21-16,0 21 0,-22-21 16,22 0-16,0 0 0,0 0 0,0 21 15,0-21 1,-1 0-16,22-21 16,0 0-1,0 0-15,0 0 16,22-1-16,-1 22 0,-21-21 0</inkml:trace>
  <inkml:trace contextRef="#ctx0" brushRef="#br0" timeOffset="3283.97">4953 508 0,'0'0'0,"0"-21"0,0 0 16,0 42 15,0 0-31,0 21 16,0-20-16,0 20 16,0 0-16,0 1 0,0-1 0,0 0 15,-21 1-15,21-1 0,0 0 16,-21 1-16,21-1 0,-22 0 0,1 1 15,21-22-15,0 21 0,-21-21 0,0 0 16,21 22-16,0-22 16,0 0-16,-21 0 0,21 0 15,21-21 17,0-21-17,0 0-15,0 21 0,1-21 0</inkml:trace>
  <inkml:trace contextRef="#ctx0" brushRef="#br0" timeOffset="3735.46">5059 1122 0,'0'0'0,"21"0"15,0 0-15,0 0 0,0 0 16,1 0-16,-1-21 16,0 21-16,0-21 0,0 21 15,0-22-15,1 1 0,-1 0 16,-21 0-16,0 0 16,21 0-16,-21-1 0,0 1 15,-21 21 1,0 0-1,-1 0-15,1 0 0,0 21 16,21 1-16,-21-1 0,0 0 0,0 0 16,-1 21-16,1-20 15,21-1-15,-21 21 0,21-21 0,-21 0 16,21 22-16,0-22 0,0 0 16,0 0-16,0 0 15,21-21-15,0 0 0,0 22 0,1-22 16,-1 0-16,0 0 0,0 0 15,0 0-15,0 0 0,1 0 0,-1 0 16,0 0-16,0 0 16,0-22-16,0 1 15,-21 0-15,0 0 0</inkml:trace>
  <inkml:trace contextRef="#ctx0" brushRef="#br0" timeOffset="4512.02">7218 508 0,'0'0'0,"0"-21"0,0 0 15,0 0-15,0-1 16,0 1-16,0 0 0,0 0 16,0 0-16,0 0 15,0-1-15,-21 22 16,-1 0-1,1 22 1,0-1-16,21 0 16,-21 21-16,21-21 0,0 22 0,-21-1 15,0 0-15,21 22 0,0-22 16,0 22-16,-22-1 0,22 1 0,-21-1 16,21 1-16,-21-22 0,21 22 15,0-22-15,0 0 0,0-21 0,0 22 16,0-22-16,0 0 0,0 0 15,0 0-15,0 1 16,0-44 15,0 1-31,0 0 0,0 0 16,0-21-16,0 20 0,0 1 16,0-21-16,21 0 0</inkml:trace>
  <inkml:trace contextRef="#ctx0" brushRef="#br0" timeOffset="5024.72">6752 487 0,'0'0'0,"-21"0"16,21-21-16,-21 21 0,0 0 0,21-21 15,-22-1-15,22 1 16,0 0-16,0 0 15,0 0-15,22 0 16,20 21-16,-21-22 0,21 1 0,1 21 16,20-21-16,-20 0 0,-1 21 15,21 0-15,1-21 0,-22 21 0,22 0 16,-22 0-16,22 21 0,-22 0 16,0 0-16,22 0 0,-22 22 0,0-22 15,1 21-15,-22 1 0,0-1 16,0 21-16,0-20 0,-21-1 15,0 22-15,0-22 0,0 21 0,-21-20 16,0 20-16,0-20 0,-21-1 16,-1 0-16,22 1 0,-21-1 0,-1 0 15,1-21-15,21 1 0,-21-1 16,20 0-16,-20 0 0,0 0 0,21-21 16,-22 0-16,22 21 0,-21-21 15,21 0-15,-22 0 0,22 0 0,-21 0 16,21 0-16,-1 0 0,1 0 15,0 0-15,21-21 16,0 0 15,21 21-15,0 0-16,1-21 16,-1 21-16,0-21 0,0 21 0,0-21 15,0 21-15</inkml:trace>
  <inkml:trace contextRef="#ctx0" brushRef="#br0" timeOffset="5447.65">7810 1143 0,'0'0'0,"22"0"47,20 0-47,-21-21 16,0 0-16,0 21 0,22-21 15,-22 21-15,21-22 0,-21 1 0,22 0 16,-22 21-16,0-21 0,0 0 16,0 21-16,-21-21 0,0-1 0,0 1 15,-21 21 1,0 0-16,-21 0 15,21 0-15,-22 0 0,22 0 0,-21 21 16,-1-21-16,22 22 0,-21-1 16,21 21-16,0-21 0,-1 0 0,1 22 15,0-22-15,21 21 0,0-21 16,0 1-16,0-1 0,0 21 0,0-21 16,21 0-16,0 1 15,1-22-15,-1 21 0,0-21 0,0 0 16,21 0-16,-20 0 0,20 0 0,-21 0 15,21 0-15,-20 0 0,20-21 16,-21 21-16</inkml:trace>
  <inkml:trace contextRef="#ctx0" brushRef="#br0" timeOffset="5741.49">8657 847 0,'0'0'15,"-21"0"1,0 0-16,0 0 0,-1 21 16,1 0-16,0 0 0,0 0 0,0 1 15,0 20-15,-1-21 16,22 21-16,0-20 0,-21 20 0,21 0 0,-21-21 16,21 22-16,0-22 15,0 0-15,0 0 0,0 0 0,0 1 16,0-1-16,21 0 0,0-21 0,1 0 15,-1 21-15,0-21 0,0 0 16,0 0-16,0 0 0,22 0 0,-22 0 16,21-21-16,1 0 0,-1 0 15,-21-1-15,21 1 0,1-21 0,-1 21 16</inkml:trace>
  <inkml:trace contextRef="#ctx0" brushRef="#br0" timeOffset="6031.44">9207 466 0,'0'0'0,"0"-43"16,0 22-16,0 0 0,0 0 16,-21 42 15,0 0-31,21 0 0,-21 22 16,21-22-16,0 21 0,0 22 0,-21-22 15,0 22-15,21-1 0,-22 1 16,22-1-16,-21-21 0,0 22 0,21-1 15,-21 1-15,21-22 16,-21 1-16,0-1 0,21 0 0,0 1 16,0-22-16,-22 0 0,22 0 0,0 0 15,0 0-15,0 1 0,22-22 16,-1 0 0,0 0-16,0-22 15,21 22-15,-20-21 0,-1 0 0</inkml:trace>
  <inkml:trace contextRef="#ctx0" brushRef="#br0" timeOffset="6563.13">9588 1058 0,'0'0'0,"0"-21"15,22-21 1,-1 21-16,-21 0 0,0-1 0,0 1 15,0 0-15,-21 21 16,-1 0-16,1 0 16,0 21-16,0 0 15,0 1-15,21-1 0,-21 0 0,-1 21 16,1-21-16,0 22 0,21-22 16,-21 21-16,0 1 0,21-22 0,-21 0 15,21 21-15,0-21 0,0 1 16,0-1-16,0 0 0,0 0 15,21-21 1,0 0-16,0 0 0,0 0 16,0 0-16,1 0 0,-1 0 0,0-21 15,0 0-15,0 0 0,0-1 0,1 1 16,-1 0-16,0-21 0,0 21 16,0-1-16,-21-20 0,0 21 0,21 0 15,-21 0-15,0-1 0,0 1 16,0 0-16,0 42 31,0 0-31,0 1 16,0-1-16,0 0 0,0 21 0,0-21 15,0 1-15,0 20 0,0-21 16,0 0-16,0 0 0,0 1 0,22-1 16,-22 0-16,21 0 0,0-21 15,0 0-15,0 0 16,0 0-16,1 0 15,-1 0-15,-21-21 0,21 21 0</inkml:trace>
  <inkml:trace contextRef="#ctx0" brushRef="#br0" timeOffset="7644.02">9842 1058 0,'0'-21'32,"0"0"-17,-21 21-15,21-21 16,0 0 0,0 0-1,0-1 1,21 22-16,1 0 15,-1-21-15,0 21 16,0 0-16,0 0 0,0 0 16,1 0-16,-1 0 15,0 21-15,0 1 0,0-1 0,-21 0 16,21 0-16,-21 0 0,0 22 16,0-22-16,0 21 0,0-21 0,0 22 15,0-1-15,0-21 0,0 21 0,-21-20 16,0-1-16,0 0 0,21 0 15,-21 0-15,21 0 0,-21-21 0,-1 22 16,22-44 15,0 1-31,0 0 16,22 0-16,-1 0 0,0 0 16,0-1-16,0-20 0,0 21 0,1-21 15,-1 20-15,21-20 0,-21 0 16,0 21-16,1-22 0,-1 22 0,0 0 15,0 0-15,0 0 0,-21-1 16,21 22-16,1 0 31,-22 22-31,0-1 16,0 0-16,0 0 16,0 0-16,0 0 15</inkml:trace>
  <inkml:trace contextRef="#ctx0" brushRef="#br0" timeOffset="8231.96">10837 1249 0,'0'0'16,"21"0"-16,1-21 0,-22 0 15,21-1-15,-21 1 16,0 0-1,0 0-15,0 0 0,0 0 16,0-1-16,0 1 0,0 0 16,-21 0-16,-1 21 0,1-21 0,0 21 15,0 0-15,0 0 16,0 0-16,-1 0 0,1 0 0,0 21 16,-21 0-16,21 0 0,21 22 0,-22-22 15,1 21-15,0-21 0,0 22 16,21-22-16,0 21 0,-21-21 0,21 22 15,-21-22-15,21 0 0,0 0 16,0 0-16,0 0 0,0 1 0,21-1 16,0-21-1,0 0-15,0 0 0,0 0 16,1 0-16,20-21 0,-21-1 0,0 22 16,22-21-16,-22 0 0,21 0 15,-21 0-15,0 0 0,1-1 0,-1 1 16,0-21-16,-21 21 0,21-22 15,-21 22-15,0 0 0,0 0 0,0 0 16,0 0-16,0-1 0,-21 44 31,21-1-31,-21 0 16,21 0-16,0 0 16,0 0-16,0 22 0,0-22 0,0 21 15,0-21-15,0 1 0,0-1 0,0 0 16,0 0-16,0 0 0,0 0 15,0 1-15,21-1 16,0-21-16,0 0 0,0 0 16,1 0-16,-1 0 0,0-21 15,0-1-15,21 1 0</inkml:trace>
  <inkml:trace contextRef="#ctx0" brushRef="#br0" timeOffset="8557.75">11578 614 0,'0'0'0,"0"-42"15,-21 42 17,0 21-32,0 0 15,21 0-15,-22 21 0,22 1 0,0-1 16,-21 0-16,21 1 0,-21 20 15,21 1-15,0-22 0,-21 22 16,0-22-16,21 21 0,-21-20 16,21-1-16,-22-21 0,22 22 0,0-1 15,0-21-15,0 0 0,0 0 0,0 1 16,0-1-16,0 0 0,0 0 16,22-21-1,-1 0 1,0-21-16,0 21 0,0-21 15,0 0-15</inkml:trace>
  <inkml:trace contextRef="#ctx0" brushRef="#br0" timeOffset="8831.93">12001 1058 0,'0'22'31,"-21"-1"-31,21 21 0,-21-21 16,0 0-16,21 1 0,-21 20 15,0-21-15,21 21 0,0-20 0,-22 20 16,1-21-16,21 0 0,-21 0 0,21 1 16,0-1-16,0 0 0,0 0 15,-21 0-15,21 0 0,21-21 31,0 0-15,0 0-16,22-21 0,-22 21 0,21-21 16</inkml:trace>
  <inkml:trace contextRef="#ctx0" brushRef="#br0" timeOffset="9667.45">12446 1228 0,'0'0'0,"0"-21"15,-21 21 1,0 21 0,-1 0-16,1-21 15,21 21-15,-21 0 0,0 0 0,21 1 16,-21 20-16,21-21 0,0 0 0,-21 0 16,21 1-16,0-1 0,-22 0 15,22 0-15,0 0 0,0 0 0,0 1 16,22-1-1,-1-21-15,0 0 0,0 0 16,0 0-16,0 0 0,1-21 16,-1 21-16,-21-22 0,0 1 15,0 0-15,21 0 0,-21 0 16,0 0-16,0-1 0,0 1 16,0 0-16,0 0 0,0 0 15,0 0-15,0-1 0,0 1 0,0 0 16,0 0-16,0 0 0,21 0 15,0 21-15,-21-22 0,21 22 16,1-21-16,-1 21 0,0 0 16,0 0-16,0 0 0,0 0 0,1 0 15,-1 0-15,0 0 0,0 21 0,0-21 16,0 22-16,1-1 0,-1 0 16,0 0-16,0 0 0,-21 0 0,0 1 15,0-1-15,0 0 16,0 0-16,0 0 0,0 0 0,0 1 15,0-1-15,-21 0 0,21 0 16,0 0-16,-21 0 16,0 1-16,21-44 47,0 1-32,0 0-15,0 0 16,0 0-16,0 0 0,0-1 0,21 1 15,0 0-15,-21-21 0,21 21 0,0-1 16,-21 1-16,21 0 0,1 0 16,-1 0-16,21 0 0,-21-1 15,0 1-15,1 21 0,-1 0 16,0 0-16,21 0 0,-21 0 0,1 0 16,-1 21-16,0-21 0,-21 22 15,0-1-15,0 21 0,0-21 16,0 0-16,0 1 0,0-1 0,0 21 15,0-21-15,0 0 0,0 1 16,-21-1-16,21 0 0,0 0 0,-21 0 16,-1 0-16,22 1 15,0-1 1,0-42 15,0-1-31,-21 22 0,21-21 16,0 0-16,0 0 0</inkml:trace>
  <inkml:trace contextRef="#ctx0" brushRef="#br0" timeOffset="9895.45">12509 804 0,'0'0'15,"-21"0"-15,21-21 0,-21 21 16,0 0 47</inkml:trace>
  <inkml:trace contextRef="#ctx0" brushRef="#br0" timeOffset="10167.29">11303 995 0,'0'-21'0,"0"42"0,21-21 31,0 0-31,0 0 0,1 0 0,-1 0 16,0 0-16,21 0 0,-21-21 15,1 21-15,-1 0 0,0 0 16,0 0-16,0-21 0,0 21 16</inkml:trace>
  <inkml:trace contextRef="#ctx0" brushRef="#br0" timeOffset="11171.69">1545 1842 0,'0'0'16,"-42"0"-16,21 0 0,-1 0 15,1 0-15,42 0 31,1 0-15,-1 0-16,21 0 0,-21 0 16,22 0-16,-1 0 0,21 0 15,-20 0-15,20 0 0,-20 0 16,20 0-16,1 0 0,-22-22 0,43 22 16,-22 0-16,1 0 0,20 0 15,-20 0-15,20 0 0,-20-21 0,21 21 16,-22 0-16,22 0 0,-22 0 15,1 0-15,-22 0 0,22 0 0,-22-21 16,0 21-16,1 0 0,-22 0 16,21 0-16,-21 0 0,22 0 0,-22 0 15,0 0-15,0 0 0,0 0 16,0 0 0,1 0 15</inkml:trace>
  <inkml:trace contextRef="#ctx0" brushRef="#br0" timeOffset="12095.16">6392 1905 0,'21'0'62,"1"0"-62,-1 0 16,0 0-16,0 0 0,0 0 16,22 0-16,-1 0 0,0 0 0,1 0 15,-1 0-15,21 0 0,-20 0 0,20 0 16,1 0-16,20 0 0,-20 0 16,-1 0-16,22 0 0,0 0 0,-1 0 15,1 0-15,0 0 0,21 0 16,-1 0-16,-20 0 0,21 0 15,0 0-15,0 0 0,-1 0 0,1 0 16,21 0-16,-21 0 0,21 0 16,0 0-16,-21 0 0,21 0 0,0 0 15,-21 0-15,21 0 0,0 0 0,0 0 16,0 0-16,0 0 0,0 0 16,0 0-16,0 0 0,-21 0 0,21 0 15,0 21-15,-22-21 0,22 0 16,-21 0-16,21 0 0,-21 0 0,0 21 15,0-21-15,0 0 0,-1 0 16,1 0-16,0 22 0,0-22 16,-21 0-16,-1 0 0,1 21 0,-22-21 15,1 0-15,-1 0 0,-20 21 0,-1-21 16,0 0-16,1 0 0,-22 0 16,0 0-16,0 21 0,0-21 15,-21-21 48,-21 21-63,0 0 0</inkml:trace>
  <inkml:trace contextRef="#ctx0" brushRef="#br0" timeOffset="13431.7">1206 2879 0,'22'0'31,"-1"0"-15,0-21-1,0 21-15,-21-22 0,21 1 16,0 21-16,-21-21 0,22 21 15,-1-21-15,-21 0 0,0 0 0,21 21 16,0-22-16,-21 1 16,0 0-16,0 0 0,0 0 0,0 0 15,0-1-15,0 1 16,0 0-16,-21 21 0,0-21 0,0 0 16,-1 21-16,1 0 0,0 0 15,0 0-15,-21 0 0,20 0 16,-20 0-16,21 21 0,0-21 0,-22 21 15,1 0-15,21 0 0,-21 1 16,20-1-16,-20 21 0,0-21 16,21 0-16,-22 22 0,22-22 0,21 0 15,0 0-15,0 0 16,0 1-16,0-1 0,0 0 16,21-21-16,0 21 0,1-21 15,-1 21-15,21-21 0,-21 0 0,0 21 16,1-21-16,20 22 0,-21-22 15,21 21-15,-20-21 0,-1 21 0,21 0 16,-21-21-16,0 21 0,1 0 16,-22 1-16,0-1 0,0 0 15,0 21-15,0-21 0,-22 1 16,1-1-16,-21-21 0,21 21 16,-22 0-16,22 0 0,-21-21 0,0 0 15,-1 0-15,1 0 16,21 0-16,-22 0 0,1 0 0,0 0 15,21-21-15,-1 21 0,-20-21 16,21 0-16,0 0 0,0-1 16,-1 1-16,22 0 0,0 0 0,-21 0 15,21 0-15,0-1 0,0 1 16,0 0-16,21 21 16,1 0-1,-1 0-15,0 0 0,0 0 16,0 0-16,0 0 0,1 0 0,-1 0 15,0 0-15</inkml:trace>
  <inkml:trace contextRef="#ctx0" brushRef="#br0" timeOffset="14135.59">1291 3006 0,'0'0'0,"42"-21"15,-42 42 17,0 0-32,0 0 15,0 0-15,-21 0 16,21 1-16,0-1 0,0 0 0,0 0 16,0 0-16,0 0 0,0 1 15,0-1-15,21-21 0,1 21 16,-1-21-16,0 0 0,0 0 15,0 0-15,0 0 0,1 0 16,20-21-16,-21 0 0,0 21 16,0-22-16,1 1 0,-1 0 0,21 0 15,-21 0-15,-21 0 0,21-1 16,1 1-16,-22 0 0,21 0 0,-21 0 16,0 0-16,0-1 15,0 1-15,21 21 0,-21 21 47,0 1-47,0-1 16,0 21-16,0-21 0,0 0 0,0 22 15,0-22-15,0 21 0,0 1 16,0-1-16,0 0 0,0 1 0,0 20 16,0-21-16,0 1 0,0 20 15,0-20-15,0 20 0,0-21 0,0 22 16,0-22-16,0 22 0,0-22 15,0 22-15,0-1 0,0-21 0,0 22 16,-21-22-16,0 1 0,21-1 16,-22 0-16,1 1 0,0-22 15,0 0-15,-21 0 0,20 0 0,1-21 16,-21 0-16,0 0 0,-1 0 16,1 0-16,-22 0 0,1-21 15,21 0-15,-22 0 0,1-22 0,20 22 16,-20 0-16,20-21 0,22 21 15,-21-22-15,21 1 0,0 21 0,-1-22 16,22 1-16,0 21 0,0-21 16,0 20-16,0-20 0,0 0 0,0 21 15,22-22-15,-1 22 0,0-21 16,0 21-16,0-22 0,0 1 16,22 0-16,-1 20 0</inkml:trace>
  <inkml:trace contextRef="#ctx0" brushRef="#br0" timeOffset="14675.46">1905 2942 0,'0'0'0,"0"-21"0,0 42 46,0 0-46,0 1 0,0-1 16,0 0-16,0 0 0,0 0 16,0 0-16,0 22 0,0-22 0,-21 0 15,21 0-15,0 0 0,0 22 16,-21-22-16,21 0 0,0 0 16,0-42 15,0 0-16,0 0-15,0 0 0,0-1 0,0-20 16,0 21-16,0-21 16,21 20-16,0 1 0,-21-21 0,21 21 15,0-22-15,0 22 0,1 0 16,-1 0-16,0 0 0,0 21 0,0-21 16,22 21-16,-22 0 0,0 0 15,21 0-15,-21 0 0,1 21 0,-1 0 16,0 0-16,0 0 15,0 0-15,-21 1 0,0 20 0,0-21 0,0 0 16,0 22-16,0-22 0,0 21 16,0-21-16,-21 0 0,21 1 0,0-1 15,-21 0-15,21 0 16,-21-21-16,21-21 31,0 0-31,0 0 16,21-1-16,0-20 0,0 21 15</inkml:trace>
  <inkml:trace contextRef="#ctx0" brushRef="#br0" timeOffset="14957.44">2730 2477 0,'0'21'0,"-21"0"15,21 0-15,-21 0 0,21 0 16,-21 22-16,21-1 0,0 0 16,0 1-16,0-1 0,-21 0 0,21 22 15,-21-22-15,21 1 0,0-1 16,0-21-16,0 21 0,-22 1 0,22-22 16,0 0-16,0 21 0,0-20 15,0-1-15,0 0 0,22-21 47,-22-21-47,21 0 0,0-1 0</inkml:trace>
  <inkml:trace contextRef="#ctx0" brushRef="#br0" timeOffset="15446.84">3154 2921 0,'0'0'0,"0"-42"16,0 21-16,0-1 0,0 1 15,0 0-15,-21 0 16,-1 21-16,1 0 16,0 0-16,0 21 0,0 0 15,0 0-15,-1 1 0,1-1 16,0 21-16,0-21 0,21 22 0,-21-22 15,0 21-15,-1 0 0,22-20 16,0 20-16,0-21 0,0 0 0,0 0 16,0 1-16,0-1 0,22-21 15,-1 0 1,0 0-16,0-21 0,0-1 0,0 1 16,1 0-16,-1 0 0,0 0 15,0-22-15,0 22 0,0 0 16,-21-21-16,0 21 0,22-1 15,-22-20-15,0 21 0,21 0 0,-21 0 16,0-1-16,0 44 31,0-1-31,0 0 16,0 0-16,0 0 0,0 0 16,0 1-16,0 20 0,0-21 0,0 0 15,0 0-15,21-21 0,-21 22 16,0-1-16,0 0 0,21-21 15,0 0-15</inkml:trace>
  <inkml:trace contextRef="#ctx0" brushRef="#br0" timeOffset="15999.03">3429 2815 0,'0'0'0,"0"-21"16,21 0 0,0 21-16,0 0 0,1 0 15,-1 0-15,0 0 0,0 0 16,0 0-16,0 21 0,1-21 0,-1 21 16,0 0-16,-21 1 0,0-1 15,21 0-15,-21 21 0,0-21 16,0 1-16,0-1 0,-21 0 0,0 0 15,0 21-15,-1-20 0,1-1 16,0 0-16,0 0 0,0-21 0,21 21 16,-21 0-16,21-42 31,0 0-31,21 0 0,0 0 16,-21 0-16,21-1 0,0 1 15,0 0-15,1-21 0,-1 21 0,0-1 16,0-20-16,0 21 0,0 0 15,1 0-15,-1-1 0,0 1 16,-21 0-16,21 0 0,0 21 16,-21 21 15,0 0-31,0 0 0,-21 1 0,21-1 16,-21 21-16,0-21 0,21 0 15,0 22-15,-21-22 0,-1 21 0,22-21 16,0 1-16,0-1 0,0 0 15,0 0-15,0 0 0,0 0 0,22-21 32,-1 0-32,0 0 0,0 0 15,-21-21-15,21 21 0,0-21 0,1 0 16,-1 0-16,0 0 0,0-1 0</inkml:trace>
  <inkml:trace contextRef="#ctx0" brushRef="#br0" timeOffset="16318.85">2773 2625 0,'0'0'0,"-43"0"0,-20 0 16,63 21-1,21-21-15,0 0 16,0 0-16,1 0 0,20 0 16,0 0-16,22 0 0,-22 0 0,22-21 15,-22 21-15,21 0 0,-20 0 0,20-21 16,-20 21-16,20 0 0,-21 0 16,1-22-16,-1 22 0,-21 0 0,22 0 15,-22 0-15,0 0 0,0 0 16</inkml:trace>
  <inkml:trace contextRef="#ctx0" brushRef="#br0" timeOffset="16735.65">4381 2921 0,'0'-21'47,"0"0"-47,0 42 78,0 0-78,0 0 15</inkml:trace>
  <inkml:trace contextRef="#ctx0" brushRef="#br0" timeOffset="17092.45">4339 3154 0,'21'0'46,"0"0"-30,-21-21-16,-21 21 47,0 0-47,21 21 16,0 0-1,0 0-15,0-42 63</inkml:trace>
  <inkml:trace contextRef="#ctx0" brushRef="#br0" timeOffset="18247.3">6583 2667 0,'0'-21'16,"0"0"0,0 0-16,0-1 15,0 1-15,0 0 16,0 0-16,-21 21 16,21-21-16,-22 21 15,22 21 16,0 0-31,-21 0 16,21 0-16,0 22 0,-21-1 0,21-21 16,0 22-16,0-1 0,0 0 15,0 1-15,-21 20 0,21-21 16,0 1-16,-21-1 0,21 0 0,0 1 16,0-22-16,0 21 0,0 1 15,-21-22-15,21 0 0,0 0 0,0 0 16,0 0-16,0 1 0,-22-22 15,22 21-15,0-42 32,0-1-32,0 1 15,0 0-15,0 0 0,0-21 0,0 20 16,0 1-16</inkml:trace>
  <inkml:trace contextRef="#ctx0" brushRef="#br0" timeOffset="18712.04">6117 2667 0,'0'0'0,"0"-21"0,-21 21 0,21-21 0,-21 0 16,0-1-16,21 1 15,0 0-15,0 0 0,0 0 16,0 0-16,21-1 15,0 22-15,0-21 0,0 21 0,22 0 16,-1-21-16,0 21 0,1 0 16,20 0-16,1 0 0,-1 0 15,1 0-15,-1 0 0,22 21 0,-22 0 16,1 1-16,-1 20 0,-20 0 16,20-21-16,-42 22 0,22 20 0,-22-20 15,-21-1-15,0 0 0,0 1 16,0-1-16,-21 0 0,-22 1 0,1-22 15,0 21-15,-1 0 0,1-20 16,-22-1-16,22 21 0,-21-21 0,20 0 16,1 1-16,-22-22 0,22 21 0,0 0 15,21-21-15,-22 0 0,1 0 16,21 0-16,0 0 0,-1 0 16,1 0-16,0 0 0,21-21 0,-21 0 15,21-1-15,0 1 16,0 0-16,0 0 15,21 0 1,0 21-16,22-21 0,-22 21 0,0-22 16,21 22-16</inkml:trace>
  <inkml:trace contextRef="#ctx0" brushRef="#br0" timeOffset="19326.68">7451 2985 0,'0'0'0,"0"-22"0,21 22 16,-21-21-16,21 21 0,-21-21 16,0 0-16,0 0 0,0 0 15,0-1-15,0 1 0,0 0 16,-21 0-16,0 0 0,-1 21 15,1 0-15,0 0 0,0 0 16,0 0-16,-22 0 16,22 21-16,0 0 0,0 0 0,-21 0 15,20 1-15,1-1 0,0 21 0,0-21 16,0 22-16,21-22 0,0 21 16,0-21-16,0 22 0,0-22 0,0 21 15,0-21-15,0 0 0,0 1 16,21-1-16,-21 0 0,21 0 0,0-21 15,0 0-15,1 0 0,-1 0 0,0 0 16,0 0-16,0-21 0,0 0 16,1 0-16,-1-1 0,21 1 0,-21-21 15,0 21-15,1 0 0,-22-1 16,21-20-16,0 21 0,-21 0 16,0-22-16,0 22 0,0 0 0,0-21 15,0 21-15,0-1 0,0 1 16,0 0-16,0 0 0,0 42 31,0 0-31,0 0 0,0 1 16,0-1-16,0 0 0,-21 21 0,21-21 15,0 22-15,0-22 0,0 0 16,0 21-16,0-20 0,0-1 0,0 0 16,0 0-16,21 0 0,0 0 15,0-21-15,0 0 16,1 0-16,-1 0 0,0 0 15,0 0-15,0-21 0,0 0 16,1 21-16,-1-21 0</inkml:trace>
  <inkml:trace contextRef="#ctx0" brushRef="#br0" timeOffset="19611.5">8001 2434 0,'0'0'0,"0"-21"0,0 0 15,0 42 1,-21 0-16,21 22 16,-21-1-16,21 0 0,0 1 15,0-1-15,-22 0 0,22 1 16,-21-1-16,21 21 0,-21-41 0,21 20 16,0 0-16,-21 1 0,21-22 0,-21 21 15,21-21-15,0 22 0,-21-22 16,21 0-16,-22 0 0,22 0 0,0 0 15,-21-21-15,21-21 32,0 0-17,21 0-15,-21 0 0,0 0 0</inkml:trace>
  <inkml:trace contextRef="#ctx0" brushRef="#br0" timeOffset="19851.38">7705 2900 0,'21'0'31,"0"0"-31,0 0 0,0 0 16,0 0-16,22 0 0,-22 0 0,21 0 16,-21 0-16,22-21 15,-22 21-15,21 0 0,-21 0 0,1 0 16,-1 0-16,0 0 0,0 0 0,0 0 15</inkml:trace>
  <inkml:trace contextRef="#ctx0" brushRef="#br0" timeOffset="20463.03">8699 3027 0,'22'-21'16,"-22"0"-16,0-1 15,0 1-15,0 0 0,0 0 16,0 0-16,0 0 15,-22-1-15,1 1 0,0 0 0,0 21 16,21-21-16,-21 21 0,0 0 0,-22 0 16,22 0-16,0 0 0,0 21 15,0 0-15,-1-21 0,-20 21 16,21 1-16,0 20 0,0-21 0,-1 0 16,1 22-16,21-22 0,-21 21 15,21-21-15,-21 22 0,21-22 0,0 21 16,0-21-16,0 0 0,0 1 15,0-1-15,0 0 0,21-21 0,0 0 16,0 0-16,1 0 0,-1 0 16,21 0-16,-21 0 0,0-21 15,22 0-15,-22-1 0,0 1 0,21 0 16,-20 0-16,-1 0 0,21 0 0,-21-1 16,0-20-16,1 21 0,-22 0 15,0 0-15,21-22 0,-21 22 16,0 0-16,0 0 0,0 0 0,0-1 15,0 1-15,0 0 0,-21 21 32,-1 21-32,22 0 15,0 1-15,0-1 0,-21 21 0,21-21 16,0 0-16,0 22 0,0-22 0,0 0 16,0 0-16,0 22 0,0-22 15,0 0-15,0 0 0,0 0 0,21-21 16,-21 21-16,22-21 0,-1 0 15,0 0-15,0 0 0,0 0 16,0 0-16,1-21 16,-1 0-16,0 0 0</inkml:trace>
  <inkml:trace contextRef="#ctx0" brushRef="#br0" timeOffset="21411.21">9292 2350 0,'0'0'0,"0"-22"0,0 1 16,-21 21-1,0 0 1,21 21-16,-21 22 0,21-22 16,0 0-16,0 21 0,-22 1 15,22-1-15,-21 22 0,21-22 0,-21 0 16,21 1-16,-21-1 0,21 0 15,0 1-15,0-1 0,-21 0 0,21-21 16,-21 22-16,21-22 0,0 21 0,0-21 16,0 1-16,0-1 0,0 0 15,0 0-15,0 0 0,21-21 16,0 0 0,0 0-16,0-21 15,0 0-15,1 21 0,-1-21 0,0 0 16,0-1-16,0 1 0,0 0 15,1 0-15,-1 0 0,-21 0 16,0-1-16,21 1 0,-21 0 0,21 0 16,-21 0-16,0 0 0,0-1 15,0 44 17,0-1-17,0 0-15,0 0 0,0 0 0,0 0 16,0 1-16,0-1 0,0 0 0,0 0 15,0 0-15,0 0 0,0 1 16,0-1-16,0 0 16,0 0-16,21-21 15,0 0-15,1 0 16,-1 0-16,0 0 0,0-21 16,21 21-16,-20-21 0,-1 0 15,0-1-15,0 1 0,0 0 0,0 0 16,1 21-16,-1-21 0,0 0 0,-21-1 15,21 1-15,-21 0 0,0 0 16,0 0 0,0 42 31,0 0-47,0 0 0,-21 0 0,21 1 15,0-1-15,-21 0 0,21 21 16,0-21-16,-21 1 0,21 20 0,0-21 15,0 21-15,0 1 0,0-22 0,0 21 16,-22 1-16,22-22 0,0 21 16,0 0-16,-21-20 0,21 20 0,0 0 15,-21-21-15,0 22 0,0-22 0,21 21 16,-21-21-16,-1 1 0,1-1 0,0 0 16,0 0-16,0 0 0,0 0 15,-1-21-15,1 0 16,0 0-16,0 0 0,0 0 0,0 0 15,-1 0-15,1 0 16,0-21-16,0 21 0,0-21 0,0 21 16,-1-21-16,1 0 15,0 21-15,21-21 16,0-1-16,0 1 16,21 0-16,0 0 15,1 21-15,-1-21 0,0 0 0,0-1 16</inkml:trace>
  <inkml:trace contextRef="#ctx0" brushRef="#br0" timeOffset="21776">10075 2815 0,'0'0'0,"-21"0"32,0 21-32,21 1 0,0-1 15,0 0-15,0 21 0,0-21 16,0 22-16,0-1 0,0 0 16,0 1-16,-21-1 0,21 0 0,0 22 15,-21-22-15,21 1 0,-22-1 16,22 0-16,-21 1 0,21-1 0,-21 0 15,0 1-15,0-22 0,21 21 0,-21-21 16,21 0-16,-22 1 0,1-1 0,21 0 16,0 0-16,0-42 31,21 21-15,-21-21-16,22 0 0,-1-22 15,0 22-15</inkml:trace>
  <inkml:trace contextRef="#ctx0" brushRef="#br0" timeOffset="22099.81">10033 3006 0,'0'0'0,"0"-43"16,0 22-16,0 0 16,0 0-16,0 0 15,21 21-15,0-21 16,22 21-16,-22 0 0,0 0 15,0 0-15,0 0 0,22 0 0,-22 0 16,0 0-16,0 0 0,0 21 16,-21 0-16,0 0 15,0 0-15,0 0 0,0 1 16,0-1-16,-21 0 0,0-21 0,0 21 16,0 0-16,-1-21 0,1 21 15,0-21-15,0 0 0,0 0 0,21 22 16,-21-22-16,-1 0 0,1 0 15,21-22 17,21 22-32,1 0 15</inkml:trace>
  <inkml:trace contextRef="#ctx0" brushRef="#br0" timeOffset="22535.07">10456 3027 0,'43'0'16,"-22"0"-16,0 0 16,0-21-16,0 0 0,0-1 15,1 22-15,-22-21 16,21 0-16,0 21 0,-21-21 0,0 0 15,0 0-15,0-1 0,0 1 16,0 0 0,-21 21-1,0 0-15,-1 0 16,22 21-16,-21-21 0,21 21 16,-21 1-16,21-1 0,-21 0 0,21 0 15,-21 21-15,21-20 0,0-1 0,0 0 16,0 0-16,0 0 0,0 0 15,0 1-15,0-1 0,0 0 0,0 0 16,21 0-16,0-21 16,0 0-16,0 0 0,1 0 15,-1 0-15,0 0 0,0 0 0,0 0 16,0-21-16,1 21 0,-1-21 0,0 21 16,21-21-16,-21 0 0,1-1 15,-1 1-15,0 0 0,0 0 0,0 0 16</inkml:trace>
  <inkml:trace contextRef="#ctx0" brushRef="#br0" timeOffset="22934.99">8975 2519 0,'21'0'15,"21"0"-15,-21-21 0,22 21 16,-1 0-16,0 0 0,1-21 15,-1 21-15,0 0 0,22-22 0,-22 1 16,0 21-16,1 0 0,-1 0 16,0-21-16,-20 21 0,20 0 0,-21 0 15,0 0-15,0 0 0,1 0 0,-22-21 16,21 21 0,0 0 30</inkml:trace>
  <inkml:trace contextRef="#ctx0" brushRef="#br0" timeOffset="24147.77">12869 2413 0,'0'0'0,"0"-21"16,0 0-1,0 0 1,0-1 0,0 1-1,0 0 1,0 42 15,0 0-31,0 1 16,0-1-16,21 21 0,-21 0 15,22 1-15,-22-1 0,0 0 0,21 1 16,0 20-16,-21-20 0,0-1 0,0-21 16,0 21-16,0 1 0,0-22 15,0 21-15,0-21 0,0 1 0,0-1 16,0 0-16,0 0 0,0-42 62,0 0-62,0 0 16,21-1-16,0 1 0,-21 0 16,21 0-16,1 0 0,-1 0 15,0-22-15</inkml:trace>
  <inkml:trace contextRef="#ctx0" brushRef="#br0" timeOffset="24440.6">13483 2201 0,'0'0'16,"0"-21"0,-21 21-1,0 0-15,0 0 16,-1 21-16,1 1 0,0-1 15,0 0-15,0 21 0,0 1 16,-22-1-16,22 0 0,0 1 0,0 20 16,0-21-16,-1 1 0,1-1 0,0 0 15,0 1-15,0-1 0,21-21 16,0 0-16,0 22 0,0-22 0,0 0 16,0 0-16,0 0 15,21-21 1,0 0-1,-21-21-15,21 21 0,0-21 0</inkml:trace>
  <inkml:trace contextRef="#ctx0" brushRef="#br0" timeOffset="26042.95">13737 2709 0,'0'0'0,"0"-21"16,0 0 0,0 0-16,0 0 0,0 0 0,0-1 15,0 1-15,-21 0 0,21 0 16,-21 21-16,21-21 0,0 0 0,-21 21 15,-1 0-15,1 0 0,0 0 16,0 0-16,0 21 0,0 0 16,-1 0-16,1 21 0,0-20 0,0 20 15,0-21-15,0 21 0,21-20 16,-22 20-16,22-21 0,-21 21 0,21-20 16,0-1-16,0 0 0,0 0 0,0 0 15,0 0-15,0 1 16,21-22-1,1 0-15,-1 0 0,0 0 16,0-22-16,0 22 0,0-21 16,1 0-16,-1 0 0,21 0 0,-21 0 15,0-1-15,1 1 0,-1-21 0,0 21 16,0 0-16,-21-22 0,21 22 16,-21 0-16,21 0 0,-21 0 0,22-1 15,-22 1-15,0 42 31,0 1-15,0-1-16,-22 0 0,22 21 16,-21-21-16,0 1 0,21-1 15,0 21-15,0-21 0,-21 0 0,21 1 16,0-1-16,0 0 0,0 0 16,0 0-16,0 0 15,21-21-15,0 0 16,0 0-16,1 0 0,-1 0 0,0 0 15,0 0-15,0-21 0,22 0 0,-22 21 16,0-21-16,21 0 0,-21 0 16,1-1-16,-1 1 0,21 0 15,-21 0-15,0-21 0,-21 20 0,0 1 16,22 0-16,-22 0 0,0 0 16,0 0-16,0-1 0,-22 22 15,1 0-15,0 0 16,0 0-16,21 22 15,0-1-15,0 0 0,0 0 16,0 0-16,0 0 0,0 1 16,0-1-16,0 0 0,21 0 0,-21 0 15,21 0-15,0 1 0,-21-1 16,0 0-16,0 0 0,22-21 16,-22 21-16,21 0 0,-21 1 15,21-22-15,0 0 16,-21 21-16,21-21 0,0 0 15,1 0-15,-1 0 0,0 0 16,0 0-16,21 0 0,-20-21 0,-1 21 16,0-22-16,21 1 0,-21 21 15,1-21-15,-1 0 0,21 0 0,-21 21 16,0-21-16,1-1 0,-22 1 16,21-21-16,-21 21 0,21 0 0,-21-1 15,0-20-15,0 21 0,0 0 0,0 0 16,0-1-16,0 1 0,0 0 15,-21 21 1,0 0-16,-1 0 0,1 0 16,0 21-16,0 0 0,0 1 15,0-1-15,-1 0 0,1 21 0,0-21 16,0 22-16,0-22 0,0 21 16,-1-21-16,22 1 0,0-1 0,-21 0 15,21 0-15,0 0 0,0 0 0,0 1 16,21-22-1,1 0 1,-1 0-16,0 0 0,0 0 0,0-22 16,0 22-16,1-21 0,-1 21 15,0-21-15,0 0 0,0 0 16,0 0-16,1-1 0,-22 1 0,21 0 16,-21 0-16,21 0 0,-21 0 15,0-1-15,0 1 0,0 0 16,0 42 15,0 0-31,0 1 0,0-1 16,0 0-16,0 0 0,-21 0 15,21 0-15,0 1 0,0-1 0,-21 0 16,21 0-16,0 0 0,0 0 0,0 1 16,0-1-1,21-21 1,0 0-16,0 0 0,0 0 15,0 0-15,1 0 0,-1 0 16,0-21-16,0 21 0,0-22 0,-21 1 16,43 21-16,-43-21 0,21 0 15,0 0-15,0 0 0,0-1 0,-21 1 16,0 0-16,0 0 0,21 0 0,-21 0 16,22 21-1,-22 21 1,0 0-1,0 0-15,0 0 0,-22 0 16,22 1-16,-21-1 16,21 0-16,0 0 0,0 0 0,0 0 15,0 1 1,0-44 15,21 22-15,1-21-16,-22 0 0</inkml:trace>
  <inkml:trace contextRef="#ctx0" brushRef="#br0" timeOffset="26389.75">15176 2413 0,'0'0'0,"-21"0"0,0 21 16,21 0-16,-21-21 0,21 22 0,-21-1 15,21 0-15,21 0 32,0-21-32,0 0 0,0 0 15,1 0-15,-1 0 0,0-21 16,0 0-16,0 21 0,-21-21 0,0-1 16,21 22-16,-21-21 0,0 0 15,0 0-15,0 0 0,-21 21 16,0-21-1,0 21-15,0 0 16,0 0-16,-1 0 0,1 21 16,21 0-16,0 0 0,-21-21 15,21 21-15,0 0 0,0 1 16,0-1-16,21-21 16,0 0-16,1 0 0</inkml:trace>
  <inkml:trace contextRef="#ctx0" brushRef="#br0" timeOffset="26999.92">15790 2159 0,'-21'0'0,"0"0"16,0 0-16,21 21 0,0 0 15,-21 1-15,-1-1 0,22 21 16,0-21-16,0 22 0,-21-1 0,21-21 16,-21 21-16,21 1 0,-21-1 15,21 0-15,0 1 0,-21-1 16,0 0-16,21 1 0,-22-22 0,1 21 16,21-21-16,0 22 0,-21-22 15,0 0-15,0 0 0,21 0 16,0 1-16,-21-22 0,-1 0 15,22-22 17,0 1-32,0 0 15,22 0-15,-1 0 0,0 0 16,-21-1-16,21 1 0,0 0 0,22 0 16,-22 0-16,0 0 0,0-1 15,21 1-15,-20 0 0,-1 0 16,21 21-16,-21 0 0,0 0 0,1 0 15,-1 0-15,0 0 0,0 0 16,0 21-16,-21 0 0,21 0 0,1 1 16,-22-1-16,0 21 0,0-21 0,0 0 15,0 1-15,0-1 0,0 0 16,0 0-16,-22 0 0,1 0 0,21 1 16,-42-1-16,21-21 0,0 21 15,-1-21-15,-20 0 0,21 21 0,0-21 16,-22 0-16,22 0 0,0 0 0,-21 0 15,21 0-15,-1 0 0,1 0 16,0-21 0,21 0-1,0 0-15,21-1 16,0 1-16,1 0 0</inkml:trace>
  <inkml:trace contextRef="#ctx0" brushRef="#br0" timeOffset="27343.98">16341 2011 0,'0'21'0,"0"0"0,0 0 15,0 1-15,0-1 0,0 21 0,0 0 16,0 1-16,0-1 0,0 0 16,-22 1-16,22-1 0,-21 22 0,0-22 15,21 0-15,-21 22 0,0-22 0,0 0 16,21 1-16,0-22 0,-22 21 16,1-21-16,21 22 0,-21-22 0,21 0 15,0 0-15,0 0 16,21-21 15,0-21-15,1 0-16,-1 0 0</inkml:trace>
  <inkml:trace contextRef="#ctx0" brushRef="#br0" timeOffset="27718.76">16404 2752 0,'0'0'0,"21"0"0,0 0 15,1 0-15,-1 0 16,0 0-16,0 0 0,0 0 0,0-21 16,1 21-16,-1-22 0,0 22 15,0-21-15,0 21 0,-21-21 0,0 0 16,21 21-16,-21-21 0,0 0 0,0-1 15,0 1-15,0 0 16,-21 21-16,0 0 16,0 0-16,0 0 0,0 21 15,-1 0-15,1 1 0,0-1 0,-21 21 16,21-21-16,-1 22 0,22-22 16,0 21-16,-21-21 0,21 0 15,0 1-15,0-1 0,0 0 0,0 0 16,21-21-16,-21 21 0,22-21 0,-1 0 15,0 21-15,21-21 0,-21 0 16,1 0-16,20 0 0,-21 0 0,21 0 16,-20 0-16,-1-21 0,21 0 0</inkml:trace>
  <inkml:trace contextRef="#ctx0" brushRef="#br0" timeOffset="29328.28">17124 2582 0,'0'0'0,"0"-21"16,0 0 0,0 0-16,-21 21 31,21 21-31,0 21 16,0-20-16,-22-1 15,22 21-15,-21 0 0,21-20 0,-21 20 16,21 0-16,0-21 0,0 1 15,-21 20-15,21-21 0,0 0 16,0 0-16,-21 1 0,21-1 16,0-42 15,0-1-31,0 1 16,0 0-16,0 0 0,0 0 15,0 0-15,0-1 0,0-20 0,21 21 16,0-21-16,0 20 0,0-20 15,1 21-15,-22-21 0,42 20 0,-21 1 16,0 0-16,0 0 0,1 21 0,-1 0 16,0 0-16,21 0 15,-21 0-15,1 21 0,-1 0 0,0 0 16,0 1-16,-21 20 0,0-21 16,21 21-16,-21-20 0,21 20 0,-21-21 15,0 0-15,0 22 0,0-22 0,0 0 16,0 0-16,0 0 0,0 0 15,22 1 1,-1-22-16,0 0 16,0 0-1,-21-22-15,21 1 0,0 21 0,1-21 16,-22 0-16,21 0 0,0 0 16,0-22-16,0 22 0,0 0 15,1-21-15,20-1 0,-21 22 16,0-21-16,0 21 0,22-1 0,-22 1 15,0 0-15,21 0 0,-20 21 0,-1 0 16,0 0-16,0 0 0,0 21 16,-21 0-16,0 0 0,21 22 0,-21-22 15,0 0-15,0 21 0,0-20 16,0-1-16,0 0 0,0 0 0,0 0 16,0 0-16,0 1 0,0-1 15,0 0-15,0-42 47,0 0-47,0-1 16,0 1-16,0 0 0,0 0 15,0 0-15,0-22 16,-21 22-16,21 0 0,-21 0 0,0 0 16,0 0-16,21-1 0,-21 22 15,-1-21-15,1 21 0,0 0 0,0 0 16,0 0-16,-22 0 15,22 0-15,0 21 0,0 1 0,0-1 16,0 0-16,-1 0 0,-20 21 16,21-20-16,0 20 0,21-21 0,-21 0 15,-1 22-15,22-22 0,0 0 16,0 21-16,0-21 0,0 1 16,0-1-16,22 0 0,-1-21 15,0 0-15,0 0 0,0 0 0,0 0 16,1 0-16,-1 0 0,0 0 15,21 0-15,-21-21 0,1 21 0,-1-21 16,0-1-16,0 1 0,0 21 0,0-21 16,1 0-16,-22-21 0,21 20 15,-21 1-15,21 0 0,-21 0 16,0 0-16,0 0 0,21-22 16,-21 22-16,0 0 0,0 0 15,21 21-15,-21 21 31,0 0-31,-21 0 0,21 0 0,0 1 16,-21 20-16,21-21 0,0 0 16,0 0-16,0 1 0,0 20 0,0-21 15,0 0-15,0 0 16,0 1-16,21-22 0,0 0 0,-21 21 16,21-21-16,1 0 0,-1 0 15,0 0-15,0 0 16,0 0-16,0 0 0,1 0 0,-1-21 15,0-1-15,0 1 0,0 0 16,0 0-16,1 0 0</inkml:trace>
  <inkml:trace contextRef="#ctx0" brushRef="#br0" timeOffset="30072.85">18478 2540 0,'0'21'31,"0"0"-31,0 1 0,0 20 15,-21-21-15,21 0 0,0 22 16,0-22-16,0 0 0,-21 0 16,21 21-16,0-20 0,0-1 0,-21 0 15,21 0-15,0 0 0,0 0 16,0 1-16,0-44 62,0 1-62,0 0 16,0 0-16,0 0 0,0 0 0,0-1 16,0 1-16,0 0 0,0 0 15,21 0-15,0-22 0,-21 22 16,21 0-16,1 0 0,-1 0 0,0 0 16,0 21-16,0 0 0,0-22 15,1 22-15,-1 0 0,0 0 16,0 22-16,0-1 0,-21 0 15,21 0-15,-21 0 0,22 0 0,-22 1 16,21-1-16,-21 0 0,0 21 0,0-21 16,0 1-16,0-1 0,0 0 15,0 0-15,0 0 0,0 0 16,-21 1 0,21-1-16,-22-21 15,22-21 16,0-1-31,0 1 16,0 0-16,0 0 0,0 0 16,0 0-16,0-1 0,22 1 15,-1 0-15,0 0 0,0-21 0,0 20 16,22-20-16,-22 21 0,21 0 16,-21 0-16,0-1 0,22 22 0,-1 0 15,-21 0-15,0 0 0,1 0 16,20 0-16,-42 22 0,21-1 0,-21 21 15,21-21-15,-21 22 0,0-22 0,0 0 16,0 21-16,0-21 16,0 22-16,0-22 0,-21 0 0,0 0 15,21 0-15,0 1 16,-21-22-16,21 21 0,-21-21 16,21-21 15,21 21-31,0-22 15,-21 1-15,21 0 0,0 21 16,-21-21-16</inkml:trace>
  <inkml:trace contextRef="#ctx0" brushRef="#br0" timeOffset="30563.08">19452 2752 0,'0'0'0,"0"21"16,21-21-16,0 0 0,1 0 16,-1 0-16,0 0 15,0 0-15,0 0 16,0-21-16,1 21 0,-1-21 0,0 21 16,0-22-16,0 1 0,0 21 15,1-21-15,-1 0 0,-21 0 0,0 0 16,21-1-16,-21 1 0,0 0 15,0 0-15,0 0 0,0 0 16,0-1-16,0 1 0,0 0 0,-21 21 16,0 0-1,-1 0-15,1 0 0,0 21 0,0 0 16,0 1-16,0-1 0,-1 21 0,1 0 16,0-20-16,0 20 0,0 0 15,0-21-15,-1 22 0,22-22 0,-21 21 16,21-21-16,0 1 0,0-1 15,0 0-15,0 0 0,0 0 0,21 0 16,1-21-16,-1 0 0,0 22 16,0-22-16,0 0 0,0 0 15,22 0-15,-22 0 0,0 0 0,21 0 16,-20 0-16,20 0 0,-21 0 16,0 0-16,22-22 0,-22 22 0,0-21 15,-21 0-15,21 21 0,-21-21 0,21 21 16,-21-21-16,21 0 0,-21-1 15,0 1-15,0 0 0</inkml:trace>
  <inkml:trace contextRef="#ctx0" brushRef="#br0" timeOffset="31011.43">21124 2455 0,'-42'0'16,"21"22"-16,21-1 0,-21-21 0,21 21 15,-22 0-15,22 0 0,0 0 16,0 1-16,0-1 15,22-21 1,-1 0-16,0 0 16,-21-21-16,21-1 15,-21 1-15,0 0 16,0 0-16,0 0 16,0 0-16,0-1 15,-21 22-15,0 0 16,0 0-1,-1 22 1,22-1-16,0 0 16,0 0-1,0 0 1,0 0 0</inkml:trace>
  <inkml:trace contextRef="#ctx0" brushRef="#br0" timeOffset="31731.53">21061 2963 0,'0'22'0,"0"-1"109,0 0-93,-21-21-1,-1 0 1,22-21 31,22 21-47,-1-21 16,0-1-16,0 22 15,0 0 1,0 0-1,-21 22 1,0-1-16,0 0 16,-21 0-16,0-21 15,0 21-15,0-21 0,0 21 16,-1-21-16,1 0 16,0 0-1,21-21 16,0 0-31,0 0 16,21 21-16,-21-21 0,21 21 16,1-21-16,-1 21 15,0 0 1,0 0-16,0 0 16,-21 21-1,0 0-15,0 0 0,0 0 16,0 0-16,0 1 15,0-1-15,-21 0 0,0 0 0,0 0 16,0 0-16,-1 1 0,1-1 16,-21 0-16,21 0 0,-22 0 0,22-21 15,0 21-15,-21-21 0</inkml:trace>
  <inkml:trace contextRef="#ctx0" brushRef="#br1" timeOffset="39492.05">2773 4276 0,'-21'0'15,"-1"0"1,22 21 31,0 0-47,0 0 16,0 0-16,0 1 0,0-1 15,22-21 1,-1 0-16,0 21 0,0-21 15,0 0-15,0 0 16,1 0-16,-1 0 0,0-21 0,0 21 16,0-21-16,0 21 0,1-22 15,-1 1-15,0 21 0,0-21 0,0 0 16,-21 0-16,0 0 16,0-1-16,0 1 0,0 0 15,0 0-15,0 0 16,-21 21-16,0 0 0,0 0 0,0 0 15,-1 0-15,1 0 0,0 0 16,-21 21-16,21 0 0,-1-21 0,-20 21 16,21 0-16,-21 1 0,20-1 15,1 0-15,0 0 0,21 0 16,0 0-16,-21 22 0,21-22 16,0 0-16,0 0 0,0 0 15,0 1-15,21-1 0,0 0 16,0-21-16,1 0 0,-1 21 15,0-21-15,0 0 0,0 0 16,22 0-16,-22 0 0,0 0 0,0 0 16,0 0-16,0 0 0,1 0 15,-1 0-15,0-21 16,-21 0 0,-21 21 15,0 0-31,-1 0 0,1 0 15,0 0-15,-21 0 0,21 21 0,-1-21 16,1 21-16,-21-21 0,21 21 16,0 0-16,-1 1 0,1-1 0,0 0 15,0-21-15,0 21 0,21 0 16,-21 22-16,21-22 0,0 0 0,0 0 16,0 0-16,0 0 0,0 1 15,0-1-15,21 0 0,0 0 16,0 0-16,0-21 15,0 0-15,1 0 0,-1 21 16,0-21-16,0 0 16,0 0-16,0 0 0,1 0 0,20 0 15,-21-21-15,0 0 0,0 0 16,22 21-16</inkml:trace>
  <inkml:trace contextRef="#ctx0" brushRef="#br1" timeOffset="40359.56">3746 4551 0,'0'-21'16,"0"0"-16,-21 21 15,0 0-15,0 0 0,0 0 16,0 0-16,-1 0 0,1 0 15,0 0-15,0 21 0,0-21 0,0 21 16,-1 0-16,1 0 0,0 0 16,0 1-16,21-1 0,0 0 0,-21 0 15,21 0-15,-21 0 0,21 1 16,0-1-16,0 0 0,21-21 16,0 0-1,0 0-15,0 0 0,0 0 0,1 0 16,-1 0-16,0-21 0,0 0 15,0 21-15,0-22 0,1 1 16,-1 21-16,0-21 0,0 0 0,0 0 16,-21 0-16,0-1 15,21 1-15,-21 0 32,0 42-1,-21 0-31,21 1 15,0-1-15,0 0 0,0 0 0,-21 0 16,21 0-16,0 1 0,0 20 16,-21 0-16,21 1 0,0-1 15,0 0-15,0 1 0,0-1 0,0 0 16,0 1-16,0-1 0,0 21 16,-21-20-16,21-22 0,0 21 0,0 1 15,0-1-15,0 0 0,0 1 16,0-1-16,0 0 0,0 1 0,-21-22 15,21 21-15,-22 0 0,22 1 0,0-22 16,-21 21-16,0-21 0,21 1 16,-21-1-16,21 0 0,-21 0 0,0 0 15,-1-21-15,22 21 0,-21-21 16,0 0-16,0 0 0,21 22 0,-21-22 16,0 0-16,-1 0 0,-20 0 15,21 0-15,0 0 0,-22-22 16,22 22-16,0-21 0,-21 0 0,21 0 15,-22 21-15,22-42 0,0 20 0,0 1 16,0-21-16,-1 0 0,22-1 16,0 1-16,0 0 0,0-1 0,0 1 15,0 0-15,0-1 0,0 1 16,22 0-16,-1-1 0,0 1 0,21 0 16,-21-1-16,1 22 15,20-21-15,-21 21 0,0-1 0,22-20 0,-22 21 16,0 0-16,21 0 0,-21 21 15,1-22-15,-1 22 0,-21-21 16,21 21-16</inkml:trace>
  <inkml:trace contextRef="#ctx0" brushRef="#br1" timeOffset="40867.26">4212 4572 0,'-21'0'16,"21"21"-1,-21 0 1,42-21 46,-21-21-46,0 0-16,0 0 31,0 42 16,0 0-31,0 0-16,0 1 15</inkml:trace>
  <inkml:trace contextRef="#ctx0" brushRef="#br1" timeOffset="41260.04">4170 4911 0,'0'21'0,"0"0"16,21-21 31,-21-21-32,0 0 1,-21 21 0,0 0-1,-1 21 1,1 0-16,21 0 15,0 0 1,21-21 31,1 0-31</inkml:trace>
  <inkml:trace contextRef="#ctx0" brushRef="#br1" timeOffset="51952.87">7768 4403 0,'0'-21'32,"21"21"-17,-21-22-15,0 1 31,0 0-15,0 42 62,0 0-78,0 1 0,0-1 0,0 0 16,0 21-16,0-21 15,0 1-15,0-1 0,-21 21 0,21-21 16,-21 0-16,21 1 0,0-1 0,0 21 16,0-21-16,-21 0 0,21 1 15,-21-1-15,21 0 0,0 0 16,0-42 46,0 0-62,0 0 0,0-1 16,0 1-16</inkml:trace>
  <inkml:trace contextRef="#ctx0" brushRef="#br1" timeOffset="52463">7810 4001 0,'0'0'0,"-21"0"0,0 0 15,21 21 1,-21-21-16,21 21 15,0 0-15,0 0 0,0 0 16,0 1-16,0-1 0,0 0 16,0 0-1,21-21-15,0 0 0,0 0 16,1 0-16,-1 0 0,0 0 16,0-21-16,0 0 0,0 0 15,-21-1 1,22 22-16,-22-21 0,0 0 0,0 0 15,0 0-15,0 0 16,-22 21-16,22-22 0,-21 22 0,0 0 16,0 0-16,0 0 0,0 0 0,-1 0 15,1 0-15,0 0 0,0 22 16,0-22-16,21 21 0,0 0 0,-21-21 16,21 21-16,-22 0 0,22 0 15,0 1-15,0-1 0,0 0 16,0 0-16,0 0 15,22-21-15,-1 21 0,-21 1 16,21-22-16,0 0 0,0 21 16,0 0-16</inkml:trace>
  <inkml:trace contextRef="#ctx0" brushRef="#br1" timeOffset="53163.6">8234 4382 0,'0'21'47,"0"0"-32,0 0-15,0 0 0,0 0 16,0 1-16,0-1 16,0 0-16,0 0 0,0 0 0,0 0 15,0 1-15,0-1 0,-21-21 0,21 21 16,0 0-16,0 0 0,0 0 16,0 1-16,0-1 0,-22 0 15,22 0-15,0 0 31,0-42 1,0 0-32,0 0 15,0 0-15,0-1 0,0 1 16,0 0-16,0 0 0,0 0 16,22 0-16,-22-1 0,21 1 0,-21 0 15,0 0-15,21 0 0,0 0 0,0-1 16,0-20-16,-21 21 0,22 0 15,-1 0-15,21 21 0,-21-22 0,0 1 16,1 21-16,20 0 0,-21-21 16,0 21-16,0 0 0,1 0 15,20 0-15,-42 21 0,21-21 0,0 21 16,0 1-16,1-1 0,-22 0 16,0 0-16,0 0 0,0 0 15,0 1-15,0 20 0,0-21 0,0 0 16,0 0-16,0 1 0,0-1 15,0 0-15,0 0 0,-22 0 16,1 0-16,0 1 16,21-1-16,0-42 62,0-1-62,0 1 16</inkml:trace>
  <inkml:trace contextRef="#ctx0" brushRef="#br1" timeOffset="53638.97">9186 4085 0,'0'0'0,"0"-21"15,0 42 32,0 0-47,0 1 0,0-1 16,-21 21-16,21-21 0,0 0 0,0 22 15,-21-22-15,21 21 0,-21-21 16,21 22-16,-21-22 0,21 21 16,0-21-16,0 22 0,-22-22 0,22 0 15,-21 21-15,21-20 0,0-1 0,-21 0 16,21 0-16,0 0 0,0 0 16,0 1-16,0-1 15,0 0-15,0 0 16,21-21-1,0 0-15,1 0 16,-1 0 0,0 0-16,-21-21 0,21 21 15,-21-21-15,21 0 0,0 21 16,-21-22-16,0 1 16,22 0-16</inkml:trace>
  <inkml:trace contextRef="#ctx0" brushRef="#br1" timeOffset="54010.75">9038 4424 0,'0'0'15,"21"0"32,0 0-47,1 0 0,-1 0 16,0 0-16,0 0 0,0 0 0,0 0 15,1 0-15,-1-21 0,0 21 16,0 0-16,0 0 0,0 0 16,1 0-1,-1 0 1</inkml:trace>
  <inkml:trace contextRef="#ctx0" brushRef="#br1" timeOffset="55610.87">12552 4276 0,'21'0'15,"0"0"17,-21-21 14,21-1-46,-21 1 16,0 0-16,0 0 16,0 0-16,0 0 15,0-1-15,0 1 0,0 0 16,0 0-16,-21 0 16,0 21-16,21-21 15,-21 21-15,0 0 0,-1 0 16,1 0-16,0 0 0,0 0 15,0 21-15,0 0 0,-1-21 16,1 21-16,0 0 0,0 0 16,0 1-16,21-1 0,-21 0 0,-1 0 15,1 21-15,0-20 0,21-1 0,0 0 16,-21 0-16,0 21 0,21-20 16,0-1-16,0 0 0,0 0 0,0 0 15,-21 0-15,21 1 0,0-1 16,0 0-16,0 0 0,0 0 15,0 0-15,21 1 0,0-22 16,0 0 0,0 0-16,0 0 15,1 0-15,-1 0 0,0 0 16,0 0-16,0-22 0,0 22 16,1-21-16,-1 0 0,0 0 15,0 0-15,0 0 0,0-1 0,1 1 16,-22 0-16,21 0 0,0 0 15,-21-22-15,0 22 0,21 0 0,0 0 16,0 0-16,-21 0 0,0-22 0,0 22 16,22 0-16,-1 0 15,-21 0-15,0-1 0,0 1 16,0 42 46,0 1-62,0-1 16,0 0-16,0 0 0,0 0 16,0 0-16,0 1 0,0 20 15,-21-21-15,21 0 0,0 0 0,0 1 16,-22-1-16,22 0 0,0 0 0,0 21 16,0-20-16,0-1 0,0 0 15,0 0-15,0 0 0,0 0 16,0 1-16,22-22 15,-1 21-15,0-21 0,0 0 16,0 0-16,0 0 0,1 0 16,20 0-16,-21 0 0,21 0 0,-20 0 15,-1 0-15,21-21 0,-21 21 16,0-22-16,1 22 0,-1-21 0,0 21 16,-21-21-16,21 0 0,0 0 15,-21 0 63</inkml:trace>
  <inkml:trace contextRef="#ctx0" brushRef="#br1" timeOffset="56330.98">13991 4191 0,'0'21'46,"0"0"-14,0-42 30,0 0-46,-21 21 31,21 21-32,0 0 1,0 1-16,0-1 47,21-21 0</inkml:trace>
  <inkml:trace contextRef="#ctx0" brushRef="#br1" timeOffset="57123.53">14012 4509 0,'0'21'0,"0"0"31,21-21 16,-21 21-31,0 0 15,0 0 0,-21-21-15,0 0-1,21-21 17,0 0-17,0 0 1,21 21-16,0 0 16,1 0-1,-22 21 1,0 0-1,0 0-15,0 1 16,-22-1 0,1-21-16,21 21 15,-21-21-15,0 0 16,21-21 31,0 0-16,0-1-31,21 22 16,0 0-1,0 0-15,1 0 16,-1 0-16,0 22 16,-21-1-1,0 0-15,0 0 16,0 0-16,0 0 0,-21 1 0,0-1 15,-22 0-15,22 21 0,-21-21 0,21 1 16,-22-1-16,22 0 0,-21 0 16,-1 0-16,22 0 0,0-21 0,0 0 15,0 0-15,0 0 0,-1 0 0</inkml:trace>
  <inkml:trace contextRef="#ctx0" brushRef="#br1" timeOffset="58619.22">13885 4106 0,'-21'0'46,"21"22"-30,-21-22-16,21 21 16,0 0-16,0 0 15,0 0 1,21-21 31,0 0-47,-21-21 15,21 21 1,-21-21-16,22 21 0,-22-21 16,0 0-16,0-1 15,-22 1 1,1 21 0,0 0-16,0 0 15,21 21-15,-21 1 0,0-1 16,21 0-16,0 0 15,0 0-15,0 0 16,0 1 0,21-22-1,0 0-15,0 0 16,0 0-16,0 0 0,1 0 16,-1 0-16,0 0 15,-21-22-15,0 1 16,21 0-16,-21 0 0,0 0 15,0 0-15,0-1 16,0 1 0,-21 21-16,0 0 0,0 0 15,-1 0 1,22 21-16,-21 1 16,21-1-16,-21 0 0,21 0 15,0 0-15,0 0 16,0 1-16,0-1 15,0 0-15,21-21 16,0 0-16,1 0 16,-1 0-16,0 0 0,0 0 15,0 0-15,0 0 16,1-21-16,-22 0 16,0-1-16,0 1 15,0 0-15,0 0 0,0 0 16,0 0-1,-22 21 1,1 0-16,0 0 0,0 0 16,0 21-16,21 0 15,-21-21-15,21 21 0,-22 0 0,22 0 16,0 1-16,0-1 0,0 0 16,0 0-1,22-21-15,-1 0 16,0 0-16,0 0 15,0 0-15,0 0 16,1 0-16,-22-21 0,0 0 16,0 0-16,0-1 15,0 1-15,0 0 16,0 0-16,0 0 16,-22 21-16,1 0 15,0 0-15,0 0 16,0 21-1,0-21-15,21 21 16,-22 0-16,22 0 16,-21-21-16,21 22 0,-21-22 15,21 21 1</inkml:trace>
  <inkml:trace contextRef="#ctx0" brushRef="#br1" timeOffset="59566.94">14012 4551 0,'-21'0'78,"21"21"-78,-21-21 0,21 21 16,0 0-16,0 1 15,0-1 1,0 0 0,21-21 15,0 0-31,0 0 0,1 0 15,-22-21 1,21 21-16,-21-21 0,21-1 16,-21 1-16,0 0 15,-21 21 1,0 0 0,-1 0-16,1 0 0,0 0 15,0 0-15,21 21 16,0 0-16,-21 1 15,21-1-15,0 0 16,0 0 0,21-21-1,0 0 1,0 0-16,0 0 16,1 0-1,-22-21-15,21 0 16,-21 0-16,0-1 15,-21 22 32,-1 0-31,22 22 0,-21-22-16,21 21 15,-21-21-15</inkml:trace>
  <inkml:trace contextRef="#ctx0" brushRef="#br0" timeOffset="80432.78">1863 6625 0,'0'0'0,"0"-21"15,0 0-15,-22 0 16,22 0-16,0-1 0,0 1 15,0 0-15,0 0 16,0 0 0,0 42 15,22 0-31,-22 0 0,21 0 16,0 22-16,-21-22 0,21 21 15,0 1-15,-21-22 0,0 21 0,21 0 16,1 1-16,-22 20 0,0-20 15,0-1-15,21 0 0,-21 1 16,0-1-16,0 0 0,0 1 16,21-1-16,-21 0 0,0-21 0,0 22 15,0-22-15,0 0 0,0 0 16,0 0-16,21-42 31,-21 0-31,21 0 16,-21-21-16,21 20 0,1-20 15,-22 0-15</inkml:trace>
  <inkml:trace contextRef="#ctx0" brushRef="#br0" timeOffset="80723.61">2603 6519 0,'0'0'0,"0"-21"0,0 0 0,0 0 16,0 0-1,0 42 1,-21-21-16,0 21 0,0 21 16,0-20-16,0 20 0,-1 0 0,1 1 15,-21 20-15,21-21 0,0 1 16,-22-1-16,22 0 0,-21 22 0,21-22 16,-1 1-16,1-1 15,-21 0-15,42 1 0,-21-1 0,0-21 16,21 21-16,-22-20 0,22-1 15,0 0-15,0 0 0,22-42 32,-1 21-32,0-21 15</inkml:trace>
  <inkml:trace contextRef="#ctx0" brushRef="#br0" timeOffset="82336.2">2984 7070 0,'0'0'0,"0"-21"0,22-1 16,-1 1-16,-21 0 15,0 0-15,0 0 0,0 0 16,0-1-16,0 1 0,0 0 15,-21 0-15,-1 21 0,1-21 16,0 21-16,0-21 0,0 21 16,0 0-16,-1 0 0,1 0 0,0 0 15,0 21-15,0 0 0,0 0 16,-1 0-16,-20 0 0,21 1 0,0 20 16,0-21-16,-1 21 0,22 1 15,0-22-15,-21 21 0,21 1 0,0-1 16,0-21-16,0 21 0,0-20 15,0-1-15,0 0 0,21 0 0,1 0 16,-1-21-16,0 0 0,0 0 16,0 0-16,0 0 0,1 0 0,-1 0 15,21-21-15,-21 0 0,0 0 16,22 0-16,-22-1 0,0-20 0,0 21 16,0 0-16,1-22 0,-1 22 15,0-21-15,-21 21 0,0 0 16,0-1-16,0-20 0,0 21 0,0 0 15,0 0-15,0-1 16,0 44 15,0-1-31,0 0 16,0 0-16,-21 0 0,21 0 0,0 1 16,0 20-16,0-21 0,0 0 15,0 22-15,0-22 0,0 0 16,0 21-16,0-21 0,0 1 15,21-1-15,0 0 0,0-21 16,0 0-16,1 0 16,-1 0-16,0 0 0,0 0 0,21-21 15,-20 21-15,20-21 0,-21-1 0,21 1 16,1 0-16,-22-21 0,21 21 16,-21-1-16,1-20 0,20 21 0,-21-21 15,-21 20-15,0 1 0,0 0 16,0-21-16,0 21 0,0-1 15,0 1-15,-21 21 16,0 0-16,0 0 0,-1 0 16,1 0-16,0 0 0,21 21 15,0 1-15,0-1 16,0 0-16,0 0 0,0 0 16,21 0-16,-21 1 0,21-1 15,1 0-15,-1 0 0,-21 0 0,21 0 16,-21 1-16,21-1 0,-21 0 0,0 0 15,21 0-15,0 0 0,1 1 16,-22-1-16,21-21 0,0 21 0,0 0 16,0-21-16,0 21 15,1-21-15,20 0 0,-21 0 0,0 0 16,0 0-16,1 0 0,20 0 0,-21-21 16,0 21-16,22-21 15,-22 0-15,0 21 0,0-21 0,0-1 16,0-20-16,1 21 0,-1 0 0,0 0 15,-21-22-15,21 22 0,-21 0 16,0 0-16,0-22 0,0 22 0,0 0 16,0 0-16,0 0 0,0 0 15,-21 21-15,0 0 0,0 0 16,-1 0-16,1 0 0,0 0 16,0 21-16,0 0 0,21 0 15,-21 0-15,-1 0 0,1 1 16,0-1-16,0 21 0,21 0 15,0-20-15,-21 20 0,21-21 0,0 21 16,0-20-16,0-1 0,0 0 0,0 0 16,0 0-16,0 0 0,0 1 15,21-22-15,0 0 0,0 0 16,0 0-16,1 0 0,20-22 0,-21 1 16,0 21-16,0-21 0,1 0 15,-1 0-15,-21 0 0,21-1 0,0 1 16,0-21-16,-21 21 0,21 0 15,-21-1-15,0-20 0,0 21 0,22 0 16,-22 0-16,21-1 0,-21 1 16,0 0-1,0 42 17,0 0-32,0 1 0,0-1 0,0 0 15,0 0-15,0 0 0,0 0 0,0 1 16,0-1-16,0 0 0,0 0 15,0 0-15,0 0 0,21 1 16,0-22 0,0 0-16,0 0 0,1 0 15,-1 0-15,0-22 0,0 22 0,0-21 16,0 0-16,22 0 16,-22 0-16,0 0 0,0-1 0,0 1 15,1 0-15,-22 0 0,21 0 0,0 0 16,-21-1-16,21 1 0,-21 0 15,0 0-15,0 42 32,0 0-17,-21 0-15,21 1 0,0 20 0,0-21 16,0 0-16,0 0 0,0 1 16,0-1-16,0 0 0,0 0 0,0 0 15,0 0-15,0 1 16,21-22-1,0 0 1,-21-22-16,21 22 0,-21-21 16,0 0-16</inkml:trace>
  <inkml:trace contextRef="#ctx0" brushRef="#br0" timeOffset="82682">4826 6752 0,'0'0'0,"0"21"0,0 1 15,0-1 1,21-21 0,0 0-1,0-21 1,1-1-16,-22 1 15,0 0 1,0 0-16,-22 21 16,1 0-16,0 0 0,0 0 0,0 0 15,0 0-15,-1 0 16,1 21-16,21 0 0,-21 0 16,21 1-16,0-1 15,0 0 1,21-21-16,0 0 15,1 0-15</inkml:trace>
  <inkml:trace contextRef="#ctx0" brushRef="#br0" timeOffset="83351.62">5419 6371 0,'0'0'0,"0"-21"16,0 0-16,-22 21 0,1 0 16,0 0-1,21 21-15,-21 21 0,0-20 16,21-1-16,-21 21 0,21 0 0,0 1 16,0-1-16,0 0 0,-22 1 15,22-1-15,0 0 0,-21 1 0,21-22 16,-21 21-16,21 1 0,0-22 15,0 21-15,0-21 0,-21 22 0,21-22 16,0 0-16,-21 0 0,21 0 0,0 0 16,0 1-1,0-44 17,0 1-17,0 0-15,0 0 0,0 0 16,21 0-16,-21-1 0,21 1 15,0 0-15,0 0 16,1 0-16,-1 0 0,21 21 0,-21-22 16,0 1-16,22 21 0,-22 0 15,21 0-15,-21 0 0,22 0 0,-22 0 16,0 0-16,21 0 0,-20 21 16,-22 1-16,21-22 0,-21 21 15,0 0-15,0 0 0,0 0 0,0 0 16,0 1-16,0-1 0,-21 0 0,-1 0 15,1 0-15,0 0 0,0 1 16,-21-1-16,20 0 0,1 0 0,-21 0 16,21-21-16,-22 21 0,22 1 0,-21-22 15,21 21-15,0-21 0,-1 0 16,1 0-16,0 0 0,0 0 0,0 0 16,0 0-1,21-21 16,0-1-15,21 1-16,0 21 0,-21-21 16,21 21-16,0-21 0,0 0 0,1 0 15</inkml:trace>
  <inkml:trace contextRef="#ctx0" brushRef="#br0" timeOffset="83703.41">6202 6329 0,'0'0'0,"0"-21"0,0 0 16,0 42 15,0 0-31,0 0 0,0 0 0,0 22 15,0-1-15,0 0 0,-21 22 0,-1-22 16,22 0-16,-21 22 0,21-22 16,-21 1-16,0-1 0,0 0 0,21 1 15,0-1-15,-21 0 0,-1-21 16,22 22-16,-21-22 0,21 0 0,0 0 16,0 0-16,0 1 0,0-1 15,0-42 32,21-1-47,1 1 0</inkml:trace>
  <inkml:trace contextRef="#ctx0" brushRef="#br0" timeOffset="84195.18">6244 6985 0,'0'21'0,"21"-21"15,0 0-15,1 0 16,-1 0-16,0 0 0,0 0 16,0 0-16,0 0 15,1-21-15,-1 21 0,0-21 16,0 21-16,0-21 0,-21 0 15,21 21-15,-21-22 0,22 1 16,-22 0-16,0 0 16,0 0-1,-22 21-15,1 0 16,0 0-16,0 0 16,0 21-16,0-21 0,21 21 15,-22 0-15,1-21 0,21 21 16,-21 1-16,21-1 0,-21 0 0,0 0 15,21 0-15,0 0 0,0 1 0,0-1 16,0 0-16,0 0 0,0 0 16,0 0-16,0 1 0,0-1 15,21 0-15,0 0 16,0-21-16,0 0 16,1 0-16,-1 0 0,0 0 15,0 0-15,0 0 0,0 0 16,1-21-16,-22 0 15,21 21-15,0-21 0,-21-1 0,21 22 16,-21-21-16</inkml:trace>
  <inkml:trace contextRef="#ctx0" brushRef="#br0" timeOffset="86503.76">8382 6456 0,'-21'0'31,"21"21"-31,0 0 16,0 0-16,0 1 0,0-1 15,0 0-15,0 0 16,21-21-1,0 0-15,0 0 16,0 0-16,1-21 0,20 21 16,-21-21-16,21 0 0,-20-22 15,20 22-15,0 0 0,-21-21 0,22 20 16,-22-20-16,21 21 0,-21-21 16,1 20-16,-22-20 0,0 21 0,0-21 15,0 20-15,0 1 0,0 0 16,0 0-16,-22 0 0,1 21 15,0 0-15,0 0 0,0 0 16,0 21-16,-1 0 0,1 0 16,0 0-16,0 22 0,0-22 0,21 21 15,0 22-15,-21-1 0,21-20 16,-22 20-16,22 1 0,0-1 0,0 1 16,0-1-16,0 1 0,0-22 15,0 21-15,0-20 0,0-1 16,0 0-16,0 1 0,0-1 0,0-21 15,0 22-15,0-22 0,0 0 16,-21 0-16,21 0 0,-21 0 0,0-21 16,0 0-1,0 0-15,-1-21 0,1 21 16,0-21-16,21-21 0,-21 21 0,0-1 16,0 1-16,-1-21 0,1 21 15,0 0-15,0-1 0,0 1 0,0 0 16,-1 0-16,1 21 0,0 0 15,0 0-15,0 21 16,21 0 0,0 0-16,0 1 0,0 20 15,0-21-15,21 0 0,-21 0 16,21 1-16,0-1 0,0 0 0,1 0 16,-1 0-16,0 0 0,21-21 0,-21 22 15,22-22-15,-1 0 0,-21 0 16,22 0-16,-1 0 0,0 0 0,1 0 15,-1-22-15,0 1 0,1 0 16,-1 21-16,0-42 0,1 21 0,-1-1 16,-21 1-16,21 0 0,-20 0 15,-1 0-15,0 0 0,-21-1 0,0 1 16,0 0-16,0 0 16,-21 21-1,21 21 1,0 0-16,-21 0 15,21 1-15,-22-1 0,22 0 0,-21 0 16,21 0-16,0 0 0,0 1 16,0-1-16,-21 0 0,21 0 0,0 0 15,-21 0-15,21 1 0,0-1 16,0-42 15,0-1-15,0 1-16,21 0 15,0 0-15,-21-21 0,21 20 0,1 1 16,-22 0-16,21 0 0,0-21 0,0 20 16,0 1-16,0 0 0,1 21 15,-1-21-15,0 0 0,0 21 0,0 0 16,0 0-16,1 0 0,-1 21 16,-21 0-16,21 0 15,-21 0-15,0 1 0,0-1 16,0 21-16,0-21 0,0 0 15,0 1-15,0-1 0,0 0 16,0 0-16,0 0 0,0 0 0,0 1 16,21-1-16,0-21 15,-21 21-15,21-21 16,1 0-16,-1 0 0,0 0 16,0-21-16,0 21 0,0-21 0,1-1 15,-1 1-15,-21 0 0,21 0 16,0 0-16,0-22 0,0 22 0,-21 0 15,0 0-15,22 0 0,-22 0 0,21-1 16,-21 1-16,0 0 0,0 0 16,0 0-1,0 42 1,0 0 0,0 0-16,-21 0 15,21 1-15,0-1 0,0 0 0,0 21 16,0-21-16,0 1 0,0-1 0,0 21 15,0-21-15,0 0 0,0 1 16,0-1-16,0 0 0,0 0 0,0 0 16,0 0-16,21-21 0,0 0 15,0 0-15,0 0 0,0 0 16,1 0-16,-1 0 0,0-21 16,0 21-16,0-21 0,0 0 0,1 0 15,20 0-15,-21-1 0,0-20 16,0 21-16,1-21 0,20 20 0,-21-20 15,0 21-15,0-21 0,-21-1 0,22 1 16,-1 0-16,-21-1 0,0 1 16,21 0-16,0-1 0,-21 1 0,21 21 15,-21-22-15,21 1 0,1 21 0,-22 0 16,0 0-16,0-1 16,0 44-1,0-1-15,0 0 16,0 0-16,-22 21 0,1 1 15,21-1-15,-21 0 0,0 1 0,21-1 16,0 0-16,0 1 0,-21-22 0,21 21 16,0 1-16,-21-22 0,21 21 15,0 0-15,0-20 0,0-1 0,0 21 16,0-21-16,0 0 0,0 1 0,0-1 16,0 0-16,0 0 0,0 0 15,21-21-15,0 0 16,0 0-16,0 0 15,0 0-15,1 0 0,-1-21 16,0 21-16,0-21 0,0 0 16,0 21-16,1-21 0,-1-1 15,0 1-15,0 0 0,-21 0 16,0 0-16,0 0 0,0-1 0,0 1 16</inkml:trace>
  <inkml:trace contextRef="#ctx0" brushRef="#br0" timeOffset="86727.16">10139 6922 0,'0'0'0,"21"0"31,0-22-31,0 22 0,22 0 16,-22 0-16,0 0 0,21 0 15,-21-21-15,1 21 0,20 0 16,-21 0-16,0-21 0,22 21 0,-22 0 15,0 0-15,0-21 0,0 21 0,0-21 16,1 0 0,-22-1-16,0 1 15,-22 21-15</inkml:trace>
  <inkml:trace contextRef="#ctx0" brushRef="#br0" timeOffset="86920.04">9694 6689 0,'0'0'0,"-21"0"16,21 21-16,-21-21 31</inkml:trace>
  <inkml:trace contextRef="#ctx0" brushRef="#br0" timeOffset="87427.83">11134 6964 0,'-22'0'47,"1"0"-47,0 0 15,0 0 1,21 21-16</inkml:trace>
  <inkml:trace contextRef="#ctx0" brushRef="#br0" timeOffset="89567.2">11070 7112 0,'0'0'0,"21"0"0,-21 21 31,21-21-15,-21-21 0,22 21-1,-22-21-15,0 0 0,0 0 16,0-1-1,0 1-15,0 0 16,-22 21-16,1 0 0,21-21 16,-21 21-16,0 0 0,0 0 15,0 0-15,-22 0 0,22 0 16,0 0-16,0 21 0,0 0 0,-1-21 16,-20 21-16,21 1 15,0-1-15,0 0 0,-1 0 0,1 0 16,21 0-16,-21 1 0,0-1 0,21 21 15,-21-21-15,21 0 0,0 1 16,0-1-16,0 0 0,0 0 16,0 0-16,21-21 15,0 0-15,0 0 0,0 0 16,1 0-16,-1 0 0,0 0 0,0 0 16,0-21-16,0 0 0,22 0 15,-22 21-15,21-21 0,-21-1 0,1 1 16,20 0-16,-21-21 0,0 21 0,0-1 15,1 1-15,-1 0 0,-21 0 16,0 0-16,21 0 0,-21-1 16,0 1-16,21 0 0,-21 0 15,0 42 17,0 0-32,0 0 15,0 1-15,0-1 0,0 0 16,0 21-16,-21-21 0,21 1 15,0 20-15,0-21 0,0 0 16,0 22-16,0-22 0,0 0 0,0 0 0,0 0 16,0 0-1,21-21-15,0 0 0,0 0 16,1 0-16,-1 0 0,0 0 16,0 0-16,0-21 0,0 21 15,1-21-15,-1 0 0,0 0 0,0-22 16,0 22-16,0-21 0,1 21 0,-1-22 15,0 1-15,-21-21 0,21 20 16,-21 1-16,21-22 0,-21 22 16,21 0-16,-21-1 0,22 1 0,-22 0 15,0-1-15,0 1 0,0 0 16,0 21-16,0-22 0,0 22 16,0 0-16,0 0 0,0 0 15,0 42 1,0 0-16,0 21 15,0-21-15,0 22 0,0-1 16,0 0-16,0 1 0,0-1 0,0 22 16,-22-22-16,22 0 0,-21 1 0,21-1 15,-21 0-15,21 1 0,0-1 16,0 0-16,0-21 0,0 22 0,0-22 16,0 21-16,0-21 0,0 1 15,0-1-15,0 0 0,0 0 16,21-21-1,0 0 1,1 0-16,-1 0 16,0-21-16,0 0 0,0 0 0,-21-1 15,21 1-15,1 0 0,-1 0 0,0 0 16,0 0-16,0-1 0,-21-20 16,0 21-16,21 0 0,-21 0 15,22 21-15,-22 21 31,0 0-15,0 0-16,0 21 0,-22-20 0,22-1 16,-21 21-16,21-21 0,0 0 0,0 22 15,0-22-15,0 0 0,0 0 16,0 0-16,0 1 16,0-44 15,0 1-16,0 0-15,0-21 0,0 21 0,0-1 16</inkml:trace>
  <inkml:trace contextRef="#ctx0" brushRef="#br0" timeOffset="89781.08">12044 6795 0,'0'0'0,"-21"0"0,-1 21 16,1-21 0,21 21-1,0 0 17,21-21-32,1 0 15</inkml:trace>
  <inkml:trace contextRef="#ctx0" brushRef="#br0" timeOffset="90436.01">12319 6964 0,'21'-21'31,"0"21"-31,-21-21 16,21 21-16,1-22 0,-1 22 0,0 0 0,0 0 16,0 0-16,0 0 0,1 0 15,-1 0-15,-21 22 16,0-1-16,0 0 0,0 21 16,0-21-16,0 1 0,-21 20 0,-22-21 15,22 21-15,-21-20 0,21 20 16,-22-21-16,1 21 0,21-20 0,-22-1 15,1 0-15,21 0 0,0 0 0,0-21 16,-1 0-16,1 21 0,0-21 16,21-21-1,0 0-15,21 0 16,0 21-16,1-21 16,-1 0-16,0 21 0,0-22 0,0 22 15,0 0-15,1 0 0,-1 0 0,21 0 16,-21 0-16,0 0 0,1 0 15,-1 0-15,0 22 0,0-1 0,0 0 16,0 0-16,1 0 0,-1 0 0,-21 1 16,21 20-16,-21-21 0,21 0 0,-21 22 15,0-22-15,0 0 0,0 21 16,0-21-16,-21 22 0,0-22 0,0 0 16,-1 21-16,-20-20 0,21-1 0,-21 0 15,20 0-15,-20 0 16,21 0-16,-21-21 0,20 22 0,-20-22 15,0 0-15,21 0 0,-22 0 0,1 0 16,0 0-16,20 0 0,-20 0 0,21-22 16,-21 22-16,20-21 0,1 21 15,0-21-15,0 0 0,0 21 0,0-21 16,-1 0-16,22-1 0,0 1 16,0 0-1,0 0-15,0 0 0,22 21 16,-1-21-16,0-1 0,0 1 0,21 0 15,1 0-15,-1-21 0</inkml:trace>
  <inkml:trace contextRef="#ctx0" brushRef="#br0" timeOffset="90983.5">13081 6964 0,'0'0'16,"0"-21"-16,0 0 0,0-1 0,0 1 0,0 0 16,-21 0-16,0 0 15,-1 21-15,1 0 0,0 0 16,0 0-16,-21 0 0,20 0 0,1 21 16,0 0-16,0 0 15,0 0-15,-22 1 0,22 20 0,0-21 16,21 21-16,-21 1 0,0-22 0,21 21 15,0 1-15,0-1 0,-21-21 16,21 21-16,0-20 0,0-1 0,0 0 16,0 0-16,0 0 0,21-21 15,0 0-15,0 0 16,0 0-16,0 0 0,1-21 0,-1 21 16,21-21-16,-21 0 0,0 0 0,1-1 15,-1-20-15,0 21 0,21 0 16,-21-22-16,1 1 0,-22 21 15,21-21-15,0-1 0,-21 1 0,0 21 16,21-22-16,-21 22 0,0 0 16,0 42-1,0 0 1,-21 22-16,21-22 0,0 0 16,0 21-16,0-20 0,0 20 0,0-21 15,0 21-15,0-20 0,0-1 0,0 21 16,0-21-16,0 0 0,21 1 15,0-22-15,-21 21 16,21-21-16,1 0 0,-1 0 16,0-21-16,0 21 0,-21-22 15,21 1-15,0 0 0</inkml:trace>
  <inkml:trace contextRef="#ctx0" brushRef="#br0" timeOffset="92307.71">13568 6350 0,'0'0'16,"21"0"-16,-21-21 0,0 0 0,0 42 31,0 0-31,0 0 16,0 22-16,0-22 15,0 21-15,-21 22 0,21-22 0,-21 0 16,-1 22-16,22-22 0,-21 0 0,0 22 15,21-22-15,-21 1 0,21-1 16,-21 0-16,21 1 0,-21-1 0,21 0 16,0-21-16,0 22 0,0-22 0,0 0 15,0 0-15,0 0 0,0 1 16,21-22-16,0 0 0,0 21 0,0-21 16,0 0-16,1 0 0,-1-21 15,0 21-15,0-22 16,0 1-16,0 0 0,22 0 0,-22 0 15,0-22-15,0 22 0,0 0 0,1-21 16,-1 21-16,0-22 0,-21 1 16,21 21-16,-21 0 0,21-22 0,-21 22 15,0 0-15,0 0 0,0 42 32,0 0-32,0 0 15,0 0-15,0 22 0,0-22 16,0 0-16,0 0 0,0 0 15,0 22-15,0-22 0,0 0 16,0 0-16,0 0 0,0 1 0,0-1 16,0 0-16,0 0 0,0 0 15,21-21-15,1 0 16,-1 0-16,0 0 0,0 0 16,0 0-16,0-21 0,1 0 15,-1 0-15,0 0 0,0-1 0,0 1 16,0 0-16,1 0 0,-1 0 0,0-22 15,-21 22-15,21 0 0,-21 0 16,21 0-16,-21 0 0,0 42 47,0 0-47,-21 0 16,0 0-16,21 0 0,-21 1 0,21-1 15,0 21-15,0-21 0,0 0 16,0 1-16,0-1 0,0 0 15,21 0-15,0-21 16,0 0-16,0 0 16,1 0-16,-1-21 15,0 21-15,-21-21 0,0 0 0,0-1 16,0 1-16,21 0 0,-21 0 0,0 0 16,0 0-16,0-1 0,0 1 15,0 0-15,-21 0 0,21 0 16,-21 0-16,21-1 0,0 1 15,-21 21-15,21-21 16,21 0 0,0 21-16,0-21 15,0 21-15,0 0 0,22-21 16,-22 21-16,0 0 0,0-22 0,22 22 16,-22 0-16,0 0 0,0 0 0,0 0 15,0 22-15,1-1 0,-22 0 16,0 0-16,21 0 0,-21 0 0,0 1 15,0 20-15,0-21 0,0 0 0,0 22 16,0-22-16,0 0 16,0 0-16,0 0 0,0 0 0,0 1 15,0-1-15,0 0 0,-21 0 0,21 0 16,0-42 31,0 0-47,0 0 15,0 0-15,0-1 0,0 1 0,0 0 16,21 0-16,0-21 0,0 20 0,-21 1 16,21-21-16,0 21 0,1-22 15,-1 22-15,0-21 0,0 21 0,0 0 16,0-1-16,22 1 0,-22 21 16,0-21-16,0 21 0,0 0 15,1 0-15,20 0 0,-21 21 0,-21 0 16,21 1-16,0-1 0,-21 0 0,22 0 15,-22 0-15,0 22 0,0-22 16,0 0-16,0 0 0,0 21 0,-22-20 16,1-1-16,21 0 0,-21 0 0,21 0 15,0 0-15,-21-21 16,21 22-16,-21-22 16,21-22-1,0 1 1,0 0-16,0 0 15,0-21-15</inkml:trace>
  <inkml:trace contextRef="#ctx0" brushRef="#br0" timeOffset="92527.58">14774 6392 0,'0'0'15,"-21"-21"-15,0 21 0,21-21 0,-21 21 0,21-21 31,0 42 48,-21-21-79,-1 0 15,1 21-15,0-21 0</inkml:trace>
  <inkml:trace contextRef="#ctx0" brushRef="#br0" timeOffset="92759.45">13462 6583 0,'0'0'16,"-21"0"-16,21 21 0,-21-21 15,21 21-15,21-21 16,0 0-16,0 0 15,21 0-15,-20 0 0,-1 0 16,21 0-16,-21 0 0,22 0 0,-22 0 16,21-21-16,-21 21 0,0 0 0,1 0 15,-44-21 17</inkml:trace>
  <inkml:trace contextRef="#ctx0" brushRef="#br0" timeOffset="93644.43">2561 7789 0,'0'0'0,"-42"0"0,-43-21 16,43 21-16,21 0 15,-1 0-15,1 0 0,0 0 16,0 0-16,42 0 31,0 0-31,22 0 16,-1 0-16,21 0 0,1 0 0,-1 0 15,22 0-15,0 0 0,-1-21 16,1 21-16,0 0 0,-1 0 0,22 0 16,-21 0-16,21 0 0,0 0 15,-1 0-15,1 0 0,0 0 16,-21 0-16,21 0 0,-22 0 0,22 0 16,-21 0-16,21 0 0,-22 0 0,1 0 15,0 0-15,-22 0 0,1 0 16,-1 0-16,1 0 0,-22 0 0,0 0 15,-21 0-15,22 0 0,-22 0 0,0 0 16,0 0 0,0 0-16</inkml:trace>
  <inkml:trace contextRef="#ctx0" brushRef="#br0" timeOffset="94487.73">7810 7832 0,'22'0'31,"-1"0"-31,0 0 16,0 0-16,0 0 15,0 0-15,1 0 0,-1 0 16,0 0-16,21 0 0,-21 0 0,22 0 16,-22 0-16,21 0 0,1 0 0,-1 0 15,21 21-15,-20-21 0,20 0 16,1 0-16,-1 0 0,22 0 0,0 0 15,-1 0-15,22 0 0,-21 0 0,21 0 16,-1 0-16,1 0 0,0 0 16,21 21-16,0-21 0,0 0 0,0 0 15,0 0-15,0 0 0,0 0 0,21 0 16,0 21-16,1-21 0,-1 0 0,0 0 16,0 0-16,0 0 0,0 0 15,22 21-15,-22-21 0,0 0 0,0 0 16,-21 0-16,21 22 0,1-22 15,-1 0-15,0 0 0,0 0 16,-21 0-16,21 0 0,-21 0 0,0 21 16,0-21-16,-21 0 0,21 0 0,-21 0 15,0 0-15,0 0 0,-22 21 16,1-21-16,0 0 0,-1 0 0,-20 0 16,-1 0-16,-20 0 0,20 0 0,-21 0 15,1 0-15,-22 0 0,21 0 16,-21 0-16,-42 0 31,0 0-15,0 0-16,0 0 0,-22 0 15,22 0-15,-42 0 0,20 0 0,1 0 16</inkml:trace>
  <inkml:trace contextRef="#ctx0" brushRef="#br0" timeOffset="96531.74">825 8509 0,'22'0'31,"-1"-21"-31,0 21 0,-21-21 15,21 0-15,0-1 0,0 1 16,1 0-16,-1 0 0,0-21 0,-21 20 16,21 1-16,-21-21 0,21 21 15,-21-22-15,0 22 0,0 0 16,0-21-16,0 21 0,-21-1 0,0 1 16,0 0-16,0 0 15,-22 21-15,22 0 0,0 0 0,0 0 16,-22 0-16,22 21 0,-21 0 15,0-21-15,20 21 0,-20 22 0,21-22 16,-21 0-16,20 21 16,1-20-16,0 20 0,0-21 0,0 0 15,21 22-15,0-22 0,0 0 16,0 0-16,0 0 0,21 0 0,0 1 16,0 20-16,0-21 0,1 0 15,-1 0-15,0 1 0,21-1 16,-21 0-16,1 21 0,-1-21 0,0 1 15,0 20-15,-21-21 0,21 21 16,-21-20-16,0 20 0,0-21 0,-21 0 16,0 22-16,0-22 0,0 0 15,-1 0-15,1 0 0,-21-21 0,21 0 16,-22 21-16,22-21 16,-21 0-16,21 0 0,-22-21 0,22 0 15,-21 0-15,21 0 0,-22 0 16,22-22-16,0 22 0,0-21 0,0-1 15,0 1-15,-1 0 0,1-1 16,21 22-16,0-21 0,0 21 0,0-22 16,0 22-16,0 0 0,0 0 15,0 42 1,21 0 0,1-21-16,-22 21 0,21 22 15,0-22-15,-21 0 0,21 21 16,0-20-16,-21 20 0,21 0 15,1-21-15,-1 22 0,0-1 0,0-21 16,0 0-16,0 22 0,1-22 16,-1-21-16,0 21 0,21-21 0,-21 0 15,22 0-15,-22 0 0,21 0 16,-21 0-16,22 0 0,-22 0 0,21-21 16,1 0-16,-22 0 0,21-1 15,0 1-15,-20-21 0,20 21 0,-21 0 16,0-1-16,22 1 0,-22 0 15,-21 0-15,21 0 0,-21 0 16,21-1-16,-21 1 16,0 42 15,0 1-31,0-1 16,0 0-16,0 0 0,0 0 0,0 0 15,0 1-15,0 20 0,0-21 16,0 0-16,21-21 0,0 21 0,-21 1 15,22-22-15,-1 0 0,0 0 16,0 0-16,0 0 0,0 0 0,1 0 16,20 0-16,-21 0 0,21-22 15,-20 1-15,-1 0 0,21 0 0,-21 0 16,0 0-16,1-1 16,-1 1-16,0 0 0,-21 0 0,0 0 15,0 0-15,0-1 0,0 1 16,-21 42 31,21 1-47,-21-1 15,21 21-15,0-21 0,0 22 0,0-1 16,0 0-16,0 1 0,0-1 16,0 0-16,0 1 0,0 20 0,0-21 15,-22 1-15,22-1 0,0 0 16,0 1-16,0 20 0,0-20 15,0-1-15,-21 0 0,21 22 0,0-22 16,0 0-16,0 1 0,-21-1 16,-42 0-16,41 1 0,1 41 0,0-62 15,21-1-15,0 0 0,0 0 0,-21 0 16,0-21-16,0 21 0,-1-21 16,1 0-16,-21 0 0,21 0 0,-22 0 15,1 0-15,0 0 0,-1 0 16,1-21-16,0 0 0,-1 0 0,1-21 15,0 20-15,-1-20 0,1 21 16,0-21-16,-1-1 0,22 1 0,0 0 16,0-22-16,0 22 15,21-1-15,0 22 0,0-21 0,0 0 16,0 20-16,21 1 0,0 0 16,0-21-16,22 21 0,-22-1 0,21 1 15,0 0-15,-20 0 0</inkml:trace>
  <inkml:trace contextRef="#ctx0" brushRef="#br0" timeOffset="97075.37">2117 8551 0,'21'0'15,"0"0"-15,0 0 0,0 22 16,0-1-16,-21 0 0,0 21 15,22-21-15,-22 1 0,0 20 16,0 0-16,0-21 0,0 22 0,0-22 16,0 21-16,0-21 0,0 22 0,-22-22 15,22 0-15,0 0 16,0 0-16,-21-21 31,0 0 0,21-21-31,0 0 0,0 0 16,0 0-16</inkml:trace>
  <inkml:trace contextRef="#ctx0" brushRef="#br0" timeOffset="97997.36">1905 8530 0,'0'-21'16,"0"0"30,0 42-14,0 0-32,-21 0 15,21 1-15,0 20 0,-21-21 16,21 21-16,0 1 0,-22-22 0,22 21 16,0 1-16,0-1 15,-21 0-15,21-21 0,0 22 0,-21-22 16,21 0-16,0 0 0,0 0 0,0 1 15,0-44 32,0 1-47,0 0 0,0 0 16,0 0-16,0 0 16,0-22-16,0 22 0,0 0 0,0-21 15,0 20-15,21-20 16,0 21-16,-21-21 0,22 20 0,-1 1 15,0-21-15,0 21 0,0 0 16,0-1-16,-21 1 0,22 21 0,-1 0 16,0-21-16,0 21 15,0 0-15,-21 21 0,21 0 0,1 1 16,-22-1-16,21 0 0,-21 0 0,0 21 16,0-20-16,0 20 0,0-21 15,0 21-15,0-20 0,0-1 0,-21 21 16,21-21-16,-22 0 0,22 1 15,-21-1-15,21 0 0,0 0 0,0 0 16,0-42 31,0 0-47,21 21 0</inkml:trace>
  <inkml:trace contextRef="#ctx0" brushRef="#br0" timeOffset="98431.62">2921 8192 0,'0'0'16,"0"-22"0,-21 22-1,0 22 1,21-1-16,0 0 0,0 0 0,0 21 16,-22-20-16,22 20 0,-21 0 15,0 1-15,21-1 0,-21 0 0,0 22 16,21-22-16,-21 0 0,-1 1 15,1-1-15,0 0 0,21 1 16,-21-1-16,21-21 0,-21 0 0,21 22 16,0-22-16,0 0 15,0 0-15,21-21 16,0 0 0,0 0-16,0-21 15,-21 0-15,22 21 0,-1-21 0,-21 0 16,0-1-16,21 1 0,-21 0 15,21 0-15</inkml:trace>
  <inkml:trace contextRef="#ctx0" brushRef="#br0" timeOffset="98670.99">2625 8678 0,'21'0'31,"0"0"-31,0-21 0,0 21 16,0 0-16,22-21 0,-22 21 0,0 0 15,0 0-15,0 0 0,22-21 16,-22 21-16,0 0 0,0 0 0,0 0 16,1 0-1,-22-21 1</inkml:trace>
  <inkml:trace contextRef="#ctx0" brushRef="#br0" timeOffset="99836.04">3577 8636 0,'0'0'0,"0"-21"0,0-21 16,0 20-16,-21 1 15,0 0-15,0 21 16,-1 0-16,1-21 0,0 21 0,0 0 15,-21 0-15,20 0 0,1 0 0,-21 21 16,21 0-16,0-21 0,-1 21 16,-20 1-16,21 20 0,0-21 15,0 21-15,-1-20 0,22 20 0,0-21 16,-21 21-16,21 1 0,0-22 16,0 0-16,0 21 0,0-20 0,0-1 15,0 0-15,21 0 16,1-21-16,-1 0 0,0 0 0,0 0 15,0 0-15,0 0 0,1 0 0,-1-21 16,0 0-16,0 0 0,0-1 16,0 1-16,1 0 0,-1 0 0,0 0 15,-21 0-15,21-1 0,-21 1 16,21 0-16,-21-21 0,0 21 16,0-1-16,0 1 0,0 0 0,21 21 15,-21-21-15,0 0 0,0 42 31,0 0-31,0 0 16,0 0-16,0 1 0,0-1 16,0 0-16,0 0 0,0 0 0,0 22 15,0-22-15,0 0 0,0 0 0,22 0 16,-22 0-16,0 1 16,0-1-16,21-21 0,0 0 15,0 0 1,0 0-1,-21-21-15,0-1 16,21 1-16,-21 0 16,22 0-16,-22 0 0,0 0 0,21-1 15,0-20-15,0 21 0,0 0 0,-21 0 16,21-1-16,1 1 0,-1 21 16,0-21-16,0 0 0,0 21 0,0 0 15,1 0-15,-1 0 0,0 0 0,0 0 16,0 0-16,-21 21 0,21 0 15,1 0-15,-22 1 0,0-1 16,0 0-16,0 21 0,0-21 0,0 1 16,0-1-16,-22 21 15,1-21-15,21 0 0,-21 22 0,0-22 16,0 0-16,0 0 0,-1-21 0,22 21 16,-21-21-1,21-21 1,21 0-1,1 0-15,-22 0 0,21 0 16,0-22-16,0 22 0,0 0 0,0-21 16,1 20-16,-1-20 0,0 21 0,0 0 15,0 0-15,-21-1 16,21 1-16,-21 0 0,22 21 0,-22-21 16,0 42 15,0 0-31,0 0 0,-22 22 15,22-22-15,-21 0 0,21 0 16,0 0-16,0 22 0,0-22 16,0 0-16,0 0 0,0 0 0,0 1 15,0-1-15,0 0 0,0 0 0,0 0 16,0 0-16,21-21 16,1 0-16,-1 0 0,0 0 15,0 0-15,0 0 0,0 0 16,1 0-16,-1 0 15,0 0-15,0-21 0,0 21 0,0-21 16,1 21-16,-1-21 0,-21 0 0,21 0 16,0-1-16</inkml:trace>
  <inkml:trace contextRef="#ctx0" brushRef="#br0" timeOffset="100203.21">4911 8594 0,'0'0'0,"0"21"0,0-42 62,0 42 16,0 0-62,0 0-1,21-21-15,-21 21 16,0 1-16</inkml:trace>
  <inkml:trace contextRef="#ctx0" brushRef="#br0" timeOffset="100507.05">4932 9081 0,'21'0'16,"0"0"0,-21-22-16,21 1 15,-21 0 1,-21 21-1,0 0 1,0 0 0,21 21-16,-21 0 15,21 1 1</inkml:trace>
  <inkml:trace contextRef="#ctx0" brushRef="#br0" timeOffset="101571.45">7959 8319 0,'0'0'0,"-22"-22"16,22 1-16,22 21 31,-1 21-15,-21 1-16,21-1 0,0 21 15,0 0-15,0 1 0,1 20 16,-1-20-16,-21 20 0,21 1 0,-21 20 15,21-20-15,-21-1 0,0 1 0,0-22 16,0 22-16,0-22 0,0 0 16,0 1-16,0-22 0,0 0 0,0 0 15,0 0-15,0 0 0,21-21 32,0-21-32,-21 0 0,0 0 15,0 0-15,22 0 0,-1-1 0,-21-20 16,21 0-16,-21-1 0,21 1 15,0 0-15,0-22 0,-21 1 0,22 20 16,-1-20-16,0 21 0,-21-22 0,21 22 16,0-22-16,0 22 15,1 0-15,-22-1 0,21 22 0,0 0 16,-21 0-16,21 0 0,-21-1 0,21 22 31,0 22-31,-21-1 16,0 0-1,0 0-15,22-21 0,-22 21 0,21 0 16</inkml:trace>
  <inkml:trace contextRef="#ctx0" brushRef="#br0" timeOffset="103119.45">8911 8827 0,'0'0'0,"21"0"16,0 0-16,1 0 0,-22-22 16,0 1-16,0 0 15,0 0-15,0 0 0,0 0 16,0-1-16,0 1 0,0 0 16,0 0-16,-22 0 15,1 21-15,0 0 0,0 0 16,-21 0-16,20 0 0,1 0 15,0 0-15,-21 21 0,21 0 0,-1 0 16,1 0-16,0 1 0,0 20 16,0-21-16,0 21 0,21 1 0,0-1 15,-22-21-15,22 22 0,0-22 16,0 21-16,0-21 0,0 0 0,0 1 16,0-1-16,0 0 0,22-21 15,-1 0-15,0 0 16,0 0-16,0 0 0,0 0 0,1 0 15,-1-21-15,0 21 0,0-21 0,0-1 16,0 1-16,1 0 0,-1 0 16,0 0-16,-21 0 0,21-1 15,0-20-15,0 21 0,1-21 0,-22 20 16,0-20-16,21 21 0,-21-21 0,21 20 16,-21 1-16,0 0 0,0 0 15,0 0-15,0 42 31,0 0-31,0 0 16,0 0-16,0 22 0,0-22 0,0 21 16,21-21-16,-21 22 0,0-22 15,0 0-15,0 21 0,0-20 0,0-1 16,21 0-16,-21 0 0,0 0 16,21 0-16,-21 1 0,22-22 15,-1 21-15,0-21 0,0 0 16,0 0-16,0 0 0,1 0 15,-1-21-15,0-1 0,0 22 0,0-21 16,22 0-16,-22 0 0,0 0 16,0 0-16,0-22 0,0 22 0,22-21 15,-22-1-15,-21 22 0,21-21 0,-21 21 16,0-22-16,0 22 0,0 0 16,0 0-16,-21 0 0,0 21 15,0 0-15,-1 0 0,1 0 16,0 0-16,0 0 0,0 21 15,21 0-15,0 0 16,0 0-16,0 1 0,0-1 16,0 0-16,21 0 0,0 21 15,-21-20-15,21-1 0,0 0 0,-21 0 16,22 0-16,-22 22 0,0-22 0,21 0 16,0 0-16,-21 0 0,0 0 15,0 1-15,21-1 0,0 0 16,-21 0-16,21 0 0,1-21 15,-1 0-15,0 0 16,0 0-16,0 0 0,22 0 0,-22 0 16,21 0-16,-21-21 0,22 0 15,-1 0-15,-21 21 0,21-21 0,1-1 16,-22-20-16,21 21 0,-21 0 16,22 0-16,-22-22 0,-21 22 0,21-21 15,-21 21-15,0-22 0,0 22 0,0 0 16,0 0-16,0 0 0,-21-1 15,0 22-15,0 0 0,-1 0 0,1 0 16,0 0-16,0 0 0,-21 22 0,20-1 16,1 0-16,-21 0 0,21 0 15,0 22-15,-1-1 0,1-21 16,21 21-16,-21-20 0,21-1 0,-21 21 0,21-21 16,0 0-16,0 1 0,0-1 15,0 0-15,21-21 16,0 0-16,0 0 0,1 0 0,-1 0 15,0 0-15,0 0 0,0 0 0,0-21 16,1 0-16,-1 21 0,21-22 16,-21 1-16,0 0 0,1 0 0,-1 0 15,0 0-15,-21-22 0,21 22 0,-21 0 16,21 0-16,-21-22 0,0 22 16,0 0-16,0 0 0,0 0 15,0 42 1,0 0-1,0 0-15,0 0 0,0 1 16,-21 20-16,21-21 0,-21 21 0,21-20 16,0-1-16,0 21 0,0-21 0,0 0 15,0 1-15,0-1 0,0 0 16,21-21-16,0 21 16,0-21-16,1 0 0,-1 0 15,0 0-15,0 0 0,0-21 16,0 21-16,1-21 0,-1 0 0,0 21 15,0-22-15,0 1 0,-21 0 0,21 0 16,1 0-16,-22 0 0,21-1 16,-21-20-16,0 21 0,0 0 15,0 0-15,0-1 0,0 44 32,0-1-17,0 0-15,0 21 0,0-21 0,0 1 16,0-1-16,0 0 0,0 0 0,0 0 15,0 0-15,0 1 16,0-44 15,0 1-15,21 0-16</inkml:trace>
  <inkml:trace contextRef="#ctx0" brushRef="#br0" timeOffset="103463.3">10562 8467 0,'0'0'15,"-21"0"-15,0 0 0,0 0 0,21 21 16,0 0-16,-22-21 0,22 21 16,0 0-16,0 1 15,22-22 1,-1 0-16,0 0 15,0 0-15,0 0 16,0 0-16,-21-22 0,22 1 16,-22 0-16,0 0 15,0 0-15,-22 21 16,1-21-16,0 21 0,0 0 16,0 0-16,0 0 0,-1 0 15,1 21-15,0 0 16,21 0-16,0 0 0,0 0 15,0 1-15,0-1 16,21-21 0,0 0-16</inkml:trace>
  <inkml:trace contextRef="#ctx0" brushRef="#br0" timeOffset="104006.98">11028 8382 0,'-21'0'16,"-1"0"-16,1 21 15,0 0-15,21 1 16,0-1-16,-21 0 0,21 0 16,-21 0-16,21 22 0,0-22 0,0 21 15,0 0-15,0-20 0,-21 20 0,21 0 16,0 1-16,-22-22 0,22 21 15,0-21-15,0 22 0,0-22 0,0 0 16,0 0-16,0 0 0,0 0 0,-21 1 16,0-22 15,21-22-31,0 1 0,0 0 16,0 0-16,0 0 0,0 0 15,0-1-15,0-20 16,21 21-16,0 0 0,1 0 0,-22-1 15,21 1-15,21 0 0,-21 0 0,0 21 16,1 0-16,20-21 0,-21 21 16,21 0-16,-20 0 0,-1 21 0,21-21 15,-21 21-15,0 0 0,1 0 0,-22 1 16,0-1-16,21 0 0,-21 0 16,0 0-16,0 0 0,0 1 0,-21-1 15,-1 0-15,1 0 0,0 0 0,0 0 16,-21-21-16,20 22 0,-20-22 0,21 0 15,-21 21-15,20-21 0,-20 0 16,21 0-16,-21 0 0,20 0 16,1 0-16,0 0 0,0 0 0,21-21 15,0-1 1,0 1-16,21 0 16,0 0-16</inkml:trace>
  <inkml:trace contextRef="#ctx0" brushRef="#br0" timeOffset="104303.81">11599 8297 0,'0'22'31,"0"-1"-31,0 0 0,-21 0 16,0 21-16,21-20 0,-21 20 0,0-21 15,-1 21-15,22 1 0,-21-1 0,0-21 16,0 22-16,0-1 0,0 0 16,-1 1-16,22-22 0,-21 21 0,0 0 15,0-20-15,0-1 0,21 21 0,0-21 16,0 0-16,0 1 16,0-1-16,21-21 15,0 0 1,0 0-16,0-21 15,1-1-15</inkml:trace>
  <inkml:trace contextRef="#ctx0" brushRef="#br0" timeOffset="104691.59">11599 8890 0,'21'0'31,"1"0"-15,-1 0-16,0 0 0,0-21 16,0 21-16,0-21 0,1 21 15,-1-21-15,0 21 0,-21-22 0,21 1 16,0 21-16,0-21 0,-21 0 16,22 0-16,-22 0 0,0-1 15,0 1-15,0 0 16,-22 21-16,1 0 0,0 0 0,0 0 15,0 21-15,0 0 0,-1 1 16,1-1-16,0 0 0,0 0 0,0 21 16,0-20-16,21-1 0,-22 21 0,22-21 15,0 0-15,0 1 0,0-1 16,0 0-16,0 0 0,0 0 0,0 0 16,22-21-16,-1 22 0,0-22 15,0 0-15,0 0 0,0 0 0,1 0 16,-1 0-16,0 0 0,0 0 15,0 0-15,0 0 0,22-22 0,-22 22 16</inkml:trace>
  <inkml:trace contextRef="#ctx0" brushRef="#br0" timeOffset="106731.96">12319 8678 0,'0'0'0,"0"-21"15,0 42 1,-21-21-16,21 22 16,-21-1-16,21 0 0,0 0 0,0 0 15,0 0-15,0 1 0,-22-1 16,22 0-16,0 21 0,-21-21 0,21 1 16,-21-1-16,21 0 0,0 0 0,0 0 15,-21-21-15,21 21 16,0-42 15,0 0-15,0 0-16,0 0 15,0 0-15,0-1 0,21 1 0,-21 0 16,21-21-16,0 21 0,-21-1 0,22-20 16,-1 21-16,0 0 0,0 0 15,-21-1-15,21 1 0,0 21 0,1 0 16,-22-21-16,21 21 0,0 0 15,-21 21-15,0 0 0,0 1 16,0-1-16,21 0 0,-21 0 16,0 0-16,0 0 0,21 22 0,-21-22 15,0 0-15,0 0 0,0 0 16,21 1-16,1-1 0,-22 0 16,21 0-16,0-21 0,-21 21 0,21-21 15,0 0-15,0 0 0,1 0 16,-1 0-16,0 0 15,0-21-15,-21 0 0,21 0 0,0 0 16,1-1-16,-1 1 0,0 0 0,0-21 16,0 21-16,0-22 0,22 22 15,-22-21-15,21 21 0,-21-1 0,22-20 16,-1 21-16,-21 0 0,0 21 0,1-21 16,-1 21-16,0 0 0,0 0 15,0 0-15,0 0 0,-21 21 16,0 0-1,0 0-15,22 0 0,-22 0 16,0 1-16,0-1 16,0 0-1,0-42 17,0 0-32,0-1 15,0 1-15,0 0 0,-22 21 16,22-21-16,-21 0 0,0 21 15,0-21-15,0-1 0,0 22 0,-1 0 16,1-21-16,0 21 0,0 0 0,0 0 16,0 0-16,-1 21 15,1-21-15,0 22 0,0-1 16,0 0-16,0 0 0,-1 21 0,22-20 16,-21 20-16,21-21 0,-21 21 0,21-20 15,0-1-15,0 21 0,0-21 16,0 0-16,0 1 0,0-1 0,21 0 15,0 0-15,1-21 0,-1 0 0,0 0 16,21 0-16,-21 0 16,1 0-16,-1 0 0,0 0 0,0-21 15,21 21-15,-20-21 0,-1 0 0,0-1 16,0 1-16,0 0 0,0-21 16,-21 21-16,22-1 0,-22-20 15,21 21-15,-21 0 0,0 0 0,0-1 16,0 1-16,0 0 0,0 42 31,0 0-15,0 1-16,0-1 0,0 21 0,0-21 15,0 22-15,0-22 0,0 0 16,21 21-16,0-21 0,-21 1 0,21-1 16,0 0-16,-21 0 0,22-21 15,-1 0-15,0 21 0,0-21 0,0 0 16,0 0-16,1 0 15,-1-21-15,0 21 0,0-21 0,0 0 16,0 0-16,1-1 0,-22 1 0,21 0 16,0-21-16,0 21 0,-21-22 15,0 22-15,21 0 0,-21-21 0,21 20 16,-21 1-16,0 0 0,0 0 0,0 0 16,0 42 15,0 0-31,0 0 0,0 0 15,-21 22-15,21-22 16,-21 0-16,21 0 0,0 0 0,0 22 0,0-22 16,-21 0-16,21 0 0,0 0 0,-21 1 15,21-1-15,0 0 32,0-42-17,0 0 1,0-1-16,0 1 0,0 0 15,0 0-15,21 0 0,0 0 0,-21-1 16,0 1-16,0-21 0,21 21 0,0 0 16,-21-1-16,22 1 0,-22 0 15,21 0-15,0 21 16,0 0 0,0 0-16,-21 21 0,0 0 15,0 0-15,21 1 16,-21-1-16,0 21 0,0-21 0,22 0 15,-22 1-15,0-1 0,0 0 0,0 0 16,0 0-16,0 0 0,0 1 16,21-22-16,0 0 15,0 0 1,0-22 0,-21 1-16,21 0 15,-21 0-15,22 0 0,-22 0 16,21-1-16,0-20 0,-21 21 0,21 0 15,0 0-15,-21-1 0,21 22 16,1-21-16,-22 0 0,21 21 16,0 0-16,0 0 0,-21 21 31,0 0-31,0 1 16,0-1-16,0 21 0,0-21 0,0 0 15,0 1-15,21-1 0,-21 0 16,0 0-16,0 0 0,21 0 0,1-21 15,-1 22-15,0-1 0,0-21 0,0 0 16,0 0-16,1 0 0,-1 0 16,0 0-16,0 0 0,0 0 15,0 0-15,1 0 0,-1-21 0,0 21 16,0-22-16,0 1 0,-21 0 0,21 0 16,1 0-16,-22 0 0,0-1 15,0 1-15,0-21 0,0 21 0,0 0 16,0-1-16,0-20 0,0 21 0,0 0 15,0 0-15,-22 21 16,1 0-16,0 0 16,21 21-16,-21 0 0,21 0 15,-21 0-15,21 0 0,0 1 16,0 20-16,0-21 0,0 0 16,0 22-16,0-22 0,0 21 0,0-21 15,0 0-15,0 1 0,21-1 0,0-21 16,0 21-16,0-21 0,1 21 15,-1-21-15,0 0 0,0 0 0,0 0 16,0 0-16,22 0 0,-22 0 0,0 0 16,21-21-16,-20 0 0,20 21 15,0-21-15</inkml:trace>
  <inkml:trace contextRef="#ctx0" brushRef="#br0" timeOffset="107639.55">16256 8615 0,'21'0'78,"0"0"-78,22 0 0,-22 0 16,0 0-16,21 0 0,-21-21 0,22 21 16,-1 0-16,-21 0 0,22 0 0,-22 0 15,21 0-15,-21 0 0,0 0 16,1 0-16,-1 0 0,0 0 15,-42 0 48,0 0-47,-1 0-16</inkml:trace>
  <inkml:trace contextRef="#ctx0" brushRef="#br0" timeOffset="107947.4">16256 8784 0,'0'21'16,"21"-21"15,0 0-31,0 0 0,1 0 0,-1 0 16,0 0-16,21 0 0,-21 0 15,1 0-15,-1 0 0,0 0 0,0 0 16,21 0-16,-20 0 0,-1 0 0,0 0 16,0 0-16,0 0 31,0 0-31,-21-21 15,22 21 1</inkml:trace>
  <inkml:trace contextRef="#ctx0" brushRef="#br0" timeOffset="108862.92">17674 8297 0,'0'0'0,"0"-21"0,-21 0 16,21 0-1,-21 21-15,21-21 16,0 0 0,0-1-1,21 22 1,0 0 0,0 22-16,0-1 15,1 0-15,-22 0 0,21 21 0,0-20 16,-21 20-16,21 0 0,-21-21 15,0 22-15,21-1 0,-21 0 0,21 1 16,-21-1-16,0 0 0,0 1 0,0-22 16,0 21-16,0-21 0,0 22 15,0-22-15,0 0 0,0 0 0,0 0 16,0 1-16,-21-22 16,21-22 15,0 1-31,0 0 0,0 0 0,0 0 15,0-22-15,0 1 0,0 21 0,21-21 16,-21-1-16,22 1 0,-1 0 16,0-22-16,0 22 0,-21-1 0,21-20 15,0-1-15,1 22 0,20-21 16,-21 20-16,0-20 0,0 20 0,1 22 16,-1-21-16,0 21 0,0 0 0,0 21 15,-21 21 16,0 0-31,0 0 16,0 0-16,0 0 0,0 1 16,0-1-16,0 0 0,0 0 0,0 0 15,0 0-15,0 1 0,21-1 0</inkml:trace>
  <inkml:trace contextRef="#ctx0" brushRef="#br0" timeOffset="110787.14">18203 8911 0,'0'0'0,"-21"43"16,21-65 31,0 1-47,21 0 0,0 0 15,1 0-15,-1-22 0,0 22 0,0 0 16,21-21-16,-20-1 0,20 22 16,0-21-16,-21 21 0,22-22 0,-1 22 15,0 0-15,1 0 0,-1 21 16,-21-21-16,22 21 0,-22 0 16,0 0-16,0 0 0,0 21 0,-21 0 15,0 0-15,0 0 0,0 1 16,0 20-16,0-21 0,0 0 15,0 0-15,0 1 0,-21-1 0,21 0 16,0 0-16,0 0 0,0 0 0,0 1 16,0-44 15,0 1-15,0 0-16,0 0 0,0 0 15,21 0-15,-21-1 0,0 1 0,0 0 16,0 0-16,0 0 0,0 0 15,0-1-15,0 1 0,0 0 0,0 0 16,-21 21-16,0-21 0,21 0 16,-21 21-16,0 0 0,-1 0 0,1 0 15,0 0-15,0 0 0,-21 0 0,20 21 16,1 0-16,0 0 0,0 0 16,-21 0-16,20 1 0,1 20 0,21-21 15,-21 0-15,21 22 0,-21-22 0,21 0 16,0 21-16,0-21 0,0 1 15,0-1-15,0 0 0,21-21 0,0 21 16,0-21-16,1 0 0,-1 0 0,21 0 16,-21 0-1,0 0-15,1 0 0,-1-21 0,0 0 16,0 21-16,-21-21 0,21-1 0,0 1 16,1 0-16,-22 0 0,0-21 15,21 20-15,-21 1 0,21 0 0,-21 0 16,0 0-16,0 0 0,0-1 0,0 1 15,0 42 17,0 1-32,0-1 0,0 0 15,0 0-15,0 0 0,0 22 16,0-22-16,0 0 0,0 0 0,0 0 16,0 0-16,0 1 0,21-1 15,0 0-15,0-21 0,1 0 16,-1 0-16,0 0 0,0 0 15,21 0-15,-20 0 0,-1 0 0,0-21 16,21 21-16,-21-21 0,1-1 16,-1 1-16,0 0 0,0-21 0,0 21 15,0-22-15,1 22 0,-1-21 0,-21-1 16,21 1-16,0-21 0,-21 20 16,21 1-16,-21-22 0,0 1 15,0 21-15,21-22 0,-21 1 0,0 20 0,0 1 16,0 21-16,0-22 15,0 22-15,0 0 0,-21 42 32,0 0-32,21 1 0,0 20 15,-21 0-15,21 1 0,-21-1 0,21 0 16,-21 22-16,21-22 0,0 22 0,0-22 16,-22 0-16,22 22 0,0-22 15,-21 0-15,21 1 0,0-1 0,0 0 16,0-20-16,0 20 0,0 0 0,21-21 15,1 1-15,-22-1 0,21 0 16,0-21-16,-21 21 0,21-21 16,0 0-16,0 0 0,1 0 15,-1 0-15,0-21 0,0 21 16,21-21-16,-20 0 0,-1-1 0,0 1 16,0 0-16,0 0 0,0-21 0,-21 20 15,22 1-15,-22 0 0,21-21 16,-21 21-16,0-1 0,0 1 15,0 42 17,0 1-32,0-1 15,0 0-15,0 0 0,0 0 0,0 0 16,0 1-16,0-1 0,0 0 16,0 0-16,0 0 0,0 0 15,0 1-15,21-1 0,0-21 16,0 0-16,0 0 0,1 0 15,-1 0-15,0 0 0,0 0 16,0-21-16,0-1 0,1 1 16,-1 21-16,-21-21 0,21 0 0,0-21 15,-21 20-15,21 1 0,-21 0 16,21-21-16,1 21 0,-22-1 0,0 1 16,0 0-16,21 0 0,-21 0 0,21 0 15,-21 42 32,0 0-47,0 0 16,0 0-16,0 0 0,0 1 0,-21-1 15,21 0-15,0 0 0,0 0 0,0 0 16,0 22-16,0-22 0,0 0 16,0 0-16,0 0 0,0 1 15,21-1-15,0-21 0,0 21 0,0-21 16,1 21-16,-1-21 0,0 0 15,21 0-15,-21 0 0,22 0 16,-1 0-16,0 0 0,-20 0 0,20 0 16,0-21-16,1 0 0,-22 0 0,0 21 15,21-22-15,-21 1 0,1 0 16,-1-21-16,0 21 0,0-1 0,0 1 16,-21-21-16,0 21 0,21 0 15,-21-22-15,22 22 0,-22-21 0,0 21 16,0-1-16,0 1 0,0 0 0,0 0 15,0 0-15,-22 21 16,1 21 0,0 0-16,0 0 0,21 0 0,-21 22 15,21-22-15,-21 21 16,-1-21-16,22 22 0,0-22 0,0 21 16,0-21-16,0 22 0,0-22 0,0 21 15,0-21-15,0 1 0,0-1 16,22 0-16,-1 0 0,0-21 0,0 21 15,0-21-15,0 0 0,22 0 0,-22 0 16,0 0-16,0 0 0,0 0 16,1 0-16,-1 0 0,0-21 0,0 21 15,0-21-15,0 21 0,-21-21 0,0 0 16,22-1-16,-22 1 16,0 0-16,0 0 0,0 0 15,0 0-15</inkml:trace>
  <inkml:trace contextRef="#ctx0" brushRef="#br0" timeOffset="111131.45">21696 8551 0,'0'-21'15,"0"0"17,0 0-17,0 0 1,21 21-16,-21 21 62,0 0-62,0 0 16,0 0-16,0 1 16</inkml:trace>
  <inkml:trace contextRef="#ctx0" brushRef="#br0" timeOffset="111571.11">21696 8890 0,'0'0'0,"-21"0"16,21 21 46,0 0-62,0 1 16,-22-22-16,22 21 0,-21 0 15,21 0 1,0-42 46,21 21-62,1-21 0,-1 21 0,0 0 16,0-21 0,0 21-16,0 0 15,-21 21-15,0 0 16,0 0-16,0 0 0,0 0 16,0 1-16,-21-1 0,-21 0 15,21 0-15,-22 21 0,1-20 0,0-1 16,-1 0-16,1 0 0,-21 0 0,20 0 15,1 1-15,-22-1 0,22-21 0,0 21 16</inkml:trace>
  <inkml:trace contextRef="#ctx0" brushRef="#br0" timeOffset="112118.96">21802 8551 0,'0'0'0,"-22"0"15,1 0 32</inkml:trace>
  <inkml:trace contextRef="#ctx0" brushRef="#br1" timeOffset="119155.3">3556 9800 0,'-21'0'31,"0"0"-31,-1 0 16,1 0-16,21 21 16,0 1-16,0-1 0,0 0 15,0 0-15,0 0 16,0 0-16,0 1 16,21-22-16,1 0 15,-1 0-15,0 0 0,21 0 16,-21 0-16,1 0 0,20 0 0,0 0 15,-21-22-15,22 1 0,-22 21 0,0-21 16,21 0-16,-20 21 0,-1-21 16,-21 0-16,0-1 0,21 1 0,-21 0 15,0 0-15,-21 0 16,0 0-16,-1 21 0,-20 0 16,21 0-16,-21 0 0,-1 0 0,22 0 15,-21 0-15,-1 0 0,22 21 16,-21 0-16,0 0 0,20 0 15,-20 22-15,21-22 0,0 21 16,-22-21-16,43 0 0,0 22 0,-21-22 16,21 0-16,0 21 0,0-20 0,0-1 15,0 0-15,21 0 0,1-21 16,-1 21-16,0 0 0,0 1 0,0-22 16,0 0-16,1 21 0,-1-21 15,0 0-15,0 0 0,21 0 0,-20 0 16,-1 0-16,21 0 0,-21 0 0,0 0 15,1 0-15,-1-21 16,0 21-16,-21-22 0,-21 22 31,0 0-31,-1 0 16,-20 0-16,21 0 0,-21 0 0,-1 22 16,22-1-16,-21 0 0,-1 0 15,22 0-15,-21 0 0,21 1 0,-22 20 16,22-21-16,0 21 0,0-20 0,0 20 15,21-21-15,0 21 0,0-20 16,0-1-16,0 21 0,0-21 0,0 0 16,0 1-16,21-22 0,0 21 15,0 0-15,0-21 0,1 0 0,-1 0 16,0 0-16,21 0 0,-21 0 16,22 0-16,-22 0 0,21 0 15,-21-21-15,22 21 0,-22-21 0</inkml:trace>
  <inkml:trace contextRef="#ctx0" brushRef="#br1" timeOffset="119911.87">4699 10181 0,'0'0'0,"0"-21"16,-21 21-16,0 0 15,-22 0-15,22 0 0,-21 0 0,21 0 16,-22 0-16,22 0 0,-21 21 0,-1-21 16,22 21-16,-21 1 0,21-1 15,0 0-15,-1 0 0,1 0 0,0 22 16,0-22-16,21 0 0,0 0 0,0 0 16,0 0-16,0 1 0,0-1 15,0 0-15,21-21 0,0 0 0,0 0 16,1 0-16,20 0 0,-21 0 15,21 0-15,-20 0 0,20 0 0,0-21 16,1 0-16,-1 21 0,-21-22 16,21 1-16,1 0 0,-22 0 15,0 0-15,21 0 0,-20-1 0,-22 1 16,21 0-16,0 0 0,-21 0 16,0 0-16,-21 21 46,0 21-30,21 0-16,0 0 0,0 21 0,0-20 16,-22 20-16,22 0 0,0 1 0,-21-1 15,21 0-15,0 1 0,0-1 16,0 21-16,0-20 0,-21 20 16,21 1-16,0-1 0,0-20 0,0 41 15,-21-20-15,21-1 0,0 1 0,0-1 16,0 1-16,-21-1 0,0 1 15,-1-1-15,22-20 0,-21 20 0,0-21 16,0 1-16,0-1 0,0 0 0,-1 1 16,1-22-16,0 0 0,0 0 15,0 0-15,0 1 0,-43-22 16,22 0-16,21 0 0,-22 0 0,1 0 16,21-22-16,-22 1 0,1 0 15,0 0-15,21-21 0,-22 20 0,22-20 16,0 0-16,0-22 0,21 22 15,-21-22-15,21 1 0,0-1 16,0 1-16,0-1 0,0 1 0,21-1 16,0 1-16,0-1 0,0 1 0,0-1 15,1 22-15,-1-21 0,0 20 16,21 1-16,-21 0 0,1-1 0,20 1 16,-21 0-16,21 20 0,-20 1 0,20-21 15,-21 21-15,21 0 0,-20-1 16</inkml:trace>
  <inkml:trace contextRef="#ctx0" brushRef="#br1" timeOffset="120280.65">5588 10139 0,'0'21'0,"-21"-21"16,21 21-16,-21-21 0,21 21 31,0-42 0,0 0-15,-22 21 15,22-21-31,0 42 47,0 0-47,0 0 16,0 1-1,0-1-15</inkml:trace>
  <inkml:trace contextRef="#ctx0" brushRef="#br1" timeOffset="120598.99">5567 10562 0,'0'-21'47,"0"0"-32,0 0 1,-21 21 15,-1 0-31,22 21 16,-21-21-16,21 21 0,0 0 15,0 0 1</inkml:trace>
  <inkml:trace contextRef="#ctx0" brushRef="#br1" timeOffset="121151.68">10795 12848 0,'0'-21'16,"0"0"-16,0-21 15,0-170-15</inkml:trace>
  <inkml:trace contextRef="#ctx0" brushRef="#br1" timeOffset="121211.65">10858 9991 0,'-21'0'0,"-63"-43"15,189 86-15,-232-86 0,106 22 16,0 21-16,-21-21 16</inkml:trace>
  <inkml:trace contextRef="#ctx0" brushRef="#br1" timeOffset="121315.58">10520 10054 0,'-64'-42'16,"128"84"-16,-149-84 0,64 42 0,0 0 0,0 0 0,-1 21 15,-20 0-15,21 0 0,0 1 16,-22 20-16,43-21 0,-42 0 0,42 0 15,0 1-15,-21-1 0</inkml:trace>
  <inkml:trace contextRef="#ctx0" brushRef="#br1" timeOffset="121377.55">10160 10414 0,'0'0'15,"0"21"1,21-21-16</inkml:trace>
  <inkml:trace contextRef="#ctx0" brushRef="#br1" timeOffset="121475.49">10287 10351 0,'85'42'15,"-64"0"1,-127-126-16,191 168 0,-85-63 0,-22-21 0,22 22 15</inkml:trace>
  <inkml:trace contextRef="#ctx0" brushRef="#br1" timeOffset="121607.42">10350 10541 0,'0'0'16,"22"0"15,-1 0-31,0 0 15,42 0 1,-41 0-16,-1 0 0,-21-21 16,21 21-16,0 0 15,-21-42-15</inkml:trace>
  <inkml:trace contextRef="#ctx0" brushRef="#br1" timeOffset="121880.29">10795 10181 0,'0'-21'31,"0"0"16,0 0-32,0 0-15,-42-1 16,42 1 0,0 0-1,42 0-15,-21 21 0,-42-21 16</inkml:trace>
  <inkml:trace contextRef="#ctx0" brushRef="#br1" timeOffset="121914.27">10731 9970 0</inkml:trace>
  <inkml:trace contextRef="#ctx0" brushRef="#br1" timeOffset="122019.2">10858 10054 0,'-21'0'16,"-21"-21"-16,127 63 0,-107-63 0,-62 0 0,63 21 16,-1-21-16,1 21 0,0 0 15,0 0-15</inkml:trace>
  <inkml:trace contextRef="#ctx0" brushRef="#br1" timeOffset="122303.3">11303 10520 0,'21'0'15,"-42"0"-15</inkml:trace>
  <inkml:trace contextRef="#ctx0" brushRef="#br1" timeOffset="123704.01">10774 10139 0,'0'0'0,"0"-21"0,21 21 15,-21-21-15,21 21 16,-21-22-16,21 1 16,-21 0-16,0 0 15,0 0 1,0 0-16,-21-1 16,0 22-16,21-21 0,-21 21 15,0 0-15,-1-21 0,1 21 0,0 0 16,0 0-16,0 0 0,0 0 0,-1 0 15,1 0-15,0 0 0,-21 21 16,-1 0-16,43 1 0,-21-1 16,0-21-16,0 42 0,0-21 0,0 0 15,-1 1-15,22-1 0,-21 21 0,21-21 16,-21 22-16,21-22 0,0 21 16,0-21-16,0 22 0,0-22 0,0 0 15,0 21-15,0-21 0,0 1 16,0-1-16,0 0 0,0 0 15,0 0-15,0 0 0,21-21 16,0 22-16,1-22 16,-1 0-16,0 0 0,-21-22 0,21 22 15,0-21-15,0 0 0,1 21 16,-1-21-16,0 0 0,21 0 0,-21-1 16,1-20-16,20 21 0,-21 0 0,0 0 15,22-22-15,-22 22 0,0-21 16,0 21-16,0-1 0,-21-20 0,21 21 15,1 0-15,-22 0 0,21-22 0,-21 22 16,0 0-16,21 0 16,-21 0-16,0-1 15,0 44 17,0-1-17,0 0-15,0 0 0,0 0 16,0 0-16,0 22 0,-21-22 0,21 0 15,0 21-15,0-20 0,0-1 16,0 21-16,-21-21 0,21 22 0,0-22 16,0 0-16,0 21 0,0-21 0,0 1 15,0-1-15,0 0 0,21 0 0,-21 0 16,21-21-16,0 21 16,0-21-16,0 0 0,1 0 15,-1 0-15,0 0 0,0 0 0,0 0 16,0 0-16,1 0 0,-1-21 15,0 21-15,0-21 0,0 21 16,0-21-16,1 0 0,-1 0 0</inkml:trace>
  <inkml:trace contextRef="#ctx0" brushRef="#br1" timeOffset="124277.68">12912 10118 0,'0'0'0,"-22"21"16,1-21-16,0 0 16,42 0 15,0 0-15,1 0-16,-1 0 0,21 0 0,-21 0 15,0 0-15,1 0 0,20 0 0,-21 0 16,0 0-16,22 0 0,-22 0 15,0 0-15,0 0 0,0 0 0,0 0 16,1 0-16,-44 0 63,1 0-48</inkml:trace>
  <inkml:trace contextRef="#ctx0" brushRef="#br1" timeOffset="124571.51">12827 10414 0,'0'0'16,"21"0"15,0 0-31,0 0 16,1 0-16,20 0 0,-21 0 15,0 0-15,0 0 0,22 0 16,-22 0-16,0 0 0,0 0 0,22 0 16,-22 0-16,0 0 0,0 0 0,0 0 15,0 0-15,1 0 16,-1 0-16,0-21 31</inkml:trace>
  <inkml:trace contextRef="#ctx0" brushRef="#br1" timeOffset="126023.79">15134 9970 0,'0'21'15,"-21"-21"1,0 0 0,21-21 15,0-1-16,0 1 1,0 0-16,21 0 16,0 0-16,-21 0 15,0-1-15,21 22 16,-21-21-16,21 21 62,1 0 1,-1 0-63,0 0 16,0 0-16,0 0 0,0 0 15,1 0-15,-1 0 16,0 0-16,0 0 15,-21 21 1,21 1 0,-21-1-16,0 0 0,0 0 15,0 0-15,0 0 0,0 1 16,0-1-16,0 0 0,0 0 16,0 21-16,-21-20 0,21-1 0,-21 0 15,21 0-15,-21 0 0,0 22 0,-1-22 16,22 0-16,-21 0 0,0 0 15,0 0-15,0 22 0,0-22 0,-1-21 16,1 21-16,0 0 0,0 0 0,0 1 16,0-22-16,21 21 0,-22-21 15,1 0-15,0 0 0,0 0 0,0 0 16,0 0-16,-1 0 0,1 0 16,0 0-16,0-21 0,0-1 15,21 1-15,0 0 16,-21 0-16,21 0 0,0 0 15,0-1-15,0 1 0,0 0 0,0 0 16,0 0-16,0 0 0,0-1 16,0 1-16,21 21 0,-21-21 15,21 21-15,0 0 0,0 0 16,0 0-16,-21 21 0,22-21 16,-1 21-16,0-21 0,0 22 15,0-1-15,0 0 0,1 0 0,-1 0 16,0-21-16,0 21 0,0 1 0,0-1 15,1 0-15,-1 0 0,0-21 16,0 21-16,0-21 0,0 21 16,1-21-16,-1 0 0,0 0 15,0 0-15,0 0 16,0 0-16,1 0 0,-1-21 16,0 21-16,0-21 0,0 0 15,0 21-15</inkml:trace>
  <inkml:trace contextRef="#ctx0" brushRef="#br1" timeOffset="126519.51">15960 9970 0,'0'0'0,"0"-22"16,-22 22 15,1 22-16,0-1 1,0-21-16,21 21 0,-21 21 0,21-21 16,-21 1-16,-1-1 0,22 0 0,0 21 15,-21-21-15,0 1 0,21-1 0,-21 21 16,21-21-16,0 0 0,0 1 16,0-1-16,0 0 0,0 0 15,21 0-15,0-21 16,0 0-16,1 0 15,-1 0-15,21 0 0,-21-21 16,0 21-16,1-21 0,-1 21 0,0-21 16,0 0-16,0-1 0,0 1 0,1 0 15,-1 0-15,0 0 0,-21 0 16,0-1-16,0 1 0,0-21 0,0 21 16,0 0-16,0-1 0,0-20 0,-21 21 15,0 21-15,-1-21 0,1 0 16,0 21-16,0 0 0,0 0 0,0 0 15,-1 0-15,1 0 0,0 0 0,0 0 16,0 0-16,21 21 16,0 0-1,0 0-15,0 0 0,0 0 16,21-21-16,0 0 16,0 0-16,22 0 0,-22 0 15</inkml:trace>
  <inkml:trace contextRef="#ctx0" brushRef="#br1" timeOffset="127031.21">16679 9970 0,'0'-22'0,"-21"22"15,0 0 1,0 0-16,0 22 0,-1-1 15,22 0-15,-21 0 0,0-21 0,0 21 16,21 0-16,-21 22 0,0-22 16,21 0-16,0 0 0,-22 0 0,22 1 15,0 20-15,-21-21 0,21 0 0,0 0 16,0 1-16,0-1 0,0 0 0,21 0 16,1-21-1,-22 21-15,21-21 0,0 0 0,0 0 16,0 0-16,0 0 0,1 0 0,-1 0 0,0 0 15,0 0-15,0-21 0,22 0 16,-22 21-16,0-21 0,0 0 16,0-1-16,0 1 0,-21 0 0,22 0 15,-22 0-15,21 0 0,-21-22 0,0 22 16,0 0-16,0-21 0,0 20 16,0 1-16,0 0 0,0-21 0,0 21 15,-21-1-15,-1 1 0,1 21 16,0 0-16,0 0 15,0 0-15,0 0 0,-1 0 16,1 0-16,0 0 0,21 21 0,-21 1 16,0-22-16,21 21 0,-21 0 0,21 0 15,0 0-15,0 0 16,0 1-16,0-1 16,0 0-16,21-21 15,0 0-15,0 0 0</inkml:trace>
  <inkml:trace contextRef="#ctx0" brushRef="#br1" timeOffset="127375.02">17674 10075 0,'-21'0'31,"21"-21"-15,0 0 15,0 42 63,0 0-94</inkml:trace>
  <inkml:trace contextRef="#ctx0" brushRef="#br1" timeOffset="127967.22">17632 10435 0,'0'0'0,"0"21"0,-21-21 0,-1 0 16,1 0-16,21 22 15,0-44 32,21 22-31,1-21-16,-22 0 31,21 21-15,-21 21 15,0 0-16,0 1 1,-21-22 15,-1 0-15,22-22 0,0 1-16,0 0 15,0 0 1,0 0 15,22 21-31,-1 0 0,0 0 16,0 21-1,-21 0-15,21 0 0,-21 0 16,0 1-16,0-1 0,0 0 0,0 0 16,0 0-16,0 0 0,0 22 0,-21-22 15,-21 0-15,21 0 0,-1 0 16,1 1-16,-21-1 0,21-21 0,0 21 15,-1 0-15,-20-21 0,21 0 16,0 0-16,0 0 0,-1 0 0,1 0 16,0 0-16,21-21 0</inkml:trace>
  <inkml:trace contextRef="#ctx0" brushRef="#br1" timeOffset="128574.88">17759 10033 0,'-21'0'16,"-1"0"-16,1 21 15,0-21-15,0 21 16,21 1-16,-21-1 16,21 0-1,21-21 17,0 0-32,0-21 15,-21 0-15,0-1 16,0 1-1,0 0-15,0 0 16,-21 21 15,0 0-31,0 0 0,21 21 16,0 0-16,0 0 16,0 1-1,0-1 1</inkml:trace>
  <inkml:trace contextRef="#ctx0" brushRef="#br0" timeOffset="136925.63">593 11663 0,'0'0'0,"-22"0"32,22-21-32,-21 0 15,0 21 1,21-22-16,0 1 31,0 42-15,21 1-1,0-1-15,1 0 0,-1 0 16,0 21-16,-21-20 0,21 20 0,0-21 16,0 21-16,1 1 0,-1-1 15,0 0-15,-21 1 0,0 20 16,0-20-16,0-1 0,0 0 15,0 1-15,0-1 0,0 0 16,0 1-16,0-22 0,0 21 0,0-21 16,0 0-16,0 1 0,0-1 15,0 0-15,0-42 32,0 0-32,0-1 15,0 1-15,0 0 0,0 0 16,0-21-16,21 20 0,0-20 0</inkml:trace>
  <inkml:trace contextRef="#ctx0" brushRef="#br0" timeOffset="137228.16">1355 11599 0,'0'0'0,"0"-21"16,-22 21-1,1 21 1,0-21-16,0 22 0,0-1 0,0 21 16,-22-21-16,22 22 0,0-1 15,-21 0-15,20 1 0,1 20 16,-21-21-16,21 1 0,0 20 16,-22-20-16,22-1 0,0 0 0,0-21 15,0 22-15,-1-22 0,22 0 16,0 0-16,-21 0 0,0 1 15,42-22 32,0-22-47</inkml:trace>
  <inkml:trace contextRef="#ctx0" brushRef="#br0" timeOffset="138847.85">1693 12277 0,'0'0'0,"21"0"0,-21-21 16,0-1-16,0 1 15,0 0-15,22 21 0,-22-21 16,0 0-16,0 0 0,0-1 0,0 1 15,0 0-15,0 0 0,0 0 16,0 0-16,-22-1 0,1 22 16,0-21-16,0 21 15,0 0-15,-22 0 0,22 0 0,0 21 16,-21 1-16,21-1 0,-22 0 16,22 0-16,0 21 0,-21-20 0,20 20 15,1 0-15,0 1 0,0-1 16,21-21-16,0 21 0,0-20 0,0 20 15,0-21-15,0 0 0,0 0 16,0 1-16,21-22 0,-21 21 16,21-21-16,0 0 0,1 0 0,-1 0 15,21 0-15,-21 0 0,0-21 16,22 21-16,-22-22 0,0 1 16,21 0-16,-20 0 0,20 0 0,-21 0 15,0-1-15,0 1 0,22-21 16,-22 21-16,-21 0 0,21-22 0,0 22 15,-21 0-15,0 0 0,0 0 16,0-1-16,0 1 0,0 42 31,-21-21-31,21 22 16,-21-1-16,21 0 0,0 21 16,0-21-16,0 1 0,0 20 0,0-21 15,-21 0-15,21 22 0,0-22 16,0 0-16,0 0 0,0 0 0,0 0 15,0 1-15,21-1 16,-21 0-16,21-21 0,0 0 16,0 0-16,1 0 0,-1 0 15,0 0-15,21 0 0,-21-21 0,1 21 16,20-21-16,-21-1 0,0 1 16,22 21-16,-22-42 0,21 21 0,-21 0 15,0-1-15,1-20 0,-1 21 16,0-21-16,-21 20 0,0 1 0,0-21 15,0 21-15,0 0 0,0-1 16,0 1-16,0 0 0,-21 21 0,0 0 16,-1 0-16,1 0 0,0 0 15,0 0-15,21 21 0,-21 0 16,21 1-16,0-1 0,0 0 16,0 0-16,0 0 15,0 0-15,0 1 0,21-1 0,0 0 16,-21 0-16,21-21 0,0 21 15,-21 0-15,22 1 0,-1-22 0,-21 21 16,21 0-16,0 0 0,0 0 16,-21 0-16,21-21 0,1 22 15,-1-1-15,0-21 16,0 21-16,0-21 0,0 0 16,1 0-16,-1 0 0,0 0 0,0 0 15,0 0-15,22 0 0,-22 0 16,0 0-16,0-21 0,21 0 0,-20 21 15,-1-22-15,21 1 0,-21 0 16,0 0-16,1 0 0,-1 0 0,0-22 16,0 22-16,-21 0 0,21 0 0,-21-22 15,0 22-15,0 0 0,0 0 16,0 0-16,0 0 0,-21 21 16,0 0-16,0 0 0,0 0 15,-1 0-15,1 0 0,0 21 16,0-21-16,0 21 0,-22 0 0,22 0 15,0 0-15,0 22 0,0-22 16,0 0-16,-1 21 0,1-20 0,21-1 16,0 0-16,0 21 0,0-21 15,0 1-15,0-1 0,0 0 16,0 0 0,21-21-16,1 0 0,-1 0 0,0 0 15,0 0-15,0-21 0,0 21 16,1-21-16,-1 0 0,0 21 15,0-22-15,0 1 0,0 0 0,1 0 16,-1 0-16,-21 0 16,21-1-16,0 1 0,-21 0 0,21 0 15,-21 0-15,0 0 0,0-1 0,0 1 16,0 42 15,0 1-31,0-1 0,0 0 16,0 0-16,0 0 0,0 0 15,0 1-15,0-1 0,0 0 0,0 0 16,0 0-16,0 0 16,21 1-16,1-22 0,-1 0 15,0 0-15,0 0 16,0 0-16,0 0 0,1 0 0,-1 0 16,0 0-16,0-22 0,0 22 15,0-21-15,1 0 0,20 0 16,-21 0-16,-21 0 0,21-1 0,0 1 15,-21 0-15,22 0 0,-22 0 16,0 0-16,0-1 0,0 1 0,0 42 31,0 1-15,0-1-16,0 0 0,0 0 0,0 0 16,0 0-16,0 1 0,-22-22 15,22 21-15,0 0 0,-21 0 0,21 0 16,0 0-1,0-42 17,21 21-32,-21-21 0,22 0 15</inkml:trace>
  <inkml:trace contextRef="#ctx0" brushRef="#br0" timeOffset="139191.66">3471 11959 0,'-42'0'16,"21"0"-1,42 0 17,0 0-17,0-21-15,-21 0 16,21 21-16,-21-21 0,0 0 15,-21 21 1,0 0-16,0 0 0,0 0 16,0 0-1,-1 0-15,1 0 0,21 21 0,-21-21 16,21 21-16,-21 0 0,21 0 16,0 0-16,0 1 15,0-1-15,0 0 16,0 0-16,21-21 0,0 0 15,0 0-15,1 0 16</inkml:trace>
  <inkml:trace contextRef="#ctx0" brushRef="#br0" timeOffset="139787.25">3831 11853 0,'0'-21'15,"0"42"17,-21 1-32,21-1 0,0 0 15,0 0-15,0 21 0,0-20 16,0-1-16,-21 21 0,21-21 0,0 22 16,-21-22-16,21 21 0,0-21 0,0 22 15,0-22-15,-22 21 0,22-21 16,-21 0-16,21 22 0,0-22 0,0 0 15,-21 0-15,21 0 0,0 1 16,-21-22-16,21-22 47,0 1-47,0 0 16,21 0-16,0 0 0,-21 0 0,21 21 15,-21-22-15,22 1 0,-1 0 16,-21 0-16,21 0 0,0 21 0,0-21 15,0-1-15,1 22 0,-1 0 0,0 0 16,0 0-16,0 0 0,0 0 16,1 0-16,-1 0 0,0 22 0,0-22 15,0 21-15,-21 0 0,21-21 16,-21 21-16,22 0 0,-22 0 0,0 1 16,0-1-16,0 0 0,0 0 0,0 0 15,-22 0-15,-20 1 16,21-1-16,0 0 0,0-21 15,-22 21-15,22 0 0,-21-21 0,21 0 16,-1 21-16,-20-21 0,21 0 16,0 0-16,0 0 0,-1 0 0,1 0 15,0 0-15,0 0 0,21-21 32,0 0-32,21 0 15,0 0-15,0 21 0,1-21 16,-1-1-16</inkml:trace>
  <inkml:trace contextRef="#ctx0" brushRef="#br0" timeOffset="140109.06">4487 11769 0,'0'0'16,"0"-21"-16,0-1 15,0 44 1,-21-1-16,21 0 16,-21 21-16,21-21 0,0 22 0,-21-1 15,21 0-15,-21 1 0,-1 20 16,22-20-16,-21-1 0,0 0 0,21 1 16,0-1-16,-21 0 0,21-21 0,-21 22 15,0-22-15,21 21 0,0-21 16,0 1-16,0-1 0,-22-21 15,44 0 17,-22-21-32,21 21 0,0-22 15,-21 1-15,21 0 0</inkml:trace>
  <inkml:trace contextRef="#ctx0" brushRef="#br0" timeOffset="140526.82">4551 12298 0,'0'21'16,"0"0"-1,21-21-15,0 0 16,0 0-16,0 0 0,1 0 16,-1-21-16,0 21 0,0-21 15,0 21-15,-21-21 0,21 21 16,1-21-16,-1-1 0,-21 1 15,21 0-15,-21 0 0,0 0 16,0 0-16,0-1 16,-21 22-1,0 0-15,-1 0 0,1 0 16,0 0-16,0 22 0,0-1 16,0 0-16,21 0 0,-22 0 0,22 0 15,-21 1-15,21-1 0,0 21 0,0-21 16,0 0-16,0 1 0,0-1 15,0 0-15,0 0 0,0 0 16,0 0-16,21-21 0,1 0 16,-1 22-16,0-22 0,0 0 15,0 0-15,0 0 0,1 0 0,-1 0 16,0 0-16,0 0 0,0 0 0,0-22 16,1 1-16,-1 0 0,0 0 15</inkml:trace>
  <inkml:trace contextRef="#ctx0" brushRef="#br0" timeOffset="141499.26">6943 11853 0,'0'-21'0,"0"42"0,21-63 0,-21 21 0,0 0 16,0 0-16,0-1 15,0 1-15,-21 21 16,-1 0-16,1 0 0,0 21 15,0 1 1,0-1-16,0 21 0,-1 0 0,1 1 0,0-1 16,0 22-16,-21-1 0,20-21 15,-20 22-15,0-22 0,21 22 16,-22-22-16,1 0 0,21 1 0,-22-1 16,22-21-16,-21 22 0,21-22 0,0 0 15,-1 0-15,1 0 0,0-21 16,0 0-16,0 0 0,21-21 15,0 0-15,0 0 16,0-22-16,0 22 0,0-21 16,0 21-16,0-22 0,0 1 15,0 0-15,21-1 0,-21 1 0,21 0 16,-21 21-16,21-22 0,0 22 0,-21 0 16,0 0-16,22 21 15,-1 0-15,-21 21 16,0 0-16,21 21 0,0-20 0,-21 20 15,0-21-15,21 21 0,0 1 0,1-1 16,-22-21-16,21 22 0,-21-1 16,21-21-16,0 21 0,0-20 0,0-1 15,1 0-15,-1 0 0,0 0 0,0 0 16,0-21-16,0 0 0,22 22 16,-22-22-16,21 0 0,-21 0 15,22-22-15,-1 1 0,-21 21 0,22-21 0,-22 0 16,21 0-16,-21-22 15,22 22-15,-22-21 0,21 0 0,-21-1 16,0 1-16,-21-22 0,0 22 0,22-21 16,-22 20-16,0-20 0,0-1 15,0 22-15,-22-22 0,1 22 0,0 0 16,0-1-16,-21 1 0,-1 21 0,22 0 16,-21 0-16,-85-1 15,84 22-15,1 0 0,0 0 0,-1 22 16,1-1-16,21 0 0,-21 0 0,20 21 15,1-20-15,0 20 0,21 21 16,0 22-16,0-43 16,21 22-16,0-22 0,22 1 0,-22-1 15,21-21-15,-21 21 0,22-20 16,-1 20-16,-21-42 0</inkml:trace>
  <inkml:trace contextRef="#ctx0" brushRef="#br0" timeOffset="141559.75">7091 12383 0,'42'0'15,"-84"0"-15,105-22 16,-42 22-16,1-21 0,-1 0 0,0 0 15,0 21-15</inkml:trace>
  <inkml:trace contextRef="#ctx0" brushRef="#br0" timeOffset="141659.69">7429 12277 0,'0'21'0,"0"-42"0,-42 42 0</inkml:trace>
  <inkml:trace contextRef="#ctx0" brushRef="#br0" timeOffset="141859.57">7451 12383 0,'0'0'16,"21"0"-16,0-22 0,0 22 16,0-21-16,22 21 0,-22-21 0,0 21 15,21-21-15,-21 0 0,1 0 16,-1 21-16,0-22 0,-21 1 0,0 0 16,0 0-16,0 0 0,0 0 15,-21 21 1,0 0-16,-1 0 0,1 0 0,-21 0 15,21 0-15,0 21 0,-22 0 0,22 0 16,0 0-16,0 0 0,0 1 16,-1-1-16,1 21 0,21-21 0,-21 0 15</inkml:trace>
  <inkml:trace contextRef="#ctx0" brushRef="#br0" timeOffset="141927.54">7451 12573 0,'21'0'15,"-42"0"-15,63 0 0,-21 0 0,21 0 0,-20 0 16,20 0-16,0 0 0,-21-21 0,22 0 15</inkml:trace>
  <inkml:trace contextRef="#ctx0" brushRef="#br0" timeOffset="142099.44">8276 12256 0,'0'0'0,"0"-22"0,0 1 16,0 0-16,0 0 0,0 0 15,-21 21 1,0 0-16,0 0 0,-1 0 0,1 0 15,0 21-15,-21-21 0,-1 21 16,22 0-16,0 22 0,0 41 16,21-63-16,0 1 0,-42-1 0</inkml:trace>
  <inkml:trace contextRef="#ctx0" brushRef="#br0" timeOffset="142299.32">7937 12573 0,'22'21'16,"-44"-42"-16,65 42 0,-22 0 15,0-21-15,0 0 0,0 0 0,1 0 16,-1 0-16,0 0 0,0 0 15,21 0-15,-20 0 0,-1 0 0,21 0 16,-21-21-16,0 0 0,22 21 0,-22-21 16,0 21-16,21-21 0,-20 0 15,-1-1-15,21 1 0,-21 0 0,0 21 16,1-42-16,-1 21 0,-21-1 0,21 1 16,0 21-16,-21-21 0,21 0 15,-21 0-15,0 0 0,21-1 16,-21 1-16,-21 0 0</inkml:trace>
  <inkml:trace contextRef="#ctx0" brushRef="#br0" timeOffset="142441.25">8742 12086 0,'0'-42'16,"0"84"-16,42-105 0,-21 20 0,-21 22 0,-21 0 15,21 0-15,0 0 0,0 0 16,0-1-16,21 22 0,-21-21 16,0 0-16,21 21 0,-21-21 15,0 0-15,22 0 16,-22-1-16,0 1 15</inkml:trace>
  <inkml:trace contextRef="#ctx0" brushRef="#br0" timeOffset="142491.21">8890 11663 0,'0'0'15,"-21"0"-15,0 0 16</inkml:trace>
  <inkml:trace contextRef="#ctx0" brushRef="#br0" timeOffset="142551.18">8678 12150 0,'0'0'0,"0"21"0</inkml:trace>
  <inkml:trace contextRef="#ctx0" brushRef="#br0" timeOffset="142633.13">8763 12637 0,'0'0'0</inkml:trace>
  <inkml:trace contextRef="#ctx0" brushRef="#br0" timeOffset="142725.67">9102 12340 0,'0'-42'15</inkml:trace>
  <inkml:trace contextRef="#ctx0" brushRef="#br0" timeOffset="144020.07">7535 12404 0,'21'0'63,"1"-21"-63,-1 21 15,-21-22-15,21 22 0,0-21 0,0 0 16,0 21-16,1-21 16,-1 0-16,0 0 15,0-1-15,-21 1 16,0 0-16,0 0 15,0 0-15,-21 0 16,0 21-16,0 0 16,-1 0-16,1 0 0,0 0 15,0 0-15,0 0 0,0 0 16,-1 0-16,1 21 0,0 0 0,0-21 16,0 21-16,0 0 0,-1 0 0,1 1 15,0 20-15,21-21 0,0 0 16,-21 22-16,21-22 0,0 0 0,0 21 15,0-21-15,0 1 0,0-1 0,0 0 16,0 0-16,0 0 0,0 0 16,21-21-16,0 22 0,0-22 15,1 21-15,-1-21 0,0 0 16,0 0-16,0 0 0,0 0 0,1 0 16,-1 0-16,21 0 0,-21 0 15</inkml:trace>
  <inkml:trace contextRef="#ctx0" brushRef="#br0" timeOffset="144567.75">8361 12234 0,'0'-21'0,"0"0"15,-21 0 17,-1 21-32,1 0 15,0 0-15,0 0 0,0 0 0,0 0 16,-1 0-16,1 21 15,0 0-15,0-21 0,0 21 0,0 1 16,21-1-16,-22 0 0,22 21 0,-21-21 16,21 1-16,-21-1 0,21 21 15,0-21-15,0 0 0,0 22 16,0-22-16,0 0 0,0 0 0,0 0 16,0 1-16,21-1 0,0-21 15,1 0-15,-1 0 0,0 0 16,0 0-16,21 0 0,-20 0 0,-1 0 15,21-21-15,-21 21 0,22-22 0,-22 1 16</inkml:trace>
  <inkml:trace contextRef="#ctx0" brushRef="#br0" timeOffset="145015.78">9102 11663 0,'0'0'0,"0"-21"0,0 0 15,-22 21-15,1 0 31,0 0-15,21 21-16,-21 0 16,0 0-16,21 21 0,-21-20 15,-1 20-15,22 21 0,-21-20 0,0-1 16,0 0-16,0 22 0,0-22 0,-1 22 16,1-22-16,0 0 0,0 1 15,0-22-15,0 21 0,-1 1 0,1-22 16,21 0-16,-21 0 0,21 0 0,-21 0 15,21 1-15,-21-22 16,42 0 31,0 0-47,-21-22 0,21 22 16,0-21-16,1 0 0</inkml:trace>
  <inkml:trace contextRef="#ctx0" brushRef="#br0" timeOffset="147683.26">9334 12425 0,'0'0'0,"22"0"0,-1 0 0,-21-21 16,0 0-16,21 21 0,-21-22 0,21 1 16,-21 0-16,0 0 0,0 0 15,0 0-15,0-1 16,0 1-16,0 0 0,-21 0 16,0 21-16,0 0 15,-1 0-15,1 0 0,0 0 0,-21 0 16,21 21-16,-1-21 15,1 21-15,-21 0 0,21 22 0,0-22 16,-1 0-16,-20 0 0,21 22 0,0-22 16,0 0-16,21 21 0,0-21 15,-22 1-15,22-1 0,0 0 16,0 0-16,22-21 0,-22 21 16,21-21-16,0 0 0,0 0 0,21 0 15,-20 0-15,-1 0 0,0-21 16,21 21-16,-21-21 0,1 21 0,-1-21 15,21 0-15,-21-1 0,0 22 0,-21-21 16,22 0-16,-1 0 0,0 0 0,-21 0 16,0-1-16,0 1 0,21 0 15,-21 0-15,0 0 0,0 0 16,0-1-16,-21 44 47,21-1-47,0 0 0,-21 0 15,21 0-15,0 0 0,0 1 0,0-1 16,0 0-16,0 0 16,0 0-16,0 0 0,0 1 15,0-1-15,21-21 16,0 21-16,0-21 16,0 0-16,1 0 15,20 0-15,-21 0 0,0-21 0,0 0 16,22 21-16,-22-22 0,21 1 0,-21 21 15,1-21-15,20 0 0,-21 0 0,0 0 16,0-1-16,-21 1 0,0 0 16,22-21-16,-22 21 0,0-1 15,-22 22 1,1 0-16,0 0 0,0 0 16,0 0-16,0 22 0,-1-22 15,22 21-15,0 0 0,0 0 16,0 0-16,0 0 0,0 1 0,0-1 15,0 0-15,0 0 0,0 0 16,22-21-16,-22 21 0,21 1 0,0-1 16,0-21-16,-21 21 0,21 0 0,0-21 15,1 21-15,-1-21 0,0 0 0,0 0 16,0 0-16,22 21 0,-22-21 16,0 0-16,0 0 0,0 0 0,22 0 15,-22 0-15,0 0 0,0 0 0,21-21 16,-20 0-16,-1 21 0,0-21 0,0 21 15,0-21-15,-21 0 16,21-1-16,-21 1 0,22 0 0,-22 0 16,0 0-16,0 0 0,0-1 0,0 1 15,0 0-15,0 0 0,0 0 16,-22 21-16,1 0 16,0 0-16,0 0 0,0 0 15,0 21-15,-1 0 0,1 0 16,0 0-16,0 22 0,0-22 15,21 0-15,-21 0 0,21 0 16,0 1-16,0-1 0,0 0 16,0 0-16,21-21 31,0 0-31,0 0 0,0 0 16,0 0-16,1 0 0,-1-21 15,-21 0-15,21 21 0,0-21 0,0-1 16,-21 1-16,21 0 0,-21 0 0,22 21 15,-22-21-15,0 0 0,0-1 16,0 1-16,0 0 0,0 0 16,0 42 15,0 0-31,0 0 0,0 1 16,0-1-16,0 0 0,0 0 0,-22 0 15,22 0-15,0 1 0,0-1 16,0 0-16,0 0 15,0 0-15,22 0 0,-1-21 16,0 0-16,0 0 16,0 0-16,0 0 0,1 0 0,-1 0 15,0-21-15,0 21 0,0-21 16,-21 0-16,21 0 0,1 0 0,-1-1 16,0 1-16,0-21 0,-21 21 0,21-22 15,0 1-15,1 0 0,-1-1 0,0 1 16,0-21-16,0 20 0,-21 1 15,21 0-15,-21-1 0,22 1 0,-22 0 16,0 20-16,0-20 0,0 21 16,0 0-16,-22 21 15,1 0 1,0 21-16,21 0 0,-21 0 0,21 22 16,-21-1-16,0 0 0,21 1 0,-22-1 15,22 0-15,0 1 0,-21 20 0,21-21 16,0 1-16,0-1 0,0 0 15,0 1-15,0-22 0,0 21 0,0-21 16,0 22-16,0-22 0,0 0 0,0 21 16,0-20-16,0-1 0,21-21 15,1 21-15,-1 0 0,0-21 0,0 0 16,0 0-16,0 0 0,1 0 16,-1 0-16,0 0 0,21 0 15,-21-21-15,1 0 0,-1 0 16,0 21-16,-21-22 0,21 1 0,0 0 15,0 0-15,1-21 0,-22 20 0,21 1 16,-21 0-16,21 0 0,0 0 0,-21 0 16,0-1-16,0 1 0,0 0 15,21 21-15,-21 21 32,0 0-32,-21 1 15,21-1-15,-21 0 0,21 0 0,0 0 16,0 0-16,0 1 0,0-1 15,0 0-15,0 0 0,0 0 0,0 0 16,0 1-16,21-22 16,0 0-1,0 0-15,1 0 16,-1 0-16,0 0 0,0-22 0,0 22 16,0-21-16,1 0 0,-1 21 0,-21-21 15,21 0-15,0 0 0,0-1 0,0 1 16,-21 0-16,22 21 0,-22-21 15,21 0-15,-21 42 32,0 0-17,0 0-15,-21 0 16,21 1-16,-22-1 0,22 0 0,0 0 16,0 0-16,0 0 0,0 1 0,0-1 15,0 0-15,0 0 16,22-21-1,-1 0-15,0 0 0,0 0 16,0-21-16,0 0 0,1 0 16,-22-1-16,21 1 0,-21 0 15,0 0-15,0 0 16,0 0-16,0-1 0,0 1 0,0 0 16,-21 0-16,-1 21 0,22-21 15,-21 21-15,0-21 0,0 21 0,0 0 16,0 0-16,-1 0 15,22-22 17,22 22-32,-1 0 15,0 0-15,0-21 0,0 21 16,0 0-16,1 0 0,-1-21 16,0 21-16,0 0 0,0 0 0,0 0 15,1 0-15,-22 21 0,21 0 16,-21 1-16,21-1 15,-21 0-15,0 0 16,0 0-16,0 0 0,0 1 0,0-1 16,0 0-16,0 0 0,0 0 15,0 0-15,0 1 16,-21-22-16,21 21 16,-21-21-16,21-21 31,0-1-16,0 1-15,0 0 16,0 0-16,21 0 0,0 0 16,-21-1-16,21-20 0,0 21 15,0 0-15,1-22 0,-1 22 0,21 0 16,-21 0-16,22 0 0,-22 0 0,21-1 16,-21 1-16,22 21 0,-22 0 15,0 0-15,0 0 0,0 21 0,0 1 16,1 20-16,-1-21 0,-21 21 0,0-20 15,0 20-15,0-21 0,0 21 16,0 1-16,0-22 0,0 21 0,0-21 16,0 1-16,0-1 0,0 0 0,-21 0 15,21 0-15,0 0 16,-22-21-16,22-21 31,0 0-15,0 0-16,0 0 0,0-22 15,0 22-15,0 0 0</inkml:trace>
  <inkml:trace contextRef="#ctx0" brushRef="#br0" timeOffset="147909.14">12192 11790 0,'0'0'0,"-21"0"0,0 0 15,-1 0-15,1 0 16,0 0 47,0 0-48,0 21-15</inkml:trace>
  <inkml:trace contextRef="#ctx0" brushRef="#br0" timeOffset="148159.04">10816 12129 0,'0'0'0,"-21"0"0,0 21 16,42-21-1,0 0-15,21 0 16,-20 0-16,20-21 0,-21 21 0,21-22 16,1 22-16,-1 0 0,0 0 0,1-21 15,-1 21-15,0 0 0,-20 0 0,-1 0 16,21 0-16,-21 0 16,0 0-16,-21-21 15,22 21-15</inkml:trace>
  <inkml:trace contextRef="#ctx0" brushRef="#br0" timeOffset="149235.44">13864 12065 0,'21'0'0,"0"0"16,1 0-1,-1-21-15,0 0 16,0 21 0,0-21-16,0-1 0,1 22 15,-22-21-15,0 0 0,21 21 0,-21-21 16,0 0-16,0 0 16,0-1-16,0 1 0,0 0 15,-21 0-15,-1 21 0,1-21 0,0 0 16,0 21-16,0 0 0,0 0 0,-22 0 15,22 0-15,0 0 0,-21 0 16,20 0-16,1 21 0,-21 0 0,21 0 16,0 0-16,-1 0 0,1 22 0,0-22 15,0 21-15,21-21 0,0 22 0,0-22 16,0 21-16,0-21 0,0 1 16,0 20-16,0-21 0,0 0 0,21-21 15,-21 21-15,21 1 0,0-22 0,1 0 16,-1 21-16,0-21 15,0 0-15,0 0 0,0 0 0,1 0 16,-1 0-16,0 0 0,0-21 0,0 21 16,-21-22-16,0 1 15,-21 21 1,0 0-16,0 0 16,0 0-16,-1 0 0,1 0 0,0 0 15,0 21-15,-21 1 0,20-1 16,1-21-16,0 21 0,0 0 0,0 21 15,0-20-15,-1-1 0,1 0 0,21 0 16,0 0-16,0 0 0,-21-21 16,21 22-16,0-1 0,0 0 15,21-21-15,0 0 16,1 0-16,-1 0 0,0 0 16,21 0-16,-21 0 0,1 0 0,-1 0 15,21-21-15,-21 21 0,0-21 16,1 21-16,-1-22 0,0 22 0,0-21 15,0 21-15,0 0 0,-21-21 0,-21 42 47,21 0-47,-21 1 0,0-1 16,21 0-16,-21 0 0,0 0 0,-1 0 16,22 1-16,-21 20 15,0-21-15,0 0 0,0 22 0,21-22 16,-21 0-16,21 0 0,-22 0 0,22 0 15,-21 1-15,21-1 16,21-21 15,1-21-31</inkml:trace>
  <inkml:trace contextRef="#ctx0" brushRef="#br0" timeOffset="151150.88">15430 11642 0,'0'0'0,"-42"0"16,21 0-16,0 0 0,0 0 0,-1 21 15,1 0-15,21 0 0,-21-21 16,21 21-16,0 1 0,0-1 15,0 0-15,21-21 16,0 0-16,1 0 16,-1 0-16,21 0 0,-21 0 15,0 0-15,22 0 0,-1 0 0,-21-21 16,22 21-16,-22-21 0,21-1 0,0 1 16,-20 0-16,-1 0 0,0 0 15,0 0-15,0-1 0,-21 1 16,21 0-16,-21-21 0,0 21 0,0-1 15,0 1-15,0 0 0,0 0 0,0 0 16,-21 21 0,0 0-16,0 0 0,21 21 0,-21 0 15,0 0-15,21 0 0,0 22 0,-22-1 16,1 0-16,21 1 0,-21-1 16,21 22-16,0-22 0,0 21 0,-21 1 15,21-22-15,0 22 0,0-1 0,-21-20 16,21-1-16,0 21 0,0-20 15,-21-22-15,21 21 0,0 1 0,0-22 16,-22 0-16,22 0 0,-21 0 16,21 0-16,-21 1 0,0-22 15,0 0-15,0 0 16,-1 0-16,1 0 0,0 0 0,0-22 16,0 22-16,0-21 0,-1 0 0,1 0 15,0 0-15,0 0 0,0-1 16,0 1-16,-1 0 0,1 0 0,21 0 15,-21 0-15,0-1 0,0 1 0,21 42 47,0 1-47,0 20 0,21-21 16,0 0-16,-21 0 0,21 1 16,0-1-16,1 0 0,-1 0 15,0 0-15,21-21 0,-21 21 0,1-21 16,20 0-16,-21 22 0,21-22 0,1 0 15,-22 0-15,21 0 0,1 0 0,-22-22 16,21 22-16,0-21 0,-20 0 16,20 21-16,-21-21 0,21 0 0,-20-22 15,20 22-15,-21 0 0,0 0 0,-21-21 16,21 20-16,-21-20 0,22 21 16,-22 0-16,0 0 0,0-1 0,0 1 15,0 42 1,0 1-1,-22-1-15,22 0 0,-21 0 16,21 0-16,0 22 0,-21-22 0,21 0 16,-21 0-16,21 0 0,-21 0 0,21 1 15,0-1-15,0 0 0,-21 0 16,21 0-16,0-42 31,0 0-31,0 0 16,21 0-16,0-1 15,-21 1-15,21 0 0,0 0 16,0 0-16,1 0 0,-1-1 0,0-20 16,0 21-16,0 0 0,0 21 15,1-21-15,-1 21 0,0 0 0,0 0 16,0 0-16,-21 21 16,21 0-16,-21 0 0,0 0 0,0 0 15,0 1-15,0-1 0,0 0 16,0 0-16,22 0 0,-22 0 0,0 1 15,0-1-15,0 0 0,21-21 0,-21 21 16,21-21-16,0 21 16,0-21-16,0 0 0,1 0 15,-1 0-15,0 0 0,0-21 0,0 21 16,0-21-16,1 21 0,-1-21 0,0 0 16,0-1-16,0 1 15,-21 0-15,21 0 0,-21 0 0,22 0 16,-22-1-16,21 1 0,-21 0 0,0 0 15,0 0-15,0 0 0,0 42 47,0 0-47,0 21 0,0-21 0,-21 1 16,21 20-16,0-21 0,0 0 16,0 0-16,0 22 0,0-22 0,0 0 15,0 0-15,0 0 0,21 1 16,0-22-16,0 0 0,0 0 15,0 0-15,1 0 16,-1 0-16,0 0 0,0 0 0,0 0 16,22-22-16,-22 1 0,0 21 0,0-21 15,0 0-15,0-21 0,1 20 0,-1 1 16,0-21-16,0 0 0,0-1 16,-21 1-16,0 0 0,21-1 0,1 1 15,-22-22-15,0 22 0,0 0 0,21-1 16,-21 1-16,21 0 0,-21 21 15,0-22-15,0 22 0,0 0 0,0 0 16,0 42 0,0 0-16,0 0 15,0 22-15,-21-1 16,21 0-16,-21 1 0,21-1 0,-22 21 16,22-20-16,-21 20 0,21-20 0,0-1 15,0 0-15,0 1 0,0-1 16,0 0-16,0-21 0,0 22 0,0-22 15,0 0-15,0 0 0,0 0 16,21 1-16,1-22 0,-1 0 16,0 0-16,0 0 15,0 0-15,0-22 0,1 1 0,20 21 16,-21-21-16,0 0 0,22 21 16,-22-21-16,0 0 0,0-1 0,0 1 15,0-21-15</inkml:trace>
  <inkml:trace contextRef="#ctx0" brushRef="#br0" timeOffset="151373.76">17124 12044 0,'-21'0'16,"21"-21"-1,21 21-15,0 0 0,0 0 16,0 0-16,22-21 15,-22 21-15,0-22 0,0 22 0,21 0 16,-20 0-16,-1-21 0,0 21 0,0 0 16,0 0-16,0-21 0,1 21 0,-22-21 15</inkml:trace>
  <inkml:trace contextRef="#ctx0" brushRef="#br0" timeOffset="151535.66">16616 11917 0,'0'0'0,"0"21"32,21-21-17,0 21 1</inkml:trace>
  <inkml:trace contextRef="#ctx0" brushRef="#br0" timeOffset="152127.82">17801 12383 0,'0'0'0,"21"0"0,0-22 16,-21 1-16,22 21 15,-22-21-15,0 0 0,21 0 0,-21 0 16,0-1-16,0 1 16,0 0-16,0 0 0,0 0 0,0 0 15,-21-1-15,-1 22 16,1 0-16,0 0 0,0 0 15,0 0-15,0 0 16,-1 22-16,1-1 0,0 0 0,0 0 16,0 21-16,0-20 0,-1-1 0,1 21 15,21-21-15,-21 22 0,21-22 16,-21 0-16,21 21 0,0-21 0,0 1 16,0-1-16,21-21 15,0 0 1,0 0-16,1 0 0,-1 0 15,0-21-15,0-1 0,0 1 0,0 0 16,1 0-16,-1 0 0,0 0 16,0-1-16,-21 1 0,21 0 0,-21 0 15,21-21-15,-21 20 0,0 1 16,0 0-16,0 0 0,0 0 0,0 0 16,0 42-1,0 0-15,0 0 0,0 0 16,0 0-16,0 1 0,0-1 15,0 21-15,0-21 0,0 0 0,0 1 16,0-1-16,0 0 0,0 0 0,0 0 16,0 0-16,22-21 15,-1 0-15,0 0 0,0 0 16,0 0-16,0 0 16</inkml:trace>
  <inkml:trace contextRef="#ctx0" brushRef="#br0" timeOffset="152624.54">18373 11557 0,'0'0'0,"0"-21"0,0 0 16,0 0-16,-22-1 0,1 22 16,0 0-1,21 43-15,-21-22 0,21 0 16,0 21-16,-21 1 0,21-22 15,0 21-15,0 22 0,0-22 16,0 0-16,0 22 0,-21-22 0,21 22 16,-22-1-16,22-20 0,-21 20 0,21-21 15,0 1-15,0-1 0,-21 0 16,21-20-16,0 20 0,0-21 0,0 0 16,0 0-16,0 1 0,21-22 31,0 0-31,1 0 0,-22-22 15,21 1-15,0 21 0,0-21 0,0 0 16,0 0-16,1 0 0,-1-1 0,0 1 16,-21 0-16,21 0 0,-21-21 15,21 42-15,-21-22 0,0 1 16,0 42 0,0 1-1,0-1-15,0 0 16,0 0-16,-21 0 0,21 0 0,0 1 15,-21-1-15,21 0 0,0 0 16,0 0-16,0-42 31,21 0-15,-21 0-16</inkml:trace>
  <inkml:trace contextRef="#ctx0" brushRef="#br0" timeOffset="152795.45">18584 12002 0,'0'0'0,"-21"0"31,42 0 16</inkml:trace>
  <inkml:trace contextRef="#ctx0" brushRef="#br0" timeOffset="153387.37">18838 12107 0,'21'0'31,"-21"22"-31,22-22 15,-22 21-15,0 0 16,0 0-16,0 0 0,0 0 16,0 1-16,0-1 0,0 0 15,0 0-15,0 0 0,-22 0 0,1 1 16,0-1-16,0 0 0,0 0 16,0 0-16,-22 0 0,22-21 0,0 22 15,0-1-15,0-21 0,-1 0 0,1 21 16,0-21-16,21-21 47,21 21-47,0 0 0,1 0 15,-1 0-15,0 0 16,0 0-16,0 0 16,-21 21-16,21 0 15,1 0-15,-1 0 0,-21 1 0,21-1 16,0 0-16,0 21 0,0-21 0,1 22 15,-1-1-15,0 0 0,0-20 16,-21 20-16,21 0 0,-21 1 0,21-22 16,-21 21-16,0-21 0,0 22 0,0-22 15,-21 0-15,0 0 0,-21 0 0,21 0 16,-22 1-16,1-22 0,0 21 16,-1-21-16,1 0 0,-22 0 15,22 0-15,0 0 0,-22 0 0,22 0 0,0 0 16,-1 0-16,1 0 0,21 0 0,-22-21 15,22-1-15,0 22 16,0-21-16,0 0 0,0 0 0,21 0 16,0 0-16,0-1 0,0 1 0,0 0 15,0 0-15,42 0 0,-21 0 0,0-22 16,22 22-16,-1-21 0,0 21 16,1-22-16,20 1 0</inkml:trace>
  <inkml:trace contextRef="#ctx0" brushRef="#br0" timeOffset="153890.6">19473 12340 0,'0'0'0,"0"-21"0,0 0 0,0 0 16,0 0-16,0-1 0,0 1 0,0 0 16,0 0-16,0 0 0,0 0 0,-21-1 15,21 1-15,-21 0 0,0 21 16,0 0-16,-1 0 0,1 0 15,0 0-15,0 0 0,0 0 0,0 21 16,-1 0-16,1 1 0,0-1 16,0 21-16,-21-21 0,42 22 0,-22-22 15,1 0-15,0 0 0,21 21 16,0-20-16,0-1 0,0 0 16,0 0-16,21-21 15,0 0-15,1 0 16,-1 0-16,0 0 0,0 0 0,0-21 15,22 0-15,-22 0 0,0 21 0,0-22 16,0 1-16,0-21 0,1 21 16,-1 0-16,0-22 0,-21 22 0,21 0 15,-21 0-15,21-22 0,-21 22 0,0 0 16,0 42 15,0 0-31,0 1 0,-21 20 0,21-21 16,0 0-16,0 22 0,0-22 15,0 0-15,0 21 0,0-21 16,0 1-16,0-1 0,0 0 0,21 0 16,0-21-16,1 21 15,-1-21-15,0 0 0,0 0 16,0-21-16,0 21 16,-21-21-16,0 0 0</inkml:trace>
  <inkml:trace contextRef="#ctx0" brushRef="#br0" timeOffset="155111.14">19981 11451 0,'0'0'16,"0"-21"-16,0 0 15,-21 21-15,0 21 16,21 0-16,0 0 15,0 1-15,-21 20 0,21 0 0,0-21 16,0 22-16,-21 20 0,21-20 16,-22-1-16,1 21 0,21-20 15,-21 20-15,0-20 0,21 20 0,-21-21 0,0 22 16,21-22-16,0 1 0,-22-1 0,1 0 16,21-21-16,-21 1 15,21-1-15,0 0 0,0 0 0,0 0 16,21-21-16,0 0 15,1 0-15,-1 0 0,0 0 0,0-21 16,21 0-16,-20 0 0,-1 0 16,21-1-16,-21 1 0,0-21 0,1 21 15,-1-22-15,21 22 0,-21 0 0,0-21 16,-21 21-16,22-1 0,-1 1 16,-21 0-16,0 42 15,0 0 1,0 1-16,0-1 15,-21 21-15,21-21 0,-22 0 16,22 1-16,-21 20 0,21-21 0,0 0 16,0 0-16,0 1 0,0-1 0,0 0 15,21 0 1,1-21-16,-1 0 16,0 0-16,0 0 0,0 0 15,0-21-15,1 21 0,-1-21 0,0 0 16,0-1-16,0 1 0,0 0 15,1 0-15,-22 0 0,0 0 16,21-1-16,0 22 0,-21 22 47,0-1-47,-21 0 0,21 0 16,-21 0-16,21 0 0,0 1 15,0-1 1,21-21-1,0 0 1,0 0-16,-21-21 0,0-1 16,0 1-16,0 0 15,0 0 1,0 0-16,0 0 0,0-1 16,0 1-16,0 0 0,0 0 15,0 0-15,0 0 16,-42-22-1,63 43-15,0-21 0,0 21 16,0 0-16,1-21 0,-1 21 0,0 0 16,0 0-16,21 0 0,-20 0 0,-1 0 15,0 0-15,0 0 0,0 0 16,0 21-16,-21 0 0,0 0 0,22 1 16,-22-1-16,0 0 0,0 0 0,0 0 15,0 0-15,0 1 0,0-1 16,0 0-16,0 0 0,0 0 0,-22 0 15,22 1-15,0-1 0,0 0 16,0 0 0,-21-21 15,21-21-31,0 0 16,0 0-16,0-1 15,0 1-15,0 0 0,0 0 16,21 0-16,1-22 0,-22 22 0,21-21 15,0 21-15,0-22 0,0 1 16,0 21-16,22 0 0,-22-22 0,0 22 16,0 21-16,22-21 0,-22 21 15,0 0-15,0 0 0,0 0 16,-21 21-16,21 0 0,-21 22 0,0-22 16,0 0-16,0 21 0,0-20 0,0 20 15,0-21-15,0 0 0,-21 22 16,0-22-16,21 0 0,-21 0 0,21 0 15,-21 0-15,0 1 16,21-44 15</inkml:trace>
  <inkml:trace contextRef="#ctx0" brushRef="#br0" timeOffset="155343.01">20764 11726 0,'0'0'16,"-21"-21"0,0 21-1,0 21 48</inkml:trace>
  <inkml:trace contextRef="#ctx0" brushRef="#br0" timeOffset="155546.89">19706 11853 0,'-21'0'0,"42"0"15,0 0-15,0 0 16,22 0-16,-22 0 0,0 0 16,0 0-16,22 0 0,-22 0 15,21 0-15,-21 0 0,0 0 0,1-21 16,20 21-16,-21 0 0,0 0 0</inkml:trace>
  <inkml:trace contextRef="#ctx0" brushRef="#br0" timeOffset="156490.35">21865 12044 0,'21'-21'0,"0"21"15,1 0 1,-1 0-16,-21 21 47,0 0-47,0 0 15,0 0-15,0 1 0,0-1 0,0 0 16,-21 0-16,21 0 0,0 0 0,0 1 16,-22-1-16,22 0 0,0 0 15,0 0 1,0-42 46,0 0-62,22 0 16</inkml:trace>
  <inkml:trace contextRef="#ctx0" brushRef="#br0" timeOffset="156875.13">22119 11811 0,'0'0'15,"0"-21"-15,0 42 47,0 0-31,0 0-16,21-21 31,0 0-31,1 0 16,-1 0-16,0 0 15,-21-21 1,0 0-16,0 0 16,-21 21-1,0 0-15,-1 0 0,1 0 16,0 0-16,0 0 15,21 21-15,-21-21 16,21 21-16,0 0 31,21-21-15</inkml:trace>
  <inkml:trace contextRef="#ctx0" brushRef="#br0" timeOffset="157450.99">22458 11959 0,'0'21'16,"-21"-21"-16,21 22 0,-22-22 15,22 21-15,0 0 16,-21 0-16,0 0 0,21 0 16,-21 1-16,21-1 0,0 0 15,0 0-15,0 0 0,-21 0 16,21 1-16,0-1 16,0 0-1,-21-21 1,-1 0-1,22-21 1,0 0-16,0-1 16,0 1-16,0 0 15,0 0-15,22 0 0,-1 0 0,-21-1 16,21 1-16,0 0 0,0-21 0,0 21 16,22-1-16,-22 1 0,21 0 15,1 0-15,-1 0 0,-21 0 0,21 21 16,1 0-16,-1-22 0,-21 22 0,22 0 15,-22 0-15,0 22 0,0-22 16,0 21-16,0 0 0,-21 0 16,0 0-16,0 22 0,0-22 0,0 0 15,0 21-15,0-21 0,0 1 0,0 20 16,0-21-16,0 0 0,-21-21 16,21 21-16,-21 1 0,0-1 15,21 0 1</inkml:trace>
  <inkml:trace contextRef="#ctx0" brushRef="#br0" timeOffset="160623.88">7133 635 0,'-21'0'0,"0"0"15,0 21-15,-1-21 0,1 21 0,0-21 16,0 22-16,0-1 0,0 21 16,-1-21-16,1 22 0,0-22 0,0 21 15,0 0-15,21 1 0,0-1 16,0 0-16,0 1 0,0-1 16,0 0-16,21 1 0,0-1 0,0-21 15,22 22-15,-22-1 0,21 0 0,0 1 16,-20-1-16,20 0 0,0 1 15,1-1-15,-22 0 0,21 1 0,0-1 16,1 0-16,-1 1 0,0-1 16,1 0-16,-1 1 0,0-1 0,1 0 15,-1-21-15,0 22 0,1-22 16,-22 42-16,21-20 0,-21-22 0</inkml:trace>
  <inkml:trace contextRef="#ctx0" brushRef="#br0" timeOffset="168945.53">24723 11684 0,'21'0'47,"0"-21"-47,0 21 0,0-21 0,0 21 16,1-21-16,-1 21 0,21-22 15,-21 22-15,22-21 0,-22 0 0,21 21 16,-21-21-16,0 0 0,-21 0 0,0-1 15,22 22-15,-22-21 0,0 0 16,-22 0-16,1 21 0,0-21 0,-21 21 16,-1 0-16,1 0 0,-21 0 0,20 0 15,-20 0-15,20 0 16,-20 21-16,21 0 0,-1 0 0,1 0 16,0 1-16,-1-1 0,22 0 0,0 0 15,0 21-15,0-20 0,21-1 16,0 21-16,0-21 0,0 0 0,0 1 15,0-1-15,21 0 0,0 0 16,0 21-16,0-20 0,0-1 0,1 0 16,-1 0-16,21 0 0,-21 0 0,0 1 15,1-1-15,20 0 0,-21 0 16,-21 0-16,21 0 0,-21 1 0,0-1 16,0 0-16,0 0 0,-21 0 15,0-21-15,-21 21 16,-1-21-16,1 0 0,0 0 0,-1 22 15,-20-22-15,20 0 0,1 0 0,0 0 16,-1 0-16,22-22 0,-21 22 16,21-21-16,0 0 0,-1 21 0,1-21 15,21 0-15,0 0 0,0-1 0,0 1 16,0 0-16,0-21 0,0 21 16,0-1-16,0 1 0,0 0 0,21 0 15,1 21-15,-1 0 0,0 0 16,0 0-16,21 0 15,-20 0-15,-1 0 0,0 0 0</inkml:trace>
  <inkml:trace contextRef="#ctx0" brushRef="#br0" timeOffset="169215.37">25209 12065 0,'-21'0'16,"0"0"-1,21 21-15,-21 0 0,0 1 0,0-1 16,21 0-16,-22 0 0,22 0 16,-21 0-16,0-21 15,21 22-15,0-1 0,-21 0 16,0-21-16,21 21 0,-21-21 15,21-21 17,21 0-32</inkml:trace>
  <inkml:trace contextRef="#ctx0" brushRef="#br0" timeOffset="169544.18">25252 11811 0,'0'0'0,"-43"0"16,22 0 0,21 21-1,21-21 17,1 0-32,-1 0 0,0 0 15,0-21-15,-21 0 16,0 0-16,0 0 15,0-1 1,-21 22 0,0 0-16,0 0 15,-1 0-15,1 22 16,0-22-16,21 21 0,0 0 16,0 0-16,0 0 0,0 0 15,21 1 1,0-22-16</inkml:trace>
  <inkml:trace contextRef="#ctx0" brushRef="#br0" timeOffset="169995.44">25527 12023 0,'0'21'16,"-21"0"-16,0-21 0,21 21 0,-22-21 0,1 21 15,21 1-15,0-1 0,-21 0 16,21 0-16,-21 0 0,21 0 16,0 1-16,0-1 15,0 0 1,0-42 15,0 0-31,0-1 16,0 1-16,0 0 0,0 0 0,0 0 15,21 0-15,0-22 0,0 22 16,1 0-16,-1-21 0,0 20 16,21 1-16,-21 0 0,1 0 0,20 21 15,-21 0-15,21 0 0,-20 0 0,-1 0 16,0 0-16,0 21 0,0 0 16,0 0-16,-21 22 0,0-22 0,0 0 15,0 0-15,0 0 0,0 1 0,0-1 16,-21 0-16,0 0 0,21 0 15,-21 0-15,0-21 0,21 22 0,-21-22 16,-1 21 0,44-42 15,-1 21-31</inkml:trace>
  <inkml:trace contextRef="#ctx0" brushRef="#br0" timeOffset="170680.06">26310 12023 0,'0'0'0,"0"-21"0,0-1 15,0 1 1,0 0-16,0 0 0,-21 21 16,0-21-16,0 21 0,-1 0 15,1 0-15,0 0 0,0 21 16,0 0-16,0-21 0,-1 21 0,1 0 15,0 22-15,21-22 0,-21 0 0,21 0 16,-21 0-16,21 1 0,0-1 16,0 0-16,0 0 0,0 0 0,21-21 15,0 21-15,0-21 0,0 0 16,1 0-16,-1 0 0,0 0 16,0 0-16,0-21 0,0 0 0,1 21 15,-1-21-15,0 0 0,0 0 16,-21-1-16,0 1 15,0 0-15,0 0 0,0 0 16,0 42 15,-21-21-31,21 21 0,0 21 0,-21-20 16,0 20-16,-1-21 0,22 21 0,-21 1 16,0-1-16,21 0 0,-21 1 15,0-1-15,0 22 0,-1-22 0,1 21 16,0 1-16,21-1 0,-21 1 0,21 21 15,-21-22-15,21 1 0,-21-1 16,21 1-16,0-1 0,0 1 16,-22-22-16,1 21 0,0-20 0,0 20 15,0-20-15,0-1 0,-1 0 16,1-21-16,-21 22 0,21-22 0,-22 0 16,22 0-16,-21 0 0,21-21 0,-22 0 15,22 0-15,-21 0 0,21 0 0,-22-21 16,1 0-16,21 0 0,-21 0 15,20-22-15,1 1 0,0 0 0,0-1 16,21 1-16,0-21 0,0-1 0,0 22 16,0-22-16,0-20 15,21 20-15,0-21 0,22 22 0,-22-22 16,21 22-16,-21-1 0,22 1 0,-1-1 16,21 22-16,-20 0 0,20-1 15,-20 1-15,20 0 0,1-1 0,-22 1 16,21 0-16,1 20 0,-1-20 15,-20 0-15</inkml:trace>
  <inkml:trace contextRef="#ctx0" brushRef="#br0" timeOffset="170963.48">26882 11599 0,'0'0'0,"0"-21"0,21 0 16,0 0-16,-21 0 0,21 21 15,-21 21 1,-21-21-16,0 21 16,0 21-16,-1-20 0,1 20 0,0 0 15,-21 1-15,21-1 0,-1 0 16,-20 1-16,21 20 0,0-21 0,0 1 16,-1-1-16,1-21 0,0 22 0,0-22 15,21 21-15,0-21 0,0 0 16,0 1-16,21-44 47,0 1-47,0 0 0</inkml:trace>
  <inkml:trace contextRef="#ctx0" brushRef="#br0" timeOffset="171310.8">26818 12065 0,'0'0'0,"0"21"0,-21-21 0,21 21 16,0 1-16,21-22 31,0 0-31,22 0 0,-22 0 0,0 0 16,21 0-16,-21 0 0,22-22 16,-22 22-16,0-21 0,0 0 15,0 0-15,1 21 0,-1-21 0,-21 0 16,0-1-16,0 1 0,0 0 0,0 0 15,-21 0-15,-1 21 0,1 0 16,0 0-16,-21 0 0,21 0 0,-22 0 16,22 0-16,-21 21 0,21 0 0,-1 0 15,1 22-15,0-22 0,0 0 16,21 0-16,0 21 0,0-20 0,0-1 16,0 0-16,0 0 0,21 0 15,0 0-15,0-21 0,1 0 16,-1 22-16,21-22 0,0 0 15,-20 0-15,20 0 0,0 0 0</inkml:trace>
  <inkml:trace contextRef="#ctx0" brushRef="#br0" timeOffset="172655.63">28046 12256 0,'0'0'15,"0"-22"1,21 1-16,0 0 16,0 0-16,0 0 0,-21 0 0,22-1 15,-1-20-15,0 21 0,0-21 16,0-1-16,0 1 0,1 0 0,-1-1 15,0 1-15,0-22 0,0 22 0,0-21 16,-21 20-16,22-20 0,-1-1 16,-21 22-16,0-22 0,0 22 0,0 0 15,0 21-15,0-1 0,0 1 16,0 0-16,0 42 16,-21 0-1,21 22-15,-22-1 0,1 0 16,0 1-16,0-1 0,0 22 0,0-22 15,-1 21-15,1-20 0,0 20 16,0 1-16,0-22 0,21 22 0,0-22 16,0 0-16,0 1 0,0-1 0,0 0 15,0-21-15,0 22 0,0-22 16,21 0-16,0-21 0,-21 21 0,21-21 16,0 0-16,1 0 0,-1 0 0,0 0 15,21-21-15,-21 21 0,1-21 16,-1 0-16,21 0 0,-21-1 0,0 1 15,1 0-15,-1-21 16,0 21-16,-21-1 0,0 1 0,21 0 16,-21 0-16,0 0 0,21 21 0,-21 21 31,-21 0-31,21 0 16,-21 0-16,21 1 0,0 20 15,0-21-15,0 0 0,0 0 0,0 22 16,0-22-16,0 0 0,0 0 0,0 0 15,21 1 1,0-22-16,0 0 0,22 21 0,-22-21 0,21 0 16,1 0-16,-1 0 0,-21 0 15,21-21-15,1-1 0,-22 1 16,0 21-16,0-42 0,0 21 0,1 0 16,-1-22-16,-21 1 0,0 21 15,0-22-15,0 22 0,0-21 0,0 21 16,0 0-16,-21 21 15,-1 0-15,1 42 16,0-21-16,0 0 0,0 22 16,21-1-16,-21-21 0,-1 21 15,22-20-15,0 20 0,-21-21 0,21 0 16,-21 22-16,21-22 16,0 0-16,-21-21 0,42 0 31,0-21-16,0 0-15,1-1 16,-1 1-16,0-21 0,0 21 0,0 0 16,0-22-16,1 22 0,-1-21 15,21 21-15,-21-22 0,0 22 0,1 0 16,-1 21-16,0 0 0,0 0 16,0 0-16,-21 21 15,0 0-15,0 0 0,0 1 16,0 20-16,0-21 0,0 0 15,0 22-15,0-22 0,0 0 16,0 0-16,21 21 0,1-20 0,-1-1 16,0 0-16,21 0 0,-21-21 15,22 21-15,-22-21 0,21 0 0,-21 0 16,22 0-16,-22 0 0,21 0 0,1 0 16,-22 0-16,21-21 0,-21 0 15,22 0-15,-22 0 0,21-1 0,-21-20 16,0 21-16,1-21 0,-1-1 15,0 1-15,-21 0 0,21-1 0,-21 22 16,0-21-16,0 21 0,0-1 0,0 1 16,-21 21-1,0 0-15,0 0 0,-1 0 0,1 21 16,21 1-16,-21-1 0,0 21 16,0-21-16,21 22 0,-21-22 0,21 21 15,0-21-15,0 22 0,0-22 0,0 0 16,0 21-16,0-21 0,21 1 15,0-22-15,0 21 0,0 0 0,0-21 16,1 0-16,-1 0 0,21 0 0,0 0 16,-20 0-16,20 0 0,0 0 15,1 0-15,-22-21 0,21 0 0,-21-1 16,0 1-16,1 0 0,-1 0 16,0-21-16,-21 20 0,0-20 15,0 21-15,0-21 0,0-1 0</inkml:trace>
  <inkml:trace contextRef="#ctx0" brushRef="#br0" timeOffset="172915.48">29316 11218 0,'0'0'0,"21"0"31,0 0-15,0 0-16,-21 22 16,0-1-16,-21 0 31,0-21-31</inkml:trace>
  <inkml:trace contextRef="#ctx0" brushRef="#br0" timeOffset="179379.36">1291 13885 0,'21'0'31,"-21"-21"-31,21 21 16,1-21-16,-22 0 0,21 21 16,0-21-16,0 0 0,-21-1 15,21 22-15,0-21 0,1 0 16,-22 0-16,0 0 0,0 0 16,-43 21-1,22 0 1,-21 0-16,-1 0 0,1 0 0,0 21 15,-1 0-15,-20 0 0,21 0 16,-1 22-16,1-22 0,0 0 0,-1 21 16,1-21-16,21 22 0,0-22 15,-1 21-15,22-21 0,0 22 16,0-22-16,0 0 0,0 0 16,22 0-16,-22 1 0,42-1 15,-21 0-15,0 0 0,0 0 0,22 0 16,-22 1-16,21-1 0,-21 0 15,22 0-15,-22 0 0,0 0 0,0 1 16,-21-1-16,0 0 0,0 0 16,0 0-16,-21 0 0,-21 1 0,21-1 15,-22-21-15,1 21 0,0-21 16,-1 0-16,1 0 0,0 0 16,-22 0-16,22 0 0,-1 0 15,1-21-15,0 0 0,-1 21 0,1-22 16,21-20-16,0 21 0,-22 0 0,43 0 15,-21-1-15,21-20 16,0 21-16,0 0 0,0 0 0,21-1 16,1 1-16,-1 21 15,0-21-15,21 21 0,-21 0 16,22-21-16,-1 21 0,-21 0 0,22 0 16</inkml:trace>
  <inkml:trace contextRef="#ctx0" brushRef="#br0" timeOffset="180143.25">1566 14161 0,'0'-22'0,"0"1"15,0 42 32,0 1-47,0-1 0,0 0 16,0 0-16,0 0 0,0 0 16,-21 1-16,21 20 0,0-21 0,0 0 15,0 0-15,0 1 0,0-1 16,0 0-16,21-21 0,0 0 15,1 0-15,-1 0 0,0 0 0,0 0 16,21 0-16,-20 0 0,-1-21 16,21 0-16,-21-1 0,0 1 0,22 0 15,-22 0-15,0 0 0,0 0 16,0-1-16,-21 1 0,22 0 0,-22 0 16,0 0-16,0 0 0,0-1 15,0 1 1,0 42 15,0 1-31,0-1 0,0 0 0,-22 0 16,22 0-16,0 22 0,-21-1 15,21 0-15,0 1 0,0 20 0,0-21 16,0 22-16,0-22 0,0 22 16,0-1-16,0 1 0,0 20 0,0-20 15,0-1-15,0 22 0,0-21 16,0-1-16,0 22 0,0-22 0,-21 1 15,0-1-15,0-20 16,21 20-16,-21-21 0,-1 22 0,1-43 0,0 21 16,0 1-16,0-22 0,0 0 15,-22-21-15,22 0 0,0 0 16,-21 0-16,20 0 0,-20 0 0,0 0 16,-1-21-16,1-21 0,0 20 15,-1 1-15,1-21 0,21 0 16,-21-1-16,20-20 0,-20 20 0,21-20 15,21-1-15,0 1 0,0-1 16,0 1-16,0-1 0,0 22 0,0 0 16,21-22-16,0 22 0,0 0 15,22-1-15,-22 1 0,21 21 0,1-22 16,-22 22-16,21-21 16,0 21-16,1 0 0,-22-22 0,21 22 15</inkml:trace>
  <inkml:trace contextRef="#ctx0" brushRef="#br0" timeOffset="180652.96">2117 14203 0,'0'0'0,"0"-21"16,21 0-16,-21 42 47,0 0-47,0 0 0,0 0 15,0 0-15,0 1 0,0 20 0,-21 0 16,21-21-16,0 22 0,0-22 16,-22 21-16,22-21 0,-21 1 0,21 20 15,0-21-15,0 0 16,0 0-16,0-42 31,0 0-31,0 0 0,21 0 16,1 0-16,-1-1 0,-21-20 15,21 21-15,0-21 0,0 20 0,0-20 16,-21 0-16,22 21 16,-1-1-16,0-20 0,0 21 0,0 0 15,0 0-15,1 21 16,-1 0-16,0 0 0,-21 21 16,21 0-16,0 0 0,-21 0 15,0 0-15,0 22 0,0-22 16,0 21-16,0-21 0,0 22 0,0-22 15,0 21-15,0-21 0,0 1 16,0-1-16,0 0 0,0 0 0,0 0 16,0 0-16,0 1 0,21-22 31,-21-22-15,22 22-16,-22-21 0,0 0 15,21 0-15,0 0 0</inkml:trace>
  <inkml:trace contextRef="#ctx0" brushRef="#br0" timeOffset="180931.48">2836 13843 0,'0'21'31,"-21"0"-31,21 1 0,-21-1 16,21 21-16,0-21 0,0 0 15,0 22-15,-21-22 0,21 21 16,0 1-16,-21-22 0,21 21 16,0-21-16,0 22 0,0-22 0,0 21 15,0-21-15,0 0 0,-22 22 0,22-22 16,0 0-16,0 0 16,0 0-16,22-21 15,-1 0 1,0-21-16,0 0 0,-21 0 15,0 0-15</inkml:trace>
  <inkml:trace contextRef="#ctx0" brushRef="#br0" timeOffset="181139.47">2625 14224 0,'0'0'0,"-22"0"15,1 0-15,21-21 16,0 0-1,21 21-15,1 0 0,-1 0 16,0-21-16,0 21 0,0 0 16,22 0-16,-22 0 0,0-22 0,0 22 15,21 0-15,-20 0 0,-1 0 16,0 0-16,-21-21 0,21 21 16,0 0-16</inkml:trace>
  <inkml:trace contextRef="#ctx0" brushRef="#br0" timeOffset="182203.7">3217 14309 0,'0'0'0,"43"-21"16,-43-1-16,21 1 0,-21 0 15,0 0 1,0 0-16,0 0 0,0-1 16,-21 1-16,-1 21 15,1 0-15,0 0 0,0 0 16,0 0-16,0 0 0,-1 0 16,22 21-16,-21-21 0,0 22 0,0-1 15,21 0-15,0 0 0,0 21 16,-21-20-16,21 20 0,0-21 0,-21 21 15,21-20-15,0-1 0,0 0 0,0 0 16,0 0-16,0 0 16,21-21-16,0 0 15,0 0-15,0 0 0,0 0 16,1-21-16,-1 0 16,-21 0-16,21 0 0,-21 0 0,0-1 15,21 1-15,-21 0 0,0 0 16,21 0-16,-21 0 0,0-1 0,0 1 15,0 0-15,0 0 16,21 21 0,1 0-1,-22 21-15,0 0 16,0 0-16,0 1 0,0-1 16,0 0-16,21 0 0,-21 0 15,0 0-15,0 1 0,21-1 0,-21 0 16,0 0-16,21-21 15,0 0 1,0-21 0,-21 0-1,22 0-15,-1-1 0,0 1 16,-21 0-16,21 0 0,0 0 0,0 0 16,1-1-16,-1 1 0,-21 0 15,21 0-15,0 21 0,0 0 16,0-21-16,1 21 0,-1 0 15,0 0-15,0 21 16,-21 0-16,0 0 0,0 0 16,0 1-16,0-1 0,0 21 15,0-21-15,0 0 0,0 1 0,-21-1 16,21 0-16,0 0 0,-21 0 0,21 0 16,-21 1-16,21-1 15,0-42 16,21-1-31,0 22 0,-21-21 16,21 0-16,0 0 0,-21-21 0,21 20 16,1 1-16,-1 0 15,0-21-15,-21 21 0,21-1 0,0 1 16,0-21-16,-21 21 0,0 0 16,22 21-16,-22 21 31,0 0-31,-22 0 0,1 0 15,21 0-15,0 1 0,0-1 16,-21 21-16,21-21 0,-21 0 0,21 1 16,0 20-16,0-21 0,0 0 15,0 0-15,0 1 0,0-1 16,21-21-16,-21 21 16,21-21-16,0 0 0,1 0 0,-1 0 15,0 0-15,0 0 16,0-21-16,0 21 0,1-21 0,-1-1 15,0 1-15,-21 0 16,21 0-16,0 0 0</inkml:trace>
  <inkml:trace contextRef="#ctx0" brushRef="#br0" timeOffset="182552.04">4614 14097 0,'-21'21'0,"0"0"16,21 1 0,21-22 30,-21-22-30,0 1-16,-21 21 63,0 21-48,21 1 1,0-1-16</inkml:trace>
  <inkml:trace contextRef="#ctx0" brushRef="#br0" timeOffset="182886.85">4508 14520 0,'0'0'16,"22"-21"31,-1 0-47,-21 0 16,0 0-1,0 42 32,-21 0-47,-1-21 16,22 21-16,0 0 0</inkml:trace>
  <inkml:trace contextRef="#ctx0" brushRef="#br0" timeOffset="184753.53">7027 13864 0,'21'-42'15,"-21"21"-15,0 0 0,0-1 16,0 1 0,-21 21-1,21 21-15,-21 1 0,21-1 16,-21 21-16,0 0 0,21 1 16,-21-1-16,-1 22 0,1-22 0,-21 21 15,21 1-15,-22-22 0,1 22 0,21-1 16,-21-20-16,20-1 0,-20 0 15,21 1-15,0-22 0,0 0 0,-1 0 16,22 0-16,0 0 0,-21-21 16,0 0-16,21-21 15,0 0-15,0 0 16,0 0-16,0 0 0,0-22 0,0 22 16,0-21-16,0-1 0,0 1 15,0 21-15,0-21 0,21-1 0,-21 22 16,0-21-16,0 21 0,0-1 0,21 1 15,1 21 1,-22 21-16,0 1 16,21-1-16,0 0 0,-21 0 0,21 0 15,-21 22-15,21-1 0,0-21 16,-21 21-16,22 1 0,-1-22 16,0 0-16,0 21 0,21-20 0,-20-1 15,20 0-15,-21 0 0,21 0 16,1-21-16,-1 0 0,0 0 0,1 0 15,-1 0-15,0 0 0,1 0 0,-1 0 16,0-21-16,1 21 0,-1-21 16,0 0-16,1 0 0,-1-1 0,0-20 15,1 21-15,-22-21 0,0 20 0,0-20 16,0 0-16,1 21 16,-22-22-16,0 1 0,0 0 0,0-22 0,0 22 15,-22-1-15,1 1 0,-21 0 0,21-22 16,-22 43-16,22-21 15,-21-1-15,0 22 0,-1 0 0,1 0 16,0 21-16,-1 0 0,1 0 0,0 0 16,-1 21-16,1 0 0,0 0 15,-1 1-15,1 20 0,0 0 0,20 1 16,1 20-16,0-21 0,0 1 0,21 20 16,0-20-16,0-1 0,0 0 15,0 22-15,21-22 0,0-21 0,0 22 16,1-1-16,20-21 0,0 21 0,-21-20 15,22-1-15,-1 0 0,0-21 16,22 21-16,-22-21 0,1 0 16,20 0-16,-21 0 0,1 0 0,20 0 15,-20-21-15,20 0 0,-21 21 16,1-21-16,-1-1 0,-21 1 0,22 0 16,-22 0-16,0-21 0,0 20 0,0 1 15,-21 0-15,0-21 0,0 21 16,0-1-16,0 1 0,0 0 0,0 0 15,-21 0-15,0 21 0,0 0 0,0 0 16,-1 0-16,1 0 16,0 0-16,0 21 0,0 0 0,0 0 15,-1 0-15,22 1 0,-21 20 16,21-21-16,-21 21 0,21-20 16,0-1-16,0 0 0,0 0 0,0 0 15,0 0-15,0 1 0,21-1 16,0-21-16,1 0 15,-1 0-15,0 0 0,0 0 16,0-21-16,0-1 0,1 22 0,-1-21 16,0 0-16,0 0 0,-21 0 15,0 0-15,21-22 0,-21 22 0,21 0 16,-21 0-16,0 0 0,0-1 0,0 1 16,0 0-16,0 0 0,0 42 46,0 0-46,0 0 0,0 1 16,0-1-16,0 0 0,0 21 16,0-21-16,0 1 0,0-1 0,0 0 15,0 0-15,0 0 0,0 0 0,0 1 16,0-1-16,22 0 16,-1-21-16,0 0 0,0 0 0,0 0 15,0 0-15,1 0 0,-1 0 16,21-21-16,-21 21 15,0-21-15,1-1 0,20 1 0,-21-21 0,21 21 16,-20-22-16,20 22 0,-21-21 0,21 0 16,-20-1-16,20 1 15,-21 0-15,0-1 0,0 1 0,1 0 16,-1 20-16,0-20 0,-21 0 0,0 21 16,0-22-16,0 22 0,0 0 15,-21 21 1,0 0-16,-1 0 0,1 21 15,0 0-15,0 0 0,21 1 16,-21 20-16,0 0 0,-1-21 0,22 22 16,0-1-16,-21-21 0,21 22 15,-21-1-15,21 0 0,0 1 16,0-22-16,0 21 0,0 0 0,0-20 0,0 20 16,0-21-16,0 0 0,0 0 15,21 1-15,0-1 0,-21 0 16,22-21-16,-1 21 0,0-21 0,0 0 15,0 0-15,0 0 0,1 0 16,-1 0-16,0 0 0,-21-21 16,21 0-16,0 21 0,-21-21 0,0-1 15,21 1-15,-21 0 0,0 0 0,0 0 16,0 0-16,0-1 0</inkml:trace>
  <inkml:trace contextRef="#ctx0" brushRef="#br0" timeOffset="184963.41">8234 14161 0,'0'0'0,"21"0"31,0 0-31,0 0 0,0 0 16,1 0-16,20 0 0,-21 0 16,21 0-16,1 0 0,-22 0 0,21 0 15,1 0-15,-22-22 0,21 22 16,-21 0-16,0 0 0,1 0 0,-1 0 15</inkml:trace>
  <inkml:trace contextRef="#ctx0" brushRef="#br0" timeOffset="186510.98">9186 14499 0,'21'0'15,"1"-21"1,-22 0-16,21 21 0,-21-21 16,21 0-16,0-1 0,0 1 15,0 0-15,-21 0 0,0 0 16,0 0-16,22-1 0,-22 1 0,0 0 16,0 0-16,0 0 0,0 0 0,0-1 15,-22 1-15,1 21 16,0 0-16,0 0 0,0 0 15,0 0-15,-22 0 0,22 21 0,-21 1 16,21-1-16,-64 42 0,64-42 16,-22 22-16,22-1 0,0-21 15,-21 22-15,21-22 0,21 21 0,0-21 16,-22 0-16,22 1 0,0-1 16,0 0-16,22-21 0,-1 0 15,0 0-15,0 0 0,0 0 0,22 0 16,-22 0-16,21-21 0,-21 0 0,22 21 15,-1-22-15,-21-20 0,21 21 16,-20 0-16,-1 0 0,0-22 16,0 22-16,0-21 0,0 21 0,-21-22 15,0 22-15,0 0 0,0 0 16,0 0-16,0-1 0,-21 22 31,21 22-31,-21-1 0,21 0 16,0 0-16,0 0 0,-21 0 0,21 22 15,0-22-15,0 21 0,0-21 0,0 1 16,0 20-16,0-21 0,0 0 16,0 0-16,21 1 0,0-1 15,-21 0-15,21-21 0,1 0 0,-1 0 0,0 0 16,0 0-16,21 0 16,-20 0-16,-1 0 0,21-21 0,-21 0 15,22-1-15,-22 1 0,21 0 0,-21 0 16,22-21-16,-22 20 0,21-20 15,-21 0-15,0-1 0,1 1 0,-1 21 16,0-21-16,0-1 0,0 1 0,-21 0 16,0-1-16,0 1 0,0 21 15,21 0-15,-21-22 0,0 22 16,0 0-16,0 42 16,0 0-16,0 0 15,0 1-15,0 20 0,-21-21 0,21 21 16,-21 1-16,21-1 0,-21 0 15,0 1-15,0-1 0,21 0 0,-22 1 16,1-1-16,0 0 0,21 1 16,0-1-16,-21-21 0,21 22 0,0-22 15,0 0-15,0 0 0,0 0 0,21-21 16,0 0 0,0 0-16,1 0 0,-1 0 0,0 0 15,0-21-15,0 21 0,0-21 0,1 0 16,-1 0-16,0 21 0,0-22 15,0 1-15,0 0 0,1 0 0,-22 0 16,21 21-16,-21-21 16,0 42 15,0 0-31,0 0 16,0 0-16,0 0 0,0 1 0,0-1 15,0 0-15,0 0 16,0 0-16,21 0 15,0-21-15,0 0 0,0 0 0,22 0 16,-22 0-16,0 0 0,21 0 16,-20-21-16,-1 0 0,21 21 0,-21-21 15,0 0-15,1 0 0,-1-1 0,0 1 16,0 0-16,-21 0 0,0 0 16,21 0-16,-21-1 0,0 1 15,0 0-15,0 0 0,0 0 16,0 42 15,0 0-31,-21 0 16,21 0-16,-21 22 0,21-22 15,0 21-15,-21-21 0,0 22 0,-1-1 16,22 0-16,-21 1 0,0 20 0,21-20 16,0-1-16,-21 21 0,21-20 0,-21 20 15,0 1-15,21-22 0,-22 22 16,1-1-16,21-21 0,-21 22 15,21-1-15,-21-20 0,0-1 0,21 22 16,0-22-16,-21-21 0,-1 21 0,22-20 16,-21-1-16,21 0 0,-21 0 15,0-21-15,0 0 0,0-21 16,-1 21-16,22-21 16,-21 0-16,21-22 0,0 22 0,0-21 15,0-1-15,0 1 0,0 0 16,0-1-16,0-20 0,21-1 0,-21 22 15,22-21-15,-1-1 0,0 22 0,0-22 16,0 22-16,0 0 16,1-1-16,-1 22 0,0-21 0,0 21 15,0-22-15,0 22 0,22 0 0,-22 0 16,0 0-16,0-1 0,22 1 0,-22 0 16,21 21-16</inkml:trace>
  <inkml:trace contextRef="#ctx0" brushRef="#br0" timeOffset="186818.81">11028 14330 0,'-21'21'47,"21"0"-47,-22 0 0,1 1 0,0 20 15,21 0-15,-21 1 0,0-1 0,0 0 16,-1 22-16,1-22 0,21 0 15,-21 22-15,0-22 0,0 22 0,0-22 16,-1 22-16,1-22 0,0 21 0,21-20 16,-21-1-16,0 0 0,0 1 15,21-1-15,0-21 0,-22 22 0,22-22 16,-21 0-16,21 0 0,0-42 47,0 0-47,21-22 15,1 22-15,-1 0 0,-21-21 0,21-1 16,0 1-16</inkml:trace>
  <inkml:trace contextRef="#ctx0" brushRef="#br0" timeOffset="187115.64">10837 14499 0,'0'0'0,"0"-21"0,0-21 0,0 21 15,0-1-15,0 1 0,21-21 16,1 42-16,-22-21 0,21 0 0,0-1 15,0 22-15,0-21 0,0 21 0,1-21 16,20 21-16,-21 0 0,0 0 16,22 0-16,-22 0 0,0 21 15,0 0-15,-21 1 0,0-1 0,21 0 16,-21 0-16,0 21 0,0-20 16,0-1-16,-21 0 0,0 0 0,0 21 15,0-20-15,-1-22 0,1 21 0,0 0 16,0 0-16,-21-21 0,20 21 15,1-21-15,0 0 16,42-21 15,0 21-31,1-21 0,-1 21 16</inkml:trace>
  <inkml:trace contextRef="#ctx0" brushRef="#br0" timeOffset="187445.45">11176 14563 0,'42'0'16,"-21"0"-16,1 0 16,-1-21-16,0 21 0,0-22 0,0 22 15,0-21-15,1 0 0,20 21 0,-21-21 16,0 0-16,0 0 0,1-1 16,20-20-16,-42 21 0,0 0 15,0 0-15,0-1 16,-21 22-16,0 0 15,-1 0-15,1 22 0,0-1 16,0 0-16,0 21 0,0-21 0,-1 1 16,22 20-16,-21-21 0,21 0 0,-21 22 15,21-22-15,0 0 0,0 21 16,0-21-16,21 1 0,0-1 16,1-21-16,-1 0 0,0 0 0,0 21 15,0-21-15,22 0 0,-22 0 16,0 0-16,0-21 0,21 21 0,-20-21 15,-1-1-15,0 1 0,21-21 16</inkml:trace>
  <inkml:trace contextRef="#ctx0" brushRef="#br0" timeOffset="187752.27">9525 14055 0,'0'0'0,"-21"0"16,42-21-16,0-1 15,21 22-15,1-21 0,20 21 0,1-21 16,-1 21-16,1 0 0,-1-21 15,1 21-15,20 0 0,-20-21 0,-22 21 16,22 0-16,-22 0 0,0 0 0,1 0 16,-22 0-16,0 0 0,0 0 15,0 0-15,1 0 16</inkml:trace>
  <inkml:trace contextRef="#ctx0" brushRef="#br0" timeOffset="188455.88">12996 14076 0,'0'0'0,"0"-42"15,0 20-15,0 1 0,21 0 0,1 0 16,-1 21-16,0-42 16,0 42-16,0 0 0,-21-22 15,21 22-15,1 0 0,-1 0 0,0 22 16,-21-1-16,21 0 0,0 0 0,0 21 15,-21 1-15,0-1 0,22 0 16,-22 1-16,0-1 0,0 22 0,0-22 16,0 21-16,0-20 0,-22 20 0,22-20 15,-21-1-15,21 0 0,-21-21 16,0 22-16,21-22 0,0 0 0,0 0 16,-21-21-16,21-21 31,0 0-31,0 0 15,0-22-15,21 22 0,-21-21 0,21 0 16,0-1-16,0 1 0,1-22 16,-1 22-16,21-21 0,-21 20 0,0-20 15,22 20-15,-22 1 0,21 0 0,-21-1 16,1 1-16,-1 21 0,0 0 16,0 0-16,0-1 0,-21 1 0,21 21 15,-21 21 1,0 1-1,0-1-15,0 0 0,0 0 0,0 0 16,0 0-16,0 1 0,0 20 16</inkml:trace>
  <inkml:trace contextRef="#ctx0" brushRef="#br0" timeOffset="189823.8">13801 14499 0,'0'0'0,"21"0"0,0 0 0,0 0 15,0 0-15,0 0 0,1-21 16,-22 0-16,21 21 0,0-21 0,0 0 16,-21-1-16,21 1 0,-21 0 0,0-21 15,0 21-15,0-1 0,0 1 16,-21 0-16,0 21 0,0-21 16,0 0-16,-22 21 0,22 0 0,0 0 15,0 0-15,-22 0 0,22 21 16,0 0-16,0 0 0,0 0 0,0 1 15,-1 20-15,22-21 0,0 21 0,0-20 16,-21 20-16,21-21 0,0 0 16,0 0-16,0 1 0,0-1 0,0 0 15,21-21-15,1 0 0,-1 0 16,0 0-16,0 0 0,0 0 16,0 0-16,22 0 0,-22-21 0,0 0 15,0-1-15,22 22 0,-22-21 0,0 0 16,0 0-16,-21 0 15,21-22-15,-21 22 0,21 0 0,-21 0 16,0 0-16,0 0 0,0-1 0,0 1 16,0 42 15,0 1-31,0-1 0,0 0 16,0 0-16,0 0 0,0 22 15,0-22-15,0 0 0,0 21 0,0-21 16,0 1-16,0-1 0,0 0 0,0 0 15,22-21-15,-1 0 16,0 0-16,21 0 0,-21 0 16,1 0-16,20 0 0,-21-21 15,21 21-15,1-21 0,-22 0 16,21-1-16,-21 1 0,1-21 0,20 21 16,-21 0-16,-21-22 0,0 22 0,21 0 15,-21-21-15,0 20 0,0 1 16,0 0-16,-21 0 0,0 21 15,0 0-15,0 0 0,-1 0 0,1 0 16,0 0-16,21 21 16,0 0-16,0 0 0,0 1 0,0 20 15,0-21-15,0 0 0,0 0 16,21 1-16,0 20 0,1-21 16,-1 0-16,-21 0 0,21 1 0,0 20 15,0-21-15,-21 0 0,21 0 16,1 1-16,-1-22 0,0 21 15,0-21-15,0 0 0,0 0 16,1 0-16,-1 0 0,0 0 0,0 0 16,0-21-16,0 21 0,22-22 15,-22 22-15,0-21 0,0 0 0,22 0 16,-22 0-16,0 0 0,-21-1 0,21 1 16,-21 0-16,21-21 0,-21 21 15,0-1-15,0-20 0,0 21 0,0 0 16,0 0-16,-21 21 0,0-22 15,0 22-15,0 0 0,-1 0 16,1 22-16,0-22 0,-21 21 16,21 0-16,-1 0 0,1 21 0,0-20 15,21-1-15,-21 0 0,0 0 0,21 21 16,-21-20-16,21-1 16,0 0-16,0 0 0,0 0 0,21-21 15,0 0 1,0 0-16,0 0 15,0 0-15,1-21 0,-1 21 0,0-21 16,21 0-16,-21 0 0,1-1 0,-1 1 16,0 0-16,-21 0 15,21 0-15,0 0 0,-21-1 0,21 1 16,-21 0-16,0 0 0,0 42 31,0 0-15,0 0-16,0 1 0,0-1 0,0 0 15,0 21-15,0-21 0,0 1 16,0-1-16,0 0 0,0 0 0,0 0 16,0 0-16,22-21 0,-1 0 15,0 0-15,0 0 16,0 0-16,0 0 0,1 0 16,20-21-16,-21 0 0,21 21 0,-20-21 15,-1 0-15,0 0 0,0 21 0,0-22 16,0 1-16,1 0 0,-22 0 15,0 0-15,0 0 0,21 21 16,-21-22-16,0 44 16,0-1-16,0 0 15,-21 0-15,21 0 0,0 22 16,0-22-16,0 0 0,-22-21 0,22 21 16,0 0-16,0 0 0,0 1 15,22-22 16,-22-22-15,0 1-16</inkml:trace>
  <inkml:trace contextRef="#ctx0" brushRef="#br0" timeOffset="190139.86">15536 14203 0,'0'0'0,"-42"0"15,42 21 1,21-21 15,0 0-31,0 0 0,1 0 16,-1 0-16,-21-21 0,21 0 16,-21 0-16,0-1 15,0 1-15,0 0 0,-21 0 16,0 0-16,-1 21 15,1 0-15,0 0 0,0 0 0,0 0 16,0 0-16,-1 21 0,1 0 16,21 0-16,0 0 15,0 1-15,0-1 0,0 0 16,0 0-16,21-21 0,1 21 16,-1-21-16,0 0 0</inkml:trace>
  <inkml:trace contextRef="#ctx0" brushRef="#br0" timeOffset="190655.57">16108 13928 0,'0'0'0,"0"-43"0,-21 22 0,-1 21 0,22-21 16,-21 21-16,0 0 0,0 0 15,0 21-15,0 0 0,-1 1 16,22 20-16,-21-21 0,0 21 15,21-20-15,-21 20 0,21 0 16,0 1-16,-21-1 0,0 0 0,21 1 16,-22-1-16,22 0 0,0 1 0,-21-1 15,0 0-15,21-21 0,-21 22 16,21-22-16,0 0 0,0 0 0,-21-21 16,21 21-16,-21-21 15,21-21 1,0 0-16,0 0 15,21 0-15,0 0 0,0-1 0,-21-20 16,21 21-16,0 0 0,1 0 16,20-22-16,-21 22 0,0 0 15,22 0-15,-1 21 0,-21-21 0,64 21 16,-64 0-16,21 21 16,-21 0-16,-21 0 0,22 0 15,-22 0-15,0 1 0,0 20 0,0-21 16,0 0-16,-22 22 0,1-22 0,0 0 15,-21 21-15,21-21 0,-22 1 16,1-1-16,21-21 0,-22 21 0,22-21 16,0 0-16,-21 0 0,21 0 0,-1 0 15,1 0-15,21-21 16,0 0 0,0-1-16,0 1 0,0 0 15,21 0-15,22 0 0,-22-22 0</inkml:trace>
  <inkml:trace contextRef="#ctx0" brushRef="#br0" timeOffset="190931.4">16722 13780 0,'0'-22'0,"0"44"0,-22-44 31,1 22-31,0 0 0,21 43 16,-21-22-16,0 0 0,21 21 15,-21 1-15,21-1 0,-22 0 16,1 1-16,21-1 0,-21 22 0,21-1 16,-21-21-16,0 22 0,0-22 15,-1 22-15,22-22 0,-21 0 0,21 1 16,-21-22-16,21 21 0,0-21 0,0 1 16,0-1-16,0 0 15,21-42 1,0 0-1,1 21-15</inkml:trace>
  <inkml:trace contextRef="#ctx0" brushRef="#br0" timeOffset="191269.21">16616 14457 0,'21'0'15,"0"0"1,0 0-16,0 0 15,1 0-15,-1 0 0,0 0 16,0 0-16,0-21 0,22 0 0,-22 21 16,0-22-16,0 1 0,-21 0 15,0 0-15,0 0 16,0 0-16,-21 21 16,0 0-16,0 0 0,-1 0 0,-20 0 15,21 21-15,0 0 16,0 0-16,-1 0 0,1 0 0,0 1 15,0-1-15,21 21 0,0-21 0,0 0 16,0 1-16,0-1 0,0 0 16,0 0-16,0 0 0,21 0 15,0-21-15,22 0 0,-22 0 16,0 0-16,0 0 0,0 0 16,22 0-16,-22 0 0,0-21 0</inkml:trace>
  <inkml:trace contextRef="#ctx0" brushRef="#br0" timeOffset="191690.97">17103 14288 0,'0'0'0,"0"21"31,0 0-31,-22 0 16,22 21-16,-21-20 0,21-1 0,0 0 15,-21 21-15,0-21 0,0 1 16,21-1-16,0 0 0,-21 0 0,21 0 15,-22 0-15,22 1 0,0-1 16,0-42 15,22-1-31,-1 1 16,0 0-16,0 0 0,0-21 16,0 20-16,1 1 0,-1 0 15,0-21-15,0 21 0,0-1 0,0 1 16,22 0-16,-22 21 0,0 0 0,0 0 15,0 0-15,1 21 16,-22 0-16,0 1 0,0-1 16,0 21-16,0-21 0,0 0 0,0 22 15,0-22-15,0 0 0,-22 0 16,22 0-16,-21 1 0,21-1 16,0 0-16,0 0 0,21-21 46,1 0-30</inkml:trace>
  <inkml:trace contextRef="#ctx0" brushRef="#br0" timeOffset="192152.94">17780 14478 0,'0'0'0,"0"-21"0,0 0 0,0 0 16,0-1-16,0 1 15,0 0-15,0 0 0,-21 21 16,0 0-16,-1 0 16,1 0-16,0 0 0,0 21 15,0 0-15,0 0 0,-1 1 0,1-1 16,0 21-16,0-21 0,0 22 16,21-22-16,-21 0 0,21 21 15,-22-21-15,22 1 0,0-1 0,0 0 0,0 0 16,22-21-1,-1 0-15,0 0 0,0 0 16,0 0-16,0 0 0,1-21 0,-1 21 16,0-21-16,0 0 0,0-1 15,0 1-15,1 0 0,-1 0 16,-21 0-16,0-22 0,21 22 0,-21 0 16,21 0-16,-21 0 0,0 0 15,0 42 1,0 0-16,0 0 15,0 0-15,0 0 0,0 1 0,0-1 16,-21 0-16,21 0 0,0 0 16,0 0-16,0 1 0,0-1 15,0 0-15,21-21 0,0 0 16,0 0-16,1 0 0,-1 0 16,0 0-16,0 0 0,0 0 15,0-21-15,1 0 0</inkml:trace>
  <inkml:trace contextRef="#ctx0" brushRef="#br0" timeOffset="192778.86">18140 14372 0,'0'-21'0,"0"42"0,-21-42 31,21 42-31,-22-21 0,22 21 16,-21 1-16,21-1 0,-21 0 0,21 0 15,0 0-15,0 0 0,0 1 0,-21-1 16,21 0-16,0 0 15,0 0-15,-21 0 0,21 1 16,0-1-16,0-42 31,0-1-15,0 1-16,0 0 0,21 0 16,-21-21-16,21 20 0,0 1 15,-21 0-15,21 0 0,-21-21 0,22 20 16,-1 1-16,-21 0 0,21 21 0,0-21 15,0 21-15,0 0 16,1 0-16,-1 0 0,0 0 16,-21 21-16,21 0 0,-21 0 0,21 1 15,-21-1-15,0 0 0,0 0 0,0 21 16,0-20-16,0-1 0,0 0 16,0 0-16,0 0 0,-21 0 0,21 1 15,-21-22-15,21 21 0,-21-21 0,0 0 31,21-21-15,0-1-16,0 1 16,21 0-16,-21 0 0,21 0 15,0 0-15,0-1 0,0 1 0,1-21 16,20 21-16,-21 0 0,0-1 16,22 1-16,-22 0 0,0 21 0,21 0 15,-21 0-15,1 0 0,-1 0 16,-21 21-16,0 0 0,0 1 15,0-1-15,0 0 0,0 21 0,0-21 16,0 1-16,0-1 0,-21 0 16,21 0-16,0 0 0,-22 0 0,22 1 15,-21-22-15,21 21 0,21-21 47,1-21-47</inkml:trace>
  <inkml:trace contextRef="#ctx0" brushRef="#br0" timeOffset="193139.33">18838 14499 0,'21'0'31,"1"0"-31,-1 0 0,0 0 16,0 0-16,0 0 15,0-21-15,1 21 0,-1-21 0,0 21 16,0-21-16,0 0 16,0-1-16,-21 1 0,0 0 15,0 0-15,0 0 16,-21 21-16,0 0 0,0 0 16,0 0-16,0 21 0,-1-21 0,1 21 15,0 21-15,0-20 0,0-1 16,21 0-16,-21 21 0,21-21 0,-22 64 15,22-64-15,0 0 16,0 1-16,0-1 16,22-21-16,-1 21 0,0-21 15,0 0-15,0 0 0,0 0 0,1 0 16,-1 0-16,0 0 0,21-21 16,-21 21-16,1-21 0</inkml:trace>
  <inkml:trace contextRef="#ctx0" brushRef="#br0" timeOffset="193443.8">19854 14478 0,'0'0'0,"-21"0"0,42 0 31,0 0-31,22 0 16,-22 0-16,0 0 0,0 0 0,0 0 15,1 0-15,20 0 0,-21 0 16,0 0-16,0 0 0,1 0 16,-44 0 30,1 0-46,0 0 0,0 0 16</inkml:trace>
  <inkml:trace contextRef="#ctx0" brushRef="#br0" timeOffset="193647.29">19812 14647 0,'0'0'15,"-21"0"-15,21 22 0,21-22 31,0 0-31,0 0 16,0 0-16,1 0 0,-1 0 0,0 0 16,0 0-16,0 0 0,0 0 15,1 0-15,-1 0 0,0 0 16,0 0 0,-21-22-16,0 1 15</inkml:trace>
  <inkml:trace contextRef="#ctx0" brushRef="#br0" timeOffset="194295.32">20913 13801 0,'0'0'16,"21"-21"-16,-21-22 0,0 22 0,21 0 0,0 0 15,-21 0-15,0-1 0,0 1 16,21 0-16,0 21 16,1 0-16,-22 21 15,21 22-15,0-22 0,-21 21 16,0 0-16,21 22 0,-21-22 0,21 1 15,-21-1-15,0 21 0,0-20 0,0-1 16,0 0-16,0 1 0,0-1 16,0-21-16,0 22 0,0-22 0,0 0 15,0 21-15,0-21 0,0-42 47,21 0-47,-21-21 0,22 21 0,-1-1 16,0-20-16</inkml:trace>
  <inkml:trace contextRef="#ctx0" brushRef="#br0" timeOffset="194535.74">21696 13504 0,'0'0'0,"21"-21"0,-21 0 0,0 0 16,-21 42-1,0 0-15,-1 0 16,1 22-16,0-22 0,-21 42 0,21-20 15,-22-1-15,22 22 16,-21-22-16,21 0 0,-22 1 0,22-1 16,0 0-16,0 1 0,0-1 0,-1-21 15,1 21-15,21-20 0,-21-1 16,21 0-16,0 0 0,0 0 16,21-21-1,0 0-15,22 0 0,-22-21 16</inkml:trace>
  <inkml:trace contextRef="#ctx0" brushRef="#br0" timeOffset="195031.73">22034 14055 0,'0'0'0,"22"-21"16,-22-1-1,0 1-15,0 0 0,0 0 16,-22 21-16,22-21 0,-21 0 0,0-1 15,0 1-15,0 21 0,21-21 16,-21 21-16,-1 0 0,1 0 0,0 0 16,0 0-16,0 21 0,0 0 0,-1 1 15,1-1-15,0 21 0,0-21 16,0 22-16,0-22 0,-1 0 0,1 21 16,0-21-16,21 1 0,0 20 0,0-21 15,0 0-15,0 0 16,21-21-16,0 0 15,22 0-15,-22 0 0,0 0 0,0 0 16,22-21-16,-22 0 0,0 0 16,21 21-16,-21-21 0,1 0 0,-1-22 15,0 22-15,0 0 0,-21-21 0,21 20 16,-21 1-16,21-21 0,-21 21 16,0 0-16,0-1 0,0 1 0,0 42 31,0 1-31,0-1 15,-21 0-15,21 21 0,-21-21 16,21 1-16,0 20 0,0-21 0,0 0 16,0 22-16,0-22 0,0 0 15,0 0-15,0 0 0,0 0 0,21 1 16,0-22-16,-21 21 16,22-21-16,-1 0 0,0 0 15,0-21-15,0-1 0,0 1 0</inkml:trace>
  <inkml:trace contextRef="#ctx0" brushRef="#br0" timeOffset="195947.81">22458 13483 0,'0'0'0,"0"-21"0,0-21 16,0 21-16,0-43 15,-21 64 1,21 21-16,0 0 15,0 1-15,0 20 0,0 0 0,-22 1 16,22-1-16,-21 0 0,21 22 16,0-22-16,0 22 0,-21-22 0,21 0 15,-21 22-15,21-22 0,-21 0 0,21 1 16,0-1-16,0-21 0,0 0 16,0 22-16,0-22 0,0 0 15,21-21 16,0 0-31,0-21 0,0 0 16,1 0-16,-22-1 0,21 1 0,0 0 16,0 0-16,0-21 0,0 20 15,-21 1-15,22 0 0,-22 0 16,21 0-16,-21 42 31,0 0-31,0 0 0,0 0 0,0 1 16,0-1-16,0 0 0,0 0 15,0 0-15,0 0 0,0 1 16,0-1-16,0 0 16,21-21-1,0 0-15,0 0 0,0 0 16,1-21-16,-1 21 0,0-21 16,0 21-16,0-22 0,0 1 0,1 0 15,-1 0-15,0 0 0,0 0 16,-21-1-16,21 1 0,0 0 15,-21 42 17,0 0-17,0 1-15,0-1 0,0 0 16,0 0-16,0 0 16,0 0-16,0 1 0,0-1 15,0 0-15,0 0 0,22-21 16,-1 21-16,0-21 15,0 0-15,0 0 0,0 0 0,1 0 16,-1 0-16,21-21 0,-21 21 0,0-21 16,22 21-16,-22-21 0,0 0 15,0-1-15,0-20 0,1 21 0,-1 0 16,0-22-16,-21 22 0,0 0 0,21-21 16,-21 21-16,0-1 0,0 1 15,0 0-15,-21 21 16,0 0-16,0 0 15,-1 21-15,1 0 0,0 1 16,0-1-16,21 21 0,0-21 0,-21 0 16,21 1-16,0-1 0,0 0 0,0 0 15,0 0-15,0 0 0,0 1 16,0-1-16,21-21 0,-21 21 16,21-21-16,0 0 0,0 0 15,1 0-15,-1 0 16,0 0-16,0-21 0,0 21 0,-21-21 15,21 21-15,1-22 0,-1 1 0,0 0 16</inkml:trace>
  <inkml:trace contextRef="#ctx0" brushRef="#br0" timeOffset="196184.19">24215 14012 0,'0'-21'16,"-22"21"-16,1 0 0,21-21 0,0 0 16,0 0-1,0 42 17,0 0-17,0 0-15,0 0 16,0 1-16,0-1 15,0 0-15</inkml:trace>
  <inkml:trace contextRef="#ctx0" brushRef="#br0" timeOffset="196423.06">24172 14415 0,'0'21'0,"0"0"16,-21-21 0,21 21-16,0 0 0,-21 0 15,0 1-15,0-1 0,-1 0 0,22 0 16,-21 0-16,0 0 0,0 1 16,-21-1-16,20-21 0,1 21 0,-21 0 15,21-21-15,-22 21 0,22-21 0,-21 0 16,21 21-16,-22-21 0,22 22 0</inkml:trace>
  <inkml:trace contextRef="#ctx0" brushRef="#br1" timeOffset="202271.56">4911 15579 0,'0'21'15,"21"-21"32,0 0-47,0 0 0,0 0 0,0 0 16,1-21-16,-1 0 0,0 21 15,0-22-15,0 1 0,0 0 0,1 21 16,-1-21-16,0 0 0,-21 0 16,0-1-16,-21 1 15,-22 21 1,22 0-16,0 0 0,-21 0 15,21 21-15,-22 1 0,1-22 0,21 21 16,-22 0-16,1 21 0,21-21 16,-21 1-16,20 20 0,-20-21 15,21 0-15,0 22 0,21-22 16,0 0-16,0 21 0,0-21 0,0 1 16,0-1-16,0 0 0,0 0 15,21 0-15,0-21 0,0 0 0,0 0 16,1 0-16,20 0 0,-21 0 15,0 0-15,22 0 0,-22 0 0,0-21 16,0 21-16,0-21 0,0 21 0,-21-21 16,-21 21-1,0 0-15,-21 0 16,21 0-16,-22 0 0,22 21 16,-21 0-16,-1 0 0,1 0 15,0 1-15,-1 20 0,22-21 16,-21 21-16,0-20 0,20 20 0,1-21 15,0 21-15,0-20 0,0 20 16,21-21-16,0 0 0,0 0 0,0 1 16,0-1-16,21 0 0,0 0 15,21-21-15,-20 0 0,20 0 16,0 0-16,1 0 0,20 0 0,-21 0 16,22 0-16,-22-21 0,22 0 15</inkml:trace>
  <inkml:trace contextRef="#ctx0" brushRef="#br1" timeOffset="202919.3">5800 15939 0,'0'0'0,"0"-22"16,-22 22-16,1 0 0,0 0 16,-21 0-16,21 0 0,-22 22 15,1-1-15,0-21 0,-1 21 0,1 21 16,0-21-16,-1 1 0,1-1 15,21 21-15,0-21 0,-1 0 0,1 1 16,21-1-16,-21 0 0,21 0 16,0 0-16,21-21 15,0 0-15,1 0 0,20 0 16,0 0-16,1-21 0,-22 21 16,42-21-16,-20 0 0,-1 0 0,0-1 15,1 1-15,-1 0 0,0 0 16,1 0-16,-22 0 0,21-1 0,-21 1 15,0 21-15,-21-21 0,22 21 16,-22 21 0,-22 0-1,22 22-15,-21-22 0,0 21 16,21 1-16,-21-1 0,21 21 16,0-20-16,-21 20 0,0 1 0,21-1 15,0 1-15,0-1 0,0 22 16,0-22-16,0 22 0,0 0 0,0-1 15,-22-20-15,22 21 0,0-1 16,0 1-16,-21-22 0,21 22 0,-21 0 16,0-22-16,21 1 0,-21 20 15,0-20-15,-1-22 0,-20 22 0,21-22 16,0 0-16,0 1 0,-22-22 16,1 21-16,21-42 0,-22 21 0,22-21 15,-21 0-15,0 0 0,-1-21 16,22 0-16,-21 0 0,-1-21 15,1-1-15,21 1 0,0 0 16,0-22-16,-1 1 0,22-22 0,0 21 16,0-20-16,0-1 0,0 22 15,0-22-15,22 0 0,20 22 0,-21-22 16,21 22-16,1-1 0,-1 1 16,22-1-16,-22 1 0,21 20 0,-20 1 15,20 0-15,-20-1 0,-1 1 16,21 21-16,-20-22 0</inkml:trace>
  <inkml:trace contextRef="#ctx0" brushRef="#br1" timeOffset="203235.12">6646 16108 0,'0'0'0,"-21"21"31,0-21-31,0 21 16,21-42 62,-21 21-62,-1 0-1,1 0 1,21 21 0,0 0-16,-21 1 0,21-1 15,0 0-15</inkml:trace>
  <inkml:trace contextRef="#ctx0" brushRef="#br1" timeOffset="203483.39">6498 16531 0,'0'0'0,"0"-21"47,0 0-31,-21 21 30,0 0-46,0 21 16,42-21 15</inkml:trace>
  <inkml:trace contextRef="#ctx0" brushRef="#br1" timeOffset="203919.14">8467 16108 0,'0'-21'16,"0"42"-16,0-63 0,0 20 15,0 44 1,0-1-1,0 0-15,0 0 0,0 0 16,0 0-16,0 1 0,-22-1 0,22 21 16,0-21-16,0 0 0,-21 1 15,0 20-15,21-21 0,0 0 0,0 0 16,-21-21-16,21 22 0,-21-1 0,0-21 16,21 21-16,0-42 31,0 0-31</inkml:trace>
  <inkml:trace contextRef="#ctx0" brushRef="#br1" timeOffset="204303.44">8551 15685 0,'-21'0'0,"-21"0"15,21 0-15,-1 21 0,1 0 16,21 0-16,-21 0 0,0 0 16,21 1-16,0-1 15,0 0-15,21-21 16,0 0-16,0 0 16,1 0-16,-1 0 0,0-21 15,0 0-15,0 21 0,0-22 0,1 1 16,-1 21-16,-21-21 0,0 0 15,0 0-15,0 0 0,0-1 16,0 1-16,-21 21 0,-1-21 16,1 21-16,0 0 0,0 0 0,0 0 15,0 0-15,-1 0 0,1 21 0,21 0 16,-21 1-16,21-1 0,0 0 16,0 0-16,0 0 0,0 0 0,0 1 15,0-1-15,0 21 0,0-21 16,21 0-16,0 1 0,1-22 0,-1 21 15</inkml:trace>
  <inkml:trace contextRef="#ctx0" brushRef="#br1" timeOffset="204788.17">9165 16023 0,'0'21'0,"0"1"15,0-1-15,0 0 16,-21 21-16,0-21 0,21 1 16,-21-1-16,-1 0 0,1 21 0,0-21 15,0 1-15,0-1 0,0 0 0,-1 0 16,1 0-16,21 0 0,-21 1 16,0-22-16,0 21 0,21-42 46,0-1-46,21 1 0,0 0 16,0 0-16,0-21 0,22 20 16,-22-20-16,21 21 0,1-21 0,-1-1 15,0 22-15,1-21 0,-22 21 16,21-1-16,0 1 0,1 0 16,-22 21-16,21 0 0,-21 0 0,1 21 15,-1 0-15,0 1 0,-21-1 16,0 0-16,0 0 0,0 21 0,0-20 15,0 20-15,-21-21 0,0 21 0,-1-20 16,22 20-16,-21-21 0,0 0 16,21 0-16,0 1 0,0-1 0,-21-21 15,21 21-15,0-42 32,21 21-17,0-21-15,0-1 0,1 1 16</inkml:trace>
  <inkml:trace contextRef="#ctx0" brushRef="#br1" timeOffset="205079.52">10096 15685 0,'0'0'16,"0"-22"-16,-21 22 15,0 22 1,0-1-16,0 21 0,0-21 15,-1 22-15,1-22 0,21 21 16,-21 22-16,0-22 0,0 0 16,0 1-16,21-1 0,-22 0 0,22 1 15,-21-1-15,21 0 0,0-21 16,0 22-16,0-22 0,-21 0 0,21 0 16,0 0-16,0 1 0,0-1 15,21-21-15,0 0 16,1 0-16,-1 0 0,0-21 15,0-1-15,0 1 0,0 0 16,1 0-16,-22-21 0</inkml:trace>
  <inkml:trace contextRef="#ctx0" brushRef="#br1" timeOffset="205319.38">9758 16087 0,'21'0'32,"0"0"-32,0 0 0,0 0 15,1 0-15,20 0 0,-21 0 0,21-21 16,1 21-16,-22 0 0,21 0 16,-21-22-16,22 22 0,-22 0 0,0 0 15,0 0-15,0 0 0,1-21 0,-1 21 16</inkml:trace>
  <inkml:trace contextRef="#ctx0" brushRef="#br1" timeOffset="206123.22">13081 16171 0,'0'0'0,"21"-21"0,0 0 0,0 0 15,1 0-15,-1-22 0,0 22 16,0 0-16,-21-21 0,21 21 0,-21-22 15,0 22-15,0 0 0,0-21 16,0 20-16,0 1 0,-21-21 0,0 21 16,0 21-16,-22-21 0,22-1 0,-21 22 15,0 0-15,20 0 0,-83 22 16,62-1-16,1 0 0,0 0 16,-1 0-16,1 22 0,21-1 15,-22 0-15,22 1 0,0 20 0,-21-21 16,42 1-16,-21-1 0,21 0 0,0 1 15,0-22-15,0 0 16,0 21-16,0-20 0,0-1 0,21-21 16,-21 21-16,42-21 0,-21 0 0,0 0 15,1 0-15,20 0 0,0 0 16,1-21-16,-22 0 0,21-1 0,0 1 16,1 0-16,-1 0 0,0-21 0,1 20 15,-22-20-15,21 0 0,-21 21 16,1-22-16,-1 1 0,0 0 0,-21-1 15,0 1-15,21 21 16,-21 0-16,0-1 0,0 1 0,0 0 16,0 0-16,-21 42 15,21 0 1,-21 0-16,21 22 0,-21-22 0,-1 21 16,22 1-16,0-1 0,0 0 0,-21 1 15,21-1-15,0-21 0,0 21 16,0-20-16,0-1 0,0 0 0,21 0 15,-21 0-15,22 0 0,-1-21 16,0 0-16,0 0 0,21 22 0,-20-22 16,20 0-16,-21 0 0,0 0 0,22-22 15,-22 22-15,21-21 0,-21 0 16,22 0-16,-1 0 0</inkml:trace>
  <inkml:trace contextRef="#ctx0" brushRef="#br1" timeOffset="206434.04">14563 15960 0,'0'21'15,"21"-21"17,0 0-32,0 0 15,0 0-15,0 0 16,1 0-16,-1 0 0,0 0 31,-42 0 0,0 0-31</inkml:trace>
  <inkml:trace contextRef="#ctx0" brushRef="#br1" timeOffset="206607.31">14499 16214 0,'0'21'15,"21"-21"16,0 0-31,1 0 0,-1 0 16,0 0-16,0 0 16,0-21-16,0 21 0,-21-21 0,22 21 15,-1-22-15,0 22 0</inkml:trace>
  <inkml:trace contextRef="#ctx0" brushRef="#br1" timeOffset="208043.18">16446 15727 0,'-21'0'0,"42"0"0,-42-21 0,21 0 15,0-1-15,0 1 16,0 0-16,0 0 0,21 21 16,1-21-16,-1 0 0,0 21 15,0-22-15,0 22 0,0 0 16,1 0-16,-1 0 0,0 22 0,0-1 15,-21 0-15,0 0 16,21 0-16,-21 0 0,0 22 0,0-1 16,0 0-16,0 1 0,0-1 0,-21 0 15,0 1-15,-21-1 0,-1 22 16,22-22-16,-42 0 0,20-21 0,1 22 16,-22-1-16,22-21 0,-21 0 0,20 1 15,1-1-15,-22 0 0,22-21 16,0 0-16,21 0 0,-22 0 0,22 0 15,-21-21-15,21 21 0,-1-21 0,1-1 16,0 1-16,21-21 0,0 21 16,0-22-16,0 22 0,0-21 0,0 0 15,0-1-15,21 1 16,0 0-16,-21 20 0,43-20 0,-22 0 16,0 21-16,0-1 0,22 1 0,-22 21 15,21 0-15,-21 0 0,0 0 16,1 0-16,20 0 0,-21 21 15,0 1-15,0 20 0,1-21 0,-22 21 16,0-20-16,0 20 0,21 0 16,-21-21-16,0 22 0,21-1 0,-21-21 15,0 22-15,0-22 0,21 0 0,0 0 16,0 0-16,1 0 0,-1-21 16,0 22-16,0-22 0,0 0 0,22 0 15,-22 0-15,21 0 0,-21 0 16,22-22-16,-1 1 0,0 21 15,1-21-15,-1-21 0,-21 21 0,21-1 16,1 1-16,-1-21 0,-21 21 16,22-22-16,-22 22 0,0-21 0,0 21 15,0 0-15,-21-1 0,0 1 0,21 0 16,-42 42 15,0 0-31,21 1 0,-21-1 0,0 0 16,0 21-16,21-21 0,0 1 15,-22 20-15,1-21 0,21 0 16,0 22-16,0-22 0,0 0 0,0 0 16,0 0-16,0 0 15,21 1-15,1-22 16,-1 0-16,0 0 0,0 0 16,0 0-16,22 0 0,-22-22 0,0 22 15,0-21-15,0 0 0,0 0 0,1 21 16,-1-21-16,0 0 0,-21-22 15,0 22-15,0 0 0,0 0 0,0 0 16,0-22-16,0 22 0,-21 0 0,0 0 16,21 0-16,-22 21 0,1-22 15,0 1-15,0 21 16,21-21-16,0 0 16,21 0-1,0 21-15,22 0 0,-22 0 0,21-21 16,0 21-16,1 0 0,-1 0 15,0 0-15,1 0 0,-1 0 16,-21 0-16,22 0 0,-22 0 0,0 21 0,0 0 16,0 0-16,-21 0 0,0 0 15,0 1-15,0 20 0,0-21 0,0 0 16,-21 22-16,0-22 0,0 0 0,0 21 16,-1-21-16,1 1 0,0 20 15,21-21-15,0 0 0,0 0 0,0 1 16,0-1-16,0 0 15,21-21-15,0 0 16,22 0-16,-22 0 0,21 0 0,-21 0 16,22 0-16,-22 0 0,21-21 0,1 21 15,-22-21-15,21-1 0,-21 1 16,22 0-16,-22 0 0,0-21 0,-21 20 16,0-20-16,21 0 0,-21-1 0,0 22 15,0-21-15,0 0 0,-21-1 16,0 22-16,0 0 0,-1 0 0,1 0 15,0-1-15,0 22 0,-21 0 16,20 0-16,1 0 0,0 0 16,0 0-16,-21 0 0,20 22 0,1-22 15,0 21-15,21 0 0,-21 0 16,21 0-16,-21 0 0,21 1 16,0-1-16,0 0 0,0 0 0,0 0 15,21-21-15,0 0 16,0 0-16,22 0 0</inkml:trace>
  <inkml:trace contextRef="#ctx0" brushRef="#br1" timeOffset="208395.98">18817 15960 0,'-21'0'0,"0"0"16,0 21-16,21-42 63,0 0-48,0-1 1,0 1-1,-22 21 17,22 21-17,-21 1 1,21-1-16,0 0 16,0 0-16,0 0 15</inkml:trace>
  <inkml:trace contextRef="#ctx0" brushRef="#br1" timeOffset="208900.71">18669 16425 0,'0'0'15,"-21"22"-15,0-22 16,-1 0-16,22-22 31,0 1-15,0 0-1,22 21 17,-22 21 14,0-42 17,0 0-63,0 0 16,0 0-1,21 21 1,0 0-16,0 0 15,0 0-15,-21 21 16,21 0-16,1-21 0,-22 21 0,0 0 16,0 22-16,0-22 0,0 0 0,0 21 15,0-21-15,-22 22 0,1-1 16,-21-21-16,0 22 0,-1-1 0,-20 0 16,20-21-16,-20 22 0,-1-22 0,22 0 15,-21 0-15</inkml:trace>
  <inkml:trace contextRef="#ctx0" brushRef="#br1" timeOffset="209533.48">18754 15960 0,'0'21'15,"21"-21"16,-21-21 16,-21 21 0,21 21-47,-22-21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29:27.0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635 0,'0'-21'16,"0"0"-16,0 0 16,0-1-1,-21 1-15,21 0 16,0 0 0,0 42 30,0 0-46,0 0 0,0 1 16,21-1-16,-21 21 0,22-21 16,-1 43-16,-21-22 0,21 0 15,0 22-15,-21-22 0,21 22 0,-21-22 16,21 22-16,1-22 0,-22 0 16,0 22-16,0-22 0,0-21 0,0 22 15,0-1-15,0-21 0,0 21 16,0-20-16,0-1 0,0 0 15,0 0-15,0 0 0,0 0 0,0 1 16,0-44 15,0 1-15,0 0-16,0-21 0,0 21 0,0-22 16,21 1-16,0 0 0,-21-1 15,21 1-15,0-22 0,0 1 0,22-1 16,-22-20-16,21 20 0,-21 1 15,22-1-15,-1 1 0,0 20 16,1 1-16,-1 0 0,-21-1 0,22 22 16,-22 0-16,0 0 0,0 0 15,0 21-15,-21-21 0,0 42 78,0 0-78,0 0 16,0 0-16</inkml:trace>
  <inkml:trace contextRef="#ctx0" brushRef="#br0" timeOffset="1807.07">3090 1312 0,'0'-21'0,"0"0"32,0 0-32,21 0 15,-21 0-15,22 21 0,-1-22 16,-21 1-16,0 0 0,0 0 15,0 0-15,0 0 0,0-1 16,0 1-16,0 0 0,0 0 16,0 0-16,-21 0 0,-1 21 0,1 0 15,0 0-15,0 0 0,-21 0 16,20 0-16,-20 0 0,0 21 0,-1 0 16,1 0-16,0 21 15,21-20-15,-22 20 0,1 0 0,21-21 16,0 22-16,-22-1 0,22 0 15,21-20-15,0 20 0,-21-21 16,21 21-16,0-20 0,0-1 0,0 0 16,0 0-16,21 0 0,0-21 15,0 0-15,22 0 0,-22 0 0,0 0 16,21 0-16,-20 0 0,20-21 16,0 0-16,-21 0 0,22 0 0,-1-1 15,-21 1-15,0 0 0,22 0 16,-22-21-16,0 20 0,0 1 0,0-21 15,-21 21-15,0-22 16,22 22-16,-22-21 0,0 21 0,0 0 16,0-1-16,0 1 15,0 42 1,0 1 0,0-1-16,0 21 15,0-21-15,0 22 0,-22-22 0,22 0 16,-21 21-16,21-21 0,0 22 15,0-22-15,0 0 0,0 0 16,0 0-16,0 1 0,0-1 0,0 0 16,21-21-16,1 0 0,-1 0 0,0 0 15,21 0-15,-21 0 16,22 0-16,-22 0 0,21 0 0,1-21 16,-1 0-16,-21-1 0,21 1 0,1 0 15,-1 0-15,0 0 0,1-22 16,-22 22-16,21 0 0,-21-21 0,1 21 15,-22-1-15,0 1 0,0 0 16,0 0-16,-22 21 16,1 0-16,0 0 0,0 0 0,-21 0 15,20 0-15,-20 0 0,21 0 16,0 21-16,0-21 0,21 21 16,0 0-16,0 1 0,21-1 15,0-21-15,0 21 16,0-21-16,0 21 0,22-21 0,-22 21 15,0 0-15,0-21 0,0 22 16,1-1-16,-1-21 0,0 21 0,-21 0 16,21 0-16,-21 0 0,0 1 15,0-1-15,0 0 0,0 0 16,0 0-16,21-21 16,-21 21-16,21-21 0,1 0 15,-1 0-15,0 0 0,0 0 16,0 0-16,0 0 0,1 0 0,20 0 15,-21-21-15,0 0 16,22 21-16,-22-21 0,21 0 0,0 0 16,-20-1-16,20 1 0,-21 0 15,0-21-15,22 21 0,-22-1 0,0-20 16,-21 21-16,0 0 0,21-22 16,-21 22-16,0 0 0,0 0 0,-21 0 15,0 0-15,0 21 0,-1 0 16,1 0-16,0 0 0,0 0 0,-21 0 15,20 21-15,1-21 0,-21 42 16,21-21-16,0 0 0,-1 22 16,-20-22-16,21 21 0,0-21 15,21 22-15,-21-22 0,21 0 0,0 0 16,0 22-16,0-22 0,0 0 0,0 0 16,0 0-16,21-21 15,0 0-15,0 0 0,0 0 0,0 0 16,1 0-16,20 0 0,-21-21 15,0 0-15,22 0 0,-22 0 0,21-1 16,-21 1-16,0 0 0,1 0 16,-1 0-16,0-22 0,0 22 0,0-21 15,-21 21-15,0 0 16,0-22-16,0 22 0,0 0 0,0 0 0,0 0 16,0 42 15,0 0-31,0 0 15,0 0-15,0 22 0,0-22 0,0 0 16,-21 21-16,21-21 0,0 22 16,0-22-16,0 21 0,0-21 0,0 1 15,0-1-15,0 0 0,0 0 16,0 0-16,21-21 0,-21 21 0,21-21 16,1 0-16,-1 0 0,21 0 15,-21 0-15,0 0 0,22-21 16,-22 0-16,21 21 0,-21-21 0,22 0 15,-22 0-15,0-1 0,0 1 16,22-42-16,-22 42 0,0-1 16,-21-20-16,0 21 0,0 0 15,0 0-15,0-1 0,0 1 16,0 42 0,0 1-1,0-1-15,0 0 16,-21 0-16,21 21 0,0-20 15,-21-1-15,21 0 0,0 0 0,0 0 0,0 0 16,0 1 0,0-1-16,21-42 47,-21-1-47,21 1 0</inkml:trace>
  <inkml:trace contextRef="#ctx0" brushRef="#br0" timeOffset="2179.17">5016 720 0,'0'0'0,"-42"0"16,21 0-16,0 0 16,0 0-16,21 21 0,-22 0 15,22 0-15,0 0 0,0 1 16,0-1-16,0 0 0,0 0 15,22-21-15,-1 21 16,0-21-16,0 0 0,0 0 0,0 0 16,1-21-16,-22 0 0,21 21 15,0-21-15,-21 0 0,0-1 0,0 1 16,0 0-16,0 0 16,0 0-16,0 0 0,-21-1 0,21 1 15,-21 21-15,-1 0 16,1 0-16,0 0 0,-21 0 0,21 0 15,-1 0-15,1 0 0,0 21 16,0 1-16,21-1 0,0 0 0,0 0 16,0 0-16,0 0 0,0 1 15,0-1-15,0 0 0,21-21 0,21 21 16,-20-21-16,20 0 0,-21 0 16,21 0-16</inkml:trace>
  <inkml:trace contextRef="#ctx0" brushRef="#br0" timeOffset="2755.68">5673 445 0,'0'0'16,"-22"0"-16,1-22 0,0 22 16,0 0-16,21 22 15,-21-1-15,0 0 0,21 21 16,-22-21-16,22 22 0,-21-22 0,21 21 15,-21 1-15,21 20 0,-21-21 16,21 1-16,-21 20 0,0-20 0,21 20 16,-22-21-16,22 22 0,-21-22 15,0 1-15,21-1 0,0 0 0,-21-21 16,0 1-16,21 20 0,-21-21 16,21 0-16,0 0 15,0-42 16,0 0-15,0 0-16,0 0 0,21 0 16,-21-1-16,21-20 0,0 21 0,0-21 15,0 20-15,1 1 0,-1-21 16,0 21-16,0 0 0,21-1 0,-20 1 16,-1 21-16,21 0 0,-21 0 15,0 0-15,22 0 0,-22 0 0,0 21 16,0 1-16,0-1 0,1 0 15,-1 0-15,-21 0 0,0 0 16,0 22-16,0-22 0,0 0 0,0 0 16,-43 0-16,22 22 0,0-22 15,-21 0-15,21 0 0,-22 0 0,22-21 16,-21 22-16,-1-1 0,22-21 16,-21 0-16,0 21 0,20-21 0,1 0 15,0 0-15,0 0 0,0 0 0,21-21 31,0 0-31,0-1 16,21 1-16,0 0 0,21 0 16</inkml:trace>
  <inkml:trace contextRef="#ctx0" brushRef="#br0" timeOffset="3063.51">6265 381 0,'0'0'16,"0"-21"-16,0 42 15,0 0-15,0 0 16,0 1-16,0 20 0,-21 0 0,21 1 16,0 20-16,-21-21 15,0 22-15,0-1 0,21 1 0,-22-1 16,1-20-16,0 20 0,21-20 15,-21-1-15,21 0 0,-21 1 0,21-22 16,0 0-16,0 0 0,-21 0 16,21 0-16,0 1 0,0-1 15,21-21 1,0-21 0,0 21-16,-21-22 0,21 1 0</inkml:trace>
  <inkml:trace contextRef="#ctx0" brushRef="#br0" timeOffset="3461.28">6350 1122 0,'0'0'0,"0"21"16,0 0-16,0 0 16,-21-21-16,21 22 0,0-1 15,21-21 1,0 0-16,0 0 15,22 0-15,-22 0 0,0-21 16,0 21-16,21-22 0,-20 1 16,-1 21-16,0-21 0,0 0 0,0 0 15,0 0-15,-21-1 0,22 1 16,-22 0-16,0 0 0,0 0 0,0 0 16,0-1-16,-22 22 0,1 0 15,-21 0-15,21 0 0,0 0 0,-22 0 16,22 22-16,0-1 0,-21 21 15,20-21-15,1 22 0,0-22 0,0 21 16,0 0-16,21-20 0,0 20 16,0-21-16,0 21 0,0-20 0,0-1 15,0 0-15,0 0 0,21 0 16,0-21-16,0 0 16,0 0-16,1 0 0,-1 0 0,0 0 15,0 0-15,0-21 0,0 0 16,1 21-16</inkml:trace>
  <inkml:trace contextRef="#ctx0" brushRef="#br0" timeOffset="4099.05">8086 995 0,'0'0'0,"0"-64"16,0 43 0,21 0-16,0 0 0,-21 0 15,21 21-15,0-21 0,0-1 0,1 22 16,-1 0-16,0 0 0,0 0 15,0 22-15,0-1 0,1 0 0,-1 21 16,0 1-16,0-1 0,-21 0 16,0 1-16,0-1 0,0 0 0,0 1 15,0-1-15,0 0 0,-21-21 16,0 1-16,0 20 0,21-21 16,0 0-16,-22-21 0,22 21 15,-21-21-15,0 0 16,21-21-16,0 0 15,0 0-15,0-21 16,0 20-16,21 1 0,-21-21 0,21 21 16,1-22-16,-1 1 0,-21 0 15,21-1-15,0 1 0,21 21 0,-20-21 16,-1 20-16,0-20 0,21 21 16,-21 21-16,1-21 0,-1 21 0,0 0 15,0 0-15,0 0 0,-21 21 16,21 0-16,1 0 15</inkml:trace>
  <inkml:trace contextRef="#ctx0" brushRef="#br0" timeOffset="4463.85">8763 1249 0,'0'0'0,"0"21"0,0 0 16,21 0-1,0-21-15,0 0 16,1 0-16,-1 0 15,0-21-15,0 0 0,0 0 16,0 21-16,22-21 0,-22 0 0,0-1 16,0 1-16,-21 0 15,21 0-15,-21 0 0,22 0 0,-22-1 16,0 1-16,0 0 0,-22 21 16,1-21-16,0 21 0,0 0 15,-21 0-15,20 21 0,1 0 16,-21 0-16,21 1 0,-22-1 0,22 0 15,0 21-15,0-21 0,0 22 0,0-1 16,-1-21-16,22 22 0,0-22 16,0 0-16,0 21 0,0-21 0,0 1 15,0-1-15,22-21 0,-1 21 16,0 0-16,0-21 0,0 0 0,0 0 16,1 0-16,20 0 0,-21 0 15,21 0-15,1 0 0,-22-21 16,21 0-16,-21 21 0</inkml:trace>
  <inkml:trace contextRef="#ctx0" brushRef="#br0" timeOffset="4654.72">9398 1334 0,'0'0'0,"0"21"15,21-21 16,0 0-15,0 0-16,1 0 16,-1 0-16,0 0 0,0 0 15,-21-21-15</inkml:trace>
  <inkml:trace contextRef="#ctx0" brushRef="#br0" timeOffset="4893.1">9821 1143 0,'0'21'15,"0"0"-15,0 1 0,-21-1 0,21 0 16,-21 0-16,0 0 0,21 0 0,0 1 16,-21-1-16,21 0 0,-22 0 15,1 0-15,21 0 0,0 1 16,-21-1-16,21 0 15,-21-21-15,42 0 32,0-21-32</inkml:trace>
  <inkml:trace contextRef="#ctx0" brushRef="#br0" timeOffset="5223.92">9864 868 0,'0'0'0,"0"-21"0,-22 21 0,1 0 16,0 0-16,0 0 0,21 21 15,0 0-15,0 0 0,-21-21 0,21 21 16,0 1-16,0-1 0,0 0 16,21-21-16,0 0 0,0 0 15,0 0-15,1 0 0,-1 0 16,0-21-16,0 21 15,0-21-15,-21-1 0,0 1 0,0 0 16,0 0-16,0 0 16,0 0-16,-21 21 0,0-22 0,0 22 15,0-21-15,-1 21 0,1 0 16,0 0-16,0 21 0,0 1 0,0-1 16,-1 0-16,1 0 0,21 0 0,0 0 15,0 1-15,0 20 0,0-21 16,0 0-16,21 0 0,1-21 0,-1 22 15</inkml:trace>
  <inkml:trace contextRef="#ctx0" brushRef="#br0" timeOffset="6171.39">10266 1143 0,'0'21'31,"-21"-21"-31,-1 21 0,1 1 0,21-1 16,-21 0-16,0 0 16,21 0-16,-21 0 0,21 1 0,-21-1 15,21 0-15,-22 0 0,1 0 0,21 0 16,-21 1-16,21-1 0,0 0 16,-21-21-16,21 21 0,0-42 46,21 0-46,0 0 0,0-1 16,1 1-16,-1 0 0,0 0 16,0 0-16,0-22 0,0 22 0,1 0 15,-1-21-15,0 21 0,0-1 16,0 1-16,0 0 0,1 21 0,-1 0 16,0 21-1,-21 0-15,0 22 16,0-22-16,0 0 0,0 0 0,0 0 15,0 22-15,0-22 16,0 0-16,0 0 0,0 0 0,0 1 16,0-1-16,0 0 0,21-21 15,0 0 1,0 0-16,1 0 0,-1 0 0,0 0 16,0 0-16,0 0 0,0-21 15,1 0-15,-1 21 0,0-22 0,0 1 16,0 0-16,0 0 0,1 0 0,-22 0 15,0-1-15,0 1 0,0 0 16,0 0-16,0 0 0,0 42 47,0 0-47,-22 0 0,22 0 16,-21 22-16,21-22 0,0 0 15,0 0-15,0 0 0,0 1 0,0-1 16,0 0-16,0 0 0,0 0 0,21-21 15,1 0-15,-1 0 16,0 0-16,21 0 0,-21 0 0,1 0 16,20 0-16,-21-21 0,0 0 15,22 0-15,-22 21 0,21-21 0,-21-22 16,0 22-16,1-21 0,-1 21 0,0-22 16,0 1-16,0 0 15,-21-22-15,0 22 0,21-1 0,1-20 16,-22 21-16,0-1 0,0 22 15,0 0-15,0 0 0,0 0 0,0 42 32,-22 0-32,22 0 0,-21 0 15,0 22-15,21-1 0,0 0 0,-21-21 16,21 22-16,-21-1 0,21 0 16,0 1-16,0-1 0,0-21 0,0 22 15,0-22-15,0 21 0,0-21 16,0 0-16,0 1 0,0-1 0,21 0 15,0-21 1,0 0-16,0 0 16,1 0-16,-1 0 0,0 0 15,0-21-15,-21 0 0,21 21 16,0-22-16,-21 1 0</inkml:trace>
  <inkml:trace contextRef="#ctx0" brushRef="#br0" timeOffset="6364.28">11197 1164 0,'-21'0'15,"42"0"1,0 0-16,0 0 0,1 0 16,-1 0-16,0 0 0,0 0 15,0-21-15,0 21 0,22 0 0,-43-21 16,21 21-16,0-21 0,0 21 0,-21-21 15,21-1-15,-21 1 16</inkml:trace>
  <inkml:trace contextRef="#ctx0" brushRef="#br0" timeOffset="6552.17">10731 889 0,'0'0'0,"-21"0"0,0 0 0,42 21 79</inkml:trace>
  <inkml:trace contextRef="#ctx0" brushRef="#br0" timeOffset="7795.46">11874 1397 0,'43'0'16,"-22"0"-16,-21-21 0,21 21 15,0-21-15,-21 0 0,21-1 16,1 22-16,-22-21 0,0 0 16,0 0-16,0 0 0,0 0 15,0-22-15,0 22 0,0 0 0,0 0 16,-22 21-16,1-21 0,0 21 0,0 0 15,-21 0-15,20 0 0,-20 0 16,0 21-16,-1 0 0,22 0 0,-21 0 16,0 0-16,20 22 0,-20-22 15,21 21-15,0-21 0,-22 22 0,43-22 16,-21 0-16,21 0 0,-21 22 0,21-22 16,0 0-16,0 0 15,21-21-15,0 0 0,1 0 0,-1 0 16,0 0-16,21 0 15,-21 0-15,22 0 0,-22 0 0,21-21 16,-21 0-16,22 21 0,-22-21 0,21-1 16,-21 1-16,1 0 0,20 0 15,-21-21-15,-21 20 0,21 1 0,-21-21 16,21 21-16,-21 0 0,0-1 16,0 1-16,0 0 0,0 0 0,-21 21 31,0 0-31,0 21 0,21 0 15,-21 0-15,0 1 0,21-1 0,-22 21 16,22-21-16,-21 0 0,21 1 16,-21 20-16,21-21 0,0 0 15,0 0-15,0 1 0,0-1 0,0 0 16,21-21-16,0 21 0,1-21 16,-1 0-16,0 0 0,21 0 0,-21 0 15,1 0-15,20 0 0,-21 0 16,21-21-16,1 0 0,-22 21 0,21-21 15,1-22-15,-22 22 0,21 0 0,-21-21 16,0-1-16,1 1 0,-1 0 16,0-1-16,0 1 0,0 0 0,0-22 15,-21 22-15,0-1 0,22 1 16,-22 0-16,0 21 0,0-22 0,0 22 16,0 0 15,-22 42-31,1 0 0,21 0 0,0 22 15,0-1-15,0 0 0,0 1 0,0-1 16,-21 22-16,0-22 0,21 0 16,-21 1-16,21-1 0,-21 21 0,21-20 15,-22-22-15,22 21 0,0 1 16,0-22-16,0 0 0,0 0 0,0 0 16,22 0-16,-1-21 0,0 0 0,0 0 15,0 0-15,0 0 0,1 0 16,-1 0-16,0 0 0,21-21 0,-21 0 15,1 0-15,20 0 16,-21 0-16,0-1 0,0 1 0,1 0 16,-1 0-16,-21-21 0,0 20 0,21 1 15,-21 0-15,0 42 32,0 0-17,-21 1-15,0-1 0,21 0 16,0 0-16,0 0 0,0 0 0,0 1 15,0-1-15,0 0 16,0 0-16,0 0 16,0-42 15,0 0-31</inkml:trace>
  <inkml:trace contextRef="#ctx0" brushRef="#br0" timeOffset="7995.35">13039 1037 0,'-22'0'32,"1"0"-17,21 21 16</inkml:trace>
  <inkml:trace contextRef="#ctx0" brushRef="#br0" timeOffset="8104.29">13229 1270 0</inkml:trace>
  <inkml:trace contextRef="#ctx0" brushRef="#br0" timeOffset="8224.21">13229 1270 0,'21'0'16,"0"0"-16,1 0 15,-1 0-15,0 0 16,0 0-16,0 0 0,0 0 16,-21 21-16,0 0 0,22-21 15,-22 22-15,0-1 0,0 0 0,0 0 16,-22 0-16,-20 0 0,21-21 0</inkml:trace>
  <inkml:trace contextRef="#ctx0" brushRef="#br0" timeOffset="8519.57">13060 1651 0,'0'21'32,"21"-42"-32,-21 0 0,21 0 0,0 21 15,0-21-15,1 21 0,-1 0 0,-21-22 16,21 22-16,0 0 0,0 0 15,0 0-15,1 0 0,-1 0 0,0 0 16,0 0-16,0 0 0,0 22 16,1-22-16,-22 21 0,0 0 15,0 0-15,21 0 0,-21 22 0,0-22 16,0 21-16,0 0 0,0 1 16,0-22-16,0 21 0,0 1 15,-21-1-15,-1 0 0,1 1 0,0-1 16,-21 0-16,-1 1 0,22-22 0,-21 0 15,0 21-15,20-21 0,-20 1 16,21-1-16,-21-21 0,20 21 0,1-21 16,0 0-16,0 0 0,0-21 0</inkml:trace>
  <inkml:trace contextRef="#ctx0" brushRef="#br0" timeOffset="8616.51">12827 2328 0,'0'-21'16,"0"0"-1,0 0-15,0 0 16,0 0-16,21-1 15,0 1-15,-21 0 16,21 21-16</inkml:trace>
  <inkml:trace contextRef="#ctx0" brushRef="#br0" timeOffset="11271.9">13779 1418 0,'0'0'0,"0"21"32,22-21-32,-1 0 15,0 0-15,0 0 16,0 0-16,0-21 15,1 21-15,-22-21 0,21 21 0,0-21 16,-21 0-16,21 0 16,-21-1-16,0 1 0,0 0 15,0 0-15,0 0 0,0 0 16,-21 21-16,21-22 0,-21 22 16,0 0-16,-22 0 0,22 0 0,0 0 15,-21 0-15,20 0 0,-20 22 16,21-1-16,-21 0 0,20 0 15,-20 0-15,21 0 0,0 1 0,0 20 16,21-21-16,0 0 0,-22 22 16,22-22-16,0 0 0,0 0 0,0 0 15,0 0-15,22 1 0,-1-22 0,-21 21 16,21-21-16,0 21 0,0-21 16,22 0-16,-22 0 0,0 0 0,0-21 15,21 0-15,-20 21 0,-1-22 16,21 1-16,-21 0 0,0 0 0,1 0 15,-1 0-15,0-1 0,0 1 0,0 0 16,-21-21-16,0 21 16,0-1-16,0-20 0,0 21 0,0 0 15,0 0-15,0-1 0,0 1 16,0 42 0,-21 1-1,21-1-15,-21 0 0,21 0 0,0 0 16,0 22-16,0-22 0,0 0 15,0 0-15,0 0 0,0 0 0,0 1 16,0-1-16,0 0 0,0 0 16,0 0-16,21-21 0,0 0 15,0 0-15,1 0 0,20 0 16,-21 0-16,0 0 16,0 0-16,22-21 0,-22 0 0,21 21 15,-21-21-15,1 0 0,20-1 0,-21-20 16,0 21-16,0-21 0,1 20 15,-1-20-15,0 0 0,0-1 0,-21 1 16,0-21-16,0 20 0,21 1 0,-21 0 16,0-1-16,0 1 0,21 21 15,-21 0-15,0-1 0,0 1 0,0 0 16,0 42 0,0 0-16,0 22 0,0-22 15,-21 21-15,21 1 0,-21-1 0,21 0 16,-21 1-16,21-1 15,-21 0-15,21 22 0,-21-22 0,-1 0 16,22-20-16,0 20 0,0 0 0,0-21 16,-21 22-16,21-22 0,0 0 15,0 0-15,0 0 0,0 1 0,21-22 16,1 0-16,-22 21 0,21-21 16,0 0-16,0 0 0,0 0 0,0 0 15,1-21-15,-1-1 0,21 22 0,-21-21 16,0 0-16,1 0 0,-1 0 15,0 0-15,0-1 0,0 1 0,0 0 16,1 0-16,-1 0 0,-21 0 0,0-1 16,0 1-16,0 0 15,0 42 17,0 0-32,0 1 15,0-1-15,-21 0 0,21 0 0,0 21 16,0-20-16,0-1 0,0 0 15,0 0-15,0 0 0,0 0 0,0 1 16,0-1-16,0 0 0,21-21 16,0 0-16,0 0 15,0 0-15,0 0 0,1 0 0,-1 0 16,0 0-16,0-21 0,21 21 0,-20-21 16,-1-1-16,0 1 15,0 21-15,0-21 0,0 0 0,1 0 16,-1 0-16,0-1 0,-21 1 0,21 0 15,-21 0-15,21 0 0,0 0 16,-21 42 15,-21 0-15,21 0-16,-21 0 0,0 0 0,21 1 16,0-1-16,0 0 0,0 0 15,0 0-15,0 0 0,0 1 16,0-1-16,0 0 0,0 0 31,21-21-31,0 0 0,0 0 16,1 0-16,-22-21 0,21 0 0,0 21 15,-21-21-15,0-1 0,21 1 16,0 0-16,-21 0 0,0 0 16,0 0-16,0-1 0,0 1 0,0 0 15,-21 0-15,0 21 0,0-21 16,0 0-16,-1 21 0,1-22 15,0 22-15,42-21 47,0 21-47,22 0 0,-22 0 16,0-21-16,0 21 0,0 0 16,22 0-16,-22-21 0,0 21 0,0 0 15,0 0-15,1 0 0,-1 0 16,0 0-16,0 0 0,-21 21 0,21 0 15,-21 0-15,0 1 0,21-22 16,-21 21-16,0 0 0,0 0 16,0 0-16,0 0 0,0 1 15,0-1-15,0 0 0,0 0 16,0 0-16,0 0 16,-21 1-16,21-1 0,-21-21 15,21 21-15,0 0 16,0-42 31,0 0-47,0 0 15,0-1-15,0 1 0,21 0 0,0 0 16,1 0-16,-1 0 0,-21-22 0,21 22 16,0 0-16,0-21 0,0 20 15,22 1-15,-22 0 0,0 0 0,21 0 16,-20 0-16,-1 21 0,0 0 15,21 0-15,-21 0 16,1 0-16,-22 21 0,21 0 0,-21 21 16,0-21-16,0 1 0,0 20 15,0-21-15,0 21 0,0-20 0,0-1 16,-21 21-16,21-21 0,0 0 0,0 1 16,0-1-16,0 0 0,-22 0 15,22 0-15,0-42 47,0 0-47,0 0 16,0 0-16,0-1 15,0 1-15</inkml:trace>
  <inkml:trace contextRef="#ctx0" brushRef="#br0" timeOffset="11523.57">15748 804 0,'0'0'0,"-21"0"0,0 0 15,-1 0 1,1 0 15,21-21 0</inkml:trace>
  <inkml:trace contextRef="#ctx0" brushRef="#br0" timeOffset="11809.41">14372 974 0,'0'0'0,"21"0"31,0 0-31,1 0 0,-1 0 15,0 0-15,0 0 0,0 0 16,0 0-16,1 0 0,-1 0 0,0 0 16,0 0-16,0 0 15,0 0 1</inkml:trace>
  <inkml:trace contextRef="#ctx0" brushRef="#br0" timeOffset="12751.77">1990 1778 0,'0'0'0,"-64"21"15,22-21-15,21 0 0,-1 0 0,1 0 16,0 0-16,0 0 0,21 21 15,-21-21-15,42 0 32,0 22-32,0-22 0,0 0 0,22 0 15,20 0-15,-20 21 0,20-21 16,22 0-16,-1 21 0,1-21 0,0 0 16,21 21-16,-1-21 0,1 0 15,0 21-15,21-21 0,-21 0 0,21 0 16,0 0-16,0 0 0,0 0 15,0 0-15,-21 0 0,21 0 16,21 0-16,-21 0 0,0 0 0,0 0 16,0 0-16,-21 0 0,21 0 0,-21 0 15,-1 0-15,-20 0 0,0 0 16,-22 0-16,1-21 0,-1 21 0,-20 0 16,-1 0-16,0 0 0,-21 0 15,1 0-15,-1 0 16,-21-21-16,0 0 31,0 0-31</inkml:trace>
  <inkml:trace contextRef="#ctx0" brushRef="#br0" timeOffset="13635.37">8128 1905 0,'-21'0'16,"0"0"-1,-1 0-15,22 21 63,22-21-63,-1 0 0,0 0 15,0 0-15,0 21 0,0-21 16,22 0-16,-22 0 0,21 22 0,1-22 16,-1 0-16,21 0 0,1 0 0,-1 0 15,22 0-15,0 21 0,-1-21 16,22 0-16,0 0 0,0 21 0,0-21 15,0 0-15,21 0 0,0 0 16,21 21-16,-21-21 0,21 0 0,-21 0 16,21 21-16,0-21 0,0 0 0,22 0 15,-22 21-15,21-21 0,1 0 16,-1 0-16,0 22 0,1-22 0,-1 0 16,0 0-16,1 21 0,-1-21 0,0 0 15,22 0-15,-22 21 0,-21-21 16,22 0-16,-22 0 0,21 21 15,-21-21-15,0 0 0,1 0 0,-22 0 16,0 21-16,0-21 0,0 0 0,-22 0 16,1 0-16,0 0 0,-21 21 15,-1-21-15,1 0 0,0 0 0,-22 0 16,1 0-16,-22 0 0,0 0 0,1 0 16,-22 0-16,0 0 0,0 0 15,0 0-15,1 0 16,-44 0 15,1 0-31,0 0 16,0 0-16</inkml:trace>
  <inkml:trace contextRef="#ctx0" brushRef="#br0" timeOffset="18334.78">550 2879 0,'0'21'46,"21"-21"-30,1 0 0,-1 0-16,0 0 15,0 0-15,0-21 0,0 21 16,1-21-16,-1-1 16,0 1-16,0 0 0,0 21 15,0-21-15,-21 0 0,0 0 0,0-1 16,0 1-16,0 0 15,-21 21-15,0 0 16,-21 0-16,21 0 0,-1 0 16,-20 0-16,0 21 0,21 0 15,-22 1-15,1-1 0,21 0 0,-22 0 16,22 0-16,-21 0 0,21 1 16,0-1-16,-1 0 0,22 0 0,0 0 15,0 0-15,0 1 0,0-1 16,22 0-16,-1 0 15,0-21-15,0 21 0,21 0 16,1 1-16,-22-22 0,21 21 0,1 0 16,-22 0-16,21 0 0,-21 0 15,22 1-15,-43-1 0,21 0 16,-21 0-16,0 21 0,0-20 0,0-1 16,-21 0-16,-1 0 0,-20 0 15,21 0-15,-21-21 0,-1 22 0,22-22 16,-42 0-16,20 0 0,1 0 15,0 0-15,-1 0 0,1-22 0,21 1 16,-22 21-16,22-21 0,0 0 16,0 0-16,0 0 0,0-1 15,-1 1-15,22 0 0,-21 21 16,21-21-16,0 0 0,0 0 0,0-1 16,21 22-16,1 0 15,-1-21-15,0 21 0,21 0 16,-21-21-16</inkml:trace>
  <inkml:trace contextRef="#ctx0" brushRef="#br0" timeOffset="19015.77">889 3133 0,'0'0'0,"21"0"0,0-21 15,-21 42 32,0 0-31,0 0-16,-21 0 0,21 0 0,0 1 15,0-1-15,0 0 0,0 0 16,0 0-16,0 0 0,0 1 16,21-22-16,0 0 0,1 0 15,-1 0-15,0 0 0,0 0 16,0 0-16,22-22 15,-22 22-15,0-21 0,21 0 0,-21 0 16,22 0-16,-22 0 0,0-1 16,0 1-16,0 0 0,1 0 0,-1 21 15,-21-21-15,0 0 0,0-1 16,0 1-16,0 42 47,0 1-47,0-1 0,-21 0 0,21 0 15,-22 21-15,22 1 0,0-1 16,0 0-16,-21 22 0,21-22 0,0 22 16,0-1-16,0 1 15,0-1-15,0 22 0,0-22 0,-21 22 16,21-21-16,0 20 0,0-20 16,0 20-16,-21-20 0,0-1 0,0 1 15,21-1-15,-22 1 0,1-22 16,0 22-16,0-22 0,0 0 0,0 1 15,-1-22-15,1 21 0,0-42 16,-21 21-16,21-21 0,-22 0 0,1 0 16,0-21-16,-1 21 0,1-21 15,0-21-15,-1 21 0,1-22 0,0 1 16,-1 21-16,22-22 0,-21 1 16,21-21-16,-1 20 0,1 1 15,21 0-15,-21-22 0,21 22 16,0-1-16,0-20 0,21 21 0,0-1 15,1 1-15,-1 0 0,21-1 16,-21 1-16,22 0 0,-22-1 0,21 1 16,0 21-16,1-22 0</inkml:trace>
  <inkml:trace contextRef="#ctx0" brushRef="#br0" timeOffset="19525.5">1609 3154 0,'0'-21'16,"-22"21"-1,22 21 1,0 0-16,-21 0 16,21 0-16,-21 1 0,0 20 15,21-21-15,-21 21 0,21-20 0,0-1 16,-21 21-16,21-21 0,-22 0 15,1 1-15,21-1 0,0 0 0,0 0 16,0-42 15,21 0-15,-21 0-16,22-1 0,-1 1 0,-21 0 16,21-21-16,0 21 0,0-22 15,-21 22-15,21-21 0,1 21 0,-1-1 16,-21 1-16,21 0 0,0 0 15,0 0-15,0 21 16,1 0-16,-1 21 16,-21 0-16,0 0 0,0 0 15,0 1-15,0-1 0,0 21 16,0-21-16,0 22 0,0-22 0,0 21 16,0-21-16,0 0 0,0 22 15,0-22-15,0 0 0,0 0 16,0 0-16,0 1 15,0-44 1,21 1 0,-21 0-16,21 0 0,-21 0 15,0 0-15</inkml:trace>
  <inkml:trace contextRef="#ctx0" brushRef="#br0" timeOffset="19819.91">2117 2815 0,'0'0'0,"0"21"15,0 1 1,0 20-16,-22-21 0,22 0 16,-21 22-16,21-1 0,0-21 15,0 21-15,-21 1 0,21-1 0,-21 0 16,21 1-16,-21-1 0,21 0 15,0-20-15,0 20 0,0-21 0,0 0 16,0 0-16,0 1 16,0-1-16,21-21 31,-21-21-31,21-1 16,-21 1-16,0 0 0,21 0 15</inkml:trace>
  <inkml:trace contextRef="#ctx0" brushRef="#br0" timeOffset="20058.78">1947 3175 0,'0'0'0,"21"0"47,1 0-47,-1 0 15,0 0-15,0 0 0,0 0 0,0-21 16,1 21-16,-1 0 16,0 0-16,0-21 15,0 21-15</inkml:trace>
  <inkml:trace contextRef="#ctx0" brushRef="#br0" timeOffset="21092.53">2794 3239 0,'0'0'0,"21"-22"16,-21 1-16,21 0 15,-21 0-15,0 0 16,0 0 0,-21 21-16,0 0 0,0 0 0,0 0 15,-1 0-15,1 0 0,0 0 16,0 21-16,0 0 0,0-21 0,-1 21 16,1 0-16,0 22 0,0-22 15,0 0-15,21 21 0,0-21 0,-21 1 16,21 20-16,0-21 0,0 0 0,0 0 15,0 1-15,0-1 0,0 0 16,21-21-16,0 0 16,0 0-16,0 0 15,0-21-15,1 21 0,-1-21 16,0-1-16,0 1 0,0 0 16,0 0-16,1-21 0,-22 20 15,0 1-15,0 0 0,21 0 0,-21 0 16,0 0-16,21 21 0,-21-22 15,0 44 17,0-1-32,0 0 0,21 0 0,-21 0 15,0 0-15,21 1 0,-21 20 16,0-21-16,0 0 0,0 0 0,21 1 16,-21-1-16,22-21 0,-22 21 0,21-21 31,0 0-31,0 0 15,0-21 1,0 21-16,-21-21 0,0-1 16,22 1-16,-1 0 0,-21 0 0,21 0 15,0 0-15,0-1 0,-21-20 16,21 21-16,1 0 0,-1 0 0,0-1 16,0 1-16,0 0 0,0 0 15,1 21-15,-1 0 0,0 0 0,0 21 16,-21 0-1,21 0-15,-21 1 0,0-1 0,0 0 16,0 21-16,0-21 0,-21 1 16,21 20-16,-21-21 0,0 21 15,21-20-15,-21-1 0,21 0 0,-22 0 16,22 0-16,-21 0 0,21 1 16,21-44 15,1 22-31,-1-21 0,-21 0 15,21 0-15,0 0 0,0 0 0,0-1 16,1 1-16,-22 0 0,21-21 16,0 21-16,0-22 0,-21 22 0,21 0 15,0 0-15,1 0 16,-22-1-16,0 1 0,0 0 0,21 21 0,-21 21 31,0 0-15,0 1-16,0-1 0,-21 0 0,21 21 15,-22-21-15,22 22 0,0-22 16,0 0-16,0 21 0,0-20 0,0-1 16,0 0-16,0 0 0,0 0 0,0 0 15,0 1-15,22-22 0,-1 0 16,0 0-16,0 0 0,0 0 16,0 0-16,1 0 0,-1-22 15,0 22-15,0-21 0,0 0 16,0 21-16,1-21 0,-1 0 0</inkml:trace>
  <inkml:trace contextRef="#ctx0" brushRef="#br0" timeOffset="21325.39">4297 3175 0,'-21'0'15,"21"21"64,0 0-64,-22-21-15,22 22 0</inkml:trace>
  <inkml:trace contextRef="#ctx0" brushRef="#br0" timeOffset="21532.28">4191 3556 0,'0'0'0,"-21"0"0,21-21 78</inkml:trace>
  <inkml:trace contextRef="#ctx0" brushRef="#br0" timeOffset="22275.85">5884 2879 0,'0'0'15,"0"-43"1,0 22-16,0 0 0,0 0 16,0 0-16,21 0 15,1 21-15,-1-22 16,0 22-16,0 0 0,0 22 15,0-1-15,1 0 0,-1 0 0,0 21 16,0 1-16,0-1 0,0 0 16,-21 1-16,0 20 0,22-20 0,-22 20 15,0-21-15,0 22 0,0-22 0,0 22 16,0-22-16,0 0 0,0 1 16,0-1-16,-22-21 0,22 0 0,0 1 15,0-1-15,0-42 31,0-1-31,0 1 0,22-21 16,-1 0-16,-21 20 0,21-41 0,0 21 16,0-22-16,0 22 0,1-22 15,-1 1-15,0 20 0,0-20 0,0-1 16,0 1-16,22 21 0,-22-22 16,0 22-16,0-1 0,0 22 0,1-21 15,-1 21-15,0 0 0,-21-1 0,21 22 16,-21 22-1,0-1 1,0 0-16,0 0 0,0 0 16,0 0-16,0 22 0,0-22 15,0 21-15,0-21 0</inkml:trace>
  <inkml:trace contextRef="#ctx0" brushRef="#br0" timeOffset="23744.01">7006 3323 0,'0'0'0,"42"-21"15,-42 0-15,0 0 0,0 0 16,0-1-16,0 1 0,0 0 16,0 0-16,0 0 0,0-22 15,-21 22-15,21 0 0,-21 21 0,0-21 16,0 0-16,0 21 0,-1 0 15,1 0-15,-21 0 0,21 0 0,0 21 16,-22 0-16,22 0 0,0 22 16,0-22-16,0 21 0,-1-21 0,1 22 15,21-1-15,0 0 0,-21-21 0,21 22 16,0-1-16,0-21 0,0 0 16,0 1-16,0-1 0,21 0 0,0-21 15,1 0-15,20 0 0,-21 0 16,0 0-16,22 0 0,-22 0 15,21-21-15,0 0 0,-20-1 16,20 1-16,-21 0 0,0-21 0,0 21 16,1-1-16,-1-20 0,0 21 15,0-21-15,-21 20 0,0 1 0,0-21 16,0 21-16,0 0 0,0-1 0,0 1 16,0 42 15,0 1-31,0 20 15,0-21-15,0 0 0,-21 22 16,21-22-16,0 21 0,-21-21 0,21 22 16,0-22-16,0 21 0,0-21 0,0 0 15,0 1-15,0-1 16,0 0-16,21-21 0,0 0 0,0 21 16,0-21-16,1 0 0,-1 0 0,0 0 15,21 0-15,-21-21 0,22 0 16,-22 0-16,0 21 0,21-22 0,-20 1 15,20-21-15,-21 21 0,0 0 0,22-22 16,-22 22-16,-21-21 0,21 21 16,-21-22-16,21 22 0,-21 0 0,0 0 15,0 0-15,-21-1 16,0 22-16,0 0 16,-1 0-16,1 0 0,21 22 0,0-1 15,0 0 1,0 0-16,0 0 0,0 0 0,0 1 15,0 20-15,0-21 0,0 0 0,0 0 16,21 1-16,1-1 0,-22 0 16,21 0-16,-21 0 0,21 0 0,0 1 15,-21-1-15,21 0 0,0 0 0,1-21 16,-1 21-16,0-21 0,0 0 16,0 0-16,0 0 0,22 0 0,-22 0 15,0 0-15,21 0 0,-20 0 16,-1 0-16,0-21 0,21 21 0,-21-21 15,1 21-15,-1-21 0,0 0 0,21-1 16,-42 1-16,21 0 0,1 0 16,-22-21-16,21 20 0,-21-20 0,0 21 15,0 0-15,0-22 0,0 22 16,0 0-16,0 0 0,-21 21 16,-1 0-16,1 0 15,0 0-15,0 0 0,0 21 0,0 0 16,-1 0-16,1 1 0,-21-1 0,21 21 15,0-21-15,-1 0 0,1 22 16,0-22-16,21 21 0,0-21 16,0 1-16,0-1 0,0 0 0,0 0 15,21 0-15,0-21 0,1 0 16,-1 0-16,0 0 16,0 0-16,21 0 0,-20 0 0,-1-21 15,0 21-15,0-21 0,0 0 0,-21 0 16,21-1-16,1 1 0,-22 0 15,21-21-15,-21 21 0,0-1 0,21-20 16,-21 21-16,0-21 0,21 20 0,-21 1 16,0 0-16,0 0 0,0 0 15,0 42 17,0 0-32,0 0 0,0 0 15,0 22-15,0-22 0,0 21 0,0-21 16,0 22-16,0-22 0,0 21 0,0-21 15,0 1-15,0-1 0,0 0 16,0 0-16,21-21 0,0 21 0,1-21 16,-1 0-16,0 0 0,0 0 15,0 0-15,0 0 0,1 0 16,-1-21-16,21 0 0,-21 21 0,0-21 16,1 0-16,-1-1 0,0 1 0,-21 0 15,21-21-15,-21 21 0,21-1 16,-21 1-16,0 0 0,21 0 15,-21 0-15,0 42 32,0 0-32,0 0 0,0 0 15,0 1-15,0-1 0,-21 0 0,21 0 16,0 0-16,0 0 0,-21-21 16,21 22-16,0-1 0,0 0 15,21-42 32,-21 0-47</inkml:trace>
  <inkml:trace contextRef="#ctx0" brushRef="#br0" timeOffset="23919.91">8805 3027 0,'0'0'0,"21"0"78</inkml:trace>
  <inkml:trace contextRef="#ctx0" brushRef="#br0" timeOffset="24471.59">9186 2879 0,'0'0'15,"0"-21"-15,0 42 47,0 0-47,0 21 0,0-21 0,0 1 16,-21 20-16,21 0 15,-21-21-15,21 22 0,-21-1 0,0 0 16,21 1-16,-22-22 0,1 21 0,21 1 16,-21-22-16,21 0 0,-21 0 0,21 0 15,-21 0-15,21-42 47,21 0-47,0 0 16,0 0-16,0-22 0,1 22 15,-22 0-15,21 0 0,0 0 0,-21 0 16,21-1-16,0 1 0,0 0 16,1 0-16,-1 0 0,0 0 15,0 21-15,0 0 0,0 0 0,1 0 16,-1 0-16,0 0 0,-21 21 16,21-21-16,-21 21 0,21 0 15,-21 0-15,0 22 0,0-22 0,0 0 0,0 0 16,0 21-16,0-20 0,-21-1 15,0 0-15,0 0 0,0 0 0,-1 0 16,1-21-16,0 22 0,0-1 0,0-21 16,0 0-16,-22 0 0,22 0 15,0 0-15,0 0 0,0 0 16,-1 0-16,1 0 0,21-21 31,0-1-31,21 1 16,1 0-16,20 0 0,-21 0 15</inkml:trace>
  <inkml:trace contextRef="#ctx0" brushRef="#br0" timeOffset="24747.43">9842 2794 0,'0'0'0,"0"-21"0,22 0 0,-22 0 0,0-1 16,0 44-1,0-1 1,0 0-16,-22 0 0,1 21 0,21-20 16,-21 20-16,21-21 0,-21 21 15,0 1-15,0-1 0,21 0 0,-22 1 16,1-22-16,21 21 0,0 1 0,-21-22 16,0 0-16,21 21 0,0-21 15,0 1-15,21-22 16,0 0-1,0 0-15,1 0 0,-1-22 16,0 1-16,0 21 0</inkml:trace>
  <inkml:trace contextRef="#ctx0" brushRef="#br0" timeOffset="25095.3">9991 3196 0,'-22'21'16,"44"-21"15,-1 0-31,0 0 0,0 0 16,0 0-16,0 0 0,1 0 0,-1-21 15,0 21-15,0-21 16,0 21-16,0-21 0,1 0 0,-22 0 16,21-1-16,-21 1 0,0 0 15,0 0 1,-21 21-16,-1 0 0,1 0 15,0 0-15,0 0 0,0 21 0,-22 0 16,22 0-16,0 1 0,0-1 0,0 0 16,0 21-16,-1-21 0,22 22 15,0-22-15,0 0 0,0 0 0,0 0 16,0 1-16,0-1 0,22 0 0,-1-21 16,0 0-16,0 21 0,0-21 15,0 0-15,1 0 0,-1 0 16,21 0-16,-21-21 0,0 0 0,1 21 15</inkml:trace>
  <inkml:trace contextRef="#ctx0" brushRef="#br0" timeOffset="27143">10880 2985 0,'0'21'47,"0"0"-47,-22 0 0,22 21 15,-21-20-15,0-1 0,21 0 16,-21 0-16,0 0 0,21 0 0,-21 22 16,-1-22-16,22 0 0,-21-21 0,0 21 15,21 0-15,-21-21 0,0 0 31,0 0-31,21-21 16,0 0-16,0 0 0,0 0 16,0 0-16,0-1 0,21 1 0,0 0 15,-21-21-15,21 21 0,0-1 0,0 1 16,1-21-16,-1 21 0,0 21 16,0-21-16,0-1 0,0 22 0,1 0 15,-1 0-15,0 0 0,-21 22 0,21-1 16,0 0-16,-21 0 0,0 0 15,21 0-15,-21 22 0,22-22 0,-22 21 16,0-21-16,0 22 0,21-22 0,-21 0 16,0 21-16,0-20 15,21-22-15,0 21 0,0 0 0,-21 0 16,21-21-16,1 0 0,-1 0 0,0 0 16,21 0-16,-21 0 0,1 0 15,20 0-15,-21-21 0,21 0 0,1 21 16,-22-21-16,0-1 0,21 1 0,-20 0 15,-1 0-15,0-21 0,-21 20 16,21 1-16,-21 0 0,0-21 0,0 21 16,0-1-16,0 1 0,0-21 0,0 21 15,0 0-15,-21 21 16,0 0-16,0 0 16,-1 0-16,1 0 0,0 21 15,0 0-15,0 0 0,0 21 0,-1-20 16,22-1-16,-21 21 0,0-21 15,0 22-15,21-22 0,0 0 0,0 0 16,0 0-16,0 0 0,0 1 0,0-1 16,21-21-1,0 0-15,0 0 0,1 0 0,-1 0 16,0 0-16,0 0 0,0-21 0,0-1 16,1 1-16,-1 21 0,-21-42 15,21 21-15,-21 0 0,21-1 0,-21 1 16,21-21-16,-21 21 0,0 0 0,0-1 15,0 1-15,0 0 16,0 42 15,0 0-31,0 1 16,0-1-16,-21 0 0,21 0 0,0 21 16,0-20-16,0-1 0,0 0 0,0 0 15,0 0-15,0 0 0,0 1 16,21-1-16,0-21 15,1 21-15,20-21 0,-21 0 0,0 0 16,0 0-16,22 0 0,-22 0 0,0 0 16,21-21-16,-20 0 0,-1 21 15,0-22-15,0 1 0,0 0 16,0 0-16,-21 0 0,0 0 0,22-1 16,-22 1-16,0 0 0,0 0 15,0 0-15,0 0 16,0 42-1,0 0 1,0 0-16,-22 0 0,22 0 0,0 1 16,-21-1-16,21 0 0,0 0 0,0 0 15,-21 0-15,21 1 0,0-1 16,-21-21-16,21 21 0,0 0 16,0-42 15,0 0-16,21 0-15,0-1 0,-21 1 16,21 0-16,-21 0 0,22 0 0,-22-22 16,21 22-16,0 0 0,0 0 15,0 0-15,0 0 0,1-1 0,-1 1 16,0 0-16,0 21 0,0 0 0,0 0 16,1 0-16,-1 0 15,-21 21-15,21 0 0,-21 1 16,0 20-16,0-21 0,0 0 0,0 0 15,0 22-15,0-22 0,0 0 16,0 0-16,0 22 0,0-22 0,0 0 16,0 0-16,0 0 15,21-21 1,0 0 0,-21-21-16,21 0 0,1 0 15,-22 0-15,21-1 0,0 1 0,0 0 16,-21-21-16,21 21 0,0-1 15,1-20-15,-1 21 0,-21 0 0,21 0 16,0-1-16,0 22 0,-21-21 16,21 21-16,1 0 15,-22 21 1,0 1-16,0-1 0,0 0 16,0 0-16,0 0 0,0 22 15,0-22-15,0 0 0,0 0 0,0 0 16,0 0-16,0 1 0,0-1 0,0 0 15,0 0-15,0 0 0,0 0 16,21-21-16,0 22 0,0-22 16,0 0-16,0 0 0,1 0 0,-1 0 15,21 0-15,-21 0 0,0 0 16,1-22-16,-1 1 0,21 0 16,-21 0-16,0 0 0,1 0 0,-1-1 15,0 1-15,-21 0 0,0-21 16,21 21-16,-21-1 0,0 1 0,0 0 15,0 0-15,0 0 0,0 0 0,-21 21 16,0 0-16,0 0 16,-1 21-16,1 0 15,0 0-15,0 0 0,21 0 0,0 22 16,0-22-16,0 0 0,0 21 16,0-20-16,0-1 0,0 0 0,0 0 15,0 0-15,0 0 0,21 1 16,0-22-16,0 0 15,1 0-15,-1 0 0,0 0 16,0 0-16,0 0 0,0 0 0,1 0 16,20 0-16,-21-22 0,0 1 0,0 0 15</inkml:trace>
  <inkml:trace contextRef="#ctx0" brushRef="#br0" timeOffset="27398.85">13949 3196 0,'-21'21'0,"21"1"16,21-22 15,0 0-15,0 0-16,0 0 15,0 0 1</inkml:trace>
  <inkml:trace contextRef="#ctx0" brushRef="#br0" timeOffset="27558.76">13864 3387 0,'0'0'0,"-21"0"0,21 21 15,0 0-15,21-21 16,0 0-16,0 0 16,1 0-16,-1 0 15,0 0-15,0 0 0,-21-21 16,21 21-16,0-21 16</inkml:trace>
  <inkml:trace contextRef="#ctx0" brushRef="#br0" timeOffset="28343.31">14922 3069 0,'0'0'0,"0"-42"16,0 21-16,0 0 16,0-1-1,-21 44 1,21-1-16,0 0 15,-21 0-15,21 21 0,0-20 16,0 20-16,0 0 0,-21-21 0,21 22 16,-21-22-16,21 21 0,-21-21 0,21 22 15,0-22-15,0 0 0,-22 0 16,22 0-16,-21-21 0,21-21 47,0 0-47,0 0 0,0 0 15,0 0-15,0-1 0,0-20 0,21 21 16,1-21-16,-1 20 0,0-20 16,21 0-16,-21 21 0,22-22 0,-22 22 15,21-21-15,1 21 0,-1-1 0,21 22 16,-20-21-16,-1 21 0,0 0 16,-20 0-16,20 0 0,-21 21 0,0 1 15,0-1-15,1 0 0,-1 0 0,-21 0 16,0 0-16,0 22 0,0-22 15,0 0-15,0 21 0,0-20 0,0-1 16,0 21-16,0-21 0,-21 0 16,21 1-16,-22-1 0,22 0 15,-21-21-15,21 21 16,0-42 15,21 0-15,-21 0-16,22-1 0</inkml:trace>
  <inkml:trace contextRef="#ctx0" brushRef="#br0" timeOffset="28743.36">15811 3217 0,'0'0'0,"0"22"16,22-22-1,-1 0 1,0 0-16,0 0 16,0-22-16,0 22 0,1-21 0,-1 21 15,21-21-15,-21 0 0,0 21 16,1-21-16,-1 0 0,0 21 0,-21-22 16,0 1-16,21 0 0,-21 0 15,0 0-15,0 0 16,0-1-16,-21 22 15,0 0-15,0 0 0,-1 0 0,1 0 16,0 22-16,0-1 0,0 0 16,0 0-16,-1 0 0,1 0 0,0 1 15,0 20-15,21-21 0,-21 0 0,0 22 16,21-22-16,-22 0 0,22 21 16,0-21-16,0 1 0,0-1 0,0 0 15,0 0-15,43-21 31,-22 0-31,0 0 0,21-21 16,-20 21-16</inkml:trace>
  <inkml:trace contextRef="#ctx0" brushRef="#br0" timeOffset="29335.53">16531 3069 0,'0'0'0,"-21"21"47,21 1-47,-21-1 0,21 0 15,-21 0-15,21 0 16,-22 0-16,22 1 0,0-1 0,0 21 16,-21-21-16,21 0 0,-21 1 0,21-1 15,0 0-15,0 0 16,21-21 15,0-21-31,-21 0 16,22 21-16,-1-21 0,-21-1 0,21-20 15,0 21-15,0 0 0,-21 0 0,21-1 16,1 1-16,-1 0 0,-21 0 16,21 0-16,0 21 15,-21 21 1,0 0-1,0 0-15,0 0 0,0 1 0,0-1 16,0 21-16,0-21 0,0 0 0,0 1 16,0-1-16,0 0 0,21-21 15,0 21-15,1-21 0,-1 0 16,-21 21-16,21-21 0,0 0 0,0 0 16,0 0-16,1 0 0,-1-21 15,0 0-15,0 21 0,-21-21 0,21 0 16,0-1-16,1 1 0,-22-21 0,0 21 15,21-22-15,-21 22 0,0 0 16,0-21-16,0 21 0,0-1 0,0 1 16,0 0-16,0 0 0,-21 21 15,-1-21-15,1 21 16,0 0 0,21 21-16,0 0 15</inkml:trace>
  <inkml:trace contextRef="#ctx0" brushRef="#br0" timeOffset="29815.6">17547 2752 0,'0'0'0,"0"-21"16,21 42 15,-21 21-31,0-21 16,21 22-16,1-22 0,-22 21 0,0 0 16,21 1-16,-21-1 0,0 0 15,0 1-15,0-1 0,0 0 16,0-20-16,0 20 0,0 0 0,0-21 0,0 1 15,-21-1-15,21 0 0,-22 0 16,22 0-16,-21-21 16,21-21-1,0 0 1,0 0-16,21 0 0,-21-1 0,22-20 16,-1 21-16,0-21 0,0-1 0,0 22 15,0-21-15,22-1 0,-22 1 16,0 0-16,0-1 0,22 1 0,-22 0 15,0-1-15,0 1 0,0 21 0,0 0 16,-21 0-16,0-1 0,22 22 16,-1 0-1,-21 22 1,0-1-16,0 0 16,0 0-16,0 0 0,0 0 15</inkml:trace>
  <inkml:trace contextRef="#ctx0" brushRef="#br0" timeOffset="31283.97">18330 3196 0,'0'0'0,"21"0"16,1 0-16,-1-21 16,-21 0-16,21 21 0,-21-21 15,0 0-15,21 21 0,-21-22 16,21 1-16,-21 0 0,0 0 0,0 0 15,0 0-15,0-1 0,0 1 16,-21 21-16,0 0 0,0 0 16,0 0-16,-22 0 0,22 0 0,0 21 15,-21-21-15,20 22 0,-20 20 0,21-21 16,0 0-16,0 22 0,-22-22 16,43 21-16,-21-21 0,21 22 0,-21-22 15,21 0-15,0 0 0,0 0 0,0 0 16,21 1-1,0-22-15,0 0 16,1 0-16,-1 0 0,0-22 0,0 22 16,21-21-16,-20 0 0,-1 0 15,0 0-15,0 0 0,21-1 0,-20-20 16,-1 21-16,0 0 0,0-22 16,0 22-16,0 0 0,-21-21 0,0 21 15,22-1-15,-22 1 0,0 42 31,-22 1-31,22-1 16,-21 0-16,21 0 0,0 21 16,0-20-16,0 20 0,0-21 15,0 0-15,0 0 0,0 22 0,0-22 16,0 0-16,0 0 0,21 0 16,1-21-16,-1 0 0,0 0 15,0 0-15,0 0 0,0 0 0,1 0 16,-1 0-16,0-21 0,0 21 0,21-21 15,-20 0-15,-1 0 0,0-22 16,0 22-16,0-21 0,0 0 0,1 20 16,-1-41-16,0 21 0,0-1 15,0-20-15,-21 20 0,21-20 0,1-1 16,-22 22-16,0-21 0,0 20 0,0 1 16,0 21-16,0 0 15,0-1-15,-22 44 16,22-1-16,-21 21 15,0 0-15,0 1 0,0 20 0,0-20 16,21 20-16,-22-21 0,1 22 0,21-22 16,-21 22-16,21-22 0,0 0 15,0 1-15,0-1 0,0 0 0,0-20 16,0 20-16,0-21 0,0 0 0,0 0 16,0 1-16,21-22 15,0 0-15,1 0 0,-1 0 16,0 0-16,0 0 0,0 0 15,0-22-15,1 22 0,-1-21 16,0 0-16,0 0 0,0 0 0,0 0 16,1-22-16,-1 22 0,0 0 15,0 0-15,0 21 0,-21-21 0,0-1 16,21 22-16,-21 22 31,0-1-31,0 0 0,0 21 16,0-21-16,0 1 0,0-1 0,0 0 15,0 21-15,0-21 0,0 1 16,0-1-16,0 0 16,0 0-16,22-21 15,-1 0-15,0 0 16,0 0-16,0 0 0,0-21 0,1 21 16,-1-21-16,0 0 0,0-1 0,0 1 15,0 0-15,1 0 0,-1 0 16,0-22-16,0 22 0,0 0 0,-21 0 15,21 0-15,1 0 0,-1 21 16,-21-22-16,0 44 31,0-1-15,0 0-16,0 0 0,0 0 0,0 0 16,0 1-16,0-1 0,0 0 15,0 0-15,0 0 0,0 0 16,0 1-16,21-22 0,0 21 0,-21 0 15,21-21-15,0 21 0,1-21 0,-1 0 16,0 0-16,0 0 0,0 0 16,0 0-16,1 0 0,-1 0 0,21-21 15,-21 21-15,0-21 0,22 0 0,-22-1 16,0 1-16,0 0 0,0-21 16,1 21-16,-1-22 0,0 22 15,0-21-15,-21 21 0,0-22 0,0 22 0,0 0 16,0 0-16,-21 21 15,0 0 1,0 0-16,-1 21 0,1 0 0,0 0 16,0 22-16,21-22 0,0 0 15,-21 21-15,21-21 0,0 22 0,0-22 16,0 0-16,0 0 0,0 0 0,0 1 16,21-1-16,0-21 0,0 21 15,0-21-15,1 0 0,-1 0 16,0 0-16,0 0 0,0 0 0,0 0 15,1 0-15,-1-21 0,0 0 16,0 21-16,0-22 0,0 1 0,1 0 16,-1 0-16,0 0 0,0-22 15,0 22-15,0 0 0,1 0 16</inkml:trace>
  <inkml:trace contextRef="#ctx0" brushRef="#br0" timeOffset="31518.94">21061 3048 0,'0'0'0,"-21"42"0,21-63 31,0 42 16,0 1-31,0-1-16</inkml:trace>
  <inkml:trace contextRef="#ctx0" brushRef="#br0" timeOffset="31759.4">21082 3514 0,'0'0'0,"-21"0"16,0 21-16,21 0 16,-22 0-16,1-21 0,21 21 15,-21 1-15,0-22 0,21 21 16,-21 0-16,0 0 0,-1 0 0,1 0 15,0 1-15,0-1 0,0-21 16,0 21-16,-22 0 0,22 0 0,-21-21 16,-1 21-16</inkml:trace>
  <inkml:trace contextRef="#ctx0" brushRef="#br1" timeOffset="37973.69">10499 4847 0,'0'21'15,"0"1"-15,0-1 16,0 0-16,0 0 16,0 0-1,0-42 32,0 0-47,21 21 16,0-21-16,-21 0 0,21-1 15,-21 1-15,0 0 0,0 0 16,0 0-16,0 0 0,0-1 0,0 1 16,0 0-16,-21 0 0,0 21 15,21-21-15,-21 0 0,-1 21 0,-20 0 16,21-22-16,0 22 0,-22 0 0,22 0 16,-21 0-16,21 0 0,-22 22 15,1-1-15,21 0 0,-21-21 0,20 42 16,-20-21-16,21 1 0,0 20 15,0 0-15,-1-21 0,1 22 16,0-1-16,0 0 0,21 1 0,0-22 16,0 21-16,-21 1 0,21-22 0,0 21 15,0-21-15,0 0 0,21 1 16,-21-1-16,21 0 0,0-21 0,22 21 16,-22-21-16,0 0 0,0 0 0,21 0 15,1 0-15,-22-21 0,21 21 16,1-21-16,-22 0 0,21-1 0,-21 1 15,22 0-15,-22 0 0,21-21 0,-21 20 16,22-20-16,-22 21 0,0-21 16,0-1-16,0 22 0,-21-21 15,0-1-15,21 22 0,-21 0 0,22-21 16,-22 21-16,0-1 16,0 44 15,0-1-31,-22 0 0,22 0 15,0 21-15,-21 1 0,21-22 0,0 21 16,0 1-16,0-22 0,0 21 0,0 0 16,0-20-16,0-1 0,0 21 15,0-21-15,21 0 0,1 1 0,-22-1 16,21 0-16,0 0 0,0-21 0,0 21 16,0-21-16,1 0 15,-1 0-15,0 0 0,21 0 0,-21 0 16,1 0-16,20 0 0,-21-21 0,21 0 15</inkml:trace>
  <inkml:trace contextRef="#ctx0" brushRef="#br1" timeOffset="38146.6">11896 4890 0,'0'0'15</inkml:trace>
  <inkml:trace contextRef="#ctx0" brushRef="#br1" timeOffset="38299.51">11790 4953 0,'0'0'0,"42"0"16,-21 0-1,0 0-15,1 0 0,-1-21 16,0 21-16,0 0 0,0 0 0,0 0 15,1 0-15,-1 0 0,0 0 16,0 0-16,0 0 0,0 0 0,1 0 16,-44 0 31</inkml:trace>
  <inkml:trace contextRef="#ctx0" brushRef="#br1" timeOffset="38503.39">11790 5165 0,'0'0'0,"0"21"0,0 0 0,21-21 32,0 0-17,0 0-15,0 0 16,1 0-16,-1 0 0,0 0 0,0 0 15,0-21-15,0 21 16,1-21-16,-1 21 0,0 0 0,-21-21 16</inkml:trace>
  <inkml:trace contextRef="#ctx0" brushRef="#br1" timeOffset="39489.87">13420 4593 0,'-22'0'15,"1"0"64,21-21 61,21 21-109,1 0-15,20 0-16,-21 0 0,0 0 0,22-21 16,-22 21-16,21 0 0,-21 0 15,22 0-15,-22 0 0,0 0 0,21 0 16,-21 0-16,1 0 0,-1 0 16,0 0-16,0 0 0,-21 21 31,-21-21-31,0 0 0,-22 0 15,22 0-15,0 0 0,0 0 16</inkml:trace>
  <inkml:trace contextRef="#ctx0" brushRef="#br1" timeOffset="40031.08">13420 4572 0,'0'0'0,"21"0"16,-42 0-1,21 21-15,0 0 16,-22 1-16,1-1 16,0 0-16,21 0 0,-21 0 0,0 0 15,0 1-15,21-1 0,-22 0 0,1 0 16,0 0-16,0 0 0,0 1 16,21-1-16,-21-21 0,-1 0 15,22-21 16,22 21-15,-1 0-16,0-22 0,0 22 16,0-21-16,0 21 0,1 0 15,-1-21-15,0 0 0,21 21 0,-21 0 16,22 0-16,-22 0 0,21 0 16,-21 0-16,22 0 0,-22 0 0,0 21 15,21-21-15,-20 21 0,-1 0 0,0 1 16,0-1-16,0 21 15,-21-21-15,0 0 0,0 1 0,0-1 16,0 0-16,0 0 0,0 0 0,-21 0 16,0 1-16,0-1 0,0 0 15,-1 0-15,-20-21 0,21 21 0,0-21 16,-22 0-16,22 21 0,0-21 16,-21 0-16,21 0 0,-1 0 15,1 0-15,0 0 0,-21 0 0,21 0 16,-1-21-16,-20 21 0,21-21 15,0 21 1,21-21-16,-21 21 16,-1 0-1,1-21-15</inkml:trace>
  <inkml:trace contextRef="#ctx0" brushRef="#br1" timeOffset="40077.07">13398 5122 0,'64'0'15</inkml:trace>
  <inkml:trace contextRef="#ctx0" brushRef="#br1" timeOffset="40574.78">14118 4953 0,'0'21'0,"0"0"16,0 1-16,0-1 0,-21 0 0,21 0 15,-21 0-15,21 0 0,0 1 0,0-1 16,0 0-16,0 0 0,21 0 15,0-21-15,0 0 0,0 0 16,1 0-16,-1 0 0,0 0 0,0 0 16,0 0-16,0-21 0,1 21 15,-1-21-15,0 0 0,0 21 0,21-21 16,-42-1-16,22 1 0,-1 0 0,0 0 16,-21-21-16,0 20 15,21-20-15,-21 21 0,0-21 0,0-1 16,0 1-16,0 21 0,0 0 0,0-22 15,0 22-15,-21 0 0,0 21 16,21-21-16,-21 21 0,-1 0 0,1 0 16,0 0-16,0 0 0,0 0 0,0 0 15,-1 21-15,1-21 0,0 21 16,0 0-16,21 0 0,0 1 0,0-1 16,-42 0-16</inkml:trace>
  <inkml:trace contextRef="#ctx0" brushRef="#br1" timeOffset="40606.76">14393 4953 0,'0'0'15,"21"0"-15,1 0 0</inkml:trace>
  <inkml:trace contextRef="#ctx0" brushRef="#br1" timeOffset="41127.47">14965 4678 0,'0'0'0,"0"-21"0,-21 0 0,-1-1 15,1 22 1,0 0-16,0 0 16,0 22-1,21-1-15,-21-21 0,-1 21 0,22 0 16,-21 21-16,0-20 0,21-1 16,-21 21-16,21-21 0,-21 22 0,21-22 15,0 21-15,-21-21 0,21 22 0,0-22 16,0 0-16,0 0 0,0 0 15,0 0-15,0 1 0,0-1 16,21-21-16,-21 21 0,21-21 0,0 0 16,0 0-16,0 0 15,1 0-15,-1 0 0,0 0 0,0-21 16,21 0-16,-20 21 0,-1-22 0,0 1 16,0 21-16,21-21 15,-20 0-15,-1-21 0,0 20 0,0 1 16,-21-21-16,0 21 0,21-22 0,-21 1 15,0 21-15,0-21 0,0 20 16,0 1-16,0 0 0,-21 0 0,0 0 16,0 21-16,0-21 0,-1 21 0,1 0 15,0 0-15,-21 0 0,21 0 16,-1 0-16,1 0 0,-21 21 0,21-21 16,0 21-16,21 0 0,-22-21 15,1 21-15,0 0 0,21 1 0,-21-1 16,21 0-16,0 0 0,0 0 15,0 0-15,21-21 16,0 0-16,0 0 16</inkml:trace>
  <inkml:trace contextRef="#ctx0" brushRef="#br1" timeOffset="41295.37">15811 4805 0,'-21'-21'0</inkml:trace>
  <inkml:trace contextRef="#ctx0" brushRef="#br1" timeOffset="41463.26">15769 4974 0,'0'21'16</inkml:trace>
  <inkml:trace contextRef="#ctx0" brushRef="#br1" timeOffset="41743.11">15748 5186 0,'0'21'31,"21"-21"-31,0 0 16,-21 21-16,0 0 0,0 1 16,21-22-16,-21 21 0,0 0 15,0 0-15,43-21 16,20 21-16,-63 0 0,-21 1 0,-21-1 15,-22-21-15,22 21 0,0 0 0,-1-21 16</inkml:trace>
  <inkml:trace contextRef="#ctx0" brushRef="#br1" timeOffset="41831.06">14986 5652 0,'0'-22'0</inkml:trace>
  <inkml:trace contextRef="#ctx0" brushRef="#br1" timeOffset="43607.56">15769 4805 0,'0'21'31,"0"0"-15,0 0-16,0 1 0,-21-1 16,21 0-16,0 0 15,0 0-15,0 0 16,21-21-1,0 0 1,-21-21-16,21 21 16,-21-21-16,22 0 0,-22 0 15,0 0-15,0-1 16,0 1-16,0 0 0,0 0 16,-22 21 15,1 0-16,21 21-15,-21 0 16,21 0-16,0 1 16,-21-22-16,21 21 0,0 0 31</inkml:trace>
  <inkml:trace contextRef="#ctx0" brushRef="#br1" timeOffset="52630.96">10329 6392 0,'0'0'0,"21"0"16,-21-21-16,22 21 47,-1 0-16,0 0-15,-21-21-1,21 21-15,-21-21 16,0 0-16,0 0 15,0-1-15,0 1 16,0 0 0,0 0-16,-21 21 15,21-21-15,-21 21 0,0 0 16,-1 0-16,1 0 0,0 0 16,0 0-16,0 0 0,0 0 0,-1 21 15,1 0-15,0-21 0,-21 21 16,21 0-16,-1 1 0,1 20 0,0-21 15,0 0-15,-21 22 0,20-1 0,1-21 16,21 21-16,-21-20 0,21 20 16,-21 0-16,21-21 0,0 1 15,0 20-15,0-21 0,0 0 0,0 0 16,0 1-16,21-22 0,0 21 16,0-21-16,1 21 0,-1-21 15,0 0-15,0 0 0,21 0 0,-20 0 16,-1 0-16,0-21 0,0 0 15,21 21-15,-20-22 0,-1 1 0,0 0 16,0 0-16,-21-21 0,21 20 0,0-20 16,1 21-16,-22-21 0,0 20 15,21-20-15,0 21 0,-21-21 0,21 20 16,-21 1-16,0 0 0,0 0 16,0 0-1,0 42 16,0 0-31,0 0 0,0 0 0,0 1 16,0-1-16,0 21 0,0-21 0,0 0 16,0 22-16,0-22 0,0 21 15,0-21-15,0 1 0,0-1 0,0 0 16,0 21-16,0-21 0,0 1 16,0-1-16,21-21 0,0 21 15,1-21-15,-1 0 0,0 0 16,0 0-16,0 0 0,0 0 15,1 0-15,-1 0 16,0 0-16,0-21 0,0 0 0,0-1 16</inkml:trace>
  <inkml:trace contextRef="#ctx0" brushRef="#br1" timeOffset="53031.73">11388 6435 0,'0'0'0,"-22"0"0,44 0 62,-1 0-62,0 0 0,0 0 0,0 0 16,0 0-16,1 0 0,-1 0 16,0 0-1,0 0-15,0 0 16,0 0-16,1 0 15</inkml:trace>
  <inkml:trace contextRef="#ctx0" brushRef="#br1" timeOffset="53307.55">11388 6625 0,'21'0'47,"0"0"-47,0 0 0,0 0 15,0 0-15,1 0 0,-1 0 16,0 0-16,0 0 31,0 0 1</inkml:trace>
  <inkml:trace contextRef="#ctx0" brushRef="#br1" timeOffset="53991.23">12742 6287 0,'0'0'0,"0"-22"15,0 1 1,0 0 0,-21 21-1,0 0 1,21 21-1,0 0-15,0 1 0,-21-1 16,21 21-16,0-21 0,-21 22 0,21-1 16,0 0-16,0 1 0,-22-1 15,22 0-15,-21-21 0,21 22 16,0-1-16,0-21 0,0 0 0,0 22 16,0-22-16,0 0 0,0 0 15,21-21 16,-21-21-31,22 21 0,-22-21 16,21 0-16</inkml:trace>
  <inkml:trace contextRef="#ctx0" brushRef="#br1" timeOffset="54467.14">13144 6371 0,'0'0'0,"0"-21"0,0 0 16,-21 21 0,0 0-16,0 0 15,0 0-15,21 21 0,-21-21 16,21 21-16,-22 0 0,1 1 16,21 20-16,0-21 0,-21 0 0,21 22 15,-21-22-15,21 21 0,0 0 16,0-20-16,0 20 0,0-21 0,0 0 15,0 0-15,0 1 0,0-1 0,21 0 16,0-21-16,0 21 0,1-21 16,20 0-16,-21 0 0,21 0 15,-20 0-15,20 0 0,-21 0 0,0-21 16,22 21-16,-22-21 0,0 0 0,0 21 16,0-22-16,0 1 0,1 0 15,-22 0-15,0-21 0,21 20 16,-21 1-16,0-21 0,0 0 0,0 20 0,0-20 15,0 21-15,0 0 0,-21 0 16,-1-1-16,1 1 0,0 0 0,0 21 16,0 0-16,0 0 0,-1 0 15,-20 0-15,21 0 0,0 0 0,0 21 16,-22 0-16,22-21 0,0 22 16,21-1-16,0 0 0,0 0 15,0 0-15,0 0 0,0 1 0,0-1 16,21-21-16,0 21 0</inkml:trace>
  <inkml:trace contextRef="#ctx0" brushRef="#br1" timeOffset="54942.86">13949 6350 0,'0'0'0,"-21"-21"16,-1 21-16,1 0 16,0 0-16,0 0 0,0 0 15,0 0-15,-1 21 0,1 0 0,0 0 16,21 22-16,-21-22 0,0 0 0,21 21 16,-21-20-16,21 20 0,0-21 15,0 0-15,0 22 0,0-22 0,0 0 16,0 0-16,0 0 0,0 0 15,0 1-15,21-22 0,0 21 0,0-21 16,0 0-16,0 0 0,1 0 0,-1 0 16,0 0-16,21 0 0,-21 0 15,1 0-15,-1-21 0,0 21 16,0-22-16,0 1 0,0 0 0,1 0 16,-22 0-16,0 0 0,21-22 0,-21 22 15,0 0-15,0-21 0,0 20 16,0-20-16,0 21 0,0 0 0,0 0 15,-21-1-15,21 1 0,-22 21 16,1 0-16,0-21 0,0 21 0,0 0 16,0 0-16,-1 0 0,1 21 0,0-21 15,21 21-15,-21 1 0,21-1 16,-21-21-16,21 21 0,0 0 16,0 0-16,0 0 0,0 1 15</inkml:trace>
  <inkml:trace contextRef="#ctx0" brushRef="#br1" timeOffset="55468.1">14563 6329 0,'0'0'0,"-22"0"16,1 0-16,0 0 0,21 21 15,-21 0-15,0 0 16,0 1-16,21-1 0,-22 0 0,22 0 16,0 0-16,-21 0 0,21 1 0,-21-1 15,21 21-15,0-21 0,0 0 16,0 1-16,0-1 0,0 0 0,0 0 15,0 0-15,0 0 16,21-21-16,0 0 16,1 0-16,-1 0 0,0 0 0,0 0 15,0 0-15,0 0 0,1 0 0,-1 0 16,-21-21-16,21 21 0,0-21 16,0 0-16,0 0 0,1 0 0,-22-1 15,0 1-15,21 0 0,-21 0 0,21-21 16,-21 20-16,0-20 0,0 21 15,0 0-15,0-22 0,0 22 0,0 0 16,-21 0-16,0 21 0,-1-21 16,1 21-16,0-21 0,0 21 0,0 0 15,0 0-15,-1 0 0,1 0 0,0 0 16,21 21-16,-21 0 16,21 0-16,0 0 15,0 0-15,0 1 0,0-1 16,21 0-16,0-21 0,0 21 0</inkml:trace>
  <inkml:trace contextRef="#ctx0" brushRef="#br1" timeOffset="55753.94">15240 6435 0,'0'-21'31,"0"42"31,0 0-46,0 0-16,0 0 0</inkml:trace>
  <inkml:trace contextRef="#ctx0" brushRef="#br1" timeOffset="56023.78">15219 6837 0,'0'21'0,"0"0"16,0 0 15,-21 1-15,-1-22-1,1 21-15,0 0 0,-21-21 0,21 21 16,-22-21-16,22 21 0,-21 0 0,-1-21 16,1 22-16,0-22 0,-1 21 15,22 0-15</inkml:trace>
  <inkml:trace contextRef="#ctx0" brushRef="#br1" timeOffset="64659.5">10308 7176 0,'0'0'0,"-21"0"0,0 0 15,0 0 1,21-22-1,-22 22 1,1 0 0,21 22 62,21-1-47,1-21-31,-1 0 0,0 21 16,0-21-16,0 0 15,0 0-15,1 0 0,-1 0 0,21 0 16,-21 0-16,0 21 0,22-21 16,-22 0-16,21 0 0,1 0 0,-1 0 15,-21 0-15,21 0 0,1 0 0,20 0 16,-20 0-16,-1 0 0,21 0 15,-20 0-15,20 0 0,1 21 0,-1-21 16,1 0-16,20 0 0,-20 0 16,-1 0-16,22 0 0,-21 0 15,20 0-15,-20 0 0,20 0 0,1 0 16,-21 0-16,20 0 0,1 0 16,-22 0-16,22 0 0,-21 0 0,-1 21 15,22-21-15,-1 0 0,1 0 0,0 0 16,-1 0-16,1 0 0,0 0 15,21 0-15,-22 22 0,1-22 0,0 0 16,-1 0-16,-20 0 0,20 21 16,-20-21-16,-1 0 0,1 0 0,-22 0 15,22 0-15,-22 21 0,0-21 0,1 0 16,-1 0-16,-21 0 0,22 0 16,-22 0-16,0 0 0,0 0 0,0 0 15,0 0 1,-42 0 31,0 0-47,0 0 0,0 0 15,0 0-15,-22 0 0,1-21 0,0 21 16</inkml:trace>
  <inkml:trace contextRef="#ctx0" brushRef="#br1" timeOffset="65323.21">10710 7387 0,'-21'0'0,"0"0"15,0 0-15,0 0 0,-1 0 16,1 0-16,42 21 47,1-21-32,-1 0-15,0 0 0,21 0 0,1 0 16,-1 0-16,21 22 0,1-22 0,-1 0 16,22 0-16,0 0 0,-1 0 15,1 0-15,0 21 0,21-21 16,-1 0-16,1 0 0,0 0 0,21 21 15,-21-21-15,0 0 0,0 0 16,21 21-16,-22-21 0,1 0 0,21 0 16,-21 0-16,0 0 0,21 0 15,-21 21-15,-22-21 0,22 0 0,0 0 16,-21 0-16,21 0 0,-22 0 0,1 0 16,0 21-16,-1-21 0,1 0 15,0 0-15,-22 0 0,1 0 0,-22 0 16,0 0-16,1 0 0,-22 22 0,0-22 15,0 0-15,0 0 0,0 0 16,-42 0 31,0 0-47,0 0 16,0 0-1,0 0-15</inkml:trace>
  <inkml:trace contextRef="#ctx0" brushRef="#br1" timeOffset="67095.71">16425 6985 0,'0'0'0,"0"-21"16,0 0-1,0 0-15,0-1 16,21 1-16,1 0 0,-1 0 16,-21 0-1,0 0-15,21 21 0,-21-22 0,21 1 16,-21 0-16,0 0 0,0 42 62,-21 0-62,0 22 0,21-22 16,-21 0-16,-1 21 0,22-21 0,-21 22 16,0-1-16,0-21 0,21 22 15,-21-1-15,0 0 0,-1 1 0,1-1 16,0 21-16,0-20 16,0-1-16,0-21 0,-1 22 0,1-1 15,0-21-15,0 0 0,0 0 0,0 1 16,-1-1-16,22 0 0,-21-21 15,0 0-15,0 0 16,0 0-16,0 0 0,-1 0 16,22-21-16,-21 0 0,21-1 15,0 1-15,-21 0 0,21 0 0,-21-21 16,21 20-16,0-20 0,0 0 16,0 21-16,0-22 0,0 22 0,0-21 15,0 21-15,0-1 0,21 1 16,0 0-16,-21 0 15,21 21-15,1 0 0,-1 0 16,-21 21 0,21 0-16,0 0 0,-21 1 0,0-1 15,21 0-15,-21 21 0,21-21 0,-21 1 16,22 20-16,-1-21 0,-21 0 16,21 22-16,0-22 0,0 0 0,0 0 15,1 0-15,-1 0 0,0-21 16,21 22-16,-21-1 0,22-21 0,-22 0 15,21 0-15,1 0 0,-1 0 0,0 0 16,1 0-16,-1 0 16,0 0-16,-21 0 0,22-21 0,-22-1 15,21 1-15,-21 0 0,1 0 0,-1 0 16,0 0-16,0-1 0,0-20 16,0 21-16,1-21 0,-22 20 0,0 1 15,0-21-15,0 21 0,0 0 16,0-1-16,0 1 0,0 0 15,0 0-15,-22 21 0,1 0 16,0 0-16,0 0 0,0 0 16,0 0-16,-1 21 0,1 0 0,0 0 15,0 1-15,0-1 0,0 0 16,-1 0-16,1 21 0,0-20 16,21-1-16,-21 0 0,21 21 0,0-21 15,-21 1-15,21-1 0,0 0 16,0 0-16,0 0 0,21-21 15,0 0-15,0 0 0,-21 21 0,21-21 16,1 0-16,-1 0 0,0 0 16,0-21-16,0 21 0,0-21 0,1 0 15,-1 0-15,0 0 0,0-1 16,0 1-16,0-21 0,-21 21 0,22 0 16,-1-22-16,-21 22 0,0 0 0,21-21 15,0 20-15,-21 1 16,0 0-16,0 0 15,0 42 17,-21 0-32,21 0 0,-21 1 15,21-1-15,0 0 0,0 21 16,0-21-16,0 22 0,0-22 0,0 0 16,0 21-16,0-20 0,0-1 0,0 0 15,0 0-15,0 0 0,0 0 16,21 1-16,0-22 0,0 0 15,0 0-15,1 0 0,-1 0 16,0 0-16,21 0 0,-21-22 0,1 22 16,-1-21-16,0 0 0,21 0 15,-21-21-15,1 20 0,-1-20 16,0 21-16,0-21 0,0-1 0,0 1 16,1 0-16,-1-1 0,0 1 0,0 0 15,-21 20-15,21-20 0,0 0 16,1 21-16,-22-22 0,0 22 0,21 0 15,-21 0-15,0 0 0,0-1 16,0 1-16,-21 42 31,21 1-31,-22-1 0,22 0 16,-21 21-16,0-21 0,21 22 0,-21-22 16,21 21-16,-21 1 0,0-22 15,21 21-15,-22 0 0,1 1 16,21-1-16,0 0 0,-21-20 0,0 20 15,21 0-15,0-21 0,0 1 16,0 20-16,0-21 0,0 0 16,0 0-16,21-21 0,-21 22 15,21-22-15,0 0 0,1 0 16,-1 0-16,0 0 0,0 0 16,0 0-16,-21-22 0,21 22 15,1-21-15,-22 0 0,21 21 0,-21-21 16,21 0-16,-21 0 0,0-1 0</inkml:trace>
  <inkml:trace contextRef="#ctx0" brushRef="#br1" timeOffset="67378.53">17357 7070 0,'0'0'0,"-22"0"0,44 0 32,20 0-32,-21 0 0,0 0 15,0 0-15,22 0 16,-22 0-16,21 0 0,-21 0 0,1 0 16,-1 0-16,0 0 0,0 0 0,0 0 15</inkml:trace>
  <inkml:trace contextRef="#ctx0" brushRef="#br1" timeOffset="67799.3">17801 7324 0,'21'0'15,"0"0"1,1 0-16,-1 0 16,0 0-16,0-21 15,0-1-15,0 22 16,-21-21-16,22 0 0,-22 0 15,0 0-15,0 0 16,0-1 0,-22 22-16,1 0 15,0 0-15,0 0 0,0 0 16,0 0-16,-1 22 16,22-1-16,-21-21 0,21 21 0,-21 0 15,21 0-15,0 0 0,0 22 0,0-22 16,0 0-16,0 0 0,0 0 15,0 1-15,0-1 0,0 0 16,0 0-16,21 0 16,0-21-16,1 0 15,-1 0-15,0 0 16,0 0-16,0-21 16</inkml:trace>
  <inkml:trace contextRef="#ctx0" brushRef="#br1" timeOffset="68285.53">18415 7197 0,'0'-21'16,"0"-1"-16,0 1 0,-21 21 16,0 0-1,-1 0-15,1 0 0,0 0 0,0 0 16,0 21-16,0 1 0,-1-22 15,22 21-15,-21 0 0,21 0 16,-21-21-16,21 21 0,0 0 0,0 1 16,0-1-16,0 0 15,0 0-15,0 0 16,21-21 0,0 21-16,1-21 15,-1 0-15,0 22 0,0-22 16,0 0-16,0 21 15,1-21-15,-1 21 16,0 0 0,-21 0-16,-21 0 15,0-21-15,-1 22 16,1-22-16,0 0 0,0 0 0,0 21 16,0-21-16,-1 0 0,1 0 15,0 0-15,0 0 0,0 0 0,0 0 16,-1 0-16,1 0 0,0 0 31,21-21-15,0-1-1,0 1-15,21 21 0,0-21 16</inkml:trace>
  <inkml:trace contextRef="#ctx0" brushRef="#br1" timeOffset="68691.42">18859 6795 0,'0'0'0,"0"21"46,-21 0-30,21 0-16,0 0 0,-21 0 16,0 1-16,0-1 0,21 21 0,-21-21 15,-1 22-15,1-1 0,21 0 16,-21-21-16,0 22 0,0-1 0,21 0 16,-21-20-16,21 20 0,-22-21 0,1 21 15,21-20-15,0-1 0,0 0 16,0 0-16,0 0 0,0 0 0,0 1 15,21-22 1,1 0 0,-1 0-16,0 0 0,0 0 15,0 0-15,0 0 0,1-22 16,-1 22-16,-21-21 16,0 0-16,21 21 0,-21-21 0,21 0 15</inkml:trace>
  <inkml:trace contextRef="#ctx0" brushRef="#br1" timeOffset="68915.28">18584 7176 0,'0'0'0,"21"0"31,1 0-31,-1 0 0,0 0 0,0 0 15,0 0-15,0 0 0,1 0 16,-1 0-16,0 0 0,0 0 0,0 0 16,0 0-1,1 0-15,-22-22 16</inkml:trace>
  <inkml:trace contextRef="#ctx0" brushRef="#br1" timeOffset="69618.75">19558 6879 0,'21'-21'16,"0"21"-16,-21-21 0,21 21 31,-21 21-15,22-21-16,-22 21 15,21 0-15,-21 1 0,0 20 0,0-21 16,0 0-16,21 22 0,-21-1 0,0-21 16,0 21-16,0 1 0,0-1 15,0-21-15,0 22 0,0-1 0,0-21 16,0 21-16,0-20 0,0-1 0,0 0 15,0 0-15,0 0 0,0 0 16,0 1-16,21-22 31,0 0-31,-21-22 0,21 22 16,-21-21-16,0 0 0,22 0 0,-1 0 16,-21 0-16,0-22 15,21 22-15,0-21 0,0 21 0,-21-22 16,21 1-16,1 0 0,-1-1 0,0 1 15,0 21-15,-21-22 0,21 1 16,0 21-16,1-21 0,-22 20 0,21 1 16,0 0-16,0 0 15,0 21 1,0 0 0,-21 21-1,0 0-15,0 0 31,0 1-31,0-1 16,0 0-16</inkml:trace>
  <inkml:trace contextRef="#ctx0" brushRef="#br1" timeOffset="71398.67">20341 7387 0,'21'0'16,"0"0"-1,1 0-15,-1-21 16,0 0-16,-21 0 16,0 0-16,0-1 0,0 1 15,0 0-15,0 0 0,0 0 0,0 0 16,0-1-16,-21 1 15,0 21-15,-1-21 16,1 21-16,0 0 0,0 0 16,0 21-16,0 0 0,-1-21 0,1 22 15,-21-1-15,21 21 0,0-21 0,21 0 16,-22 22-16,22-22 16,-21 0-16,21 21 0,0-20 0,0-1 15,0 0-15,0 0 0,0 0 0,0 0 16,0 1-16,0-1 15,21-21-15,1 0 16,-1 0-16,0 0 16,0 0-16,0-21 0,0-1 15,1 22-15,-1-21 0,-21 0 0,21 0 16,0 0-16,0-22 0,-21 22 16,21 0-16,1-21 0,-1 21 0,0-1 15,-21-20-15,21 21 0,-21 0 16,21 0-16,-21-1 15,0 44 17,0-1-32,-21 0 0,21 0 15,0 0-15,-21 22 0,21-22 0,-21 0 16,21 21-16,0-21 0,0 1 16,0-1-16,0 0 0,0 0 0,0 0 15,0 0-15,0 1 0,21-22 0,0 21 16,0-21-16,0 0 0,1 0 15,-1 0-15,0 0 0,0 0 0,21 0 16,-20 0-16,-1 0 0,0 0 16,0-21-16,0 21 0,0-22 15,1 1-15,-1 0 0,0-21 0,0 21 16,0-22-16,0 1 0,1 0 16,-1-1-16,0 1 0,0 0 0,0-1 15,0-20-15,-21 20 0,0 1 0,22 0 16,-22 21-16,0-22 0,21 22 15,-21-21-15,0 21 0,0-1 16,-21 22 0,-1 22-16,1-1 15,21 0-15,-21 0 0,0 0 16,21 22-16,-21-22 0,0 21 0,21 0 16,0 1-16,-22-22 0,1 21 15,21 1-15,-21-1 0,21 0 0,0 1 16,0-22-16,-21 21 0,21-21 15,0 22-15,0-22 0,0 0 0,0 0 16,0 0-16,0 0 0,0 1 16,0-1-16,21 0 0,0-21 15,0 0-15,1 21 0,-1-21 16,0 0-16,0 0 16,0 0-16,0 0 0,1-21 0,-1 21 15,0-21-15,0 0 0,0-1 0,0 1 16,1 0-16,-1 0 15,-21 0-15,0-22 0,21 22 16,-21 0-16,0 0 0,0 0 16,0 0-1,0-1-15,0 44 32,0-1-32,0 0 15,0 0-15,0 0 0,0 0 16,0 1-16,0-1 0,0 0 15,0 0-15,0 0 0,0 0 16,0 1-16,0-1 0,21-21 16,0 21-1,0-21-15,1 0 16,-1 0-16,0 0 0,0 0 16,0 0-16,0-21 15,-21 0-15,22 21 0,-1-22 0,-21 1 16,21 0-16,0 0 0,-21 0 0,21-22 15,0 22-15,-21 0 0,0 0 16,22 0-16,-1 0 0,-21-1 0,0 1 16,21 0-1,-21 42 17,0 0-17,0 1-15,0-1 16,-21 0-16,21 21 0,0-21 0,0 1 15,0-1-15,0 0 0,0 0 16,0 0-16,0 0 0,0 1 16,0-1-16,21-21 15,0 0-15,0 21 0,0-21 16,1 0-16,-1 0 0,0 0 0,0 0 16,21 0-16,-20 0 0,-1 0 15,0 0-15,0-21 0,0 0 0,0-1 16,1 1-16,-1 0 15,-21 0-15,21 0 0,-21-22 16,21 22-16,0 0 0,-21-21 0,0 21 16,0-1-16,21-20 0,-21 21 0,0 0 15,0 0-15,0-1 16,-21 22 0,0 0-1,0 22-15,0-1 0,0 21 0,21-21 16,-22 0-16,1 1 0,21-1 0,-21 21 15,21-21-15,0 0 0,0 1 16,0-1-16,0 0 0,0 0 0,0 0 16,0 0-16,21 1 15,0-22-15,1 21 16,-1-21-16,0 0 0,0 0 0,0 0 16,0 0-16,1 0 0,-1 0 15,0 0-15,0 0 0,-21-21 16,21 21-16,0-22 0,-21 1 15,22 21 1,-22-21-16,0 0 16,0 0-16</inkml:trace>
  <inkml:trace contextRef="#ctx0" brushRef="#br0" timeOffset="90451.81">1312 9165 0,'21'-21'0,"1"21"0,-1-21 15,0 0-15,0 21 16,0-21-16,0-1 0,1 22 16,-22-21-16,0 0 0,21 21 15,-21-21-15,0 0 0,0 0 16,0-1-16,-21 22 15,-1-21-15,-20 21 16,21 0-16,0 0 0,-22 0 16,22 0-16,-21 21 0,0 1 15,-1-22-15,1 21 0,0 0 16,20 0-16,-20 21 0,0-20 0,21-1 16,-22 21-16,22-21 0,0 22 15,0-1-15,0-21 0,21 21 0,0 1 16,0-22-16,-22 21 0,22 1 15,0-22-15,0 21 0,0-21 0,0 22 16,0-22-16,0 0 0,0 0 16,0 0-16,0 0 0,22 1 0,-22-1 15,21 0-15,0 0 16,0-21-16,0 0 0,0 0 16,1 0-16,-1 0 0,21 0 0,-21 0 15,22 0-15,-22-21 0</inkml:trace>
  <inkml:trace contextRef="#ctx0" brushRef="#br0" timeOffset="90902.7">1714 9377 0,'0'0'16,"22"-21"-16,-22 0 0,-22 21 31,1 0-31,0 0 0,0 21 16,0-21-16,0 21 0,-1 0 15,1 21-15,0-20 0,0-1 16,0 21-16,0-21 0,-1 22 16,1-22-16,0 21 0,0-21 0,21 0 15,0 1-15,0-1 0,0 0 16,0 0-16,0 0 0,21-21 16,21 0-16,-20 0 0,-1 0 0,21 0 15,0-21-15,1 0 0,-1 0 16,0 0-16,-20-1 0,20 1 0,0-21 15,1 21-15,-22-22 0,0 22 16,0-21-16,0 21 0,-21-22 16,0 22-16,0 0 0,0 0 15,0 0-15,0 0 0,-21-1 0,0 22 16,0 0-16,0 0 0,-22 0 16,22 0-16,0 0 0,-21 22 0,-1-1 15,22-21-15,-21 21 0,21 0 16,-1 0-16,1 0 0,0-21 0,0 22 15,21-1-15,0 0 0,0 0 16,0 0-16,0 0 0,106 1 31</inkml:trace>
  <inkml:trace contextRef="#ctx0" brushRef="#br0" timeOffset="91284.63">2349 9356 0,'0'-21'15,"0"-1"-15,-21 22 16,0 0-16,0 0 0,0 22 16,21-1-16,-21-21 15,21 21-15,-22 0 16,22 0-16,0 22 0,0-22 0,0 21 15,0-21-15,-21 22 0,21-1 16,0 0-16,-21 1 0,21-1 0,0 0 16,0 1-16,0-1 0,-21 0 15,0 1-15,21-1 0,-21 0 0,21-21 16,0 22-16,-22-1 0,22-21 0,-21 22 16,21-22-16,-21 0 0,21 0 15,0 0-15,0 0 16,0-42-1,0 0-15,0 0 16,0 0-16,0 0 16,0-22-16,0 22 0,0-21 15,0-1-15,0 22 0,0-21 0,21 0 16</inkml:trace>
  <inkml:trace contextRef="#ctx0" brushRef="#br0" timeOffset="91585.08">2138 9504 0,'0'-21'0,"0"42"0,21-63 0,-21 20 16,21 22-16,0-21 0,0 0 16,1 0-16,-1 21 0,0-21 0,0 21 15,21 0-15,-20-21 0,20 21 16,-21 0-16,21 0 0,-20 0 0,20 0 16,-21 0-16,0 0 0,0 21 15,1-21-15,-1 21 0,-21 0 16,21 0-16,-21 0 0,0 1 0,0-1 15,-21 0-15,0 0 0,-1 0 16,1 0-16,-21 1 0,21-1 0,0 0 16,-1 0-16,-20-21 0,21 21 15,0 0-15,0-21 0,-1 0 16,44-21 15,-1 21-31,0-21 16</inkml:trace>
  <inkml:trace contextRef="#ctx0" brushRef="#br0" timeOffset="92383">2942 9419 0,'0'0'16,"0"-21"-16,21 21 15,-21-21-15,0 42 47,0 0-47,-21 0 16,21 1-16,0-1 0,-21 0 0,21 0 15,0 0-15,0 0 0,0 1 16,0-1-16,0 0 0,0 0 0,0 0 16,21-21-1,0 0-15,0 0 0,1 0 16,-1-21-16,0 21 0,0-21 0,0 0 15,0 0-15,1 21 0,-1-22 16,0 1-16,0 0 0,0 0 0,0 0 16,-21 0-16,22-1 0,-22 1 15,21 0-15,0 0 0,-21 0 32,0 42-1,0 0-31,0 0 0,-21 0 15,21 1-15,-21-1 0,21 0 16,-22 0-16,22 0 0,0 22 0,-21-22 16,0 21-16,21-21 0,-21 22 15,21-22-15,0 21 0,0 0 0,-21 1 16,21-1-16,-21 0 0,21 1 0,0-1 16,0 22-16,0-22 0,0 21 15,0-20-15,0 20 0,-22 1 0,22-1 16,0 1-16,0-1 0,0 1 0,-21-1 15,21 1-15,0-1 0,-21-20 16,21-1-16,0 21 0,-21-20 16,0-1-16,0-21 0,21 22 0,-22-22 15,1 0-15,0 0 0,0-21 16,-21 0-16,20 0 0,1 0 0,0-21 16,-21 0-16,21 0 0,-1-1 0,-20 1 15,21-21-15,0 0 0,0-1 16,21-20-16,0 20 0,0-20 0,0-1 15,0 1-15,0-1 0,0 1 0,21-1 16,0 22-16,0-21 16,0 20-16,0 1 0,22 0 0,-22-1 15,0 1-15,21 21 0,-20-22 0,20 22 16,-21 0-16,0 0 0,0 0 16,1 0-16,-1-1 0,0 1 0,0 21 15,-21-21-15,21 0 16</inkml:trace>
  <inkml:trace contextRef="#ctx0" brushRef="#br0" timeOffset="93000.44">4911 8996 0,'0'0'0,"0"-21"15,0 42 32,0 0-47,0 0 16,0 0-16,0 22 0,0-1 15,0 0-15,0 1 0,0-1 0,-22 0 16,22 1-16,-21 20 0,0-20 16,21-1-16,-21 21 0,0-20 15,0-1-15,-1 0 0,22 1 0,-21-1 16,0-21-16,0 0 0,21 1 0,0-1 16,0 0-16,-21-21 15,21-21 16,0 0-31,0-1 16,0 1-16,0 0 0,0 0 0</inkml:trace>
  <inkml:trace contextRef="#ctx0" brushRef="#br0" timeOffset="93707.24">4297 9546 0,'-21'0'16,"42"0"15,0 0-31,0 0 0,21 0 0,-20-21 16,20 21-16,0-21 0,22 21 0,-22 0 16,0 0-16,22-21 0,-22 21 15,1-21-15,20 21 0,-21 0 0,1-22 16,-1 1-16,0 21 0,1-21 0,-1 21 15,-21-21-15,22 0 0,-22 0 16,0 21-16,0-22 0,-21 1 0,0 0 16,0 0-16,0 0 15,0 0-15,0-1 16,0 1-16,-21 21 31,0 0-31,21 21 16,-21 1-16,21-1 15,0 0-15,0 21 0,0-21 16,-22 22-16,22-22 0,0 21 0,0 1 16,0-1-16,-21 0 0,21-21 0,-21 22 15,21-1-15,-21-21 16,21 22-16,0-22 0,-21 0 0,0 0 0,21 0 16,0 0-16,0 1 15,0-44 16,0 1-31,0 0 0,0 0 0,0 0 16,21 0-16,0-1 0,0-20 16,0 21-16,0 0 0,-21-22 0,22 22 15,-1 0-15,21 0 0,-21 0 0,0 0 16,1-1-16,20 22 0,-21 0 16,0 0-16,0 0 0,1 0 0,-1 0 15,0 0-15,-21 22 0,21-1 16,-21 0-16,0 0 0,0 0 0,0 0 15,0 1-15,0-1 0,0 21 16,0-21-16,0 0 0,0 1 0,-21-1 16,21 0-16,0 0 15,0 0-15,0-42 32,0 0-17,21 0 1</inkml:trace>
  <inkml:trace contextRef="#ctx0" brushRef="#br0" timeOffset="94063.54">5651 9610 0,'0'0'0,"0"21"15,22-21-15,-1 0 0,0 0 16,0 0-16,0 0 0,0-21 15,1 21-15,-1-21 0,0 21 16,0-22-16,0 1 0,0 21 0,1-21 16,-1 21-16,0-21 0,-21 0 0,0 0 15,0-1 1,-21 22 0,0 0-16,-1 0 0,1 0 15,-21 0-15,21 22 0,0-1 0,-22 0 16,22 0-16,0 0 0,0 22 15,0-22-15,-1 21 0,1-21 0,21 22 16,0-22-16,0 0 0,0 0 0,0 0 16,0 0-16,0 1 0,21-22 15,1 0-15,-1 21 0,0-21 0,0 0 16,0 0-16,22 0 0,-22 0 0,0 0 16,0-21-16,21-1 0,-20 22 0</inkml:trace>
  <inkml:trace contextRef="#ctx0" brushRef="#br0" timeOffset="94759.44">6646 9292 0,'0'0'0,"21"-21"0,-21 0 16,0 0-16,0 0 15,0-1-15,0 1 0,0 0 16,0 0-16,22 21 16,-22-21-16,21 21 15,0 0 1,0 0-16,-21 21 0,21 0 0,0 0 15,1 0-15,-22 22 0,21-1 0,0 0 16,0 1-16,0-1 0,-21 0 16,0 1-16,0 20 0,0-20 0,0-1 15,0 0-15,0 1 0,0-1 0,0-21 16,0 21-16,0-20 0,0-1 16,0 0-16,0 0 0,-21-21 15,21-21 1,0 0-1,0 0-15,0-22 0,21 22 16,-21-21-16,21-1 0,1 1 0,-1 0 16,0-1-16,0 1 0,0-21 0,0 20 15,1 1-15,-1 0 0,0-1 16,0 1-16,0 0 0,0 20 0,-21-20 16,22 21-16,-1 0 0,0 21 15,-21 21 1,0 0-16,0 0 15,0 0-15,0 1 0,0-1 0,0 0 16,0 0-16,0 0 0,0 0 16,0 22-16</inkml:trace>
  <inkml:trace contextRef="#ctx0" brushRef="#br0" timeOffset="95316.21">7535 9737 0,'0'0'16,"64"-43"-1,-43 43-15,-21-21 0,21 0 0,0 0 16,-21 0-16,21 21 0,-21-21 16,0-1-16,0 1 0,0 0 0,0 0 0,0 0 15,0 0-15,-21-1 0,0 22 16,0-21-16,0 21 0,0 0 15,-1 0-15,1 0 0,0 0 0,0 0 16,0 0-16,0 21 0,-1 1 0,22-1 16,-21 0-16,0 0 0,0 21 0,21-20 15,0 20-15,0-21 0,-21 0 16,21 22-16,0-22 0,0 0 0,0 0 16,0 0-16,0 0 0,21-21 15,0 0 1,0 0-16,0 0 0,1 0 0,-1 0 15,0-21-15,0 21 0,0-21 0,22 0 0,-22 0 16,0 0-16,0-22 16,0 22-16,0 0 0,1-21 0,-22 20 15,0-20-15,21 21 0,-21 0 0,0-22 16,0 22-16,0 0 0,0 0 16,-21 21-1,21 21-15,-22 0 16,22 0-16,0 1 0,0 20 0,-21-21 15,21 21-15,0 1 0,-21-1 16,21-21-16,0 22 0,0-22 16,0 0-16,0 21 0,0-21 0,21-21 15,0 22-15,-21-1 0,22-21 0,-1 0 16,0 0-16,0 0 0,0 0 16,0 0-16,1 0 0,-1-21 0,21-1 15</inkml:trace>
  <inkml:trace contextRef="#ctx0" brushRef="#br0" timeOffset="96211.2">8318 9059 0,'0'0'0,"0"-21"0,0-63 16,0 62-16,0 1 16,0 0-16,-21 21 0,0 0 15,0 21-15,21 0 16,-21 22-16,0-22 0,21 21 15,0 22-15,-22-22 0,1 0 0,0 22 16,21-22-16,0 22 0,-21-22 0,0 22 16,0-1-16,21-21 0,-22 1 15,22-1-15,0 0 0,0 1 0,0-1 16,0-21-16,0 0 0,0 1 0,0-1 16,0 0-16,22-21 15,-1 0-15,0 0 0,0 0 16,0-21-16,0 0 0,1-1 15,-1 1-15,21 0 0,-21 0 0,0 0 16,-21-22-16,22 22 0,-1 0 16,0-21-16,-21 21 0,0-22 0,21 22 15,-21 0-15,21 0 0,-21 0 16,0 42 0,0 0-1,0 0-15,0 21 0,0-20 0,0-1 16,0 21-16,0-21 0,-21 22 0,21-22 15,0 21-15,0-21 0,0 0 16,0 1-16,0-1 0,0 0 0,21 0 16,0-21-1,1 0-15,-1 0 16,0-21-16,0 21 0,0-21 0,0 0 16,1-1-16,20 1 0,-21 0 0,0 0 15,0 0-15,-21 0 0,22-1 0,-1 1 16,-21 0-16,21 0 0,-21 0 15,0 0-15,0 42 32,0 0-32,0 0 15,0 21-15,-21-20 0,21-1 16,-21 0-16,21 0 0,0 0 16,0 0-16,0 1 0,0-1 0,0 0 15,0 0-15,21-21 16,0 21-16,21-21 0,-42-21 15,43 21-15,-22 0 0,21 0 0,-21 0 16,22 0-16,-1-21 0,-21 21 0,21-21 16,1 0-16,-22-1 0,21 1 15,-21 0-15,1 0 0,-1 0 0,-21-22 16,0 22-16,21-21 0,-21 21 0,0-43 16,0 43-16,0 0 15,-21 0-15,0 21 16,-1 0-16,1 0 0,0 21 0,0-21 15,21 21-15,-21 21 0,0-20 0,21 20 16,0-21-16,-22 21 0,22-20 16,0 20-16,0-21 0,0 0 0,0 22 15,0-22-15,0 0 0,22-21 0,-22 21 16,21-21-16,0 0 0,0 21 16,0-21-16,22 0 0,-22 0 0,0 0 15,0 0-15,0 0 0,0-21 0,1 21 16,-1-21-16</inkml:trace>
  <inkml:trace contextRef="#ctx0" brushRef="#br0" timeOffset="97016.25">10266 9716 0,'0'-22'31,"21"1"-31,0 0 16,0 0-16,0 0 0,1 0 0,-1-1 16,21 1-16,-21 0 0,0-21 0,22 21 15,-22-22-15,0 22 0,0-21 16,0 21-16,22-22 0,-43 1 0,21 21 15,0-22-15,-21 22 0,0-21 16,0 21-16,0-22 0,0 22 16,0 0-16,0 0 0,0 0 0,-21 21 15,0 0-15,0 0 0,-1 0 0,1 0 16,0 21-16,0-21 0,0 42 16,0-21-16,-1 22 0,22 20 0,-21-20 15,0 20-15,0 1 0,0 20 0,0-20 16,-1 20-16,1 1 0,0 0 15,0-1-15,0 1 0,0 0 0,-22-1 16,22 1-16,0 0 0,0-1 16,-22 1-16,22 21 0,0-21 0,0-1 0,-21 1 15,20 0-15,1-22 16,0 22-16,0-22 0,0 22 0,0-22 16,-1 1-16,22-1 0,-21-20 0,21-1 15,0 0-15,0 1 0,0-1 0,0-21 16,0 0-16,0 1 0,21-22 15,1 0-15,20 0 0,-21 0 0,0-22 16,22 1-16,-1-21 0,-21 21 0,21-22 16,1 1-16,-1 0 0,22-22 0,-22 1 15,0-1-15,22 1 0,-22-22 16,22 0-16,-22 22 0,0-22 16,1-21-16,-1 22 0,-21-1 0,0 0 0,-21 1 15,0-1-15,0 0 0,0 22 16,-42-1-16,21 1 0,0 21 15,-22-1-15,1 22 0,21-21 0,-22 21 16,1 21-16,0 0 0,21 0 0,-22 0 16,1 0-16,0 0 0</inkml:trace>
  <inkml:trace contextRef="#ctx0" brushRef="#br0" timeOffset="98323.46">11049 9504 0,'0'-21'15,"0"0"-15,-21 21 32,0 0-32,21 21 0,-22 0 15,22 0-15,-21 0 0,21 0 0,0 1 16,-21 20-16,21-21 0,0 21 15,0-20-15,0 20 0,0-21 0,0 21 16,0-20-16,0-1 0,21 0 16,0-21-16,1 0 0,-1 0 15,0 0-15,0 0 0,21 0 16,-20 0-16,-1 0 0,21 0 0,-21-21 16,22 0-16,-22-1 0,0 1 0,21 0 15,-21 0-15,1 0 0,-1 0 16,-21-1-16,21-20 0,-21 21 0,21 0 15,-21 0-15,0-1 0,0 1 16,0 42 15,0 1-31,0-1 0,0 0 16,0 0-16,0 0 0,0 0 16,0 1-16,0-1 0,0 0 15,0 0-15,0 21 0,0-20 0,0-1 16,0 0-16,0 0 0,0 0 15,0 0-15,21-21 16,0 0-16,1 0 16,-1 0-16,0 0 0,0-21 15,0 0-15,-21 0 0,21 0 16,-21 0-16,0-1 0,0 1 16,0 0-16,0 0 0,0 0 0,0 0 15,0-1-15,-21 1 0,0 0 0,0 0 16,0 0-16,0 21 0,-1-21 15,1 21-15,0 0 0,0 0 16,0 0-16,42 0 31,0 0-15,0 0-16,0 0 0,1-22 0,20 22 16,-21 0-16,0 0 0,0-21 0,1 21 15,20 0-15,-21 0 0,0 0 16,0 0-16,1 0 0,-1 0 0,-21 21 15,21 1-15,0-1 0,0 0 0,-21 0 16,0 0-16,0 0 0,0 1 0,0-1 16,0 0-16,0 0 15,0 0-15,0 0 0,0 1 0,0-1 16,0 0-16,0 0 0,0 0 16,0 0-16,-21-21 0,21 22 15,-21-22-15,21-22 47,0 1-47,0 0 16,0 0-16,0 0 0,0 0 0,0-1 15,21 1-15,-21-21 0,21 21 0,-21 0 16,21-1-16,1-20 0,20 0 16,-42 21-16,21 21 15,0-22-15,0 22 0,1 0 0,-1 0 16,0 0-16,0 0 0,0 0 15,0 22-15,-21-1 0,0 0 16,22 0-16,-22 0 0,21 0 0,-21 22 16,0-22-16,0 0 0,0 0 0,0 0 15,0 1-15,0-1 0,0 0 0,0 0 16,-21-21-16,21 21 0,-22-21 16,1 0-1,21-21 16,0 0-31,0 0 16,0 0-16,0-1 0,0 1 16,21 0-16,1-21 0,-22 21 0,21-1 15,0 1-15,0 0 0,0 0 16,0 0-16,1 0 0,20-1 0,-21 1 16,0 21-16,0 0 0,1 0 0,-1 0 15,21 0-15,-21 0 0,0 21 16,-21 1-16,22-1 0,-22 0 0,21 21 15,-21-21-15,0 1 0,0-1 0,0 21 16,0-21-16,0 0 0,-21 1 0,-1-1 16,1 0-16,0 0 0,21 0 15,-21-21-15,0 21 0,0 1 16,-1-22-16,1 0 16,0 0-16,0 0 15,0-22-15</inkml:trace>
  <inkml:trace contextRef="#ctx0" brushRef="#br0" timeOffset="98733.23">10520 9652 0,'0'21'15,"21"-21"1,0 0-1,0-21-15</inkml:trace>
  <inkml:trace contextRef="#ctx0" brushRef="#br0" timeOffset="98958.53">11282 9462 0,'42'0'16</inkml:trace>
  <inkml:trace contextRef="#ctx0" brushRef="#br0" timeOffset="100490.62">10647 9694 0,'-21'0'15,"-1"22"-15,1-22 0,21 21 16,-21-21 0,0 0-1,21 21-15,0-42 47,21 21-31,0-21-16,0 21 0,1-22 0,-1 22 15,21-21-15,-21 0 0,22 0 16,-1 0-16,0 21 0,1-21 0,-1-1 16,0 1-16,-21 0 0,22 21 0,-22-21 15,0 0-15,0 0 0,0 21 16,-21-22-16,0 1 0,0 0 15,0 0-15,-21 21 32,0-21-32,0 21 0,0 0 15,0 0-15,-1 0 0,1 0 16,0 0-16,0 21 0,0-21 16,0 21-16,-1 0 15,1 0-15,0-21 0,0 22 0,0-22 16,21 21-16,-21-21 15,21 21-15</inkml:trace>
  <inkml:trace contextRef="#ctx0" brushRef="#br0" timeOffset="101655.39">13949 9271 0,'0'0'16,"21"0"-16,0-21 0,-21 0 15,21 21-15,0-21 0,1-1 0,-1 1 16,-21 0-16,0 0 16,0 0-16,0 0 15,0-1-15,0 1 0,0 0 16,-21 21-1,-1 0 1,1 0-16,0 0 0,0 0 0,0 21 16,0 0-16,-1 22 0,1-22 15,-21 0-15,21 21 0,0 1 16,-22-1-16,22 0 0,0 1 0,-21-1 16,20 0-16,1 22 0,0-22 0,0 22 15,0-22-15,21 0 0,-21 1 16,21-1-16,0 0 0,0 1 0,0-22 15,0 21-15,21-21 0,0 1 0,0-1 16,0-21-16,22 21 0,-22-21 16,0 0-16,21 0 0,1 0 0,-1 0 15,0 0-15,1-21 0,-1 21 16,0-21-16,1-1 0,-1 1 0,0 0 16,1 0-16,-1-21 0,0 20 15,1-20-15,-22 0 0,0-1 0,0 1 16,0 0-16,0-1 0,-21 1 0,0 0 15,0-1-15,0 1 0,0 0 16,0-1-16,0 1 0,-21 0 0,0-1 16,0 1-16,-21 21 0,20-21 0,-20 20 15,0 1-15,-1 21 0,1 0 16,0 0-16,-1 0 0,1 0 0,0 0 16,-1 0-16,1 43 0,0-22 0,21 0 15,-22 21-15,22-21 0,0 22 16,0-1-16,0 0 0,21 1 0,0-22 15,0 21-15,0 1 0,0-1 16,0-21-16,0 21 0,0 1 16,21-22-16,0 0 0,21 0 0,-21 0 15,22 1-15,-1-22 0,0 0 0</inkml:trace>
  <inkml:trace contextRef="#ctx0" brushRef="#br0" timeOffset="102167.18">14563 9546 0,'0'0'0,"0"-21"0,-22 42 31,1-21-15,21 21-16,0 1 0,-21-1 15,0 21-15,21-21 0,-21 0 0,21 22 16,0-22-16,0 0 0,-21 21 0,21-20 15,-22-1-15,22 0 0,0 0 0,0 0 16,-21 0-16,21-42 47,0 0-31,0 0-16,0 0 15,0 0-15,21-22 0,-21 22 0,0 0 16,22-21-16,-1 20 0,0 1 0,-21-21 15,21 21-15,0 0 0,0-1 16,1 1-16,-1 0 0,0 0 0,0 21 16,21 0-16,-20 0 0,-1 0 0,0 0 15,0 0-15,-21 21 0,21 0 16,0 0-16,-21 1 0,0-1 0,0 21 16,0-21-16,0 0 0,0 22 0,0-22 15,0 0-15,0 0 16,0 0-16,-21 22 0,21-22 0,-21-21 15,0 21-15,21 0 0,0 0 16,-21-21-16,21-21 31,21 0-15,-21 0-16,21 0 0</inkml:trace>
  <inkml:trace contextRef="#ctx0" brushRef="#br0" timeOffset="102539.96">14986 9779 0,'21'0'16,"0"0"-16,0 0 15,1 0-15,-1-21 16,0 0-16,0 21 0,0-21 0,0-1 15,1 1-15,-22 0 0,21 21 16,-21-21-16,0 0 0,0 0 16,0-1-16,-21 22 15,-1 0 1,1 0-16,-21 0 0,21 22 16,0-1-16,-1 0 0,1 21 15,0-21-15,21 22 0,-21-22 0,21 0 16,-21 21-16,21-20 0,0-1 0,-21 21 15,21-21-15,0 0 16,0 1-16,21-1 0,0-21 16,0 0-16,0 0 0,22 0 0,-22 0 15,0 0-15,21 0 0,-21 0 0,1-21 16</inkml:trace>
  <inkml:trace contextRef="#ctx0" brushRef="#br0" timeOffset="103015.21">15875 9313 0,'0'0'0,"21"-21"0,-21 0 0,0 0 16,21 21-1,0 0-15,-21 21 16,0 0-16,22 22 15,-1-22-15,-21 21 0,21-21 0,-21 22 16,0-1-16,0 0 0,0 1 0,0-1 16,0 0-16,0 1 0,0-1 15,0 0-15,0 1 0,0-22 16,0 0-16,0 21 0,0-21 0,-21-21 16,21 22-16,-21-1 0,-1-21 15,22-21 1,0-1-1,0 1-15,0 0 0,22 0 0,-1-21 16,0 20-16,0-20 0,0 0 16,0-1-16,22 1 0,-22 0 0,0-1 15,21 1-15,-20 0 0,20-1 0,-21 1 16,21 0-16,-20 21 0,-1-1 16,0 1-16,0 0 0,0 21 15,0 0-15,-21 21 31,0 0-15,0 1-16,0-1 0,0 0 16,0 0-16,0 0 0,0 0 0</inkml:trace>
  <inkml:trace contextRef="#ctx0" brushRef="#br0" timeOffset="104466.75">16489 9800 0,'21'0'0,"-42"0"0,63 0 0,-21 0 16,0 0-16,1 0 16,-1-21-16,0 21 15,0-21-15,-21 0 0,21 21 0,0-21 16,1-1-16,-22 1 0,0 0 0,0 0 16,0 0-16,0 0 0,0-1 15,0 1-15,0 0 0,0 0 16,-22 21-16,1 0 0,0 0 15,-21 0-15,21 0 0,-1 21 0,1 0 16,-21 0-16,21 1 16,0 20-16,-22-21 0,22 21 0,0-20 15,0 20-15,0-21 0,-1 21 0,22-20 16,0-1-16,0 0 0,0 0 16,0 0-16,0 0 0,22-21 15,-1 0-15,0 0 16,0 0-16,0 0 0,0 0 15,1-21-15,-1 0 0,21 21 0,-21-21 16,0 0-16,1 0 0,-1-1 0,0 1 16,0 0-16,0 0 0,-21-21 0,21 20 15,-21 1-15,22 0 0,-22-21 16,0 21-16,0-1 16,0 1-16,0 42 31,0 1-31,0-1 0,-22 0 15,22 0-15,-21 21 0,21-20 0,0-1 16,0 0-16,0 0 0,0 21 16,0-20-16,0-1 0,0 0 15,0 0-15,0 0 16,21-21-16,1 0 16,-1 0-16,0 0 0,0 0 0,0 0 15,0-21-15,22 21 0,-22-21 0,0 0 16,0 21-16,0-21 0,22-1 0,-22 1 15,0 0-15,0-21 16,0 21-16,1-1 0,-1 1 0,-21-21 16,0 21-16,0 0 0,0-1 0,0 1 15,0 0-15,-21 21 16,-1 0-16,1 0 0,0 0 16,0 21-16,21 0 0,-21 1 0,21-1 15,-21 0-15,21 21 0,0-21 16,0 1-16,0-1 0,0 21 0,0-21 15,0 0-15,0 1 0,0-1 0,0 0 16,21 0-16,0 0 0,0 0 16,0 1-16,0-22 15,1 21-15,-1-21 0,0 0 16,21 0-16,-21 0 0,1 0 0,-1 0 16,21 0-16,-21 0 0,0 0 15,22-21-15,-22-1 0,21 22 0,-21-21 16,1 0-16,-1 0 0,0 0 0,0 0 15,0-1-15,0 1 0,1-21 0,-1 21 16,-21-22-16,0 22 0,0 0 16,0 0-16,0 0 0,0 0 0,0-1 15,-21 22-15,-1 0 0,1 0 16,0 0-16,0 0 16,-21 0-16,20 22 0,1-1 0,-21 21 15,21-21-15,0 0 0,-1 22 0,1-22 16,0 21-16,0-21 0,21 1 15,0-1-15,0 0 0,0 0 0,0 0 16,0 0-16,0 1 16,21-22-16,0 0 0,0 0 15,1 0-15,-1 0 0,0 0 16,0-22-16,21 1 0,-20 21 0,-1-21 16,0 0-16,0 0 0,0 0 0,0-1 15,-21 1-15,22 0 0,-22 0 16,21-21-16,-21 20 0,0 1 15,0 0-15,0 0 0,0 42 32,0 0-32,0 0 15,0 1-15,0-1 0,-21 0 0,21 21 16,-22-21-16,22 1 0,0-1 0,0 0 16,0 0-16,0 0 0,0 0 15,0 1-15,0-1 0,0 0 16,22-21-16,-1 0 0,0 0 15,0 0-15,0 0 0,0 0 0,1 0 16,-1 0-16,0-21 16,0 21-16,0-21 0,0-1 15,-21 1-15,22 0 0,-1 0 0,-21 0 16,21 0-16,-21-1 0,21-20 0,0 21 16,-21 0-16,0 0 0,0-1 15,21 22-15,-21 22 31,0-1-31,0 0 0,-21 21 16,21-21-16,-21 1 0,21-1 0,0 0 16,0 0-16,0 0 0,-21 0 0,21 1 15,0-1 1,0-42 15,21-1-15,-21 1-16</inkml:trace>
  <inkml:trace contextRef="#ctx0" brushRef="#br0" timeOffset="104812.55">18034 9440 0,'0'0'16,"-21"0"-1,21 22-15,-21-22 16,21 21-16,0 0 0,0 0 15,0 0-15,0 0 16,21-21 0,0 0-16,0 0 0,0 0 15,0 0-15,-21-21 16,22 21-16,-1-21 0,-21 0 16,0 0-16,0 0 15,0-1-15,0 1 0,0 0 16,-21 21-16,-1 0 15,1 0-15,0 0 16,0 0-16,21 21 0,-21-21 16,21 21-16,-21 1 0,21-1 15,0 0-15,0 0 0,0 0 16,21-21 0,0 0-16,0 0 0</inkml:trace>
  <inkml:trace contextRef="#ctx0" brushRef="#br0" timeOffset="105383.22">18500 9292 0,'0'0'0,"0"-21"16,0 0-16,0 0 16,0 42-1,0 0 1,0 0-16,-22 22 0,22-22 15,0 0-15,-21 21 0,0-21 0,21 22 16,-21-1-16,0 0 0,21-20 16,-21 20-16,-1 0 0,1-21 0,21 22 15,-21-22-15,0 21 0,21-21 0,0 1 16,0-1-16,-21-21 0,21 21 0,0 0 16,-21-21-16,21-21 31,0 0-16,0 0-15,21-1 16,-21 1-16,21 0 0,0 0 16,0 0-16,0 0 0,1-1 0,-1 1 15,0 0-15,21 0 0,-21 0 0,22 21 16,-22-21-16,0-1 0,21 22 16,-20 0-16,20 0 0,-21 0 0,0 0 15,0 0-15,1 22 0,-22-1 0,0 0 16,0 0-16,21 0 0,-21 0 15,0 1-15,0-1 0,0 21 0,-21-21 16,-1 0-16,1 1 0,0-1 16,0 0-16,-21 0 0,20 0 0,-20-21 0,0 21 15,21 1-15,-22-22 16,22 0-16,0 21 0,0-21 0,0 0 16,-1 0-16,1 0 0,21-21 46,0-1-46,21 1 16,1 0-16,-1 21 16,0-21-16</inkml:trace>
  <inkml:trace contextRef="#ctx0" brushRef="#br0" timeOffset="105683.05">19198 9250 0,'0'0'0,"0"-21"16,0 42-1,-21 0-15,21 0 16,-21 0-16,21 1 0,0 20 16,-21 0-16,21 1 0,-22-1 0,22 0 15,-21 1-15,0-1 0,21-21 0,-21 21 16,0 1-16,21-1 15,-21-21-15,-1 22 0,22-22 0,0 0 16,-21 0-16,21 0 0,-21-21 0,21 21 16,0 1-16,21-22 31,0-22-31,-21 1 16,22 21-16</inkml:trace>
  <inkml:trace contextRef="#ctx0" brushRef="#br0" timeOffset="106034.85">19156 9779 0,'21'0'0,"-42"0"0,42-21 16,0 21-1,0 0-15,-21-21 0,21 21 16,1 0-16,-1-21 0,0 21 16,0-22-16,0 1 0,0 21 15,1-21-15,-1 0 0,0 21 0,-21-21 16,0 0-16,21 21 0,-21-22 0,0 1 15,-21 21 1,0 0-16,0 0 16,-1 0-16,1 0 0,0 0 0,0 21 15,0 1-15,0-1 0,-1 0 0,1 0 16,0 0-16,0 0 16,21 1-16,0-1 0,-21 0 0,21 0 15,0 0-15,0 0 0,0 1 16,0-1-16,21-21 0,0 0 15,0 0-15,0 0 0,1 0 16,-1 0-16,0 0 0,0 0 0,21 0 16,-20 0-16,-1-21 0,0-1 0,0 22 15,0-21-15,0 0 0,1 0 16</inkml:trace>
  <inkml:trace contextRef="#ctx0" brushRef="#br0" timeOffset="106551.55">20468 9059 0,'0'-21'0,"0"42"0,21-63 15,0 21-15,-21 0 0,0 0 16,0-1-1,0 44 17,0-1-17,0 0-15,0 0 16,0 0 0</inkml:trace>
  <inkml:trace contextRef="#ctx0" brushRef="#br0" timeOffset="107058.77">20722 9102 0,'0'-21'15,"0"-1"-15,0 1 16,0 0-16,0 0 16,0 0-16,0 0 0,0-1 15,0 1 1,-21 21-16,0 0 31,0 0-31,21 21 0,-22 1 16,1-1-16,21 0 0,-21 21 0,0-21 15,0 22-15,0 20 0,-1-20 16,1-1-16,-21 21 0,21-20 16,0-1-16,-1 22 0,1-22 0,0 0 15,0 1-15,0-1 0,0 0 0,-1-21 16,22 22-16,0-22 0,0 0 15,0 0-15,-21 0 0,21 1 16,21-22 15,1-22-31,-1 22 0,-21-21 16,21 0-16,0 0 0,0 0 0,0 0 16,22-1-16,-22 1 0</inkml:trace>
  <inkml:trace contextRef="#ctx0" brushRef="#br0" timeOffset="107426.56">20891 9419 0,'0'0'0,"0"21"32,-21 1-32,21-1 0,-21 0 15,0 21-15,0-21 0,21 22 0,-21-22 16,-1 0-16,22 21 0,-21-20 15,21-1-15,0 0 0,0 0 0,0 0 16,0 0-16,21-21 16,1 0-16,-1 0 15,0 0-15,0 0 0,0 0 16,0 0-16,1 0 0,20-21 0,-21 0 16,0 0-16,0 0 0,1 0 0,-22-1 15,21 1-15,0 0 0,-21-21 16,0 21-16,0-1 0,0 1 0,0-21 15,0 21-15,0 0 0,0-1 16,-21 22 0,0 0-16,-1 0 15,1 0-15,0 0 16,0 0-16</inkml:trace>
  <inkml:trace contextRef="#ctx0" brushRef="#br0" timeOffset="107727.38">20510 9144 0,'-42'-21'16,"63"21"-1,0 0-15,22-21 0,-22 21 16,21 0-16,1 0 0,-1 0 0,0 0 15,1 0-15,-1-21 16,0 21-16,1 0 0,-1 0 0,0 0 16,1 0-16,-1 0 0,-21 0 0,21 0 15,-20 0-15,-1 0 0,0 0 16,0 0 31,0 21-32</inkml:trace>
  <inkml:trace contextRef="#ctx0" brushRef="#br0" timeOffset="108335.04">21844 9589 0,'0'0'0,"21"0"16,0 0 0,0 0-16,1 0 0,-1 0 15,0 0-15,-21-22 0,21 22 16,0-21-16,-21 0 16,21 0-16,-21 0 0,0 0 0,0-1 15,0 1-15,0 0 0,0 0 16,0 0-16,0 0 0,-21-1 15,0 1-15,0 21 0,0-21 16,0 21-16,-1 0 0,1 0 0,-21 0 16,21 21-16,0 0 0,-22 1 0,22-1 15,-21 0-15,21 21 0,-1-21 16,1 22-16,0-22 0,21 21 0,0 1 16,0-22-16,0 0 0,0 21 0,0-21 15,0 1-15,0-1 16,21 0-16,0-21 0,1 0 15,-1 0-15,0 0 0,0 0 0,21 0 16,-20 0-16,-1 0 0,0-21 16,0 0-16,0 21 0,0-22 0,1 1 15,-1 0-15,0 0 0,0 0 0,-21 0 16,21-1-16,-21-20 0,21 21 16,-21 0-16,0 0 0,0-1 15,0 44 1,0-1-1,0 0-15,0 0 0,0 0 0,0 22 16,0-22-16,0 0 0,0 21 16,0-21-16,0 1 0,0-1 0,0 0 15,0 0-15,0 0 0,0 0 16,22-21-16,-1 0 16,0 0-16,0 0 15,0-21-15,0 21 0,-21-21 16,22 0-16</inkml:trace>
  <inkml:trace contextRef="#ctx0" brushRef="#br0" timeOffset="108807.89">22415 9419 0,'0'0'16,"0"-21"0,0 42 15,0 0-31,0 1 0,-21-22 0,21 21 15,0 0-15,0 0 0,0 21 16,-21-20-16,21-1 0,0 0 0,0 0 16,0 0-16,0 0 0,0 1 0,0-1 15,0 0 1,-21-21-16,21-21 31,0 0-15,0-1-16,0 1 15,0 0-15,21 0 0,-21 0 16,21 0-16,0-1 0,1 1 0,-1-21 16,0 21-16,0 0 0,0-1 15,0 1-15,22 21 0,-22-21 0,0 21 16,0 0-16,22 0 0,-22 0 0,0 0 16,0 0-16,0 0 0,0 21 15,1 0-15,-22 1 0,21-1 0,-21 21 16,0-21-16,0 0 0,0 1 0,0 20 15,-21-21-15,-1 0 0,1 0 16,0 1-16,0-1 0,0-21 16,21 21-16,-21-21 15,-1 0-15,22-21 32</inkml:trace>
  <inkml:trace contextRef="#ctx0" brushRef="#br0" timeOffset="109199.7">23072 9483 0,'0'0'0,"-22"0"32,1 0-32,0 21 15,0 0-15,0 0 0,0 0 16,-1 1-16,22-1 0,-21 0 15,0 0-15,21 0 0,-21 0 0,21 1 16,0-1-16,0 0 0,0 0 16,21-21-1,0 0-15,0 0 0,1 0 16,-1 0-16,0 0 0,0 0 16,0-21-16,0 21 0,1-21 15,-1 0-15,-21-1 0,0 1 0,21 0 16,-21 0-16,0 0 0,0-22 15,0 22-15,0 0 0,0 0 0,0 0 16,0 0-16,0-1 0,-21 22 16,21-21-16,-21 21 15,-1 0-15,1 0 0,21 21 32</inkml:trace>
  <inkml:trace contextRef="#ctx0" brushRef="#br0" timeOffset="109491.53">23537 9144 0,'0'0'0,"21"-42"16,-21 21-16,-21 42 31,21 0-16,-21 0-15,21 0 0,-21 22 0,0-22 16,0 21-16,21 0 0,-22 1 0,1-1 16,21 0-16,-21 1 0,0-22 0,0 21 15,21 1-15,0-1 0,-21-21 16,21 21-16,-22-20 0,22-1 0,-21 0 16,21 0-16,0 0 15,21-42 16,1 21-31,-1-21 16,0 0-16</inkml:trace>
  <inkml:trace contextRef="#ctx0" brushRef="#br0" timeOffset="110015.24">23855 9144 0,'0'0'0,"0"-21"0,21 21 0,-21-21 0,0 42 31,-21 0-31,0 0 16,-1 0-16,22 1 0,-21 20 15,0-21-15,21 0 0,-21 22 0,0-22 16,0 21-16,21 0 0,-22 1 16,1-22-16,0 21 0,0 1 0,21-22 15,-21 21-15,0-21 0,21 0 0,0 1 16,-22-1-16,22 0 0,0 0 15,-21-21-15,21 21 16,0-42 15,0 0-31,21 0 16,1 0-16,-22-1 0,21 1 16,0 0-16,-21 0 0,21 0 0,0 0 15,0-1-15,1-20 0,-1 42 16,21-21-16,-21 0 0,0 0 0,22 21 15,-22 0-15,0 0 0,0 0 0,0 0 16,1 0-16,-1 0 0,0 21 16,-21 0-16,0 0 0,0 0 0,0 0 15,0 1-15,0 20 0,0-21 0,0 0 16,-21 0-16,21 1 0,-21-1 0,21 0 16,0 0-16,-22-21 15,1 21-15,21 0 0,-21-21 0,0 0 16,21-21 31,0 0-47</inkml:trace>
  <inkml:trace contextRef="#ctx0" brushRef="#br0" timeOffset="110365.03">24109 9694 0,'0'0'0,"21"0"0,0 0 15,0-21-15,0 21 0,1-21 16,-1 21-16,0-21 16,0 0-16,0 0 15,-21-1-15,0 1 16,-21 21 15,0 0-31,0 21 16,0 1-16,-1-1 15,22 0-15,-21 0 0,21 0 0,-21-21 16,21 21-16,0 1 0,0-1 16,0 0-16,0 0 15,21-21 1,0 0-16,1 0 15,-1 0-15,0 0 16</inkml:trace>
  <inkml:trace contextRef="#ctx0" brushRef="#br0" timeOffset="110787.31">24490 9546 0,'0'0'0,"0"-21"15,0 0 1,21 21-16,0 0 0,0 0 16,0 0-1,1 0-15,-22 21 16,0 0-16,0 0 0,0 1 0,0-1 16,0 0-16,0 0 0,0 0 15,-22 0-15,22 22 0,-21-22 0,0 0 16,21 0-16,-21 0 0,21 1 15,0-1-15,-21 0 0,0-21 32,21-21-1,0 0-31,0-1 0,0 1 16,21 0-16,0-21 0,-21 21 15,21-1-15,0 1 0,0-21 0,-21 21 16,22 0-16,-1-1 0,0 1 0,0 0 15,-21 0-15,21 21 0,0 0 16,-21-21-16,22 21 0,-1 0 16</inkml:trace>
  <inkml:trace contextRef="#ctx0" brushRef="#br0" timeOffset="111115.01">23495 9250 0,'0'0'15,"21"0"17,0 0-32,0 0 0,1 0 15,-1 0-15,0 0 0,0 0 16,0 0-16,22 0 0,-22 0 0,0 0 16,0 0-16,0 0 0,0 0 0,1 0 15,-1 0 1</inkml:trace>
  <inkml:trace contextRef="#ctx0" brushRef="#br0" timeOffset="113867.92">762 10139 0,'0'0'0,"-64"0"16,43 0-1,21-21-15,-21 21 0,0 0 16,42 0 31,0 0-47,0 0 15,1 0-15,-1 0 0,0 0 16,21 0-16,-21 0 0,22 21 0,-1-21 16,0 0-16,1 0 0,-1 0 15,0 21-15,22-21 0,-22 0 0,1 0 16,20 21-16,1-21 0,-22 0 0,21 0 15,-20 0-15,20 21 16,1-21-16,-1 0 0,1 0 0,-22 22 16,22-22-16,-1 0 0,22 0 0,-22 0 15,1 0-15,20 21 0,-20-21 16,21 0-16,-1 0 0,-20 0 0,20 0 16,1 21-16,-21-21 0,20 0 15,-20 0-15,20 0 0,-20 0 0,-1 0 16,22 0-16,-21 21 0,20-21 0,1 0 15,-22 0-15,22 0 0,-21 0 0,20 0 16,1 21-16,-22-21 0,22 0 16,-21 0-16,-1 0 0,22 0 0,-22 0 15,22 0-15,-22 0 0,22 21 0,-21-21 16,20 0-16,-20 0 0,-1 0 16,22 0-16,-22 0 0,1 22 0,-1-22 15,1 0-15,-1 0 0,1 0 16,-1 0-16,22 0 0,-21 21 0,-1-21 15,1 0-15,20 0 0,-20 0 16,-1 0-16,1 0 0,20 0 0,-20 0 16,-1 21-16,1-21 0,-1 0 0,-20 0 15,20 0-15,1 0 0,-1 0 0,1 21 16,-22-21-16,22 0 0,-1 0 16,1 0-16,-1 0 0,1 0 0,-22 0 15,21 0-15,1 0 0,-1 0 0,-20 0 16,20 0-16,1 0 0,-22 0 15,22 0-15,-22 0 0,21 0 16,1 0-16,-22 0 0,22 0 0,-1 0 16,-20 0-16,20 0 0,1 21 0,-1-21 15,-21 0-15,22 0 0,-1 0 0,-20 0 16,20 0-16,1 0 0,-22 0 16,22 0-16,-1 0 0,1 0 0,-1 0 15,1 0-15,-1 0 0,1 0 0,-1 0 16,1 0-16,-1 0 0,1 0 15,20 0-15,-20 0 0,-1 0 0,1 0 16,-1 0-16,1 0 0,-1 0 16,1 0-16,-1 0 0,1 0 0,-1 0 15,22 0-15,-22 0 0,1 0 16,-1 0-16,1 0 0,21 0 0,-22 0 16,1 21-16,-1-21 0,1 0 0,-1 0 15,1 0-15,20 0 0,-20 0 0,-1 0 16,1 0-16,20 0 0,-20 0 15,-1 0-15,22 0 0,-21 0 0,-1 0 16,1 0-16,-1 0 0,22 0 0,-22 0 16,1 0-16,-1 0 0,1 0 15,-1 0-15,1 0 0,-1 0 0,1 0 16,20 0-16,-20 0 0,-1 0 16,22 0-16,-21 0 0,-1 0 0,1 0 15,20 0-15,-20 0 0,-1 0 16,1 0-16,-1 0 0,22 0 0,-22 0 15,1 0-15,21 0 0,-1 0 0,-20 0 16,20 0-16,1 0 0,-21 0 0,20 0 16,-20 0-16,20 0 0,-20 0 15,21 0-15,-22 0 0,22 0 0,-22 0 16,22 0-16,-22 0 0,1 0 0,21 0 16,-22 0-16,22 0 0,-22 0 15,1 0-15,20 0 0,-20 0 0,-1 0 16,22 0-16,-21 0 0,20 0 15,1 0-15,-22 0 0,22 0 0,0 0 16,-22 0-16,22 0 0,-22 0 16,22 0-16,-21 0 0,-1 0 0,22 22 15,-22-22-15,22 0 0,-22 0 0,22 0 16,0 0-16,-22 0 0,22 21 16,0-21-16,-22 0 0,22 0 0,-22 0 15,22 0-15,-22 0 0,1 0 0,21 0 16,-22 21-16,22-21 0,-22 0 15,22 0-15,0 0 0,-22 0 0,22 0 16,-22 0-16,1 0 0,20 0 0,-20 0 16,-1 0-16,1 0 0,21 0 15,-22 0-15,1 0 0,-1 0 16,22 0-16,-22 0 0,22 21 0,-22-21 16,22 0-16,-21 0 0,20 0 0,-20 0 15,20 0-15,-20 0 0,-1 0 16,22 0-16,-21 0 0,20 0 0,-20 0 15,20 0-15,-20 0 0,21 0 0,-1 0 16,-20 0-16,20 0 0,-20 0 16,21 0-16,-22 0 0,22 0 0,-22 0 15,22 0-15,-22 0 0,22 21 0,-21-21 16,20 0-16,1 0 16,0 0-16,-22 0 0,22 0 0,-1 0 15,-20 0-15,21 0 0,-22 0 0,22 21 16,-22-21-16,22 0 0,-22 0 0,22 0 15,0 0-15,-22 22 0,22-22 16,-22 0-16,22 0 0,-21 0 0,20 0 16,-20 21-16,-1-21 0,22 0 0,-22 0 15,22 0-15,-21 0 0,20 0 16,-20 0-16,20 21 0,1-21 0,0 0 16,-1 0-16,1 0 0,-21 21 15,20-21-15,-20 0 0,20 0 0,-20 0 16,-1 21-16,1-21 0,-1 0 15,-20 0-15,20 0 0,-20 0 0,20 0 16,-21 0-16,1 0 0,-1 0 16,0 0-16,1 0 0,-1 0 0,0 0 15,1 0-15,-22 0 0,21 0 0,-21 0 16,22 0-16,-22 0 0,0 0 16,0 0-16,0 0 0,1-21 0,-1 21 15,0 0 1,0 0-1,0 0 1,-21-21 0,21 21-1,-42 0 63,0 0-78,0 0 16,0 0-16</inkml:trace>
  <inkml:trace contextRef="#ctx0" brushRef="#br1" timeOffset="124724.03">7112 11938 0,'21'-42'16,"-21"21"-16,0-1 15,0 44 32,0-1-47,0 21 16,0-21-16,0 0 0,0 22 15,0-1-15,-21 0 0,21-20 16,-21 20-16,21 0 0,0-21 0,0 22 16,-21-22-16,-1 0 0,22 21 0,-21-20 15,21-1-15,0 0 16,0 0-16,0-42 31,0 0-15,0 0-16,0-1 0,0 1 15</inkml:trace>
  <inkml:trace contextRef="#ctx0" brushRef="#br1" timeOffset="125171.14">7197 11536 0,'0'0'16,"-22"0"-16,1 0 16,0 21-16,21 0 15,-21 0-15,21 1 0,-21-1 0,21 0 16,0 0-16,0 0 16,0 0-16,0 1 15,21-22 1,0 0-16,0 0 0,0 0 15,1 0-15,-1 0 0,-21-22 16,21 22-16,0-21 0,0 0 16,-21 0-16,21 0 0,-21 0 15,0-1-15,0 1 0,0 0 0,0 0 16,-21 0-16,0 0 16,0 21-16,0 0 0,0 0 15,-1 0-15,1 0 0,0 0 16,0 21-16,0 0 0,0 0 15,-1 0-15,22 0 0,0 1 0,-21-1 16,21 0-16,-21 0 0,21 0 16,0 0-16,0 1 0,0-1 0,0 0 15,0 0-15,21 0 16,0-21-16,-21 21 0,22-21 0</inkml:trace>
  <inkml:trace contextRef="#ctx0" brushRef="#br1" timeOffset="125730.76">7620 11875 0,'0'21'15,"-21"0"-15,21 0 16,-21 0-16,-1 0 0,22 1 0,0-1 15,0 0-15,-21 0 0,21 0 16,-21 0-16,21 22 0,-21-22 0,21 0 16,0 0-16,0 0 0,0 1 15,0-1-15,-21 0 0,21 0 16,-21-21-16,21 21 16,-22-42 15,22 0-16,0 0-15,0-22 0,0 22 16,0 0-16,0-21 0,22 21 16,-1-22-16,0 1 0,0 0 0,0 20 15,0-20-15,22 21 0,-1-21 0,-21 20 16,22 1-16,-22 21 0,21 0 16,0 0-16,-20 0 0,20 0 0,-21 0 15,0 21-15,0 1 0,1-1 16,-22 21-16,0-21 0,0 22 15,0-22-15,0 21 0,0-21 0,0 22 16,0-22-16,0 21 0,-22-21 16,22 22-16,-21-22 0,21 0 0,-21 0 15,21 0-15,0 0 0,0 1 16,0-44 31,0 1-47,0 0 15,0 0-15</inkml:trace>
  <inkml:trace contextRef="#ctx0" brushRef="#br1" timeOffset="126091.56">8615 11663 0,'0'0'0,"0"-21"0,0 0 0,0-1 16,0 1 0,-21 21-1,-1 0 1,1 21-16,21 1 0,-21-1 0,21 0 0,-21 0 16,0 21-16,21-20 0,0 20 15,-21 0-15,-1 1 0,22-1 16,0 0-16,-21 1 0,0-1 0,21 0 15,-21 1-15,21-1 0,-21 0 16,21-21-16,0 1 0,0 20 0,0-21 16,0 0-16,0 0 0,0 1 15,21-22 1,0 0-16,0 0 16,0-22-16,1 22 0,-1-21 15,-21 0-15,21 0 0,0 0 16,0 0-16,-21-1 0</inkml:trace>
  <inkml:trace contextRef="#ctx0" brushRef="#br1" timeOffset="126360.4">8361 11917 0,'0'0'16,"21"0"15,0 0-31,21 0 16,-20 0-16,-1-21 0,21 21 0,0 0 15,-20 0-15,20 0 16,-21-21-16,21 21 0,-20 0 0,20 0 16,-21 0-16,0 0 0,0 0 0,1 0 15</inkml:trace>
  <inkml:trace contextRef="#ctx0" brushRef="#br1" timeOffset="127175.27">10393 12107 0,'21'0'16,"0"0"-16,0 0 0,0-21 31,1 0-31,-1 0 16,-21 0-16,0 0 0,21-1 15,-21 1-15,0 0 0,0 0 0,0 0 16,0 0-16,0-1 0,0 1 16,0 0-16,-21 0 0,0 0 0,-1 21 15,1-21-15,0 21 0,-21 0 16,21 0-16,-1 0 0,1 0 15,-21 0-15,21 0 0,0 21 0,-22 0 16,22 0-16,-21 0 0,-1 0 16,22 22-16,-21-1 0,21-21 0,0 22 15,-22-1-15,22 0 0,0 1 16,21-22-16,0 21 0,-21-21 16,21 22-16,0-22 0,0 0 0,0 21 15,0-21-15,21-21 0,0 22 16,0-22-16,22 0 15,-22 0-15,0 0 0,0 0 0,21 0 16,-20 0-16,20 0 0,-21-22 16,21 1-16,-20 21 0,20-21 0,-21 0 15,0 0-15,22-22 0,-22 22 0,0 0 16,0-21-16,-21 21 0,21-22 16,-21 1-16,21 21 0,1-22 15,-22 22-15,0-21 0,0 21 0,0 0 16,0-1-16,0 1 15,0 0-15,0 42 32,0 0-32,0 1 0,0 20 15,0-21-15,0 21 0,-22-20 0,22 20 16,0-21-16,0 21 0,0-20 16,0 20-16,0-21 0,0 0 0,0 0 15,0 1-15,0-1 0,22 0 0,-22 0 16,21 0-16,0 0 15,0-21-15,0 0 0,0 0 16,1 0-16,-1 0 0,0 0 16,0 0-16,0 0 15,0-21-15,1 0 0,-1 0 16,0 0-16,0 0 0,-21-1 16</inkml:trace>
  <inkml:trace contextRef="#ctx0" brushRef="#br1" timeOffset="127569.05">11515 11980 0,'-22'0'0,"1"0"15,42 0 17,1 0-17,-1 0-15,0 0 16,0 0-16,0 0 0,0 0 15,1 0 1,-1 0-16,-21-21 16,21 21-1</inkml:trace>
  <inkml:trace contextRef="#ctx0" brushRef="#br1" timeOffset="127835.24">11451 12213 0,'0'0'0,"-21"21"16,0-21-1,21 22-15,21-22 16,0 0-1,0 0-15,0 0 16,1 0-16,-1 0 0,0 0 16,0 0-1,0 0-15,0 0 16,1 0 0,-22-22-16,0 1 31</inkml:trace>
  <inkml:trace contextRef="#ctx0" brushRef="#br1" timeOffset="129823.67">12467 11642 0,'0'-43'15,"0"22"-15,0 0 16,0 0 0,-21 21-1,21 21 1,0 0-16,0 0 0,0 1 16,-21-1-16,21 0 0,-21 21 15,21-21-15,-22 22 0,22-1 0,-21-21 16,0 22-16,21-1 0,-21-21 0,21 21 15,-21-20-15,21 20 0,-21-21 0,-1 0 16,22 0-16,0 1 0,0-1 16,0 0-16,-21-21 15,21 21-15,21-42 32,1 0-32,-1 0 15,0-1-15,0 1 0</inkml:trace>
  <inkml:trace contextRef="#ctx0" brushRef="#br1" timeOffset="130312.39">12933 11705 0,'0'-21'15,"0"0"1,-21 21-1,-1 21 1,1 0-16,21 0 0,-21 1 16,0-1-16,21 0 0,-21 0 15,0 0-15,21 22 0,-22-22 0,1 21 16,21-21-16,-21 22 0,21-22 0,0 0 16,0 0-16,0 0 0,0 0 15,0 1-15,0-1 0,0 0 0,21-21 16,0 21-16,1-21 0,-1 0 15,0 0-15,0 0 16,0 0-16,0 0 0,22-21 0,-22 21 16,0-21-16,21 0 0,-20 21 0,-1-22 15,0 1-15,0 0 0,0 0 16,0-21-16,1 20 0,-22 1 0,21-21 16,-21 21-16,0 0 0,0-22 0,0 22 15,0 0-15,-21 0 0,-1 0 0,1-1 16,0 1-16,0 21 0,0 0 15,0 0-15,-1 0 0,1 0 0,0 0 16,-21 0-16,21 0 0,-1 0 16,1 0-16,21 21 15,-21-21-15,21 22 0,0-1 16,21 0 0,0-21-16,1 0 0,-1 0 0</inkml:trace>
  <inkml:trace contextRef="#ctx0" brushRef="#br1" timeOffset="130839.09">13610 11726 0,'0'0'0,"21"0"0,-21-21 0,0 0 15,-21 21 32,21 21-47,0 0 0,-21-21 16,0 22-16,0-1 0,-1 0 0,22 0 15,-21 0-15,0 0 0,21 22 16,0-22-16,-21 0 0,21 0 0,-21 0 16,21 1-16,0-1 0,0 0 0,0 0 15,0 0-15,0 0 0,21 1 16,0-22-16,0 0 15,0 0-15,1 0 0,-1 0 16,0 0-16,0 0 0,0 0 0,0 0 16,1-22-16,-1 1 0,0 21 15,0-21-15,0 0 0,0 0 0,1 0 16,-1-1-16,-21 1 0,0 0 0,0-21 16,0 21-16,0-1 0,0-20 15,0 21-15,0 0 0,0 0 0,-21-1 16,21 1-16,-22 0 0,1 0 0,0 21 15,0 0-15,0 0 0,0 0 16,-1 0-16,1 0 16,0 0-16,0 0 0,21 21 0,-21-21 15,21 21-15,-21-21 0,21 21 0,0 1 16,0-1-16,0 0 16,21-21-1,0 0 1,0 0-16</inkml:trace>
  <inkml:trace contextRef="#ctx0" brushRef="#br1" timeOffset="131151.07">14457 11769 0,'0'-21'15,"0"-1"-15,0 1 32,0 42 46,0 1-78</inkml:trace>
  <inkml:trace contextRef="#ctx0" brushRef="#br1" timeOffset="131629.81">14457 12129 0,'-21'0'16,"-1"0"15,22 21 16,0 0-47,-21-21 15,21 21-15,-21-21 0,21 21 16,-21-21-16,21-21 62,0 0-46,21 21-16,-21-21 0,21 0 16,0 21-1,1 0-15,-22 21 16,0 0 0,0 0-16,0 0 0,0 0 15,-22 1-15,22-1 0,-21 0 16,-21 0-16,21 0 15,0 0-15,-22 1 0,22-22 0,-21 21 16,-1 0-16,1 0 0,0-21 0,-1 21 16</inkml:trace>
  <inkml:trace contextRef="#ctx0" brushRef="#br1" timeOffset="133075.06">7514 13399 0,'0'0'0,"0"-22"0,0 1 16,0 0 15,-21 21-15,0 21 0,21 0-1,0 1-15,0-1 0,0 0 16,0 21-16,-21-21 0,21 22 0,0-22 15,-22 21-15,22-21 0,0 22 0,-21-22 16,21 0-16,0 21 0,0-20 16,0-1-16,0 0 0,0 0 15,0 0-15,0-42 32,0 0-17,0 0-15</inkml:trace>
  <inkml:trace contextRef="#ctx0" brushRef="#br1" timeOffset="133578.45">7578 12954 0,'-22'0'0,"44"0"0,-65 0 0,22 0 15,0 0-15,0 0 16,21 21-16,0 0 0,-21-21 0,-1 22 16,22-1-16,-21 0 0,21 0 15,0 0-15,0 0 0,0 1 16,0-1-1,21-21-15,1 0 16,-1 0-16,0 0 0,0 0 16,0 0-16,0 0 15,1 0-15,-1-21 0,-21-1 16,21 1-16,-21 0 0,0 0 16,0 0-1,0 0-15,0-1 0,-21 1 16,0 21-16,-1 0 15,1 0-15,0 0 0,21 21 16,-21 1-16,0-1 16,21 0-16,0 0 15,-21 0-15,21 0 0,0 1 16,0-1-16,0 0 16,0 0-16,21-21 15,-21 21-15</inkml:trace>
  <inkml:trace contextRef="#ctx0" brushRef="#br1" timeOffset="134111.13">7959 13356 0,'0'21'0,"0"1"15,0-1-15,0 0 16,-22 0-16,22 0 0,-21 0 16,21 1-16,0-1 0,0 21 15,-21-21-15,0 0 0,21 1 0,-21-1 16,21 0-16,0 0 0,-21 0 16,21 0-16,-22 1 0,22-1 15,0-42 16,0-1-15,0 1-16,0 0 0,22 0 16,-1 0-16,0 0 0,-21-22 15,21 22-15,0-21 0,0-1 16,1 22-16,20 0 0,-21-21 0,0 21 16,22-1-16,-22 1 0,21 0 15,-21 21-15,0 0 0,22 0 0,-22 0 16,0 0-16,0 0 0,0 21 0,1 0 15,-22 1-15,21-1 16,-21 0-16,0 21 0,0-21 0,0 22 16,0-22-16,0 0 0,0 21 0,0-20 15,-21 20-15,21-21 0,-22 0 16,22 0-16,0 1 0,0-1 16,-21 0-16,21-42 46,21 0-30</inkml:trace>
  <inkml:trace contextRef="#ctx0" brushRef="#br1" timeOffset="134445.94">8975 13081 0,'-22'0'0,"1"0"0,0 0 15,0 0-15,0 21 0,21 0 0,-21 1 16,-1-1-16,1 0 0,21 21 16,-21 1-16,0-22 0,21 21 0,0 0 15,-21 1-15,21-22 0,-21 21 0,-1 1 16,22-1-16,0 0 0,0-21 15,-21 22-15,21-22 0,0 0 0,0 0 16,0 0-16,0 1 0,0-1 16,0 0-16,0 0 15,21-21-15,1 0 16,-1 0-16,0 0 16,0-21-16,0 0 15,0 0-15</inkml:trace>
  <inkml:trace contextRef="#ctx0" brushRef="#br1" timeOffset="134587.85">8636 13462 0,'0'0'0,"-21"0"15,0-21 1</inkml:trace>
  <inkml:trace contextRef="#ctx0" brushRef="#br1" timeOffset="134770.76">9758 13399 0,'21'0'0,"21"0"15,43 21-15</inkml:trace>
  <inkml:trace contextRef="#ctx0" brushRef="#br1" timeOffset="135479.14">8678 13335 0,'0'0'0,"-21"0"15,0 0-15,0 0 16,0 0-16</inkml:trace>
  <inkml:trace contextRef="#ctx0" brushRef="#br1" timeOffset="135898.9">8594 13356 0,'0'0'0,"21"0"31,0 0-31,0 0 16,0 0-16,0 0 0,1 0 16,-1 0-16,0-21 0,21 21 15,-21 0-15,22 0 0,-22-21 0,21 21 16,1 0-16,-22 0 0,0 0 15,0 0-15,0 0 0,-42 0 32,0 0-32,-21 0 15,20 0-15,1 0 0,0 0 16,0 0-16,0 0 0,0 0 0,-1 0 16,1 21-16,0-21 0,0 0 0,0 0 31,0 0-16,42 0 142</inkml:trace>
  <inkml:trace contextRef="#ctx0" brushRef="#br1" timeOffset="136464.66">10604 14203 0,'0'-254'0,"0"508"0,0-699 0,0 297 0,0 21 15,0 43-15,0-1 0,0 43 16,0-1-16,0 1 0,0 21 0,0 0 16,0-1-1</inkml:trace>
  <inkml:trace contextRef="#ctx0" brushRef="#br1" timeOffset="137999.85">10647 13123 0,'0'-21'31,"0"0"-31,0 0 15,0 0 1,0 0 0,0-1-16,-21 22 15,21 22 17,0-1-17,0 21-15,0-21 0,0 0 0,0 22 16,0-22-16,0 21 0,0-21 15,0 22-15,0-1 0,-22-21 0,22 22 16,-21-1-16,21 0 0,0 1 0,0-22 16,-21 21-16,21 0 0,-21 1 15,0-22-15,21 21 0,0-21 0,-21 1 16,21 20-16,-22-21 0,22 0 0,0 0 16,0 1-1,0-1-15,0-42 47,0-1-31,0 1-16,0 0 0,22 0 15,-22 0-15,21 0 0,-21-1 0,0 1 16,0 0-16,21 21 0,-21-21 16,21 0-16,-21 0 0,21-1 0,0 1 15,1 0-15,-1 0 0,0 0 16,0 0-16,0 21 15,0-22-15,1 22 0,-1 0 0,0 0 16,0 0-16,0 0 0,22 0 0,-22 0 16,0 0-16,0 22 15,0-1-15,0-21 0,1 21 0,-22 0 16,21 21-16,0-20 0,-21-1 0,0 0 16,0 0-16,0 21 0,0-20 15,0-1-15,0 0 0,-21 0 0,0 0 16,-22 0-16,22 1 0,0-1 0,-21-21 15,20 21-15,-20 0 0,21-21 16,-21 0-16,20 21 0,-20-21 0,21 0 16,0 0-16,0 0 0,-1 0 0,1 0 15,0 0-15,21-21 16,-21 21-16,21-21 16,0 0-1,0 0 16,21-1-15,0 22-16,0 0 0,1-21 0</inkml:trace>
  <inkml:trace contextRef="#ctx0" brushRef="#br1" timeOffset="138471.57">11705 13547 0,'-21'0'16,"42"0"62,0 0-78,0 0 16,1 0-16,-1 0 0,0 0 15,0 0-15,0 0 0,0 0 16,1 0-16,-1 0 0,0 0 16,0 0-16,-42 21 93</inkml:trace>
  <inkml:trace contextRef="#ctx0" brushRef="#br1" timeOffset="138763.41">11642 13780 0,'0'0'0,"0"21"16,21-21 15,0 0-31,0 0 0,0 0 16,0 0-16,1 0 16,-1 0-16,0 0 0,0-21 15,0 21-15,0 0 31,1-22-15,-1 22 0</inkml:trace>
  <inkml:trace contextRef="#ctx0" brushRef="#br1" timeOffset="139636.92">13144 13716 0,'22'0'0,"-1"0"15,0 0-15,0 0 0,0 0 16,0-21-16,1 21 0,-22-21 16,21 0-16,0 21 0,-21-22 15,0 1-15,0 0 16,0 0-16,21 0 0,-21 0 0,0-1 16,0 1-16,0 0 0,0 0 0,0 0 15,0 0-15,0-1 16,-21 22-16,21-21 0,-21 0 0,0 0 15,-1 21-15,1 0 16,0 0-16,0 0 16,0 0-16,0 0 0,-1 0 0,1 0 15,0 0-15,0 21 0,0 0 0,0-21 16,-1 21-16,1 1 0,0-1 16,0 0-16,0 0 0,0 0 0,-1 0 15,1 1-15,0 20 0,0-21 0,21 21 16,0-20-16,0-1 0,-21 21 15,21-21-15,0 0 0,0 22 0,0-22 16,0 0-16,0 0 16,0 0-16,0 1 0,21-22 15,0 0 1,0 0-16,0 0 0,1 0 0,20 0 16,-21 0-16,0 0 0,0 0 15,1-22-15,-1 1 0,21 21 16,-21-21-16,0 0 0,22 0 0,-22 0 15,0-1-15,0-20 0,22 21 0,-22 0 16,-21-22-16,21 22 0,0-21 0,-21 21 16,0 0-16,21-1 0,-21-20 15,21 21-15,-21 0 0,0 0 32,0 42-17,0 0 1,0 0-16,0 0 0,-21 0 0,21 1 15,0-1-15,-21 21 0,21-21 16,0 0-16,0 1 0,0 20 0,0-21 16,0 0-16,0 0 0,0 1 0,0-1 15,0 0-15,21-21 0,0 0 16,-21 21-16,22-21 0,-1 0 16,0 0-16,0 0 0,0 0 15,0 0-15,1 0 0,-1 0 0,0 0 16,0-21-16,-21 0 15,21 21-15,0 0 0,-21-21 0,22 21 16,-1-22-16,-21 1 0,21 21 16,-21-21-16,21 0 0</inkml:trace>
  <inkml:trace contextRef="#ctx0" brushRef="#br1" timeOffset="140015.23">14541 13462 0,'-21'0'31,"21"-21"-15</inkml:trace>
  <inkml:trace contextRef="#ctx0" brushRef="#br1" timeOffset="140388.01">14499 13949 0,'0'0'0,"0"21"63,0 0-47,0 0-16,0 1 0,0-1 15,21 0-15,-21 0 0,0 0 16,0 0-16,0 1 0,0-1 15,0 0-15,-21 0 0,0 0 16,0 0-16,0 1 0,-1-22 0,1 21 16,-21-21-16,0 0 0</inkml:trace>
  <inkml:trace contextRef="#ctx0" brushRef="#br1" timeOffset="141828.82">9525 15431 0,'21'0'31,"0"0"-15,-21-22-16,21 22 0,-21-21 16,22 21-16,-22-21 0,21 21 15,-21-21-15,21 21 0,-21-21 16,0 0-16,0-1 15,-21 22 1,0 0-16,-1 0 16,1 0-16,-21 0 0,21 0 0,0 22 15,-22-22-15,22 21 0,0-21 16,-21 21-16,20 0 0,1-21 0,0 21 16,0 0-16,0-21 0,0 22 0,-1-1 15,1-21-15,21 21 0,-21 0 16,21 0-16,0 0 15,0 1-15,0-1 16,0 0-16,21 0 0,0-21 16,1 21-16,-1-21 0,0 21 15,0-21-15,0 22 0,0-1 16,1-21-16,-1 21 0,21 0 0,-21-21 16,0 21-16,22 0 0,-22 1 0,0-1 15,-21 0-15,21 0 0,-21 0 16,0 0-16,0 1 0,0-1 0,0 0 0,0 0 15,-21 0-15,0 0 16,0-21-16,-22 22 0,1-1 0,21 0 16,-21 0-16,-1 0 0,1-21 0,0 21 15,-22-21-15,22 0 0,-1 0 0,1 0 16,0 0-16,-1 0 0,22 0 16,-21 0-16,0-21 0,20 21 0,1-21 15,0 0-15,0 0 0,0 0 0,21-1 16,0-20-16,-21 21 0,21 0 15,0 0-15,0-22 0,0 22 0,0 0 16,0 0-16,0 0 0,0-1 31,21 22-15,0 0 0,0 0-16,0 0 15,0 0-15,1 0 0,-1 0 0</inkml:trace>
  <inkml:trace contextRef="#ctx0" brushRef="#br1" timeOffset="142383.51">10096 15579 0,'0'0'0,"0"-21"15,-21 21 17,0 0-32,0 0 15,0 0-15,21 21 0,-21 0 16,-1-21-16,1 21 0,0 0 0,21 0 16,-21 1-16,21 20 0,-21-21 15,21 0-15,0 0 0,0 22 0,0-22 16,0 21-16,0-21 0,0 22 0,0-22 15,0 0-15,0 0 0,0 22 16,0-22-16,0 0 0,21 0 16,0-21-16,-21 21 0,21-21 0,0 0 15,1 21-15,-1-21 0,0 0 0,0 0 16,0 0-16,22 0 0,-22 0 16,0-21-16,21 0 0,-21 21 0,22-21 15,-22 0-15,0 0 0,21-22 0,-20 22 16,-1 0-16,0-21 0,0 20 15,0 1-15,-21-21 0,0 21 0,0-22 16,0 22-16,0-21 0,0 21 0,0-22 16,-21 22-16,0 0 0,0 0 15,0 0-15,-1 0 0,1 21 16,0 0-16,0 0 0,0 0 0,0 0 16,-1 0-16,1 0 0,0 0 15,0 21-15,21 0 0,-21-21 16,21 21-16,0 0 0,0 0 15,0 1-15,0-1 16,21-21-16,0 0 16,0 0-16</inkml:trace>
  <inkml:trace contextRef="#ctx0" brushRef="#br1" timeOffset="142693.35">11007 15536 0,'-22'0'15,"1"0"1,21 22-16,-21-1 0,0 0 16,21 0-16,0 0 0,-21 0 0,21 22 15,-21-22-15,-1 21 0,22-21 0,-21 22 16,21-1-16,0-21 0,-21 22 15,21-1-15,-21-21 0,21 21 16,-21-20-16,21-1 0,0 21 0,0-21 16,-21 0-16,21 1 0,-22-1 15,22-42 17,22-1-17</inkml:trace>
  <inkml:trace contextRef="#ctx0" brushRef="#br1" timeOffset="143032.16">10880 15621 0,'0'0'0,"0"-21"16,0 0-16,0 0 15,21-1 1,0 22-16,0 0 0,0 0 15,22 0-15,-22-21 0,0 21 0,0 0 16,21 0-16,-20 0 0,-1 0 0,0 0 16,0 0-16,0 21 0,0-21 15,-21 22-15,0-1 0,0 0 0,0 0 16,0 0-16,0 0 0,0 1 0,-21-1 16,0 0-16,0-21 0,-21 21 15,20 0-15,1 0 0,-21 1 16,21-1-16,-22-21 0,22 21 0,0 0 15,-21-21-15,21 21 0,-1-21 0,1 0 16,21 21-16,21-21 31,1-21-31</inkml:trace>
  <inkml:trace contextRef="#ctx0" brushRef="#br1" timeOffset="143477.91">12382 15367 0,'0'0'0,"0"-21"0,0 0 0,0 0 15,0-1-15,-21 22 0,0-21 16,0 21-16,0 0 16,0 0-16,-1 0 15,1 0-15,0 21 0,0 1 0,0-1 16,0 21-16,-22-21 16,22 22-16,0-22 0,0 21 0,0 0 15,-1 1-15,1-1 0,0 0 0,0 22 16,-21-22-16,20 1 0,1-1 15,21 21-15,-21-20 0,0-1 0,21 0 16,0 1-16,0-1 0,0 0 0,0-20 16,0 20-16,0-21 0,21 0 0,0 0 15,0 1-15,22-1 0,-22 0 16,21-21-16,-21 0 0,22 21 16,-1-21-16,-21 0 0,22 0 0,-1 0 15,-21 0-15,21 0 0,-20 0 16,20-21-16,-21 0 0,21 21 0,-20-21 15,-1-1-15</inkml:trace>
  <inkml:trace contextRef="#ctx0" brushRef="#br1" timeOffset="144155.04">12848 15494 0,'0'0'0,"0"-21"0,0 0 0,0 0 16,0-1-16,0 1 0,0 0 0,0 0 16,0 42 15,-21 0-31,21 0 0,0 1 16,0 20-16,0-21 0,0 21 15,0 1-15,0-22 0,-21 21 0,21 1 16,0-1-16,0-21 0,0 21 0,-21 1 15,21-1-15,-22-21 0,22 22 16,0-1-16,0-21 0,-21 0 16,21 0-16,-21 1 0,21-1 0,0 0 0,0 0 15,0 0 1,-21-21-16,21-21 31,0 0-15,21 0-16,-21 0 0,0-1 15,21 1-15,0 0 0,1 0 0,-22 0 16,21 0-16,0-22 0,-21 22 16,21 21-16,0-21 0,0 0 0,1 0 15,-1-1-15,0 22 0,0-21 0,0 21 16,0 0-16,1 0 0,-1-21 16,0 21-16,0 0 0,0 0 15,0 0-15,1 0 0,-1 0 0,0 21 16,0 0-16,-21 1 0,21-22 15,-21 21-15,0 0 0,0 0 16,0 0-16,0 0 0,0 1 0,0-1 16,0 0-16,0 0 0,-21 0 0,0 0 15,0-21-15,-22 22 0,22-1 16,0-21-16,0 21 0,0-21 0,0 0 16,-1 21-16,1-21 0,0 0 0,0 21 15,0-21-15,0 0 0,-1 0 16,1 0-1,21-21 17,0 0-17,0 0-15,21 21 0</inkml:trace>
  <inkml:trace contextRef="#ctx0" brushRef="#br1" timeOffset="144611.14">13504 15282 0,'0'0'0,"-21"-21"16,42 21 31,0 21-47,1 1 15,-1-1-15,0 0 0,0 0 0,0 0 16,0 0-16,1 1 0,-1 20 0,-21-21 16,21 21-16,0-20 0,-21 20 15,0-21-15,0 21 0,0-20 0,0 20 16,0-21-16,0 21 0,0-20 0,0 20 15,0 0-15,0-21 0,-21 22 16,0-22-16,0 21 0,-1-21 0,1 22 16,-21-22-16,21 0 0,0 0 0,-1 0 15,-20 1-15,21-1 0,0 0 16,0 0-16,-1-21 0,1 21 0,0-21 16,21-21 30,0 0-46,21 0 16</inkml:trace>
  <inkml:trace contextRef="#ctx0" brushRef="#br1" timeOffset="145159.34">14393 15706 0,'-21'-21'16,"21"-1"31,0 44 31,0-1-63,0 0 1</inkml:trace>
  <inkml:trace contextRef="#ctx0" brushRef="#br1" timeOffset="145463.16">14414 16044 0,'0'22'16,"0"-1"-1,0 0-15,0 0 16,-21 0 0,21 0-16,0 1 15,-21-1-15,0-21 16,0 21-16,0-21 0,21 21 16,-22 0-16,1-21 0,0 21 0,0-21 15,21 22-15,-21-22 0,21 21 16,-21-21-16</inkml:trace>
  <inkml:trace contextRef="#ctx0" brushRef="#br1" timeOffset="147211.7">15938 16658 0,'0'0'15,"-21"21"-15,42-21 47,1 0-47,-1 0 0,21 0 16,-21 0-16,22 0 0,-1 0 15,0 0-15,1 0 0,-1 0 0,0 0 16,1 0-16,-22 0 0,21 0 0,0 0 16,1 0-16,-22 0 0,0 0 15,21 0-15,-20 0 0,-1 0 16,-42 0 15,-1 0-31,1 22 16,0-22-16</inkml:trace>
  <inkml:trace contextRef="#ctx0" brushRef="#br1" timeOffset="147495.53">15917 16912 0,'0'0'0,"21"0"32,1 0-32,-1 0 0,0 0 15,21 0-15,-21 0 0,22 0 16,-22 0-16,21 0 0,1-21 0,-1 21 16,0 0-16,1 0 0,-22 0 15,21 0-15,-21 0 0,22 0 0,-22 0 16,0 0-16,0 0 0,0 0 15,0 0 1</inkml:trace>
  <inkml:trace contextRef="#ctx0" brushRef="#br1" timeOffset="147851.32">17420 16552 0,'0'0'0,"21"-21"0,-21 0 0,0 0 0,0 0 16,-21 21 15,21 21-31,-21 0 15,21 0-15,0 0 0,0 22 16,-21-22-16,21 21 0,-21 1 0,21-1 16,0-21-16,-22 21 0,22 1 15,-21-22-15,0 21 0,21-21 0,0 22 16,-21-22-16,21 0 0,-21 21 16,21-20-16,-21-1 0,21 0 15,0 0-15,21-21 31,0 0-31</inkml:trace>
  <inkml:trace contextRef="#ctx0" brushRef="#br1" timeOffset="148312.79">18119 16722 0,'0'0'15,"-22"0"17,1 0-32,0 21 0,0 0 0,0 0 15,0 0-15,-1 1 0,-20-1 0,21 21 16,0-21-16,0 22 16,-1-22-16,1 0 0,0 0 0,0 21 0,21-20 15,0-1-15,0 0 0,0 0 16,0 0-16,21-21 0,0 21 15,0-21-15,1 0 0,-1 0 16,21 0-16,-21 0 0,0 0 0,22 0 16,-22 0-16,0 0 0,0 0 15,22 0-15,-22-21 0,0 0 0,0 0 16,-21 0-16,0 0 0,21-1 0,-21 1 16,0-21-16,0 21 0,0-22 15,0 22-15,0-21 0,0 21 0,0 0 16,-21-1-16,21 1 0,-21 0 15,21 0-15,-21 21 0,0 0 16,-1 0-16,1 0 16,0 0-1,21 21-15,21-21 32,0 21-32,1-21 0</inkml:trace>
  <inkml:trace contextRef="#ctx0" brushRef="#br1" timeOffset="148727.54">18690 16743 0,'0'0'0,"21"-21"16,-42 21 31,0 0-47,0 21 0,0 0 0,-1 0 15,1 0-15,0 1 0,-21 20 0,21-21 16,-1 21-16,22-20 0,-21 20 0,0-21 16,0 21-16,21-20 0,0 20 15,0-21-15,0 0 0,0 22 0,0-22 16,0 0-16,21 0 0,0 0 16,0-21-16,1 0 0,-1 0 15,21 0-15,-21 0 0,22 0 0,-22 0 16,21 0-16,0-21 0,-20 0 0,-1 0 15,21 0-15,-21-1 16,0-20-16,1 21 0,-1-21 0,0-1 16,0 1-16,-21 0 0,0-1 0,0 22 15,0-21-15,0 21 0,0-1 16,0 1-16,0 0 0,0 0 0,-21 21 16,0 0-16,0 0 0,-1 0 0,-20 0 15,21 0-15,0 0 0,0 0 16,-1 0-16,-20 0 0,21 0 0,-21 0 15,20 0-15</inkml:trace>
  <inkml:trace contextRef="#ctx0" brushRef="#br1" timeOffset="149796.85">18055 16595 0,'0'-21'78,"0"-1"-78,-85 1 16,-84 0 0,-43 21-1,-20 0-15,-86 0 16,43 0 0,21 21-16,-42 64 15,63-22 1,0-20-16,64 20 15,20-20 1,22-1-16,43 0 16,20-21-16,22 1 15</inkml:trace>
  <inkml:trace contextRef="#ctx0" brushRef="#br0" timeOffset="158040.68">13208 11155 0,'0'21'15,"0"0"1,-21-21 15,21 21-31,-21-21 16,21 22-16,0-1 15,0 0 17,0-42 108,0 0-140,0-1 16,0 1-16,0 0 16,0 0-16,0 0 15,0 0-15,0-1 16,0 1-16,0 0 15,0 0-15,0 0 16,0 0 0,0-1-16,0 1 15,0 0 1,0 0-16,0 0 16,0 0-1,0-1 1,-22 1-16,1 0 15,21 0 1,-21 0-16,0 21 16,21-21-16,0-1 15,-21 22-15,0-21 16,-1 21-16,22-21 0,-21 21 16,0-21-1,0 21-15,21-21 0,-21 21 16,21-21-16,-21 21 15,21-22 1,-22 22-16,1 0 0,0-21 16,0 21-1,0-21-15,0 21 16,-1 0-16,22-21 0,-21 21 16,0 0-16,21-21 15,-21 21-15,0 0 0,0 0 16,21-21-16,-22 21 15,1 0-15,0 0 0,0-22 16,0 22 0,0 0-16,-1 0 15,1 0-15,0 0 16,0-21-16,0 21 16,0 0-16,-1 0 15,1 0-15,0 0 16,0 0-16,0-21 0,0 21 15,-1 0-15,1 0 0,0 0 16,0 0-16,0 0 16,0 0-16,-1 0 0,1 0 15,0 0-15,0 0 0,0 0 16,0 0-16,-1 0 16,1 0-16,0 0 15,0 0-15,0 0 0,0 0 16,-1 0-16,1 0 15,0 0-15,21 21 0,-21-21 16,0 0-16,0 0 16,-1 0-16,1 0 0,21 21 0,-21-21 15,0 0-15,0 0 0,0 0 16,-1 22-16,1-22 16,0 0-16,0 21 0,0-21 15,0 0-15,-1 21 0,1-21 16,0 0-16,0 21 15,0-21-15,0 21 16,-1-21-16,1 21 16,21 1-16,-21-22 0,0 0 0,21 21 15,-21-21-15,0 21 0,-1-21 0,22 21 16,-21-21-16,0 21 0,0-21 16,0 21-16,0-21 0,-1 22 0,1-22 15,0 21-15,0-21 0,0 0 16,0 21-16,-1-21 0,1 21 15,0 0-15,0 0 0,0-21 0,21 22 16,-21-22-16,-1 21 0,22 0 16,-21-21-16,21 21 0,0 0 15,-21-21-15,21 21 0,-21 1 0,21-1 16,-21-21-16,21 21 0,0 0 0,-21 0 16,21 0-16,-22-21 15,22 22-15,-21-1 0,21 0 0,-21 0 16,21 0-16,-21-21 0,21 21 15,0 1-15,-21-1 16,0 0-16,-1 0 16,22 0-16,-21-21 0,0 21 15,0 1-15,21-1 16,-21-21 0,21-21 109,0-1-125,0 1 15,0 0-15,0 0 0,0 0 16,0 0-16,0-1 0,0 1 0,0 0 15,0-21-15,0 21 0,0-1 0,0 1 16,0 0-16,0 0 0,0 0 16,0 0-16,0-1 0,0 1 15,0 0-15,0 0 0,0 0 16,0 0 0,21 21 46,-21 21-62,0 0 16,0 0-1,0 0-15,0 0 0,0 1 16,0-1-16,0 0 0,0 0 16,0 0-16,0 0 0,0 1 15,0-1-15,0 0 0,0 0 0,0 0 16,0 0-16,0 22 0,0-22 15,0 0-15,0 0 0,0 0 16,0 1-16,0-1 16,0 0-16,0 0 0,0 0 15,0 0 1,21-21 46,0 0-46,0-21-16,1 21 0,-1 0 16,0-21-16,0 21 0,0-21 0,0 21 15,1-21-15,20 21 0,-21 0 16,0-21-16,22 21 0,-22 0 16,21-22-16,-21 22 0,22 0 0,-22 0 15,0 0-15,0-21 0,0 21 16,0 0-16,1 0 0,-1 0 15,-21 21 32,-21-21-47,-1 0 0,1 0 0,0 22 16,0-22-16,0 0 0,0 0 16,-1 21-16,1-21 0,0 0 0,0 0 15,0 0-15,0 0 0,-1 21 0,-20-21 16,21 0-16,0 0 15,0 0-15,-1 0 0,1 0 0,0 0 16,0 0-16,0 21 0,0-21 0,-1 0 16,1 0-1,0 0 1,21-21 46,0 0-62,0 0 16,0-1-16,0 1 16,0 0-16,0 0 0,0 0 0,0 0 15,0-22-15,0 22 0,0-21 16,0 21-16,0-1 0,0 1 0,0-21 16,21 21-16,-21 0 0,0-1 15,0 1-15,0 0 0,21 21 0,-21-21 16,0 0-16,0 0 15,0 42 32,0 0-47,0 0 0,0 0 16,0 0-16,0 1 0,0-1 16,0 0-16,0 21 0,0-21 15,0 1-15,0 20 0,0-21 0,0 21 16,0-20-16,-21-1 0,21 21 0,0-21 15,-21 0-15,21 1 0,0-1 16,0 0-16,0 0 0,0 0 16,0-42 77,0 0-77,21 0-16,0 21 16,1-21-16,-1 21 15,0 0-15,0 0 0,0 0 16,0 0-16,1 0 16,-1 0-16,0 0 0,0 0 0,0 0 15,0 0-15,1 0 0,-1 0 16,0 0-16,0 0 0,0 0 15,0 0-15,1 0 16,-1 21-16,-21 0 31,0 0-15,-21-21-16,-1 21 0,1-21 16,0 0-16,0 0 15,0 0-15,0 0 0,-1 0 16,1 0-16,0 0 0,0 0 15,0 0-15,0 0 0,-1 0 16,1-21-16,0 21 0,0-21 16,0 21-1,0-21 17,-1 21 30,1 0-31</inkml:trace>
  <inkml:trace contextRef="#ctx0" brushRef="#br0" timeOffset="160643.25">12806 14203 0,'0'0'0,"-21"0"16,-1 0-1,1 0-15,0 0 16,0 0-16,0 0 15,0 0-15,-1 0 16,1 0-16,0 0 16,42 0 31,0 0-47,1 0 0,-1 0 15,21 0-15,-21 0 0,22 0 16,-1 0-16,0 0 0,1 0 15,-1 0-15,0 0 0,22 0 0,-22 0 16,0 0-16,1 0 0,-1 0 0,0 0 16,1 0-16,-1 0 0,0 0 15,-20 0-15,-1 0 0,0 0 0,0 0 16,0 0-16,0 0 0,-42 0 62,0 0-62,0 0 16,0 0-16,0 0 0,-1 0 16,1 0-16,0 0 0,0 0 15</inkml:trace>
  <inkml:trace contextRef="#ctx0" brushRef="#br0" timeOffset="160999.23">12615 14309 0,'0'21'16,"21"-21"15,1 0-16,-1 0-15,0 0 0,21 0 0,1 0 16,-22 0-16,21 0 0,0 0 16,1 0-16,-1 0 0,0 0 0,1 0 15,-1 0-15,0 0 0,1 0 16,-1 0-16,0 0 0,1 0 0,-22 0 16,0 0-16,21 0 0,-20 0 0,-1 0 15,0 0-15,0 0 16,-21-21 15</inkml:trace>
  <inkml:trace contextRef="#ctx0" brushRef="#br0" timeOffset="161762.79">13166 12827 0,'0'-21'15,"0"0"1,0 0 0,0-1-1,0 44 16,-22-22-31,22 21 16,-21 0-16,21 0 0,-21 0 16,21 0-16,0 1 0,0-1 0,-21 0 15,0 0-15,21 0 0,-21 0 0,21 1 16,0-1-16,-22-21 16,22 21-16,0 0 0,-21-21 0,21 21 15</inkml:trace>
  <inkml:trace contextRef="#ctx0" brushRef="#br0" timeOffset="162307.89">13356 12869 0,'0'22'62,"-21"-1"-62,0 0 16,21 0-16,0 0 0,-21 0 16,21 1-16,0-1 0,-22-21 15,22 21-15,0 0 16,0 0-16,0 0 16,22-21 15,-1 0-31,0 0 15,0 0-15,0 0 0,0 0 16,1-21-16,-1 0 0,0 0 16,0 21-16,-21-21 0,21 0 15,-21-1-15,0 1 16,21 0-16,-21 0 0,0 0 16,0 0-16,0-1 15,0 1-15,-21 21 16,0 0-16,0 0 15,0 0-15,0 0 16,-1 0-16,22 21 16,-21-21-16,0 0 15,21 22-15</inkml:trace>
  <inkml:trace contextRef="#ctx0" brushRef="#br0" timeOffset="162887.67">13695 12891 0,'0'21'63,"0"0"-63,0 0 16,-21-21-16,21 21 0,0 0 15,-22-21-15,22 22 0,0-1 16,0 0-16,0 0 15,0 0 1,0 0 0,22-21 15,-1 0-15,0 0-16,0 0 15,0 0-15,-21-21 0,21 21 16,1-21-16,-1 0 0,-21 0 15,21 0-15,0-1 16,-21 1 0,0 0-16,0 0 15,0 0-15,0 0 0,0-1 16,-21 22 0,0 0-16,0 0 15,-1 0 1,1 0-16,0 0 15,0 0 1,21 22-16,-21-22 0,0 21 0,-1 0 16</inkml:trace>
  <inkml:trace contextRef="#ctx0" brushRef="#br0" timeOffset="167143.07">13420 12700 0,'0'0'0,"0"-21"94,0 0-94,0 0 15,0-1 1,0 1-1,0 0-15,0 0 16,0 0-16,0 0 16,0-1-16,0 1 15,0 0-15,0 0 16,0 0 0,-22 0-1,22-1-15,-21 22 16,21-21-16,0 0 0,-21 21 15,0-21-15,21 0 16,-21 21-16,0-21 16,-1 21-1,22-22-15,-21 22 0,0 0 16,21-21-16,-21 21 16,0 0-16,0 0 0,-1-21 15,1 21-15,0 0 16,0 0-16,0 0 0,0 0 15,-1 0-15,1-21 0,0 21 16,0 0-16,0 0 0,0 0 16,-1 0-16,1 0 15,0 0-15,0 0 16,0 0 0,0 0-16,-1 0 0,1 0 0,0 0 15,0 0 1,0 0-16,0 0 0,-1 0 15,1 0-15,0 0 0,0 0 16,0 0-16,0 0 16,-1 0-16,1 0 15,0 0-15,0 21 0,0-21 16,0 0 0,-1 0-16,22 21 0,-21-21 15,0 0-15,0 0 16,0 21-16,0-21 15,-1 22-15,1-22 16,0 0-16,21 21 16,-21-21-16,0 0 15,21 21-15,-21-21 0,-1 0 16,1 0-16,0 21 16,0-21-16,0 0 0,0 21 15,-1-21-15,1 0 0,21 21 16,-21-21-16,0 0 0,0 0 15,21 22-15,-21-22 0,-1 0 0,1 21 16,0-21 0,0 0-16,21 21 0,-21-21 15,0 0-15,-1 21 0,1-21 16,0 0-16,0 21 0,0-21 16,0 21-16,-1-21 15,1 22-15,0-22 0,0 21 16,0-21-1,21 21-15,-21-21 16,21 21-16,-22-21 0,22 21 16,-21-21-16,21 21 0,0 1 15,-21-22-15,0 21 16,21 0-16,0 0 16,0 0-16,-21-21 15,21 21-15,-21-21 0,21 22 16,0-1-16,-22-21 15,22 21-15,-21-21 0,21 21 0,-21-21 16,21 21-16,0 0 16,-21 1-16,0-1 0,0 0 15,21 0 1,0 0-16,-22-21 16,1 21-16,21 1 31,-21-22-16,21 21-15,-21-21 0,0 21 16,0-21 0,21 21-16,-22-21 0,22 21 0,-21-21 15,0 0 17,21 21-32,-21 1 15,21-1 1,-21-21-16,21 21 31,0-42 47,0 0-62,0-1-16,0 1 15,0 0-15,0 0 16,0 0-16,0 0 0,0-1 0,0 1 16,0 0-16,0 0 0,0 0 15,0 0-15,0-1 0,0 1 0,21 0 16,-21 0-16,0 0 0,0 0 16,0-1-16,0 1 15,0 0-15,0 0 16,0 0-1,0 0-15,0 42 79,0 0-79,0 0 0,0 0 15,0 0-15,0 1 16,0-1-16,0 0 0,0 0 15,0 0-15,0 0 0,0 1 16,0-1-16,0 0 0,0 0 16,0 0-16,0 0 0,-21 1 0,21-1 15,0 0-15,0 0 0,0 0 16,0 0-16,-21 1 0,21-1 16,0 0-16,0 0 15,21-21 63,0 0-62,0 0-16,0-21 0,0 21 16,1 0-16,-1 0 0,0-21 0,0 21 15,0 0-15,22 0 0,-22 0 0,0-21 16,0 21-16,21 0 0,-20 0 15,-1 0-15,0 0 0,0 0 0,0 0 16,0 0-16,1 0 16,-22 21-1,21-21-15,0 0 0,-21 21 16,21-21 15,-42 0 16,0 0-47,0 0 16,-1 0-16,1 0 15,0 0-15,0 0 0,0 0 16,0 0-16,-1 0 0,1 0 0,0 0 16,0 0-16,0 0 0,0 0 0,-1 0 15,1 21-15,0-21 0,0 0 16,0 0-16,0 0 0,-1 0 15,1 0-15,21 21 16,-21-21-16,0 0 63,21-21-48,0 0 16,0 0-15,0 0-16,0-1 16,0 1-16,0 0 15,0 0-15,0 0 0,21 0 16,-21-1-16,0 1 0,0 0 16,21-21-16,-21 21 0,0-1 0,0 1 15,0 0-15,0 0 0,0 0 0,0 0 16,0-1-16,0 1 0,0 0 15,0 42 32,0 0-47,0 1 0,0-1 16,0 0-16,0 0 0,0 21 16,0-20-16,0 20 0,0-21 15,0 21-15,0-20 0,0 20 0,0-21 16,0 0-16,0 22 0,0-22 15,0 0-15,0 0 0,0 0 0,0 0 16,0 1-16,0-1 47,21-21 47,1 0-79</inkml:trace>
  <inkml:trace contextRef="#ctx0" brushRef="#br0" timeOffset="168291.1">11896 16531 0,'0'21'0,"-22"1"31,1-22-31,0 0 16,21 21 31,21-21-47,0 0 0,1 0 0,20 0 15,-21 0-15,21 0 0,1 0 16,-1 0-16,0 0 0,1 0 0,-1 0 16,0 0-16,22 0 0,-22 0 15,1 0-15,20 0 0,-21 0 0,1 0 16,-1 0-16,22 0 0,-22 0 0,-21 0 16,21 0-16,1 0 0,-22 0 15,21 0-15,-21 0 0,1 0 0,-1 0 16,0 0-16,0 0 0,0 0 0,-21 21 47,-21-21-32,0 0-15,0 0 0,0 0 16,-1 0-16,1 0 0</inkml:trace>
  <inkml:trace contextRef="#ctx0" brushRef="#br0" timeOffset="168702.86">11726 16849 0,'0'21'16,"0"0"-1,21-21-15,22 0 0,-22 0 16,21 0-16,-21 0 0,22 0 16,-1 0-16,22 0 0,-22 0 0,21 0 15,-20 0-15,20 0 0,1 0 16,-22 0-16,22 0 0,-1 0 15,-21 0-15,1-21 0,-1 21 0,0 0 16,1 0-16,-1 0 0,-21 0 16,0 0-16,1 0 0,-1 0 0,0 0 15,0 0-15,0 0 16,0 0-16,1 0 31,-1 0-31</inkml:trace>
  <inkml:trace contextRef="#ctx0" brushRef="#br0" timeOffset="169643.62">16954 17674 0,'-21'0'15,"0"0"1,0 0-1,42 0 32,0 0-47,0 0 0,1 0 16,20 0-16,0 0 0,1 0 0,20 0 16,1 0-16,-1 0 0,1 0 15,20 0-15,-20 0 0,20 0 16,1 0-16,-21 0 0,-1-21 0,22 21 15,-22 0-15,1 0 0,-1 0 16,-20 0-16,20 0 0,1 0 0,-22 0 16,0 0-16,1 0 0,-1 0 15,0 0-15,-21-21 0,22 21 0,-22 0 16,0 0-16,0 0 0,0 0 0,1 0 16,-44 0 46,1 0-62,0 0 16,0 0-16,0 0 0,0 0 15</inkml:trace>
  <inkml:trace contextRef="#ctx0" brushRef="#br0" timeOffset="170007.41">17145 17844 0,'0'0'0,"21"0"0,21 0 0,1 0 0,20 0 16,-20 0-16,20 0 0,-21 0 0,22 0 15,-1 0-15,1 0 0,-1 0 16,1 0-16,21 0 0,-22 0 15,1 0-15,-1 0 0,1 0 0,-22 0 16,21 0-16,1 0 0,-1 0 16,1-22-16</inkml:trace>
  <inkml:trace contextRef="#ctx0" brushRef="#br0" timeOffset="170135.33">18796 17801 0,'21'0'16,"-211"21"-16,359-42 0,-106 21 0,-41 0 0,-1 0 15,0 0-15,-21-21 47,-21 21-31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8T01:32:37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1122 0,'0'0'0,"0"-21"16,0 0 0,0-1-16,-21 22 31,21 22-15,0-1-1,0 0-15,0 21 16,0-21-16,21 22 0,1-22 15,-22 21-15,21 1 0,-21-1 16,21 0-16,-21 22 0,21-22 0,-21 22 16,21-22-16,0 21 0,-21-20 15,0 20-15,0-20 0,22-1 0,-22 21 16,0-20-16,21-1 0,-21-21 16,0 22-16,0-22 0,0 21 0,0-21 15,0 0-15,0 1 0,0-1 16,21-21-1,-21-21 1,0-1-16,0 1 0,21 0 16,-21-21-16,0 21 0,21-22 15,-21 1-15,21 0 0,-21-1 0,22-20 16,-1-1-16,0 1 0,0 20 16,0-20-16,0-1 0,1 1 0,-1-1 15,0 22-15,0-21 0,21 20 16,-20 1-16,-1 0 0,21-1 0,-21 1 15,0 21-15,1-22 0,-1 22 16,0 0-16,0 0 0,0 21 0,-21-21 16,21 0-1,-21 42 63,0 0-62,0 0-16,0 0 0,0 0 16,0 1-16</inkml:trace>
  <inkml:trace contextRef="#ctx0" brushRef="#br0" timeOffset="1684.36">3260 1947 0,'0'0'0,"0"-21"0,42 0 15,-42 0-15,21 0 0,0 0 16,-21-1-16,21-20 0,-21 21 0,0 0 15,0 0-15,0-22 0,0 22 16,0 0-16,-42 0 0,21-22 0,0 22 16,0 0-16,-1 0 0,1 21 15,0-21-15,0 21 0,0 0 0,0 0 16,-1 0-16,1 0 16,0 0-16,0 21 0,0 0 0,0 0 15,-1 0-15,1 22 0,0-22 16,0 21-16,0 1 0,21-1 0,0 0 15,0 1-15,-21-22 0,21 21 16,0-21-16,0 22 0,0-22 0,0 0 16,0 0-16,0 0 0,21 0 15,0-21-15,0 22 0,0-22 16,0 0-16,1 0 16,-1 0-16,0-22 0,0 22 15,0-21-15,0 0 0,1 0 0,-1 0 16,0-22-16,0 22 0,0-21 15,0 0-15,1-1 0,-1 22 0,0-21 16,0-1-16,-21 1 0,0 21 16,0 0-16,21 0 0,-21-1 0,0 1 15,0 0 1,0 42 0,0 0-1,0 1-15,0-1 0,0 0 0,-21 21 16,21-21-16,0 22 15,0-22-15,0 21 0,0-21 0,0 22 16,0-22-16,0 0 0,0 21 0,0-20 16,0-1-16,0 0 0,0 0 15,0 0-15,21-21 16,0 0-16,1 0 0,-1 0 16,0 0-16,0 0 0,0 0 15,22-21-15,-22 0 0,0 21 16,0-21-16,0 0 0,22-22 0,-22 22 15,0-21-15,0 21 0,0-22 0,0 1 16,1 0-16,-1 20 0,-21-20 16,21 21-16,-21-21 0,0 20 0,0 1 15,0 0 1,-21 21-16,0 0 0,-1 0 16,1 0-16,0 0 0,21 21 15,-21-21-15,0 21 0,21 1 0,0-1 16,0 0-16,0 0 15,0 0-15,0 0 0,0 1 0,21-22 16,0 21-16,0 0 0,-21 0 0,21 0 16,1 0-16,-22 1 0,0-1 15,21 0-15,-21 0 0,21 0 0,-21 0 16,0 1-16,0-1 0,0 0 16,21 0-16,-21 0 15,21 0-15,-21 1 0,0-1 16,21-21-16,1 0 0,-1 21 15,0-21-15,0 0 0,0 0 0,0 0 16,1 0-16,-1 0 0,21 0 16,-21-21-16,22 0 0,-22 21 0,21-22 15,-21 1-15,22 0 0,-22 0 0,21 0 16,-21 0-16,0-22 0,1 22 16,-1 0-16,0-21 0,0 20 0,-21-20 15,21 21-15,-21 0 0,0-22 16,0 22-16,0 0 0,-21 21 15,0 0-15,0 0 16,0 0-16,-1 0 0,-20 0 0,21 0 16,0 21-16,0 0 0,-22 1 0,22-1 15,0 21-15,0-21 0,-22 22 16,22-22-16,0 21 0,21-21 0,-21 22 16,21-22-16,-21 0 0,21 0 15,0 0-15,0 0 0,0 1 0,0-1 16,21-21-16,0 0 15,0 0-15,0 0 0,1 0 0,-1 0 16,21-21-16,-21 21 0,0-22 0,1 1 16,20 0-16,-21 0 0,0 0 15,0 0-15,1-22 0,-1 22 16,0 0-16,-21 0 0,0-22 16,21 22-16,-21 0 0,21 0 0,-21 0 15,0 0-15,0 42 31,0 0-31,0 0 16,0 0-16,0 0 0,0 22 16,0-22-16,-21 0 0,21 21 0,0-20 15,0-1-15,0 0 0,0 0 16,0 0-16,0 0 0,0 1 0,21-22 16,-21 21-16,21-21 0,1 0 0,-1 0 15,21 0-15,-21 0 16,0 0-16,22 0 0,-22 0 0,21-21 15,-21-1-15,22 1 0,-22 21 0,0-21 16,21 0-16,-20-21 0,-1 20 16,0 1-16,-21-21 0,21 21 0,-21 0 15,21-1-15,-21 1 0,0 0 16,0 42 0,0 0-1,-21 1-15,0-1 16,21 21-16,-21-21 0,21 0 0,0 1 0,-21 20 15,21-21-15,0 0 0,-22 0 16,22 1-16,0-1 16,0 0-16,22-21 31,-1 0-31,0-21 0,-21 0 16,21-1-16,0 1 0,-21 0 15,0 0-15</inkml:trace>
  <inkml:trace contextRef="#ctx0" brushRef="#br0" timeOffset="2010.17">5101 1482 0,'-21'-21'0,"42"42"0,-63-42 0,21 21 0,-1 0 16,1 0-16,21 21 16,-21 0-16,0 0 15,21 0-15,0 0 0,0 1 16,0-1-1,21-21-15,0 0 0,0 0 16,1 0-16,-1-21 16,0 21-16,0-22 0,-21 1 15,0 0-15,0 0 16,0 0-16,-21 21 31,0 0-15,0 0-16,-1 0 15,22 21 1</inkml:trace>
  <inkml:trace contextRef="#ctx0" brushRef="#br0" timeOffset="3526.41">5524 1207 0,'0'0'0,"22"-22"0,-22 1 16,0 0 0,0 0-16,0 42 47,0 0-47,0 0 15,-22 22-15,22-22 0,0 21 0,-21 1 16,21-1-16,-21 21 0,21-20 15,0-1-15,-21 22 0,21-22 16,-21 21-16,0-20 0,21-1 0,0 0 16,0 1-16,-22-1 0,22 0 15,-21-20-15,21-1 0,0 0 0,-21 0 16,21 0-16,0 0 0,0 1 31,0-44-15,0 1-1,0 0-15,0 0 0,21 0 16,0-22-16,-21 22 0,22 0 16,-1 0-16,0-21 0,-21 20 0,42 1 15,-21-21-15,1 21 16,-1 0-16,21-1 0,-21 22 0,0-21 16,22 21-16,-22 0 0,21 0 0,1 0 15,-22 0-15,21 0 0,0 21 16,-20 1-16,-1-1 0,21 0 0,-21 0 15,0 0-15,-21 0 0,0 22 16,22-22-16,-22 0 0,0 0 0,0 0 16,-22 22-16,1-22 0,0 0 0,-21 0 15,21 0-15,-22 1 16,1-1-16,0-21 0,-1 21 0,1 0 0,0-21 16,-1 0-16,22 21 0,-21-21 15,21 0-15,-1 0 0,1 0 16,0 0-16,0 0 15,21-21 1,0 0 0,0 0-16,21 21 0,-21-21 0,21-1 15,0 1-15,1 0 0,-1 0 16</inkml:trace>
  <inkml:trace contextRef="#ctx0" brushRef="#br0" timeOffset="3880.65">6435 1037 0,'0'0'0,"0"-21"0,21 0 16,-21 0-16,0 0 0,0 42 47,-21 0-47,21 0 0,0 21 0,0 1 15,-22-1-15,22 22 0,-21-22 16,0 0-16,21 22 0,-21-1 16,21-20-16,0 20 0,-21 1 0,0-22 0,21 21 15,-22-20-15,22-1 16,0 0-16,-21 1 0,21-1 0,-21-21 16,21 22-16,0-22 0,0 0 15,0 0-15,-21 0 0,42-21 47,-21-21-47,0 0 16,21 0-16,0 21 0,1-21 0</inkml:trace>
  <inkml:trace contextRef="#ctx0" brushRef="#br0" timeOffset="4332.39">6456 1905 0,'0'0'0,"21"21"0,0-21 16,0 0-16,0 0 16,1 0-16,-1 0 0,21 0 0,-21-21 15,0 21-15,22-21 0,-22 21 0,0-21 16,21 0-16,-20 21 0,-1-22 15,0 1-15,0 0 0,0 0 16,0 0-16,-21 0 0,0-1 16,0 1-16,0 0 0,0 0 0,0 0 15,0 0-15,-21 21 0,0 0 16,0 0-16,-21 0 16,20 0-16,1 0 0,0 21 0,0 0 15,-21 0-15,20 0 0,1 22 16,0-22-16,0 21 0,21-21 0,-21 22 15,21-22-15,0 0 0,-21 21 0,21-21 16,0 1-16,0-1 0,0 0 16,0 0-16,21-21 0,0 21 15,0-21-15,0 0 0,0 0 0,1 21 16,-1-21-16,0 0 0,0 0 16,0 0-16,0 0 0,1 0 0,-1-21 15,0 21-15,0-21 0,-21 0 16,21 21-16,-21-21 0,21 0 0</inkml:trace>
  <inkml:trace contextRef="#ctx0" brushRef="#br0" timeOffset="6168.29">8975 1482 0,'0'-21'94,"21"21"-79,-21-22 1,21 22 0,-21-21-16,0 0 15,0 0-15,21 21 16,-21-21-16,21 0 0,-21-1 16,0 1-16,21 0 0,-21 0 0,22-21 15,-22 20-15,0 1 0,0 0 16,0-21-16,0 21 0,0-1 0,0 1 15,0 0-15,0 0 16,0 0-16,0 0 0,0-1 0,0 1 16,-22 42 15,22 1-15,-21-1-16,0 21 0,0 0 0,21 1 15,-21 20-15,0-20 0,-1 20 0,1-21 16,21 22-16,-21-1 0,0 1 15,0-22-15,0 22 0,21-1 0,0-20 16,-22-1-16,22 21 0,0-20 16,0-22-16,0 21 0,0-21 15,0 1-15,0-1 0,0 0 0,22 0 16,-1-21-16,0 0 0,0 0 16,0 0-16,0 0 0,1 0 0,20 0 15,-21-21-15,21 21 0,-20-21 0,20-22 16,0 22-16,-21-21 0,22 21 15,-22-22-15,21 1 0,-21 0 0,22-22 16,-22 22-16,0 0 0,0-22 16,0 22-16,1-1 0,-22 1 0,21 0 15,-21-1-15,21 1 0,-21 0 16,0-1-16,0 22 0,0-21 0,0 21 16,0 0-16,0-1 0,0 1 15,0 42 16,0 1-31,0-1 0,0 0 16,-21 21-16,21 1 0,0-22 0,-21 21 16,21 22-16,0-22 0,0 0 15,-22 1-15,1 20 0,21-21 0,-21 1 16,21-1-16,0 22 0,-21-22 0,21 0 16,0-21-16,-21 22 15,21-1-15,0-21 0,0 0 0,0 1 0,0-1 16,0 0-16,0 0 0,21 0 0,0-21 15,0 21 1,0-21-16,1 0 0,-1 0 0,21 0 16,-21 0-16,22-21 0,-22 0 15,21 0-15,0 0 0,-20 0 0,20-1 16,0-20-16,1 21 0,-1-21 0,0-1 16,1 1-16,-22 0 0,21-1 15,-21-20-15,0 20 0,1 1 0,-22 0 16,0-1-16,21 1 0,-21 0 0,0-1 15,21 22-15,-21-21 0,0 21 16,0 0-16,0-1 0,0 1 16,0 0-16,-21 42 31,0 0-31,21 1 0,0 20 0,-22-21 16,1 21-16,0 1 0,0-1 15,21 0-15,-21 1 0,0-1 0,21 22 16,-22-22-16,22 0 0,-21 22 15,21-22-15,0 0 0,0 1 0,0-1 16,0-21-16,0 22 0,0-22 0,0 21 16,0-21-16,21 0 0,1-21 15,-22 22-15,21-1 0,0-21 16,21 0-16,-21 0 0,1 0 0,20 0 0,-21 0 16,0 0-16,22 0 0,-22-21 15,21-1-15,-21 1 0,0 21 16,22-21-16,-22-21 0,0 21 0,0-1 15,0-20-15,1 21 0,-1-21 16,-21 20-16,0-20 0,21 21 0,-21 0 16,21 0-16,-21-1 15,0 44 17,0-1-32,0 0 0,0 0 15,-21 0-15,21 22 0,-21-22 16,21 0-16,0 0 0,-21 0 0,21 0 0,0 1 15,0-1-15,0 0 16,0 0-16,0 0 16,21-21-1,0-21 1,0 0-16,0 0 0,-21 0 16,21-1-16</inkml:trace>
  <inkml:trace contextRef="#ctx0" brushRef="#br0" timeOffset="6483.63">10816 1482 0,'0'0'0,"-21"0"16,21 21 0,21-21 15,0 0-16,0 0 1,-21-21-16,0 0 16,-21 21-1,0 0-15,0 0 0,0 0 16,0 0-16,-1 0 31,1 0-31,21 21 0,-21-21 16,21 21-1,-21-21-15,0 0 16</inkml:trace>
  <inkml:trace contextRef="#ctx0" brushRef="#br0" timeOffset="6753.47">9842 1588 0,'0'0'0,"-21"0"0,42 0 31,1 0-31,-1 0 0,0 0 16,0 0-16,0 0 0,22 0 0,-22 0 15,21 0-15,-21 0 0,0 0 16,22 0-16,-22 0 0,0 0 0,0 0 15,0 0-15,1 0 16,-1 0 0,0 21-16</inkml:trace>
  <inkml:trace contextRef="#ctx0" brushRef="#br0" timeOffset="7528.28">10774 2032 0,'21'0'31,"0"-21"-15,0 21-16,0-21 0,1 21 0,-1-21 16,0-1-16,0 1 0,0-21 0,0 21 15,1 0-15,-1-22 0,0 1 16,0 0-16,0-1 0,0 1 0,1 0 16,-1-1-16,0 1 0,-21 0 0,21-1 15,-21 1-15,21 0 0,-21 20 16,0 1-16,0-21 0,0 21 15,0 0-15,-21 21 32,21 21-17,-21 0-15,0 0 0,21 0 16,0 0-16,-21 22 0,-1-22 0,1 21 16,21 1-16,-21-22 0,0 21 15,21 0-15,-21 1 0,21-1 0,-21 0 16,21 22-16,-22-43 0,22 21 0,0 1 15,0-1-15,0-21 0,0 0 16,0 22-16,0-22 0,0 0 0,0 0 16,0 0-16,22-21 0,-1 0 15,0 0-15,0 0 16,0 0-16,0 0 0,1 0 16,-1 0-16,21 0 0,-21-21 0,0 0 15,1 0-15,-1 21 0,0-21 16,0-22-16,-21 22 0,21 0 0,0 0 15,-21-21-15,0 20 0,22 1 0,-22 0 16,21 0-16,-21 0 0,0 0 16,0 42-1,0 0 1,0 0-16,-21 0 16,21 0-16,0 1 0,0-1 0,0 0 0,-22 0 15,22 0-15,0 0 0,0 1 16,0-1-16,0 0 0,0 0 15,22-42 32,-22 0-47,0 0 16,0-1-16</inkml:trace>
  <inkml:trace contextRef="#ctx0" brushRef="#br0" timeOffset="7740.16">11515 1566 0</inkml:trace>
  <inkml:trace contextRef="#ctx0" brushRef="#br0" timeOffset="8448.66">11663 1799 0,'21'0'32,"0"0"-17,0 0 1,0 0-16,1 0 0,-1 0 15,-21 21-15,0 1 16,0-1-16,0 0 16,0 0-16,0 0 0,-21 0 15,-1 1-15,1-1 0,0 0 16,0-21-16,0 21 0,0 0 16,-1-21-16,1 21 0,0-21 0,0 0 15,42 0 32,0 0-47,0-21 16,1 21-16,-1 0 15,0-21-15,0 21 0,0 0 16,0 0-16,1 0 16,-1 0-16,0 21 15,0 0-15,0 1 0,-21-1 16,21 0-16,1 0 0,-22 0 0,21 0 15,-21 1-15,21-1 0,-21 21 16,0-21-16,0 0 0,0 22 0,0-22 16,0 21-16,0-21 0,0 22 15,-21-1-15,0-21 0,-22 22 16,22-22-16,-21 21 0,-1-21 0,22 22 16,-21-22-16,0 0 0,-1 0 0,1 0 15,0 0-15,-1 1 0,22-22 0,-21 21 16,-1-21-16,1 0 0,0 0 15,21 0-15,-22 0 0,22 0 0,0 0 16,0 0-16,0-21 0,-1-1 0,22 1 16,0 0-16,0 0 15,0 0-15,0 0 0,0-1 16,0 1-16,0 0 0,0 0 0,22 0 16,-1 21-16,0-21 0,-21-22 15,21 22-15,0 0 0,0 0 16,22-22-16</inkml:trace>
  <inkml:trace contextRef="#ctx0" brushRef="#br0" timeOffset="10479.95">12340 1969 0,'0'0'0,"0"-22"16,21 1-16,0 0 16,-21 0-16,0 0 15,22 0-15,-22-1 16,0 1-16,0 0 0,0 0 0,0 0 16,0 0-16,0-1 0,0 1 0,0 0 15,-22 21 1,1 0-16,0 0 0,0 0 15,0 0-15,0 21 16,-1 0-16,1 1 0,0-1 0,-21 21 16,21-21-16,-1 22 0,1-22 0,0 21 15,0-21-15,21 22 0,0-22 16,-21 0-16,21 21 0,0-21 16,0 1-16,0-1 0,0 0 15,21-21 1,0 0-16,0 0 15,0 0-15,1-21 0,-1 0 0,21 21 16,-21-22-16,0 1 0,1 0 16,-1 0-16,0-21 0,0 20 0,0 1 15,0-21-15,1 21 0,-1-22 0,-21 22 16,0 0-16,21-21 16,-21 21-16,0-1 0,21 1 0,-21 42 31,0 1-31,-21-1 15,21 0-15,-21 0 0,21 21 0,0-20 16,0 20-16,0-21 0,0 21 0,0-20 16,0 20-16,0-21 0,0 0 15,0 0-15,0 1 0,0-1 0,0 0 16,21-21-16,0 0 0,0 0 16,0 0-16,1 0 15,-1 0-15,0 0 0,0 0 0,0-21 16,0 0-16,1-1 0,-1-20 15,0 21-15,0 0 16,0-22-16,0 1 0,1 0 0,-1-1 16,0 1-16,0 0 0,0-22 0,0 22 15,1-22-15,-1 22 0,0 0 16,-21-1-16,0 1 0,21 0 0,-21-1 16,0 22-16,0 0 0,0 0 15,0 0-15,-21 42 31,0 0-31,21 0 16,0 22-16,-21-1 0,21-21 0,-22 43 16,22-22-16,-21 0 0,21 22 0,0-22 15,-21 22-15,0-22 16,0 21-16,21-20 0,0-1 0,0 0 16,-21 1-16,21-22 0,0 21 0,0-21 15,0 1-15,0-1 0,0 0 16,21 0-16,0-21 0,-21 21 15,21-21-15,0 0 0,22 0 0,-22 0 16,0 0-16,0 0 0,21-21 16,-20 0-16,-1 0 0,21 21 0,-21-21 15,0-22-15,1 22 0,20 0 0,-21 0 16,0-22-16,0 22 16,-21-21-16,22 21 0,-22 0 0,21-1 15,-21 1-15,0 0 0,0 0 16,0 42-1,0 0 1,-21 0-16,21 1 0,-22 20 16,1-21-16,21 0 0,0 22 15,0-22-15,0 0 0,-21 21 0,21-21 16,0 1-16,0-1 0,0 0 0,0 0 16,21-21-16,0 0 15,-21 21-15,22-21 0,-1 0 16,0 0-16,0 0 0,0 0 0,0 0 15,1-21-15,-1 21 0,0-21 16,0 21-16,0-21 0,0 0 0,1-1 16,-1 1-16,0 0 0,0-21 0,0 21 15,-21-1-15,21 1 0,1 0 16,-22 0-16,0 0 0,0 0 0,0 42 47,0 0-47,0 0 0,0 0 0,0 0 15,0 1-15,0-1 0,0 0 0,-22 0 16,22 0-16,0 0 0,0 1 16,0-1-16,0 0 0,0 0 15,22-21 1,-1 0 0,0 0-16,0 0 15,-21-21-15,21 21 0,0-21 16,-21 0-16,0-1 0,0 1 15,0 0-15,0 0 0,0 0 0,0 0 16,0-1-16,0 1 0,0 0 0,0 0 16,0 0-16,-21 21 0,0-21 15,0 21-15,0 0 16,0 0-16,42 0 62,0 0-62,0 0 0,0-22 16,0 1-16,1 21 0,20 0 0,-21-21 16,0 21-16,22 0 0,-22 0 0,21 0 15,-21 0-15,0 0 0,1 0 16,-1 21-16,-21 0 16,0 1-16,0-1 0,0 0 15,0 0-15,0 21 0,0-20 16,0-1-16,0 0 0,0 0 0,0 0 15,0 0-15,0 1 0,-21-1 16,21 0-16,0 0 16,0 0-16,0 0 0,-22-21 15,22 22 1,0-44 15,0 1-31,0 0 16,0 0-16,0 0 15,0 0-15,22-22 16,-1 22-16,-21 0 0,21-21 0,0 20 0,0-20 16,22 21-16,-22-21 0,0 20 15,21-20-15,1 21 0,-22 0 16,21 0-16,0-1 0,1 1 0,-1 0 16,-21 21-16,0 0 0,22 0 0,-22 0 15,0 21-15,-21 0 0,21 1 16,-21 20-16,21-21 0,-21 21 0,0 1 15,0-22-15,0 21 0,0 1 16,0-22-16,0 0 0,0 21 16,0-21-16,-21 1 0,0-1 0,21 0 15,0 0-15,0 0 0,-21-21 0,21 21 16,-21-21-16,21-21 62,0 0-62,-21 0 0,21 0 0,0 0 16</inkml:trace>
  <inkml:trace contextRef="#ctx0" brushRef="#br0" timeOffset="10759.79">14224 1355 0,'0'0'16,"-21"-21"-16,0 21 78,-1 0-78,1 0 16,0 0-1,0 0-15</inkml:trace>
  <inkml:trace contextRef="#ctx0" brushRef="#br0" timeOffset="11073.21">12827 1524 0,'0'0'0,"-21"0"0,-22 0 16,65 0-1,-1 0 1,0 0-16,21 0 0,-21 0 0,22 0 15,-22 0-15,21-21 0,1 21 0,-22 0 16,21 0-16,0 0 0,-20 0 16,-1 0-16,21 0 0,-21 0 0,0 0 15,1 0 1,-44 0 15,1 0-31</inkml:trace>
  <inkml:trace contextRef="#ctx0" brushRef="#br0" timeOffset="12076.43">2222 2540 0,'0'0'0,"0"21"15,-21-21 1,42 0 31,1 21-47,-1-21 0,21 0 15,-21 0-15,43 0 16,-22 0-16,22 0 0,-1 0 0,1 0 16,20 0-16,1 0 0,0 0 15,-1 0-15,22 0 0,-21 0 0,42 0 16,-21 0-16,21 0 0,0 0 0,-22 0 15,22 0-15,0 0 0,0-21 16,0 21-16,0 0 0,0 0 0,0 0 16,0-21-16,-21 21 0,0 0 0,0-21 15,0 21-15,-22 0 0,22-21 16,-21 21-16,0 0 0,-1-21 16,22 21-16,-21-22 0,-22 22 0,22-21 15,0 21-15,-22-21 0,1 21 16,-1 0-16,1-21 0,-1 21 0,-21-21 15,1 21-15,-1 0 0,-21 0 16,0 0-16,1 0 0,-22-21 0</inkml:trace>
  <inkml:trace contextRef="#ctx0" brushRef="#br0" timeOffset="13008.34">8721 2667 0,'0'0'0,"-43"-21"16,22 21-16,0 0 16,0 0-16,0 0 31,42 0 16,0 0-47,0 0 15,0 0-15,0 0 0,22 0 0,-22 0 16,21 0-16,1 0 0,-1-21 16,0 21-16,22 0 0,-22 0 0,22 0 15,-22 0-15,43 0 0,-22 0 0,1 0 16,20 0-16,1 0 0,21 0 15,0 0-15,-1 0 0,1 0 0,21 0 16,-21 0-16,21 0 0,0 0 0,-21 0 16,42 0-16,-21 0 15,0 0-15,0 0 0,0 0 0,0 0 16,21 0-16,-21 0 0,0 0 0,21 21 16,-21-21-16,0 0 0,22 0 15,-22 21-15,0-21 0,0 21 0,0-21 16,0 0-16,0 21 0,0-21 0,-22 0 15,22 22-15,-21-22 0,0 0 16,0 21-16,0-21 0,0 0 0,-22 0 16,1 21-16,0-21 0,-1 0 0,1 0 15,-22 21-15,1-21 0,-1 0 16,-20 0-16,-1 0 0,0 0 0,1 0 16,-22 0-16,0 21 0,0-21 15,0 0-15,-42 0 47,0 0-47,0 0 16,0 0-16,0 0 0,-22 0 0,1 0 15</inkml:trace>
  <inkml:trace contextRef="#ctx0" brushRef="#br0" timeOffset="22574.21">3641 3704 0,'21'0'16,"0"0"-16,0 0 15,0 0-15,0 0 0,1-21 16,-22 0-16,21 21 0,0-21 15,0 0-15,0 21 0,-21-22 0,21 1 16,-21 0-16,22 0 0,-22 0 16,0 0-16,0-1 15,0 1-15,0 0 0,0 0 16,-22 21-16,1-21 0,-21 21 16,21 0-16,0 0 0,-22 0 0,22 0 15,-21 0-15,-1 0 0,22 21 16,-21 0-16,0-21 0,20 21 0,-20 0 15,0 1-15,21-1 0,-1 0 16,1 0-16,0 0 0,21 0 16,0 1-16,0-1 0,0 0 15,0 0-15,21 0 16,0 0-16,1-21 16,-1 22-16,0-22 0,0 21 0,0-21 15,0 21-15,1 0 0,20-21 16,-21 21-16,0 0 0,0-21 0,1 22 15,-1-1-15,0 0 0,-21 0 0,0 0 16,0 0-16,0 1 0,0 20 16,0-21-16,0 0 0,-21 22 0,-22-22 15,22 0-15,-21 21 0,21-21 16,-22 1-16,1-1 0,0 0 16,-1-21-16,1 21 0,0-21 15,-1 0-15,1 0 0,21 0 0,-21 0 16,20-21-16,1 21 0,0-21 15,0 0-15,0-1 0,0 1 0,-1-21 16,22 21-16,0 0 0,-21-22 0,21 22 16,-21-21-16,21 21 0,0-1 15,0 1-15,0 0 0,0 0 0,21 21 16,0 0 0,1 0-16,-1 0 0,0 0 0,21 0 15,-21 0-15,22 0 0,-22 0 16</inkml:trace>
  <inkml:trace contextRef="#ctx0" brushRef="#br0" timeOffset="23247.79">3916 3916 0,'0'0'0,"0"21"31,0 0-31,-21 0 16,21 1-16,-22-1 0,22 0 0,0 0 16,0 21-16,-21-20 0,21-1 15,0 21-15,-21-21 0,21 0 16,0 1-16,0-1 0,0 0 16,21-21-16,0 21 0,1-21 15,-1 0-15,0 0 0,0-21 16,0 0-16,22 21 0,-22-21 0,0-1 15,0 1-15,0 0 0,0 0 16,1-21-16,-22 20 0,21 1 0,-21 0 16,21 0-16,0-21 0,-21 20 15,0 1-15,0 0 16,0 42 15,0 0-31,0 1 16,0-1-16,0 0 0,0 0 15,0 21-15,0-20 0,0 20 0,0 0 16,-21 1-16,21-22 0,0 21 16,0 0-16,0 22 0,-21-22 0,21 1 15,0-1-15,0 21 0,0-20 0,0 20 16,0 1-16,0-1 0,0 1 16,0-1-16,-21 1 0,21-22 0,-22 22 15,22-1-15,-21-21 0,21 1 16,0 20-16,-21-20 0,0-1 15,0 0-15,0 1 0,-1-1 0,1-21 16,0 21-16,-21-20 0,21 20 16,-22-21-16,1 0 0,0-21 0,-1 21 15,1-21-15,0 0 0,-1 0 0,1 0 16,0 0-16,20-21 0,-20 0 16,21 0-16,-21 0 0,20 0 0,1-1 15,21-20-15,0 0 0,0-1 0,0 1 16,0 0-16,0-1 0,0 1 15,21 0-15,1-22 0,20 1 0,-21-1 16,21 1-16,22-1 0,-22 1 16,22-1-16</inkml:trace>
  <inkml:trace contextRef="#ctx0" brushRef="#br0" timeOffset="23728.98">4530 3916 0,'0'21'16,"0"0"-1,-22 0-15,22 1 0,-21-1 0,21 0 16,0 0-16,0 0 16,0 0-16,0 22 0,-21-22 0,21 0 15,0 21-15,-21-20 0,21-1 16,-21 0-16,21 0 0,0 0 15,0 0-15,0-42 32,21 21-32,0-21 15,-21 0-15,21 0 0,0 0 16,1-1-16,-1 1 0,-21-21 0,21 21 16,0-22-16,0 22 0,0 0 15,1 0-15,-1 0 0,0 0 0,0-1 16,0 22-16,0 0 0,1 0 15,-1 0 1,0 22-16,-21-1 0,0 0 0,0 0 16,21 0-16,-21 22 0,0-22 15,0 0-15,0 21 0,0-21 0,0 1 16,0 20-16,0-21 0,0 0 0,-21 0 16,21 1-16,0-1 15,21-21 16,0-21-31,-21-1 0,21 1 16</inkml:trace>
  <inkml:trace contextRef="#ctx0" brushRef="#br0" timeOffset="24019.88">5249 3577 0,'0'0'0,"0"43"15,0-1-15,0-21 16,0 21-16,-21 1 0,21-1 0,0 0 0,0 1 16,-21-1-16,21 0 15,0 1-15,0-1 0,-21 0 0,21 1 16,-21-22-16,21 21 0,0-21 0,0 1 15,0-1-15,0 0 0,0 0 16,0 0-16,0 0 16,21-21-1,0 0-15</inkml:trace>
  <inkml:trace contextRef="#ctx0" brushRef="#br0" timeOffset="24984.84">5736 4149 0,'0'0'0,"0"-21"16,0-1-1,0 1-15,0 0 0,0 0 16,0 0-16,-21 0 0,0-1 16,0 1-16,-1 21 0,1 0 15,21-21-15,-21 21 0,0 0 0,0 0 16,0 0-16,21 21 0,-22-21 15,1 21-15,0 22 0,21-22 0,-21 21 16,21-21-16,-21 22 16,21-1-16,-21-21 0,21 22 0,0-22 15,0 21-15,0-21 0,0 0 0,0 1 16,21-22-16,0 0 16,0 0-16,0 0 0,0 0 0,1 0 15,-1 0-15,0-22 0,0 22 0,0-21 16,0 0-16,1 0 0,-1 0 15,0 0-15,-21-1 0,0 1 0,21 0 16,-21 0-16,21 0 0,-21 0 16,0-1-16,0 1 0,0 42 31,0 1-15,0-1-16,0 0 0,0 0 0,0 0 15,0 0-15,0 1 0,21-1 0,-21 0 16,0 0-16,0 0 0,22 0 15,-22 1-15,0-1 0,21-21 16,0 0-16,0 0 16,0 0-1,-21-21-15,21 21 0,-21-22 0,22 22 16,-1-21-16,-21 0 0,21 0 16,0 0-16,0 0 0,-21-22 0,21 22 15,1 0-15,-1 0 0,0 0 0,0-1 16,0 1-16,0 0 15,1 21-15,-1 0 0,-21 21 16,21 0 0,-21 1-16,0-1 0,0 0 0,0 0 15,0 0-15,0 0 0,0 22 0,0-22 16,0 0-16,0 0 0,0 0 16,0 1-16,0-1 0,-21 0 0,21 0 15,0 0-15,0 0 16,-21-21-16,21-21 31,21 0-31,-21 0 16,21 21-16,0-21 15,0-22-15,0 22 0,1 0 0,-1 0 16,0-21-16,0 20 0,0 1 0,-21-21 16,21 21-16,1 0 0,-22-1 15,21 1-15,-21 42 31,0 1-31,0-1 0,-21 0 16,21 0-16,-22 21 0,1-20 0,21-1 16,0 21-16,0-21 0,-21 0 15,21 1-15,0-1 0,0 0 0,0 0 16,0 0-16,0 0 0,21-21 16,0 0-1,1 0-15,-1 0 0,0 0 16,21 0-16,-21-21 0,1 0 0,-1 21 15,0-21-15,21 0 0,-21 0 16,1-1-16,-1 1 0</inkml:trace>
  <inkml:trace contextRef="#ctx0" brushRef="#br0" timeOffset="25320.65">5292 3662 0,'0'0'0,"0"-21"16,42 21-1,-21 0 1,21 0-16,1 0 0,-1-21 15,0 21-15,1 0 0,20 0 0,-20 0 16,20 0-16,-21-22 0,1 22 0,-1 0 16,0 0-16,1 0 0,-22 0 15,21 0-15,-21 0 0,1 0 16,-1 0-16,-42 22 31,-1-22-31,1 0 16</inkml:trace>
  <inkml:trace contextRef="#ctx0" brushRef="#br0" timeOffset="25864.34">2773 4847 0,'0'0'0,"-21"0"16,42 0-1,0 0-15,0 0 16,21 0-16,1 0 0,-1 0 16,0 0-16,22 0 0,-1 0 0,1 0 15,-1 43-15,1-43 0,42 0 16,-22 0-16,22 0 0,0 0 0,0 0 16,0-22-16,21 22 0,0 0 15,0 0-15,0 0 0,21 0 0,0 0 16,0 0-16,0 0 0,1 0 0,-1 0 15,-21 0-15,21 0 0,-21 0 16,0 0-16,-21 0 0,0 0 0,-1 0 16,-20 0-16,-21 0 0,20 0 0,-20 0 15,-1 0-15,-20 0 16,-1 0-16,0 0 0,1 0 0,-22-21 16,0 21-16,0 0 0,0 0 0,0 0 15,-21-21 1,0 0-16,0 0 15,0 0 1,0-1-16</inkml:trace>
  <inkml:trace contextRef="#ctx0" brushRef="#br0" timeOffset="26192.73">7789 4043 0,'0'-21'15,"0"42"48,0 0-47,0 0-1,0 0-15</inkml:trace>
  <inkml:trace contextRef="#ctx0" brushRef="#br0" timeOffset="26393.62">7747 4466 0,'-21'21'16,"21"1"62</inkml:trace>
  <inkml:trace contextRef="#ctx0" brushRef="#br0" timeOffset="31380.63">9525 3810 0,'21'0'0,"0"0"15,0 0-15,1 0 0,20-21 16,-21 0-16,0 21 0,0-21 16,1-1-16,20 22 0,-21-21 15,21 0-15,-20 0 0,-1 0 0,0 0 16,0-1-16,0 1 0,-21 0 15,0 0-15,0 0 0,-21 21 16,0-21-16,0 21 16,-22 0-16,22 0 0,-21 0 0,0 0 15,-1 21-15,1 0 0,0-21 0,20 21 16,-20 0-16,0 0 0,-1-21 16,22 22-16,0-1 0,-21 0 0,21 0 15,-1 0-15,22 0 16,0 1-16,-21-1 0,21 0 0,0 0 0,0 0 15,0 0-15,0 1 16,21-22-16,1 21 0,-1 0 16,0 0-16,0 0 0,0 0 0,0 1 15,22 20-15,-22-21 0,21 0 16,1 0-16,-22 22 0,0-22 0,0 21 16,0-21-16,-21 22 0,0-1 15,0-21-15,-21 22 0,0-1 0,-21-21 16,20 21-16,-20-20 0,0 20 0,-1-21 15,1 0-15,0 0 0,-1-21 0,1 0 16,21 22-16,-21-22 0,-1 0 16,22 0-16,-21 0 0,21-22 0,-1 1 15,1 0-15,0 0 0,0 0 16,0 0-16,0-1 0,-1 1 16,22-21-16,0 21 0,0-22 0,0 22 15,0-21-15,0 0 0,0 20 0,22-20 16,-1 21-16,0 0 0,0 21 15,0-21-15,0 21 0,1 0 0,-1 0 16,0 0-16,0 0 16,0 21-16,0-21 0,22 21 0</inkml:trace>
  <inkml:trace contextRef="#ctx0" brushRef="#br0" timeOffset="32184.17">9927 4255 0,'21'0'16,"-21"21"0,0 0-1,0 0-15,0 0 16,0 0-16,-21 1 0,0-1 16,21 0-16,-21 0 0,21 0 0,0 0 15,0 1-15,0-1 0,0 0 16,0 0-16,0 0 0,0 0 15,21-21-15,0 0 0,0 0 16,0 0-16,1 0 0,-1 0 16,21 0-16,-21 0 0,22-21 0,-1 0 15,-21 21-15,21-21 0,1 0 16,-22 0-16,21-1 0,-21 1 16,43-21-16,-43 21 0,0 0 15,-21-1-15,0 1 0,21 21 0,-21-21 16,22 21-16,-22-21 15,0 42 1,0 0 0,0 0-16,0 1 0,-22-1 15,22 0-15,0 21 0,0 1 0,-21-1 16,21-21-16,0 43 0,0-22 16,0 0-16,0 22 0,0-1 15,0 1-15,0-1 0,0 1 0,0-1 16,0 1-16,0-1 0,0 1 0,0-1 15,-21 1-15,0-1 0,21 1 16,-21-22-16,21 22 0,-21-1 0,-1 1 16,1-1-16,0-21 0,0 1 0,0-1 15,0 0-15,-22 1 0,22-22 0,0 21 16,-43 1-16,43-43 16,-21 0-16,21 0 0,-22 0 0,1 0 15,21 0-15,-21-22 0,-1 1 0,1 0 16,0-21-16,-1 21 0,22-22 15,0 1-15,0 0 0,0-1 0,21-20 16,0 20-16,0-20 0,0 21 16,0-1-16,21-20 0,0 20 0,0 1 15,0 0-15,22-1 0,-22 1 0,21 0 16,22-1-16,-22 1 0,0-21 16,22 20-16,-1 1 0,-20-22 0,20 22 15,1-21-15</inkml:trace>
  <inkml:trace contextRef="#ctx0" brushRef="#br0" timeOffset="32624.79">11070 4276 0,'0'0'0,"21"0"0,-21-21 0,0-1 0,0 1 16,-21 21-1,0 0-15,0 0 0,0 0 16,-1 0-16,-20 0 0,21 0 0,0 21 15,-22-21-15,22 22 0,-21-1 0,21 0 16,0 0-16,-1 0 0,1-21 16,21 21-16,0 1 0,0-1 0,0 0 15,0 0 1,21-21-16,1 0 0,-1 21 16,0 0-16,0-21 0,21 0 15,-20 22-15,-1-22 0,0 21 0,0 0 16,0-21-16,0 21 0,1-21 15,-1 21-15,-21 0 0,0 1 16,0-1-16,-21 0 16,-1-21-16,-20 0 0,21 21 15,-21-21-15,20 0 0,-20 0 0,21 0 16,-21 0-16,20 0 0,1 0 0,0 0 16,0 0-16,0 0 0,0 0 15,21-21-15,-22 0 0,22 0 16,0-1-16,0 1 0,0 0 15,22 21-15,-1-21 16,0 0-16,0 0 0,21 21 0,-20-22 16,20 1-16,-21 0 0</inkml:trace>
  <inkml:trace contextRef="#ctx0" brushRef="#br0" timeOffset="32955.6">11536 3916 0,'0'0'0,"0"-21"16,0-43-16,21 43 15,-21 0-15,0 0 0,0 0 0,0-1 16,0 44 15,0-1-31,0 0 0,0 21 16,0-21-16,0 22 0,0 20 0,-21-20 15,0 20-15,-1-21 0,22 22 0,-21-22 16,0 22-16,0-22 0,21 0 16,-21 1-16,21-1 0,-21-21 0,21 0 15,0 22-15,-22-43 0,22 21 16,0 0-16,0 0 16,22-21-1,-22-21-15,21 21 16,-21-21-16,21 0 0</inkml:trace>
  <inkml:trace contextRef="#ctx0" brushRef="#br0" timeOffset="33152.49">11366 4297 0,'-21'21'15,"42"-21"16,1 0-31,-1 0 16,21 0-16,-21 0 0,0 0 0,1 0 16,-1 0-16,21 0 0,-21 0 15,0-21-15,1 0 0,20 21 0,-21 0 16,0 0-16</inkml:trace>
  <inkml:trace contextRef="#ctx0" brushRef="#br0" timeOffset="34240.56">11811 4424 0,'0'0'0,"21"0"16,0 0-16,0 0 15,1 0-15,-1 0 0,0 0 16,0 0-16,0-21 0,0 21 0,1-21 15,-1 21-15,0-22 0,0 1 16,0 21-16,0-21 0,-21 0 0,0 0 16,0 0-16,0-1 15,0 1-15,-21 21 16,0 0-16,0 0 0,0 0 16,0 21-16,-1-21 15,1 22-15,0-1 0,0-21 0,21 21 16,0 0-16,-21 0 0,21 0 0,-21 1 15,21-1-15,0 0 0,0 0 16,0 0-16,0 0 0,0 1 0,0-1 16,21-21-16,0 0 0,0 0 15,0 0-15,0 0 0,1 0 16,-1 0-16,0 0 0,0 0 0,0 0 16,22 0-16,-22-21 0,0 21 0,0-22 15,21 1-15,-20 0 16,-1 21-16,0-21 0,0 0 0,0 0 15,0-1-15,-21 1 0,0 0 0,22 0 16,-22 0-16,21 0 16,-21 42 15,0 0-15,0 0-16,0 0 0,0 0 15,0 1-15,0-1 0,0 0 0,0 0 16,-21 0-16,21 0 0,0 1 15,-22-22-15,22 21 0,0 0 0,-21 0 16,21-42 31,0 0-31,0 0-16,0-1 15,0 1-15,0 0 0,0 0 0,21 0 16,-21 0-16,22-1 0,-1 1 0,-21 0 15,21-21-15,0 21 0,0-1 16,0 22-16,-21-21 0,22 0 0,-1 21 16,0 0-16,0 0 0,0 0 15,0 21-15,-21 0 0,22 1 16,-22-1-16,21-21 0,-21 21 0,0 0 16,0 0-16,0 0 15,0 1-15,0-1 0,0 0 0,0 0 16,0 0-16,-21-21 15,21 21-15,-22-21 16,22-21 15,0 0-31,0 0 16,22 0-16,-1 0 0,-21-1 16,21 1-16,0 0 0,0 0 0,0 0 15,1 0-15,-1-1 0,0 1 16,0 0-16,0 21 0,0 0 0,1 0 15,-1 0-15,0 0 16,0 21-16,-21 0 16,0 1-16,0 20 0,0-21 0,0 0 15,0 22-15,0-22 0,0 0 0,0 0 16,0 0-16,0 0 0,0 1 16,0-1-16,0 0 0,0 0 15,-21-21-15,21 21 0,0-42 47,21 0-47</inkml:trace>
  <inkml:trace contextRef="#ctx0" brushRef="#br0" timeOffset="34556.37">13356 4360 0,'0'22'0,"0"-1"0,0 0 16,0 0-16,-21 0 16,21 0-1,21-21 1,0 0-16,0 0 16,1 0-16,-1-21 0,-21 0 15,21 0-15,0 0 16,-21 0-16,0-1 15,0 1-15,-21 21 16,0 0 0,0 0-16,-1 0 15,1 0-15,21 21 16</inkml:trace>
  <inkml:trace contextRef="#ctx0" brushRef="#br0" timeOffset="35132.05">14287 4064 0,'0'-42'0,"0"21"15,0-1 1,-21 22 0,0 0-1,0 22-15,0-1 0,0 0 16,21 0-16,-22 21 0,1-20 15,0 20-15,0-21 0,0 21 0,21 1 16,-21-22-16,-1 21 0,22-21 0,0 1 16,0-1-16,0 0 0,0 0 15,0 0-15,0 0 0,0 1 0,22-22 16,-1 0-16,0 0 0,0 0 16,21 0-16,-20 0 0,-1 0 15,21 0-15,-21 0 0,22 0 0,-22-22 16,0 1-16,21 21 0,-21-21 0,1 0 15,-1 0-15,0-22 0,0 22 16,-21-21-16,0 21 0,0-22 0,0 22 16,0-21-16,0 21 0,0-22 0,-21 22 15,0 0-15,0 0 0,-1 21 16,1 0-16,0 0 0,-21 0 0,21 0 16,-1 0-16,1 0 0,-21 21 0,21-21 15,0 21-15,-1 0 0,22 1 16,-21-1-16,21 0 0,-21 0 15,21 0-15,0 0 0,0 1 0,0-1 16,0 0-16,0 0 0,21-21 16,0 21-16,1-21 0,-1 0 0,0 0 15</inkml:trace>
  <inkml:trace contextRef="#ctx0" brushRef="#br0" timeOffset="35948.83">14795 4064 0,'0'0'16,"0"21"15,-21-21-31,0 21 0,21 22 16,0-22-16,0 0 0,-21 21 0,21-20 15,-21 20-15,21-21 0,0 0 16,0 22-16,0-22 0,0 0 0,0 0 15,0 0-15,0 0 0,21-21 16,0 0 0,0 0-16,0 0 15,1 0-15,-1 0 0,0-21 0,-21 0 16,21 0-16,0 0 0,0 0 16,1-1-16,-22 1 0,21 0 15,0-21-15,0 21 0,0-22 0,-21 22 16,21-21-16,-21 21 0,22-1 15,-22 1-15,0 0 0,0 0 0,-22 42 47,22 0-47,-21 0 0,21 22 0,-21-22 16,0 0-16,21 21 0,0 1 0,0-22 16,0 0-16,-21 21 0,21-20 15,0-1-15,0 0 0,0 0 0,0 0 16,0 0-16,21-21 0,0 22 15,0-22-15,0 0 0,1 0 16,-1 0-16,0 0 0,0 0 0,0 0 16,0 0-16,1-22 0,-1 22 0,21-21 15,-21 0-15,0 0 0,22-21 16,-22 20-16,0-20 0,21 0 0,-20-1 16,-1 1-16,0-21 0,21 20 0,-21-20 15,1 20-15,-1 1 0,0-21 16,-21 20-16,21 1 0,-21 0 0,0-1 15,0 1-15,0 0 0,0 20 16,0 1-16,0 0 0,0 0 0,0 63 31,0-21-15,-21 1-16,0 20 0,0 0 0,-1 1 16,1-1-16,0 21 0,0-20 0,0-1 15,0 22-15,-1-22 0,22 21 16,0-20-16,0-1 0,-21 0 0,21 1 15,0-22-15,0 21 0,0-21 16,0 22-16,0-22 0,0 0 0,0 0 16,0 0-16,21-21 0,-21 22 0,22-22 15,-1 0-15,0 21 0,0-21 16,0 0-16,0 0 0,1 0 16,-1-21-16,0-1 15,0 22-15,0-21 0,-21 0 0,21 0 16</inkml:trace>
  <inkml:trace contextRef="#ctx0" brushRef="#br0" timeOffset="36160.73">15388 4043 0,'21'21'16,"0"-21"-1,1 0-15,-1 0 0,0 0 16,0 0-16,0 0 0,0 0 16,1 0-16,20 0 0,-21 0 0,0 0 15,0 0-15,1 0 0,-1 0 16,0 0-16</inkml:trace>
  <inkml:trace contextRef="#ctx0" brushRef="#br0" timeOffset="36495.58">16023 4339 0,'0'0'0,"21"0"47,0 0-47,1-21 16,-1 0-16,0 0 15,-21 0 1,-21 21 15,0 0-31,-1 0 16,1 21-16,21 0 15,-21-21-15,21 21 0</inkml:trace>
  <inkml:trace contextRef="#ctx0" brushRef="#br0" timeOffset="37208.18">16806 4064 0,'0'0'0,"0"-21"15,0 0-15,0 0 16,0-1-1,0 44 17,0 20-32,0-21 0,-21 21 15,21 1-15,0-1 0,0 22 0,-21-22 16,21 21-16,-21 1 0,0-1 16,-1 1-16,22-1 0,-21 1 0,0-1 15,0 22-15,-21 0 0,20-22 16,-20 1-16,21 20 0,-21-20 15,20-1-15,-20 1 0,0-1 0,21 1 16,-22-1-16,22-20 0,-21-1 0,21 22 16,-1-22-16,1-21 0,0 21 15,0-20-15,0-1 0,21 0 0,0 0 16,-21-21-16,21-21 31,21 0-31,-21-22 0,21 22 16,0-21-16,0 0 0,22-1 0</inkml:trace>
  <inkml:trace contextRef="#ctx0" brushRef="#br0" timeOffset="37596.94">16637 3937 0,'0'0'16,"0"-42"-16,0 21 16,0-1-16,21 22 0,21-21 15,-20 0-15,-1 21 0,21-21 0,-21 21 16,22 0-16,-22 0 0,21 0 16,-21 0-16,0 0 0,22 0 15,-22 0-15,0 0 0,0 21 0,-21 0 16,0 0-16,0 1 0,0-1 15,0 0-15,0 21 0,0-21 0,-21 1 16,0 20-16,0-21 0,0 0 0,-1 0 16,1 1-16,0-1 0,0 0 15,0 0-15,0 0 0,-1-21 16,1 21-16,21 1 31,21-22 0,1 0-31,-1 0 0</inkml:trace>
  <inkml:trace contextRef="#ctx0" brushRef="#br0" timeOffset="38222.6">17124 4297 0,'0'0'0,"21"0"15,0-21-15,-21 0 0,21-1 0,0 22 16,1-21-16,-22 0 0,21 0 0,0 0 16,0-22-16,0 22 15,0 0-15,1-21 0,-1 21 0,0-1 16,0 1-16,0 0 0,-21 0 16,0 0-16,0 0 15,-21 21-15,0 0 16,0 21-16,0-21 15,-1 21-15,1 0 0,21 0 0,0 0 16,-21 1-16,21-1 0,0 0 16,0 0-16,0 0 0,0 0 15,0 1-15,21-22 0,-21 21 0,21 0 16,1-21-16,-22 21 0,21-21 16,0 0-16,0 21 0,0-21 15,0 21-15,1-21 16,-22 22-16,21-22 31,0 0-15,0-22-1,0 1-15,0 21 0,-21-21 0,22 0 16,-1 0-16,0 0 0,-21-1 16,21 1-16,0 0 0,0 0 15,-21 0-15,0 0 0,22-1 0,-1 22 16,-21 22 15,0-1-31,0 0 0,0 0 16,-21 0-16,21 0 0,-22 1 0,22 20 15,0-21-15,0 0 0,-21 0 0,21 1 16,0-1-16,0 0 16,-21-21-16,21 21 0,21-21 31,-21-21-16,21 0-15,1 0 0</inkml:trace>
  <inkml:trace contextRef="#ctx0" brushRef="#br0" timeOffset="38552.4">17865 3747 0,'0'0'0,"-22"0"16,1 0-16,0 0 15,21 21 1,0 0 0,21-21-1,0 0-15,1 0 16,-1 0-16,0 0 16,-21-21-1,0 0 1,0-1-16,-21 22 15,0-21-15,-1 21 0,1 0 16,0 0-16,0 0 0,0 0 16,0 0-16,-1 0 15,22 21-15,0 1 0,0-1 16,0 0-16,22-21 16,-1 21-16,-21 0 0,21-21 0</inkml:trace>
  <inkml:trace contextRef="#ctx0" brushRef="#br0" timeOffset="39063.11">18119 3937 0,'0'0'0,"0"21"0,-22-21 0,1 21 16,21 1-16,0-1 0,-21 0 15,21 0-15,-21 0 0,21 0 16,-21 1-16,21 20 0,0-21 0,0 0 16,-21-21-16,21 21 15,0 1-15,-22-1 0,22 0 16,-21-21 15,21-21-15,0 0-16,0-1 15,0 1-15,21 0 0,1 0 0,-22 0 16,21-22-16,0 22 0,0 0 0,21-21 16,-20 21-16,20-1 0,-21 1 15,21 0-15,-20 0 0,20 21 16,-21 0-16,21 0 0,-20 0 16,-1 0-16,0 0 0,-21 21 0,0 0 15,0 0-15,21 1 0,-21 20 0,0-21 16,0 21-16,0-20 0,-21 20 15,21-21-15,-21 21 0,0-20 0,21-1 16,-22 0-16,22 0 0,-21 0 16,21 0-16,0 1 0,21-22 47,1-22-47,-1 1 15,0 0-15</inkml:trace>
  <inkml:trace contextRef="#ctx0" brushRef="#br0" timeOffset="39465.21">19198 3302 0,'0'0'0,"0"-21"0,-21 21 0,0 0 16,0 0-16,-1 21 15,1 0-15,0 0 0,0 22 0,0-1 16,0 0-16,-1 1 0,1-1 0,0 0 16,0 22-16,0-22 0,-22 22 15,22-22-15,0 22 0,0-22 0,0 21 16,21-20-16,-21 20 0,21-20 15,-22-1-15,22 0 0,0 1 0,0-22 16,0 0-16,0 0 0,0 0 0,0 0 16,0 1-16,22-22 15,-1 21-15,0-21 0,0 0 16,0 0-16,0-21 16,1 21-16,-1-22 0,0 1 15,0 0-15,0 0 0,0 0 16,1 0-16,-22-1 0,0-20 15,21 21-15</inkml:trace>
  <inkml:trace contextRef="#ctx0" brushRef="#br0" timeOffset="39708.07">18605 3895 0,'0'0'0,"22"0"47,-1 0-47,0 0 0,0 0 0,0 0 16,0 0-16,22 0 0,-22 0 15,0 0-15,21 0 0,-20 0 0,-1 0 16,0 0-16,0 0 0,0 0 16,0 0-16,1 0 0,-1 0 0,0-21 15,0 21-15,0-22 16</inkml:trace>
  <inkml:trace contextRef="#ctx0" brushRef="#br0" timeOffset="40160.32">20278 3217 0,'0'0'0,"-22"0"0,22-21 15,0 0-15,-21 21 0,0 0 16,0 0-16,0 0 15,0 0-15,-1 21 0,1 0 16,0 22-16,0-22 0,0 21 16,0 1-16,-1-1 0,-20 0 0,21 22 15,-21-22-15,20 0 0,1 22 16,-21-22-16,21 22 0,0-22 0,-1 22 16,1-1-16,0-21 0,21 22 0,0-22 15,0 22-15,0-22 0,0 0 16,0-20-16,0 20 0,0-21 15,21 21-15,0-20 0,-21-1 0,43 0 16,-22-21-16,0 21 0,0-21 16,0 0-16,1 0 0,20 0 0,-21 0 15,21 0-15,-20 0 0,-1 0 16,21-21-16,-21 0 0,22 0 0</inkml:trace>
  <inkml:trace contextRef="#ctx0" brushRef="#br0" timeOffset="41056.64">20870 3810 0,'21'0'16,"-21"-21"-16,22 21 16,-22-21-16,0 0 15,0-1 1,0 1-16,0 0 0,0 0 16,-22 21-16,1-21 15,0 21-15,0 0 16,0 0-16,0 0 0,-1 0 0,1 0 15,0 21-15,-21 0 0,21 0 16,-1 0-16,1 1 0,-21 20 0,21-21 16,0 21-16,-1 1 15,1-22-15,21 21 0,0 1 0,-21-22 16,21 0-16,0 21 0,0-21 0,0 1 16,0-1-16,0 0 15,21-21-15,0 0 0,1 0 16,-1 0-16,0 0 15,0-21-15,0 0 0,0-1 0,1 22 16,-1-21-16,0 0 0,0-21 0,0 21 16,0-1-16,22 1 0,-22 0 15,0 0-15,-21 0 0,21 0 0,0-1 16,1 1-16,-22 0 0,0 42 31,0 0-15,0 1-16,0 20 0,0-21 15,0 21-15,0-20 0,0-1 0,0 21 16,0-21-16,0 22 0,0-22 16,0 0-16,0 0 0,0 0 0,0 0 15,21-21-15,0 0 0,0 0 16,0 0-16,0 0 16,1 0-16,-1 0 0,0 0 0,0-21 15</inkml:trace>
  <inkml:trace contextRef="#ctx0" brushRef="#br0" timeOffset="41480.4">21548 3281 0,'0'0'0,"0"-42"16,0 20-16,21 22 16,0 0-16,0 0 0,0 0 15,0 0-15,1 22 0,-1-22 16,0 21-16,21 21 0,-21-21 16,-21 22-16,22-22 0,-1 21 0,-21 0 15,0 1-15,0-1 0,0 0 16,0-20-16,0 41 0,0-21 0,0 1 15,-21-1-15,-1 0 0,-20 1 16,21-1-16,0 0 0,0 22 0,-22-22 16,22-21-16,0 22 0,0-1 15,0-21-15,-1 0 0,1 1 16,0-1-16,0 0 0,21 0 0,-21-21 16,0 21-16,21-42 46,0 0-46,0 0 16,21 21-16</inkml:trace>
  <inkml:trace contextRef="#ctx0" brushRef="#br0" timeOffset="41740.25">22183 3831 0,'0'0'0,"0"-21"16,0 0-1,0 42 48,0 0-63,0 0 15,0 1-15,-22-1 16</inkml:trace>
  <inkml:trace contextRef="#ctx0" brushRef="#br0" timeOffset="41968.12">22183 4297 0,'0'0'0,"0"21"0,0 0 16,0 0-16,0 1 15,-22-22-15,22 21 0,-21 0 0,21 0 16,-21 0-16,0 0 0,0 1 16,21-1-16,-21 0 0,-1 0 15,1 0-15,0 0 0,0 1 0,0-1 16,-22 0-16,22 0 0,0-21 0,-21 21 15,21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B33E-83A8-4ED9-B16F-7501170F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37B2B-E9D2-42FB-B731-815C215F3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6752-67D9-4DD6-9F5A-738A1380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C1E2-F820-4E0A-9028-763A221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8F23-9189-482A-A87B-80FDAC50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4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66DB-0F99-47F6-B3D1-74B7BB14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56D2C-CE28-45FE-AB7D-1A0FA768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892C-9EED-4322-99CE-02D96021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7153-0CB2-4A59-A0F7-262AF7C6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46C-3D28-4BAC-9C3E-FA40414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5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5F4DF-5598-4683-B112-66182DBA2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16F46-FCBC-4590-A24D-753307F5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7016-4B97-48FC-A291-47D6CDFA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4BF5-5646-42B2-8FCC-555B4721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4D26-CD88-4AAF-BFE4-EC42D994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EA2E-61B8-4A3F-8B92-F2E90CA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C53E-03F3-4906-BABE-0BBBDD04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D4B2-EA23-407A-812E-BB187CC0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0087-CFC8-43C6-947A-BBEE1B1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679B-0CEF-4E1F-8AA0-7D1FB83D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55DD-7D8E-424C-896D-CA8A777A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E01A-E705-40AD-834D-1FEA594A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D676-1FD2-41E5-B5C3-71E3CE6D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9838-549F-493C-A8DD-B5457953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59CC-FA74-45D6-A8A2-7DA0ADF0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E0F9-B934-48F1-83DE-5D409AA3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6AC3-1309-4C24-9BE7-C65BD4BC8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C2783-9CEB-4161-AC5C-1794C318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B499A-84D7-40E9-A987-4A7EEA6C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3F921-1210-4F55-BA92-1ED15AEB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9033-9A85-44EE-9D1F-5C835A9F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6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913E-6537-4E16-B87B-CDFCB1AB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5C80-3352-4E37-9DEF-3198DFA3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123B5-9AE4-4F66-BEA3-8604682E4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E279A-ABC3-4D8F-8C40-066B70EE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72712-7DC3-4732-8E9F-FBFA5D8B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E03F-1A4B-42B5-A261-155AF460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AE844-2723-443D-B966-783D5CC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CE724-04A9-4FBB-8809-6C6177C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E84-2E90-4449-BD5E-65DF7A5D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1D84B-1428-4A2D-9549-49BC4E44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361F8-7809-4F83-A360-D191AA72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E401-17AE-4CDD-A388-3019E430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0DE63-CD45-45C3-8B82-5D2D0B73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0DFB8-CD01-4E00-8A0F-9D9C0E30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785FA-759B-4535-B47E-44426485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4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F420-F37D-4749-A410-D66F4AF1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E03C-E86A-4868-8618-E8020F4D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BEC88-0233-4BEE-9641-FE3C954E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9D3A-31E9-4206-B117-F98A032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B4D2-E80D-47DE-8F44-BE3CEC18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B795-C303-4BA7-8154-82F73D5F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6186-9BC2-46E8-887B-92667300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23BD5-DE9E-49E1-BE9B-49FBEAACD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1BEF-1B43-406E-A22C-5E693E1D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FB21-B685-47CB-B0B6-7AAFACF5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B734-D5DE-4BC8-9191-A22AC990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0677-E635-4C1B-89DA-1F638AE2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9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057B8-366E-42B4-8C3A-9935172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60AC-CD1D-4CC6-B270-19908BF6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DB66-10CC-45B8-8081-E3F84A9A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A6EA-7C94-40F7-BA13-ED8D891095C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DE63-ABCA-4895-B0E7-FB8CFE355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F3D2-5A9A-4C2A-A598-0F0E2D9E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7E41-7E33-4660-8A80-D44C697E6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2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2DADF2-592C-4DAB-A90C-8B92E0C00208}"/>
                  </a:ext>
                </a:extLst>
              </p14:cNvPr>
              <p14:cNvContentPartPr/>
              <p14:nvPr/>
            </p14:nvContentPartPr>
            <p14:xfrm>
              <a:off x="617040" y="76320"/>
              <a:ext cx="600516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2DADF2-592C-4DAB-A90C-8B92E0C00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66960"/>
                <a:ext cx="602388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56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2C3B1-D863-436B-8EB2-91E4961F2AEC}"/>
                  </a:ext>
                </a:extLst>
              </p14:cNvPr>
              <p14:cNvContentPartPr/>
              <p14:nvPr/>
            </p14:nvContentPartPr>
            <p14:xfrm>
              <a:off x="0" y="160200"/>
              <a:ext cx="1218456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2C3B1-D863-436B-8EB2-91E4961F2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220328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67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90562-5685-4B03-9B58-36C65E82A428}"/>
                  </a:ext>
                </a:extLst>
              </p14:cNvPr>
              <p14:cNvContentPartPr/>
              <p14:nvPr/>
            </p14:nvContentPartPr>
            <p14:xfrm>
              <a:off x="647640" y="380880"/>
              <a:ext cx="7757640" cy="531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90562-5685-4B03-9B58-36C65E82A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371520"/>
                <a:ext cx="7776360" cy="53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90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0A3E42-1FF1-4A2C-8C8B-1013D603A0CA}"/>
                  </a:ext>
                </a:extLst>
              </p14:cNvPr>
              <p14:cNvContentPartPr/>
              <p14:nvPr/>
            </p14:nvContentPartPr>
            <p14:xfrm>
              <a:off x="716400" y="266760"/>
              <a:ext cx="806976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0A3E42-1FF1-4A2C-8C8B-1013D603A0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57400"/>
                <a:ext cx="808848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6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D0CBAE-66F1-4AAB-80F5-2755C56555D2}"/>
                  </a:ext>
                </a:extLst>
              </p14:cNvPr>
              <p14:cNvContentPartPr/>
              <p14:nvPr/>
            </p14:nvContentPartPr>
            <p14:xfrm>
              <a:off x="365760" y="114480"/>
              <a:ext cx="850428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D0CBAE-66F1-4AAB-80F5-2755C5655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05120"/>
                <a:ext cx="852300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9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33CB4-23B0-4B5A-9D24-0A08C48204E6}"/>
                  </a:ext>
                </a:extLst>
              </p14:cNvPr>
              <p14:cNvContentPartPr/>
              <p14:nvPr/>
            </p14:nvContentPartPr>
            <p14:xfrm>
              <a:off x="891360" y="167760"/>
              <a:ext cx="7331040" cy="569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33CB4-23B0-4B5A-9D24-0A08C4820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158400"/>
                <a:ext cx="734976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0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E2BEAA-7331-46C6-87D5-A2D3AAF8D248}"/>
                  </a:ext>
                </a:extLst>
              </p14:cNvPr>
              <p14:cNvContentPartPr/>
              <p14:nvPr/>
            </p14:nvContentPartPr>
            <p14:xfrm>
              <a:off x="60840" y="76320"/>
              <a:ext cx="1086660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E2BEAA-7331-46C6-87D5-A2D3AAF8D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66960"/>
                <a:ext cx="10885320" cy="64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0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6C44E0-02EF-4270-BF17-41A78FECE91F}"/>
                  </a:ext>
                </a:extLst>
              </p14:cNvPr>
              <p14:cNvContentPartPr/>
              <p14:nvPr/>
            </p14:nvContentPartPr>
            <p14:xfrm>
              <a:off x="15120" y="129600"/>
              <a:ext cx="889308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6C44E0-02EF-4270-BF17-41A78FECE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20240"/>
                <a:ext cx="891180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5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91C-66F6-419F-A057-9799DD531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4FBF-81D8-4023-A128-22C3FA69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14F18-E15B-4DB3-8C19-943E07402363}"/>
                  </a:ext>
                </a:extLst>
              </p14:cNvPr>
              <p14:cNvContentPartPr/>
              <p14:nvPr/>
            </p14:nvContentPartPr>
            <p14:xfrm>
              <a:off x="746640" y="327600"/>
              <a:ext cx="7239600" cy="18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14F18-E15B-4DB3-8C19-943E07402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318240"/>
                <a:ext cx="7258320" cy="19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75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2021-04-28T01:34:22Z</dcterms:created>
  <dcterms:modified xsi:type="dcterms:W3CDTF">2021-04-28T01:55:02Z</dcterms:modified>
</cp:coreProperties>
</file>