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4T01:11:16.7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3492 762 0,'0'-21'0,"0"0"15,0 0-15,0-1 16,22 1 0,-22 0-16,0 0 15,0 0-15,0 0 16,21-1-16,-21 1 16,0 0-16,0 0 15,0 42 32,0 0-47,0 0 16,0 1-16,-21-1 0,21 0 0,-22 21 15,22 1-15,0-1 0,-21 0 16,0 1-16,0-1 0,21 0 0,-21 1 16,0-1-16,-1 0 0,1 1 15,0-1-15,0 0 0,0 1 16,21-1-16,-21-21 0,-1 0 15,1 22-15,21-22 0,-21 0 0,21 0 16,0 0-16,-21-21 16,21 21-16,0-42 31,21 0-15,0 0-16,-21 0 0,21 0 15,1-1-15,-22 1 0,21-21 16,0 21-16,-21-22 0,21 1 0,0 0 15</inkml:trace>
  <inkml:trace contextRef="#ctx0" brushRef="#br0" timeOffset="323.8">3556 550 0,'0'0'16,"21"-21"-16,-21 0 0,0 0 0,21 0 15,0 21 1,-21 21-1,0 0 1,22 0-16,-22 22 0,0-22 0,0 21 16,0-21-16,0 22 0,0-1 15,0 0-15,0 1 0,0 20 0,0-21 16,0 1-16,0-1 16,0-21-16,0 22 0,0-1 0,0-21 15,0 21-15,0-20 0,0-1 16,0 0-16,0 0 0,0 0 0,0 0 15,0 1-15,0-1 0,0 0 16,-22-21 31,22-21-47</inkml:trace>
  <inkml:trace contextRef="#ctx0" brushRef="#br0" timeOffset="583.65">3344 1164 0,'21'0'46,"1"0"-46,-1 0 16,0 0-16,0-21 0,0 21 16,0 0-16,1 0 0,-1 0 15,0-21-15,0 21 0,0 0 0,0 0 16,1-21-16,-1 21 16,-21-21-16,21 21 0</inkml:trace>
  <inkml:trace contextRef="#ctx0" brushRef="#br0" timeOffset="1315.28">4064 529 0,'0'0'15,"-21"0"-15,21-21 16,-21 42 15,21 0-31,0 1 16,0-1-16,0 0 0,0 0 16,0 21-16,0-20 0,0 20 0,-22 0 15,22 1-15,0 20 0,0-21 16,0 1-16,0-1 0,-21 0 15,21 1-15,-21-1 0,21-21 16,-21 22-16,21-22 0,-21 0 0,21 21 16,0-21-16,0 1 0,-21-1 15,21 0-15,0 0 16,0-42 31,0 0-47,0 0 0,0-1 15,0 1-15,0 0 16,21 0-16,-21 0 0,21 0 0,-21-1 16,0 1-16,21 0 15,0 0-15,-21 0 0,21 0 0,1-1 16,-1 1-16,0 0 0,0 0 16,0 21-16,0-21 0,1 21 0,-1 0 15,21-21-15,-21 21 0,0 0 16,1 0-16,20 0 0,-21 0 0,0 21 15,0 0-15,1 0 0,-1 0 16,0 0-16,0 1 0,-21-1 0,21 0 16,-21 21-16,0-21 0,0 1 15,-21 20-15,0-21 0,0 0 16,0 0-16,-22 1 0,22-1 0,0 0 16,-21 0-16,20 0 0,-20 0 15,21-21-15,0 22 0,0-22 0,-1 0 16,1 0-16,0 0 0,0 0 15,0 0-15,0 0 16,-1 0 0,22-22-16,0 1 15,0 0-15,0 0 16,0 0-16</inkml:trace>
  <inkml:trace contextRef="#ctx0" brushRef="#br0" timeOffset="2342.69">4784 1037 0,'0'0'0,"21"21"0,0-21 31,0 0-31,0-21 0,0 0 15,1 21-15,-1-21 0,-21 0 16,21 21-16,0-21 0,0-1 0,-21 1 16,0 0-1,0 0-15,0 0 16,-21 21-16,0 0 16,0 0-16,0 0 0,-1 0 0,1 0 15,0 0-15,0 21 0,0 0 16,0-21-16,-1 21 0,1 0 0,0-21 15,0 22-15,0-1 0,0 0 16,21 0-16,0 0 16,0 0-1,21 1-15,0-22 16,0 0-16,-21 21 0,21 0 16,0-21-16,1 0 0,-1 21 0,21-21 15,-21 21-15,0-21 0,1 21 16,-1-21-16,0 22 0,0-22 0,0 21 15,0-21-15,1 21 0,-22 0 16,0 0-16,0 0 16,0 1-16,-22-22 0,1 21 15,0 0-15,0-21 0,0 21 0,-22-21 16,22 21-16,-21-21 0,21 0 16,-22 0-16,22 0 0,-21 0 15,21 0-15,0 0 0,-1 0 0,1 0 16,0 0-16,0 0 0,21-21 15,-21 0-15,0 0 0,21 0 16,0-1-16,0 1 16,0 0-16,0 0 31,21 21-31,0 0 0,0 0 16,0-21-16,0 0 15</inkml:trace>
  <inkml:trace contextRef="#ctx0" brushRef="#br0" timeOffset="2699.49">5313 487 0,'0'0'0,"0"-21"0,0 42 47,0 0-47,0 0 16,0 0-16,0 22 0,0-1 0,0-21 16,0 43-16,0-22 0,0 0 15,0 22-15,0-22 0,-21 22 0,21-22 16,-22 22-16,22-22 0,-21 0 15,21 1-15,-21-22 0,21 21 0,0-21 16,0 22-16,0-22 0,-21 0 16,21 0-16,0 0 0</inkml:trace>
  <inkml:trace contextRef="#ctx0" brushRef="#br0" timeOffset="2932.36">5101 1122 0,'21'0'31,"0"0"-31,1-21 16,-1 21-16,0-21 0,0 21 0,0-22 15,0 22-15,22 0 16,-22-21-16,0 21 0,0 0 0,0 0 16,1-21-16,-1 21 15,0 0-15</inkml:trace>
  <inkml:trace contextRef="#ctx0" brushRef="#br0" timeOffset="3451.15">5567 1058 0,'0'-21'31,"0"0"-31,21 21 0,-21-21 16,21 21-16,-21-21 0,21 21 15,0-21-15,1 21 0,-1 0 16,0-22-16,0 22 0,0 0 16,0 0-16,1 0 15,-1 22-15,0-1 0,0 0 0,0 0 16,0 0-16,1 0 0,-1 1 0,-21-1 16,0 21-16,0-21 0,0 0 15,0 22-15,0-22 0,0 0 16,0 0-16,0 0 0,0 1 0,-21-1 15,21 0-15,-22 0 0,22 0 16,-21-21-16,21-21 31,0 0-15,0 0-16,0 0 0,0-1 16,0 1-16,0-21 15,0 21-15,21-22 0,-21 22 0,22-21 0,-1 21 16,-21-22-16,21 22 15,0-21-15,0 21 0,-21 0 0,21 21 16,1-22-16,-22 1 0,21 21 16,0 0-1,0 0 1,-21 21-16,0 1 16</inkml:trace>
  <inkml:trace contextRef="#ctx0" brushRef="#br0" timeOffset="4107.22">6583 1207 0,'0'0'16,"0"-22"-16,21 1 0,-21 0 0,0 0 15,0 0-15,0 0 0,0-1 16,0 1-16,0 0 0,0 0 16,0 0-16,0 0 0,0-1 0,0 1 15,-21 0-15,0 21 0,21-21 16,-22 21-16,1 0 0,0 0 16,0 0-16,0 0 0,0 0 0,-1 0 15,1 21-15,0 0 0,0 0 16,0 1-16,21-1 0,-21 0 0,-1 21 15,22-21-15,0 22 0,-21-1 16,21-21-16,-21 22 0,21-22 0,0 21 16,0-21-16,0 0 0,0 1 15,0-1-15,0 0 0,0 0 16,21 0-16,0-21 16,1 0-16,-1 0 0,0 0 15,0 0-15,0 0 0,0-21 16,1 0-16,-1 0 0,21 0 15,-21-1-15,0 1 0,1 0 0,-1 0 16,0 0-16,0 0 0,-21-22 16,21 22-16,-21-21 0,21 21 0,-21-1 15,0-20-15,0 21 0,0 0 16,0 0-16,0 42 31,0 0-31,0 0 16,0 0-16,0 0 0,0 22 15,0-22-15,-21 0 0,21 0 0,0 0 16,0 1-16,0-1 0,0 0 16,0 0-16,21 0 0,-21 0 0,22 1 15,-1-22-15,0 0 16,0 21-16,0-21 0,0 0 16,1 0-16,-1 0 0,0 0 15,0 0-15,0-21 0,0 21 16</inkml:trace>
  <inkml:trace contextRef="#ctx0" brushRef="#br0" timeOffset="5899.21">7239 910 0,'0'-84'31,"0"168"-31,-21-168 16,0 84-1,-1 0-15,1 21 16,0 0-16,21 0 0,-21 0 16,0 0-16,21 1 0,-21 20 0,21-21 15,0 21-15,0-20 0,0-1 0,0 21 16,0-21-16,0 0 0,0 22 16,0-22-16,0 0 0,0 0 0,0 0 15,21 1-15,0-22 0,-21 21 16,21 0-16,0-21 0,0 0 15,1 0-15,-1 0 0,0 0 16,0 0-16,0 0 0,0 0 0,1 0 16,-1 0-16,0-21 0,0 21 0,0-21 15,0-1-15,1 1 0,-1 0 16,-21 0-16,21 0 0,0-22 0,0 1 16,-21 21-16,21-21 0,1-1 15,-22-20-15,0 20 0,21 1 0,-21 0 16,21-22-16,-21 22 0,0 0 15,0-1-15,0 22 0,0-21 0,0 21 16,0-1-16,0 1 16,0 0-16,0 0 0,0 0 0,0 0 15,0 42 17,0 0-32,0 0 0,0 0 15,0 22-15,0-22 0,0 21 16,0 0-16,-21 1 0,21-1 0,0 22 15,0-22-15,0 0 0,-21 22 16,21-22-16,0 0 0,0 1 0,0-1 16,0-21-16,0 22 0,0-22 15,0 21-15,0-21 0,0 0 0,0 1 16,21-22-16,0 21 0,-21 0 16,21-21-16,0 0 15,0 0-15,1 0 0,-1 0 16,0 0-16,0-21 0,0 21 15,0-21-15,1-1 0,-1 1 0,0 0 16,0 0-16,0 0 0,0 0 16,1-22-16,-22 22 0,21 0 0,0 0 15,-21 0-15,0-1 0,21 1 0,-21 0 16,21 21-16,-21-21 16,0 42 15,0 0-31,0 0 0,0 1 0,0-1 15,0 0-15,-21 0 0,21 0 16,0 22-16,0-22 0,0 0 0,0 0 16,0 0-16,0 0 0,0 1 0,21-1 15,0-21-15,1 21 0,-1 0 16,0-21-16,0 0 0,0 0 16,0 0-16,1 0 0,-1 0 15,21 0-15,-21-21 0,0 21 0,1-21 16,-1 0-16,0-1 0,0 1 15,0 0-15,0 0 0,1 0 0,-22 0 16,21-22-16,0 22 0,-21 0 16,0 0-16,0-22 0,21 43 15,-21-21-15,0 0 0,0 42 32,0 0-17,0 1-15,-21-1 0,21 0 16,0 0-16,0 0 0,0 0 0,0 1 15,0-1-15,0 0 0,0 0 0,0 0 16,0 0-16,0 1 0,0-1 16,0 0-16,21-21 15,0 0-15,0 0 16,1 0-16,-1 0 16,0 0-16,0 0 0,0-21 15,-21 0-15,21 21 0,1-22 16,-22 1-16,21 0 0,-21-21 0,0 21 15,0-1-15,0 1 0,0-21 16,0 21-16,0-22 0,-21 22 0,-1 0 16,1 0-16,0 0 0,0 21 15,0 0-15,0-21 0,-1 21 0,1 0 16,0 0-16,0 0 0,0 0 16,21 21-1,21-21 1,0 0-1,0 0-15,22 0 0,-22 0 0,21 0 16,0 0-16,-20 0 0,20 0 16,0 0-16,1-21 0,-1 21 0,-21 0 15,21 0-15,1 0 0,-22 0 16,21 0-16,-21 0 0,1 0 0,-1 0 16,0 0-16,0 0 0,-21 21 15,0 0-15,0 0 16,0 0-16,0 0 0,0 1 15,0-1-15,0 0 16,0 0-16,0 0 0,0 0 0,0 1 16,-42-1-16,42 0 15,0 0-15,0 0 16,0 0-16,0 1 16,0-44 30,0 1-46,0 0 16,0 0-16,0 0 0,21 0 16,0-1-16,-21 1 0,21-21 15,0 21-15,-21 0 0,22-22 0,-1 22 16,0 0-16,0 0 16,21 0-16,-20-1 0,-1 22 0,0-21 15,0 21-15,0 0 0,0 0 16,1 0-16,-1 0 0,-21 21 15,21-21-15,0 22 0,-21-1 0,0 21 16,0-21-16,0 0 0,0 22 16,0-22-16,0 0 0,0 21 0,0-20 15,-21-1-15,21 0 0,0 0 0,0 0 16,0 0-16,0 1 0,-21-22 16,21 21-16,0 0 0,-21-21 15,21-21 32,0 0-47,21 21 0</inkml:trace>
  <inkml:trace contextRef="#ctx0" brushRef="#br0" timeOffset="6292.98">10160 910 0,'0'0'0,"0"-21"32,0 0-32,-21 21 15,0 0 1,-1 0-16,1 0 0,0 0 15,0 0-15,0 21 0,0 0 16,-1 0-16,1-21 0,0 22 0,0-1 16,0 0-16,21 0 0,0 0 15,0 0-15,0 1 16,0-1-16,0 0 16,21-21-1,0 0-15,-21 21 0,21-21 16,0 0-16,1 21 0,-1-21 15,0 0-15,0 21 16,0-21-16,0 0 0,-21 22 16,22-1-16</inkml:trace>
  <inkml:trace contextRef="#ctx0" brushRef="#br0" timeOffset="6463.88">10223 1291 0,'0'21'16,"-21"-21"-16,0 0 15,0 22-15,0-22 16,0 0-16,-1 21 0,1-21 15,-21 0-15,21 0 0,0 21 0,-1-21 16,1 0-16,0 0 0,0 0 16,0 0-16,21 21 0,-21-21 15,-1 0 1,1-21-16,21 0 16,0 0-16</inkml:trace>
  <inkml:trace contextRef="#ctx0" brushRef="#br0" timeOffset="6830.68">8340 529 0</inkml:trace>
  <inkml:trace contextRef="#ctx0" brushRef="#br0" timeOffset="8099.82">7493 868 0,'-21'0'15,"-22"-21"-15</inkml:trace>
  <inkml:trace contextRef="#ctx0" brushRef="#br0" timeOffset="8343.53">7451 953 0,'-22'0'0,"1"21"15</inkml:trace>
  <inkml:trace contextRef="#ctx0" brushRef="#br0" timeOffset="9702.75">2815 1863 0,'21'0'63,"0"0"-47,1 0-16,-1 0 15,-21-21-15,21 21 0,0 0 0,0 0 16,0 0-16,1 0 0,-1-22 15,0 22-15,0 0 0,0 0 0,22 0 16,-22 0-16,21-21 0,-21 21 16,22 0-16,-1 0 0,0 0 0,22 0 15,-22 0-15,22-21 16,-22 0-16,0 21 0,22 0 0,-1 0 0,1 0 16,20 0-16,-20 0 0,-1 0 15,22 0-15,-21 0 0,20 0 16,1 0-16,0 0 0,-1 0 0,1 0 15,0 0-15,-1 0 0,22 21 16,-21-21-16,-1 0 0,22 0 0,-21 0 16,0 0-16,20 0 0,-20 0 15,21 0-15,-21 0 0,-1 0 0,22 0 16,-21 0-16,21 0 0,-22 0 0,1 0 16,21 0-16,0 0 0,-22 0 15,22 0-15,0 0 0,0 0 16,-22 0-16,22-21 0,-21 21 15,21 0-15,-22 0 0,22 0 0,0 0 16,-21 0-16,21 0 0,-1-21 0,-20 21 16,21 0-16,0 0 0,-22 0 15,22 0-15,-21 0 0,21 0 0,-22 0 16,22 0-16,0 0 0,0 0 16,-21 0-16,20 0 0,1 0 0,-21 0 15,0-21-15,20 21 0,-20 0 16,21 0-16,0 0 0,-22 0 0,22 0 15,0 0-15,-21 0 0,21 0 0,-22 0 16,1 0-16,21 0 16,-22 0-16,1 0 0,21 0 0,-21 0 15,-1 0-15,1 0 0,0 0 0,-1 0 16,1 0-16,-22 0 0,22 0 16,-21 0-16,-1 0 0,1 0 0,-1 0 15,1 0-15,-22 0 0,21 0 16,-20 0-16,-22 0 0,21 0 0,-21 0 15,1 0-15,-1 0 0,0 0 16,-42 0 15,0 0-31,-1 0 16,1 0-16,0 0 0,-21 0 0,-22-22 16</inkml:trace>
  <inkml:trace contextRef="#ctx0" brushRef="#br0" timeOffset="10954.32">7429 931 0,'0'22'31,"22"-22"0,-1 0-31,0 0 16,0 0-16,0 0 0,0 0 0,1 0 15,20 0-15,-21 0 0,21 0 0,-20 0 16,20 0-16,-21 0 0,21 0 16,-20 0-16,-1 0 0,21 0 0,-21 0 15,0 0-15,1 0 0,-1 0 16,0 0 0,-21-22-16,21 22 15,-42 0 1,0 0-1,0 0-15,-1 0 0,-20 0 0,21 0 16,-21 22-16,20-22 0,-20 0 16,0 0-16,-1 21 0,22-21 0,-21 0 15,21 0-15,-22 21 0,22-21 16,0 0-16,0 0 0,0 0 0,0 0 16,21 21-1</inkml:trace>
  <inkml:trace contextRef="#ctx0" brushRef="#br0" timeOffset="15271.09">2942 3874 0,'0'-22'16,"0"1"0,0 0-1,0 0-15,0 0 31,0 42 48,-21 0-79,21 0 0,0 22 15,-21-22-15,21 0 0,-21 21 16,21-21-16,-22 22 0,22-1 0,0 0 15,0-20-15,-21 20 0,21 0 16,-21 1-16,21-1 0,-21 0 0,21-21 16,0 22-16,-21-22 0,0 21 0,21-21 15,-22 1-15,22-1 0,0 0 16,0 0-16,0 0 0,0 0 16,0 1-1,0-44 16,0 1-31,0 0 16,0 0-16,22 0 0</inkml:trace>
  <inkml:trace contextRef="#ctx0" brushRef="#br0" timeOffset="15795.49">2900 3916 0,'0'0'0,"-21"-21"0,21 0 16,0-1 0,0 1-16,0 0 15,0 0 1,21 0-16,0 21 0,0 0 15,0-21-15,0 21 0,1 0 16,-1-22-16,0 22 0,0 0 0,0 0 16,0 0-16,22 0 15,-22 0-15,0 0 0,0 0 0,0 0 16,1 0-16,-1 0 0,0 22 0,0-22 16,0 21-16,-21 0 0,0 0 15,21 0-15,-21 0 0,0 1 0,22 20 16,-22-21-16,0 21 0,0-20 15,0 20-15,0 0 0,0-21 0,0 22 16,0-1-16,0-21 0,0 22 16,0-22-16,0 0 0,-22 21 0,22-21 15,0 1-15,-21 20 0,21-21 16,0 0-16,0 0 0,0 1 16,0-1-16,-21 0 0,21 0 15,0 0-15,0 0 16,0-42 31,-21 21-47,21-21 0</inkml:trace>
  <inkml:trace contextRef="#ctx0" brushRef="#br0" timeOffset="16199.26">2836 4297 0,'0'0'0,"-21"0"0,42 0 47,0 0-47,1 0 15,-1 0-15,0 0 0,0-21 16,0 21-16,0 0 0,1 0 0,20-21 16,-21 21-16,0 0 0,0-22 15,1 22-15,-1 0 0,0 0 0,0 0 16,-21-21-16,21 21 0,0 0 15,1 0 1,-1 0 31,-21-21-47</inkml:trace>
  <inkml:trace contextRef="#ctx0" brushRef="#br0" timeOffset="16607.03">3598 3874 0,'0'0'15,"21"0"17,1 0-17,-1 0-15,0 0 0,0 0 0,0-22 16,22 22-16,-22 0 0,0 0 15,21 0-15,-21 0 0,22 0 16,-22 0-16,21 0 0,-21 0 0,22-21 16,-22 21-16,0 0 0,0 0 0,0 0 15,1 0 1,-44 0 31</inkml:trace>
  <inkml:trace contextRef="#ctx0" brushRef="#br0" timeOffset="17006.82">3979 3874 0,'-21'0'16,"21"21"15,0 0-31,0 0 16,0 0-16,0 0 0,0 1 16,0-1-16,0 21 0,0-21 15,0 0-15,0 1 0,0 20 16,0-21-16,0 0 0,0 22 15,0-22-15,-21 21 0,21-21 0,0 0 16,0 1-16,0-1 0,0 0 0,-21 0 16,21 0-16,0 0 0,-21 1 15,21-1 1,0 0-16,0-42 47,0 0-32,0-1-15,21 22 0</inkml:trace>
  <inkml:trace contextRef="#ctx0" brushRef="#br0" timeOffset="17419.58">4466 3874 0,'0'-22'16,"-21"22"15,0 22-15,21-1-16,0 0 15,0 0-15,0 0 0,0 0 0,0 1 16,0-1-16,0 21 0,0-21 0,0 0 16,0 22-16,0-22 0,0 21 15,0-21-15,0 1 0,0-1 0,0 21 16,-21-21-16,21 0 0,0 1 16,0-1-16,0 0 0,-22 0 15,22 0-15,0-42 63,0 0-48</inkml:trace>
  <inkml:trace contextRef="#ctx0" brushRef="#br0" timeOffset="17781.21">4424 3895 0,'0'0'0,"21"0"16,0 0-16,0 0 16,0 0-16,1 21 15,-1-21-15,-21 21 0,21 0 16,0 0-16,0 1 0,0-1 0,-21 0 15,22 0-15,-1 0 0,0 0 16,0 1-16,0-1 0,-21 21 0,21-42 16,1 21-16,-22 0 0,0 1 0,0-1 15,21-21-15,-21 21 0,0 0 16,0-42 46,0 0-46,0 0-16</inkml:trace>
  <inkml:trace contextRef="#ctx0" brushRef="#br0" timeOffset="18551.62">5143 3810 0,'-21'0'32,"0"0"-32,21 21 15,-21-21-15,21 21 0,-21 1 16,0-1-16,-1-21 0,22 21 15,-21 0-15,0 0 0,21 0 0,-21 1 16,0-1-16,21 0 16,-21 0-16,21 0 0,-22 0 0,22 1 15,-21-22-15,21 21 0,-21 0 0,21 0 16,0 0 0,-21-21-1,42-21 16,0 0-31,0 0 16,1 0-16,-22-1 0,21 1 16,0 0-16,0 0 0,0-21 0,-21 20 15,21 1-15,1 0 0,-1 0 0,0 0 16,-21 0-16,21-1 16,-21 1-16,0 0 0,21 21 0,-21-21 15,21 21-15,1-21 0,-22 0 31,21 21-15,-21 21 15,0 0-31,0 0 16,0 0-16,0 0 0,0 1 16,0-1-16,0 0 0,0 0 0,0 21 15,0-20-15,0-1 0,0 21 16,0-21-16,0 0 0,0 22 15,0-22-15,0 0 0,0 21 0,0-20 16,0-1-16,0 0 0,0 21 16,0-21-16,0 1 0,0-1 0,0 0 15,0 0-15,0 0 0,0 0 16,0 1-16,0-1 16,21-21 15,-21 21-31,21-21 31,-21-21-31,0 0 16,21 21-16,-21-22 15,21 1-15</inkml:trace>
  <inkml:trace contextRef="#ctx0" brushRef="#br0" timeOffset="19594.84">7197 4128 0,'0'0'0,"-22"0"0,1 0 15,0 0-15,0 0 0,0 0 16,0 0-16,-1 0 0,1 0 16,0 0-16,0 0 15,0 0-15,0 0 16,-1 0-16,1 0 0,0 0 15,0 0 1,0 0 0,21 21 15,21-21-31,0 0 0,0 0 16,0 0-16,1 0 0,-1 0 0,21 0 15,-21 0-15,0 0 16,22 0-16,-1 0 0,0 0 0,-20 0 15,20 0-15,21 0 0,-20 0 0,-1 0 16,0 0-16,22 0 0,-22 0 16,22 0-16,-22 0 0,22 0 0,-22 0 15,21 0-15,-20 0 0,-1 0 16,0 0-16,1 0 0,-22 0 0,21 0 16,-21 0-16,22 0 0,-22 0 0,0 0 15,0 0 1,0 0-16,-42 0 78,0 0-62,0 0-16,0 0 0,0 0 15</inkml:trace>
  <inkml:trace contextRef="#ctx0" brushRef="#br0" timeOffset="20215.5">6710 4297 0,'0'0'0,"-21"0"16,42 0 30,0 0-46,0 0 16,0 0-16,0 0 0,1 0 0,-1 0 16,21 0-16,0 0 0,-20 0 0,20 0 15,0 0-15,1 0 0,-1 0 16,0 0-16,1 0 0,-1 0 0,21 0 16,-20 0-16,-1 0 0,22 0 0,-22 0 15,0 0-15,22 0 0,-22 0 16,0 0-16,22 0 0,-22 0 0,1 0 15,-1 0-15,0 0 0,1 0 16,-1 0-16,0 0 0,-21 0 0,22 0 16,-22 0-16,0 0 0,0 0 15,0 0-15,1 0 0,-1 0 16,0 0-16,-42 0 141,21-21-141,-21 21 0</inkml:trace>
  <inkml:trace contextRef="#ctx0" brushRef="#br0" timeOffset="21015.04">7916 3810 0,'0'-21'16,"0"42"15,0 0-16,0 0 1,21 1 0,1-22-16,-1 21 15,0-21-15,0 21 0,0-21 0,0 21 16,1-21-16,-1 21 0,21-21 0,-21 21 16,0-21-16,22 22 0,-22-22 15,0 21-15,0-21 0,22 0 0,-22 21 16,0-21-16,0 21 0,0-21 15,0 0-15,1 0 0,-1 21 0,0-21 16,0 0-16,0 0 0,0 0 0,1 0 16,-1 0-16,0 0 15,0 0 1,-21 21-16,21-21 0,-21 22 47,-21-22-47,0 0 15,0 21-15,0-21 16,-1 21-16,1 0 0,0-21 16,0 21-16,0 0 15,0 1-15,-1-22 0,1 21 0,0 0 16,0-21-16,0 21 0,0 0 0,-1 0 16,1 1-16,0-1 0,0 0 15,0-21-15,-22 21 0,22 0 16,0 0-16,0 1 0,0-1 0,0 0 15,-1 0-15,1 0 0,0 0 16,0 1-16,21-1 0,-21 0 16,21 0-16,-21-21 0,21 21 0,-22-21 15,22 21-15,0 1 16,0-44 46,0 1-46</inkml:trace>
  <inkml:trace contextRef="#ctx0" brushRef="#br0" timeOffset="21967.49">10901 3577 0,'0'-21'15,"0"42"-15,-21-42 0,21 0 0,0 0 16,-22 21-1,22-21-15,-21 21 16,0 0 0,0 0-16,21 21 15,0 0-15,-21-21 0,21 21 0,-21 0 16,21 0-16,0 22 16,0-22-16,0 21 0,0-21 0,-22 22 15,22-1-15,0-21 0,0 43 0,0-22 16,0 0-16,0 22 0,0-22 15,0 22-15,0-1 0,0-20 0,0 20 16,0 1-16,0-22 0,0 21 0,0 1 16,0-1-16,-21 1 0,21-1 15,-21 1-15,0-1 0,21 1 0,-21 21 16,0-22-16,21 1 0,-22 20 0,1-20 16,0 20-16,21-20 0,-21-1 15,0 22-15,0-21 0,-1-1 0,1 1 16,21-1-16,-21 1 0,0-22 15,0 21-15,21-20 0,-43 20 0,65 1 16,-22-43-16,0 21 0,0-21 0,0 1 16,-22-1-16,22 0 0,0 0 15,0-42 17,22 0-32,-22 0 0,0-1 15</inkml:trace>
  <inkml:trace contextRef="#ctx0" brushRef="#br0" timeOffset="23919.38">10753 3556 0,'0'0'0,"0"-21"0,0 0 16,0 0 15,21 21-15,0 0-1,0 0-15,21-22 0,1 22 0,-1 0 16,0 0-16,22 0 0,-22-21 15,22 21-15,-1 0 0,1 0 16,-1 0-16,1 0 0,20 0 16,1 0-16,0-21 0,21 21 0,-22 0 15,22 0-15,0 0 0,0 0 0,0 0 16,-1 0-16,1 0 0,-21 0 16,21 0-16,0 0 0,-22 0 0,22 0 15,-21 0-15,-1 0 0,-20 0 16,21 0-16,-22 0 0,-21 0 0,22 0 15,-22 0-15,1 0 0,-1 0 0,-21 0 16,0 0-16,0 0 0,1 0 16,-1 0-16,0 0 31,-21 21-31,0 0 16,0 1-16,0-1 0,0 0 15,0 0-15,0 0 16,0 0-16,0 1 0,0-1 0,21 0 15,-21 0-15,0 0 0,0 22 16,0-22-16,0 0 0,0 21 0,0 1 16,21-1-16,-21 0 0,0 1 0,0 20 15,0-21-15,0 22 16,0-22-16,0 22 0,0-22 0,21 22 16,-21-1-16,0-21 0,0 22 0,0-22 15,0 22-15,0-1 0,0-20 16,0 20-16,0 1 0,0-22 0,0 21 15,0-20-15,-21 20 0,21-20 0,0 20 16,0-21-16,-21 1 0,21 20 16,0-20-16,-21-1 0,21 0 0,0 1 15,0-1-15,0 0 0,0 1 0,0-1 16,0 0-16,0-21 0,0 22 16,0-1-16,0-21 0,0 22 0,0-22 15,0 0-15,0 0 0,0 21 16,0-20-16,21-1 0,-21 0 15,0 0-15,0 0 0,0 0 16,0 1-16,0-1 16,0 0-1,0 0 1,-21-21-16,0 0 16,0 0-16,-1 0 15,1 21-15,0-21 0,0 0 16,0 0-16,0 0 0,-1 0 0,1 21 15,0-21-15,0 0 0,0 0 0,0 0 16,-1 22-16,1-22 16,0 0-16,-21 0 0,21 21 0,-1-21 15,-20 0-15,21 0 0,-21 0 0,20 21 16,-20-21-16,0 0 0,-1 0 0,1 0 16,0 0-16,-1 0 0,-20 0 15,21 21-15,-1-21 0,1 0 0,0 0 16,-1 0-16,1 0 0,0 0 0,-1 0 15,1 0-15,0 0 0,-1 0 16,-20 0-16,20 0 0,1 0 0,-21 0 16,-1 0-16,22 0 0,-22-21 0,22 21 15,-22 0-15,22 0 0,-21 0 0,20 0 16,1-21-16,0 21 16,-22 0-16,22 0 0,-1 0 0,-20 0 15,21 0-15,-1 0 0,-20 0 0,20 0 16,-20 0-16,21 0 0,-22 0 0,22 0 15,-22 0-15,22 0 0,-22 0 16,22 0-16,0 0 0,-1 0 0,1 0 16,0 0-16,-1 0 0,1 0 0,21 0 15,-21 0-15,20 0 0,-20 0 16,21 0-16,0 0 0,0 0 0,-1 0 16,1 0-16,0 0 0,0 0 0,0 0 15,0 0-15,-1 0 16,44 0 312,-1 0-266,0 0-15,0 0 47,0 0-78,-21-21-16</inkml:trace>
  <inkml:trace contextRef="#ctx0" brushRef="#br0" timeOffset="25155.67">11366 4106 0,'-21'22'47,"21"-1"-31,-21 21-16,21-21 0,0 0 0,0 22 15,0-1-15,0-21 0,-21 22 16,21-1-16,-21 0 0,21 1 16,0-1-16,-21 0 0,21 22 0,0-22 15,0 0-15,0 1 0,-22-1 16,22 0-16,0 1 0,0-1 0,0-21 16,0 22-16,0-22 0,0 0 15,0 0-15,0 0 0,0 0 16,22-21-1,-1 0-15,-21-21 16,0 0-16,0 0 0,21 21 0,-21-21 16</inkml:trace>
  <inkml:trace contextRef="#ctx0" brushRef="#br0" timeOffset="26063.15">11345 4149 0,'21'0'16,"1"0"-16,-1 0 15,21 0-15,-21 0 0,22 0 0,-1 0 16,21 0-16,-20 0 0,20 0 16,1 0-16,20 0 0,1 0 0,0 0 15,-1 0-15,1 0 0,0 0 0,-1 0 16,1 0-16,-21 0 0,20 0 16,1 0-16,0 0 0,-22 0 0,1 0 15,-1 0-15,1 0 0,-1 0 16,-21 0-16,1 0 0,-1 0 0,0 0 15,1 0-15,-22 0 0,0 0 0,0 0 16,0 0-16,1 0 0,-22 21 47,0 0-47,0 0 16,0 0-16,-22-21 0,1 22 0,21-1 15,-21 0-15,21 0 0,0 0 16,-21 0-16,21 1 0,-21-1 15,21 0-15,0 0 0,0 21 0,0-20 16,0-1-16,0 0 0,0 0 16,0 0-16,0 0 0,0 1 0,0-1 15,0 0-15,0 0 0,0 0 16,-21 0-16,21 1 0,0-1 0,0 0 16,0 0-16,0 0 0,0 0 15,0 1-15,-22-1 0,22 0 16,0 0-16,0 0 0,0 0 15,-21-21-15,21 22 0,-21-22 0,0 21 16,0 0-16,0-21 16,-1 21-16,1-21 15,0 0-15,0 21 0,0-21 0,0 21 16,-1-21-16,1 0 16,0 0-16,0 0 0,-21 0 0,20 0 15,1 0-15,0 0 0,-21 0 0,21 0 16,-22 0-16,1 0 0,0 0 15,-1 0-15,1 0 0,0 0 16,-22 0-16,1 0 0,-1 0 0,-21 0 16,1 0-16,-1 0 0,0 0 15,1 0-15,20 0 0,-20 0 0,20 0 16,1 22-16,-1-22 0,22 0 0,-22 0 16,22 0-16,21 0 0,-22 0 15,1 21-15,21-21 0,0 0 0,0 0 16,-1 0-16,1 0 0,42 0 47,22-21-32,-22 21-15,0-22 16,0 22-16</inkml:trace>
  <inkml:trace contextRef="#ctx0" brushRef="#br0" timeOffset="26827.72">11853 4487 0,'-21'-21'31,"0"21"-15,21 21 0,0 1-16,0-1 15,0 0-15,0 0 0,0 0 16,0 0-16,0 1 0,0 20 15,0-21-15,0 0 0,0 0 0,0 1 16,0-1-16,-21 0 0,21 0 0,0 0 16,0 0-16</inkml:trace>
  <inkml:trace contextRef="#ctx0" brushRef="#br0" timeOffset="27238.48">11769 4487 0,'21'-21'0,"85"0"31,-85 21-31,0 0 0,0 0 0,0 0 16,22 0-16,-22 0 15,0 0-15,0 0 0,21 0 0,-20 0 16,-1 0-16,0 21 0,0-21 0,0 21 16,0 1-16,-21-1 15,0 0-15,-21 0 16,0-21-16,-21 21 0,21 0 15,-1-21-15,-20 22 0,21-22 0,-21 21 16,20-21-16,-20 0 0,21 21 0,0-21 16,0 0-16,-1 0 0,1 0 15,21 21-15,21-42 63,1 21-63</inkml:trace>
  <inkml:trace contextRef="#ctx0" brushRef="#br0" timeOffset="27559.29">12340 4509 0,'0'21'16,"0"0"-16,0 0 0,0 0 15,-21 0-15,21 1 16,0-1-16,0 0 0,0 0 16,-21 0-16,0 0 15,21 1-15,0-1 0,0 0 0,-22 0 16,1 0-16,21 0 15,0-42 48</inkml:trace>
  <inkml:trace contextRef="#ctx0" brushRef="#br0" timeOffset="27880.11">12467 4530 0,'21'21'15,"-21"0"1,0 0-16,0 0 0,0 1 15,0-1-15,0 0 16,0 0-16,0 0 0,-21 0 0,21 1 16,0-1-16,0 0 0,-21 0 0,21 0 15,0 0-15,0 1 16,0-1 0,0-42 15,0-1-31,0 1 15</inkml:trace>
  <inkml:trace contextRef="#ctx0" brushRef="#br0" timeOffset="28176.94">12488 4572 0,'0'0'0,"21"0"16,-21 21-16,22-21 16,-22 21-16,0 1 0,21-22 0,0 21 15,0 0-15,-21 0 16,21 0-16,-21 0 0,21-21 16,-21 22-16,0-1 15,22-21-15,-22 21 16,0-42 31,21 21-32,-21-21-15</inkml:trace>
  <inkml:trace contextRef="#ctx0" brushRef="#br0" timeOffset="28486.76">12848 4424 0,'0'-21'31,"-21"21"-31,0 0 16,21 21-16,0 0 15,0 0-15,0 0 16,0 1-16,-21-1 0,21 0 0,0 0 15,0 0-15,0 0 0,0 1 0,-22-1 16,22 0-16,0 0 0,0 0 16,0 0-16,0 1 0,0-1 0,-21 0 15,21 0 1,-21-21 0,21-21 15</inkml:trace>
  <inkml:trace contextRef="#ctx0" brushRef="#br0" timeOffset="29402.94">11493 5652 0,'0'0'0,"-21"42"15,21-21-15,0 21 0,-21-20 0,21 20 16,0 0-16,0-21 0,-21 1 0,21-1 16,-21 0-16,21 0 0,-21 0 15,21 0-15,0 1 0,0-1 16,0-42 15</inkml:trace>
  <inkml:trace contextRef="#ctx0" brushRef="#br0" timeOffset="30119.53">11493 5482 0,'0'0'0,"22"0"0,-1 0 0,0 0 16,0 0-16,0 0 0,22 0 0,-22 0 16,21 0-16,0 0 0,22 0 15,-22 0-15,22 0 0,-1 0 0,22 0 16,-22 0-16,22 0 0,0 0 15,21 0-15,-22 0 0,22 0 0,-21 0 16,21 0-16,-1 0 0,-20 0 0,21 0 16,-21 0-16,-1 0 0,1 0 15,-22 0-15,1 0 0,-1 0 0,-20 21 16,20-21-16,-20 0 0,-22 0 16,21 0-16,-21 0 0,0 0 0,1 0 15,-1 22-15,-21-1 16,0 0-16,0 0 15,-21 0-15,-1 0 16,22 1-16,-21-1 0,21 0 16,0 0-16,0 0 0,-21 0 0,21 1 15,0-1-15,-21 0 0,21 0 16,0 0-16,0 22 0,0-22 0,0 0 16,0 0-16,-21 0 0,21 0 15,0 1-15,0-1 0,0 0 16,0 0-16,0 0 15,0 0-15,0 1 16,-21-1 0,-1-21-16,1 21 15,0-21-15,0 0 0,-21 0 16,20 21-16,-20-21 0,0 0 0,-22 0 16,22 0-16,-43 0 0,22 0 15,-22 0-15,0 0 0,1 0 0,-1 0 16,-21 0-16,0 0 0,1 0 0,-22 0 15,0 0-15,0 0 0,0 0 16,0 0-16,0 0 0,21 0 0,-21 21 16,21-21-16,21 0 0,1 0 15,20 0-15,1 0 0,20 0 0,1 0 16,21 0-16,0 0 0,-1 0 16,44-21-1,-1 0 1,0 21-16,21-21 0</inkml:trace>
  <inkml:trace contextRef="#ctx0" brushRef="#br0" timeOffset="30688.2">11811 5652 0,'-21'21'31,"0"0"-31,21 0 16,-22 0-16,22 0 0,0 1 15,0-1-15,0 21 0,0-21 0,0 0 16,0 1-16,-21 20 0,21-21 0,0 0 15,0 0-15,0 1 16,0-1-16,0 0 0,0 0 16,0-42 31,0 0-47,21 0 0,-21-1 15,0 1-15,0 0 0,0 0 16,0 0-16,22 0 0,-22-1 0,0-20 15,21 21-15,-21-21 0,0 20 0,0-20 16,0 21-16,21 0 0,-21 0 16,21-1-16,0 1 0,0 21 31,1 0-31,-22 21 16,21 22-16,0-22 0,-21 0 0,21 21 15,-21-20-15,0 20 0,0 0 16,0-21-16,21 1 0,-21 20 0,0-21 15,21 0-15,-21 0 0,0 1 0,0-1 16,0 0-16</inkml:trace>
  <inkml:trace contextRef="#ctx0" brushRef="#br0" timeOffset="31495.74">11663 5969 0,'21'0'0,"0"0"16,0 0-16,0 0 16,1 0-16,-1 0 0,-21-21 0,21 21 15,0 0-15,0 0 0,22 0 0,-22-21 16,0 21-16,0 0 15,21 0-15,-20 0 0,-1 0 0,0 0 16,0 0-16,0 0 0,0 0 0,1 0 16,-1 0-16,-21 21 15,0 0-15,0 0 16,0 0-16,0 1 0,0-1 16,0 0-16,0 0 15,0 0 1,0 0-16,0-42 62,0 0-62,0 0 16,0 0-16,0 0 16,0-1-16,0 1 0,0 0 15,21 0-15,0 21 16,-21-21-16,21 21 15,0 0-15,1 0 16,-1 21-16,0 0 16,-21 0-1,0 0-15,0 1 16,0-1-16,0 0 0,0 0 16,0 0-1,0-42 32,0 0-31,0 0-16,0 0 15,21-1-15,0 1 0,-21 0 16,21 0-16,-21 0 0,22 0 16,-1-1-16,0 1 0,0 21 15,0 0-15,0 0 16,1 0-16,-22 21 15,21-21-15,-21 22 0,21-1 16,-21 0-16,0 0 0,0 0 16,0 0-16,0 1 0,0-1 15,0 0-15,0 0 16,-21-21-16,21 21 0,0-42 47</inkml:trace>
  <inkml:trace contextRef="#ctx0" brushRef="#br0" timeOffset="31622.67">12763 5906 0</inkml:trace>
  <inkml:trace contextRef="#ctx0" brushRef="#br0" timeOffset="31895.51">12700 6011 0,'0'0'0,"0"22"0,0-1 16,-21-21-16,21 21 0,0 0 15,0 0 1,21-21 0,0 0-1,0 0-15,0 0 16,1-21-16,-1 0 15,-21 0-15,0 0 16,0-1-16,0 1 0,0 0 16,0 0-16,0 0 15,0 0-15,-21-1 0,-1 1 16,1 21-16,0 0 16,21 21 15,0 1-16,21-22 1</inkml:trace>
  <inkml:trace contextRef="#ctx0" brushRef="#br0" timeOffset="32267.3">12869 5884 0,'0'22'15,"0"-1"1,0 0-16,0 0 0,0 0 16,0 0-16,0 1 15,0-1-15,0 0 0,0 0 16,0 0-16,21-21 16,1 0-16,-22 21 15,21-21-15,0 0 0,0 0 16,0 0-16,0-21 0,1 0 15,-1 0-15,0 21 16,-21-21-16,0 0 0,21-1 16,-21 1-16,0 0 0,0 0 15,0 0-15,0 0 16,-21-1 0,21 44 30</inkml:trace>
  <inkml:trace contextRef="#ctx0" brushRef="#br0" timeOffset="32739.03">13229 5884 0,'0'22'0,"0"-1"0,0 0 16,0 0-16,-21 0 15,21 0-15,-21 1 16,21-1-16,0 0 0,0 0 16,-21-21-1,21-21 32,21 0-31,-21 0-16,21-1 15,-21 1-15,21 0 0,0 21 16,-21-21-16,21 0 0,1 21 0,-22-21 16,21 21-16,0 0 15,0 21 1,-21 0-16,21 0 0,-21 0 15,0 0-15,0 1 16,0-1-16,0 0 16,0 0-16,0 0 31,0-42 0,0 0-15</inkml:trace>
  <inkml:trace contextRef="#ctx0" brushRef="#br0" timeOffset="32834.97">13568 5736 0,'0'0'0</inkml:trace>
  <inkml:trace contextRef="#ctx0" brushRef="#br0" timeOffset="32980.89">13568 5800 0,'0'0'16,"0"21"-16,0 0 0,0 0 15,0 0-15,0 1 0,0-1 16,0 0-16,-21 0 0,21 0 16,0 0-16,-22 1 0,22-1 0,0 0 15,0 0-15,0 0 0,0 0 16</inkml:trace>
  <inkml:trace contextRef="#ctx0" brushRef="#br0" timeOffset="33167.79">13441 5969 0,'21'0'31,"0"0"-31,0 0 0,0 0 16,1 0-16,-1 0 0,0 0 0,21 0 15,-21-21-15,1 21 0,-1 0 16,21-21-16,-21 0 0,-21-1 16,21 22-16,-21-21 0,0 0 0</inkml:trace>
  <inkml:trace contextRef="#ctx0" brushRef="#br0" timeOffset="34051.28">11599 3217 0,'-21'-21'32,"0"21"-17,0 21 1,21 1-16,0-1 15,0 21-15,0-21 0,-21 0 16,21 1-16,0 20 0,0-21 0,0 21 16,0 1-16,0-22 0,-22 0 15,22 21-15,0-20 0,0-1 0,0 0 16,0 0-16,0 0 0,0 0 0,0 1 16,0-1-16,-21 0 15,21-42 32,0 0-31,0-1-16,0 1 15</inkml:trace>
  <inkml:trace contextRef="#ctx0" brushRef="#br0" timeOffset="34858.82">11493 3196 0,'0'-21'16,"22"21"15,-1 0-31,0 0 0,0 0 16,21 0-16,1 0 0,-22 0 15,42 0-15,-20 0 0,20 0 16,1 0-16,-1 0 0,22 0 0,-22 0 15,22 0-15,-21 0 0,20 0 16,-20 0-16,-1 0 0,22 0 0,-22 0 16,22 0-16,-21 0 0,20 0 15,-20 0-15,-1 0 0,1 0 0,-1 0 16,1 0-16,-1 0 0,-20 0 0,-1 0 16,0 0-16,1 0 0,-1 0 15,-21 0-15,21 0 0,-20 0 16,-1 0-16,0 0 0,0 0 0,-21 21 15,0 0 1,0 1 0,0-1-1,0 0-15,0 0 0,-21-21 16,21 21-16,-21 0 0,21 1 16,0-1-16,0 0 0,-21 0 0,21 0 15,-22 0-15,22 1 0,0 20 0,0-21 16,0 0-16,0 0 0,0 1 15,-21-1-15,21 0 0,0 0 0,-21 0 16,21 0-16,0 1 0,0-1 16,0 0-16,-21 0 15,21 0-15,-21 0 0,0 1 16,21-1-16,-22-21 16,22 21-16,-21-21 15,0 0-15,21 21 0,-21-21 0,0 0 16,0 0-16,-1 0 0,1 0 15,-21 0-15,21 0 0,0 0 16,-22 0-16,1 0 0,0 0 0,-1 0 16,1 0-16,-22 0 0,1 0 0,-1 0 15,1 0-15,-22 0 16,1 0-16,-1-21 0,-21 21 0,21 0 16,-20 0-16,-1 0 0,0 0 0,21-21 15,1 21-15,-1 0 0,21 0 16,1 0-16,21 0 0,-22 0 0,22 0 15,-1 0-15,22 0 0,-21 0 0,21 0 16,0 0-16,-1 0 0,1 0 16,42 0 15,1 0-15,-1 0-16,0 0 0,0 0 0,0 0 15,0 0-15,1-21 0,-1 21 16,21-22-16</inkml:trace>
  <inkml:trace contextRef="#ctx0" brushRef="#br0" timeOffset="35975.39">12467 3493 0,'-21'0'0,"42"21"31,21-21-15,-20 0-16,20 21 0,0-21 15,1 0-15,20 0 0,1 0 0,-1 0 16,1 0-16,20 0 0,-20 0 16,20 0-16,-20 0 0,21 0 0,-22 0 15,1 0-15,20 0 0,-20 0 16,-22 0-16,22 0 0,-1 0 0,-21 0 16,1 0-16,-1 0 0,-21 0 0,22 0 15,-22 0-15,0 0 0,0 0 16,-21-21 78,21 21-94</inkml:trace>
  <inkml:trace contextRef="#ctx0" brushRef="#br0" timeOffset="36344.18">14033 3450 0,'43'0'31,"-22"0"-31,0 0 0,0 0 16,22 0-16,-22 0 0,0 0 0,0 0 16,0 0-16,22 0 0,-22 0 15,0 0-15,0 0 0,0 0 0,0 0 16,1 0 0,-22 21-1,-22 1-15,1-1 16,0-21-16,0 21 0,-21 0 15,20 0-15,1-21 0,-21 21 0,21 1 16,0-1-16,-1-21 0,1 21 0,0 0 16,21 0-1,-21-21-15,42 0 32,0 0-17</inkml:trace>
  <inkml:trace contextRef="#ctx0" brushRef="#br0" timeOffset="36514.08">14965 3281 0,'0'0'0,"-21"-21"16</inkml:trace>
  <inkml:trace contextRef="#ctx0" brushRef="#br0" timeOffset="36690.98">14711 3408 0,'-43'106'31,"22"-85"-31,21 21 0,0-21 0,0 1 16,0-1-16,0 21 0,0-21 15,0 0-15,0 1 0,0-1 16,21 0-16,1-21 0,-1 0 0,0 21 16,0-21-16,0 0 0,22 0 15,-22 0-15,21 0 0,0 0 16,-20 0-16,20-21 0</inkml:trace>
  <inkml:trace contextRef="#ctx0" brushRef="#br0" timeOffset="36791.92">15536 3493 0,'0'0'0,"0"-22"0</inkml:trace>
  <inkml:trace contextRef="#ctx0" brushRef="#br0" timeOffset="37179.69">15430 3429 0,'0'0'16,"-21"21"-16,-21-21 16,21 21-16,0 1 0,-22-1 0,22 0 15,0 0-15,-21 0 0,20 0 16,1 22-16,0-22 0,21 0 15,0 0-15,0 0 0,0 1 0,0-1 16,0 0-16,0 0 0,21-21 16,0 0-16,1 0 15,-1 0-15,0 0 0,0 0 0,0 0 16,0 0-16,1 0 0,-1 0 0,0-21 16,0 21-16,0-21 0,0 0 15,1 21-15,-1-22 0,-21 1 0,21 0 16,-21 0-16,21 0 0,-21 0 15,0-1-15,0 1 0,0 0 0,0 0 16,0 42 15,0 0-31,0 0 16,0 1-16,0-1 0,0 0 16,0 0-16,0 0 0,0 0 15,0 1-15,0-1 0,21-21 16,0 21-16,1-21 0,-1 0 15,-21 21-15,21-21 0,0 0 16,0 0-16,0 0 0,1 0 16,-1-21-1</inkml:trace>
  <inkml:trace contextRef="#ctx0" brushRef="#br0" timeOffset="37619.44">15769 3598 0,'0'-42'31,"0"21"-31,21 21 31,0 0-31,1 0 0,-1 0 16,0 0-16,0 0 0,0 0 16,0 0-16,1 0 0,-22 21 0,21 0 15,0 0-15,-21 1 16,21-1-16,-21 0 0,0 0 15,0 0-15,0 0 0,0 1 16,0-1-16,0 0 16,-21 0-16,0-21 0,0 0 15,21 21-15,-22-21 0,1 0 16,21-21 15,0 0-31,0 0 16,21 0-16,-21-1 15,22 1-15,-1 0 0,-21 0 16,21 0-16,0 0 16,-21-1-16,21 1 0,-21 0 0,0 0 15,21 0-15,1 21 0,-1-21 0,0 21 16,0 0 0,0 0-16,0 0 15,1 0 1,-22 21-16,21-21 0</inkml:trace>
  <inkml:trace contextRef="#ctx0" brushRef="#br0" timeOffset="38331.04">16616 3620 0,'21'-43'31,"-21"22"-31,0 0 0,-21 0 31,0 21-31,-1-21 0,1 21 16,0 0-16,0 0 0,0 0 16,0 0-16,-1 21 0,1 0 0,0-21 15,0 21-15,0-21 0,0 21 0,-1 0 16,1 1-16,0-1 0,21 0 15,0 0-15,0 0 0,-21 0 16,21 1-16,0-1 0,0 0 16,0 0-16,0 0 15,0 0-15,21 1 16,0-22-16,0 0 16,1 0-16,-1 0 15,0 0-15,0 0 0,0-22 16,0 1-16,1 21 0,-1-21 0,-21 0 15,21 21-15,0-21 0,0 0 16,0-1-16,1 1 0,-1-21 16,-21 21-16,21-22 0,0 22 0,0-21 15,0 0-15,-21-1 0,22 22 16,-1-21-16,-21-1 0,21 1 0,-21 21 16,0-21-16,0 20 0,0-20 15,0 21-15,0 0 0,0 0 0,0-1 16,-21 22 15,0 22-31,21-1 16,0 0-16,-22 21 0,22-21 15,-21 22-15,0-1 0,21 0 0,-21-20 16,21 20-16,0 0 0,-21 1 16,21-1-16,-21-21 0,21 21 0,0-20 15,0 20-15,0-21 0,0 0 16,0 0-16,0 1 0,0-1 0,21 0 15,0-21-15,0 0 16,0 0-16,0 0 16,1 0-16,-1 0 0,0 0 0,0 0 15,0-21-15,0 0 16,1 21-16,-1-22 0,-21 1 0,21 0 16,-21-21-16</inkml:trace>
  <inkml:trace contextRef="#ctx0" brushRef="#br0" timeOffset="39130.66">15049 3302 0,'22'0'16,"-1"0"-16,0 0 47,-21-21-16,0 0-15,-21 21-16,0 0 15,-1 0-15,1 0 0,0 0 16,0 0-16,0 0 15,0 21-15,-1-21 0,1 21 0,0-21 16,-21 21-16,21 0 0,-1 1 16,1-1-16,0 21 0,21-21 15,-21 0-15,21 22 0,-21-22 0,21 21 16,0-21-16,0 1 0,0 20 0,0-21 16,0 0-16,0 0 0,0 1 15,21-1-15,0 0 0,0-21 16,0 0-16,1 21 0,-1-21 0,0 0 15</inkml:trace>
  <inkml:trace contextRef="#ctx0" brushRef="#br0" timeOffset="44576.21">13144 2963 0,'0'0'0</inkml:trace>
  <inkml:trace contextRef="#ctx0" brushRef="#br0" timeOffset="45767.53">14901 4255 0,'0'0'0,"-21"0"16,0 0-16,0 0 16,42 0 77,0 0-77,0 0-16,0 0 0,1 0 16,20 0-16,-21 0 0,43 0 15,-22 0-15,21 0 0,1 0 0,-1 0 16,1 0-16,21 0 0,-22 0 0,22-22 16,-1 22-16,1 0 0,0 0 15,-1-21-15,1 21 0,-21 0 0,20-21 16,-20 21-16,20-21 0,-20 21 0,-22 0 15,22 0-15,-22 0 0,22-21 16,-43 21-16,21 0 0,0 0 0,-20 0 16,-1 0-16,0 0 0,0 0 15,0 0-15,0 0 16,-42 0 15,0 0-31,0 0 16,0 0-16,0 0 0,-1 0 0,22 21 15,-42-21-15,21 0 0,0 0 16,0 0-16</inkml:trace>
  <inkml:trace contextRef="#ctx0" brushRef="#br0" timeOffset="46483.12">15007 4297 0,'-63'0'32,"41"21"-17,1-21 1,0 0-1,0 0-15,0 0 16,21 21 31,21-21-16,21 0-31,-21 0 16,22 0-16,-1 0 0,0 0 0,1 0 15,20 0-15,1 0 0,-1 0 16,1 0-16,-1 0 0,22 0 0,-22 0 16,22 0-16,0 0 0,-22 0 15,22 0-15,0 0 0,-1 0 0,1 0 16,0 0-16,-1 0 0,-20 0 0,-1 0 16,1 0-16,-1 0 0,-20 0 15,-1 0-15,0-21 0,1 21 0,-22 0 16,21 0-16,-21 0 0,0 0 0,1 0 15,-1 0-15,0 0 32,-21-21-1,-21 21-15,0 0-16,-1 0 15,22-21-15</inkml:trace>
  <inkml:trace contextRef="#ctx0" brushRef="#br0" timeOffset="59934.43">19875 2477 0,'43'-22'15,"-22"22"-15,-21-21 32,21 21-32,0 0 15,-21-21-15,0 0 16,0 0-16,-21 0 31,0 21-31,0-22 0,0 22 16,-1 0-16,1-21 0,0 21 15,0 0-15,0 0 0,0 0 0,-22 0 16,22 0-16,0 0 0,-21-21 16,20 21-16,-20 0 0,21 0 0,-21 0 15,-1 0-15,22 0 0,-21 0 0,-1 0 16,22 0-16,-21 0 15,21 21-15,-22-21 0,22 0 0,-21 21 16,21 1-16,0-22 0,-22 21 16,22 0-16,0 0 0,0 0 0,-22 0 15,22 1-15,0-1 0,-21 0 16,21 21-16,-1-21 0,1 1 0,0 20 16,-21-21-16,21 21 0,-1-20 15,1 20-15,0-21 0,-21 21 0,21-20 16,-1 20-16,1-21 0,-21 21 15,21-20-15,0 20 0,-22-21 0,22 21 16,0-20-16,0 20 0,0 0 16,-22-21-16,22 22 0,0-1 15,21-21-15,-21 22 0,0-1 0,-1-21 16,22 21-16,0 1 0,-21-22 16,21 21-16,0-21 0,-21 22 0,21-22 15,0 21-15,0-21 0,0 22 16,0-22-16,0 21 0,0-21 0,0 22 15,0-22-15,21 21 0,0 1 0,-21-22 16,0 21-16,22 0 0,-1 1 16,0-22-16,0 21 0,-21 1 0,21-22 15,0 21-15,1-21 0,-1 22 0,0-22 16,0 0-16,0 21 16,0-21-16,22 1 0,-22-1 0,21 21 15,-21-21-15,22 0 0,-1 1 0,0-1 16,1 0-16,-1 0 0,0 0 15,1 0-15,-1-21 0,0 22 0,1-1 16,-1 0-16,0-21 0,1 21 0,-1-21 16,0 21-16,1 0 0,-1-21 15,22 22-15,-22-22 0,0 21 0,1-21 16,20 0-16,-21 21 0,1-21 0,20 0 16,-20 21-16,-1-21 0,21 0 15,-20 21-15,-1-21 0,0 0 0,1 0 16,-1 0-16,0 0 0,1 0 15,-1 0-15,0 0 0,1 0 16,-1-21-16,0 21 0,1-21 0,-1 0 16,0 0-16,1 21 0,-1-22 0,0 1 15,1 0-15,-22-21 0</inkml:trace>
  <inkml:trace contextRef="#ctx0" brushRef="#br0" timeOffset="60726.72">19262 2942 0</inkml:trace>
  <inkml:trace contextRef="#ctx0" brushRef="#br0" timeOffset="63398.99">19304 2350 0,'21'0'47,"0"0"-47,0 0 15,-21-22-15,22 22 0,-1 0 0,0 0 16,0 0 0,0 0-16,0 0 0,1 0 15,-1 0-15,21 0 0,-21 0 16,0 0-16,1 0 0,-1 0 16,0 0-16,0 0 0,0 0 0,22 0 15,-22 0-15,0 0 0,21 0 16,-21 0-16,1 0 0,20 0 0,-21 22 15,0-22-15,0 0 0,1 0 16,20 0-16,-21 0 0,0 0 0,0 0 16,1 21-16,-1-21 0,0 0 15,0 0-15,0 0 0,0 0 0,1 21 16,-1-21-16,21 0 0,-21 0 16,0 21-16,22-21 0,-22 21 15,21-21-15,1 21 0,-22-21 16,21 22-16,-21-22 0,22 21 0,-22-21 15,21 21-15,-21-21 0,0 21 16,22-21-16,-22 21 0,21 0 16,-21-21-16,1 22 0,20-22 0,-21 21 15,0 0-15,0-21 0,22 21 16,-22 0-16,0 0 0,0-21 0,0 22 16,1-1-16,-1 0 0,0-21 15,0 21-15,0 0 0,-21 0 0,21 1 16,1-1-16,-1 0 0,0-21 0,-21 21 15,21 0-15,0 0 16,-21 1-16,21-1 0,1 0 0,-22 0 16,21 0-16,-21 0 0,0 1 15,21-1-15,0 21 0,-21-21 0,21 0 16,-21 1-16,0 20 0,21-21 16,-21 21-16,0-20 0,22-1 0,-22 21 15,21-21-15,-21 22 0,21-22 16,-21 0-16,0 21 0,0-21 0,0 1 15,0-1-15,0 21 0,0-21 0,0 0 16,0 1-16,0 20 0,0-21 16,0 0-16,0 22 0,0-22 0,-21 21 15,21 0-15,0-20 16,-21 20-16,21-21 0,0 21 0,0-20 16,-22 20-16,1-21 0,21 21 0,-21-20 15,0-1-15,21 0 0,-21 0 16,0 0-16,21 0 0,-22 1 0,1-1 15,0 0-15,0 0 0,21 0 16,-21 0-16,0 1 0,-1-1 0,1 0 16,0 0-16,0 0 15,0 0-15,0 1 16,-1-22-16,1 0 0,21 21 0,-21-21 16,0 0-16,0 0 0,0 21 0,-1-21 15,1 0-15,-21 0 16,21 0-16,0 0 0,-1 21 0,-20-21 15,21 0-15,0 0 0,-22 0 0,22 21 16,-21-21-16,21 0 0,-22 0 16,1 0-16,0 0 0,21 21 0,-22-21 15,1 0-15,0 0 0,-1 0 0,1 0 16,21 0-16,-22 0 0,22 0 16,-21 0-16,21 0 0,-22 0 0,22 0 15,0 0-15,-21-21 0,21 0 0,-1 21 16,1-21-16,0 0 15,-21 0-15,42-1 0,-21-20 0,-1 21 16,22-21-16,0 20 0,0-20 0</inkml:trace>
  <inkml:trace contextRef="#ctx0" brushRef="#br0" timeOffset="65222.8">20320 3048 0,'0'0'16,"0"-21"-16,0 0 0,0 0 16,0-1-16,0 1 15,0 0-15,0 0 16,-21 21-16,0-21 0,-1 0 15,1-1-15,0 22 0,0-21 16,0 21-16,0 0 16,-22-21-16,22 21 0,0 0 0,-21 0 15,-1 0-15,22 0 0,-21 0 16,-1 0-16,1 0 0,0 21 0,-22-21 16,22 21-16,0 1 0,-1-1 15,-20-21-15,20 42 0,1-21 16,0 0-16,-1 1 0,1 20 0,0-21 15,-1 21-15,1 1 0,0-1 16,21 0-16,-22-20 0,22 20 0,-21 0 16,21 1-16,-1-1 0,1 0 15,0-21-15,0 22 0,21-1 0,-21-21 16,21 22-16,-21-22 0,21 21 16,0-21-16,0 0 0,0 22 0,0-22 15,0 0-15,0 21 0,0-20 16,0 20-16,0-21 0,21 21 0,0-20 15,0 20-15,0 0 0,22-21 16,-22 22-16,21-1 0,0-21 16,22 22-16,-22-22 0,22 21 0,-1-21 15,22 0-15,-22 1 0,1-1 16,21 0-16,-22 0 0,22 0 0,-22 0 16,1-21-16,-1 22 0,1-22 0,-1 0 15,1 0-15,-1 0 0,1 0 16,-1 0-16,1 0 0,-1 0 0,-20 0 15,20 0-15,1 0 0,-22-22 0,21 1 16,1 0-16,-22 0 0,22 0 16,-22-22-16,0 22 0,1-21 0,-1 0 15,0-1-15,1 1 0,-22-22 16,21 22-16,-21 0 0,1-1 16,20-20-16,-21 21 0,0-1 0,-21 1 15,0 0-15,21-1 0,-21 1 16,0 0-16,0-1 0,0 1 0,0 0 15,0-1-15,0 1 0,-21 0 16,21-1-16,-21 1 0,0 21 0,0-22 16,0 22-16,-22 0 0,22-21 15,0 21-15,-21-1 0,-1 1 0,1 0 16,0-21-16,-1 21 0,1 21 16,0-22-16,-1 1 0,22 0 0,-21 21 15,-1-21-15,1 21 0,0 0 16,-1 0-16,1-21 0,0 21 15,-1 0-15,1 0 0,0 0 0,-1 0 16,1 0-16,0 0 0,-1 21 16,1 0-16,0 0 0,-1-21 0,1 43 15,0-22-15,-1 0 0,22 21 16,-21-21-16,21 22 0,0-22 0,-1 21 16,1 1-16,0-22 0,-21 21 15,21 0-15,-1 1 0,1-22 0,0 21 16,21 1-16,-21-1 0,0-21 15,0 21-15,-1 1 0,22-22 16,-21 21-16,21-21 0,0 22 0,0-22 16,0 21-16,0-21 0,0 22 15,0-22-15,21 0 0,1 21 0,-1-20 16,0 20-16,0-21 0,21 21 16,-20-20-16,20 20 0,-21-21 0,21 0 15,1 0-15,-1 1 0,0-1 0,1 0 16,-1 0-16,22 0 0,-22-21 15,0 21-15,22-21 0,-22 0 0,22 22 16,-1-22-16,1 0 0,-22 0 16,21 0-16,1 0 0,-22 0 0,22 0 15,-22-22-15,0 22 0,1-21 0,-1 0 16,0 0-16,1 0 0,-22-22 16,0 22-16,21-21 0,-20 0 15,-1-1-15,-21 1 0,21 0 16,-21-1-16,0 1 0,0 0 0,0 20 15,0-20-15,0 0 0,0 21 16,0-22-16,0 22 0,-21-21 0,0 21 16,-1-1-16,1 1 0,0 0 0,0 0 15,0 0-15,-22 21 0,22-21 16,-21-1-16,0 22 0,-1-21 0,1 21 16,0-21-16,-22 21 0,22 0 15,-1 0-15,-20 0 0,21 0 16,-1 0-16,-20 0 0,20 0 15,1 0-15,21 21 0,-21-21 0,-1 21 16,22 1-16,-21-1 0,21 0 16,-1 0-16,1 0 0,0 0 0,0 1 15,0 20-15,21-21 0,0 0 16,0 0-16,0 1 0,0-1 0,0 0 16,0 0-16,0 0 0,0 0 0,0 1 15,0-1-15,21 0 0,0 0 16,0 0-16,-21 0 0,21 1 0,22-1 15,-22 0-15,0-21 0,0 21 16,22 0-16,-22-21 0,21 0 16,0 0-16,-20 0 0,62 0 15,-41 0-15,-1 0 0,0 0 16,1-21-16,-22 0 0,21 0 0,-21 0 16,22-1-16,-22 1 0,0 0 15,-21 0-15,0-21 0,0 20 0,0 1 16,0 0-16,0 0 0,0 0 15,-21 0-15,0 21 16,21-22-16,-22 22 0,1 0 16,0 0-1,0 0-15,21-21 32</inkml:trace>
  <inkml:trace contextRef="#ctx0" brushRef="#br0" timeOffset="96683.2">19685 2371 0,'21'0'0,"-21"-21"31,0-1-31,21 22 15,-21-21 1,0 0 0,-21 21-1,0-21-15,0 21 16,0 0-16,-1 0 0,1 0 16,0 0-1,0 0-15,0 0 0,0 0 0,-22 0 0,22 0 16,0 0-16,0 0 0,0 0 15,-1 0-15,1 0 0,0 0 16,0 0-16,0 0 0,0 21 0,-1-21 16,1 0-16,0 0 0,0 21 15,0-21-15,0 21 0,-1-21 0,1 22 16,0-22-16,0 21 0,0 0 16,0-21-16,-1 21 0,1 0 0,0-21 15,21 21-15,-21 1 0,0-22 16,0 21-16,-1 0 0,22 0 0,-21-21 15,0 21-15,21 0 0,-21 1 16,0-22-16,0 21 0,-1 0 0,22 0 16,-21 0-16,0 0 0,-21 1 15,21-1-15,-1 0 16,1 0-16,0 0 0,-21 0 0,21 1 16,-1-22-16,1 21 0,0 0 15,0 0-15,0 0 0,0 0 0,-1-21 16,1 22-16,0-1 0,0 0 15,0 0-15,0 0 0,21 0 0,-22 1 16,1-1-16,0 0 0,0 0 0,21 0 16,-21 0-16,0 1 0,21-1 15,0 21-15,-22-21 0,1 0 0,21 22 16,-21-22-16,21 0 0,0 0 16,-21 22-16,21-22 0,-21 0 15,21 0-15,-21 21 0,21-20 0,0-1 16,0 0-16,0 0 0,0 0 15,0 0-15,0 1 0,0-1 0,0 0 16,0 0-16,0 0 0,0 0 0,0 1 16,0-1-16,0 0 0,0 0 15,0 21-15,0-20 0,0-1 0,0 0 16,0 21-16,0-21 0,0 22 16,21-22-16,-21 21 0,21-21 15,0 22-15,-21-22 0,0 21 0,21-21 0,0 22 16,-21-22-16,22 0 0,-1 21 15,-21-20-15,21-1 0,0 0 16,0 21-16,0-21 0,1 1 0,-1-1 16,0 21-16,21-21 0,-21 0 15,1 1-15,20 20 0,-21-21 0,0 0 16,22 0-16,-22 1 0,21-1 0,-21 0 16,22-21-16,-1 21 0,-21 0 15,21 0-15,1 1 0,-22-1 0,21-21 16,-21 21-16,22 0 0,-1 0 0,-21-21 15,22 21-15,-1 1 0,0-22 16,1 21-16,-1 0 0,0-21 0,1 21 16,-1-21-16,21 21 0,-20-21 0,-1 21 15,0-21-15,1 0 0,-1 22 16,0-22-16,1 0 0,-1 21 16,0-21-16,1 0 0,-1 0 0,0 0 15,1 0-15,-1 0 0,-21 0 0,22 0 16,-1 0-16,-21 0 0,21 0 15,1 0-15,-22 0 0,21 0 0,-21 0 16,22 0-16,-22-21 0,21 21 0,-21 0 16,1 0-16,20-22 0,-21 22 15,21 0-15,-20-21 0,20 21 0,-21 0 16,21-21-16,-20 0 0,20 21 0,-21-21 16,21 0-16,-20 21 0,20-22 15,-21 1-15,21 0 0,-20 21 16,20-21-16,-21 0 0,0 0 0,0-1 15,22 1-15,-22 21 0,0-21 0,0 0 16,22 0-16,-22 0 0,0-22 16,0 22-16,0 0 0,0 0 0,1 0 15,-1-1-15,0-20 0,0 21 0,0 0 16,0 0-16,1-1 0,-1-20 16,0 21-16,0 0 0,-21 0 15,21-22-15,0 22 0,-21 0 0,22-21 16,-22 20-16,0 1 0,21-21 15,-21 21-15,0-22 0,0 1 0,0 21 16,0-21-16,0 20 0,0-20 16,0 0-16,0 21 0,21-22 0,-21 22 15,0-21-15,0 21 0,0-22 0,0 22 16,0 0-16,0-21 0,0 20 16,21-20-16,-21 21 0,0 0 0,0-22 15,0 22-15,0-21 0,0 21 0,0-22 16,0 22-16,0-21 0,0 21 15,0 0-15,0-22 0,0 22 0,0-21 16,0 21-16,0-1 0,-21 1 16,21-21-16,0 21 0,-21 0 15,21-1-15,-21 1 0,-1 0 0,1 0 16,21 0-16,-21 0 0,0-1 16,0 1-16,21 0 0,-21 0 0,-1 0 15,1 0-15,21-1 0,-21 1 16,0 0-16,0 0 0,0 0 0,21 0 15,-22-1-15,1 1 0,0 0 16,0 0-16,0 21 0,0-21 0,-1 0 16,1-1-16,0 1 0,0 0 0,0 21 15,0-21-15,-1 0 16,1 0-16,0 21 0,21-22 0,-21 1 0,0 0 16,0 21-16,-1-21 15,1 21-15,0-21 0,-21 21 0,21 0 16,-1-21-16,1 21 0,0 0 15,-21-22-15,21 22 0,-1-21 0,-20 21 16,21 0-16,-21-21 0,20 21 16,-20 0-16,21-21 0,-21 21 0,20 0 15,1 0-15,0-21 0,-21 21 0,21 0 16,-1 0-16,1 0 0,-21-21 16,21 21-16,0 0 0,-22 0 0,22 0 15,0 0-15,0 0 0,-22 0 16,22 0-16,0-22 0,-21 22 0,21 0 15,-22 0-15,1 0 0,0 0 16,-1 0-16,1 0 0,0 0 16,20 0-16,-20 0 0,21 0 0,-21 0 15,20 0-15,1 0 0,-21 0 16,21 0-16,-22 0 0,22 22 0,-21-22 16,21 0-16,-22 21 0,22 0 15,0-21-15,-21 21 0,21-21 0,-1 21 16,-20 0-16,21 1 0,0-1 15,0 0-15,-1 0 0,1 0 16,0 0-16,0 1 0,0-1 0,-22 21 16,22-21-16,0 0 0,0 22 15,0-22-15,-22 0 0,22 21 0,-21-20 16,21-1-16,-22 0 0,22 21 16,0-21-16,0 1 0,0-1 15,-22 0-15,22 0 0,-21 0 16,42 0-16,-42 1 0,42-1 0,-22 0 15,1 0-15,0 0 0,0 0 0,21 1 16,0-1-16,-21 0 0,21 0 16,-21-21-16,21 21 0,0 0 31</inkml:trace>
  <inkml:trace contextRef="#ctx0" brushRef="#br0" timeOffset="98239.7">20214 2773 0,'0'0'0,"0"-42"31,-21 42-31,0-22 0,0 1 16,-1 21-16,1 0 15,0-21-15,0 21 0,0-21 16,0 21-16,-1-21 0,-20 21 0,21 0 16,0-21-16,-22 21 0,22 0 15,-21 0-15,21 0 0,-22 0 0,22-22 16,-21 22-16,21 0 0,-22 0 15,1 0-15,0 0 0,21 0 0,-22 22 16,1-22-16,0 21 0,-1 0 16,1-21-16,0 21 0,-1 0 0,1 0 15,0 1-15,-1-1 0,1 0 16,0 0-16,20 21 0,-20-20 16,0 20-16,21-21 0,-22 21 0,1 1 15,21-1-15,-22 0 0,22 1 16,0-1-16,-21 0 0,21 1 0,-1-1 15,1 0-15,0 1 0,0-1 16,0 0-16,0 1 0,-1-1 0,1-21 16,0 22-16,0-1 0,21 0 15,0-21-15,-21 22 0,21-1 0,-21-21 16,21 22-16,0-22 0,-22 21 0,22 0 16,0 1-16,0-22 0,0 21 15,0 1-15,0-22 0,0 21 16,0 0-16,22-20 0,-22 20 0,21-21 15,0 21-15,0-20 0,-21 20 16,21-21-16,0 0 0,22 0 0,-22 22 16,0-22-16,21 0 0,-20 0 0,20 0 15,-21 1-15,21-1 0,-20 0 16,20 0-16,0 0 0,-21 0 0,22 1 16,-1-1-16,-21 0 0,22-21 0,-22 21 15,21-21-15,0 21 0,1-21 16,-22 0-16,21 0 0,1 0 0,-1 21 15,21-21-15,-20 0 0,20 0 0,-20 0 16,20 0-16,-21 0 16,22 0-16,-1 0 0,1 0 0,-22 0 15,22 0-15,-22 0 0,22 0 0,-22 0 16,21 0-16,-20 0 0,-1-21 16,22 21-16,-22-21 0,0 21 0,1-21 15,-1 0-15,21 21 0,-20-21 0,-1-1 16,0 22-16,1-21 0,-1 0 15,0 0-15,1 0 0,-1 0 0,0-1 16,1 1-16,-1 0 0,0 0 0,1 0 16,-1 0-16,-21-1 0,22 1 15,-22 0-15,0 0 0,21-21 0,-21 20 16,1-20-16,-1 0 0,0-1 16,0 1-16,0 0 0,0-1 15,1 1-15,-1 0 0,-21-1 0,21 1 16,0 0-16,-21-1 0,21 1 0,-21 0 15,0 21-15,0-22 0,0 22 16,0-21-16,0 21 0,0-22 0,0 22 16,0-21-16,0 21 0,0-22 15,-21 22-15,0-21 0,0 21 0,0-22 16,21 1-16,-22 21 0,1-22 0,-21 22 16,21-21-16,0 21 0,-1-22 15,1 22-15,0-21 0,0 21 16,0 0-16,0-22 0,-1 22 15,-20 0-15,21-21 0,0 20 0,-22 1 16,22 0-16,-21 0 0,21 0 0,-22 0 16,1-1-16,0 1 0,-1 0 15,-20 0-15,21 21 0,-1-21 0,-20 0 16,20 21-16,1-22 0,-21 22 16,20-21-16,1 21 0,0-21 0,20 21 15,-20 0-15,0-21 0,-1 21 16,22 0-16,-21 0 0,0 0 0,20 0 15,-20 0-15,0 0 0,21 0 16,-22 0-16,1 0 0,0 0 16,-22 0-16,22 21 0,-1 0 0,-20-21 15,21 21-15,-1 1 0,1-1 16,0 0-16,-1 0 0,1 0 0,0 0 16,-1 1-16,22 20 0,-21-21 15,-1 0-15,22 22 0,-21-22 0,21 0 16,0 21-16,-22-21 0,22 22 15,0-22-15,0 21 0,-22-21 0,22 22 16,0-1-16,0-21 0,0 22 16,0-1-16,-1-21 0,22 21 15,0 1-15,-21-22 0,21 0 0,-21 21 16,21-20-16,-21-1 0,21 0 16,0 0-16,0 0 0,0 0 15,21-21-15,0 0 16,0 0-16,1 0 0</inkml:trace>
  <inkml:trace contextRef="#ctx0" brushRef="#br0" timeOffset="99395.09">20553 3175 0,'0'0'0,"0"-21"0,-21-43 16,-1 64-16,1-21 15,0 21-15,0-21 0,0 0 0,0 21 16,-1-21-16,-20 21 0,21 0 16,0 0-16,-22-21 0,22 21 15,-21 0-15,0 0 0,20 0 0,-20 0 16,0 0-16,21 0 0,-22 0 16,1 0-16,0 21 0,-1 0 0,1 0 15,0 0-15,-1 0 0,-20 1 0,20-1 16,1 0-16,0 21 0,-1-21 15,1 22-15,0-22 0,-1 21 0,22 1 16,-21-1-16,0-21 0,20 21 16,-20 1-16,21-1 0,-21 0 0,20 1 15,1-22-15,0 21 0,0 1 16,21-22-16,0 21 0,-21-21 16,21 22-16,0-1 0,0-21 0,0 21 15,0-20-15,0 20 0,0 0 16,0-21-16,0 22 0,21-22 0,-21 21 15,21-21-15,0 22 0,0-22 0,1 0 16,20 21-16,-21-20 0,0-1 16,22 0-16,-22 0 0,21 0 0,0 0 15,1-21-15,-1 22 0,0-1 16,1 0-16,-1-21 0,0 21 0,22-21 16,-22 0-16,22 21 0,-22-21 0,0 0 15,22 0-15,-22 0 0,22 0 0,-22 0 16,22 0-16,-22 0 15,21 0-15,-20 0 0,20 0 0,-20 0 16,-1 0-16,21-21 0,-20 21 0,-1-21 16,0 0-16,1 0 0,-1-1 15,22 1-15,-22 0 0,-21-21 0,21-1 16,1 22-16,-1-21 0,0 0 0,-20-1 16,20 22-16,-21-21 0,0-1 15,0 1-15,1 0 0,-1-1 0,0 22 16,-21-21-16,0 0 0,0 20 15,0-20-15,0 0 0,0 21 0,0-22 16,0 1-16,0 21 0,0-22 16,0 1-16,0 21 0,0-21 15,0 20-15,0-20 0,0 21 0,0-21 16,0 20-16,-21 1 0,0 0 16,-1 0-16,1 0 0,0-22 0,0 22 15,0 0-15,0 0 0,-1 0 0,-20 0 16,21-1-16,-21 1 0,20 0 15,-20 0-15,0 0 0,-1 0 0,1-1 16,0 1-16,-1 0 0,1 0 16,0 0-16,-1 21 0,1-21 0,-21 21 15,20-22-15,1 22 0,0 0 16,-22 0-16,22 0 0,-1 0 16,1 0-16,0 22 0,-1-1 0,1-21 15,-21 21-15,20 0 0,-20-21 16,20 21-16,-20 0 0,21 1 0,-22-1 15,22 0-15,-1 21 0,-20-21 16,21 22-16,-1-1 0,22 0 0,-21 1 16,-1-1-16,22 0 0,0 1 15,0-1-15,0 0 0,0 1 0,21-22 16,-22 21-16,22 1 0,0-22 16,0 0-16,0 0 0,0 0 0,0 0 15,0 1-15,0-1 0,0 0 16,22-21-1,-1 0-15,0 0 16,0 0-16,0 0 0</inkml:trace>
  <inkml:trace contextRef="#ctx0" brushRef="#br0" timeOffset="100575.63">20553 3493 0,'0'0'0,"0"-22"0,0 1 0,-21 0 15,-1 21-15,1-21 0,0 0 16,0 0-16,-21 21 0,20-22 0,-20 1 15,21 21-15,0-21 0,-22 21 16,22 0-16,-21 0 0,21 0 0,-22 0 16,22 0-16,-21 0 0,21 0 15,-22 0-15,22 0 0,0 21 0,-21 0 16,21 1-16,-22-1 0,22 21 0,-21-21 16,21 0-16,-1 22 15,-20-1-15,21-21 0,0 22 0,0-1 16,-1-21-16,1 21 0,21 1 15,0-22-15,-21 21 0,21-21 0,0 22 16,0-22-16,0 21 0,0-21 0,0 1 16,0 20-16,0-21 0,21 0 15,-21 0-15,21 1 0,1-1 0,-1 0 16,0 0-16,0 0 0,0 0 0,0 1 16,1-22-16,20 21 0,-21 0 15,21-21-15,1 0 0,-22 21 16,21-21-16,1 0 0,-1 0 0,0 0 15,1 0-15,-1 0 0,21 0 16,-20-21-16,-1 21 0,0-21 0,22 0 16,-22-1-16,1 1 0,-1 0 15,-21 0-15,21-21 0,1 20 0,-22-20 16,21 0-16,-21-1 0,1 22 0,-1-21 16,0 0-16,0 20 0,-21-20 15,0 21-15,0-21 0,0 20 0,0 1 16,0-21-16,0 21 0,0 0 15,-21-1-15,0-20 0,0 21 0,-1 0 16,1 0-16,0-1 0,0 1 16,0 21-16,0-21 0,-22 0 15,22 21-15,-21-21 0,21 21 0,-22-21 16,22 21-16,-21 0 0,-1 0 16,22 0-16,-21 0 0,0 0 0,-1 0 15,22 0-15,-21 0 0,-1 0 16,22 0-16,-21 0 0,21 21 0,-22-21 15,22 21-15,0-21 0,-21 21 0,21 0 16,-1 0-16,1 1 0,0-1 16,21 0-16,-21 21 0,0-21 0,21 1 15,0 20-15,-21-21 0,21 0 16,-22 22-16,22-22 0,0 0 16,0 21-16,0-21 0,0 22 0,0-22 15,0 21-15,0-21 0,0 22 16,22-22-16,-22 21 0,21-21 0,0 1 15,0-1-15,0 21 0,0-42 0,1 21 16,-1 0-16,0 1 0,0-22 16,0 0-16,22 0 0,-22 0 0,21 0 15,0 0-15,1 0 0,-1-22 16,0 1-16,1 0 0,-1 0 16,0 0-16,1 0 0,-1-22 0,22 22 15,-22-21-15,0 21 0,1-22 0,-1 1 16,-21 0-16,21 20 0,-20-20 15,20 0-15,-21-1 0,-21 1 0,0-21 16,0 20-16,0 1 0,0 0 16,0-1-16,-21 1 0,0 0 0,-22 20 15,1-20-15,0 21 0,-1-21 16,1 20-16,-21 1 0,20 0 0,1 21 16,0-21-16,-1 21 0,22 0 15,-21 0-15,21 0 0,-22 0 0,22 0 16,0 0-16,-21 21 0,20-21 0,1 21 15,0 0-15,0 1 0,0-22 16,0 21-16,-1 0 0,22 0 0,-21 0 16,21 0-16,-21 1 15,21-1-15,0 0 0,0 0 0,-21 0 16,21 0-16,-21 1 0,21-1 0,-21 0 16</inkml:trace>
  <inkml:trace contextRef="#ctx0" brushRef="#br0" timeOffset="118591.4">18584 1820 0,'0'22'0,"21"-1"16,1 0-16,-22 0 0,21 0 0,0 0 15,0 1-15,-21-1 0,21 0 16,0 0-16,1 0 0,-1 22 0,0-22 16,-21 0-16,21 0 0,-21 21 0,21-20 15,0-1-15,1 0 0,-1 21 16,0-21-16,0 22 0,0-1 15,-21 0-15,0-20 0,0 20 0,21 0 0,1 1 16,20-1-16,-21 0 0,0 1 16,0-1-16,22 0 0,-22 1 15,0-1-15,0 0 0,0 1 0,1-1 16,-1 0-16,21 1 0,-21-1 16,0 0-16,1-21 0,-22 22 0</inkml:trace>
  <inkml:trace contextRef="#ctx0" brushRef="#br0" timeOffset="118947.44">19685 18627 0,'63'-21'16,"-41"21"-16,-1 0 0,0 0 16,0-22-16,21 22 0,-20 0 0,-1 0 15,21 0-15,-21 0 0,22 0 0,-22 0 16,21 0-16,0 0 0,-20 0 16,20 0-16,0 0 0,1 22 15,-1-22-15,-21-212 0,21-42 0,1 21 16,-1 43-16,0 41 0,-20 22 0,20 43 15,0 20-15,-21 1 0,22 20 0,-22 22 16,21-21-16,-21 42 0,22-21 0,-22 21 16,0 0-16,0 0 0,0 0 15,1-21-15,-1 21 0,0 0 0,0 0 16,0 0-16,0 0 0,1 0 16,-1 0-16,0 21 0,-21 0 15,21-21-15,0 0 0,-21 21 0,21-21 16,1 21-16,-1 0 15,0-21-15,-21 22 16,21-22-16,0 0 16,-21 21-16,-21-21 15,42 0-15,0 0 16</inkml:trace>
  <inkml:trace contextRef="#ctx0" brushRef="#br0" timeOffset="119007.4">21272 5630 0,'0'0'0,"0"-21"0,0-21 0,0 21 15,0-22-15,0 1 0</inkml:trace>
  <inkml:trace contextRef="#ctx0" brushRef="#br0" timeOffset="120427.06">19579 3112 0,'0'-22'0,"-21"22"16,0 0-16,0-21 15,-1 21-15,1 0 16,0 0 15,21 21 16,0 1-47,0-1 16,21 0-16,-21 0 0,0 0 15,21 0-15,1 1 0,-22-1 0,21 0 16,0 0-16,-21 0 0,21 22 15,0-22-15,0 0 0,1 21 0,-1-21 16,0 22-16,0-22 0,21 21 16,-20 1-16,20-22 0,-21 21 0,21 0 15,1 1-15,-22-1 16,0 0-16,21 1 0,-20 20 0,-1-20 0,21 20 16,-21 1-16,0-1 0,1-21 15,-1 22-15,0-1 0,21-20 16,-21 20-16,1-20 0,20 20 0,0-21 15,1 22-15,-1-22 0,0 22 0,1-22 16,-1 22-16,21-22 0,1 21 16,-22-20-16,22-1 0,-1 22 0,1-22 15,-22 0-15,22 1 0,-1-22 16,1 21-16,-22 0 0,21-20 0,-20-1 16,20 21-16,-20-21 0,-1 0 15,0 1-15,1-22 0,-1 21 0,-21 0 16,21-21-16,-20 0 0,-1 0 15,-21-21 17,0 0-32,0-1 0,-21 1 15,-1 0-15,1 0 0</inkml:trace>
  <inkml:trace contextRef="#ctx0" brushRef="#br0" timeOffset="121256.43">21653 2180 0,'0'0'0,"22"-21"31,-22 0-31,21 21 0,-42 0 47,-1 0-32,1 0-15,0 0 0,0 21 16,0-21-16,-22 21 0,22 0 0,0 1 16,-21-1-16,-1 0 0,22 0 15,-21 21-15,0-20 0,-1 20 0,1 0 16,21 22-16,-43-22 0,22 0 16,0 22-16,-22-22 0,1 22 0,-22-22 15,21 22-15,1-22 0,-22 21 0,1 1 16,20-1-16,-21 1 0,22-1 15,-1 1-15,1 21 0,-22-22 0,22 1 16,-1-1-16,1 1 0,-1-1 16,1 22-16,-1-22 0,-20 22 15,20-22-15,1 22 0,-22 0 0,21-1 16,1-20-16,-1 21 0,1-22 16,-1 22-16,1-22 0,-1 22 0,1-22 15,-1 22-15,1-21 0,-1-1 16,1 22-16,-1-22 0,22-20 0,0 20 15,-1 1-15,1-22 0,0 0 0,21-21 16,-22 22-16,22-22 0,21 0 16,-21 0-16,0 0 0,21-42 62,21 0-62,0 0 0,0 0 16,0 0-16,1-22 0,20 1 15,-21 0-15,21-1 0</inkml:trace>
  <inkml:trace contextRef="#ctx0" brushRef="#br0" timeOffset="122518.71">22225 1207 0,'0'-22'0,"0"44"0,0-65 0,0 22 15,0 0 1,0 42 15,-21 0-31,21 22 16,0-22-16,-21 0 0,21 21 15,-22 1-15,22-22 0,0 21 16,0 0-16,-21-20 0,0 20 16,0 0-16,21 1 0,-21-1 0,21-21 15,0 21-15,-21-20 0,21 20 16,0-21-16,-22 0 0,22 0 0,0 1 16,0-1-16,0-42 46,0-1-46,0 1 0,0 0 16,0 0-16,0 0 0,0 0 16,0-22-16,22 22 0,-1-21 15,0 21-15,-21-22 0,21 22 0,0 0 16,0 0-16,1 0 0,-1-1 16,0 1-16,0 0 0,0 21 0,0 0 15,1-21-15,-1 21 0,0 0 16,0 0-16,0 0 0,-21 21 0,0 0 15,21 0-15,-21 1 0,0-1 0,0 0 16,0 0-16,0 0 0,0 0 16,0 1-16,0-1 0,0 0 0,0 0 15,0 0-15,0 0 0,0 1 16,0-1-16,0 0 16,0 0-1,22-21-15,-1 0 0,0 0 16,0 0-16,0 0 15,0-21-15,1 21 0,-22-21 0,21 0 16,0-1-16,0 1 0,-21 0 16,0 0-16,21 0 0,0 0 0,-21-1 15,0 1-15,0 0 0,22 21 0,-22-21 16,0 42 31,0 0-47,-22-21 15,22 21-15,0 1 0,0-1 16,0 0-16,0 0 0,0 0 16,0 0-16,0 1 15,0-1-15,0 0 0,0 0 16,0 0-16,0 0 16,0-42 30,0 0-46,0 0 0,0 0 16,0 0-16</inkml:trace>
  <inkml:trace contextRef="#ctx0" brushRef="#br0" timeOffset="122734.58">22754 1270 0,'0'0'0,"21"0"79,-21 21-79,21-21 15,-21 21-15</inkml:trace>
  <inkml:trace contextRef="#ctx0" brushRef="#br0" timeOffset="123391.21">23453 1566 0,'0'-21'0,"0"-21"31,0 21-31,0 0 0,-22 21 0,22-22 16,-21 1-16,0 21 0,0-21 16,0 21-16,0 0 0,-22 0 15,22 0-15,0 0 0,0 0 16,0 0-16,-1 21 0,-20 0 0,21 1 15,0-22-15,21 21 0,-21 0 16,-1 21-16,22-21 0,-21 1 0,21-1 16,0 21-16,0-21 0,0 0 15,0 1-15,0-1 0,21 0 16,1 0-16,-1 0 0,0 0 16,0-21-16,21 0 0,-20 0 15,-1 0-15,0 0 0,21 0 0,-21 0 16,1 0-16,20-21 0,-21 21 15,0-21-15,0 0 0,22 0 0,-22 0 16,0-1-16,0-20 0,0 21 16,1-21-16,-1-1 0,-21 22 15,21-21-15,0-1 0,-21 1 0,21 0 16,-21 21-16,0-22 0,0 1 0,0 21 16,0 0-16,0-1 15,0 1-15,0 0 0,-21 21 16,21 21-1,-21 0-15,21 22 16,-21-22-16,21 0 0,-21 21 16,21 1-16,0-22 0,0 21 0,0-21 15,0 22-15,0-22 0,0 21 0,0-21 16,0 22-16,0-22 0,0 0 16,0 0-16,0 0 0,0 1 0,0-1 15,0 0-15,21 0 16,0-21-16,0 0 15,0 0-15,0 0 0,1 0 16,-1 0-16</inkml:trace>
  <inkml:trace contextRef="#ctx0" brushRef="#br0" timeOffset="123994.86">24215 1503 0,'0'-21'0,"0"42"0,21-63 15,-21 20-15,0 1 0,0 0 16,0 0 0,-21 21-16,-1 0 15,1 0-15,0 0 0,0 0 16,0 0-16,0 0 16,-1 0-16,1 21 0,0-21 0,0 21 15,0 0-15,0 1 0,-1-1 16,22 0-16,0 21 0,-21-21 0,21 1 15,0-1-15,0 0 0,0 21 16,0-21-16,0 1 0,0-1 0,21-21 16,1 21-16,-22 0 0,21-21 15,0 0-15,0 21 0,0-21 16,0 0-16,22 0 0,-22 0 0,0 0 16,0-21-16,0 0 0,1 0 15,-1 0-15,0-1 0,0 1 0,-21-21 16,21 21-16,0-22 0,1 1 15,-22 0-15,21 21 0,-21-22 0,0 1 16,21 0-16,0-1 0,-21 1 16,21 0-16,-21-1 0,0 22 0,0-21 15,0 21-15,0-1 0,0 1 16,0 0-16,0 0 0,0 0 0,0 42 47,0 0-47,0 0 0,0 22 15,0-22-15,0 21 0,0 0 0,-21 1 16,21-1-16,0 0 0,-21 1 16,21-1-16,-21 0 0,21-20 0,-21 20 15,21 0-15,0-21 0,0 22 16,-22-22-16,22 21 0,0-21 0,0 1 16,0-1-16,0 0 0,0 0 15,22-21 1</inkml:trace>
  <inkml:trace contextRef="#ctx0" brushRef="#br0" timeOffset="124442.61">24511 1588 0,'21'0'47,"0"0"-47,0-22 16,1 22-16,-1 0 16,-21-21-16,21 21 0,-21-21 15,0 0-15,0 0 16,0 0-16,-21 21 31,0 0-15,-1 21-1,1-21-15,21 21 0,0 0 0,0 0 16,-21 0-16,21 1 0,0-1 0,0 0 16,0 0-16,0 0 0,0 0 15,0 1-15,0-1 0,0 0 16,21-21-1,0 0-15,1 21 0,-1-21 16,0 0-16,0 0 16,0 0-16,0 0 0,22 0 0,-22-21 15,0 0-15,0 0 0,0 21 16,-21-22-16,22 1 0</inkml:trace>
  <inkml:trace contextRef="#ctx0" brushRef="#br0" timeOffset="124966.31">24934 1461 0,'0'0'15,"0"-22"-15,-21 22 47,21 22-47,-21-1 0,21 0 16,0 0-16,0 0 0,0 0 16,0 1-16,0-1 0,0 0 0,-21 85 31,21-85-31,0 0 15,0 0 1,0-42 31,0 0-47,0 0 0,0 0 16,0-1-1,0 1-15,0 0 0,0-21 0,0 21 16,0-1-16,0 1 0,21 0 15,-21 0-15,21 0 0,0 0 16,0-1-16,1 22 0,-22-21 16,21 21-16,0-21 0,0 21 15,0 0-15,0 0 16,-21 21-16,22 0 0,-22 1 16,21-22-16,-21 21 0,0 0 0,0 0 15,0 0-15,21 0 0,-21 1 16,0-1-16,0 0 0,0 0 0,0 0 15,0 0-15,0 1 16,0-1-16,0 0 0,0 0 16,0 0-16,-21 0 15,21 1-15,-21-22 32</inkml:trace>
  <inkml:trace contextRef="#ctx0" brushRef="#br0" timeOffset="128634.99">9334 7578 0,'22'0'47,"-1"0"-31,0-21-16,0 21 0,-21-22 16,21 1-16,0 0 0,1 0 15,-1 0-15,-21 0 0,21-1 0,0-20 16,0 21-16,0-21 0,1 20 0,-1-20 15,-21 21-15,21-21 0,-21 20 16,0 1-16,0-21 0,0 21 0,0 0 16,0-1-16,-21 22 15,0 0-15,-1 0 0,1 0 16,0 0-16,0 0 0,0 0 16,0 22-16,21-1 15,0 0-15,-22 0 0,22 0 0,-21 22 16,21-22-16,0 21 0,0 0 0,0 1 15,0-1-15,0-21 0,0 22 16,0-1-16,0-21 0,0 0 0,0 22 16,21-22-16,1 0 0,-1 0 15,0-21-15,0 0 0,0 0 16,0 0-16,1 0 0,-1 0 0,21 0 16,-21 0-16,0-21 0,1 21 0,-1-21 15,0 0-15,0-1 0,0 1 16,0 0-16,1 0 0,-1 0 15,-21 0-15,21-1 0,0 1 0,0-21 16,0 21-16,1 0 0,-1-22 16,0 22-16,0 0 0,0 0 0,0 21 15,1-21-15,-1 21 0,0 0 16,0 0-16,0 0 0,-21 21 0,21 0 16,-21 0-16,0 0 0,0 0 15,0 1-15,0 20 0,0-21 16,0 0-16,0 0 0,0 22 0,0-22 15,-21 0-15,21 0 0,0 0 0,-21 1 16,0-1-16,0 21 31,21-63 1,0 0-32,21 0 15,0 21-15,0-22 0,0 1 0,1-21 16,-22 21-16,21 0 0,0-1 15,0 1-15,-21 0 0,0 0 0,21 0 16,0 0-16,-21-1 0,0 1 0,0 0 16,-21 21 15,0 21-31,21 0 16,-21 1-16,0-1 0,21 0 15,-21 0-15,21 0 0,0 22 0,0-22 16,0 0-16,0 0 0,0 0 0,0 0 15,0 1-15,0-1 0,21 0 16,0 0-16,0-21 0,0 0 16,0 0-16,22 21 0,-22-21 0,0 0 15,0 0-15,22 0 0,-22 0 16,0-21-16,21 0 0,-21 21 0,1-21 16,20 0-16,-21 21 0,0-22 0,0 1 15,1 0-15,-22 0 0,0 0 16,0 0-16,0-1 0,21 1 0,-21 0 15,0 0-15,0 0 0,0 0 16,0-1-16,0 1 0,-21 0 16,-1 21-1,22 21 1,-21 0-16,21 1 0,-21-1 16,21 0-16,0 0 0,0 21 0,0-20 15,0 20-15,0 0 0,0 1 0,0-22 16,-21 21-16,21 0 0,0 1 15,-21 20-15,21-20 0,0-1 0,0 0 16,0 22-16,-21-22 0,21 22 16,-22-22-16,1 21 0,21-20 0,0-1 15,0 0-15,-21 1 0,21-22 16,-21 21-16,21-21 0,0 1 0,-21-1 16,21 0-16,0-42 31,0 0-31,0-1 0,0 1 15,0-21-15,0 21 0,0-22 0</inkml:trace>
  <inkml:trace contextRef="#ctx0" brushRef="#br0" timeOffset="128959.8">10626 7472 0,'0'-21'16,"0"42"-16,0-63 0,0 20 0,0 1 15,0 0-15,21 0 16,-21 0-16,21 0 0,21 21 0,-21-22 16,1 1-16,20 21 0,0 0 0,-21 0 15,22 0-15,-22 0 0,21 0 16,-21 0-16,1 0 0,-1 21 0,0 1 16,-21-1-16,0 0 0,0 0 0,0 0 15,-21 0-15,0 1 16,-1 20-16,-20-21 0,21 0 0,-21 0 15,-1 1-15,1-1 0,0 0 0,-1 0 16,22 0-16,0 0 0,0-21 16,0 22-16,42-22 31,0 0-31,0-22 0,0 1 16,0 21-16</inkml:trace>
  <inkml:trace contextRef="#ctx0" brushRef="#br0" timeOffset="129398.55">11239 7281 0,'0'0'0,"0"-21"0,0 0 16,0 0 0,-21 21-1,0 21 1,0 0-16,21 0 15,-21 1-15,21-1 0,-21 0 0,-1 0 16,22 21-16,0-20 0,-21-1 0,21 0 16,-21 21-16,21-21 0,0 1 15,0-1-15,0 0 0,0 0 16,0 0-16,21-21 0,0 0 16,1 0-16,-1 0 0,0 0 15,0 0-15,0 0 0,22 0 0,-22 0 16,0-21-16,0 0 0,0 21 0,0-21 15,1 0-15,-1-1 0,-21 1 0,0 0 16,0-21-16,0 21 0,0-22 16,0 22-16,0-21 0,0 21 0,0-1 15,0-20-15,-21 21 0,-1 21 0,1-21 16,0 21-16,21-21 16,-21 21-16,0 0 0,0 0 0,-1 0 15,22 21-15,0 0 16,0 0-1,0 0-15,22-21 16,-22 21-16,21-21 0,0 0 0</inkml:trace>
  <inkml:trace contextRef="#ctx0" brushRef="#br0" timeOffset="129880.17">11896 7303 0,'0'0'0,"0"-22"0,0 1 0,0 0 31,-22 21-31,1 0 16,0 0-16,0 0 16,0 0-16,0 0 0,-1 0 15,1 21-15,0-21 0,0 21 0,21 1 16,-21-1-16,21 0 15,0 0-15,0 0 16,0 0 0,21-21-16,0 22 15,0-22-15,0 21 0,1-21 0,-1 21 0,0 0 16,0-21-16,0 21 16,-21 0-16,21-21 15,-21 22-15,0-1 0,0 0 16,-21 0-1,0-21-15,0 0 0,0 0 0,0 0 16,-1 21-16,1-21 0,0 0 16,0 0-16,0 0 0,0 0 0,-1 0 15,1 0-15,0 0 0,21-21 16,-21 21-16,21-21 16,0 0-16,0 0 15,0-1 1,21 22-1</inkml:trace>
  <inkml:trace contextRef="#ctx0" brushRef="#br0" timeOffset="130307.19">12065 7451 0,'21'0'32,"0"0"-32,0-21 15,1 21-15,-1-22 16,0 1-16,0 0 16,0 21-16,-21-21 0,21 21 0,-21-21 15,0 0-15,0-1 0,0 1 31,-21 21-31,0 0 0,0 0 16,0 0-16,0 0 0,-1 0 0,1 21 16,0-21-16,21 22 0,0-1 15,-21 0-15,0 0 0,21 0 16,0 0-16,0 1 0,0-1 0,0 0 16,0 0-16,0 0 15,0 0-15,0 1 0,21-1 16,0-21-16,-21 21 0,21-21 0,0 21 15,1-21-15,-1 0 16,0 0-16,0 0 0,0 0 16,0 0-16,1 0 0,-1 0 0,0 0 15,0 0-15,21 0 0,-20 0 0</inkml:trace>
  <inkml:trace contextRef="#ctx0" brushRef="#br0" timeOffset="130994.83">12763 7324 0,'0'0'0,"0"-21"15,0-1-15,-21 22 16,0 0-16,0 0 16,0 0-16,0 0 15,-1 0-15,22 22 16,-21-22-16,0 21 0,0 0 0,0 0 15,21 0-15,0 0 16,0 1-16,-21-1 0,21 0 16,0 0-16,0 0 0,0 0 15,0 1-15,0-1 0,0 0 16,0 0 0,21-21-16,0 0 15,0 0-15,0 0 16,0 0-1,1 0-15,-1-21 0,-21 0 16,21 0-16,-21-1 0,21 1 0,0 0 16,-21 0-16,0 0 0,21-22 15,1 22-15,-22-21 0,0 21 16,0-22-16,21 1 0,-21 0 0,0 21 16,0-22-16,21 1 0,-21 21 15,0 0-15,0-22 0,0 22 0,0 0 16,0 0-16,0 0 0,0-1 0,0 1 15,0 42 32,0 1-47,0-1 16,0 0-16,0 21 0,0-21 0,0 1 16,0-1-16,0 21 0,0-21 15,-21 22-15,21-22 0,0 21 16,0-21-16,0 22 0,0-22 0,0 0 15,0 21-15,0-21 0,0 1 0,0-1 16,0 0-16,0 0 16,21 0-16,0-21 0,0 21 15,0-21-15,1 0 16,-1 0-16,0 0 16,0 0-16,0-21 0,0 0 15,1 21-15,-22-21 0,21 0 0,-21 0 16,21-1-16,-21 1 0</inkml:trace>
  <inkml:trace contextRef="#ctx0" brushRef="#br0" timeOffset="152844.29">1270 9356 0,'0'21'94,"21"-21"-47,0 0-32,-21-21 1,0 0-16,0-1 31,-21 22 0,0 0-31,0 0 0,21 22 16,0-1-16,-21 0 0,-1 0 16,1 0-16,21 0 0,-21 1 15,21-1-15,0 0 16,0 0-16</inkml:trace>
  <inkml:trace contextRef="#ctx0" brushRef="#br0" timeOffset="153239">1587 9419 0,'0'0'0,"22"0"47,-1 0-47,0 0 16,0 0-16,-21-21 16,0 0-16,0 0 15,-21 21 16,0 0-31,0 0 0,-1 0 16,1 0-16,21 21 0,-21-21 16,0 21-16,21 0 0,-21 0 15,0 1-15,21-1 16,-22 0-16,22 0 0,0 0 16,0 0-16,0 1 15,22-22-15,-1 0 16</inkml:trace>
  <inkml:trace contextRef="#ctx0" brushRef="#br0" timeOffset="154307.42">2328 9292 0,'0'0'0,"0"-21"0,21 21 15,-21-21-15,22 21 0,-22-21 16,0 42 15,0 0-31,0 0 16,0 0-16,0 22 0,0-22 16,0 21-16,0-21 0,0 22 15,0-1-15,0 0 0,-22 1 0,22 20 16,-21-20-16,0-1 0,21 0 0,-21 1 15,0-1-15,0 0 0,-1-21 16,1 22-16,0-1 0,0-21 0,0 0 16,21 1-16,0-1 0,-21 0 15,21 0-15,0-42 32,0 0-32,0 0 0,0-1 0,0 1 15,0 0-15,0-21 0,21 21 16,-21-1-16,0-20 0,21 0 15,0 21-15,-21-22 0,21 22 0,0-21 16,1 21-16,-1-1 0,21 1 16,-21 0-16,22 0 0,-22 0 0,21 21 15,0 0-15,-20 0 0,20 0 16,0 0-16,-21 0 0,22 0 0,-22 21 16,21 0-16,-21 0 0,1 22 15,-1-22-15,0 0 0,-21 0 0,0 21 16,0-20-16,0-1 0,0 21 15,0-21-15,0 0 0,0 1 0,0-1 16,-21 0-16,0 0 0,-1 0 16,22-42 31,22 0-47,-1 0 0,0 0 15,0-1-15,0 1 0,0-21 0,1 21 16,-1-22-16,0 22 0,0-21 15,0 21-15,0 0 0,1-1 0,-1 1 16,-21 0-16,0 0 0,21 21 16,0 0-16,-21 21 15,0 0-15,0 0 0,0 1 16,0-1-16,0 0 0,0 0 16,0 0-16,0 0 0,0 1 15,0-1-15,0 0 0,0 0 0,0 0 16,0 0-16,-21 1 15,21-1-15,-21-21 16,21-21 15,0-1-31</inkml:trace>
  <inkml:trace contextRef="#ctx0" brushRef="#br0" timeOffset="154491.34">3111 9546 0,'0'-21'0,"0"42"62,22 0-46,-1 1-16</inkml:trace>
  <inkml:trace contextRef="#ctx0" brushRef="#br0" timeOffset="156615.1">3746 9821 0,'0'0'0,"0"-21"0,22-63 32,-22 62-32,0 1 15,0 0-15,0 0 0,-22 0 16,1 21-16,0-21 0,0 21 0,0 0 16,0 0-16,-1 0 0,1 0 15,-21 0-15,21 0 0,0 21 0,-1 0 16,1 0-16,0 0 0,0 0 0,0 1 15,0-1-15,-1 21 0,1-21 16,21 0-16,-21 22 0,21-22 0,0 0 16,0 0-16,0 0 0,0 1 15,0-1-15,0 0 0,21-21 16,0 0-16,1 0 0,-1 0 16,0 0-16,0 0 0,21 0 15,-20 0-15,-1-21 0,21 0 16,-21 21-16,22-22 0,-22 1 0,0-21 15,0 21-15,21-22 0,-20 22 16,-1-21-16,0 0 0,0-1 0,0 1 16,0 0-16,-21-1 0,0 1 15,22 0-15,-22-1 0,0 22 0,0-21 16,21-1-16,-21 22 0,0 0 0,0 0 16,0 0-16,0 0 0,0-1 15,0 44 16,0-1-31,0 0 0,-21 0 16,21 0-16,-22 22 0,22-22 16,0 21-16,0-21 0,-21 22 15,0-1-15,21-21 0,-21 21 0,21 1 16,-21-1-16,21-21 0,0 22 0,-21-1 16,21-21-16,0 0 0,0 22 15,0-22-15,0 0 0,0 0 0,0 0 16,21-21-16,0 21 0,0-21 15,0 0-15,0 0 0,1 0 0,-1 0 16,0 0-16,21 0 0,-21 0 0,1 0 16,-1 0-16,21-21 0,-21 21 15,0-21-15,1 0 0,-1 0 16,0 0-16,0-1 0,0 1 0,0 0 16,1-21-16,-22 21 0,0-22 15,0 22-15,0 0 0,0 0 0,0 0 16,0-1-16,0 1 0,0 0 15,-22 21 1,1 0-16,0 21 16,21 0-16,-21 1 0,21-1 0,0 0 15,-21 0-15,21 0 0,-21 0 16,21 22-16,0-22 0,0 0 0,0 21 16,0-20-16,0-1 0,0 0 15,0 0-15,0 0 0,21 0 16,0 1-16,21-22 0,-21 21 0,1-21 15,-1 0-15,21 21 0,0-21 0,-20 0 16,20 0-16,-21 0 0,21 0 16,-20 0-16,20 0 0,-21-21 0,21 21 15,-20-21-15,-1-1 0,0 1 0,0 0 16,0 0-16,0 0 0,1 0 16,-22-1-16,0 1 0,0 0 0,0 0 15,0 0-15,0 0 16,0 42 15,0 0-31,0 0 0,0 0 16,0 0-16,0 1 15,0-1-15,0 0 0,0 0 0,0 0 16,0 0-16,21 1 0,-21-1 16,21-21-16,0 0 0,0 21 15,0-21-15,1 0 0,-1 0 0,0 0 16,0 0-16,0 0 0,0-21 0,1 21 15,-1-21-15,0-1 0,0 22 16,0-21-16,0 0 0,1 0 0,-1 0 16,-21 0-16,0-1 0,0-20 0,0 21 15,0 0-15,21 21 0,-21-21 16,0-1-16,0 44 31,0-1-15,0 0-16,0 0 0,0 0 0,0 0 15,0 22-15,-21-22 0,21 0 0,-21 0 16,21 0-16,0 1 0,0-1 16,0 0-1,-22-21-15,22-21 32,0 0-17,22 21-15,-22-22 0,21 1 0,0 0 16,-21-21-16,21 21 15,0-1-15,0 1 0,1 0 0,-1 0 16,0 0-16,0 0 0,0-1 0,0 22 16,1 0-16,-1 0 15,0 0-15,-21 22 16,0-1-16,0 0 0,0 0 16,0 0-16,0 0 0,0 1 0,0-1 15,0 0-15,0 0 0,0 0 16,0 0-16,0 1 0,0-1 0,0 0 15,0 0-15,21-21 16,0 21-16,0-21 0,1 0 16,-1 0-16,21 0 0,-21 0 15,22 0-15,-1 0 0,-21 0 0,21-21 16,1 0-16,-1 0 0,0 21 16,1-21-16,-22-1 0,21 1 0,-21 0 15,1 0-15,-1 0 0,0 0 0,0-1 16,-21 1-16,0 0 0,0-21 0,0 21 15,0-1-15,0 1 16,0 0-16,-21 21 0,0 0 0,0-21 16,-1 21-16,1 0 0,0 0 15,0 0-15,0 21 0,0 0 16,-1-21-16,1 21 0,0 1 0,0 20 16,0-21-16,0 0 0,21 0 15,0 1-15,0-1 0,0 0 16,0 0-16,0 0 15,21-21-15,0 0 16,0 0-16,0 0 16,0 0-16,1 0 15,-22 21-15,21-21 16,-21 22-16,0-1 16,0 0-16,0 0 15,-21 0-15,-1 0 0,1 22 0,0-22 16,21 21-16,0 1 0,-21-1 0,0 0 15,21 1-15,0-1 16,-21 21-16,-1-20 0,22 20 0,-21-20 16,0 20-16,21-21 0,0 22 0,0-22 15,-21 22-15,0-22 0,0 22 0,21-22 16,-22 0-16,1 22 0,21-22 16,-21 0-16,0 1 0,0-1 0,-22-21 15,22 22-15,0-22 0,-21 0 0,21 0 16,-22-21-16,1 21 0,21-21 15,-22 0-15,22 0 0,-21 0 16,21 0-16,-22 0 0,22-21 0,0 21 0,0-21 16,0 0-16,0 0 0,-1-1 15,1 1-15,21 0 0,-21 0 0,21 0 16,0-22-16,0 22 0,0 0 16,0 0-16,0-21 0,0 20 0,21 1 15,0-21-15,1 21 0,-1-22 0,0 1 16,-21 0-16,21 21 0</inkml:trace>
  <inkml:trace contextRef="#ctx0" brushRef="#br0" timeOffset="156880.95">5122 9356 0,'-21'-21'31,"0"21"-31,21 21 62</inkml:trace>
  <inkml:trace contextRef="#ctx0" brushRef="#br0" timeOffset="157407.14">7662 9292 0,'0'0'0,"21"-84"15,-21 105 16,0 0-31,0 0 0,-21 0 16,21 0-16,-21 22 0,0-1 0,0 0 16,21 1-16,-21 20 0,-1-20 0,1 20 15,0-21-15,0 22 0,0-22 16,0 22-16,-1-22 0,1 0 0,0-20 16,21 20-16,-21 0 0,21-21 0,-21 1 15,21-1-15,0 0 0,0 0 16,0-42 15,0 0-31,-21 0 16</inkml:trace>
  <inkml:trace contextRef="#ctx0" brushRef="#br0" timeOffset="157492.09">7048 9800 0,'0'0'0,"-21"-21"16</inkml:trace>
  <inkml:trace contextRef="#ctx0" brushRef="#br0" timeOffset="158214.68">7027 9800 0,'64'0'16,"-22"0"-16,-148 0 0,233 0 16,-84 0-16,20 0 0,-21 0 15,22-21-15,-1 21 0,1-21 0,-1 0 16,22 21-16,-21-21 0,20-1 0,-20 1 16,-1 0-16,1 0 0,-1 0 15,-20 0-15,-1-1 0,0 1 0,1-21 16,-22 21-16,0 0 0,0-1 0,-21-20 15,0 21-15,0 0 0,0 0 16,0-1-16,0 1 0,-21 21 0,0-21 16,0 21-16,-1 0 0,1 0 0,0 0 15,0 21 1,0 0-16,0 1 0,-1-1 0,22 0 16,0 21-16,-21 1 0,0-1 0,21 0 15,-21 22-15,0-22 0,21 0 16,-21 1-16,-1-1 0,22 0 0,-21 1 15,21-1-15,-21 0 0,0-20 0,21 20 16,0-21-16,0 0 0,-21 0 16,21 1-16,-21-1 0,21-42 31,0-1-15,21 1-16,0 0 0,0 0 15,0 0-15,0 0 0,1-22 16,-1 22-16,0 0 0,0-21 0,0 20 15,0 1-15,-21 0 0,22 0 16,-1 21-16,0 0 0,-21-21 0,21 21 16,0 0-16,-21 21 0,21 0 15,-21 0-15,0 0 16,0 1-16,0 20 0,0-21 0,0 0 16,22 0-16,-22 1 0,0-1 0,0 0 15,21-21-15,0 21 0,0 0 16,0 0-16,0-21 0,1 0 0,-1 22 15,0-22-15,21 0 0,-21 0 0,22 0 16,-1 0-16,-21-22 0,22 22 16,-1-21-16,0 0 0,1 0 15,-22 0-15,21 0 0,-21-1 0,0 1 16,1 0-16,-1-21 0,-21 21 0,21-22 16,-21 22-16,0-21 0,0 21 15,0-1-15,-21 1 0,0 0 0,-1 21 16,1 0-16,0 0 0,0 0 0,0 0 15,0 21-15,-1 0 0,1 1 16,21-1-16,-21 0 0,21 0 0,0 0 16,0 22-16,0-22 0,0 0 0,0 0 15,0 0-15,21 0 16,0 1-16,1-22 0,-1 0 16,0 0-16,0 0 0,0 0 0</inkml:trace>
  <inkml:trace contextRef="#ctx0" brushRef="#br0" timeOffset="158261.65">9144 9800 0,'63'-42'0</inkml:trace>
  <inkml:trace contextRef="#ctx0" brushRef="#br0" timeOffset="158731.98">11070 9991 0,'0'0'0,"-21"0"0,0 0 0,0 0 16,-1 0-16,1 0 0,-21 0 15,21 0-15,0 0 0,-1 0 0,1 0 16,0 21-16,0-21 0,0 0 0,0 0 15,21-21 17,0 0-32,0-1 15,0 1-15,0 0 0,0 0 0,21-21 16,0 20-16,0-20 0,0 0 16,-21-22-16,21 22 0,22-22 15,-22 22-15,0 0 0,0-1 0</inkml:trace>
  <inkml:trace contextRef="#ctx0" brushRef="#br0" timeOffset="159411.26">11218 9186 0,'0'0'16,"21"22"-16,-21-1 16,0 0-16,0 0 0,0 0 0,0 0 15,0 1-15,0-1 0,0 0 16,0 0-16,0 0 0,22-21 16,-1 21-16,0-21 15,0 0 1,0 0-16,0 0 0,1-21 15,-22 0-15,21 0 16,-21 0-16,0 0 16,0-1-16,0 1 0,0 0 15,-21 0-15,-1 21 0,22-21 0,-21 21 16,0 0-16,0 0 0,-21 0 16,20 0-16,1 0 0,-21 0 0,0 21 15,20 0-15,-20 0 0,0 22 0,-1-22 16,22 21-16,-21 0 0,0 1 15,20-1-15,1 22 0,0-22 0,0 21 16,21-20-16,0-1 0,0 0 16,0 1-16,21-1 0,0-21 15,0 22-15,22-22 0,-22 0 0,21 0 16,-21 0-16,22 0 0,-1-21 0,-21 0 16,22 22-16,-1-22 0,0 0 0,1 0 15,-1 0-15,0 0 0,-21-22 16,22 22-16,-22-21 0,21 0 0,-21 0 15,1 0-15,-1 0 0,0-1 0,0 1 16,0-21-16,-21 21 0,0-22 16,21 1-16,-21 21 0,0-21 0,0 20 15,22 1-15,-22 0 0,0 0 16,0 0-16,0 42 31,0 0-31,0 0 0,0 22 16,0-22-16,0 0 0,0 0 15,0 21-15,0-20 0,0-1 0,0 21 16,0-21-16,0 0 0,0 1 0,0-1 16,0 0-16,21 0 15,0-21-15,0 0 0,-21 21 0,21-21 16,0 0-16,1 0 0,20 0 0,-21 0 16,0 0-16,0-21 0,1 0 15,-1 21-15,0-21 0,0 0 0,0-1 16,-21 1-16,0 0 0,21 0 0,-21 0 15,0-22-15,0 22 16,0-21-16,0 21 0,-21-22 0,0 1 16,0 0-16</inkml:trace>
  <inkml:trace contextRef="#ctx0" brushRef="#br0" timeOffset="160283.76">11536 9737 0,'0'63'16,"0"-42"-16,0 22 15,0-22-15,21 0 0,0 0 16,0 0-16,0 1 0,1-22 0,20 21 16,-21-21-16,21 0 0,-20 0 15,20 0-15,0 0 0,1 0 16,-1 0-16,0 0 0,1 0 0,-22-21 16,21-1-16,0 1 0,-20 0 0,20 0 15,-21 0-15,0 0 0,0-1 16,1-20-16,-1 21 0,-21 0 0,0-22 15,21 22-15,-21 0 0,0 0 0,0 0 16,0 0-16,0 42 31,0 0-31,-21 0 0,21 0 16,0 0-16,0 22 0,-21-22 0,21 0 16,-22 21-16,22-20 0,-21-1 0,21 0 15,0 0-15,0 0 0,0 0 16,0 1-16,0-1 0,0 0 15,0 0-15,0-42 32,0 0-17,0 0-15,21-1 16,-21 1-16,22 0 0,-22 0 0,0-21 16,21 20-16,-21 1 0,21-21 0,-21 21 15,21-22-15,-21 22 16,21 0-16,0 0 0,-21 0 0,0 0 15,22 21-15,-1 0 16,0 0-16,-21 21 16,0 0-16,0 0 0,21 0 0,-21 0 15,21 22-15,-21-22 0,0 0 0,0 21 16,0-20-16,0-1 0,0 0 16,0 0-16,0 0 0,0 0 0,0 1 15,0-1-15,0 0 0,0-42 63,21 0-63,-21-1 0,0 1 15,0 0-15,0 0 0,22 0 16,-1 0-16,-21-22 0,21 22 0,0-21 16,-21-1-16,21 22 0,0-21 0,1 21 15,-1 0-15,0-1 0,0 22 16,0-21-16,0 21 0,1 0 0,-1 21 15,0 1-15,-21-1 16,0 0-16,0 0 0,0 21 16,0-20-16,0 20 0,0-21 0,0 0 15,0 22-15,0-22 0,0 0 0,0 0 16,0 0-16,0 0 0,-21 1 16,21-1-16,-21 0 15,-1-21 1,1 0-1,0 0-15,21-21 16,0 0 0,0-1-16</inkml:trace>
  <inkml:trace contextRef="#ctx0" brushRef="#br0" timeOffset="161531.06">11980 9758 0,'-21'0'0,"21"-21"32,0 0-1,0-1-31,0 1 16,0 0-1,0 0-15,0 0 16,-21 21-16,0-21 0,0 21 15,-1 0-15,1 0 16,0 0-16,0 0 0,0 0 16,0 0-16,-1 0 0,1 21 15,0-21-15,0 21 0,0 0 0,0 21 16,21-20-16,-22-1 0,22 21 16,-21-21-16,21 22 0,-21-22 0,21 21 15,0-21-15,0 22 0,0-22 0,0 0 16,0 0-16,0 0 0,21 0 15,0-21-15,1 22 0,-1-22 0,0 21 16,0-21-16,0 0 0,0 0 16,1 0-16</inkml:trace>
  <inkml:trace contextRef="#ctx0" brushRef="#br0" timeOffset="162239.16">13250 9610 0,'0'0'0,"0"-21"0,0-1 15,21 1-15,-21 0 16,0 42 15,0 0-15,0 1-16,-21-1 0,21 21 15,0-21-15,0 22 0,-21-1 0,21 0 16,-21 1-16,21 20 0,-21-21 16,21 22-16,-21-22 0,21 22 0,0-1 15,-22 22-15,1-22 0,21 22 0,-21-21 16,0 20-16,0-20 0,21-1 0,-21 22 15,-1-22-15,1-20 0,0 20 16,21 1-16,0-22 0,-21 0 0,21-20 16,0 20-16,0-21 0,0 0 0,21-42 47,-21 0-47,21-21 0,-21 20 15,21 1-15,1-21 0,-22 0 0,21-1 16,0 1-16,-21-22 0</inkml:trace>
  <inkml:trace contextRef="#ctx0" brushRef="#br0" timeOffset="162614.95">13229 9779 0,'-21'-21'15,"42"42"-15,-63-63 0,42 21 16,-21-1-16,21 1 0,0 0 15,0 0-15,0 0 0,21 0 16,0-1-16,0 1 0,0 21 16,22-21-16,-1 21 0,-21 0 15,21-21-15,1 21 0,-1 0 0,0 0 16,1 0-16,-1 21 0,0 0 0,-20-21 16,-1 43-16,0-22 0,0 0 15,-21 21-15,0-21 0,0 1 0,0 20 16,-21-21-16,0 0 0,0 0 0,-1 1 15,-20-1-15,21 0 0,-21 0 16,20-21-16,-20 21 0,21-21 16,0 0-16,0 0 0,-1 21 0,1-21 15,0 0-15,42 0 47,0-21-47,1 21 0,-1-21 16,0 21-16</inkml:trace>
  <inkml:trace contextRef="#ctx0" brushRef="#br0" timeOffset="164759.69">13716 9885 0,'63'-21'15,"-63"0"-15,22 21 16,-1-22-16,0 1 0,-21 0 15,21 0-15,0-21 0,0 20 0,1-20 16,20 0-16,-21-1 0,0 1 0,0 0 16,22-1-16,-22 1 0,0 0 15,0-1-15,0 1 0,1 0 0,-22-1 16,0 1-16,0 21 0,0-21 0,0 20 16,0 1-16,0 0 0,-22 21 15,1 0 1,0 0-16,0 21 0,0 0 15,21 1-15,-21-1 0,21 21 16,-22-21-16,22 22 0,-21-1 0,21 0 16,0-21-16,0 22 0,0-1 0,0 0 15,0 1-15,0-1 0,0 0 16,0 1-16,0-1 0,0-21 0,0 22 16,21-22-16,-21 0 0,22 0 0,-1 0 15,0 0-15,0-21 0,0 0 16,0 22-16,22-22 0,-22 0 0,0 0 15,0 0-15,22-22 0,-22 22 16,21-21-16,-21 0 0,0 0 16,22 0-16,-22 0 0,-21-1 0,21 1 15,-21-21-15,0 21 0,0 0 0,0-1 16,0 1-16,0 0 0,0 0 16,-21 21-16,0 0 0,0 0 15,-1 0-15,1 0 0,0 0 16,0 21-16,0 0 0,21 0 0,0 1 15,0-1-15,0 21 0,0-21 16,0 0-16,0 1 0,0-1 0,0 0 16,21 0-16,0 0 0,-21 0 0,21 1 15,0-22-15,1 21 16,-1-21-16,0 0 16,0 0-16,0 0 0,0 0 15,1-21-15,-1-1 0,0 1 16,0 0-16,0 0 0,0-21 15,1 20-15,20 1 0,-21-21 0,0 21 16,22-22-16,-22 22 0,0 0 16,0 0-16,0 0 0,0 21 0,1-21 15,-1 21-15,0 0 0,0 0 16,-21 21-16,0 0 16,0 21-16,0-21 0,0 1 15,0-1-15,0 21 0,0-21 0,-21 0 16,21 22-16,0-22 0,-21 0 15,21 0-15,-21 0 0,21 1 16,-22-22-16,22 21 0,0 0 16,0-42 15,0 0-31,22-1 16,-1 22-16,0-42 0,-21 21 0,21 0 15,0 0-15,-21-22 0,21 22 16,1-21-16,-22 21 0,0-1 0,0-20 15,21 21-15,-21 0 0,0 0 16,0-1-16,-21 44 31,21-1-31,0 0 16,0 0-16,-22 0 0,22 0 0,0 22 16,0-22-16,0 0 0,0 21 15,0-20-15,0-1 0,0 0 0,0 0 16,0 0-16,0 0 0,22 1 0,-22-1 15,21-21-15,0 21 0,0-21 16,0 0-16,0 0 0,1 0 0,-1 0 16,0 0-16,0 0 0,0 0 0,0-21 15,1 0-15,20 21 0,-21-22 16,0 1-16,0-21 0,-21 21 0,22 0 16,-1-22-16,-21 22 0,21-21 15,-21 21-15,0-1 0,0-20 16,0 21-16,0 0 0,0 0 15,0 42 1,0 0 0,-21 0-16,21 0 0,0 0 0,0 1 15,0 20-15,0-21 0,0 0 0,0 22 16,0-22-16,0 0 0,0 0 16,0 0-16,0 0 0,21-21 0,0 22 15,0-22-15,0 0 0,1 0 0,-1 0 16,0 0-16,0 0 15,21 0-15,-20 0 0,-1 0 0,0-22 16,0 1-16,0 0 0,0 0 0,1 0 16,20-22-16,-21 1 0,0 0 15,0-1-15,1 1 0,-22-21 0,21 20 16,0-20-16,0-1 0,0 22 0,-21-22 16,0 1-16,21 21 0,-21-1 15,0 1-15,0 0 0,0-1 0,0 22 16,0 0-16,0 0 0,0 0 0,0 42 31,-21 0-31,21 0 0,-21 0 16,0 22-16,21-1 0,-21 0 0,0 22 15,-1-22-15,22 0 0,-21 22 16,0-22-16,0 22 0,21-22 0,0 0 16,0 22-16,-21-22 0,21 1 0,0-22 15,0 21-15,0 0 0,0-20 16,0-1-16,21 0 0,-21 0 0,21 0 15,0-21-15,0 0 0,1 0 0,-1 0 16,0 0-16,0 0 16,0 0-16,0-21 0,1 0 0,20 0 15,-21 0-15,0-1 0,0 1 0,1-21 16,-22 21-16,21-22 0,0 22 16,-21 0-16,21-21 0,-21 21 15,0-1-15,0 44 31,0-1-31,0 0 16,-21 0-16,21 0 0,0 22 0,0-22 16,0 21-16,0-21 0,0 0 0,0 1 15,0 20-15,0-21 0,0 0 16,21-21-16,0 21 0,-21 1 0,21-22 16,1 0-16,-1 0 0,0 0 0,0 0 15,0 0-15,0 0 0,1 0 16,-1 0-16,0-22 0,0 1 15,0 0-15,0 0 0,1 0 0,-1 0 16,0-22-16,-21 22 0,21-21 0,0 21 16,-21-22-16,21 22 0,-21 0 15,0 0-15,0 0 0,0-1 0,0 1 16,22 21-16,-22 21 31,0 1-31,0-1 0,0 0 16,0 0-16,0 21 0,0-20 0,-22 20 15,1 0-15,0 1 0,21-1 16,-21 0-16,0 1 0,0-1 16,-1 0-16,1 1 0,0-1 0,0 21 15,21-20-15,-21-1 0,21 22 0,0-1 16,0-21-16,0 22 0,0-22 16,0 22-16,0-22 0,0 22 0,0-22 15,0 21-15,0-20 0,0-1 0,0 0 16,0 1-16,0-1 0,-21-21 0,21 0 15,-22 22-15,22-22 0,-21 0 16,0-21-16,0 21 0,0-21 16,0 0-16,-1 0 0,1-21 15,21 0-15,-21 21 16,21-21-16,0 0 0,0-1 16,0 1-16,0 0 15,0 0-15,0 0 0,0 0 0,21-1 16,0 1-16,-21 0 0,22 0 0,-1 0 15,-21-22-15,21 1 0,-21 21 0</inkml:trace>
  <inkml:trace contextRef="#ctx0" brushRef="#br0" timeOffset="165043.53">15663 9398 0,'127'-21'31,"-84"0"-31,-1 21 0,0 0 16,1-21-16,-1 21 0,0 0 0,1-22 15,-1 22-15,0-21 0,-21 21 0,22 0 16,-22-21-16,0 21 0,0 0 0,0-21 15,-21 0 1,-21 0-16,0 21 0,0-22 16,-21 1-16,20 21 0,-20-21 15</inkml:trace>
  <inkml:trace contextRef="#ctx0" brushRef="#br0" timeOffset="165219.43">15325 9165 0,'21'0'16</inkml:trace>
  <inkml:trace contextRef="#ctx0" brushRef="#br0" timeOffset="166382.76">17716 9335 0,'0'-22'0,"0"1"16,22 0-16,-22 0 15,0 0 1,0 42 15,-22-21-31,22 21 0,-21 0 0,0 0 16,0 1-16,21 20 0,-21-21 16,0 21-16,-1 1 0,22-1 0,0 0 15,-21 1-15,21-1 0,0-21 16,0 22-16,0-1 0,0-21 0,0 0 15,0 0-15,21 1 0,1-1 0,-1-21 16,21 0-16,-21 0 0,0 0 0,22 0 16,-1 0-16,-21 0 0,22 0 15,-22-21-15,21-1 0,-21 22 0,0-21 16,22 0-16,-22-21 0,-21 21 0,21-22 16,-21 22-16,0-21 0,0-1 15,0 22-15,0-21 0,0 0 16,-21-1-16,0 1 0,0 21 0,-1-22 15,-20 22-15,21-21 0,0 21 16,-22 0-16,22 21 0,0-22 0,-21 22 16,21 0-16,-1 0 0,-20 0 0,21 0 15,0 22-15,0-22 0,-1 21 16,22 0-16,0 0 0,0 0 16,22 0-16,20-21 0,-21 22 15,21-22-15,1 0 0,-1 21 16,0-21-16,1 0 0,20 0 15,1 0-15,-1 0 0,1 0 0,-1 0 16,1 0-16,-1-21 0,1 21 16,-1-22-16,-20 1 0,20 0 0,-21 21 15,-20-21-15,20 0 0,-21 0 0,-21-1 16,0 1-16,0 0 0,0 0 16,0 0-16,0 0 0,0-1 0,0 1 15,0 0-15,0 0 0,-21 21 0,0 0 16,21-21-16,-21 21 0,-1 21 15,22 0-15,-21 0 16,0 22-16,21-1 0,-21 0 16,0 1-16,21-1 0,-21 0 15,-1 1-15,22 20 0,-21-21 0,0 22 16,0-1-16,21 1 0,-21-22 0,0 22 16,21-1-16,0 1 0,-22-1 15,22 1-15,0-1 0,0 1 0,0-1 16,0 1-16,0-1 0,0 1 0,0 20 15,0-20-15,0-1 0,0 1 16,-21-1-16,21 1 0,-21-22 0,21 22 16,0-22-16,-21 0 0,21 1 0,-21-1 15,21 0-15,0 1 0,-21-22 0,-1 21 16,1-21-16,0 1 16,0-22-16,0 0 0,0 0 15,-1 0-15,1-22 0,0 1 16,21 0-16,0 0 0,-21-21 0,21-1 15,0 22-15,0-21 0,0-22 0,0 22 16,0-22-16,0 22 0,21-43 16,0 22-16,0-1 0,1-20 0,20 20 15,-21 1-15,0-1 0,22 1 0,-1 20 16,-21-20-16,21 21 0,-20-1 16,-1 1-16,21 21 0,-21-22 0,0 22 15,1 0-15,-1 0 0,0-21 0,0 20 16,0 1-16,0 0 0,-21 0 15,22 0-15,-1 0 0</inkml:trace>
  <inkml:trace contextRef="#ctx0" brushRef="#br0" timeOffset="166787.53">19791 9017 0,'0'0'0,"0"-21"0,0 0 31,0 42-31,0 0 16,0 0-16,0 0 0,-21 22 0,21-1 16,-22 0-16,1 1 0,21-1 15,0 0-15,-21 1 0,0-1 0,21 22 16,-21-22-16,21 0 0,0 22 16,0-22-16,0 0 0,0 1 0,-21-22 15,21 21-15,0-21 0,0 22 16,0-22-16,0 0 0,0-42 47,0 0-47</inkml:trace>
  <inkml:trace contextRef="#ctx0" brushRef="#br0" timeOffset="167615.04">19389 9525 0,'0'0'0,"21"0"31,21 0-15,-21 0-16,0 0 0,22-21 0,-1 21 15,0-21-15,1 21 0,-1 0 16,22-21-16,-22 21 0,0-22 0,22 22 16,-22-21-16,0 0 0,1 21 0,-1-21 15,0 0-15,1 0 0,-1-1 16,-21 1-16,22 0 0,-22 0 0,0-21 15,-21 20-15,0 1 0,0-21 16,0 21-16,0-22 0,0 22 0,0 0 16,-21 0-16,21 0 0,-21 21 15,-1 0-15,1 0 0,0 21 16,0 0-16,21 0 16,-21 22-16,21-1 0,-21 0 0,-1 1 15,22-1-15,0 21 0,0-20 0,-21-1 16,21 22-16,-21-22 0,21 0 15,-21 1-15,21-1 0,-21 0 0,21-21 16,0 22-16,0-22 0,0 0 0,0 0 16,0 0-16,0 1 15,0-44 1,0 1 0,0 0-1,0-21-15,21 21 0,0-1 0,0-20 16,0 0-16,-21 21 0,22-22 0,-1 22 15,0 0-15,0 0 0,0 0 16,0 21-16,1 0 16,-1 0-16,-21 21 15,0 0-15,0 0 0,0 0 0,0 0 16,0 1-16,0-1 0,0 0 16,0 0-16,0 0 0,0 0 0,0 1 15,0-1-15,21 0 0,0-21 16,0 21-16,0-21 15,22 0-15,-22 0 0,0 0 16,21 0-16,-20 0 0,20 0 0,-21 0 16,21-21-16,-20 0 0,20 21 15,-21-21-15,0-22 0,0 22 0,1 0 16,-1-21-16,0 20 0,-21-20 16,0 21-16,0 0 0,0-22 0,0 22 15,0 0-15,-21 21 16,0 0-16,-1 0 0,22 21 0,-21-21 15,0 21-15,0 1 16,21-1-16,0 21 0,0-21 0,0 0 16,0 22-16,0-22 0,0 0 0,0 0 15,0 0-15,0 1 0,0-1 16,21 0-16,0 0 0,0-21 16,1 0-16,-1 0 0,0 0 15,0 0-15,0 0 0,0 0 0,1 0 16,-22-21-16</inkml:trace>
  <inkml:trace contextRef="#ctx0" brushRef="#br0" timeOffset="168696.44">21865 9885 0,'0'0'0,"21"0"32,0-21-32,1 0 15,-1-1-15,21 1 0,-21 0 16,0 0-16,22 0 0,-22 0 0,21-22 16,-21 22-16,22-21 0,-22-1 0,0 22 15,0-21-15,22 0 0,-22-1 16,-21 1-16,21 0 0,-21-1 0,21 1 15,-21 0-15,0-1 0,0 1 16,0 0-16,0-1 0,0 1 16,0 21-16,-21 0 0,21-1 0,-21 22 15,0 0-15,-1 0 0,1 0 16,0 22-16,0 20 0,0 0 16,0 1-16,-1-1 0,1 21 0,21 1 15,-21-1-15,0 22 0,0-21 16,21 20-16,-21 1 0,-1 0 0,1-1 15,21 1-15,-21 0 0,0-1 0,0 1 16,0 0-16,21-1 0,-22 22 16,1-21-16,0-1 0,21 1 0,0 0 15,0-1-15,-21 1 0,21-21 0,-21-1 16,21 1-16,0-1 0,0-21 16,0 1-16,0-1 0,0-21 0,21 22 15,0-43-15,-21 21 0,21-21 16,0 0-16,22 0 0,-22-21 0,0-1 15,21 1-15,-20-21 0,20 0 0,0-1 16,1 1-16,-1 0 0,0-22 0,1 22 16,-1-22-16,0 1 0,1-1 15,-22 1-15,0-1 0,0 1 0,-21-1 16,0-20-16,0 20 0,-21 22 0,0-22 16,0 1-16,-22 20 0,1 1 15,0 0-15,-1-1 0,1 22 0,0-21 16,-1 21-16,1 0 0,21-1 15,0 1-15,-1 21 0,1-21 16,0 21-16,21-21 16,21 21-16,-21-21 15,21 21-15,1-21 0,-1 21 16,21-22-16,-21 22 0,22-21 0,-22 21 16,21-21-16,0 0 0,1 21 0,-1-21 15,22 0-15,-22-1 0,21 1 16,-20-21-16,-1 21 0,0 0 0,-20-1 15,20-20-15,-21 21 0,-21 0 16,0 0-16,0-1 0,0 1 0,0 0 16,-21 0-1,0 21-15,0 0 0,-1 0 16,1 21-16,21 0 0,-21-21 0,0 21 16,21 1-16,-21-1 0,21 0 15,0 21-15,0-21 0,0 1 0,0-1 16,0 0-16,0 0 0,21 0 15,0 0-15,0 1 0,0-22 0,1 21 16,-1 0-16,0-21 0,0 0 0,0 21 16,0-21-16,1 0 0,-1 0 0,21 0 15,-21 0-15,0 0 0,1 0 16,-1-21-16,0 21 0</inkml:trace>
  <inkml:trace contextRef="#ctx0" brushRef="#br0" timeOffset="170134.5">23368 9462 0,'21'-22'16,"-42"44"-16,63-65 0,-42 22 0,0 0 16,0 0-16,-21 0 15,0 21-15,0 0 16,0 0-16,-1 0 0,1 0 16,-21 21-16,21 0 0,0-21 0,-22 42 15,22-21-15,0 1 0,0 20 16,0-21-16,-1 21 0,1-20 15,0 20-15,21-21 0,0 0 0,0 22 16,0-22-16,0 0 0,0 0 0,0 0 16,21-21-1,0 0-15,1 0 0,-1 0 0,0 0 16,0 0-16,21 0 0,-20 0 0,-1-21 16,0 0-16,21 0 0,-21 0 15,1-1-15,-1-20 0,0 21 0,0-21 16,-21 20-16,0-20 0,21 21 0,-21 0 15,0 0-15,0-1 0,0 1 16,0 42 15,0 1-31,0-1 0,0 0 16,-21 0-16,21 0 0,0 0 0,0 1 16,0-1-16,0 21 0,0-21 0,0 0 15,0 1-15,21-1 0,0 0 0,1 0 16,-1-21-16,0 0 15,0 21-15,0-21 0,0 0 0,22 0 16,-22 0-16,0-21 0,21 21 0,-20-21 16,-1 0-16,0 0 0,0-1 15,0-20-15,0 0 0,1 21 0,-1-22 16,-21 1-16,0-22 0,21 22 16,-21 0-16,0-22 0,0 22 15,0-22-15,21 22 0,-21-21 0,0 20 16,21 1-16,-21 0 0,0 20 0,0-20 15,0 21-15,0 42 16,-21 0 0,0 22-16,0-1 0,0 0 15,-1 1-15,22-1 0,-21 0 0,0 1 16,0 20-16,21-21 0,0 1 0,-21-1 16,21 0-16,0 1 0,0-1 15,0 0-15,0-20 0,0 20 16,0-21-16,21 0 0,0 0 0,-21 1 15,21-22-15,0 21 0,1-21 0,-1 0 16,21 0-16,-21 0 0,0 0 16,1-21-16,-1-1 0,0 1 0,0 0 15,0 0-15,0 0 0,1-22 0,-22 22 16,21-21-16,0 21 0,-21-22 16,0 22-16,0 0 0,21 0 0,-21 0 15,0 0-15,0 42 31,0 0-31,-21 0 0,21 0 0,0 0 16,-21 1-16,21-1 0,-21 0 16,21 0-16,0 0 0,0 0 15,0 1-15,0-1 0,0 0 0,0 0 16,0 0-16,21-21 0,0 21 0,-21 1 16,21-22-16,0 0 0,0 0 15,1 0-15,-1 0 16,0 0-16,0-22 0,0 1 15,0 0-15,-21 0 0,22 0 16,-22 0-16,21-1 0,-21 1 0,21 0 16,-21 0-16,0 0 0,0 0 15,0 42 1,0 0 0,0 0-16,0 0 0,0 22 15,0-22-15,0 0 0,0 0 0,0 0 16,0 0-16,0 1 0,0-1 15,0 0-15,0 0 0,21-21 32,0 0-32,0 0 0,1 0 15,-22-21-15,21 21 0,0-21 0,0 0 16,0-1-16,0 1 0,1 0 0,20 0 16,-21-21-16,0 20 0,22 1 15,-22 0-15,21 0 0,-21 0 0,22 0 16,-22 21-16,0 0 0,0 0 15,0 0-15,-21 21 16,21 0-16,-21 0 0,0 0 16,0 0-16,0 1 0,0-1 0,-21 0 15,0 0-15,0 0 0,21 0 0,-21 1 16,0-22-16,21 21 0,-22 0 16,22-42 15,0 0-16,0-1-15,0 1 0,0 0 0,0 0 16,22 0-16,-1 0 0,0-1 0,-21 1 16,0 0-16,21 0 15,0 0-15,-21 0 0,21-1 16,1 22-16,-1-21 0,0 21 31,-21 21 0,0 1-31</inkml:trace>
  <inkml:trace contextRef="#ctx0" brushRef="#br0" timeOffset="170507.29">25061 9610 0,'0'0'0,"21"0"0,1 0 16,-1 0-16,0 0 15,0 0-15,0 0 0,0 0 0,1 0 16,-1 0-16,0-21 0,0 21 15,0-22-15,-21 1 0,0 0 0,0 0 16,0 0-16,0 0 0,0-1 16,0 1-16,0 0 0,-21 21 15,0 0-15,0 0 0,0 0 16,-1 0-16,1 0 0,0 21 0,0 0 16,0 1-16,21-1 0,-21 21 15,21-21-15,-22 0 0,22 22 16,0-22-16,0 0 0,0 0 0,0 0 0,0 1 15,22-1-15,-1 0 16,0 0-16,0-21 0,0 0 0,0 21 16,22-21-16,-22 0 0,0 0 0,0 0 15,0 0-15,22 0 0,-22 0 0,0-21 16,-21 0-16,21 21 0,0-21 16,1 0-16,-22-1 0,0 1 0,0 0 15,21 0-15,-21 0 0,0 0 0,0-1 16,0 1-16,0 0 0,0 0 15,-21 0-15</inkml:trace>
  <inkml:trace contextRef="#ctx0" brushRef="#br0" timeOffset="170831.1">23897 9271 0,'0'0'0,"-85"0"16,85-21-1,22 21-15,-1 0 0,21-21 16,-21 0-16,22 21 0,-1-22 16,0 22-16,22-21 0,-22 21 0,22-21 15,-22 21-15,21 0 0,-20-21 0,20 21 16,-20 0-16,-1-21 0,0 21 15,1-21-15,-22 21 0,0 0 0,0 0 16,0 0-16,-21-22 16,-21 22-16,0 0 15,0 0-15,0 0 0,-22 0 0,22 0 16,-21 0-16,21 0 0,-22 0 16,22 22-16</inkml:trace>
  <inkml:trace contextRef="#ctx0" brushRef="#br0" timeOffset="173095.38">2371 11578 0,'0'-21'0,"0"42"0,0-42 47,21 21-47,-21-21 0,21 0 16,-21 0-16,0-1 0,0 1 15,0 0-15,0 0 0,0 0 16,0 0-16,-21-1 0,0 1 16,-1 0-16,-20 0 0,0 0 0,21 0 15,-22-1-15,1 22 0,21 0 16,-22 0-16,1 0 0,21 0 15,-21 22-15,20-1 0,-20 0 0,21 0 16,-21 21-16,20 1 0,1-1 16,0 0-16,0 1 0,21-1 0,-21 0 15,21-20-15,0 20 0,0 0 16,0-21-16,21 22 0,0-22 0,0 0 16,0 0-16,1-21 0,20 0 15,-21 0-15,21 0 0,1 0 0,-22 0 16,21 0-16,1-21 0,-1 0 0,0 0 15,1 0-15,-22-22 0,21 22 16,0 0-16,1-21 0,-1-1 16,-21 22-16,0-21 0,1 21 15,-1-22-15,-21 22 0,0-21 0,0 21 16,0-22-16,0 22 0,0 0 16,-21 42-1,21 0-15,0 0 16,0 22-16,-22-22 0,22 21 15,0-21-15,0 22 0,0-22 0,0 21 16,0-21-16,0 22 0,22-22 0,-1 0 16,0 0-16,0-21 0,0 21 15,22-21-15,-22 22 0,0-22 0,21 0 16,-21 0-16,22 0 16,-22-22-16,21 1 0,-21 21 0,1-21 15,20 0-15,-21 0 0,0 0 0,0-1 16,-21 1-16,0 0 0,22 0 15,-22 0-15,0 0 0,0-1 0,0 1 16,0 0-16,0 0 0,0 0 0,0 42 31,0 0-31,-22 0 0,22 22 16,0-22-16,0 0 0,-21 21 16,21-21-16,-21 1 0,21-1 0,-21 0 15,21 0-15,0 0 0,0 0 16,0 1-1,0-44 1,21 1 0,0 0-16,0 0 15,-21 0-15,22 0 0,-1-1 0,-21 1 16,0 0-16,21-21 0,-21 21 16,21 21-16,-21-22 0,0 1 0,21 21 15,0 0-15,1 21 16,-22 1-16,0-1 15,0 0-15,21 0 0,-21 21 0,21-20 16,-21-1-16,21 0 0,-21 0 16,21 0-16,0 0 0,1-21 15,-1 22-15,0-22 0,21 0 0,-21 21 16,22-21-16,-22 0 0,21 0 0,1 0 16,-1 0-16,0-21 0,1 21 15,41-43-15,-41 43 0,-22-21 16,21 0-16,0 0 0,-20 0 0,-1-1 15,0 1-15,-21 0 0,0 0 16,0 0-16,0 0 0,0-1 0,0 1 16,0-21-16,0 21 0,-21 0 0,0-1 15,-22 1-15,22 21 0,0 0 16,-21 0-16,20 0 0,-20 0 16,21 21-16,-21 1 0,20-1 0,1 0 15,0 21-15,-21-21 0,42 22 16,-21-22-16,21 21 0,-22-21 0,22 22 15,0-22-15,0 0 0,0 21 0,0-20 16,22-22-16,-1 21 0,0 0 16,0-21-16,0 0 0,0 0 0,1 0 15,-1 0-15,21 0 0,-21-21 0,22 0 16,-22 21-16,21-22 0,-21 1 16,0 0-16,22-21 0,-22 21 0,0-22 15,0 1-15,0 0 0,1-1 16,-22 1-16,0-22 0,21 22 15,-21-21-15,0-1 0,0 1 0,0 20 16,0-20-16,0-1 0,0 22 0,0-22 16,0 22-16,0 0 0,0-1 15,-21 1-15,21 21 0,0 0 0,-22 42 16,22 0 0,0 21-16,-21-20 0,21 41 15,0-21-15,0 1 0,0 20 0,0 1 16,0-1-16,0 1 0,0-1 15,0 1-15,0-1 0,0-20 0,0 20 16,0-21-16,0 1 0,0-1 16,21-21-16,1 22 0,-22-22 0,0 0 15,21 0-15,0 0 0,0-21 16,0 0-16,0 0 16,1 0-16,-22-21 15,21 0-15</inkml:trace>
  <inkml:trace contextRef="#ctx0" brushRef="#br0" timeOffset="176719.33">5292 11621 0,'0'42'16,"0"-21"0,21-21-1,0-21 1,0 21-16,0-21 0,0 0 15,1-1-15,-1 22 0,0-21 16,21 0-16,-21-21 0,1 21 0,20-1 16,-21-20-16,0 21 0,0-21 0,1 20 15,-22-20-15,21 0 0,-21 21 16,0-22-16,0 22 0,0 0 0,0 0 16,-21 0-16,-1-1 0,1 22 0,0 0 15,0 22-15,0-1 16,0 0-16,-1 21 0,1-21 0,21 22 15,0-1-15,-21 22 0,21-22 0,-21 0 16,21 1-16,0-1 0,0-21 16,0 21-16,21-20 0,0-1 0,-21 21 15,43-42-15,-22 21 0,0 0 16,0-21-16,21 0 0,-20 0 16,20 0-16,-21 0 0,0 0 0,22 0 15,-22-21-15,0 0 0,0 21 0,21-21 16,-20 0-16,-1 0 0,0-1 15,0 1-15,0-21 0,0 21 0,1-22 16,-22 22-16,21-21 0,0 21 0,0-22 16,0 22-16,-21 0 0,21 0 15,1 0-15,-1 21 0,-21 21 16,21 0-16,-21 0 16,0 0-16,0 22 0,0 41 15,0-62 1,0-1-16,0 0 0,-21 0 0,21 0 15,-21 0-15,21 1 0,0-1 32,0-42-17,21-1 1,-21 1-16,21 0 0,0 0 16,-21 0-16,21 0 0,0-1 0,-21-20 15,0 21-15,22-21 0,-22 20 0,21 1 16,-21-21-16,0 21 15,0 0-15,0 42 16,0 0 0,0 0-16,0 0 0,-21 22 0,-1-22 15,22 21-15,0-21 0,0 22 16,0-22-16,0 0 0,0 21 0,0-21 16,0 1-16,0-1 0,0 0 0,22 0 15,-1-21-15,21 0 16,-21 0-16,0 0 0,22 0 0,-22 0 15,21 0-15,1 0 0,-22-21 0,21 0 16,0 0-16,-20 21 0,20-22 0,-21-20 16,21 21-16,-20 0 0,-1-22 15,0 22-15,-21-21 0,0 21 0,0-22 16,21 22-16,-21-21 0,0 21 16,0-22-16,0 22 0,0 0 15,0 0-15,0 42 16,0 0-16,-21 0 15,21 1-15,0-1 0,0 21 16,0 0-16,-21 1 0,21-1 0,0 0 16,-21 22-16,21-22 0,0 22 0,0-22 15,0 22-15,0-22 0,-22 21 16,22 1-16,0-1 0,0 1 0,0-1 16,-21 1-16,21-1 0,0 1 0,0-1 15,0 1-15,0-1 0,0 1 0,0-1 16,0 1-16,0-1 0,0 1 15,0-22-15,0 22 0,0-22 16,0 0-16,0 1 0,0-22 0,0 0 16,0 0-16,0 0 0,0-42 31,0 0-31,0 0 0,21 0 16,1-22-16,-22 1 0,21 0 0,0-22 15,-21 22-15,21-22 0,0 1 0,-21-1 16,0-20-16,21-64 0,-21 63 15,0 0-15,0 1 0,0-1 16,0 0-16,0 1 0,0-1 16,0 21-16,-21 1 0,21-1 0,0 1 15,0-1-15,0 22 0,0 0 16,0-1-16,0 22 0,0 0 0,0-21 16,21 21-16,1-1 0,-1 22 15,0 0-15,0 0 16,0 22-16,0-1 0,1 0 0,-1 0 15,0 21-15,0-20 0,0-1 16,-21 21-16,0-21 0,0 0 0,0 1 0,0 20 16,0-21-16,0 0 0,-21 0 15,0 1-15,0-1 16,0-21-16,-1 0 0,1 21 0,0-21 16,0 0-16,0 0 0,0 0 0,-1 0 15,1 0-15,0 0 0,0 0 16,0-21-16,0 21 15,42 21 17,0-21-17,0 0-15,0 21 0,0-21 0,1 0 16,-1 21-16,0-21 0,0 0 16,0 0-16,0 0 0,1 0 0,-1 0 15,0 0-15,0 0 0,0 0 0,0-21 16,1 21-16,-1-21 0,0 21 0,0-21 15,0 0-15,0-1 16,-21 1-16,22 0 0,-22 0 16,21 0-16,-21-22 0,0 22 0,0 0 15,0 0-15,0 0 0,0 0 16,0-1-16,0 44 16,0-1-1,0 0-15,0 0 0,0 0 16,0 0-16,0 1 0,0-1 15,0 0-15,0 0 0,21 0 16,0 0-16,-21 1 0,21-22 0,0 21 16,1-21-16,-1 0 15,0 0-15,0 0 0,0 0 0,0 0 16,1 0-16,-1 0 0,0 0 0,21-21 16,-21 21-16,1-22 0,-22 1 0,21 0 15,0 0-15,0 0 16,-21-22-16,0 22 0,0 0 0,0 0 15,0-21-15,-21 20 0,0-20 0,0 21 16,-1-21-16,1 20 0,0 1 16,0 0-16,-21 21 0,20 0 0,1 0 15,0 0-15,0 0 0,0 0 16,0 21-16,-1 0 0,22 1 0,0-1 16,0 0-16,-21 0 0,21 21 0,0-20 15,0-1-15,0 21 0,21-21 16,1 0-16,-22 1 0,42-1 0,-21 0 15,0 0-15,0-21 0,22 21 16,-22-21-16,0 0 0,21 0 0,1 0 16,-22 0-16,21 0 0,1 0 0,-1-21 15,0 21-15,1-21 0,-22 0 16,21 0-16,0-1 0,1 1 16,-1-21-16,-21 21 0,22-22 0,-22 22 0,0-21 15,-21 21-15,0-22 0,0 22 0,0 0 16,0 0-16,0 0 15,0 0-15,-21 21 0,0 0 16,-1 21-16,22 0 0,-21 0 0,0 0 16,21 0-16,0 1 0,0 20 15,0-21-15,0 21 0,0-20 0,0 20 16,0-21-16,0 21 0,0-20 0,21-1 16,-21 0-16,21 0 0,-21 0 0,0 0 15,0 1-15,0-1 0,0 0 16,-21-21 31,0-21-47,21 0 15,-21-1-15,0 22 0,0-21 16,-1 21-16,22 21 31,0 1-15,22-1-16,-22 0 15,21-21-15,0 21 0,0-21 0,0 0 16,0 21-16,1-21 0,-1 0 16,0 0-16,21 0 0,-21 0 0,1 0 15,20 0-15,-21 0 0,0-21 16,22 21-16,-22-21 0,0 21 0,0-21 16,0 0-16,0-1 0,1 1 15,-1 0-15,0 0 0,-21 0 0,21-22 16,0 22-16,-21 0 0,0-21 0,21 21 15,-21-1-15,0 1 0,22 0 16,-22 42 0,0 0-1,0 1-15,-22-1 0,22 0 0,0 0 16,0 21-16,0-20 0,0-1 16,0 0-16,0 0 0,0 0 0,0 0 15,22 1-15,-22-1 0,21 0 16,0-21-16,0 21 0,0-21 15,0 0-15,1 0 0,-1 0 16,0 0-16,0-21 0,0 21 16,0-21-16,1 0 0,-1-1 15,0 1-15,0-21 0,-21 21 16,21 0-16,-21-1 0,21 1 0,-21 0 16,0 0-16,0 0 0,0 0 0,22 21 15,-22 21 1,0 0-1,0 0-15,0 0 0,0 0 16,0 1-16,-22-1 0,22 0 16,0 0-16,0 0 0,0 0 15,22-21 1,-1 0-16,0 0 16,0 0-16,0-21 0,0 21 0,-21-21 15,22 0-15,-1 21 0,0-21 16,-21 0-16,21-1 0,0 1 0,0 0 15,-21 0-15,22 0 0,-1 21 16,-21 21 15,0 0-31,0 0 0,0 0 16,0 1-16,0-1 0,0 0 16,0 0-16,0 0 15,21 0-15,0-21 0,0 22 16,0-22-16,22 0 0,-1 0 0,-21 21 15,22-21-15,-1 0 0,0 0 0,1 0 16,-1 0-16,0 0 0,1 0 16,-22-21-16,0-1 0,21 1 0,-21 0 15,1 0-15,-22 0 0,21 0 0,-21-22 16,21 22-16,-21-21 0,0 21 16,0-22-16,0 1 0,0 21 0,0 0 15,-21-1-15,0 1 0,-1 21 0,1 0 16,0 0-16,0 0 0,0 0 15,0 21-15,-1 1 0,1-1 16,0 0-16,21 0 0,-21 21 0,21-20 16,0-1-16,0 0 0,0 0 0,0 0 15,0 0-15,0 1 0,21-1 16,0-21-16,0 21 0,1-21 16,-1 0-16,0 0 0,0 0 15,0 0-15,0 0 16,1 0-16,-22 21 15,0 0 1,0 0-16,0 22 0,0-22 0,-22 21 16,22-21-16,-21 22 0,21-1 15,0 22-15,0-22 0,-21 21 0,21 1 16,-21-1-16,21-20 0,-21 20 16,21 1-16,0-1 0,0 1 0,-21-22 15,21 22-15,0-22 0,-22 21 0,22-20 16,0-1-16,0 22 0,-21-22 0,21-21 15,0 21-15,0 1 0,-21-22 16,21 0-16,-21 0 0,21 0 0,0 1 16,-21-22-16,21 21 0,-21-21 15,21-21 1,0-1-16,0 1 0,0 0 16,0-21-16,0 21 15,0-22-15</inkml:trace>
  <inkml:trace contextRef="#ctx0" brushRef="#br0" timeOffset="176959.19">8996 11091 0,'0'0'0,"-21"0"15,-1 0-15,1 0 16,0 0-16,0 0 16,42 0 31</inkml:trace>
  <inkml:trace contextRef="#ctx0" brushRef="#br0" timeOffset="179003.08">11515 11091 0,'0'0'16,"0"-21"-16,0-21 0,0 21 0,0 0 0,0-1 15,0-20-15,0 21 0,0 0 0,0 0 16,0-1-16,-22 1 0,1 21 16,0 0-16,0 0 0,0 0 0,0 0 15,-1 0-15,-20 0 0,21 0 0,-21 21 16,20 1-16,-20 20 0,21-21 0,-21 43 16,20-22-16,1 0 0,0 22 15,0-1-15,0 1 0,0-1 16,21 1-16,0-22 0,0 22 0,0-22 15,0 0-15,21 1 0,0-22 16,0 21-16,21-21 0,-20 0 0,20 1 16,0-22-16,1 0 0,-1 0 0,21 0 15,-20 0-15,-1 0 0,0 0 0,22 0 16,-22 0-16,1-22 0,20 1 16,-21 0-16,1 0 0,-1-21 0,0 20 15,-20-20-15,20 0 0,-21-1 16,0 1-16,0 0 0,-21-22 0,0 1 15,0-1-15,0 22 0,0-22 0,-21 1 16,0 21-16,0-1 0,-21-20 16,20 20-16,1 22 0,-21-21 15,0 21-15,20-22 0,-20 43 0,0-21 16,21 21-16,-22 0 0,1 0 0,-22 21 16,22 1-16,0 20 0,-1 0 15,1 1-15,0-1 0,-1 0 0,22 22 16,-21-1-16,21 1 0,21-1 0,0 1 15,0-22-15,0 22 0,0-22 0,21 0 16,0 1-16,0-1 0,22-21 16,-22 21-16,21-20 0,0-1 0,1-21 15,20 0-15,-20 0 0,-1 0 0,21 0 16,1 0-16,-22 0 16,22-21-16,-22-1 0,22 1 0,-22 0 15,21 0-15,-20 0 0,-1-22 0,-21 22 16,22-21-16,-22 21 0,0-22 0,0 22 15,-21 0-15,0 0 0,0 0 16,0 0-16,-21 42 16,0 0-16,21 0 15,-21 0-15,-1 0 0,1 1 16,0 20-16,21-21 0,-21 0 0,0 0 16,21 1-16,0-1 0,-21 0 0,21 0 15,-22-21-15,22 21 0,22-21 47,-1 0-47,0 0 0,0-21 0,0 21 16,0-21-16,1 0 0,-1 0 15,0-1-15,0-20 0,0 21 0,0 0 16,1-22-16,-1 22 0,0 0 0,-21 0 16,21 0-16,-21 0 0,21 21 15,-21 21-15,0 0 16,0 0-16,21 21 0,-21-20 15,0-1-15,0 0 0,0 0 0,0 0 16,22 0-16,-22 1 0,0-1 16,21 0-16,0-21 15,0 0-15,0 0 16,0 0-16,1 0 0,-1 0 0,0 0 16,0 0-16,0-21 0,0 21 15,1-21-15,-1-1 0,0 1 0,0 0 16,0-21-16,0 21 0,1-22 0,-22 1 15,0 0-15,21-1 0,-21 1 16,21-22-16,-21 22 0,0 0 0,0-22 16,0 22-16,0 0 0,21-1 0,-21 1 15,0 21-15,21 0 0,-21-1 16,0 1-16,0 42 16,0 1-1,0 20-15,0-21 0,-21 21 0,0 1 16,21-1-16,-21 22 0,21-22 15,0 21-15,0-20 0,0 20 0,0-20 16,0 20-16,0-21 0,0 1 0,0-22 16,0 21-16,21-21 0,-21 22 15,21-22-15,0-21 0,0 21 0,1 0 16,-1-21-16,21 0 0,-21 0 0,0 0 16,22 0-16,-22 0 0,21-21 15,-21 0-15,1 0 0,-1 0 0,0-1 16,0 1-16,0 0 0,0-21 15,1 21-15,-22-22 0,0 22 0,21-21 16,-21 21-16,21-1 0,-21 1 16,0 42-1,0 1 1,0-1-16,0 0 0,0 0 0,0 21 16,0-20-16,0-1 0,0 0 15,0 0-15,0 0 0,21-21 0,0 21 16,-21 1-16,21-22 0,22 0 0,-22 0 15,0 0-15,21 0 0,-20 0 16,-1 0-16,21 0 0,-21 0 0,0 0 16,1-22-16,-1 1 0,0 21 0,0-21 15,0 0-15,-21 0 0,21 0 16,-21-1-16,0 1 0,0 0 16,0 0-16,0 0 0,0-22 0,0 22 15,0 0-15,0 0 0,0 42 31,0 0-31,0 0 0,0 1 16,0-1-16,0 21 0,-21 0 0,0 1 16,0-1-16,21 0 0,-21 1 0,0-1 15,-1 22-15,1-22 0,0 21 16,0 1-16,0-1 0,21 1 16,0-1-16,-21 1 0,21 21 0,0-22 15,0 1-15,0-1 0,0 1 16,0-1-16,0 1 0,0-1 0,0 1 0,0-1 15,0 1-15,21-22 0,-21 21 16,0-20-16,0-1 0,0 0 0,0 1 16,0-1-16,0-21 0,0 0 0,0 1 15,-21-1-15,-1 0 0,1-21 0,0 0 16,0 0-16,0 0 0,-22-21 16,1 0-16,21-1 0,-21 1 0,20-21 15,1 21-15,0-22 0,0 1 0,21-21 16,63-234-1,-41 234 1,-1-1-16,21 1 0,0-22 0,1 22 16,-1-1-16,-21-21 0,22 22 0,-1-1 15,0 22-15,-21-21 0,22 20 0,-22 1 16,21 0-16,-21-1 0,22 1 16,-22 0-16,21-1 0,-21 22 0,1-21 15,20 21-15,-21-22 0,0 22 16,0 0-16,22-21 0,-22 20 0,0-20 15,21 21-15</inkml:trace>
  <inkml:trace contextRef="#ctx0" brushRef="#br0" timeOffset="182135.48">14880 11642 0,'0'21'0,"0"-42"0,-21 63 15,0-42-15,21-21 47,21 21-47,0-21 0,0 0 0,0-1 16,22 1-16,-22 0 0,21 0 15,1-21-15,-22-1 0,21 22 0,0-21 16,-20-1-16,-1 1 0,0 0 0,0-1 16,0 22-16,-21-21 0,0 21 15,0 0-15,-21 21 16,0 0-16,0 0 15,0 0-15,-1 21 0,1 0 0,0-21 16,21 21-16,0 0 0,0 0 16,0 1-16,0-1 0,0 0 0,21 0 15,-21 0-15,21 0 0,1 1 0,-1-1 16,0 0-16,0 0 0,0 0 16,0 0-16,1 1 0,-22-1 15,21 0-15,-21 0 0,21 0 16,0-21-1,0 0-15,0 0 16,22 0-16,-22 0 16,0 0-16,0-21 0,22 0 15,-22 21-15,0-21 0,21 0 0,-21-1 16,1 1-16,-1-21 0,21 21 0,-21-22 16,0 22-16,1-21 0,-1 0 15,0 20-15,-21-20 0,0 0 0,0 21 16,0-22-16,0 22 0,0 0 0,-21 21 31,0 0-31,-1 0 0,1 21 16,0 0-16,21 0 0,-21 1 0,0 20 15,0-21-15,21 21 0,0 1 0,0-1 16,0-21-16,0 22 16,0-22-16,0 21 0,0-21 0,21 0 15,0 1-15,0-1 0,21 0 0,-20 0 16,-1 0-16,21-21 0,0 0 15,1 0-15,20 0 0,-20 0 0,-1 0 16,21 0-16,-20 0 0,20 0 0,-20 0 16,20-21-16,-21 0 0,1 0 0,-1 0 15,0-1-15,1 1 0,-1 0 16,-21-21-16,0 21 0,1-22 0,-1 1 16,-21 21-16,0-22 0,0 1 0,0 21 15,0 0-15,-21 0 0,-22-1 16,22 1-16,-21 21 0,21 0 15,-22 0-15,1 0 0,21 0 0,-22 21 16,1 1-16,0-1 0,21 21 16,-22-21-16,22 22 0,0-22 0,0 21 15,0 0-15,21-20 0,0-1 0,0 21 16,0-21-16,0 22 0,21-22 16,0 0-16,0 0 15,0-21-15,22 0 0,-22 0 0,21 0 16,-21 0-16,0 0 0,22 0 0,-1-21 15,-21 21-15,0-21 0,22 0 16,-22-1-16,0 1 0,0 0 0,0 0 16,-21 0-16,22 0 0,-22-1 15,21 1-15,-21-21 0,0 21 0,0 0 16,0-1-16,0 1 0,0 0 16,0 0-16,0 42 31,0 0-31,-21 0 15,-1 22-15,22-22 0,0 0 16,0 21-16,-21-20 0,0 20 0,21 0 16,-21 1-16,0-1 0,21 0 15,-21 1-15,-1-1 0,22 21 0,-21-20 16,0 20-16,0 1 0,21-22 16,-21 22-16,0-1 0,-1 1 0,1 20 15,0-20-15,0-1 0,0 1 16,21-1-16,-21 1 0,-1 20 0,1-20 15,21-1-15,-21 1 0,21-1 0,-21 1 16,21-1-16,0 1 0,-21-22 0,21 1 16,-21-1-16,21 0 0,-22 1 15,22-22-15,0 0 0,0 0 0,0-42 32,0 0-17,22 21-15,-22-43 0,21 22 0,0 0 16,-21-21-16,21-1 0,0 1 0,22 0 15,-22-22-15,0 1 0,0-1 16,21 1-16,-20-1 0,-1 1 0,21-22 16,-21 0-16,0 1 0,22-1 15,-22 0-15,0 1 0,0-1 0,0 0 16,1 22-16,-22-22 0,0 22 0,21-1 16,-21 1-16,21-1 0,-21 1 15,0 20-15,21-20 0,-21 21 0,0-1 16,0-20-16,0 20 0,21 22 0,-21-21 15,21 21-15,-21 0 0,0-1 0,0 1 16,0 0-16,22 21 0,-22-21 16,0 42 15,0 0-15,0 0-16,0 1 0,-22-1 0,22 0 15,0 0-15,0 0 0,0 22 0,-21-22 16,21 0-16,0 0 0,0 0 15,0 0-15,0 1 0,0-1 0,0 0 16,0 0-16,21-21 0,-21 21 16,22-21-16,-1 0 0,0 0 15,0 0-15,0 0 0,0 0 16,1-21-16,-1 0 0,0 21 0,0-21 16,0 0-16,0-1 0,1 1 0,-1 0 15,0 0-15,-21-21 16,21 20-16,-21 1 0,21-21 0,0 21 15,-21-22-15,0 22 0,0 0 0,22 0 16,-22 0-16,0 0 16,0 42-1,0 0 1,-22 0-16,22 0 0,-21 0 0,21 1 16,0 20-16,0-21 0,0 21 15,0-20-15,0-1 0,0 0 16,0 21-16,0-21 0,0 1 0,0-1 15,0 0-15,0 0 16,21-21-16,1 0 0,-1 21 16,0-21-16,0 0 0,0 0 0,0 0 15,1-21-15,20 0 0,-21 21 16,0-21-16,0 0 0,1-1 0,20 1 16,-21 0-16,0 0 0,0 0 0,-21-22 15,22 22-15,-22 0 0,21 0 0,-21 0 16,0 0-16,0-1 15,0 44 1,0-1 0,0 0-16,0 0 0,0 0 15,0 0-15,0 1 0,0-1 0,0 0 16,0 0-16,0 0 0,0 0 0,0 1 16,0-1-16,0 0 0,0 0 15,21-21-15,0 21 0,0-21 0,0 21 16,1-21-16,-1 0 0,0 0 15,0 0-15,0 0 0,0 0 0,1 0 16,-1-21-16,0 0 16,0 0-16,0 21 0,0-21 15,1 0-15,-1-1 0,-21-20 0,21 21 16,-21 0-16,21 0 0,-21-1 16,21 1-16,-21 0 0,0 0 0,0 0 15,0 0-15,0 42 31,0 0-31,0 0 16,0 0-16,0 0 0,0 1 0,0-1 16,0 0-16,0 0 0,0 0 0,0 0 15,0 1-15,0-1 0,0 0 16,21 0-16,1-21 0,-1 21 0,0-21 16,0 0-16,0 21 0,22-21 0,-22 0 15,0 0-15,0 0 0,21 0 16,-20 0-16,-1-21 0,0 21 15,0-21-15,21 0 0,-20 21 0,-1-21 16,0 0-16,0-22 0,0 22 0,0-21 16,-21 21-16,22-22 0,-22 22 15,0-21-15,0 21 0,0-22 0,0 22 16,0 0-16,-22 0 0,1 21 0,0 0 16,0 0-16,0 0 0,0 0 15,-1 0-15,1 0 0,0 21 16,21 0-16,-21 0 0,21 22 0,0-22 15,0 21-15,0-21 0,0 22 16,0-22-16,0 0 0,0 21 16,21-21-16,0 1 0,0-1 0,1 0 15,-1 0-15,0 0 0,21 0 0,-21-21 16,22 0-16,-1 22 0,-21-22 16,22 0-16,-1 0 0,0 0 0,-21 0 15,22-22-15,-1 22 0,-21-21 0,22 0 16,-1 0-16,-21 0 0,0 0 15,0-22-15,1 22 0,-1-21 0,-21 21 16,0-22-16,0 1 0,0 21 0,0-22 16,0 22-16,0 0 0,-21 0 0,-1 0 15,1 21-15,0 0 16,0 0-16,0 0 0,0 0 16,-1 0-16,1 21 0,0 0 0,0 0 15,0 0-15,0 1 0,-1-1 16,1 21-16,21-21 0,0 22 0,0-22 15,0 0-15,0 21 0,0-21 0,0 1 16,0-1-16,0 0 0,21 0 16,1 0-16,-1-21 0,0 0 15,0 0-15,0 0 0,0 0 0,1 0 16,-1 0-16,0-21 0,-21 0 0,21 0 16,0 0-16,0-1 0,1-20 15,-22 21-15,21-21 0,0-22 0,-21 22 16,21-1-16,0-20 0,-21 21 15,21-22-15,-21 22 0,22-22 16,-1 22-16,-21-22 0,0 22 0,21 0 16,-21-1-16,0 1 0,21 21 0,-21 0 15,0 0-15,0-1 0,-21 44 16,0-1 0,0 21-16,-1 0 0,1-20 15,0 20-15,0 21 0,0-20 0,0-1 16,21 22-16,0-22 0,0 21 0,0 1 15,0-22-15,0 22 0,0-22 16,0 22-16,21-22 0,0 0 0,-21 1 0,21-22 16,21 21-16,-20-21 15,-1 0-15,0 1 0,42-1 16,-41-21-16,20 0 0,-21 0 0,0 0 16,22-21-16,-22-1 0,21 1 0,-21 0 15,0 0-15,1 0 0,-1 0 16,0-22-16,0 1 0,-21 0 15,0 20-15,0-20 0,0 0 0,0-1 0</inkml:trace>
  <inkml:trace contextRef="#ctx0" brushRef="#br0" timeOffset="182334.37">18203 10668 0,'-42'21'16,"84"-42"-16,-105 42 0,42 0 0,-1 1 0,1-22 16,21 21-16,-21-21 0,21 21 15,-21-21 1</inkml:trace>
  <inkml:trace contextRef="#ctx0" brushRef="#br0" timeOffset="184848.97">20913 10964 0,'0'0'0,"-22"0"0,1 22 0,-21-22 0,21 0 16,0 21-16,-1-21 0,1 0 0,0 0 15,21 21-15,0 0 16,21-21-1,0 0-15,22 0 16,-22 0-16,0-21 0,21 21 0,-20-21 16,20 0-16,-21 21 0,21-22 15,-20 1-15,-1 0 0,0 0 16,0 0-16,0 0 0,0-22 0,1 22 0,-1-21 16,0 21-16,-21-22 0,0 22 15,0-21-15,0-1 0,0 22 16,0 0-16,0-21 0,0 21 0,0-1 15,-21 22 1,21 22-16,-21-1 0,-1 0 16,1 21-16,0-21 0,0 43 0,0-22 15,0 22-15,-1-22 0,1 22 16,0-1-16,0 22 0,0-22 0,21 22 16,0 0-16,-21-22 0,-1 22 0,22-1 15,-21 1-15,0 0 0,21-1 16,-21 22-16,0-21 0,21 21 15,-21-22-15,-1 1 0,22 0 0,0-1 16,0 1-16,-21 0 0,21-22 0,0 1 16,0-1-16,0 1 0,0-22 15,21 0-15,-21-20 0,22-1 0,-1 0 16,0 0-16,0-21 0,21 0 0,-20 0 16,20 0-16,-21-21 0,21 0 0,-20 0 15,20-1-15,0-20 0,-21 21 16,22-21-16,-22-1 0,21 1 15,-21 0-15,1-22 0,-1 22 0,0-22 0,-21 1 16,21-1-16,-21 1 0,0-1 16,0 1-16,-21-1 0,0-20 15,0 20-15,-22 22 0,22-22 0,-21 1 16,21 20-16,-22 1 0,1 0 0,21 21 16,-22-1-16,1 1 0,21 0 15,0 0-15,0 0 0,-1 21 0,22-21 16,0-1-16,0 1 15,22 21-15,20 0 0,-21-21 16,0 21-16,0-21 0,22 0 0,-1 21 16,0-21-16,1-1 0,-1 1 0,0 0 15,22 0-15,-1 0 0,-20 0 16,20 21-16,-20-22 0,20 1 16,-21 0-16,-20 0 0,20 21 0,-21-21 15,0 21-15,-21-21 0,0-1 0,0 1 16,0 0-1,-21 0-15,0 21 16,0 0-16,0 0 0,-1 0 0,1 0 16,0 0-16,21 21 0,-21 0 15,0 0-15,21 1 0,-21-1 0,21 0 16,0 0-16,0 0 0,0 22 0,0-22 16,0 0-16,21 0 0,0 0 15,0 0-15,0 1 0,22-22 0,-22 21 16,21-21-16,0 0 0,-20 0 15,20 0-15,0 0 0,22 0 16,-22 0-16,0 0 0,1 0 0,20 0 16,-20 0-16,-1-21 0,0 21 0,1-22 15,-1 1-15,0 0 0,-21 0 16,1 0-16,-1-22 0,0 22 0,0 0 16,-21-21-16,0 21 0,0-1 0,0 1 15,0 0-15,0 0 0,-21 0 0,0 21 16,0 0-16,-1 0 0,1 0 15,0 0-15,0 0 0,0 0 0,0 21 16,-22-21-16,22 21 0,0 0 16,21 0-16,-21 1 0,0-1 15,21 0-15,-22 0 0,22 0 0,0 0 16,0 1-16,0-1 0,0 0 16,22-21-1,-1 0-15,0 0 0,0 0 16,0 0-16,0 0 0,1 0 0,-1-21 15,0 0-15,0-1 16,0 1-16,-21-21 0,21 21 16,-21 0-16,0-1 0,0 1 0,0 0 15,-21 42 32,21 0-47,-21 1 0,21-1 0,0 0 16,0 0-16,0 0 0,0 0 15,0 1-15,0-1 0,0 0 0,0 0 16,21 0-16,0-21 0,-21 21 0,22-21 16,-1 0-16,0 22 0,0-22 15,0 0-15,0 0 0,1 0 0,20 0 16,-21 0-16,0-22 0,22 22 0,-22-21 16,0 0-16,21 0 0,-21 0 0,1-22 15,20 22-15,-21-21 0,0 21 16,0-22-16,1 1 0,-1 0 15,0-1-15,0 1 0,0-21 0,-21 20 16,0 1-16,21 0 0,-21-1 16,22 1-16,-22 0 0,0 20 15,0 1-15,0 0 0,0 0 0,0 0 0,-22 21 32,1 21-32,21 0 0,-21 0 15,21 22-15,-21-22 0,21 21 0,0-21 16,-21 22-16,21-1 0,0 0 15,-21 1-15,21-1 0,0-21 16,0 21-16,0 1 0,0-1 0,0-21 0,21 22 16,0-22-16,-21 0 15,21 0-15,0 0 0,-21 0 0,21 1 16,1-22-16,-1 0 0,0 0 0,0 0 16,0 0-16,0 0 15,1-22-15,-1 22 0,0-21 0,0 0 16,0-21-16,0 21 0,1-1 0,-1-20 15,0 21-15,-21 0 0,21-22 0,0 22 16,-21 0-16,0 0 0,21 0 16,-21 42-1,0 0 1,0 0-16,-21 0 0,21 1 16,0-1-16,0 0 0,0 0 0,-21 21 15,21-20-15,0-1 0,0 0 16,0 0-16,0 0 0,0 0 15,0 1-15,0-1 0,21-21 0,-21 21 16,21-21-16,1 0 0,-1 0 16,0 0-16,0 0 0,0 0 0,-21-21 15,21 0-15,1-1 0,-1 22 16,0-42-16,-21 21 0,21 0 0,0 0 16,0-1-16,1 1 0,-1 0 15,-21 0-15,21 21 0,-21 21 31,0 0-15,0 0-16,0 1 0,0-1 0,0 0 16,0 0-16,0 0 0,0 0 15,0 1-15,0-1 0,21 0 16,-21 0 0,21-21 15,-21-21-16,21 0 1,-21 0-16,22-1 0,-1 1 16,0 0-16,-21-21 0,21 21 0,0-1 15,0-20-15,22 21 0,-22 0 16,0 0-16,0-1 0,0 1 0,22 0 16,-22 21-16,0 0 0,0 0 0,0 0 15,1 21-15,-22 0 16,0 1-16,0-1 15,0 0-15,21 0 0,-21 0 0,0 0 16,0 1-16,0-1 0,0 0 0,0 0 16,21-21 15,-21-21-15,0 0-16,0 0 15,21-1-15,0 1 16,-21 0-16,0 0 0,21 0 0,1 0 15,-1-1-15,0 1 0,-21 0 16,21 0-16,0 0 0,-21 0 16,21 21-16,1 0 15,-22 21 17,0 0-32,0 0 0,0 0 15,0 0-15</inkml:trace>
  <inkml:trace contextRef="#ctx0" brushRef="#br0" timeOffset="185210.76">24511 11155 0,'0'0'0,"21"0"0,0 0 15,0 0-15,1 0 16,-1 0-16,0-21 16,0 21-16,0-21 0,0 21 0,1-22 15,-1 1-15,0 0 0,0 21 16,0-21-16,0 0 0,-21 0 15,0-1-15,-21 22 16,0 0 0,0 0-16,0 0 0,0 0 15,-22 22-15,22-22 0,0 21 0,0 0 16,0 0-16,-1 0 0,22 0 0,0 1 16,0-1-16,0 0 0,0 0 15,0 0-15,0 0 0,22 1 0,-1-1 16,0 0-16,0 0 0,0 0 0,0 0 15,22-21-15,-22 0 16,0 0-16,0 0 0,0 0 0,1 0 16,-1 0-16,0 0 0,0-21 15,0 21-15,0-21 0,-21 0 16,22 21-16,-22-21 0,21 0 16,-21-1-16,21 1 0</inkml:trace>
  <inkml:trace contextRef="#ctx0" brushRef="#br0" timeOffset="185546.91">23389 10753 0,'0'0'0,"42"0"0,1 0 16,-1 0-16,0 0 0,1 0 0,-1 0 15,0 0-15,1 0 0,-1 0 0,0-21 16,1 21-16,-22 0 0,0 0 15,0 0-15,0 0 0,1 0 16,-22-22-16,0 1 31</inkml:trace>
  <inkml:trace contextRef="#ctx0" brushRef="#br0" timeOffset="194823.85">1228 12933 0,'0'0'0,"0"-21"15,-22 0-15,1-1 16,21 1 0,0 0-16,-21 21 0,0-21 0,21 0 15,-21 21-15,0 0 16,-1 0-16,1 21 15,21 0 1,-21 0-16,21 0 0,0 1 16,0 20-16,0 0 0,0-21 15,0 106 1,0-84-16,0-22 0,0 0 16,0 21-16,0-20 0,0-1 15,0 0-15,21-21 16,0 0-16,1 0 0,-1 0 0,0 0 15,0 0-15,0 0 0,22-21 16,-22 0-16,21-1 0,0 1 0,-20 0 16,20-21-16,0 21 0,-21-22 15,1 1-15,-1 0 0,0-1 0,-21 1 16,0 0-16,0-1 0,0 1 16,-21 0-16,0-1 0,-22 22 15,1 0-15,21 0 0,-22 0 16,1-1-16,0 22 0,21 0 15,-22 0-15,22 0 0,-21 22 0,21-1 16,-1 0-16,1 0 0,0 0 16,21 0-16,0 1 0,0-1 0,0 0 15,0 0-15,0 0 0,21 0 16,0-21-16,1 22 0,20-22 0,-21 0 16,21 0-16,1 0 0,-1 0 15,0 0-15,22-22 0,-22 22 16,22-21-16,-22 0 0,22 0 0,-22 0 15,0-22-15,1 22 16,-1 0-16,0 0 0,-21 0 0,22 0 16,-22-1-16,0 1 15,-21 0-15,-21 21 32,21 21-17,-21 0-15,21 22 0,0-22 16,-21 21-16,21 1 0,-22 20 0,22-21 15,0 22-15,0-1 0,0 1 16,-21-1-16,21 1 0,0-1 16,0 1-16,0 21 0,0-1 15,0-20-15,0 20 0,0 1 0,0 0 16,0-1-16,0-20 0,0 21 0,0-22 16,0 22-16,0-22 0,0 22 15,-21-22-15,0 1 0,21-1 0,-21 1 16,0-22-16,-1 1 0,1-1 15,21-21-15,-21 21 0,0-20 0,0-22 16,0 0-16,-1 0 0,1 0 16,21-22-16,-21 22 0,0-42 0,0 21 15,0-21-15,-1-1 16,1 1-16,0 0 0,21-22 0,0 1 16,0-1-16,0-21 0,0 22 15,0-22-15,0 22 0,21-1 0,-21-20 16,21 20-16,22 1 0,-22-22 15,0 43-15,0-22 0,22 1 0,-22 20 16,21 1-16,-21-22 0,22 22 16,-22 0-16,0-1 0,21 1 0,-21 0 15,1 21-15,20-22 0,-21 1 16,0 0-16,0 20 0,-21 1 0</inkml:trace>
  <inkml:trace contextRef="#ctx0" brushRef="#br0" timeOffset="195227.62">2879 12531 0,'0'0'0,"0"-21"16,-22-1-16,1 1 0,0 21 0,0-21 15,21 0-15,-21 21 0,0 0 16,-1 0-16,1 0 16,21 42-16,0-21 0,0 22 15,0-1-15,0 0 0,0 22 0,0-1 16,0 1-16,0-1 0,0 1 15,0-1-15,0 1 0,0-22 0,0 22 16,0-22-16,-21 22 0,21-22 16,-21 0-16,0-21 0,21 22 0,0-22 15,0 0-15,-21 0 0,21 0 16,-22-21 0,1-21-1,0 21-15,0-21 0</inkml:trace>
  <inkml:trace contextRef="#ctx0" brushRef="#br0" timeOffset="196051.15">2117 13145 0,'42'21'32,"0"-21"-32,-21 0 0,43 0 15,-22 0-15,22 0 0,-22 0 0,22-21 16,-1 21-16,1-22 15,-1 1-15,1 0 0,-1 0 0,1 0 16,-1 0-16,-21-22 0,22 22 0,-22 0 16,1-21-16,-1 20 0,0-20 15,-21 21-15,1 0 0,-1-22 0,-21 22 16,0-21-16,0 21 0,0 0 16,0-1-16,0 1 0,-21 0 0,21 0 15,-22 21-15,1 0 0,0 0 16,0 0-16,0 21 15,21 0-15,0 22 0,-21-1 16,-1 0-16,22 1 0,0-1 0,0 21 16,-21-20-16,21 20 0,-21-20 15,21-1-15,-21 21 0,21-20 16,-21-1-16,21-21 0,0 22 0,0-22 16,0 21-16,0-21 0,0 0 15,0 1-15,0-1 0,0-42 47,21-1-47,-21 1 0,21 0 0,0 0 16,-21 0-16,0 0 0,21-1 15,1 1-15,-22 0 0,21 0 0,0 0 16,-21 0-16,21 21 0,0 0 16,0 0-1,1 21-15,-22 0 0,21 0 0,-21 0 16,0 0-16,0 1 0,21-1 15,-21 0-15,21 0 0,-21 0 0,21 0 16,-21 1-16,21-1 0,1-21 16,-1 21-16,-21 0 0,21-21 0,21 0 15,-21 0-15,1 0 0,-1 0 0,21 0 16,-21 0-16,22-21 0,-22 21 16,21-21-16,-21 21 0,0-21 0,22-1 15,-22 1-15,0 0 0,0-21 16,0 21-16,-21-1 0,0-20 0,0 21 15,0-21-15,0 20 0,0 1 16,0 0-16,0 0 0,0 0 16,-21 21-16,0 0 15,0 21-15,21 0 0,0 0 16,-21 22-16,21-22 0,0 0 0,0 21 16,0-21-16,0 1 0,0-1 0,0 21 15,0-21-15,21-21 0,-21 21 16,21 1-16,0-22 0,0 0 0,1 21 15,-1-21-15,0 0 0,0 0 16,0 0-16,0 0 0,1 0 16,-1-21-16,0 21 0,0-22 0,0 1 0,0 0 15,1 0-15</inkml:trace>
  <inkml:trace contextRef="#ctx0" brushRef="#br0" timeOffset="197087.55">5165 13356 0,'21'0'31,"-21"-21"-31,21 0 0,0 0 0,0 0 15,0-1-15,1 1 16,-1 0-16,-21 0 0,0 0 0,0-22 16,0 22-16,0 0 0,0 0 0,0 0 15,0 0-15,0-22 0,-21 22 16,-1 0-16,1 0 0,0 0 0,-21 21 16,21 0-16,-22 0 0,22 0 15,-21 0-15,21 0 0,-22 21 0,1 0 16,21 21-16,-22 1 0,22-22 0,0 21 15,0 0-15,21 22 0,0-22 16,0 1-16,0-22 0,0 21 16,0 0-16,0-20 0,0 20 0,0-21 15,21 0-15,0 0 0,0-21 16,1 0-16,20 0 0,-21 0 0,0 0 16,22 0-16,-22 0 0,21-21 15,0 21-15,1-21 0,-22 0 0,21-21 16,1 20-16,-1 1 0,0 0 0,1-21 15,-22 21-15,0-22 0,21 22 16,-21 0-16,-21-21 0,0 20 0,22 1 16,-22 0-16,0 0 0,0 0 15,0 42 1,-22 0-16,22 0 16,0 0-16,0 1 0,-21-1 15,21 0-15,-21 21 0,21-21 0,0 1 16,0-1-16,0 21 0,0-21 0,21 0 15,0-21-15,1 22 0,-1-1 16,0-21-16,0 0 0,21 0 0,1 0 16,-22 0-16,21 0 0,1 0 15,-1-21-15,0-1 0,1 22 0,-1-21 16,0 0-16,-21 0 0,22 0 0,-22 0 16,0-1-16,0-20 0,0 21 15,1 0-15,-22-22 0,0 22 0,0-21 16,0 21-16,0 0 0,0-1 15,0 1-15,0 0 0,0 0 16,0 42 0,0 0-16,0 22 0,0-22 0,-22 21 15,22 0-15,0 1 0,-21 20 16,21-20-16,0 20 0,0 1 0,-21-1 16,21 1-16,0-1 0,-21 1 0,21-1 15,0 1-15,0-1 0,0 1 16,0-1-16,-21 1 0,21-22 0,-21 21 15,21-20-15,-22-1 0,22 0 0,0-20 16,0 20-16,0-21 0,0-42 31,0 0-31,22-22 16,-1 22-16,-21-21 0,0 0 0,21-1 16,-21 1-16,21-22 0</inkml:trace>
  <inkml:trace contextRef="#ctx0" brushRef="#br0" timeOffset="198447.41">6159 13293 0,'0'0'0,"0"-43"0,0 22 16,0-21-1,0 21-15,0 0 16,22 21-16,-1-22 0,21 1 0,-21 0 16,0 21-16,1-21 15,20 21-15,0 0 0,-21 0 0,22 0 16,-1 0-16,-21 21 0,22-21 0,-22 21 15,0 22-15,0-22 0,0 0 16,-21 0-16,0 0 0,0 22 0,0-22 16,-21 0-16,0 0 0,-21 0 0,20 0 15,-20 1-15,21-1 0,-21 0 16,-1-21-16,22 21 0,-21-21 0,21 0 16,-1 21-16,1-21 0,0 0 0,0 0 15,0 0-15,42 0 31,0 0-15,0 0-16,0 0 0,22 0 16,-22 0-16,21 0 0,1 0 0,-1 0 15,0-21-15,1 21 0,-1 0 0,0-21 16,1 0-16,20 21 0,-21-21 16,22-1-16,-22 1 0,22 0 0,-22 21 15,22-21-15,-22 0 0,-21 0 0,21-1 16,-20-20-16,20 21 0,-21 0 15,-21 0-15,0-1 0,0-20 16,0 21-16,0 0 0,0 0 0,0-1 16,0 44 15,0-1-31,0 0 0,0 0 0,0 21 16,0-20-16,0 20 0,0 0 15,0 1-15,0-1 0,0 21 0,0-20 16,0 20-16,0-20 0,0 20 0,0 1 15,0-1-15,0 1 0,0-1 16,0-21-16,0 22 0,0-1 0,-21 1 16,0-1-16,21 1 0,-21-1 0,-1 1 15,1-1-15,0 1 0,21-22 16,-21 22-16,0-22 0,0 0 0,21 1 16,0-22-16,0 0 0,0 0 15,0-42 1,0 0-16,0-21 15,0 20-15,0-20 0,21 0 0,0-22 16,-21 22-16,0-22 0,21 1 0,0-22 16,-21 22-16,21-22 0,-21 0 0,0 1 15,0-1-15,22-21 0,-22 22 16,21-1-16,-21 21 0,21-20 0,0 20 16,-21 1-16,21 20 0,0-20 0,1 21 15,-1-1-15,0 22 0,0 0 16,0-21-16,0 42 0,1-22 15,-1 1-15,0 21 0,0 0 16,0 0-16,0 21 0,1 1 16,-1-1-16,0 0 0,0 0 0,0 21 15,-21-20-15,0 20 0,0-21 0,0 0 16,0 22-16,0-22 0,0 0 16,-21 21-16,0-21 0,0 1 0,0-1 15,-1-21-15,1 21 0,0 0 0,-21-21 16,21 0-16,-1 0 15,1 0-15,0 0 0,21-21 16,-21 0-16,21 0 16,-21 21-16,21-22 15,0 1-15,0 42 32,21 1-17,0-1-15,0 0 0,0 0 16,1 0-16,-1-21 0,0 21 0,0-21 15,0 0-15,22 0 0,-22 0 16,21 0-16,-21 0 0,22 0 0,-1 0 16,-21 0-16,21-21 0,1 21 0,-1-21 15,0 0-15,1 0 0,-1 0 16,-21-1-16,22 1 0,-22-21 16,0 21-16,0-22 0,0 1 0,0 0 15,1-1-15,-22-20 0,0 21 16,0-22-16,0 22 0,0-1 0,0-20 15,0 42-15,0-22 0,0 22 0,0 0 16,0 0-16,0 0 0,-22 42 16,1 0-16,0 0 15,0 22-15,21-1 0,-21 0 0,21 1 16,-21-1-16,21 0 0,0 1 16,0-1-16,0 0 0,0 1 0,0-22 15,21 21-15,0-21 0,0 0 0,0 1 16,0-1-16,1-21 15,-1 21-15,0-21 0,0 0 0,0 0 16,0 0-16,1 0 0,-1 0 16,0 0-16,-21-21 15,21 0-15,-21-1 0,21 1 16,0 0-16,-21 0 0,22-21 0</inkml:trace>
  <inkml:trace contextRef="#ctx0" brushRef="#br0" timeOffset="198875.61">8678 12552 0,'0'0'0,"0"-64"31,0 86 1,0-1-32,0 0 0,0 0 0,0 0 15,0 0-15,-21 1 0,21 20 0,0-21 16,0 0-16,0 22 0,0-22 15,0 0-15,0 0 0,0 0 0,-21 0 16,21 1-16,0-1 0,0 0 16,-21-21 15,21-21-31,-21 0 16,21-1-16,0 1 15,0 0-15,0-21 0,0 21 0,21-22 16,0 22-16,0-21 0,0-1 0,0 22 15,22-21-15,-22 0 0,21 20 16,1 1-16,-1-21 0,0 42 0,1-21 16,-1 21-16,0 0 0,-21 0 0,22 21 15,-22 0-15,0 0 0,-21 22 16,0-22-16,0 21 0,0 0 0,0-20 16,-21 20-16,0 0 0,21-21 0,-21 22 15,-1-22-15,1 0 0,0 0 16,21 0-16,0 1 0,0-1 15</inkml:trace>
  <inkml:trace contextRef="#ctx0" brushRef="#br0" timeOffset="199663.38">10541 12531 0,'0'0'0,"0"-21"93,0-1-93,0 1 16,21 21 0,-21-21-16,0 42 31,0 0-15,0 1-16,0-1 0,0 0 0,0 0 15,0 0-15,0 0 0,-21 1 0,21-1 16,-21 21-16,0-21 0,21 0 15,-22-21-15,22 22 0,-21-1 0</inkml:trace>
  <inkml:trace contextRef="#ctx0" brushRef="#br0" timeOffset="199923.25">10837 12404 0,'0'0'0,"21"0"0,-21-21 16,22 21-1,-22 21 32,0 0-31,0 0-16,0 0 15,-22-21-15,22 21 0,-21-21 16,0 22-16,0-22 0,0 21 0,0-21 16,-1 0-16,1 21 0,0-21 15,-21 21-15</inkml:trace>
  <inkml:trace contextRef="#ctx0" brushRef="#br0" timeOffset="-200249.22">12044 14753 0,'0'0'0,"0"-21"16,0 0 0,0 0-1,0 0 1,0-1 15,0 1-15,0 42 31,-21 1-47,21-1 0,-22 0 0,22 0 15,0 21-15,-21-20 0,21 20 16,0 0-16,0 1 0,0-1 0,-21 0 16,21 1-16,-21-1 0,21 0 15,0 1-15,0-1 0,-21 0 0,0 1 16,21-22-16,-22 21 0,22 0 0,0-20 15,-21-1-15,0 0 0,21 0 16,0 0-16,0 0 0,0 1 0,-21-22 16,21 21-16,-21-21 15,21-21 32,0-1-47,0 1 0,0 0 16,0 0-16,0 0 0,21 0 0,0-1 15</inkml:trace>
  <inkml:trace contextRef="#ctx0" brushRef="#br0" timeOffset="-199693.54">11769 14796 0,'0'0'0,"-22"-22"16,22 1-16,-21 21 0,21-21 0,0 0 15,0 0-15,0 0 16,0-1-16,0 1 0,0 0 15,0 0-15,0 0 16,0 0-16,21-1 0,1 1 16,-1 21-16,0-21 15,0 21-15,21-21 0,-20 21 0,20 0 16,0 0-16,1 0 0,-1 0 0,0 0 16,1 0-16,-1 0 0,-21 0 15,21 21-15,-20 0 0,20 0 0,-21 1 16,0-1-16,-21 0 0,0 0 15,0 21-15,0-20 0,0-1 0,0 0 16,0 0-16,0 21 0,0-20 0,-21-1 16,0 0-16,0 0 0,0 0 15,-1-21-15,1 21 0,0 1 0,-21-1 16,21-21-16,-1 21 0,1-21 16,0 0-16,0 0 0,21 21 15,-21-21-15,0 0 0,21-21 63,21 0-63,0 21 15,-21-21-15,21 21 0</inkml:trace>
  <inkml:trace contextRef="#ctx0" brushRef="#br0" timeOffset="-198289">12869 14796 0,'0'0'0,"0"-22"0,21-20 31,-21 21-31,0 0 15,0 0-15,0-1 0,0 1 16,0 0-16,0 0 0,0 0 16,0 0-16,0-1 15,-21 1-15,0 21 0,0 0 16,0 0-16,0 0 16,-1 0-16,1 0 0,0 21 0,0 1 15,0-1-15,0 0 0,-1 0 0,1 0 16,21 0-16,-21 22 0,0-22 15,0 0-15,21 21 0,0-20 0,0-1 16,-21 0-16,21 0 0,0 0 16,0 0-16,0 1 0,0-1 15,21 0 1,0-21-16,0 0 16,0 0-16,0 0 0,1 0 15,-1-21-15,0 21 0,0-21 16,0 21-16,0-22 0,1 1 15,-1 0-15,0 0 0,-21 0 0,21 0 16,-21-1-16,21 1 0,-21 0 16,0 0-16,0 0 0,0 0 0,0-1 15,0 44 17,0-1-17,0 0-15,0 0 0,0 0 16,0 0-16,0 1 0,0-1 15,0 0-15,0 0 0,0 0 0,0 0 16,0 1-16,0-1 16,21-21-16,1 0 0,-1 21 0,0-21 15,0 0-15,0 0 0,0 0 16,1 0-16,-1 0 0,0 0 16,21-21-16,-21 0 0,1 21 0,-1-22 15,0 1-15,0 0 0,0 0 0,0 0 16,1 0-16,-22-1 0,0 1 15,0 0-15,0 0 0,21 0 0,-21 0 16,0 42 31,0 0-47,0 0 16,-21-21-16,21 21 0,0 0 0,0 1 15,0-1-15,0 0 0,0 0 0,0 0 16,0 0-16,21-21 15,-21 22-15,21-22 0,0 0 0,0 0 16,0 0-16,1 0 16,-1 0-16,0 0 0,0 0 0,0 0 15,0-22-15,1 22 0,-1-21 16,0 21-16,-21-21 0,21 0 16,0 0-16,-21 0 0,0-1 0,0 1 15,21 0-15,-21 0 0,0 0 16,0 0-16,0-1 0,22 22 15,-22-21-15,0 0 0,21 21 32,0 21-17,-21 0 1,0 1-16,0-1 0,0 0 16,0 21-16,0-21 0,0 1 0,0 20 15,0-21-15,-21 21 0,0 1 16,-1-22-16,22 21 0,-21 1 15,0 20-15,21-21 0,-21 1 0,21 20 16,0 1-16,0-22 0,0 22 0,0-22 16,0 21-16,0-20 0,0 20 15,0-20-15,0 20 0,0-21 0,0 22 16,21-22-16,-21 22 0,0-22 0,21 0 16,-21 1-16,0-1 0,21-21 15,-21 22-15,0-22 0,0 0 0,0 0 16,0 0-16,0 0 0,-21 1 0,0-22 15,0 0-15,0 0 0,0 0 16,-1 0-16,1 0 0,0 0 16,-21 0-16,21-22 0,-22 1 0,22 0 15,-21-21-15,-1 21 0,22-22 16,-21 1-16,21 0 0,-22-1 0,22-20 16,21 20-16,-21 1 0,21 0 0,0-1 15,0 1-15,0 21 0,0-21 16,0-1-16,21 22 0,0-21 0,1 21 15,-1-22-15,0 22 0,0-21 0,0 21 16,0-1-16,1-20 0,-1 21 16,0-21-16,0 20 0,21 1 0,-20-21 15,-1 21-15,-21 0 0,21-1 16,0 1-16,0 0 0,0 0 16,1 21-16,-22-21 0</inkml:trace>
  <inkml:trace contextRef="#ctx0" brushRef="#br0" timeOffset="-196417.59">14097 14626 0,'0'0'0,"-21"0"0,21-21 0,-21 21 16,-1 0 0,22 21-1,0 0-15,0 1 16,0-1-16,-21 0 0,21 0 0,0 0 16,0 0-16,0 1 0,0 20 0,-21-21 15,21 0-15,0 0 0,0 1 16,0-1-16,0 0 0,0 0 0,0 0 15,0 0-15,0-42 63,0 0-63,0 0 16,0 0-16,0 0 0,0-22 15,21 22-15,-21 0 0,21 0 16,-21-22-16,22 22 0,-1 0 0,-21 0 15,21 0-15,0 0 0,0-1 0,0 22 16,1-21-16,-1 21 16,0 0-16,0 0 0,-21 21 15,21-21-15,-21 22 16,21-1-16,-21 0 0,0 21 0,0-21 16,22 1-16,-22-1 0,0 0 0,0 0 15,0 0-15,0 0 0,21 1 16,-21-1-16,0 0 0,0 0 15,21-21 17,0-21-17,-21 0-15,21 0 16,0-1-16,-21 1 0,22 0 16,-1-21-16,0 21 0,0-1 0,-21-20 15,21 21-15,0-21 0,1 20 16,-1 1-16,0 0 0,0 0 15,0 0-15,0 21 16,1 0 0,-22 21-16,0 0 0,0 0 0,0 0 15,0 1-15,0 20 0,0-21 0,0 0 16,0 0-16,0 22 0,0-22 16,0 0-16,0 0 0,0 0 0,0 1 15,0-1-15,0 0 0,21-21 16,0 21-16,0-21 15,0 0-15,0 0 0,22 0 16,-22 0-16,0 0 0,0 0 16,22-21-16,-22 21 0,0-21 15,21 0-15,-21-1 0,1 1 0,-1 0 16,0 0-16,0-21 0,0 20 16,-21 1-16,0-21 0,0 21 0,0 0 15,0-1-15,0 1 0,0 0 0,0 0 16,-21 21-1,0 0-15,0 0 16,0 0-16,21 21 0,-22-21 0,22 21 16,-21 0-16,21 1 0,-21-1 15,21 21-15,0-21 0,0 0 0,0 1 16,0-1-16,0 0 0,0 0 16,0 0-16,21-21 0,0 21 15,1-21-15,-1 22 0,0-22 16,0 0-16,0 0 0,22 0 15,-22 0-15,21 0 0,0-22 0,1 22 16,-1-21-16,-21 0 0,22 0 0,-22 0 16,0 0-16,0-1 0,0 1 15,-21 0-15,0 0 0,21 0 0,-21-22 16,0 22-16,0 0 0,0 0 16,-21 21 15,21 21-31,-21 0 0,21 0 15,0 1-15,0-1 0,0 21 16,-21-21-16,21 0 0,0 1 0,0-1 16,-21 0-16,21 0 0,0 0 15,0 0-15,0 1 16,0-1-16,0-42 47,0-1-47,0 1 15,21 0-15,0 0 0,-21 0 16,21 0-16,0-22 0,1 22 0,-1 0 16,21-21-16,-21 20 0,0 1 15,22 0-15,-22 0 0,0 0 16,0 0-16,0 21 0,1 0 0,-1 0 16,0 0-16,-21 21 15,0 0-15,0 21 16,0-21-16,0 1 0,0-1 0,0 0 15,0 0-15,0 0 0,0 0 0,0 1 16,0-1-16,0 0 0,0 0 16,0 0-16,0 0 15,21-21-15,0 0 0,0 0 16,1 0-16,20 0 0,-21 0 0,0 0 16,22 0-16,-22 0 0,0 0 15,21-21-15,-21 0 0,1 0 0,20 0 16,-21 0-16,0-1 0,0-20 15,1 0-15,-22-1 0,21 1 0,0 0 16,0-1-16,-21 1 0,0-21 16,0 20-16,21 1 0,-21 0 0,0-1 15,21 1-15,-21 21 0,0 0 0,0-1 16,0 1-16,0 0 0,22 21 16,-22-21-16,0 42 15,0 0 1,-22 0-1,22 1-15,0-1 0,-21 21 0,21-21 16,-21 22-16,0-1 0,21-21 16,-21 21-16,21 1 0,-21-1 0,-1 0 15,22-20-15,-21 20 0,21-21 0,0 21 16,-21-20-16,21-1 0,-21 21 16,21-21-16,0 0 0,0 1 0,0-1 15,0 0-15,0 0 16,0 0-16,21 0 31,0-21-31,0 0 0,1 0 16,-1 0-1,0 0-15,-21-21 0,21 0 16,0 21-16,-21-21 0,0 0 0,21 21 16,1-21-16</inkml:trace>
  <inkml:trace contextRef="#ctx0" brushRef="#br0" timeOffset="-196041.79">16171 14436 0,'21'0'15,"1"0"1,-1 0-16,0 0 0,21 0 0,-21-21 16,22 21-16,-1-22 0,-21 22 0,22-21 15,-22 21-15,21 0 16,0-21-16,-20 21 0,-1 0 0,21 0 15,-21 0-15,0 0 0,1 0 16,-1 0-16,0 0 0</inkml:trace>
  <inkml:trace contextRef="#ctx0" brushRef="#br0" timeOffset="-193505.23">17293 14647 0,'-21'0'15,"21"-21"-15,-21 21 16,0 0 15,21-21-31,-22 21 0,1 0 16,0 0-16,0 0 16,0 0-16,0 0 15,-1 0-15,1 0 16,0 0-1,42 0 32,0 0-31,1 0-16,-1 0 0,0 21 16,21-21-16,-21 0 0,22 0 15,20 0-15,-20 0 0,20 0 0,-21 0 16,22 0-16,-1 0 0,-20 0 15,20 0-15,1 0 0,-22 0 0,0 0 16,22 0-16,-22 0 0,1 0 0,-1 0 16,0 0-16,1 0 0,-1 0 15,-21 0-15,21 0 0,-20 0 0,-1 0 16,0 0-16,0 0 0,0 0 16,0 0-16,1 0 0,-22-21 125,-22 21-110,1 0-15,0 0 0,0-21 16</inkml:trace>
  <inkml:trace contextRef="#ctx0" brushRef="#br0" timeOffset="-192813.63">18076 14288 0,'-21'0'31,"21"21"16,21-21-47,-21 21 0,21-21 0,1 21 15,-1-21-15,-21 21 0,21-21 16,0 0-16,21 21 0,-20-21 0,-1 0 16,21 0-16,-21 0 0,22 22 15,-22-22-15,21 0 0,-21 0 16,0 0-16,22 0 0,-22 0 0,0 0 15,0 0-15,0 0 0,1 0 16,-1 0-16,0 0 16,-42 21 46,0 0-62,-1-21 0,1 21 0,0 0 16,0 0-16,0-21 15,-22 22-15,22-1 0,0 0 16,0 0-16,0 0 0,0 0 16,-22-21-16,22 22 0,0-1 0,0 0 15,0 0-15,-1 0 0,1 0 0,0 1 16,21-1-16,-21-21 0,0 21 16,0 0-16,21 0 0,-22-21 15,22 21-15,-21-21 0,21 22 16,-21-22-1,0 21 1,0-21 0,0 0-1,-1-21-15,1 21 16</inkml:trace>
  <inkml:trace contextRef="#ctx0" brushRef="#br0" timeOffset="-191970.12">19092 14542 0,'0'0'0,"0"-22"0,0 1 0,0 0 15,0 0-15,0 0 0,0 0 16,0-1-16,0 1 0,0 0 16,0 0-1,0 42 1,0 0 0,0 0-16,0 22 0,0-22 0,0 21 15,0 1-15,0 20 16,-21-21-16,21 1 0,0 20 0,0-20 15,0 20-15,0-21 0,-21 1 0,21 20 16,0-20-16,0 20 0,0-21 16,0 22-16,0-22 0,0 1 0,0-1 15,0 0-15,0 1 0,0-1 16,0-21-16,0 0 0,0 0 0,0 1 16,0-1-16,0 0 0,0-42 31,0-22-16,0 22-15,0 0 0,0-21 16,0-1-16,0 1 0</inkml:trace>
  <inkml:trace contextRef="#ctx0" brushRef="#br0" timeOffset="-191037.65">19156 14457 0,'0'0'0,"21"0"16,-21-21-16,21 21 16,0 0-16,0 0 15,1 0-15,20 0 0,-21-21 0,21 21 16,1 0-16,20 0 0,-20 0 0,20 0 15,1 0-15,-1 0 0,22 0 16,-22 0-16,1 0 0,20 0 0,-20 21 16,21-21-16,-1 0 0,1 0 15,21 0-15,-22 21 0,1-21 0,21 0 16,-21 0-16,-22 0 0,22 0 16,-22 0-16,1 0 0,-1 0 0,1 0 15,-1 0-15,-20 0 0,-1 0 0,0 0 16,1 0-16,-1 0 15,0 0-15,-21 0 0,22 0 0,-22 0 16,0 0-16,0 0 0,0 0 16,1 0-16,-1 0 15,-21 21 17,0 0-32,0 0 15,0 22-15,0-22 0,0 0 16,0 21-16,0-20 0,0 20 0,0 0 15,0-21-15,0 22 0,0-22 16,0 21-16,0 1 0,0-1 0,0 0 16,0 1-16,0-1 0,0 0 15,0 1-15,21-1 0,-21 0 16,0 1-16,0-1 0,21 0 0,-21-21 16,0 22-16,0-22 0,0 21 0,0-21 15,0 1-15,0-1 0,0 0 16,0 0-16,0 0 0,-21 0 15,0-21-15,0 22 16,-1-22-16,1 0 0,0 0 0,0 0 16,0 0-16,0 0 0,-22 0 0,22 0 15,-21 0-15,-1 0 0,1 0 16,0 0-16,-1 0 0,1 0 0,-21 0 16,20 0-16,-20 0 0,-1 0 15,-20 0-15,-1 0 0,0-22 16,-21 22-16,1-21 0,20 21 0,-21-21 15,0 21-15,-21 0 0,21-21 0,1 21 16,-1 0-16,21-21 0,0 21 16,1 0-16,-1 0 0,22 0 0,-1-21 15,1 21-15,20 0 0,1 0 0,21 0 16,-22 0-16,22 0 0,0-22 16,0 22-16,0 0 0,0 0 15,42 0 63,0-21-62,-21 0 0,21 0-16</inkml:trace>
  <inkml:trace contextRef="#ctx0" brushRef="#br0" timeOffset="-190601.9">19516 14838 0,'0'0'16,"21"-21"-16,0 21 0,-21-21 0,21 21 0,-21-22 31,-21 22-15,0 0-16,0 0 15,-1 0-15,1 22 0,0-22 16,-21 21-16,21 0 0,-1 0 0,1 0 15,-21 0-15,21 22 0,0-22 16,21 21-16,0-21 0,-22 22 0,22-22 16,0 21-16,0-21 0,0 1 0,0 20 15,0-21-15,22 0 0,-1 0 16,-21 1-16,21-22 0,0 21 0,0-21 16,0 0-16,1 21 0,20-21 0,-21 0 15,0 0-15,0 0 16,22 0-16,-22 0 0,0 0 0,0 0 15,0-21-15,1 21 0,-1-21 0,0-1 16,0 1-16</inkml:trace>
  <inkml:trace contextRef="#ctx0" brushRef="#br0" timeOffset="-190125.27">19833 14986 0,'0'21'46,"0"0"-46,21-21 0,-21 22 16,0-1-16,0 0 0,0 0 16,21 0-16,1 0 0,-22 1 15,0-1-15,0 0 0,21 0 16,-21 0-16,21-21 0,-21 21 0,0 1 16,21-22-1,0 0-15,0 0 16,1 0-1,-22-22 1,21 1-16,0 0 0,-21 0 16,21 0-16,0 0 0,-21-1 15,21-20-15,1 21 0,-22 0 0,0-22 16,21 22-16,0 0 0,-21-21 16,21 21-16,-21-1 15,0 44 16,0-1-31,-21 0 0,0 0 16,0 0-16,21 0 0,-22 22 0,22-22 16,-21 0-16,0 0 0,21 0 15,0 1-15,-21-1 0,0 0 0,21 0 16,-21 0-16,21 0 16,0 1-16,21-22 31,-21-22-16</inkml:trace>
  <inkml:trace contextRef="#ctx0" brushRef="#br0" timeOffset="-189873.42">20362 14944 0,'0'21'31,"0"0"-16,0 0-15,0 0 0,0 1 16,0-1-16,0 0 0,21 0 0,-21 0 16,0 0-16,0 1 15,22-1-15,-22 0 0,0 0 16,0 0-16,21-21 16,0 0-1,0 0-15,0 0 16,0-21-16,1 21 0,-22-21 15</inkml:trace>
  <inkml:trace contextRef="#ctx0" brushRef="#br0" timeOffset="-189669.56">20870 14901 0,'0'0'0,"-21"0"31,0 0-31,0 22 0,0-1 16,-1-21-16,1 21 0,0 0 15,0 0-15,0 22 0,0-22 0,-1 0 16,1 0-16,0 0 0,0 22 0,0-22 16,21 0-16,-21 0 0,21 0 15,-22 0-15,22 1 0,0-1 16,0 0-16,0 0 16</inkml:trace>
  <inkml:trace contextRef="#ctx0" brushRef="#br0" timeOffset="-189204.81">19283 16066 0,'0'0'0,"-21"-22"0,-1 22 16,1-21-16,0 21 0,0 0 16,0 0-16,21 21 15,-21 1-15,-1-1 0,22 21 0,-21-21 16,21 22-16,0 20 0,-21-21 0,21 1 15,-21 20-15,21-20 0,0 20 16,0-21-16,-21 22 0,0-22 0,21 22 16,-22-22-16,22 0 0,0 1 15,-21-1-15,21 0 0,-21 1 16,21-22-16,0 0 0,0 0 0,0 0 16,0-42 15,0 0-31,0-21 0,21 21 15,-21-22-15,21 22 0,-21-21 16,0-22-16,0 22 0,22-22 0,-22 22 16,21-21-16,-21-1 0,21 1 0</inkml:trace>
  <inkml:trace contextRef="#ctx0" brushRef="#br0" timeOffset="-188637.29">19071 16171 0,'21'-84'16,"-21"63"-16,-21 126 0,42-232 0,0 127 15,1 0 1,-1 0-16,0 0 0,21 0 15,-21 0-15,22 0 0,-1 0 0,0 0 16,22 0-16,-1 0 0,22 0 16,0 0-16,-1 0 0,22 0 0,-21 0 15,21 0-15,0 0 0,-1 0 16,1 0-16,21 0 0,-21 0 0,0 0 16,0 0-16,0-21 0,-1 21 0,-20 0 15,0 0-15,-1-21 0,1 21 16,0 0-16,-22 0 0,22-21 0,-22 21 15,1 0-15,-1 0 0,-20 0 0,-1 0 16,0 0-16,1 0 16,-1 0-16,-21 0 0,0 0 0,1 0 15,-1 21-15,-21 0 16,0 0-16,0 1 0,0 20 16,0-21-16,0 0 0,0 0 0,0 22 15,0-22-15,0 21 0,0-21 16,0 22-16,0-1 0,0-21 0,0 22 15,0-1-15,0-21 0,0 21 0,0-20 16,0 20-16,0-21 0,0 21 16,0-20-16,0-1 0,0 21 0,0-21 15,0 0-15,0 1 0,0 20 16,-21-21-16,21 0 0,-22 0 0,1 1 16,0-22-16,0 21 0,0 0 15,0 0-15,-22 0 0,22-21 16,-21 21-16,-1-21 0,1 22 0,0-1 15,-22-21-15,22 21 0,0-21 0,-22 21 16,22-21-16,-22 0 0,22 21 16,-22-21-16,22 0 0,-21 21 0,20-21 15,1 0-15,-22 0 0,22 0 16,-21 0-16,20 0 0,-20 0 0,20 0 16,-20 0-16,-1-21 0,22 0 0,-21 0 15,-1 0-15,1 21 0,-1-21 16</inkml:trace>
  <inkml:trace contextRef="#ctx0" brushRef="#br0" timeOffset="-187397.55">17547 16214 0,'-21'0'15,"42"0"16,0 0-15,0 0-16,1 0 0,-1 0 16,0-21-16,0 21 0,0 0 0,0-22 15,22 22-15,-22-21 0,0 21 16,0-21-16,22 21 0,-22 0 0,0-21 16,0 0-1,-21 0-15,-21 21 16,0 0-16,0 0 15,-1 0-15,1 0 0,0 0 0,0 0 16,-21 0-16,20 21 0,1-21 0,-21 21 16,21-21-16,0 21 0,-1 0 15,1-21-15,0 21 0,21 1 0,-21-1 16,21 0 0,21-21-1,0 0-15,0 0 16,1 0-16,-1 0 0,0 0 0,0 0 15,0 0 1,-21 21 0,0 0-1,-21-21-15,21 21 0,-21-21 16,0 22-16,0-22 0,-1 21 0,1 0 16,0 0-16,0 0 0,0 0 15,21 1-15,-21-1 0,21 0 16,0 0-16,0 0 15,0 0 1,21-21-16,0 0 0,0 0 0,21 0 16,-20 0-16,-1 0 0,0 0 15,0 0-15,21 0 0,-20 0 0,-1 0 16,21 0-16,-21 0 0,0 0 16,1 0-16,-1-21 0,21 21 0,-21-21 15,0 21-15,1-21 0</inkml:trace>
  <inkml:trace contextRef="#ctx0" brushRef="#br0" timeOffset="-187005.77">18140 16362 0,'42'0'31,"-42"21"-15,21-21-16,0 0 0,-21 21 15,22-21-15,-22 21 16,0 1-16,0-1 15,21-21 32,-21-21-31,21 21 0,-21-22-16,21 22 0,-21-21 0,0 0 15,0 0 1,-21 21-1,0 0 1,0 0-16,21 21 0,-22-21 0,1 21 16,0-21-16,0 21 0,0 1 15,0-22-15,-22 21 0,22 0 0,0-21 16,21 21-16,-21 0 0,0-21 0,21 21 16,-22-21-16,22 22 15</inkml:trace>
  <inkml:trace contextRef="#ctx0" brushRef="#br0" timeOffset="-186693.95">18521 16404 0,'0'0'0,"0"21"15,0 1-15,0-1 0,0 0 16,0 0-16,0 0 0,0 0 0,0 1 16,0 20-16,0-21 0,0 21 15,0-20-15,0 20 0,0-21 0,0 21 16,0-20-16,-21-1 0,21 21 16,-22-21-16,22 0 0,-21 1 15,21-1-15,-21 0 0,21 0 0,0 0 16,-21-21-16,21 21 0,-21-21 0,21-21 47,0 0-32,0 0-15</inkml:trace>
  <inkml:trace contextRef="#ctx0" brushRef="#br0" timeOffset="-186389.12">18394 16383 0,'0'0'0,"21"-21"0,0 21 15,0 0 1,0-21-16,1 21 16,-1 0-16,0 0 15,0 0-15,0 0 0,0 0 0,1 0 16,-1 0-16,0 0 0,0 21 0,0 0 15,-21 0-15,0 0 16,0 1-16,0-1 0,0 0 0,0 0 16,0 0-16,-21 0 0,0 1 15,0-1-15,0 0 0,-1 0 16,1 0-16,0 0 0,0-21 0,0 22 16,0-1-16,-1-21 0,1 0 0,0 0 31</inkml:trace>
  <inkml:trace contextRef="#ctx0" brushRef="#br0" timeOffset="-184782.01">21653 14203 0,'0'0'0,"-21"0"15,0 0-15,21 21 0,-21-21 16,21-21 47,0 0-63,0 0 15,0-1 1,0 1-16,0 0 0,0 0 15,21 21-15,-21-21 0,21-22 0,0 22 16,-21 0-16,22 0 0,-1-21 0,0-1 16,21 22-16,-21-21 0,1-1 15,20 1-15,0 0 0,1-1 0,-1 1 16,0 0-16,1-1 0,20 1 16,-21 0-16,43-1 0,-21 1 0,20 0 15,1-1-15,21 1 0,-22 0 16,22-1-16,0 1 0,0 0 0,-21-1 15,20 22-15,-20-21 0,21 21 0,-21 0 16,-1-1-16,1 22 16,0-21-16,-1 21 0,-20 0 0,-1 0 15,1 0-15,-1 0 0,-20 0 16,20 21-16,-21-21 0,-20 22 0,20-22 16,-21 21-16,0-21 0,0 21 15,-21 0-15,22-21 0,-22 21 16,0 0-16,0 1 15,0-1 17,-22-21-32,1 0 0,0 0 15,0 0-15,0 21 16,0-21-16,-1 0 0,-20 0 16,0 21-16,-1-21 0,1 21 0,-21-21 15</inkml:trace>
  <inkml:trace contextRef="#ctx0" brushRef="#br0" timeOffset="-183444.81">21780 14139 0,'0'0'0,"-21"0"31,21-21-15,21 21-16,1-21 0,-1 21 15,0-21-15,0 21 0,0-21 16,0 0-16,1-1 0,-1 1 0,21 0 15,-21 0-15,0-21 0,22-1 16,-1 22-16,-21-21 0,22-22 16,-1 22-16,0 0 0,22-22 0,-22 22 0,22-1 15,-1-20-15,1 21 16,20-1-16,1 1 0,0 0 0,-1-1 16,22 1-16,-21 21 0,-1 0 0,22-1 15,0 1-15,0 0 0,0 0 16,0 21-16,-1 0 0,-20 0 0,21 0 15,-21 0-15,-1 0 0,-20 0 16,-1 0-16,1 0 0,-1 0 0,-20 0 16,-1 0-16,0 0 0,-21 0 15,22 0-15,-22 0 0,0 21 16,-21 0 109,0-42 594,-21 0-719,21 0 0,-21 21 15,0-21-15</inkml:trace>
  <inkml:trace contextRef="#ctx0" brushRef="#br0" timeOffset="-182498.09">23283 12404 0,'-21'0'31,"0"0"-16,0 0-15,0 0 16,-1 0-16,1 0 0,21 21 16,-21-21-16,0 21 0,0 0 0,-22-21 15,22 21-15,0 1 0,-21-1 16,21 0-16,-1 0 0,-20 21 0,21-20 16,-21 20-16,20 0 0,-20 1 15,21 20-15,0-21 0,-22 22 0,22-22 16,0 22-16,0-1 0,0-20 15,0 20-15,-1-21 0,1 22 0,21-1 16,0 1-16,-21-1 0,21 1 16,-21-22-16,21 22 0,0-1 15,0 1-15,0-22 0,0 0 0,21 22 16,0-22-16,0 1 0,1-1 16,-1-21-16,21 21 0,-21 1 0,22-22 15,-1 21-15,0-21 0,22 22 0,-22-22 16,0 0-16,22 0 0,-1 0 15,-20 1-15,20-1 0,-20-21 0,20 0 16,1 0-16,-1 0 0,-21 0 16,22 0-16,-1 0 0,1-21 0,-1 21 15,1-22-15,-1-20 0,1 21 0,-1 0 16,-20-22-16,20 1 16,1 0-16,-22-1 0,22 1 0,-22 0 15,0-22-15,1 22 0,-1-22 16,0 1-16,1-1 0,-22 1 0,0-1 15,0 1-15,0 21 0,-21-22 0,0 1 16,0 20-16,0-20 0,0 20 16,0-20-16,-21 21 0,0-22 0,0 1 15,0 20-15,-1-20 0,1 20 16,-21-20-16,21 21 0,-22-1 0,22 1 16,-21 21-16,0-22 0,20 22 15,-20 0-15,0 0 0,-1 0 0,1 0 16,0 21-16,-1-22 0,-20 22 15,21 0-15,-1 0 0,-20 0 16,20 0-16,1 0 0,0 0 0,21 0 16,-22 0-16,22 0 0,-21 0 15,21 0-15,-1 0 0,1 0 16,21 22-16,-21-22 0,21 21 0,-21-21 16,21 21-16,0 0 15,0 0-15,0 0 0,0 1 16</inkml:trace>
  <inkml:trace contextRef="#ctx0" brushRef="#br0" timeOffset="-182157.66">23177 12637 0,'0'105'31,"0"-62"-31,22-1 0,-1 22 0,0-22 16,0 21-16,21-20 0,-20 20 0,20 1 16,0-1-16,-21-20 0,22 20 15,-1 1-15,0-22 0,-20 21 0,20-20 16,-21-1-16,0 22 0,22-22 15,-22-21-15,0 21 0,-21-20 0,21 20 16,0-21-16,-21 0 0,0 0 0,21 1 16,1-22-1,-1-22 17,-21 1-32,21-21 0,-21 21 0</inkml:trace>
  <inkml:trace contextRef="#ctx0" brushRef="#br0" timeOffset="-181797.87">24236 12742 0,'-64'0'15,"43"0"-15,-21 22 16,-1-1-16,1 0 0,0 21 0,-22 1 15,1-1-15,-22 21 0,22-20 16,-1 20-16,-21 1 0,1-1 16,20 1-16,-20-1 0,20 22 15,-21-22-15,22 1 0,-1-1 0,1 1 16,-1-1-16,1-20 0,-1 20 0,22-20 16,0-1-16,-1-21 0,22 21 15,-21-20-15,21-1 0,0 0 0,21 0 16,0 0-16,-22-21 15,22 21-15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4T01:16:19.8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720 0 0,'-22'0'79,"1"0"-64</inkml:trace>
  <inkml:trace contextRef="#ctx0" brushRef="#br0" timeOffset="8544.4">3323 1058 0,'0'0'0,"21"-21"0,-21 0 15,0 0-15,0 0 0,0 0 16,0-1-16,0-20 0,0 21 0,0 0 16,0 0-16,0-1 0,0 1 15,0 0 1,0 42 0,0 0-16,0 1 15,-21 20-15,21 0 0,-21 22 16,0-1-16,0 1 0,-1-1 15,1 1-15,0 20 0,0-20 0,-21 21 16,20-1-16,-20 22 0,0-21 16,21-1-16,-22 1 0,1 0 15,0-22-15,-1 22 0,22-22 0,-21 1 16,21-1-16,-22 1 0,22-22 16,0 22-16,0-43 0,21 21 0,0-21 15,0 1-15,0-1 0,0 0 16,0-42-1,0 0-15,0-1 16,0-20-16</inkml:trace>
  <inkml:trace contextRef="#ctx0" brushRef="#br0" timeOffset="8936.17">3111 1016 0,'22'106'31,"-22"-64"-31,0 22 0,21-22 15,0 22-15,0-1 0,-21 22 16,0-22-16,0 22 0,0-22 0,0 22 16,0-21-16,0 20 0,0-20 15,0-1-15,0 1 0,0-1 0,0-20 16,0 20-16,0-21 0,-21 1 16,21-22-16,0 21 0,0-21 0,0 1 15,-21-1-15,21 0 16,0-42 15,0 0-31,-21-1 0,21 1 16,0 0-16,-22 0 0</inkml:trace>
  <inkml:trace contextRef="#ctx0" brushRef="#br0" timeOffset="9144.04">2582 2159 0,'-42'0'0,"-43"42"31,106-42-31,1 0 16,20 0-16,-21 0 0,21 0 15,1 0-15,-1 0 0,22 0 0,-22-21 16,21 21-16,-20-21 0,20 0 16,-20 21-16,-1-21 0,21 21 15,-20-21-15,-1-1 0,0 1 16,1 0-16,-1 0 0,-21 0 0</inkml:trace>
  <inkml:trace contextRef="#ctx0" brushRef="#br0" timeOffset="9751.7">3852 1037 0,'0'0'0,"-21"21"32,21 1-32,0-1 0,0 21 15,0 0-15,0 1 0,0-1 0,0 22 16,0-22-16,0 21 0,0 1 16,0-1-16,0 1 0,0 21 0,-21-22 15,21 1-15,0-22 0,0 21 16,-21-20-16,0 20 0,21-20 0,-22-1 15,22-21-15,0 21 0,-21-20 16,0 20-16,21-21 0,0 0 16,0 0-16,-21-21 0,0 0 31,0 0-31,21-21 0,0 0 16,0 0-16,0 0 0,0 0 15,0-1-15,0-20 0,0 0 0,0 21 16,0-22-16,0 22 0,21-21 0,0-1 15,0 22-15,0-21 0,22 21 16,-22 0-16,21-1 0,0 1 0,-20 0 16,20 0-16,0 21 0,-21 0 15,22 0-15,-1 0 0,-21 0 0,22 21 16,-22 0-16,21 0 0,-21 1 16,0-1-16,1 21 0,-1-21 15,-21 22-15,0-22 0,0 21 16,0-21-16,-21 22 0,-22-22 0,22 21 15,-21-21-15,-1 0 0,1 1 16,0 20-16,-1-21 0,1-21 0,0 21 16,21 0-16,-22-21 0,22 0 0,0 22 15,0-22-15,0 0 0,-1 0 16,1 0-16,21-22 16,0 1-1,0 0-15,0 0 0</inkml:trace>
  <inkml:trace contextRef="#ctx0" brushRef="#br0" timeOffset="10463.29">4784 1842 0,'0'0'0,"21"-22"0,0 22 0,0 0 0,0-21 15,0 21-15,1-21 16,-1 0-16,0 21 0,-21-21 0,0 0 16,0-1-16,0 1 15,-21 21 1,0 0-16,-22 0 0,22 0 0,-21 0 15,-1 0-15,1 21 0,21-21 16,-21 22-16,-1-1 0,1 0 0,21 21 16,-22-21-16,22 1 0,0-1 15,21 0-15,0 0 0,0 0 0,0 0 16,0 1-16,21-1 16,22-21-16,-22 21 0,21-21 0,-21 0 15,22 21-15,-1-21 0,-21 21 16,21-21-16,-20 21 0,20 1 15,-21-1-15,0-21 0,0 21 0,1 0 16,-22 0-16,0 0 0,0 1 16,-22-1-16,1 0 0,0-21 15,-21 21-15,-1-21 0,1 0 16,0 21-16,-1-21 0,1 0 0,0 0 16,21 0-16,-22 0 0,22 0 0,-21 0 15,21 0-15,-1-21 0,1 21 16,21-21-16,-21 21 0,21-21 0,-21 0 15,21-1-15,0 1 16,0 0-16,0 0 0,0 0 16,21 0-16,0-1 0,0 1 15,22 0-15,-22 0 0,21 0 16,-21 0-16</inkml:trace>
  <inkml:trace contextRef="#ctx0" brushRef="#br0" timeOffset="10820.09">5524 931 0,'0'0'0,"0"-84"31,-21 84-15,21 21-16,-21 21 0,21-21 0,0 43 15,-21-22-15,0 22 0,21-1 16,-21 1-16,21-1 0,0 22 0,-22-22 16,1 22-16,0 0 0,21-22 0,-21 22 15,0-22-15,0 22 0,-1-21 16,22-22-16,0 21 0,0-20 0,-21-1 16,21 0-16,0 1 0,0-22 15,0 0-15,0 0 0,0 0 0,0 1 16,21-22-1,1 0 1,-1 0-16,-21-22 0,21 22 0,-21-21 16,0-21-16,0 21 0,0 0 15</inkml:trace>
  <inkml:trace contextRef="#ctx0" brushRef="#br0" timeOffset="11003.99">5101 1969 0,'0'0'0,"-21"0"15,42 0 32,0 0-47,0-22 0,22 22 16,-22 0-16,21 0 0,-21-21 0,22 0 16,-1 21-16,0 0 0,1-21 15,-22 21-15,21-21 0,1 21 0</inkml:trace>
  <inkml:trace contextRef="#ctx0" brushRef="#br0" timeOffset="11467.72">5630 1969 0,'-21'0'0,"42"0"0,-42-22 0,21 1 16,-21 0-16,21 0 15,0 0-15,0 0 0,0-1 16,0 1-16,21 21 0,0-21 16,0 21-16,1 0 15,-1 0-15,0 0 0,0 21 0,0-21 16,22 21-16,-22 1 0,0 20 16,0-21-16,0 21 0,0-20 0,-21 20 15,0-21-15,22 21 0,-22-20 0,0-1 16,0 21-16,0-21 15,0 0-15,0 1 0,0-1 0,-22 0 16,1-21 0,0 0-1,21-21-15,0 0 16,0-1-16,0 1 16,0 0-16,0-21 0,0 21 0,21-22 15,0 1-15,-21 21 0,22-22 0,-22 1 16,21 0-16,0 21 0,-21-22 15,21 22-15,0 0 0,0 0 0,1 0 16,-1 21 0,-21-22-16,21 22 0,0 0 15,-21 22 1,0-1-16</inkml:trace>
  <inkml:trace contextRef="#ctx0" brushRef="#br0" timeOffset="12039.4">6646 2011 0,'0'0'0,"21"-42"0,-21 20 0,0-20 16,22 21-16,-22-21 0,0 20 15,0-20-15,0 21 0,-22 0 0,22 0 16,-21 21-16,0 0 0,-21 0 16,21 0-16,-22 0 0,22 0 0,-21 21 15,21 0-15,-22 0 0,22 21 16,-21-20-16,21 20 0,-1 0 0,1 1 16,0-22-16,0 21 0,0 0 0,21-20 15,0 20-15,0-21 16,0 21-16,0-20 0,0-1 0,0 0 15,0 0-15,21 0 0,0-21 16,0 0-16,0 0 0,1 0 16,-1 0-16,0 0 0,0 0 0,0-21 15,22 21-15,-22-21 0,0 0 16,0 0-16,0-1 0,0 1 0,1 0 16,-22-21-16,21 21 0,0-22 0,-21 1 15,0 21-15,0-22 0,21 22 16,-21-21-16,0 21 0,0 0 0,0-1 15,0 44 17,-21-1-32,21 0 0,0 0 15,0 0-15,0 22 0,0-22 16,0 0-16,0 21 0,0-21 0,0 1 16,0-1-16,21 0 0,0 0 15,0 0-15,1-21 0,-1 0 16,0 21-16,21-21 0,-21 0 15,1 0-15,-1 0 0,0-21 16</inkml:trace>
  <inkml:trace contextRef="#ctx0" brushRef="#br0" timeOffset="13923.32">7281 1757 0,'0'0'0,"0"-85"31,0 64-31,-21 21 16,0 0-16,0 0 0,21 21 0,-21 0 16,-1 1-16,1-1 0,0 0 0,0 21 15,21-21-15,-21 22 0,0-22 16,-1 21-16,22 1 0,0-22 0,0 21 16,0-21-16,0 22 0,0-22 15,0 0-15,0 21 0,0-21 0,22 1 16,-1-1-16,0 0 15,21-21-15,-21 0 0,1 0 16,-1 0-16,21 0 0,-21 0 0,22 0 16,-22 0-16,0-21 0,21 0 0,-21-1 15,22 1-15,-22 0 0,21 0 16,-21-21-16,1-1 0,20 1 0,-21 0 16,0-22-16,0 22 0,1-22 15,-1 1-15,0-1 0,21 22 0,-42-22 16,21 1-16,1 21 0,-1-22 15,-21 22-15,0-1 0,0 1 0,0 0 16,0-1-16,0 22 0,0 0 16,0 42-1,-21 0-15,-1 22 16,1-1-16,0 0 0,0 22 16,0-1-16,0 1 0,-1-1 0,1 22 15,0-21-15,0-1 0,0 1 16,21-1-16,0 1 0,-21-22 0,21 0 15,0 1-15,0-1 0,0-21 0,0 21 16,21-20-16,0-1 0,21 0 16,-21-21-16,1 0 15,-1 0-15,0 0 0,21 0 0,-21-21 16,1 21-16,20-21 0,-21-1 0,21 1 16,-20 0-16,-1-21 0,0 21 15,21-22-15,-21 22 0,1-21 16,-1 21-16,0-22 0,-21 22 0,21 0 15,0 0-15,-21 0 0,21-1 0,-21 44 32,0-1-32,0 0 15,0 0-15,0 0 0,0 0 16,0 22-16,0-22 0,0 0 0,-21 21 16,21-20-16,0-1 0,0 0 0,0 0 15,0 0-15,0 0 0,0 1 16,21-1-16,1-21 0,-1 0 0,0 21 15,0-21-15,0 0 16,0 0-16,1 0 0,-1 0 16,0-21-16,0 0 0,0 21 0,0-22 15,1 1-15,-1 0 0,0-21 16,0 21-16,0-1 0,0-20 0,1 21 16,-1 0-16,0 0 0,0-1 0,-21 1 15,21 21-15,-21-21 16,21 21-16,-21 21 15,0 0-15,0 1 16,0-1-16,0 0 0,0 0 0,0 0 16,0 0-16,0 1 0,0-1 0,0 0 15,0 0-15,0 0 0,0 0 16,22-21-16,-1 0 16,0 22-16,0-22 0,0 0 15,0 0-15,1 0 16,-1 0-16,0-22 0,0 22 15,-21-21-15,0 0 0,0 0 0,0 0 16,0 0-16,0-22 0,0 22 16,0 0-16,0-21 0,0 20 0,-21-20 15,21 21-15,-21 0 0,0 0 16,-1-1-16,1 22 0,0-21 0,0 21 16,0 0-16,0 0 0,-1 0 15,1 0-15,42 0 31,1 0-31,20 0 16,-21 0-16,0 0 0,22 0 16,-22 0-16,21 0 0,-21 0 0,22 0 15,-1 0-15,0 0 0,-21 0 16,22 0-16,-22 0 0,21 0 0,-21 0 16,1 0-16,-1 21 0,0-21 0,0 22 15,-21-1-15,21 0 16,-21 0-16,0 0 0,0 0 15,0 1-15,0-1 0,0 0 0,0 0 16,0 0-16,-21 0 0,21 1 16,-21-1-16,0 0 0,21 0 0,0 0 15,0 0-15,-21-21 0,21 22 16,0-44 31,0 1-32,0 0-15,21 0 0,0 21 0,-21-42 16,21 20-16,0 1 16,0 0-16,1-21 0,-1 21 0,21-1 15,-21-20-15,0 21 0,22 0 0,-22 0 16,0-1-16,21 22 0,-20 0 16,-1-21-16,0 21 0,0 0 0,0 0 15,-21 21-15,21 1 0,1-1 16,-22 0-16,0 0 0,0 0 15,0 22-15,0-22 0,0 0 0,0 21 16,0-21-16,0 1 0,0-1 16,0 0-16,0 0 0,0 0 0,0 0 15,0 1-15,21-1 16,0-21-16,0 0 16,0 0-16,0 0 0,1 0 15,-1 0-15,0 0 0,0 0 0,21 0 16,-20-21-16,-1 21 0,21-22 0,-21 1 15,0 0-15,22 0 0,-22 0 16,0 0-16,0-22 0,0 22 0,1-21 16,-1 21-16,0-22 0,-21 1 15,0 21-15,0-22 0,0 22 0,0 0 16,0 0-16,-21 21 0,0 0 16,-1 0-16,1 0 0,0 0 15,21 21-15,-21 0 0,0 22 16,21-22-16,-21 0 0,21 21 0,0-21 15,0 1-15,0-1 0,0 0 16,0 0-16,0 0 0,0 0 0,0 1 16,21-1-16,-21 0 0,21 0 15,-21 0-15,0 0 0,0 1 16,0-1 0,-21-21-16,0 0 15,-1 0-15,1 0 0,0 0 16,0 0-16,0-21 0,0 21 15,-1-22-15,1 1 0,-21 0 16,21 0-16,0 0 0</inkml:trace>
  <inkml:trace contextRef="#ctx0" brushRef="#br0" timeOffset="14167.18">9207 1312 0,'0'0'0,"-21"0"0,0 0 15,0 0 79</inkml:trace>
  <inkml:trace contextRef="#ctx0" brushRef="#br0" timeOffset="14451.01">7281 1630 0,'0'0'0,"21"0"16,1 0-16,-1 0 16,0 0-16,21 0 0,1 0 15,-1 0-15,0 0 0,1 0 0,-1 0 16,21-21-16,-20 21 0,-1 0 15,0 0-15,1-21 0,-1 21 0,-21 0 16,22 0-16,-22 0 0,0 0 16,-21-22-16</inkml:trace>
  <inkml:trace contextRef="#ctx0" brushRef="#br0" timeOffset="15287.7">11430 1926 0,'-21'21'16,"42"-42"-16,-63 42 0,20-21 0,1 0 0,0 0 16,0 0-16,42 0 31,0 0-31,0 0 0,22 0 16,-1 0-16,22 0 15,-1 0-15,1 0 0,20 0 0,1 0 16,0 0-16,-1 0 0,1 0 0,21 0 15,-22 0-15,-20 0 0,21 0 16,-22 0-16,22 0 0,-22 0 0,1 0 16,-1 0-16,-20 0 0,-1 0 15,0 0-15,-21 0 0,1 0 0,-1 0 16,-42 0 15,-1 0-31,1 0 0,0 0 16,0 0-16,0 0 0,0 0 15,-22-21-15,22 21 0,0 0 16</inkml:trace>
  <inkml:trace contextRef="#ctx0" brushRef="#br0" timeOffset="15655.49">11430 2053 0,'0'0'0,"21"0"31,21 0-31,-20 0 16,20 0-16,0 0 0,1 0 0,20 0 15,1 0-15,-1 0 0,1 0 16,20 0-16,-20 0 0,20 0 0,1 0 15,-21 0-15,-1 0 0,22 0 16,-22 0-16,1 0 0,-1 0 0,1-21 16,-22 21-16,22 0 0,-22 0 0,0 0 15,1 0-15,-22 0 16,21 0-16,-21 0 0,0 0 0,1 0 16,-22-21-1,-22 21 1,22-21-16,-21 21 0,0-21 15,0 21-15,0-22 0</inkml:trace>
  <inkml:trace contextRef="#ctx0" brushRef="#br0" timeOffset="16155.2">12721 1588 0,'0'0'0,"-21"-22"31,21 44 1,0-1-32,0 0 15,21 0-15,0 0 16,0 0-16,1 1 0,-1-1 0,-21 0 16,21 0-16,21 0 0,-21 0 0,1-21 15,20 22-15,-21-1 0,21 0 16,1-21-16,-22 21 0,21-21 0,1 0 15,-1 0-15,0 21 0,-21-21 16,22 0-16,-22 0 0,21 0 16,-21 0-16,1 0 0,-1 0 0,0 0 15,-42 0 17,0 0-32,-1 21 15,-20-21-15,21 22 0,-21-22 0,-1 21 16,1 0-16,0 0 0,-1 0 0,1 22 15,0-1-15,-1-21 0,-20 21 16,20 1-16,1-1 0,0-21 0,21 22 16,-22-1-16,22 0 0,-21-21 0,21 22 15,-1-22-15,1 21 0,0-21 16,21 1-16,0-1 0,-21 0 16,42-21 15,0 0-31,0-21 0,1 0 15,-1-1-15,0 1 0</inkml:trace>
  <inkml:trace contextRef="#ctx0" brushRef="#br0" timeOffset="17583.59">14817 1609 0,'0'0'0,"-64"0"31,85 0 1,0 0-32,22 0 15,-22-21-15,21 21 0,1-22 0,-1 1 16,0 21-16,1-21 0,-1 0 16,0 0-16,1 0 0,-1-1 15,0 1-15,1-21 0,-22 21 0,21 0 16,-21-1-16,0-20 0,-21 21 15,0-21-15,0 20 0,0 1 0,0-21 16,0 21-16,0 0 0,-21 21 16,0-22-16,0 22 0,0 0 0,0 0 15,-1 0-15,1 22 0,0-1 16,0 21-16,0 0 0,21 1 16,0-1-16,-21 22 0,21-1 0,-22 1 15,22-1-15,0 1 0,-21-1 16,21 1-16,0-1 0,0 1 15,0-1-15,-21 1 0,0-1 0,21-21 16,-21 1-16,0 20 0,-1-20 16,1-1-16,21-21 0,-21 21 0,0 1 15,0-22-15,0 0 0,-1 0 16,1 0-16,0 1 0,0-22 0,0 0 16,0 0-16,-1 0 0,1 0 15,0-22-15,0 1 0,0 0 16,0 0-16,-1 0 0,1-22 0,0 22 15,0-21-15,0 0 0,-22 20 0,22-20 16,0 21-16,0-21 16,-21 20-16,20 1 0,1 0 0,0 0 15,0 21-15,0 0 0,0 0 16,21 21-16,0 0 0,0 0 16,0 22-16,0-22 0,0 0 0,0 21 15,21-20-15,0-1 0,0 21 16,0-21-16,22 0 0,-22 1 0,21-1 15,-21 0-15,22 0 0,-22-21 16,21 0-16,0 21 0,1-21 0,-1 0 16,22 0-16,-22 0 0,21-21 0,1 0 15,-22 0-15,22 0 0,-1-1 16,-20 1-16,-1 0 0,0 0 0,1-21 16,-22 20-16,0-20 0,0 21 15,0-21-15,0 20 0,-21-20 16,0 21-16,0 0 0,0 0 0,0-1 15,0 1-15,0 42 32,0 1-32,0-1 0,0 0 0,-21 0 15,0 21-15,21-20 0,-21 20 16,21-21-16,-21 0 0,21 22 0,-21-22 16,-1 0-16,22 0 0,0 0 15,-21 0-15,21 1 0,-21-1 0,21 0 16,0 0-16,0-42 47,0 0-47,21 0 15,0-1-15,-21 1 0,22-21 16,-1 21-16,0 0 0,0-22 0,0 22 16,0-21-16,22-1 0,-22 22 15,21-21-15,-21 21 0,22 0 0,-22-1 16,21 1-16,-21 21 0,1 0 0,-1 0 15,0 0-15,0 21 0,-21 1 16,21-1-16,-21 0 0,0 21 16,0-21-16,0 22 0,0-22 0,0 21 15,0-21-15,0 22 0,0-22 16,0 0-16,0 0 0,0 0 0,0 1 16,0-1-16,0 0 0,0 0 15,0 0-15,21-21 31,1 0-31,-1-21 16,0 0-16,0 0 0,-21 0 16,21-1-16,0 1 0,1 0 15,-1-21-15,0-1 0,0 1 16</inkml:trace>
  <inkml:trace contextRef="#ctx0" brushRef="#br0" timeOffset="17883.61">16362 1291 0,'0'0'16,"0"21"-16,0 22 0,-21-22 0,21 21 16,-22 22-16,1-22 0,21 22 0,-21-22 15,0 21-15,21 1 16,-21-1-16,0-20 0,-1 20 0,1 1 0,0-22 15,0 0-15,21 1 0,-21-1 16,0 0-16,21 1 0,0-22 16,0 21-16,0-21 0,0 1 0,0-1 15,0 0-15,0 0 0,0 0 16,21-21 0,0-21-16,0 0 15,-21 0-15,0 0 16</inkml:trace>
  <inkml:trace contextRef="#ctx0" brushRef="#br0" timeOffset="18099.48">15896 1990 0,'0'0'0,"0"21"15,21-21 1,0 0-16,1 0 0,20 0 15,-21 0-15,0 0 0,0 0 16,1 0-16,20 0 0,-21 0 0,21 0 16,-20 0-16,20 0 0,-21-21 15,0 21-15,0-21 0,1-1 0,-1 22 16,0 0-16,0-21 16</inkml:trace>
  <inkml:trace contextRef="#ctx0" brushRef="#br0" timeOffset="18499.77">16383 2138 0,'0'0'16,"0"21"-16,21-21 16,0 0-16,0 0 15,1 0-15,-1 0 0,0 0 16,0 0-16,0-21 0,22 21 0,-22 0 15,0-21-15,0 21 0,21-21 16,-20-1-16,-1 1 0,-21 0 16,21 21-16,-21-21 0,0 0 15,-21 0-15,0 21 16,-1 0-16,1 0 0,0 0 0,0 0 16,-21 0-16,20 21 0,-20 0 15,21 0-15,0 0 0,0 0 0,-1 22 16,1-22-16,0 0 0,21 0 15,0 22-15,0-22 0,0 0 0,0 0 16,0 0-16,0 0 0,0 1 16,0-1-16,21-21 0,0 21 15,1-21-15,-1 0 0,21 0 0,-21 0 16,0 0-16,1 0 0,20 0 0,-21 0 16,0 0-16,0-21 0,22 0 15,-22-1-15,0 1 0</inkml:trace>
  <inkml:trace contextRef="#ctx0" brushRef="#br0" timeOffset="18947.97">16912 2011 0,'0'0'0,"0"-21"31,0 0-31,21 21 16,0 0-1,1 0-15,-1 0 0,0 0 16,0 0-16,21 0 0,-20 0 15,-1 0-15,0 21 0,21-21 0,-21 21 16,1 0-16,-1 21 0,0-20 0,0-1 16,-21 0-16,0 21 0,0-21 15,0 1-15,0-1 0,0 0 0,0 0 16,-21 0-16,0 0 0,0 1 0,-1-22 16,1 21-16,0-21 0,0 0 15,0 0-15,0 0 0,21-21 31,0-1-31,0 1 16,0 0-16,0-21 0,21 21 16,0-1-16,0-20 0,0 21 15,0-21-15,1-1 0,20 22 0,-21-21 16,0 21-16,22-22 0,-22 22 16,0 0-16,21 0 0,-21 0 0,1-1 15,-1 22-15,0 0 0,0 0 0,0 0 16,0 0-16,1 0 15,-22 22-15,0-1 16,0 0-16,0 0 16,0 0-16,0 0 0,0 1 15,-22-1-15</inkml:trace>
  <inkml:trace contextRef="#ctx0" brushRef="#br0" timeOffset="20999.75">17526 2244 0,'0'0'0,"0"21"0,21-21 0,0 0 0,-21 21 15,21-21-15,1 0 0,-1 0 0,0 0 16,21 0-16,-21 0 0,1 0 16,20-21-16,0 21 0,-21-21 0,22 0 15,-1-1-15,0 1 0,-20 0 16,20 0-16,0 0 0,-21-22 0,22 1 16,-22 0-16,0-1 0,0 1 15,0 0-15,1-22 0,-22 22 16,0-22-16,21 1 0,-21 21 0,0-1 15,0-20-15,0 42 0,0-22 16,0 1-16,0 21 0,0 0 0,0-1 16,-21 22-16,-1 0 15,1 0-15,0 22 0,0-1 0,0 0 16,0 21-16,-1-21 0,1 43 16,0-22-16,0 22 0,0-1 0,21 1 15,-21 20-15,-1-20 0,1 21 16,21-22-16,0 22 0,-21-22 0,0 22 15,0 0-15,21-1 0,-21 1 16,21 0-16,-22-1 0,1 1 16,21 0-16,0-1 0,0 1 0,0 0 15,-21 20-15,21-20 0,-21 21 0,21-21 16,-21-1-16,21 1 0,-21 21 16,21-22-16,-22 1 0,1 0 0,21-1 15,-21 1-15,21 0 0,-21-22 0,21 1 16,0-1-16,0 1 0,0-22 0,0 0 15,0 1-15,0-1 16,0-21-16,21 0 0,0 1 0,0-22 16,1 0-16,-1 0 0,21 0 0,-21-22 0,22 1 15,-22 0-15,21-21 16,0 21-16,1-43 0,-1 22 0,0-22 16,22-20-16,-22 20 0,1-21 0,-22-20 15,21 20-15,-21 0 0,22-21 0,-43 22 16,0-22-16,0 21 0,0-21 15,0 22-15,-22-22 0,1 21 0,0 1 16,0 20-16,-21 1 0,-1-1 16,22 1-16,-21 20 0,-1 1 0,22 0 15,-21 20-15,0 1 0,20 0 16,-20 0-16,21 0 0,0 21 16,0 0-16,-1-21 0,22-1 31,22 1-16,-1 0-15,0 21 16,0-21-16,21 0 0,-20 21 16,-1-21-16,21-1 0,-21 1 0,22 0 15,-1 0-15,0-21 0,1 20 16,-1 1-16,0-21 0,1 21 0,-1 0 16,0-22-16,1 22 0,-1-21 15,0 21-15,-21-1 0,22 1 0,-22 0 16,0 0-16,0 21 0,0 0 0,1-21 15,-1 21-15,-21 21 32,0 0-17,-21 0-15,21 0 16,-22-21-16,22 22 16,-21-22-16,21 21 15,0 0 1,-21-21-16,0 0 15,0 0 17,0 0-32,-1 0 15,1 0 1,0 0-16,21 21 0,-21-21 16,0 21-16,0 0 0,-1-21 0,1 22 15,0-1-15,0 0 0,0 0 16,0 0-16,-1 0 0,22 1 0,0-1 15,0 0-15,0 0 16,22-21 0,-1 0-16,0 0 0,21 0 15,-21 0-15,1 0 16,-1 0-16,0-21 0,0 0 16,0 21-16,22-21 0,-22-1 15,0 1-15,0 0 0,0 0 0,0-21 16,1 20-16,-1 1 0,-21 0 15,21 0-15,-21 0 0,21 0 0,-21-1 16,0 44 0,0-1-1,0 0-15,-21 0 0,21 0 16,0 0-16,0 1 0,0-1 16,0 0-16,0 0 0,0 0 15,21 0-15,0-21 16,0 0-16,1 0 15,-1 0-15,0 0 0,0 0 16,0 0-16,0 0 0,1 0 16,-1-21-16,21 21 0,-21-21 0,0 0 15,1 0-15,-1 0 0,0-1 0,0-20 16,21 21-16,-20 0 0,-1 0 16,21-22-16,-21 22 0,0 21 0,1-21 15,-1 0-15,0 21 0,0 0 16,0 0-1,0 0 1,-21 21 0,22-21 15,-1 0 0,-21-21-15,0 0-1,0-1-15,0 1 16,-21 21 0,21-21-16,-22 21 0,1 0 0,0 0 15,0 0-15,0 21 16,0 0-16,-1 1 0,1-22 16,21 21-16,-21 0 0,0 0 15,21 0-15,0 0 0,-21 1 16,21-1-16,-21 0 0,21 0 0,0 0 15,0 0-15,0 1 0,0-1 16,0 0-16,21 0 0,0-21 0,0 21 16,0-21-16,22 0 0,-22 21 0,21-21 15,-21 0-15,22 0 0,-1 0 16,0 0-16,1 0 0,-22 0 0,21 0 16,0 0-16,1-21 0,-22 21 15,0-21-15,21 0 0,-20 21 0,-1-21 16,0 0-16,0-22 0,0 22 0,-21 0 15,21 0-15,-21-22 16,0 22-16,0 0 0,0 0 0,0 0 16,0 0-16,0-1 15,-21 22-15,0 0 0,0 0 16,0 22-16,0-1 16,21 0-16,0 0 0,-22 0 0,22 0 15,0 1-15,0 20 0,0-21 16,0 0-16,0 0 0,0 1 0,0-1 15,22 0-15,-1 0 0,0-21 16,0 21-16,0-21 16,0 0-16,1 0 0,-1 0 0,0 0 15,0 0-15,0 0 16,22 0-16,-22 0 0,0-21 0,0 21 16,0-21-16,-21 0 0,21 21 15,-21-21-15</inkml:trace>
  <inkml:trace contextRef="#ctx0" brushRef="#br0" timeOffset="21819.7">14563 2646 0,'-22'21'31,"44"-21"-15,20 0-16,-21 0 0,21 21 16,1-21-16,-1 0 0,22 0 15,-1 0-15,22 0 0,-1 21 0,22-21 16,0 0-16,0 0 0,21 22 0,0-22 16,0 0-16,0 21 15,21-21-15,0 0 0,22 0 0,-22 21 16,21-21-16,0 0 0,1 0 0,20 0 15,-20 0-15,20 0 0,-21 0 16,22 0-16,-1 0 0,-20 0 0,-1 0 16,-21 0-16,-21 0 0,0 0 15,0 0-15,-42 0 0,0 0 0,-1 0 16,-20 0-16,-22 0 0,0 0 16,1 0-16,-22 0 0,0 0 15,-42-21 1,0 21-1,0 0-15,-1 0 0,1 0 16,-21 0-16,21 0 0,-22-21 16,1 21-16,0 0 0,-1 0 0,1-22 15</inkml:trace>
  <inkml:trace contextRef="#ctx0" brushRef="#br0" timeOffset="22343.4">14605 2879 0,'-21'0'0,"42"0"0,-63 0 0,20 0 16,22 21-16,22-21 15,-1 0 1,21 0-16,0 0 0,1 0 16,-1 0-16,43 0 0,-22 0 0,22 0 15,21 0-15,0 0 0,21 0 16,0 0-16,0 0 0,21 0 0,21 0 15,-21 0-15,22 21 0,-22-21 0,21 0 16,-21 0-16,0 0 0,1 0 16,-1 0-16,0 0 0,-21 0 0,0 0 15,0 0-15,-21 0 0,0 0 0,-1 0 16,-20 0-16,0 0 0,-1 0 16,-20 0-16,-1 0 0,1-21 0,-1 21 15,-20 0-15,-1 0 16,0 0-16,-20 0 0,-1 0 0,0-21 15,0 21-15,-42 0 32,21-21-32,-21 21 15,0 0-15,-1 0 0,1-22 16,0 22-16,0 0 0</inkml:trace>
  <inkml:trace contextRef="#ctx0" brushRef="#br0" timeOffset="22496.31">18055 2942 0,'0'0'0,"-21"21"0</inkml:trace>
  <inkml:trace contextRef="#ctx0" brushRef="#br0" timeOffset="29955.34">14838 3154 0,'21'0'0,"-21"-21"31,-21 42 16,0-21-47,21 21 0,-22 0 15,1-21-15,0 21 16,0 1-16,0-1 0,0 21 0,-1-21 16,-20 0-16,0 1 0,-1 20 0,22-21 15,-42 0-15,20 22 0,1-22 16,-21 21-16,20-21 0,-20 0 0,-1 22 16,1-22-16,-1 21 0,1-21 0,-1 1 15,1 20-15,-22-21 0,22 0 16,-1 0-16,-21 22 0,22-22 0,-22 0 15,1 0-15,-1 0 0,0 1 0,1-1 16,-1 0-16,0-21 0,-21 21 16,22 0-16,-1-21 0,-21 21 0,22-21 15,-1 0-15,-21 0 0,21 22 16,-20-22-16,20 0 0,0 0 16,-21 0-16,22 0 0,-22 0 0,0 0 15,0 0-15,0-22 0,1 1 0,-1 21 16,0-21-16,-21 0 0,21 0 15,-21 21-15,0-21 0,0-1 0,0 1 16,0 0-16,21 0 0,-21 0 0,21 0 16,1-1-16,-1 1 0,0 0 15,0 0-15,0-21 0,0 20 0,22 1 16,-22-21-16,21 21 0,1-22 16,-1 22-16,0-21 0,22 0 0,-22-1 15,22 1-15,-1 0 0,1-1 16,-1 22-16,1-21 0,20-1 15,-20 1-15,-1 0 0,1 21 0,-1-22 16,22 22-16,0-21 0,-22 21 16,22-1-16,21 1 0,-22 0 0,22 0 15,0 0-15,0 0 0,0 21 16,-1-22-16,22 1 0,-21 21 16,21-21-1,-21 21-15,42 0 31,0 0-15,1 0-16,-1 21 0,0-21 16,0 0-16,0 0 0,0 0 15,1 21-15,-1-21 0</inkml:trace>
  <inkml:trace contextRef="#ctx0" brushRef="#br0" timeOffset="30591.98">7768 2752 0,'0'0'0,"0"-21"16,-21 21-1,21 21 32,21 0-47,0 0 16,0 0-16,1 0 15,-1 1-15,0-1 0,21 21 0,-21-21 16,1 0-16,20 22 0,0-22 0,1 21 16,-1-21-16,0 22 15,1-1-15,20 0 0,1 1 0,-1-1 0,1 0 16,-1 1-16,22-1 15,-1-21-15,22 22 0,-21-1 0,21-21 16,0 21-16,-1-20 0,1-1 0,21 0 16,0 21-16,0-21 0,0 1 15,21-1-15,1 0 0,-22 0 0,21 0 16,0 0-16,-21-21 0,21 22 16,0-1-16,-21-21 0,21 21 0,-21-21 15,0 0-15,22 21 0,-22-21 0,21 0 16,-21 0-16,0 0 0,0 0 15,0 0-15,-21 0 0,21 0 0,-22 0 16,1 0-16,-21-21 0,21 21 0,0-21 16,-22 0-16,1 21 15,0-22-15,-22 1 0,22 0 0,-22 21 16,1-21-16,20 0 0,-41 0 0,20-1 16,1 1-16,-1 0 0,-20 0 15,-1 21-15,0-21 0,1 0 0,-1 21 16,-21-22-16,21 22 0,-20 0 15,-1 0-15,-21-21 0,21 21 16,-21-21 0,-21 0-1,0 21-15,-1 0 16,1-21-16</inkml:trace>
  <inkml:trace contextRef="#ctx0" brushRef="#br0" timeOffset="31599.91">8594 2794 0,'0'0'0,"21"-21"15,-21 0 1,-21 21 47,-1 0-63,1 0 0,0 0 0,-21 0 15,-1 0-15,1 0 0,0 0 16,-22 0-16,1 0 0,-1 0 15,1 0-15,-1 21 0,-20-21 16,20 0-16,1 0 0,-22 0 0,21 0 16,1 0-16,-1 0 0,1 0 15,-1 0-15,22 0 0,0-21 0,-22 21 16,43 0-16,-21 0 0,-1-21 16,22 21-16,0-22 0,0 22 0,0 0 15,21-21-15,-21 21 16,21-21-1,0 42 32,0 0-47,0 1 16,0-1-16,21 21 0,-21-21 0,21 22 16,0-1-16,-21 0 0,21 1 15,0 20-15,1-21 0,-1 1 0,0 20 16,0-20-16,0-1 0,0 21 15,1-20-15,-22-1 0,21-21 0,0 22 16,-21-1-16,21-21 0,-21 0 0,0 0 16,0 1-16,21-1 0,-21 0 15,0 0-15,0 0 0,0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4T01:17:09.00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1397 550 0,'21'0'0,"0"0"32,0 0 46,-21-21-16,22 21-46,-22-21 0,0 0-1,0 0 1,-22 0-1,1 21 1,21-22-16,-21 22 0,0-21 16,21 0-16,-21 21 15,0 0-15,-1 0 16,1 0 0,0 0-1,0 0 1,0 0-16,0 0 15,-1 0-15,1 0 0,0 21 16,0-21-16,0 21 0,0-21 0,-1 22 16,1-22-16,0 21 0,0 0 15,0-21-15,0 21 16,21 0-16,-22 0 0,1-21 0,21 22 16,-21-1-16,21 0 0,-21 0 15,0 0-15,21 22 0,0-22 0,-21 21 16,-1-21-16,22 22 0,-21-22 15,21 21-15,0 0 0,-21 1 16,0-1-16,21-21 0,-21 22 16,21-1-16,0 0 0,0-21 15,0 22-15,0-1 0,0-21 0,0 0 16,0 22-16,0-22 0,0 0 16,0 0-16,21 0 0,0 1 0,0-1 15,0-21-15,1 21 0,20-21 16,-21 0-16,0 0 0,0 0 15,1 0-15,20 0 0,-21 0 0,0 0 16,22 0-16,-22 0 0,0-21 16,0 21-16,0-21 0,0 21 15,1-22-15,-1 22 0,0-21 0,0 0 16,0 21 0,-21-21-16,0 0 0,21 21 15,-21-21-15,22-1 16,-22 1-16</inkml:trace>
  <inkml:trace contextRef="#ctx0" brushRef="#br0" timeOffset="696.6">1714 1058 0,'0'-21'16,"-21"21"15,0 0-16,0 0 1,0 0 0,21 21-16,0 1 0,-21-22 15,-1 21-15,22 0 0,-21 0 16,21 0-16,0 0 0,-21 1 0,0-1 16,21 0-16,-21 0 0,21 0 15,0 0-15,-21 1 0,21 20 16,0-21-16,0 0 0,0 0 15,0 1-15,0-1 0,0 0 16,21-21-16,0 0 0,-21 21 16,21-21-16,0 21 0,0-21 15,1 0-15,-1 0 0,0 0 16,0 0-16,0 0 0,0 0 16,1-21-16,-1 21 0,0-21 15,0 0-15,0 0 0,0-1 16,1 22-16,-22-21 0,21 0 15,0-21-15,-21 21 0,0-1 0,0 1 16,21-21-16,-21 21 0,0 0 16,0-22-16,0 22 0,0 0 0,0 0 15,0 0-15,0-1 0,-21 1 16,0 21-16,21-21 0,-21 21 16,-1-21-16,1 21 0,0 0 0,0 0 15,0 0-15,0 0 0,-1 0 16,1 0-16,21 21 15,-21 0-15,0 0 16,21 1-16,0-1 16,0 0-16,0 0 15,21-21 1,0 0-16</inkml:trace>
  <inkml:trace contextRef="#ctx0" brushRef="#br0" timeOffset="3449.03">2328 1058 0,'0'-21'15,"-21"21"16,0 0-15,0 21-16,21 1 16,0-1-16,0 0 15,0 0-15,-21 0 0,21 0 0,0 22 16,-22-22-16,22 0 0,0 0 16,0 0-16,0 1 0,0 20 15,0-21-15,-21 0 0,21 0 16,0 1-16,0-1 0,-21-21 15,21 21-15,0 0 0,0-42 63,0 0-63,0 0 16,0-1-16,0 1 0,0 0 15,0 0-15,0 0 0,0-22 0,21 22 16,0 0-16,1-21 0,-1 21 15,0-1-15,0 1 0,0 0 0,0 0 16,1 0-16,-1 0 0,21-1 16,-21 22-16,0 0 0,1-21 15,-1 21-15,0 0 0,21 0 16,-21 21-16,1 1 0,-1-22 16,0 21-16,0 0 0,0 0 15,-21 0-15,21 0 0,-21 1 0,22-1 16,-22 0-16,0 0 0,21 0 15,-21 0-15,21 1 0,-21-1 16,0 0-16,21-21 16,-21 21-16,21-21 0,0 0 31,1 0-31,-1 0 16,0-21-1,-21 0-15,21 21 0,-21-21 0,0-1 16,21 1-16,0 0 0,1-21 15,-22 21-15,21-1 0,0-20 16,-21 21-16,21 0 0,0-22 0,-21 22 16,21 0-16,1 21 0,-22-21 15,21 0-15,0 21 0,0 0 0,0 0 16,0 0 0,-21 21-16,22 0 0,-1 0 15,-21 0 1,0 1-16,0-1 15,0-42 48,0-1-63,0 1 16,-21 0-16,-1 0 15,22 0-15,-21 21 0,21-21 16,0-1-16,-21 22 15,0 0-15,0 0 16,0 0 0,-1 0-1,22 22-15,0-1 0,-21 0 16,21 0-16,-21 0 0,21 22 16,0-22-16,0 0 0,0 0 0,0 21 15,0-20-15,-21-1 0,21 0 16,0 0-16,0 0 0,0 0 0,0 1 15,0-1-15,0 0 0,0 0 16,0 0-16,21 0 0,-21 1 16,21-22-16,-21 21 15,21-21-15,1 0 0,-1 0 16,0 0-16,0 0 16,0 0-16,0 0 0,1 0 0,-1-21 15,0-1-15,21 22 0,-21-21 16,1 0-16,-1 0 0,0 0 0,0 0 15,0-1-15,-21 1 0,21 0 16,1 0-16,-1-21 0,-21 20 0,0 1 16,21 0-16,0 0 0,-21 0 15,0 0-15,0-1 0,0 1 16,-21 21 0,0 21-1,0 1 1,21-1-1,0 0-15,0 0 16,21-21 15,0 0-31,0 0 16,0 0-16,0-21 16,1 0-1,-1 21-15,0-21 16,-21-1-16,21 1 15,0 21 1,-21-21-16,0 42 31,0 0-15,0 1-16,-21-1 16,0 0-16,21 0 0,0 0 15,-21 0-15,21 1 0,-21-1 16,21 0-16,0 0 0,-22 0 0,22 0 15,0 1-15,0-1 0,0 0 16,0 0-16,0 0 0,22 0 16,-1-21-16,0 0 15,0 0-15,0 0 0,0 0 0,1 0 16,-1 0-16,0 0 0,0 0 16,0 0-16,0 0 0,1 0 15,20 0-15,-21-21 0,0 21 16,0-21-16,1 21 0,-1-21 0,0 0 15,0 0-15,0-1 16,-21 1-16,21 0 0,-21 0 16,22 0-16,-22 0 0,0-1 15,0 1-15,0 0 0,0 0 16,0 0 0,-22 21 15,1 21-16,0 0-15,21 0 16,-21-21-16,21 21 0,0 1 0,0-1 16,0 0-16,0 0 0,0 0 15,0 0-15,0 1 0,0-1 16,0 0-16,0 0 0,0 0 16,0 0-16,21-21 15,0 0-15,0 0 16,1 0-16,-1 0 0,0 0 15,0 0-15,0 0 0,0 0 16,1-21-16,-1 21 0,0-21 16,0 0-16,0 0 0,0 0 15,1-1-15,-22 1 0,21-21 16,0 0-16,0 20 0,0-20 0,0 0 16,1-1-16,-1 1 0,0-21 15,0 20-15,0 1 0,0 0 0,1 20 16,-22-20-16,0 21 0,21-21 15,-21 20-15,0 1 0,0 0 0,0 0 16,0 0-16,0 0 0,0-1 16,0 1-16,-21 42 47,21 1-47,-22-1 0,22 0 15,0 0-15,0 21 0,-21-20 0,0 20 16,21 0-16,-21 1 0,21-1 15,-21 0-15,0 1 0,21-22 0,0 21 16,-22 0-16,22 1 0,-21-1 16,21-21-16,0 22 0,0-22 0,0 0 15,0 0-15,0 21 0,0-20 16,0-1-16,0 0 0,0 0 16,21 0-16,1 0 15,-1-21-15,0 0 0,0 0 16,0 0-16,0 0 0,1 0 15,-1 0-15,0 0 0,0 0 16,0 0-16,22 0 0,-22 0 0,0-21 16,0 0-16,0 21 0,0-21 15,1 21-15,-1-21 0,-21 0 0,21-1 16,0 1-16,0 0 0,0 0 16,1 0-16,-1 0 0,-21-1 0,0 1 15,21 0-15,-21 0 0,21 0 16,-21 0-16,0-1 15,-21 22 1,0 0 0,0 0-16,21 22 0,-22-1 15,1 0-15,21 0 0,-21 0 16,21 0-16,0 1 0,0-1 16,-21 0-16,21 0 0,0 0 15,0 0-15,0 1 0,0-1 16,0 0-16,21-21 15,0 0-15,0 21 0,1-21 0,-1 0 16,0 0-16,0 0 0,0 0 16,22 0-16,-22 0 0,0 0 0,0 0 15,0 0-15,0 0 0,1-21 16,-1 0-16,0 21 0</inkml:trace>
  <inkml:trace contextRef="#ctx0" brushRef="#br0" timeOffset="3780.84">4276 847 0,'42'0'0,"-84"0"0,317-21 16,-212-1-1,-20 22-15,20 0 0,-21 0 0,22-21 16,-22 21-16,1 0 0,-1 0 15,-21-21-15,0 21 0,0 0 0,1 0 16,-22-21-16,21 21 16</inkml:trace>
  <inkml:trace contextRef="#ctx0" brushRef="#br0" timeOffset="5708.84">6011 1016 0,'0'0'0,"0"-21"0,0 0 16,0 0-16,0-1 0,0 1 15,0 0-15,0 0 16,0 0-16,0 0 0,0 42 31,0 0-15,0 0-16,0 21 0,0-20 16,0 20-16,0 0 0,0-21 0,0 22 15,0-1-15,0-21 16,0 22-16,-21-22 0,21 21 0,0-21 15,-21 0-15,21 1 0,0-1 16,0 0-16,0 0 16,0-42 15,0 0-15,0 0-16,0-1 15,0-20-15,0 21 0,21 0 0,-21-22 16,21 22-16,-21-21 0,21 21 15,1-22-15,-22 1 0,21 21 0,0-21 16,-21 20-16,21 1 16,0 0-16,0 0 0,1 21 0,-1 0 15,0 0-15,0 0 16,-21 21-16,21 21 0,0-20 0,-21-1 16,0 21-16,22 0 0,-22-20 15,0 20-15,0 0 0,0-21 0,0 22 16,0-22-16,0 0 0,0 0 15,0 0-15,0 1 0,0-1 0,0 0 16,0 0-16,-22-21 16,1 0 15,21-21-15,0 0-16,0 0 0,0-1 15,21-20-15,1 21 0,-1-21 16,0-1-16,0 22 0,0-21 0,22-1 15,-22 1-15,21 0 0,0 21 16,1-22-16,-22 22 0,21 0 16,1 0-16,-22 21 0,0 0 0,21 0 15,-21 0-15,1 21 0,-1 0 16,-21 0-16,0 0 0,21 22 16,-21-22-16,0 21 0,0 1 0,0-22 15,0 21-15,0-21 0,0 22 0,-21-22 16,0 0-16,21 0 0,-22 0 15,22 0-15,-21 1 0,21-1 16,0 0-16,-21-21 0,21 21 16,0-42 15,21 0-15</inkml:trace>
  <inkml:trace contextRef="#ctx0" brushRef="#br0" timeOffset="6120.6">6964 1207 0,'21'0'16,"0"0"-1,0 0-15,0 0 16,1-22-16,-1 22 0,21-21 0,-21 0 15,0 0-15,1 0 0,-1 0 16,0-1-16,0 1 0,0 0 0,-21 0 16,21 0-16,-21 0 0,0-1 15,0 1-15,-21 21 0,0 0 16,0 0-16,0 0 16,0 0-16,-22 0 0,22 21 0,0 1 15,-21-1-15,20 0 0,1 21 16,-21-21-16,21 22 0,0-22 0,21 21 15,-22 1-15,22-1 16,0-21-16,0 0 0,0 22 0,0-22 16,22 0-16,-1-21 0,0 21 15,-21 0-15,21 0 0,0-21 0,0 0 16,1 22-16,-1-22 0,0 0 0,0 0 16,0 0-16,0 0 0,1 0 15,-1-22-15,0 1 0,0 21 0,0-21 16,0 0-16</inkml:trace>
  <inkml:trace contextRef="#ctx0" brushRef="#br0" timeOffset="6441.42">7683 529 0,'0'0'0,"0"-21"0,0 0 16,-21 21-1,0 21-15,21 0 16,0 0-16,0 1 0,0-1 0,0 21 16,-21 0-16,21 1 0,-21-1 15,21 22-15,0-22 0,0 21 16,-21-20-16,21-1 0,-22 0 0,1 1 16,21-1-16,0 0 0,0 1 15,-21-22-15,21 0 0,0 21 0,-21-20 16,21-1-16,0 0 0,0 0 15,0 0 1,21-21 15,-21-21-31,21 0 0,0 0 16,1 0-16</inkml:trace>
  <inkml:trace contextRef="#ctx0" brushRef="#br0" timeOffset="7000.1">8022 529 0,'0'-21'31,"0"42"-31,-21 0 16,21 1-16,-21-1 0,21 21 15,0 0-15,0 1 0,-21-1 16,21 0-16,-22 1 0,1 20 0,21-20 15,-21 20-15,21-21 0,-21 1 16,21-1-16,-21 0 0,21 1 0,0-1 16,-21-21-16,21 0 0,-22 22 15,22-22-15,0 0 0,0 0 0,0 0 16,0 1 0,0-44 15,0 1-31,0 0 15,0 0-15,0 0 0,0 0 16,0-1-16,0-20 0,0 21 0,22 0 16,-1-22-16,0 22 0,0-21 0,0 21 15,0 0-15,1-1 0,-1 1 16,0 0-16,21 0 0,-21 21 16,1 0-16,-1 0 0,0 0 0,0 0 15,0 0-15,0 21 0,1 0 16,-1 0-16,-21 1 0,0-1 0,21 21 15,-21-21-15,0 0 0,0 22 16,0-22-16,0 0 0,0 0 0,-21 0 16,21 1-16,-21-1 0,-1 0 15,22 0-15,-21 0 16,0-21-16,21 21 0,0-42 47,21 21-47,0-21 15</inkml:trace>
  <inkml:trace contextRef="#ctx0" brushRef="#br0" timeOffset="7444.85">8572 1122 0,'0'0'0,"0"-21"0,0 0 31,-21 21-31,0 0 0,0 0 16,0 0-16,21 21 0,-21-21 16,-1 21-16,22 0 0,0 0 0,-21 0 15,0 22-15,21-22 0,-21 0 16,21 0-16,0 0 0,0 22 0,0-22 16,0 0-16,0 0 0,0 0 15,0 1-15,0-1 16,21-21-16,0 0 0,0 0 0,1 0 15,-1 0-15,0 0 0,0 0 16,0 0-16,0 0 0,1-21 16,20-1-16,-21 1 0,0 0 0,0 21 15,1-42-15,-22 21 0,21-1 16,-21-20-16,21 21 0,-21 0 0,0-22 16,0 22-16,0-21 0,0 21 15,-21 0-15,0 21 0,-1-22 0,1 22 16,0-21-16,0 21 0,0 0 15,0 0-15,-1 0 0,1 0 0,0 21 16,21 1-16,-21-1 0,21 0 16,0 0-16,0 0 0,0 0 15,0 1-15,21-1 16</inkml:trace>
  <inkml:trace contextRef="#ctx0" brushRef="#br0" timeOffset="8144.45">9377 1058 0,'0'0'0,"-43"-21"15,22 21 1,0-21-16,0 21 0,0 0 15,0 0-15,-1 0 0,1 0 16,0 21-16,0 0 0,0 1 0,0-1 16,-1-21-16,1 42 0,0-21 15,0 0-15,0 1 0,21-1 0,0 0 16,0 21-16,0-21 0,0 1 0,0-1 16,0 0-16,0 0 0,0 0 15,0 0-15,21-21 0,0 22 0,0-22 16,0 0-16,1 0 0,-1 0 15,0 0-15,0 0 0,0 0 0,0 0 16,1 0-16,-1 0 0,0-22 0,0 1 16,0 0-16,0 0 15,1 0-15,-22 0 0,21-1 0,0-20 16,0 21-16,-21-21 0,21-1 16,0 1-16,1-22 0,-22 22 0,21-21 15,0-1-15,-21 1 0,0 20 16,21-20-16,-21 20 0,0-20 0,21 21 15,-21-1-15,0 22 0,0-21 16,0 21-16,0-1 0,0 1 0,0 0 16,0 42-1,-21-21-15,21 21 16,-21 22-16,21-22 0,0 21 16,-21 1-16,0-1 0,21 21 15,-22-20-15,1 20 0,21 1 0,0-1 16,-21-20-16,21 20 0,-21-21 15,21 22-15,-21-22 0,21 1 0,0-1 16,0-21-16,0 21 0,0-20 16,0 20-16,0-21 0,0 0 0,0 0 15,21-21-15,-21 22 0,21-22 16,0 0-16,0 21 0,1-21 0,-1 0 16,0 0-16,0 0 0,0 0 0,0 0 15,22-21-15,-22 21 16,0-22-16,21 1 0,-20 0 0,-1 0 0,0 0 15,0 0-15,0-1 0,0 1 16</inkml:trace>
  <inkml:trace contextRef="#ctx0" brushRef="#br0" timeOffset="8476.26">7493 826 0,'0'0'0,"21"0"15,21 0-15,1 0 0,-1 0 0,0 0 16,-20-22-16,20 22 0,21 0 16,-20 0-16,-22-21 0,21 21 0,1 0 15,-1 0-15,-21 0 0,0-21 16,0 21-16,1 0 0,-1 0 16</inkml:trace>
  <inkml:trace contextRef="#ctx0" brushRef="#br0" timeOffset="9323.77">1291 2540 0,'0'0'0,"-21"0"31,42 0-16,0 0-15,0 0 16,22 21-16,-22-21 0,21 0 0,1 0 16,20 0-16,-21 0 0,22 0 15,-1 0-15,-20 0 0,20 0 0,1 0 16,-22 0-16,22 0 0,-1 0 16,1-21-16,-1 21 0,-21 0 0,22 0 15,-22 0-15,1-21 0,-22 21 16,21 0-16,-21 0 0,0 0 15,-42 0 17,0 0-32,0 0 15,0 0-15,0 0 0,-1 0 0,1 0 16,0 0-16,-21 0 0</inkml:trace>
  <inkml:trace contextRef="#ctx0" brushRef="#br0" timeOffset="9704.54">1439 2561 0,'0'0'15,"21"0"1,1 0-16,-1 0 0,21 0 0,-21 0 16,22 0-16,20 0 0,-21 21 15,1-21-15,20 0 0,-20 0 0,20 0 16,-21 0-16,22 0 0,-22 0 16,22 0-16,-22 0 0,0 0 15,1 0-15,-1 0 0,0 0 0,-20 0 16,-1 0-16,0 0 0,0 0 15,0 0-15,-42 0 63,0 0-63,21-21 0,-21 21 16</inkml:trace>
  <inkml:trace contextRef="#ctx0" brushRef="#br0" timeOffset="10164.29">2222 2265 0,'0'0'0,"-21"0"31,21 21-15,21 0-1,1-21-15,-1 21 0,0-21 16,21 22-16,-21-22 0,22 0 0,-1 21 16,0-21-16,1 0 0,-1 21 15,0-21-15,1 0 0,-1 0 0,-21 0 16,22 0-16,-22 0 16,21 0-16,-21 0 0,0 0 0,1 21 15,-1-21-15,-21 21 16,0 0-16,0 1 15,-43-1-15,22-21 16,0 21-16,-21 21 0,21-21 0,-22 1 16,1-1-16,0 21 0,-1-21 15,1 0-15,0 22 0,-1-22 0,22 0 16,-21 0-16,21 0 0,-1 1 16,1-22-16,0 21 0,0 0 0,0-21 15,21 21-15,-21-21 16,21 21-1,21-21 1,0-21 0,0 21-16</inkml:trace>
  <inkml:trace contextRef="#ctx0" brushRef="#br0" timeOffset="12260.31">5059 2879 0,'0'0'0,"21"0"16,-21-21-16,21-1 0,0 22 15,-21-21-15,0 0 16,0 0-16,0 0 16,0 0-16,0-1 0,0 1 0,0 0 15,-21 0-15,0 0 0,0 0 16,0-1-16,21 1 0,-22 0 0,-20 0 16,21 0-16,0 21 0,0-21 0,-1 21 15,-20 0-15,21 0 0,0 0 16,-22 0-16,22 0 0,-21 0 0,21 21 15,-22 0-15,22 0 0,0 0 16,-21 22-16,21-22 0,-1 21 16,22 0-16,-21 1 0,21-22 15,-21 21-15,21 1 0,0-1 0,0-21 16,0 21-16,0-20 0,0 20 16,0-21-16,21 0 0,0-21 0,1 21 15,-22 1-15,21-22 0,21 0 0,-21 0 16,0 0-16,1 0 0,-1 0 15,21 0-15,-21-22 0,22 1 0,-22 0 16,21 0-16,-21 0 0,22 0 16,-22-1-16,21-20 0,-21 21 0,0-21 15,1-1-15,-1 1 0,0 21 0,0-22 16,-21 1-16,0 21 16,0-21-16,0 20 0,0 1 0,0 0 15,0 42 16,-21 0-31,21 1 0,0-1 16,0 0-16,0 21 0,0-21 0,0 1 16,0 20-16,0-21 0,0 0 15,0 0-15,0 22 0,0-22 0,0 0 16,21-21-16,0 21 0,0 0 0,1-21 16,-1 0-16,0 22 0,0-22 15,0 0-15,22 0 0,-22 0 0,0 0 16,21-22-16,-21 22 15,1-21-15,20 0 0,-21 21 0,0-21 16,-21 0-16,21 0 0,-21-1 0,22-20 16,-22 21-16,0 0 0,0 0 15,0-1-15,0 1 0,0 0 16,-22 21 0,22 21-1,-21-21-15,21 21 0,0 1 16,-21-1-16,0 0 0,21 0 0,-21 21 15,21-20-15,0-1 0,-21 0 16,21 0-16,-22 0 0,22 0 0,0 1 16,0-1-16,0 0 15,22-21 17,-1 0-17,0-21-15,0 0 0,-21-1 0,21 1 16,0 0-16,1 0 0,-1 0 15,0 0-15,0-22 0,0 22 0,0 0 16,1 0-16,-1 0 0,0-1 0,0 1 16,0 21-1,0 21-15,-21 1 16,0-1-16,0 0 0,0 0 16,0 0-16,0 0 0,0 1 15,0-1-15,0 0 0,0 0 0,0 0 16,22 0-16,-22 1 15,21-22-15,0 0 0,0 21 0,0-21 16,0 0-16,1 0 0,-1 0 0,0 0 16,0 0-16,21 0 0,-20 0 15,-1-21-15,0 21 0,21-22 0,-21 1 16,1 0-16,-1 21 0,0-21 16,-21 0-16,21 0 0,-21-1 15,21-20-15,-21 21 0,0 0 0,0 0 0,0-1 16,21 1-16,-21 0 15,0 42 17,0 0-32,0 1 0,0-1 15,-21 0-15,21 0 0,0 21 0,0-20 16,0 83 0,21-83-1,1-1-15,-1-21 0,0 0 16,21 21-16,-21-21 0,1 0 0,20 0 15,-21 0-15,0 0 0,22 0 16,-22-21-16,21 21 0,-21-21 0,0-1 16,1 1-16,-1 0 0,0 0 15,0 0-15,0 0 0,-21-1 16,0 1-16,21 0 0,-21-21 0,0 21 16,22-1-16,-22 1 0,0 0 15,0 0 1,0 42-1,0 0 1,-22 0-16,22 1 0,-21 20 16,21-21-16,-21 0 0,21 22 15,0-22-15,-21 21 0,0-21 16,21 22-16,-21-1 0,21 0 0,0 1 0,-22-1 16,22 21-16,0 1 0,-21-22 15,21 22-15,0-1 0,0 1 16,0-1-16,0 1 0,0-1 0,0 1 15,-21-1-15,21 1 0,-21-1 16,21 1-16,-21-1 0,21 1 0,0-1 16,-21 1-16,21-22 0,-22 22 0,1-22 15,21 0-15,-21 1 0,0-22 0,0 0 16,0 21-16,-1-42 0,1 21 16,0 1-16,0-22 0,0 0 0,0 0 15,-1 0-15,1-22 0,0 1 0,0 0 16,0-21-16,0 21 15,21-22-15,-22 1 0,22-22 0,0 1 16,0-1-16,0 1 0,0-22 0,0 22 16,0-22-16,0 0 0,22 1 15,-1 20-15,0-20 0,0-1 0,0 21 16,0 1-16,22-1 0,-22 1 0,21 21 16,-21-1-16,22 1 0,-1 0 15,-21 20-15,22-20 0,-1 21 0,-21 0 16,21 0-16,-20-1 0,-1 1 15,0 0-15,0 0 0</inkml:trace>
  <inkml:trace contextRef="#ctx0" brushRef="#br0" timeOffset="15247.95">7768 2625 0,'0'0'0,"-21"-21"15,21-22 1,0 22-16,0 42 47,0 0-47,0 22 0,0-22 15,0 21-15,0-21 0,0 1 16,0 20-16,0-21 0,0 21 0,0-20 16,0-1-16,0 21 0,0-21 0,0 0 15,-21 1-15,21-1 16,0-42 15,0-1-15,0 1-16,0 0 0,0-21 15,0 21-15,0-1 16,0-20-16,21 21 0,0-21 0,0-1 16,0 22-16,1-21 0,-22 21 0,21-1 15,0 1-15,0 0 0,0 0 16,0 0-16,1 21 0,-1 0 0,0 0 15,0 21-15,-21 0 16,21 0-16,-21 0 0,0 1 0,21-1 16,1 0-16,-22 0 0,21 0 15,-21 22-15,0-22 0,0 0 16,21 0-16,-21 0 0,0 0 0,21-21 0,-21 22 16,0-1-16,0 0 15,0-42 16,0 0-15,21-1-16,-21 1 0,21 0 16,-21 0-16,22-21 0,-1 20 15,-21 1-15,21-21 0,0 21 0,-21-22 16,21 22-16,0 0 0,1 0 0,-22 0 16,21 21-16,-21-21 15,21 21-15,-21 21 16,0 0-16,21 0 15,-21 0-15,0 0 0,21 1 0,-21-1 16,0 0-16,0 0 0,0 0 0,0 0 16,0 22-16,0-22 0,0 0 15,21 0-15,-21 0 0,22 1 0,-22-1 16,0 0-16,21-21 16,0 0-16,0 21 0,0-21 0,0 0 15,1 0-15,-1 0 0,0 0 0,0 0 16,21 0-16,-20-21 0,20 21 15,-21-21-15,21 0 0,1-1 0,-22 1 16,21 0-16,-21 0 16,22 0-16,-22-22 0,0 22 0,-21-21 15,21 21-15,-21-22 0,21 22 0,-21-21 16,0 21-16,0 0 0,0-1 16,0 1-16,0 0 0,0 0 0,-21 21 15,0 0-15,0 0 16,0 0-16,0 0 0,-1 21 15,1 0-15,21 0 0,0 1 0,-21 20 16,0-21-16,21 21 0,0 1 16,0-22-16,0 21 0,0 1 0,0-22 15,0 21-15,0-21 0,0 0 16,21 1-16,0-1 0,0 0 0,1-21 16,-1 21-16,0-21 0,0 0 15,21 0-15,-20 0 0,20 0 16,-21 0-16,21 0 0,-20-21 0,20 21 15,-21-21-15,21 0 0,-20-1 0,20 1 16,-21 0-16,0-21 0,0 21 16,1-22-16,20 1 0,-21 0 0,0-1 15,0 1-15,1-22 0,-1 22 16,0 0-16,-21-1 0,21 1 0,0 0 16,0 21-16,-21-22 0,0 22 0,0 0 15,0 0-15,0 0 16,-21 21-1,21 21-15,0 0 16,-21 0-16,0 0 0,21 0 16,0 22-16,0-1 0,-21-21 0,21 22 15,0-1-15,0 0 0,0 1 16,0-1-16,0 0 0,0-21 0,0 22 16,0-22-16,0 0 0,0 0 0,21 0 15,-21 1-15,21-1 0,0-21 16,0 0-16,1 0 0,20 0 0,-21 0 15,0 0-15,22 0 0,-22 0 16,21-21-16,-21-1 0,22 1 0,-22 0 16,0-21-16,21 21 0,-21-22 15,1 1-15,-1 0 0,-21-1 16,21 1-16,-21 0 0,21-1 0,-21 1 16,0 21-16,0-22 0,0 1 0,0 21 15,0 0-15,0 0 0,0-1 16,0 44-1,-21-22 1,21 21-16,0 0 0,-21 0 0,21 21 16,0-20-16,0 20 0,0 0 15,0-21-15,0 22 0,0-1 16,0 0-16,0-20 0,0 20 0,-21 0 16,21-21-16,0 1 0,0-1 15,-22 21-15,22-21 0,0 0 16,0 1-16,0-44 31,0 1-15,22 0-16,-1 0 0,-21 0 15,21 0-15,0-1 0,-21-20 16,21 21-16,0 0 0,-21 0 0,22-1 16,-1 1-16,-21 0 15,21 21-15,0 0 16,-21 21-16,0 0 15,0 1-15,0-1 16,0 0-16,0 0 0,0 0 0,0 0 16,0 1-16,0-1 0,0 0 15,0 0-15,21 0 0,-21 0 0,21-21 16,-21 22-16,22-22 0,-1 0 16,0 0-16,0 0 0,0 0 15,0 0-15,22 0 0,-22 0 0,0 0 16,0 0-16,0-22 0,1 1 15,-1 21-15,0-21 0,0 0 0,0 0 16,-21-22-16,21 22 0,-21 0 16,22 0-16,-22-21 0,0 20 15,0 1-15,0 0 0,0 0 0,0 0 16,0 42 15,0 0-31,0 0 16,0 0-16,-22 1 0,22-1 0,0 0 15,0 0-15,0 0 0,0 0 16,0 1-16,0-1 0,0 0 0,0 0 16,22 0-16,-1-21 15,0 21-15,0-21 0,0 0 16,0 0-16,1 0 16,-1 0-16,0 0 0,0-21 0,0 21 15,-21-21-15,21 21 0,-21-21 16,0 0-16,0 0 0,0-1 15,0-20-15,0 21 0,0 0 16,0 0-16,-21-22 0,0 22 0,0 0 16,21 0-16,-21 0 0,0-1 15,-1 22-15,1-21 0,0 21 16,42 0 31,0 0-47,1 0 0,-1 0 0,0 0 15,0 0-15,21 0 0,-20 0 16,20 0-16,0 0 0,22 0 0,-22 0 16,0 0-16,1 0 0,-1 0 15,0 0-15,1-21 0,-1 21 0,-21-21 16,0 21-16,1 0 0,-1 0 0,0-21 16,-42 21 15,0 0-31,-1 0 0,1 0 15,0 21-15,0 0 16,0-21-16,21 21 0,-21 0 16,-1 1-16,1-1 0,0 0 15,0 0-15,0 21 0,21-20 0,-21-1 16,21 0-16,-22 21 0,22-21 0,0 1 16,0-1-16,0 0 0,0 0 15,0 0-15,22-21 0,-1 0 16,-21 21-16,21-21 0,0 0 0,0 0 15,0 0-15,1 0 0,-1 0 16,-21-21-16,21 21 0,0-21 0,0 0 16,0 0-16,1 0 0,-22-1 15,21-20-15,0 21 0,-21-21 16,21-1-16,0 22 0,-21-21 0,0-1 16,21 1-16,1 0 0,-22-1 15,21 1-15,-21 0 0,0-1 0,21 1 16,-21 0-16,21 21 0,-21-22 15,0 22-15,0 0 0,0 0 0,0 0 16,0-1-16,0 44 31,0-1-31,-21 0 0,21 0 16,-21 0-16,21 0 0,0 22 16,-21-1-16,21-21 0,0 22 0,0-1 15,0 0-15,0 1 0,0-1 16,0 0-16,-22 1 0,22-1 15,0 0-15,0-21 0,0 22 0,0-22 16,0 21-16,0-21 0,0 1 16,22-1-16,-1 0 0,-21 0 0,21-21 15,0 0-15,0 21 0,22-21 0,-22 0 16,0 0-16,0 0 0,21 0 16,-20 0-16,-1-21 0,0 0 0,0 21 15,0-21-15,0 0 0,-21-1 0,0 1 16,22 0-16,-22-21 0</inkml:trace>
  <inkml:trace contextRef="#ctx0" brushRef="#br0" timeOffset="16357.01">13271 2328 0,'0'0'0,"22"-84"32,-1 63-32,-21-1 0,0 1 15,0 42 16,0 1-31,-21-1 0,-1 21 16,22-21-16,-21 22 0,0-1 16,0 0-16,21 1 0,-21-1 0,0 0 15,-1-21-15,1 22 0,21-1 16,0-21-16,-21 0 0,21 1 0,0-1 16,0 0-16,0 0 0,21-21 31,0 0-31,1 0 15,-1 0-15,0 0 16,-21-21-16,21 0 0,0 0 0,0-1 16,-21 1-16,22 0 0,-22 0 0,21 0 15,0 0-15,-21-22 0,0 22 16,0-21-16,21 21 0,-21-22 0,21 22 16,-21 0-16,0 0 15,0 42 48,0 0-32,-21-21 0,0 0-31,0 0 0</inkml:trace>
  <inkml:trace contextRef="#ctx0" brushRef="#br0" timeOffset="16920.18">9652 2371 0,'0'0'0,"-21"0"0,21 21 16,21-21 15,0 0-15,0 0-16,0 0 0,1 0 0,-1 0 15,0 0-15,21 0 0,-21 0 16,1 0-16,20 0 0,-21 0 0,0 0 15,0 0-15,1 0 0,-1 0 16,0 0-16,-42 21 16</inkml:trace>
  <inkml:trace contextRef="#ctx0" brushRef="#br0" timeOffset="17069.18">9610 2434 0,'0'0'0,"-22"0"0,-62 0 31,105 0 1,0 0-32,21 0 0,-20 0 15,20-21-15,0 21 0,1-21 16,-1 21-16</inkml:trace>
  <inkml:trace contextRef="#ctx0" brushRef="#br0" timeOffset="19876.02">13377 2434 0,'0'21'31,"0"1"-15,0-1-16,-21 0 0,21 0 15,0 0-15,0 22 0,0-22 16,0 0-16,0 0 0,0 0 0,0 0 15,0 1-15,0-1 16,0 0-16,21-21 0,0 21 16,1-21-16,-1 0 0,0 0 15,0 0-15,0 0 16,0 0-16,1-21 0,-1 0 0,0 0 16,0-1-16,0 1 15,0 0-15,1-21 0,-22 21 16,21-1-16,0-20 0,-21 0 0,21-1 15,-21 22-15,21-21 0,-21 0 16,21 20-16,-21-20 0,22 21 0,-22-21 16,21 20-16,-21 1 0,-21 42 47,-1 1-47,1-1 0,21 0 15,0 0-15,0 21 0,-21-20 16,21 20-16,-21 0 0,21-21 0,-21 22 15,21-22-15,0 21 0,0-21 16,0 1-16,0-1 0,0 21 0,0-21 16,21 0-16,0-21 15,0 0-15,0 22 0,1-22 0,-1 0 16,0 0-16,0 0 0,0 0 0,0 0 16,1-22-16,20 22 0,-21-21 15,21 0-15,-20 0 0,-1 0 0,21-22 16,-21 1-16,0 21 0,1-21 15,-1-1-15,0 1 0,0 0 0,0-22 16,0 22-16,-21-1 0,0 1 16,0 0-16,22-1 0,-22 1 15,0 0-15,0-1 0,0 22 0,0 0 16,0 0-16,0 0 0,-22 21 16,1 0-1,21 21-15,0 0 0,-21 21 16,21-20-16,-21 20 0,21 0 0,-21 1 15,21-1-15,0 0 0,0 1 0,-21-1 16,21 0-16,-22 1 0,22 20 16,-21-21-16,21 1 0,0-22 0,0 21 15,0 1-15,0-22 0,0 0 16,0 0-16,0 0 0,0 0 16,0 1-16,0-44 31,21 1-16,1 0-15,-1 0 0,-21 0 16,21 0-16,0-1 0,0 1 16,-21 0-16,21 0 0,-21 0 0,0 0 15,22-1-15,-1 22 16,-21 22 0,0-1-16,0 0 15,0 0-15,0 0 16,0 0-16,0 1 0,0-1 0,0 0 15,21 0-15,-21 0 0,0 0 16,0 1-16,21-1 0,0-21 0,0 21 16,1-21-16,-1 0 0,0 0 15,0 0-15,21 0 0,-20 0 16,-1 0-16,0 0 0,0 0 0,0-21 16,0 0-16,1-1 0,-1 1 0,-21 0 15,21 0-15,0 0 0,-21 0 16,21-22-16,-21 22 0,0-21 0,0 21 15,0-22-15,0 22 0,0 0 16,0 0-16,0 0 16,0 42-1,0 0-15,0 0 16,0 21-16,0-20 0,0-1 16,0 0-16,0 21 0,0-21 15,0 1-15,0-1 0,0 0 0,0 0 16,21 0-16,1 0 0,-1 1 15,0-1-15,0-21 0,0 0 16,0 0-16,1 0 0,-1 0 0,0 0 16,0 0-16,0 0 0,0-21 15,1 21-15,-1-22 0,0 1 0,0 0 16,0 0-16,0 0 0,-21 0 16,22-22-16,-1 1 0,0 21 15,0-22-15,-21 1 0,21 21 0,0-21 16,1 20-16,-22 1 0,0 0 15,21 21-15,0 0 0,-21-21 0,0 42 32,0 0-17,0 0-15,21-21 0,-21 22 16,0-1-16,21-21 16,0 0 15,-21-21-16,0-1 1,0 1-16,0 0 16,0 0-16,0 0 15,-21 21-15,0 0 0,21-21 16,-21 21-16,0 0 16,0 0-16,-1 0 0,1 21 15,0 0-15,0 0 0,21 0 16,-21 0-16,0 22 0,21-22 0,0 21 15,0 1-15,0-22 0,0 21 16,0-21-16,0 22 0,0-22 0,0 0 16,0 21-16,21-21 0,0 1 0,21-22 15,-21 21-15,1 0 0,-1-21 16,21 0-16,-21 0 0,0 0 16,22 0-16,-22 0 0,21 0 0,-21 0 15,1-21-15,-1 0 0,21-1 16,-21 1-16,0 0 0,1 0 0,-22-21 15,21-1-15,0 1 0,0 0 0,0-1 16,0 1-16,-21 0 0,22-1 16,-1-20-16,0 20 0,-21 1 0,0 0 15,21-1-15,0 1 0,-21 21 16,0-21-16,0 20 0,0-20 0,0 21 16,0 0-1,0 42 1,0 0-16,-21 0 15,21 0-15,-21 1 0,21 20 0,-21 0 16,21-21-16,0 22 0,0-1 0,-21 0 16,21 1-16,-22-1 0,22 0 15,0 1-15,0-1 0,0 0 0,0-20 16,-21 20-16,21 0 0,0-21 16,-21 22-16,21-22 0,0 0 0,0 0 15,0 0-15,0-42 47,0 0-31,0 0-16,21 0 0,-21 0 0,21-22 15,1 22-15,-1-21 0,0 21 16,0-22-16,0 22 0,22-21 0,-22 21 16,21-1-16,-21 1 0,22 0 0,-22 0 15,0 21-15,21 0 0,-21 0 16,1 0-16,-22 21 0,21 0 15,-21 0-15,0 1 0,0 20 16,0 0-16,0-21 0,0 22 16,0-1-16,0-21 0,0 22 0,0-22 15,-21 0-15,21 21 0,-22-42 16,22 21-16,0 1 0,0-1 0,-21-21 31,0 0-31,21-21 16,-21 21-16,0-22 15</inkml:trace>
  <inkml:trace contextRef="#ctx0" brushRef="#br0" timeOffset="20096.89">15092 2096 0,'0'0'0,"-21"0"0,-1 0 16,44-22 62</inkml:trace>
  <inkml:trace contextRef="#ctx0" brushRef="#br0" timeOffset="20652.73">17272 2350 0,'0'0'16,"0"-22"-16,0 1 0,0 0 0,0 0 16,0 0-1,0 0-15,-21 21 31,21 21-15,-21 0-16,21 0 0,0 0 16,0 22-16,0-22 0,-22 21 15,22 0-15,-21-20 0,21 20 0,-21-21 16,21 21-16,0-20 0,0-1 0,0 21 16,0-21-16,0 0 0,0 1 15,0-1-15,0 0 16,21-42 15,0 21-31</inkml:trace>
  <inkml:trace contextRef="#ctx0" brushRef="#br0" timeOffset="21100.47">17738 2307 0,'0'0'0,"21"-21"0,-42 21 32,-1 0-17,1 0-15,0 0 0,0 21 16,0-21-16,-22 21 0,22-21 16,0 22-16,21-1 0,-21-21 0,21 21 15,-21 0-15,21 0 16,0 0-16,21 1 15,0-1 1,0-21-16,0 0 0,1 0 0,-1 21 16,0-21-16,0 0 0,0 21 0,0-21 15,-21 21-15,22 0 0,-1-21 16,0 22-16,-21-1 0,0 0 16,0 0-16,0 0 15,0 0-15,-21 1 16,-22-22-16,22 21 0,0-21 15,0 0-15,0 0 0,0 0 16,-1 0-16,1 0 0,0 0 0,0 0 16,0 0-16,0 0 0,-1 0 15,1 0 1,21-21-16,-21-1 16,21 1-16,0 0 0,0 0 15,0 0-15</inkml:trace>
  <inkml:trace contextRef="#ctx0" brushRef="#br0" timeOffset="21316.35">17187 2159 0,'-42'-21'31,"42"0"-31,-21 21 15,0 0-15,42 0 63,0 0-63</inkml:trace>
  <inkml:trace contextRef="#ctx0" brushRef="#br0" timeOffset="24312.17">18817 2731 0,'0'0'0,"64"0"15,-43 0 1,0 0-16,0-22 0,0 1 0,0 0 16,22 0-16,-22 0 0,21-22 15,-21 22-15,1-21 0,20 0 0,-21 20 16,21-20-16,-20 0 0,20-1 0,-21-20 15,0 21-15,0-1 0,1 1 16,-1-22-16,-21 22 0,21 0 16,-21-22-16,0 22 0,0 21 15,0-22-15,0 22 0,0 0 0,-21 0 16,0 21-16,-1 0 0,1 0 16,0 21-16,0 0 0,0 22 0,0-22 15,-1 21-15,1 0 0,0 1 16,0-1-16,21 0 0,-21 22 0,21-22 15,-21 1-15,-1 20 0,22-21 0,0 1 16,0 20-16,0-20 0,-21-1 16,21 0-16,0-21 0,0 22 0,0-22 15,0 0-15,0 0 16,0 0-16,21-21 31,-21-21-31,22 0 16,-22 0-16,21 0 0,0 0 15,-21-1-15,21-20 0,0 21 0,-21-21 16,21 20-16,1 1 0,-22-21 0,0 21 16,21 21-16,0-21 0,0 21 15,0 21 1,-21 0-16,21 0 16,1 0-16,-22 0 0,0 22 0,21-22 15,0 0-15,-21 0 16,21 0-16,0 22 0,0-43 0,1 21 15,20 0-15,-21 0 0,21-21 0,-20 0 16,20 21-16,0-21 0,1 0 16,-1 0-16,0 0 0,1 0 0,-1 0 15,0 0-15,1-21 0,-1 0 16,-21 21-16,0-21 0,22-21 0,-22 20 16,0 1-16,-21-21 0,0 0 15,0 20-15,0-20 0,0 0 0,0-1 16,0 22-16,0 0 0,-21-21 0,0 21 15,-1-1-15,1 22 0,0 0 16,0-21-16,0 21 0,0 0 0,-22 0 16,22 21-16,0 1 15,0-1-15,-22 0 0,22 0 0,0 0 16,21 22-16,-21-22 0,21 21 16,-21 0-16,21-20 0,0 20 0,0-21 15,0 0-15,0 0 0,0 22 0,21-43 16,0 21-16,0 0 0,0-21 15,1 0-15,-1 0 0,0 0 0,0 0 16,0 0-16,0 0 0,1 0 16,-1-21-16,0 21 0,0-21 15,0 0-15,-21-1 0,21-20 0,-21 21 16,22 0-16,-22-22 0,0 22 0,0-21 16,0 21-16,0 0 0,21-1 15,-21 1-15,0 0 16,0 42-1,0 0 1,0 22-16,0-22 0,0 0 0,0 21 16,0-20-16,0 20 0,0-21 15,0 0-15,0 22 0,0-22 0,0 0 16,21-21-16,0 21 0,-21 0 0,21-21 16,0 0-16,1 0 0,20 0 15,-21 0-15,0 0 16,0 0-16,1-21 0,-1 21 15,21-21-15,-21 0 0,0 0 0,1-1 16,-1-20-16,0 21 0,-21-21 16,21-1-16,0 22 0,0-21 0,-21 21 15,0-1-15,22 1 0,-22 0 0,21 21 16,-21 21 15,0 0-31,0 1 0,0 20 16,0-21-16,-21 21 0,21-20 0,0 20 15,0-21-15,0 0 0,0 22 16,0-22-16,0 0 0,0 0 16,21 0-16,0-21 0,0 0 15,0 0-15,0 0 16,1 0-16,-1 0 0,0 0 0,0 0 16,0-21-16,0 0 15,1 0-15,-1 0 0,0-1 0,-21-20 16,21 21-16,0 0 0,-21-22 15,21 22-15,-21-21 0,0 21 0,22 0 16,-22-1-16,21 1 0,-21 0 0,0 42 47,0 0-31,-21 1-16,-1 20 0,22-21 0,-21 21 15,21-20-15,0 20 0,0-21 16,0 0-16,0 22 0,0-22 0,0 0 15,0 0-15,0 0 0,0 0 16,21-21-16,1 0 16,-1 0-16,0 0 0,0 0 0,0 0 15,0 0-15,1 0 0,-1 0 16,21-21-16,-21 0 0,0 0 0,1 0 16,-1 0-16,0-1 0,21 1 15,-21-21-15,1 21 0,-22-22 16,21 22-16,-21-21 0,21 21 0,-21 0 15,0-1-15,-21 22 32,21 22-17,-21-1-15,21 21 0,0-21 0,0 22 16,0-22-16,0 21 0,0-21 0,0 22 16,0-22-16,0 0 0,0 0 15,0 0-15,21 0 0,0 1 0,0-1 16,0-21-16,0 0 15,1 0-15,20 0 0,-21 0 0,0 0 16,22 0-16,-22 0 0,0-21 16,21-1-16,-21 1 0,1 0 15,-1 0-15,21-43 0,-21 43 16,0-21-16,-21 21 0,0-22 16,22 22-16,-22 0 0,0 0 0,0 0 15,0 42 1,-22 0-1,22 0-15,-21 0 0,0 22 0,21-22 16,-21 0-16,0 21 0,21-20 16,-21-1-16,21 0 0,0 0 0,0 0 15,0 0-15,-22-21 16,44 0 15,-22-21-31,21 0 16,0 0-16,0 0 0,0 0 15,0-22-15,1 22 0,-1 0 16,0-21-16,0 20 0,0-20 0,0 21 16,22 0-16,-22 0 0,0-1 15,0 22-15,0-21 0,1 21 16,-22 21 0,0 1-16,0-1 0,0 0 0,0 0 15,0 0-15,0 22 0,0-22 16,0 21-16,0-21 0,0 0 15,0 22-15,0-22 0,0 0 0,0 0 16,21 0-16,0 1 0,0-22 16,0 21-16,0-21 0,22 0 0,-22 0 15,21 0-15,-21 0 0,22 0 16,-1 0-16,0 0 0,1 0 0,-1 0 16,0-21-16,1-1 0,-1 1 0,0 0 15,1 0-15,-1-21 0,0 20 16,-20-20-16,-1 0 0,21-1 0,-21 1 15,0 21-15,-21-21 0,0 20 16,0 1-16,0-21 0,0 21 16,0 0-16,-21 21 15,0 0-15,0 0 0,0 0 16,-22 0-16,22 21 0,-21 0 0,21 0 16,-22 0-16,22 0 0,0 1 15,-21-1-15,21 0 0,-1 21 0,1-21 16,21 1-16,0-1 0,0 0 15,0 0-15,0 0 0,0 0 0,0 1 16,21-22-16,1 0 16,-1 0-16,0 0 0,0 0 0,21 0 15,-20 0-15,-1 0 0,0-22 0,21 1 16,-21 21-16,1-21 0,-1 0 16,0 0-16,-21 0 0,21-1 15,0 1-15,-21 0 0,0 0 16,21 0-16,-21 0 0,22 21 0,-22-22 15,-22 44 17,1-1-32,21 0 15,-21 21-15,0-21 0,0 22 16,0-1-16,21-21 0,-22 22 0,1-1 16,0 0-16,0 1 0,0-1 15,0 21-15,21-20 0,-22-1 16,22 0-16,-21 22 0,21-22 0,0 22 15,0-22-15,0 22 0,0-22 16,0 21-16,0-20 0,0 20 0,0-20 16,0-1-16,0-21 0,0 21 15,-21-20-15,0 20 0,0-21 0,0 0 16,-1-21-16,1 21 0,0-21 0,0 0 16,0 0-16,-22 0 0,22 0 15,0 0-15,0 0 0,0 0 0,0-21 16,-1 21-16,1-21 0,0 0 0,21 0 15,0 0 1,0-1-16,-21 1 0,21 0 16,0 0-16,0 0 0,0 0 0,0-1 15,0 1-15,0-21 0,0 21 16</inkml:trace>
  <inkml:trace contextRef="#ctx0" brushRef="#br0" timeOffset="24575.83">21357 1947 0,'-42'-21'15,"21"21"1,-1 0 31,1 0-47,0 21 0,0-21 0</inkml:trace>
  <inkml:trace contextRef="#ctx0" brushRef="#br0" timeOffset="26319.73">1397 3768 0,'0'0'0,"0"-21"15,0-1-15,0 1 16,0 0 0,0 0-16,-21 21 0,0 21 31,21 0-16,0 0-15,0 1 0,0-1 16,0 21-16,0 0 0,0 1 16,0-1-16,-22 0 0,22 22 0,0-22 15,-21 1-15,21-1 0,0 0 16,0 1-16,0-1 0,0-21 16,-21 21-16,21-20 0,0-1 15,0 0-15,0-42 47,0 0-47,0-1 16,0 1-16,0 0 0,0 0 15,0 0-15,0-22 0,0 22 0,21-21 16,-21 21-16,21-22 0,1 22 16,-1 0-16,0-21 0,0 21 0,0-1 15,22 22-15,-22-21 0,21 21 16,-21 0-16,22 0 0,-22 0 15,0 0-15,21 21 0,-21-21 16,1 22-16,-1-1 0,0 21 0,0-21 16,-21 0-16,21 1 0,-21 20 15,0-21-15,0 0 0,0 0 0,-21 1 16,0 20-16,0-21 0,-22 0 16,22-21-16,-21 21 0,21 1 0,0-1 15,-22-21-15,22 21 0,0-21 16,0 0-16,0 0 0,-1 0 0,1 0 15,42 0 32,1-21-31,20 0-16,-21 21 0</inkml:trace>
  <inkml:trace contextRef="#ctx0" brushRef="#br0" timeOffset="26792.46">2244 3958 0,'0'0'15,"0"-21"-15,-22 21 16,1 0 0,0 0-16,0 0 15,0 21-15,0 0 0,-1 1 0,1 20 16,0-21-16,0 0 0,0 22 15,21-22-15,0 21 0,0 0 0,0-20 16,0-1-16,0 21 0,0-21 16,0 0-16,0 1 0,21-1 0,0 0 15,0-21-15,0 21 0,1-21 16,20 0-16,-21 0 0,21 0 0,-20 0 16,20 0-16,0-21 15,-21 21-15,22-21 0,-22 0 0,21 21 0,-21-22 16,1-20-16,-1 21 15,0 0-15,-21 0 0,0-22 0,0 1 16,0 0-16,0 20 0,0-20 16,-21 0-16,0-1 0,-1 22 0,-20 0 15,21-21-15,-21 21 0,20 21 16,-20-22-16,21 22 0,-21-21 0,20 21 16,1 0-16,0 0 0,0 0 15,0 0-15,0 0 0,-1 0 16,22 21-16,0 1 15,22-22-15,-1 21 16,0-21-16,0 0 0,21 0 16,-20 0-16,-1 0 0</inkml:trace>
  <inkml:trace contextRef="#ctx0" brushRef="#br0" timeOffset="27080.3">3027 3535 0,'0'0'0,"0"21"16,0 0-16,0 22 15,0-22-15,-21 21 0,-1-21 16,1 22-16,21-1 0,-21-21 0,0 21 16,21 1-16,-21 20 15,21-20-15,-21-1 0,-1 0 0,22-21 16,0 22-16,-21-1 0,21-21 15,-21 22-15,21-22 0,0 0 0,0 0 16,0 0-16,0 0 16,0-42 15,0 0-31,0 0 16</inkml:trace>
  <inkml:trace contextRef="#ctx0" brushRef="#br0" timeOffset="27739.92">2540 4064 0,'-21'0'0,"42"0"0,-63 0 0,20 0 0,44 0 31,-1 0-15,0 0-16,21 0 0,1 0 16,-1 0-16,0-21 0,22 21 0,-22 0 15,22-21-15,-22 0 0,21 21 16,-20-22-16,20 1 0,-20 21 0,-1-21 15,21 0-15,-20 0 0,-1 0 16,0 21-16,-20-22 0,-1 1 0,0 0 16,0 0-16,-21 0 0,0 0 0,0-1 15,0 1-15,0 0 16,0 0-16,0 0 0,-21 0 0,0 21 31,0 0-31,-1 0 0,22 21 16,0 0-16,0 0 0,-21 21 15,21-20-15,-21 20 0,21-21 0,-21 21 16,21 1-16,-21-1 0,21 0 16,0-20-16,0 20 0,-21 0 0,21 1 15,-22-22-15,22 21 16,0-21-16,0 22 0,-21-22 0,21 0 16,-21 0-16,21 0 0,-21 0 31,0-21-16,21-21-15,0 0 16,0 0-16,0 0 0,21 0 16,0-1-16,-21-20 0,106-64 31,-64 64-31,-21 21 0,22-22 0,-1 22 16,0 21-16,1-21 0,-22 21 0,21 0 15,1 0-15,-22 0 0,0 21 16,0-21-16,0 21 0,-21 1 15,0 20-15,0-21 0,0 0 0,0 22 16,0-22-16,0 0 0,0 21 16,-21-21-16,21 1 0,-21-1 0,0 0 15,0 0-15,21 0 0,-22 0 16,22 1 0,0-44 15</inkml:trace>
  <inkml:trace contextRef="#ctx0" brushRef="#br0" timeOffset="28612.42">5038 4339 0,'63'0'31,"-42"0"-31,0-21 16,-21 0-16,22 0 16,-1 0-16,-21-1 0,0 1 15,0 0-15,0 0 16,0 0-16,0 0 15,-21-1-15,-1 1 0,1 0 16,0 0-16,-21 0 0,21 0 16,-22 21-16,1-22 0,0 22 0,-1 0 15,1 0-15,0 0 0,-1 0 16,1 22-16,0-22 0,20 21 0,-20 0 16,21 21-16,-21-21 0,20 22 15,22-1-15,0-21 0,0 22 0,0-1 16,0 0-16,0 1 0,0-22 0,22 21 15,-22-21-15,21 0 0,21 1 16,-21-1-16,0 0 0,22-21 0,-22 0 16,21 0-16,1 0 0,-1 0 15,0 0-15,1 0 0,-1-21 16,0 0-16,1 21 0,-22-22 0,21-20 16,0 21-16,1 0 0,-22-22 15,0 22-15,21-21 0,-20 0 0,-1-1 16,0 1-16,0-22 0,0 22 0,0 0 15,1-22-15,-1 22 0,0 0 16,0-1-16,-21 1 0,0 0 0,0 20 16,0-20-16,0 21 15,0 0-15,0 0 0,-21 21 16,0 0-16,0 21 16,-1-21-16,22 42 0,-21-21 15,21 0-15,-21 22 0,21-1 0,0 0 16,0 1-16,-21 20 0,21-20 15,0 20-15,0-21 0,0 1 0,0-1 16,0 0-16,0 1 0,0-1 16,0-21-16,0 0 0,0 22 0,0-22 15,21-21-15,-21 21 0,21-21 0,0 21 16,1-21-16,-1 0 16,0 0-16,0 0 0,0-21 15,0 0-15,1 21 0,-1-21 16</inkml:trace>
  <inkml:trace contextRef="#ctx0" brushRef="#br0" timeOffset="28992.21">5694 4212 0,'0'21'0,"21"-21"47,0 0-47,0-21 15,0 21-15,1-21 16,-1 21-16,0 0 0,-21-21 0,21 21 16,0-21-16,-21 0 0,0-1 15,0 1 1,-21 21 0,0 0-16,0 0 15,0 0-15,-1 0 0,1 21 0,0-21 16,-21 22-16,21-1 0,-1 21 15,22-21-15,-21 0 0,21 22 0,-21-22 16,21 0-16,0 21 0,0-20 0,0-1 16,0 0-16,0 0 0,0 0 15,0 0-15,21-21 0,0 22 16,1-22-16,-1 0 0,0 0 16,21 0-16,-21 0 0,22 0 0,-22 0 15,21 0-15,1 0 0,-22 0 16,0 0-16,21-22 0</inkml:trace>
  <inkml:trace contextRef="#ctx0" brushRef="#br0" timeOffset="32222.99">6350 4106 0,'0'0'0,"0"-21"0,0 0 16,0 0-16,0 0 15,-21 21-15,0 0 16,-1 0-16,1 0 0,0 21 15,21 0-15,-21 0 0,0 0 16,0 1-16,-1-1 0,22 21 0,-21-21 16,0 22-16,21-22 0,-21 21 0,21-21 15,0 22-15,0-22 0,0 0 16,0 0-16,0 0 0,0 0 0,21 1 16,0-22-16,0 21 0,1-21 15,-1 0-15,0 0 0,0 0 0,21 0 16,-20 0-16,20 0 0,-21 0 0,21 0 15,-20 0-15,20-21 0,-21-1 16,0 22-16,22-42 0,-22 21 16,21 0-16,-21-22 0,0 22 0,1-42 15,-1 20-15,0 1 0,0 0 16,0-22-16,0 22 0,1-22 0,-22 22 16,21 0-16,0-1 0,-21 1 0,21 0 15,-21 21-15,21-22 0,-21 22 16,0 0-16,0 0 0,0 0 15,0 42 1,0 0-16,-21-21 16,0 42-16,0-21 0,21 22 15,-21-22-15,-1 21 0,22 1 0,-21-1 16,21 0-16,0 22 0,-21-22 16,21 0-16,0 1 0,-21 20 15,21-20-15,0-22 0,0 21 0,0 0 16,0-20-16,21-1 0,0 0 0,0 0 15,1 0-15,-1 0 0,0 1 16,0-22-16,0 0 0,22 0 0,-22 0 16,0 0-16,21 0 0,-21 0 0,22 0 15,-22 0-15,0 0 0,21-22 16,-20 1-16,-1 21 0,21-21 0,-21 0 16,0 0-16,1 0 0,-1-1 15,-21 1-15,0-21 0,21 21 0,-21 0 16,0-22-16,0 22 0,0 0 15,0 0-15,0 0 0,0-1 16,-21 1-16,0 21 0,-1 0 0,1 0 16,0 0-16,0 0 0,0 0 15,-22 21-15,22 1 0,0-1 16,21 0-16,-21 21 0,0-21 0,0 1 16,21 20-16,0-21 0,0 0 0,0 22 15,0-22-15,0 0 0,0 0 16,0 0-16,0 0 0,0 1 0,21-1 15,0-21-15,0 0 16,0 0-16,0 0 0,1 0 16,-1 0-16,0 0 0,0 0 15,0-21-15,0-1 16,1 22-16,-1-21 0,-21 0 0,0 0 16,21 0-16,0 0 0,-21-1 0,0-20 15,0 21-15,0 0 0,0 0 16,0-1-16,21 1 0,-21 0 15,0 42 1,0 0 0,0 1-16,0-1 0,0 0 0,0 0 15,0 0-15,0 0 0,0 1 16,0-1-16,0 0 0,0 0 16,0 0-16,21-21 0,-21 21 0,22-21 15,-1 0-15,0 22 0,0-22 16,0 0-16,0 0 0,1 0 15,-1 0-15,0 0 0,0-22 0,0 22 16,0-21-16,1 0 0,-1 0 16,0 0-16,0 0 0,0-1 0,-21 1 15,21-21-15,1 21 0,-1 0 0,0-22 16,0 22-16,-21 0 0,21 0 16,-21 42 15,0 0-31,0 0 15,0 0-15,0 1 0,0-1 0,0 21 16,0-21-16,0 0 0,0 1 16,0-1-16,0 0 0,0 0 0,0 0 15,0 0-15,21 1 0,1-22 16,-1 0-16,0 0 16,0 0-16,0 0 0,0 0 15,1 0-15,-1-22 0,0 22 0,0-21 16,0 0-16,0 21 0,1-21 15,20 0-15,-21 0 0,0-22 16,0 22-16,22 0 0,-22 0 0,0-22 0,21 22 16,-20 0-16,-1 0 15,0 0-15,0 0 0,0-1 0,0 22 16,1 0-16,-1 0 16,0 0-1,-21 22-15,0-1 0,0 0 16,0 0-16,0 0 0,0 0 15,0 1-15,0-1 0,0 0 16,21-21 0,0 0-1,0 0 1,-21-21-16,0 0 16,0-1-1,0 1-15,0 0 0,0 0 16,0 0-16,0 0 0,0-1 0,0 1 15,0 0-15,-21 21 0,21-21 16,-21 21-16,0-21 0,0 21 16,0 0-16,-1 0 0,1 21 0,21 0 15,-21 0-15,0 0 0,0 1 16,0 20-16,-1-21 0,22 21 0,-21-20 16,21 20-16,-21-21 0,21 0 15,0 22-15,0-22 0,0 0 0,0 0 16,0 0-16,0 0 0,0 1 0,21-1 31,0-21-31,1 0 0,-1 0 16,0 0-16,0 0 0,0-21 15,0-1-15,1 22 0,-22-21 16,21 0-16,0 0 0,0 0 0,-21 0 16,0-1-16,21 1 0,0 0 0,-21-21 15,0 21-15,0-1 0,22 1 16,-22 0-16,21 0 0,-21 42 47,0 0-47,0 0 0,0 1 15,0-1-15,0 0 0,0 0 0,0 0 16,0 0-16,0 1 0,0-1 16,0 0-16,21-21 0,0 21 0,0 0 15,0-21-15,1 21 0,-1-21 16,0 0-16,0 0 0,0 0 15,0 0-15,1 0 0,-1 0 0,0 0 16,0-21-16,0 0 0,0 21 0,1-21 16,-1-21-16,-21 20 0,21 1 15,0-21-15,-21 21 0,21-22 16,-21 1-16,21 0 0,1-1 0,-22 1 16,0 0-16,0-1 0,21 1 15,-21 0-15,21-1 0,-21 22 0,0 0 16,0 0-16,0 0 0,0 0 15,0-1-15,0 44 32,-21-1-32,21 0 0,-21 0 15,21 21-15,-22-20 0,22 20 0,0 0 16,0 1-16,-21-22 0,21 21 0,0 0 16,0 1-16,0-22 0,0 21 15,0-21-15,0 22 0,0-22 16,0 0-16,0 0 0,21 0 0,-21 1 15,22-22-15,-1 0 0,-21 21 16,21-21-16,0 0 0,0 0 16,0 0-16,1-21 0,-1 21 15,0-22-15,-21 1 0,21 0 16,0 21-16,-21-42 0,21 21 0,1-1 16,-22 1-16,21 0 0,-21 0 15,21 0-15,-21 0 0,0-1 16,0 44-1,0-1 1,0 0-16,0 0 0,0 0 16,-21 0-16,21 1 0,0-1 0,0 0 15,0 0-15,0 0 0,0 0 16,0 1-16,0-1 0,0 0 16,21 0-16,0-21 15,0 0-15,0 0 16,1 0-16,-1 0 0,0 0 0,0-21 15,0 21-15,0-21 0,1 0 0,-1-1 16,0 1-16,21 0 0,-21 0 16,1 0-16,-1 0 0,0-22 15,0 22-15,0 0 0,0 0 0,-21 0 16,22 21-16,-22-22 0,-22 44 31,1-1-31,0-21 16,0 21-16,21 0 0,-21 0 15,21 0-15,0 1 0,0-1 0,0 0 16,0 0-16,0 0 0,0 0 0,0 1 16,21-1-16,0 0 15,0-21-15,0 0 0,1 0 16,-1 0-16,0 0 0,0 0 16,0 0-16,0 0 15,1 0-15,-22-21 0,0 0 0,0-1 16,0 1-16,0 0 0,0 0 15,0 0-15,0 0 0,0-1 16,0 1-16,0 0 0,0 0 0,-22 0 16,1 0-16,0 21 0,0 0 15,0-22-15,0 22 16,-1 0-16,44 0 31,-1 0-15,0 0-16,0 0 0,0 0 0,22 0 15,-22 0-15,21 0 16,0 0-16,-20 0 0,20 0 0,0 0 0,-21 0 16,22 0-16,-22 0 0,0 0 15,0 0-15,0 0 0,1 22 16,-22-1-16,21-21 0,-21 21 0,0 0 16,0 0-16,0 0 15,0 1-15,0-1 0,0 0 0,0 0 16,0 0-16,-21-21 0,21 21 0,0 1 15,-22-1-15,22 0 0,0 0 16,0 0-16,-21 0 16,0-21 15,21-21-15,0 0-1,0 0-15,0 0 16,0 0-16,0-22 0,21 22 15,0 0-15,1 0 0,-1 0 0,0-22 16,0 22-16,0 0 0,0 0 16,22 0-16,-22-1 0,21 1 0,-21 0 15,22 21-15,-22 0 0,21 0 0,-21 0 16,1 0-16,-1 0 0,0 0 16,0 21-16,-21 22 0,21-22 15,-21 0-15,0 0 0,0 21 16,0-20-16,0-1 0,0 0 15,0 21-15,-21-21 0,0 1 0,21-1 16,-21 0-16,21 0 0,-21-21 16,21 21-16,0-42 47,0 0-47</inkml:trace>
  <inkml:trace contextRef="#ctx0" brushRef="#br0" timeOffset="32439.98">10520 3768 0,'0'0'0,"-21"0"0,-1 0 0,1 0 16,0 0-1,42 0 17</inkml:trace>
  <inkml:trace contextRef="#ctx0" brushRef="#br0" timeOffset="32663.85">9080 3916 0,'-42'0'0,"84"0"0,-126 21 0,41-21 0,22 0 16,0 0-16,21 21 0,21-21 16,0 0-1,22 0-15,-22 0 0,21 0 0,1 0 16,-1 0-16,0 0 0,1 0 15,-1 0-15,0-21 0,1 21 16,-22 0-16,21 0 0,-21-21 0,0 21 16,22 0-16,-43-21 0</inkml:trace>
  <inkml:trace contextRef="#ctx0" brushRef="#br0" timeOffset="34725.36">12171 4276 0,'0'-21'47,"21"-1"-47,0 1 0,0 21 16,-21-21-16,0 0 15,21 21-15,-21-21 0,22 0 0,-22-1 16,0 1-16,0 0 0,0 0 0,0-21 16,0 20-16,0 1 0,0 0 15,-22 0-15,1 0 0,0 0 0,0-1 16,0 22-16,0-21 0,-1 21 16,1 0-16,0 0 0,0 0 0,-21 0 15,20 21-15,-20-21 0,0 22 0,21 20 16,-22-21-16,22 21 0,0-20 15,0 20-15,0 0 0,-1 1 0,1-1 16,21-21-16,-21 21 0,21 1 16,0-22-16,0 21 0,0-21 15,0 1-15,21-22 0,0 21 0,22-21 16,-22 21-16,0-21 0,21 0 0,-20 0 16,20 0-16,0-21 0,1 0 15,-22 21-15,21-22 0,0 1 0,1 0 16,-1 0-16,-21-21 0,22 20 15,-22 1-15,0-21 0,21 21 0,-21-22 16,-21 22-16,22-21 0,-22 21 0,21-22 16,-21 22-16,0 0 0,0 0 15,-21 21 1,-1 0-16,22 21 16,-21 0-16,0 0 0,21 1 15,-21-1-15,21 21 0,0-21 0,0 22 16,0-22-16,0 21 0,0-21 15,0 0-15,0 1 0,0-1 0,21 0 16,0-21-16,0 21 0,1-21 0,-1 0 16,21 0-16,-21 0 0,0 0 15,22 0-15,-22 0 0,21 0 0,-21 0 16,22 0-16,-22-21 0,0 0 0,21 21 16,-20-21-16,-1-22 15,0 22-15,0 0 0,0 0 0,-21-22 0,0 22 16,0 0-16,0-21 0,0 21 15,0-1-15,0 1 16,-21 42 0,0 1-1,21-1-15,0 0 0,-21 0 0,0 0 16,21 0-16,-22 1 0,1-1 0,21 0 16,0 0-16,0 0 0,0 0 15,0 1-15,-21-22 0,21 21 0,0 0 16,21-21 15,0 0-31,1-21 0,-1 0 16,0 21-16,0-22 0,0 1 15,-21 0-15,21 0 0,1 0 16,-1 0-16,0-1 0,0-20 0,0 21 16,0 21-16,1-21 0,-22 0 15,21 21-15,0 0 0,0 21 16,-21 0-16,0 0 15,0 0-15,0 0 0,0 1 0,0 20 16,0-21-16,0 0 0,0 0 0,21 22 16,-21-22-16,21 0 0,-21 0 15,22-21-15,-1 21 0,0 1 16,0-22-16,0 0 0,0 21 0,1-21 16,-1 0-1,0 0-15,0 0 0,0-21 0,0 21 16,1-22-16,-1 1 0,0 21 0,21-21 15,-21 0-15,22-21 0,-22 20 16,21 1-16,1-21 0,-22 21 0,21 0 16,0-22-16,1 22 0,-22 0 15,21 0-15,-21 21 0,1 0 0,-1 0 16,0 0-16,-21 21 0,0 0 16,0 0-16,0 0 0,0 1 15,0-1-15,0 0 0,0 0 16,0 0-16,0 0 0,0 1 15,0-1-15,21-21 16,0 0 0,-21-21-1,0-1 1,0 1-16,0 0 16,0 0-16,0 0 0,0 0 15,0-1-15,-21 1 0,21 0 16,-21 0-16,0 0 0,21 0 0,-21 21 15,21-22-15,-22 22 0,1 0 16,0 0-16,0 0 0,0 0 16,0 0-16,-1 22 0,1-1 0,0-21 15,0 21-15,0 21 0,0-21 16,-1 1-16,1-1 0,0 21 0,21-21 16,0 0-16,-21 22 0,21-22 0,0 0 15,0 0-15,0 0 0,0 1 16,0-1-16,21 0 0,0 0 15,0-21-15,1 0 16,-1 0-16,0 0 0,0 0 16,0 0-16,0-21 0,1 21 15,-1-21-15,0 0 0,0-1 0,0 1 16,0 0-16,1-21 0,20 21 16,-21-22-16,0 1 0,0 0 0,1-1 15,-1 1-15,-21 0 0,21-1 0,0 1 16,0 0-16,-21 20 0,0-20 15,21 0-15,1-1 0,-22 1 0,21 21 16,0-21-16,-21 20 0,0 1 16,0 0-16,0 0 0,0 42 15,0 0 1,0 22-16,-21-22 16,21 21-16,-21-21 0,-1 22 0,22-1 15,0 0-15,-21 1 0,21 20 16,-21-21-16,21 1 0,0-1 15,0 0-15,0 1 0,0-1 0,0-21 16,0 22-16,21-22 0,-21 0 0,21 0 16,1 0-16,-1-21 15,0 21-15,0-21 0,0 0 0,0 0 16,1 0-16,-1 0 0,-21-21 0,21 0 16,0 0-16,0 0 0,0 0 15,-21-1-15</inkml:trace>
  <inkml:trace contextRef="#ctx0" brushRef="#br0" timeOffset="38732.1">15981 4276 0,'0'0'0,"21"0"16,0-21-16,0 21 0,0-22 15,-21 1-15,22 21 0,-22-21 16,21 0-16,-21 0 0,0 0 0,0-1 16,0 1-16,0 0 0,0 0 0,-21 0 15,-1 0-15,1-1 0,0 1 16,0 0-16,0 0 0,-22 21 0,22 0 15,0 0-15,0 0 0,-21 0 0,20 0 16,-20 0-16,21 21 16,0 0-16,-22 0 0,22 1 0,0-1 15,0 21-15,0-21 0,0 22 16,-1-22-16,22 21 0,0-21 0,0 22 16,0-22-16,0 0 0,0 0 0,0 0 15,22 0-15,-1 1 0,0-22 16,0 0-16,0 21 0,0-21 0,1 0 15,20 0-15,-21 0 0,21 0 0,-20-21 16,20 21-16,-21-22 0,21 1 16,-20 21-16,20-21 0,0 0 0,1-21 15,-22 20-15,21 1 0,-21-21 16,0 21-16,22-22 0,-22 1 0,0 0 16,0-1-16,0 1 0,1 0 15,-22-1-15,21 1 0,0 0 16,-21-1-16,21 1 0,-21 21 0,0-21 15,21 20-15,-21-20 0,0 21 0,0 0 16,-21 42 0,0 0-1,0 21-15,21-20 0,-21 20 16,21-21-16,-22 21 0,22 1 0,-21-1 16,0 0-16,0 1 0,21-1 0,0 0 15,-21 1-15,21-1 0,-21 0 16,21-20-16,0 20 0,0-21 15,0 21-15,0-20 0,21-1 16,0 0-16,21 0 0,-21-21 0,1 21 16,20-21-16,-21 0 0,21 0 0,1 0 15,-22 0-15,21 0 0,1 0 16,-1 0-16,-21-21 0,21 0 0,1 0 16,-22 21-16,21-21 0,-21-1 0,1-20 15,-1 21-15,0 0 0,-21 0 16,0-22-16,21 22 0,-21 0 0,0-21 15,0 20-15,0 1 0,0 0 16,0 0-16,-21 0 16,0 21-16,0 0 15,-1 0-15,1 21 0,21 0 16,-21 0-16,0 0 0,21 1 0,-21-1 16,21 0-16,0 0 0,0 0 15,0 0-15,0 1 0,0-1 0,21 0 16,0 0-16,0 0 0,0-21 0,1 21 15,-1-21-15,0 0 0,0 22 16,21-22-16,1 0 0,-22 0 0,21 0 16,1 0-16,-1 0 0,0 0 15,1-22-15,-22 1 0,21 21 16,-21-21-16,22 0 0,-22 0 0,0 0 16,21-1-16,-21-20 0,-21 21 15,22-21-15,-1 20 0,0-20 0,-21 21 16,0-21-16,0 20 0,21 1 0,-21-21 15,0 21-15,21 0 0,-21-1 16,0 1-16,0 42 31,-21 1-31,0-1 0,0 0 16,0 21-16,-1-21 0,1 22 0,0-1 16,0 22-16,21-22 0,-21 0 15,0 22-15,-1-22 0,1 22 16,0-22-16,0 21 0,0-20 15,0 20-15,21-20 0,-22 20 0,1-21 16,21 22-16,-21-22 0,0 22 0,21-1 16,-21 1-16,0-22 0,-1 22 15,1-1-15,0-21 0,0 22 0,21-22 16,-21 1-16,0-1 0,21 0 0,-22 1 16,22-1-16,0-21 0,0 0 15,0 0-15,0 1 0,0-1 0,22-21 16,-1 0-16,0 0 0,0 0 15,0 0-15,0 0 0,1-21 0,-1-1 16,21 1-16,-21 0 0,22 0 16,-22 0-16,21 0 0,0-22 15,1 1-15,-22 0 0,21-1 0,-21 1 16,22 0-16,-22-1 0,-21-20 16,0-1-16,0 22 0,0-22 0,0 1 15,-21 21-15,0-22 0,-1 22 0,-20-1 16,0 1-16,-1 21 0,22-21 15,-21 20-15,0 1 0,-1 0 0,22 21 16,0 0-16,21-21 0,21 21 31,0 0-31,0 0 0,22-21 16,-1 21-16,-21-21 0,22 21 16,20-22-16,-21 22 0,1-21 15,-1 21-15,22-21 0,-22 0 0,0 0 16,1 0-16,-1-1 0,0 1 15,1 0-15,-22-21 0,0 21 0,0-22 16,-21 22-16,0 0 0,0 0 16,0-22-16,0 22 0,0 0 15,0 0-15,-21 21 0,0 0 16,0 0 0,-1 0-16,22 21 0,-21 0 15,21 0-15,0 1 0,0-1 16,0 0-16,0 0 0,0 0 0,0 22 15,0-22-15,0 0 0,0 0 16,21-21-16,1 21 0,-1 0 16,0-21-16,0 22 0,0-22 0,0 0 15,1 0-15,20 0 0,-21 0 16,21 0-16,-20 0 0,20 0 0,0 0 16,-21 0-16,22-22 0,-22 22 0,0-21 15,21 0-15,-20 0 0,-1 0 16,0 0-16,-21-1 0,21-20 0,-21 21 15,21 0-15,-21 0 0,0-1 16,0 1-16,-21 21 31,0 21-15,0 1-16,21-1 0,-21 0 0,-1 0 16,22 0-16,-21 0 0,0 1 15,21-1-15,-21 0 0,0 0 0,21 0 16,-21 0-16,21 1 0,0-1 15,0-42 32,21-1-31,0 1-16,0 0 0,0 0 0,0 0 0,1 0 16,-1-1-16,0-20 15,21 21-15,-21 0 0,22 0 0,-22-1 16,0 22-16,0-21 0,0 21 0,1 0 15,-22 21 1,0 1-16,0-1 16,0 0-16,0 0 0,0 0 15,0 0-15,0 1 0,0 20 0,0-21 16,0 0-16,21 0 0,0-21 0,0 22 16,-21-1-16,21-21 0,0 21 15,1-21-15,-1 0 0,0 0 16,0 0-16,0 0 0,0 0 15,1 0-15,-1 0 0,0 0 0,0 0 16,0-21-16,0 0 0,-21-1 0,22 1 16,-1 0-16,0 0 0,-21-21 15,0 20-15,21-20 0,0 21 0,-21 0 16,0-22-16,0 22 16,0 0-16,0 42 15,0 0 1,-21 1-16,0-1 15,21 0-15,-21 21 0,21-21 0,0 1 16,0-1-16,0 0 16,0 0-16,0 0 0,0 0 15,0 1-15,21-22 0,0 21 16,0-21-16,0 0 0,1 0 16,-1 0-16,0 0 0,0 0 15,0 0-15,-21-21 0,21-1 16,1 1-16,-1 0 0,0 0 0,-21 0 15,21-22-15,0 22 0,0-21 0,1 0 16,-1-1-16,-21 1 0,21 0 16,0-1-16,0 1 0,0 0 0,1 20 15,-22-20-15,0 0 0,21-1 16,-21 22-16,21 0 0,-21 0 16,0 0-16,0 0 15,0 42 1,-21 0-16,21 0 0,-21 0 15,21 0-15,-22 1 0,22 20 16,-21-21-16,21 21 0,-21-20 0,21 20 16,0 0-16,0-21 0,-21 22 15,21-1-15,0 0 0,0 1 0,-21-1 16,21 0-16,0 1 0,0-22 0,0 21 16,0-21-16,0 1 0,0-1 15,21 0-15,-21 0 0,21-21 0,0 0 16,-21 21-16,21-21 0,1 0 15,-1 0-15,0 0 0,0 0 16,0-21-16,0 0 0,1 21 0,-1-21 16,21 0-16,-21-1 0,0 1 15,1-21-15,-1 21 0,0-22 0,0 22 16,-21-21-16,0 21 0,21 0 0,-21-1 16,0 1-16,0 42 46,0 1-46,-21-1 0,21 0 0,0 21 16,0-21-16,0 1 0,0-1 16,0 0-16,0 0 0,0 0 15,0 0-15,0 1 0,0-1 0,0 0 16,21-21-16,0 0 0,1 21 16,-1-21-16,0 0 0,0 0 15,0 0-15,0 0 0,1-21 0,-1 21 16,0-21-16,0 0 0,0-1 15,0 1-15,1 0 0,-22 0 0,21-21 16,0 20-16,0 1 0,0-21 16,-21 21-16,0 0 0,21-1 0,-21 1 15,22 21-15,-22-21 16,0 42 0,0 0-16,0 1 15,0-1-15,-22 0 0,22 0 0,-21 0 16,21 22-16,0-22 0,-21 0 15,21 0-15,0 0 0,0 0 0,0 1 16,0-1-16,0 0 0,0 0 16,21-21-16,0 0 15,1 0-15,-1 0 16,0 0-16,-21-21 16,21 0-16,-21 0 0,0-1 15,21 1-15,-21 0 0,0 0 16,0 0-16,0-22 0,0 22 15,0 0-15,0 0 0,0 0 0,0 0 16,-21-1-16,0 22 0,21-21 16,-21 21-16,0 0 15,42 0 17,-21 21-32,21-21 0,0 0 15,21 0-15,-20 0 0,20 0 16,-21 0-16,21 0 0,1 0 0,-22 0 15,21 0-15,1 0 0,-22-21 0,0 21 16,21 0-16,-21 0 16,1 0-16,-1 0 15,-21 21 1,0 1-16,0-1 0,0 0 0,0 0 16,-21 0-16,-1 22 0,22-22 0,-21 0 15,21 0-15,0 0 0,-21 0 16,21 1-16,-21-1 0,21 0 0,0 0 15,0-42 48,0 0-63,21 0 16,0-1-16,0 1 0,-21 0 15,22 0-15,-1-21 0,21 20 16,-21 1-16,0-21 0,1 21 0,20 0 15,-21-22-15,21 22 0,1 0 16,-22-21-16,21 20 0,-21 22 16,1-21-16,20 0 0,-21 21 0,0 0 0,0 0 15,1 0 1,-22 21-16,0 0 16,0 1-16,0 20 0,0-21 15,0 21-15,0-20 0,0 20 0,0 0 16,0-21-16,0 1 0,0 20 15,-22-21-15,22 0 0,0 0 16,-21 1-16,21-1 0,-21-21 31,21-21 1,0-1-17,0 1-15,0 0 0,0 0 0</inkml:trace>
  <inkml:trace contextRef="#ctx0" brushRef="#br0" timeOffset="39011.97">20849 3598 0,'-21'0'15,"0"0"63,0 0-78,-1 0 0</inkml:trace>
  <inkml:trace contextRef="#ctx0" brushRef="#br0" timeOffset="39344.71">19706 3683 0,'21'0'15,"0"0"-15,1 0 16,-1 0-16,21 0 15,-21 0-15,0 0 0,1 0 0,-1 0 16,0 0-16,0 0 0,0 0 16,0 0-16,1-21 15,-1 21-15,0 0 0,-21-21 32</inkml:trace>
  <inkml:trace contextRef="#ctx0" brushRef="#br0" timeOffset="39661.3">19050 3598 0</inkml:trace>
  <inkml:trace contextRef="#ctx0" brushRef="#br0" timeOffset="42311.79">2371 6795 0,'-22'0'0,"22"21"16,-21-21-16,21 21 15,-21-21-15,21 21 0,0 0 32,21-21-17,0 0 1,1 0-16,-1 0 0,0 0 0,21-21 16,-21 0-16,22 21 0,-22-21 15,21 21-15,-21-21 0,1 21 0,20-22 16,-21 22-16,0-21 0,0 21 15,-21-21-15,0 0 16,0 0-16,-21 21 16,0-21-16,0 21 0,0 0 15,0 0-15,-1 0 0,-20 0 16,0 0-16,21 0 0,-22 21 16,1 0-16,0 0 0,20-21 0,-20 42 15,0-20-15,21-1 0,-1 0 16,1 0-16,0 0 0,21 0 0,0 1 15,0-1-15,0 0 0,0 0 16,21 0-16,0 0 0,1 1 0,-1-22 16,21 21-16,-21-21 0,0 0 15,22 21-15,-22-21 0,21 0 0,-21 0 16,1 0-16,20 0 0,-21 0 16,0 0-16,0 0 0,1 0 0,-1 0 15,0-21-15,-21 0 31,-21 21-31,0 0 0,-1 0 16,1 0-16,0 0 0,-21 0 16,21 0-16,-22 21 0,22-21 0,-21 21 15,-1 0-15,1-21 0,0 21 16,21 22-16,-22-22 0,22 0 0,0 0 16,0 0-16,21 0 0,0 1 0,0-1 15,0 0-15,0 0 0,0 0 16,21 0-16,0-21 15,0 0-15,22 0 0,-22 0 16,0 0-16,0 0 0,21 0 16,-20 0-16,-1 0 0,21-21 0,-21 21 15,22-21-15,-22 0 0,21 21 16</inkml:trace>
  <inkml:trace contextRef="#ctx0" brushRef="#br0" timeOffset="43092.36">3302 6985 0,'0'0'16,"0"-21"-16,21 0 0,-21 0 15,0-1-15,-21 22 16,0 0-16,0 0 16,-1 0-16,1 0 0,0 0 15,0 0-15,0 22 0,0-1 0,-1-21 16,1 21-16,0 0 0,0-21 0,0 21 15,0 0-15,21 1 0,-22-1 16,22 0-16,0 0 0,0 0 16,22-21-1,-1 0-15,0 0 0,0 0 16,0 0-16,0 0 0,1 0 0,-1-21 16,21 0-16,-21 21 0,0-21 15,1 0-15,-1 21 0,0-22 0,0 1 16,-21 0-16,21 21 15,-21-21-15,0 0 32,0 42-1,0 0-31,0 0 0,0 0 16,0 1-16,0 20 0,0-21 15,0 21-15,0-20 0,0 20 0,0 0 16,21 1-16,1-1 0,-22 21 0,0-20 15,21-1-15,-21 0 0,21 1 16,-21 20-16,21-20 0,-21-1 0,0 0 16,0 22-16,0-22 0,0 0 15,0 22-15,0-22 0,0 22 16,0-22-16,-21 0 0,0 1 0,21-1 16,-21 0-16,-1 1 0,1-22 0,0 21 15,0-21-15,0 1 0,0 20 16,-1-42-16,1 21 0,0 0 0,0-21 15,0 0-15,0 0 0,-1 0 0,1 0 16,21-21-16,-21 0 0,0 21 16,21-42-16,0 20 0,-21 1 0,0-21 15,21 0-15,-22-1 0,22-20 0,0 20 16,0-20-16,0 21 16,0-22-16,0 1 0,0 20 0,0-20 15,0-1-15,0 22 0,22-22 0,-1 22 16,0 0-16,0-22 0,0 22 15,0 0-15,22-1 0,-22 1 0,21 0 16,-21-1-16,1 22 0,20-21 16,-21 21-16,0-1 0,0 1 0,1 0 15,-1 21-15,0-21 0,0 0 0,0 0 16,-21-1 0,21 22-16</inkml:trace>
  <inkml:trace contextRef="#ctx0" brushRef="#br0" timeOffset="43344.24">3725 6985 0,'0'0'0,"21"0"15,-21 21 79,0 0-78,0 1-16,0-1 15</inkml:trace>
  <inkml:trace contextRef="#ctx0" brushRef="#br0" timeOffset="43508.41">3725 7260 0,'0'0'0,"0"21"15,0 1 17,0-1-1,21-21-16,1 0-15</inkml:trace>
  <inkml:trace contextRef="#ctx0" brushRef="#br0" timeOffset="44196.15">6413 6773 0,'0'0'15,"0"-21"-15,0 0 0,0 0 16,0 0-16,0 0 16,0-1-16,0 1 0,-21 21 31,0 0-16,21 21-15,0 22 0,0-1 16,0 0-16,0 1 0,-21-1 16,21 22-16,0-1 0,0 1 0,0 20 15,0-20-15,0 20 0,-21 1 0,21 0 16,0-22-16,0 22 0,0-22 16,0 22-16,0-21 0,-21 20 0,21-20 15,-22-1-15,22 1 0,-21-22 16,21 22-16,0-22 0,0 0 0,0 1 15,0-22-15,-21 21 0,21-21 0,0 0 16,0-42 15,0 0-31,0-21 0,0 21 16,21-22-16,-21 22 0</inkml:trace>
  <inkml:trace contextRef="#ctx0" brushRef="#br0" timeOffset="44572.93">6244 7049 0,'0'0'0,"0"-22"0,-21-20 0,21 21 0,-21 0 16,21 0-16,0-1 0,-21 1 0,21 0 16,0 0-16,0 0 0,0 0 15,0-1-15,0 1 0,21 0 0,0 0 16,0 0-16,0 21 0,0-21 0,22-1 15,-22 1-15,21 21 0,1 0 16,-1 0-16,0 0 0,1 0 0,20 0 16,-21 21-16,-20 1 0,20-1 0,-21 21 15,0-21-15,0 22 0,-21-22 16,0 21-16,0-21 0,0 0 16,-21 22-16,0-22 0,-21 0 0,21 21 15,-22-20-15,22-1 0,-21 0 16,21-21-16,-1 21 0,-20 0 0,21-21 15,0 0-15,21 21 0,-21-21 16,42-21 15,0 0-31,0 21 0,-21-21 16,42 0-16,-20 21 0</inkml:trace>
  <inkml:trace contextRef="#ctx0" brushRef="#br0" timeOffset="45050.66">7091 6646 0,'0'0'15,"0"22"17,0-1-32,0 0 0,0 0 0,0 0 15,0 0-15,0 1 0,-21 20 16,21-21-16,0 0 0,0 22 0,0-22 15,0 0-15,0 0 0,0 21 0,0-20 16,0-1-16,0 0 16,0 0-16,21-21 0,0 0 15,0 0-15,0 0 0,0 0 16,1 0-16,-1 0 0,0-21 16,0 0-16,0 0 0,0 21 15,-21-22-15,22-20 0,-1 21 0,-21 0 16,21-22-16,0 22 0,-21-21 15,0 21-15,0-22 0,21 1 0,-21 21 16,0 0-16,0-22 0,0 22 16,0 0-16,0 42 31,0 0-31,-21 1 0,21-1 16,0 0-16,0 0 0,0 21 15,0-20-15,0-1 0,0 0 0,0 21 16,0-21-16,0 1 0,0-1 0,0 0 15,0 0-15,21 0 16,0-21-16,1 0 16,-1 0-16,0 0 0,0 0 0,0 0 15</inkml:trace>
  <inkml:trace contextRef="#ctx0" brushRef="#br0" timeOffset="45628.68">7937 6223 0,'-42'106'32,"21"-64"-32,21 1 0,0-1 15,-21 21-15,21-20 0,0-1 0,0 22 16,0-22-16,0 0 0,0 1 0,0-1 15,0-21-15,-21 21 16,21-20-16,0 20 0,0-21 0,-22 0 0,22 0 16,0 1-16,0-1 15,0-42 17,0-1-17,0 1-15,0 0 0,0 0 16,0 0-16,22 0 0,-1-22 15,0 22-15,-21 0 0,21 0 0,0 0 16,0-1-16,22 1 0,-22 0 0,0 0 16,0 21-16,22 0 15,-22-21-15,0 21 0,0 0 0,21 0 0,-20 0 16,-1 0-16,0 21 0,0 0 16,-21 0-16,21 0 0,-21 1 15,0-1-15,0 0 0,0 21 0,0-21 16,0 1-16,0-1 0,-21 0 0,0 0 15,0 0-15,-22 0 0,22 1 16,0-1-16,0-21 0,-21 21 0,20 0 16,1-21-16,0 0 0,0 0 0,-21 0 15,20 0-15,1 0 0,0 0 0,0 0 16,0 0-16,0 0 16,21-21-1,0 0-15,0 0 16,21 21-16,0-22 15,0 22-15</inkml:trace>
  <inkml:trace contextRef="#ctx0" brushRef="#br0" timeOffset="46572.3">8657 6308 0,'0'-43'16,"0"65"0,0-1-1,-21 0-15,21 0 0,-21 21 0,21-20 16,-21 20-16,21 0 0,-22 1 16,22-1-16,0 0 0,0 1 0,-21-1 15,21 0-15,-21 1 0,21-1 0,0-21 16,0 21-16,0-20 0,0-1 15,0 0-15,0 0 0,0 0 0,0 0 16,21-21-16,0 0 16,1 0-16,-1 0 15,0 0-15,21 0 0,-21-21 16,1 0-16,-1 21 0,0-21 0,0 0 0,0 0 16,0-1-16,-21 1 0,22-21 15,-22 21-15,21 0 0,-21-1 16,0 1-16,0 0 0,0 0 0,0 0 15,0 42 1,0 0 0,0 0-16,0 0 0,0 1 0,0-1 15,-21 21-15,21-21 0,0 0 0,0 1 16,0-1-16,0 0 0,0 0 0,0 0 16,0 0-16,21 1 15,0-1-15,0-21 0,0 0 0,0 0 16,1 0-16,-1 0 0,0 0 15,0 0-15,0 0 0,0-21 16,1 21-16,-1-22 0,0 22 0,0-21 16,0 0-16,0 0 0,1 0 0,-22 0 15,21-1-15,0 1 0,0-21 0,0 21 16,0 0-16,-21-1 0,22 1 16,-1 0-16,-21 0 0,21 21 15,0-21-15,0 21 16,0 21-1,-21 0 1,22-21 15,-1 0-15,-21-21 0,0 0-1,0 0 1,0-1-16,0 1 15,-21 21-15,-1 0 16,1 0-16,0 21 16,21 1-16,-21-22 0,0 21 0,21 21 15,-21-21-15,-1 0 0,22 1 16,0 20-16,-21-21 0,21 0 0,-21 22 16,21-22-16,0 0 0,0 0 15,0 0-15,21 0 0,0 1 16,1-22-16,-1 0 0,0 21 0,21-21 15,-21 0-15,1 0 0,20 0 16,-21 0-16,0 0 0,22 0 0,-22-21 16,0 21-16,0-22 0,0 1 0,0 21 15,-21-21-15,0 0 0,0 0 0,0 0 16,0-22-16,0 22 0</inkml:trace>
  <inkml:trace contextRef="#ctx0" brushRef="#br0" timeOffset="46764.2">9229 6435 0,'0'0'0,"0"21"47</inkml:trace>
  <inkml:trace contextRef="#ctx0" brushRef="#br0" timeOffset="47332.49">11197 6668 0,'0'0'0,"-21"0"0,21-22 0,0-41 15,0 42 1,0 0-16,21 21 31,0 0-31,0 0 16,1 21-16,-1 0 0,-21 0 0,21 0 16,0 22-16,-21-22 0,21 21 0,-21 0 15,0-20-15,0 20 0,0-21 0,0 21 16,0-20-16,0-1 0,0 0 15,0 0-15,0 0 0,0 0 0,0 1 16,21-22 31,-21-22-47,22 1 0,-1 21 16,-21-21-16</inkml:trace>
  <inkml:trace contextRef="#ctx0" brushRef="#br0" timeOffset="47572.69">11684 6541 0,'0'0'0,"21"0"0,-21-22 31,-21 22-31,0 22 16,0-1-16,-1 0 0,1 0 0,0 0 0,0 22 16,0-22-16,0 0 0,-1 21 15,1-21-15,-21 22 0,21-22 0,0 21 16,-1-21-16,1 1 0,0-1 15,21 0-15,0 0 0,-21 0 0,21 0 16,21-21 0,0 0-1,0 0-15,1 0 0,20 0 0,-21 0 16,0-21-16,22 21 0</inkml:trace>
  <inkml:trace contextRef="#ctx0" brushRef="#br0" timeOffset="48000.91">11938 6625 0,'0'0'16,"-21"0"-1,0 21 1,-1-21-16,1 22 0,21-1 16,-21 0-16,0 21 0,0-21 0,21 1 15,-21-1-15,21 21 0,-22-21 0,22 0 16,-21 1-16,21 20 0,0-21 15,0 0-15,0 0 0,0 1 16,21-22-16,1 0 0,-1 21 16,0-21-16,0 0 0,0 0 0,0 0 15,1 0-15,-1 0 0,21 0 16,-21-21-16,0-1 0,1 22 0,-1-21 16,21 0-16,-21 0 0,0 0 0,-21 0 15,22-1-15,-22 1 0,0 0 16,0 0-16,0-21 0,0 20 0,0-20 15,0 21-15,0 0 0,-22-22 0,1 22 16,21 0-16,-21 0 0,0 0 16,0 21-16,0 0 0,-1 0 0,1 0 15,0 0-15,0 0 0,0 0 0,21 21 16,-21 0-16,21 0 16,-22-21-16,22 21 0,0 1 15,0-1-15,0 0 0,22 0 16,-1-21-16,0 0 15</inkml:trace>
  <inkml:trace contextRef="#ctx0" brushRef="#br0" timeOffset="48271.75">12531 6625 0,'0'-21'31,"0"42"-15,0 0-16,0 1 16,-22-1-16,1 0 0,21 0 0,-21 21 15,21-20-15,0-1 0,-21 0 0,21 0 16,-21 0-16,0 0 16,21 1-16,0-1 0,0-42 62</inkml:trace>
  <inkml:trace contextRef="#ctx0" brushRef="#br0" timeOffset="48451.77">12488 6435 0,'0'0'0,"0"-21"0,0-1 16,-21 22 15,21 22-15,0-1-1,0 0-15,21-21 16,-21 21-16,21-21 0,1 21 16</inkml:trace>
  <inkml:trace contextRef="#ctx0" brushRef="#br0" timeOffset="49043.69">13187 6689 0,'0'-21'0,"0"-1"15,0 1-15,-21 21 16,21-21-16,-22 21 0,1-21 15,0 21-15,0 0 0,0 0 0,0 0 16,-1 0-16,1 0 0,-21 0 0,21 0 16,0 0-16,-1 0 0,-20 21 15,21 0-15,0 0 0,0 1 0,-1 20 16,1-21-16,21 0 0,0 22 0,0-22 16,0 21-16,0-21 0,0 0 15,21 22-15,1-22 0,-1 0 0,0 0 16,0-21-16,0 21 0,0-21 0,1 0 15,-1 0-15,21 0 0,-21 0 0,0 0 16,22 0-16,-22-21 16,21 0-16,-21 21 0,1-21 0,-1 0 15,21-22-15,-21 22 0,0 0 0,1-21 16,-1-1-16,-21 1 0,21 0 16,0-22-16,0 22 0,-21-22 0,21 1 15,-21 21-15,0-22 0,22 22 0,-22-22 16,0 22-16,0 0 0,0-1 15,21 1-15,-21 0 0,0 20 0,0 1 16,0 0-16,0 0 0,-21 42 31,21 21-31,-22-20 0,1 20 16,21 0-16,-21 1 0,21-1 16,0 21-16,0 1 0,0-22 15,0 22-15,-21-1 0,21 1 0,0-22 16,0 22-16,0-22 0,0 0 0,0-21 15,0 22-15,0-22 0,0 21 16,0-21-16,0 1 0,21-22 16</inkml:trace>
  <inkml:trace contextRef="#ctx0" brushRef="#br0" timeOffset="50775.71">15028 6816 0,'0'0'0,"0"-21"0,0-1 15,0 1-15,21 21 0,-21-21 0,0 0 16,0 0-16,0 0 0,0-1 16,0 1-16,0 0 0,0 0 0,-21-21 15,0 42-15,0-22 0,0 1 16,-22 21-16,22 0 0,-21 0 16,21 0-16,-22 0 0,1 21 0,21 1 15,-21-1-15,20 21 0,-20 0 0,21 1 16,0-22-16,0 21 0,-1 1 15,22-1-15,0 0 0,0-21 0,0 22 16,0-22-16,0 0 0,0 0 0,22 0 16,-1 1-16,0-22 0,0 21 15,0-21-15,0 0 0,22 0 0,-22 0 16,21 0-16,-21 0 0,22 0 0,-22-21 16,21 21-16,1-22 0,-22 1 0,21 0 15,-21 0-15,22-21 0,-22 20 16,21-20-16,-21 21 0,0-21 0,1-22 15,-1 22-15,0-22 0,-21 22 16,0-22-16,0 1 0,21-1 16,-21 22-16,0 0 0,21-22 0,-21 22 15,0 21-15,0-22 0,0 1 0,0 21 16,0 0-16,0 0 16,0 42-1,-21 0-15,0 0 16,21 21-16,0-20 0,-21 20 0,0 0 15,21 1-15,-22 20 0,22-21 0,0 22 16,0-22-16,0 1 0,0 20 16,0-21-16,0 1 0,0-1 15,0 0-15,0-20 0,22 20 0,-22-21 16,21 0-16,0 0 0,0 1 0,0-22 16,0 0-16,22 21 0,-22-21 15,0 0-15,21 0 0,-20 0 0,20 0 16,-21-21-16,21-1 0,-20 1 0,-1 21 15,21-21-15,-21 0 0,0-21 16,-21 20-16,22 1 0,-22-21 0,0 21 16,0-22-16,0 22 0,0-21 15,0 0-15,0 20 0,0 1 16,-22 0-16,1 21 0,0 0 16,0 0-16,0 0 0,0 21 0,-1 0 15,1 1-15,21-1 0,-21 21 16,21-21-16,-21 22 0,21-22 0,0 0 15,0 21-15,0-21 0,0 1 0,0-1 16,21 0-16,0 0 0,0-21 16,1 21-16,-1-21 0,0 0 0,0 0 15,21 0-15,-20 0 0,20 0 0,-21 0 16,21 0-16,1 0 0,-1 0 16,-21-21-16,22 0 0,-1 21 0,-21-21 15,21 0-15,-20-1 0,-1-20 16,0 21-16,0 0 0,0-22 15,-21 22-15,21-21 0,-21 21 0,0-22 16,0 22-16,0 0 0,0 0 16,0 42-1,-21-21-15,0 21 16,21 22-16,-21-22 0,21 0 0,0 21 16,-21-21-16,21 22 0,0-22 15,-21 0-15,21 21 0,0-20 0,0-1 16,0 0-16,0 0 0,0 0 15,0 0-15,0 1 16,0-44 15,0 1-15,0 0-16,0 0 16,0 0-16,21 0 0,0-1 0,-21 1 15,0-21-15,21 21 0,0 0 0,0-22 16,1 22-16,-1-21 0,0 21 15,0-1-15,0 1 0,22 0 0,-22 21 16,0 0-16,0 0 0,21 0 0,-20 0 16,-1 0-16,0 21 0,0 0 15,0 1-15,0-1 0,1 0 0,-1 21 16,-21-21-16,0 22 0,21-22 16,-21 0-16,21 0 0,-21 22 15,0-22-15,0 0 0,0 0 16,0 0-16,0 0 15,0-42 17,0 0-17,0 0-15,0 0 16,0 0-16,0-1 0,21-20 0,0 21 16,1 0-16,-1 0 0,0-22 0,0 22 15,0 0-15,0-21 0,1 20 16,-1 22-16,0-21 0,0 0 15,0 21-15,0 0 0,1 21 16,-22 0 0,0 1-16,0 20 0,0-21 0,0 0 15,0 22-15,0-22 0,0 0 0,0 0 16,0 0-16,0 0 0,0 1 16,0-1-16,0 0 0,0 0 15,21 0 1,0-21-1,0 0-15,0-21 16,0 21-16,1-21 0</inkml:trace>
  <inkml:trace contextRef="#ctx0" brushRef="#br0" timeOffset="51216.46">17589 6371 0,'-84'0'31,"84"21"-31,-21-21 16,-1 43-16,1-22 0,0 0 0,0 21 15,0-20-15,0 20 0,-1 0 0,1-21 16,0 22-16,0-22 0,0 21 16,21-21-16,0 1 0,0-1 15,0 0-15,0 0 0,0 0 0,0 0 16,21 1-16,0-22 0,0 0 15,0 0-15,1 0 0,-1 0 16,0 0-16,21 0 0,-21 0 0,1 0 16,-1-22-16,0 1 0,0 21 0,0-21 15,0 0-15,1 0 0,-1 0 16,-21-1-16,0-20 0,21 0 0,-21 21 16,0-22-16,0 1 0,0 0 0,0-1 15,0 1-15,-21 21 0,21-22 16,-21 22-16,-1 0 0,1 21 0,0 0 15,0 0-15,0 0 0,0 0 16,-1 0-16,1 0 0,0 0 16,0 21-16,21 0 0,0 1 15,0-1-15,0 0 0,0 0 16,0 0-16,0 0 0,42-21 16,-21 22-16,1-22 0</inkml:trace>
  <inkml:trace contextRef="#ctx0" brushRef="#br0" timeOffset="51516.29">18288 6244 0,'-42'-21'31,"20"21"-31,1 21 0,0-21 15,0 21-15,0 1 0,21-1 16,-21 21-16,-1-21 0,1 22 0,21-22 16,0 21-16,-21 0 0,21-20 0,-21 20 15,21 0-15,-21-21 0,21 22 16,0-22-16,0 0 0,0 0 16,0 0-16,0 1 0,0-1 0,0 0 15,21 0-15,0 0 16,0-21-16,0 0 0,1 0 15,-1 0-15,0 0 0,0 0 0,0 0 16</inkml:trace>
  <inkml:trace contextRef="#ctx0" brushRef="#br0" timeOffset="51845.1">18648 6244 0,'0'0'0,"63"-42"32,-42 42-32,1 0 15,-1 21-15,-21 0 16,21-21-16,0 43 0,0-22 0,0 0 16,1 21-16,-1 1 0,-21-1 15,21 0-15,-21 1 0,21-1 0,-21-21 16,0 21-16,0 1 0,0-22 0,0 21 15,-21-21-15,0 1 0,0 20 16,-1-21-16,1 0 0,0-21 16,0 21-16,-21 1 0,20-22 0,1 21 15,0-21-15,0 0 0,21 21 0,-21-21 16,0 0 0,-1 0-16,1 0 15</inkml:trace>
  <inkml:trace contextRef="#ctx0" brushRef="#br0" timeOffset="52900.5">11472 7811 0,'0'0'16,"0"-22"-16,0 1 15,21 21 1,-21-21-16,0 0 15,0 0 1,-21 21 0,0 0-16,0 0 0,0 0 15,0 0-15,-22 21 0,22-21 0,-21 21 16,-1 0-16,1-21 0,0 21 16,21-21-16,-22 22 0,1-1 15,21-21-15,0 21 0,-1-21 0,1 0 16,21 21-16,0 0 0,21-21 15,1 0 1,20 21-16,-21-21 0,21 0 0,1 0 16,-1 22-16,-21-22 0,22 21 0,-1-21 15,0 21-15,1 0 0,-22 0 16,21-21-16,-21 21 0,0 1 0,1-1 16,-22 0-16,0 0 0,0 0 0,-22 0 15,-20 1-15,21-1 16,-21-21-16,-1 21 0,1-21 15,0 21-15,-1-21 0,1 0 0,21 0 16,-22 0-16,22 0 0,0 0 0,0 0 16,0 0-16,21-21 15,0 0 1,21 21-16,0 0 0,0-21 0,0 21 16,1 0-16,-1 0 0,0 0 15,21 0-15,-21 0 0,1 0 0,-1 21 16,0 0-16,0 0 0,-21 0 0,0 0 15,0 1-15,0-1 0,0 21 16,0-21-16,0 22 0,0-22 0,-21 0 16,0 21-16,0-21 0,-1 1 15,22 20-15,-21-21 0,0 0 0,21 0 16,0 1-16,0-1 0,0 0 16,0 0-16,0 0 0,0 0 15,21-21 1,0 0-16,1 0 0,-1 0 0,0 0 15,0 0-15,0 0 16,0 0-16,1 0 0</inkml:trace>
  <inkml:trace contextRef="#ctx0" brushRef="#br0" timeOffset="53536.14">11493 9186 0,'0'0'0,"-21"0"0,42 0 31,1 0-31,20 0 16,-21 0-16,21 0 0,1 0 15,-1 0-15,0 0 0,22 0 0,-1 0 16,1 0-16,-1 0 0,22 0 0,-21 0 15,20 0-15,1 0 0,0 0 0,-22 0 16,22 0-16,-1 0 0,-20 0 16,21 0-16,-22 0 0,22 0 0,-22 0 15,1 0-15,-1 0 0,1 0 16,-22 0-16,0 0 0,-20 0 0,20 0 16,-21 0-16,-42 0 31,0 0-31,0 0 0,-1 0 15,1 22-15,-21-22 0,0 0 16,20 0-16,-20 0 0,0 0 0,-22 0 16,22 0-16</inkml:trace>
  <inkml:trace contextRef="#ctx0" brushRef="#br0" timeOffset="53908.05">11515 9504 0,'0'0'0,"0"21"0,21-21 15,21 0-15,-21 0 0,22 0 16,-1 0-16,0 0 0,22 0 0,-1 0 15,1 0-15,-1 0 0,22 0 0,-22 0 16,22 0-16,-21 0 0,20-21 16,-20 21-16,20 0 0,1 0 15,-21 0-15,20 0 0,-20 0 0,-1 0 16,22-21-16,-22 21 0,1 0 0,-1 0 16,-20 0-16,-1 0 0,0 0 0,1 0 15,-22 0-15,0 0 0,-42 0 31,0 0-31,0 0 0,-22 0 16,22 0-16,-21 21 0,-1-21 0,1 0 16</inkml:trace>
  <inkml:trace contextRef="#ctx0" brushRef="#br0" timeOffset="54251.88">11642 9885 0,'0'0'0,"21"0"16,0 0-16,0 0 0,0 0 15,22 0-15,-1 0 0,0 0 16,22 0-16,-22 0 0,22 0 0,-1 0 15,1-21-15,20 21 0,-20 0 0,-1 0 16,22-21-16,-22 21 0,22-22 16,-21 22-16,-1 0 0,22 0 0,-22 0 15,-20 0-15,20-21 0,-21 21 0,22 0 16,-43 0-16,21 0 0,-20 0 0,-1 0 16,0 0-16,-21 21 15,-21-21 1,0 22-16,-22-22 15</inkml:trace>
  <inkml:trace contextRef="#ctx0" brushRef="#br0" timeOffset="55008.28">11218 10414 0,'0'0'15,"-21"0"-15,0 0 16,21-21 0,21 21-1,-21-21 1,21 21-16,22 0 0,-22 0 0,0 0 16,0 0-16,21 0 0,-20 0 0,-1 0 15,0 0-15,0 0 16,0 0-16,0 0 0,1 0 0,-22 21 15,0 0-15,0 0 16,0 0-16,-22 1 0,1-1 0,0 0 16,0 0-16,0 0 0,-22 0 0,22 1 15,0-1-15,-21 0 0,21 0 16,-1 0-16,1 0 0,21 1 0,0-1 16,-21 0-16,21 0 0,0 0 0,0 0 15,21 1-15,0-1 16,1-21-16,-1 0 0,0 21 0,0-21 15,0 0 1,0 0-16,1 0 0,-1 0 0,0 0 16,-21 21 15,0 0-31,0 0 16,0 1-16,-21-1 15,21 0-15,0 0 16,-21 64-1,-1-64-15,22 0 0,0 0 0,0 0 16,-21 1-16,0-1 0,0-21 0,21 21 16,-21 0-16,0-21 0,-1 21 0,22 0 15,-21-21-15,0 0 0,0 22 16,0-22-16,21 21 16,-21-21-16,-1 0 15,22-21 16</inkml:trace>
  <inkml:trace contextRef="#ctx0" brushRef="#br1" timeOffset="61487.93">19473 6583 0,'-21'0'15,"0"0"1,0 0 0,0-21-16,-1 21 0,1 0 15,0 0-15,0 0 16,21-21-16,-21 21 15,42 0 17,21 0-32,-21 0 0,22 0 15,-1 0-15,22 0 0,-1 0 16,1 21-16,-1-21 0,-21 0 0,22 0 16,-1 21-16,-20-21 0,20 21 15,-20-21-15,-1 0 0,0 0 0,1 0 16,-1 21-16,0-21 0,-21 0 0,1 0 15,-1 0-15,-42 0 47,-1 0-47,1 0 0,0 0 0,0 0 16,0 0-16,0 0 16,-1 0-16,1 0 0,-21 0 15,21 0-15,0 0 0,-22 0 0,1 0 16,0 0-16</inkml:trace>
  <inkml:trace contextRef="#ctx0" brushRef="#br1" timeOffset="61808.13">19177 6689 0,'0'0'0,"0"21"0,21-21 46,0 0-46,22 0 0,-22 0 16,21 0-16,-21 0 0,22 0 16,-1 0-16,21 0 0,-20 0 0,-1 0 15,0 0-15,22 0 0,-22 0 16,1 0-16,-22 0 0,21 0 0,-21 0 16,0 0-16,22 0 0,-22 0 15,0 0-15,0 0 31,0 0-15,-21-21 0,0 0-1</inkml:trace>
  <inkml:trace contextRef="#ctx0" brushRef="#br1" timeOffset="62240.01">19939 6308 0,'0'0'15,"21"21"17,0 0-17,0 0-15,1-21 0,-1 21 16,0 1-16,0-1 0,21-21 0,-20 21 15,-1 0-15,21-21 0,-21 21 16,22-21-16,-1 0 0,-21 21 0,0-21 16,22 0-16,-22 0 0,0 0 0,0 0 15,-21 22 1,0-1 0,-21 0-1,0 0-15,0-21 16,-1 21-16,-20 0 0,21 1 0,0-1 15,-22 0-15,22 0 0,-21 0 16,21 0-16,0 22 0,-22-22 0,22 0 16,-21 0-16,21 22 0,-1-22 0,-20 0 15,21 0-15,0 0 0,-22 0 16,22-21-16,0 22 0,21-1 0,-21-21 16,21-21 15</inkml:trace>
  <inkml:trace contextRef="#ctx0" brushRef="#br1" timeOffset="63108.68">21082 6075 0,'0'0'0,"21"-21"31,0 21-31,-21-21 0,21-1 16,-21 1-16,0 0 15,0 0-15,0 0 16,0 0-16,0-1 0,0 1 0,0 0 16,-21 21-16,0-21 0,0 21 0,0 0 15,0 0-15,-1 0 0,1 0 16,-21 0-16,21 0 0,-22 21 0,22 0 16,-21 0-16,21 1 0,-22-1 15,22 0-15,0 0 0,0 0 0,21 22 16,0-22-16,0 0 0,0 0 0,0 0 15,0 0-15,0 1 16,21-1-16,0-21 0,0 0 16,1 21-16,20-21 0,-21 0 15,0 0-15,22 0 0,-22 0 0,21 0 16,-21 0-16,0-21 0,22 0 0,-22-1 16,0 22-16,0-21 0,22-21 15,-22 21-15,0 0 0,0-22 0,0 22 16,0-21-16,1-1 0,-22-20 0,21 21 15,0-1-15,-21-20 0,21 20 16,-21-20-16,21 21 0,-21-1 0,0 1 16,0 0-16,0 20 0,0 1 15,0 0-15,0 0 0,0 42 32,-21 0-32,0 22 0,0-22 15,21 21-15,-21 22 0,-1-22 0,1 0 16,21 22-16,0-22 0,0 22 15,-21-22-15,21 0 0,0 1 0,0-1 16,0-21-16,0 21 0,0-20 16,0-1-16,0 0 0,0 0 0,0 0 15,0 0-15,21 1 16,0-22 0,1 0-16,-1-22 15,-21 1-15,21 21 0,0-21 0</inkml:trace>
  <inkml:trace contextRef="#ctx0" brushRef="#br1" timeOffset="63466.48">21484 5927 0,'21'0'15,"0"0"-15,1 0 16,-1 0-1,0 0-15,0 0 0,0 0 0,0 0 16,-21-21-16,0-1 16,0 1-1,0 0-15,-21 21 16,0 0-16,0 0 16,0 0-16,0 0 0,-1 0 15,1 21-15,0 0 0,0 1 16,21-1-16,-21 0 0,21 0 15,0 0-15,0 0 0,0 1 0,0-1 16,0 0-16,0 0 16,21-21-16,-21 21 0,21-21 15,0 0-15,0 0 0,1 0 0,-1 0 16,0 0-16,0 0 16,0 0-16,22 0 0,-22-21 0</inkml:trace>
  <inkml:trace contextRef="#ctx0" brushRef="#br1" timeOffset="63720.8">22034 5779 0,'0'0'0,"-21"0"16,0 0-16,0 0 16,0 21-16,0-21 0,-1 21 0,22 0 15,-21 0-15,0 0 0,21 22 0,0-22 16,-21 0-16,21 0 0,0 0 15,0 1-15,0-1 16,0 0-16,0 0 16,21-21-16,0 21 0,0-21 15,1 0-15,-1 0 0,0 0 0,0 0 16,0 0-16,0 0 0,22 0 16,-22-21-16,0 0 0,21 21 0,-20-21 15</inkml:trace>
  <inkml:trace contextRef="#ctx0" brushRef="#br1" timeOffset="64004.64">22606 5334 0,'0'0'0,"0"-21"0,-21 21 31,0 0-31,-1 21 0,1 0 0,0 0 16,0 1-16,0 20 0,0 0 15,-1 1-15,1-1 0,0 0 0,0 1 16,21-1-16,-21 21 0,0-20 16,-1-1-16,1 0 0,21-20 0,0 20 15,-21 0-15,21-21 0,-21 1 0,21-1 16,0 0-16,0 0 16,0 0-16,0 0 0,21-21 15,0 0 1,0 0-16,1 0 0,-1 0 15,0-21-15</inkml:trace>
  <inkml:trace contextRef="#ctx0" brushRef="#br1" timeOffset="66333.27">22733 5927 0,'0'0'0,"21"-21"0,-21-1 15,0 1 1,0 0-16,0 0 15,-21 0 1,0 21 0,0 0-16,-1 0 0,1 0 0,0 21 15,0-21-15,0 21 0,0 0 0,-22 0 16,22 1-16,0-1 0,21 0 16,0 0-16,-21 0 0,21 0 0,0 1 15,0-1-15,0 0 16,0 0-16,21-21 0,0 21 15,0-21-15,0 0 0,1 0 16,-1 0-16,0 0 0,0 0 16,0-21-16,0 21 0,1-21 15,-1 0-15,0 0 0,0-1 16,-21-20-16,21 21 0,-21 0 16,0 0-16,21-1 0,-21 1 15,-21 42 16,21 1-31,0-1 16,-21-21-16,21 21 0,-21 0 0,21 0 16,0 0-16,0 1 0,0-1 0,0 0 15,0 0 1,21-21-16,0 0 0,0 0 16,1 21-16,-1-21 0,0 0 15,0 0-15,0 0 16,0 0-16,1-21 0,-1 0 15,0 0-15,0 0 0,0-1 16,0 1-16,-21 0 0,0 0 16,22 0-16,-1 0 0,-21 42 47,0 0-47,0 0 15,0 0-15,0 0 0,0 1 16,0-1-16,0 0 15,21 0 1,0-21 0,0 0-16,0 0 0,1 0 15,-1 0-15,0 0 0,0 0 0,0 0 16,0 0-16,1 0 0,-22-21 0,21 21 16,0-21-16,0 0 0,0-1 15,0 22-15,-21-21 0,0-21 0,22 21 16,-22 0-16,0-1 0,0 1 15,0 0-15,0 0 0,0 0 16,-22 21-16,1 0 16,0 0-16,0 21 15,0 0-15,0 0 0,21 0 0,-22 1 16,1-1-16,21 0 0,-21 0 0,21 0 16,0 0-16,0 1 0,0-1 15,0 0-15,0 0 0,0 0 16,21-21-1,0 0-15,1 0 16,-1 0-16,0-21 16,0 0-16,-21 0 15,21 0-15,0-1 0,-21 1 16,22 0-16,-22 0 0,0 0 16,0 0-1,0 42 1,0 0-1,0 0-15,-22 0 0,22 0 16,0 1-16,0-1 0,0 0 16,0 0-16,0 0 15,22 0 1,-1-21-16,0 0 16,0 0-16,0 0 0,0 0 0,1 0 15,-1-21-15,0 0 0,-21 0 0,21 21 16,0-21-16,0-22 15,1 22-15,-1-21 0,0 0 0,0-1 16,0 1-16,0 0 0,1-1 0,-1-20 16,-21 20-16,21 1 0,0 0 15,0 21-15,-21-22 0,0 22 0,21 0 16,-21 0-16,0 42 16,0 0-1,0 0-15,0 0 0,-21 22 16,21-1-16,-21 0 0,0 1 0,0-1 15,21 0-15,-21 1 0,-1-1 0,22 0 16,-21-20-16,21 20 0,0 0 16,0-21-16,-21 1 0,21-1 0,0 0 15,0 0-15,0 0 0,0 0 16,21-21 0,0 0-16,1 0 15,-1 0-15,0 0 16,0 0-16,0-21 0,0 0 0,1 0 15,20 0-15,-21 21 0,0-21 0,0-1 16,1 1-16,-1 0 0,-21 0 16,0 0-16,21 21 0,-21-21 15,0 42 1,-21 0 0,21 0-16,-21 0 15,21 0-15,-22 1 0,1-1 16,21 0-16,0 0 15,0 0 1,21-21 0,1 0-16,-1 0 0,0 0 15,0 0-15,0-21 0,0 21 16,1-21-16,-1 0 0,0 0 16,0-1-16,0 1 0,-21 0 15,21 0-15,-21 0 16,0 42 15,0 0-31,-21-21 0,21 21 16,0 0-16,-21 1 0,21-1 15,0 0-15,0 0 16,0 0-16,21-21 47,0 0-32,1 0-15,-22-21 16,0 0-16,0 0 16,0 0-16,0-1 15,0 1-15,0 0 0,0 0 16,0 0-16,21 21 62,0 0-62,0 0 16,0 0-16,0 0 16,1 0-16,-1 0 0,0 0 0,0 0 15,0 0-15,0 0 32,-21 21-32,0 0 0,0 0 15,0 0-15,0 1 16,0-1-16,0 0 0,-21-21 15,21 21-15,0 0 0,0 0 32,-21-21-17,21-21 17,0 0-17,0 0-15,21 0 16,0 0-16,1 21 0,-22-22 0,42 1 15,-42 0-15,42 0 0,-21 0 16,1 0-16,-1-1 0,0 22 16,0 0-16,21 0 0,-20 0 0,-1 0 15,0 0-15,0 0 0,-21 22 16,0-1-16,0 0 0,0 0 16,0 0-16,0 0 0,0 1 15,0-1-15,-21 0 0,0-21 16,21 21-16,-21 0 0,-1 0 15,1-21-15,21 22 16,-21-22-16,0 0 16,21-22 15,0 1-31,0 0 16</inkml:trace>
  <inkml:trace contextRef="#ctx0" brushRef="#br1" timeOffset="66532.16">24723 5652 0,'-22'-22'0,"44"44"0,-65-44 31</inkml:trace>
  <inkml:trace contextRef="#ctx0" brushRef="#br1" timeOffset="66776.09">23939 5715 0,'22'0'0,"-44"0"0,65 0 0,-22 0 16,0 0-16,0 0 0,43 0 15,-43 0-15,0 0 0,0 0 0,0 0 16,1 0-16,-1 0 0,0 0 15,0 0-15</inkml:trace>
  <inkml:trace contextRef="#ctx0" brushRef="#br1" timeOffset="67804.75">15494 8869 0,'0'0'0,"0"-21"0,0 42 47,0 0-47,0 0 0,-21 0 0,21 1 16,-21-1-16,-1 0 0,-20 21 15,21-21-15,0 1 0,-22 20 0,22-21 16,-21 21-16,21-20 0,-22-1 0,22 21 16,0-21-16,0 0 0,0 1 15,0-1-15,-1 0 0,1 0 16,42-21 15,1 0-31,-1 0 16,-21-21-16,21 0 0,0 0 15,21 21-15</inkml:trace>
  <inkml:trace contextRef="#ctx0" brushRef="#br1" timeOffset="68076.59">15790 8827 0,'-21'63'15,"0"-42"-15,0 0 16,21 1-16,-21 20 0,-1-21 0,1 21 16,-21-20-16,21 20 0,0-21 15,-22 21-15,22-20 0,-21-1 16,21 21-16,-1-21 0,-20 0 0,21 1 15,0-1-15,0-21 0,21 21 0,-22-21 16,22 21-16,22-21 31,-1 0-15,-21-21-16,21 21 0</inkml:trace>
  <inkml:trace contextRef="#ctx0" brushRef="#br1" timeOffset="68744.21">16806 9313 0,'0'0'0,"0"-21"0,0-63 31,0 62-31,0 1 16,0 0-16,-21 0 0,21 0 15,-21 0-15,0-1 0,0 1 0,-1 21 16,1-21-16,0 21 16,0 0-16,0 0 0,-22 0 0,22 21 15,0 0-15,0 1 0,-21-1 0,20 0 16,1 0-16,0 0 0,0 22 15,0-22-15,0 0 0,-1 0 0,1 0 16,21 0-16,0 1 0,0-1 0,0 0 16,0 0-16,21-21 15,1 0-15,-1 21 0,0-21 16,21 0-16,-21 0 0,1 0 16,20 0-16,-21 0 0,21-21 15,-20 0-15,20 21 0,-21-21 0,21 0 16,-20-1-16,-1 1 0,0 0 0,0-21 15,0 21-15,0-22 0,1 1 16,-1 0-16,0-1 0,-21 1 0,0 0 16,0-22-16,21 22 0,-21-1 0,0 1 15,0 0-15,21-1 0,-21 22 16,0 0-16,0 0 0,0 0 0,0 0 16,0 42-1,0 0-15,-21 21 16,21 1-16,-21-1 0,0 0 0,21 1 15,-21-1-15,21 0 16,0 1-16,-22 20 0,22-21 0,-21 1 16,21-1-16,0-21 0,-21 22 0,21-22 15,0 0-15,0 0 0,0 0 16,0 0-16,0 1 0,21-22 16,0 21-16,1-21 0,-1 0 15,0 0-15,0 0 0,-21-21 16,21 21-16,0-22 0</inkml:trace>
  <inkml:trace contextRef="#ctx0" brushRef="#br1" timeOffset="69132.59">17208 9081 0,'0'0'0,"0"21"0,-21-21 0,21 21 16,0 0-1,21-21 1,1 0-16,-1 0 0,0 0 16,0 0-16,0 0 0,0-21 0,1 21 15,-1 0-15,0-21 0,0 0 16,0 21-16,-21-22 0,21 22 16,-21-21-16,0 0 0,0 0 15,0 0-15,-21 21 16,0-21-16,0 21 0,0 0 0,0 0 15,-1 0-15,1 0 0,0 0 16,0 21-16,0 0 0,0 0 0,21 0 16,-22 0-16,22 1 0,-21-1 0,21 21 15,0-21-15,0 0 0,0 1 16,0-1-16,0 0 0,0 0 16,0 0-16,21 0 0,1-21 15,-1 0-15,0 0 0,0 0 16,0 0-16,22 0 0,-22 0 15,21 0-15,0 0 0</inkml:trace>
  <inkml:trace contextRef="#ctx0" brushRef="#br1" timeOffset="71916.27">18013 8742 0,'0'0'0,"21"-42"0,-21 20 0,0 1 16,0 0-16,0 0 0,0 0 15,-21 42 17,21 0-32,-21 0 15,21 22-15,0-22 0,-22 21 0,1 0 16,21 1-16,-21-1 0,0 22 0,0-22 16,21 0-16,-21 22 0,-1-22 15,1 0-15,0 22 0,0-22 0,-21 1 16,20 20-16,1 1 0,0-1 0,0 1 15,0-1-15,-22 1 0,43-1 16,-21 22-16,0-22 0,0 1 0,0-1 16,0 1-16,21 20 0,-22-20 0,22-1 15,-21 1-15,21-22 0,0 22 16,-21-22-16,21 0 0,0 1 16,0-22-16,0 0 0,0 0 0,21-21 15,0 0-15,1 0 16,-1 0-16,0 0 0,0-21 15,0 0-15,22 0 0,-22 0 0,0-1 16,21-20-16,-21 0 0,1-1 0,20 1 16,-21 0-16,0-1 0,0 1 0,-21 0 15,0-22-15,0 22 0,0 0 16,0-22-16,0 22 0,-21-22 0,0 22 16,0 0-16,0-1 0,-22 1 15,1 0-15,21-1 0,-21 22 16,-1-21-16,22 21 0,-21-1 0,21 22 0,21-21 15,0 0 1,0 0-16,21 21 16,0 0-16,0 0 0,0-21 0,22 21 15,-22 0-15,21-21 0,0 21 0,-20-22 16,20 1-16,0 21 0,1-21 16,-1 0-16,0 0 0,1 0 0,-1-1 15,0-20-15,1 21 0,-1 0 0,-21-22 16,0 22-16,0 0 0,-21 0 15,0 0-15,0 0 0,0-1 16,0 1-16,0 0 0,-21 21 16,0-21-16,0 21 15,0 0-15,0 0 0,21 21 0,-22 0 16,1 0-16,21 1 0,0-1 16,0 0-16,0 0 15,0 0-15,0 0 0,0 1 0,0 20 31,0-21-31,21-21 0,-21 21 0,22-21 0,-1 0 16,0 0-16,0 21 0,21-21 0,-20 0 16,-1 0-16,0 0 0,21 0 15,-21 0-15,22-21 0,-22 0 16,21 21-16,-21-21 0,22 0 0,-22 0 16,0-1-16,0 1 0,0 0 15,1 0-15,-1 0 0,-21 0 0,0-1 16,0 1-16,0 0 0,0 0 0,-21 21 31,21 21-15,0 0-16,-22 0 0,22 1 15,-21-1-15,21 0 0,-21 0 16,21 0-16,-21-21 0,21 21 0,0 1 16,-21-1-16,21 0 0,0 0 31,0-42 0,0 0-15,21 21-16,0-21 0,-21-1 0,21 1 15,0 21-15,1-21 0,-1 0 16,-21 0-16,21 0 0,0 21 0,0-22 16,0 22-16,1 0 0,-1 0 31,-21 22-31,21-1 0,-21 0 15,0 0-15,0 0 16,0 0-16,21-21 16,-21 22-16,21-22 0,0 21 15,1 0-15,-1-21 0,0 0 16,0 0-16,0 0 16,0 0-16,1 0 0,-1 0 15,-21-21-15,21 0 0,0 21 16,-21-22-16,21 1 0,-21 0 15,0 0-15,21 0 0,-21 0 0,22 21 16,-22-22-16,0 1 0,0 0 0,0 0 31,0 42-15,0 0 0,-22 0-16,22 1 0,-21-22 15,21 21-15,0 0 0,-21 0 0,21 0 16,0 0-16,0 1 15,0-1-15,0 0 0,21-21 16,0 0-16,1 0 0,-1 0 16,0 0-16,0 0 15,0 0-15,0 0 0,1 0 16,-1-21-16,0 0 0,-21-1 0,21 22 16,0-42-16,-21 21 0,0 0 15,21-22-15,-21 22 0,22-21 0,-1 0 16,-21-1-16,0 1 0,21 0 0,-21-1 15,21 22-15,-21-21 16,0-1-16,0 22 0,0-21 0,21 21 16,-21 0-16,0-1 0,0 1 0,0 0 15,-21 42 17,21 0-32,0 1 0,-21-1 0,0 21 15,21 0-15,-21 1 0,21-1 16,0 0-16,-22 1 0,22-1 0,-21 0 15,21-20-15,0 20 0,0 0 16,0-21-16,0 22 0,0-22 0,0 0 16,0 0-16,0 0 0,0 1 0,0-1 15,21-21-15,1 21 16,-1-21-16,0 0 16,0 0-16,0 0 0,0-21 15,1 21-15,-1-21 0,21-1 16,-42 1-16,21 21 0,0-21 0,1 0 15,-1 0-15,-21 0 0,0-1 0,21 1 16,-21 0-16,21 21 0,-21-21 16,0 42-1,0 0 1,0 0-16,0 1 0,-21-1 16,21 0-16,-21 0 15,21 0-15,0 0 0,0 1 0,0-1 16,21 0-1,0-21-15,0 0 0,0 0 16,1 0-16,-1 0 0,0 0 0,0 0 16,21 0-16,-20 0 0,-1 0 15,0-21-15,0 0 0,0-1 16,-21 1-16,0 0 0,21 0 0,1 0 16,-22 0-16,0-1 0,0 1 15,0 0-15,21 0 0,-21 0 16,0 42 15,0 0-31,0 0 0,-21 0 16,21 1-16,0-1 0,0 0 15,0 0-15,0 0 0,0 0 0,0 1 16,0-1-16,0 0 0,0 0 16,21-21-1,0 0-15,0 0 16,0 0-16,0 0 15,-21-21-15,22 21 16,-22-21-16,0 0 0,0-1 16,0 1-16,0 0 0,0 0 15,0 0-15,0 0 0,-22-1 16,22 1-16,-21 0 0,0 0 16,0 21-16,42 0 62,0 0-62,0 0 0,1 0 16,-1 0-16,0 0 0,0 0 15,0 0-15,22 0 0,-1 0 16,-21 0 0,0 0-16,0 0 0,1 0 15,-22 21 1,0 0-16,0 0 0,0 1 15,0-1-15,0 0 0,0 0 16,0 0-16,0 0 16,0 1-16,-22-22 15,22 21-15,-21-21 47,21-21-16,0-1-31,0 1 16,0 0-16,0 0 0,0 0 16,21 0-16,1-1 0,-22 1 15,21 0-15,0 0 0,0-21 0,0 20 16,0 1-16,1 0 0,20 0 0,-21 0 16,21 0-16,1 21 0,-1 0 15,0 0-15,1 0 0,-22 0 0,0 0 16,0 21-16,-21 0 0,0 0 15,0 0-15,0 0 0,0 1 0,0-1 16,0 21-16,0-21 0,-21 0 16,0 22-16,0-22 0,0 0 0,-1 0 15,1 0-15,0 1 0,0-1 16,21 0-16,0 0 0,-21-21 0,21 21 16,-21-21-16,21 21 0,0-42 46,0 0-30,0 0-16,0 0 16,0 0-16</inkml:trace>
  <inkml:trace contextRef="#ctx0" brushRef="#br1" timeOffset="72144.14">20278 8573 0,'0'0'0,"-22"0"31,1 0 47</inkml:trace>
  <inkml:trace contextRef="#ctx0" brushRef="#br1" timeOffset="72372">19579 8678 0,'21'0'31,"0"0"-31,1 0 0,-1 0 16,0 0-16,0 0 0,0 0 16,0 0-16,1 0 0,-1 0 15,0 0-15,0 0 0,0-21 0,0 21 16,-21-21-16</inkml:trace>
  <inkml:trace contextRef="#ctx0" brushRef="#br1" timeOffset="72603.87">19177 8678 0,'-21'0'32,"0"0"-32,21-21 15</inkml:trace>
  <inkml:trace contextRef="#ctx0" brushRef="#br1" timeOffset="75240.42">14647 7366 0,'0'21'0,"21"-21"47,1 0-32,-1 0-15,0 0 0,21 0 16,1 0-16,-1 0 0,21 0 0,1 0 15,21 0-15,-1 0 0,22 0 0,-21 0 16,21 0-16,-1 0 0,22 0 16,-21 0-16,21 0 0,0 0 0,0 0 15,0 0-15,0 0 0,0 0 0,-21 0 16,0 0-16,0 0 0,0 0 16,-1 0-16,1 0 0,-21 0 0,0 0 15,-1 0-15,1 0 0,-22 0 0,-20 0 16,20 0-16,-20 0 0,-22 0 15,21 0-15,-21 0 0,0 0 16,-42 0 47,0 0-48,0 0-15,-21 0 0,20 0 0,1 0 16,-21 0-16</inkml:trace>
  <inkml:trace contextRef="#ctx0" brushRef="#br1" timeOffset="77071.92">1101 1715 0,'0'0'0,"-22"0"0,1 0 0,21 21 15,-21-21-15,0 0 0,0 21 16,0-21-16,-1 0 0,22 21 16,-21-21-16,0 0 0,21 21 15,-21-21-15,21 21 16,21 1-1,0-22 1,0 0-16,1 0 0,-1 21 16,21-21-16,0 0 0,1 0 15,20 0-15,-20 0 0,20 0 0,1 0 16,20 0-16,1 0 0,0 0 16,-1 0-16,1 0 0,0 0 0,20 0 15,1 0-15,0 0 0,21 0 16,0 0-16,-21 0 0,21 0 0,0-21 15,-21 21-15,0 0 0,-1 0 16,22 0-16,-21-22 0,0 22 0,0 0 16,0 0-16,0 0 0,-22 0 15,1 0-15,0 0 0,-1 0 0,-20 0 16,-1 0-16,1 0 16,-22-21-16,0 21 0,1 0 0,-22 0 15,0 0-15,0 0 0,0 0 16,1 0-16,-1 0 15,-42 0 1,-1-21-16,1 21 16,0 0-16,0 0 0,0 0 15,-22 0-15,22 0 0,-21 0 0,0 0 16,-1 0-16,1-21 0</inkml:trace>
  <inkml:trace contextRef="#ctx0" brushRef="#br1" timeOffset="77659.61">1206 1651 0,'0'0'0,"-21"0"0,0 0 0,0 0 16,0 0-16,0 0 0,21-21 15,21 21 1,0 0-1,21-21-15,1 21 0,-1 0 0,0 0 16,22 0-16,20 0 0,-20 0 16,21 0-16,-1 0 0,1 0 15,0 0-15,-1 0 0,1 0 0,21 0 16,0 0-16,-1 0 16,1 0-16,21 0 0,-21 0 0,0 0 15,21 0-15,-21 0 0,-22 0 16,22 0-16,0 0 0,-21 0 0,-1 0 15,1 0-15,0 0 0,-22 0 16,22 0-16,-22-21 0,-20 21 0,20 0 16,-20 0-16,-1 0 0,0 0 15,1 0-15,-22 0 0,0 0 0,0 0 16,0 0-16,0 0 16,-42 0 30,0 0-30,0 0-16</inkml:trace>
  <inkml:trace contextRef="#ctx0" brushRef="#br1" timeOffset="78640.12">5948 1630 0,'0'0'0,"-21"-21"0,-1 21 0,1 0 16,0 0-16,0-21 16,0 21 15,42 0 0,21 0-31,-21 0 0,22 0 0,-1 0 16,0 0-16,1 0 0,20 0 15,1 0-15,-1 0 0,1 0 0,20 0 16,1 0-16,0 0 0,21 0 16,-1 0-16,1 0 0,21 0 0,-21 0 15,21 0-15,0 0 16,21 0-16,-21 0 0,21 0 0,1 0 0,-22 0 16,0 0-16,21 0 15,-21 0-15,0 0 0,-21 0 0,21 0 16,-22 0-16,-20 0 0,21 0 15,-21 0-15,-22 0 0,1 0 0,-1 0 16,-21 0-16,1 0 0,-22 0 16,21 0-16,-21 0 0,1 0 15,-22-22 17,-22 22-32,1 0 15,0 0 1,0 0-16,0 0 0,0 0 0,-22 0 0,22 0 15,-21 0-15,-22 0 0,22 0 16</inkml:trace>
  <inkml:trace contextRef="#ctx0" brushRef="#br1" timeOffset="79352.71">6181 1820 0,'-22'0'0,"44"0"0,-65 0 0,22 0 16,21 22-16,-21-22 16,0 0-16,0 21 15,21 0 16,-22-21-31,44 0 47,-1 0-47,0 0 0,21 0 16,1 0-16,-1 0 0,0 0 0,22 0 16,-1 0-16,1 0 0,20 0 0,1 0 15,21 0-15,0 0 0,0 0 16,21 0-16,0 0 0,0 0 15,0-21-15,21 21 0,0 0 16,0 0-16,-21 0 0,21 0 0,-21-21 16,21 21-16,-21 0 0,22 0 15,-22 0-15,0 0 0,0-22 0,-22 22 16,1 0-16,-21 0 0,21 0 16,-43 0-16,22 0 0,-22 0 0,1 0 15,-1 0-15,-20 0 0,20 0 16,-42 0-16,22 0 0,-1 0 0,-21 0 15,0 0-15,1 0 0,-1 0 16,0 0-16,-42 0 63,0 0-48,-1 0-15,-20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4T01:18:52.18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2053 1143 0,'0'-21'0,"21"0"15,0 21-15,-21-21 0,22-1 0,-22 1 16,21 0-16,0 0 16,-21 0-16,0 0 15,0-1-15,0 1 16,0 0-1,0 0-15,0 42 47,0 0-47,-21 0 0,21 22 0,-21-22 16,-1 21-16,22 1 0,-21-1 16,0 0-16,0 1 0,0-1 15,0 0-15,21 1 0,-22-1 0,1 0 16,0 22-16,0-22 0,0 0 15,0 22-15,-1-22 0,1 1 0,0 20 16,21-21-16,-21 1 0,0-1 16,21 0-16,0-20 0,0 20 15,0-21-15,0 0 0,0 0 16,0 1-16,0-1 16,0-42-1,0-1-15,0 1 16,21 0-16,-21 0 0,21-21 15,0 20-15,-21-20 0,21-21 16,1 20-16,-1-20 0,0 20 0,0-20 16,0 21-16,0-22 0,1 1 15,-22 20-15,21-20 0,0 20 0,0 1 16,-21 0-16,0-1 16,21 1-16,-21 21 0,21-21 0,-21 20 15,0 1-15,0 0 16,0 42-1,0 0-15,0 1 16,22 20-16,-22-21 0,0 21 16,0 1-16,0-1 0,0 0 0,0 1 15,0-1-15,0 22 0,0-22 16,0 0-16,0 1 0,0-1 0,0 0 16,0 1-16,0-1 0,0 0 15,0-21-15,0 1 0,0-1 16,0 0-16,0 0 0,0 0 15,0-42 17,-22 0-17,22 0-15,-21 0 0</inkml:trace>
  <inkml:trace contextRef="#ctx0" brushRef="#br0" timeOffset="207.88">1820 1630 0,'0'0'0,"-21"0"16,0 0-16,42 0 47,0 0-47,0 0 0,1-21 16,20 21-16,-21 0 0,21 0 0,1-21 15,-22 21-15,21 0 0,1 0 16,-1-22-16,-21 1 0,21 21 0,1-21 15,-22 21-15,0-21 0</inkml:trace>
  <inkml:trace contextRef="#ctx0" brushRef="#br0" timeOffset="811.53">2709 1058 0,'21'-21'0,"-42"42"0,42-63 16,1 21-16,-22 0 0,0 0 15,0-1 1,0 44 0,0-1-16,0 0 15,-22 0-15,22 21 0,-21-20 0,21 20 16,-21 0-16,21 1 0,-21-22 16,21 21-16,0 0 0,-21 1 0,0-1 15,-1 0-15,1 1 16,21-1-16,-21 22 0,21-22 0,-21 0 15,21-21-15,0 22 0,-21-1 16,21-21-16,-21 22 0,21-22 0,0 0 16,0 0-16,0 0 15,-22-21 1,22-21 0,-21 0-16,21 0 0,0 0 15,0-1-15,0-20 0,0 21 16,0-21-16,0 20 0,0 1 15,21-21-15,1 21 0,-1 0 0,0-1 16,0 1-16,21 0 16,-20 21-16,20-21 0,0 21 0,1 0 0,-1 0 15,0-21-15,1 21 16,-22 0-16,21 0 0,0 0 0,-20 21 16,20 0-16,-21-21 0,0 21 15,-21 0-15,0 1 0,0-1 0,0 21 16,0-21-16,-21 0 0,-21 1 15,21 20-15,-22-21 0,1 0 0,0 0 16,-1 1-16,22-1 0,-21-21 16,-1 21-16,22-21 0,-21 0 0,21 0 15,0 0-15,-1 0 16,1 0-16,0 0 0,21-21 31,0 0-31,0-1 0,21 22 16,0-21-16,1 0 0</inkml:trace>
  <inkml:trace contextRef="#ctx0" brushRef="#br0" timeOffset="1360.22">3556 1545 0,'0'0'0,"21"-21"0,85-42 32,-106 41-32,21 1 15,-21 0-15,0 0 16,-21 21 0,0 0-16,0 0 0,-22 0 0,22 21 15,-21-21-15,-1 21 0,22 0 16,-21 1-16,21-22 0,0 21 0,-1 0 15,1 0-15,21 0 0,-21-21 16,21 21-16,0 1 0,0-1 16,21-21-16,0 21 15,22-21-15,-22 0 0,0 21 0,21-21 16,-20 21-16,20-21 0,-21 21 16,21-21-16,1 22 0,-22-22 0,21 21 15,-21-21-15,1 0 0,-1 21 16,0-21-16,-21 21 0,0 0 15,-21-21-15,0 21 16,-1-21-16,-20 22 0,0-22 0,-1 0 16,1 0-16,-21 21 0,20-21 0,1 0 15,0 0-15,-1 0 0,1 0 16,0 0-16,20 0 0,1 0 16,0 0-16,0 0 0,0 0 15,0-21-15,21-1 16,0 1-1,21 21-15,0-21 16,0 0-16,21 0 0,-20 0 16,20-1-16,-21 1 0</inkml:trace>
  <inkml:trace contextRef="#ctx0" brushRef="#br0" timeOffset="1724.02">4170 889 0,'0'-21'16,"0"42"15,-21 0-31,21 22 0,-22-22 16,22 21-16,-21-21 0,21 22 0,0-1 15,-21 0-15,0 1 0,21-1 16,-21 0-16,21 1 0,-21-1 16,-1 0-16,1 1 0,21-1 0,-21 0 15,21 1-15,-21-1 0,21 0 16,0-21-16,0 1 0,0 20 0,0-21 16,0 0-16,21 0 15,0-21-15,0 0 0,1 0 16,-1 0-16,0 0 15,0 0-15,-21-21 0,21 0 16,-21 0-16,0 0 0</inkml:trace>
  <inkml:trace contextRef="#ctx0" brushRef="#br0" timeOffset="1915.98">3810 1461 0,'0'0'0,"-21"0"16,0 0-1,42 0 17,0 0-32,21 0 0,-21 0 15,1 0-15,20 0 0,-21 0 16,21 0-16,-20 0 0,20 0 0,-21 0 16,21 0-16,-20 0 0,-1 0 15</inkml:trace>
  <inkml:trace contextRef="#ctx0" brushRef="#br0" timeOffset="2393.71">4318 1461 0,'-21'0'0,"42"0"0,-42-22 0,21 1 16,0 0-1,0 0 1,0 0-16,21 21 16,0 0-16,0 0 0,0 0 15,1 0-15,-1 0 0,0 0 16,0 21-16,0 0 0,0-21 0,1 21 16,-1 0-16,0 22 0,-21-22 15,21 0-15,-21 0 0,0 22 0,0-22 16,0 21-16,0-21 0,-21 0 15,0 1-15,0 20 0,-1-42 0,22 21 16,-21 0-16,0-21 0,0 21 16,0-21-1,21-21 1,0 0-16,0 0 16,0 0-16,21 0 0,-21-1 0,21 1 15,0 0-15,-21-21 0,21 21 16,1-1-16,-1 1 0,0-21 0,0 21 15,-21 0-15,21 21 0,0-22 16,1 1-16,-1 21 0,0 0 0,-21-21 16,21 21-16,0 0 0,0 0 15,1 0 1,-22 21-16</inkml:trace>
  <inkml:trace contextRef="#ctx0" brushRef="#br0" timeOffset="3011.29">5228 1651 0,'0'0'15,"0"-21"-15,21 0 0,-21 0 0,21 21 16,1-22-16,-22 1 0,0 0 0,0 0 15,0 0-15,0 0 0,0-1 16,0 1-16,-22 0 16,1 21-16,0 0 15,0 0-15,0 0 0,0 0 16,-1 0-16,1 0 0,0 0 0,0 21 16,0 0-16,-22 1 0,22-1 15,0 21-15,0-21 0,0 22 0,0-1 16,-1-21-16,1 21 0,0 1 15,21-22-15,0 21 0,0-21 0,0 1 16,0-1-16,0 0 0,0 0 0,21 0 16,0-21-16,1 0 15,-1 0-15,0 0 0,0 0 16,21-21-16,-20 21 16,-1-21-16,0 0 0,0 0 0,21-1 15,-20 1-15,-1-21 0,0 21 16,0-22-16,0 22 0,0-21 0,1 21 15,-22-22-15,21 22 0,-21 0 16,21 0-16,-21 0 0,0 0 0,0 42 47,-21 0-47,21 0 0,-21 0 0,21 0 16,-22 22-16,22-22 0,0 21 15,0-21-15,0 1 0,0 20 0,0-21 16,0 0-16,0 0 15,0 1-15,0-1 0,0 0 0,0 0 16,22-21-16,-1 0 16,0 0-16,0 0 0,0 0 15,0 0-15,1-21 0,-1 0 0,21 21 16</inkml:trace>
  <inkml:trace contextRef="#ctx0" brushRef="#br0" timeOffset="3631.94">5863 1439 0,'0'-21'16,"0"0"-1,-21 21-15,0 0 16,0 0-16,-1 0 0,1 21 16,21 0-1,-21 1-15,0-1 0,21 0 0,0 21 16,0-21-16,-21 22 0,21-22 0,-21 21 15,21 1-15,-22-22 0,22 0 16,0 21-16,0-21 0,0 1 0,0-1 16,0 0-16,22-21 0,-1 21 15,0-21-15,0 0 0,0 0 0,22 0 16,-22 0-16,0 0 16,21 0-16,-21 0 0,22-21 0,-22 0 15,21 0-15,-21-1 0,1-20 0,20 21 16,-21-21-16,0-1 0,0 1 15,22 0-15,-22-22 0,0 22 0,21-22 16,-20 22-16,-1-22 0,0 1 16,0 21-16,0-22 0,0 1 0,-21 20 15,0 1-15,0 0 0,0-1 16,0 22-16,0 0 0,0 0 0,0 0 16,0 42 15,-21 0-31,21 0 0,-21 0 15,21 22-15,0-1 0,-21 0 0,21 1 16,-21-1-16,0 21 0,21-20 16,-22-1-16,22 0 0,0 1 0,-21-1 15,21 0-15,-21 1 0,21-1 16,-21 0-16,21 1 0,0-22 0,0 21 16,0-21-16,0 1 0,0 20 15,0-21-15,0 0 0,0 0 16,21-21-16,0 0 15,0 0-15,1 0 0,-1 0 0,0 0 16,0 0-16,0 0 0,0 0 0,1-21 16,20 0-16,-21 0 15,0 0-15,-21 0 0,21-1 0,1 1 16</inkml:trace>
  <inkml:trace contextRef="#ctx0" brushRef="#br0" timeOffset="3893.8">6117 1291 0,'-21'0'31,"42"0"-31,0 0 0,0 0 16,22 0-16,-22 0 15,0 0-15,21 0 0,-20 0 16,20 0-16,0 0 0,-21 0 0,22 0 15,-22 0-15,21 0 0,-21 0 16,22 0-16,-22 0 0,0 0 0,0 0 16,-21-21-1,0 0 1</inkml:trace>
  <inkml:trace contextRef="#ctx0" brushRef="#br0" timeOffset="6999.77">7641 1334 0,'-42'-22'31,"21"44"-15,-1-1 0,1 0-16,21 0 0,-21 0 0,21 22 15,-21-22-15,21 21 0,-21-21 16,21 22-16,0-1 0,-21-21 15,21 21-15,-22-20 0,22 20 0,-21-21 16,21 0-16,0 0 16,0 1-16,0-44 47,0 1-47,21 0 15,1 0-15,-22 0 0,21 0 0,0-22 16,0 22-16,-21-21 0,21-1 15,0 22-15,1-21 0,-1 21 16,0-22-16,0 22 0,0 0 16,0 0-16,1 0 0,-1 21 0,0 0 15,0 0 1,-21 21-16,0 0 16,0 21-16,0-20 0,0-1 0,0 21 15,0 0-15,0 1 0,0-22 16,0 21-16,0-21 0,0 22 0,0-22 15,0 0-15,0 0 0,21 0 16,-21 1-16,21-22 0,-21 21 16,22-21-16,-1 0 15,0 0-15,-21-21 0,21 21 0,0-22 16,0 1-16,-21 0 0,22 0 16,-1 0-16,0 0 0,0-1 15,0-20-15,0 21 0,-21-21 0,22 20 16,-1 1-16,0-21 0,0 21 15,0-22-15,0 22 0,1-21 0,-1 21 16,0 0-16,0 21 0,-21-22 16,21 22-16,0 22 15,-21 20 1,0-21-16,0 0 0,0 22 0,0-22 16,0 21-16,-21 0 0,21-20 15,-21 20-15,21 0 0,0-21 0,0 1 16,0 20-16,0-21 0,0 0 15,0 0-15,21 1 16,0-22-16,1 0 0,20 0 0,-21 0 16,0 0-16,22 0 0,-22 0 15,21 0-15,-21 0 0,22-22 0,-22 1 16,21 0-16,-21 0 0,0 0 16,1 0-16,-1-1 0,0-20 0,0 21 15,0-21-15,-21 20 0,0-20 0,0 21 16,0 0-16,0-22 0,0 22 15,0 0-15,0 0 0,0 0 16,-21 21 0,0 0-16,0 21 15,0 0-15,21 0 0,0 0 16,-22 1-16,1-1 0,21 0 0,0 21 16,0-21-16,0 1 0,0 20 0,0-21 15,0 21-15,0-20 0,0-1 16,0 0-16,0 0 0,21 0 0,1 0 15,20 1-15,-21-22 0,0 21 16,22-21-16,-22 0 0,21 0 0,0 0 16,1 0-16,-1 0 0,0 0 15,1-21-15,-1 21 0,0-22 0,1 1 16,-22 0-16,21-21 0,1 21 0,-22-22 16,0 1-16,21 21 15,-21-22-15,1 1 0,-1-21 0,0 20 16,0 1-16,-21 0 0,0-1 15,0 1-15,0 0 0,0-1 0,0 1 16,0 21-16,0 0 0,0-1 16,0 1-16,-21 21 0,0 0 15,0 0-15,21 21 16,-22 1-16,22 20 0,0-21 0,-21 21 16,21-20-16,-21 20 0,21-21 15,0 21-15,-21 1 0,21-1 0,0 0 16,0 1-16,0-22 0,0 21 15,0 1-15,0-1 0,21 0 16,0-21-16,-21 22 0,21-22 0,1 0 16,-1 0-16,0 0 0,0 1 15,0-22-15,0 0 0,22 0 0,-22 0 16,21 0-16,1 0 0,-22 0 16,21-22-16,-21 1 0,22 0 0,-1 0 15,-21-21-15,0-1 0,22 22 16,-22-21-16,0-1 0,0 1 0,0 0 15,0-22-15,1 22 0,-1 0 16,-21-1-16,0 1 0,21 0 16,-21-1-16,0 1 0,0 21 0,0 0 15,-21 21 1,21 21-16,-21 0 16,-1 0-16,1 21 0,0 1 0,21-22 15,-21 21-15,0 1 0,0-1 16,21 0-16,-22 1 0,22-1 0,-21 0 15,21 1-15,0-1 0,-21-21 16,21 21-16,-21 1 0,21-22 0,0 0 16,0 0-16,0 0 0,0 1 15,0-1-15,21-21 47,0-21-47,-21-1 0,21 1 0,1 0 16,-1 0-16,0-21 0,0 20 15,0-20-15,22 0 0,-22 21 0,0-22 16,21 22-16,-21 0 0,1 0 0,-22 0 16,21 21-16,0 0 15,-21 21 1,0 0-16,0 0 16,0 21-16,0-20 0,0 20 15,-21-21-15,21 0 0,0 22 0,0-22 16,0 21-16,0-21 0,0 0 15,0 1-15,0-1 0,21-21 0,0 21 16,0-21-16,0 0 0,1 0 16,-1 0-16,0 0 0,0 0 0,0 0 15,0 0-15,22 0 0,-22-21 16,0 0-16,0-1 0,0 1 0,1 0 16,20-21-16,-21 21 0,0-22 0,0 22 15,1-21-15,-1 21 0,-21-1 16,21 1-16,-21 0 0,0 0 0,-21 42 47,0 0-47,21 0 15,-22 1-15,1-1 0,0 0 16,21 21-16,0-21 0,-21 1 0,21-1 16,0 0-16,0 0 0,0 0 15,0 0-15,0 1 0,0-1 16,21-21-16,0 0 0,0 0 0,1 0 15,-1 0-15,0 0 0,0 0 16,0 0-16,22-21 0,-22-1 0,0 1 16,-21 0-16,21 0 0,-21 0 15,21-22-15,-21 22 0,0 0 0,0-21 16,0 21-16,0-1 0,0 1 16,-21 0-16,0 0 0,0 0 15,0 21-15,-1-21 0,1 21 16,42 0 15,1 21-31,-1-21 16,0 0-16,0 0 0,21 21 15,1-21-15,-1 0 0,0 0 0,1 0 16,20 0-16,-20 0 0,20 0 16,-21 0-16,1 0 0,-1 0 0,0 0 15,-20 0-15,-1 0 0,21 0 16,-21 0-16,-21-21 15,0 0 1,-21 21 0,0 0-16,0 0 0,0 0 0,-1 0 15,-20 0-15,21 0 0,-21 21 0,20 0 16,1 0-16,0-21 0,-21 21 16,21 22-16,-1-22 0,1 0 0,21 0 15,0 21-15,-21-20 0,21-1 16,0 21-16,0-21 0,0 0 0,0 1 15,0-1-15,0 0 0,21-21 16,-21 21-16,21 0 0,1-21 0,-1 0 16,0 0-16,0 0 15,0 0-15,0 0 0,1 0 16,-1 0-16,0 0 0,0-21 0,0 0 16,0 0-16,-21 0 0,22-1 0,-1-20 15,0 0-15,0-1 0,21 1 16,-20 0-16,-1-1 0,0 1 0,0 0 15,0-22-15,0 22 0,1 0 16,-1-1-16,0 1 0,-21 0 0,0-1 16,21 22-16,-21-21 0,0 21 15,21-1-15,-21 1 0,0 0 0,-21 21 47,0 21-47,21 0 0,-21 1 16,0 20-16,-1-21 0,22 21 0,-21 1 15,0-1-15,0 0 0,21 1 0,0-1 16,-21 22-16,21-22 0,0 0 16,0 1-16,0-1 0,0 0 0,0 1 15,0-22-15,0 21 0,0-21 16,21 0-16,-21 22 0,21-43 0,0 21 16,0 0-16,1-21 0,-1 0 0,0 21 15,0-21-15,21 0 0,-20 0 16,-1 0-16,0 0 0,21 0 0,-21-21 15,1 21-15,20-21 16,-21 0-16,0 0 0,0-1 0,1 1 16,-1 0-16,-21-21 0,21 21 0,-21-1 15,0-20-15</inkml:trace>
  <inkml:trace contextRef="#ctx0" brushRef="#br0" timeOffset="7368.56">8996 1334 0,'21'0'16,"0"0"-1,21 0-15,-20-22 0,20 22 16,-21 0-16,21 0 0,1 0 0,-1 0 16,0 0-16,1 0 0,-1 0 0,0 0 15,-20 0-15,20-21 0,-21 21 16,21 0-16,-20 0 0,-1 0 15,0 0-15,-42 0 32,0 0-17</inkml:trace>
  <inkml:trace contextRef="#ctx0" brushRef="#br0" timeOffset="8387.6">2688 2096 0,'0'0'0,"-21"0"0,0 0 0,-22 0 0,22 0 16,0 0-16,0 0 0,-21 0 15,20-22-15,-20 22 0,21 0 0,0 0 16,-22 0-16,22 0 0,0 0 16,0 0-16,0 0 0,0 0 0,-1 0 15,1 0-15,0 0 16,42 0 15,0 0-15,1 0-16,20 0 0,-21 0 0,21 0 15,1 0-15,20 0 0,-20 0 16,41 22-16,-20-22 0,-1 0 16,22 0-16,0 21 0,-1-21 0,1 0 15,21 0-15,0 0 0,-1 0 16,22 0-16,0 0 0,0 0 0,22 0 16,-22 0-16,21 0 0,0 21 15,21-21-15,1 0 0,-1 0 0,0 0 16,1 0-16,-1 21 0,21-21 15,-20 0-15,20 21 0,-20-21 16,20 0-16,22 0 0,-22 21 0,1-21 0,-1 0 16,1 22-16,20-22 0,1 0 15,-21 21-15,-1-21 0,1 21 16,-1-21-16,1 0 0,-1 21 16,-21-21-16,22 21 0,-22-21 0,1 21 15,-22-21-15,21 0 0,-21 22 0,0-22 16,1 0-16,-22 21 0,0-21 15,-22 0-15,22 21 0,-21-21 0,0 0 16,0 0-16,-21 0 0,-1 0 16,1 0-16,-22 0 0,1 0 0,-1 0 15,1 0-15,-22 0 0,1 0 16,-1 0-16,-21 0 0,21 0 16,-20 0-16,-1 0 0,0 0 0,0 0 0,0 0 31,0 0-31,-42 0 78,0 0-78</inkml:trace>
  <inkml:trace contextRef="#ctx0" brushRef="#br0" timeOffset="10939.84">995 3556 0,'21'-21'0,"0"21"16,-21-21-16,0 0 0,21-1 16,-21 1-16,0 0 15,0-21-15,0 21 0,0-1 0,0-20 16,-21 21-16,21-21 0,-21 20 16,0 1-16,0-21 0,-1 21 15,1 0-15,-21-22 0,21 43 16,0-21-16,-22 0 0,22 21 15,-21 0-15,21 0 0,-22 0 0,1 0 16,0 0-16,20 0 0,-20 21 16,0 21-16,-1-20 0,1 20 0,0-21 15,-1 21-15,22 22 0,-21-22 16,21 1-16,0 20 0,-1-21 16,1 1-16,21-1 0,0 0 0,0-20 15,21 20-15,1-21 0,-1 0 16,21 0-16,-21 1 0,22-22 0,20 0 15,-21 0-15,1 0 16,20 0-16,-20 0 0,20 0 0,-21 0 16,1-22-16,-1 1 0,0 0 15,1 0-15,-1 0 0,0 0 16,-20-22-16,-1 22 0,21-21 0,-21-1 16,-21 22-16,21-21 0,-21 0 15,22-1-15,-22 1 0,0 21 0,0-22 16,0 22-16,0 0 0,-22 42 47,22 0-47,-21 1 0,21-1 0,0 21 15,0 0-15,0-20 0,0 20 16,0 0-16,0-21 0,0 22 16,0-22-16,0 0 0,0 21 0,0-20 15,0-1-15,21-21 0,1 21 16,-1 0-16,21-21 0,-21 0 15,22 0-15,-1 0 0,0 0 0,-21 0 16,22 0-16,-1-21 0,0 0 16,1 0-16,-22 21 0,21-22 0,-21-20 15,1 21-15,-1 0 16,-21 0-16,0-22 0,0 22 0,0 0 16,0-21-16,0 20 0,0 1 15,0 0-15,-21 42 31,-1 0-31,1 1 0,0-1 0,21 21 16,-21-21-16,0 0 0,21 22 16,-21-22-16,21 0 0,-22 0 15,22 0-15,0 1 0,0-1 0,0 0 16,22-21 15,-1 0-31,0 0 16,0 0-16,0-21 0,0 0 15,1-1-15,-1 1 0,0 0 16,-21-21-16,21 21 0,0-1 0,-21-20 16,0 21-16,0 0 0,21 0 15,-21-1-15,0 1 0,22 21 16,-22 21 0,0 1-16,0-1 15,0 0-15,0 0 0,0 0 16,0 22-16,-22-22 0,22 0 0,0 0 15,0 0-15,0 0 0,0 1 16,0-1-16,22 0 16,-1 0-16,0-21 0,0 0 15,0 0-15,0 0 0,22 0 0,-22 0 16,21 0-16,-21 0 0,22-21 16,-22 0-16,0 21 0,21-21 0,-20-1 15,-1 1-15,0 0 0,0 0 16,0 0-16,0 0 0,-21-1 0,0 1 15,0 0-15,0 0 0,0 0 16,0 0-16,0 42 31,0 0-15,0 0-16,0 0 16,0 0-16,0 1 0,0-1 15,0 0-15,0 0 16,22-21-16,-1 0 0,0 0 15,0 21-15,0-21 0,22 0 16,-22 0-16,21 0 0,0 0 0,-20-21 16,20 21-16,-21-21 0,0 0 15,22 21-15,-22-21 0,0-1 0,-21 1 16,21 0-16,0 0 16,-21 0-16,21 0 0,-21-1 0,0 1 15,0 0-15,0 0 16,0 0-1,0 42 17,0 0-32,0 21 15,0-20-15,0-1 0,0 21 0,-21-21 16,0 22-16,21-1 0,-21-21 16,21 21-16,0 1 0,-21-1 0,21 0 15,-21 22-15,21-22 0,0 22 16,-22-1-16,22 1 0,0-1 0,0 22 15,-21 0-15,21-1 0,-21-20 0,21 20 16,0 1-16,0 21 0,0-21 16,0-1-16,0 22 0,0-21 15,0-1-15,0 1 0,0 0 16,0-1-16,0-20 0,0 21 0,0-22 16,0 1-16,21-1 0,-21-21 0,21 22 15,-21-22-15,22-21 0,-22 22 16,0-22-16,0 0 0,0 0 0,-22-21 15,1 0 1,0 0-16,0-21 0,0 21 0,-22-42 16,22 21-16,-21-22 0,0 1 0,-22 0 15,22-22-15,-1 1 0,1-1 16,-43-63-16,43 42 16,0 1-16,21-1 0,-1 0 15,1 1-15,21-1 0,0 22 0,0-22 16,0 21-16,0 1 0,0-1 15,0 1-15,0 21 0,21-22 0,1 1 16,-1 20-16,21-20 0,-21 20 16,22-20-16,-1 21 0,-21-1 0,21 1 15,22 0-15,-22-1 0,1 1 16,-1 21-16,-21 0 0,21-22 0,1 22 16,-22 0-16,0 0 0,0 21 15,0-21-15,1-1 0,-1 1 0,0 21 16,-21-21-16,21 0 0</inkml:trace>
  <inkml:trace contextRef="#ctx0" brushRef="#br0" timeOffset="13775.41">4064 3344 0,'0'0'0,"0"-21"0,0 0 15,-21 21-15,21-21 16,-21 21-16,-1 21 16,22 0-1,-21 0-15,21 1 0,0 20 16,0-21-16,-21 21 0,21-20 15,-21 20-15,21-21 0,-21 21 0,21-20 16,0-1-16,0 21 0,-21-21 0,21 0 16,-22-21-16,22 22 0,0-1 15,0-42 32,22-1-47,-22 1 0,21 0 16,-21 0-16,21 0 0,-21 0 15,21-22-15,0 22 0,-21-21 0,0-1 16,21 1-16,1 21 0,-22-21 16,21 20-16,-21-20 0,0 21 0,21 21 15,-21-21-15,21 21 0,0 63 32,0-42-32,-21 22 0,0-1 0,0-21 15,22 22-15,-22-1 0,0-21 16,21 21-16,-21-20 0,0 20 0,0-21 15,21 0-15,0 0 0,0 1 16,0-1-16,1-21 16,-1 0-16,0 0 0,0 0 15,0 0-15,0 0 0,1 0 0,-1-21 16,21 21-16,-21-22 0,0 1 0,1 0 16,-1 0-16,21 0 0,-21-22 15,0 22-15,1-21 0,-22 21 0,21-22 16,-21 1-16,21 21 0,-21-21 15,0 20-15,0 1 0,0 0 16,0 42 0,0 0-1,0 1-15,0-1 0,0 21 0,0-21 16,0 0-16,0 22 16,0-22-16,0 21 0,0-21 0,0 1 15,0-1-15,0 0 0,0 0 0,21 0 16,0 0-16,0 1 0,1-1 15,-1-21-15,0 0 0,21 0 0,-21 0 16,1 0-16,20 0 0,-21 0 16,0 0-16,22 0 0,-22-21 0,0-1 15,21 22-15,-21-21 0,1 0 0,-1-21 16,0 21-16,0-1 16,0 1-16,0-21 0,-21 21 0,0-22 0,0 22 15,0-21-15,0 21 0,0-22 16,0 22-16,0 0 0,0 0 15,-21 21-15,0 0 16,0 0-16,0 21 16,0 0-16,21 0 0,-22 1 0,22-1 15,-21 21-15,21-21 0,-21 22 16,21-22-16,0 21 0,0-21 0,0 22 16,0-22-16,0 0 0,0 0 0,0 0 15,21 0-15,0 1 0,-21-1 16,22 0-16,-1-21 0,0 0 0,0 21 15,0-21-15,0 0 0,22 0 16,-22 0-16,21 0 0,-21-21 0,22 21 16,-1-21-16,-21 0 0,22-1 15,-1 1-15,-21 0 0,21-21 16,-20 21-16,-1-22 0,0 1 0,0 0 16,0-1-16,0-20 0,1 20 0,-22 1 15,21-21-15,-21 20 0,0 1 16,0 0-16,0 20 0,0-20 0,0 21 15,0 0-15,0 0 0,-21 21 32,-1 0-32,1 21 0,21 21 15,0-21-15,-21 22 0,21-22 16,-21 42-16,21-20 0,0-1 0,-21 0 16,21 22-16,-21-22 15,21 0-15,0 1 0,0-1 0,0 0 16,0-20-16,0 20 0,21-21 0,0 0 15,0 0-15,0 1 0,0-22 16,1 0-16,20 21 0,-21-21 0,0 0 16,0 0-16,22 0 0,-22 0 15,0-21-15,21-1 0,-20 1 0,-1 0 16,0 0-16,21 0 0,-21-22 0,1 1 16,-1 21-16,0-21 15,0-22-15,0 22 0,0-1 0,1-20 16,-22 21-16,21-1 0,-21 1 15,21 0-15,-21-1 0,0 22 0,0 0 16,0 0-16,-21 42 16,0 21-1,-1-21-15,22 22 0,0-22 16,-21 42-16,21-20 0,-21-1 16,21 0-16,0 22 0,0-22 0,-21 1 15,21-1-15,0-21 0,-21 21 0,21-20 16,0 20-16,0-21 0,0 0 15,0 0-15,0 1 0,21-22 32,0-22-17,-21 1-15,21 0 0,0 0 16,1 0-16,-22 0 0,21-22 16,0 22-16,-21-21 0,21 21 0,0-1 15,-21 1-15,21 0 0,-21 0 16,0 42 15,0 0-31,0 0 0,0 1 16,0-1-16,0 21 0,0-21 0,0 0 15,0 1-15,0-1 0,0 0 16,22 0-16,-1 0 0,0 0 16,0-21-16,0 0 15,22 0-15,-22 0 0,0 0 16,0 0-16,0 0 0,0 0 0,22 0 15,-22-21-15,0 21 0,0-21 0,0 0 16,1 0-16,-1 0 0,0-1 16,0-20-16,0 21 0,0-21 0,-21 20 15,22 1-15,-22-21 0,21 21 16,-21 0-16,0-1 0,0 44 31,-21-1-15,21 0-16,-22 0 0,22 0 0,-21 22 15,21-22-15,0 0 0,0 0 16,0 21-16,-21-20 0,21-1 16,0 0-16,0 0 0,0 0 0,21 0 15,0-21-15,1 0 16,-1 0-16,0 0 0,0 0 16,21 0-16,-20 0 0,-1 0 0,0 0 15,0-21-15,0 21 0,-21-21 16,21 0-16,-21 0 0,22 0 0,-22-1 15,0 1-15,0-21 0,0 21 0,0-22 16,0 22-16,0 0 0,-22-21 16,1 21-16,0-1 0,0 1 15,0 21-15,42 0 47,21 21-31,-21-21-16,22 0 0,-22 0 0,21 22 15,22-22-15,-22 0 0,0 0 16,22 0-16,-22 0 0,22 0 0,-22 0 16,22 0-16,-22 0 0,-21 0 0,21 0 15,-20 0-15,-1-22 0,0 22 16,-42 0 0,0 0-16,-22 0 15,22 0-15,0 0 16,-21 0-16,20 22 0,1-1 0,-21-21 15,21 21-15,-22 21 0,22-21 16,0 1-16,0-1 0,0 0 0,21 21 16,0-21-16,-21 1 0,21-1 0,0 0 15,0 0-15,0 0 0,0 0 16,0 1-16,0-1 0,21-21 0,0 21 16,0-21-16,0 0 0,0 0 15,1 0-15,-1 0 16,21 0-16,-21 0 0,0-21 0,1 0 0,-1 21 15,0-22-15,0 1 0,0 0 16,0 0-16,1-21 0,-1-1 16,0 1-16,0 0 0,0-1 0,0 1 15,1-22-15,-1 1 0,0 21 16,0-22-16,0 22 0,0-22 0,1 22 16,-1 0-16,0-1 0,-21 22 15,0 0-15,0 0 0,0 0 0,0-1 16,-21 44-1,21-1-15,-21 0 16,-1 0-16,22 21 0,-21-20 16,0 20-16,21 21 0,-21-20 0,0 20 15,21-20-15,0 20 0,-21-21 16,-1 22-16,22-22 0,-21 1 0,21-1 16,0 0-16,0 1 0,0-1 0,0-21 15,0 0-15,21 0 0,1 1 16,-22-1-16,21 0 0,21-21 0,-21 0 15,0 21-15,1-21 0,20 0 0,-21 0 16,21 0-16,-20-21 0,20 21 16,-21-21-16,0 21 0,22-21 0,-22-1 15,0 1-15,0-21 0,0 21 0,-21-22 16,0 1-16,0 0 16,0-1-16</inkml:trace>
  <inkml:trace contextRef="#ctx0" brushRef="#br0" timeOffset="14064.25">5694 3112 0,'0'0'0,"-21"21"15,-22-21-15,86 0 32,-22 0-32,0 0 0,21 0 15,-21 0-15,22 0 0,-1 0 16,-21 0-16,22-21 0,-1 21 0,0 0 16,-21 0-16,22 0 0,-22-22 15,21 22-15,-21 0 0,1 0 0,-1-21 16,0 21-16</inkml:trace>
  <inkml:trace contextRef="#ctx0" brushRef="#br0" timeOffset="16695.88">9483 3366 0,'0'-22'15,"0"44"-15,0-65 0,21 43 0,-21-21 0,0 0 16,0 0-16,0 0 16,0 42 15,0 0-31,0 0 0,-21 21 0,21-20 15,-22 20-15,22 0 0,0 1 16,0-22-16,-21 21 0,21 0 0,0-20 16,-21 20-16,21-21 0,0 0 15,0 0-15,0 1 0,0-1 0,0 0 16,0 0 0,21-21-16,0 0 15,1 0-15,-22-21 0,21 0 0,0 21 16,0-21-16,0-1 0,0 1 15,1 0-15,-1 0 0,0 0 0,0 0 16,0-22-16,0 22 0,1 0 16,-22-21-16,21 20 0,0-20 0,0 21 15,-21 0-15,0 42 32,0 0-32,0 0 15,0 0-15,0 1 0,0-1 0,0 21 16,0-21-16,0 0 0,0 1 15,0-1-15,0 0 0,0 0 0,21 0 16,0-21-16,1 21 0,-1-21 0,0 0 16,0 0-16,0 0 0,0 0 15,22 0-15,-22 0 0,21 0 0,-21 0 16,1 0-16,20-21 0,-21 0 16,0 0-16,0 21 0,1-21 0,-1-22 15,0 22-15,0 0 0,-21-21 16,21-1-16,-21 22 0,21-21 15,-21 0-15,0-1 0,0 22 0,0-21 16,22 21-16,-22-1 0,0 1 0,-22 42 31,22 1-31,0-1 16,-21 21-16,0-21 0,21 22 0,-21-22 16,21 21-16,0 0 0,0-20 15,0 20-15,0-21 0,0 0 0,0 0 16,0 1-16,0-1 0,21 0 15,0 0-15,0-21 0,1 0 0,-1 21 16,0-21-16,0 0 0,21 0 16,-20 0-16,20 0 0,-21-21 15,0 21-15,22-21 0,-22 0 0,0 0 16,0-1-16,21 1 0,-20-21 0,-1 21 16,0-22-16,-21 1 0,21 0 15,0-1-15,0-20 0,1 21 0,-22-1 16,21 1-16,-21-22 0,21 22 0,-21 21 15,0-21-15,21-1 0,-21 22 16,0 0-16,0 0 0,0 42 31,-21 0-31,0 0 0,0 0 16,21 22-16,-22-22 0,1 42 16,21-20-16,0-1 0,-21 22 15,0-22-15,21 0 0,-21 22 0,21-22 16,0 0-16,0 1 0,0-1 0,0-21 15,0 22-15,0-22 0,0 0 16,0 0-16,21-21 16,0 0-1,0 0-15,-21-21 16,21 0-16,-21 0 0,22-1 0,-1 1 16,-21 0-16,21 0 0,0 0 15,-21-22-15,21 22 0,0 0 0,-21-21 16,0 21-16,22-1 15,-1 22 1,-21 22-16,0-1 16,0 0-16,0 0 0,0 0 15,0 0-15,21 1 0,-21-1 16,21-21-16,-21 21 0,0 0 0,21-21 16,0 0-16,1 21 0,-1-21 0,0 0 15,0 0-15,0 0 0,0 0 16,1 0-16,-1 0 0,0-21 15,0 0-15,0 21 0,-21-21 0,21 0 16,-21-1-16,22 1 0,-22 0 16,0 0-16,0 0 0,0-22 15,21 22-15,-21 0 0,0 0 0,0 0 16,0 42 15,0 0-31,0 0 16,0 0-16,0 1 0,0 20 0,0-21 15,0 0-15,0 0 0,0 1 16,0-1-16,0 0 16,21-21-16,0 21 0,0-21 15,0 0-15,1 0 0,-1 0 16,0 0-16,0 0 0,0 0 16,0-21-1,-21 0-15,22 21 0,-22-21 0,21-1 16,-21 1-16,21 0 0,-21-21 15,21 21-15,0-1 0,0-20 0,-21 21 16,22 0-16,-1 0 0,-21-1 16,21 1-16,0 21 15,-21 21 1,0 1-16,0-1 16,0-42 46,0-1-46,0 1-1,-21 21 17,0 0-32,0 0 0,21 21 15,-22-21-15,22 22 0,-21-1 0,0 21 16,21-21-16,-21 0 0,0 22 15,21-22-15,0 0 0,0 21 16,-21-20-16,21-1 0,0 0 0,0 0 16,0 0-16,0 0 0,0 1 0,21-22 15,0 21-15,0 0 0,0-21 16,0 0-16,1 0 0,20 0 16,-21 0-16,0 0 0,0 0 0,1 0 15,20-21-15,-21 21 0,0-21 0,0-1 16,1 1-16,-1 0 0,0 0 15,0-21-15,0 20 0,0-20 16,1 0-16,-22-22 0,21 22 0,0 0 0,0-22 16,0 22-16,0-1 15,1 1-15,-22 0 0,21-1 0,-21 1 0,21 21 16,-21 0-16,0 0 0,0-1 16,-21 22-1,0 22-15,21-1 16,-22 0-16,1 21 0,21-21 15,0 22-15,-21-1 0,21 0 0,-21 1 16,21-1-16,-21 0 0,21 1 0,0-1 16,0 0-16,0 1 0,0-1 15,0-21-15,0 0 0,0 22 0,-21-22 16,21 0-16,0 0 0,-22 0 16,22-42 30,0 0-30,0 0-16,0 0 0,0 0 0,22-1 16,-1-20-16,0 21 0,0 0 15,-21-22-15,42 22 0,-20 0 0,-1-21 16,0 21-16,0-1 0,21 22 0,-20-21 16,-1 21-16,0 0 0,0 0 15,0 0-15,0 21 0,-21 1 16,0-1-16,22 21 0,-22-21 15,0 0-15,0 22 0,0-22 0,0 21 16,0-21-16,0 1 0,-22 20 16,22-21-16,0 0 0,-21 0 15,0 1-15,21-1 0,0 0 16,-21-21-16,21 21 0,-21-21 31,21-21-15,0 0-16,-21 0 0,21-1 15</inkml:trace>
  <inkml:trace contextRef="#ctx0" brushRef="#br0" timeOffset="16911.62">11578 2942 0,'-42'0'16</inkml:trace>
  <inkml:trace contextRef="#ctx0" brushRef="#br0" timeOffset="17596.48">13695 3366 0,'21'0'0,"-42"0"0,42-22 16,-21 1-16,0 0 15,21 21-15,-21-21 0,0 0 16,0 0-16,0-1 16,0 44 15,0-1-31,0 0 15,0 0-15,0 0 0,-21 22 0,21-22 16,0 0-16,-21 21 0,21-21 0,0 1 16,0 20-16,-21-21 0,21 0 15,0 0-15,0 1 0,-22-22 0,22 21 16,0 0-16,0 0 16,0-42 30,0 0-46,22 0 16,-1-1-16</inkml:trace>
  <inkml:trace contextRef="#ctx0" brushRef="#br0" timeOffset="18059.96">14330 3260 0,'0'0'0,"42"-21"0,-21 21 0,0 0 15,1-22-15,-44 22 32,1 0-17,0 0-15,0 0 0,0 22 0,-22-1 16,22-21-16,0 21 0,-21 0 16,21-21-16,-1 21 0,22 0 15,-21-21-15,21 22 0,21-22 31,1 0-31,20 0 16,-21 0-16,0 0 0,0 0 16,1 0-16,-1 21 0,21-21 15,-21 21-15,0-21 0,-21 21 0,22 0 16,-1-21-16,-21 21 0,21 1 16,-21-1-16,0 0 0,0 0 15,0 0-15,-21 0 0,0-21 16,-1 22-16,1-22 15,0 0-15,0 0 0,-21 21 0,20-21 16,1 0-16,-21 0 0,21 0 0,0 0 16,-1 0-16,1 0 0,0 0 15,0 0-15,0 0 16,0-21-16,21-1 16,-22 1-1,22 0-15,0 0 0,-21 21 16,21-21-16</inkml:trace>
  <inkml:trace contextRef="#ctx0" brushRef="#br0" timeOffset="18296.22">13970 3048 0,'0'-21'31,"0"0"-15,0 0 31</inkml:trace>
  <inkml:trace contextRef="#ctx0" brushRef="#br0" timeOffset="21659.12">15663 3662 0,'0'0'0,"0"21"16,21-21-1,1 0-15,-1 0 16,0-21-16,0 0 0,0 21 0,0-21 15,1-1-15,20 1 0,-21 0 0,21 0 16,1 0-16,-22-22 16,21 22-16,-21-21 0,22 0 0,-22-1 15,21 1-15,-21 0 0,22-22 16,-22 22-16,0-1 0,0 1 0,0-21 16,1 20-16,-1 1 0,-21 0 0,21 20 15,-21-20-15,0 21 0,0 0 16,0 0-16,-21 21 15,0 21-15,-1 0 16,1 0-16,0 21 0,0 1 0,0-1 16,0 0-16,-1 1 0,1 20 15,0-20-15,0 20 0,0 1 0,0-22 16,21 21-16,-22-20 0,1 20 0,0-20 16,21-1-16,0-21 15,-21 21-15,21-20 0,-21-1 0,21 0 16,0 0-16,21-21 31,0-21-31,-21 0 16,21 0-16,0-1 0,1 1 15,-1-21-15,21 21 0,-21-22 0,0 22 16,22-21-16,-22 21 0,0-22 16,0 22-16,22 0 0,-43 0 0,21 0 15,0 21-15,-21 21 16,21 0-16,-21 0 15,0 0-15,0 1 0,0 20 16,0-21-16,0 0 0,0 22 16,21-22-16,-21 21 0,21-21 0,-21 0 15,22 1-15,-1-1 0,0 0 0,0 0 16,21 0-16,-20 0 0,20-21 16,-21 0-16,21 0 0,1 0 0,-1 0 15,0 0-15,1 0 0,-1 0 0,0 0 16,1-21-16,-1 21 0,0-21 15,1 21-15,-1-21 0,-21 0 16,22 0-16,-22-22 0,0 22 16,-21-21-16,0 21 0,21-22 0,-21 1 0,0 21 15,0-22-15,0 1 0,-21 21 16,0 0-16,0 0 0,-1-1 16,1 1-16,0 21 0,-21 0 0,21 0 15,-1 0-15,-20 21 0,21 1 16,0-1-16,-22 0 0,22 21 0,0-21 15,0 22-15,0-1 0,0 0 16,-1-20-16,22 20 0,0-21 0,0 21 16,0-20-16,0-1 0,0 0 0,0 0 15,0 0-15,22-21 0,-1 21 16,0-21-16,0 0 0,0 0 0,0 0 16,1 0-16,-1 0 0,0 0 15,0-21-15,0 0 0,22 21 16,-22-21-16,0 0 0,0 0 0,0-1 15,0-20-15,1 21 0,-22 0 16,21-22-16,0 1 0,0 21 0,0 0 16,0-22-16,-21 22 0,22 0 15,-22 42 1,0 0 0,0 22-16,0-22 15,-22 0-15,1 21 0,21-20 16,0 20-16,0-21 0,-21 0 0,21 0 15,0 22-15,0-22 0,0 0 16,0 0-16,0 0 0,21-21 16,0 22-16,1-22 15,-1 0-15,0 0 0,0 0 0,0 0 16,22 0-16,-22 0 0,0-22 0,0 1 16,0 21-16,0-21 0,1 0 15,-1 0-15,-21 0 0,21-1 0,0 1 16,0-21-16,0 21 0,1-22 15,-22 22-15,21-21 0,0 21 0,-21 0 16,0-1-16,21 1 0,0 21 16,-21 21-1,0 1 1,0 20-16,-21-21 16,21 0-16,-21 0 0,21 1 0,0-1 15,0 0-15,0 0 0,0 0 16,0 0-16,0 1 0,0-1 0,0 0 15,0 0-15,21-21 16,0 0-16,0 0 0,1 0 16,-1 0-16,0 0 15,0 0-15,0 0 0,-21-21 16,21 21-16,1-21 0,-22 0 16,21-1-16,0 1 0,0 0 0,0 0 15,0-21-15,-21 20 0,22 1 16,-1-21-16,0 21 0,-21 0 0,0-1 15,21 1-15,-21 0 16,0 42 0,0 0-16,-21 1 15,21-1-15,0 0 0,-21 0 16,0 0-16,21 0 0,-22 1 0,22-1 16,-21 21-16,21-21 0,0 0 15,0 1-15,0-1 0,0 0 0,0 0 16,0 0-16,21 0 15,1-21-15,-1 0 16,0 0-16,0 0 0,0 0 0,0 0 16,1 0-16,-1 0 0,0 0 0,0-21 15,0 21-15,0-21 0,22 21 16,-22-21-16,0 0 0,0 0 0,0-1 16,1 1-16,-1-21 0,0 21 15,0 0-15,-21-1 0,21 1 0,-21 0 16,21 21-16,-21-21 0,0 42 31,0 0-31,0 0 16,-21 1-16,21-1 15,-21 0-15,21 0 0,0 0 0,0 0 16,0 1-16,0-1 0,0 0 0,0 0 16,0 0-16,21 0 15,0-21-15,1 0 16,-1 0-16,0 0 0,0 0 15,0 0-15,0 0 0,1 0 0,-1 0 16,0-21-16,0 0 0,0 21 16,0-21-16,-21 0 0,22 0 15,-1-1-15,-21 1 0,0 0 0,21-21 16,0 21-16,-21-1 16,0 1-16,0 0 0,0 42 31,0 0-31,-21 1 15,21-1-15,-21 0 0,0 0 0,21 0 16,-22 0-16,22 1 0,-21-1 16,0 0-16,21 0 0,0 0 15,21-21 32,0-21-31,-21 0-16,22 21 0,-1-21 0,-21 0 15,21-1-15,0 1 0,0 0 0,0 0 16,1 0-16,-1 0 0,0-1 16,0 1-16,0 21 0,-21-21 0,21 21 15,-21 21 17,0 0-32,-21-21 0,21 22 15,-21-1-15,0 0 0,21 0 0,0 0 16,-21 0-16,21 1 0,-21-1 15,21 0-15,0 0 0,0 0 0,0 0 16,0 1-16,21-1 16,0-21-1,0 0-15,0 0 0,0 0 16,1 0-16,20 0 0,-21 0 0,0 0 16,0 0-16,1 0 0,-1-21 15,21-1-15,-21 22 0,0-21 0,1 0 16,-1 0-16,21-21 0,-21 20 15,0 1-15,1-21 0,-1 21 0,0 0 16,-21-22-16,0 22 0,0 0 16,0 0-16,0 0 0,0-1 15,-21 22-15,0 0 0,-1 0 16,1 0-16,0 22 16,0-1-16,0 0 0,0-21 0,-1 21 15,1 0-15,0 0 0,21 1 16,0-1-16,0 0 0,-21 0 0,21 0 15,0 0 1,21 1 0,0-22 15,-21 21-31,0 0 16,0 0-16,0 0 15,0 0-15,0 1 16,0-1-16,0 0 0,0 0 0,0 0 15,-21 22-15,21-22 0,0 21 0,0 0 16,0 1-16,0-1 0,0 22 16,0-22-16,-21 0 0,21 1 0,0 20 15,0-21-15,-21 1 0,0-1 16,21 0-16,-22 22 0,1-43 0,0 21 16,0 1-16,0-22 0,0 21 0,-22-21 15,1-21-15,21 22 0,-22-22 16,22 0-16,-21 0 0,21 0 0,-22 0 15,22-22-15,0 22 0,-21-21 0,21 0 16,-1 0-16,1 0 0,0 0 16,21-22-16,0 22 0,-21 0 15,21 0-15,0-22 0,0 22 0,0-21 16,0 21-16,0-22 0,0 1 16,0 0-16,0-1 0,0-20 0</inkml:trace>
  <inkml:trace contextRef="#ctx0" brushRef="#br0" timeOffset="21899.92">18627 3006 0,'0'0'0,"-22"0"15,22-21-15,22 21 63,-1 0-63,0 0 16</inkml:trace>
  <inkml:trace contextRef="#ctx0" brushRef="#br0" timeOffset="22881.13">21145 3112 0,'-21'0'31,"21"21"-31,-21-21 16,0 21-16,21 0 0,-21 21 0,0-20 16,21 20-16,-22-21 0,1 21 15,21-20-15,-21 20 0,0 0 0,21-21 16,-21 22-16,21-22 0,0 0 0,-21 0 15,21 0-15,-22 1 0,22-1 16,0 0-16,-21-21 16,21-21 15,0 0-31,0-1 16,21 1-16,-21 0 15,22 0-15,-1-21 0,0 20 0,0 1 16,0-21-16,0 21 0,22-22 15,-22 22-15,0 0 0,0 0 0,0 0 16,-21 0-16,22 21 0,-1 0 16,-21 21-1,0 0-15,0 0 0,0 0 16,0 0-16,0 1 0,0 20 16,0-21-16,0 0 0,0 22 0,0-22 15,0 0-15,0 0 0,0 0 0,21 0 16,0 1-16,0-22 0,0 21 15,1-21-15,20 0 16,-21 0-16,0 0 0,22 0 0,-22 0 16,0 0-16,21 0 0,-21 0 0,22-21 15,-22-1-15,21 1 0,-21 0 16,22 0-16,-22 0 0,0-22 0,0 22 16,22-21-16,-22 21 0,-21-22 15,21 22-15,-21 0 0,21 0 0,-42 21 31,0 21-31,21 0 16,-21 0-16,-1 1 0,1-1 16,0 0-16,21 0 0,0 0 15,-21 0-15,21 1 0,0-1 0,0 0 16,0 0-16,0 0 0,21 0 16,0-21-16,-21 22 0,21-22 0,22 0 15,-22 21-15,0-21 0,21 0 16,1 0-16,-22 0 0,21 0 0,-21 0 15,1 0-15,-1-21 0,0-1 16,0 1-16,0 0 0,0 0 0,-21-21 16,0 20-16,0-20 0,0 0 0,0-1 15,0 22-15,0-21 0,0 21 16,0-22-16,-21 22 0,0 21 16,0-21-16,0 21 0,0 0 15,-1 0-15,1 0 0,0 0 16,0 0-16,0 0 15,21 21-15,-21-21 0,-1 21 0,22 1 16,0-1-16,0 0 16,-21-21-16,0 21 15,0-21-15,0 0 0</inkml:trace>
  <inkml:trace contextRef="#ctx0" brushRef="#br0" timeOffset="25887.67">5122 4551 0,'0'-21'16,"0"0"-16,0-1 15,0 1-15,0 0 0,0 0 16,0 0 0,0 0-16,0-1 0,0 1 0,-21 0 15,21 42 17,0 0-32,0 1 0,-21-1 15,21 21-15,0-21 0,0 22 16,0-1-16,0 21 0,0-20 0,-21 20 15,21-20-15,-21 20 0,-1-21 0,22 22 16,-21-22-16,0 22 0,21-22 16,-21 0-16,0 1 0,0-22 0,21 21 15,0-21-15,0 1 16,-22-1-16,22 0 16,0-42-1,0 0-15,0-1 16,0 1-16,0-21 0,0 21 15,0 0-15,0-22 0,0 1 0,22 0 16,-22 20-16,21-20 0,0 0 16,0-1-16,0 1 0,0 21 0,1 0 15,-1 0-15,21-1 0,-21 22 16,0 0-16,1 0 0,-1 0 0,0 0 16,21 0-16,-21 22 0,1-1 15,-1 0-15,0 0 0,0 0 16,0 22-16,0-22 0,1 0 0,-22 21 15,0-21-15,0 1 0,0 20 16,0-21-16,0 0 0,-22 0 0,1 1 16,0-1-16,-21 0 0,21 0 0,-1 0 15,1-21-15,-21 0 0,21 21 16,0-21-16,-1 0 0,1 0 0,0 0 16,0 0-16,0 0 0,0-21 15,-1 21-15,1-21 0,0 0 16,21 42 31,0 0-47,21 0 15,0-21-15,-21 22 0,22-22 16,-1 0-16,0 0 0,0 0 0,0 0 16,0 0-16,1 0 0,20 0 15,-21 0-15,21 0 0,-20 0 0,20-22 16,0 1-16,1 0 0,-1 0 0,-21 0 15,21 0-15,1-1 0,-1 1 16,-21 0-16,22-21 0,-22 21 0,0-1 16,21-20-16,-42 21 0,21 0 0,1-22 15,-22 22-15,21 0 0,-21 0 16,0 42 15,0 0-31,0 22 0,-21-22 16,21 0-16,0 0 0,-22 0 0,1 22 15,21-22-15,0 0 0,0 0 16,0 0-16,0 0 0,0 1 0,0-1 16,0 0-16,21-21 15,1 0-15,-1 0 0,0 0 16,21 0-16,-21 0 0,1 0 0,20-21 16,-21 0-16,0 21 0,0-22 0,1 1 15,-1 0-15,0 0 0,-21 0 16,21 0-16,-21-1 0,0 1 15,0-21-15,0 21 0,0 0 0,-21-1 16,0 1-16,0 0 0,-1 0 16,1 0-16,0 21 0,0 0 0,0 0 15,0 0-15,-1 0 0,22 21 32,22-21-32,-1 21 0,0-21 0,21 0 15,-21 0-15,22 0 0,-1 0 16,0 0-16,1 0 0,-1 0 0,22 0 15,-22 0-15,21 0 0,1-21 16,-22 21-16,22 0 0,-1-21 0,-20 21 16,-1 0-16,-21-21 0,21 21 15,-20 0-15,-1 0 0,-42 0 32,-22 0-32,22 0 0,0 0 0,-21 0 15,20 21-15,-20 0 0,0 0 16,21 0-16,-22 0 0,22 1 0,-21-1 15,-1 42 1,1-42-16,42 1 0,-21-1 0,21 21 0,-21-21 16,21 0-16,0 1 0,0-1 15,0 0 1,21-21-16,0 0 0,0 0 0,0 0 16,22 0-16,-22 0 0,0-21 15,0 0-15,22 21 0,-22-22 16,21 1-16,-21 0 0,0 0 0,1 0 15,20-22-15,-21 22 0,0-21 0,0 0 16,1-1-16,-22 1 0,21 0 16,0-1-16,0 1 0,-21 0 0,0-1 15,21 22-15,0-21 0,-21-1 0,0 1 16,0 21-16,22 0 0,-22 0 16,0-1-16,0 1 0,-22 42 31,22 1-16,0-1-15,-21 21 0,21-21 0,-21 22 16,0-1-16,21-21 0,-21 21 16,21 1-16,-21 20 0,21-20 0,-22-1 15,22 0-15,0 1 0,0-1 0,0 0 16,0 1-16,0-1 0,0-21 16,0 0-16,0 0 0,22 1 0,-1-1 15,0 0-15,0-21 0,0 0 0,22 0 16,-22 0-16,21 0 0,-21 0 15,22-21-15,-22 0 0,0 21 0,21-22 16,-21 1-16,1 0 0,-1 0 16,0 0-16,0 0 0,0-1 15,0 1-15,-21 0 0,0 0 0,22 21 16,-22-21-16,21 0 0,-21 42 31,0 0-15,0 0-16,0 0 0,0 0 15,0 1-15,0-1 0,0 0 16,0 0-16,0 0 0,0 0 16,21-21-1,0 0-15,0 0 0,0 0 16,1 0-16,-1 0 0,0-21 0,0 21 16,0-21-16,0 0 0,1 0 15,-1 0-15,0 21 0,0-22 16,0-20-16,0 21 0,1 0 0,-1 0 15,0-1-15,0 1 0,0 0 16,0 21-16,-21-21 0,0 0 0,22 21 16,-1 0-16,-21-21 0,0 42 31,0 0-15,0 0-16,0 0 0,0 0 0,-21 1 15,21-1-15,-22 0 16,1 21-16,21-21 0,-21 22 0,0-1 15,21 0-15,0 1 0,0-1 0,-21 0 16,21 1-16,0 20 0,0-20 16,-21-1-16,21 21 0,0 1 0,0-22 15,0 22-15,0-1 0,0 1 0,0-1 16,0 1-16,0-1 0,0-20 0,0 20 16,0 1-16,0-1 0,0-21 15,0 22-15,0-1 0,-22-20 0,22 20 16,0-20-16,-21-1 0,21 0 0,-21 1 15,21-1-15,-21-21 0,0 21 0,0-20 16,-1-1-16,1 0 0,0-21 16,0 0-16,0 21 0,-22-21 0,22 0 15,0 0-15,0-21 0,0 21 16,-22-21-16,22 0 0,-21-22 0,21 1 16,-22 21-16,1-43 0,21 22 15,0-22-15,0 1 0,21-1 0,0 1 16,0-22-16,0 1 0,0 20 0,0-21 15,21 22-15,0-22 0,0 22 16,0-1-16,0 1 0,1-1 0,-1 22 16,0 0-16,21-1 0,-21 1 0,1 21 15,-1 0-15,0-1 0,0 1 16,0 0-16,0 0 0,1 0 16,-1 21-16,0-21 0,0 21 0,0 0 15,-21-22 1,21 22-16,1 0 47,-1 0-32,0 0-15,0-21 16,0 21-16</inkml:trace>
  <inkml:trace contextRef="#ctx0" brushRef="#br0" timeOffset="26808.48">9292 4699 0,'0'0'0,"42"-42"15,-42 21 1,0-1-16,22 22 0,-22-21 16,21 0-16,-21 0 15,21 0-15,0 21 0,-21-21 0,21-1 16,-21 44 15,-21-1-31,0 21 16,0 0-16,0 1 0,-22 20 0,22 1 15,-21-1-15,21 1 0,-22 20 16,1-20-16,21-1 0,-22 1 0,1-1 16,0 1-16,21-1 0,-22 1 0,1-22 15,0 22-15,20-1 0,-20-20 16,21 20-16,-21-21 0,20 1 0,1-1 15,0 0-15,0-20 0,0-1 0,21 21 16,-21-42-16,21 21 0,0 0 16,0-42 15,0 0-15,0 0-16,21 0 0,0 0 15,0-1-15,-21 1 0,21 0 0,0-21 16,22 21-16</inkml:trace>
  <inkml:trace contextRef="#ctx0" brushRef="#br0" timeOffset="38867.37">10350 4995 0,'-21'-21'0,"-21"-42"16,21 63-16,21-21 16,0-1-16,0 1 0,0 0 0,0 0 15,0 0-15,0 0 0,21-1 0,0 22 16,0-21-16,0 21 0,22 0 15,-22-21-15,21 21 0,-21 0 16,22 0-16,-1 0 0,-21 0 0,22 21 16,-22 0-16,21 1 0,-21-1 0,22 0 15,-22 21-15,0-21 0,-21 22 16,0-22-16,0 21 0,0-21 16,0 22-16,0-22 0,0 21 0,0-21 15,-21 22-15,21-22 0,-21 0 0,-1 0 16,1 0-16,0 1 0,0-22 15,21 21-15,-21 0 0,21-42 32,0 0-17,0-1-15,0 1 0,21 0 0,0 0 16,0-21-16,0 20 0,1-20 16,-1 21-16,0-21 0,0-1 0,21 1 15,-20 21-15,-1-22 0,21 22 16,-21 0-16,0 0 0,1 0 0,-1 21 15,0 0-15,0 0 0,0 0 16,-21 21-16,0 0 0,0 0 0,0 0 16,0 22-16,0-1 0,0-21 15,0 22-15,0-1 0,0-21 0,0 21 16,0 1-16,0-22 0,0 0 0,0 21 16,0-20-16,0-1 0,0 0 15,0 0-15,0 0 16,21-21-16,1 0 0,-1 0 15,0 0-15,0 0 0,0 0 16,0 0-16,1-21 0,20 0 0,-21 21 16,0-21-16,0 0 0,22-1 0,-22 1 15,0-21-15,21 21 0,-20-22 16,-1 22-16,0-21 0,0 21 0,0-22 16,0 1-16,-21 21 0,0 0 0,0 0 15,22-1-15,-22 44 31,0-1-31,0 0 0,0 21 16,-22-21-16,22 22 0,-21-22 16,21 21-16,0-21 0,-21 22 0,21-22 15,0 0-15,0 0 0,0 22 16,0-22-16,0 0 0,21-21 16,-21 21-16,21-21 0,1 0 15,-1 0-15,0 0 0,21 0 16,-21-21-16,1 21 0,20-21 0,-21 0 15,0 21-15,22-22 0,-22 1 0,0-21 16,0 21-16,0 0 0,0-22 16,-21 1-16,0 21 0,0-22 0,0 1 15,0 0-15,0 21 0,0-22 16,0 22-16,-21 0 0,0 0 16,-21 21-16,21-21 0,-1 21 0,1 0 15,-21 0-15,21 0 0,0 0 16,-1 0-16,1 21 0,0 0 15,21 0-15,-21-21 0,0 21 0,21 0 16,0 1-16,0-1 16,0 0-16</inkml:trace>
  <inkml:trace contextRef="#ctx0" brushRef="#br0" timeOffset="43231.75">13398 5228 0,'43'21'31,"-22"-21"-31,0 0 0,0 0 16,0 0-16,-21-21 0,22 21 16,-1-21-16,0 0 15,0 21-15,-21-21 0,0 0 16,21-1-16,-21 1 0,21 0 0,-21 0 15,0 0-15,0 0 0,0-1 16,0 1-16,0-21 0,0 21 0,0-22 16,0 22-16,0-21 0,-21 21 15,0 0-15,0-1 0,0 1 0,0 0 16,-1 21-16,1 0 0,-21 0 16,21 0-16,-22 0 0,1 0 15,21 0-15,-21 21 0,-1 22 0,1-22 0,0 21 16,20-21-16,-20 22 0,21-1 15,0 0-15,0 1 0,-1-1 16,1 0-16,21 1 0,0-1 0,0-21 16,0 21-16,0-20 0,0-1 15,0 0-15,21 0 0,1-21 0,-1 21 16,21-21-16,-21 0 0,22 0 0,-22 0 16,21 0-16,0 0 0,1 0 15,-1-21-15,0 0 0,1 0 0,-1 0 16,0-1-16,1 1 0,-22-21 15,21 0-15,1-1 0,-1 1 0,0 0 16,1-22-16,-22 22 0,21-22 0,-21 1 16,0 20-16,1-20 15,-1 21-15,0-1 0,0-20 0,-21 20 16,0 1-16,0 0 0,0-1 16,0 1-16,0 21 0,0 0 0,0 0 15,0-1-15,-21 22 0,0 0 16,0 22-16,-1-1 15,1 21-15,0-21 0,21 22 0,-21-1 16,0 0-16,0 1 0,21 20 16,0-21-16,-22 22 0,1-1 0,21-20 15,-21 20-15,21-20 0,0 20 16,0-21-16,0 1 0,0-1 0,0-21 16,0 22-16,21-22 0,0 0 15,1 0-15,-1-21 16,21 21-16,-21-21 0,0 0 0,1 0 15,20 0-15,-21-21 0,21 21 0,-20-21 16,20 0-16,-21 0 0,21-1 16,1 1-16,-22-21 0,21 21 0,-21-22 15,1 22-15,-1-21 0,0 21 16,-21-22-16,21 22 0,-21 0 0,0 0 16,0 0-16,-21 21 15,0 0-15,0 21 0,-1 0 16,1 0-16,0 0 0,0 22 15,0-22-15,21 21 0,0 1 16,-21-1-16,21-21 0,0 21 0,0-20 16,0 20-16,0-21 0,0 0 0,0 0 15,21 1-15,0-1 0,0 0 16,0-21-16,0 0 0,22 21 0,-22-21 16,0 0-16,21 0 0,-20 0 15,20 0-15,-21 0 0,21-21 0,1 21 16,-22-21-16,0 0 0,21-1 0,-20 1 15,-1 0-15,0 0 0,0-21 16,0 20-16,0-20 0,1 21 0,-1-21 16,0 20-16,0-20 0,0 21 15,0 0-15,1 21 0,-22-21 16,21 21-16,-21 21 16,0 0-1,0 0-15,21-21 0,-21 21 16,0 0-16,0 1 0,21-22 15,-21 21-15,21-21 32,0 0-17,-21-21-15,0-1 0,22 22 16,-22-21-16,0 0 0,0 0 16,0 0-16,0 0 15,0-1-15,-22 1 0,1 0 16,0 21-16,0 0 15,0 0-15,0 21 0,-1 0 16,1 1-16,0-1 0,0 21 0,0-21 16,0 22-16,-1-22 0,1 21 15,21 0-15,-21-20 0,21 20 0,-21-21 16,21 21-16,0-20 0,0-1 16,0 0-16,0 0 0,0 0 0,21 0 15,0-21-15,0 22 0,1-22 16,-1 0-16,21 0 0,-21 0 0,22 0 15,-22 0-15,21 0 0,0 0 16,1 0-16,-1-22 0,-21 1 0,22 0 16,-1 0-16,0 0 0,1-22 15,-1 22-15,-21-21 0,21-22 0,-20 22 16,20 0-16,-21-22 0,21 1 0,-20 20 16,-1-20-16,21-1 0,-21 22 15,0-21-15,1 20 0,-1 1 0,0-22 16,-21 22-16,0 21 0,21-21 15,-21 20-15,0 1 0,0 0 16,0 42 0,-21 22-16,0-22 15,0 21-15,-1 0 0,1 1 0,21 20 16,-21-20-16,0 20 0,0 1 16,0-1-16,-1-21 0,1 22 0,21-1 15,0-20-15,0-1 0,0 22 0,0-43 16,0 21-16,0 0 0,0-20 15,0 20-15,21-21 0,1 0 0,-1 0 16,0 1-16,0-22 0,21 21 16,-20-21-16,20 0 0,-21 0 0,21 0 15,1 0-15,-1 0 0,0 0 16,-20-21-16,20-1 0,0 1 16,-21 0-16,22 0 0,-22 0 0,21 0 15,-21-1-15,1-20 0,-1 21 0,-21-21 16,0 20-16,0-20 0,0 21 15,0-21-15,0 20 0,0 1 0,0 0 16,-21 0-16,21 0 0,-22 21 0,1 0 16,0 0-16,-21 0 0,21 0 15,-1 21-15,-20-21 0,21 21 0,0 21 16,0-20-16,-22 20 0,22-21 16,21 21-16,-21-20 0,21 20 15,-21-21-15,21 0 0,0 22 0,0-22 16,0 0-16,0 0 0,0 0 15,21 0-15,0-21 0,0 0 16,0 0-16,1 0 0,-1 0 0,21 0 16,-21 0-16,0 0 0,1 0 15,-1-21-15,0 0 0,0 21 0,0-21 16,-21 0-16,21 0 0,1-22 16,-1 22-16,-21 0 0,0-21 0,0 20 15,21-20-15,-21 21 0,0 0 0,0 0 16,0-1-16,0 44 31,-21-22-31,21 21 0,-21 21 16,21-21-16,0 0 0,0 1 15,0-1-15,0 21 0,0-21 0,0 0 16,0 1-16,0-1 16,0 0-16,0 0 0,21 0 15,0-21-15,0 0 16,0 0-16,0 0 0,1 0 15,-1 0-15,0 0 0,0-21 0,21 0 16,-20 0-16,-1 0 0,0-1 0,0 1 16,0 0-16,0 0 0,1-21 15,-1 20-15,-21 1 0,21 0 0,-21 0 16,21 0-16,-21 0 0,21 21 16,-21 21 15,0 0-31,0 0 15,0 21-15,0-20 0,-21-1 0,21 0 16,0 0-16,0 21 0,0-20 0,0-1 16,0 0-16,0 0 0,0 0 15,21 0-15,0-21 0,1 0 16,-1 22-16,21-22 0,-21 0 16,0 0-16,1 0 0,-1 0 15,0 0-15,0 0 0,21-22 0,-20 22 16,-1-21-16,0 0 0,21 0 15,-21 0-15,1 0 0,-22-1 16,21-20-16,0 21 0,-21 0 0,21-22 16,-21 22-16,0 0 0,0-21 15,0 21-15,0-1 0,0 1 16,-21 21-16,0 0 0,0 0 16,-1 0-16,1 21 15,0 1-15,0-1 0,0 0 0,0 21 16,-1-21-16,1 1 0,0 20 15,21-21-15,0 0 0,-21 0 0,21 1 16,-21-1-16,21 0 0,0 0 16,0 0-16,0 0 15,21-21-15,0 0 16,0 0-16,0 0 16,1 0-16,-1 0 0,-21-21 15,21 0-15,0 0 0,0 0 16,0 0-16,-21-1 0,0 1 0,22-21 15,-1 42-15,-21-21 0,0 0 16,21-1-16,-21 44 31,0-1-15,0 0-16,0 0 0,0 0 16,0 0-16,0 1 15,0-1-15,0 0 0,0 0 16,0 0-16,21-21 0,0 21 0,0-21 15,1 0-15,-1 0 16,0 0-16,0 0 0,0 0 0,0 0 16,1 0-16,20 0 0,0-21 15,-21 0-15,-21 0 0,22 0 16,-1 0-16,0-22 0,0 22 16,-21-21-16,21-1 0,0-20 0,-21 21 15,22-1-15,-1-20 0,-21-1 16,21 22-16,0 0 0,-21-22 0,21 22 15,-21 21-15,21-22 0,-21 1 16,22 21-16,-22 0 0,0-1 0,0 44 31,-22-1-31,1 0 16,0 21-16,0-21 0,0 22 0,21-1 16,-21 22-16,-1-22 0,1 21 15,0-20-15,21-1 0,-21 22 0,21-22 16,-21 0-16,21 1 0,0-22 15,0 21-15,0-21 0,0 22 0,0-22 16,0 0-16,21 0 0,0-21 16,0 21-16,0-21 0,1 0 15,-1 0-15,0 0 0,0 0 16,0 0-16,0 0 0,1 0 0,-1-21 16,0 21-16,0-21 0,0 0 15,0 0-15,1-1 0,-1 1 0,0 0 16,0 0-16,0 0 0,0 0 15,1-1-15,-22 1 0,21-21 16,-21 63 15,0 0-31,0 0 16,-21 1-16,21-1 0,0 0 16,0 0-16,0 0 0,-22 0 15,22 1-15,0-1 0,0 0 0,0 0 16,0 0-16,22-21 15,-22 21-15,21-21 0,0 0 16,0 0-16,0 0 0,0 0 16,1 0-16,-1 0 0,0-21 15,21 21-15,-21-21 0,1 0 16,-1 21-16,0-21 0,0 0 0,0-1 16,0 1-16,1 0 0,-22-21 0,21 42 15,-21-21-15,0-1 0,21 1 0,-42 21 31,21 21-15,-21 1-16,21-1 0,-22 0 0,22 0 16,-21 0-16,21 0 0,-21 1 15,21-1-15,0 0 0,0 0 16,0 0-16,0 0 0,21-21 16,0 0-1,1 0-15,-1 0 0,0 0 16,0 0-16,-21-21 15,0 0-15,21 21 0,-21-21 16,21 0-16,-21 0 0,0-1 0,0 1 16,0 0-16,0 0 0,0 0 15,0 0-15,0-1 0,-21 1 16,0 0-16,0 0 0,0 21 16,0 0-16,-1 0 15,1 0-15,42 0 47,1 0-47,-1 0 0,0 0 0,0 0 16,0 0-16,0 0 0,1 0 15,-1 0-15,0 0 0,0-21 0,21 21 16,-20 0-16,-1-21 0,0 21 16,0 0-16,0-22 0,0 22 15,22 0-15,-22 0 0,0 0 16,0 0-16,-21 22 15,0-1-15,0 0 0,0 0 0,0 0 16,0 0-16,0 1 0,0-1 0,0 0 16,-21 0-16,21 0 15,-21 0-15,21 1 0,-21-22 0,21 21 16,0 0-16,0 0 16,0 0-1,-21-21 32,21-21-47,0 0 16,0 0-16,0 0 15,0-1-15,21 1 0,-21 0 0,21 0 16,0 0-16,0-22 0,22 22 0,-22 0 16,21-21-16,-21 21 0,22-22 15,-1 22-15,-21 0 0,64 0 16,-64 0-16,0 21 0,21 0 15,-20 0-15,-1 0 0,-21 21 0,0 0 16,0 0-16,0 0 0,0 22 16,0-22-16,0 21 0,0-21 15,0 0-15,-21 1 0,21 20 0,0-21 16,-22 0-16,1 0 0,21 1 0,0-1 16,-21 0-16,0-21 15,0 0 32,21-21-47,0 0 0,-21 21 16,21-22-16</inkml:trace>
  <inkml:trace contextRef="#ctx0" brushRef="#br0" timeOffset="43431.64">18859 4636 0,'0'0'0,"-21"0"0,0 0 0,21-22 16,-21 22 31,0 0-47,0 0 15,-1 0-15,1 0 16,0 0-16</inkml:trace>
  <inkml:trace contextRef="#ctx0" brushRef="#br0" timeOffset="43628.53">17653 4741 0,'0'0'0,"21"0"15,0 0-15,0 0 0,1 0 0,-1 0 16,0 0-16,0 0 16,0 0-16</inkml:trace>
  <inkml:trace contextRef="#ctx0" brushRef="#br0" timeOffset="44423.28">12658 5165 0,'0'0'0,"0"21"0,0 0 16,0 0 0,-22-21-1,1 0-15,0 0 16,0 0-16,0 0 0,0 0 16,-1 0-16,1 0 15,0 0 1,21 21 31,21-21-47,0 0 0,22 0 15,-22 0-15,21 0 0,22 0 0,-1 0 16,1 0-16,20 0 0,1 0 0,21 0 16,0 0-16,0 0 0,21 22 15,0-22-15,0 0 0,21 0 0,0 0 16,0 0-16,0 21 0,0-21 0,1 0 15,20 0-15,0 0 0,1 0 16,-1 0-16,0 0 0,1 0 0,20 0 16,-21 0-16,1 0 0,-1 0 15,0 0-15,1 0 0,-22 21 0,0-21 16,21 0-16,-20 21 0,-1-21 16,0 0-16,-21 21 0,0-21 15,0 0-15,-21 21 0,0-21 0,-22 0 16,1 0-16,-22 0 0,1 0 0,-22 0 15,22 0-15,-43 0 0,21 0 16,-21 0-16,1 0 0,-1 0 0,0 0 16,-42 0-1,0 0 1,-1-21-16,-20 21 0,0 0 0,-1-21 16,1 21-16,-21-21 0,-1 0 15,1 21-15,-22-21 0</inkml:trace>
  <inkml:trace contextRef="#ctx0" brushRef="#br0" timeOffset="44991.66">14097 4974 0,'0'0'16,"-64"0"-16,1 0 0,-1 0 0,22 0 15,0 0-15,-1 0 0,1 0 16,0 0-16,21 0 0,-1 0 0,44 0 31,-1 0-15,21 0-16,0 0 0,1 0 0,20 0 15,1 0-15,20 0 0,1 0 16,0 0-16,21 21 0,-1-21 0,1 0 16,0 0-16,21 22 0,21-22 0,-21 21 15,21 0-15,1-21 0,-1 21 16,0-21-16,21 21 0,-21-21 0,22 21 16,-22-21-16,21 22 15,-21-22-15,1 0 0,-1 21 0,0 0 16,-21-21-16,21 0 0,-21 0 0,0 21 15,0-21-15,-21 0 0,0 0 16,0 0-16,-1 0 0,1 0 0,-21 0 16,0 0-16,-1 0 0,1 0 15,-22 0-15,1 0 0,-1-21 0,-20 21 16,-1-21-16,0 21 0,-20 0 0,20 0 16,-21 0-16,0 0 0,0 0 15,1 0-15,-1 0 0,-21-21 16,21 21-16,-21-22 31,0 1-15,0 0-1</inkml:trace>
  <inkml:trace contextRef="#ctx0" brushRef="#br0" timeOffset="48951.48">19875 5249 0,'22'0'0,"-44"0"0,65 0 16,-22 0-16,0 0 0,-21-21 0,21 0 15,0 21-15,1-21 16,-1 0-16,0 0 0,-21-1 15,21 1-15,-21 0 0,0 0 16,0-21-16,0 20 0,0 1 16,0 0-16,0 0 0,-21 0 0,0 0 15,0 21-15,-1 0 0,1 0 16,0 0-16,0 21 0,-21 0 0,20 0 16,-20 0-16,0 22 0,-1-22 0,1 21 15,21-21-15,-21 22 0,20-1 16,1-21-16,0 0 0,21 22 0,0-22 15,0 0-15,0 0 0,0 0 0,21-21 16,0 21-16,1-21 16,-1 0-16,21 0 0,0 0 0,-20 0 15,20 0-15,0 0 0,-21 0 16,22-21-16,-1 0 0,-21 21 0,22-21 16,-22-21-16,21 20 0,-21 1 0,0-21 15,22 0-15,-22-1 0,0-20 16,0-1-16,22 22 0,-22-22 0,0 1 15,0-1-15,0 22 0,22-21 0,-43-1 16,21 22-16,-21-1 0,0 1 16,0 0-16,0 21 0,0-1 0,0 1 15,-21 21-15,-1 0 0,1 0 16,0 21-16,0-21 0,-21 43 16,20-22-16,1 21 0,0-21 15,0 22-15,0-1 0,0 22 0,21-22 16,0 0-16,0 22 0,0-1 0,0-20 15,0-1-15,0 21 0,0-20 16,0-1-16,0 0 0,21 1 0,0-22 16,-21 21-16,42-21 0,-21 1 15,1-1-15,-1-21 0,21 21 0,-21-21 16,22 0-16,-22 0 0,21 0 0,-21 0 16,22 0-16,-22 0 0,21-21 15,-21 0-15,22-1 0,-22 1 0,0 0 16,0 0-16,-21 0 0,0 0 15,0-1-15,0 1 16,-21 21 0,0 0-16,0 0 0,-1 0 15,1 0-15,0 21 0,0 1 0,21-1 16,0 0-16,0 0 0,0 0 16,0 0-16,0 1 15,21-22-15,0 21 0,0-21 0,22 0 16,-22 0-16,0 0 0,21 0 15,1 0-15,-1 0 0,0 0 0,-20 0 16,20 0-16,0 0 0,1-21 0,-22-1 16,21 1-16,-21-21 15,0 21-15,22-22 0,-22 1 0,0 0 16,0-22-16,0 1 0,1 20 0,-1-20 16,0-1-16,0 22 0,0-21 15,-21 20-15,21 1 0,-21-22 0,0 22 16,0 21-16,0 0 0,0 0 15,0-1-15,0 44 16,-21-1-16,21 0 0,-21 21 16,0-21-16,21 43 0,-21-22 0,0 22 15,-1-1-15,1 22 0,0 0 0,0-22 16,0 22-16,0-1 0,-1-20 16,1 21-16,0-1 0,0 1 15,21-22-15,-21 22 0,0 0 0,-1-1 16,22-20-16,-21 21 0,0-22 15,0 22-15,21-22 0,-21 1 0,0-1 16,-1 22-16,1-22 0,0 1 0,0-1 16,0 1-16,-22-22 0,22 1 15,0 20-15,0-42 0,21 22 0,0-22 16,-21 21-16,21-21 0,21-21 16,0 0-1,0 0-15,0 0 0,1-21 16,20 0-16,0 0 0,-21 0 0,22-22 15,-1 22-15,0-21 0,1-1 0,-1-20 16,-21 21-16,22-22 0,-22 1 16,0 20-16,0-20 0,0-1 0,-21-20 15,0 20-15,0 1 0,0-1 0,0 1 16,0-22-16,-21 43 0,0-22 16,-21 22-16,20-1 0,1 1 0,0 21 15,-21-21-15,21 20 0,-1 1 16,1 21-16,0-21 0,0 21 0,21-21 15,0 0 1,21 0 0,0 21-1,0-22-15,22 1 0,-22 21 0,0-21 16,0 21-16,0-21 0,22 0 16,-22 0-16,0-1 0,21 1 0,-20 0 15,-1 0-15,0 0 0,0-22 16,0 22-16,0 0 0,1 0 15,-22 0-15,0 0 0,0-1 0,0 1 16,0 42 15,0 1-31,-22-22 0,22 21 16,0 0-16,0 0 0,0 0 16,0 0-16,0 1 0,0-1 15,0 0-15,22 0 16,-1-21-16,0 21 0,21-21 15,-21 0-15,1 0 0,-1 0 16,21 0-16,-21 0 0,22 0 0,-22 0 16,21-21-16,-21 21 0,22-21 0,-22 0 15,0 0-15,0-1 0,0 1 16,-21 0-16,0 0 0,21-21 0,-21 20 16,0 1-16,0 0 0,0 0 15,-21 42 16,21 0-31,-21 0 0,0 1 0,21-1 16,-21 0-16,21 0 0,-21 21 0,-1-20 16,22-1-16,0 0 0,-21 0 15,21 0-15,-21 0 0,21 1 16,21-22 15,0 0-31,1-22 16,-1 22-16,-21-21 0,21 0 15,0 0-15,0 0 0,-21 0 16,21-22-16,1 22 0,-22 0 16,0 0-16,0 0 15,21-1-15,-21 44 32,0-1-32,21 0 15,-21 0-15,0 0 0,0 0 16,0 1-16,21-1 0,0 0 15,-21 0-15,21-21 16,1 21-16,-1-21 0,0 0 16,0 0-16,0 0 0,0 0 15,1 0-15,-1 0 16,0-21-16,0 21 0,-21-21 16,21 0-16,0 0 0,-21-1 0,0 1 15,22 0-15,-1 0 0,-21 0 16,0-22-16,0 22 0,21 0 0,-21 0 15,0 0-15,0 42 32,0 0-32,-21 0 15,21 22-15,0-22 0,-21 0 16,-1 21-16,22-21 0,0 22 0,-21-22 16,21 0-16,0 21 0,0-20 15,0-1-15,21 0 16,1-21-16,-1 0 0,0 21 0,0-21 15,0 0-15,0 0 0,1 0 16,-1 0-16,21-21 0,-21 0 0,0 0 16,22 21-16,-22-43 0,21 22 15,-21 0-15,22-21 0,-22-1 0,21 1 16,-21-22-16,22 22 0,-22-21 0,0 20 16,21-20-16,-20-1 0,-1 22 15,0-22-15,0 22 0,-21 0 0,21-22 16,-21 22-16,21 21 0,-21-22 15,0 22-15,0 0 0,0 0 0,0 0 16,0 42 0,0 0-16,-42 0 0,21 22 15,0-1-15,0 21 0,-22-20 0,22 20 16,0-20-16,-21 20 0,20 1 16,1-1-16,0 1 0,21-22 0,0 21 15,-21-20-15,21-1 0,0 0 16,0-20-16,0-1 0,0 21 0,0-21 15,21-21-15,-21 21 0,21 1 16,0-22-16,1 0 0,-1 0 0,0 0 16,0 0-16,0 0 0,0 0 0,1 0 15,-1-22-15,0 1 0,0 0 16,0 0-16,0 0 0,1 0 0,-1-1 16,0 1-16,-21-21 15,21 21-15,0 0 0,-21-1 0,0 1 16,0 42 15,0 1-31,0-1 0,-21 21 16,21-21-16,-21 0 0,21 1 15,-21-1-15,21 0 0,0 0 0,0 0 16,0 0-16,0 1 0,42-1 31,-21-21-31,0 0 0,1 0 16,-1 0-16,0 0 0,0 0 15,0 0-15,0-21 0,1 21 0,-1-22 16,0 1-16,0 0 0,0 0 0,22 0 16,-22 0-16,0-1 0,0 1 15,0 0-15,-21 0 0,0 0 0,21 21 16,-42 21 15,0 0-31,0 0 16,0 0-16,0-21 0,21 22 15,0-1-15,0 0 0,0 0 0,0 0 16,0 0-16,21 1 16,0-22-1,0 0-15,0 0 0,0 0 0,1 0 16,-1 0-16,0 0 16,-21-22-16,21 1 15,-21 0-15,0 0 0,0 0 16,0 0-16,0-1 0,0 1 15,0 0-15,-21 0 0,21 0 16,-21 21-16,21-21 0,0-1 16,0 1 15,21 21-15,0 0-16,0-21 0,0 21 0,1 0 15,-1 0-15,21 0 0,-21 0 0,0 0 16,1 0-16,-1 0 0,0 0 15,0 0-15,-21 21 16,0 0-16,0 1 16,0-1-16,0 0 0,0 0 15,0 0-15,0 0 0,0 1 16,0-1-16,-21-21 0,21 21 16,-21-21-16,21 21 15,0-42 32,21 0-31,0 21-16,-21-21 0,21-1 15,0 1-15,1 21 0,-1-21 16,0 0-16,0 0 0,21 0 0,-20 21 16,-1-22-16,0 1 0,0 21 15,0 0-15,0 0 16,-21 21-16,0 1 0,0 20 15,0-21-15,-21 0 0,0 22 16,21-22-16,-21 21 0,21-21 0,-21 0 16,21 1-16,0-1 0,0 0 0,0 0 15,0 0-15,0 0 16,21-21 0,0 0-16,0 0 0,0 0 15,1-21-15,-1 21 0,-21-21 16,21 0-16,0 21 0,0-21 0,-21 0 15,21-1-15,1-20 0,-1 21 16,0-21-16,-21-1 0,21 1 0,0 21 16,0-22-16,1 1 0,-1 0 15,-21 21-15,0-1 0,0 1 16,0 42 0,-21 22-1,21-22-15,-22 0 0,22 0 16,-21 22-16,21-22 0,0 0 15,0 0-15,0 21 0,0-20 0,-21-1 16,21 0-16,-21 0 0,21 0 16,0 0-16,-21 1 31,0-22 0,21-22-31,0 1 16,0 0-16,0 0 15,-22 0-15,1 0 0</inkml:trace>
  <inkml:trace contextRef="#ctx0" brushRef="#br0" timeOffset="49140.14">24003 4593 0,'0'0'0,"-21"0"32,21-21-1</inkml:trace>
  <inkml:trace contextRef="#ctx0" brushRef="#br0" timeOffset="49383">22966 4530 0,'0'21'0,"0"-42"16,42 42-16,-21-21 0,0 0 15,22 0-15,-1 21 0,-21-21 0,22 0 16,-1 0-16,0 0 0,1 0 15,-1 0-15,-21 0 0,21 0 0,-20 0 16,20 0-16,-21 0 0,0 0 16,0 0-16,-21-21 15,-21 21 1</inkml:trace>
  <inkml:trace contextRef="#ctx0" brushRef="#br0" timeOffset="49759.88">22331 4403 0,'0'42'31,"21"-42"-31</inkml:trace>
  <inkml:trace contextRef="#ctx0" brushRef="#br0" timeOffset="63656.12">1291 8975 0,'-21'0'15,"0"0"-15,0 0 16,-1 0-16,1 21 15,21 0-15,0 0 16,0 0 0,0 1-16,0-1 15,21-21-15,1 0 16,-1 0-16,21 0 16,-21 0-16,0 0 0,22 0 0,-22 0 15,21-21-15,-21-1 0,22 1 16,-22 21-16,21-21 0,-21 0 0,1 0 15,20 0-15,-42-1 0,21 1 16,0 0-16,-21 0 0,0 0 16,0 0-16,-21-1 15,0 22-15,0-21 0,0 21 16,-22 0-16,22 0 0,-21 21 16,-1 1-16,1-1 0,21 0 15,-21 0-15,-1 0 0,22 22 0,-21-1 16,21-21-16,-22 21 0,22 1 15,0-22-15,21 21 0,0-21 0,0 22 16,0-22-16,0 0 0,0 0 16,21 0-16,0 1 0,0-1 15,1 0-15,-1 0 0,21-21 0,-21 21 16,22-21-16,-22 0 0,21 0 16,0 0-16,-20 0 0,20 0 0,-21 0 15,21 0-15,-20 0 0,-1-21 16,0 21-16,0-21 0,-21 0 15,0 0-15,0-1 16,-21 22-16,0 0 16,-22 0-16,1 0 0,21 0 15,-21 0-15,-22 0 0,22 22 0,-1-1 16,1 0-16,0 0 0,-1 0 16,1 0-16,21 1 0,-21-1 15,20 0-15,1 0 0,21 21 0,0-20 16,0-1-16,0 0 0,0 0 15,0 0-15,0 0 0,0 1 0,43-1 16,-22 0-16,0 0 0,21-21 16,-21 0-16,22 21 0,-1-21 15,-21 0-15,22 0 0,-1 0 16,0 0-16,1 0 0,-1-21 0,-21 0 16,21 21-16,1-21 0</inkml:trace>
  <inkml:trace contextRef="#ctx0" brushRef="#br0" timeOffset="64411.79">2265 9377 0,'-21'-21'16,"-1"21"-1,1 0-15,0 0 0,0 0 0,0 0 16,0 21-16,-1 0 0,1-21 15,0 21-15,0 0 0,21 1 0,-21-1 16,21 0-16,-21-21 0,21 21 16,0 0-16,0 0 0,0 1 0,21-1 15,0-21 1,0 0-16,0 0 0,0 0 0,1 0 16,-1 0-16,21-21 0,-21-1 15,22 1-15,-22 21 0,21-21 16,-21 0-16,0 0 0,1 0 15,-1 21-15,-21-22 0,0 1 0,21 0 16,-21 0-16,0 0 16,0 0-16,0 42 31,-21-21-15,21 21-16,0 0 0,0 0 15,0 0-15,0 22 0,0-22 0,0 21 16,0 1-16,0-1 0,0 0 15,0 1-15,0 20 0,0-21 0,0 22 16,0-22-16,0 22 0,21-1 0,-21 1 16,21-1-16,-21 1 15,0 20-15,0-20 0,0-1 0,0 22 16,0-21-16,0-1 0,0 1 0,0-1 16,-21 1-16,21-1 0,-21 1 15,0-22-15,-1 21 0,1-20 0,0 20 16,-21-20-16,21-1 0,-1 0 15,-20 1-15,21-22 0,-21 0 0,20 0 16,-20 0-16,21 0 0,-21-21 16,-1 0-16,22-21 0,-21 0 0,-1 0 15,1 0-15,0-22 0,-1 1 0,22-21 16,-21-1-16,21 1 0,0-1 16,-1-21-16,22 1 0,0-1 15,0 0-15,0 1 0,22-22 16,-1 21-16,0 22 0,21-22 0,-21 22 15,22-1-15,-1 1 0,0-1 16,1 1-16,-1 20 0,0-20 0,1 20 16,-1 1-16,0 0 0,1-1 15,-1 22-15,-21-21 0,22 21 0,-22 0 16,0-1-16,0 1 0,0 0 16,0 0-16,1 0 0</inkml:trace>
  <inkml:trace contextRef="#ctx0" brushRef="#br0" timeOffset="64643.66">2879 9335 0,'0'0'0,"21"0"78,-21 21-63,0 0 1,0 0-16</inkml:trace>
  <inkml:trace contextRef="#ctx0" brushRef="#br0" timeOffset="64807.56">2900 9610 0,'0'0'0,"0"21"0,-21 0 0,-1-21 16,22 21 0,0-42 62</inkml:trace>
  <inkml:trace contextRef="#ctx0" brushRef="#br0" timeOffset="65495.94">4889 9144 0,'0'0'0,"0"-21"15,0 0-15,0 42 47,0 0-47,0 0 16,0 22-16,0-22 0,0 21 16,0 0-16,0 1 0,0 20 0,0 1 15,0-1-15,0 1 0,0-1 16,0 22-16,0-22 0,0 22 0,0 0 15,-21-1-15,0 1 0,0 21 16,0 0-16,0-22 0,-1 22 0,-20 0 16,21 0-16,0 0 0,-22 0 0,22-1 15,0-20-15,-21 0 0,21-1 0,-1-20 16,22-22-16,-21 22 0,21-43 16,-21 21-16,21-21 0,0 1 0,0-44 31,0-20-31,0 21 0,0-21 15,21 20-15,0-20 0,-21-21 16,22 20-16,-1-20 0,0-1 0,0-20 16,0 20-16,0-21 0,1 1 0,-1-1 15</inkml:trace>
  <inkml:trace contextRef="#ctx0" brushRef="#br0" timeOffset="65859.73">4635 9631 0,'0'0'0,"-21"-42"0,-21 20 0,21-20 0,0 21 16,-1 0-16,1 0 0,21-22 16,-21 22-16,21 0 0,0 0 15,0 0-15,21-1 0,0 1 16,22 0-16,-22 0 0,21 0 0,1 0 16,20-1-16,-21 22 0,22-21 0,-22 21 15,22 0-15,-1 0 0,-20 0 16,-1 0-16,0 0 0,1 21 0,-1 1 15,-21-1-15,21 21 0,-42-21 0,0 22 16,0-22-16,0 21 0,0-21 16,-21 22-16,0-22 0,-21 21 0,21-21 15,-22 0-15,22 1 16,-21-1-16,-1 0 0,22 0 0,0-21 16,0 21-16,0-21 0,0 0 0,-1 0 15,22-21 16,22 21-31,-1-21 0,0 0 0,0 21 16,0-21-16,0-1 0,1 22 16,-1-21-16,0 0 0</inkml:trace>
  <inkml:trace contextRef="#ctx0" brushRef="#br0" timeOffset="66351.45">5567 9229 0,'0'0'0,"0"-21"0,0 42 62,-21 0-62,21 0 0,0 0 0,-22 0 16,22 22-16,0-22 0,0 0 0,0 21 16,0-20-16,0 20 0,0-21 15,0 0-15,0 0 0,0 1 0,0-1 16,0 0-16,22 0 0,-1-21 0,0 0 15,0 0-15,0 0 16,0 0-16,1 0 0,-1-21 16,0 21-16,0-21 0,0 0 0,0-1 15,1-20-15,20 21 0,-21 0 16,0-22-16,-21 22 0,21-21 0,1 21 16,-22-22-16,21 22 0,-21-21 0,0 21 15,0 0-15,0-1 0,0 44 31,0-1-31,0 0 16,0 0-16,0 0 0,0 22 0,0-22 16,0 21-16,0-21 0,0 0 0,0 22 15,0-22-15,0 0 16,0 21-16,0-20 0,0-1 0,21 0 16,0 0-16,0-21 0,0 0 15,1 0-15,-1 0 0,0 0 16,0 0-16,0 0 0,0-21 0,22 0 15,-22 0-15,0-1 0,0 1 0,0 0 16,22-21-16,-22 21 0,0-22 16</inkml:trace>
  <inkml:trace contextRef="#ctx0" brushRef="#br0" timeOffset="67856.59">6498 8890 0,'0'-42'0,"0"84"0,0-105 0,-21 20 15,21 22-15,0 0 0,-21 21 16,0 0-16,21 21 15,0 21 1,0-20-16,0 20 0,0 0 16,0 1-16,0-1 0,0 21 0,0-20 15,0-1-15,0 0 0,0 1 0,0-1 16,0 0-16,0 1 0,0-22 16,0 21-16,0-21 0,0 1 0,0 20 15,0-21-15,0 0 0,0 0 16,0 1-16,-22-22 15,22-22 1,0 1 0,0 0-16,0 0 0,0 0 15,0 0-15,0-22 0,22 22 0,-1 0 16,-21-21-16,21 20 0,0 1 0,0-21 16,0 21-16,1 0 0,-1 21 15,0-22-15,0 1 0,0 21 0,22 0 16,-22 0-16,0 21 0,0 1 15,0-22-15,0 21 0,1 0 16,-22 0-16,21 21 0,-21-20 0,21-1 16,-21 0-16,0 0 0,0 0 0,0 0 15,0 1-15,-21-1 0,0 0 16,-1 0-16,1 0 0,0-21 16,0 21-16,0 1 0,0-22 0,-1 0 15,1 0-15,-21 0 0,21 0 16,0 0-16,-1 0 0,1 0 15,0-22-15,21 1 0,21 21 47,-21 21-31,21-21-16,1 0 0,-22 22 16,21-1-16,0-21 0,0 0 15,0 0-15,0 0 0,1 0 0,-1 0 0,0 0 16,0 0-16,21 0 15,-20-21-15,20 21 0,-21-22 0,21 1 16,1 21-16,-22-21 0,21 0 0,-21 0 16,1-22-16,20 22 0,-21-21 15,0 21-15,0-22 0,1 1 0,-22 0 16,21-22-16,0 22 0,0-22 0,-21 1 16,0 21-16,0-22 0,0 22 15,0-1-15,0 22 0,0-21 0,0 21 16,0 0-16,0 42 31,0 21-31,-21-21 0,21 22 16,-21-1-16,21 0 0,-21 1 15,21 20-15,0-21 0,-22 22 16,22-22-16,0 1 0,0-1 0,0 0 16,0 1-16,0-1 0,0-21 0,0 21 15,0-20-15,22-1 0,-1 0 16,-21 0-16,21-21 0,0 21 0,0-21 15,0 0-15,1 0 16,-1 0-16,0 0 0,0-21 0,0 0 16,0 0-16,1 0 0,-22-1 0,21 1 15,0 0-15,0 0 0,0-21 0,-21 20 16,0 1-16,21-21 0,-21 21 16,0 0-16,22 21 0,-22-22 15,0 44 1,0-1-16,0 0 15,0 0-15,0 0 0,-22 0 0,22 22 16,0-22-16,-21 0 0,21 0 0,0 0 16,0 1-16,0-1 0,0 0 15,0 0-15,21 0 0,1-21 16,-1 0-16,0 0 0,0 0 0,0 0 16,0 0-16,1 0 0,-1-21 15,0 0-15,0 21 0,0-21 0,0 0 16,22-1-16,-22 1 0,0 0 0,0-21 15,0 21-15,1-22 16,-1 22-16,0-21 0,0 21 0,0-1 16,0 1-16,-21 0 0,0 0 0,22 21 15,-1 0-15,-21 21 32,0 0-32,0 0 15,0 1 1,21-22 31,-21-22-47,0 1 15,0 0-15,0 0 16,0 0-16,-21 21 16,21-21-16,-21-1 15,-1 22-15,1 0 16,21 22-16,-21-1 15,0 0-15,0 0 0,0 21 0,21-20 16,-22 20-16,1-21 0,21 21 0,0-20 16,0-1-16,0 21 0,0-21 15,0 0-15,0 1 0,0-1 16,0 0-16,21 0 0,1-21 0,-1 0 16,0 0-16,0 0 15,0 0-15,22 0 0,-22 0 0,0 0 16,0 0-16,0-21 0,0 0 15,-21 0-15,22-1 16,-22 1-16,0 0 0,0 0 0,0-21 16,0 20-16</inkml:trace>
  <inkml:trace contextRef="#ctx0" brushRef="#br0" timeOffset="68047.48">7705 8805 0,'0'0'16,"-22"0"-16,22 22 0,-21-22 31,0 0-31</inkml:trace>
  <inkml:trace contextRef="#ctx0" brushRef="#br0" timeOffset="68607.16">9271 8869 0,'0'0'0,"0"-21"0,0 0 16,0 42 15,0 0-31,0 21 0,0-21 16,21 22-16,0-1 0,-21 0 0,21-20 15,-21 20-15,0 0 0,22 1 16,-22-1-16,21 0 0,-21-21 0,0 1 16,0 20-16,0-21 0,0 0 0,0 0 15,0 1-15,21-22 16,0 0 15,-21-22-31,21 1 0,0 0 16,-21 0-16</inkml:trace>
  <inkml:trace contextRef="#ctx0" brushRef="#br0" timeOffset="68840.03">9779 8932 0,'63'-84'16,"-126"168"-16,126-189 0,-84 105 15,0 21-15,0 0 16,0 0-16,0 0 0,-1 22 16,1-1-16,0-21 0,0 21 0,0 1 15,0-1-15,-22-21 0,22 22 0,21-1 16,-21-21-16,0 0 0,0 22 16,21-22-16,0 0 0,0 0 15,0 0 1,21-21-16,0 0 15,0 0-15,21-21 16,-20 0-16</inkml:trace>
  <inkml:trace contextRef="#ctx0" brushRef="#br0" timeOffset="69243.8">10202 8954 0,'0'0'0,"0"21"31,-21 0-31,0 0 0,0 0 16,0 0-16,21 22 0,-22-22 16,1 0-16,21 21 0,-21-20 0,0 20 15,21-21-15,0 21 0,0-20 0,-21-1 16,21 0-16,0 0 0,0 0 16,0 0-16,21 1 0,0-22 0,0 0 15,0 0-15,1 0 0,20 0 0,-21 0 16,21 0-16,-20 0 0,20-22 0,-21 1 15,0 21-15,0-21 0,1 0 16,-1 0-16,0 21 0,0-43 0,-21 22 16,0 0-16,0 0 0,0-21 15,0 20-15,0-20 0,0 0 16,0 21-16,0-22 0,-21 22 0,0 0 16,0 0-16,-1 0 0,1 21 0,0 0 15,0 0-15,0 0 16,0 0-16,-1 0 0,22 21 0,-21 0 15,0 0-15,21 0 0,0 0 16,0 1-16,0-1 0,0 0 16,21-21-16,0 0 0,-21 21 15</inkml:trace>
  <inkml:trace contextRef="#ctx0" brushRef="#br0" timeOffset="69495.64">10858 9038 0,'0'0'16,"0"21"-1,0 1-15,0-1 0,0 0 0,-21 0 16,21 0-16,-21 0 0,21 1 16,0-1-16,0 0 0,-21 21 0,21-21 15,-21 1-15,21-1 0,0 0 16,-21-21-16,21 21 0,0 0 0,0 0 15,0-42 32</inkml:trace>
  <inkml:trace contextRef="#ctx0" brushRef="#br0" timeOffset="69699.53">10731 8848 0,'0'-21'16,"0"42"-16,0-64 0,-21 22 0,21 0 0,0 0 16,0 42 31,0 0-32,21-21-15,-21 21 0,0 1 16,22-22-16,-1 21 0,-21 0 15</inkml:trace>
  <inkml:trace contextRef="#ctx0" brushRef="#br0" timeOffset="70351.16">11536 9208 0,'0'-22'32,"0"1"-32,0 0 0,0 0 15,0 0-15,-21 21 16,-1 0-16,1-21 0,0 21 16,0 0-16,0 0 15,0 0-15,-1 21 0,1 0 16,0-21-16,21 21 0,-21 21 0,0-20 15,21-1-15,0 0 0,0 21 16,-21-21-16,21 1 0,0-1 0,0 0 16,0 0-16,0 0 0,0 0 0,0 1 15,0-1-15,21-21 0,0 0 16,-21 21-16,21-21 0,0 0 0,0 0 16,1 0-16,-1 0 0,0 0 0,0-21 15,0 21-15,0-21 0,1-1 16,-1 1-16,0 21 0,0-21 0,0-21 15,0 21-15,1-1 0,-1-20 0,0 0 16,0 21-16,0-43 16,0 22-16,1-1 0,-1 1 0,0-21 15,0 20-15,-21-20 0,21 20 0,-21 1 16,21 0-16,-21-1 0,0 1 16,0 21-16,0 0 0,0 0 0,0-1 15,0 1-15,0 42 16,0 1-1,0-1-15,-21 0 0,21 21 0,-21 1 16,21-1-16,0 0 0,0 22 0,0-22 16,0 0-16,0 22 0,-21-22 15,21 1-15,0-1 0,0-21 0,0 21 16,0 1-16,0-22 0,0 0 16,0 21-16,0-20 0,0-1 15,21 0-15,-21 0 0,21-21 16,0 0-1,1 0 1,-1 0-16,0 0 0,21-21 16</inkml:trace>
  <inkml:trace contextRef="#ctx0" brushRef="#br0" timeOffset="72271.67">13504 9335 0,'0'0'16,"21"0"-16,1 0 0,-1 0 16,0 0-16,0 0 0,-21-22 15,0 1-15,21 21 0,-21-21 16,0 0-16,21 21 0,-21-21 0,0 0 15,0-1-15,0-20 0,0 21 16,0 0-16,0 0 0,0-1 0,0 1 16,-21 0-16,0 21 15,0 0-15,0 0 16,0 0-16,-1 0 0,1 21 0,0 0 16,0 1-16,0-1 0,0 21 0,-1-21 15,1 0-15,0 22 0,0-22 16,0 0-16,21 21 0,0-20 0,0-1 15,0 0-15,0 0 0,0 0 0,0 0 16,0 1-16,21-1 16,0-21-16,0 21 15,0-21-15,1 0 0,-1 0 0,0 0 0,0 0 16,21 0-16,-20-21 16,-1 0-16,0-1 0,0 22 0,0-21 15,22-21-15,-22 21 0,0-22 0,21 1 16,-21 0-16,22-1 0,-22 1 15,21-21-15,-21-1 0,22-21 0,-22 22 16,21-1-16,-21 1 0,1-1 0,-22 22 16,0-21-16,21 20 0,-21 1 15,0 21-15,0-22 0,0 22 0,0 0 16,0 42 0,-21-21-1,-1 21-15,1 22 0,0-22 0,0 21 16,21-21-16,-21 22 15,0-1-15,-1 0 0,22 22 0,-21-22 16,0 22-16,0-22 0,21 22 0,0-22 16,0 21-16,0-20 0,0 20 15,0-20-15,0-1 0,0-21 0,0 21 16,0 1-16,21-22 0,-21 0 0,21 0 16,0 0-16,22 1 0,-22-1 15,0 0-15,0-21 0,22 0 0,-22 0 16,21 0-16,-21 0 0,22 0 0,-1 0 15,0-21-15,1 0 16,-22 21-16,21-22 0,0 1 0,-20 0 0,20 0 16,-21-21-16,0 20 0,0 1 15,-21-21-15,0 21 0,0-22 16,0 22-16,0 0 0,0 0 0,0 0 16,0 0-16,-21 21 0,0 0 15,0 21-15,0 0 0,0-21 16,-1 42-16,22-21 0,0 1 0,-21-1 15,21 21-15,0-21 0,0 0 0,0 22 16,0-22-16,0 0 0,21 0 16,1 0-16,-1 1 0,0-1 0,0 0 15,0-21-15,22 0 0,-22 0 16,0 0-16,0 0 0,21 0 0,-20 0 16,-1 0-16,0-21 0,21 21 15,-21-21-15,1-1 0,-1 1 0,0 0 16,0 0-16,0-21 0,0 20 0,1-20 15,-22 21-15,0 0 0,21 0 16,-21-1-16,21 1 0,-21 0 0,0 42 31,0 0-31,-21 1 16,21-1-16,-21 0 0,-1 0 0,22 0 16,0 22-16,0-22 0,-21 0 0,21 0 15,-21 0-15,21 0 16,0 1-16,0-1 0,21-21 47,0-21-47,-21-1 15,22 1-15,-1 0 0,0 0 16,-21 0-16,21 0 0,0-22 16,0 22-16,1-21 0,-22 21 0,21-1 15,0 1-15,0-21 0,-21 21 16,21 0-16,0 21 15,1 21-15,-22 0 16,0 0-16,0 0 0,0 0 0,0 1 16,0-1-16,0 21 15,0-21-15,0 0 0,0 1 0,0-1 16,0 0-16,21 0 0,0 0 0,0 0 16,0-21-1,0 0-15,1 0 0,-1 0 16,0 0-16,-21-21 0,21 21 15,0-21-15,-21 0 0,21 0 16,1 0-16,-1-1 0,-21-20 0,21 21 16,0-21-16,0 20 0,0-20 0,1 21 15,-22 0-15,21 0 0,-21-1 16,21 22-16,-21 22 16,0-1-1,0 0-15,0 0 0,0 0 16,0 0-16,-21 1 0,21 20 0,0-21 15,0 0-15,0 0 0,0 1 0,0-1 16,0 0-16,0 0 0,21-21 16,0 21-16,0-21 0,0 0 0,1 21 15,20-21-15,-21 0 0,0 0 0,22 0 16,-22 0-16,21 0 0,-21 0 16,0-21-16,1 0 0,20 21 0,-21-21 15,0 0-15,-21 0 0,21-1 0,1 1 16,-1 0-16,-21 0 15,21-21-15,-21 20 0,0 1 16,0 0-16,0 42 31,0 0-31,-21-21 0,21 43 0,-21-22 16,21 0-16,-22 0 0,22 0 0,-21 1 16,21 20-16,0-21 0,0 0 15,0 0-15,0 1 0,0-1 16,21-21-16,1 21 0,-1-21 0,0 0 15,21 0-15,-21 0 0,1 0 16,20 0-16,-21 0 0,21-21 0,-20 21 16,20-21-16,-21-1 0,0 1 0,0 0 15,1 0-15,-1-21 16,0 20-16,-21-20 0,21 0 0,-21 21 16,0-22-16,0 22 0,0-21 0,-21 21 15,0-1-15,0 22 0,-1-21 16,1 21-16,0 0 0,0 0 0,-21 0 15,20 0-15,-20 21 0,21 1 0,-21-22 16,20 21-16,1 0 16,0 0-16,0-21 0,0 21 0,42-42 47</inkml:trace>
  <inkml:trace contextRef="#ctx0" brushRef="#br0" timeOffset="72887.82">17335 8975 0,'22'-85'31,"-44"170"-31,44-212 0,-22 106 0,0-1 0,0 1 0,0-21 15,0 21-15,0 0 0,-22 21 32,1 0-32,21 21 15,-21 0-15,0 21 0,0-21 0,0 22 16,-1-1-16,1 0 0,0 1 0,0-1 16,21 0-16,-21 1 0,21-1 15,-21-21-15,21 22 0,0-1 0,0-21 16,0 21-16,0-20 0,0-1 15,21 0-15,0 0 0,-21 0 0,21 0 16,0 1-16,22-1 0,-22-21 0,0 0 16,0 0-16,0 0 0,0 0 0,1 0 15,-1 0-15,21 0 0,-21-21 16,0 21-16</inkml:trace>
  <inkml:trace contextRef="#ctx0" brushRef="#br0" timeOffset="73247.63">18013 8784 0,'0'0'0,"0"-21"0,0 0 15,0 0 1,21 21 0,0 0-16,0 0 0,0 0 15,1 0-15,-1 21 0,0 0 16,-21 0-16,21 0 0,0 1 0,0 20 15,-21-21-15,22 21 0,-1 1 0,0-1 16,-21 0-16,0 1 16,0-22-16,0 21 0,0 1 0,0-1 15,0-21-15,0 21 0,-21-20 0,0 20 16,-1-21-16,1 0 0,21 0 16,-21 1-16,0-1 0,0 0 0,0-21 15,-1 21-15,1-21 16,0 0-16,21-21 31,0 0-15,0 0-16,21-1 0,0 1 15</inkml:trace>
  <inkml:trace contextRef="#ctx0" brushRef="#br0" timeOffset="73531.47">19177 9059 0,'0'0'0,"0"-21"16,0 0-16,0 0 15,0 0 16,21 21-15,-21-21-16,21 21 16,0 0-1,-21 21 1,0 0-16,0 0 16,0 0-16</inkml:trace>
  <inkml:trace contextRef="#ctx0" brushRef="#br0" timeOffset="74032.13">19113 9483 0,'0'0'0,"0"21"15,-21-21-15,42 0 31,1 0-31,-1 0 16,0 0 0,0 0-1,0 0 48,-21-21-16,21 21-16,1 0-31,-1 0 16,0 0-1,-21 21-15,0 0 0,0 0 0,0 0 16,0 1-16,0 20 0,0 0 15,0-21-15,0 22 0,-21-1 16,0-21-16,-22 22 0,22-22 0,-21 21 16,-1-21-16,1 0 0,0 1 0,-1-1 15,1-21-15,21 21 0,-21-21 16,20 0-16,-20 0 0,21 0 0,0 0 16,0 0-16,-1 0 0</inkml:trace>
  <inkml:trace contextRef="#ctx0" brushRef="#br0" timeOffset="74691.75">19240 9059 0,'-21'0'0,"0"0"16,0 0-16,21 22 15,0-1 1,0 0-16,21-21 47,0 0-47,0 0 0,-21-21 31,22 21-31,-22-21 0,21-1 16,-21 1-16,0 0 15,-21 21 1,-1 0-16,1 0 0,0 0 16,0 21-16,21 0 0,0 1 15,0-1 1,21-21 31,-21-21-32,21 21 1,0 0 15</inkml:trace>
  <inkml:trace contextRef="#ctx0" brushRef="#br0" timeOffset="75479.03">19092 9525 0,'-21'0'0,"21"21"15,0 0-15,0 1 31,21-22 1,0 0-17,1 0-15,-22-22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4T01:21:26.88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2244 550 0,'0'22'16,"21"-22"-16,0 0 16,0 0 30,0-22-14,-21 1-17,0 0-15,0 0 16,0 0-16,0 0 16,0-1-1,-21 1-15,0 21 0,0-21 16,0 0-16,-1 21 0,1 0 15,0-21-15,0 0 0,0 21 16,0 0-16,-1 0 0,1 0 16,0 0-16,0 0 0,0 0 15,0 0-15,-1 21 0,1-21 16,-21 21-16,21 0 0,0 0 0,-22 0 16,1 1-16,21-1 0,-22 0 15,1 0-15,0 0 0,-1 22 16,1-22-16,0 21 0,21-21 15,-22 22-15,22-1 0,0 0 16,0 1-16,0-1 0,-1 0 0,1 1 16,21-1-16,0 21 0,0-20 15,0-1-15,0 0 0,0-20 16,0 20-16,0 0 0,21 1 0,1-22 16,-1 21-16,0-21 0,21 22 15,-21-22-15,22 21 0,-1-21 16,-21 0-16,22 22 0,-1-43 0,0 21 15,-21 0-15,22-21 0,-1 0 16,0 0-16,-20 0 0,20-21 0,0 0 16,-21 21-16,22-21 15,-1-1-15,-21 1 0,0 0 0,22 0 16,-22 0-16,0 21 0,0-21 16,-21-1-16,21 1 0,1 21 0,-22-21 15,0 0-15,21 21 0,0-21 16,-21 0-16,21-1 0,0 1 15</inkml:trace>
  <inkml:trace contextRef="#ctx0" brushRef="#br0" timeOffset="547.69">2667 974 0,'0'0'0,"0"-43"16,-21 43 0,0 0-16,-1 0 0,1 22 15,0-1-15,0 0 16,0 0-16,0 21 0,21-20 16,0-1-16,-22 21 0,1-21 0,21 0 15,0 22-15,0-22 0,0 21 16,0-21-16,0 1 0,0-1 15,0 0-15,0 0 0,0 0 16,0 0-16,21 1 0,1-1 0,-1-21 16,0 0-16,0 21 0,0-21 15,0 0-15,22 0 0,-22 0 0,21 0 16,-21-21-16,22 0 0,-22 21 16,0-22-16,21 1 0,-20 0 0,-1 0 15,0 0-15,0 0 0,-21-1 16,0 1-16,21 0 0,-21-21 0,0 21 15,0-1-15,0-20 0,0 21 16,0 0-16,-21 0 0,0-1 16,0 1-16,0 0 0,-1 21 15,1 0-15,0 0 0,0 0 16,-21 0-16,20 0 0,1 0 0,0 0 16,-21 0-16,21 0 0,-1 21 15,1 0-15,21 1 0,-21-1 16,21 0-16,0 0 15,0 0-15,0 0 0,0 1 0,21-1 16,0 0-16,1-21 16,-1 0-16,0 0 0,0 0 15,21 0-15</inkml:trace>
  <inkml:trace contextRef="#ctx0" brushRef="#br0" timeOffset="2835.19">3302 974 0,'-42'63'31,"42"-42"-31,-22 1 0,22-1 16,-21 0-16,21 0 0,0 0 0,-21 22 0,21-22 15,0 0-15,0 0 16,0 21-16,0-20 0,0-1 0,0 0 16,0 0-16,0 0 0,0 0 15,0 1-15,0-1 0,0-42 47,0-1-31,0 1-16,21 0 0,0 0 0,-21 0 15,0-22-15,0 22 0,22-21 16,-22 21-16,21-22 0,0 22 16,-21-21-16,21 21 0,-21 0 15,21-1-15,0-20 0,1 21 16,-1 0-16,0 21 16,0 0-16,0 21 15,-21 0-15,21-21 0,1 21 0,-22 22 16,21-22-16,0 0 0,0 21 15,0-21-15,-21 1 0,21 20 0,1-21 16,-1 0-16,0 0 0,0 1 16,0-1-16,-21 0 0,21-21 0,1 21 15,-1-21 1,0 0-16,0 0 0,0 0 31,0-21-31,-21 0 0,22 0 16,-1-1-16,0 1 0,-21-21 15,0 21-15,21 0 0,0-22 0,0 22 16,-21-21-16,22 21 0,-1-1 16,-21 1-16,0 0 0,21 0 0,0 21 15,0 0-15,0 0 16,-21 21 0,0 0-16,22-21 0,-22 21 15,0 1-15,0-1 16,0 0-1,0-42 32,0 0-31,0-1-16,-22 1 0,22 0 16,-21 21-16,21-21 0,0 0 15,0 0-15,-21 21 0,21-22 0,-21 22 16,0 0 15,0 22-15,21-1-16,-22 0 0,22 0 0,0 0 15,0 0-15,0 22 0,0-22 16,0 0-16,-21 21 0,21-20 0,0 20 16,0-21-16,0 0 0,0 0 15,0 22-15,0-22 0,0 0 0,0 0 16,0 0-16,0 1 15,21-22-15,1 21 0,-1-21 16,0 0-16,0 0 16,0 0-16,0 0 0,1-21 0,-1 21 15,0-22-15,0 1 0,0 21 16,0-21-16,1 0 0,-22 0 0,0 0 16,21-1-16,0 1 15,-21-21-15,0 21 0,0 0 0,0-1 16,21 1-16,-21 0 0,0 0 15,0 0-15,0 0 16,0 42 15,0 0-15,0 0 0,21-21 15,0 0-16,1 0-15,-1 0 0,0 0 16,0-21-16,0 21 16,-21-21-16,0 0 0,21 21 0,-21-22 15,22 22-15,-22-21 16,0 42 31,0 1-47,0-1 15,0 0-15,0 0 0,0 0 16,0 0-16,0 1 0,0-1 16,0 21-16,0-21 0,0 0 0,0 1 15,0-1-15,0 0 16,0 0-16,21 0 0,0 0 16,0-21-16,0 0 15,0 0-15,1 22 0,-1-22 0,0 0 16,0 0-16,0 0 0,0 0 15,1-22-15,-22 1 0,21 21 0,0-21 16,0 0-16,0 0 0,0 21 0,-21-43 16,22 22-16,-22 0 0,21 0 15,0 0-15,-21-22 0,0 22 16,0 0-16,21-21 0,-21 21 16,21-1-16,-21 1 0,0 0 15,-21 21 1,21 21-1,-21 0-15,21 1 0,0-1 16,-21 0-16,21 0 0,0 21 0,0-20 16,0-1-16,0 21 0,0-21 15,0 0-15,0 1 0,0-1 0,0 0 16,0 0-16,21 0 0,0-21 16,0 21-16,-21 1 0,21-22 0,1 0 15,-1 0-15,0 0 0,21 0 16,-21 0-16,1 0 0,-1 0 15,0-22-15,0 22 0,0-21 0,22 0 16,-22 0-16,0 0 0,0 0 16,0-22-16,0 22 0,1-21 0,-1-1 15,0 1-15,0 0 0,0-1 16,-21-20-16,21 21 0,-21-22 0,22 22 16,-22-1-16,0 1 0,0 0 15,0-1-15,0 22 0,0 0 0,0-21 16,0 21-16,0-1 15,-22 22-15,1 0 32,0 22-32,21-1 0,0 21 0,0-21 15,-21 22-15,21-22 0,0 21 16,-21 22-16,21-22 0,0 0 0,0 1 16,0-1-16,0 21 0,0-20 15,0-1-15,0-21 0,-21 22 0,21-1 16,0-21-16,0 21 0,0-20 15,0-1-15,0 0 0,0 0 0,21 0 16,0-21-16,-21 21 0,21-21 0,0 22 16,0-22-16,1 0 0,20 0 15,-21 0-15,21 0 0,-20 0 16,-1-22-16,21 1 0,-21 0 16,0 21-16,22-21 0,-22 0 0,0 0 15,0-1-15,0-20 0,-21 21 16,22 0-16,-22-22 0,21 22 0,-21-21 15,0 21-15,0 0 0,0-1 16,0 1-16,0 0 0,-21 21 16,-1 0-1,22 21-15,-21 0 0,21 1 16,-21-1-16,21 0 0,0 21 0,0-21 16,0 1-16,0 20 0,0-21 15,0 0-15,0 0 0,0 1 16,0-1-16,21 0 0,0 0 15,1-21-15,-22 21 0,21-21 16,0 0-16,0 0 0,0 0 0,0 0 16,1 0-16,-1 0 0,0 0 15,0-21-15,-21 0 0,21 21 0,0-21 16,-21 0-16,0-1 0,22 1 16,-22 0-16,21 0 0,-21-21 0</inkml:trace>
  <inkml:trace contextRef="#ctx0" brushRef="#br0" timeOffset="3092.01">5376 868 0,'21'0'16,"1"0"-16,-1-21 15,0 21-15,0 0 0,21 0 0,1 0 16,-22 0-16,21-21 0,1 21 16,-1 0-16,0 0 0,-21 0 0,22-22 15,-1 22-15,-21 0 16,0 0-16,1 0 0,-1 0 0,-21-21 31</inkml:trace>
  <inkml:trace contextRef="#ctx0" brushRef="#br0" timeOffset="5864.23">6921 1291 0,'0'0'0,"-21"21"16,21 1-16,0-1 16,0 0-16,0 0 15,21-21 32,1 0-47,-1 0 16,-21-21-16,0 0 0,21 21 15,0-21-15,0-1 0,-21 1 0,21-21 16,-21 21-16,0-22 0,22 22 16,-1-21-16,-21 0 0,21-1 0,-21 22 15,0-21-15,21-1 0,0 1 16,-21 21-16,0 0 0,0 0 0,21-1 16,-21 1-16,22 21 0,-22 21 31,21 1-16,-21-1-15,0 0 0,0 0 16,21-21-16,-21 21 0,0 0 16,0-42 15,0 0-15,0 0-16,0 0 15,0 0-15,0-1 0,-21 1 16,21 0-16,-21 21 15,-1-21-15,1 21 16,0 0 0,0 21-1,21 21-15,-21-20 16,21-1-16,-21 21 0,21-21 0,0 22 16,0-1-16,0 0 0,0 1 15,0-1-15,0 0 0,0 1 0,0-1 16,0 0-16,21-21 0,-21 1 15,21 20-15,0-21 0,-21 0 0,21 0 16,0-21-16,1 22 0,-1-22 0,21 0 16,-21 0-16,0 0 15,1 0-15,-1-22 0,21 22 0,-21-21 16,22 0-16,-22 0 16,21-21-16,-21 20 0,22-20 0,-22 0 15,0-1-15,21 1 0,-21-21 16,1-1-16,-1 22 0,0-22 0,0 1 15,0 20-15,-21 1 0,0-21 16,21 20-16,-21 1 0,0 0 0,0 20 16,0-20-16,0 21 0,0 0 15,0 0-15,-21 21 0,0 0 16,0 0-16,0 0 16,21 21-16,-21 0 0,21 0 0,0 21 15,0 1-15,0-1 0,0 0 16,0 1-16,0 20 0,0 1 15,0-22-15,0 22 0,0-22 0,0 21 16,0-20-16,0-1 0,0 0 16,0 1-16,21-1 0,0-21 0,0 0 15,0 22-15,0-22 0,1 0 16,-1-21-16,0 21 0,0 0 0,0-21 16,0 0-16,1 0 0,-1 0 15,0 0-15,0 0 0,0 0 0,22-21 16,-22 0-16,0 0 0,0 0 15,21 0-15,-20-22 0,-1 22 0,0-21 16,0-1-16,21 1 0,-20 21 16,-1-21-16,21-1 0,-21 1 15,22 21-15,-22-22 0,0 22 0,21 0 16,-21 0-16,1 21 0,-1 0 16,0 0-16,0 0 0,0 0 0,0 21 15,-21 0-15,0 0 0,22 1 16,-1-1-16,-21 0 0,21 0 0,-21 21 15,0-20-15,0-1 0,0 0 16,0 0-16,0 0 0,0 0 0,0 1 16,0-44 31,0 1-47,0 0 15,0 0-15,0 0 16,0-22-16,0 22 0,0 0 0,0 0 15,-21-21-15,0 20 0,-1 1 16,1 0-16,21 0 0,-21 0 0,0 0 16,0 21-16,0 0 0,-1 0 15,1 0-15,0 0 0,0 0 16,0 21-16,0 0 0,-1 0 16,22 21-16,-21 1 0,0-1 15,21-21-15,0 22 0,-21-1 0,21 0 16,-21 1-16,21-22 0,0 21 15,0-21-15,0 22 0,0-22 0,0 0 16,0 0-16,0 0 0,21-21 16,0 21-16,0-21 0,0 0 15,1 0-15,-1 0 16,0 0-16,0-21 0,0 21 0,0-21 16,1 0-16,-1 0 0,0 0 0,0-1 15,0 1-15,-21-21 0,21 21 16,1-22-16,-22 1 0,0 21 0,0-21 15,21 20-15,-21 1 0,0-21 16,0 21-16,0 0 0,0-1 16,0 44 15,0-1-31,0 21 16,0-21-16,0 0 0,0 22 0,0-22 15,0 21-15,0-21 0,0 22 16,0-22-16,0 0 0,0 0 0,0 0 15,0 1-15,21-1 0,-21 0 0,21-21 16,0 21-16,0-21 16,1 0-16,-1 0 0,0 0 0,0 0 15,0 0-15,0 0 0,22-21 16,-22 21-16,0-21 0,21 0 16,-20-1-16,20 1 0,-21 0 15,21-21-15,-20 21 0,-1-1 0,0-20 16,0 0-16,0 21 0,0-1 0,-21-20 15,22 21-15,-22 0 0,0 0 16,-22 21 15,1 21-31,21 0 0,-21 0 0,21 0 16,0 0-16,0 1 0,0 20 16,0-21-16,0 0 0,0 0 15,0 1-15,0-1 0,0 0 16,0 0-16,0 0 15,21 0-15,-21 1 16,21-22-16,-21 21 16,-21-21 31,0 0-47,21-21 0,-21-1 15,0 22-15,21-21 0,-21 21 0,21-21 16,-22 21-16,1 0 15,0 0 1,21 21 15,0 0-31,0 1 16,0-1-16,0 0 16,21-21-16,0 21 0,1-21 15,-1 0-15,0 21 16,0-21-16,0 0 0,0 0 15,1 0-15,-1 0 0,21 0 0,-21 0 16,0 0-16,1-21 0,20 21 16,-21-21-16,0 0 0,22 21 0,-22-21 15,0-1-15,21-20 16,-21 21-16,1 0 0,-1-22 0,0 22 16,21-21-16,-42 21 0,21-22 15,1 22-15,-22-21 0,21 21 0,-21 0 16,0-1-16,0 1 0,-21 21 15,-1 0 1,1 0-16,0 21 0,21 1 0,0-1 16,-21 0-16,21 0 0,0 0 15,0 0-15,0 1 0,0 20 0,0-21 16,0 0-16,0 0 0,21 1 16,-21-1-16,0 0 0,21 0 0,-21 0 15,21 0-15,-21 1 16,0-1-16,0 0 15,0 0-15,0 0 32,-21-21-32,0 0 15,0 0-15,0 0 16,0 0 0,-1 0-16,1 0 0,21-21 15,-21 21-15,0 0 0,0-21 16,0 21-16,-1 0 0</inkml:trace>
  <inkml:trace contextRef="#ctx0" brushRef="#br0" timeOffset="7664.08">2371 1884 0,'0'0'0,"-22"0"0,1 0 0,0 0 16,0 0-16,-21 0 0,20 21 0,1-21 15,0 0-15,0 0 0,0 0 16,0 0-16,21 21 47,21-21-32,0 0 1,0 0-16,0 0 0,22 0 0,-1 0 16,0 0-16,1 0 15,20 0-15,1 0 0,-22 0 0,43 0 16,-22 0-16,1-21 0,-1 21 15,1 0-15,-1 0 0,1 0 0,20 0 16,-20 0-16,-1 0 0,22 0 16,0 0-16,-1 0 0,1 0 0,21 0 15,-22 0-15,22 0 0,0 0 16,0 0-16,21 0 0,0 0 0,0-21 16,0 21-16,0 0 0,0 0 0,21 0 15,-21 0-15,0 0 16,0 0-16,21 0 0,-21 0 0,0 0 15,0-21-15,0 21 0,0 0 16,0 0-16,0 0 0,21 0 0,-21 0 16,0 0-16,0 0 0,0 0 15,22 0-15,-22 0 0,0-21 0,21 21 16,-21 0-16,21 0 0,-21 0 0,0 0 16,0 0-16,21 0 0,-21-22 15,0 22-15,21 0 0,-21 0 0,-21 0 16,21 0-16,0 0 0,-21 0 15,0 0-15,21 0 0,-21 0 16,-22 0-16,22 0 0,-21 0 0,-1 0 16,-20 0-16,-1 0 0,-20 0 0,-1 0 15,0 0-15,-20 0 0,-1 0 16,0 0 0,-42 0 15,0 0-31,-1 0 15,1 0 1,0 0 0,21 22 327,-21-22-93,0 0-250,0 0 16,-1 0-16,1 0 16,0 0-16,0 0 0,0 0 0</inkml:trace>
  <inkml:trace contextRef="#ctx0" brushRef="#br0" timeOffset="9947.84">1312 2963 0,'0'0'0,"-21"0"0,21 22 16,-21-22-1,42 0 32,-21-22-47,21 1 16,0 21-16,1-21 0,-22 0 0,0 0 16,21 0-16,0-1 0,-21 1 15,0 0-15,0-21 0,0 21 0,0-1 16,0 1-16,-21-21 0,0 21 15,-1 0-15,1-1 0,-21 22 16,21 0-16,-22 0 0,1 0 0,0 0 16,21 0-16,-22 0 0,1 22 15,0-1-15,-1 0 0,1 21 0,0-21 16,-1 22-16,1-22 16,21 21-16,0 1 0,-1-1 15,1 0-15,21 1 0,0-1 0,0 0 16,0-21-16,21 22 0,-21-22 15,22 21-15,-1-21 0,21 1 0,-21-1 16,0-21-16,22 0 0,-22 0 16,21 0-16,-21 0 0,22 0 15,-1 0-15,-21-21 0,22-1 0,-1 1 16,0 0-16,-21 0 0,22 0 16,-22 0-16,21-22 0,-21 22 0,1-21 15,-1 21-15,-21-22 16,0 1-16,0 21 0,0-22 0,0 1 15,0 21-15,0-21 0,0 20 16,0 1-16,0 0 0,-21 42 31,21 0-31,0 1 0,0-1 16,0 0-16,0 21 0,0 1 0,0-22 16,0 21-16,21-21 0,0 22 15,0-22-15,0 0 0,0 21 0,1-21 16,-1-21-16,0 22 0,21-1 15,-21-21-15,22 0 0,-22 0 16,0 0-16,21 0 0,-20 0 16,20 0-16,-21 0 0,0 0 15,22-21-15,-22-1 0,0 1 0,0 0 16,0 0-16,0 0 0,1-22 16,-1 22-16,-21 0 0,0 0 0,0-21 15,0 20-15,0 1 0,0 0 16,0 0-16,-21 21 15,-1 0-15,1 0 16,21 21-16,0 0 0,-21 22 0,21-22 16,-21 0-16,21 21 0,0-21 15,0 1-15,0 20 0,0-21 0,0 0 16,0 0-16,0 1 16,0-1-16,0 0 0,0 0 15,21-42 16,0 0-31,-21 0 0,0-1 16,21 22-16,1-42 0,-22 21 16,21 0-16,-21 0 0,21-1 0,-21 1 15,0-21-15,21 21 0,-21 0 16,0-1-16,21 22 16,-21 22-1,0-1-15,21 0 0,-21 0 16,0 0-16,0 0 0,0 1 15,22-1-15,-1 0 0,-21 0 0,21 0 16,-21 0-16,21 1 0,0-1 16,0 0-16,1-21 0,-1 21 0,0-21 15,0 0-15,0 0 0,22 0 16,-22 0-16,21 0 0,-21-21 0,22 0 16,-22 0-16,21 21 0,-21-22 15,22 1-15,-22 0 0,0 0 0,0-21 16,0 20-16,0 1 0,-21 0 15,0-21-15,0 21 0,0-1 16,0 1-16,0 42 31,0 1-31,0-1 16,0 0-16,0 0 0,0 0 0,0 0 16,0 1-16,0 20 0,0-21 15,0 0-15,0 0 0,22 1 0,-1-22 16,0 21-16,0 0 0,0-21 15,0 0-15,1 0 0,20 0 0,-21 0 16,21 0-16,-20 0 0,-1-21 16,21 0-16,-21-1 0,0 22 0,1-21 15,-1-21-15,0 21 0,0 0 0,-21-1 16,21 1-16,-21 0 16,0-21-16,0 21 0,0-1 0,0 1 15,0 0-15,-21 42 31,21 0-31,-21 1 16,21-1-16,0 21 0,0 0 0,0-20 16,0 20-16,0 0 0,0 22 15,0-22-15,0 22 0,0-1 0,0 1 16,0-1-16,0 1 0,0-1 16,0 1-16,21-1 0,-21 22 0,0-22 15,0 22-15,0-22 0,0 22 16,0-21-16,0 20 0,0-20 15,-21 20-15,21-20 0,-21-1 0,0 1 16,-1-22-16,1 22 0,0-22 16,0 0-16,0 1 0,0-1 0,-1-21 15,1-42 1,21-21-16,0-1 16,0 1-16,0-21 0,0-1 0,0-21 15,0 1-15,0-1 0,0-21 16,0 0-16,0 1 0,0 20 0,0-21 15,21 21-15,1 1 0,-1-1 0,-21 22 16,21-1-16,0 1 16,0 20-16,0 1 0,1 0 0,-1 20 15,21-20-15,-21 21 0,0 0 16,1 0-16,20-1 0,-21 1 0,21 21 16</inkml:trace>
  <inkml:trace contextRef="#ctx0" brushRef="#br0" timeOffset="12123.4">4551 3048 0,'0'0'0,"0"21"0,0 0 16,0 1 0,0-44 46,0 1-62,21 0 0,0 21 0,0-21 16,-21 0-16,21-22 0,1 22 15,-1 0-15,0-21 0,0 21 16,21-22-16,-20 22 0,-1 0 0,0 0 16,21 0-16,-21-1 0,1 1 15,20 21-15,-21 0 0,0 0 0,0 0 16,1 0-16,-1 0 15,0 0-15,-21 21 0,21 1 0,-21-1 16,21 0 0,0-21 15,-21-21-15,0 0-16,22-1 15,-22 1-15,0 0 16,0 0-16,0 0 0,0 0 15,0-1-15,-22 1 0,1 0 16,0 0-16,0 21 0,0 0 16,0 0-16,-1 0 0,1 0 15,0 0-15,0 21 0,-21 0 16,20 0-16,1 1 0,0-1 0,0 21 16,0 0-16,0-20 0,21 20 15,0 0-15,0 1 0,0-1 16,0-21-16,0 21 0,21 1 15,0-22-15,0 0 0,21 21 0,-20-20 16,20-1-16,-21-21 0,21 21 0,1 0 16,-22-21-16,21 0 0,1 0 15,-1 0-15,0 0 0,1-21 0,-1 0 16,0 0-16,1-1 0,-1 1 16,21 0-16,-20 0 0,-1-21 0,0 20 15,1-20-15,-1 0 0,-21-1 16,22 1-16,-22 0 0,21-22 0,-21 22 15,-21 0-15,21-1 0,-21 1 0,22 0 16,-22 20-16,0 1 16,0 0-16,0 0 0,0 42 31,-22 0-31,1 0 0,21 22 0,-21-22 16,0 21-16,0 22 0,21-22 0,0 0 15,0 1-15,0-1 0,0 0 16,0 1-16,0-1 0,0 0 0,0 1 15,0-22-15,0 0 0,21 21 16,-21-20-16,21-1 0,0 0 0,22-21 16,-22 21-16,0-21 0,21 0 15,-21 0-15,22 0 0,-22 0 0,21-21 16,-21 21-16,22-21 0,-22 0 16,21-1-16,-21 1 0,22 0 15,-22 0-15,0 0 0,0-22 0,0 22 16,-21-21-16,0 21 0,0-22 15,0 22-15,0 0 0,0-21 0,0 21 16,0-1-16,-21 22 0,21-21 0,-21 21 16,0 0-16,0 0 0,0 0 15,-1 0-15,1 21 0,0 1 0,0-1 16,21 0-16,-21 0 0,0 0 16,-1 0-16,22 22 0,0-22 0,0 0 15,-21 21-15,21-20 0,0-1 0,0 0 16,0 0-16,0 0 15,0 0-15,21-21 0,1 0 16,-1 0-16,0 0 16,0 0-16,0 0 0,0 0 15,1-21-15,-1 0 0,0 21 0,0-21 16,0 0-16,0 0 0,1-1 16,-1 1-16,-21 0 0,0 0 0,21 0 15,-21 0-15,0-1 0,21 1 16,-42 42 15,0 1-31,21-1 16,0 0-16,0 21 0,0-21 15,0 1-15,0-1 0,0 0 16,0 0-16,0 0 0,21 0 0,0 1 16,0-22-16,-21 21 0,21-21 0,1 0 15,-1 0-15,0 0 0,0 0 16,21 0-16,-20 0 0,-1 0 0,0 0 15,21 0-15,-21-21 0,22-1 16,-22 1-16,0 21 0,0-21 0,0 0 16,1-21-16,-1 20 0,0 1 0,0-21 15,-21 21-15,0 0 0,21-22 16,-21 22-16,21 0 0,-21 0 0,0 42 47,-21-21-47,21 21 0,0 0 0,-21 0 15,21 22-15,0-22 0,0 0 16,0 0-16,0 0 0,0 1 0,0-1 16,21 0-16,-21 0 0,21-21 15,-21 21-15,22 0 16,-44-21 31,22-21-47,-21 21 0,0-21 15,0 21 1,0-21-16,0 21 16,-1 0-16,22 21 31,0 0-31,0 0 16,22-21-16,-1 0 0,0 22 15,0-22-15,21 21 0,-20-21 0,-1 0 16,0 0-16,21 0 0,-21 0 0,1 0 15,20 0-15,-21-21 16,21 21-16,-20-22 0,-1 22 0,21-21 0,-21 0 16,0 21-16,1-21 0,-1 0 15,0 0-15,0-1 0,0 1 16,-21-21-16,0 21 0,0 0 0,0-22 16,0 22-16,0 0 0,0-21 15,0 20-15,0 1 0,0 0 16,-21 21-16,21 21 15,-21 0-15,21 1 0,0-1 16,0 0-16,0 21 0,0-21 0,0 1 16,0-1-16,0 21 0,0-21 15,0 0-15,21 1 0,-21-1 16,0 0-16,0 0 16,0 0-1,0 0-15,-21-21 31</inkml:trace>
  <inkml:trace contextRef="#ctx0" brushRef="#br0" timeOffset="13660.18">8361 2519 0,'0'0'0,"0"21"15,0 0-15,0 0 16,21 1-16,-21 20 0,0 0 0,0-21 15,21 22-15,-21-1 0,0-21 0,21 22 16,-21-1-16,0-21 0,0 0 16,0 22-16,0-22 0,0 0 0,0 0 15,0 0 1,0-42 15,21 0-15,-21 0-16,22 0 0,-22-1 0,0 1 15,21 0-15,0-21 0,0-1 0,-21 22 16,21-21-16,0 21 0,1-22 16,-22 22-16,21 0 0,-21 0 15,21 21-15,-21 21 16,0 0-16,21 0 0,-21 22 0,0-22 16,21 21-16,-21-21 0,0 22 15,0-22-15,21 0 0,1 21 16,-22-20-16,21-1 0,-21 0 0,21 0 0,0 0 15,0 0-15,0-21 16,1 0-16,-1 0 16,0 0-16,0 0 0,0 0 0,0-21 15,1 0-15,-1 21 0,0-21 16,21 0-16,-21-22 0,1 22 0,-1 0 16,0-21-16,0 21 0,-21-22 0,21 1 15,-21 0-15,21-1 0,-21 1 16,22 21-16,-22-22 0,0 22 0,0 0 15,0 42 1,0 0-16,0 1 16,0 20-16,0 0 0,0-21 15,0 22-15,0-1 0,0 0 16,0-20-16,0 20 0,0-21 0,0 21 16,0-20-16,21-1 0,0 0 0,-21 0 15,21 0-15,0 0 0,0-21 16,1 0-16,-1 0 0,21 0 0,-21 0 15,0 0-15,22 0 0,-1-21 0,-21 0 16,22 21-16,-1-21 0,-21-21 16,21 20-16,1 1 0,-22-21 0,21 0 15,-21 20-15,1-41 0,-1 21 16,0-1-16,-21-20 0,0 20 0,0-20 16,0 21-16,0-22 0,0 22 15,0-1-15,0 22 0,0-21 16,0 21-16,0 0 0,-21 21 0,0 0 15,21 21 1,-22 0-16,22 0 0,0 21 0,-21 1 16,0-1-16,0 22 0,21-22 0,0 21 15,-21-20-15,0 20 0,21-20 16,-22-1-16,22 0 0,0 1 0,0-1 16,0-21-16,0 21 0,0-20 0,0-1 15,0 0-15,0 0 16,22-21-1,-1 0-15,0 0 0,0-21 16,0 0-16,0 0 16,1 21-16,-22-22 0,21 1 0,0 0 15,0 0-15,0-21 0,-21 20 16,21 1-16,1 0 0,-1 21 31,-21 21-31,0 0 16,0 1-16,0-1 0,21 0 0,-21 0 15,0 0-15,0 0 0,0 1 16,21-1-16,0-21 16,0 21-16,1-21 0,-1 0 0,0 0 15,0 0-15,0 0 0,0 0 0,1 0 16,-1 0-16,0 0 0,21 0 16,-21-21-16,1 21 0,-1-21 0,-21-1 15,21 1-15,0 0 0,-21 0 0,0 0 16,0 0-16,21-1 0,-21 1 15,0 0-15,0 0 0,0 0 16,0 42 0,0 0-1,0 0-15,0 0 0,0 1 0,0-1 16,-21 0-16,21 0 16,0 0-16,0 0 0,0 1 15,0-1-15,0-42 47,0-1-31</inkml:trace>
  <inkml:trace contextRef="#ctx0" brushRef="#br0" timeOffset="13831.08">10435 2604 0,'0'-22'0,"0"44"0,0-65 16,-21 43 15,21 21-15,0 1-1,0-1-15,21-21 16,0 0-16,0 21 0,1-21 16,-1 0-16</inkml:trace>
  <inkml:trace contextRef="#ctx0" brushRef="#br0" timeOffset="14523.32">10837 2646 0,'-21'0'15,"0"0"1,0 21-16,0 0 16,-1 22-16,22-22 0,-21 0 15,21 21-15,0-21 0,-21 22 0,21-22 16,0 0-16,-21 21 0,21-20 0,0-1 15,0 0-15,0 0 0,0 0 16,0 0-16,21-21 0,0 0 0,0 22 16,1-22-16,20 0 0,-21 0 0,21 0 15,-20 0-15,20-22 0,0 22 16,1-21-16,-1 0 0,0 0 16,-21 0-16,22 0 0,-1-1 0,-21 1 0,22-21 15,-22 0-15,21-1 16,-21 1-16,0 0 0,1-22 0,-1 22 15,-21-22-15,0 1 0,21 20 16,-21 1-16,0 0 0,0 21 0,0-22 16,0 22-16,-21 21 31,0 21-31,21 22 0,-22-22 0,1 21 16,21 0-16,-21 1 0,21-1 0,0 22 15,-21-22-15,0 0 0,21 1 16,-21-1-16,21 0 0,0 1 15,0-1-15,-22-21 0,22 21 0,0-20 16,-21-1-16,21 0 0,0 0 16,0 0-16,0-42 31,21 0-15,1 0-16,-22 0 0,21-1 0,0 1 15,0-21-15,0 21 0,0-22 16,22 1-16,-22 21 0,21-21 0,-21 20 15,22 1-15,-22 0 0,0 0 0,21 21 16,-20 0-16,-1 0 16,-21 21-16,21-21 0,-21 21 0,21 0 15,-21 1-15,0 20 0,0-21 0,0 0 16,0 0-16,0 22 0,0-22 16,0 0-16,0 0 0,0 0 0,0 1 15,0-1-15,-21-21 0,21 21 0,-21 0 16,21 0-16,0 0 15,-21-21-15</inkml:trace>
  <inkml:trace contextRef="#ctx0" brushRef="#br0" timeOffset="15003.73">12785 2582 0,'0'-21'0,"0"42"0,21-42 31,-21 42-31,0 22 15,21-22-15,-21 21 0,0 1 16,0-22-16,0 21 0,0 0 0,0-20 16,0 20-16,0-21 0,0 0 15,-21 22-15,21-22 0,-21 0 16,21 0-16,-22 0 0,22 0 16,22-42 15,-1 0-16,-21 0-15,21 0 0</inkml:trace>
  <inkml:trace contextRef="#ctx0" brushRef="#br0" timeOffset="15391.51">13483 2604 0,'-21'0'31,"0"0"-31,-22 0 0,22 21 16,0-21-16,-21 21 0,-1-21 0,22 21 16,0 0-16,-21-21 0,21 21 15,-1-21-15,22 22 0,0-1 16,22 0-16,-1-21 16,0 21-16,21-21 15,-21 21-15,22-21 0,-22 21 0,21 1 0,-21-22 16,22 21-16,-22 0 0,0-21 15,0 21-15,-21 0 0,21 0 16,-21 1-16,0-1 16,-21-21-16,0 21 0,0-21 15,0 0-15,0 0 0,-1 0 16,-20 0-16,21 0 0,0 0 0,0 0 16,-22 0-16,22 0 0,0 0 0,0 0 15,0-21 1,-1 0-16,22-1 15,0 1-15,0 0 0,0 0 16,0-21-16</inkml:trace>
  <inkml:trace contextRef="#ctx0" brushRef="#br0" timeOffset="15587.41">12954 2371 0,'0'0'0,"-21"0"0,0 0 15,21-21-15,-22 21 0,22-22 16,-21 22-16,0 0 16</inkml:trace>
  <inkml:trace contextRef="#ctx0" brushRef="#br0" timeOffset="18264.09">14541 2900 0,'0'42'31,"22"-42"-15,-1 0-1,0 0-15,0-21 0,0 21 16,0-21-16,1 0 0,-1 21 0,0-21 15,0-22-15,21 22 0,1 0 0,-22-21 16,21-1-16,1 1 0,-1 0 16,0-1-16,-21-20 0,22 20 0,-1-20 15,-21 21-15,0-1 0,1-20 16,-1 20-16,-21 1 0,21 0 16,-21-1-16,0 22 0,0-21 0,0 21 15,-21 0-15,0 21 0,-1 0 16,1 0-16,0 21 0,-21 0 15,21 0-15,-1 21 0,1 1 16,0-1-16,0 22 0,0-22 0,0 21 16,-1 1-16,1-1 0,0 1 0,0-22 15,21 22-15,-21-22 0,21 22 16,-21-43-16,21 21 0,0 0 0,0-20 16,0-1-16,0 0 15,0 0-15,0-42 31,0 0-31,21 0 16,0-1-16,0 1 0,-21 0 0,21 0 16,0 0-16,1 0 0,-1-1 15,0 1-15,0 0 0,0 21 16,0 0-16,1 0 0,-1 0 0,-21 21 16,21-21-16,0 21 0,0 1 15,-21-1-15,21 0 0,1-21 0,-1 21 16,0 0-16,0 0 0,0-21 15,22 0-15,-22 22 0,21-22 16,-21 0-16,22 0 0,-1 0 16,-21 0-16,21 0 0,1 0 15,-1-22-15,0 22 0,-20-21 0,20 0 16,0 0-16,-21 0 0,22 0 0,-22-1 16,0 1-16,-21 0 0,0-21 15,21 21-15,-21-1 0,0-20 0,0 21 16,0 0-16,-21-22 0,0 22 15,0 0-15,-22 21 0,22 0 16,0 0-16,0 0 0,-21 0 16,20 21-16,-20 22 0,21-22 0,-21 0 15,20 21-15,1 1 0,0-22 0,0 21 16,21 0-16,-21-20 16,21 20-16,0-21 0,0 21 0,0-20 15,0-1-15,21-21 0,0 21 0,0-21 16,0 0-16,1 0 15,-1 0-15,0 0 0,0 0 0,21 0 16,-20 0-16,-1-21 0,0 0 16,0-1-16,0 1 0,0 0 0,1 0 15,-1 0-15,-21 0 0,0-1 16,21-20-16,-21 21 0,0 0 0,21 0 16,-21-1-16,0 1 0,0 42 31,0 1-31,0-1 15,0 0-15,0 0 0,0 21 16,21-20-16,-21-1 0,21 0 0,-21 0 16,22 21-16,-1-20 0,0-1 15,-21 0-15,21-21 0,0 0 16,-21 21-16,21-21 0,1 0 0,20 0 16,-21 0-16,0 0 0,0 0 15,1-21-15,20 0 0,-21 21 0,0-21 16,0-1-16,1 1 0,-1 0 0,-21 0 15,0 0-15,21 0 16,-21-1-16,21 1 0,-21-21 0,0 21 0,0 0 16,0-1-1,0 44 1,0-1-16,0 0 16,0 21-16,0-21 15,0 1-15,0-1 0,0 0 0,0 0 16,0 0-16,0 0 0,0 1 15,0-1-15,0 0 0,21-21 16,0 0-16,1 0 16,-1 0-16,0 0 0,0 0 15,0 0-15,0 0 0,1-21 16,-1 21-16,0-21 0,0-1 0,0 1 16,-21 0-16,21 0 0,1 0 15,-1-22-15,-21 22 0,0 0 0,21-21 16,-21 21-16,21-1 0,-21 1 15,0 0-15,0 0 0,0 0 0,0 42 32,0 0-32,0 0 0,0 0 15,0 1-15,0-1 0,0 0 0,0 21 16,0-21-16,0 1 0,0-1 16,0 21-16,0-21 0,0 0 0,21 1 15,-21-1-15,21-21 16,1 0-16,-22 21 0,21-21 15,0 0-15,0 0 0,0 0 0,0 0 16,1-21-16,-1 21 0,0-21 16,-21-1-16,21 22 0,-21-21 15,21 0-15,-21 0 0,0-21 0,21 20 16,-21 1-16,0 0 0,0 0 16,0 0-16,0 0 0,0-1 0,0 1 15,0 42 1,0 1-1,0-1-15,0 21 0,0-21 16,0 0-16,0 1 16,0-1-16,0 0 0,0 0 0,0 0 15,0 0-15,0 1 0,0-1 16,22-21-16,-1 0 0,0 0 16,0 0-16,0 0 0,0 0 15,1 0-15,-1 0 0,0 0 0,0-21 16,0-1-16,22 1 0,-22 21 15,0-21-15,0 0 0,0-21 0,-21 20 16,21 1-16,-21 0 0,22 0 16,-22 0-16,0 0 15,0 42 1,0 0-16,0 0 16,0 0-16,0 0 0,-22 1 0,22 20 15,0-21-15,-21 0 0,21 0 16,0 1-16,0-1 0,0 0 15,21-42 32,1 21-47,-1-21 0,-21-1 16,21 1-16,0 0 0,0 0 0,0 0 16,1 0-16,-1-1 0,0-20 15,0 21-15,0 0 0,0 0 0,1-1 16,-1 22-16,0 0 0,-21 22 31,0-1-31,0 0 0,0 0 16,0 21-16,0-20 0,0-1 0,0 21 15,0-21-15,0 0 0,0 1 16,0-1-16,0 0 0,0 0 0,21 0 16,0 0-16,0-21 0,22 22 15,-22-22-15,0 0 0,21 0 0,-20 0 16,20 0-16,0 0 0,-21 0 0,22 0 15,-1 0-15,-21-22 0,22 1 16,-1 0-16,0 0 0,-21 0 16,1 0-16,20-22 0,0-20 15,-42 20-15,0 1 0,0 0 16,0-1-16,0 1 0,0 21 0,0 0 16,0 0-16,0-1 0,-21 1 15,0 21-15,0 0 0,-22 21 0,22 1 16,0-1-16,0 0 0,-21 0 15,20 21-15,1 1 0,0-22 0,0 21 16,0 1-16,21-22 0,0 21 0,0-21 16,0 0-16,0 22 0,0-22 15,0 0-15,0 0 0,0 0 16,21 1-16,0-1 0,0 0 16,-21 0-16,0 0 15,0 0-15,0 22 0,21-22 0,-21 21 16,0 1-16,0-1 0,0 21 15,0-20-15,0-1 0,0 22 0,-21-22 16,0 21-16,21-20 0,-21 20 0,0-20 16,0-1-16,-22 0 0,22 1 15,0-1-15,-21-21 0,20 21 0,-20-20 16,21-1-16,0 0 0,-22-21 0,22 0 16,0 0-16,0 0 0,0-21 15,21 0-15,-21-1 16,21 1-16,0-21 0,0 21 15,-22-22-15,22 1 0,0-21 16,0 20-16</inkml:trace>
  <inkml:trace contextRef="#ctx0" brushRef="#br0" timeOffset="18454.99">17251 2434 0,'0'-21'0,"0"42"0,0-63 0,-21 21 15,21 0 1,21 21 31,0 0-31,0 21-16</inkml:trace>
  <inkml:trace contextRef="#ctx0" brushRef="#br0" timeOffset="20660.05">20256 2265 0,'0'0'16,"0"-21"-16,0 0 0,0-1 0,0 1 0,0 0 16,-21 21-1,0 0-15,-21 0 0,21 0 0,-22 0 16,1 0-16,0 0 0,-1 21 15,1 0-15,-22 1 0,1-1 0,-1 21 16,22-21-16,-21 22 0,20 20 16,-20-21-16,42 22 0,-22-1 15,1 1-15,21-1 0,0-20 0,21 20 16,0 1-16,0-22 0,0 0 16,21 1-16,21-1 0,-21 0 0,22-20 15,20 20-15,-21-21 0,1-21 16,20 21-16,1-21 0,-1 0 0,-20 0 15,20 0-15,1-21 0,-1 21 16,1-21-16,-1 0 0,1 0 0,20-22 16,-20 22-16,-22-21 0,22 21 0,-22-22 15,0 1-15,1 0 0,-22-22 16,21 22-16,-42-22 0,0 1 0,0 20 16,0-20-16,0-1 15,0 1-15,-21 21 0,0-1 0,-22 1 16,22 0-16,-21-1 0,21 22 0,-22-21 15,1 21-15,21-1 0,-21 22 16,-1-21-16,1 21 0,21 0 0,-22 0 16,1 0-16,0 21 0,-1-21 15,22 22-15,-21-1 0,0 21 0,20-21 16,-20 22-16,0-1 0,21 0 16,-1 22-16,1-22 0,0 22 0,21-1 15,0 1-15,0-22 16,0 21-16,0-20 0,21-1 0,0 0 15,1 1-15,20-22 0,-21 21 0,21-21 16,1 1-16,-1-22 0,0 21 16,1-21-16,-1 0 0,22 0 0,-1 0 15,1 0-15,-1 0 0,1-21 16,-1-1-16,-21 1 0,22 0 0,-1 0 16,-20 0-16,-1 0 0,0-1 15,1 1-15,-1 0 0,-21 0 0,0 0 16,-21 0-16,0-1 0,22 1 0,-44 42 31,22 1-15,-21-1-16,21 0 0,-21 0 15,21 21-15,-21-20 0,0-1 0,21 0 16,-21 21-16,21-21 0,0 1 16,0-1-16,-22 0 0,22 0 15,22-42 16,-22 0-31,21 21 16,0-21-16,0-1 0,0 1 0,0-21 16,1 21-16,-1-22 0,0 22 15,0-21-15,0 21 0,0 0 16,1-1-16,-1 1 0,0 21 16,0 0-16,-21 21 15,0 1-15,0-1 0,0 0 16,0 0-16,0 0 0,0 0 15,0 22-15,0-22 0,21 0 0,-21 0 16,21 0-16,-21 1 0,22-22 16,-1 21-16,0 0 0,0-21 0,0 0 15,22 0-15,-22 0 0,21 0 0,-21 0 16,22 0-16,-22 0 0,21 0 16,-21-21-16,22 0 0,-22-1 0,0 1 15,0 0-15,0 0 16,0-21-16,1-1 0,-1 1 0,0 0 15,0-22-15,0 22 0,0-22 0,1 1 16,-1-1-16,0 22 0,0-22 16,0 22-16,-21 0 0,0-22 0,21 43 15,-21-21-15,22 21 0,-22-1 16,0 1-16,0 0 0,0 42 31,-22 0-31,1 22 0,21-1 0,-21 0 16,0 22-16,0-22 0,0 22 15,-1-1-15,1 1 0,0-1 0,0 1 16,0-1-16,0-20 0,21-1 16,0 0-16,0 1 0,0-1 15,0-21-15,0 0 0,0 0 0,0 1 16,21-1-16,0-21 0,0 0 16,0 21-16,0-21 0,1 0 0,20 0 15,-21 0-15,0-21 0,22 21 0,-22-21 16,21-1-16,-21 1 0,0 0 15,1 0-15,20 0 0,-42 0 0,21-1 16,0 1-16,-21-21 0,21 21 16,-21 0-16,0-1 15,0 44 1,0-1-16,0 0 16,0 0-16,-21 0 0,21 0 0,0 1 15,0-1-15,0 0 0,0 0 16,0 0-16,0 0 0,0 1 15,21-22-15,-21 21 0,22-21 16,-1 0-16,21 0 0,-21 0 16,22 0-16,-1 0 0,-21 0 0,21 0 15,1-21-15,-1 21 0,-21-22 16,22 1-16,-22 0 0,21-21 0,-21 21 16,0-1-16,-21 1 0,22-21 0,-1 21 15,-21-22-15,0 22 16,0 0-16,0 0 0,21 0 0,-21 0 15,0 42 17,0 0-32,0 0 0,-21 21 0,0-20 15,21 20-15,-22 0 0,1 1 16,0-22-16,21 42 0,-21-20 0,0-1 16,21 0-16,-21 1 0,21 20 15,0-21-15,-22 22 0,22-1 0,-21 1 16,21-1-16,-21 1 0,21-22 0,0 22 15,0-1-15,0 22 0,-21-22 16,21 1-16,0-1 0,0 1 16,0-1-16,0 22 0,0-43 0,0 22 15,0-1-15,-21-20 0,21-1 16,0 0-16,0 1 0,0-1 0,0-21 16,-21 0-16,21 1 0,-22-22 0,1 0 15,0 0-15,0 0 0,0 0 16,0 0-16,-1-22 0,1 1 0,0-21 15,0 21-15,-21-22 0,20 1 0,1-21 16,0-1-16,0 1 0,0-22 16,21 21-16,0-20 0,0 20 0,0-20 15,0-1-15,21 0 0,0 1 0,0 20 16,22-21-16,-22 1 16,21 20-16,22-20 0,-22 20 0,0 1 15,1-1-15,20 22 0,-21-22 0,1 22 16,-1 0-16,0-1 0,1 1 15,-22 21-15,0 0 0,-21-1 0,0 1 16,-21 21 0,0 0-16,-22 21 0</inkml:trace>
  <inkml:trace contextRef="#ctx0" brushRef="#br0" timeOffset="24391.03">4974 4445 0,'0'21'47,"0"0"-47,0 1 0,0-1 15,21 0-15,-21 0 0,21-21 16,-21 21-16,0 0 15,22-21-15,-1 0 32,-21-21-17,0 0-15,0 0 0,0 0 16,0 0-16,0-22 0,21 22 0,0-21 16,-21-1-16,21-20 0,0 21 0,-21-22 15,22 1-15,-1 20 0,0-20 16,0 20-16,21 1 0,-20 0 0,-1 21 15,0-1-15,0 22 16,21 0-16,-20 0 0,-1 0 0,0 0 0,0 22 16,0-1-1,-21 0-15,0 0 0,21 0 16,-21 0-16,0 1 0,22-22 0,-22 21 16,0-42 15,0-1-16,0 1-15,0 0 0,-22 0 16,1 0-16,21 0 16,0-1-16,-21 1 0,0 0 0,0 0 15,21 0-15,-21 21 0,-1-21 16,1 21-16,0 0 0,0 0 16,0 0-16,0 21 0,-1-21 15,1 42-15,0-21 0,0 22 16,0-1-16,0 0 0,-1 22 0,1-22 15,0 22-15,21-1 0,-21 1 16,21-22-16,-21 21 0,21 1 0,0-22 16,0 1-16,0-1 0,21 0 0,0 1 15,-21-22-15,21 21 0,0-21 16,1 0-16,20 1 0,-21-1 0,0-21 16,0 0-16,22 0 0,-22 0 15,21 0-15,-21 0 0,22-21 0,-1-1 16,0 22-16,-20-21 0,20 0 15,0-21-15,1 21 0,-1-1 16,-21-20-16,21 21 0,-20-21 0,-1 20 16,0-20-16,0 0 0,-21 21 15,21-22-15,-21 22 0,0 0 0,0 0 16,-21 42 15,21 0-31,0 0 0,0 22 0,0-22 16,0 21-16,0-21 0,0 22 15,0-22-15,0 0 0,0 21 0,21-21 16,0 1-16,-21-1 0,22 0 16,-1 0-16,0-21 15,0 21-15,0-21 0,0 0 0,1 0 16,-1 0-16,0-21 0,0 0 16,0 21-16,0-21 0,1 0 15,-1-1-15,-21 1 0,0 0 0,21 0 16,-21 0-16,0-22 0,0 22 15,0-21-15,0 21 0,-21-22 0,21 22 16,-21 0-16,-22-21 0,22 21 0,-21-1 16,21 22-16,-22 0 0,22 0 15,-21 0-15,21 0 0,-22 22 16,22-1-16,0 0 0,0 21 0,0-21 16,21 22-16,0-22 0,0 21 15,0-21-15,0 22 0,21-22 0,0 0 16,0 0-16,0 0 0,0 1 15,22-1-15,-22 0 0,0-21 0,21 0 16,-20 0-16,20 0 0,-21 0 0,21 0 16,1 0-16,-22-21 0,21 21 15,-21-21-15,22-1 0,-1 1 0,-21 0 16,0 0-16,22 0 0,-22-22 16,0 22-16,-21 0 0,21 0 0,-21 0 15,21 0-15,-21-1 0,0 1 16,0 42-1,0 1-15,0-1 16,0 0-16,0 0 0,0 0 0,0 0 16,0 1-16,0 20 0,-21-21 15,21 0-15,0 0 0,-21 1 16,21-1-16,0 0 16,0-42 15,0 0-31,0-22 15,0 22-15,21 0 0,0 0 16,1-22-16,-22 22 0,21-21 16,0 21-16,-21 0 0,21-1 15,0 1-15,-21 0 0,21 21 0,1 0 16,-1 0-16,0 21 0,0 0 16,0 22-16,-21-22 15,21 0-15,1 0 0,-1 0 0,0 1 16,-21-1-16,21 0 0,0 0 0,0 0 15,1 0-15,-1 1 16,0-22-16,0 0 0,0 0 16,0 0-16,1 0 15,-1-22-15,0 22 0,0-21 16,-21 0-16,21 0 0,-21 0 16,21 0-16,-21-1 0,0-20 15,22 21-15,-1 0 0,-21-22 0,21 22 16,0 0-16,-21-21 0,21 42 0,0-21 15,-21-1-15,22 22 0,-1 0 16,0 0-16,0 22 16,-21-1-16,21 0 15,-21 0-15,21-21 0,-21 21 0,0 0 16,0-42 31,0 0-32,0 0-15,0 0 16,-21 0-16,21-1 0,-21 1 16,21 0-16,-21 21 15,0 0-15,0 0 16,-1 0-16,1 21 0,21 0 16,-21 1-16,0-1 0,21 0 15,0 21-15,-21-21 0,0 22 0,21-22 16,0 21-16,0 1 0,0-22 15,0 0-15,0 21 0,0-21 16,0 1-16,0-1 0,21 0 0,-21 0 0,21 0 16,0-21-16,0 21 15,0-21-15,1 0 0,20 0 0,-21 0 16,21 0-16,-20 0 0,-1-21 0,21 0 16,-21 0-16,22 21 0,-22-21 15,0 0-15,21-22 0,-21 22 0,-21 0 16,22-21-16,-22 20 0,21 1 0,-21-21 15,0 21-15,0 0 0,0-1 16,0 1-16,0 42 31,21 1-15,-21-1-16,21 0 0,0 0 0,-21 0 16,0 22-16,21-22 0,-21 0 15,22 0-15,-1 0 0,-21 0 0,21 1 16,0-1-16,0 0 0,0 0 15,1-21-15,-1 21 16,0-21-16,0 0 0,0 0 0,0 0 16,1 0-16,-1-21 0,0 0 0,0 21 15,0-21-15,0 0 0,1-1 16,-1 1-16,0 0 0,0 0 16,0-21-16,-21 20 0,0-20 0,21 21 0,-21-21 15,22 20-15,-22 1 16,0 0-16,0 0 0,0 0 0,-22 21 31,22 21-15,-21 0-16,21 0 0,-21 0 0,21 22 15,0-22-15,0 0 0,0 21 16,0-20-16,0 20 0,0-21 0,0 0 16,0 0-16,0 1 0,0-1 0,0 0 15,21-21-15,0 21 0,1-21 16,-1 0-16,0 0 0,0 0 0,0 0 15,22 0-15,-22 0 0,0 0 0,21-21 16,-21 21-16,22-21 0,-22 0 16,21-1-16,-21 1 0,1-21 15,20 21-15,-21-22 0,0 22 0,-21-21 16,21 0-16,1-1 0,-22-20 16,0 20-16,0 1 0,0 0 0,0-22 15,0 43-15,0-21 0,0-1 0,0 22 16,0 0-16,0 0 15,0 42 1,0 0-16,-22 0 0,22 22 0,-21-1 16,21 0-16,0 1 0,0-1 15,0 0-15,-21 1 0,21 20 0,0-20 16,-21-1-16,21 0 0,0-21 16,0 22-16,0-1 0,0-21 15,0 0-15,21 1 0,0-1 0,0 0 16,1 0-16,-1-21 0,0 0 0,0 0 15,0 0-15,22 0 0,-22 0 16,21 0-16,-21-21 0,22 21 0,-22-21 16,21 0-16,-21-1 0,0 1 0,22 0 15,-43-21-15,21 21 0,0-22 16,0 22-16,-21 0 0,21-21 0,-21 20 16,0 1-16,0 0 0,0 0 15,0 0-15,-21 42 16,0 0-16,0 0 15,21 0-15,0 1 0,0-1 16,-21 21-16,21-21 0,0 0 0,-21 1 16,21 20-16,0-21 0,0 0 0,0 0 15,0 1-15,21-22 16,0 21-16,0-21 16,0 0-16,0 0 0,1 0 0,-1 0 15,-21-21-15,21-1 0,0 22 16,0-21-16,0 0 0,-21 0 0,22 0 15,-22 0-15,21-1 0,-21-20 0,0 21 16,0-21-16</inkml:trace>
  <inkml:trace contextRef="#ctx0" brushRef="#br0" timeOffset="24624.9">8678 4191 0,'0'0'0,"-21"0"0,21 21 16,21-21-16,0 0 16,22 0-16,-22 0 0,0 0 0,21 0 15,1 0-15,-1 0 0,0 0 16,1 0-16,-1 0 0,0 0 0,-20 0 16,20-21-16,0 21 0,-21 0 15,1-21-15,-1 21 0,0 0 16,0 0-16,-21-21 0</inkml:trace>
  <inkml:trace contextRef="#ctx0" brushRef="#br0" timeOffset="27891.77">10499 4360 0,'-22'0'31,"22"-21"-15,0 0-16,22 21 15,-1-21-15,0 21 0,-21-21 0,21 0 16,0-1-16,0 22 0,1-21 15,-1 0-15,0 21 0,0 0 0,0-21 16,0 21-16,1 0 0,-1 0 16,0 0-16,0 21 0,0 0 0,-21 0 15,21 1-15,-21-1 0,22 0 0,-22 21 16,0-21-16,0 22 0,0-22 16,0 21-16,0-21 0,0 1 0,0-1 15,0 0-15,0 0 0,0 0 0,0 0 16,0 1-1,0-44 17,0 1-32,0 0 15,21 0-15,-21 0 0,21 0 16,0-22-16,-21 22 0,21 0 0,0-21 16,-21 20-16,22-20 0,-1 21 15,0-21-15,0 20 0,0 1 0,0 0 16,1 0-16,-1 21 0,0 0 15,0 0-15,0 0 0,0 21 0,1 21 16,-22-20-16,21-1 0,-21 0 16,0 21-16,0-21 15,0 22-15,0-22 0,21 0 0,-21 0 16,0 0-16,0 1 0,0-1 0,0 0 16,0 0-16,0 0 15,21-42 16,0 0-31,0 0 16,-21 0-16,22-1 0,-1 1 0,0 0 16,0 0-16,-21-21 0,21 20 0,0-20 15,1 21-15,-1 0 0,-21-22 16,21 22-16,0 0 0,-21 0 0,0 0 16,21 21-16,0 0 15,-21 21 1,0 21-16,22-21 0,-22 1 15,0-1-15,0 21 0,21-21 16,-21 22-16,0-22 0,0 0 0,0 0 16,21 0-16,0 0 0,-21 1 0,21-1 15,0 0-15,1-21 0,-1 21 16,0-21-16,0 0 0,0 0 16,0 0-16,1 0 0,-1 0 0,21 0 15,0-21-15,-20 0 16,20 0-16,0-1 0,1 1 0,-1 0 0,-21 0 15,21 0-15,-20-22 0,-1 1 16,0 21-16,0-21 0,-21-1 16,0 22-16,0-21 0,0 21 0,0-1 15,0 1-15,0 0 0,0 0 16,-21 21-16,0 0 16,0 21-16,-1 0 0,1 0 0,0 1 15,21-1-15,-21 21 0,0-21 16,21 22-16,0-22 0,0 21 0,0 0 15,0-20-15,0 20 0,0-21 0,0 0 16,21 0-16,0 1 0,0-1 16,22 0-16,-22-21 0,0 21 15,21-21-15,-21 0 0,22 0 0,-1 0 16,-21 0-16,22 0 0,-22 0 16,21 0-16,-21-21 0,22 0 0,-22 21 15,21-21-15,-21-1 0,0-20 0,1 21 16,20-21-16,-21 20 0,0-20 15,0 0-15,1-22 0,-1 22 0,0 0 16,-21-22-16,0 22 0,0-1 16,0-20-16,0 21 0,0 20 0,0-20 15,0 21-15,0 0 0,0 0 0,0-1 16,0 44 15,0-1-31,0 0 0,-21 21 0,21 1 16,-21-1-16,21 0 0,0 1 15,0-1-15,0 21 0,0-20 0,-22-1 16,22 22-16,0-22 0,0 0 0,0-21 16,0 22-16,0-1 0,0-21 15,22 0-15,-1 1 0,0-1 0,0 0 16,0 0-16,0-21 0,22 0 0,-22 0 16,0 0-16,21 0 0,-20 0 15,20-21-15,-21 21 0,21-21 16,1 0-16,-22-1 0,21-20 0,-21 21 15,1-21-15,20-1 0,-21 1 16,0-22-16,0 22 0,1-21 0,-1 20 16,-21-20-16,0-1 0,21 22 15,-21 0-15,0-1 0,0 1 0,0 21 16,0 0-16,0-1 0,0 44 31,-21-1-31,0 21 0,21-21 16,0 22-16,-22-1 0,1 0 15,0 1-15,21-1 0,-21 21 0,0-20 16,21-1-16,-21 0 0,-1 1 0,22-1 16,-21 0-16,21-20 15,0-1-15,-21 0 0,21 0 0,0 0 16,0 0-16,0-42 31,21 21-31,-21-21 16,21 0-16,1 0 0,-1 0 0,0-22 15,0 22-15,0-21 0,0 21 16,1-22-16,-1 22 0,0-21 0,-21 21 16,21-1-16,0 22 0,0 0 15,-21 22 1,0-1-16,0 0 0,0 0 0,0 21 16,0-20-16,0 20 0,22-21 15,-22 0-15,21 22 0,-21-22 16,0 0-16,21 0 0,0 0 0,0 0 15,0 1-15,1-22 16,-1 0-16,0 0 0,0 0 16,0 0-16,0 0 0,1 0 0,-1-22 15,0 1-15,0 0 0,0 0 16,0 0-16,1 0 0,20-1 0,-21 1 16,0-21-16,0 21 0,1 0 0,-1-1 15,0 1-15,-21 0 16,21 21-16,-42 21 31,21 0-31,-21 1 0,0-1 16,21 21-16,0-21 0,-22 0 0,22 1 15,0-1-15,0 21 0,0-21 16,0 0-16,0 1 0,0-1 16,0 0-16,22-21 0,-1 0 15,0 0-15,0 0 16,0 0-16,0 0 0,1 0 15,-1-21-15,0 21 0,-21-21 0,21-1 16,-21 1-16,21 0 16,-21 0-16,0 0 0,0 0 0,0-22 15,0 22-15,0-21 0,0 21 0,-21-1 16,0-20-16,0 21 0,21 0 16,-21 0-16,-1 21 0,1 0 0,0-22 15,0 22-15,0 0 0,21 22 31,0-1-31,21-21 0,0 0 16,21 21-16,-20-21 0,20 0 16,-21 0-16,21 0 0,1 0 0,-1 0 15,0 0-15,1 0 0,-22 0 0,21 0 16,1 0-16,-1 0 0,0 0 16,-21 0-16,22 0 0,-22 0 15,21 0-15,-21 0 0,1 0 0,-22-21 16,0 0-1,-22 21 1,1 0-16,0 0 16,0 21-16,0-21 0,0 21 15,-1 0-15,1 0 0,0 0 0,0 1 16,0-1-16,0 0 0,21 0 16,-22 0-16,22 22 0,-21-22 15,21 0-15,0 0 0,0 0 0,0 0 16,0 1-16,0-1 15,21-21 1,1 0-16,-1 0 0,0 0 16,0 0-16,0 0 0,0-21 15,1 21-15,-22-22 0,21 1 0,0 0 16,0 0-16,0-21 0,0-1 0,1 22 16,-22-21-16,21-22 0,0 22 15,-21-22-15,21 22 0,0 0 0,-21-22 16,21 22-16,1 0 0,-22-1 0,0 1 15,21 21-15,0 0 0,-21-1 16,0 1-16,0 0 0,0 42 31,0 0-31,-21 22 16,21-22-16,-21 0 0,-1 21 0,22 1 16,-21-1-16,0 0 0,21 22 15,-21-22-15,0 1 0,0-1 0,21 0 16,0 1-16,-22-22 0,22 21 0,0-21 15,0 22-15,-21-22 0,21 0 16,0 0-16,0 0 0,0 0 0,21 1 16,1-22-16,-1 21 0,0-21 15,21 0-15,-21 0 0,1 0 16,20 0-16,0 0 0,1-21 16,-22-1-16,21 1 0,0 21 0,1-21 15,-22-21-15,21 21 0,-21-1 16,22-20-16,-22 21 0,21-21 0,-21-1 15,1 1-15,-1 21 0,0-22 0,0 22 16,0 0-16,-21 0 0,0 0 16,-21 21-1,0 0-15,0 0 16,21 21-16,0 21 0,-21-21 0,21 1 16,-22 20-16,22-21 0,0 21 15,0-20-15,0-1 0,0 21 0,0-21 16,0 0-16,0 1 0,0-1 15,22 0-15,-22 0 0,21-21 16,-21 21-16,0 0 16,21-21-16,-21 22 0,0-1 31,-21-21-15,0 0-1,-1 0-15,1-21 16,21-1-1,-21 22-15,0-21 0,0 0 0,0 0 16</inkml:trace>
  <inkml:trace contextRef="#ctx0" brushRef="#br0" timeOffset="28244.27">12573 3831 0,'0'0'0,"-21"0"0,42 0 31,0 0-31,21 0 0,-20 0 16,20 0-16,-21 0 0,21 0 15,1 0-15,-1 0 0,0 0 0,-20 0 16,20 0-16,0 0 0,-21 0 0,1 0 16,-1 0-16,0 0 0,-42 0 46</inkml:trace>
  <inkml:trace contextRef="#ctx0" brushRef="#br1" timeOffset="44371.14">466 5990 0,'0'21'0,"0"1"16,0-1-16,0 0 31,0 0-15,21-21-16,0 0 0,0 0 0,21 0 15,-20 0-15,-1 0 0,0 0 16,21-21-16,-21 21 0,1-21 0,20 0 16,-21 21-16,0-22 0,0 1 15,1 0-15,-22 0 16,0 0-16,0 0 0,0-1 15,-22 22 1,1 0-16,0 0 0,0 0 0,0 0 16,0 0-16,-22 22 0,22-22 15,0 21-15,0 0 0,-22 0 16,22 0-16,0 0 0,0 22 16,0-22-16,21 0 0,0 0 15,0 0-15,0 1 0,0-1 0,0 0 16,0 0-16,21-21 0,0 21 15,0-21-15,0 0 0,22 21 16,-22-21-16,21 0 0,-21 0 0,1 0 16,20 0-16,-21 0 0,0 0 15,0 0-15,-21-21 0,-21 21 47,0 0-47,-21 0 0,21 0 16,-22 0-16,22 21 0,-21 1 15,-1-1-15,22 0 0,-21 21 0,21-21 16,-22 1-16,22 20 0,0-21 16,0 21-16,21-20 0,0 20 0,0-21 15,0 0-15,0 0 0,0 1 16,21-1-16,0-21 0,0 21 16,1-21-16,20 0 0,-21 0 0,21 0 15,-20 0-15,20 0 0,0 0 16,-21 0-16,22 0 0,-1-21 0,-21 0 15</inkml:trace>
  <inkml:trace contextRef="#ctx0" brushRef="#br1" timeOffset="45138.97">1355 6265 0,'0'0'0,"-43"0"15,22 0-15,0 0 16,-21 0-16,20 0 0,1 0 0,0 0 16,0 22-16,0-1 0,0-21 15,-1 21-15,22 0 0,0 0 16,-21 0-16,21 1 0,0-1 16,0 0-16,0 0 0,0 0 15,0 0-15,21-21 16,1 0-16,-1 0 0,0 0 15,0 0-15,21 0 0,-20 0 0,-1 0 16,21-21-16,-21 0 0,0 0 16,22 21-16,-22-21 0,-21 0 15,21-1-15,0 22 0,-21-21 0,21 0 16,-21 0-16,0 0 0,0 0 16,22-1-1,-22 44 16,0-1-15,0 0-16,0 21 0,0-21 16,0 22-16,0-22 0,0 21 15,0 1-15,0-1 0,0 0 16,21 1-16,-21-1 0,21 21 0,-21-20 16,0 20-16,0 1 0,0-1 15,0 22-15,0-22 0,0 22 0,0-21 16,0 20-16,0-20 0,0 20 15,21-20-15,-21-1 0,0 1 0,0-1 16,21 1-16,-21-1 0,0-20 0,0-1 16,0 0-16,0 1 15,0-22-15,0 0 0,-21 21 0,0-42 16,21 22-16,-21-1 0,0-21 16,-1 0-16,1 0 0,-21 0 0,21 0 15,-22 0-15,22-21 0,-42-1 16,20 1-16,1 0 0,-21-21 0,20-1 15,-20 22-15,20-42 0,1 20 16,21 1-16,-21-21 0,20-1 0,22 1 16,0-1-16,0-21 0,0 22 15,0-22-15,0 1 0,22 20 0,-1 1 16,0-1-16,0 1 16,0 20-16,0-20 0,22 20 0,-22 1 15,21 0-15,1-1 0,-22 22 16,21-21-16,0 21 0,-20 0 0,-1-1 15,0 1-15,0 0 0,0 0 16,0 21-16</inkml:trace>
  <inkml:trace contextRef="#ctx0" brushRef="#br1" timeOffset="45531.79">1947 6414 0,'0'0'0,"0"21"0,21-21 47,-21-21-47,0-1 16,0 1-1,0 0 1,-21 21 15,21 21-15,0 0-16,0 1 15,0-1 1</inkml:trace>
  <inkml:trace contextRef="#ctx0" brushRef="#br1" timeOffset="45884.59">2011 6816 0,'0'0'31,"21"0"-31,0 0 16,-21-21-16,0-1 15,0 1 1,-21 21 15,0 0-15,21 21-16,0 1 16,0-1-16</inkml:trace>
  <inkml:trace contextRef="#ctx0" brushRef="#br1" timeOffset="46516.3">3958 6392 0,'0'0'0,"21"0"15,0 0 126</inkml:trace>
  <inkml:trace contextRef="#ctx0" brushRef="#br1" timeOffset="49071.81">4064 6308 0,'0'-21'0,"-21"21"32,21 21-17,0 0 1,0 0-16,0 0 0,0 0 16,0 22-16,0-22 0,0 0 0,0 0 15,0 0-15,0 1 0,0-1 16,21 0-16,-21 0 0,21 0 15,0-21-15,0 0 0,1 0 32,-1 0-32,0-21 15,-21 0-15,21 0 0,0 0 16,-21-1-16,0-20 0,21 21 0,-21-21 16,22-1-16,-1 22 0,-21-21 15,21-1-15,0 1 0,0 0 0,0-1 16,1 1-16,-1 0 0,0-1 0,0 1 15,21 21-15,-20 0 0,-1 0 16,0 21-16,0 0 0,0 0 0,0 0 16,-21 21-16,0 0 0,22 0 15,-22 0-15,0 0 0,0 1 0,0-1 16,0 0-16,0 0 16,21-21-16,-21 21 0,0 0 0,21-21 15,-21 22-15,21-22 16,0 0-16,0-22 31,-21 1-31,0 0 16,0 0-16,0 0 0,0 0 15,0-1-15,-21 1 0,21 0 16,-21 0-16,0 0 0,0 0 0,21-1 16,-21 22-16,-1 0 0,1 0 15,0 0-15,21 22 16,-21-22-16,0 21 0,0 21 0,21-21 15,0 0-15,-22 22 0,1-22 16,21 21-16,0-21 0,-21 22 0,21-1 16,-21-21-16,21 22 0,0-1 15,0-21-15,0 21 0,0-20 0,21-1 16,0 21-16,0-21 0,1 0 16,-1 1-16,0-1 0,0-21 0,21 21 15,-20-21-15,20 0 0,-21 0 0,21 0 16,1 0-16,-1 0 0,-21-21 15,22 0-15,-1-1 0,-21 1 0,21 0 16,-20-21-16,20 21 16,-21-22-16,21 1 0,-20 0 0,-1-1 15,0 1-15,0 0 0,0-1 0,-21-20 16,21 20-16,-21-20 0,22 21 16,-22-22-16,21 22 0,-21-1 0,0 1 15,0 0-15,0 21 0,0-1 16,0 1-16,0 42 15,0 22 1,0-22-16,0 21 0,0 1 0,0-1 16,-21 21-16,21-20 0,-22-1 15,22 0-15,0 22 0,0-22 16,0 1-16,0-1 0,0 0 16,0 1-16,0-22 0,0 21 0,0 0 15,0-20-15,0-1 0,22 0 0,-1 0 16,0 0-16,0 0 0,0-21 15,0 0-15,1 0 0,20 0 0,-21 0 16,21 0-16,-20 0 0,20-21 16,-21 0-16,0 0 0,22 0 0,-22 0 15,0-22-15,21 22 0,-21-21 0,1 21 16,-1-22-16,0 22 0,0 0 16,0-21-16,22 20 0,-22 1 0,0 0 15,0 0-15,21 0 16,-20 21-16,-1 0 0,0 0 0,0 0 15,0 0-15,0 0 0,1 21 16,-22 0-16,21 0 16,-21 0-16,0 1 0,0-1 15,0 0-15,0 0 0,0 0 16,21-21 0,0 0-1,-21-21 1,0 0-1,0 0-15,0 0 0,0-1 16,0 1 0,-21 0-16,21 0 0,-21 21 0,0-21 15,-1 21-15,22-21 0,-21 21 16,0 0-16,0 0 16,0 0-16,0 0 0,-1 21 0,1-21 15,0 21-15,0 0 0,0 0 16,0 0-16,-1 1 0,1 20 0,0-21 15,21 0-15,-21 22 0,21-22 0,-21 0 16,21 21-16,0-21 0,0 1 16,0-1-16,0 0 0,0 0 0,0 0 15,0 0-15,21-21 0,0 0 16,0 0-16,0 0 16,1 0-16,-1 0 0,0-21 0,0 21 15,21-21-15,-20 0 0,-1 0 16,0 0-16,-21-22 0,21 22 0,0 0 15,0 0-15,1-22 0,-22 22 0,0-21 16,0 21-16,21 0 0,-21-22 16,0 22-16,0 0 0,0 0 0,0 0 15,0 42 17,0 0-32,0 0 0,0 0 15,0 0-15,-21 1 0,21 20 16,0-21-16,-22 0 0,22 22 15,0-22-15,0 0 0,0 0 0,0 21 16,0-20-16,0-1 0,0 0 16,22 0-16,-1-21 0,-21 21 0,21-21 15,0 0-15,0 0 0,0 0 16,22 0-16,-22 0 0,21 0 0,-21 0 16,22-21-16,-1 0 0,-21 0 0,22 0 15,-1-1-15,0-20 0,-21 21 16,22 0-16,-1-22 0,-21 22 0,0 0 15,1-21-15,-1 21 0,-21-1 16,21-20-16,-21 21 0,0 0 16,-21 21-1,0 0-15,-1 21 16,1 0-16,21 0 0,-21 0 16,21 1-16,0-1 0,0 0 0,0 0 15,0 0-15,0 0 0,0 1 16,0-1-16,21-21 0,0 21 0,-21 0 15,22-21-15,-1 21 0,0-21 16,-21 21-16,21-21 0,0 0 16,-42-21 31,0 0-47,0 21 0,21-21 15,-21 21-15,-1-21 0,1 21 16,21-21-16,-21 21 15,0 0 1,21 21-16,0 0 16,0 0-16,0 0 0,0 0 15,0 1-15,0-1 0,21 0 16,0-21-16,-21 21 0,21-21 16,1 0-16,-1 0 0,0 0 15,0 0-15,21 0 0,-20 0 0,-1 0 16,21 0-16,-21 0 0,22-21 15,-22 21-15,21-21 0,-21 0 16,0-1-16,22 1 0,-22 0 0,0 0 16,21-21-16,-20 20 0,-1 1 0,-21 0 15,21 0-15,-21-21 0,21 20 16,-21 1-16,0 0 0,0 0 0,0 0 16,-21 21-1,0 0 1,21 21-16,-21 0 0,21 0 0,0 0 15,0 1-15,0-1 0,0 0 16,0 0-16,0 0 0,0 0 0,0 1 16,0-1-16,0 0 0,0 0 15,0 0-15,0 0 0,21 1 16,0-22-16,-21 21 0,21 0 0,-21 0 16,0 0-1,-21-21 1,0 21-1,0-21-15,-1 0 16,1 0-16,0 0 16,0 0-1,0-21 1,21 0-16</inkml:trace>
  <inkml:trace contextRef="#ctx0" brushRef="#br1" timeOffset="50060.16">9334 5588 0,'0'0'0,"22"0"0,-22-42 15,0 63 17,-22 0-32,22 21 15,0-20-15,-21 20 0,21 0 0,-21 1 16,0-1-16,21 0 0,-21 22 0,0-22 15,21 0-15,-22 1 0,1-1 16,0 22-16,0-22 0,21 0 0,-21 1 16,0-22-16,21 21 0,0 0 0,0-20 15,0-1-15,0 0 0,0 0 16,0 0-16,0-42 31,21 0-15,-21 0-16,21 0 0,-21-22 15,0 22-15,0-21 0,21 21 16,0-22-16,0 1 0,-21 0 0,22-1 16,-1 1-16,0 0 0,0-22 0,0 1 15,-21 20-15,21-20 0,1-1 16,-1 22-16,0 0 0,0-1 0,0 1 16,-21 0-16,21 20 0,1 1 15,-22 0-15,21 0 0,0 21 16,0 0-16,0 21 15,0 0-15,-21 0 0,22 22 0,-1-1 16,-21 0-16,0 22 0,21-1 16,-21-20-16,0 20 0,0-20 15,0 20-15,0-21 0,0 1 0,0 20 16,0-42-16,0 22 0,0-1 0,0-21 16,0 22-16,0-22 0,0 0 15,0 0-15,0 0 0,0 0 0,0 1 16,0-1-16,0-42 47,-21-1-32,21 1-15,-21 0 0,21 0 0,0 0 16</inkml:trace>
  <inkml:trace contextRef="#ctx0" brushRef="#br1" timeOffset="50292.03">9229 6160 0,'0'0'15,"21"0"1,0 0-16,0 0 0,0 0 16,0 0-16,1 0 0,-1 0 0,21 0 15,-21 0-15,22 0 0,-22 0 16,0 0-16,21-22 0,-21 22 15,1 0-15,-1 0 0,0 0 16,0-21-16,-21 0 16,21 21-16,0 0 0,-21-21 15</inkml:trace>
  <inkml:trace contextRef="#ctx0" brushRef="#br1" timeOffset="51264.16">11515 5376 0,'21'-21'0,"-42"42"0,42-63 0,-21 21 16,0 0-1,-21 21 1,-1 0-16,1 0 16,0 0-16,0 0 0,-21 0 0,20 0 0,1 21 15,-21-21-15,21 21 0,-22 0 16,22-21-16,-21 21 0,21-21 15,0 22-15,-22-22 0,22 21 0,0 0 16,0-21-16,21 21 16,-21 0-16,21 0 15,0 1-15,0-1 16,21-21 0,0 0-16,0 0 0,0 0 0,0 0 15,1 0-15,20 21 16,-21-21-16,21 0 0,-20 0 0,20 21 15,-21-21-15,0 0 0,0 21 16,1-21-16,-1 21 0,0 1 16,-21-1-16,0 0 0,0 0 15,-21 0-15,0 0 0,-1 1 16,-20-1-16,21 0 0,-21 0 0,-1 0 16,1 0-16,21 1 0,-22-1 15,1 0-15,21-21 0,0 21 0,0-21 16,-1 0-16,22 21 0,-21-21 15,42 0 17,1 0-17,-1 0-15,0 0 0,0 0 16,0 0-16,0 0 16,1 0-16,-1 0 15,0 21 1,-21 1-16,0-1 15,0 0-15,0 0 0,0 0 0,0 0 16,0 1-16,0-1 0,0 21 0,-21-21 16,0 0-16,-1 22 0,1-22 15,21 21-15,0-21 0,-21 22 0,21-22 16,0 21-16,0-21 0,0 1 16,0-1-16,0 0 0,0 0 15,21 0-15,0 0 0,1 1 0,-1-22 16,0 21-16,0-21 0,0 0 0,0 0 15,1 0-15,-1 21 0,0-21 16,0 0-16,0 0 0,0 0 0,1 0 16,-1 0-16,-21-21 15,21 0 1</inkml:trace>
  <inkml:trace contextRef="#ctx0" brushRef="#br1" timeOffset="52791.63">11896 16383 0,'0'-63'32,"21"63"-1,0 0-31,0 0 0,0 0 0,0 0 16,1 0-16,20 0 15,-21 0-15,0 0 0,0 0 0,1 21 16,20-21-16,-21 21 0,0-21 15,-21 21-15,0 0 0,21 0 0,-21 1 16,0-1-16,0 0 0,0 0 0,-21 0 16,0 0-16,-21 22 15,21-22-15,-22 0 0,22 21 0,-21 1 16,-1-22-16,22 21 0,-21-21 16,21 22-16,0-22 0,-1 21 0,1-21 15,21 1-15,0-1 0,0 0 16,0 0-16,21-21 15,1 0-15,-1 0 0,21 0 16,-21 0-16,0 0 0,22 0 16,-22 0-16,21 0 0,-21 0 0,22 0 15,-22 0-15,21-21 0,-21 21 16,1 0-16,20 0 0,-21 0 16,-21 21-1,0 0 1,-21 0-16,21 1 0,-21-1 15,0 0-15,-1 21 0,1-21 16,0 1-16,0-1 0,0 21 0,21-21 16,0 0-16,-21 1 0,21 20 0,0-21 15,0 0-15,0 22 0,0-22 16,0 0-16,0 0 0,0 0 0,0 0 16,0 1-16,-22-1 0,1 0 15,0-21-15,0 0 16,0 0-16,0 0 0,-1 0 15,1 0-15,0 0 16,0-21-16,-21 0 0,20 21 0,1-43 16,-21 22-16,21-21 0,-22 21 15</inkml:trace>
  <inkml:trace contextRef="#ctx0" brushRef="#br1" timeOffset="53803.28">8911 8551 0,'0'22'0,"0"-44"0,0 65 0,0-22 0,0 21 16,0 1-16,0-1 0,0 0 0,0 22 15,0-22-15,0 22 0,21-22 16,-21 21-16,0-20 0,0 20 0,21-20 16,-21 20-16,0-21 0,0 1 0,0-1 15,0 0-15,0 1 16,22-1-16,-22 0 0,0-20 0,0-1 15,0 21-15,0-21 0,0 0 16,0-42 15,0 0-31,0 0 0</inkml:trace>
  <inkml:trace contextRef="#ctx0" brushRef="#br1" timeOffset="54179.06">8805 8615 0,'0'0'0,"0"-64"32,0 43-32,21 0 15,1 0-15,20 0 16,-21 21-16,0 0 0,22 0 0,-1 0 15,0 0-15,22 21 0,-22-21 0,0 42 16,1-21-16,-1 1 0,0 20 16,-20 0-16,-1-21 0,-21 22 0,0-1 15,0 0-15,0-20 0,-21 20 0,-1 0 16,1-21-16,0 22 16,-21-22-16,21 0 0,-1 0 0,-20 0 15,21 1-15,0-22 0,0 0 0,-1 21 16,1-21-16,0 0 0,21-21 31,21-1-31,0 22 0,1-21 16,-1 0-16,0 0 0,0 21 0,0-21 15,0-22-15,1 22 0</inkml:trace>
  <inkml:trace contextRef="#ctx0" brushRef="#br1" timeOffset="54643.8">9610 8488 0,'0'106'31,"0"-85"-31,0 21 0,0-21 0,0 22 16,0-22-16,0 21 0,0 1 0,0-22 15,0 21-15,0-21 0,21 0 0,-21 1 16,0-1-16,0 0 0,21 0 15,0 0-15,0-21 0,0 0 16,1 0-16,-1 0 0,0 0 0,0 0 16,0 0-16,0-21 0,1 0 15,-1 0-15,0 0 0,21-1 16,-21 1-16,1 0 0,-1-21 0,0-1 16,-21 22-16,21-21 0,-21 0 0,21-1 15,-21 22-15,0-21 0,0 21 16,0-22-16,0 22 0,0 0 0,0 42 31,0 0-15,0 0-16,0 1 0,0 20 15,0-21-15,0 21 0,0-20 0,0 20 0,0 0 16,0-21-16,0 22 0,0-22 16,0 0-16,0 21 0,0-20 15,21-22-15,1 21 0,-1 0 0,0-21 16,0 0-16,0 0 0,0 0 15,1 0-15,-1 0 0,0-21 16,0 21-16,0-21 0</inkml:trace>
  <inkml:trace contextRef="#ctx0" brushRef="#br1" timeOffset="55151.51">10520 8297 0,'0'-21'0,"0"42"0,0-63 16,-21 42-16,-1 21 15,1 22 1,21-22-16,-21 0 0,21 21 16,0-21-16,0 22 0,0-22 0,0 21 15,0 1-15,-21-22 0,21 21 16,0 0-16,0 1 0,0-1 0,0-21 16,-21 22-16,21-1 0,0-21 0,0 0 15,0 0-15,0 1 0,0-1 16,0 0-16,0-42 47,0 0-47,0-1 0,21-20 0,0 21 15,-21 0-15,21-22 0,0 22 16,1 0-16,-1 0 0,0 0 0,21 0 16,-21-1-16,1 22 0,20 0 15,-21 0-15,21 0 0,1 0 0,-22 0 16,0 0-16,21 22 0,-20-1 0,-1 0 15,0 0-15,-21 0 0,0 0 0,0 1 16,0-1-16,0 0 0,0 0 16,-21 0-16,0-21 0,-22 21 0,22 1 15,-21-1-15,21-21 0,-22 21 0,1-21 16,21 0-16,-22 21 0,22-21 16,-21 0-16,21 0 0,0 0 0,-1 0 15,1 0-15,0 0 0,21-21 31,0 0-31,0 0 16,0-1-16,0 1 0,21 0 0,22 0 16</inkml:trace>
  <inkml:trace contextRef="#ctx0" brushRef="#br1" timeOffset="56052">11197 8255 0,'0'0'0,"0"21"31,0 0-15,-21 1-16,21-1 0,-21 21 0,21-21 15,0 22-15,0-22 0,0 21 16,0 0-16,-21 1 0,21-22 0,0 21 16,0 1-16,0-22 0,0 21 0,0 0 15,0-20-15,0-1 0,0 0 0,21 0 16,-21 0-16,21 0 0,0 1 15,0-22-15,0 0 0,1 0 0,-1 0 16,0 0-16,0 0 0,0 0 16,0 0-16,1-22 0,-1 22 15,0-21-15,0 0 0,-21 0 0,0 0 16,21 0-16,0-22 0,-21 22 0,22-21 16,-22 21-16,0-1 0,0-20 0,0 21 15,0 0-15,0 42 31,0 0-31,0 0 0,0 0 16,0 1-16,0 20 0,0-21 16,0 0-16,0 22 0,0-22 0,0 0 15,0 0-15,21 0 0,-21 0 16,21 1-16,0-22 0,0 0 16,0 0-16,1 0 0,-1 0 15,0 0-15,0 0 0,0-22 16,0 1-16,1 0 0,-1 21 15,0-42-15,0 21 0,0-1 0,0-20 16,22 21-16,-22-21 0,0 20 16,0-20-16,22 21 0,-22-21 0,0 20 15,-21 1-15,21 0 0,0 0 0,-21 0 16,21 0-16,-21 42 31,0 0-31,0 0 16,0 0-16,0 0 15,22 1 1,-1-22 0,0 0-1,-21-22 1,0 1 0,0 0-16,0 0 0,0 0 15,-21 21-15,0 0 16,21-21-16,-22 21 0,1 0 15,0 0-15,21 21 0,-21 0 16,0-21-16,0 42 0,21-21 16,-22 1-16,1 20 0,0-21 15,21 21-15,-21 1 0,21-22 0,-21 21 16,21 1-16,0-22 0,0 0 0,0 21 16,0-21-16,0 1 0,21-22 0,0 21 15,0-21-15,0 0 0,1 21 16,20-21-16,-21 0 0,0 0 0,22 0 15,-22 0-15,0-21 0,21 21 0,-21-21 16,1-1-16,-1 1 0,0 0 16,0 0-16,-21-21 0,0 20 0,21 1 15,-21-21-15,0 0 0</inkml:trace>
  <inkml:trace contextRef="#ctx0" brushRef="#br1" timeOffset="56275.88">11832 8319 0,'0'0'0,"-21"0"0,21 21 0,-21-21 16,0 0-1,42 0 32,-21-21-47,21 21 16</inkml:trace>
  <inkml:trace contextRef="#ctx0" brushRef="#br1" timeOffset="56867.99">13737 8276 0,'42'0'16,"-42"21"-16,0 1 15,22-1-15,-1 21 0,-21-21 16,21 22-16,0-22 0,-21 21 0,21-21 16,-21 22-16,21-1 0,-21 0 0,22-21 15,-22 22-15,0-1 0,0-21 16,0 0-16,0 22 0,0-22 0,0 0 16,21 0-16,0-21 15,0 0-15,0 0 16,0 0-16,1-21 0</inkml:trace>
  <inkml:trace contextRef="#ctx0" brushRef="#br1" timeOffset="57128.64">14372 8276 0,'0'0'15,"0"-21"-15,0 0 0,0 0 0,-21 21 16,0 21-1,0 0-15,-1 0 0,-20 22 16,21-22-16,0 21 0,0-21 0,-1 22 16,-20-1-16,21-21 0,0 21 0,0-20 15,-1 20-15,1-21 0,0 21 16,21-20-16,-21 20 0,21-21 0,0 0 16,0 0-16,0 1 15,0-1-15,21-21 16,0 0-16,0 0 0,1 0 0,-1 0 15,21 0-15,-21-21 0</inkml:trace>
  <inkml:trace contextRef="#ctx0" brushRef="#br1" timeOffset="57567.38">14774 8297 0,'0'-21'0,"0"42"0,-21-42 16,0 21-16,0 0 15,0 21-15,-1 1 0,1-1 16,21 0-16,-21 0 0,0 21 0,0-20 16,0-1-16,-1 21 0,22-21 15,0 22-15,-21-22 0,21 21 0,0-21 16,0 0-16,0 1 0,0-1 0,0 0 16,0 0-16,21 0 15,1-21-15,-1 0 0,0 0 16,0 0-16,0 0 0,0 0 0,1 0 15,-1 0-15,0-21 16,0 21-16,0-21 0,0 0 0,-21 0 16,22-1-16,-1 1 0,-21 0 0,0 0 0,21 0 15,-21 0-15,0-22 0,0 22 16,0-21-16,0 21 0,0-1 16,0-20-16,-21 21 0,0 0 0,-1 0 15,1-1-15,0 22 0,0 0 0,0-21 16,0 21-16,-1 0 0,1 0 15,0 21-15,21 1 0,-21-1 16,21 0-16,0 0 0,0 0 0,0 0 16,0 1-16,0-1 0,21 0 15,0 0-15,0-21 16,1 0-16,-1 21 0,0-21 0</inkml:trace>
  <inkml:trace contextRef="#ctx0" brushRef="#br1" timeOffset="57823.24">15198 8340 0,'0'0'0,"0"21"31,0 0-15,0 0-16,-22 22 0,22-22 0,-21 21 15,21-21-15,-21 22 0,21-22 16,0 21-16,0-21 0,-21 0 0,21 1 15,0 20-15,-21-21 0,21 0 16,0 0-16,0-42 47,21 21-47,-21-21 0,0 0 16</inkml:trace>
  <inkml:trace contextRef="#ctx0" brushRef="#br1" timeOffset="58012.13">15176 8192 0,'0'0'0,"0"-22"0,0 1 0,-21 21 15,0 0 1,21 21 15,0 1-31,0-1 16,21-21-16,0 21 0,1-21 15,-22 21-15,21-21 0,0 21 0,21 0 16</inkml:trace>
  <inkml:trace contextRef="#ctx0" brushRef="#br1" timeOffset="58600.18">15960 8446 0,'0'0'0,"0"-22"0,0 1 0,0 0 0,-22 0 15,1 0-15,0 0 0,0 21 16,0-22-16,0 22 16,-1 0-16,1 0 0,0 22 0,-21-22 15,21 21-15,-1 21 0,1-21 0,0 0 16,0 22-16,0-22 0,0 21 15,-1-21-15,22 22 0,0-22 16,0 21-16,0-21 0,0 22 0,0-22 16,0 0-16,0 0 0,22 0 15,-1 1-15,0-22 0,0 0 0,0 0 16,0 0-16,22 0 0,-22 0 0,0 0 16,21 0-16,-20-22 0,-1 1 15,0 0-15,21 0 0,-21 0 0,1 0 16,-1-22-16,0 22 0,21-21 0,-21-1 15,1 1-15,-1 0 0,0-1 0,0-20 16,0 21-16,0-22 0,1 22 16,-1-22-16,0 22 0,0-22 15,-21 22-15,21 0 0,-21-1 0,0 22 16,0-21-16,0 21 0,0 0 16,0-1-16,-21 22 0,0 0 0,0 0 15,0 0-15,-1 22 0,-20-1 16,21 0-16,0 21 0,0 1 15,-1 20-15,1-21 0,0 22 0,21-22 0,-21 22 16,21-22-16,0 22 0,0-22 0,0 0 16,0 1-16,0-1 15,0-21-15,0 21 0,21-20 0,0-1 0,-21 0 16,21 0-16,1-21 0,-22 21 16,21-21-16,0 0 0,0 0 15,0 0-15</inkml:trace>
  <inkml:trace contextRef="#ctx0" brushRef="#br1" timeOffset="59435.73">17992 8615 0,'63'-64'31,"-42"43"-31,-21 0 0,21 0 16,1-21-16,-1 20 0,0-20 0,0 21 15,-21-21-15,0 20 0,0-20 16,0 0-16,0 21 0,0-22 0,0 1 15,0 21-15,-21 0 0,0-1 0,0 1 16,-1 21-16,1 0 0,-21 0 16,21 0-16,-22 0 0,22 21 0,-21 1 15,0-1-15,20 21 0,-20 0 16,0-20-16,21 20 0,-1 0 16,1 1-16,0-1 0,0 0 0,21 1 15,0-1-15,0 0 0,0-21 0,0 22 16,0-22-16,21 0 0,0 0 15,0 0-15,1 1 0,-1-1 0,21-21 16,-21 0-16,22 0 0,-22 0 0,21 0 16,0 0-16,-20 0 0,20-21 15,-21-1-15,21 22 0,-20-21 0,20 0 16,-21 0-16,0 0 0,-21 0 0,21-22 16,1 22-16,-22-21 0,21-1 15,-21 1-15,21 0 0,-21-22 0,0 22 16,0-22-16,21 1 0,-21-1 15,21 22-15,-21-21 0,0 20 16,0 1-16,0 0 0,21-1 0,-21 1 16,0 21-16,22 0 0,-22-1 15,0 1-15,0 0 0,0 42 16,0 22 0,-22-22-16,1 21 0,0 22 15,21-22-15,-21 21 0,21 1 0,0-1 16,0 1-16,0-1 0,0 1 0,0-22 15,0 1-15,0-1 0,0 0 16,0 1-16,0-22 0,0 0 0,21 0 16,-21 0-16,21 0 0,0-21 15,1 0 1</inkml:trace>
  <inkml:trace contextRef="#ctx0" brushRef="#br1" timeOffset="59808.11">18521 8488 0,'21'0'31,"0"0"-31,0 0 16,0-21-16,1 21 0,-1-21 0,0 21 15,0-22-15,0 1 0,0 21 16,22-21-16,-22 0 0,0 0 0,0 21 15,0-21-15,-21-1 0,0 1 0,22 0 16,-22 0-16,0 0 0,0 0 16,-22 21-1,1 0-15,0 21 16,0 0-16,0 21 0,0-21 0,-1 22 16,-20-22-16,42 21 0,-21 1 0,0-22 15,21 21-15,0-21 0,0 0 16,0 22-16,0-22 0,0 0 15,21 0-15,0 0 0,21-21 16,-20 22-16,-1-22 16,21 0-16,0 0 0,1 0 0,-22 0 15,21 0-15,1-22 0,-22 22 0,21-21 16</inkml:trace>
  <inkml:trace contextRef="#ctx0" brushRef="#br1" timeOffset="60519.94">19346 8319 0,'0'0'0,"0"-43"0,0 22 0,0 0 16,0 0-16,0 42 16,-21 0-1,0 0-15,21 0 0,0 1 16,0 20-16,-21-21 0,0 0 0,21 22 16,-22-22-16,22 0 0,0 21 0,0-21 15,-21 1-15,21-1 0,0 0 16,-21 0-16,21 0 0,0 0 15,0-42 32,0 0-47,0 0 16,0 0-16,0 0 0,0-22 16,21 22-16,0 0 0,-21-21 15,22 20-15,-1-20 0,0 0 0,0 21 16,0-22-16,0 22 0,1-21 15,20 21-15,-21-1 0,0 22 0,0 0 16,1 0-16,-1 0 0,0 0 0,0 0 16,0 22-16,0-1 0,1 0 15,-1 21-15,0-21 0,0 22 0,-21-1 16,21-21-16,-21 22 0,21-22 0,-21 0 16,0 21-16,0-21 0,0 1 15,0-1-15,0 0 0,0 0 16,-21-21-16,0 21 15,0-21-15,0 0 16,21-21 0,0 0-1,0 0-15,0 0 0,21-1 16,0 1-16,0 0 0,0-21 16,1 21-16,20-22 0,-21 22 0,21-21 15,-20 21-15,20-22 0,-21 22 16,21-21-16,-20 21 0,20-1 0,-21 22 15,0 0-15,0 0 0,1 0 0,-1 0 16,0 22-16,-21 20 16,21-21-16,-21 21 0,0 1 0,0-22 15,0 21-15,0 1 0,0-22 0,0 0 16,0 21-16,0-21 0,-21 1 0,21-1 16,0 0-16,0 0 0,-21-21 15,21 21-15,0-42 47,21 21-47,0-21 0</inkml:trace>
  <inkml:trace contextRef="#ctx0" brushRef="#br1" timeOffset="60915.71">20701 8170 0,'0'0'0,"-21"22"15,0-1-15,-1 0 0,1 0 16,0 0-16,0 22 0,0-22 16,0 21-16,-22-21 0,22 22 0,21-22 15,-21 21-15,0-21 0,21 0 0,-21 22 16,21-22-16,0 0 0,0 0 0,0 0 16,0 1-16,21-22 15,0 0-15,21 0 0,-21 0 0,1 0 16,20 0-16,-21 0 0,21 0 0,-20-22 15,20 22-15,-21-21 16,0 0-16,22 0 0,-22 21 0,0-42 16,0 20-16,-21 1 0,21-21 0,-21 21 15,21-22-15,-21 1 0,0 21 16,0-21-16,0-1 0,0 22 0,-21-21 16,0 21-16,0-1 0,0 22 0,0 0 15,-1 0-15,1 0 0,-21 22 16,21-22-16,0 21 0,-1 0 0,-20 0 15,21 0-15,0 22 0,0-22 16,-1-21-16,22 21 0,0 0 0,0 0 16,0 0-1</inkml:trace>
  <inkml:trace contextRef="#ctx0" brushRef="#br1" timeOffset="61247.51">21611 7811 0,'-106'105'31,"85"-62"-31,0-1 0,-21 0 15,20 1-15,1-1 0,21 0 16,-21 22-16,0-22 0,21 1 0,0-1 16,0 0-16,0 1 0,0-22 0,0 21 15,0-21-15,0 22 0,21-22 16,-21 0-16,21 0 0,0 0 0,1 0 16,-22 1-16,21-22 0,0 0 0,0 21 15,0-21-15,0 0 16,1 0-16,-1 0 0,21 0 0,-21-21 15,22-1-15</inkml:trace>
  <inkml:trace contextRef="#ctx0" brushRef="#br1" timeOffset="61519.35">22500 7895 0,'0'0'0,"42"21"16,64 191-1,-106-170-15,0 22 16,0-22-16,0 1 0,0 20 0,0-21 16,-21 1-16,-21-1 0,21-21 0,-1 22 15,1-1-15,-21-21 0,21 0 16,0 22-16,-1-22 0,1 0 0,-21 0 15,21 0-15,0-21 0,-1 21 0,1 1 16,0-22-16,0 21 0</inkml:trace>
  <inkml:trace contextRef="#ctx0" brushRef="#br1" timeOffset="62420.28">13928 9906 0,'0'0'0,"0"-21"0,21 21 16,0-21-16,-21 0 16,21 21-16,-21-22 15,0 1-15,0 0 16,-21 21-1,0 0-15,0 0 0,-22 0 16,1 21-16,21 0 0,-22 1 16,-20-22-16,21 21 0,-22 0 0,22 0 15,-1 0-15,1 0 0,21-21 16,-21 22-16,20-22 0,22 21 16,22 0-1,-1 0-15,0-21 0,21 0 16,1 21-16,-1 0 0,-21-21 0,21 22 15,1-1-15,-1 0 0,0 0 16,-20 0-16,20 0 0,-21 1 0,0-1 16,-21 0-16,0 21 0,0-21 0,0 1 15,-21 20-15,0-21 0,-21 0 16,-1 0-16,22 1 0,-21-1 0,-1 0 16,1 0-16,0-21 0,-1 21 0,22-21 15,0 0-15,-21 0 16,21 0-16,21-21 15,21 0 1,0 0-16,0 0 0,0 21 0,0-22 16,1 22-16,-1 0 0,21 0 15,-21 0-15,0 0 0,1 0 0,-1 22 16,0-1-16,0 21 0,0-21 0,-21 22 16,0-22-16,0 21 0,0 0 15,0 1-15,-21-1 0,0-21 0,0 22 16,0-1-16,-1-21 0,1 21 0,0 1 15,21-22-15,-21 21 0,21-21 0,-21 22 16,21-22-16,0 21 16,0-21-16,0 1 0,0-1 0,21 0 15,0-21-15</inkml:trace>
  <inkml:trace contextRef="#ctx0" brushRef="#br1" timeOffset="62983.94">13970 12891 0,'0'0'0,"-21"21"31,42-21-15,0 0-16,0-21 0,0 21 0,1-22 15,-1 22-15,0 0 0,0 0 16,0 0-16,0 0 0,1 22 15,-22-1-15,0 0 16,0 0-16,0 0 0,0 22 0,-22-22 16,1 21-16,0-21 0,21 22 15,-21-1-15,0-21 0,0 21 0,21 1 16,0-22-16,0 0 0,0 21 0,0-20 16,0-1-16,21 0 0,0 0 0,21 0 15,-21 0-15,22 1 0,-1-22 16,0 21-16,1 0 0,-22-21 0,21 21 15,1 0-15,-22 0 0,0 1 0,0-1 16,-21 0-16,0 0 0,0 21 0,-21-20 16,0 20-16,-22-21 15,1 21-15,0 1 0,-1-22 0,-20 21 16,21-21-16,-1 1 0,-20 20 0,20-21 16,1-21-16,0 21 0,21-21 0,-22 0 15,22 0-15,-21 0 0,21-21 0,-1 0 16</inkml:trace>
  <inkml:trace contextRef="#ctx0" brushRef="#br1" timeOffset="63523.12">15282 11367 0,'0'0'0,"0"-22"0,0 1 16,0 0-16,0 0 0,21 0 0,1 0 15,-22-1-15,0 1 16,0 0-16,-22 21 15,-20 0 1,0 0-16,-1 0 0,1 42 16,0-20-16,-1-1 0,1 21 0,0-21 15,21 22-15,-22-1 0,22 0 16,21-21-16,0 22 0,0-22 0,0 21 16,21-21-16,22 1 0,-1-1 0,0 21 15,1-21-15,20-21 0,-21 21 0,22 1 16,-22-1-16,22 0 0,-22-21 0,0 21 15,1 0-15,-1 0 0,-21 1 16,-21-1-16,0 0 16,0 0-16,-21-21 0,0 21 0,-21 0 15,-1-21-15,1 22 0,-22-1 16,22-21-16,-21 21 0,20-21 0,-20 0 16,20 0-16,1 0 0,0 0 0,21 0 15,-22 0-15,22 0 0,21-21 16,0 0-16,0-1 15,0 1-15,21 0 0,0 0 0,1-21 16,20 20-16,0 1 0,1-21 0</inkml:trace>
  <inkml:trace contextRef="#ctx0" brushRef="#br1" timeOffset="63923.89">16002 11345 0,'-42'106'16,"42"-63"-16,0-1 16,-22-21-16,22 21 0,-21 1 0,21-22 15,0 21-15,-21 1 0,21-22 16,0 21-16,0-21 0,0 0 0,0 22 16,0-22-16,21 0 0,0-21 0,-21 21 15,22-21-15,-1 0 0,0 0 16,0 0-16,0 0 0,22 0 15,-22 0-15,0-21 0,21 0 0,-21 0 16,22 0-16,-22-1 0,0 1 0,0-21 16,0 21-16,-21 0 0,0-22 15,0 1-15,0 0 0,-21-1 0,0 1 16,0 21-16,-21-22 0,-1 1 0,22 21 16,-21 0-16,-1 0 0,1 21 15,21 0-15,-21 0 0,20 0 0,-20 0 16,21 21-16,0 0 0,21 0 0,0 0 15,0 0-15,0 1 0,0 20 16,0-21-16,0 0 0,21 0 0,0 1 16,0-1-16,0-21 0,1 21 15,20-21-15,-21 21 0</inkml:trace>
  <inkml:trace contextRef="#ctx0" brushRef="#br1" timeOffset="64181.74">16912 11303 0,'0'0'0,"0"-42"0,0 21 0,0-1 16,0 1-16,0 0 0,-21 42 31,0 0-31,21 1 0,0 20 0,-21 0 16,21 1-16,-22-1 0,22 0 15,0 1-15,0 20 0,0-21 0,0 1 16,0-1-16,0 0 0,0 1 0,0-1 15,0-21-15,0 22 0,0-22 16,0 21-16,0-21 0,0 0 16,22 1-16,-1-22 15,0 0-15</inkml:trace>
  <inkml:trace contextRef="#ctx0" brushRef="#br1" timeOffset="64448.04">16827 11367 0,'0'0'0,"0"-43"0,22 22 0,-1 0 15,0 0-15,0 0 0,0-1 0,0 22 16,1 0-16,-1-21 0,0 21 0,0 0 16,0 0-16,22 21 0,-22-21 0,0 22 15,0-1-15,0 0 0,0 0 16,-21 21-16,22-20 0,-22 20 0,0-21 15,0 0-15,-22 22 0,1-22 0,0 0 16,-21 0-16,21 0 0,-22 0 16,1 1-16,0-22 0,20 21 15,-20 0-15,0-21 0,-1 0 0,1 0 16,0 0-16,21 0 0,-22 0 0,22 0 16</inkml:trace>
  <inkml:trace contextRef="#ctx0" brushRef="#br1" timeOffset="64955.75">18754 10922 0,'0'0'0,"21"-21"0,0 0 0,-21 0 16,0-1-16,0 1 0,-21 0 16,0 21-16,-22 0 15,22 0-15,-21 0 0,-1 0 0,-20 21 16,21 0-16,-22 22 0,22-1 16,-22 0-16,22 1 0,-22 20 0,22 1 15,0 20-15,-1-20 0,1 21 0,21-22 16,-21 22-16,42-22 0,0 1 15,0-1-15,0 1 0,0-1 0,21 1 16,0-22-16,0 22 0,21-22 0,1 0 16,-1-21-16,0 22 0,1-22 15,-1 0-15,0-21 0,22 0 16,-22 0-16,1 0 0,-1 0 0,0 0 16,1-21-16,-1 0 0</inkml:trace>
  <inkml:trace contextRef="#ctx0" brushRef="#br1" timeOffset="65199.63">19050 11176 0,'0'-21'16,"0"42"-16,0-63 0,0 21 0,-21 21 31,0 0-31,21 21 0,0 0 16,0 0-16,0 0 0,0 0 0,0 1 15,0-1-15,0 0 0,0 0 16,0 0-16,0 0 0,0 1 0,0-1 16,0 0-16,0-42 47</inkml:trace>
  <inkml:trace contextRef="#ctx0" brushRef="#br1" timeOffset="65379.53">19198 11070 0,'0'-21'0,"0"42"0,0-21 31,0 43-31,0-22 0,0 0 16,0 21-16,0-21 0,0 22 0,-21-22 16,0 21-16,21-21 0,0 1 0,-21-1 15,21 0-15,0 0 0,0 0 16,21-21-1,0 0-15,21 0 0</inkml:trace>
  <inkml:trace contextRef="#ctx0" brushRef="#br1" timeOffset="65651.37">19833 10964 0,'0'0'0,"0"22"31,0-1-31,0 0 0,0 21 0,-21 1 16,0-1-16,0 0 0,-1 1 0,22 20 15,0-21-15,-21 22 0,0-22 16,0 1-16,21 20 0,-21-21 0,0 1 16,21-1-16,-22 0 0,1 1 15,0-22-15,21 21 0,-21-21 0,0 1 16,21-1-16,0 0 0,0 0 0,21-21 31,0-21-15</inkml:trace>
  <inkml:trace contextRef="#ctx0" brushRef="#br1" timeOffset="65911.23">20151 11091 0,'0'0'0,"0"22"16,0-1-16,0 21 15,0-21-15,0 22 0,0-1 0,0 0 16,0 1-16,-22-1 0,22 0 0,-21 1 16,21-1-16,0 0 0,-21 1 15,0-22-15,21 21 0,-21-21 0,21 0 16,0 1-16,-21-1 0,21 0 0,-22 0 15,22 0-15,-21-21 0,21 21 16,-21-21 0,0 0-16,0 0 0</inkml:trace>
  <inkml:trace contextRef="#ctx0" brushRef="#br1" timeOffset="66115.11">19516 11684 0,'0'0'0,"21"0"15,0 0 1,0 0-16,21 0 0,-20 0 16,20 0-16,0 0 0,1 0 0,-1 0 15,0 0-15,1 0 0,-1 0 0,0 0 16,1 0-16,-1-21 0,0 21 16,1-21-16,-1 21 0,0-21 15,-21-1-15,1 22 0,-1 0 0,0-21 16,0 21-16,0 0 0</inkml:trace>
  <inkml:trace contextRef="#ctx0" brushRef="#br1" timeOffset="66425.92">20362 11578 0,'21'0'47,"1"0"-47,-1-21 0,0 0 15,0 0-15,0 0 0,0-1 16,1 1-16,-1 21 0,-21-21 15,0 0-15,21 0 0,-21 0 16,0-1-16,0 1 0,-21 21 16,0 0-16,-1 0 0,1 0 15,0 21-15,0 1 0,0-1 16,0 0-16,-22 0 0,22 21 0,0-20 16,0 20-16,21-21 0,0 21 0,-21-20 15,21 20-15,0-21 0,0 0 16,0 0-16,0 1 0,0-1 0,0 0 15,21 0-15,0-21 0,0 21 0,0-21 16,0 0-16,1 0 0,20 0 0,-21 0 16,0 0-16,22 0 15,-22 0-15,0 0 0</inkml:trace>
  <inkml:trace contextRef="#ctx0" brushRef="#br1" timeOffset="66715.41">21061 10859 0,'0'0'0,"0"148"32,0-106-32,0 0 0,-21 22 15,21-22-15,0 22 0,-22-22 16,1 22-16,21-1 0,-21-21 0,21 1 15,-21-1-15,21 0 0,-21 1 0,21-1 16,-21-21-16,21 0 0,0 1 16,0-1-16,0 0 0,0 0 0,0 0 15,0-42 17,21 0-32,0 0 15</inkml:trace>
  <inkml:trace contextRef="#ctx0" brushRef="#br1" timeOffset="66992.25">21421 10859 0,'0'127'15,"0"-85"1,-22 0-16,22 22 0,0-22 0,0 0 15,0 22-15,0-22 0,0 1 16,0 20-16,-21-21 0,21 1 16,-21-22-16,21 21 0,-21-21 0,21 22 15,0-22-15,-21 0 0,21 0 0,-21 0 16,21 1-16,-22-22 16,44 0 15,-22-22-31,21 1 0</inkml:trace>
  <inkml:trace contextRef="#ctx0" brushRef="#br1" timeOffset="67379.03">21759 11324 0,'0'0'0,"-21"21"0,0 1 0,0-1 15,21 0-15,-21 0 0,-1 0 16,22 0-16,-21 22 0,21-22 0,0 0 16,0 0-16,0 0 0,0 1 15,0-1-15,21 0 16,1-21-16,-1 0 16,0 0-16,0 0 0,21 0 0,-20-21 15,-1 0-15,0 21 0,0-22 0,0 1 16,-21 0-16,21 21 15,1-42-15,-1 21 0,-21-1 0,0-20 16,0 21-16,0 0 0,0-22 0,0 22 16,0 0-16,0 0 0,0 0 15,-21 21-15,-1-21 0,1 21 16,0 0-16,0 0 0,-21 0 0,20 0 16,1 0-16,0 21 0,0-21 0,0 21 15,0-21-15,21 21 16,21-21-1</inkml:trace>
  <inkml:trace contextRef="#ctx0" brushRef="#br1" timeOffset="67651.45">22437 10816 0,'-43'0'16,"43"21"-1,0 1-15,0-1 16,-21-21-16,21 21 16,-21 0-16,0 0 0,0 0 15,21 1-15,-22-1 16,1-21-1,21 21-15</inkml:trace>
  <inkml:trace contextRef="#ctx0" brushRef="#br1" timeOffset="67871.33">22627 10837 0,'0'0'0,"0"22"47,0-1-47,-21 0 0,21 0 15,-21-21-15,21 21 0,0 0 16,0 1-16,-21-22 0,21 21 0,0 0 16,-22-21-16,22 21 0,0 0 15</inkml:trace>
  <inkml:trace contextRef="#ctx0" brushRef="#br1" timeOffset="68339.06">22712 10393 0,'42'-21'31,"-21"21"-31,0 0 16,1 0-16,-1 0 16,21 0-16,0 21 0,-20-21 0,20 21 15,0 0-15,1 0 0,-22 1 0,21-1 16,-21 0-16,0 0 0,1 0 15,-22 0-15,0 22 0,0-1 0,0 0 16,0 1-16,0-1 0,0 0 0,-22 22 16,1-1-16,0-20 0,0 20 15,21 1-15,-21-1 0,0 1 0,-1-22 16,22 22-16,-21-22 0,21 0 0,-21 1 16,0-1-16,21 0 0,0 1 15,-21-22-15,0 0 0,-1 0 0,1 0 16,21 0-16,-21-21 0,0 22 15,0-22-15,0 0 0,-1 21 0,-20-21 16,21 0-16,0 0 0,0 0 16,-1 0-16,1 0 0,21-21 31,0-1-31,21 22 0,1-21 16,-1 0-16,0 0 0,21 21 0,1-21 15</inkml:trace>
  <inkml:trace contextRef="#ctx0" brushRef="#br1" timeOffset="68603.89">23855 11303 0,'0'-21'16,"0"0"-1,-21 21 48,-1 21-63,22 0 0,-21-21 16,0 21-16,21 0 0,0 1 15,0-1-15,0 0 0</inkml:trace>
  <inkml:trace contextRef="#ctx0" brushRef="#br1" timeOffset="68836.32">23834 11875 0,'0'21'15,"0"-42"-15,0 84 0,0-42 16,0 0-16,0 1 0,-22-1 0,1 0 15,21 0-15,-21-21 0,0 21 0,0 0 16,0 1-16,-1-22 0,-20 21 0,21-21 16,0 21-16,-22-21 0,22 0 15,-21 21-15,0-21 0,-1 0 0,1 21 16,0-21-16,-1 0 0,1 0 0,-22 0 16,22 0-16,-21 0 0,-1 0 0</inkml:trace>
  <inkml:trace contextRef="#ctx0" brushRef="#br1" timeOffset="70872.75">7112 8678 0,'0'0'0,"21"0"0,0 0 0,0 0 16,1-21-1,-1 21-15,-21-21 16,21 0 0,-21 0-1,0 0 1,-21 21-16,0-22 15,-1 22-15,1-21 0,-21 21 0,21 0 16,-22 0-16,22 0 0,-21 0 0,0 0 16,-22 0-16,22 0 0,-22 0 15,22 0-15,-22 0 0,22 21 16,0 1-16,-1-22 0,1 21 0,0 0 16,-1 0-16,22 0 0,0 0 15,0 1-15,0-1 0,0 21 0,21-21 16,-22 0-16,22 22 0,0-22 15,0 21-15,0-21 0,0 22 0,0-22 16,0 21-16,0-21 0,0 1 16,22 20-16,-1-21 0,0 21 0,0-20 15,0-1-15,0 21 0,1-21 0,-1 0 16,21 22-16,-21-22 0,22 21 16,-22-21-16,0 22 0,0-1 0,0 0 15,0 1-15,1-1 0,-1 0 16,-21 1-16,0-1 0,0 0 15,0-20-15,0 20 0,0 0 0,-21 1 16,-1-1-16,-20-21 0,21 21 0,0-20 16,-22 20-16,22-21 0,-21 21 15,0-20-15,20-1 0,-20 21 0,0-21 16,21 0-16,-22 1 0,22-22 16,0 21-16,0 0 0,0-21 0,-1 0 15,1 21-15,0-21 0,0 0 16,0 0-16,21-21 47,21 21-47,0 0 15,0 0-15,22 0 0,-22 0 16,0 0-16,0 0 0,0 0 0,0 21 16,1-21-16,-1 21 0,0 0 15,0 1-15,-21-1 0,21 0 0,0 0 16,-21 0-16,0 0 0,0 22 0,22-22 15,-22 0-15,0 21 0,0-20 16,0 20-16,0-21 0,0 21 0,0 1 16,0-1-16,0 0 0,0 1 0,0 20 15,-22-20-15,22 20 0,-21-21 0,21 22 16,0-1-16,-21 1 16,0-1-16,21 1 0,-21-22 0,0 22 15,21-1-15,-22 1 0,1-1 0,0 1 16,21-1-16,-21 1 0,0-22 15,0 22-15,-22-1 0,22 1 0,0-1 16,0-21-16,0 22 0,-1-22 0,1 22 16,0-1-16,0-20 0,0 20 0,21 1 15,0-1-15,0-21 0,-21 22 16,21-1-16,0 1 0,0-1 0,0 1 16,0-1-16,0 1 0,0-1 0,0 1 15,0-1-15,0 1 0,0-1 0,0-20 16,21 20-16,-21 1 0,21-22 15,0 0-15,0 22 0,0-22 16,1 1-16,-1-1 0,0 0 0,21-21 16,-21 22-16,22-1 0,-1-21 0,0 22 15,1-22-15,20 0 0,-20 0 0,20 0 16,1 0-16,20 1 0,-20-22 16,20 0-16,-20 0 0,21 0 0,-1 0 15,-20 0-15,-1 0 0,22-22 0,-22 22 16,1-21-16,-1 0 0,1 0 0,-1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4T01:23:45.0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1968 445 0,'0'0'0,"22"0"0,-22-22 0,21 22 0,-21-21 15,0 0 1,0 0-16,0 0 15,0 42 17,0 0-17,0 21-15,0-20 16,-21 20-16,-1-21 0,1 21 0,0 1 16,0 20-16,0-20 0,0-1 15,-1 21-15,1 1 0,-21-22 16,21 22-16,0-22 0,-22 22 15,22-22-15,0 0 0,0 1 0,0-1 16,-1 0-16,1-21 0,0 1 16,21 20-16,0-21 0,0 0 15,0 0-15,21-42 32,-21 0-32,21 0 0,1 0 0,-22 0 15,21-1-15,-21-20 0,21 0 16,0 21-16,-21-43 0,21 22 0,0-1 15,-21 1-15,22-21 0,-1 20 16,-21 1-16,21-22 0,0 22 16,0 0-16,0 21 0,-21-22 15,22 1-15,-1 21 0,-21 0 16,0-22-16,21 22 0,-21 0 0,21 21 16,-21-21-16,21 21 15,-21 21 1,0 0-16,0 0 15,21 0-15,-21 22 0,0-1 16,0 0-16,0 1 0,0-1 0,0 0 16,0 22-16,0-22 0,0 22 15,0-22-15,-21 0 0,21 1 0,0-1 16,0 0-16,0 1 16,-21-22-16,21 21 0,0-21 0,0 1 15,-21-1-15,21 0 16,0 0-16,-21-21 31,0 0-31,-1-21 16</inkml:trace>
  <inkml:trace contextRef="#ctx0" brushRef="#br0" timeOffset="208.62">1333 1207 0,'22'0'16,"-1"0"-16,0 0 0,0-22 16,21 22-16,-20 0 0,20-21 15,0 21-15,1-21 0,20 0 16,-21 21-16,1-21 0,-1 21 0,0-21 16,1-1-16,-1 22 0,-21-21 15,22 0-15,-1 0 0,-21 0 0,21 0 16,-20-1-16</inkml:trace>
  <inkml:trace contextRef="#ctx0" brushRef="#br0" timeOffset="776.29">2476 529 0,'0'0'0,"0"-21"0,0 0 0,0 0 16,0 0-16,-21 21 31,0 0-31,0 21 0,21 0 15,0 0-15,0 0 0,-21 22 16,21-1-16,-21 0 0,21 1 0,0-1 16,0 21-16,-22-20 0,1 20 15,21 1-15,-21-22 0,21 22 0,0-22 16,-21 0-16,21 1 0,-21-1 16,21-21-16,0 21 0,0-20 15,0-1-15,0 0 0,0 0 16,0 0-16,0 0 15,0-42 17,0 0-32,0 0 0,0 0 0,0 0 15,0-22-15,0 22 0,0-21 16,0 21-16,21-22 0,0 1 0,0 21 16,0-22-16,22 22 15,-22-21-15,21 21 0,1 0 0,-1-1 16,0 22-16,1 0 0,-1 0 0,0 0 15,1 0-15,-1 22 0,0-1 16,-21 0-16,22 0 0,-22 21 16,-21-20-16,0-1 0,0 21 0,0-21 15,0 22-15,-21-22 0,0 21 16,-22-21-16,22 0 0,-21 1 0,-1-1 16,1 0-16,0 0 0,-1 0 15,1-21-15,21 0 0,-21 21 0,20-21 16,1 0-16,0 0 0,0 0 15,0 0-15,0 0 16,21-21-16,0 0 16,0 0-16,21 0 15,0 21-15,0-21 0,21-1 16</inkml:trace>
  <inkml:trace contextRef="#ctx0" brushRef="#br0" timeOffset="1293">3450 974 0,'0'0'0,"0"-21"0,21-1 16,0 1-16,-21 0 0,22 0 0,-22 0 15,0 0-15,0-1 16,0 1-16,-22 21 15,1 0 1,0 0-16,0 0 0,0 0 16,0 21-16,-1 1 0,1-1 0,0-21 15,0 21-15,21 0 0,-21 0 16,21 0-16,0 1 0,0-1 16,0 0-16,0 0 0,21-21 15,0 21-15,0 0 0,0-21 16,1 22-16,-1-1 0,0-21 15,21 21-15,-21-21 0,1 21 0,-1 0 16,21-21-16,-21 21 0,0 1 16,-21-1-16,0 0 15,-21 0-15,0 0 0,0-21 16,0 21-16,0-21 0,-22 0 16,1 0-16,21 0 0,-22 0 0,1 0 15,21 0-15,-21 0 0,20 0 16,-20 0-16,21-21 0,0 21 0,0-21 15,-1 21-15,22-21 0,0 0 16,0 0 0,0-1-16,0 1 15,22 21-15,20-21 0,-21 0 16,0 21-16,22-21 0,-22 0 16</inkml:trace>
  <inkml:trace contextRef="#ctx0" brushRef="#br0" timeOffset="1607.82">3958 593 0,'0'0'0,"0"-21"0,0-43 32,0 85-1,0 0-16,0 1-15,0 20 0,0-21 16,0 21-16,0 1 0,0-1 0,0 22 16,0-22-16,-21 0 0,21 22 15,0-22-15,0 0 0,-21 1 0,21-1 16,0-21-16,-21 22 16,21-22-16,0 0 0,0 0 0,0 0 0,0 0 15,0-42 16</inkml:trace>
  <inkml:trace contextRef="#ctx0" brushRef="#br0" timeOffset="1809.84">3704 1080 0,'0'0'0,"-21"0"0,21-22 31,21 22-15,0-21-16,0 21 0,1 0 0,-1 0 16,21-21-16,-21 21 15,22-21-15,-22 21 0,0 0 0,21 0 16,-21-21-16,1 21 0,-1 0 16,0 0-16,0-21 0,0 21 0,0 0 15</inkml:trace>
  <inkml:trace contextRef="#ctx0" brushRef="#br0" timeOffset="2296.69">4339 1016 0,'-21'0'0,"42"0"0,-42-21 0,21 0 16,0 0-16,0-1 16,0 1-16,0 0 0,21 0 15,0 21-15,0 0 0,1 0 16,20 0-16,-21 0 0,21 0 16,-20 0-16,20 21 0,-21 0 0,21 0 15,-20 1-15,-1-1 0,0 21 0,0-21 16,-21 0-16,0 22 15,0-22-15,0 0 0,0 21 0,-21-20 16,0-1-16,0 0 0,-1 0 0,1 0 16,21 0-16,-21-21 15,0 0-15,21-21 16,0 0 0,0-21-16,21 21 0,0-1 15,-21 1-15,21-21 0,1 21 16,-1-22-16,-21 1 0,21 21 0,0-21 15,0 20-15,0-20 0,1 21 16,-1 0-16,0 0 0,0-1 16,0 22-16,0 0 15,1 0-15,-1 22 16,-21-1-16,21 0 16,-21 0-16</inkml:trace>
  <inkml:trace contextRef="#ctx0" brushRef="#br0" timeOffset="2841.14">5376 1207 0,'0'0'16,"0"-22"-16,21 1 0,1 21 0,-22-21 0,21 0 16,-21 0-16,0-22 15,21 22-15,-21 0 0,0-21 0,21 21 16,-21-22-16,0 22 0,0 0 15,0 0-15,0 0 0,-21-1 0,0 1 16,0 21-16,-1 0 0,1 0 16,-21 0-16,21 21 0,0 1 15,-1-1-15,1 21 0,0-21 0,0 22 16,0-22-16,21 21 0,-21 0 16,21 1-16,0-22 0,0 21 0,0-21 15,0 22-15,0-22 16,0 0-16,0 0 0,0 0 0,21 1 15,0-22-15,0 0 16,0 0-16,0 0 0,1 0 0,-1 0 16,0-22-16,0 1 0,0 21 0,0-21 15,1-21-15,-1 21 0,0-1 16,0-20-16,-21 21 0,21-21 0,-21-1 16,21 22-16,-21-21 0,0 21 15,0-1-15,0-20 0,0 21 16,0 0-16,0 42 15,0 0-15,0 0 16,0 0-16,0 1 16,0-1-16,0 21 0,0-21 0,0 22 15,0-22-15,0 0 0,0 21 0,0-21 16,22 1-16,-22-1 0,21 0 16,0 0-16,-21 0 0,21-21 15,0 0-15,0 0 16,1 0-16,-1 0 0,0 0 0,0-21 15</inkml:trace>
  <inkml:trace contextRef="#ctx0" brushRef="#br0" timeOffset="3396.45">6075 931 0,'0'0'0,"21"-21"0,-21 0 16,0 0-16,0 0 0,0 0 15,0-1-15,-21 22 16,0 0-1,-1 22 1,1-1-16,21 21 0,-21-21 0,21 22 16,-21-22-16,21 21 0,-21 0 15,21-20-15,0 20 0,0-21 0,0 21 16,0-20-16,0-1 0,0 21 16,0-21-16,0 0 0,21 1 15,0-22-15,0 0 0,0 0 16,1 0-16,20 0 0,-21 0 15,0 0-15,22 0 0,-22-22 0,21 1 16,-21 0-16,22 0 0,-22 0 16,21-22-16,-21 1 0,0 0 0,1-1 15,20-20-15,-21-1 0,0 22 16,0-21-16,-21 20 0,22 1 0,-22-22 16,21 22-16,-21 21 0,0-21 15,0 20-15,0-20 0,0 21 0,0 0 16,0 42-1,0 0 1,0 21-16,-21-20 0,-1 20 0,22 0 16,-21 1-16,0 20 15,21-21-15,0 22 0,-21-22 0,21 22 16,-21-22-16,21 0 0,0 1 16,0-1-16,0 0 0,0 1 0,0-22 15,0 0-15,0 0 0,0 0 0,0 1 16,0-1-16,21-21 15,0 0-15,0 0 0,0 0 0,1 0 16,-1 0-16,0 0 0,0-21 16,0 21-16,0-22 0,1 1 0,-1 0 15,-21-21-15,21 21 0</inkml:trace>
  <inkml:trace contextRef="#ctx0" brushRef="#br0" timeOffset="3600.34">6435 889 0,'-22'0'0,"44"0"0,-65 0 0,22 0 16,21-21 0,42 21-1,-20 0-15,20 0 0,0 0 16,1 0-16,-1 0 0,0 0 0,1-21 16,-22 21-16,21 0 0,0 0 15,-20 0-15,-1 0 0,21 0 0,-21 0 16,0 0-16,1 0 15</inkml:trace>
  <inkml:trace contextRef="#ctx0" brushRef="#br0" timeOffset="5809.04">7832 1355 0,'21'42'31,"-21"-21"-31,21-21 16,-21-21 0,0 0-16,21 21 0,0-21 15,0 0-15,-21-22 0,22 22 0,-1-21 16,0-1-16,21 1 0,-21 0 16,1-1-16,-1 1 0,21 0 0,-21-22 15,22 43-15,-22-21 16,0 21-16,0-1 0,0 1 0,0 21 15,1 0 1,-22 21-16,0 1 0,0-1 16,0 0-16,0 0 0,0 0 15,0 0-15,21 1 0,-21-1 16,0 0-16,21-21 16,-21-21-1,0 0-15,0-1 16,0 1-16,0 0 15,0 0-15,0 0 0,0 0 0,-21-1 16,21 1-16,-21 0 16,-1 21-16,22-21 0,-21 21 15,0 0-15,0 0 16,0 21-16,21 0 0,-21 0 0,-1 22 16,22-22-16,-21 21 0,0-21 15,0 22-15,0-1 0,21 0 0,0-20 16,-21 20-16,21 0 0,0-21 0,0 22 15,0-22-15,0 0 0,0 21 16,0-20-16,21-1 0,0 0 0,0-21 16,0 21-16,22 0 0,-22-21 15,21 0-15,-21 0 0,22 0 0,-22 0 16,21 0-16,0 0 0,-20-21 16,20 0-16,0 0 0,-21 0 15,22-1-15,-1-20 0,-21 21 0,22-21 16,-22-1-16,0-20 0,0 20 15,0-20-15,0-1 0,1 1 0,-1 21 16,-21-22-16,0 22 0,21-1 16,-21 1-16,21 0 0,-21-1 0,0 22 15,0 0-15,0 0 0,0 42 32,0 0-32,0 0 0,0 1 0,0 20 15,-21 0-15,21 1 0,-21-1 16,21 21-16,0-20 0,-21 20 15,21-20-15,-22 20 0,22-21 16,0 1-16,0-1 0,0 0 0,0-20 16,0 20-16,0-21 0,22 0 0,-1 0 15,21 1-15,-21-1 0,22-21 16,-1 0-16,0 0 0,1 0 0,-1 0 16,21 0-16,-20 0 0,20-21 15,-20 21-15,20-22 0,-21 1 0,1 0 16,-1 0-16,0 0 0,-20 0 15,20-22-15,-21 1 0,-21 0 0,0 20 16,0-20-16,0 0 0,0-1 0,0 22 16,0-21-16,0 21 15,-21 0-15,-21-1 0,20 22 0,1 0 16,-21 0-16,21 0 0,-22 0 16,22 0-16,-21 22 0,21-1 0,0 0 15,-22 21-15,22 1 0,0-22 16,21 21-16,0 0 0,-21 1 0,21-22 15,0 21-15,0-21 0,0 1 0,0-1 16,0 0-16,21 0 0,-21 0 16,21 0-16,0-21 0,0 0 0,1 0 15,-1 0-15,0 0 0,0 0 16,0 0-16,0 0 0,1-21 16,-1 0-16,0 0 0,0 0 0,0 0 15,0-1-15,1-20 0,-22 0 16,0 21-16,21-22 0,-21 1 0,21 21 15,-21-22-15,0 22 0,0 0 16,0 0-16,0 0 0,0 42 31,0 0-15,0 0-16,0 0 0,0 22 16,0-22-16,-21 21 0,21-21 0,0 22 15,0-22-15,0 21 0,0-21 16,0 1-16,0-1 0,21 0 15,-21 0-15,21 0 0,0 0 16,0-21-16,1 0 0,-1 0 16,0 0-16,21 0 0,-21 0 0,22 0 15,-22-21-15,21 0 0,1 0 0,-1 0 16,-21 0-16,21-1 0,-20-20 16,20 21-16,-21-21 0,0-1 0,0 22 15,1-21-15,-22 21 0,0-1 16,0 1-16,0 0 0,-22 21 15,1 0 1,0 21-16,21 0 0,-21 1 16,0-1-16,21 0 0,0 0 0,0 21 0,0-20 15,0-1-15,0 0 16,0 0-16,0 0 0,0 0 0,21 1 16,0-1-16,0-21 0,-21 21 15,21-21-15,1 21 0,-22-42 47,0 0-47,0 0 16,-22-1-16,1 22 15,0-21-15,0 21 16,0 0-16,0 0 16,21 21-1,0 1-15,0-1 0,0 0 16,21 0-16,0-21 15,0 21-15,0-21 0,0 0 16,1 0-16,20 0 0,-21 21 0,0-21 16,22 0-16,-22 0 0,21 0 15,-21 0-15,0-21 0,1 21 16,20-21-16,-21 0 0,0 0 0,22 0 0,-22-1 16,0 1-16,21-21 0,-21 0 15,22 20-15,-22-20 0,0 0 16,21-1-16,-20 1 0,-1 21 15,-21-21-15,0 20 0,0 1 0,-21 21 32,-1 21-32,1 1 0,21-1 15,0 21-15,0-21 0,0 22 0,0-22 16,0 21-16,0-21 0,0 22 16,0-22-16,0 0 0,0 21 0,0-21 15,0 1-15,0-1 0,21 0 16,-21 0-16,-21-21 62,0 0-62,0 0 0,0 0 16,0 0-16,-1 0 16,1-21-16,0 21 0,-21 0 0,21 0 15</inkml:trace>
  <inkml:trace contextRef="#ctx0" brushRef="#br0" timeOffset="6680.6">1693 1736 0,'0'0'16,"-42"0"-16,21 0 0,-22 0 0,22 0 16,-21 0-16,21 0 0,0 0 15,-1 0-15,1 0 16,42 0 15,1 0-31,-1 21 0,21-21 16,0 0-16,22 0 0,-1 21 15,1-21-15,-1 0 0,1 0 0,21 21 16,-1-21-16,22 0 0,0 0 16,0 21-16,21-21 0,0 0 0,21 0 15,-21 0-15,21 0 0,21 0 16,1 0-16,-1 0 0,22 0 0,-1 0 16,22 0-16,-22 0 0,22 0 15,0 0-15,-1 0 0,22 0 16,-21 0-16,21 0 0,-22 0 0,22 0 15,0-21-15,0 21 0,0 0 16,-1 0-16,22-21 0,-21 21 0,0 0 16,0 0-16,0-21 0,0 21 15,-1 0-15,-20 0 0,0-21 0,-1 21 16,-20 0-16,-1 0 0,1-21 0,-22 21 16,1 0-16,-22 0 15,0 0-15,-21 0 0,-21-22 0,0 22 16,-22 0-16,1 0 0,-22 0 0,-20 0 15,-22 0-15,21 0 0,-63 0 47,0 0-31,0 0-16,0 0 0,-22 0 0,1 0 16,-22 0-16,22 22 0</inkml:trace>
  <inkml:trace contextRef="#ctx0" brushRef="#br0" timeOffset="10108.95">1418 2900 0,'0'-21'110,"0"0"-110,0-1 0,0 1 15,0 0-15,0 0 16,0 0-16,-21 0 16,0 21-16,0-22 0,-22 22 0,22-21 15,-21 21-15,-1-21 16,1 21-16,0 0 0,21 0 0,-22 0 0,1 0 16,0 21-16,-1 0 15,22 1-15,-21-1 0,21 0 0,-22 21 16,22-21-16,0 22 0,0-22 15,0 21-15,21-21 0,0 22 16,0-22-16,0 21 0,0-21 0,0 22 16,0-22-16,0 0 0,21 0 15,0 0-15,-21 1 0,21-1 16,0-21-16,0 0 0,1 21 0,-1-21 16,0 0-16,0 0 15,0 0-15,0-21 0,22 21 0,-22-21 0,0-1 16,21 1-16,-20-21 0,-1 21 15,0 0-15,0-1 0,0-20 16,0 21-16,1-21 0,-1 20 16,-21 1-16,0-21 0,0 21 15,0 0-15,0-1 0,0 44 32,0-1-32,0 0 15,21 21-15,-21-21 0,21 1 16,-21-1-16,0 0 0,21 21 15,0-21-15,1 1 0,-1-1 0,-21 0 16,21 0-16,21-21 0,-21 21 16,1-21-16,20 0 0,-21 0 15,21 0-15,-20 0 0,20-21 16,-21 21-16,21-21 0,-20 0 16,20 0-16,-21-1 0,0 1 0,0 0 15,1 0-15,-1 0 0,-21 0 16,0-22-16,0 22 0,0 0 15,0 0-15,0 42 32,0 0-32,0 0 15,0 0-15,0 1 0,-21-1 0,21 21 16,0-21-16,-22 0 16,22 1-16,0-1 0,0 0 0,0 0 15,0 0-15,22-42 47,-1 0-47,-21 0 0,21 0 16,0-1-16,-21 1 0,21-21 0,-21 21 15,21 0-15,-21-22 0,0 22 16,22 0-16,-1 0 0,-21 0 0,21 21 16,0 0-1,0 21-15,-21 0 16,0 21-1,21-21-15,-21 1 0,0-1 0,0 0 16,22 0-16,-22 0 0,0 0 16,0 1-16,21-1 0,0 0 15,-21 0-15,21 0 0,0-21 0,0 0 16,1 0-16,-1 0 16,21 0-16,-21 0 0,0 0 0,1 0 15,20-21-15,-21 0 0,0 0 16,0 0-16,22-1 0,-22 1 0,-21 0 15,21-21-15,0 21 0,-21-1 16,21 1-16,-21 0 0,0 0 0,0 0 16,0 0-1,0-1 1,22 22 46,-22 22-46,-22-22 109,1 0 156,21-22-218,-21 22 718</inkml:trace>
  <inkml:trace contextRef="#ctx0" brushRef="#br0" timeOffset="10840.54">2561 2836 0,'21'0'15,"-21"-21"1,0 0 0,21 42 46,-21 0-62,0 22 16,22-22-16,-22 0 0,0 0 0,0 0 15,0 1-15,0-1 0,0 21 16,0-21-16,21 0 0,0 1 16,-21-1-16,21-21 0,0 0 15,0 0-15,1 0 0,20 0 0,-21 0 16,21 0-16,-20 0 16,20-21-16,-21-1 0,21 1 0,-20 0 15,20 0-15,-21 0 0,0 0 16,0-1-16,-21-20 0,0 21 0,0 0 15,22-22-15,-22 22 0,0 0 16,0 0-16,0 0 0,0 0 0,0 42 31,0 0-31,0 0 16,0 0-16,0 22 0,0-1 16,0-21-16,0 21 0,0 1 0,0 20 15,0-20-15,0 20 0,21 1 16,-21-1-16,21 1 0,0-1 15,0 1-15,0-1 0,1 22 16,-22-22-16,21 1 0,0-1 0,0 1 16,-21-22-16,0 22 0,0-1 0,0-21 15,0 22-15,0-22 0,0 1 16,0-1-16,0-21 0,0 21 0,0-20 16,-21-1-16,0 0 0,0 0 15,-1-21-15,1 0 0,0 0 16,0-21-16,21 0 0,-21-22 0,0 22 15,21-42-15,-22 20 0,22-20 16,0-22-16,0 22 0,0-22 0,0 0 16,0 1-16,0-1 15,0 0-15,22 22 0,-22-22 0,21 22 16,21-22-16,-21 43 0,0-22 16,1 22-16,20 0 0,-21 20 0,0-20 15,22 21-15,-22-21 0,21 20 0,-21 1 16,0 0-16,1 0 0,-1 0 15</inkml:trace>
  <inkml:trace contextRef="#ctx0" brushRef="#br0" timeOffset="13048.29">5292 2985 0,'0'0'0,"-22"0"0,-20 0 32,42 21-17,0 0 1,21 0-16,0 0 0,-21 0 16,22 1-16,-1-1 15,0 0-15,0 0 16,0-21-1,0 0-15,1 0 0,-1-21 16,0 0 0,0 0-16,0-1 0,-21 1 15,21 0-15,1-21 0,-1 21 0,-21-22 16,21 22-16,0-21 0,0-1 16,0 1-16,1 0 0,-1-1 0,0 22 15,21 0-15,-21 0 0,1 0 16,-22 0-16,21 21 0,0 0 0,0 0 15,-21 21-15,21 0 0,-21 0 16,21 0-16,-21 0 0,0 1 16,0-1-16,0 0 0,0 0 15,22-21 17,-22-21-32,0 0 15,0 0-15,0-1 0,0 1 16,0 0-16,0 0 0,0 0 15,0 0-15,0-1 0,-22 1 16,22 0-16,-21 21 0,0-21 16,0 21-16,0 0 15,0 0-15,-1 21 0,1 0 0,21 0 16,-21 22-16,0-22 0,0 21 16,0 1-16,21-22 0,-22 21 0,1 22 15,21-22-15,-21 0 0,21 1 16,0-1-16,0 0 0,0-21 15,0 22-15,0-1 0,21-21 0,0 0 16,1 22-16,-1-22 0,0-21 16,21 21-16,-21-21 0,22 0 0,-1 0 15,-21 0-15,22 0 0,-1-21 16,0 0-16,1 0 0,20-1 0,-21-20 16,-20 21-16,20-21 0,0-1 15,1 22-15,-1-21 0,-21-22 0,0 22 16,22 0-16,-22-22 0,-21 22 0,0-22 15,21 22-15,-21 0 0,0-22 16,21 22-16,-21 21 0,0-22 0,0 22 16,0 0-16,0 42 31,0 0-31,0 22 0,0-22 16,0 21-16,0 22 0,0-22 0,0 0 15,0 22-15,0-22 0,0 22 0,0-22 16,0 0-16,0 1 0,0-1 15,0 0-15,21-21 0,0 22 0,1-22 16,-1 21-16,0-21 0,0-21 16,0 22-16,22-1 0,-1-21 0,0 0 15,-21 0-15,22 0 0,20 0 16,-20-21-16,-1-1 0,0 1 16,1 0-16,-1 0 0,0 0 0,-21 0 15,22-22-15,-22 22 0,0 0 16,0-21-16,0 20 0,-21-20 0,0 0 15,0 21-15,0-22 0,0 22 16,0 0-16,0 0 0,-21 0 0,0 21 16,0 0-16,0 0 0,0 0 0,-22 0 15,22 0-15,0 21 0,-21 0 16,20 0-16,1 0 0,0 0 0,0 22 16,0-22-16,0 21 0,21 1 15,0-22-15,0 21 0,0-21 0,0 0 16,0 22-16,0-22 0,0 0 15,21 0-15,0 0 0,0-21 16,0 0-16,0 0 0,1 0 16,-1 0-16,0 0 0,21-21 15,-21 21-15,1-21 0,-1 0 0,0 0 16,0 0-16,0-1 0,0-20 0,-21 21 16,0 0-16,22-22 0,-22 22 15,0-21-15,0 21 0,0 0 0,0-1 16,0 1-16,0 0 0,0 42 31,0 0-31,0 1 16,0-1-16,0 0 15,0 21-15,0-21 0,0 1 0,0 20 16,0-21-16,0 21 0,0-20 16,0-1-16,0 0 0,21 0 0,-21 0 15,21 0-15,0 1 0,0-22 0,0 0 16,1 21-16,-1-21 0,0 0 15,0 0-15,21 0 0,-20 0 0,20-21 16,0-1-16,-21 1 0,22 0 16,-1 0-16,-21 0 0,22 0 0,-1-1 15,-21-20-15,0 21 0,0-21 16,1 20-16,-1-20 0,-21 21 16,21 0-16,-21 0 0,0-1 0,0 1 15,-21 21 1,0 0-16,-1 0 0,1 21 0,21 1 15,-21-1-15,21 0 0,0 0 16,0 0-16,0 0 0,0 1 16,0-1-16,21 0 0,-21 0 0,21 0 15,1 0-15,-22 1 0,0-1 16,0 0-16,21-21 0,-21 21 0,21-21 16,-21 21-16,-21-21 46,0-21-46,21 0 0,-22 0 0,1 21 16,0-21-16,0-1 0,0 1 16,0 21-16,-1 0 0,1-21 15,0 21 1,0 0-16,21 21 16,0 0-1,0 1-15,0-1 16,0 0-16,21-21 0,0 21 15,0 0-15,1-21 0,-1 0 16,21 21-16,-21-21 0,22 0 16,-22 0-16,21 0 0,-21 0 0,22 0 15,-22 0-15,21 0 0,-21-21 16,22 21-16,-1-21 0,-21 0 0,21 0 16,-20 0-16,-1-1 0,21 1 0,-21 0 15,0-21-15,1 21 0,-1-1 16,0-20-16,-21 21 0,0 0 0,21 0 15,-21-1-15,0 1 16,-21 21-16,0 0 16,0 0-16,-1 21 0,1 1 0,0-1 15,0-21-15,0 21 16,21 0-16,0 0 0,-21 0 0,21 1 0,0-1 16,0 0-16,0 0 0,0 0 15,0 0-15,21 1 0,-21-1 16,0 0-16,0 0 0,0 0 15,0 0-15,0 1 32,-21-22-17,-1 0-15,1-22 16,0 1-16,0 0 0,0 0 16,0 0-16</inkml:trace>
  <inkml:trace contextRef="#ctx0" brushRef="#br0" timeOffset="14635.86">10456 2709 0,'0'0'16,"0"-21"-16,0 0 0,0-21 0,0 21 0,0-1 15,0 1-15,0 0 16,0 0-16,-21 21 16,0 21-16,21 0 15,0 0-15,0 22 0,0-1 16,0-21-16,0 22 0,0-1 0,0 0 15,-21 1-15,21-1 0,0 0 16,-21-21-16,21 22 0,0-22 0,0 0 16,0 0-16,0 0 0,0 1 0,21-44 47,0 22-47,0-21 0,-21 0 0,21 0 15,0 0-15,1 0 16,-1-22-16,-21 22 0,21-21 0,0-1 15,0 22-15,0-21 0,1 21 16,-1 0-16,-21-1 0,0 1 0,21 21 16,0 0-16,0 21 15,-21 1-15,0-1 0,0 0 16,0 0-16,21 0 0,-21 22 0,22-22 16,-22 0-16,0 0 0,0 0 15,21 0-15,0-21 0,-21 22 0,0-1 16,21-21-16,0 0 0,0 21 15,1-21-15,-1 0 0,0 0 0,0 0 16,0 0-16,0 0 0,1-21 16,20 0-16,-21 21 0,21-22 0,-20 1 15,-1-21-15,0 21 0,21-22 16,-21 22-16,-21-21 0,22 0 0,-22 20 16,21-20-16,-21 0 0,0-1 15,0 22-15,0 0 0,0 0 0,0 0 16,0 0-16,0 42 15,0 0-15,0 0 16,0 0-16,0 22 0,0-22 0,0 21 16,0 0-16,0-20 0,0 20 15,0 0-15,0-21 0,0 22 0,0-22 16,21 0-16,0 0 0,-21 0 16,21 1-16,0-22 0,1 0 15,-1 21-15,0-21 0,0 0 0,21 0 16,-20 0-16,20 0 0,-21-21 0,21-1 15,1 1-15,-1 0 0,-21 0 16,22 0-16,-1-22 0,-21 1 0,21 21 16,-20-43-16,-1 22 0,0 0 15,-21-22-15,0 22 0,0-22 0,0 22 16,0-21-16,0 20 0,0 1 0,0 0 16,0 20-16,0-20 0,0 21 15,0 0-15,-21 21 0,0 21 16,-1 21-1,22-21-15,0 22 0,-21-1 16,21 0-16,-21 22 0,21-1 0,-21 1 16,21-22-16,0 22 0,0-1 15,-21-20-15,21 20 0,0-21 0,0 1 16,-21-1-16,21-21 0,0 22 0,0-22 16,0 0-16,0 0 0,0 0 15,21-21 1,0 0-16,0-21 0,0 21 15,0-21-15,1 0 0,-1 0 16,0-1-16,0 1 0,-21 0 0,21-21 16,0 21-16,1-1 15,-22-20-15,0 21 0,21 0 0,-21 0 16,21-1-16,-21 44 16,0-1-1,21-21-15,-21 21 0,0 0 0,21 0 16,-21 0-16,0 1 0,0-1 0,21 0 15,1 0-15,-22 0 0,0 0 16,21-21-16,0 22 0,0-1 0,0-21 16,0 0-16,1 21 0,-1-21 15,0 0-15,0 0 0,0 0 0,0 0 16,1 0-16,-1 0 0,0-21 16,0 0-16,0-1 0,0 1 15,1 0-15,-1 0 0,-21 0 0,0-22 16,21 22-16,-21 0 0,0-21 0,0 21 15,0-1-15,0 1 0,0 0 16,0 42 0,0 0-16,0 1 15,0 20-15,0-21 0,0 0 0,0 0 16,0 22-16,0-22 0,0 0 0,0 0 16,0 0-16,0 1 0,0-1 15,0 0 1,21-42 15,-21 0-15,21-1-16,-21 1 0,0-21 15</inkml:trace>
  <inkml:trace contextRef="#ctx0" brushRef="#br0" timeOffset="14808.6">12658 2392 0,'0'0'0,"-22"0"15,1 0 1,0 0-16,21 21 0,-21 0 16,21 0-1,0 1 1,0-1-16,21-21 16,0 21-16,0-21 15</inkml:trace>
  <inkml:trace contextRef="#ctx0" brushRef="#br0" timeOffset="15532.09">13060 2582 0,'0'-21'16,"0"0"-16,-21 21 16,-1 0-16,1 0 0,0 0 15,0 0 1,0 21-16,0 0 0,-1 22 15,22-22-15,0 21 0,0-21 16,-21 22-16,21-1 0,0-21 0,0 22 16,0-22-16,0 21 0,0-21 0,0 0 15,21 1-15,1-1 0,-1 0 16,0 0-16,0-21 0,0 0 0,22 0 16,-22 0-16,21 0 0,-21 0 15,22 0-15,-1 0 0,0-21 16,-21 21-16,22-21 0,-22 0 0,21-1 15,-21-20-15,22 21 0,-22-21 0,0-1 16,0-20-16,0 20 0,1-20 16,-1-1-16,0 1 0,0-1 0,-21 1 15,21-1-15,-21 22 0,21 0 16,-21 21-16,0-22 0,0 22 0,-21 42 31,0 22-31,21-22 16,-21 21-16,21 0 0,-21 22 0,0-1 15,21-20-15,0 20 16,-22 1-16,1-22 0,0 22 0,21-22 0,-21 0 16,21 1-16,-21-1 0,0 0 15,21-21-15,0 1 0,0-1 16,-22 0-16,22 0 0,0-42 31,22 0-15,-22 0-16,21-1 0,0 1 0,0-21 15,0 21-15,22-22 0,-22 1 16,21 21-16,-21-21 0,22 20 0,-22-20 16,21 21-16,-21 0 0,0 21 0,1 0 15,-1 0-15,0 0 16,-21 21-16,21 0 0,-21 0 16,0 0-16,0 22 0,0-22 0,0 21 15,0-21-15,0 1 0,0-1 16,0 21-16,0-21 0,-21 0 0,21 1 15,-21-1-15,21 0 0,-21 0 16,-1-21-16,22 21 16,-21-21-1,21-21-15,0 0 16</inkml:trace>
  <inkml:trace contextRef="#ctx0" brushRef="#br0" timeOffset="18595.96">15007 2985 0,'42'42'31,"-42"-63"0,0 0-31,0-1 0,22 1 16,-22-21-16,21 21 16,-21 0-16,0-22 0,0 22 0,21-21 15,-21-1-15,21 1 0,-21 0 0,21-22 16,0 22-16,1-22 0,-1 22 15,21 0-15,-21-22 0,22 22 0,-22 0 16,21 20-16,0-20 0,1 21 16,-22 21-16,21 0 0,-21 0 0,1 0 15,-1 0-15,21 85 16,-42-64-16,0 0 16,0 21-16,0-21 0,0 1 0,0-1 15,0 0-15,0 0 0,0 0 16,0-42 15,0 0-15,0 0-16,0 0 15,21-1-15,-21 1 0,0 0 0,0 0 16,0-21-16,0 20 0,0 1 0,0 0 16,0 0-16,0 0 0,0 0 15,-21 21-15,21-22 0,-21 22 16,0 0-16,0 0 0,-1 22 15,1-1-15,0 0 0,0 0 0,-21 21 16,20 1-16,-20-1 0,21 0 16,-21 22-16,20-1 0,-20 1 15,21-1-15,0 1 0,0-22 0,-1 22 16,22-1-16,0-20 0,0-1 16,0 0-16,0 1 0,0-1 0,22-21 15,-1 21-15,0-20 0,0-22 0,0 21 16,22 0-16,-1-21 0,0 0 15,1 0-15,-1 0 0,-21 0 0,21-21 16,1 0-16,-1-1 0,0 1 16,1 0-16,-1 0 0,-21-21 0,0 20 15,22-20-15,-22 21 0,0-21 0,-21 20 16,21-20-16,-21 0 0,0 21 16,21-22-16,-21 22 0,0 0 15,0 42 1,0 0-1,0 0-15,-21 22 0,21-22 16,0 21-16,0-21 0,0 22 0,0-22 16,0 21-16,0-21 0,0 1 0,0 20 15,21-21-15,1 0 16,-1 0-16,0-21 0,0 0 0,0 0 16,0 0-16,1 0 0,20 0 15,-21 0-15,0 0 0,22 0 16,-22-21-16,0 0 0,21 0 0,-21 0 15,1 0-15,-1-1 0,0 1 16,0-21-16,0 21 0,-21-22 0,21 1 16,-21 0-16,0-1 0,0 1 0,0 0 15,0-1-15,-21 22 0,-21-21 16,21 21-16,0 0 0,-1 21 0,-20 0 16,21 0-16,-21 0 0,-1 21 15,22 0-15,-21 0 0,21 0 0,-1 22 16,1-1-16,0 0 0,21-21 15,0 22-15,0-1 0,0-21 0,0 22 16,0-22-16,0 21 0,21-21 16,0 0-16,1 1 0,-1-22 15,21 21-15,-21 0 0,22-21 0,-1 0 16,0 0-16,1 0 0,20 0 16,-21 0-16,1 0 0,20-21 0,-20 0 15,20 21-15,-21-22 0,1 1 0,-1-21 16,-21 21-16,0 0 0,22-22 15,-22 22-15,-21-21 0,0 21 0,21-22 16,-21 22-16,0-21 0,0 21 16,0-1-16,0 44 31,-21-1-31,21 0 16,0 21-16,0-21 0,0 22 0,0-22 15,0 0-15,0 21 0,0-20 16,-21 20-16,21-21 0,0 0 0,0 0 15,-21 1-15,21-1 0,0 0 0,0 0 16,0-42 31,0 0-47,21 0 16,0-1-16,-21 1 0,21-21 15,-21 21-15,21-22 0,0 1 0,1 0 16,-1-1-16,0 1 0,0 0 15,0 21-15,0-22 0,1 22 0,-1 0 16,21 0-16,-21 21 0,0 0 16,22 0-16,-22 0 0,0 21 0,0 0 15,0 0-15,1 22 0,-22-22 16,0 21-16,0 0 0,0-20 0,0 20 16,0-21-16,0 21 0,0-20 15,0 20-15,0-21 0,0 0 0,0 0 16,0 1-16,0-1 0,0 0 0,21-21 15,0 0-15,0 0 16,0 0-16,0 0 0,22 0 0,-22-21 16,0 0-16,21-1 0,-20 1 15,20 0-15,-21 0 0,21-21 16,-20-1-16,20 22 0,-21-21 0,0-1 16,0 1-16,-21 0 0,0-1 15,22 22-15,-22 0 0,0 0 0,0 0 16,-22 21-1,22 21-15,-21-21 0,0 21 0,21 21 16,0-20-16,0 20 0,0-21 16,0 21-16,0 1 0,0-22 0,0 21 15,0-21-15,0 22 0,0-22 0,0 0 16,21 0-16,-21 0 0,21 1 16,-21-1-16,0 0 15,0 0-15,-21-21 31,0 0-15,21-21-16,-21 0 0,21 0 16,-21-1-16,0 1 0,-1 0 15,22 42 32,0 0-47,22 1 0,-1-22 16,-21 21-16,21 0 0,0-21 15,-21 21-15,21-21 0,0 0 0,1 0 16,-1 0-16,0 0 0,0 0 16,0 0-16,0 0 0,22 0 0,-22 0 15,0 0-15,21-21 0,-20 0 16,-1 0-16,21 21 0,-21-22 0,0-20 16,1 21-16,20 0 0,-21-22 0,0 22 15,0-21-15,1 0 0,-22-1 16,21 22-16,-21-21 0,21 21 0,-21-1 15,0 1-15,0 0 0,0 42 32,0 0-32,-21 1 15,0-1-15,21 21 0,-22-21 0,22 0 16,0 22-16,-21-22 0,21 21 0,0-21 16,0 1-16,0-1 0,0 0 15,0 0-15,21 0 0,1 0 0,-1-21 16,0 0-16,0 22 0,21-22 15,-20 0-15,20 0 0,0 0 0,1 0 16,-22 0-16,21 0 0,0-22 0,-20 1 16,-1 21-16,21-21 0,-21 0 15,0 0-15,1 0 0,-1-1 0,0-20 16,0 21-16,-21-21 0,0 20 16,21 1-16,-21-21 0,0 21 15,0 0-15,0 42 31,0 0-31,0 21 16,0-21-16,0 1 0,0-1 0,0 0 16,0 0-16,0 21 0,0-20 0,0-1 15,0 0-15,0 0 16,0 0 0,0-42 30,0 0-30,-21 21-16,21-21 0,-21 21 0,21-21 16,-21 21-1,21 21 1,0 0 0,0 0-16,21 0 15,0 0-15,0-21 0,-21 22 16,21-22-16,1 0 0,-1 21 0,0-21 15,21 0-15,-21 0 0,1 0 0,20 0 16,-21 0-16,21 0 16,-20 0-16,-1 0 0,21 0 0,-21-21 15,0-1-15,1 1 0,-1 0 16,0 0-16,21 0 0,-21-22 0,1 1 16,-1 0-16,0-22 0,0 1 15,0-1-15,0 1 0,1-1 0,-1 22 16,0-22-16,0 1 0,-21 21 0,0-1 15,21 1-15,-21 21 0,0 0 16,0-1-16,-21 44 31,0-1-31,21 0 0,-21 0 0,0 21 16,21-20-16,-22 20 0,1 21 16,21-20-16,0 20 0,0-20 15,-21 20-15,21-21 0,-21 22 0,21-22 16,0 1-16,0-1 0,0 0 15,0-21-15,0 22 0,0-22 0,0 0 16,0 0-16,0 0 0,0 1 16,21-22-16,0 0 15,0 0-15,1 0 0,-1 0 0,0 0 16,0 0-16,0 0 0,0-22 16,1 1-16,-1 21 0,0-21 0,0 0 15,0 0-15,-21 0 0,21-1 16,-21-20-16,0 21 0,0 0 15,0-22-15,0 22 0</inkml:trace>
  <inkml:trace contextRef="#ctx0" brushRef="#br0" timeOffset="18808.84">19473 2455 0,'0'0'0,"-42"0"0,21 0 16,0 0-16,42 0 15,0 0 1,0 0-16,21 0 0,-20 0 15,20 0-15,0 0 0,1 0 0,-1 0 16,0 0-16,1-21 0,-1 21 16,0-21-16,-21 21 0,22 0 15,-22-21-15,0 21 0,0-21 16,-21 0-16,0-1 16,-21 1-16,0 21 15</inkml:trace>
  <inkml:trace contextRef="#ctx0" brushRef="#br0" timeOffset="19004.73">18838 2159 0,'0'0'0,"-21"0"0,-106 0 32,127-21 46</inkml:trace>
  <inkml:trace contextRef="#ctx0" brushRef="#br0" timeOffset="20350.18">21124 2688 0,'0'0'0,"0"21"31,21-21-31,1 0 0,-1-21 0,-21 0 16,21 0-16,0 0 16,0 0-16,-21-1 0,21 1 15,1-21-15,-1 0 0,0 20 16,-21-20-16,21 0 0,-21-1 0,0 22 15,21-21-15,-21 0 0,21 20 0,-21-20 16,0 21-16,0 0 0,0 0 16,0-1-16,-21 44 15,21-1 1,-21 0-16,0 0 0,0 21 0,0 1 16,-1-22-16,22 42 0,0-20 15,-21-1-15,21 0 0,0 1 0,0-1 16,0 0-16,0 1 15,0-22-15,21 21 0,1-21 0,-1 1 16,0-22-16,0 21 0,0-21 0,22 0 16,-22 0-16,0 0 0,21 0 15,-21-21-15,22 21 0,-22-22 0,0 1 16,21 0-16,-20 0 0,-1-21 16,0 20-16,-21-20 0,0 21 0,0-21 15,0-1-15,0 1 0,0 0 16,0-1-16,0 1 0,-21 21 0,-22-22 15,22 22-15,0 0 0,0 0 16,-21 21-16,20 0 0,1 0 16,0 0-16,0 0 0,0 0 0,0 0 15,21 21-15,0 0 16,0 0-16,42-21 0,-21 22 16,0-22-16,22 0 0,-1 21 15,0-21-15,1 0 0,20 0 0,-21 0 16,1 0-16,-1 0 0,22 0 15,-22 0-15,0 0 0,1 0 0,-1-21 16,0 21-16,1-22 0,-1 1 16,-21 21-16,0-21 0,-21 0 0,21 0 15,-21 0-15,0-1 16,0 1-16,0 0 16,-21 21 15,21 21-16,0 0-15,0 1 16,0-1-16,-21 21 0,0-21 0,21 43 16,-21-22-16,0 22 0,-1 20 15,22-20-15,-21-1 0,0 22 0,0-22 16,21 22-16,0-21 0,-21-1 16,21 22-16,-21-22 0,21 1 0,0 20 15,-22-20-15,22-1 0,0 1 16,0-1-16,0 1 0,-21-1 15,21 1-15,-21-22 0,21 22 0,0-22 16,0 22-16,-21-22 0,21 21 0,-21-20 16,21-1-16,0 0 0,-21 1 15,21-22-15,0 21 0,0-21 0,-22-21 16,1 0-16,0 0 16,0 0-16,0-21 0,21 0 15,-21 0-15,-1-21 0,1-1 0,0 1 16,0 0-16,0-22 0,21 22 15,0-22-15,0 1 0,0-22 0,0 22 16,0-22-16,0 21 0,0-20 16,21-1-16,0 22 0,21-22 15,-20 21-15,20-20 0,-21 20 0,21 1 16,1 20-16,-22 1 0,21-21 16,1 41-16,-22-20 0,21 21 0,-21 0 15,0 0-15,1-1 0,-1 22 16,-21 22-16,0-1 15,0 0-15,-43 0 0</inkml:trace>
  <inkml:trace contextRef="#ctx0" brushRef="#br0" timeOffset="21560.54">2519 4297 0,'0'0'0,"-21"-42"0,-1 20 0,1-20 16,21 0-16,0 21 0,-21-22 15,0 1-15,0 21 0,21-22 16,-21 22-16,21 0 0,0 0 15,-22 0-15,1 0 16,21 42 0,0 0-16,0 21 15,0 1-15,0-1 0,0 0 16,0 22-16,0-1 0,21-20 0,-21 20 16,22 1-16,-22-1 0,0-21 15,0 22-15,0-22 0,0 1 16,0 20-16,0-21 0,0 1 0,0-22 15,0 21-15,0-21 0,0 22 0,0-22 16,0 0-16,-22-21 16,1-21-1,21 0-15,0 0 16,0-22-16,0 22 0,0-21 0,0 21 16,0-22-16,0 22 0,0-21 15,0 21-15,21-22 0,1 22 0,-1 0 16,21-21-16,-21 42 0,22-22 15,20 1-15,-21 21 0,1 0 0,-1 0 16,0 0-16,22 21 0,-43 1 16,21-1-16,1 0 0,-22 0 0,0 0 15,0 0-15,-21 22 0,0-22 16,0 21-16,0-21 0,-21 22 0,-21-22 16,21 0-16,-22 21 15,22-20-15,-21-1 0,-1 0 0,1 0 16,0-21-16,21 21 0,-22-21 15,1 0-15,21 0 0,0 0 0,-1 0 16,1 0-16,0 0 0,0-21 16,21 0-16,0 0 15,0 0-15,21-1 16,0 22-16,0-21 0,22 21 0,-22-21 16,21 0-16,1 21 0,-22-21 15</inkml:trace>
  <inkml:trace contextRef="#ctx0" brushRef="#br0" timeOffset="22012.44">3281 4509 0,'0'-22'32,"-21"22"-32,-1 0 15,1 22-15,0-22 16,21 21-16,-21 0 0,21 0 0,0 0 15,0 22-15,0-22 0,0 21 16,0-21-16,0 22 0,0-1 0,0-21 16,0 21-16,0 1 15,0-22-15,21 0 0,0 21 0,-21-20 16,21-22-16,1 21 0,-1-21 16,0 0-16,0 0 0,0 0 0,0 0 15,1 0-15,-1-21 0,21-1 0,-21 1 16,0 0-16,1 0 0,-1-21 15,0 20-15,0-20 0,-21 0 0,0-1 16,0 1-16,0 0 0,0-1 16,0 1-16,0 21 0,0-21 0,-21-1 15,0 1-15,0 21 0,-22 0 16,22-1-16,0 1 0,0 21 16,0 0-16,-1 0 0,1 0 0,21 21 15,-21 1-15,21-1 16,0 0-16,0 0 0,0 0 15,21-21-15,-21 21 0,21 1 16,1-22-16,20 0 0,-21 21 0,21-21 16,-20 0-16,20 0 0,-21 0 15</inkml:trace>
  <inkml:trace contextRef="#ctx0" brushRef="#br0" timeOffset="22289.04">4212 4064 0,'0'-21'0,"0"42"0,0-63 16,0 63 0,0 21-1,0-21-15,-21 22 0,21-1 0,0 0 16,0 1-16,0 20 0,-21-20 16,21 20-16,0-21 0,0 1 0,0 20 15,0-20-15,0-1 0,0 0 16,0 1-16,0-1 0,0 0 0,0 1 15,0-22-15,0 0 0,0 21 0,0-21 16,0 1 0,-21-22-16,-1 0 15,1-22 1,0 1-16,0 0 0</inkml:trace>
  <inkml:trace contextRef="#ctx0" brushRef="#br0" timeOffset="22896.34">3725 4699 0,'0'0'15,"-21"-21"-15,0 21 0,21-21 0,21 0 32,0 21-32,22 0 0,-1 0 0,0 0 15,1 0-15,20-22 0,-21 22 16,22-21-16,-1 21 0,1-21 16,-1 0-16,1 21 0,-1-21 0,1 0 15,-1-1-15,1 1 0,-22 0 16,22 0-16,-22 0 0,-21 0 0,0-22 15,1 22-15,-1 0 0,-21-21 16,0 20-16,0-20 0,0 21 0,0-21 16,-21 20-16,21 1 0,-22-21 15,1 42-15,21-21 0,-21 21 0,21 21 16,0 0 0,0 21-16,0-20 0,0 41 0,0-21 15,0 1-15,0 20 0,0-20 0,0 20 16,0-21-16,0 1 15,0-1-15,0 22 0,0-22 0,0 0 16,0 1-16,0-22 0,0 21 0,-21-21 16,21 22-16,0-22 0,0 0 15,-21-21-15,21 21 0,0-42 32,0 0-32,0 0 15,0-1-15,0 1 0,0-21 0,0 0 16,0 20-16,21-20 0,0 0 15,0-1-15,0 22 0,1-21 0,-1 21 16,21 0-16,-21-1 0,22 1 16,-22 21-16,21 0 0,-21 0 15,0 0-15,1 21 0,-1 1 0,0-1 16,0 0-16,0 0 0,-21 0 16,0 0-16,21 22 0,-21-22 0,0 0 15,0 21-15,0-20 0,0-1 0,0 0 16,-21 0-16,21 21 0,0-20 15,-21-1-15,0 0 0,21 0 16,-21-21-16,21 21 0,-21-21 31,21-21-31</inkml:trace>
  <inkml:trace contextRef="#ctx0" brushRef="#br0" timeOffset="23772.87">7429 4784 0,'0'0'16,"22"0"-16,-1 0 16,0 0-1,-21 21-15,21-42 32,0 21-32,-21-21 0,21-1 0,1 1 15,-22 0-15,21 0 0,-21 0 16,0 0-16,0-22 15,0 22-15,0 0 0,0 0 0,0 0 16,0-22-16,0 22 0,-21 0 16,-1 0-16,1-22 0,0 22 0,0 21 15,0-21-15,0 21 0,-1 0 0,1 0 16,0 0-16,-21 0 16,21 21-16,-22-21 0,22 21 0,-21 1 15,21 20-15,-22-21 0,22 21 16,-21 1-16,21-1 0,21 0 0,0 1 15,0-1-15,0 0 0,0 1 0,21-1 16,0-21-16,0 22 0,0-22 16,22 0-16,-22 0 0,21-21 0,-21 0 15,22 0-15,-22 0 0,21 0 16,-21 0-16,22 0 0,-22-21 0,0 0 16,21 0-16,-21-22 0,1 22 0,-1 0 15,0-21-15,0 20 0,0-20 16,-21 0-16,0 21 0,0-22 15,0 1-15,0 21 0,0-22 0,0 22 16,0 0-16,21 21 16,-21 42-1,0-20-15,0-1 0,22 21 16,-22 0-16,0 1 0,0-22 0,0 21 16,0 1-16,0-1 0,21 0 0,-21-21 15,0 22-15,21-22 0,-21 0 16,0 0-16,21 0 0,0-21 0,0 0 15,1 0-15,-1 0 16,0 0-16,0-21 0,0 21 0,0-21 16,22-21-16,-22 21 0,0-1 15,0-20-15,0 0 0</inkml:trace>
  <inkml:trace contextRef="#ctx0" brushRef="#br0" timeOffset="24256.6">8213 4191 0,'0'0'0,"21"-21"0,-21 0 0,0 0 15,0 42 1,0 21-16,0-21 0,0 22 16,0-1-16,0 0 0,0 1 15,0-1-15,0 0 0,0 1 0,0-1 16,0 0-16,0 1 0,0-1 16,0 21-16,0-20 0,0-1 15,0 0-15,0-20 0,0 20 0,-21-21 16,21 21-16,-22-20 0,22-1 15,0 0-15,0-42 32,0 0-32,0-1 0,0 1 15,0-21-15,0 21 0,0-22 16,0 22-16,22-21 0,-1 0 0,0 20 16,0-20-16,0 21 0,0 0 15,22 0-15,-22-1 0,21 1 16,-21 21-16,22 0 0,-1 0 0,-21 21 15,22 1-15,-22-1 0,0 0 16,0 0-16,0 0 0,0 0 0,-21 1 16,0 20-16,0-21 0,0 0 0,0 22 15,-21-22-15,0 0 0,0 0 16,0 0-16,0 0 0,-22 1 0,22-1 16,0 0-16,0-21 0,0 0 0,-22 21 15,22-21-15,0 0 16,0 0-16,21-21 0,0 0 15,0 0-15,0-1 16,0 1-16,21 0 0,0 0 16,-21 0-16,21 0 0</inkml:trace>
  <inkml:trace contextRef="#ctx0" brushRef="#br0" timeOffset="26352.93">9207 4551 0,'0'0'0,"22"-21"0,-22 0 31,-22 21-31,1 0 0,0 0 0,0 0 0,0 0 16,-22 0-16,22 0 0,-21 21 16,21 0-16,0 0 0,-22-21 15,22 21-15,0 0 0,0 22 0,21-22 16,0 0-16,0 0 0,0 0 15,0 1-15,0-1 0,21 0 0,0-21 16,0 21-16,0 0 0,22 0 0,-22-21 16,0 22-16,0-1 0,22-21 15,-22 21-15,0 0 0,0 0 0,0 0 16,-21 1-16,0-1 16,0 0-16,0 0 0,0 0 15,-21-21-15,0 0 0,0 0 16,0 0-16,-22 0 0,22 0 15,0 0-15,-21 0 0,20 0 16,1 0-16,-21 0 0,21-21 0,0 21 16,-1-21-16,1 0 0,0 21 15,42 0 17,0 21-32,1 0 15,20-21-15,-21 21 0,0-21 16,22 0-16,-1 0 0,-21 0 0,21 0 15,1 0-15,-1 0 0,-21 0 16,22 0-16,-1 0 0,-21-21 0,21 21 16,1-21-16,-22 0 0,0 0 0,21-1 15,-20-20-15,-1 21 0,21-21 16,-21-1-16,0 1 0,-21 0 16,22-1-16,-1-20 0,0 20 0,-21-20 15,0 21-15,0-22 0,21 1 16,-21-1-16,0 22 0,21-22 0,-21 22 15,0 21-15,0-22 0,0 22 0,-21 21 32,21 21-32,-21 22 0,0-1 15,21 0-15,0 1 0,0-1 16,-21 0-16,21 22 0,0-22 16,-22 22-16,22-22 0,0 22 0,0-22 15,0 21-15,0-20 0,0 20 16,0-20-16,0-22 0,0 21 0,0 0 15,0-20-15,22-1 0,-1 0 0,0-21 16,0 21-16,0-21 0,22 0 16,-22 0-16,0 0 0,21-21 0,1 21 15,-22-21-15,21 0 0,0-1 0,-20 1 16,20-21-16,0 21 0,-21-22 16,22 1-16,-22 21 0,0-21 0,0-1 15,-21 22-15,0 0 0,0 0 16,0 0-16,0-1 0,-21 22 15,0 0-15,0 0 0,0 0 16,-1 22-16,1-1 0,21 0 16,0 0-16,0 0 0,0 0 15,0 1-15,0 20 0,0-21 0,21 0 16,1 0-16,-1 1 0,-21-1 0,21 0 16,0 0-16,0 0 0,0 0 15,1-21-15,-1 22 0,0-22 0,0 0 16,21 0-16,-20 0 0,-1 0 0,0 0 15,21 0-15,-21 0 0,22 0 16,-22 0-16,21-22 0,-21 1 16,22 0-16,-22 0 0,21-21 0,-21 20 15,22-20-15,-22 21 0,0-21 16,0-1-16,0 22 0,1-21 0,-22 21 16,0-22-16,0 22 0,0 0 0,0 0 15,0 0-15,0-1 0,-22 22 16,1 0-16,0 0 0,0 0 0,0 0 15,0 0-15,-1 22 0,1-22 0,0 21 16,-21 21-16,21-21 0,-1 0 16,1 22-16,0-1 0,21-21 0,0 22 15,0-1-15,-21-21 0,21 21 0,0-20 16,0-1-16,0 0 16,0 0-16,21 0 0,0-21 15,0 0-15,1 0 0,-1 0 16,0 0-16,0 0 0,0-21 15,0 0-15,1 0 0,-1 0 0,0-1 16,-21-20-16,21 21 0,0-21 0,-21 20 16,0-20-16,0 21 0,21-21 15,-21 20-15,0 1 0,22 21 0,-22-21 16,0 42 0,0 0-16,0 1 0,0-1 15,0 0-15,0 0 0,0 21 0,0-20 16,0 20-16,0 0 0,0-21 15,0 1-15,0 20 0,21-21 16,0 0-16,0 0 0,0 1 16,0-22-16,1 0 0,-1 0 0,0 0 15,0 0-15,0 0 0,0-22 16,1 1-16,-1 0 0,0 0 0,0 0 16,21 0-16,-20-1 0,-22-20 0,21 0 15,0 21-15,0-22 0,0 1 16,0 21-16,1-22 0,-1 22 0,-21 0 15,21 0-15,0 0 0,0 0 0,0 21 32,-21 21-17,0 0-15,0 0 0,0 0 16,0 0 0,0-42 30,0 0-30,0 0-16,0 0 16,0 0-1,-21 21-15,0 0 16,0 0-16,0 0 16,21 21-16,-21 0 15,-1 0-15,1 0 0,21 0 0,0 1 16,-21-1-16,21 21 0,-21-21 0,21 0 15,0 22-15,0-22 0,0 0 16,0 0-16,0 22 0,21-22 0,0 0 16,0 0-16,1 0 0,-1-21 15,0 21-15,0-21 0,0 0 0,0 0 16,22 0-16,-22 0 0,0 0 0,21 0 16,-20-21-16,20 0 0,-21 21 15,0-42-15,0 21 0,22-1 16,-22-20-16,0 21 0,0-21 0,0-1 15,1 1-15,-22-22 0,21 22 0,0 0 16,-21-22-16,21 1 0,-21-1 16,21 1-16,0-1 0,-21 22 0,0-22 15,22 22-15,-1 0 0,-21 21 16,0-1-16,0 1 0,0 42 16,0 22-16,-21-22 15,21 21-15,-22 22 0,1-22 16,21 0-16,0 22 0,-21-22 0,21 22 15,-21-22-15,21 22 0,0-22 0,0 0 16,0 1-16,0-1 16,0 0-16,0 1 0,0-1 0,0-21 15,0 21-15,0-20 0,0-1 0,0 0 16,21 0-16,0-21 0,0 0 16,1 0-16,20 0 0,-21 0 15,0 0-15,0 0 0,22-21 0,-22 0 16,21 0-16,-21-1 0,1 1 15,-1-21-15,0 21 0,0-22 0</inkml:trace>
  <inkml:trace contextRef="#ctx0" brushRef="#br0" timeOffset="26580.81">11853 4339 0,'0'0'0,"43"0"15,-22 0 1,0 0-16,21 0 0,1 0 0,-1 0 16,0 0-16,1 0 0,-1 0 0,0 0 15,1 0-15,-1 0 0,-21 0 16,21 0-16,-20 0 0,-1 0 0,0-21 16,-21 0-1,0 0-15,-21 21 16,0 0-16,-1-21 0</inkml:trace>
  <inkml:trace contextRef="#ctx0" brushRef="#br0" timeOffset="26816.67">9737 4339 0,'0'0'0,"-43"21"15,22-21-15,42 0 16,22 0-16,-1 0 0,0 0 16,22 0-16,-22 0 0,22 0 15,-1-21-15,-21 21 0,22 0 16,-22-21-16,1 21 0,-22 0 0,21-21 16,-21 0-16,0 21 0,1-21 0,-22-1 15</inkml:trace>
  <inkml:trace contextRef="#ctx0" brushRef="#br0" timeOffset="28496.09">14287 4763 0,'0'-22'15,"22"1"1,-1 21-16,0-21 0,-21 0 15,21 21-15,0-21 0,-21 0 0,0-1 16,21 1-16,-21 0 0,0 0 16,0 0-16,0 0 0,0-1 15,-21 1-15,0-21 0,0 21 0,-21 0 16,20-22-16,-20 22 0,21 0 16,-21 0-16,-1 0 0,1 21 0,21 0 15,-22 0-15,22 0 0,-21 0 0,21 21 16,-22 0-16,22 0 0,-21 0 15,21 22-15,0-1 0,-1-21 0,1 21 16,0 1-16,21-1 0,0 0 16,0 1-16,0-1 0,0 0 0,0-20 15,0 20-15,0-21 0,21 21 0,0-20 16,-21-1-16,22-21 0,-1 21 16,0-21-16,0 0 0,21 0 15,-20 0-15,20-21 0,-21 0 0,21-1 16,1-20-16,-1 21 0,0-21 15,1 20-15,-1-20 0,-21 21 0,22-21 16,-22-1-16,0 22 0,0-21 16,-21-1-16,21 1 0,-21 0 0,0 21 15,0-22-15,0 22 0,0 0 16,0 0-16,0 42 16,0 0-16,0 0 0,0 22 15,0-1-15,0-21 0,21 21 16,-21 1-16,22-1 0,-1-21 15,-21 22-15,21-1 0,-21-21 0,21 0 16,0 0-16,0 1 0,-21-1 16,43-21-16,-22 0 0,0 0 0,0 0 15,0 0-15,1 0 0,-1-21 0,21 21 16,-21-22-16,0 1 0,1 0 16,-1 0-16,0 0 0,0 0 0,0-22 15,-21 22-15,0 0 0,0-21 0,0 20 16,0-20-16,0 21 0,0 0 15,0 0-15,0 42 32,-21 0-32,0 0 0,0 21 0,21-20 0,0-1 15,-21 21-15,21-21 0,-22 22 16,22-22-16,0 0 0,0 21 16,0-21-16,0 1 0,0-1 15,0 0-15,22-21 16,-1 0-1,0-21-15,0 0 0,0-1 0,0 22 16,1-21-16,-1 0 0,0 0 16,0-21-16,0 20 0,0 1 0,1 0 15,-1 0-15,0-21 0,0 42 16,0-22-16,0 22 0,1 0 16,-22 22-1,0-1-15,0 0 0,0 0 0,0 0 16,21 22-16,-21-22 0,0 0 15,21 21-15,-21-21 0,21 1 0,0-1 16,0 0-16,1 0 0,-1 0 0,0 0 16,21-21-16,-21 0 0,22 0 15,-1 0-15,0 0 0,-20 0 0,20 0 16,0 0-16,1-21 0,-1 0 16,-21 0-16,21 0 0,1 0 0,-22-1 15,0 1-15,0-21 0,0 21 16,1 0-16,-22-22 0,0 22 15,0-21-15,0 21 0,0-22 0,0 22 16,-22 0-16,1 21 0,0 0 0,0 0 16,0 0-16,0 0 0,-1 0 15,-20 0-15,21 21 0,0 21 0,0-20 16,-1-1-16,1 21 0,0-21 0,21 22 16,0-1-16,-21-21 0,21 21 15,0-20-15,0 20 0,0-21 0,0 0 16,0 0-16,21 1 0,0-22 15,0 0-15,1 0 0,-1 0 16,21 0-16,-21 0 0,0-22 16,1 1-16,20 0 0,-21 0 15,0 0-15,0 0 0,1-1 0,-1-20 16,0 0-16,0 21 0,0-22 0,0 1 16,1-22-16,-22 22 0,21-21 15,0 20-15,-21-20 0,21-1 0,-21 1 16,0-1-16,0 22 0,0 0 0,0-1 15,0 1-15,0 21 0,0 0 16,-21 21-16,21 21 16,0 21-16,-21-21 0,21 43 15,0-22-15,0 22 0,0-1 0,0-21 16,0 22-16,0-1 0,0 1 16,0-22-16,0 1 0,0 20 15,0-21-15,21 1 0,-21-22 0,0 21 16,0-21-16,21 22 0,-21-22 0,21 0 15,0-21 1,1 0-16,-1 0 0,0 0 0,0 0 16</inkml:trace>
  <inkml:trace contextRef="#ctx0" brushRef="#br0" timeOffset="31360.36">18203 4784 0,'0'0'0,"-21"0"15,21 21 1,0-42 15,0 0-31,0-1 0,0 1 16,0 0-16,0 0 15,0-21-15,0 20 0,21 1 0,0-21 16,1 21-16,-22-22 0,21 1 0,0-21 16,0 20-16,0-20 0,0 20 15,1-20-15,-1-1 0,21 22 0,-21 0 16,22-1-16,-22 22 16,21 0-16,-21 0 0,22 21 0,-22 0 15,0 0-15,0 21 0,-21 0 0,0 22 16,0-22-16,0 21 0,0-21 15,0 22-15,0-1 0,0-21 0,0 0 16,0 22-16,0-22 0,0 0 16,0 0-16,0-42 31,0 0-31,0 0 16,0-1-16,21 1 0,-21 0 15,0-21-15,0 21 16,0-1-16,0-20 0,0 21 0,0-21 15,0 20-15,-21-20 0,21 21 16,-21 0-16,0 21 0,0-21 0,-1 21 16,1 0-16,0 21 0,0 0 15,0 0-15,0 21 0,-1 1 16,1 20-16,0-20 0,0 20 0,0 1 16,0-22-16,-1 21 0,22-20 15,0 20-15,0-20 0,0-1 0,0 0 16,22 1-16,-1-22 0,0 21 0,0-21 15,21 0-15,-20 1 0,20-22 16,0 21-16,-21-21 0,22 0 16,-1 0-16,0 0 0,1-21 15,-1 21-15,0-22 0,1 1 0,-1 0 16,0-21-16,1 21 0,-1-22 0,0 22 16,-20-21-16,20-1 0,-21 1 15,0 0-15,0-1 0,1 1 0,-22 0 16,0 21-16,0-1 0,0 1 15,0 0-15,0 42 16,-22 0-16,1 1 0,0-1 0,21 21 16,0 0-16,-21-20 0,0 20 15,21 0-15,0-21 0,0 22 0,0-22 16,0 21-16,0-21 0,0 1 16,21-1-16,0 0 0,0 0 15,0 0-15,1 0 0,-1-21 0,21 0 16,-21 0-16,22 0 0,-22 0 15,21 0-15,-21 0 0,22-21 0,-1 21 16,-21-21-16,21 0 0,1 0 0,-22 0 16,0-1-16,0 1 0,0-21 15,-21 0-15,0 20 0,0-20 0,0 0 16,0-22-16,0 22 0,0 0 16,-21-1-16,0 1 0,-21 0 0,21 20 15,-1 1-15,-20 0 0,0 21 0,-1 0 16,22 0-16,-21 21 15,0 0-15,-1 1 0,1 20 0,21-21 16,0 21-16,-1 1 0,1-1 16,21 0-16,0-20 0,0 20 0,0 0 15,21-21-15,1 22 0,-1-22 0,0 0 16,21 0-16,1 0 0,-22-21 16,21 22-16,0-22 0,1 0 0,-1 0 15,0 0-15,1 0 0,-1 0 0,22 0 16,-22-22-16,-21 1 0,21 21 15,1-21-15,-22 0 0,0 0 0,0-22 16,0 22-16,1 0 0,-22-21 16,0 21-16,0-22 0,0 22 15,0 0-15,0 42 32,0 0-32,0 0 0,0 22 0,0-22 15,-22 0-15,22 21 0,-21-20 0,21-1 16,0 0-16,0 0 0,0 0 15,0 0-15,0 1 0,0-1 16,21-42 15,1-1-31,-1 1 16,0 0-16,-21 0 16,21-21-16,0 20 0,0-20 0,1 21 15,-1-21-15,-21 20 0,21 1 0,0-21 16,0 42-16,-21-21 0,21 21 15,-21 21 1,22 0-16,-22 0 0,21 0 0,-21 22 16,0-22-16,0 0 0,0 21 15,21-20-15,-21-1 0,21 0 0,0 0 16,0 0-16,1 0 0,-22 1 16,21-22-16,0 21 0,0-21 15,0 0-15,0 0 0,1 0 0,-1 0 16,0 0-16,0 0 0,0 0 15,0-21-15,1-1 0,-1 22 16,0-21-16,0 0 0,0 0 0,-21 0 16,21-22-16,1 22 0,-1-21 15,0 21-15,0-22 0,-21 22 0,21-21 16,0 21-16,-21 0 0,22 21 16,-1 0-16,-21 21 15,0 0 1,0 0-16,0 0 15,0 0-15,21 1 16,0-22 0,-21-22 15,0 1-31,0 0 0,0 0 16,0 0-16,0 0 15,0-1-15,-21 22 0,0 0 16,21-21-16,-21 21 0,-1 0 15,1 0-15,0 0 0,0 21 0,0 1 16,0-1-16,-1 0 0,22 0 0,-21 21 16,0-20-16,21 20 0,-21-21 15,21 0-15,0 22 0,0-22 0,0 0 16,0 0-16,0 0 0,0 0 16,21 1-16,0-1 0,0 0 15,1-21-15,-1 0 0,0 21 0,0-21 16,0 0-16,0 0 0,1 0 0,-1 0 15,21 0-15,-21 0 0,0-21 16,1 21-16,-1-21 0,0 0 0,0-1 16,0 1-16,0 0 0,1-21 15,-22 21-15,21-1 0,0 1 0,0-21 16,-21 21-16,21 0 0,-21-1 16,21 22-16,-21 22 15,0-1-15,0 0 16,0 0-16,0 0 15,0 0-15,0 1 0,0-1 16,22 0-16,-22 0 0,21 0 16,0-21-16,0 0 0,0 21 15,0-21-15,1 0 16,-1 0-16,0 0 0,0 0 0,0-21 16,0 21-16,1-21 0,-1 0 0,0 0 15,0 21-15,0-21 0,-21-22 16,21 22-16,-21 0 0,22 0 15,-22 0-15,0-1 0,0 1 0,0 42 47,0 1-47,0-1 0,0 0 16,0 0-16,-22 0 0,22 0 0,0 1 16,0-1-16,0 0 0,0 0 15,0 0-15,22-21 0,-1 21 16,0-21-16,0 0 0,0 0 15,0 0-15,1 0 0,20 0 16,-21 0-16,0 0 0,0 0 0,22 0 16,-22-21-16,0 0 0,0 0 0,0 0 15,1-22-15,-1 22 0,0-21 16,0 0-16,-21-22 0,21 22 16,0-22-16,1 1 0,-22-22 15,21 22-15,-21 20 0,21-20 0,-21-1 16,0 22-16,21 0 0,-21 20 0,0-20 15,0 21-15,0 0 0,-21 21 16,0 21 0,0 21-16,-1-21 0,1 22 15,0-1-15,21 0 0,0 1 0,-21 20 16,21 1-16,0-22 0,0 22 16,0-22-16,0 21 0,0-20 0,0-1 15,0 0-15,0 1 0,0-22 0,0 21 16,0-21-16,21 1 15,-21-1-15,0 0 0,21-21 16,0 0-16,1 0 0,-1 0 16,0 0-16,0-21 15,0 21-15,0-21 0,-21-1 0,22 1 16,-1 0-16,0 0 0,-21-21 16,0 20-16,0 1 0,21-21 0,-21 21 15,0 0-15,0-1 0,-21 22 16,0 22-1,0-22-15,21 21 0,0 0 0,-22 0 16,22 0-16,0 22 0,0-22 16,0 0-16,0 0 0,0 0 15,22 0-15,-22 1 0,21-22 16,0 21-16,0-21 0,0 0 16,0 0-16,1 0 0,-1 0 15,0 0-15,0 0 0,0 0 0,0-21 16,1 21-16,-1-22 0,0 1 15,-21 0-15,0 0 0,21-21 0,-21 20 16,0-20-16</inkml:trace>
  <inkml:trace contextRef="#ctx0" brushRef="#br0" timeOffset="31548.25">22034 4128 0,'0'0'0,"0"21"16,-21-21-16,21 21 0,-21-21 0,21 21 15,21-21 1,0 0-16,1 0 16,-1 0-16,0 0 0,0 0 0,21 0 15,-20 0-15,-1 0 0,21-21 16,-21 21-16,22-21 0,-22 21 0,0-21 16,0-1-16</inkml:trace>
  <inkml:trace contextRef="#ctx0" brushRef="#br0" timeOffset="32500.47">22881 4170 0,'0'0'16,"-21"0"-16,21-21 0,-21 21 0,0-21 31,21 42-31,-22 0 0,22 0 16,-21 21-16,21-20 0,0 20 15,0-21-15,0 21 0,0-20 0,0 20 16,0-21-16,0 0 0,0 0 0,0 1 16,0-1-16,0 0 0,0 0 15,0 0-15,0-42 31,0 0-15,21 0-16,1 0 0,-22-1 16,21-20-16,0 21 0,0-21 15,0-1-15,0 1 0,1 0 0,-1 20 16,0-20-16,0 21 0,-21 0 16,21 0-16,0-1 0,1 44 31,-22-1-31,0 0 0,0 21 15,0-21-15,21 22 0,-21-22 0,0 21 16,0-21-16,0 22 0,21-22 16,-21 0-16,21 0 0,0 0 0,-21 1 15,21-1-15,1 0 0,-1-21 16,0 0-16,0 0 16,0 0-16,0-21 15,1 21-15,-22-21 0,0-1 16,21 1-16,0 0 0,-21 0 15,21-21-15,-21-1 0,0 22 0,21-21 16,0 21-16,-21-22 0,0 22 16,0 0-16,0 0 0,22 0 0,-22 42 31,0 0-31,0 0 0,0 0 16,-22 0-16,22 22 0,0-22 0,0 21 15,0-21-15,0 1 0,0 20 16,0-21-16,0 0 0,0 0 0,0 1 15,22-1-15,-1-21 16,0 21-16,0-21 0,0 0 16,0 0-16,1 0 0,-1 0 15,0 0-15,0-21 0,21 21 0,-20-21 16,-1-1-16,0 1 0,0 0 16,0 0-16,-21-21 0,21-1 0,-21 22 15,22-21-15,-22-1 0,0 1 16,0 21-16,0 0 0,0 0 0,0-1 15,0 1-15,-22 21 0,1 0 16,0 21-16,21 1 0,-21-1 0,0 0 16,0 0-16,-1 21 0,22-20 0,0 20 15,0-21-15,0 0 0,0 22 16,0-22-16,0 0 0,0 0 0,22 0 16,-22 0-16,21 1 0,0-1 15,0-21-15,21 21 0,-20-21 16,-1 0-16,21 0 0,-21 0 0,0 0 15,1 0-15,-1 0 0,21-21 16,-21 0-16,0-1 0,1 1 0,-1-21 16,0 21-16</inkml:trace>
  <inkml:trace contextRef="#ctx0" brushRef="#br0" timeOffset="32773.64">24342 3704 0,'0'0'0,"0"-42"16,0 0-1,0 63 1,-22 0-16,22 0 0,0 0 16,-21 22-16,21-1 0,-21 0 15,21 1-15,0-1 0,0 21 0,0-20 16,0 20-16,0-20 0,0 20 16,0-21-16,0 1 0,0-1 0,0 0 15,0 1-15,0-22 0,0 0 0,0 21 16,0-20-16,0-1 15,21-21 1,-21-21 0,21-1-1,-21 1-15,22 0 0,-1 0 0</inkml:trace>
  <inkml:trace contextRef="#ctx0" brushRef="#br0" timeOffset="33548.19">24638 3747 0,'0'0'0,"0"-22"0,0 1 0,0 0 0,0 0 16,0 42 15,-21 21-31,21-20 0,-21-1 0,21 21 16,-22 0-16,22 1 0,0-1 16,0 0-16,-21 22 0,21-22 15,-21 22-15,21-22 0,0 0 16,0 1-16,0-1 0,-21-21 0,21 22 15,0-22-15,0 0 0,0 0 0,0 0 16,-21-21-16,21-21 31,0 0-15,21 0-16,0 0 0,0-1 16,-21 1-16,21 0 0,1-21 15,-1 21-15,-21-1 0,21 1 16,-21 0-16,21 21 0,-21-21 0,0 42 31,0 0-31,0 0 0,0 1 16,0-1-16,0 0 0,0 0 0,0 0 15,0 22-15,0-22 0,0 0 0,0 0 16,0 0-16,0 0 16,0 1-16,21-22 0,0 0 15,-21 21-15,22-21 16,-1 0-16,0 0 0,0-21 15,-21-1-15,21 22 0,0-21 0,-21 0 16,22 0-16,-1-21 16,-21 20-16,0 1 0,21 0 0,0 0 15,-21 0-15,0 0 16,-21 42 0,21 0-1,0 0-15,-21-21 0,21 21 16,0 0-16,0 1 0,0-1 0,0 0 15,0 0-15,0 0 16,21-21-16,-21 21 0,21-21 16,0 0-16,0 0 0,1 0 15,-1 0 1,0-21-16,-21 0 16,0 0-16,21 21 0,-21-21 0,0 0 15,0-22-15,0 22 0,0 0 16,0 0-16,0 0 0,0-1 15,-21 1-15,0 21 16,0 0-16,-1 0 0,1 0 16,0 21-16,0-21 15,21 22-15,0-1 16,21-21 0,0 0-16</inkml:trace>
  <inkml:trace contextRef="#ctx0" brushRef="#br0" timeOffset="34100.91">25336 4255 0,'0'0'0,"0"-22"0,0 1 16,0 0-16,-21 0 0,21 0 16,-21 21-16,0 0 15,0 0-15,0 0 0,-1 0 0,1 0 16,0 21-16,0 21 0,0-21 15,21 1-15,0-1 0,0 21 16,-21-21-16,21 0 0,0 22 16,0-22-16,0 0 0,0 0 0,21-21 15,-21 21-15,0 1 0,21-22 16,0 0-16,0 0 16,0 0-16,1 0 0,-1 0 15,-21-22-15,21 1 0,0 0 16,-21 0-16,0 0 0,21 0 15,0-22-15,-21 1 0,0 21 0,22-22 16,-1-20-16,-21 21 0,21-1 0,-21 1 16,0 0-16,21 20 0,-21-20 15,21 21-15,-21 0 0,0 0 0,0-1 16,0 1 0,0 42-1,-21 1-15,0-1 16,0 21-16,0-21 0,21 22 15,-22-1-15,22 0 0,-21 1 0,21-1 16,0 0-16,-21 1 0,21-1 16,0 0-16,0 1 0,0-22 0,0 21 15,0 0-15,0-20 0,0-1 0,0 0 16,21 0-16,-21 0 0,21 0 16,1-21-16,-1 0 0,0 0 15,0 0-15,0 0 16,0-21-16,1 21 15,-1-21-15,-21 0 0,21 0 0</inkml:trace>
  <inkml:trace contextRef="#ctx0" brushRef="#br0" timeOffset="34405.04">24003 4001 0,'0'0'0,"-21"0"0,21-22 0,21 22 16,0 0 0,21 0-16,-20 0 0,20 0 0,0 0 15,1 0-15,-1 0 0,0 0 16,1 0-16,-1 0 0,0 0 0,1 0 15,-1 0-15,-21 0 0,0 0 16,22 0-16,-22 0 0,0 0 16,-21-21-1</inkml:trace>
  <inkml:trace contextRef="#ctx0" brushRef="#br1" timeOffset="43192.36">3831 6202 0,'0'-21'16,"21"21"-16,-21-21 16,21 21-16,-21-22 0,0 1 15,22 21-15,-22-21 16,0 0-16,0 0 15,0 0 1,0-1-16,-22 22 31,1 0-31,0 0 16,0 0-16,0 22 0,0-22 16,-1 21-16,1 0 0,0 0 0,0 0 15,-21 0-15,20 1 0,1-1 16,0 0-16,21 21 0,0 1 0,-21-22 15,21 21-15,0 0 0,0 1 16,0-1-16,0 0 0,0-20 0,0 20 16,21-21-16,-21 21 0,21-20 15,0-1-15,22 0 0,-22-21 0,21 21 16,-21-21-16,1 0 0,20 0 16,-21 0-16,21 0 0,-20 0 15,20 0-15,-21-21 0,21 0 0,-20 0 16,-1-1-16,21 1 0,-21-21 15,0 0-15,1 20 0,-1-20 0,21-21 16,-21 20-16,0 1 0,-21 0 0,22-1 16,-1-20-16,0 20 0,-21 1 15,0 0-15,0-1 0,0 1 0,0 0 16,0-1-16,0 22 0,0 0 16,0 0-16,0 0 0,0 0 0,0 42 31,0 0-16,-21 0-15,21 0 0,-21 22 16,21-1-16,0 0 0,-22 1 0,22-1 16,0-21-16,0 21 0,0 1 0,0-1 15,0 0-15,0 1 0,0-1 16,0-21-16,0 22 0,0-22 0,22 21 16,-1-21-16,0 0 0,-21 1 15,21-22-15,0 21 0,0-21 16,1 0-16,-1 0 0,0 0 15,0 0-15,0-21 0,0-1 16,1 22-16,-1-21 0,0-21 16,0 21-16,0 0 0,22-22 15,-22 22-15,0-21 0,0 21 0,21-22 16,-20 22-16,20-21 0,-21 21 16,21-1-16,-20 1 0,20 0 0,-21 21 15,21 0-15,-20 0 0,-1 0 16,0 0-16,-21 21 0,21 0 15,-21 1-15,21-1 0,-21 0 16,0 0-16,0 0 0,0 0 16,0 1-16,0-1 0,0 0 15,0 0-15,0-42 63,0 0-63,0 0 0,0-1 15,0 1-15,0 0 0,0 0 16,0 0-16,-21 0 0,21-1 16,-21 1-16,21 0 0,-21 21 15,0-21-15,-1 21 0,1 0 16,0 0-16,0 0 0,0 0 0,0 0 16,-1 21-16,1-21 0,0 21 15,0 0-15,21 1 0,-21-1 16,0 0-16,-1 21 0,1-21 15,0 22-15,0-22 0,21 21 0,0 1 16,0-22-16,0 21 0,0-21 0,0 22 16,0-22-16,0 0 0,0 0 15,0 0-15,21 0 0,0-21 16,0 0-16,1 0 0,20 0 16,-21 0-16,0 0 0,0 0 0,22 0 15,-22-21-15,0 0 0,21 0 0,-20 0 16,-1 0-16,0-1 0,0 1 15,0-21-15,0 21 0,1-22 0,-1 1 16,-21 21-16,21-21 16,-21 20-16,21-20 0,-21 21 0,0 0 0,0 0 15,0-1-15,0 1 16,0 42 15,0 1-31,-21 20 16,21-21-16,0 0 0,0 0 0,0 22 15,0-22-15,0 0 0,0 21 16,0-20-16,0-1 0,0 21 0,0-21 16,0 0-16,0 1 0,0-1 0,0 0 15,0 0 1,21-21-16,0 0 0,0 0 0,1 0 16,20 0-16,-21 0 15,0 0-15,22-21 0,-22 0 0,21 0 16,-21-1-16,22 1 0,-1-21 0,-21 21 15,21-22-15,1 22 0,-22-21 16,21 0-16,-21 20 0,1-20 0,-22 21 16,0-21-16,21 20 0,-21 1 15,0 0-15,-21 21 16,-1 0-16,1 21 0,0 0 16,0-21-16,21 22 15,0-1-15,-21 0 0,21 0 0,0 0 0,0 22 16,0-22-16,0 0 0,0 0 15,0 0-15,21 0 0,0 1 16,-21-1-16,21 0 0,0 0 0,1 0 16,-22 0-16,21 1 0,0-22 15,-21 21-15,21-21 0,-21 21 16,-21-42 15,0 21-31,0-21 16,21-1-16,-22 1 0,1 21 15,21-21-15,-21 0 0,0 0 0,21 0 16,0-1-16,-21 22 0,0-21 16,-1 21-1,22 21-15,0 1 16,0-1-16,0 0 16,0 0-16,0 0 0,0 0 0,22 1 15,-1-1-15,0 0 0,0-21 16,-21 21-16,21 0 0,0-21 0,22 0 15,-22 0-15,0 0 0,21 0 0,-20 0 16,20 0-16,0 0 0,1 0 16,-1-21-16,0 21 0,1-21 0,-1 0 15,0 0-15,-21-1 0,22-20 16,-1 21-16,0-21 0,1 20 0,-22-20 16,21 21-16,-21-21 0,1 20 15,-22-20-15,0 21 0,0 0 16,0 0-16,0-1 0,0 1 0,0 0 15,-22 21-15,1 0 0,0 0 0,0 0 16,0 0-16,0 21 16,21 0-16,-22-21 0,22 22 0,0-1 15,0 0-15,0 21 0,0-21 16,0 1-16,22-1 0,-1 0 0,0 21 16,0-21-16,-21 1 0,21-1 15,-21 0-15,21 0 0,-21 0 16,22 0-16,-22 1 0,0-1 0,0 0 15,0 0 1,-22-21-16,1 0 16,0 0-16,0 0 0,0 0 15,0 0 1,-1 0-16,22-21 0,-21 0 16,21 0-16,0-1 15</inkml:trace>
  <inkml:trace contextRef="#ctx0" brushRef="#br1" timeOffset="44027.98">8191 5821 0,'0'0'0,"22"-21"0,-22-22 31,0 65-15,0-1-16,0 0 0,-22 0 16,22 21-16,-21-20 0,21 20 15,0 0-15,-21 1 0,21-1 0,-21-21 16,21 21-16,0 1 0,-21-1 0,0 0 16,21-20-16,-22 20 0,22 0 15,0 1-15,0-22 0,-21 21 0,21-21 16,0 0-16,0 1 0,0-1 15,-21-21-15,21 21 0,0-42 32,0 0-32,0-1 15,0 1-15,0 0 0,0-21 0,0 21 16,21-22-16,-21 1 0,21 0 0,-21-1 16,22 1-16,-1 0 0,0-1 15,0-20-15,0 20 0,0-20 0,1 21 16,-1-22-16,21 22 0,-21-1 15,0 22-15,1-21 0,-1 21 0,0 0 16,0 21-16,0 0 0,22 0 16,-22 21-16,0 0 0,0 0 0,0 21 15,0-20-15,1 20 0,-22 0 0,0 1 16,21 20-16,-21-21 16,0 1-16,0-1 0,0 0 0,0 1 15,0-1-15,0-21 0,0 22 0,0-1 16,-21 0-16,21-21 0,0 1 15,0 20-15,-22-42 0,22 21 0,0 0 16,-21-21-16,21-21 31,-21 0-31,21 0 16</inkml:trace>
  <inkml:trace contextRef="#ctx0" brushRef="#br1" timeOffset="44248.82">8043 6223 0,'0'0'0,"21"0"31,1 0-31,20 0 0,-21 0 16,0 0-16,22 0 0,-1 0 0,-21 0 16,21-21-16,1 21 0,-22 0 15,21 0-15,-21 0 0,22 0 0,-22-21 16,21 21-16,-21-21 0,1 21 15,-1 0-15,0 0 0,0-22 0,0 22 16,0-21-16,1 0 0,-1 21 0,21-21 16</inkml:trace>
  <inkml:trace contextRef="#ctx0" brushRef="#br1" timeOffset="45085.32">10372 5525 0,'0'0'0,"0"-22"0,0-41 31,-22 63-31,1-21 15,0 21-15,0 0 0,0 0 0,-22 0 16,22 0-16,-21 0 0,0 0 0,20 0 16,-20 0-16,0 21 0,21-21 15,-22 21-15,1 0 0,21-21 0,-22 21 16,22 1-16,0-22 0,0 21 16,21 0-16,0 0 15,42-21 1,-21 0-16,1 0 15,20 0-15,0 21 0,1-21 16,-1 0-16,-21 21 0,21 1 16,1-22-16,-22 21 0,21 0 0,-21-21 15,1 21-15,-1 0 0,0 0 0,-21 1 16,0-1-16,0 0 0,0 0 16,0 21-16,-21-20 0,0-1 0,-1 0 15,-20 0-15,21 0 0,-21 0 16,-1 1-16,1-1 0,21 0 0,-22-21 15,22 21-15,-21 0 0,21-21 16,0 0-16,42 0 31,0-21-15,0 21-16,0-21 16,0 0-16,1 21 0,-1 0 0,0 0 15,0 0-15,0 0 0,0 0 16,1 0-16,-1 0 15,-21 21-15,0 0 0,0 0 0,0 0 16,0 1-16,-21 20 16,-1-21-16,22 0 0,-21 0 0,0 1 15,0 20-15,21-21 0,0 0 0,0 0 16,0 22-16,0-22 0,0 0 16,0 0-16,0 0 0,0 1 15,21-22-15,0 0 16,0 0-16,1 0 0,-1 0 15,0 0-15,0 0 0,0 0 16,0 0-16,1 0 0,-1 0 16,0 0-1,0 21 48</inkml:trace>
  <inkml:trace contextRef="#ctx0" brushRef="#br1" timeOffset="46644.52">10922 16828 0,'0'0'0,"-21"-22"0,0 22 0,-1-21 0,-20 0 16,21 0-16,0 21 0,21-21 0,-21 0 15,-1-1-15,22 1 0,0 0 16,0 0-16,0 0 0,0 0 16,0-1-16,22 1 0,-1 21 15,0 0-15,0-21 0,0 21 0,0 0 16,22 0-16,-22 0 0,0 0 0,0 0 15,0 0-15,1 21 0,-1 0 16,0 1-16,-21 20 0,0-21 16,0 0-16,0 0 15,0 22-15,-21-22 0,0 21 0,-1-21 16,-20 22-16,21-1 0,-21-21 0,-1 22 16,22-1-16,-21-21 0,21 21 15,-1-20-15,1 20 0,21-21 16,0 0-16,0 0 0,0 1 0,0-1 15,21-21-15,1 0 0,-1 0 16,0 0-16,0 0 0,21 0 16,-20 0-16,20 0 0,-21-21 0,21-1 15,-20 22-15,20-21 0,-21 21 16,0-21-16,0 21 0,1 0 0,-22-21 16,0 42 15,0 0-31,-22-21 15,22 21-15,-21 1 0,21-1 0,-21 0 16,21 0-16,0 21 16,0-20-16,0-1 0,0 0 0,0 0 15,0 0-15,0 22 0,0-22 16,0 21-16,0-21 0,21 0 0,-21 22 16,0-22-16,0 0 0,0 21 0,0-20 15,0-1-15,0 21 0,-21-21 16,0 0-16,0 1 0,0-1 0,-22 0 15,22 0-15,-21 0 16,21 0-16,-22-21 0,22 0 0,-21 0 16,21 0-16,-22 0 0,22 0 0,0-21 15,0 21-15</inkml:trace>
  <inkml:trace contextRef="#ctx0" brushRef="#br1" timeOffset="47892.42">5207 7662 0,'0'-21'16,"0"0"0,0 0-1,0 42 16,0 0-31,0 0 16,0 1-16,0 20 0,0-21 0,0 43 16,0-22-16,21 0 0,-21 22 15,0-1-15,0 1 0,0-1 16,0-20-16,0 20 0,0-21 0,0 22 16,0-22-16,0 1 0,0-1 0,0 0 15,0-21-15,-21 22 0,21-22 16,0 0-16,0 21 0,0-20 15,0-1-15,0-42 32,0-1-32,0 1 15,0-21-15</inkml:trace>
  <inkml:trace contextRef="#ctx0" brushRef="#br1" timeOffset="48281.18">5143 7768 0,'0'0'15,"0"-63"1,0 42-16,0-1 16,0 1-16,0 0 0,22 0 15,-1 0-15,0 21 0,0-21 16,21 21-16,1 0 15,-1 0-15,0 0 0,1 0 0,20 21 16,-20-21-16,-1 21 0,-21 0 0,21 0 16,-20 22-16,-22-22 0,0 0 15,0 21-15,0-21 0,0 22 0,-22-22 16,-20 21-16,21-21 0,-21 22 0,-1-22 16,22 0-16,-21 21 0,21-20 15,-22-22-15,22 21 0,0 0 0,0-21 16,21-21 15,0 0-31,21-1 16,-21 1-16,21 0 0,21 21 0,-20-21 15,-1 0-15,0 0 0,21-22 16,-21 22-16</inkml:trace>
  <inkml:trace contextRef="#ctx0" brushRef="#br1" timeOffset="48756.34">5990 7535 0,'0'22'31,"0"-1"-15,0 0-16,0 0 0,-21 0 16,21 0-16,0 22 0,-21-22 0,21 0 15,0 21-15,0-20 0,0 20 0,0-21 16,-21 21-16,21-20 0,0-1 15,0 0-15,0 0 0,0 0 0,0 0 16,21 1-16,0-22 0,0 0 16,0 0-16,0 0 0,1-22 15,-1 1-15,21 21 0,-21-21 0,0 0 16,1-21-16,-1 20 0,0 1 16,0-21-16,0 21 0,0 0 0,-21-22 15,0 22-15,22-21 0,-22 21 0,0-1 16,0 1-16,21 0 15,-21 0-15,0 42 32,0 0-32,0 0 15,0 1-15,0-1 0,0 0 0,0 0 16,0 0-16,0 22 0,0-22 0,0 0 16,0 0-16,0 21 0,0-20 15,0-1-15,0 0 0,0 0 16,0 0-16,21-21 0,0 0 31,0 0-31,0 0 0,1 0 0,-22-21 0,21 0 16,0 0-16,0 0 0</inkml:trace>
  <inkml:trace contextRef="#ctx0" brushRef="#br1" timeOffset="49280.36">6773 7324 0,'0'0'15,"0"-21"-15,0-1 0,0 44 32,0-1-32,0 0 0,0 21 15,0-21-15,0 22 0,0-1 16,0 0-16,0 1 0,0-1 16,0 0-16,-21 1 0,21-1 0,-21 0 15,21-20-15,-21 20 0,21-21 0,0 21 16,0-20-16,-21-1 0,21 0 15,0 0-15,-22-21 0,22-21 32,0 0-17,0 0-15,0-1 0,22 1 0,-1-21 16,-21 21-16,21 0 0,-21-1 0,21 1 16,0 0-16,0 0 0,1 0 15,20 0-15,-21-1 0,0 22 0,0 0 16,22 0-16,-22 0 0,0 0 15,0 0-15,22 0 0,-22 0 16,0 0-16,0 22 0,0-1 0,0 0 16,-21 0-16,0 0 0,0 0 15,0 1-15,0-1 0,-21 0 16,21 0-16,-42 21 0,21-20 0,0-22 16,-1 21-16,1 0 0,0 0 0,0-21 15,0 0-15,0 21 0,-1-21 0,1 0 16,0 0-16,0 0 0,0 0 15,0 0-15,-1 0 16,22-21-16,0 0 16,0 0-1,22 0-15,-1 21 0,0-22 16,0 1-16</inkml:trace>
  <inkml:trace contextRef="#ctx0" brushRef="#br1" timeOffset="50204.84">7514 7176 0,'0'21'15,"0"-42"-15,-21 84 0,21-21 0,-21 1 16,21-1-16,-21 22 0,21-22 0,0 0 15,0 22-15,-22-22 0,22 0 0,-21 1 16,21-1-16,0 0 0,0-20 16,0-1-16,0 21 0,0-21 0,0 0 15,21 1-15,1-22 0,-1 0 0,0 21 16,0-21-16,0 0 0,0 0 16,1-21-16,-1 21 0,21-22 0,-21 1 15,0 0-15,1 0 0,-1 0 16,0 0-16,0-1 0,-21 1 15,0-21-15,21 21 0,-21 0 0,0-22 16,0 22-16,0 0 0,21 0 0,-21 0 16,0 42 15,0 0-31,0 0 0,0 0 0,0 0 16,0 1-16,0-1 0,0 0 15,0 0-15,22 0 0,-22 0 0,21 1 16,-21-1-16,0 0 0,21-21 0,-21 21 15,21 0-15,0-21 0,0 0 16,1 0-16,-1 0 16,0 0-16,0 0 0,0 0 15,0-21-15,1 21 0,-1-21 0,0 0 16,-21 0-16,21-1 0,21 1 16,-20 0-16,-1 0 0,0-21 0,0 20 15,0 1-15,0-21 0,1 21 0,-1 0 16,0-1-16,0 1 0,0 0 15,0 21-15,1 0 0,-1 0 16,0 0-16,-21 21 16,0 0-1,21 1-15,-21-1 16,21-21-16,-21-21 62,0-1-46,0 1-16,0 0 16,-21 0-16,0 21 15,0 0-15,0 0 16,-64 106 15,64-85-31,0 21 0,-1-21 16,22 1-16,0 20 0,-21-21 0,21 0 15,0 22-15,0-22 0,0 0 0,0 0 16,0 0-16,0 0 0,0 1 16,21-22-16,1 21 0,-1-21 0,0 0 15,0 0-15,0 0 0,0 0 0,1 0 16,-1 0-16,0 0 0,0 0 16,0-21-16,0-1 0,1 22 0,-1-21 15,0 0-15,-21 0 0,0 0 0,21-22 16,-21 22-16</inkml:trace>
  <inkml:trace contextRef="#ctx0" brushRef="#br1" timeOffset="50400.73">8234 7303 0,'0'0'0,"-21"0"0,-1 0 0,1 0 16,0 0-16,21 21 31,0 0-15,21-21-1,0 0 1</inkml:trace>
  <inkml:trace contextRef="#ctx0" brushRef="#br1" timeOffset="50953.46">10393 7324 0,'0'-21'0,"63"63"31,-42-21-31,-21 0 16,22 22-16,-1-22 0,-21 21 0,0 0 15,0-20-15,21 20 0,-21 0 16,0 1-16,0-22 0,0 21 0,0-21 16,0 22-16,0-22 0,0 0 0,0 0 15,0 0-15,0 0 0,0 1 16,21-22 0,-21-22-1,21 1-15,0 0 16,1 21-16</inkml:trace>
  <inkml:trace contextRef="#ctx0" brushRef="#br1" timeOffset="51196.35">10964 7239 0,'-84'127'31,"41"-106"-31,22 22 15,0-1-15,0 0 0,-22 22 16,22-22-16,21 0 0,-21-20 0,0 20 16,21-21-16,-21 0 0,21 0 0,-21 1 15,21-1-15,0 0 0,0 0 16,21-21 0,0 0-16,0 0 0,0-21 15,0 21-15,1-21 0</inkml:trace>
  <inkml:trace contextRef="#ctx0" brushRef="#br1" timeOffset="51620.34">11303 7345 0,'0'21'31,"0"0"-31,-21 0 0,0 1 16,-1-1-16,22 0 0,0 0 0,-21 21 15,0-20-15,21-1 0,-21 0 16,21 21-16,-21-21 0,21 1 0,0-1 16,0 21-16,0-21 0,0 0 0,0 1 15,0-1-15,21 0 16,0 0-16,0-21 0,0 0 0,22 0 16,-22 0-16,0 0 0,21 0 15,-20 0-15,20 0 0,-21-21 0,21 0 16,-20 0-16,20-1 0,-21 1 15,0 0-15,0-21 0,1 21 0,-22-22 16,0 22-16,0-21 0,0 21 0,0-22 16,0 1-16,-22 0 0,1 20 15,0-20-15,0 21 0,0 0 0,0 0 16,-1 21-16,1 0 0,0 0 0,0 0 16,0 0-16,0 21 0,-1 0 15,1 0-15,21 0 0,-21 0 16,21 1-16,0-1 0,-21 21 0,21-21 15,0 0-15,0 1 0,0-1 16,0 0-16,21-21 0,0 21 0,0 0 16</inkml:trace>
  <inkml:trace contextRef="#ctx0" brushRef="#br1" timeOffset="51904.18">12086 7387 0,'0'0'16,"-21"0"15,21 21-31,-21 1 0,21-1 16,-21 21-16,21-21 0,0 0 0,0 1 16,0-1-16,0 21 0,0-21 15,-22 0-15,22 1 0,0-1 0,0 0 16,0 0-16,0 0 0,0 0 0,0 1 15,0-44 32,0 1-47,0 0 0,22 21 16</inkml:trace>
  <inkml:trace contextRef="#ctx0" brushRef="#br1" timeOffset="52092.36">12086 7154 0,'0'-21'31,"-21"21"-31,21 21 32,21 1-17,0-1-15,0-21 16,-21 21-16,22 0 0,-1-21 0,0 21 0,0 0 15</inkml:trace>
  <inkml:trace contextRef="#ctx0" brushRef="#br1" timeOffset="52668.15">12933 7557 0,'0'-43'31,"0"22"-31,-21 0 0,-1 0 16,22 0-16,-21-1 0,0 22 0,0-21 15,0 0-15,0 0 0,-1 21 16,-20 0-16,21 0 0,0 0 0,0 0 16,-1 21-16,1 0 0,0 0 0,0 1 15,0 20-15,0-21 0,-1 21 16,1 1-16,21-22 0,0 21 0,0 1 15,0-22-15,0 21 0,0-21 0,0 0 16,0 22-16,0-22 0,21 0 16,1 0-16,-1-21 0,0 0 15,0 0-15,0 0 0,22 0 16,-22 0-16,0-21 0,21 0 16,-21 21-16,1-21 0,20-22 0,-21 22 15,0 0-15,22-21 0,-22-1 0,0 1 16,0 0-16,0-1 0,0-20 15,1-1-15,-1 1 0,0-1 0,0 1 16,0-1-16,-21 1 0,0-1 0,0 22 16,0-21-16,0 20 0,0 1 15,0 21-15,0-22 0,-21 22 16,0 21-16,0 0 0,0 21 0,-1 1 16,22 20-16,-21 0 0,0 1 15,0 20-15,21 1 0,-21-1 16,21 1-16,-21-1 0,21 22 0,0-22 15,0 1-15,0-22 0,0 22 16,0-22-16,0 0 0,21 1 0,0-1 16,0-21-16,0 21 0,0-20 0,1-1 15,-1 0-15,0-21 0,0 0 0,0 0 16,0 0-16,1 0 0,-1 0 16</inkml:trace>
  <inkml:trace contextRef="#ctx0" brushRef="#br1" timeOffset="54836.93">14944 7726 0,'0'0'16,"0"-21"-1,21 21 1,0 0-16,0-21 0,0 21 16,-21-22-16,21 1 0,1 21 0,-22-21 15,21 0-15,0 0 0,-21 0 16,0-1-16,0 1 0,0 0 16,0-21-16,0 21 0,0-1 0,-21 1 15,0-21-15,-22 21 0,22 0 16,0-1-16,-21 1 0,20 0 15,-20 21-15,21 0 0,-21 0 0,20 0 16,-20 21-16,0 0 0,21 1 0,-1-1 16,-20 21-16,21 0 0,21-20 15,-21 20-15,21 0 0,0 1 0,0-1 16,0 0-16,0-21 0,0 22 0,0-22 16,0 0-16,21 0 0,0 0 15,-21 1-15,21-22 0,0 0 0,1 0 16,20 0-16,-21 0 0,0 0 0,22 0 15,-1 0-15,-21-22 0,21 1 16,1 0-16,-1-21 0,0 21 16,1-22-16,-1 1 0,-21 0 0,22-1 15,-1-20-15,-21 20 0,0-20 16,0-1-16,1 1 0,-1-1 0,-21 1 16,21-1-16,-21 1 0,0-1 0,0 1 15,0-1-15,0 22 0,0 0 16,0-1-16,0 1 0,-21 21 0,0 0 15,21 0-15,-22 21 0,1 0 16,0 21-16,0 0 0,21 0 0,-21 21 16,0 22-16,-1-22 0,1 1 0,21 20 15,0 1-15,-21-1 0,21 1 16,0-1-16,0 1 0,-21-1 16,21 1-16,0-1 0,0-21 0,0 22 15,0-22-15,21 1 0,0-1 16,-21 0-16,21-21 0,1 22 0,20-22 15,-21 0-15,0-21 0,22 21 0,-22-21 16,21 0-16,-21 0 0,22 0 16,-1 0-16,0 0 0,-21-21 0,22 0 15,-1 0-15,0 0 0,-20-1 16,20 1-16,-21-21 0,0 0 0,0 20 16,1-20-16,-22 0 0,0-1 0,0 1 15,0 21-15,0-21 0,0-1 0,0 22 16,-22 0-16,1 0 15,0 21-15,0 0 0,0 0 16,0 0-16,21 21 0,-22 0 0,22 21 16,-21-20-16,21 20 0,-21-21 15,21 21-15,0 1 0,0-1 0,0-21 16,0 22-16,0-22 0,21 21 0,0-21 16,1 0-16,-1 1 0,0-1 15,0 0-15,0-21 0,0 0 0,1 21 16,20-21-16,-21 0 0,0 0 0,22 0 15,-22 0-15,0-21 0,0 0 16,21 0-16,-20-1 0,-1 1 16,0 0-16,0-21 0,0-1 0,0 22 15,1-21-15,-1 0 0,-21-1 16,0 1-16,0 0 0,21 20 0,-21 1 16,0 0-16,0 0 0,0 42 31,0 0-31,0 0 0,0 22 0,0-22 15,0 21-15,-21-21 0,21 1 16,0 20-16,0-21 0,0 21 0,0-20 16,0-1-16,-21 21 0,21-21 0,0 0 15,-22 1-15,22-1 0,0 0 16,0 0-16,0 0 16,0-42 15,0 0-31,0 0 15,0 0-15,0-1 0,22-20 0,-22 21 16,21-21-16,0 20 0,0-20 0,0 0 16,0 21-16,1-22 0,-1 22 15,0 0-15,0 0 0,0 0 0,0-1 16,1 22-16,-1 0 0,0 0 0,0 0 16,0 0-16,0 0 0,-21 22 15,22 20-15,-22-21 0,21 0 16,-21 0-16,0 22 0,0-22 15,0 0-15,0 21 0,0-20 16,0-1-16,0 0 0,0 0 0,0 0 16,0 0-16,0 1 0,21-1 0,-21 0 15,21-21-15,0 0 32,0-21-17,-21 0-15,22-1 0,-22 1 16,21 0-16,0 0 0,-21-21 0,21-1 15,0 1-15,0 0 0,1-1 0,-1 1 16,21 0-16,-21 20 0,0-20 16,1 21-16,-22 0 0,21 0 15,0-1-15,0 22 0,0 0 16,-21 22-16,21-1 16,-21 0-16,0 21 0,0-21 0,0 22 15,0-22-15,0 21 0,0-21 0,0 22 16,0-22-16,0 21 0,0-21 15,0 1-15,0-1 0,0 0 0,0 0 16,22 0-16,-1 0 0,0 1 16,0-22-16,0 0 0,0 0 15,1 0-15,-1 0 16,0 0-16,0 0 0,0 0 0,0-22 16,1 22-16,-1-21 0,0 0 15,0 0-15,-21-21 0,21 20 0,0-20 16,1 21-16,-22-21 0,21-1 0,-21 22 15,21-21-15,-21 21 0,0-1 16,0 1-16,0 0 0,0 0 0,21 21 16,-21 21-1,0 0-15,-21 0 0,21 1 16,-21 20-16,21-21 0,-21 0 0,21 22 16,-22-22-16,22 21 0,0-21 0,0 0 15,0 1-15,0-1 16,0 0-16,0 0 0,0 0 0,0 0 15,22 1-15,-1-1 0,0-21 16,0 0-16,0 0 0,0 0 16,1 0-16,-1 0 0,21 0 0,-21 0 15,0 0-15,1-21 0,-1-1 0,0 1 16,0 0-16,0 0 0,0 0 16,-21 0-16,0-22 0,22 1 0,-22 0 15,0-1-15,0-20 0,0 20 0,0 1 16,0 0-16,0-1 0,0 22 15,-22 0-15,1 0 0,0 0 0,0 21 16,0 0-16,-22 0 0,22 0 16,0 0-16,-21 21 0,21 0 15,-22 0-15,22 0 0,0 1 0,0-1 16,0 0-16,-1 0 0,1 0 0,21 0 16,-21 1-16,21-1 0,0 0 15,0 0-15,21-21 16,0 0-16</inkml:trace>
  <inkml:trace contextRef="#ctx0" brushRef="#br1" timeOffset="55504.69">18563 7006 0,'0'-21'16,"0"0"-16,0 0 16,0 0-16,-21 21 15,0 0 1,0 0-16,-1 0 0,1 21 0,21 0 15,-42 0-15,42 0 0,-42 0 0,42 22 16,-43-22-16,43 21 0,-21 1 16,0 20-16,0-21 0,0 1 0,-1-1 15,22 0-15,0 1 0,0-1 16,0 0-16,0 1 0,0-1 0,0-21 16,0 22-16,0-22 0,0 0 15,22 0-15,-1 0 0,0 0 0,0-21 16,0 22-16,0-22 0,22 0 15,-22 0-15,0 0 0,21 0 0,-20 0 16,20 0-16,-21 0 0,21-22 0,-20 1 16,20 21-16</inkml:trace>
  <inkml:trace contextRef="#ctx0" brushRef="#br1" timeOffset="55884.48">19071 6964 0,'0'0'0,"21"-21"31,-21 0-31,21 21 0,1 0 16,-1 0-16,0 0 16,0 0-16,0 0 0,0 0 0,1 21 15,-1 0-15,21 0 0,-21 21 0,0-20 16,1 20-16,20 0 0,-21 1 15,-21-1-15,21 0 0,-21 1 16,0-1-16,0 0 0,0 1 0,-21-1 0,0-21 16,0 21-16,0-20 15,-1 20-15,-20-21 0,0 0 0,21 0 16,-22 1-16,22-1 0,0-21 0,0 21 16,0-21-16,-1 0 0,1 21 15,0-21-15,0 0 16,42-21 15,0 21-31,-21-21 0,21 0 0,1-1 16,20 1-16,-21 21 0,0-42 0</inkml:trace>
  <inkml:trace contextRef="#ctx0" brushRef="#br1" timeOffset="56292.83">20320 7112 0,'0'-21'78,"21"21"-78,-21-21 16,0 0 15,-21 21-31,0 0 16,0 0-1,21 21 16,0 0-15,0 0 15,21-21-15,-21 21-16,21-21 16</inkml:trace>
  <inkml:trace contextRef="#ctx0" brushRef="#br1" timeOffset="57024.41">20341 7535 0,'0'0'16,"0"22"46,0-1-46,0 0-1,0 0-15,0 0 16,0 0-16,-21 1 16,0-22-16,0 21 0,21 0 15,-22-21 1,1 0-16,21-21 47,0 0-47,0-1 15,0 1-15,0 0 16,21 21-16,1 0 0,-1-21 16,0 21-1,0 0-15,0 0 16,-21 21-16,0 0 15,0 0-15,0 1 16,0-1-16,0 0 0,0 0 0,-21 0 16,21 0-16,-21-21 15,0 22-15,0-22 0,-1 21 16,1-21-16,0 0 16,21-21 15,0-1-16,0 1-15,21 21 0,-21-21 0,21 0 16,1 21-16,-1-21 0,-21 0 16,21 21-16,0 0 0,0 0 0,0 0 15,1 0 1,-1 0-16,-21 21 16,0 0-16,0 0 0,0 0 15,0 0-15,0 1 0,0-1 0,-21 0 16,-1 0-16,1 0 0,0 0 0,0 1 15,0-1-15,0 21 0,-22-21 16,22 0-16,0 1 0,-21-22 0,20 21 16,1 0-16,0-21 0,-21 0 0,21 0 15,-1 0-15,1 0 0</inkml:trace>
  <inkml:trace contextRef="#ctx0" brushRef="#br1" timeOffset="57931.98">20383 7027 0,'-21'0'15,"0"0"1,0 0 0,0 0-16,0 22 0,21-1 15,-22 0-15,22 0 16,-21 0-16,21 0 0,-21 1 16,21-1-16,0 0 0,21 0 31,0-21-31,1 0 15,-1 0-15,0 0 0,0-21 16,0 0 0,-21 0-16,0-1 0,0 1 15,0 0-15,0 0 0,0 0 16,-21 21 0,0 0-16,0 0 15,0 0-15,-1 0 16,22 21-16,-21 0 0,21 0 15,0 0-15,0 1 16,0-1 0,21-21-16,1 0 15,-1 0-15,0 0 0,0 0 16,0-21 0,0 21-16,-21-22 0,0 1 0,0 0 15,0 0-15,0 0 16,0 0-1,-21 21-15,0 0 16,0 21 0,21 0-1,0 0-15,0 0 0,0 0 16,0 1-16,0-1 16,0 0-16,0 0 0,0 0 15</inkml:trace>
  <inkml:trace contextRef="#ctx0" brushRef="#br1" timeOffset="58604.74">20405 7747 0,'-22'0'16,"1"0"-16,0 0 15,0 0 1,0 0-16,21 21 0,-21-21 15,21 21-15,0 1 16,21-22 0,0 0-1,0 0-15,0 0 16,0 0-16,1 0 16,-1-22-16,-21 1 15,0 0-15,0 0 16,0 0-16,0 0 15,-21 21-15,-1-22 16,1 22-16,0 0 16,0 0-16,0 0 0,21 22 15,-21-1-15,21 0 16,0 0 0,0 0-16,21 0 31,0-21-31,0 0 0,0 0 15,0 0-15,1 0 0,-22-21 16,21 0-16,-21 0 16,0 0-1,0 0-15,0-1 16,-21 22 15,21 22-15,0-1-1,-22-21-15,22 21 0,-21-21 16</inkml:trace>
  <inkml:trace contextRef="#ctx0" brushRef="#br1" timeOffset="60752.46">6943 9483 0,'0'-21'0,"0"-1"0,-22 1 16,22 0-16,0 0 0,0 0 15,0 0-15,0-1 0,-21 1 16,0 0 0,21 42-1,0 0 1,0 22-16,0-1 0,0 0 0,0 1 15,0 20-15,0 1 16,0-1-16,0 1 0,0 20 0,-21-20 16,21-1-16,-21 1 0,21-1 0,-21 22 15,21-21-15,0-1 0,0 1 16,-22-1-16,22 1 0,0-1 0,-21-21 16,21 22-16,0-22 0,0 1 0,0-22 15,0 21-15,0-21 0,0 0 0,0 1 16,0-44 15,21 1-31,-21 0 0,0-21 0,0 21 16,0-22-16</inkml:trace>
  <inkml:trace contextRef="#ctx0" brushRef="#br1" timeOffset="61140.33">6667 9652 0,'0'0'0,"-21"-127"31,21 106-31,0 0 0,0 0 16,21-22-16,1 22 0,20 21 15,-21-21-15,21 0 0,-20 0 0,20 21 16,0 0-16,22 0 0,-22 0 0,0 0 15,1 0-15,-1 21 0,0 0 16,1 0-16,-22 21 0,0-20 0,0 20 16,-21-21-16,0 21 0,0 1 0,0-1 15,0-21-15,-21 22 0,0-22 16,0 21-16,0-21 0,-22 0 16,22 1-16,0-1 0,0-21 0,0 21 0,-1-21 15,1 0-15,0 0 0,21-21 47,21 0-47,0 21 0,-21-22 16,22 1-16,-1 0 0,0 0 15,21-21-15</inkml:trace>
  <inkml:trace contextRef="#ctx0" brushRef="#br1" timeOffset="61604.08">7662 9335 0,'0'0'15,"0"21"1,-21 0 0,0 0-16,21 0 0,0 0 0,-21 1 15,21-1-15,-21 21 0,21-21 0,-22 0 16,22 22-16,0-22 0,0 21 16,0-21-16,0 1 0,0-1 0,0 21 15,0-21-15,0 0 0,0 1 16,22-1-1,-1-21-15,0 0 0,0 0 16,0-21-16,0 21 0,1-22 0,-1 1 16,0 0-16,0 0 0,0 0 15,22-22-15,-22 22 0,0-21 16,0 0-16,-21 20 0,0-20 0,21 21 16,-21-21-16,0 20 0,0 1 15,0 0-15,0 0 0,0 0 0,0 42 31,0 0-31,-21 0 0,21 0 16,0 1-16,0 20 0,0-21 0,0 21 16,0 1-16,0-22 0,0 21 0,0-21 15,0 22-15,21-22 0,-21 0 16,21 21-16,1-42 0,-1 22 0,0-1 16,0-21-16,0 0 0,0 0 0,1 0 15,-1 0-15,21 0 0,-21 0 16,0-21-16,1-1 0,-1 1 15,0 0-15,0 0 0,0-21 0,0-1 16</inkml:trace>
  <inkml:trace contextRef="#ctx0" brushRef="#br1" timeOffset="62076.24">8424 9313 0,'0'0'0,"0"-42"0,0-170 32,0 191-32,0 0 0,0 0 0,0 42 15,0 0 1,0 22-16,0-22 0,0 21 15,0 0-15,0 1 0,0-1 0,0 0 16,0 1-16,0-1 0,-21 22 16,21-22-16,-21 0 0,21 1 0,0-1 15,0 0-15,0-21 0,-21 22 16,21-22-16,0 0 0,-21 0 0,21 0 16,0 1-16,0-44 31,0 1-31,0 0 0,0 0 15,21 0-15,-21 0 0,21-22 0,0 22 16,0-21-16,0 21 0,-21-22 16,43 22-16,-22-21 0,0 21 0,0-1 15,22 1-15,-22 21 0,0 0 16,0 0-16,0 0 0,0 0 16,1 21-16,-1 1 0,0-1 0,0 0 15,0 21-15,-21-21 0,0 1 0,0 20 16,0-21-16,0 0 0,0 0 0,0 22 15,-21-22-15,0 0 0,0 0 16,0 0-16,-1 1 0,1-22 0,0 21 16,-21 0-16,21-21 0,-1 0 0,1 0 15,0 0-15,0 0 0,0 0 16,0 0-16,21-21 31,0 0-31,0-1 16,21 22-16</inkml:trace>
  <inkml:trace contextRef="#ctx0" brushRef="#br1" timeOffset="62959.9">9271 9017 0,'0'0'0,"-21"0"16,0 0-16,-1 0 15,1 21-15,21 0 0,0 1 0,0-1 16,-21 21-16,21-21 0,-21 22 16,21-1-16,0 0 0,-21 1 0,21 20 15,0-21-15,0 1 0,-21-1 16,21 22-16,0-22 0,0 0 0,0-21 16,0 22-16,0-22 0,0 21 0,21-21 15,0-21-15,0 22 0,0-1 16,0-21-16,1 0 0,20 0 0,-21 0 15,0 0-15,0-21 0,22-1 0,-22 22 16,0-21-16,21 0 0,-20-21 16,-1 21-16,0-1 0,0-20 0,-21 21 15,0-21-15,21-1 0,-21 22 16,0-21-16,0 21 0,0-1 0,0 1 16,0 0-16,0 42 31,0 0-31,0 1 0,0-1 0,0 0 15,0 21-15,0-21 0,0 1 16,0 20-16,21-21 0,-21 0 0,0 0 16,0 1-16,22-1 0,-1-21 0,-21 21 15,21-21-15,0 0 0,0 0 16,0 0-16,1 0 16,-1 0-16,-21-21 0,21 0 0,0-1 15,0 1-15,0 0 0,1 0 16,-1 0-16,0-22 0,0 22 15,0 0-15,0-21 0,1 21 0,20-1 16,-21-20-16,0 21 0,0 21 0,1-21 16,-22 0-16,21 21 0,0 0 15,0 0-15,-21 21 32,21-21-32,-21 21 0,0-42 78,0 0-78,-21-1 15,21 1-15,-21 21 16,0 0-16,0 0 16,-1 0-16,1 0 0,0 0 15,0 0-15,0 21 0,0 1 0,-1-1 16,22 21-16,-21-21 0,21 0 0,-21 22 15,21-22-15,0 21 0,0-21 16,0 22-16,0-22 0,0 0 16,0 0-16,21 0 0,0 1 0,1-1 0,-22 0 15,21-21-15,0 0 0,0 21 16,0-21-16,0 0 0,1 0 16,-1 0-16,0 0 0,0 0 0,-21-21 15,21 0-15,0 21 0,-21-21 0,22-1 16,-1-20-16,-21 21 0</inkml:trace>
  <inkml:trace contextRef="#ctx0" brushRef="#br1" timeOffset="63168.3">9821 9038 0,'0'0'0,"-21"0"15,-85 43 1,106-22 15,21-21-15,1 0 0</inkml:trace>
  <inkml:trace contextRef="#ctx0" brushRef="#br1" timeOffset="63720.95">11896 9208 0,'0'-22'0,"0"44"0,0-65 16,21 43-1,0 0-15,0 0 16,0 43-16,0-22 0,1 0 15,-1 21-15,0 1 0,0-1 16,0 0-16,0 1 0,1-1 0,-22 0 16,0 22-16,21-22 0,-21 0 0,0-20 15,0 20-15,0 0 0,0-21 16,0 1-16,0-1 0,0 0 0,0 0 16,21-21-16,0 0 31,0-21-31,-21 0 0,21 0 15,1-22-15</inkml:trace>
  <inkml:trace contextRef="#ctx0" brushRef="#br1" timeOffset="63960.81">12573 9165 0,'0'0'0,"21"-21"0,-21 0 0,0 21 15,-21 21 1,0 0-16,0 0 0,-1 1 15,1 20-15,0 0 0,0-21 0,0 22 16,0-1-16,-1 0 0,1 1 0,0-1 16,21-21-16,-21 22 0,21-1 15,-21-21-15,21 0 0,0 22 0,0-22 16,0 0-16,0 0 16,21-21-1,0 0 1,0-21-16,0 0 0</inkml:trace>
  <inkml:trace contextRef="#ctx0" brushRef="#br1" timeOffset="64372.58">12954 9313 0,'0'-21'31,"-21"21"-31,0 0 16,21 21-16,-22-21 0,1 22 15,21-1-15,-21 0 0,21 21 0,-21-21 16,0 1-16,21 20 0,0-21 16,0 21-16,0-20 0,0 20 0,0-21 15,0 0-15,0 0 0,0 1 0,0-1 16,21 0-16,-21 0 0,21-21 16,0 0-16,0 0 0,1 0 0,20 0 15,-21 0-15,0 0 0,22 0 0,-22-21 16,21 0-16,-21 0 0,22-1 0,-22 1 15,0-21-15,21 21 0,-21-22 16,-21 22-16,0-21 0,0 21 0,0-22 16,0 1-16,0 21 0,0-21 15,0 20-15,-21 1 0,0 0 16,0 21-16,0-21 0,0 21 0,-1 0 16,1 0-16,0 0 0,0 0 0,0 0 15,0 21-15,-1-21 0,1 21 16,0 0-16,21 1 0,0-1 15,0 0-15,0 0 0,0 0 16,21-21-16,0 21 0,1-21 16</inkml:trace>
  <inkml:trace contextRef="#ctx0" brushRef="#br1" timeOffset="64636.42">13695 9356 0,'0'0'16,"0"21"0,-21 0-16,21 0 15,0 0-15,-22 1 0,22-1 16,0 21-16,0-21 0,0 0 0,0 22 16,-21-22-16,21 0 0,-21 0 15,21 0-15,0 1 0,0-1 0,-21 0 16,21-42 15,0 0-15,0-1-16,0 1 15</inkml:trace>
  <inkml:trace contextRef="#ctx0" brushRef="#br1" timeOffset="64816.33">13652 9250 0,'0'-21'16,"0"42"-16,0-63 0,0 20 0,0 1 31,0 42 16,22 1-47,-1-22 16,0 21-16,0 0 0,0-21 15,0 21-15</inkml:trace>
  <inkml:trace contextRef="#ctx0" brushRef="#br1" timeOffset="65372">14457 9483 0,'0'-21'0,"0"-1"15,0 1-15,-21 21 16,-1-21-16,22 0 0,-21 21 0,0-21 15,0 21-15,0 0 0,-22 0 0,22 0 16,0 0-16,0 0 0,0 0 0,-22 0 16,22 21-16,0 0 0,0 21 15,0-20-15,0-1 0,-1 21 0,1 0 16,21 1-16,0-22 0,0 21 0,0 1 16,0-22-16,0 21 0,0-21 15,0 0-15,21 1 0,1-1 16,-1 0-16,0 0 0,0-21 0,21 0 15,-20 0-15,-1 0 0,21 0 0,-21 0 16,0 0-16,22-21 0,-22 0 16,0 0-16,0-1 0,22 1 0,-22-21 15,0 21-15,21-22 0,-21 1 0,1-21 16,-1 20-16,0-20 0,21 20 16,-21-20-16,-21-1 0,22 1 0,-1-1 15,-21 22-15,21-21 0,-21-1 0,0 1 16,0 20-16,0 22 0,0-21 15,0 21-15,-21 21 0,0 0 0,-1 0 16,1 0-16,0 21 0,0 21 16,0 0-16,21 1 0,-21-1 15,21 22-15,-22-22 0,22 21 0,0-20 16,0-1-16,0 22 0,0-22 0,0 0 16,0 1-16,0-1 0,0 0 15,0 1-15,22-1 0,-22-21 0,21 0 16,-21 22-16,0-22 0,21-21 0,-21 21 15,21-21-15,0 0 0,0 0 16,1 0-16</inkml:trace>
  <inkml:trace contextRef="#ctx0" brushRef="#br1" timeOffset="67460.22">16108 9821 0,'0'0'0,"-21"22"31,42-44 1,0 1-32,0 0 15,0 0-15,0 0 0,22-22 0,-22 22 16,21-21-16,1 0 0,-1-1 0,0 1 15,1 0-15,-1-1 0,0-20 16,1 20-16,-22 1 0,0 0 16,0-1-16,0 1 0,-21 21 0,0-21 0,0 20 15,-21 22 1,0 0-16,0 22 0,0-22 16,-1 42-16,1-21 0,21 0 0,0 22 15,0-22-15,0 21 0,0-21 16,0 22-16,0-1 0,21-21 0,1 21 15,20 1-15,-21-22 0,0 21 0,22 1 16,-22-22-16,0 0 0,0 21 16,0-21-16,-21 1 0,0-1 0,0 0 15,0 0-15,0 0 16,-21-21-16,0 0 0,0 0 16,0 0-16,-1 0 0,-20 0 0,21 0 15,0 0-15,-22 0 0,22-21 0,-21 0 16,21 0-16,0 21 0,-1-21 15,1-1-15,21 1 16,0 42 0,21 1-1,1-1-15,-1 0 0,0-21 0,21 21 16,-21 0-16,22 0 0,-22-21 0,21 22 16,1-22-16,-22 0 0,21 0 15,0 0-15,1 0 0,20 0 16,-20 0-16,-1 0 0,0-22 0,22 22 15,-22-21-15,0 0 0,1 0 0,-1 0 16,0 0-16,1-22 0,-22 22 16,0-21-16,0 21 0,0-22 0,-21 1 15,0 0-15,0-1 0,0 22 0,0-21 16,0 21-16,0-22 0,-21 22 16,0 0-16,0 21 0,0 0 0,0 0 15,-1 0-15,-20 0 0,0 21 0,21 0 16,-22 0-16,1 1 0,0 20 15,-1-21-15,1 21 0,21 1 0,0-1 16,-1-21-16,1 22 0,21-1 16,0-21-16,0 21 0,0-20 15,21-1-15,1 0 0,-1 0 0,0 0 16,0-21-16,21 0 0,-20 0 0,20 0 16,-21 0-16,0 0 0,22 0 15,-22-21-15,21 0 0,-21 21 0,0-21 16,22-22-16,-22 22 0,0 0 0,0-21 15,0-1-15,1 22 0,-22-21 16,0 0-16,21 20 0,-21-20 0,0 21 16,0 0-16,0 0 0,0-1 0,-21 44 31,21-1-15,0 0-16,-22 0 0,22 0 0,0 22 15,0-22-15,0 21 0,0-21 0,0 22 16,0-22-16,22 21 0,-1-21 15,0 0-15,0 1 0,0-1 0,0 0 16,22-21-16,-22 0 0,21 0 0,-21 0 16,1 0-16,20 0 0,-21 0 15,0 0-15,0 0 0,1-21 0,-1 0 16,0-1-16,0 1 0,-21 0 0,0-21 16,0 21-16,21-22 0,-21 1 15,0 21-15,0-22 0,0 22 0,21 0 16,-21 0-16,0 0 0,0 0 15,0 42 1,0 0-16,0 0 16,0 0-16,0 22 0,0-22 0,-21 0 15,21 21-15,0-21 0,-21 1 0,21 20 16,0-21-16,0 0 0,0 0 16,0 1-16,0-1 0,0 0 15,0-42 16,0 0-31,0-1 16,0 1-16,0 0 0,21 0 0,0-21 16,-21 20-16,22-20 15,-1 21-15,0-21 0,-21 20 0,21 1 16,0-21-16,0 21 0,1 0 0,-1 21 16,0 0-16,0 0 15,0 21 1,-21 0-16,0 0 0,21 21 0,-21-20 15,0-1-15,0 0 0,0 21 0,22-21 16,-22 1-16,21-1 0,-21 0 16,0 0-16,0 0 0,0 0 15,0-42 32,0 0-47,0 0 0,21 0 16,0 0-16,-21-1 0,21 1 15,0 0-15,1 0 0,-1-21 0,0 20 16,0 1-16,0 0 0,0 0 0,1 0 16,-1 0-16,0 21 0,0 0 15,0 0-15,-21 21 16,0 0-16,0 0 16,0 0-16,0 0 0,0 1 0,0 20 15,0-21-15,0 0 0,0 0 16,21 1-16,-21-1 0,22 0 15,-1-21-15,0 21 0,0 0 0,0-21 16,0 0-16,1 0 0,-1 21 16,0-21-16,0 0 0,0 0 0,0 0 15,1-21-15,-1 0 0,0 21 0,0-21 16,0 0-16,0-22 0,-21 22 16,22 0-16,-1-21 0,-21 21 0,0-1 15,0-20-15,21 21 0,-21 0 0,0 0 16,0-1-16,0 44 31,0-1-15,0 0-16,-21 0 0,21 0 0,-21 22 15,21-1-15,-22 0 0,1 1 16,21-1-16,-21 0 0,0 22 0,0-22 16,0 22-16,-1-22 0,22 0 0,-21 22 15,0-22-15,0 22 0,0-1 16,21-21-16,0 22 0,-21-22 0,21 22 15,0-22-15,0 22 0,0-22 0,0 0 16,0 1-16,0-1 0,0-21 0,0 21 16,0-20-16,0-1 15,0 0-15,0 0 0,21-42 32,-21 0-32,21 0 0,0-1 15,0-20-15,-21 0 0,21 21 16,1-43-16,-1 22 0,0-1 0</inkml:trace>
  <inkml:trace contextRef="#ctx0" brushRef="#br1" timeOffset="67765.05">19092 9483 0,'0'0'16,"0"-21"-16,0-1 0,0 1 0,0 0 0,0 0 15,0 0-15,0 0 16,0-1-16,21 22 0,1-21 15,-1 21-15,0 0 0,0 0 0,0 0 16,0 0-16,1 0 0,-1 0 0,0 0 16,0 0-16,0 21 0,-21 1 15,21-1-15,-21 21 0,0-21 0,0 22 16,0-22-16,-21 21 0,0 0 0,0-20 16,0 20-16,0-21 0,-22 0 15,22 0-15,0 1 0,-21-1 0,20 0 16,1-21-16,-21 0 0,21 21 0,0-21 15,21-21 17,0 0-32,21 0 0,0-1 15,0 1-15</inkml:trace>
  <inkml:trace contextRef="#ctx0" brushRef="#br1" timeOffset="68019.89">19770 8954 0,'0'0'0,"0"21"16,-22 0-16,22 21 0,-21-21 15,0 22-15,21-1 0,-21 0 16,0 1-16,21-1 0,-21 0 16,-1 1-16,22-22 0,-21 21 0,21 1 15,-21-1-15,0 0 0,21-21 16,0 22-16,0-22 0,0 0 0,0 0 15,0 0-15,0 1 0,21-22 32,0 0-32,0-22 0,-21 1 15,22 0-15,-1 0 0</inkml:trace>
  <inkml:trace contextRef="#ctx0" brushRef="#br1" timeOffset="68360.5">19854 9440 0,'21'0'32,"1"0"-32,-1 0 15,0 0-15,0 0 0,0-21 0,0 21 16,1 0-16,-1-21 0,-21 0 0,21 21 16,0-21-16,0 0 15,-21-1-15,0 1 0,0 0 16,0 0-16,-21 21 15,0 0-15,0 0 16,0 21-16,-1-21 0,-20 21 0,21 22 16,0-22-16,0 0 0,-1 21 15,1-21-15,0 22 0,0-1 0,21-21 16,0 22-16,0-22 0,0 21 16,0-21-16,0 0 0,0 1 0,0-1 15,0 0-15,21-21 0,0 21 0,0-21 16,1 0-16,-1 0 0,21 0 15,-21 0-15,22 0 0,-22-21 0,21 21 16,0-21-16</inkml:trace>
  <inkml:trace contextRef="#ctx0" brushRef="#br1" timeOffset="68632.35">20764 9144 0,'0'-21'0,"0"42"0,0-63 0,0 21 15,0-1-15,-21 22 16,0 0-16,0 0 0,0 22 16,0-22-16,-1 21 0,1 0 15,21 21-15,-21-21 0,0 22 0,0-22 16,21 21-16,0 1 0,0-22 0,0 21 16,-21 0-16,21 1 0,0-22 15,0 21-15,0-21 0,0 22 16,0-22-16,0 0 0,0 21 0,0-20 15,21-22-15,-21 21 0,21 0 0,0-21 16,0 0-16,0 0 0,1 0 16,-1 0-16,21 0 0,-21-21 0</inkml:trace>
  <inkml:trace contextRef="#ctx0" brushRef="#br1" timeOffset="68944.17">21272 9017 0,'0'0'0,"22"0"31,-1 0-31,21 0 16,-21 0-16,0 0 0,22 21 0,-22 0 15,0 1-15,0-1 0,-21 21 0,0-21 16,0 22-16,0-1 0,0-21 0,0 21 15,0 1-15,-21-1 0,0 0 16,0 1-16,-22-1 0,22-21 0,0 22 16,0-1-16,-21-21 0,20 21 0,1-20 15,21-1-15,-21 0 16,0 0-16,21 0 0,-21 0 0</inkml:trace>
  <inkml:trace contextRef="#ctx0" brushRef="#br1" timeOffset="69953.13">22669 8869 0,'43'-21'16,"-86"42"-16,107-63 0,-43 42 0,21-22 15,-20 1-15,-22 0 0,0 0 16,-22 21 0,1 0-16,-21 0 0,0 0 15,-1 0-15,1 0 0,0 21 0,-1-21 16,1 21-16,0 0 0,-1 1 16,22-1-16,0-21 0,0 21 0,0 0 15,21 0-15,0 0 0,0 1 16,0-1-16,21 0 0,0-21 15,0 21-15,0 0 0,22 0 0,-1 1 16,-21-1-16,21 21 0,1-21 0,-22 0 16,21 1-16,-21-1 0,1 0 15,-1 0-15,-21 0 0,0 0 0,0 1 16,0-1-16,0 0 0,-21 0 0,-22-21 16,22 21-16,0 0 0,-21-21 15,-1 22-15,22-1 0,0-21 0,-21 0 16,20 0-16,1 21 0,0-21 0,42 0 47,0-21-32,1 21-15,20 0 0,-21 0 0,0 0 16,0 0-16,1 21 16,-1 0-16,-21 21 0,0-20 15,0 20-15,0-21 0,-21 21 0,-1 1 16,1-1-16,0 0 0,0-20 15,-21 20-15,20 0 0,1-21 0,0 22 16,0-22-16,0 21 0,0-21 0,21 1 16,0-1-16,0 0 0,0 0 15,0 0-15,21-21 16,0 0-16,0 0 16,0 0-16,0 0 0,1 0 15,-1 0-15,0-21 0,-21 0 16</inkml:trace>
  <inkml:trace contextRef="#ctx0" brushRef="#br1" timeOffset="70512.6">18859 11113 0,'0'0'16,"-21"0"-16,0 0 0,0 0 0,0 0 16,42 0 15,0 0-31,21 0 0,1 0 0,20 0 15,1 0-15,20 0 0,1 0 16,21 0-16,0 0 0,0 0 0,21 0 16,-22 21-16,1-21 0,0 0 0,0 0 15,21 0-15,-21 0 0,0 0 16,-22 0-16,22 0 0,-21 0 16,-1 0-16,-20 0 0,-1 0 0,-20 0 15,20 0-15,-42 0 0,22 0 16,-22 0-16,-42 0 15,-22 0 1,1 0-16,0 0 0,-22 0 0,1 0 16,-22 0-16,0 0 0,1 0 0,-22 0 15</inkml:trace>
  <inkml:trace contextRef="#ctx0" brushRef="#br1" timeOffset="70788.83">19389 11388 0,'0'0'0,"-43"21"0,22 0 0,21 0 0,0 0 15,21 1 1,0-22-16,1 0 0,20 0 0,0 0 16,22 0-16,-1 0 0,1 0 15,-1 0-15,22 0 0,0 0 0,-1 0 16,1 0-16,0 0 0,20 0 16,-20 0-16,0 0 0,-1 0 0,1-22 15,0 22-15,-22 0 0,1 0 0,-1 0 16,-20 0-16,-1 0 0,-21 0 15,0 0-15,0 0 0,-42 0 16,0 0 0,-21 0-16,-1 0 0,1 0 15,-21 0-15,-1 0 0,1 0 16,-1 0-16,-21 0 0,1 0 0</inkml:trace>
  <inkml:trace contextRef="#ctx0" brushRef="#br1" timeOffset="71064.67">19177 11705 0,'0'0'0,"-42"21"0,-1 1 0,1-22 16,21 21-16,21 0 0,21-21 15,0 21-15,21-21 0,1 0 16,20 0-16,22 0 0,-22 0 0,22 0 16,21 0-16,-21 0 15,20 0-15,-20 0 0,21 0 0,0 0 16,-22 0-16,22 0 0,-21 0 0,0 0 15,-1 0-15,1 0 0,-22-21 16,1 21-16,-1 0 0,-20 0 0,-1 0 16,-21 0-16,0 0 0,1 0 0,-22-21 31,-22 21-31,1 0 0,-21 0 0,0 0 16,-1 0-16,-20 0 0,-1 0 0,1 0 15,-1 0-15</inkml:trace>
  <inkml:trace contextRef="#ctx0" brushRef="#br1" timeOffset="71333.66">19325 11980 0,'0'0'0,"-63"0"0,41 22 0,-20-1 0,21-21 16,0 0-16,0 21 0,42-21 16,0 0-1,0 0-15,21 0 0,1 0 0,-1 0 16,22 0-16,-1 0 0,1 0 15,20 0-15,-20 0 0,20 0 0,-20 0 16,21 0-16,-22 0 0,1 0 0,-1 0 16,1 0-16,-1 0 15,-21 0-15,1 0 0,-1 0 0,-21 0 16,0 0-16,1 0 0,-44 0 31,1 0-15,0 0-16,0 0 0</inkml:trace>
  <inkml:trace contextRef="#ctx0" brushRef="#br1" timeOffset="71928.32">19579 12827 0,'0'0'15,"21"0"1,0 0-16,22 0 0,-22 0 0,21 0 16,22 0-16,-22 0 15,-21 0-15,22-21 0,-22 21 0,0 0 16,-42 21 15,0 0-31,-22-21 0,22 21 0,-21 1 16,21-1-16,-22 0 0,22 0 15,-21 21-15,-1-20 0,22-1 0,0 0 16,0 0-16,0 0 0,21 0 0,0 1 16,0-1-16,0 0 15,0 0-15,21 0 0,0 0 0,0-21 16,22 22-16,-22-1 0,21-21 0,0 21 15,-20 0-15,20-21 0,0 21 0,-21-21 16,1 21-16,-1-21 16,0 0-16,0 22 0,-21-1 0,0 0 15,0 0-15,-21-21 0,0 21 16,0 0-16,-1 1 0,1-1 0,-21 0 16,21 0-16,0 0 0,-1 0 15,1 1-15,0-1 0,0 0 0,21 0 16,0 0-16,0 0 0,0 1 0,0-1 15,0 0-15,0 0 0,0 0 16,0 0 0,-21-21-16,0 0 15,-1 0-15,1 0 16,0 0-16,0 0 0,0-21 0,0 0 16,21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E40A-D047-4169-B6C9-BC8AD4E3C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6229A-B44F-4DA6-B980-4B69A337F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373F6-05CD-48EB-B031-CF046E75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91DD-9EB3-4549-BCFF-CF601D53A30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2EF23-1FCC-46C4-BDD0-10B38FD3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EF9FE-FFEB-4242-A091-9D38C06F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DE6E-CCCA-4471-8E56-51A9E718B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13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AE35-FBB2-477A-8F98-0D821D32F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99180-018A-4D5D-BE57-C0A61FD45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33EA6-DE0D-4659-9D8A-34F2AFDF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91DD-9EB3-4549-BCFF-CF601D53A30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2E952-C156-4E5B-8917-6A1C9AEC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08068-8182-44C2-8B65-151DFF2F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DE6E-CCCA-4471-8E56-51A9E718B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81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99BD84-3B6E-4BE2-95A9-DB772B878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9332E-7C58-4842-B4CD-C61552BD5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46A39-B853-4B01-BDE5-05971595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91DD-9EB3-4549-BCFF-CF601D53A30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984AE-7FBA-4981-9392-C170B4F1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A6D2F-EEA1-47D3-8A1F-A5C99350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DE6E-CCCA-4471-8E56-51A9E718B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06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54E64-0F5F-4ED6-8582-BB21F8AD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F5787-1BE4-4B12-B8D3-97C11ABE2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6871B-0F4A-4688-B094-504E9468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91DD-9EB3-4549-BCFF-CF601D53A30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8D0D2-E397-4AC5-AC3C-88E6B1A2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FD9C1-F0C2-4B88-91F6-B62F81CA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DE6E-CCCA-4471-8E56-51A9E718B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43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DEE41-6680-442A-89E9-8045A8855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2B75A-9AF5-4E62-8A23-42B4B6A38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6C5D0-0F31-42DC-83CE-103D1A62A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91DD-9EB3-4549-BCFF-CF601D53A30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4D26F-2100-422E-8F32-3C0B7952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863F4-6501-4DD9-A5C8-0C37BF46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DE6E-CCCA-4471-8E56-51A9E718B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29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82EA-37AD-44F3-8779-9CBB0949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9FD78-D48D-46D5-A860-303007F41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6D882-0C1B-40D7-8219-D538D3BDA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FB0AF-4E5D-4291-8492-4B85D606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91DD-9EB3-4549-BCFF-CF601D53A30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F5D39-BD7F-4BE1-ABA9-C30867CB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22FC2-D89F-448F-835A-9343CAC81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DE6E-CCCA-4471-8E56-51A9E718B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19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C948-8CB6-4E57-9E55-5C7EE3186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7BA43-CD0E-49FC-9495-5ED4C9FA9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D7622-7D2F-485B-90D0-640213401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F575C2-7115-4996-9FB5-F65C5FAE0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C04FA3-B480-41F7-8565-E9739C60D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FC3ACD-606E-4D63-8178-7D9C76B8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91DD-9EB3-4549-BCFF-CF601D53A30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DBC9E1-4A17-4D85-A652-FE5916D7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C2F2E2-F823-4AD0-8DEF-BF4CA1B4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DE6E-CCCA-4471-8E56-51A9E718B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57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F9AA-D566-40E0-8C25-EE671577A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A11A2D-AFD7-4055-9EAC-819358BF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91DD-9EB3-4549-BCFF-CF601D53A30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26216-4F1F-4A46-8BAB-F8F616B8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FAEFD-7E2E-4F6B-8238-CEBBD385B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DE6E-CCCA-4471-8E56-51A9E718B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53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D77B31-E6B0-41B7-8017-17AA9018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91DD-9EB3-4549-BCFF-CF601D53A30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C5D92-E706-40BB-BDE2-4441E1FB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2D0D6-C366-4025-A54A-2E7B67F5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DE6E-CCCA-4471-8E56-51A9E718B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51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138D6-30E1-4345-9D24-7FEB5A4D8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2A997-9919-4350-84B9-DC8946156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73A14-AD9F-4CC4-8CD6-A3E0D1A08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6D179-FC17-44D9-B272-EA8BCCB6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91DD-9EB3-4549-BCFF-CF601D53A30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9E965-A06D-42CB-9ABB-E40BC7594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82DF4-09B7-4FC7-BA29-9569536D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DE6E-CCCA-4471-8E56-51A9E718B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12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A395-4CB4-4B1A-B453-FB667328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D480A4-7035-48EB-B452-0557BE9CD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A12DC-9AEB-4040-895A-EE65560CD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D0575-7AE9-4D5C-8556-5F272E10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91DD-9EB3-4549-BCFF-CF601D53A30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5199B-9083-42E6-A3AB-217E2FB3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ACC54-FE9E-4D5D-827B-E84F0C7C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DE6E-CCCA-4471-8E56-51A9E718B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16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6D800F-2BC9-4C5E-BBE2-97513F42B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36A79-89FD-4111-A55E-84B2FB529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77293-9EFE-4171-A3D0-6D70EFC3B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191DD-9EB3-4549-BCFF-CF601D53A30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6B9B3-E88C-41C9-9FFD-3B00BA4A8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E8A3E-D1C9-4DF7-BE30-2D83A1345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3DE6E-CCCA-4471-8E56-51A9E718B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82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E6CDE-E8E1-421A-AF6B-317C7A6BC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84A93-693F-4FC6-B8D9-B94D569BB2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29999C-940A-49DC-97CA-EE75756E9AC4}"/>
                  </a:ext>
                </a:extLst>
              </p14:cNvPr>
              <p14:cNvContentPartPr/>
              <p14:nvPr/>
            </p14:nvContentPartPr>
            <p14:xfrm>
              <a:off x="373320" y="160200"/>
              <a:ext cx="8809200" cy="654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29999C-940A-49DC-97CA-EE75756E9A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150840"/>
                <a:ext cx="8827920" cy="656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4547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E6CDE-E8E1-421A-AF6B-317C7A6BC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84A93-693F-4FC6-B8D9-B94D569BB2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990CC0-7960-40AC-8700-6AB0A05448FF}"/>
                  </a:ext>
                </a:extLst>
              </p14:cNvPr>
              <p14:cNvContentPartPr/>
              <p14:nvPr/>
            </p14:nvContentPartPr>
            <p14:xfrm>
              <a:off x="243720" y="0"/>
              <a:ext cx="7048800" cy="171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990CC0-7960-40AC-8700-6AB0A05448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-9360"/>
                <a:ext cx="7067520" cy="173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588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E6CDE-E8E1-421A-AF6B-317C7A6BC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84A93-693F-4FC6-B8D9-B94D569BB2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CE0EF0-F5F5-47E3-AC4B-3F1142473C07}"/>
                  </a:ext>
                </a:extLst>
              </p14:cNvPr>
              <p14:cNvContentPartPr/>
              <p14:nvPr/>
            </p14:nvContentPartPr>
            <p14:xfrm>
              <a:off x="266760" y="137160"/>
              <a:ext cx="8702280" cy="3962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CE0EF0-F5F5-47E3-AC4B-3F1142473C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127800"/>
                <a:ext cx="8721000" cy="398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501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E6CDE-E8E1-421A-AF6B-317C7A6BC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84A93-693F-4FC6-B8D9-B94D569BB2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4C26F6-523D-4D34-8D9D-D6618564FC6E}"/>
                  </a:ext>
                </a:extLst>
              </p14:cNvPr>
              <p14:cNvContentPartPr/>
              <p14:nvPr/>
            </p14:nvContentPartPr>
            <p14:xfrm>
              <a:off x="60840" y="297360"/>
              <a:ext cx="8755920" cy="3886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4C26F6-523D-4D34-8D9D-D6618564FC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288000"/>
                <a:ext cx="8774640" cy="390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3320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E6CDE-E8E1-421A-AF6B-317C7A6BC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84A93-693F-4FC6-B8D9-B94D569BB2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401D10-A96A-4F36-9EC6-6DC97F7EDD91}"/>
                  </a:ext>
                </a:extLst>
              </p14:cNvPr>
              <p14:cNvContentPartPr/>
              <p14:nvPr/>
            </p14:nvContentPartPr>
            <p14:xfrm>
              <a:off x="137160" y="114480"/>
              <a:ext cx="8451000" cy="623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401D10-A96A-4F36-9EC6-6DC97F7EDD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105120"/>
                <a:ext cx="8469720" cy="625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107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E6CDE-E8E1-421A-AF6B-317C7A6BC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84A93-693F-4FC6-B8D9-B94D569BB2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E99903-39C5-4908-82DB-F890FE7F7D76}"/>
                  </a:ext>
                </a:extLst>
              </p14:cNvPr>
              <p14:cNvContentPartPr/>
              <p14:nvPr/>
            </p14:nvContentPartPr>
            <p14:xfrm>
              <a:off x="259200" y="122040"/>
              <a:ext cx="8930880" cy="633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E99903-39C5-4908-82DB-F890FE7F7D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112680"/>
                <a:ext cx="8949600" cy="635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7501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2021-05-14T00:19:07Z</dcterms:created>
  <dcterms:modified xsi:type="dcterms:W3CDTF">2021-05-14T01:28:25Z</dcterms:modified>
</cp:coreProperties>
</file>