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08:59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656 0,'0'-21'15,"21"0"16,0 0 1,0 0-32,-21-1 15,0 1-15,0 0 16,0 0-16,0 0 16,0 0-1,0-1 1,-21 22-16,21 22 31,-21-1-31,21 0 0,-21 0 16,21 21-16,0 1 0,0-1 15,-22 22-15,1-1 0,0 1 0,0-1 16,0 22-16,0-1 0,-1-20 16,1-1-16,0 22 0,0-21 0,0-1 15,0 22-15,-1-22 0,1-20 16,21 20-16,0 1 0,-21-22 15,21 0-15,0-21 0,0 22 16,0-22-16,0 0 0,0-42 31,0 0-15,0-22-16,0 1 0,0 0 0,0-1 16</inkml:trace>
  <inkml:trace contextRef="#ctx0" brushRef="#br0" timeOffset="492.33">2138 572 0,'0'0'0,"21"-64"31,0 64-31,21-21 0,-20 0 0,20 0 16,21-1-16,-20 1 15,20 0-15,1 0 0,-1 0 0,22 0 16,-22-1-16,1 22 0,-1 0 15,1 0-15,-22 0 0,22 0 16,-22 43-16,-21-22 0,22 21 0,-22-21 16,-21 22-16,0-1 0,0 0 15,0 1-15,-43 20 0,22-20 0,-21-1 16,0 0-16,-22 22 0,22-22 16,-22 0-16,22 1 0,-22-22 15,22 21-15,0-21 0,-22 1 0,43-1 16,-21 0-16,21 0 15,-22 0-15,22-21 0,0 0 16,21-21 15,21 21-15,0-21-16,0 21 0</inkml:trace>
  <inkml:trace contextRef="#ctx0" brushRef="#br0" timeOffset="1218.91">3196 1482 0,'21'0'16,"-42"0"-16,63-21 0,-42-1 0,22 1 16,-22 0-16,21 0 0,0 0 15,-21 0-15,21-1 0,-21 1 0,21 0 16,-21-21-16,0 21 0,0-1 15,0-20-15,0 21 0,0 0 16,-21 0-16,0-1 0,0 22 0,0 0 16,-1 0-16,1 0 0,0 0 15,0 0-15,0 22 0,-22-1 0,22 0 16,-21 21-16,21-21 0,0 22 16,-22-1-16,22 0 0,0 1 0,0-22 15,0 21-15,-1 1 0,22-1 16,0 0-16,-21 1 0,21-1 15,0-21-15,0 21 0,0-20 16,0-1-16,21 0 0,1-21 16,-1 0-16,0 0 0,0 0 15,0 0-15,0-21 0,1 0 0,20-1 16,-21 1-16,0 0 0,22-21 16,-22 21-16,21-22 0,-21 1 15,22 0-15,-22-1 0,0 1 16,0 21-16,0-22 0,0 1 0,1 21 15,-22 0-15,0 0 0,0-1 0,0 1 16,0 42 0,0 1-1,0-1-15,0 21 0,0-21 16,0 22-16,0-22 0,0 21 0,0-21 16,0 0-16,0 22 0,0-22 15,0 0-15,0 21 0,0-20 0,21-1 16,0 0-16,0 0 15,0-21-15,0 0 0,22 0 0,-22 0 16,0 0-16,0 0 0,22 0 16,-22-21-16,0 0 0,0 0 0,21 21 15</inkml:trace>
  <inkml:trace contextRef="#ctx0" brushRef="#br0" timeOffset="3458.63">3958 1228 0,'0'-21'0,"0"42"0,0-64 15,0 22-15,0 0 0,0 0 16,-21 0 0,0 21-16,0 0 15,-1 0-15,1 0 0,21 21 16,-21 0-16,21 0 0,0 22 16,-21-22-16,21 0 0,0 21 0,-21 1 15,21-22-15,0 21 0,0 0 16,0-20-16,0 20 0,0 0 0,0-21 15,0 22-15,0-22 16,21 0-16,0 0 0,0 0 0,0 1 16,1-1-16,-1-21 0,0 0 15,0 0-15,21 0 0,-20 0 0,20 0 16,-21-21-16,21-1 0,-20 1 16,20 0-16,-21 0 0,21-21 0,-20-1 15,20 1-15,-21 0 0,21-1 16,-20-20-16,-1 20 0,21-20 0,-21-1 15,0 1-15,1-1 0,-1 1 16,-21-1-16,0 1 0,21-1 0,-21 1 16,0 21-16,0-1 15,0 22-15,0-21 0,0 21 0,0-1 16,-21 22 0,21 22-16,-21-1 15,21 21-15,0 0 0,-22 1 16,1-1-16,21 22 0,-21-1 0,21 1 15,-21-1-15,0 1 0,0-1 16,21-21-16,-22 22 0,1-1 0,0-20 16,0-1-16,21 22 0,-21-22 15,21-21-15,-21 21 0,21 1 0,0-22 16,0 0-16,0 21 16,-22-42-16,22 22 0,0-1 0,0-42 31,0-1-31,0 1 15,0-21-15,22 21 0,-22-22 16,21 1-16,0 21 0,0-21 0,0-1 16,0 1-16,1 21 0,-1-22 15,21 22-15,-21 0 0,0 0 0,1 0 16,-1 21-16,0 0 0,0-21 16,0 21-16,0 0 0,1 21 15,-22 0-15,0 0 16,0 0-16,0 0 15,0 1-15,0-1 0,-22 0 16,-20 0-16,21-21 0,0 21 0,0 0 16,-22 1-16,22-22 0,0 21 15,0-21-15,-22 0 0,22 0 0,0 0 16,0 0-16,0 0 0,0 0 16,-1 0-16,1 0 15,21-21-15,0-1 0,0 44 47,0-1-47,21 0 16,1 0-16,-22 21 0,21-20 15,0-1-15,0 0 0,0 21 16,0-21-16,1 1 0,-1-1 0,21 0 16,-21 0-16,22 0 0,-1 0 15,-21 1-15,21-22 0,1 0 0,20 0 16,-20 0-16,-1 0 0,0 0 15,22 0-15,-22-22 0,0 1 0,22 21 16,-22-21-16,1-21 0,-1 21 16,0-1-16,1-20 0,-1 21 0,0 0 15,-21-22-15,22 22 0,-22-21 16,0 21-16,0 0 0,-21-22 16,0 22-16,0 0 0,0 0 0,0 0 15,-21-1-15,0 22 0,0-21 16,-22 21-16,22 0 0,0 0 0,0 0 15,0 0-15,0 0 0,-22 0 16,22 21-16,0-21 0,0 22 0,0-1 16,-1 0-16,1 0 0,0 21 15,21-20-15,-21-1 0,21 21 16,-21-21-16,21 22 0,0-22 0,0 21 16,0-21-16,0 0 0,0 22 0,0-22 15,0 0-15,21 0 0,0 0 16,0 1-16,0-22 15,1 0-15,-1 0 0,0 0 16,0 0-16,0-22 0,0 1 16,1 0-16,20 0 0,-21 0 0,0-22 15,0 22-15,1-21 0,-1 0 16,0 20-16,0-20 0,0 21 0,-21-21 16,21 20-16,-21 1 0,22 0 15,-22 0-15,21 0 0,-21 0 16,0 42 15,0 0-31,0 0 0,0 0 0,0 0 16,0 1-16,0-1 0,0 21 15,0-21-15,0 0 0,0 22 0,0-22 16,0 0-16,21 0 0,0 0 16,0 1-16,0-1 0,1 0 0,-1 0 15,0 0-15,21-21 0,1 0 0,-1 0 16,0 0-16,1 0 0,-1 0 15,21 0-15,-20 0 0,-1-21 0,0 21 16,1-21-16,-1 0 0,-21 0 16,22-22-16,-1 22 0,-21-21 0,21 21 15,-20-22-15,-1 1 0,-21 21 16,0-22-16,21 1 0,-21 21 16,0-21-16,0 20 0,0 1 0,-21 0 15,0 0-15,-1 21 0,1 0 16,-21-21-16,21 21 0,0 0 0,-22 0 15,22 21-15,0 0 0,-21 0 16,20 0-16,1 1 0,0 20 0,0-21 16,0 0-16,0 22 0,-1-22 15,1 21-15,21-21 0,0 22 0,0-22 16,0 0-16,0 21 0,0-21 16,0 1-16,0-1 0,21 0 15,1-21-15,-1 0 0,0 0 0,0 0 16,0 0-16,22 0 15,-22 0-15,0-21 0,21 0 0,-21-1 16,22 1-16,-22 0 0,0 0 16,21 0-16,-20 0 0,-1-1 0,0 1 15,0-21-15,-21 21 0,21 0 0,-21-1 16,21 1-16,-21 0 0,0 0 16,22 21-16,-22-21 0,0 0 15,0 42 16,0 0-15,0 0-16,0 0 0,0 0 0,0 1 16,0 20-16,0-21 0,0 21 15,0 1-15,0-1 0,-22 0 16,22 22-16,0-22 0,0 22 0,0-1 16,0-20-16,0 20 0,0 1 15,0-1-15,0 1 0,0-1 0,0 1 16,0 20-16,0-20 0,0-1 0,-21 22 15,21-22-15,0 1 0,0-1 16,0 1-16,0-1 0,0 1 0,0-22 16,-21 22-16,21-1 0,0-20 0,-21-1 15,21 0-15,0-21 0,-21 1 16,21-1-16,0 0 0,-21-21 16,-1 0-16,1-21 15,0 0-15,21-22 0,-21 22 16,0-21-16,0-1 0,-1 1 0,22 0 15,-21-22-15,21 1 0,-21-1 16,21 1-16,0-22 0,0 22 0,0-22 16,0 0-16,0 1 0,0 20 0,0-21 15,0 1-15,21 20 0,0-20 16,1-1-16,-1 21 0,-21-20 0,42 20 16,-21 1-16,0-1 0,1 22 15,20-22-15,-21 22 0,21 0 0,-20 21 16,20-22-16,-21 22 0,0 0 15,22 0-15,-22 0 0,0 21 16,-21-22-16,21 22 0,0 0 0,0 0 16</inkml:trace>
  <inkml:trace contextRef="#ctx0" brushRef="#br0" timeOffset="4167.22">6943 1397 0,'0'-21'47,"21"0"-47,0 21 16,-21-21-16,21 21 0,0-22 16,0 1-16,1 0 0,-1 0 15,-21 0-15,0 0 16,-21 21 15,-1 21-31,1-21 0,0 21 16,0 0-16,21 21 0,-21-20 0,0-1 15,21 0-15,0 21 0,-22-21 16,22 1-16,0-1 0,0 0 0,0 0 16,0 0-16,0 0 15,0 1-15,0-1 0,22-21 0,-1 0 16,0 21-16,0-21 0,0 0 15,22 0-15,-1 0 0,-21 0 0,21-21 16,1 0-16,-1 21 0,0-22 16,-20 1-16,20 0 0,0 0 0,1 0 15,-22 0-15,0-1 0,21 1 0,-21 0 16,1 0-16,-22 0 0,0 0 16,21-1-16,-21 1 0,0 0 0,-21 21 31,-1 0-31,1 21 15,21 0-15,-21-21 16,21 22-16,0-1 0,0 0 16,0 0-16,0 0 0,0 0 15,0 1-15,0-1 0,21 0 16,0 0-16,1 0 0,-1 0 16,0-21-16,0 22 0,0-1 15,0 0-15,1-21 0,-1 21 0,-21 0 16,0 0-16,0 1 15,-21-22 1,-1 0-16,1 21 16,0-21-16,-21 0 0,21 0 0,-1 0 15,1 0-15,0 0 0,0 0 0,0 0 16,0 0-16,21-21 31,0-1-31,0 1 16,0 0-16,0 0 0,21 0 0</inkml:trace>
  <inkml:trace contextRef="#ctx0" brushRef="#br0" timeOffset="6131.31">10202 1312 0,'0'0'0,"-63"0"16,63 22-1,21-22 32,0 0-31,0 0-16,0-22 15,1 22-15,-1-21 0,0 21 0,-21-21 16,0 0-16,21 0 0,-21 0 16,0-1-16,0 1 15,0 0-15,0 0 0,-21-21 0,0 20 16,0 1-16,-22-21 0,22 21 16,0 0-16,-21-1 0,20 1 0,-20 0 15,0 21-15,21 0 0,-22 0 16,1 0-16,0 0 0,-1 21 0,1 0 15,21 1-15,-22-1 0,1 21 16,0 0-16,21-20 0,-22 20 0,22 0 16,0 22-16,0-22 0,21 0 15,0 1-15,0 20 0,0-20 16,0-1-16,0-21 16,0 0-16,0 0 0,21 1 0,-21-1 15,42 0-15,-21-21 0,1 0 0,-1 0 16,21 0-16,-21 0 0,22-21 15,-22 0-15,21-1 0,0 22 0,-20-21 16,20-21-16,0 21 0,1 0 16,-22-1-16,21-20 0,-21 21 0,22-21 15,-22 20-15,-21-20 0,21 21 16,-21 0-16,21-22 0,-21 22 0,0 0 16,0 42-1,0 0 1,-21 1-16,21-1 0,0 21 15,0-21-15,0 22 0,0-1 16,0-21-16,0 21 0,0-20 0,0 20 16,0-21-16,0 0 0,21 0 15,0 1-15,0-1 0,1-21 0,20 21 16,-21-21-16,0 0 0,22 0 16,-22 0-16,21 0 0,-21-21 0,22 21 15,-22-21-15,21-1 0,0 1 0,-20 0 16,20 0-16,-21 0 0,0 0 15,0-1-15,1-20 0,-1 21 0,0-21 16,-21 20-16,0 1 16,0 0-16,0 0 0,-21 21 15,0 0 1,-1 0-16,1 21 0,0 21 16,0-20-16,0-1 0,21 0 0,-21 21 15,-1-21-15,1 1 0,21-1 16,0 0-16,0 0 0,-21 0 0,21 0 15,0 1-15,0-1 16,21-21 15,0-21-31,1-1 0,-1 1 16,0 0-16,0 0 0,0-21 16,0 20-16,-21 1 15,22 0-15,-1 0 0,0 0 0,0 21 16,0-21-16,0 21 15,1 21-15,-22 0 16,21 0-16,-21 21 0,21-20 0,-21-1 16,21 21-16,-21-21 0,0 22 15,21-22-15,0 21 0,1-21 0,-22 0 16,21 1-16,0-1 0,0-21 16,0 21-16,0-21 0,22 0 0,-22 0 15,0 0-15,21 0 0,-20 0 0,20 0 16,-21-21-16,0 0 0,22-1 15,-22 1-15,21 0 0,-21 0 16,22 0-16,-22-22 0,21 22 16,-21-21-16,22 0 0,-1 20 0,-21-20 15,64-21-15,-64 41 0,21 1 16,-21 0-16,22 0 0,-22 21 16,0 0-16,0 21 0,-21 0 15,21-21-15,-21 21 0,0 1 16,0-1-16,0 0 0,0 21 0,0-21 15,0 1-15,0-1 0,0 0 0,0 0 16,0 0 0,0 0-16,22 1 0,-1-22 31,0 0-31,-21-22 16,0 1-16,0 0 15,0 0-15,0 0 16,0 0-16,0-1 0,0 1 0,-21 0 15,21 0-15,-21-21 0,-1 20 16,1 1-16,0 21 0,0-21 0,-21 21 16,20 0-16,1 0 0,0 0 0,-21 0 15,21 21-15,-22-21 0,22 21 16,0 1-16,-21-1 0,20 21 0,1-21 16,0 0-16,0 22 0,0-22 15,0 21-15,21-21 0,0 1 16,0 20-16,0-21 0,0 0 0,0 0 15,0 1-15,21-1 16,-21 0-16,21-21 0,21 0 0,-21 0 16,1 0-16,20 0 0,-21 0 15,21-21-15,1 0 0,-22 21 0,21-22 16,1 1-16,-1 0 0,0-21 16,1 21-16,-22-1 0,21-20 0,0 0 15,-20-1-15,-1 1 0,21 0 0,-21-1 16,0-20-16,1-1 0,-1 1 15,-21 21-15,21-22 0,-21 1 0,21 20 16,-21-20-16,0 42 16,0-22-16,0 22 0,0 0 0,-21 42 31,0 21-31,0-20 0,-1 41 16,1-21-16,0 22 0,0-1 0,0 1 15,21-1-15,0 1 0,-21-1 16,21 1-16,0-1 0,0-20 0,0 20 15,0-20-15,0-1 0,0 0 16,21 1-16,0-22 0,0 21 0,0-21 16,22-21-16,-22 21 0,21 1 15,-21-22-15,22 0 0,-22 0 16,21 0-16,0 0 0,1-22 0,-22 1 16,21 0-16,1-21 0</inkml:trace>
  <inkml:trace contextRef="#ctx0" brushRef="#br0" timeOffset="6940.86">14626 910 0,'0'0'0,"21"-21"0,-21 0 16,0-21-16,21 20 0,-21-20 0,0 21 15,22 0-15,-22 0 0,0-1 0,0 44 32,-22 20-17,1-21-15,0 21 0,0 1 16,21 20-16,-21 1 0,0-22 0,-1 22 15,1-1-15,0 1 0,0-22 16,-21 21-16,20-20 0,-20 20 0,21-20 16,-21-1-16,20 0 0,1 1 15,-21-1-15,42 0 0,-21-21 16,0 1-16,21-1 0,-22-21 0,22 21 16,0-42-1,22 0 1,-1-1-16,0-20 0,-21 21 0,21-21 15,0-1-15,0 1 0,1 0 16,-1-1-16,0-20 0,0-1 0,21 1 16,-20-1-16,20 1 0,-21-1 15,21 1-15,-20-1 0,20 1 0,-21 20 16,0 1-16,22 0 0,-22 21 16,-21-1-16,21 1 0,0 21 15,-21 43-15,0-22 16,21 21-16,-21 0 0,0 22 15,0-1-15,21 1 0,-21-1 0,0 1 16,0-22-16,0 22 0,0-1 16,0 1-16,0-22 0,0 22 0,0-22 15,0 0-15,0 1 0,0-22 16,0 21-16,0-21 0,0 0 0,0 1 16,0-1-16,0 0 15,0-42 16,-21 0-31,0-1 0,21 1 16,-21 0-16</inkml:trace>
  <inkml:trace contextRef="#ctx0" brushRef="#br0" timeOffset="7123.75">14287 1418 0,'-21'0'31,"42"0"-31,1 0 0,-1 0 15,0 0-15,0 0 0,21 0 0,-20 0 16,-1 0-16,21 0 16,-21 0-16,22 0 0,-22 0 0,21 0 15,-21 0-15,0-21 0,22 21 16,-22 0-16,0 0 0,0 0 16</inkml:trace>
  <inkml:trace contextRef="#ctx0" brushRef="#br0" timeOffset="9055.64">14817 1757 0,'0'0'16,"21"0"-16,21 0 15,-21 0-15,-21-21 16,21 0-16,1 21 0,-1-22 0,0 1 15,0-21-15,21 21 0,-20 0 0,-1-1 16,0-20-16,0 21 0,0-21 16,22 20-16,-22-20 0,0 21 0,0-21 15,21 20-15,-20 1 0,-1 0 16,0 21-16,0 0 16,-21 21-1,0 0-15,0 1 16,0-1-16,0 0 0,0 0 15,0 0 1,0-42 31,0 0-47,0 0 16,0 0-16,0-1 15,0 1-15,0 0 0,0 0 16,-21 21-16,0-21 15,0 21-15,-1 0 0,1 0 16,0 21-16,0 0 16,0 0-16,21 0 0,-21 1 0,21 20 15,-22-21-15,1 21 0,21-20 16,0 20-16,0 0 0,0 1 16,0-22-16,0 21 0,0-21 0,0 22 15,21-22-15,-21 0 0,22 0 16,-1 0-16,21-21 0,-21 21 0,0-21 15,22 0-15,-22 0 0,21 0 0,-21 0 16,22 0-16,-1-21 0,-21 21 16,22-21-16,-22 0 0,21 0 0,-21 0 15,22-1-15,-22-20 0,0 21 16,21-21-16,-21-1 0,1 22 0,-1-21 16,21-1-16,-21 1 0,0 21 0,1 0 15,-1-22-15,0 22 16,-21 0-16,21 21 0,-21 21 31,0 0-31,0 1 16,0-1-16,0 0 0,0 0 15,0 0-15,0 0 16,21-21-16,0 0 31,1 0 0,-22-21-31,0 0 16,0 0-16,0 0 0,0 0 0,0-1 16,0 1-16,-22 0 15,1 0-15,0 21 16,0 0-16,0 0 16,0 21-16,-1 0 0,22 0 15,-21 1-15,0-1 0,21 0 0,-21 0 16,21 21-16,-21-20 0,21 20 15,-21-21-15,21 21 0,0-20 0,0 20 16,0-21-16,0 21 16,0-20-16,0-1 0,0 0 0,21 0 15,0 0-15,21 0 0,-21-21 0,1 0 16,20 0-16,-21 0 0,21 0 16,1 0-16,-1 0 0,0 0 0,1-21 15,-1 0-15,0 0 0,1 0 16,-1 0-16,0-1 0,-20-20 0,41-21 15,-42 20-15,0 22 16,1-21-16,-1-1 0,0 22 0,-21-21 16,0 21-16,0-22 0,0 22 0,0 0 15,-21 21 17,0 21-17,-1 0-15,22 1 0,0-1 0,-21 21 16,0-21-16,21 22 0,-21-22 0,21 0 15,0 21-15,0-21 0,0 22 16,0-22-16,0 0 0,0 0 0,0 0 16,0 1-16,21-22 0,0 21 15,0-21-15,1 0 0,-1 0 0,0 0 16,0 0-16,0 0 0,0 0 16,22 0-16,-22-21 0,0-1 0,0 1 15,0 0-15,22 0 0,-22 0 0,0 0 16,21-22-16,-20 22 15,-1-21-15,0 21 0,-21-1 0,21-20 16,-21 21-16,21 0 0,-21 0 16,-21 21-1,0 0 1,21 21-16,0 0 0,0 0 0,0 0 16,0 0-16,0 1 0,0-1 0,0 21 15,0-21-15,0 0 0,0 1 16,21-1-16,0 0 0,-21 0 0,21 0 15,-21 0-15,22 1 16,-22-1 0,-22-21 15,1-21-31,0-1 0,0 1 16,21 0-16,-21 21 0,21-21 15,-21 0-15,-1 21 0,22-21 16,-21 21-1,21 21 1,0 0-16,0 0 16,0 0-16,0 0 0,0 1 15,21-1-15,1-21 0,-1 0 16,0 21-16,0-21 16,0 0-16,0 0 0,22 0 15,-22 0-15,0 0 0,21 0 16,-20-21-16,20 0 0,-21 21 0,21-22 15,1 1-15,-22 0 0,21 0 0,-21 0 16,22 0-16,-22-22 0,0 22 16,21-21-16,-20 21 0,-22-22 0,21 22 15,-21 0-15,0-21 0,0 20 16,0 1-16,0 0 0,-21 21 16,-1 0-16,1 0 0,0 0 15,0 0-15,0 21 0,21 0 16,-21 1-16,21-1 0,0 21 0,0-21 15,0 0-15,21 1 16,-21 20-16,21-21 0,0 0 0,0 0 16,-21 1-16,21 20 0,1-21 15,-22 0-15,21-21 0,-21 21 0,0 1 16,0-1-16,0 0 16,-21-21-16,-1 0 15,1 0-15,0 0 0,0 0 0,0 0 16,0 0-16,-1-21 0,22 0 15,-21 21-15,0-22 0</inkml:trace>
  <inkml:trace contextRef="#ctx0" brushRef="#br0" timeOffset="9843.19">18584 1228 0,'21'0'0,"1"0"16,-1-21-16,0 21 0,0-22 0,0 22 15,22-21-15,-22 21 0,0-21 16,21 0-16,-21 0 0,22 0 16,-22-1-16,0 1 0,21 0 15,-20-21-15,-22 21 0,21-22 0,-21 22 16,0-21-16,0 21 0,0-1 16,0-20-16,-21 21 0,-1 0 0,1 21 15,0-21-15,-21 21 0,21 0 16,-22 0-16,1 0 0,0 0 0,20 0 15,-20 0-15,0 21 0,-1 0 16,22 0-16,0 0 0,0 0 0,21 22 16,0-1-16,0 0 15,0-20-15,0 20 0,21 0 0,0 1 16,0 20-16,22-21 0,-22-20 16,21 20-16,-21 0 0,1 1 0,20-1 15,-21-21-15,0 21 0,0-20 0,-21 20 16,0-21-16,0 21 0,0-20 15,0-1-15,0 0 0,-21 0 0,0-21 16,-21 21-16,-1-21 0,1 0 16,0 0-16,-22 0 0,1 0 0,-1 0 15,1 0-15,-1 0 0,1 0 16,-1-21-16,22 0 0,0 0 16,-1 21-16,22-21 0,-21-1 15,21 1-15,21 0 0,0 0 0,-22 0 16,22 0-16,0-1 0,0 1 15,22 21-15,-22-21 0,21 21 16,21 0-16,-21 0 0,22-21 0,-22 21 16,21-21-16,0 21 0,1 0 15</inkml:trace>
  <inkml:trace contextRef="#ctx0" brushRef="#br0" timeOffset="10211.98">19113 1291 0,'0'0'0,"22"-21"16,-22 42 15,0 0-15,0 22-16,-22-22 0,1 21 16,21 1-16,-21-1 0,21 0 0,0 22 15,-21-1-15,21 1 0,-21-1 16,21 1-16,-21-1 0,21 22 0,-22-22 15,22 22-15,-21 0 0,0-1 16,21 1-16,-21 21 0,0-21 0,21 20 16,-21-20-16,-1 21 0,1-21 15,21-1-15,-21 1 0,0 0 16,21-22-16,0 22 0,-21-22 0,21-20 16,-21 20-16,21-21 0,0-20 0,-22 20 15,22-21-15,0 0 0,0-42 31,0 0-31,22-21 0,-1 20 16,-21-20-16,21-21 0,0-1 16,0 1-16,0-1 0</inkml:trace>
  <inkml:trace contextRef="#ctx0" brushRef="#br0" timeOffset="10554.78">19135 1778 0,'0'0'0,"0"-63"0,-22-1 15,1 1-15,21 20 0,0 1 0,0 0 16,0-1-16,0 22 0,0 0 16,0 0-16,0 0 0,21-1 0,1 1 15,20 21-15,0 0 0,1 0 0,-1 0 16,21 0-16,-20 0 0,20 21 16,-20 1-16,-1-1 0,21 21 0,-41-21 15,20 22-15,-21-22 0,0 21 16,-21 0-16,0 1 0,0-1 15,0 0-15,-21-20 0,0 20 16,-21-21-16,-1 21 0,1-20 0,0-1 16,-1 0-16,22-21 0,-21 21 0,-1-21 15,22 0-15,-21 0 0,21 21 16,0-21-16,-1 0 0,1 0 16,21-21-1,0 0-15,0 0 0,21 0 16,1-1-16,-1 1 0,0 0 15,0-21-15,0 21 0</inkml:trace>
  <inkml:trace contextRef="#ctx0" brushRef="#br0" timeOffset="10931.57">19727 1609 0,'0'0'0,"21"0"0,1 0 16,-1 0-16,0 0 0,0 0 15,0 0-15,0 0 0,1-21 16,-1 21-16,0-22 0,21 1 0,-21 21 16,1-21-16,-1 0 0,0 0 15,0 21-15,0-21 0,-21-1 0,0 1 16,0 0-16,0 0 0,0 0 16,-21 0-16,0 21 15,0 0-15,0 0 0,-1 0 0,1 0 16,0 0-16,0 21 0,0 0 15,0 0-15,-1 0 0,1 0 0,0 22 16,0-22-16,21 21 0,0-21 16,0 22-16,0-22 0,0 21 0,0-21 15,0 1-15,0-1 0,0 0 16,21 0-16,-21 0 0,21 0 0,0-21 16,1 0-16,-1 22 0,21-22 15,-21 0-15,22 0 0,-22 0 0,21 0 16,0 0-16,-20-22 0,20 22 0,0-21 15,1 0-15</inkml:trace>
  <inkml:trace contextRef="#ctx0" brushRef="#br0" timeOffset="11403.29">20722 1312 0,'0'0'0,"0"-21"15,-21 21 1,0 0-16,0 21 0,-1-21 15,1 22-15,0-1 0,0 0 16,0 21-16,0-21 0,-1 22 0,1-22 16,21 21-16,0-21 0,-21 22 0,21-1 15,0-21-15,0 0 16,0 22-16,0-22 0,0 0 0,0 0 16,21-21-16,0 21 0,1 1 15,-1-22-15,0 0 0,21 0 0,-21 0 16,1 0-16,20 0 0,-21 0 15,21 0-15,1-22 0,-22 1 0,21 0 16,-21 0-16,22 0 0,-22 0 0,21-1 16,-21-20-16,1 21 0,-1-21 15,0-1-15,0 22 0,0-21 0,-21 21 16,21-1-16,-21 1 16,0 42-1,-21 1 1,21-1-16,-21 0 0,0 21 0,21-21 15,0 22-15,0-1 0,0-21 16,-21 22-16,21-22 0,0 21 0,0-21 16,0 0-16,0 1 0,0-1 15,0 0-15,21-21 16,0 0 0,0 0-16,-21-21 15,0 0-15,21-1 16</inkml:trace>
  <inkml:trace contextRef="#ctx0" brushRef="#br0" timeOffset="11579.2">21209 1164 0,'0'0'0,"0"-42"16,-21 42-1,21 21 1,0 0-1,0 0-15,0 1 16,21-22 0,-21 21-16</inkml:trace>
  <inkml:trace contextRef="#ctx0" brushRef="#br0" timeOffset="12576.2">21272 1672 0,'0'0'0,"0"21"0,0 1 0,0-1 16,0 0-16,22 0 16,-1-21-16,0 0 0,21 0 15,-21 0-15,1 0 0,20 0 0,0-21 16,1 21-16,-22-21 0,21 0 16,0-1-16,1 1 0,-1 0 15,0 0-15,-20 0 0,20-22 16,-21 22-16,0-21 0,0 0 0,22-1 15,-43 1-15,21 0 0,0-1 16,0 1-16,-21 0 0,0-1 0,21 1 16,-21 0-16,0-1 0,0 22 15,0-21-15,0 21 0,0-1 16,-21 22 0,21 22-16,-21-1 0,0 0 0,0 21 15,21 1-15,-21-1 16,-1 0-16,1 22 0,0-22 0,21 22 0,-21-1 15,0 1-15,0-1 0,-1 22 16,1-22-16,0 22 0,21 0 16,-21-22-16,0 22 0,0-22 0,-1 22 15,22-22-15,-21 22 0,0 0 16,0-1-16,0-20 0,0 21 0,21-22 16,-22 22-16,1-22 0,21 1 0,-21-1 15,0 1-15,0-1 0,21-20 16,-21 20-16,21 1 0,-22-22 0,22 21 15,0-20-15,0-1 0,0-21 16,0 22-16,0-22 0,0 0 0,22 0 16,-22 0-16,21-21 0,0 0 0,0 0 15,0 0-15,0 0 0,22-21 16,-22 0-16,21 0 0,-21 0 16,22-22-16,-1 1 0,-21 0 0,0-1 15,22 1-15,-22 0 0,0-22 0,0 1 16,0-1-16,1 1 0,-22-1 15,0-21-15,0 1 0,0-1 0,0 0 16,0 1-16,-22-1 0,1 0 0,0 22 16,-21-1-16,21 22 0,-1-21 15,-20 20-15,21 22 0,0 0 0,0-21 16,-1 42-16,1-22 0,21 1 16,-21 21-16,21-21 15,21 21 1,0 0-16,1 0 15,-1 0-15,0-21 0,21 21 0,-21 0 16,1-21-16,-1 0 0,21 21 16,-21-22-16,22 1 0,-22 0 0,0 0 15,21 0-15,-21 0 0,22-1 16,-22-20-16,0 21 0,21-21 0,-20 20 16,-1-20-16,0 21 0,0-21 15,0 20-15,0 1 0,-21 0 0,22 21 16,-22-21-16,0 42 31,-22-21-31,1 21 0,21 0 0,-21 1 16,21-1-16,0 0 0,-21 21 15,21-21-15,-21 1 0,21-1 0,0 0 16,0 0-16,0 0 0,0 0 16,0 1-16,0-1 15,0-42 16,0-1-15,0 1-16,0 0 16</inkml:trace>
  <inkml:trace contextRef="#ctx0" brushRef="#br0" timeOffset="12788.08">22479 1185 0,'0'0'0,"-42"0"31,20 0-31,1 0 31,21 22-15,0-1 0,0 0-1,21 0-15,-21 0 16,0 0-16</inkml:trace>
  <inkml:trace contextRef="#ctx0" brushRef="#br0" timeOffset="13171.86">22521 1461 0,'0'0'16,"0"21"0,21-21-16,1 0 15,-1 0 1,0-21-1,0-1-15,0 1 16,-21 0-16,0 0 31,-21 21-15,0 0-16,21 21 0,-21-21 16,0 21-16,21 0 0,0 1 0,-22-1 15,22 0-15,-21 0 0,21 0 16,0 0-16,0 1 0,0-1 0,0 0 15,0 0-15,0 0 0,21 0 16,1-21-16,-1 22 16,0-22-16,0 0 15,0 0-15,0 0 0,1 0 16,-1 0-16,0-22 0,0 22 0,0-21 16,0 21-16,1-21 0,-1 0 15,0 21-15,0-21 0,-21 0 0,21-1 16,0 1-16,-21 0 0,0 0 15</inkml:trace>
  <inkml:trace contextRef="#ctx0" brushRef="#br0" timeOffset="13556.64">22966 1439 0,'0'0'0,"0"-21"16,0 0-16,0 0 0,21 0 16,-21 0-16,21 21 0,-21-22 0,0 1 15,21 21-15,0 0 16,-21-21-16,22 21 0,-1 0 16,0 0-16,0 0 15,0 0-15,0 0 0,1 21 16,-1 0-16,-21 1 0,21-1 15,0 0-15,0 0 0,-21 0 0,0 0 16,0 1-16,0 20 0,0-21 0,0 0 16,0 22-16,0-22 0,0 0 15,0 0-15,0 0 0,0 0 16,-21-21-16,0 22 0,0-22 16,21-22 15,0 1-31,0 0 0,0 0 0,0 0 15,0 0 1,0-22-16,21 22 0,-21 0 0,21 0 16,0-22-16,0 22 0,-21 0 15,22 0-15,-1 0 0,0 0 0,0-1 16,0 1-16,0 21 16,1 0-16,-1 0 0,0 0 15,0 0-15,0 0 16,0 0-16,1 0 15,-1 0-15</inkml:trace>
  <inkml:trace contextRef="#ctx0" brushRef="#br0" timeOffset="13942.07">23812 1312 0,'0'0'0,"22"-21"31,-44 21-16,1 0 1,0 0-16,0 0 0,0 21 0,0 1 16,-1-22-16,22 21 0,-21 0 15,0 0-15,21 0 0,0 0 16,0 1 0,21-1-1,-21 0-15,21-21 0,1 0 0,-1 0 16,0 0-16,0 0 0,0 0 15,-21 21-15,21-21 0,1 21 16,-44-21 15,1 0-31,0 0 16,0 21-16,0-21 0,0 0 16,-1 0-16,1 0 15,0 0-15,0 0 16,0 0-1,0 0-15,-1 0 0,1 0 16,0 0-16</inkml:trace>
  <inkml:trace contextRef="#ctx0" brushRef="#br0" timeOffset="15163.24">2180 2392 0,'0'0'0,"-21"21"0,0-21 0,0 0 15,42 0 17,0 0-32,0 0 15,0 0-15,22 0 0,-1 0 0,21 0 16,1 0-16,-1-21 0,1 21 16,21 0-16,-1-21 0,1 21 0,0 0 15,-1 0-15,1-21 16,0 21-16,20 0 0,-20 0 0,21 0 15,0 0-15,0 0 0,-22 0 0,22 0 0,0 0 16,0 0-16,-22 0 16,22 0-16,0 0 0,0 0 0,0 0 15,0 0-15,21 0 0,-22 0 16,1 0-16,0 0 0,0 0 0,0 0 16,21 0-16,-21 0 0,-1 0 0,1 0 15,0 0-15,0 0 0,0 0 16,0 0-16,-1 0 0,-20 21 0,21-21 15,0 0-15,0 0 0,-1 0 16,-20 0-16,0 0 0,-1 0 16,1 0-16,0 0 0,-22 0 0,1 0 15,-1 0-15,1 0 0,-1 0 16,-20 0-16,20 0 0,-21 0 0,1 0 16,-1 0-16,-21 0 0,0 0 15,1 0-15,-1 0 0,-21-21 16</inkml:trace>
  <inkml:trace contextRef="#ctx0" brushRef="#br0" timeOffset="15971.11">9356 2244 0,'0'0'0,"21"21"31,0-21-31,0 0 0,21 0 16,-20 0-16,20 0 0,0 21 16,1-21-16,20 0 0,1 0 0,-1 0 15,1 0-15,20 0 0,1 0 16,-22 0-16,22 0 0,0 0 0,-1 0 15,1 0-15,21 0 0,-21 0 0,20-21 16,1 21-16,-21 0 0,21 0 16,-22 0-16,22 0 0,-21-21 0,0 21 15,-1 0-15,1 0 0,0 0 16,-1 0-16,-20-21 0,20 21 0,-20 0 16,-1 0-16,1 0 0,-22 0 0,1 0 15,-1 0-15,-21 0 0,21-22 16,-20 22-16,-1 0 15,0 0 1,0 0 0,0-21-1</inkml:trace>
  <inkml:trace contextRef="#ctx0" brushRef="#br0" timeOffset="17003.5">14541 2371 0,'-21'0'16,"42"0"-16,-63 0 0,21-21 15,21-1 17,21 22-17,0 0-15,0 0 16,1 0-16,-1 0 0,0 0 16,0 0-16,0 0 0,0 0 15,22 0-15,-1 0 0,0 0 0,1 0 16,-1 0-16,22 0 0,-1 0 15,1 0-15,20 0 0,-20 22 0,20-22 16,1 0-16,0 0 0,21 0 0,-22 0 16,22 21-16,0-21 0,0 0 15,21 0-15,-21 0 0,21 0 16,-22 21-16,22-21 0,0 0 0,0 0 16,0 0-16,0 21 0,0-21 15,0 0-15,22 0 0,-22 0 0,21 21 16,-21-21-16,21 21 0,0-21 0,0 0 15,0 0-15,1 22 0,-1-22 16,0 0-16,0 21 0,0-21 0,22 0 16,-22 21-16,0-21 0,0 0 15,21 0-15,-20 21 0,-1-21 0,0 0 16,0 0-16,0 0 0,0 0 0,1 0 16,-1 0-16,0 0 15,0 0-15,0 0 0,-21 0 0,0 0 16,21 0-16,-21 0 0,0 0 0,0 0 15,0 0-15,0 0 0,-21 0 16,21 0-16,-21 0 0,0 0 0,-21 0 16,20 0-16,-20 21 0,21-21 15,-21 0-15,-1 0 0,1 0 0,0 0 16,-1 0-16,-20 0 0,-1 21 16,1-21-16,-22 0 0,0 0 0,1 0 15,-1 0-15,-21 0 0,22 0 0,-22 0 16,0 0-16,0 0 15</inkml:trace>
  <inkml:trace contextRef="#ctx0" brushRef="#br0" timeOffset="40791.33">4043 3916 0,'0'-21'32,"0"0"-32,0-1 15,0 1-15,0 0 16,0 0-16,0 0 16,0 0-16,0-1 15,0 1-15,0 0 16,0 0-16,0 0 0,-21 0 15,21 42 17,0 0-17,0 0-15,0 0 0,0 22 16,0-1-16,0 0 0,0 1 0,0 20 16,0 1-16,0-1 0,0 1 15,-22-1-15,22 22 0,-21-22 0,21 1 16,-21-1-16,21 1 0,-21-1 15,0 1-15,21-22 0,0 22 0,-21-22 16,21 21-16,-22-20 0,22-22 16,0 21-16,0 1 0,0-22 0,0 0 15,0 0-15,0 0 0,0 0 16,0-42 15,0 0-31,0 0 0,0-21 16,0 20-16,0-20 0,0 0 0</inkml:trace>
  <inkml:trace contextRef="#ctx0" brushRef="#br0" timeOffset="41188.39">3556 4043 0,'0'0'0,"-21"-42"0,0 20 0,21 1 15,0 0-15,0 0 0,0 0 0,0 0 16,0-1-16,0 1 0,0 0 16,0 0-16,0 0 0,21 0 15,0-22-15,21 22 0,-21 0 0,22-21 16,-1 20-16,0 1 0,1 0 16,-1 0-16,0 0 0,1 0 0,-1 21 15,0 0-15,1 0 0,-1 0 16,0 0-16,1 0 0,-1 21 0,0 0 15,1 0-15,-1 0 0,0 22 16,-20-1-16,20-21 0,-42 21 0,0 1 16,0-1-16,0 22 0,0-22 15,0 0-15,-42 22 0,20-22 16,-20 0-16,0 1 0,-1-1 0,22 0 16,-21 1-16,0-22 0,20 21 15,1-21-15,-21 1 0,21-1 0,21 0 16,-21 0-16,-1 0 15</inkml:trace>
  <inkml:trace contextRef="#ctx0" brushRef="#br0" timeOffset="42068.05">5016 4551 0,'0'0'0,"0"-21"0,0 0 16,0-1-16,0 1 15,0 0-15,0 0 16,0 0-16,0 0 0,0-1 0,-21 1 16,0 0-16,0 21 0,0-21 15,0 21-15,-1 0 0,1 0 0,0 0 16,0 0-16,-21 0 0,20 0 0,1 21 15,-21 0-15,21 0 0,-22 1 16,22-1-16,-21 21 0,21-21 0,0 22 16,-1-1-16,1-21 0,0 21 15,0 1-15,0-1 0,0 0 0,-1 1 16,1-1-16,21 0 16,0-20-16,0 20 0,0-21 0,0 0 15,21 0-15,1 1 16,20-22-16,-21 0 0,0 0 0,22 0 15,-1 0-15,0 0 0,-21 0 0,22-22 16,-1 1-16,0 0 0,1 0 16,-1 0-16,0-22 0,-20 22 0,-1-21 15,21 21-15,-21-22 0,0 1 16,-21 0-16,0 21 0,22-22 0,-22 1 16,0 0-16,0 20 0,0-20 0,0 21 15,0 0-15,0 0 0,21 21 31,-21 42-15,0-21-16,0 0 0,0 0 16,0 22-16,0-22 0,0 21 0,0 1 15,0-22-15,0 21 0,21-21 16,-21 22-16,0-22 0,21 0 0,-21 0 16,0 0-16,0 0 0,21 1 15,0-1-15,1-21 0,-1 0 16,0 0-16,0 0 0,0 0 0,0 0 15,1-21-15,-1 21 0,21-22 16,-21 1-16</inkml:trace>
  <inkml:trace contextRef="#ctx0" brushRef="#br0" timeOffset="44527.52">5757 4424 0,'0'0'16,"0"-21"-16,0 0 0,0-1 15,0 1-15,-21 21 0,0-21 16,0 21-16,0 0 0,-1 0 16,1 0-16,0 21 0,0 0 15,21 1-15,-21-1 0,0 21 0,-1-21 16,22 22-16,0-1 0,0-21 16,-21 21-16,21 1 0,0-1 0,0-21 15,0 22-15,0-1 0,0-21 16,21 21-16,-21-20 0,22-1 15,-1 0-15,21 0 0,-21 0 0,22-21 16,-22 0-16,21 0 0,0 0 16,1 0-16,-1 0 0,0 0 0,1-21 15,-1 0-15,0 0 0,1-22 0,-22 22 16,21-21-16,-21 21 0,22-22 16,-22 1-16,0-21 0,0 20 0,0-20 15,1 20-15,-1-20 0,0-1 16,0 1-16,0-22 0,-21 22 15,0-1-15,0 22 0,0-22 0,0 22 16,0 0-16,0-1 0,0 22 16,0 0-16,0 0 0,0 0 0,0 42 31,0 0-31,0 21 16,0-20-16,0 20 0,0 21 15,0-20-15,0-1 0,0 22 0,0-1 16,0-21-16,0 22 0,-21-22 15,21 22-15,-21-22 0,21 0 0,-21 1 16,21-1-16,0 0 0,0 1 16,-21-22-16,21 21 0,-22-21 15,22 1-15,0-1 0,0 0 0,0 0 16,0 0-16,0-42 31,0 0-31,0 0 16,0 0-16,0-1 0,0-20 15,22 21-15,-1-21 0,-21 20 0,21-20 16,0 21-16,0 0 0,0-22 0,22 22 16,-22 0-16,0 21 0,0-21 15,22 21-15,-22 0 0,21-21 16,-21 21-16,0 0 0,1 0 16,-1 21-1,-21 0-15,0 0 16,-21 0-1,-1-21-15,1 0 0,0 22 0,0-22 16,0 0-16,0 0 0,-1 0 0,1 0 16,0 0-16,0 0 15,0 0-15,0 0 16,21 21 46,0 0-62,0 0 0,0 0 16,0 0-16,0 1 0,0-1 16,0 0-16,0 0 0,0 0 15,0 0-15,0 1 0,21-1 0,0 0 16,0 0-16,0 0 0,0 0 16,1 1-16,-1-1 0,0 0 0,21-21 15,1 21-15,-1-21 0,0 0 0,1 0 16,20 0-16,-21 0 0,22 0 15,-22 0-15,22 0 0,-22 0 0,22 0 16,-22-21-16,0 21 0,1-21 16,-1 0-16,0 21 0,1-22 15,-22 1-15,21 0 0,-21 0 0,0 0 16,1 0-16,-22-22 0,0 22 16,21 0-16,-21 0 0,0 0 0,0-22 15,0 22-15,0 0 0,0 0 0,0 0 16,-21-1-16,-1 1 15,1 21-15,0-21 0,0 21 16,0 0-16,-22 0 0,22 0 0,0 0 16,0 0-16,0 0 0,0 21 15,-1 0-15,1-21 0,0 22 0,0-1 16,0 0-16,0 0 0,-1 0 16,22 0-16,0 1 0,-21-1 15,21 21-15,0-21 0,0 0 0,0 1 16,0 20-16,0-21 0,0 0 15,0 0-15,21-21 0,-21 22 0,22-1 16,-1-21-16,0 0 0,0 0 0,0 0 16,0 0-16,1 0 15,-1 0-15,21 0 0,-21-21 0,0-1 16,1 1-16,-1 0 0,0 0 0,0 0 16,0 0-16,0-1 0,1 1 15,-1 0-15,-21-21 0,21 42 0,0-21 16,-21-1-16,21 1 0,-21 0 15,0 42 32,0 0-47,-21 1 16,21-1-16,0 0 0,0 0 16,0 0-16,0 22 0,0-22 15,0 0-15,0 0 0,21 0 0,0 0 16,1 1-16,-1-22 0,21 21 0,-21 0 15,22-21-15,-1 0 0,0 21 16,1-21-16,-1 0 0,0 0 0,1 0 16,-1 0-16,0 0 0,22 0 15,-22 0-15,-21-21 0,22 21 16,-1-21-16,0 0 0,-21-1 0,22 1 16,-22 0-16,21 0 0,-21-21 0,1 20 15,-1 1-15,-21 0 0,21-21 16,-21 21-16,21-1 0,-21 1 0,0 0 15,0 0-15,0 0 0,0 0 0,0-1 16,-21 22-16,0-21 0,0 21 16,-1 0-16,1 0 0,0 0 0,0 0 15,0 0-15,0 0 0,-1 21 16,1-21-16,0 22 0,0-1 0,0-21 16,0 21-16,-1 0 0,22 0 15,0 0-15,-21 1 0,21-1 16,0 0-16,0 0 0,0 0 15,0 0-15,0 1 0,21-22 0,-21 21 16,22 0-16,-1-21 0,0 0 16,0 0-16,0 0 0,0 0 0,1 0 15,-1 0-15,21 0 0,-21 0 0,0 0 16,1-21-16,-1 0 0,0 21 16,0-22-16,0 1 0,-21 0 0,21 21 15,-21-21-15,22 0 0,-22 0 0,0-1 16,21 1-1,-21 0-15,0 42 63,0 0-63,0 1 16,0-1-16,0 0 0,-21 0 15,21 21-15,0-20 0,0 20 0,0 0 16,0 1-16,0-1 0,0 0 0,-22 1 15,22 20-15,0 1 0,0-22 16,0 21-16,-21 1 0,21-1 0,0 1 16,0-1-16,0 1 0,0-1 15,0 22-15,0-21 0,-21-1 16,21 22-16,-21-22 0,21 1 0,0 20 16,-21-20-16,0 21 0,-1-22 0,22 22 15,-21-22-15,0 1 0,0 20 16,0-20-16,21-1 0,-21 1 0,-1-22 15,1 22-15,0-1 0,0-20 0,0-1 16,0 0-16,-1 1 0,22-1 0,-21-21 16,21 21-16,-21-20 0,21-1 15,-21-21 1,21-21-16,-21-1 0,21-20 16,0 21-16,0-21 0,-21-1 15,-1-20-15,22 20 0,0-20 16,-21-1-16,21-20 0,-21-1 0,0 22 15,21-22-15,0 0 0,0 1 0,0-1 16,0 0-16,0 22 0,0-22 16,21 0-16,0 22 0,0-22 0,1 22 15,-1-22-15,0 22 0,0-1 0,0 1 16,0-1-16,22 1 0,-22-1 16,0 1-16,21 20 0,-20-20 15,20 20-15,-21 1 0,21 0 0,1-1 16,-22 1-16,21 21 0,-21-21 15,1 20-15,20 1 0,-21 0 0,0 0 16,0 0-16,-21 0 0,22-1 0,-1 22 16,-21-21-16,21 21 15,-21-21 1,0 0 15</inkml:trace>
  <inkml:trace contextRef="#ctx0" brushRef="#br0" timeOffset="45004.25">9292 4636 0,'0'0'0,"21"0"0,22 0 16,-22 0-16,0 0 16,0 0-1,0 0-15,0 0 16,1-22-16,-22 1 16,21 21-16,0-21 0,-21 0 15,0 0-15,0 0 0,0-1 16,0 1-16,0 0 15,0 0-15,-21 0 0,0 0 16,-1 21-16,1 0 0,0 0 16,0 0-16,0 0 0,0 0 15,-1 21-15,1 0 0,0 0 0,0 0 16,0 0-16,0 22 0,-1-22 0,1 21 16,0 1-16,0-22 0,0 21 15,21 0-15,-21-20 0,21 20 16,0 0-16,0-21 0,0 22 15,0-22-15,0 0 0,21 0 0,0 0 16,0 1-16,0-1 0,0 0 0,1-21 16,-1 0-16,0 0 0,0 0 15,0 0-15,0 0 0,22 0 0,-22 0 16,0-21-16,0 21 0,0-21 0,1-1 16,-1 1-16</inkml:trace>
  <inkml:trace contextRef="#ctx0" brushRef="#br0" timeOffset="45747.59">11261 4805 0,'0'0'0,"0"21"0,-22-21 0,1 0 15,0 0-15,0 0 16,0 0 0,0 0-1,42 21 16,0-21-31,21 0 0,-21 0 0,22 0 16,-1 0-16,0 0 16,22 0-16,-1 0 0,1 0 0,-1 0 15,22 0-15,0 0 0,-1 0 0,1 0 16,0 0-16,-1 0 0,1 0 16,0 0-16,-1 0 0,-20 0 0,-1 0 15,1 0-15,-1 0 0,-20 0 0,20 0 16,-20 0-16,-1 0 0,-21 0 15,0 0-15,0 0 0,1 0 16,-44 0 0,1 0-1,0 0-15,0 0 0,0 0 0,0 0 16,-22-21-16,22 21 0</inkml:trace>
  <inkml:trace contextRef="#ctx0" brushRef="#br0" timeOffset="46181.8">12361 4487 0,'0'0'16,"-21"0"-1,21 22 16,21-1-31,0-21 0,1 0 16,-1 21-16,0-21 0,0 0 0,0 21 16,0-21-16,1 0 0,20 0 15,-21 0-15,0 0 0,22 0 0,-22 0 16,21 0-16,-21 0 0,22 0 16,-22 0-16,0 0 0,0 0 0,-21 21 31,0 0-31,-21 1 15,0-1-15,0 0 0,-22 0 16,22 21-16,0-20 0,-21 20 0,20 0 16,-20-21-16,21 22 15,0-1-15,0 0 0,-1-20 0,1 20 16,0-21-16,0 21 0,0-20 0,21-1 16,0 0-16,0 0 0,-21 0 15,21 0-15,0 1 0</inkml:trace>
  <inkml:trace contextRef="#ctx0" brushRef="#br0" timeOffset="48539.31">13949 4890 0,'0'0'0,"0"21"0,0 0 0,0 0 15,-21-21-15,21 21 0,-22-21 16,22-21 15,0 0-31,0 0 16,0 0-16,0-1 0,22 1 15,-1 0-15,0-21 0,-21 21 0,21-22 16,0 1-16,22 21 0,-22-22 16,0 1-16,21-21 0,-21 20 15,22 1-15,-22 0 0,0-1 0,0 1 0,0 0 16,1-1-16,-22 22 0,21-21 15,-21 21-15,0-1 16,-21 22-16,-1 0 0,1 0 16,-21 22-16,21-1 0,-22 0 15,1 0-15,21 21 0,-21-20 0,20 20 16,1-21-16,21 21 0,0 1 0,0-22 16,0 21-16,0 1 0,0-22 15,21 21-15,1-21 0,-1 22 0,0-22 16,-21 0-16,21 0 0,0 21 0,0-20 15,1-1-15,-22 0 0,0 0 16,0 0-16,0 0 0,0 1 16,-22-22-1,1 0 1,0 0-16,0-22 0,-21 22 16,20-21-16,1 0 0,0 21 0,0-21 15,0 0-15,0 0 0,-22-1 16,22 1-16,0 0 0,0 21 15,0 0 1,21 21 0,0 0-1,21 1-15,-21-1 0,21-21 16,0 21-16,0 0 0,0-21 0,1 21 16,-1-21-16,21 0 0,-21 21 15,22-21-15,-22 0 0,21 0 0,-21 0 16,22 0-16,-1 0 0,0 0 15,-21-21-15,22 21 0,-1-21 0,-21 21 16,22-21-16,-22 0 0,21 0 16,-21-1-16,0 1 0,1 0 0,-1 0 15,0 0-15,0 0 0,0-1 0,-21 1 16,0 0-16,0 0 0,0 0 16,0 0-16,0-1 0,0 1 0,0 42 46,0 1-46,0-1 0,0 0 0,-21 0 16,21 21-16,0-20 0,0-1 0,-21 21 16,21-21-16,0 0 0,-21 22 15,21-22-15,0 0 0,0 0 0,0 0 16,0 1-16,0-1 16,21-42-1,-21-1 1,21 1-16,-21 0 0</inkml:trace>
  <inkml:trace contextRef="#ctx0" brushRef="#br0" timeOffset="49296.01">14478 4720 0,'0'21'0,"0"1"15</inkml:trace>
  <inkml:trace contextRef="#ctx0" brushRef="#br0" timeOffset="50467.43">14838 3895 0,'0'0'16,"0"-21"0,-21 21-1,-1 0-15,22 21 16,0 0-16,-21-21 15,21 21-15,-21 0 0,21 0 0,-21 1 16,21-1-16,0 0 0,0 0 16,0 0-16,0 0 0,0 1 0,0-1 15,0 0-15,0 0 16,21-21-16,0 0 0,0 0 16,1 0-16,-1 0 0,0 0 15,0-21-15,0 21 16,-21-21-16,21 0 0,1 21 15,-22-22-15,0 1 0,0 0 0,21 0 16,-21 0-16,0 0 0,0-1 0,0 1 16,0 0-16,0 0 0,-21 0 15,-1 0-15,1-1 0,0 22 16,0 0-16,0 0 0,0 0 16,-1 0-16,1 0 0,0 0 15,0 0-15,21 22 0,-21-1 16,21 0-16,0 0 0,0 0 0,0 0 15,0 1-15,0-1 0,0 0 16,0 0-16,0 0 0,0 0 0,21 1 16,0-1-16,-21 0 0,21 0 15</inkml:trace>
  <inkml:trace contextRef="#ctx0" brushRef="#br0" timeOffset="53191.62">15113 4466 0,'-21'-42'16,"0"42"-16,-1 21 31,22 0-31,0 0 16,0 1-16,0-1 0,0 0 15,0 0-15,0 0 0,-21 0 0,21 1 16,0 20-16,0-21 0,0 21 16,0-20-16,0-1 0,0 21 15,0-21-15,0 0 0,-21 1 0,21-1 16,0 0-16,0 0 0,-21 0 15,21-42 17,0 0-32,0 0 15,0 0-15,0-22 0,0 22 16,0 0-16,0-21 0,0 20 0,0-20 16,0 0-16,0 21 0,21-22 0,-21 22 15,21-21-15,0 21 0,1-1 16,-1 1-16,0 0 0,0 21 15,0-21-15,0 21 0,1 0 0,-1 0 16,0 0-16,0 0 16,0 21-16,0-21 0,1 21 0,-1 0 15,0 1-15,-21-1 0,21 0 0,-21 0 16,21 0-16,-21 0 0,0 22 16,21-22-16,-21 0 0,0 0 0,0 0 15,0 1-15,0-1 0,0 0 16,0 0-16,0 0 0,0 0 15,0-42 32,0 0-47,0 0 16,0 0-16,0 0 0,0-1 0,0 1 16,22 0-16,-1-21 0,-21 21 15,21-1-15,0-20 0,0 21 0,0 0 16,1-22-16,20 22 0,-21 0 15,0 0-15,0 21 0,1-21 0,20 21 16,-21 0-16,0 0 0,0 0 16,1 0-16,-22 21 15,21 0-15,-21 0 0,21 0 0,-21 1 16,0-1-16,0 0 0,0 0 16,0 0-16,0 22 0,0-22 15,0 0-15,0 21 0,0-21 0,0 1 16,0-1-16,0 0 0,0 0 0,0 0 15,0 0-15,0 1 0,0-1 16,21 0-16,0-21 16,0 0-16,1 0 0,-1 0 15,0 0-15,0-21 0,0 0 16,22-1-16,-22 1 0,0 0 0,0 0 16,0 0-16,0 0 0,1-1 0,-1-20 15,0 21-15,0 0 0,0-22 16,-21 22-16,0-21 0,21 0 15,-21 20-15,0 1 0,0 0 16,-21 42 15,21 0-15,-21 1-16,21-1 0,-21 0 0,21 21 16,0-21-16,0 1 0,0 20 0,0-21 15,0 0-15,0 22 0,0-22 16,0 0-16,21 0 0,-21 0 0,21 0 15,0 1-15,1-1 0,-1 0 0,0-21 16,0 0-16,0 0 0,0 0 16,1 0-16,-1 0 0,0 0 15,0 0-15,21 0 0,-20-21 0,-1 0 16,0-1-16,0 1 0,0 0 16,-21 0-16,21-21 0,1-1 0,-1 22 15,0-21-15,0-22 0,0 22 0,0 0 16,1-22-16,-1 1 0,0-1 15,0 1-15,0-1 0,0 1 0,1 20 16,-22-20-16,0 20 0,21 1 0,-21 0 16,0 21-16,0-1 0,0 1 15,0 0-15,0 0 0,-21 21 16,-1 0 0,1 21-1,21 0-15,-21 0 0,21 22 0,0-22 16,0 21-16,0 22 0,0-22 15,0 0-15,0 22 0,0-1 0,0-20 16,-21 20-16,21 1 0,0-22 16,-21 22-16,21-22 0,0 21 0,0-20 15,0-1-15,0 0 0,0 1 0,0-1 16,0 0-16,0-20 0,0-1 16,0 0-16,21 0 0,0 0 0,-21 0 15,21-21-15,0 0 0,1 0 16,-1 0-16,0 0 0,0-21 0,21 0 15,-20 0-15,-1 0 0,21 0 16,-21-22-16,22 22 0,-22-21 0,21-1 16,0 1-16,1 0 0,-22-1 15,21 1-15,1 0 0,-1 21 0,-21-22 16,21 22-16,-20-21 0,-1 21 0,21 21 16,-21-22-16,0 22 0,1 0 15,-1 0-15,-21 22 0,21-22 16,-21 21-16,0 0 0,0 0 15,21 0-15,-21 0 0,21 22 0,-21-22 16,0 0-16,0 0 0,0 0 0,0 1 16,21-1-16,-21 0 15,0 0-15,22 0 0,-22-42 63,0 0-63,0 0 0,0 0 15,0-1-15,0 1 0,0 0 16,0-21-16,0 21 0,0-1 0,0 1 16,0 0-16,-22 0 0,1 0 0,0 0 15,0 21-15,0-22 16,0 22-16,-1 0 0,1 0 16,0 22-16,-21-22 0,21 21 15,-1 0-15,1 0 0,0 0 16,0 0-16,0 1 0,0-1 0,21 21 15,-22-21-15,22 22 0,-21-22 16,21 21-16,0-21 0,0 22 0,0-22 16,0 21-16,0-21 0,0 0 0,0 1 15,0-1-15,0 0 0,21 0 16,1 0-16,-1-21 0,0 0 16,0 0-16,0 0 0,0 0 15,1 0-15,-1 0 0,0-21 16,0 0-16,0 0 0,0 0 15,1-1-15,-1 1 0,0-21 16,0 21-16,0-22 0,-21 1 0,21 21 16,1-21-16,-1-1 0,-21 22 0,0-21 15,21 21-15,-21-1 0,0-20 0,21 42 16,-21-21-16,0 0 0,0 42 31,0 0-31,-21 0 16,21 0-16,0 22 0,-21-22 15,21 0-15,0 21 0,0-20 0,0-1 16,0 21-16,0-21 0,0 0 16,0 22-16,0-22 0,0 0 0,0 0 15,0 0-15,21 1 0,0-1 16,0 0-16,0-21 16,1 0-16,-1 0 0,0 0 15,0 0-15,0 0 0,0-21 16,1 0-16,-1-1 0,0 1 15,0 0-15,0 0 0,0-21 0,1 20 16,20-20-16,-42 21 0,21-21 0,0-1 16,0 22-16,-21-21 0,22 21 15,-22-1-15,0 1 0,0 0 0,-22 21 32,1 0-32,0 21 15,0-21-15,0 21 0,21 1 16,0-1-16,-21 0 0,21 0 15,0 0-15,0 0 0,0 1 16,0-1 0,21-21-16,0 0 0,0 0 15,0 0-15,0 0 16,1 0-16,-1 0 0,0-21 16,0 21-16,0-22 0,0 1 0,1 21 0,-1-21 15,-21 0-15,21 0 16,0 0-16,0 21 0,0-22 0,-21 1 0,22 0 15,-22 42 32,0 0-31,-22 1-16,22-1 0,0 0 0,0 0 16,-21 21-16,0-20 0,21-1 0,-21 21 15,21-21-15,0 0 0,0 22 16,0-22-16,0 0 0,0 0 0,0 0 15,0 1-15,0-1 0,0 0 0,0 0 16,21-21-16,0 21 0,0-21 16,1 0-16,20 0 0,-21 0 0,0 0 15,22 0-15,-22 0 0,0 0 16,21-21-16,-21 0 0,1 21 0,20-21 16,-21 0-16,0-1 0,0 1 15,1 0-15,-1-21 0,0 21 0,0-1 16,-21-20-16,0 21 0,21 0 0,-21-22 15,0 22-15,0-21 0,0 0 16,0 20-16</inkml:trace>
  <inkml:trace contextRef="#ctx0" brushRef="#br0" timeOffset="53800.15">16510 3958 0,'0'21'0,"-21"1"15,21-1-15,0 0 0,0 0 16,0 0-16,21-21 31,0 0-31,0 0 16,0 0-16,1 0 16,-22-21-16,21 21 0,0-21 0,-21 0 15,0 0-15,0-1 16,0 1-16,0 0 15,-21 21-15,21-21 16,-21 21-16,-1 0 0,1 0 16,0 0-16,0 21 15,0 0-15,0 0 16,21 1-16,0-1 0,0 0 16,-22-21-16,22 21 0,0 0 0,0 0 15,22 1 1,-1-22-16,0 0 15,0 0-15</inkml:trace>
  <inkml:trace contextRef="#ctx0" brushRef="#br0" timeOffset="55703.31">20341 4868 0,'-21'0'31,"0"0"-15,21-21 62,0 42-31,0 1-32,0-1-15,21-21 0,0 0 16,-21 21-16,21 0 0,0-21 16,1 21-16,-1-21 15,0 0-15,0 0 16,0 0-16,0 0 0,1 0 15,-1 0-15,0 0 0,0 0 16,0-21-16,0 0 0,1 21 0,-1-21 16,0 0-16,0-22 0,21 22 15,-20 0-15,-1-21 0,0 20 0,0-20 16,0 21-16,0-21 0,-21-1 0,22 1 16,-1 0-16,0-1 0,-21-20 15,0 20-15,21-20 0,0-1 0,-21 1 16,0 21-16,0-22 0,0 1 15,0 20-15,0 1 0,0 0 0,0-1 16,0 22-16,0-21 0,0 21 16,0-1-16,0 1 0,0 42 31,0 1-31,-21-1 16,21 0-16,-21 21 0,21 1 0,-21-1 15,21 0-15,-21 22 0,21-1 0,0 1 16,0-1-16,-22 1 0,22-1 15,-21 1-15,21-1 0,-21-20 0,21-1 16,0 21-16,0-20 0,0-1 16,0 0-16,0 1 0,0-22 0,0 21 15,21-21-15,0 1 0,1-1 0,-1-21 16,21 21-16,-21-21 0,0 0 16,22 0-16,-22 0 0,21 0 0,-21 0 15,22-21-15,-1 0 0,-21-1 16,22 1-16,-1 0 0,-21 0 15,21 0-15,-20-22 0,-1 22 0,0-21 16,0 21-16,0-22 0,0 22 0,1-21 16,-22 21-16,0 0 0,0-1 15,0 1-15,0 0 0,0 0 0,0 42 32,0 0-32,-22 0 15,1-21-15,0 43 0,21-22 0,-21 0 16,0 0-16,21 0 0,-21 1 0,21-1 15,0 21-15,0-21 16,0 0-16,0 1 0,0-1 0,0 0 16,0 0-16,21 0 0,0-21 0,0 21 15,0-21-15,0 0 16,1 0-16,-1 0 0,0 0 0,0 0 16,21 0-16,-20 0 0,-1-21 0,0 0 15,0 0-15,-21 0 0,21 0 16,0-1-16,-21-20 0,0 21 0,22-21 15,-22 20-15,0-20 0,0 21 0,0-21 16,0 20-16,0 1 16,0 0-16,-22 0 0,22 0 0,-21 21 15,0 0-15,-21-21 0,21 21 0,-1 0 16,1 0-16,0 0 0,0 0 16,-21 0-16,20 0 0,1 21 15,0-21-15,0 0 16,21 21-16,-21-21 15,0 0 1,-1 0 0</inkml:trace>
  <inkml:trace contextRef="#ctx0" brushRef="#br0" timeOffset="55963.16">20553 4360 0,'63'0'15,"-42"0"-15,22-21 16,-1 21-16,-21 0 0,22-21 0,20 0 16,-21 21-16,1-21 0,20 21 15,-20-21-15,-1 21 0,21 0 0,-20 0 16,-1-22-16,-21 22 0,22 0 15,-22 0-15,21 0 0,-21 0 16,0 0-16,1 0 0,-1 0 0,0 0 16,0 0-16,0 0 0</inkml:trace>
  <inkml:trace contextRef="#ctx0" brushRef="#br0" timeOffset="59052.54">23241 4741 0,'0'-21'32,"21"21"-32,0-21 15,0 0-15,22 0 0,-22 0 0,21-1 16,1 1-16,-1 0 0,21 0 16,-20-21-16,-1 20 0,0-20 0,22 0 15,-22-1-15,1 1 0,-22 0 0,21-1 16,0 1-16,-20 0 15,-1-22-15,0 22 0,0 0 0,-21-1 16,0 1-16,0 0 0,0-1 16,0 1-16,0 0 0,0 20 0,0-20 15,0 21-15,0 0 0,-21 0 0,0-1 16,0 1-16,-1 21 0,1 0 16,0 0-16,0 0 0,0 0 0,0 0 15,-1 0-15,1 21 0,-21 1 16,21 20-16,0 0 0,-22 1 15,22-1-15,0 21 0,0 22 0,0 0 0,-1-1 16,1 1-16,0 0 0,0 21 16,0-22-16,0 22 0,21 0 15,-22 0-15,1-22 0,0 22 0,0-21 16,0 21-16,0-22 0,-1 22 16,1-21-16,0 21 0,0-22 0,0 22 15,0-21-15,-22 0 0,22-1 0,0 1 16,0 0-16,0-1 0,-1-20 15,1-1-15,0 22 0,21-22 0,-21 1 16,21-22-16,-21 22 0,21-22 0,0 0 16,0 1-16,0-22 0,0 21 0,0-21 15,21-21-15,0 22 0,0-22 16,0 0-16,1 0 0,20-22 0,-21 1 16,21 0-16,1-21 0,20 21 15,-20-43-15,20 22 0,-21-22 0,22 22 16,-22-22-16,22-20 0,-22 20 15,0 1-15,1-22 0,-1 22 0,-21-22 16,0 0-16,1 1 0,-22 20 0,0-21 16,0 22-16,0-22 0,-22 22 0,1-1 15,0 1-15,-21-22 0,-1 43 16,1-22-16,0 1 0,-1 20 0,-20 1 16,21 0-16,-1 21 0,1-22 0,21 22 15,-22 0-15,1 0 16,21 21-16,0 0 0,0-21 0,-1 21 15,22-22 17,43 22-32,-22 0 0,0-21 0,21 21 15,1-21-15,-1 0 0,0 21 16,22-21-16,-22 0 0,22-1 0,-1 1 16,1 0-16,-1 0 0,1 0 0,-22 0 15,22-1-15,-22 1 0,0 0 16,1 0-16,-22-21 0,0 20 0,0 1 15,0 0-15,0 0 0,-21 0 16,0 0-16,0-1 0,0 1 0,0 0 16,-21 42 15,0 0-31,21 1 16,-21-1-16,21 21 0,-21-21 0,21 22 15,-21-22-15,21 21 0,0 0 16,-22-20-16,22 20 0,0 0 0,0-21 15,0 1-15,0 20 0,0-21 0,0 0 16,22 0-16,-1 1 0,0-1 16,0-21-16,0 21 0,0-21 15,1 0-15,-1 0 0,21 0 0,-21 0 0,22 0 16,-22 0-16,21-21 16,-21 0-16,22-1 0,-1 1 0,-21 0 15,21 0-15,-20-21 0,-1 20 0,0 1 16,0-21-16,0 0 0,-21 20 15,0-20-15,0 0 0,0 21 0,0-22 16,-21 22-16,0-21 0,0 21 0,0-1 16,-22 1-16,22 0 0,-21 0 15,21 21-15,-22 0 0,1 0 0,21 0 16,0 0-16,-22 21 0,22 0 16,0 0-16,0 1 0,0-1 15,-1 0-15,1 21 0,21-21 0,0 22 0,0-22 16,0 21-16,0-21 15,0 1-15,0-1 0,21 21 0,1-21 16,-1 0-16,0 1 0,0-1 0,21-21 16,-20 21-16,-1-21 0,21 0 15,-21 0-15,22 0 0,-1 0 0,-21 0 16,21 0-16,1 0 0,-1-21 16,0 0-16,1-1 0,-1 1 0,0 0 15,1 0-15,-1 0 0,0-22 0,1 1 16,-1 0-16,-21-1 0,22 1 15,-22 0-15,0-22 0,21 22 0,-21 0 16,1-22-16,-1 22 0,0-22 0,-21 22 16,0 21-16,21-22 15,-21 22-15,0 0 0,0 0 0,0 0 16,0 0-16,-21 42 16,21 0-1,-21 0-15,0 0 0,21 22 0,0-22 16,-22 21-16,1 22 0,21-22 15,-21 0-15,21 1 0,0 20 16,0-21-16,0 1 0,0-1 0,0 0 0,0 1 16,0-1-16,0-21 0,0 64 15,0-64-15,0 0 16,21 22-16,0-22 0,1 0 0,20 0 0,-21 0 16,0 0-16,22-21 15,-22 0-15,21 22 0,-21-22 0,22 0 16,-1 0-16,0 0 0,1 0 0,-1-22 15,0 1-15,22 21 0,-22-21 16,0 0-16,1 0 0,-1 0 0,0-22 16,1 22-16,-22 0 0,21 0 0,-21-22 15,1 22-15,-1-21 0,-21 21 16,0-22-16,0 22 0,0 0 16,0-21-16,0 21 0,-21-1 0,-1 22 0,1-21 15,0 0-15,-21 21 16,21 0-16,-22 0 0,22 0 0,-21 0 15,21 0-15,-22 21 0,22 0 0,-21-21 16,21 22-16,-1 20 0,1-21 16,0 0-16,0 0 0,0 1 0,21 20 15,-21-21-15,21 0 0,0 0 16,0 22-16,0-22 0,0 0 0,0 0 16,21 0-16,0-21 0,0 22 0,0-1 15,0-21-15,1 21 16,-1-21-16,0 0 0,0 0 0,21 0 15,-20 0-15,-1 0 0,0-21 0,0 0 16,21 21-16,-20-22 16,-1 1-16,0 0 0,0-21 0,0 21 15,0-22-15,1 1 0,-1 0 0,0-1 16,0 1-16,0-22 0,0 22 16,1-21-16,-1 20 0,-21-20 0,21-1 15,0 22-15,-21 0 0,21-22 0,-21 22 16,0 21-16,0-22 0,21 1 15,-21 21-15,0 0 0,0-1 0,0 1 16,0 0-16,-21 42 31,0 0-31,21 1 0,-21-1 0,0 21 16,0 0-16,21 1 16,0 20-16,-22-20 0,1 20 0,21 1 15,0-22-15,0 21 0,-21 1 16,21-22-16,0 1 0,-21-1 0,21 0 15,0 1-15,0-22 0,0 21 0,0-21 16,0 0-16,0 22 0,21-22 16,0 0-16,0 0 0,1 0 15,-1-21-15,0 0 0,0 22 0,0-22 16,0 0-16,22 0 0,-22 0 16,21 0-16,-21 0 0,22-22 0,-22 1 15,21 21-15,1-21 0,-22 0 16,0 0-16,21 0 0,-21-1 15,1 1-15,-1 0 0,0 0 0,0-21 16,-21 20-16,0-20 0,21 21 0,-21 0 16,0 0-16,0-1 0,0 1 15,0 0-15,-21 21 32,21 21-32,-21 0 0,0 1 15,21-1-15,-21 0 0,21 0 0,-22 0 16,22 0-16,-21 1 0,21 20 15,0-21-15,0 0 0,0 0 0,0 1 16,0 20-16,0-21 16,0 0-16,21-21 15,-21 21-15,22-21 0,-1 0 0,0 0 16,0 0-16,0 0 0,0 0 0,1 0 16,-1 0-16,0 0 0,21 0 15,-21-21-15,22 0 0,-22 0 0,0 21 16,21-21-16,-20 0 0,-1-1 0,0-20 15,21 21-15,-21 0 0,-21 0 16,22-22-16,-1 22 0,-21 0 0,21 0 16,-21 0-16,21 21 78,0 0-63,0 0 1,1 0-16,-1 0 0,0 0 16,0 0-16,0 0 15,0 0-15,1 0 16,-22 21 15,0 0-31,-22 0 16,1 0-16,21 22 0,-21-22 15,21 0-15,0 0 0,0 0 16,0 0-16,0 1 0,-21-1 0,21 0 16,0 0-16,0 0 0,0 0 15,21 1 1,0-22-16,0 0 0,1 0 16,-1 0-16,0 0 15,0-22-15,0 22 0,0-21 0,1 0 16,-1 21-16,0-21 0,-21 0 0,0 0 15,21-1-15</inkml:trace>
  <inkml:trace contextRef="#ctx0" brushRef="#br0" timeOffset="61707.62">28787 4255 0,'0'-22'0,"0"44"0,21-65 16,-21 22-16,0 42 31,0 0-15,0 1-16,-21-1 0,21 0 0,0 21 16,-22-21-16,1 22 0,21-22 15,-21 0-15,21 21 0,0-20 0,-21-1 16,0 21-16,21-21 0,0 0 0,0 1 15,0-1-15,0 0 16,0 0-16,21-21 31,0 0-15,0 0-16,-21-21 0,21 0 0,1 21 16,-1-21-16,0-1 0,0 1 15,0 0-15,0 0 0,22-21 0,-22 20 16,0 1-16,0 0 0,0 0 0,1 0 15,-1 21-15,0 0 16,-21 21 0,0 0-16,0 0 15,0 0-15,0 1 0,0-1 0,0 0 16,0 0-16,0 0 0,0 0 16,0 1-16,0-1 15,21-21-15,0 21 0,0-21 16,1 0-16,-1 0 0,0 0 15,0 0-15,0 0 0,22 0 16,-22 0-16,0-21 0,0 21 0,-21-21 16,21-1-16,0 22 0,1-21 15,-1 0-15,-21-21 0,21 21 0,0-1 16,-21-20-16,0 21 0,0 0 0,21-22 16,-21 22-16,0 0 0,0 0 15,0 0-15,0 0 0,0 42 31,-21 0-31,0 21 16,21-21-16,0 1 0,0 20 0,0-21 16,0 21-16,0-20 0,0 20 15,0-21-15,0 0 0,0 0 0,21 1 16,0-1-16,0 0 0,1 0 16,-1 0-16,21-21 0,-21 0 0,0 0 15,1 0-15,20 0 0,-21 0 0,0 0 16,0 0-16,1 0 0,-1-21 15,0 0-15,0 0 0,0 0 0,0-1 16,-21-20-16,0 21 0,22-21 16,-1-1-16,-21 1 0,21-22 0,0 22 15,-21-21-15,21 20 0,0-20 16,1 20-16,-22-20 0,21 21 16,0-1-16,-21 22 0,0 0 0,0 0 15,0 0-15,0 42 16,0 0-1,0 21-15,-21-21 0,0 22 16,-1 20-16,22-20 0,-21-1 0,0 0 16,0 22-16,21-22 0,-21 0 15,21 1-15,-21-1 0,-1-21 0,22 22 16,0-22-16,0 21 0,0-21 16,0 0-16,0 1 0,0-1 15,0 0-15,0-42 47,22 21-47,-1-21 0,-21-1 0,21 1 16,0 0-16,0 0 0,0 0 15,1 0-15,-1-1 0,0 1 0,0 0 16,0 0-16,0 0 0,1 21 16,-22-21-16,21 21 0,-21 21 15,0 0 1,0 0-16,21 0 0,-21 0 15,0 1-15,0-1 0,21 0 16,-21 0-16,0 0 0,21-21 16,0 21-16,-21 1 0,22-1 0,-1-21 15,0 0-15,0 0 0,0 0 0,0 0 16,1 0-16,-1 0 0,0 0 16,0 0-16,0 0 0,0-21 0,1-1 15,-1 1-15,21 21 0,-21-42 16,-21 21-16,21 0 0,1-22 0,-1 22 15,0-21-15,0 21 0,-21-22 16,0 22-16,21 0 0,-21 0 0,21 21 16,-21 21 15,-21 0-31,0 21 0,21-20 16,0-1-16,0 0 0,-21 0 15,21 0-15,0 22 0,0-22 0,0 0 16,0 0-16,0 0 0,21 0 15,0 1-15,0-22 16,1 21-16,-1-21 0,0 0 16,0 0-16,0 0 0,0 0 0,1 0 15,-1 0-15,0-21 0,0 21 0,0-22 16,0 1-16,1 0 16,-1 0-16,0 0 0,0 0 0,0-1 15,0 1-15,1 0 0,-1 0 16,0 0-16,0 0 0,-21-1 0,0 1 15,0 42 48,21-21-47,0 0-1,-21-21 16,-21 21 1,0 0-17,0 21-15,21 1 0,-21-22 16,0 21-16,21 0 0,-22 0 0,22 0 16,-21 0-16,21 1 0,-21-1 15,21 0-15,0 0 0,0 0 0,0 0 16,0 1-16,0-1 0,21 0 15,0-21-15,1 21 0,-1-21 16,21 0-16,-21 0 0,0 0 16,1 0-16,20 0 0,-21 0 15,0 0-15,0 0 0,22 0 0,-22-21 16,0 0-16,0 0 0,0-1 16,1 1-16,20 0 0,-21-21 0,-21-1 15,21 1-15,0 0 0,1-1 16,-1-20-16,0 21 0,-21-22 0,21 22 15,0-22-15,-21 22 0,0 0 16,21-1-16,-21 1 0,22 21 0,-22 0 16,0-1-16,0 1 0,-22 21 15,1 0 1,0 21 0,0 1-16,21 20 0,-21-21 0,21 21 15,-21 1-15,21-1 0,0 22 16,0-22-16,-22 0 0,1 22 0,21-22 15,-21 0-15,21 1 0,-21-1 16,0 0-16,0 1 0,-1-1 0,22-21 16,-21 0-16,21 22 0,-21-22 15,0 0-15,21 0 0,0-42 47,0 0-31,21 0-16,0 0 15,0-22-15,1 22 0,-1 0 0,0-21 16,21 20-16,-21 1 0,1-21 16,20 21-16,-21 0 0,0 21 0,22-22 15,-22 22-15,0 0 0,0 0 16,0 0-16,0 0 0,-21 22 0,0-1 16,0 0-16,0 0 0,0 0 15,0 0-15,0 1 0,0-1 0,0 0 16,0 21-16,0-21 15,0 1-15,0-1 0,0 0 0,22-21 16,-1 21-16,0-21 0,-21 21 16,21-21-16,0 0 0,0 0 0,1 0 15,20 0-15,-21 0 16,0 0-16,0-21 0,1 0 0,-1 21 16,0-21-16,0 0 0,0-1 15,0 1-15,1-21 0,-22 21 0,0 0 16,21-1-16,-21-20 0,0 21 15,0-21-15,0 20 0,0 1 0,-21-21 16,-1 0-16,1 20 0,0-20 16,0 21-16</inkml:trace>
  <inkml:trace contextRef="#ctx0" brushRef="#br0" timeOffset="61923.5">30713 3852 0,'-21'0'63,"-1"0"-48</inkml:trace>
  <inkml:trace contextRef="#ctx0" brushRef="#br0" timeOffset="62971.88">11536 6202 0,'0'-21'15,"-21"0"1,-1-1-16,1 22 31,0 0-15,21 22-16,0-1 15,0 0-15,0 0 0,-21 0 0,21 22 16,0-22-16,-21 21 0,21 0 0,0 1 16,-21-1-16,21-21 0,0 22 15,0-1-15,0-21 0,-22 21 0,22-20 16,0-1-16,0 0 0,0 0 15,0 0-15,22-21 32,-1 0-32,0-21 0,0 0 15,0 0-15</inkml:trace>
  <inkml:trace contextRef="#ctx0" brushRef="#br0" timeOffset="63411.63">11917 6287 0,'0'0'15,"106"-64"1,-85 43-16,0 21 0,-21-21 0,0 0 16,0-1-1,-21 22 1,0 0-16,-1 0 16,-20 0-16,21 22 0,0-1 0,-22-21 15,22 21-15,0 0 0,0 0 16,0 0-16,0 1 0,-1-22 0,22 21 15,0 0-15,0 0 0,0 0 16,22 0 0,-1-21-16,0 0 0,0 0 15,0 0-15,22 22 0,-22-22 0,0 21 16,21-21-16,-21 21 0,1-21 0,20 21 16,-21 0-16,0-21 0,0 21 15,-21 1-15,0-1 0,0 0 16,0 0-16,0 0 0,-21 0 15,0-21-15,0 22 0,-21-22 16,20 21-16,1-21 0,-21 21 0,21-21 16,0 0-16,-1 0 0,1 0 0,0 0 15,0 0-15,0 0 0,0 0 16,21-21-16,-22 21 16,22-21-16,0-1 0,0 1 15,-21 0-15,21 0 0,-21 0 16</inkml:trace>
  <inkml:trace contextRef="#ctx0" brushRef="#br0" timeOffset="63755.43">11599 5863 0,'0'0'0,"-42"43"31,42-22-31,21-21 47,0 0-47,0 0 0,1 0 16,-22-21-16,21 21 0,0-22 15,0 22-15,-21-21 0,0 0 16,0 0-1,-21 21-15,0 0 16,0 0-16,-1 0 16,1 0-16,21 21 15,0 0-15,0 0 16,21 1-16,1-22 16,-1 0-16</inkml:trace>
  <inkml:trace contextRef="#ctx0" brushRef="#br0" timeOffset="65690.86">13271 6202 0,'0'0'0,"22"-21"0,-22 0 16,0-1-16,21 22 0,-21-21 16,0 0-16,21 21 0,-21-21 15,0 42 17,0 0-32,-21 0 0,21 22 15,-21-22-15,21 21 0,-22 1 16,22-22-16,0 21 0,0 22 0,-21-22 15,21 0-15,0-21 0,-21 22 0,21-1 16,0 0-16,0-20 0,0-1 16,0 0-16,0 0 0,0 0 0,0 0 15,21-21-15,0 0 0,1 0 16,-1 0-16,0 0 0,0 0 16,-21-21-16,42 0 0,-20 0 15,-1 0-15,0 0 0,0-22 0,0 22 16,0-21-16,1 21 0,-1-22 0,0 1 15,0 0-15,0-1 0,0 22 16,-21-21-16,0-1 0,0 22 0,0-21 16,0 21-16,0 0 0,0-1 0,0 1 15,0 42 17,0 1-32,0-1 0,0 0 15,0 21-15,0-21 0,0 22 16,0-22-16,0 21 0,0 1 15,0-1-15,0-21 0,0 21 0,0-20 16,0 20-16,0-21 0,22 0 16,-1 0-16,-21 1 0,21-1 0,0-21 15,0 0-15,0 21 0,1-21 0,20 0 16,-21 0-16,0 0 0,22 0 16,-22-21-16,21 0 0,-21-1 0,22 1 15,-22 0-15,21 0 0,-21-21 0,22 20 16,-22-20-16,0 0 0,0-1 15,0 1-15,0 21 0,-21-21 0,0 20 16,22 1-16,-22 0 0,21 0 0,-21 42 31,0 0-15,0 0-16,0 1 0,0 20 0,0-21 16,0 21-16,0-20 0,0 20 0,21-21 15,0 0-15,-21 22 0,21-22 16,-21 0-16,0 0 0,21 0 0,1-21 15,-22 21-15,0 1 0,-22-22 47,1 0-47,0-22 16,21 1-16,-21 21 0,0-21 16,0 21-16,-1-21 0,1 21 15,0-21-15,0 21 16,0 0-1,21 21-15,0 0 16,0 0-16,0 0 16,21 1-16,0-1 0,0-21 15,0 0-15,1 21 0,-1-21 16,21 0-16,-21 0 0,22 0 0,-22 0 16,21 0-16,0 0 0,1 0 0,-1 0 15,-21-21-15,22 21 16,-1-21-16,0-1 0,1 22 0,-22-21 0,21 0 15,-21 0-15,22 0 0,-22 0 16,0-1-16,0 1 0,0-21 16,0 21-16,-21-22 0,0 22 0,0 0 15,0-21-15,0 21 0,0-1 0,-21 1 16,0 0-16,0 21 0,0-21 16,0 21-16,-1 0 15,22 21-15,-21-21 0,0 21 0,0 22 16,21-22-16,-21 0 0,21 21 0,-21 1 15,21-1-15,0 0 0,0 1 16,0-22-16,0 21 0,0 0 0,0-20 16,21-1-16,0 0 0,0 0 0,0 0 15,22 0-15,-1 1 16,0-22-16,1 0 0,-1 0 0,0 0 16,22 0-16,-22 0 0,0 0 0,22 0 15,-22 0-15,22 0 0,-22-22 0,0 1 16,1 21-16,-1-21 0,0 0 15,1 0-15,-22 0 0,21-22 0,-21 22 16,1-21-16,20 21 0,-21-22 16,-21 1-16,0 0 0,0 20 0,0-20 15,0 21-15,0 0 0,0 0 0,0-1 16,-21 22-16,0-21 0,-22 21 16,22 0-16,0 0 0,-21 0 15,21 0-15,-1 0 0,-20 21 0,21 1 16,0-1-16,-22 0 0,22 0 0,0 0 15,21 22-15,-21-22 0,0 21 16,21-21-16,0 22 0,0-22 0,0 21 16,0-21-16,0 0 0,0 22 0,0-22 15,0 0-15,0 0 0,21-21 0,0 21 16,0 1-16,0-22 0,1 0 16,-1 0-16,21 0 0,-21 0 0,0 0 15,1 0-15,20-22 0,-21 22 0,0-21 16,0 0-16,1 0 0,-1 0 15,21-22-15,-21 22 0,-21-21 16,21 0-16,1-22 0,-1 22 0,0-1 16,-21-20-16,0 21 0,0-22 0,21 22 15,-21-22-15,21 22 0,-21-22 16,0 22-16,0 0 0,0-1 0,0 1 16,0 0-16,0 21 0,0-1 0,0 1 15,0 0-15,0 42 16,0 0-16,0 1 15,-21 20-15,21 0 0,-21 1 0,21-1 16,-21 0-16,21 1 0,0 20 16,0-21-16,0 22 0,0-22 15,0 22-15,0 20 0,0-41 16,0-1-16,0 0 0,0 1 16,0-22-16,21 21 0,0-21 0,0-21 15,-21 22-15,21-1 0,22-21 0,-22 0 16,0 0-16,0 0 0,0 0 0,22 0 15,-22-21-15,21-1 0,-21 22 16,22-21-16</inkml:trace>
  <inkml:trace contextRef="#ctx0" brushRef="#br0" timeOffset="66787.44">17526 6541 0,'0'-22'47,"0"1"-47,21 21 15,-21-21-15,21 0 0,0 0 16,-21 0-16,22-1 0,-1 1 0,-21-21 16,0 21-16,21 0 0,0-22 15,-21 22-15,21-21 0,-21 21 16,0-22-16,0 1 0,21 0 0,-21-1 16,22 1-16,-22 0 0,0-1 0,0 1 15,0-22-15,21 22 0,-21 0 16,0 21-16,0-22 0,0 22 0,0 0 15,0 0-15,-21 42 16,-1 0 0,22 21-16,-21 1 0,0-1 0,0 0 15,0 1-15,0-1 0,21 22 16,-22-22-16,1 21 0,0-20 16,21 20-16,-21-20 0,21 20 0,-21-21 15,21 22-15,0-22 0,0 1 16,0-1-16,0 0 0,0 1 0,0-22 15,0 21-15,21-21 0,0 0 0,-21 1 16,21-22-16,0 21 0,1-21 16,-1 0-16,0 0 0,0 0 0,0 0 15,22-21-15,-22-1 0,0 22 0,0-21 16,21-21-16,-20 21 0,-1 0 16,21-22-16,-21 22 0,0-21 0,1 21 15,-1-22-15,0 22 0,-21-21 16,21 21-16,-21-1 0,21 1 0,-21 0 15,0 0-15,0 0 0,-21 42 32,0 0-17,21 0-15,-21 0 16,21 1-16,-21 20 0,21-21 0,0 0 16,0 22-16,0-22 0,0 0 0,0 0 15,0 0-15,0 0 0,0 1 16,21-1-16,0 0 0,-21 0 0,21-21 15,0 0-15,0 21 0,1-21 0,-1 0 16,21 0-16,-21 0 0,0 0 16,1 0-16,20-21 0,-21 21 15,0-21-15,22 0 0,-22 0 0,0-1 16,0 1-16,-21-21 0,21 21 16,-21-22-16,21 22 0,-21-21 0,0 21 15,0-22-15,0 22 0,0 0 0,-21 0 16,21 0-16,-21 0 0,0 21 15,0 0-15,0 0 0,-1-22 0,1 22 16,0 0-16,-21 0 0,21 0 0,-1 0 16,1 0-16,0 22 0,0-22 15,0 21-15,0-21 0,21 21 16,-22-21-16,22 21 16,-21-21-1,0 0 1</inkml:trace>
  <inkml:trace contextRef="#ctx0" brushRef="#br0" timeOffset="67032.3">17420 6054 0,'21'0'16,"0"0"-1,1 0-15,20 0 0,-21 0 16,21 0-16,-20 0 0,20 0 16,0 0-16,-21 0 0,22 0 0,-1 0 15,0 0-15,-20-21 0,20 21 16,-21 0-16,21 0 0,-20 0 0,-1 0 16,0 0-16,0 0 0,0 0 15</inkml:trace>
  <inkml:trace contextRef="#ctx0" brushRef="#br0" timeOffset="68647.48">19452 6519 0,'21'0'31,"0"-21"-31,1 0 0,-1 0 15,0 0-15,0 0 16,21-1-16,-20 1 0,-1 0 16,0 0-16,0-21 0,0 20 0,22 1 15,-22-21-15,0 21 0,21-22 0,-21 22 16,1-21-16,-1 21 0,0 0 16,0-1-16,-21 1 0,0 0 0,-21 42 31,0 0-31,-22 1 0,22-1 15,0 0-15,-21 0 0,21 21 0,-1-20 16,1-1-16,0 21 0,21-21 16,-21 0-16,21 22 0,0-22 0,0 0 15,0 21-15,21-20 0,0-1 16,-21 0-16,21 0 0,1 0 0,-1 0 16,0 1-16,0-1 15,-21 0-15,21-21 0,-42 0 47,0-21-47,0 21 16,0-21-16,21-1 0,-22 22 0,1-21 15,0 0-15,21 0 0,-21 0 16,0 0-16,0 21 16,21 21 15,0 0-31,21 0 15,0 0-15,0-21 0,0 21 0,0 1 16,1-22-16,-1 21 0,0-21 16,0 0-16,0 21 0,0-21 0,1 0 15,20 0-15,-21 0 0,0 0 16,0 0-16,1 0 0,20 0 0,-21 0 16,0 0-16,0-21 0,1 21 0,20-21 15,-21-1-15,0 1 0,0 0 16,1 0-16,-1-21 0,0 20 15,0 1-15,0-21 0,-21 0 0,21 20 16,1-20-16,-22 0 0,0-1 16,21 22-16,0-21 0,-21 0 0,21-22 15,-21 22-15,0-1 0,0 1 0,0 0 16,0-1-16,0 22 0,0-21 16,0 21-16,0 0 0,0-1 0,0 1 15,0 42 1,0 22-16,0-22 15,0 21-15,0 1 0,0 20 0,-21-21 16,21 1-16,-21-1 0,21 22 16,-21-22-16,21 0 0,0 1 15,0-1-15,-22 0 0,22 1 0,0-22 16,0 21-16,0 0 0,0 1 0,0-22 16,0 0-16,0 21 0,0-20 15,0-1-15,22 0 0,-1-21 16,0 21-16,0-21 0,0 0 0,0 0 0,1 0 15,-1 0-15,21 0 0,-21 0 16,22 0-16,-22-21 0,0 0 0,21 0 16,-21-1-16,1 1 0,20 0 15,-21 0-15,0 0 0,0 0 16,-21-22-16,22 22 0,-22 0 0,21-21 16,-21 20-16,0 1 0,0 0 0,0 0 15,0 0-15,0 0 16,0 42-1,0 0 1,-21 0-16,21 0 16,-22 0-16,22 1 0,0-1 0,0 0 15,0 0-15,0 0 0,0 22 0,0-22 16,0 0-16,0 0 0,0 0 16,0 0-16,22 1 0,-1-22 0,-21 21 15,21-21-15,0 0 0,0 0 0,0 0 16,1 0-16,-1 0 15,0 0-15,0 0 0,0 0 0,22-21 16,-22-1-16,0 22 0,0-21 0,-21 0 16,21 0-16,-21-21 0,0 20 15,0 1-15,0-21 0,0 21 0,0 0 16,0-22-16,0 22 0,-21-21 0,0 21 16,0-22-16,0 22 0,-1 0 15,1 0-15,0 0 0,0 21 0,0 0 16,0 0-16,-1 0 0,1 0 0,0 0 15,0 0-15,0 21 16,21 0-16,0 0 0,0 0 0,-21 0 0,21 1 16,0-1-16,0 0 0,0 0 0,0 0 15,0 0-15,21-21 16,-21 22-16,21-1 0,0-21 0,-21 21 16,21-21-16,0 21 0,1-21 0,-1 0 15,0 0-15</inkml:trace>
  <inkml:trace contextRef="#ctx0" brushRef="#br0" timeOffset="69167.17">21442 6265 0,'0'-21'15,"0"0"-15,0 0 16,0 0-16,0 0 15,21-1 17,0 22-32,0 0 0,0 0 15,1 0-15,-1 22 0,0-22 16,0 21-16,-21 0 0,21 0 16,0-21-16,-21 21 0,22 22 0,-22-22 15,0 0-15,0 0 0,0 21 16,0-20-16,0-1 0,0 0 0,0 21 15,0-21-15,0 1 0,0-1 16,0 0-16,0 0 0,-22-21 16,22 21-16,-21-21 15,21-21 1,0 0 0,0 0-16,0 0 15,0-1-15,0 1 0,0 0 0,21 0 16,-21-21-16,22 20 0,-1-20 15,-21 21-15,21-21 0,0 20 0,0 1 16,-21 0-16,21 0 0,1 0 16,-22 0-16,21 21 0,0-22 15,0 22 1,0 0-16,0 0 0,1 0 16,-1 0-16,0 0 15,0 0-15,0 22 16,0-22-16,1 0 0</inkml:trace>
  <inkml:trace contextRef="#ctx0" brushRef="#br0" timeOffset="69663.78">22161 6371 0,'-21'0'0,"42"0"0,-42 21 0,42-21 31,1 0-15,-1 0-16,0 0 0,0 0 0,0 0 15,0-21-15,1 21 0,-1-21 16,0 21-16,0-21 0,0 21 0,22-21 16,-22 0-16,0-1 0,0 1 15,-21 0-15,0 0 16,0 0-16,0 0 15,0-1 1,-21 22-16,0 0 0,0 0 16,-1 0-16,1 0 0,0 0 0,0 0 15,-21 0-15,20 22 0,1-22 0,0 21 16,0 0-16,0 0 0,0 0 16,-1 0-16,22 22 0,0-22 0,0 21 15,0-21-15,0 1 0,0 20 0,0-21 16,0 0-16,0 0 0,0 1 15,0-1-15,0 0 0,22 0 16,-1 0-16,0-21 0,21 0 0,-21 0 16,1 21-16,-1-21 0,21 0 15,-21 0-15,0 0 0,1 0 16,-1 0-16,0-21 0,0 0 0,0 21 16,0-21-16,-21 0 0,0 0 0,0-1 15,22 1-15,-22 0 0,0 0 16,0 0-16,0-22 0</inkml:trace>
  <inkml:trace contextRef="#ctx0" brushRef="#br0" timeOffset="70079.52">20362 5969 0,'-42'0'0,"84"0"0,-105 0 0,42 0 15,-1 0 1,22-21-1,22 21-15,-1 0 16,21-21-16,-21 21 0,22 0 16,-1 0-16,0-21 0,1 21 0,20 0 15,-21-22-15,22 22 0,-1 0 0,-20-21 16,20 21-16,1 0 0,-22 0 16,0-21-16,1 21 0,-1 0 0,0 0 15,1 0-15,-22 0 0,0 0 0,0 0 16,0 0-16,1 0 0,-1 0 31,0 0-31</inkml:trace>
  <inkml:trace contextRef="#ctx0" brushRef="#br0" timeOffset="71191.3">24447 6773 0,'22'0'16,"-1"-21"-16,0 0 15,0 0-15,0 0 0,0 0 0,1-1 16,-1 1-16,0 0 0,21-21 15,-21-1-15,22 22 0,-1-21 0,-21 0 16,22-1-16,-1 1 0,0 0 16,1-1-16,-1 1 0,-21 0 15,0-1-15,0 1 0,1 21 0,-22-22 16,0 22-16,0 0 0,-22 21 16,1 0-1,0 0-15,0 21 0,0 0 0,0 1 16,-22-1-16,22 21 0,21 0 0,-21-20 15,21 20-15,0 0 0,0 1 16,0-1-16,0 0 0,0 1 0,0-1 16,0-21-16,0 21 0,0-20 15,0 20-15,0-21 0,0 0 0,0 0 16,0 1-16,0-1 16,-21-21 15,0-21-16,21-1-15,-22 22 0,22-21 0,0 0 16,-21 0-16,0 0 16,21 0-16,0 42 47,0 0-47,0 0 0,0 0 15,21-21-15,0 21 16,1-21-16,-1 0 0,0 0 15,21 22-15,-21-22 0,1 0 0,20 0 16,-21 0-16,21 0 0,-20 0 16,20 0-16,0-22 0,-21 1 0,22 21 15,-22-21-15,0 0 0,21 21 0,-20-21 16,-1 0-16,0-1 0,-21-20 16,0 21-16,21 0 0,-21 0 0,0-22 15,0 22-15,0 0 0,0 0 0,0 0 16,0-1-16,-21 44 31,21-1-31,0 0 16,0 0-16,-21 0 0,21 0 15,-21 22-15,21-22 0,0 0 0,0 0 16,0 0-16,0 1 0,0-1 0,0 0 16,0 0-16,0 0 15,21-21-15,0 0 16,0 0-1,-21-21-15,21 0 0,0 0 16</inkml:trace>
  <inkml:trace contextRef="#ctx0" brushRef="#br0" timeOffset="71555.09">25569 5927 0,'0'0'0,"-63"0"15,42 0-15,-1 0 16,1 21-16,21 0 16,0 0-16,0 0 15,0 1-15,0-1 16,21-21-16,1 0 0,-1 0 16,0 0-16,21 0 0,-21 0 15,1 0-15,20 0 0,-21 0 16,0-21-16,0 21 0,1-22 0,-22 1 15,0 0-15,0 0 16,0 0-16,0 0 0,-22-1 16,1 22-16,0-21 0,0 21 0,0 0 15,0 0-15,-1 0 0,1 0 16,21 21-16,-21-21 0,0 22 0,21-1 16,-21 0-16,21 0 0,0 21 15,0-20-15,0-1 0,0 0 0,0 0 16,0 21-16,21-20 0,0-1 0,0 0 15,0-21-15,1 21 0</inkml:trace>
  <inkml:trace contextRef="#ctx0" brushRef="#br0" timeOffset="73539.74">26141 6287 0,'0'21'15,"-21"-21"-15,-1 21 0,22 0 16,-21 0-16,21 0 0,-21 1 0,21-1 16,0 0-16,-21 0 15,0 0-15,0 22 0,21-22 0,-22 0 0,22 0 16,0 0-16,-21 0 0,0 1 16,21-1-16,0 0 15,0-42 16,0 0-15,0-1-16,0 1 0,0 0 16,0 0-16,0 0 0,21-22 0,-21 22 15,21-21-15,1 21 0,-22-22 16,21 1-16,0 21 0,-21 0 0,21-22 16,0 22-16,0 21 0,1-21 0,-1 0 15,0 21-15,0 0 0,0 0 16,0 0-16,1 21 15,-1 0-15,0 0 0,0 1 0,0-1 16,-21 0-16,21 0 0,1 21 16,-22-20-16,0 20 0,21-21 0,-21 0 15,21 22-15,-21-22 0,0 0 0,21 0 16,-21 0-16,0 0 16,0 1-16,0-44 46,0 1-46,0 0 0,0 0 16,0 0-16,0 0 0,21-1 16,0 1-16,1-21 0,-1 21 15,0-22-15,0 22 0,21-21 0,-20 21 16,-1-22-16,0 22 0,21 0 16,-21 0-16,1 0 0,20 0 0,-21 21 15,0 0-15,0 0 0,-21 21 16,0 0-16,22 0 0,-22 0 15,0 22-15,0-22 0,0 21 0,0-21 16,0 22-16,0-22 0,0 21 0,0-21 16,0 0-16,0 1 15,0-1-15,0 0 0,0 0 0,0 0 0,21-21 16,0 21-16,0-21 16,0 0-16,0 0 15,1 0-15,-1 0 0,0 0 16,0-21-16,0 0 0,0 21 0,1-21 15,-22 0-15,21 0 0,0-1 16,0 1-16,-21-21 0,21 21 0,-21 0 16,21-22-16,-21 22 0,22 0 15,-22-21-15,0 20 0,0 1 0,0 0 16,0 0-16,0 42 31,0 0-31,0 0 16,0 22-16,0-22 0,0 0 15,0 21-15,0-20 0,0-1 16,0 21-16,0-21 0,0 0 0,0 1 16,21-22-16,0 21 0,0 0 0,0-21 15,0 21-15,1-21 16,-1 0-16,0 0 0,0 0 0,0 0 16,0 0-16,1 0 0,20-21 0,-21 21 15,0-21-15,0 0 0,1-1 16,-1 1-16,0-21 0,0 21 0,0-22 15,-21 1-15,21 0 0,1-1 16,-1 1-16,0-21 0,0 20 0,0 1 16,0-22-16,1 22 0,-22 0 0,0-22 15,21 22-15,-21 0 16,21-1-16,-21 1 0,0 21 0,0-22 16,0 22-16,0 0 0,-21 42 31,0 0-31,21 22 0,-22-1 0,1 0 15,21 1-15,-21-1 0,21 0 16,-21 1-16,0 20 0,21-20 0,0-1 16,0 0-16,0 1 0,0 20 15,0-21-15,0 1 0,0-1 0,0-21 16,0 22-16,21-1 0,0-21 0,0 21 16,0-20-16,1-1 0,-1 0 0,21 0 15,-21-21-15,0 21 16,22-21-16,-22 0 0,21 0 0,1 0 15,-22 0-15,21 0 0,0 0 0,-20 0 16,20-21-16,-21 0 0,21 21 16,-20-21-16,-1 0 0,0-1 0,0 1 15,0-21-15,-21 21 0,0-22 16,0 22-16,0-21 0,0 21 16,0-22-16,0 22 0,0 0 0,0 0 0,-21 0 15,21 0-15,-21 21 0,0 0 16,0 0-16,-1 0 0,1 0 15,0 21-15,0-21 0,0 42 16,0-21-16,-1 0 0,22 1 16,-21 20-16,0-21 0,21 21 0,0-20 15,0 20-15,-21-21 0,21 0 0,0 22 16,0-22-16,0 0 0,0 0 16,0 0-16,0 0 15,21-21 1,0 0-16,0 0 0,1 0 15,-1-21-15,0 21 0,0-21 16,0 0-16,0 0 16,1 0-16,-22-1 0,21 1 0,0-21 15,0 21-15,0-22 0,-21 22 0,0 0 16,21 0-16,-21 0 0,22 0 16,-22 42-1,0 0 1,0 0-16,0 21 15,0-20-15,0-1 0,0 0 0,0 0 16,0 21-16,0-20 0,0-1 16,0 0-16,21 0 0,0 0 0,0 0 15,0-21-15,0 0 0,1 22 16,-1-22-16,0 0 16,0 0-16,0-22 0,0 22 15,1-21-15,-1 0 0,0 0 0,-21 0 16,21 0-16,0-22 0,0 22 15,1-21-15,-1 21 0,-21-22 0,21 22 16,0 0-16,-21 0 0,0 0 0,0-1 16,0 1-16,21 21 0,-21 21 15,0 1 1,0-1-16,0 0 0,-21 0 16,21 0-16,0 0 0,0 22 0,0-22 15,0 0-15,0 0 0,0 0 0,0 1 16,0-1-1,21 0-15,0-21 0,1 21 16,-1-21-16,0 0 0,0 0 16,0 0-16,0 0 15,1 0-15,-1 0 0,-21-21 16,21 0-16,-21 0 0,0-1 16,0 1-1,-21 0-15,0 0 0,-1 21 16,1-21-16,0 0 0</inkml:trace>
  <inkml:trace contextRef="#ctx0" brushRef="#br0" timeOffset="73807.59">27030 6096 0,'0'0'0,"-21"0"31,21-21-15,0 0 15,21 21-16</inkml:trace>
  <inkml:trace contextRef="#ctx0" brushRef="#br0" timeOffset="75023.56">30014 6541 0,'0'-22'47,"21"22"-31,-21-21-16,22 0 15,-1 21-15,-21-21 0,21 0 0,0 0 16,-21-1-16,21 1 0,0 0 16,1 0-16,-22 0 0,21 0 0,0-22 15,-21 22-15,0-21 0,0 21 0,21-1 16,-21-20-16,0 21 0,0 0 15,0 0-15,0-1 0,0 1 0,-21 21 32,0 21-32,0-21 0,21 22 15,-22-1-15,22 21 0,0-21 16,0 0-16,0 22 0,0-22 16,0 21-16,0 1 0,0-22 0,0 21 15,0-21-15,0 22 0,0-22 16,0 0-16,0 21 0,0-21 0,0 1 15,0-1-15,-21-21 32,0 0-32,0 0 0,0 0 15,0-21 1,42 21 46,0 0-62,0 0 0,0 0 0,0 0 16,1 0-16,-1 0 0,21 0 16,-21 0-16,0 0 0,22 0 0,-22 0 15,21 0-15,1 0 0,-22 0 16,21 0-16,0-22 0,-20 1 0,20 21 16,-21-21-16,0 0 0,22 0 15,-22 0-15,0-1 0,-21 1 0,21-21 16,-21 21-16,21 0 0,-21-1 0,0 1 15,0 0-15,0 0 0,0 0 16,-21 21 0,0 0-16,21 21 0,-21-21 15,0 21-15,21 0 0,-22 0 16,22 1-16,-21-1 0,21 21 0,0-21 16,0 0-16,0 1 0,0-1 15,0 21-15,0-21 0,0 0 0,21 1 16,1-22-16,-1 21 0,0 0 15,0-21-15,0 0 0,0 21 0,22-21 16,-22 0-16,0 0 0,21 0 0,-20 0 16,20 0-16,-21-21 0,21 0 15,-20 0-15,-1-1 0,21 1 16,-21 0-16,0-21 0,1-1 0,-1 1 16,21 0-16,-21-1 0,0 1 15,1-21-15,-1 20 0,0 1 0,0-22 16,-21 22-16,21 0 0,0-1 15,1 1-15,-1 0 0,-21-1 0,0 22 16,0 0-16,0 0 0,0 42 31,0 0-31,0 0 0,-21 22 16,21-1-16,-22 0 0,1 1 0,0-1 16,21 0-16,0 1 0,-21 20 15,21-20-15,-21-1 0,21 0 16,0 1-16,0-1 0,0-21 0,0 21 15,0-20-15,0 20 0,0-21 16,0 0-16,0 0 0,21-21 16,0 0-1,0 0-15,0 0 0,1 0 16,-1 0-16,-21-21 0,21 0 16,0 0-16,0 0 0,0 0 0,-21-1 15,0 1-15,22 0 0</inkml:trace>
  <inkml:trace contextRef="#ctx0" brushRef="#br0" timeOffset="75211.46">31157 6054 0,'0'0'0,"-21"0"16,-21 21 0,42 0-16,21-21 15,0 0-15,0 21 16,0-21-16,22 0 0,-22 0 15,21 0-15,-21 0 0,22 0 0,-1 0 16,0 0-16,1 0 0,-1 0 16,-21 0-16,22 0 0</inkml:trace>
  <inkml:trace contextRef="#ctx0" brushRef="#br0" timeOffset="76223.3">32554 6011 0,'0'-21'31,"-21"21"-15,0 0-1,0 21-15,0 1 0,21-1 16,-22-21-16,1 21 0,21 0 15,-21 0-15,21 0 0,0 1 0,0-1 16,0 0-16,0 0 0,0 0 16,0 0-16,0 1 0,21-1 15,0-21-15,1 0 16,-22 21-16,21-21 0,0 0 0,0 0 16,0 0-16,0 0 0,1 0 15,-1 0-15,0-21 16,-21 0-16,0-1 0,0 1 15,0 0-15,0 0 0,0-21 0,0 20 16,0 1-16,0-21 16,0 21-16,0 0 0,0-1 0,0 1 15,-21 21-15,0 0 16,-1 0 0,22 21-1,0 1 1,22-22-16,-1 0 15,0 21-15,0-21 0,0 0 0,0 0 16,1 0-16,-1 0 0,0 0 16,0 0-16,0 0 0,0 0 0,1 0 15,-1 0-15,0 0 16,0-21-16,-21-1 16,21 1-16,0 0 15,-42 42 48,21 0-63,-21-21 0,21 22 15,-21-1-15,21 0 0,0 0 16,-21 0-16,0 0 0,21 1 0,-22 20 16,1-21-16,21 0 0,-21 22 15,0-1-15,0 0 0,21 1 0,-21-1 16,-1 21-16,1-20 0,0 20 15,0-20-15,0 20 0,0-21 0,-1 22 16,1-22-16,0 1 16,0 20-16,0-21 0,0 1 0,-1 20 15,22-20-15,0-1 0,-21 21 0,21-20 16,-21-1-16,21 0 0,-21 1 16,21-22-16,0 21 0,0-21 0,-21 22 15,0-22-15,-1 0 16,1-21-16,0 0 0,0 0 0,0 0 15,0 0-15,-1-21 0,1 0 16,-21 0-16,21-1 0,0-20 0,-1 0 16,1 21-16,0-22 0,21 1 15,0 0-15,0-1 0,0-20 16,21 20-16,0 1 0,1 0 0,20-1 16,-21 1-16,21 0 0,1-22 15,-1 22-15,22 0 0,-22-1 16,0 1-16,1 0 0,-1 20 0,-21 1 15,21-21-15,-20 21 0,-1 0 0,0-1 16,0 22-16,-21-21 0,0 0 16,0 0-16,-21 21 15,-21 0-15</inkml:trace>
  <inkml:trace contextRef="#ctx0" brushRef="#br0" timeOffset="78519.67">17230 7599 0,'0'21'16,"0"-42"-16,-22 42 0,1 0 0,0 0 16,0 1-16,0-1 15,21 0-15,0 0 0,-21 0 16,21 0-16,0 1 0,0-1 0,0 0 15,0 0-15,0 0 0,21-21 16,0 21-16,0-21 0,0 0 16,0 0-16,1 0 0,-1 0 0,21 0 15,-21 0-15,22 0 0,-1-21 0,0 0 16,1 21-16,-1-21 0,0 0 16,-21 0-16,22-1 0,-1-20 0,-21 21 15,22 0-15,-22-22 0,0 1 0,0 21 16,-21-21-16,0-1 0,21 1 15,-21 0-15,0-1 0,0 1 16,0 0-16,0-1 0,0 22 0,0-21 16,0 21-16,0-1 0,-21 22 15,0 0 1,0 22-16,0-1 0,-1 0 16,22 21-16,-21 1 0,0-1 0,21 0 15,-21 1-15,0-1 0,0 21 16,21-20-16,-22-1 0,22 22 0,-21-1 15,21-21-15,-21 22 0,21-1 0,0 1 16,0-1-16,0 22 0,-21-21 16,21-1-16,0 1 0,0-1 15,-21 1-15,21-1 0,0 1 0,0-22 16,0 21-16,0 1 0,0-22 0,0 22 16,0-22-16,0 0 0,0 1 15,0-1-15,0 0 0,0-20 0,0 20 16,0-21-16,21 0 0,-21 0 0,21-21 15,0 22-15,0-22 0,1 0 16,-1 0-16,21 0 0,-21 0 0,0-22 16,1 1-16,-1 0 0,21 0 15,-21 0-15,0-22 0,1 22 0,-1-21 16,0 0-16,0-1 0,0 1 16,-21 0-16,0-22 0,0 22 0,0-1 15,0-20-15,0 21 0,0-1 16,-21-20-16,21 20 0,-42 1 0,21 0 15,-1-1-15,-20 1 0,21 0 0,0 21 16,-22-1-16,22 1 0,0 21 0,0 0 16,0 0-16,42 0 31,0 0-15,0 0-16,0 0 0,1 0 15,-1 0-15,21 0 0,-21 0 16,22 0-16,-22-21 0,21 21 0,0-21 15,-20 0-15,20 21 0,0-21 0,1-1 16,-22 1-16,21 0 0,0 0 16,-20 0-16,-1 0 0,0-1 0,0 1 15,0 0-15,0 0 0,1 0 16,-22 0-16,0-1 16,0 44-1,0-1 1,0 0-16,0 0 0,0 0 15,0 0-15,0 22 0,0-22 16,0 0-16,0 0 0,0 22 0,0-22 16,0 0-16,0 0 0,0 0 15,21 0-15,0-21 0,-21 22 0,21-1 16,0-21-16,0 0 0,1 0 16,-1 0-16,0 0 0,0 0 0,0 0 15,0 0-15,22 0 0,-22-21 0,0-1 16,21 1-16,-20 0 0,-1 0 15,0 0-15,21 0 0,-21-22 0,1 1 16,-1 0-16,0 20 0,0-41 0,0 21 16,-21-1-16,21 1 0,1 0 15,-22-22-15,21 22 0,-21-22 16,21 22-16,-21 0 0,0-1 0,0 22 16,0-21-16,0 21 0,0-1 0,0 44 31,-21-1-16,21 0-15,-21 0 0,21 21 0,-22-20 16,22 20-16,0 0 0,0-21 16,0 22-16,0-1 0,0 0 0,0 1 15,0-22-15,0 21 0,0 1 0,0-1 16,0 0-16,0-21 0,0 22 16,0-1-16,0-21 0,0 0 0,22 22 15,-1-22-15,-21 0 0,21 0 0,0-21 16,0 21-16,0-21 0,1 0 15,-1 0-15,0 0 0,21 0 16,-21 0-16,1 0 0,20 0 0,-21 0 16,21-21-16,-20 0 0,20 0 0,-21 21 15,0-42-15,0 20 0,1 1 16,-1 0-16,0-21 0,-21 21 0,0-22 16,21 22-16,-21 0 0,0-21 0,0 20 15,0 1-15,0 0 0,0 0 16,-21 21-16,0 0 15,0 0-15,-1 0 16,22 21-16,-21-21 0,21 21 0,0 0 16,-21-21-16,0 22 0,21-1 15,-21 0-15,21 0 0,0 0 16,0 22-16,0-22 0,0 0 0,0 0 16,0 0-16,0 0 0,21 1 15,0-1-15,-21 0 0,21-21 16,0 0-16,1 0 0,-1 0 0,21 0 15,-21 0-15,0 0 0,22 0 0,-22 0 16,21 0-16,-21 0 0,22 0 0,-22-21 16,21 0-16,-21-1 0,22 22 15,-22-21-15,21 0 0,-21-21 0,1 21 16,-1-1-16,0-20 0,21 21 0,-42 0 16,21-22-16,1 22 15,-22 0-15,0 0 0,0 0 0,0 0 16,0-1-16,-22 22 15,1 0-15,0 22 16,0-22-16,21 21 0,0 0 16,0 0-16,0 0 0,0 0 0,0 1 15,0-1-15,0 0 0,0 21 0,0-21 16,21 1-16,0-1 0,0 0 16,1 0-16,-22 0 0,21-21 0,0 21 15,0 1-15,0-1 0,0-21 0,-21 21 16,0 0-1,-21-21 1,-21 0-16,21 0 16,0 0-16,-1 21 0,1-21 0,0 0 15,21-21 17,0 0-17</inkml:trace>
  <inkml:trace contextRef="#ctx0" brushRef="#br0" timeOffset="78815.5">18330 7557 0,'-21'-22'16,"0"1"-1,0 21 1</inkml:trace>
  <inkml:trace contextRef="#ctx0" brushRef="#br0" timeOffset="125471.27">3789 9335 0,'0'0'0,"0"-22"0,-21 22 0,-1 0 16,1-21-16,0 21 0,0 0 15,0 0-15,0 0 0,-1 0 0,1 0 16,0 0-16,-21 0 0,21 0 15,-22 0-15,22 21 0,-21-21 0,21 0 16,-22 22-16,1-1 0,21-21 16,-22 21-16,22 0 0,-21-21 0,21 21 15,-22 0-15,22 1 0,0 20 0,-21-21 16,21 21-16,-1-20 0,-20 20 16,21 0-16,0 1 0,-22-22 15,22 21-15,0 0 0,0 1 16,21-1-16,-21 0 0,0 1 0,21-1 15,-22 0-15,22 1 0,0-1 16,0 0-16,0 1 0,0-1 0,0 0 16,0 22-16,0-22 0,0 1 15,0-1-15,0 21 0,0-20 0,0-1 16,22 0-16,-1-20 0,0 20 0,0 0 16,0-21-16,0 22 0,1-22 15,-1 21-15,0-21 0,21 22 0,-21-22 16,1 21-16,20-21 0,-21 22 15,21-22-15,-20 21 0,20-21 16,0 22-16,-21-22 0,22 21 0,-1-21 16,0 1-16,1-1 0,-1 0 15,22 0-15,-22 0 0,21-21 0,1 0 16,-1 0-16,1 0 0,-1 0 0,1 0 16,21-21-16,-22 0 0,1 0 15,20 21-15,-20-21 0,20-1 0,-20 1 16,-1 0-16,1 0 0,-1 0 15,-20 0-15,20-1 0,-20 1 16,-1 0-16,0 0 0,1 0 0,-22 0 0,21-1 16,-21-20-16,22 21 0,-22 0 15,21-22-15,-21 22 0,0-21 16,22 0-16,-22-1 0,0 22 0,21-42 16,-20 20-16,-1 1 0,0 0 0,0-22 15,-21 22-15,21-1 0,-21-20 16,21 21-16,-21-1 0,0 1 0,0 0 15,0-1-15,0 1 0,0 21 0,0-22 16,-21 1-16,0 0 0,0-1 16,0 1-16,0 21 0,-22-21 0,22-1 15,-21 1-15,21 0 0,-22-1 16,1 22-16,0-21 0,-1 21 16,1-22-16,0 22 0,-1 0 0,1-21 0,-22 20 15,22 1-15,0 0 16,-1 0-16,1 21 0,-43-42 15,43 20-15,0 22 0,-1-21 16,22 21-16,-21 0 0,0-21 0,-1 21 16,22 0-16,-21 0 0,21 0 0,-22 0 15,1 0-15,0 0 0,-1 0 16,1 0-16,0 21 0,-1-21 0,1 21 16,0-21-16,-1 22 0,-20-1 15,20 0-15,1 0 0,0 0 16,-1 22-16,1-1 0,0 0 15,-1 1-15,1-1 0,21 0 0,0 1 16,0-1-16,-1 0 0,1 1 16,0-1-16,21-21 0,0 21 0,0-20 15,0-1-15</inkml:trace>
  <inkml:trace contextRef="#ctx0" brushRef="#br0" timeOffset="126314.82">3852 10181 0,'0'0'0,"-21"0"32,0 0-17,0 21 1,21 1-16,-21-22 16,21 21-16,0 0 0,0 0 0,0 0 15,0 0-15,0 1 0,0 20 16,0-21-16,0 0 0,0 0 0,0 1 15,0-1-15,0 0 0,0 0 16,21 0-16,0-21 0,0 0 0,-21 21 16,21-21-16,0 0 0,1 0 0,-1 0 15,0 0-15,0-21 0,-21 0 16,21 21-16,0-21 0,1 0 0,-1 0 16,-21-1-16,0 1 0,21 0 0,-21 0 15,0 0-15,0-22 0,0 22 16,0 0-16,0 0 0,0 0 15,-21 0-15,21-1 0,-21 1 16,-1 0-16,1 21 0,0-21 0,0 21 16,0 0-16,0 0 0,-1 0 15,1 0-15,0 0 0,0 21 16,21 0-16,-21 0 0,21 1 16,-21-1-16,21 0 0,0 21 15,0-21-15,0 1 0,0 20 0,0-21 16,0 0-16,0 0 0,21 1 15,0-1-15,0 0 0,-21 0 0,21-21 16,0 21-16,1-21 0,-1 0 16,0 0-16,0 0 0,0 0 15,0 0-15,1 0 16,-1-21-16,0 0 0,-21 0 0,21 0 16,-21-1-16,21 1 0,-21 0 15,0-21-15,0 21 0,0-1 0,0-20 16,0 21-16,0 0 0,-21 0 0,21-1 15,-21 1-15,0 0 0,0 0 16,-1 21-16,1 0 0,0 0 0,0 0 16,0 0-16,0 0 0,-22 0 0,22 21 15,0 0-15,0 0 0,0 1 16,-1 20-16,22-21 0,0 0 0,0 22 16,0-22-16,0 21 15,0-21-15,0 0 0,0 1 0,0-1 16,22-21-16,-1 21 0,0-21 0,0 0 15,0 0-15,0 0 16</inkml:trace>
  <inkml:trace contextRef="#ctx0" brushRef="#br0" timeOffset="127627.07">5842 9758 0,'0'0'0,"0"-21"0,-21 21 16,0 0-1,-1 0-15,1 0 16,0 0-16,0 0 0,0 0 16,0 0-16,-1 0 15,1 0-15,0 0 0,0 0 16,0 0 0,0 0-16,-1 0 0,1 0 15,0 0 1,0 0-16,0 0 0,0 0 15,21 21 64,21-21-79,0 0 15,0 0-15,0 0 0,22 0 0,-22 21 16,0-21-16,21 0 15,1 0-15,-1 0 0,0 0 0,22 0 16,-22 0-16,22 0 0,-1 0 0,1 0 16,-1 0-16,1 0 0,-1 0 15,22 0-15,-22 0 0,22 0 0,0 0 16,-22 0-16,22 0 0,-22-21 0,1 21 16,-1 0-16,-20 0 0,-1 0 15,0 0-15,-21 0 0,1 0 0,-1 0 16,-21-21 46,0 0-46,0-1-16</inkml:trace>
  <inkml:trace contextRef="#ctx0" brushRef="#br0" timeOffset="128503.57">6816 9419 0,'0'0'0,"-22"0"16,1 0-1,42 0 79,1 0-94,-1 21 16,0-21-16,0 22 0,0-22 15,0 21-15,22-21 0,-22 21 0,0-21 16,0 21-16,22-21 0,-22 21 16,0-21-16,21 21 0,-21-21 0,1 22 15,-1-22-15,21 21 0,-21-21 0,0 0 16,1 21-16,-1-21 0,0 0 15,0 0-15,0 0 0,-21 21 0,21-21 16,-42 0 62,0 0-78,0 21 16,0-21-16,0 0 15,-1 21-15,1-21 0,21 22 0,-21-1 16,0-21-16,0 21 0,0 0 16,-1-21-16,1 21 0,0 0 0,0 1 15,0-1-15,21 0 0,-21 0 0,-1 0 16,1 0-16,0 1 0,0-1 16,21 0-16,-21 0 0,0 0 0,21 0 15,-22 1-15,1-1 0,0-21 16,21 21-16,0 0 0,-21-21 15,21 21 1,-21-21-16,21-21 63,21 0-63</inkml:trace>
  <inkml:trace contextRef="#ctx0" brushRef="#br0" timeOffset="130983.78">8403 8827 0,'0'0'0,"0"-22"0,0 1 16,0 0-1,0 0-15,0 0 0,0 0 16,0 42 31,0 21-47,0-21 15,-21 43-15,21-22 0,0 22 0,0-22 16,0 21-16,-21 1 0,21-22 0,-21 22 16,21-1-16,0-20 0,0-1 15,-22 21-15,22-20 0,0-1 0,-21-21 16,21 22-16,0-22 0,0 0 15,0 0-15,0 0 0,0 0 16,0-42 15,0 0-31,0 0 0,-21 0 16</inkml:trace>
  <inkml:trace contextRef="#ctx0" brushRef="#br0" timeOffset="131608.42">8149 8848 0,'21'-43'16,"0"43"-16,1-21 15,-22 0-15,21 21 0,0-21 0,0 21 16,0 0-16,-21-21 0,21 21 15,1 0-15,-1 0 0,0 0 0,0 0 16,0 21-16,0 0 0,-21 21 0,22-20 16,-1 20-16,0 0 0,0 1 15,0-1-15,0 0 0,1 1 16,-22-1-16,0-21 0,21 21 0,0 1 16,-21-22-16,0 21 0,0-21 15,21 1-15,-21-1 0,21 0 16,0-21 15,-21-21-31,22 0 0,-22-1 16,21 1-16,-21 0 0,21-21 15,0-1-15,-21 1 0,21 0 0,0-1 16,1 1-16,-1-21 0,0 20 16,0-20-16,21 20 0,-20 1 0,-1 0 15,0 21-15,0-1 0,0 1 0,0 0 16,1 21-16,-1 0 15,0 21-15,-21 0 16,21 22-16,-21-22 0,0 21 0,0 22 16,0-22-16,0 22 0,0-1 15,0-21-15,0 22 0,0-22 0,0 22 16,0-22-16,0 0 0,0 1 16,0-1-16,0-21 0,0 22 0,0-22 15,0 21-15,21-21 0,-21 0 0,0 1 16,0-1-16,21-21 15,1 0 1,-22-21 0,0-1-16,0 1 0,0 0 15,0 0-15,21 0 0,-21-22 0,21 22 16</inkml:trace>
  <inkml:trace contextRef="#ctx0" brushRef="#br0" timeOffset="133364.42">9525 9059 0,'0'0'0,"0"22"16,0-1-1,0 0-15,0 0 0,-21 0 16,21 0-16,0 1 0,0-1 16,42 0-16,-42 21 0,0-21 0,-21 1 15,0 41-15,0-42 16,21 0-16,0 1 0,0-1 0,0 0 15,0 0-15,0 0 0,21 0 16,0-21-16,0 0 0,0 0 16,0 0-16,22 0 0,-22 0 15,0-21-15,0 0 0,22 0 16,-22 0-16,21 0 0,-21-1 0,0-20 16,1 21-16,-1-21 0,0-1 0,0 22 15,-21-21-15,0-1 16,0-41-16,0 41 0,-21 1 15,0 21-15,0-21 0,-1 20 0,1 1 16,0 0-16,-21 21 0,21 0 16,-22 0-16,1 0 0,21 0 0,-22 0 15,22 21-15,-21 0 0,21 22 16,0-22-16,-1 21 0,1 1 0,21-22 16,0 21-16,-21 0 0,21 1 0,0-1 15,0 0-15,0-20 0,0 20 16,0-21-16,0 21 0,0-20 0,21 20 15,0-21-15,1 0 0,-1 0 0,0 1 16,0-1-16,0-21 16,22 0-16,-22 0 0,21 0 0,0 0 15,-20 0-15,20 0 0,0-21 0,1-1 16,-22 1-16,21 0 0,-21 0 16,22 0-16,-22 0 0,0-22 0,0 22 15,0 0-15,0 0 0,-21 0 16,0-1-16,22 1 0,-22 0 0,21 0 15,-21 0-15,21 42 47,-21 0-47,0 0 0,0 0 0,0 1 16,0-1 0,21 21-16,-21-21 0,0 0 0,0 1 15,0-1-15,21 0 0,0 0 16,1 0-16,-22 0 0,21 1 15,0-22-15,0 0 16,0 0-16,0 0 0,1-22 16,-1 1-16,0 0 15,0 0-15,-21 0 0,0-22 0,21 22 16,0 0-16,-21 0 0,0 0 0,22 0 16,-1-22-16,-21 22 0,0 0 15,21 0-15,-21 0 0,21 21 0,-21-22 16,0 1-16,21 21 15,-21 21 17,0 1-32,0-1 15,0 0-15,0 0 0,0 0 0,0 0 16,0 1-16,0-1 0,0 0 16,0 0-16,21 0 0,-21 0 15,0 1-15,22-22 0,-1 21 0,0-21 16,0 21-16,0-21 15,0 0-15,1 0 0,-1 0 0,0 0 0,0 0 16,21-21-16,-20 21 0,-1-21 16,21-1-16,-21 1 0,0 21 15,1-21-15,-1 0 0,0 0 0,0-22 16,-21 22-16,0 0 0,21 0 0,-21-21 16,0 20-16,21 1 0,-21 0 15,0 0-15,0 0 0,0 0 0,0-1 16,0 44 15,0-1-15,-21 0-16,21 0 0,0 0 15,0 0-15,0 1 0,0 20 0,0-21 16,0 0-16,0 0 0,0 1 0,21-1 16,-21 0-16,22 0 15,-1-21-15,0 21 0,0 0 0,0-21 16,0 0-16,1 22 0,-1-22 0,0 0 15,0 0-15,0 0 0,22 0 16,-22 0-16,0 0 0,0 0 0,0-22 16,0 22-16,22-21 0,-43 0 0,21 0 15,0 0-15,0 0 0,-21-1 16,0 1-16,21 0 0,-21 0 0,22 0 16,-22 0-16,0-1 0,0 1 0,0 0 15,0 0 1,-22 42 15,1-21-31,21 21 16,0 0-16,0 1 0,0-1 15,0 0-15,0 0 0,0 0 0,0 0 16,0 1-16,0-1 0,0 0 16,0 0-16,0 0 0,21-21 15,-21 21-15,0 1 0,22-22 0,-1 0 16,0 0-16,0 0 0,0 0 15,0 0-15,22 0 0,-22 0 16,0 0-16,0-22 0,22 22 16,-22-21-16,21 0 0,-21 0 0,0 0 0,22 0 15,-22-1-15,0-20 16,0 21-16,0 0 0,1 0 0,-22-22 16,0 22-16,0 0 0,0 0 0,0 0 15,-22 21 1,1 0-1,0 21-15,0 0 0,21 0 16,0 0-16,0 0 0,0 1 16,0-1-16,0 0 0,0 0 0,0 0 15,0 0-15,0 1 0,0-1 16,21-21-16,-21 21 0,0 0 16,21 0-16,-21 0 15,0 1-15,-21-22 16,0 21-1,0-21-15,0 0 16,-1 0-16,1 0 0,0 0 16,0 0-16,0-21 0,0-1 15,-1 1-15,1 0 16,0 0-16</inkml:trace>
  <inkml:trace contextRef="#ctx0" brushRef="#br0" timeOffset="133704.22">11282 8700 0,'0'0'0,"-21"0"0,-64 84 32,85-63-17,21-21 1,0 0-16,0 0 15,1 0-15,-1 0 0,-21-21 16,21 21-16,-21-21 0,21 0 0,-21 0 16,0 0-16,0-1 15,0 1-15,0 0 16,-21 21 0,0 0-1,0 0 1,-1 0-16,22 21 0,-21 0 0,0 1 15,0-1-15,21 0 16,-21 0-16,0 0 0,-1-21 16,1 21-16</inkml:trace>
  <inkml:trace contextRef="#ctx0" brushRef="#br0" timeOffset="134667.67">6350 11028 0,'-21'0'0,"42"0"0,-63 0 0,20 0 0,1 0 16,0 0-16,0 21 15,21 0 1,0 0-16,21-21 16,0 0-16,0 22 15,22-22-15,-1 0 0,22 21 0,-1-21 16,1 0-16,20 0 0,1 0 15,0 0-15,-1 0 0,-20 0 0,20 0 16,1 0-16,0 0 0,-1-21 0,1 21 16,21 0-16,-21-22 0,-22 22 15,22-21-15,-22 21 0,1 0 0,-22 0 16,0 0-16,-20-21 0,20 21 0,-42-21 31,-21 21-31,0 0 16,-22 0-16,1-21 0,21 21 15,-22 0-15,1 0 0,21-21 16,-21 21-16,20 0 0,1-22 0,21 1 16,0 0 15,21 21-31,1 0 16,-1 0-16,0 0 0,0 0 15,0 0-15,22 0 0,-22 21 0,0 0 16,0-21-16,0 22 0,0-22 0,1 21 15,-22 0-15,0 0 0,0 0 16,0 0-16,0 1 16,-22-1-16,1 0 0,0 0 0,-21 0 15,21 0-15,-22 1 0,22-1 16,0 0-16,0 0 0,0-21 0,-1 21 16,44-21 15,-1 0-31,0-21 0,0 0 0</inkml:trace>
  <inkml:trace contextRef="#ctx0" brushRef="#br0" timeOffset="135291.14">9440 10668 0,'21'-21'0,"-42"42"0,64-42 16,-43 0-16,21 0 15,-21-1-15,21 1 0,-21 0 16,0 0-16,0 0 16,0 0-16,0-1 0,0 1 15,0 0-15,-21 21 0,0 0 0,-1 0 16,-20 0-16,21 0 0,0 0 15,-22 21-15,1 0 0,21 1 16,-21-1-16,-1 0 0,22 0 0,-21 0 16,21 22-16,-22-22 0,22 0 15,0 21-15,21-21 0,0 1 0,0-1 16,0 0-16,0 0 0,0 0 16,0 0-16,21-21 0,0 22 0,0-1 15,1-21-15,-1 21 0,21-21 0,-21 21 16,22-21-16,-22 0 0,0 21 15,21-21-15,-21 21 0,1-21 0,20 22 16,-21-22-16,-21 21 0,21 0 16,-21 0-16,0 0 15,0 0-15,0 1 0,0-1 0,-21 0 16,0 0-16,-21 0 0,-1 0 0,22 1 16,-21-1-16,-1 0 0,-20-21 15,21 21-15,-1-21 0,-20 0 0,20 0 16,1 21-16,0-21 0,-22 0 0,22 0 15,21 0-15,-22-21 0,22 21 16,0-21-16,0 0 0,0 21 0,0-21 16,-1-1-16,22-20 15,0 84-15,0-63 16,-21 0-16,21 0 0,-21 21 16,0-21-16,63 21 0,-21 0 15,22 0-15,-22-21 0,21 21 16,-21-22-16,-21 1 0,43 21 0</inkml:trace>
  <inkml:trace contextRef="#ctx0" brushRef="#br0" timeOffset="136103.34">9525 10901 0,'0'-42'16,"-21"42"-1,21 21-15,-21-21 16,21 21-16,-22 0 0,1 0 16,21 0-16,0 1 0,0-1 15,0 0-15,0 0 0,0 0 16,0 0-16,0 1 0,0-1 16,0 0-16,0 0 0,0 0 15,21-21-15,-21 21 0,22-21 16,-1 0-16,0 0 15,0 0 1,-21-21-16,0 0 0,0 0 16,0 0-16,0 0 0,0-1 15,0 1-15,0 0 0,0 0 16,0 0-16,0 0 0,0-1 0,0 1 16,0 0-16,0 0 0,0 0 15,21 0-15,0-1 0,1 22 16,-1 0-16,0 0 15,0 0-15,0 0 0,0 0 0,1 0 16,-1 22-16,0-1 0,0 0 16,0 0-16,-21 0 0,0 0 15,0 1-15,0-1 0,0 0 16,0 0-16,0 0 0,0 0 16,0 1-16,0-1 15,0 0 1,-21-21 15,0-21-15,21 0-16,0-1 0,0 1 15,0 0-15,0 0 0,0 0 16,0 0-16,0-1 0,21 1 0,0-21 16,0 21-16,1 0 0,-1-1 0,0 1 15,21 21-15,-21-21 16,1 21-16,-1 0 0,0 0 0,0 0 15,0 21-15,-21 0 0,21-21 0,-21 22 16,0-1-16,22 21 16,-22-21-16,0 0 0,0 1 0,0-1 15,0 0-15,0 21 0,0-21 0,0 1 16,0-1-16,0 21 0,0-21 16,0 0-16,-22 1 0,22-1 15,-21 0-15,21 0 0,-21-21 0,21 21 16,0-42 15,0 0-15,0 0-16,0 0 0,0-1 15,21 1-15,0 0 0</inkml:trace>
  <inkml:trace contextRef="#ctx0" brushRef="#br0" timeOffset="137071.78">10626 11007 0,'0'0'0,"21"0"0,0 0 0,21-21 16,-21 21-16,1-22 0,-1 1 15,0 0-15,0 21 0,-21-21 16,0 0-16,0 0 16,0-1-16,0 1 0,0 0 15,-21 21-15,0 0 16,0 0-16,-1 0 0,1 0 0,-21 21 15,21 0-15,0 1 0,-22-1 16,22 21-16,0-21 0,0 0 0,0 1 16,-1 20-16,1-21 0,21 21 0,-21-20 15,21-1-15,0 0 0,0 0 16,0 0-16,0 0 0,0 1 0,21-22 16,0 0-16,1 0 0,-1 0 15,0 0-15,0 0 0,0-22 16,0 22-16,1-21 0,-1 0 15,0 0-15,21 0 0,-21 0 0,1-1 16,-1 1-16,0 0 0,0 0 16,0 0-16,-21 0 0,21-1 0,-21 1 15,22 21-15,-22-21 16,0 42 15,0 0-31,0 1 0,-22-1 16,1 21-16,21-21 0,-21 22 0,0-22 15,21 21-15,-21 0 0,21 1 16,-21-1-16,-1 0 0,22 22 0,-21-22 16,21 1-16,0 20 0,0-21 15,0 22-15,0-22 0,0 1 16,0 20-16,21-21 0,-21 22 0,0-22 16,0 22-16,0-22 0,0 0 0,0 1 15,0-1-15,0 0 0,-21-20 16,0-1-16,0 21 0,0-42 0,0 21 15,-1-21-15,1 0 0,0 0 0,0 0 16,0 0-16,0 0 0,-1-21 0,22 0 16,-21 0-16,21 0 0,0-1 15,-21-20-15,21 21 0,0-21 0,0-1 16,0 1-16,21 0 0,0-1 0,1 1 16,-1 0-16,21-1 15,0-20-15,-20 20 0,20-20 0,0 21 16,22-22-16,-22 1 0,22-1 0,-22-21 15,21 22-15,1-1 0,-22 1 16,22 21-16,-22-22 0,0 22 0,1-1 16,-1 1-16,-21 21 0,0-21 0,1 20 15,-22 1-15,-22 21 16,1 0-16,-21 0 0,0 43 16,-1-43-16,-41 21 0,-1 0 0,43 0 15,-1 0-15,1 0 0,21 1 0,0-1 16,21 0-16,0 0 0,0 0 15,0 22-15,0-22 0,21-21 16,21 21-16,-21 0 0,22 0 0,-22 0 16,21-21-16,0 22 0,-20-1 0,20 0 15,-21-21-15,0 21 0,0-21 16,1 0-16,-22 21 0,21-21 0,-21 21 16,-21-21-1,-1 22-15,1-22 16,0 0-16,0 0 0,0 0 15,0 0-15,-1 0 0,1 0 0,0 0 16,0 0-16,0 0 0</inkml:trace>
  <inkml:trace contextRef="#ctx0" brushRef="#br0" timeOffset="137846.94">6159 12764 0,'0'0'0,"-42"0"0,0 0 0,-1 0 0,22 0 16,0 0-16,0 0 0,0 0 16,42 0-1,0 21-15,0-21 0,22 21 0,41 0 16,1-21-16,-22 21 0,1-21 16,21 21-16,-22-21 0,43 0 0,-21 0 15,-1 0-15,22 22 0,-21-22 0,21 0 16,-22 0-16,1 0 0,0 0 15,-1 0-15,1 0 0,0 0 0,-22 0 16,1 0-16,-22 0 0,0 0 16,-21 0-16,1 0 0,-1-22 15,-21 1-15,-21 0 16,-1 0-16,-20 21 0,21 0 0,0-21 16,-22 21-16,1-21 0,21 21 15,-21-22-15,20 22 0,-20-21 0,21 21 16,0 0-16,21-21 0,0 0 0,-21 21 15,21-21 1,-22 21-16,86 0 16,-43 0-16,21 0 0,-20 0 0,-1 0 15,0 21-15,0 0 0,0 0 16,0-21-16,1 21 0,-22 1 16,0-1-16,21 0 0,-21 0 0,0 21 15,0-20-15,0-1 0,-21 0 16,21 0-16,-22 0 0,1 0 0,0 22 15,0-22-15,0 0 0,21 0 16,0 0-16,0 1 0,0-1 16,-21 21-1</inkml:trace>
  <inkml:trace contextRef="#ctx0" brushRef="#br0" timeOffset="138191.74">8615 12764 0,'21'0'15,"-21"21"-15,21-21 16</inkml:trace>
  <inkml:trace contextRef="#ctx0" brushRef="#br0" timeOffset="138375.64">8763 13102 0,'0'21'15,"0"1"-15,0-1 0,0 21 0,0 0 0,0 1 16,0-1-16,0 22 0,0-1 0,0 1 16,0-1-16,0 1 15,0-1-15,0 1 0,0-1 0,0 1 16,0-1-16,-21-21 0,21 22 0,0-22 15,0 1-15,-21-1 0,21 0 16,-22 1-16,22-22 0,0 0 0,-21 0 16,21 0-16,0-42 15,0 0 1,0-21-16,0 20 0,0-20 0,0 0 16</inkml:trace>
  <inkml:trace contextRef="#ctx0" brushRef="#br0" timeOffset="138712.45">8615 13229 0,'0'0'0,"-21"-42"0,21 21 15,-22-22-15,22 1 0,-21 21 0,21-21 16,0 20-16,0-20 0,0 21 16,0 0-16,21 0 0,1-1 0,20 1 15,-21 0-15,21 0 0,1 21 16,-1 0-16,64 0 0,-64 0 15,1 0-15,-1 21 0,0 0 16,1 0-16,-22 22 0,21-22 16,-21 21-16,-21-21 0,0 22 0,0-1 15,0-21-15,-42 0 0,21 22 0,-22-22 16,1 0-16,0 21 0,-1-20 16,1-1-16,0-21 0,-1 21 0,1 0 15,21-21-15,0 0 0,0 21 0,21-42 31,0 0-15,21 0-16,0 0 0,0-1 16,0 1-16,22-21 0</inkml:trace>
  <inkml:trace contextRef="#ctx0" brushRef="#br0" timeOffset="139596.12">9483 12637 0,'21'-22'15,"-42"44"-15,21-44 32,-22 22-32,22 22 0,-21-1 0,0 0 15,21 21-15,0-21 0,0 22 16,-21-1-16,21 0 0,0-20 0,-21 20 16,21 0-16,0 1 0,0-1 0,0-21 15,0 21-15,0-20 0,0 20 16,0-21-16,0 0 0,0 0 0,0 1 15,0-1-15,0 0 32,0-42-17,0 0-15,0-1 16,21 1-16,-21-21 0,21 21 16,-21 0-16,0-22 0,21 22 0,0-21 15,1 21-15,-1-22 0,-21 22 16,21 0-16,0 21 0,-21-21 0,21 21 15,0 0-15,1 21 16,-22 0-16,0 0 16,0 0-16,0 1 0,21-1 0,-21 21 15,0-21-15,0 22 0,0-22 0,0 0 16,0 0-16,0 0 0,21 0 16,-21 1-16,21-1 0,0-21 0,0 21 15,1-21-15,-1 0 0,0 0 16,0 0-16,0 0 0,0 0 15,1-21-15,20 0 0,-21 21 0,0-22 16,0 1-16,1 0 0,20-21 0,-21 21 16,0-1-16,0-20 0,-21 21 15,22 0-15,-22 0 0,21-1 0,-21 1 16,0 42 15,0 1-15,-21-1-16,21 0 0,0 0 0,0 0 15,0 0-15,0 1 0,0-1 16,0 0-16,0 0 0,0 0 0,0 0 16,0 1-16,21-22 0,0 21 0,0 0 15,0-21-15,0 0 16,1 0-16,-1 0 0,0 0 0,0 0 16,0 0-16,0 0 0,22-21 0,-22 0 15,0-1-15,-21 1 16,21 0-16,0 0 0,-21 0 0,22-22 15,-22 1-15,0 21 0,0-21 0,0-1 16,0 1-16,-22 21 0,-20-22 16,21 22-16,0 0 0,0 0 0,-1 0 15,-20 21-15,21 0 0,-21-21 16,20 21-16,1 0 0,0 21 0,-21-21 16,42 21-16,-21 0 0,-1 0 0,22 0 15,0 1-15,0-1 0,0 0 16,0 0-16,0 0 0,0 0 15,22 1-15,-1-22 0,0 21 0,0-21 16,0 0 0,0 0-16,1 0 0,-1 0 0,0 0 15,0-21-15</inkml:trace>
  <inkml:trace contextRef="#ctx0" brushRef="#br0" timeOffset="139912.18">10858 12340 0,'0'-21'0,"0"42"0,0-63 16,-21 42-16,0 0 15,0 0-15,0 21 16,21 0-16,0 0 0,-21 1 16,21 20-16,-22 0 0,22-21 15,0 22-15,0-1 0,0 0 0,0 22 16,0-22-16,0 1 0,0-1 0,0 21 15,-21-20-15,21-22 0,-21 21 16,21 1-16,0-1 0,0-21 16,0 0-16,0 0 0,0 1 0,0-1 0,0 0 15,0 0-15,21-42 47,-21 0-47,21 0 0,1-1 16,-1 1-16</inkml:trace>
  <inkml:trace contextRef="#ctx0" brushRef="#br0" timeOffset="140309.96">11028 12764 0,'0'21'32,"0"0"-32,-21 0 15,21 0-15,0 0 0,-22 1 0,1-1 16,21 0-16,0 0 0,0 0 0,0 0 15,0 1-15,0-1 16,0 0-16,21-21 16,1 0-16,-1 0 0,0 0 15,0 0-15,0 0 16,0 0-16,1-21 0,-1 21 0,-21-21 16,0-1-16,21 1 0,-21 0 0,0 0 15,0-21-15,0 20 0,0-20 16,0 21-16,0 0 0,0-22 0,0 22 15,-21 21-15,21-21 0,-21 21 0,-1 0 16,1 0-16,0 0 16,0 0-16,21 21 0,-21-21 0,0 21 15,-1 1-15,22-1 0,0 0 16,-21-21-16,21 21 0,-21 0 16,21 0-16,0 1 0,0-1 15,0 0-15,21 0 16,0-21-16,1 0 15,-1 0-15,0 0 0,0 0 0,21 0 0</inkml:trace>
  <inkml:trace contextRef="#ctx0" brushRef="#br0" timeOffset="140695.75">11599 12679 0,'0'0'0,"-21"21"16,0-21-1,0 21-15,0 0 0,-1-21 16,1 22-16,0-1 0,0-21 0,21 21 16,0 0-16,0 0 0,0 0 15,0 1-15,0-1 16,0 0-16,21-21 0,0 21 16,0 0-16,1-21 0,-1 0 15,0 21-15,0 1 16,0-1-16,-21 0 15,0 0 1,0 0 0,-21-21-16,0 21 0,0-21 15,0 0-15,-1 0 0,1 0 0,0 0 16,0 22-16,0-22 0,0 0 16,-1 0-16,1 0 15,0 0 1,0 0-1,0-22-15,21 1 0,-21 21 16,-1-21-16</inkml:trace>
  <inkml:trace contextRef="#ctx0" brushRef="#br0" timeOffset="140983.57">10731 12658 0,'0'-21'0,"22"21"15,-1-22-15,21 1 16,-21 21-16,22-21 0,-1 21 0,0 0 16,1-21-16,20 21 0,-21 0 0,1-21 15,-1 21-15,0 0 0,-20 0 16,20 0-16,-21 0 0,21 0 0,-20 0 15,-1 0-15,0 0 16,-21 21 15,0 0-15</inkml:trace>
  <inkml:trace contextRef="#ctx0" brushRef="#br0" timeOffset="173683.55">12679 9335 0,'0'21'0,"-21"-21"16,-1 0 15,1 0 0,0 0-15,21 21 234,-21-21-234,0 0 15</inkml:trace>
  <inkml:trace contextRef="#ctx0" brushRef="#br0" timeOffset="174189.26">12552 9356 0,'-21'0'31,"42"0"79,0 0-110,0 21 0,0-21 15,22 0-15,-22 0 0,21 0 16,22 0-16,-22 0 0,21 0 0,1 0 16,-1 0-16,1 0 0,21 0 0,-22 0 15,1 0-15,-1 0 0,1 0 16,-22 0-16,21 0 0,-20 0 0,-1 0 15,0 0-15,1 0 0,-22 0 0,0 0 16,21 0-16,-20 0 16,-1 0-16,-21-21 47,0 0-16,-21 21-16,21-22-15,0 1 16</inkml:trace>
  <inkml:trace contextRef="#ctx0" brushRef="#br0" timeOffset="174638.99">13822 8805 0,'0'0'0,"-21"-21"0,21 0 16,-22 21 15,22 21 0,0 0-15,0 1-16,0-1 0,0 21 16,22-21-16,-22 22 0,21-1 0,-21 0 15,0-21-15,0 22 0,21-1 16,-21 0-16,0 1 0,21-1 0,-21 0 16,0 1-16,0-1 0,0 0 0,0 1 15,0-22-15,0 21 0,0 1 16,0-22-16,0 0 0,0 21 0,0-21 15,0 1-15,0-1 0,21-21 16,0 0 0,-21-21-1,22-1 1,-22 1-16,0 0 0,21 0 16,-21 0-16,0-22 0,0 22 0,0-21 15</inkml:trace>
  <inkml:trace contextRef="#ctx0" brushRef="#br0" timeOffset="175303.02">13822 8742 0,'0'0'0,"-21"-21"0,-1 21 15,22-21 1,22 21 0,20 0-1,-21 0-15,0-22 0,22 22 0,-22 0 16,21 0-16,0 0 0,22 0 16,-22 0-16,22 0 0,-22 0 0,22 0 15,-1 0-15,-21 0 0,22 0 0,-22-21 16,1 21-16,-1 0 15,0 0-15,1 0 0,-22 0 0,0 0 16,0 0-16,0 0 16,-21-21-1,0 0 1,0 0-16,-21 21 16,21-21-16,-21 21 15,21-22-15,-21 22 16,0 0-16,-1 0 15,1 0-15,0 0 16,0 0 15,21 22-15,21-22 0,0 0-1,0 0-15,1 0 16,-1 0-16,0 0 15,-21 21 32,0 0-47,0 0 0,0 0 16,0 0-16,0 1 0,0 20 16,0-21-16,0 0 0,0 22 15,0-22-15,0 0 0,0 0 0,0 0 16,0 0-16,0 1 0,0-1 15</inkml:trace>
  <inkml:trace contextRef="#ctx0" brushRef="#br0" timeOffset="175906.99">13970 9800 0,'0'0'0,"63"21"16,-41-21-16,-1 0 0,0 22 15,0-22-15,21 0 0,-20 0 0,20 0 16,0 0-16,1 0 0,-1 0 16,0 0-16,1 0 0,-22-22 0,21 22 15,0 0-15,1-21 0,-22 0 0,0 21 16,0 0-16,0-21 0,1 21 15,-22-21-15,0 0 16,0-1 0,-22 22-16,1 0 15,0 0-15,0 0 16,21 22 15,0-1-15,21-21-16,0 0 15,-21 21-15,21 0 16,-21 0-16,22-21 0,-22 21 16,0 1-16,0-1 15,-22 0 1,1-21-16,0 21 16,0-21-16,21-21 15</inkml:trace>
  <inkml:trace contextRef="#ctx0" brushRef="#br0" timeOffset="176307.76">15240 8340 0,'0'0'16,"-21"0"-16,0 21 16,21 0-16,0 0 0,0 0 15,-22 22-15,22-22 0,0 21 16,0-21-16,0 22 0,0-1 0,0-21 15,0 22-15,0-1 0,0-21 0,0 21 16,0-20-16,0-1 0,0 0 16,0 0-16,22 0 0,-1-21 15,0 0-15,0 0 16,0 0-16,0 0 0,1 0 0,-1-21 16,21 21-16,-21-21 0,0 0 15,1 0-15,-1 21 0,0-22 16,0 1-16,-21 0 0,0 0 0,21 21 15,-21-21-15,0 0 0</inkml:trace>
  <inkml:trace contextRef="#ctx0" brushRef="#br0" timeOffset="176504.05">15261 8657 0,'21'0'31,"0"0"-15,1 0-16,-1 0 16,0 0-16,0 0 0,0 0 0,0-21 15,1 21-15,-1-21 0,0 21 0,-21-21 16,0 0-16,0-1 16</inkml:trace>
  <inkml:trace contextRef="#ctx0" brushRef="#br0" timeOffset="176683.88">15240 8382 0,'0'0'0,"0"-21"16,0 0-1,21 21-15,0-21 0,0 21 0,1-22 16,-1 22-16,0-21 0,0 21 0,21 0 16,-20-21-16,-1 21 0,0 0 15,0 0-15,0 0 0,0-21 0,1 21 16,-1 0-16,0 0 0,0 0 15,0 0-15,0 0 0,1 0 0</inkml:trace>
  <inkml:trace contextRef="#ctx0" brushRef="#br0" timeOffset="177143.9">15642 9631 0,'0'0'0,"-21"0"0,21-21 31,0 0-15,0 42 15,0 0-15,0 0-16,0 0 0,0 0 15,0 1-15,0-1 0,0 21 16,0-21-16,0 0 0,0 1 0,0 20 15,0-21-15,0 0 0,0 0 0,0 1 16,-21-1-16,21 0 16,0 0-16,21-42 31,-21 0-31,21 0 16,0-1-16,-21 1 0,21 0 15,1-21-15</inkml:trace>
  <inkml:trace contextRef="#ctx0" brushRef="#br0" timeOffset="177411.21">15854 9419 0,'0'0'0,"21"0"0,-21 21 31,0 1-31,0-1 16,0 0-1,0 21-15,0-21 0,0 1 0,0-1 16,0 21-16,0-21 0,0 22 0,0-22 15,0 0-15,0 0 0,0 21 16,0-20-16,0-1 0,0 0 16,21 0-16,-21 0 15,21-21 1,-21-21 0,0 0-1,0 0-15,0 0 16,0-1-16</inkml:trace>
  <inkml:trace contextRef="#ctx0" brushRef="#br0" timeOffset="177639.08">15748 9737 0,'-21'0'16,"42"0"15,0 0-15,21 0-16,-20 0 0,-1 0 15,0 0-15,21-21 0,-21 21 0,1 0 16,20 0-16,-21-22 0,0 22 16,0-21-16,1 21 15,-44 0 17,1 0-32</inkml:trace>
  <inkml:trace contextRef="#ctx0" brushRef="#br0" timeOffset="178379.74">12742 10964 0,'0'0'16,"-21"0"-16,0 22 0,0-22 15,0 21-15,-1-21 0,1 0 0,0 0 16,0 0-16,0 0 0,21 21 31,21-21-15,21 0-16,-21 0 15,22 0-15,-1 0 0,0 0 16,1 0-16,20 0 0,1-21 0,-1 21 16,22 0-16,-22-21 0,22 21 15,-21 0-15,20-22 0,-20 22 0,20 0 16,-20 0-16,-1-21 0,-20 21 0,20 0 15,-20 0-15,20 0 0,-21-21 16,-20 21-16,20 0 0,0 0 0,-21 0 16,1 0-16,-1 0 0,0 0 0,0 0 15,-21-21 17</inkml:trace>
  <inkml:trace contextRef="#ctx0" brushRef="#br0" timeOffset="178683.56">14055 10689 0,'0'0'0,"-22"0"0,22-21 0,-21 21 0,21-21 16,-21 21-16,21-21 16,0 42 15,0 0-31,-21-21 0,21 42 0,0-20 15,0-1-15,0 21 0,-21 0 16,21-20-16,0 20 0,0 0 0,0 1 16,0 20-16,-21-21 0,21 1 0,0 20 15,-22-20-15,22 20 0,0-21 16,0 1-16,0-1 0,-21 0 16,21 1-16,0-22 0,0 0 0,0 21 15,0-20-15,0-1 0,0-42 31,0-1-31,0 1 0</inkml:trace>
  <inkml:trace contextRef="#ctx0" brushRef="#br0" timeOffset="179020.37">14055 10732 0,'-22'-22'16,"22"1"-16,22 21 31,-1-21-31,0 21 0,0 0 0,0 0 16,22 0-16,-1 0 0,0-21 0,1 21 15,-1 0-15,0 0 0,1 0 16,-1-21-16,21 21 0,-20 0 0,-1 0 15,0 0-15,-20 0 0,20 0 16,-21 0-16,0 0 0,0 0 0,1 0 16,-22 21-1,-22-21 1,1 21-16,0-21 16,0 21-16,0-21 0,0 21 15,-1 1-15</inkml:trace>
  <inkml:trace contextRef="#ctx0" brushRef="#br0" timeOffset="179331.2">13758 11726 0,'0'0'0,"0"22"15,21-22 1,1 0-16,-1 0 0,21 0 16,-21 0-16,22 0 0,-22 0 15,21 0-15,0-22 0,1 22 0,-22 0 16,21 0-16,1-21 0,-1 21 16,0 0-16,1 0 0,-22-21 0,21 21 15,-21 0-15,0-21 0,1 0 16,-1 21-16,0-21 0,0 21 0,0-22 15,-21 1-15,21 21 0,-21-21 16,22 0-16,-22 0 0,21 21 0,-21-21 16</inkml:trace>
  <inkml:trace contextRef="#ctx0" brushRef="#br0" timeOffset="179815.38">14732 10583 0,'-21'0'15,"21"43"1,-21-22-16,21 0 0,0 0 15,0 0-15,0 1 0,0-1 16,0 0-16,0 0 0,0 0 0,0 0 0,0 1 16,0-1-16,0 0 15,0 0-15,0 0 0,0 0 16,21-21 0,-21 22-16,21-22 0,-21 21 15,21-21 1,0 0-1,0 0 17,1 0-32,-1 0 15,0 0-15,0-21 0,0 21 16,0 0-16,1-22 0,-1 22 16,-21-21-16,21 21 0,0-21 15,0 0-15,-21 0 16,21 21-16,-21-21 0,22-1 0,-22 1 15,0 0-15,-22 0 16</inkml:trace>
  <inkml:trace contextRef="#ctx0" brushRef="#br0" timeOffset="179999.27">14711 10732 0,'-21'0'0,"42"0"62,0 0-62,0 0 0,0-22 0,0 22 16,1-21-16,-1 21 0,0-21 0,0 21 15,0-21-15,-21 0 16,21 21-16,-21-21 0</inkml:trace>
  <inkml:trace contextRef="#ctx0" brushRef="#br0" timeOffset="180159.26">14774 10520 0,'106'42'0,"-212"-84"0,106 21 16,0 0 0,21 21-16,1-22 15,-1 22-15,0 0 16,0-21-16,0 21 0,0 0 0,22 0 16,-22-21-16,0 21 0,0 0 15,0 0-15,1 0 0,-1 0 0</inkml:trace>
  <inkml:trace contextRef="#ctx0" brushRef="#br0" timeOffset="180574.8">15007 11557 0,'0'0'0,"-21"-21"31,21 42-31,0 0 16,0 0-16,0 1 0,-21-1 16,21 0-16,0 0 0,-21 0 0,21 22 15,0-22-15,0 0 0,0 0 16,0 0-16,0 22 0,0-22 0,-22 0 16,22 0-16,0 0 0,0 0 15,0 1-15,0-44 31,0 1-15,22 0-16,-1 0 0,-21 0 0</inkml:trace>
  <inkml:trace contextRef="#ctx0" brushRef="#br0" timeOffset="180819.66">15155 11515 0,'0'0'0,"21"-21"0,1 21 16,-22 21-1,0 0-15,0 21 16,0-21-16,0 1 0,0-1 16,0 21-16,0-21 0,0 0 0,0 1 15,0 20-15,0-21 0,0 0 16,0 0-16,0 1 0,0-1 16,0 0-16,0 0 0,0 0 15,0-42 16,0 0-31,0 0 16,0 0-16,0-1 0</inkml:trace>
  <inkml:trace contextRef="#ctx0" brushRef="#br0" timeOffset="181007.03">15028 11726 0,'0'0'0,"-21"0"0,0 0 15,42 0 16,0 0-15,0 0-16,1 0 0,-1 0 0,0 0 16,0 0-16,0 0 0,0 0 0,1-21 15,-1 21-15,-21-21 16,21 21-16,0-21 0,-21 0 16,21 21-16,0-21 0</inkml:trace>
  <inkml:trace contextRef="#ctx0" brushRef="#br0" timeOffset="182362.76">15875 8657 0,'0'0'0,"-21"0"0,0 0 15,-1 0 1,22-21 15,22 21-15,20 0-16,-21 0 0,21 0 0,1 0 15,-1 0-15,22 0 0,-1 0 16,1 0-16,-1 0 0,22 0 0,-22 0 16,1 0-16,-1 0 0,1 0 15,-1 0-15,1 0 0,-22 21 16,0-21-16,1 0 0,-1 0 0,0 0 15,-20 0-15,-1 0 0,0 0 16,0 0-16,0 0 109,0 0-62,-21-21-47,22 21 16,-22-21-16,0 0 16,21 21-16,0-21 0,0-1 15,0 1-15,0 21 16,-21-21-16,22 0 0,-1 0 0,0 0 15,0-1-15,-21 1 0,21 0 0,0 0 16,-21 0-16,0 0 0,22 21 16,-1-22-16,-21 1 0,0 0 0,0 0 15,21 21 1,-21 21 31,0 0-47,0 0 15,-21 1 1,21-1 0,-21-21-1,-1 0 1,22 21-16</inkml:trace>
  <inkml:trace contextRef="#ctx0" brushRef="#br0" timeOffset="182979.06">16150 8784 0,'0'0'16,"-21"0"-16,21-21 15,0 0-15,21 21 32,0 0-32,0 0 15,1 0-15,20 21 0,0-21 0,1 21 16,-1-21-16,21 21 16,-20 1-16,20-22 0,1 21 0,-22 0 15,22-21-15,-22 21 0,21 0 0,-20-21 16,20 21-16,-20 1 0,20-22 15,-21 21-15,1-21 0,-22 0 0,21 21 16,-21-21-16,1 0 0,-1 0 16,0 0-16,-21 21 0,21-21 15,-21-21 17,21 21-32,-21-21 31,-21 21 0,0 0-15,0 0-1,21-21-15,-21 21 0</inkml:trace>
  <inkml:trace contextRef="#ctx0" brushRef="#br0" timeOffset="183215.94">17208 8975 0,'0'0'15,"22"21"-15,-1 21 0,-21-21 0,21 22 0,0-22 16,0 21-16,-21-21 0,21 1 0,1 20 16,-1-21-16,-21 0 0,0 0 15,0 1-15,21-1 0,-21 0 0,0 0 16,0 0-16,0 0 0</inkml:trace>
  <inkml:trace contextRef="#ctx0" brushRef="#br0" timeOffset="189751.79">16552 9546 0,'0'0'0,"-21"0"0,0 0 15,0 0-15,-22-21 0,22 21 16,-21 0-16,21 0 0,0 0 15,-1-21-15,1 21 0,21-21 16,0 0-16,21-1 16,1 22-16,-1 0 0,0-21 0,0 21 15,0 0-15,22 0 0,-22 0 16,21 0-16,-21 0 0,22 0 0,-22 0 16,21 0-16,0 21 0,22 1 0,-22-1 15,22 21-15,-1-21 0,1 22 16,-1-1-16,22 0 0,0 1 0,-1-1 15,1 21-15,0-20 0,-1 20 16,-20 1-16,20-1 0,-20 1 0,-1-1 16,-20 1-16,-1 20 0,0 1 15,-20 0-15,20-22 0,-42 22 16,0 0-16,0-1 0,0-20 0,0 20 16,-21 1-16,0 0 0,-1-22 0,1 22 15,0-22-15,-21 1 0,21-1 16,-1 1-16,1-1 0,0-20 15,0-1-15,0 0 0,0 1 0,-1-22 0,1 21 16,0-21-16,21 1 0,-21-1 16,0-21-16,0 0 15,21-21-15,-22 21 16,1-22-16,0 1 0,21 0 0,-21 21 16</inkml:trace>
  <inkml:trace contextRef="#ctx0" brushRef="#br0" timeOffset="190083.6">17208 11578 0,'0'0'0,"-21"0"0,21 21 47,0 1-47,0-1 15,0 0-15,0 0 0,0 0 0,21 22 0,-21-22 16,0 0-16,0 21 0,0 1 0,0-22 15,0 21-15,0-21 0,22 22 16,-22-22-16,0 0 0,0 0 16,0 0-16,21 0 0,0-21 0,0 0 15,0 0-15,0 0 0,1 0 16,-1-21-16,0 21 0,0-21 16,0-21-16,0 21 0,1-22 0,20 22 15,-21-21-15,21-1 0,-20 1 0,20 0 16,0-1-16,-21 22 0,22-21 15,-1 0-15,-21 20 0,0-20 0,1 21 16,-1 0-16,0 0 0,-21-1 16,21 22-16,-21-21 0</inkml:trace>
  <inkml:trace contextRef="#ctx0" brushRef="#br0" timeOffset="190955.11">17949 13166 0,'-21'0'16,"0"0"-1,21-21 32,21-1-47,21 1 16,-20 21-16,-1-21 0,21 0 15,-21 0-15,22 0 0,-1-1 0,-21 1 16,21 0-16,-20 0 0,-1 0 0,0-22 16,-21 22-16,0 0 15,0 0-15,0 0 0,-21 0 0,0-1 16,-1 1-16,1 21 0,-21 0 16,21 0-16,-22 0 0,22 0 0,-21 0 15,21 0-15,0 21 0,-22 1 16,22 20-16,0-21 0,0 21 0,0 1 15,-1-22-15,22 21 0,0 1 0,0-1 16,0 0-16,0-21 0,0 22 16,22-22-16,-1 0 0,0 0 0,21 0 15,-21 1-15,22-1 0,-1-21 0,0 21 16,1-21-16,-1 0 16,0 0-16,-20 0 0,20 0 0,-21 0 15,0 0-15,-42 0 31,-21 0-31,21 0 0,-22 21 0,1-21 16,0 21-16,-1-21 0,1 21 0,0 1 16,20-22-16,-20 21 0,0 0 15,21 21-15,-22-21 0,22 1 0,0-1 16,0 21-16,21-21 0,0 0 16,0 1-16,0 20 0,0-21 0,0 0 15,0 0-15,21 1 0,0-22 0,0 21 16,0-21-16,1 0 15,20 0-15,-21 0 0,21 0 0,-20 0 16,20 0-16,0 0 0,1-21 0,-1-1 16</inkml:trace>
  <inkml:trace contextRef="#ctx0" brushRef="#br0" timeOffset="192375.29">18669 13420 0,'0'0'0,"0"-21"0,0-1 0,-21 22 15,21-21-15,-21 21 0,-22 0 16,22 0-16,0 0 0,0 21 0,-22-21 16,22 22-16,0-1 15,0 0-15,21 0 0,-21 0 0,21 0 16,0 22-16,-21-22 0,21 21 0,0-21 16,0 1-16,0-1 0,0 21 15,0-21-15,21 0 0,0-21 16,0 0-16,0 0 15,0 0-15,1 0 0,-1 0 0,0 0 16,0-21-16,0 0 0,0 0 0,1 0 16,-1-22-16,0 22 0,0-21 15,-21 21-15,0 0 0,0-22 0,0 22 16,0 0-16,0 0 0,0 0 0,0-1 16,0 44 15,0-1-31,0 0 15,0 21-15,0-21 0,0 1 16,0 20-16,0-21 0,0 0 0,0 0 16,0 22-16,0-22 0,0 0 15,0 0-15,21 0 0,0 1 16,1-22-16,-1 0 0,21 0 16,-21 0-16,0-22 0,22 1 15,-22 0-15,21 0 0,1 0 0,-22 0 16,21-1-16,-21-20 0,22 21 0,-22-21 15,0 20-15,-21 1 16,0 0-16,0 0 0,0 0 0,0 0 16,0-1-16,-21 22 0,0 0 0,-1 0 15,1 0-15,0 0 0,0 0 16,0 0-16,21 22 16,0-1-16,0 0 0,0 0 15,0 0-15,0 0 0,21 1 0,0 20 16,0-21-16,0 0 0,1 0 0,-1 1 15,0-1-15,0 0 0,0 0 16,-21 0-16,21-21 0,-21 21 0,0 1 16,0-1-1,-21-21-15,0 0 16,0 0-16,0 0 0,0 0 0,-1 0 16,1 0-16,0 0 0,0 0 0,0 0 15,21-21-15,21 42 47,0-21-47,0 0 16,0 21-16,1-21 0,-1 0 0,0 0 15,0 0-15,0 0 0,0 0 16,1 0-16,20 0 0,0-21 0,-21 0 16,22 21-16,-22-22 0,21 1 15,1 0-15,-22 0 0,0 0 16,0 0-16,0-1 0,0 1 0,-21 0 15,0 0-15,0 0 0,0 0 0,0-1 16,0 1 0,0 42-1,-21 1-15,21-1 16,0 0-16,0 0 16,0 0-16,0 0 0,0 1 0,0-1 15,0 0-15,0 0 0,21 0 16,1-21-16,-1 0 0,0 0 15,21 0-15,-21 0 0,1 0 16,20 0-16,-21-21 0,21 0 0,-20 0 16,-1 21-16,0-21 0,0-1 15,-21 1-15,0 0 0,0 0 0,0 0 16,0 0-16,0-1 0,0 1 16,0 0-16,0 0 15,21 21 1,-21 21-1,0 0-15,0 0 16,0 1-16,0-1 0,0 21 16,0-21-16,0 0 0,0 22 15,0-22-15,0 21 0,0 1 16,0-1-16,-21 0 0,21 1 0,0-1 16,0 0-16,0 1 0,0 20 15,0-21-15,-21 22 0,21-1 0,0-20 16,0 20-16,0 1 0,0-22 0,-21 22 15,21-22-15,-21 0 0,-1 1 0,22-1 16,-21-21-16,0 21 0,21-20 16,-21-1-16,0-21 0,21 21 0,-21-21 15,-1 0-15,1 0 16,21-21-16,0 0 0,0-1 16,0-20-16,0 21 0,0-21 0,0-22 15,0 22-15,0-22 0,21 22 16,-21-22-16,43 22 0,-22 0 0,0-22 15,21 43-15,-20-21 0,-1-1 16,21 22-16,-21-21 0,0 21 0,1 0 16,20-1-16,-21 1 0,0 0 0,0 0 15,1-21-15,20 20 0,-21 1 16,0-21-16,22 21 0,-22-22 0,21 1 16</inkml:trace>
  <inkml:trace contextRef="#ctx0" brushRef="#br0" timeOffset="192651.13">20913 12996 0,'0'0'0,"21"-21"16,0-63-1,0 62-15,-21 1 0,0 42 32,0 22-32,0-22 15,0 21-15,0 1 0,0-1 0,0 0 16,-21 1-16,0-1 0,0 21 15,-1-20-15,1-1 0,0 0 0,0 1 16,0-1-16,21 0 0,0 1 16,0-22-16,0 21 0,0-21 15,0 1-15,0-1 0,0 0 0,21 0 16,0-21-16,0 0 16,0-21-16,1 21 15,-1-21-15,21 0 0,-21-1 0</inkml:trace>
  <inkml:trace contextRef="#ctx0" brushRef="#br0" timeOffset="192982.94">21272 13293 0,'0'0'0,"0"21"31,-21 0-15,21 0-16,0 0 0,0 1 0,0-1 15,0 0-15,0 0 0,0 0 16,0 0-16,0 1 0,0-1 0,21 0 15,1 0-15,-1 0 0,0-21 16,0 0-16,0 0 16,0 0-16,1 0 0,-1 0 0,0-21 15,0 0-15,-21 0 0,21 0 16,-21-1-16,21-20 0,-21 21 16,0 0-16,0 0 0,0-22 0,0 22 15,0 0-15,-21 0 0,21 0 0,-21-1 16,21 1-1,-21 21-15,0 0 16,0 0-16,-1 0 16,1 0-16,0 0 15,0 0-15</inkml:trace>
  <inkml:trace contextRef="#ctx0" brushRef="#br0" timeOffset="193206.82">20828 13187 0,'21'-21'31,"0"21"-15,22 0-16,-1-21 0,0 21 0,1-22 16,-1 22-16,0-21 0,22 21 0,-1 0 15,1-21-15,-22 21 0,22 0 16,-22-21-16,21 21 0,-20-21 0,-1 21 15,-21 0-15,0 0 0,1 0 0,-1-21 16,0 21-16</inkml:trace>
  <inkml:trace contextRef="#ctx0" brushRef="#br0" timeOffset="195651.4">23114 13420 0,'0'0'0,"21"0"0,0-21 0,0 21 15,-21-22-15,0 1 16,22 21-16,-22-21 0,21 0 16,0 0-16,0 0 0,0-1 15,-21 1-15,21 0 0,1 0 16,-22 0-16,0-22 0,0 22 0,0 0 16,0-21-16,0 21 0,-22-1 15,1-20-15,0 21 0,0 0 0,-21 21 16,20-21-16,-20 21 0,0 0 0,-1 0 15,1 0-15,0 21 0,-1 0 16,1-21-16,0 42 0,-1-21 0,1 22 16,21-22-16,0 21 0,0 1 15,21-22-15,0 21 0,0 0 0,0-20 16,0-1-16,0 21 0,21-21 16,0 0-16,0 1 0,0-1 15,0-21-15,22 21 0,-22-21 0,0 0 16,21 0-16,-20 0 0,20 0 15,-21 0-15,21 0 0,-20-21 0,-1 0 16,0-1-16,0 1 0,0 0 0,0 0 16,-21 0-16,22 0 0,-22-1 15,21-20-15,-21 21 0,21-21 0,-21 20 16,0 1-16,0 0 0,0 0 16,21 21-16,0 0 15,-21 21 1,0 0-16,21 0 0,1 1 0,-22-1 15,0 0-15,21 21 0,0-21 0,0 1 16,0-1-16,-21 0 0,21 0 16,1-21-16,-1 21 0,0 0 0,0-21 15,0 22-15,0-22 16,1 0-16,-1 0 0,0-22 16,0 22-16,-21-21 15,21 0-15,-21 0 0,21 0 16,1 0-16,-22-1 0,21 1 0,0 0 15,0-21-15,0 21 0,-21-1 16,21-20-16,1 21 0,-1 21 0,0-21 16,0 0-16,-21 42 62,0-42-15,21 21-31,-21-22-16,0 1 15,-21 21 1,0 21 0,21 1-16,-21-22 15,21 42-15,0-21 0,-21 0 0,-1 22 16,22-22-16,0 0 0,0 21 15,0-21-15,0 1 0,0 20 0,0-21 16,0 0-16,0 0 0,0 1 16,22-1-16,-1-21 0,0 21 15,0-21-15,0 0 0,0 0 16,1 0-16,-1 0 0,0 0 16,0-21-16,0 0 0,0-1 0,1 22 15,-1-21-15,0 0 0,0-21 16,0 21-16,0-1 0,1-20 15,-1 21-15,0-21 0,0 20 0,0-20 16,0 21-16,1 0 0,-1 21 16,0-21-16,0 21 15,-21 21 1,0 0-16,0 0 16,0 0-1,0 0-15,21-21 16,-21-21 15,0 0-15,0 0-16,0 0 15,-21 0 1,21-1-16,-21 22 0,21-21 16,-21 21-1,0 21-15,21 1 16,-22-1-16,22 0 0,0 0 0,-21 21 15,21-20-15,-21-1 0,21 0 16,0 21-16,0-21 0,0 1 0,0-1 16,0 0-16,0 0 0,0 0 0,0 0 15,0 1-15,21-22 0,0 21 16,1-21-16,-1 0 0,0 0 0,0 0 16,0 0-16,0 0 15,22 0-15,-22 0 0,21 0 0,-21 0 16,22-21-16,-1-1 0,0 1 0,-20 0 15,20 0-15,0 0 0,1 0 16,-22-1-16,0-20 0,0 21 0,0 0 16,0-22-16,-21 22 0,0 0 0,0 0 15,-21 21 1,0 0-16,0 0 16,0 21-16,0 0 0,-1 0 15,1 1-15,0 20 0,0-21 16,21 0-16,0 0 0,-21 1 0,21-1 0,0 0 15,0 0-15,0 0 16,21 0-16,0-21 0,0 0 16,0 22-16,1-22 0,-1 0 15,0 0-15,0 0 0,21 0 0,-20 0 16,20-22-16,-21 22 0,21-21 0,1 0 16,-22 0-16,21 0 0,-21 0 15,22-1-15,-22-20 0,0 21 0,0 0 16,0-22-16,-21 22 0,0 0 15,0 0-15,-21 21 32,0 21-32,0 0 0,0-21 15,0 21-15,21 1 0,0-1 16,0 0-16,0 0 0,-22 0 16,22 0-16,0 1 0,0-1 0,0 0 15,0 0-15,0 0 0,22 0 16,-1 1-16,0-1 0,0 0 15,0 0-15,0-21 16,-21-21 15,0 0-31,0 0 0,-21 21 16,0-22-16,21 1 0,-21 0 16,0 21-1,21 21 16,0 0-15,21 1-16,0-22 16,0 0-16,0 0 0,-21 21 15,22-21-15,-1 0 0,0 0 0,0 0 16,0 0-16,0 0 0,1-21 16,-1-1-16,0 22 0,0-21 15,0 0-15,22 0 0,-22 21 0,-21-21 0,21 0 16,0-1-16,-21 1 15,21-21-15,-21 21 0,0 0 0,0-1 16,0 1-16,0 0 16,-21 21-1,0 21-15,21 0 16,0 1-16,0-1 16,0 0-16,0 0 0,0 0 15,0 0-15,0 1 0,0-1 16,0 0-16,0 0 15,0 0-15,21-21 0,-21 21 16,-21-21 31,0 0-31,0-21-16,-1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12:27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741 0,'0'-21'16,"0"0"-16,0-1 16,0 1-16,0 0 15,0 0 1,0 0-1,0 42 1,0 0 0,0 0-16,0 0 0,0 1 15,0 20-15,0 0 0,0 1 16,0 20-16,0-21 0,0 22 16,0-1-16,0-20 0,0 20 0,0 1 15,-21-22-15,21 22 0,0-22 16,-22 0-16,1 22 0,21-22 0,-21 0 15,21 1-15,0-1 0,0 0 0,0 1 16,-21-22-16,21 21 0,0-21 16,0 1-16,0-1 0,0-42 31,0-1-31</inkml:trace>
  <inkml:trace contextRef="#ctx0" brushRef="#br0" timeOffset="436.75">3196 1037 0,'0'-84'15,"-21"62"1,21-20-16,0 21 0,0-21 15,0 20-15,0-20 0,0 21 0,0 0 16,0 0-16,21-22 0,0 22 16,0 0-16,22 0 0,-1 0 15,0-1-15,1 1 0,-1 0 16,22 21-16,-1-21 0,1 21 0,-22 0 16,0-21-16,43 21 0,-22 0 15,-20 21-15,-43 21 0,21 1 0,0-1 16,0 0-16,0-21 0,-21 22 15,0-1-15,0 22 0,0-22 0,-21 0 16,0 22-16,-21-22 0,21 0 16,-22 1-16,1-1 0,21 0 0,-22 1 15,1-22-15,21 21 0,0-21 16,-22 1-16,22-1 0,0 0 16,0-21-16,21 21 0,-21-21 0,0 21 15,21-42 16,21 0-15</inkml:trace>
  <inkml:trace contextRef="#ctx0" brushRef="#br0" timeOffset="1130.35">4254 1588 0,'0'-22'16,"0"1"-1,22 21-15,-22-21 0,21 0 16,-21 0-16,21 0 0,-21-1 15,0 1-15,0 0 0,0 0 16,0 0-16,0 0 0,0-1 16,-21 1-16,0 0 15,-1 21-15,1 0 0,0 0 0,-21 0 16,21 0-16,-1 0 16,1 0-16,-21 21 0,21 0 0,0 1 15,-22 20-15,22-21 0,0 0 16,0 22-16,0-1 0,21-21 0,-22 21 15,22 1-15,-21-22 0,21 21 0,0 1 16,0-22-16,0 0 0,0 0 16,0 0-16,21 0 0,1-21 0,-1 22 15,0-22-15,0 0 16,0 0-16,0 0 0,1 0 16,20-22-16,-21 1 0,0 0 15,0 0-15,1 0 0,-1 0 0,0-22 16,0 22-16,0-21 0,-21-1 15,21 22-15,-21-21 0,0 21 0,22-22 16,-22 22-16,21-21 0,-21 0 0,0 20 16,0 1-16,0 0 15,-21 21 1,21 21-16,-22 0 16,22 1-16,0-1 0,0 0 0,0 0 15,0 0-15,0 22 0,0-22 16,0 0-16,0 21 0,0-21 15,0 1-15,0-1 0,0 0 16,0 21-16,0-21 0,0 1 16,0-1-16,22-21 15,-1 21-15,0-21 0,0 0 0,0 0 16,0-21 0</inkml:trace>
  <inkml:trace contextRef="#ctx0" brushRef="#br0" timeOffset="1260.28">4741 1228 0,'0'-21'16</inkml:trace>
  <inkml:trace contextRef="#ctx0" brushRef="#br0" timeOffset="3357">4699 1185 0,'-21'64'31,"21"-43"-31,-21 0 0,21 0 16,0 1-16,-22 20 0,22-21 16,0 0-16,0 22 0,0-22 0,0 21 15,0-21-15,0 0 0,0 22 0,0-22 16,0 0-16,22 0 0,-22 0 16,21-21-16,0 22 0,0-22 15,0 0-15,0 0 0,1 0 16,20 0-16,-21 0 0,21-22 0,-20 22 15,-1-21-15,21 0 0,-21 0 16,22 0-16,-22-22 0,21 22 0,-21-21 16,0 0-16,1 20 0,-1-20 0,0 0 15,-21-1-15,0-20 0,0 21 16,0-1-16,0-20 0,0 20 0,0 1 16,0-21-16,0 20 0,0 1 15,0 21-15,0-22 0,0 22 16,0 0-16,-21 21 15,21 21-15,0 0 16,0 1-16,0 20 0,0 0 16,0 1-16,0-1 0,0 0 0,0 1 15,0-1-15,0 0 0,0 1 0,0-1 16,0 0-16,0 1 0,0-22 16,0 21-16,0 0 0,0-20 0,0 20 15,0-21-15,0 0 0,0 22 16,0-22-16,0 0 0,0-42 47,0 0-47,0-1 15,0 1-15,21 0 0,-21 0 16,21 0-16,-21 0 0,21-1 0,0 1 16,1 0-16,-1 0 0,-21 0 15,21 0-15,0-1 0,0 22 0,0-21 16,1 21-16,-1 0 0,0 0 15,0 0 1,-21 21-16,0 1 16,-21-22-16,0 21 15,0 0-15,-1-21 16,1 0-16,0 21 0,0-21 16,0 0-16,0 21 0,-1-21 15,1 0 1,0 0-1,21 21 17,0 1-32,0-1 15,21 0-15,-21 0 16,21 0-16,1 0 0,-22 1 0,21-1 16,0 0-16,0-21 0,0 21 0,0 0 15,1 0-15,-1 1 16,0-1-16,0-21 0,21 21 0,-20-21 0,20 0 15,0 0-15,-21 0 16,22 0-16,-1 0 0,0 0 0,1 0 16,-1-21-16,0 0 0,1 21 0,-22-22 15,21 1-15,1 0 0,-22 0 16,0-21-16,0 20 0,0 1 0,0-21 16,1 21-16,-22 0 0,0-22 15,21 22-15,-21-21 0,0 21 0,0-1 16,0-20-16,0 21 0,0 0 0,0 0 15,0-1-15,-21 22 0,-1-21 16,1 21-16,0 0 0,0 0 16,-21 0-16,20 21 15,1 1-15,0-1 0,0 0 0,0 0 16,0 0-16,-1 22 0,1-22 0,0 0 16,0 21-16,21-21 0,-21 22 15,21-22-15,0 21 0,0-21 0,0 1 16,0-1-16,0 0 0,0 0 15,0 0-15,21 0 0,0-21 0,0 0 16,0 0-16,1 0 0,-1 0 16,0 0-16,0 0 0,0-21 15,0 0-15,1 0 0,-1 0 16,0 0-16,0-1 0,-21 1 16,0-21-16,21 21 0,-21 0 0,21-22 15,-21 22-15,0 0 0,0 0 0,0 0 16,0-1-16,0 1 0,0 0 15,0 0-15,0 42 32,0 0-32,0 0 15,0 1-15,0-1 16,0 21-16,0-21 0,0 0 0,0 1 16,0-1-16,0 0 0,22 21 0,-1-21 15,0 1-15,0-1 0,0 0 16,0-21-16,1 21 0,-1 0 15,0-21-15,21 0 0,-21 0 0,22 0 16,-1 0-16,-21 0 0,22 0 16,-1-21-16,-21 21 0,21-21 0,-20 0 15,20 0-15,-21-1 0,0 1 16,0 0-16,1 0 0,-22 0 0,0 0 16,0-22-16,0 22 0,0 0 0,0 0 15,0-22-15,0 22 0,0 0 16,-22 0-16,1 0 0,0 21 15,0 0-15,0 0 16,0 0-16,-1 0 0,1 0 0,0 0 16,0 21-16,0 0 0,0 0 15,-1 0-15,1 1 0,0-1 16,21 0-16,-21 21 0,21-21 0,0 1 16,0-1-16,0 0 0,0 0 15,0 0-15,0 0 0,21-21 0,0 22 16,0-1-16,1-21 0,-1 0 0,0 0 15,0 0-15,0 0 0,0 0 16,1 0-16,-1-21 0,0-1 0,0 22 16,0-21-16,0 21 0,1-21 15,-22 0-15,0 0 0,0 0 0,21 21 16,-21-22-16,0 1 0,0 0 16,0 0-16,0 0 15,0 0-15,0 42 47,0 0-31,0 0-16,0 0 0,0 22 15,0-22-15,0 0 0,0 21 0,0-21 16,0 22-16,0-1 0,0 0 16,0 1-16,0-1 0,-21 22 0,21-22 15,0 0-15,0 22 0,0-22 0,0 22 16,0-22-16,0 21 15,0 1-15,21-1 0,-21 1 0,21-1 16,-21 1-16,21-1 0,-21 1 0,0-22 16,0 22-16,0-1 0,0 1 0,0-22 15,21 22-15,-21-22 0,0 0 16,0 1-16,0-1 0,0-21 0,0 43 16,-21-43-16,0 0 0,0-21 15,0 0-15,-1 0 0,1 0 16,0 0-16,0 0 0,-21-21 0,20-22 15,1 22-15,0 0 0,-21-21 0,21-1 16,-1 1-16,1-21 0,0 20 16,0-20-16,0 20 0,0-20 15,-1-1-15,22 1 0,0-1 0,0-20 16,0 20-16,0 1 0,0-1 16,0 22-16,0-22 0,0 1 0,22-1 15,-1 1-15,0 21 0,21-22 16,-21 22-16,22-1 0,-22 1 0,21 0 15,1-1-15,20-20 0,-21 42 16,-20 0-16,20-1 0,-21 1 16,0 0-16,0 0 0,-21 0 15,22 0-15,-22-1 0</inkml:trace>
  <inkml:trace contextRef="#ctx0" brushRef="#br0" timeOffset="3720.77">6964 1418 0,'21'0'0,"0"0"15,0 0-15,0 0 16,1 0-16,-1-21 16,0 21-16,0-21 0,0 0 15,0 21-15,1-21 16,-22-1-16,21 22 0,-21-21 15,0 0 1,-21 21 0,-1 0-16,1 0 0,0 21 15,0 0-15,0 1 0,0-22 16,21 21-16,-22 21 0,1-21 0,21 0 16,0 1-16,0-1 0,0 21 0,0-21 15,0 0-15,0 1 0,0-1 16,21 0-16,-21 0 0,22 0 0,-1 0 15,0-21-15,0 0 0,0 0 16,22 22-16,-22-22 0,0 0 0,0 0 16,0 0-16,0-22 0,1 1 0,-1 0 15</inkml:trace>
  <inkml:trace contextRef="#ctx0" brushRef="#br0" timeOffset="4057.64">8340 1736 0,'0'0'0,"0"21"0,0-42 46</inkml:trace>
  <inkml:trace contextRef="#ctx0" brushRef="#br0" timeOffset="4273">8615 1270 0,'0'-63'31,"0"41"-31,0 1 0,0 0 0,-21 21 31,-1 0-31,1 21 16,0 0-16,21 1 0,0-1 0,-21 21 16,21-21-16,0 22 15,0-22-15,0 0 0,0 21 0,0-21 16,21 1-16,0-1 0,-21 21 0,21-21 16,1 0-16,-22 1 15</inkml:trace>
  <inkml:trace contextRef="#ctx0" brushRef="#br0" timeOffset="4741.24">8572 1736 0,'22'0'0,"-1"0"16,0 0-16,0 0 0,21 0 16,-20 0-16,-1 0 0,0 0 15,0 0-15,21 0 0,-20-21 0,-1-1 16,0 22-16,21-21 0,-21 0 16,1 0-16,-1 0 0,0-22 0,0 22 15,0 0-15,-21-21 0,21-1 0,1 1 16,-22 0-16,0-1 15,63 1-15,-42 0 0,-21-1 0,0 1 16,0 0-16,0-1 0,0 1 16,0 21-16,0-21 0,0 20 0,-21 1 15,0 21 1,0 21-16,21 1 16,0 20-16,-21 0 0,21-21 0,-22 22 15,22-1-15,-21 22 0,21-22 16,0 0-16,-21 1 0,21-22 0,0 21 15,0 0-15,0-20 0,0 20 0,0-21 16,0 0-16,0 0 0,0 1 16,21-22-16,-21 21 0,21-21 15,-21 21-15,22-21 0,-1 0 16,0 0-16,-21-21 0</inkml:trace>
  <inkml:trace contextRef="#ctx0" brushRef="#br0" timeOffset="4799.2">9207 1376 0,'0'-21'0,"-21"0"15</inkml:trace>
  <inkml:trace contextRef="#ctx0" brushRef="#br0" timeOffset="4952.1">9038 1185 0,'-21'0'32,"42"0"-32,0 0 15,0 0-15,1 0 0,-1 0 0,0 0 16,21 0-16,-21 0 0,1 0 15,-1 0-15,21-21 0</inkml:trace>
  <inkml:trace contextRef="#ctx0" brushRef="#br0" timeOffset="5001.99">9504 1164 0</inkml:trace>
  <inkml:trace contextRef="#ctx0" brushRef="#br0" timeOffset="5476.79">9673 1588 0,'42'0'15,"-84"0"-15,106 0 16,-43 0-16,0 0 15,0-22-15,0 22 0,-21-21 16,21 21-16,1-21 0,-1 0 0,-21 0 16,21 0-16,-21-1 0,21 1 15,-21 0-15,0 0 16,0 0-16,0 0 0,-42 21 0,-1 0 16,43-22-16,-21-20 0,0 21 15,0 0-15,-21 21 0,20 0 0,1 0 16,-21 0-16,21 0 0,0 0 15,-22 21-15,22 0 0,0 0 0,0 0 16,0 22-16,-1-22 0,22 0 0,0 21 16,-21-20-16,21 20 0,0-21 15,0 0-15,0 22 0,0-22 16,0 0-16,0 0 0,21 0 0,1-21 16,-22 21-16,21-21 0,0 0 15,0 0-15,0 0 0,0 0 0,1 0 16,20-21-16,-21 21 0,0-21 15,0 0-15,22 0 0,-22 0 0,0-1 16,0 1-16,-21-21 0,21 21 0,1-22 16,-22 1-16,21 0 0,0 21 0,-21-1 15,0 1-15</inkml:trace>
  <inkml:trace contextRef="#ctx0" brushRef="#br0" timeOffset="6205.78">9906 1228 0,'-21'21'31,"21"0"-31,-21 0 16,21 22-16,0-22 0,-22 0 0,22 21 0,0-21 15,0 22-15,0-1 0,0-21 16,0 22-16,0-22 0,0 21 16,22-21-16,-1 0 0,0 22 0,0-22 15,21-21-15,-20 21 0,-1 0 16,0-21-16,21 0 0,-21 0 0,22 0 16,-1 0-16,-21-21 0,22 0 0,-22 21 15,21-21-15,-21-22 0,22 22 16,-22 0-16,0-21 0,0-1 0,21 1 15,-20 0-15,-1-1 0,0 1 0,0-21 16,0 20-16,0 1 0,1-22 16,-1 1-16,-21-1 0,0 1 0,0 21 15,21-1-15,-21 1 0,0 0 16,21 20-16,-21 1 0,0 0 16,-21 42-1,0 0-15,21 1 16,-21-1-16,21 0 0,0 21 0,-43 1 15,43-1-15,0 0 0,0 1 16,-21-1-16,21 0 0,0 1 0,0-1 16,0 0-16,0 1 0,0-1 0,0 0 15,0 1-15,0-22 0,0 21 16,0 0-16,0-20 0,21 20 16,0-21-16,-21 0 0,22 0 0,-1 1 15,0-1-15,0 0 0,21-21 16,-20 0-16,-1 0 0,21 0 0,-21 0 15,22 0-15,-22 0 0,21-21 0,-21 0 16,0 21-16,22-22 0,-22 1 16,0-21-16,0 21 0,0 0 0,1-22 15,-22 22-15,0-21 0,0 21 0,0-1 16,0 1-16,0 0 0,0 0 16,0 0-16,-22 21 31,1 0-31,21 21 15,-21-21-15,21 21 0,0 0 0,0 0 16,0 1-16,0-1 0,0 0 0,0 0 16,0 0-16,0 0 0,0 1 15,0-1-15,0 0 0,21 0 0,0 0 16,-21 0-16,22-21 0,-1 22 0,0-22 16,0 0-16,0 0 0,0 0 15,1 0-15,-1 0 0,0 0 0,0 0 16,0-22-16,0 1 0,1 21 15,-1-21-15,0 0 0,0 0 0,-21 0 16,21-1-16,0-20 0,-21 21 0</inkml:trace>
  <inkml:trace contextRef="#ctx0" brushRef="#br0" timeOffset="6704.51">11536 1355 0,'0'21'32,"-21"0"-17,21 0-15,-22 0 0,22 1 16,0-1-16,0 0 0,0 0 0,-21 21 15,21-20-15,0-1 0,-21 0 16,21 0-16,0 0 0,0 0 0,0 1 16,0-1-16,0 0 0,0 0 31,0-42-15,0 0-1,0 0-15,0-1 0,0 1 16,21 0-16,0 0 0,-21 0 0,22 0 15,-1-1-15,-21-20 0,21 21 0,-21 0 16,21 0-16,-21-1 0,21 1 16,-21 0-16,21 21 0,1 0 15,-22 21 1,0 0 0,0 1-16,21-1 0,-21 0 0,0 0 15,0 0-15,21 0 16,-21 1-16,0-1 0,0 0 0,0 0 15,0 0-15,0 0 0,0 1 0,21-1 16,-21 0 0,21-21-16,0 0 15,1-21 1,-22 0-16,21 21 0,-21-22 16,21 1-16,0 0 0,0 0 0,0 0 15,-21-22-15,22 22 0,-1 0 0,0 0 16,0-21-16,0 20 0,0 1 15,1 0-15,-1 0 0,0 21 16,-21-21-16</inkml:trace>
  <inkml:trace contextRef="#ctx0" brushRef="#br0" timeOffset="7706.79">12150 1736 0,'21'21'15,"0"-21"-15,0 21 0,0-21 16,0 0-16,1 0 0,-1 0 16,0 0-16,0 0 0,0 0 0,22 0 15,-22 0-15,0-21 0,0 21 0,0-21 16,0 0-16,1-1 16,-1 1-16,0 0 0,0-21 0,-21 21 15,21-1-15,-21 1 0,21-21 0,-21 21 16,0 0-16,0-1 0,0 1 15,0 0-15,0 0 0,-21 21 16,0 0-16,0 0 16,0 0-16,0 21 0,21 0 15,-22 0-15,22 1 0,-21 20 16,21-21-16,0 0 0,0 0 0,0 22 16,0-22-16,0 0 0,0 0 15,0 0-15,0 1 0,21-1 0,1 0 16,-1 0-16,0 0 0,0-21 15,0 21-15,0-21 0,1 0 16,20 0-16,-21 0 0,0 0 0,22 0 16,-22 0-16,0 0 0,21-21 0,-21 0 15,1 21-15,-1-21 0,0 0 16,0 0-16,0-1 0,0-20 0,1 21 16,-65 0-16,43 0 0,21-1 0,1 1 15,-1 21-15,-21-21 0,0 42 31,0 0-15,-21 1-16,-1-1 16,22 0-16,-21 0 0,21 0 15,0 0-15,0 1 0,-21-1 0,21 0 16,-21 0-16,21 0 0,0 0 16,0 1-16,-21-22 0,21 21 15,0-42 16,0-1-31,21 1 16,-21 0-16,21 0 0,0 0 16,0-22-16,1 22 0,-1 0 15,0-21-15,0 21 0,21-22 0,-20 22 16,-1 0-16,0 0 0,21 0 0,-21-1 16,1 1-16,-1 21 15,0 0-15,0 0 0,0 0 16,-21 21-16,0 1 15,0-1-15,0 0 0,0 21 16,21-21-16,-21 1 0,0 20 0,0-21 16,0 0-16,22 22 0,-1-22 0,-21 0 15,21 0-15,-21 0 0,21-21 16,0 21-16,0-21 0,1 0 16,-1 0-16,0 0 0,0 0 0,0 0 15,0 0-15,1 0 0,-1-21 16,0 21-16,0-21 0,-21 0 15,21-21-15,0 20 0,1-20 0,-22 21 16,21-21-16,-21-1 0,21 1 16,0 0-16,-21-22 0,0 22 0,21-1 15,-21-20-15,21 21 0,-21-1 0,0 1 16,0 0-16,0-1 0,0 22 16,0 0-16,0 0 0,0 0 0,0-1 15,0 44 1,0-1-16,-21 0 15,21 21-15,-21-21 0,42 22 0,-21-1 16,0 0-16,-42 1 0</inkml:trace>
  <inkml:trace contextRef="#ctx0" brushRef="#br0" timeOffset="7860.7">13864 1757 0,'0'21'16,"0"0"-16,21 0 15,-21 1-15,21-22 0,1 0 16,-1 0-16,0 0 0,0 0 15,0 0-15,0 0 16,1 0-16,-1-22 0,0 1 0,0 0 16,0 0-16,0 0 0,1 0 0,-1-22 15,0 1-15,0 21 16,0-22-16</inkml:trace>
  <inkml:trace contextRef="#ctx0" brushRef="#br0" timeOffset="8124.67">13631 1228 0,'0'21'16,"21"-21"0,1 0-16,20 0 0,-21 0 15,21 0-15,-20 0 0,41 0 0,1 0 16,-22 0-16,0 0 0,22 0 15,-43 21-15,42-21 0,-20 0 16,-1 0-16,0-21 0,1 21 0,-1-21 16,-21 21-16,0 0 0,1 0 15,-1-21-15,-21-1 16,-21 1-16,-22 21 16</inkml:trace>
  <inkml:trace contextRef="#ctx0" brushRef="#br0" timeOffset="8660.81">10139 974 0,'0'21'15,"21"-21"-15,0 0 16,21 0-16,-20 0 0,20 0 15,0 0-15,1 0 0,20 0 16,-21 0-16,22 0 0,-1 0 0,1 0 16,-1 0-16,1 0 0,21 0 0,-22 0 15,-21 0-15,22 0 0,-22 0 16,22-21-16,-43 21 0,21 0 0,-21 0 16,-21-21-1,-21 21 1,-21 0-16</inkml:trace>
  <inkml:trace contextRef="#ctx0" brushRef="#br0" timeOffset="9517.24">8551 1164 0,'21'0'46,"1"0"-30,-1 0 0,0 0-16,-21 21 0,21-21 0,-21 22 15,0-1-15,21-21 0,-21 21 16,21 0-16,-21 0 0,0 22 16,0-22-16,0 0 0,0 21 0,-21-21 15,0 22-15,0-1 0,-21 0 16,20 1-16,1-22 0,-21 21 0,21 1 15,0-22-15,-22 21 0,22-21 0,0 0 16,0 1-16,21-1 0,0 0 16,-21 0-16,21 0 15,21-21 17,0 0-32,0-21 0,0 0 15</inkml:trace>
  <inkml:trace contextRef="#ctx0" brushRef="#br0" timeOffset="11108.59">12107 1418 0,'0'0'0,"21"-21"31,1 21-15,-22-21-1,21 21 1,0 0-16,-21 21 47,0 0-47,0 0 0,0 1 16,0-1-16,0 21 0,0-21 15,0 0-15,0 22 0,0-22 0,0 0 16,0 21-16,0-20 0,0-1 15,0 0-15,0 0 0,0 0 16,0 0-16,0 1 0,0-1 0,0 0 16</inkml:trace>
  <inkml:trace contextRef="#ctx0" brushRef="#br0" timeOffset="11829.32">15198 1503 0,'0'0'0,"0"-21"15,21 21-15,0 0 31,-21 21 1,0 0-32,0 0 0,0 0 15,0 1-15,0 20 0,0-21 16,-21 21-16,21-20 0,0 20 0,0-21 16,-21 21-16,21-20 0,0-1 15,0 0-15,0 0 0,0 0 16,0-42 15,0 0-31,21 0 16</inkml:trace>
  <inkml:trace contextRef="#ctx0" brushRef="#br0" timeOffset="12251.08">15303 1207 0,'0'0'0,"0"21"0,0 0 0,-21 0 16,21 0-16,0 0 0,0 1 16,0-1-16,21-21 15,1 0-15,-1 0 16,0 0-16,0 0 0,0 0 15,0 0-15,1 0 0,-1 0 16,0-21-16,0 21 0,-21-22 0,21 22 16,-21-21-16,0 0 0,0 0 15,0 0-15,-21 0 16,21-1-16,-21 1 0,0 21 0,-22-21 16,22 21-16,0 0 0,0 0 15,0 0-15,0 0 0,-1 0 0,1 0 16,0 21-16,0 0 0,21 1 15,-21-1-15,21 0 0,0 0 16,0 0-16,0 0 0,0 1 16,0-1-16,0 0 15,21 0-15,0-21 0,0 21 0,0-21 16,22 0-16,-22 21 0,0-21 16</inkml:trace>
  <inkml:trace contextRef="#ctx0" brushRef="#br0" timeOffset="12744.8">15790 1461 0,'-21'21'16,"0"0"0,21 0-16,0 0 15,0 0-15,-21 1 0,21-1 16,0 21-16,0-21 0,0 0 15,0 1-15,0-1 0,0 21 0,0-21 16,0 0-16,0 1 0,0-1 0,0 0 16,0 0-16,0 0 15,0 0-15,0-42 47,0 0-47,0 0 0,0 0 16,0-22-16,0 22 0,0-21 15,0 21-15,0-22 0,21 1 16,0 0-16,0 21 0,0-22 16,1 1-16,20 21 0,-21 0 0,21-1 15,1 1-15,-22 0 0,21 21 0,1 0 16,-1 0-16,-21 21 0,21 0 16,-20 1-16,-1-1 0,-21 0 0,0 0 15,21 21-15,-21-20 0,0 20 16,0-21-16,0 0 0,0 22 0,-21-22 15,0 0-15,21 0 0,0 0 16,-22 0-16,1 1 0,21-1 16,0-42 15,0-1-31</inkml:trace>
  <inkml:trace contextRef="#ctx0" brushRef="#br0" timeOffset="14791.99">17843 1566 0,'0'-21'46,"0"0"-46,0 0 16,0 0-16,0 0 0,0-1 16,0 1-16,-21 0 15,0 0-15,0 0 0,0 0 16,0 21-16,-1-22 0,1 1 16,0 21-16,0 0 0,0 0 0,0 0 15,-1 0-15,-20 0 16,21 0-16,-21 0 0,20 21 0,-20 1 15,21-1-15,0 21 0,-22-21 0,22 22 16,0-1-16,0 0 0,0 1 16,21-1-16,-21 0 0,21 1 0,0-1 15,0-21-15,0 21 0,0-20 16,21-1-16,0 0 0,0 0 0,0-21 16,0 0-16,1 0 0,-1 0 15,0 0-15,0 0 0,21 0 0,-20 0 16,-1-21-16,21 0 0,-21 0 15,22-1-15,-22 1 0,21-21 0,-21 21 16,22-22-16,-22 1 0,0 0 16,0 21-16,0-22 0,0 1 15,-21 0-15,0 20 0,0-20 0,0 21 16,0-21-16,0 20 0,0 1 16,0 42-1,0 1-15,0-1 16,0 21-16,0-21 0,0 22 15,0-1-15,0-21 0,0 21 0,0 1 16,22-1-16,-22-21 16,21 22-16,0-22 0,-21 0 0,21 0 15,0 0-15,0 0 0,1-21 16,-1 0-16,0 0 0,21 0 0,-21 0 16,22 0-16,-22 0 0,21 0 0,1 0 15,-22-21-15,21 0 0,-21 0 16,0 0-16,22 0 0,-22-1 0,-21-20 15,21 21-15,0 0 0,-21-22 16,0 22-16,0 0 0,0-21 0,0 21 16,0-1-16,-21 22 31,0 22-31,21 20 16,0-21-16,-21 0 0,21 22 15,-21-22-15,21 0 0,-22 21 0,22-21 16,0 1-16,0-1 0,0 0 15,0 0-15,0 0 0,0 0 0,22-42 47,-1 0-47,0 0 16,-21 0-16,21 0 16,0-1-16,0-20 0,1 21 0,-22-21 0,21 20 15,0 1-15,0-21 0,-21 21 16,21 0-16,-21-1 0,21 22 15,1 22 1,-22-1 0,0 0-16,0 0 0,0 21 0,21-20 15,-21 20-15,0-21 0,0 0 16,21 0-16,0 22 0,-21-22 0,21 0 16,0-21-16,1 21 0,-22 0 15,21-21-15,0 0 0,0 0 0,0 0 16,0 0-16,22 0 15,-22 0-15,0-21 0,0 0 0,0 0 16,1 0-16,-1 0 0,0-1 0,0-20 16,-21 21-16,21 0 15,0-22-15,-21 22 0,0-21 0,0 21 16,0 0-16,22-1 0,-22 1 16,0 0-16,0 42 15,0 0 1,-22 1-16,22-1 0,0 0 15,0 0-15,-21 0 0,21 0 0,0 22 16,0-22-16,0 0 0,0 0 16,0 0-16,0 1 0,0-1 0,0 0 15,21 0-15,-21 0 0,22-21 16,-1 0-16,21 21 0,-21-21 16,0 0-16,22 0 0,-22 0 0,21 0 15,-21-21-15,22 21 0,-22-21 16,21 0-16,-21 0 0,1-22 0,-1 22 15,0 0-15,0-21 0,0 21 16,0-1-16,-21-20 0,22 21 0,-22 0 16,0-22-16,0 22 0,-22 21 31,22 21-31,-21-21 16,0 43-16,21-22 0,0 0 15,-21 21-15,21-20 0,-21 20 0,21 0 16,0 1-16,0-1 0,0 0 0,0 22 15,0-22-15,0 0 16,0 22-16,0-22 0,0 1 0,-21-1 16,21 21-16,0-20 0,0-1 0,-22 22 15,22-22-15,0 0 0,0 1 16,-21-1-16,21 0 0,0 1 0,0-22 16,0 21-16,-21-21 0,21 0 15,-21 1-15,0-22 16,0-22-16,21-20 15,0 21-15,0-21 16,0 20-16,0-41 0,0 21 0,0-1 16,0-20-16,0 20 0,0-20 15,0 21-15,21-22 0,0 22 16,-21-22-16,21 22 0,0 0 0,22-22 16,-22 22-16,0-1 0,21 1 15,-21 21-15,22-21 0,-1-1 0,0 22 16,1-21-16,-1 21 0,0-1 0</inkml:trace>
  <inkml:trace contextRef="#ctx0" brushRef="#br0" timeOffset="15336.12">20362 1588 0,'0'-22'16,"0"1"0,21 0-16,1 0 15,-1 21-15,0-21 0,0 0 0,0-1 16,0 22-16,1-21 0,-1 0 15,0 0-15,0 0 0,-21 0 16,21-1-16,-21 1 16,0 0-16,0 42 31,0 0-31,-21 1 0,21 20 16,-21-21-16,0 43 0,21-22 0,0 21 15,-21-20-15,-1 20 0,1 1 16,21-1-16,-21 1 0,21-1 0,0 1 15,-21-1-15,21-20 0,0 20 0,0-21 16,0 22-16,0-22 0,0 1 16,0 20-16,0-21 0,0 1 15,0-22-15,0 21 0,0-21 0,0 1 16,0-1-16,0 0 0,0 0 16,0-42 15,0 0-31,0 0 0,0-1 0,0 1 15,0 0-15,0-21 0,0 21 0,0-22 16,0 1-16,0 0 0,0-1 16,0 1-16,0 0 0</inkml:trace>
  <inkml:trace contextRef="#ctx0" brushRef="#br0" timeOffset="15560.81">20468 1164 0,'-21'-21'16,"42"42"-16,-63-63 0,42 21 15,0 0-15,0-1 16,0 1 0,21 21-1,0 0-15,-21 21 16,21-21-16,0 22 0,-21-1 0,22 0 15,-1 0-15,0 21 0,0-20 16</inkml:trace>
  <inkml:trace contextRef="#ctx0" brushRef="#br0" timeOffset="16544.65">21209 1482 0,'0'0'0,"21"-85"16,-21 64-16,0 0 0,0 0 15,0-1-15,0-20 0,0 21 0,-21 0 16,0 21-16,0-21 0,-1 21 16,1 0-16,0 0 0,0 0 0,0 21 15,0 0-15,-1 0 0,1 0 16,0 0-16,0 22 0,0-1 0,0-21 15,-1 22-15,22-1 0,0-21 16,0 21-16,0 1 0,0-22 0,0 0 16,0 21-16,0-20 0,0-1 15,0 0-15,22-21 16,-1 0-16,0 0 0,0 0 0,0 0 16,0-21-16,1 0 15,-1 21-15,0-22 0,0 1 0,0-21 16,0 21-16,1 0 0,-22-22 15,21 22-15,0-21 0,0 21 0,-21-1 16,0-20-16,21 21 0,-21 0 0,21 0 16,-21 42 15,0 0-31,0 0 0,-21 0 16,21 0-16,-21 1 0,21-1 0,0 0 15,0 21-15,0-21 0,0 1 16,0 20-16,0-21 0,0 0 0,0 0 15,0 1-15,21-1 0,0-21 16,1 21-16,-1-21 16,0 0-16,21 0 0,-21 0 0,1 0 15,20 0-15,-21 0 0,21-21 16,-20 0-16,-1-1 0,21 1 0,-21 0 16,0 0-16,1-21 0,-1 20 15,0 1-15,0-21 0,-21 21 0,0 0 16,0-22-16,0 22 0,21 21 0,-21-21 15,0 42 17,-21 0-32,21 0 0,0 1 15,0-1-15,-21 21 0,21-21 16,0 0-16,0 22 0,0-22 0,0 0 16,0 0-16,0 0 0,0 1 15,0-1-15,21 0 0,0-21 0,0 21 16,1-21-16,-1 0 0,21 0 15,-21 0-15,0 0 0,1 0 0,20 0 16,-21-21-16,0 0 0,0 0 16,1-1-16,-22 1 0,21 0 0,0-21 15,-21 21-15,0-22 0,0 22 16,0-21-16,0 21 0,21-22 0,-21 22 16,0 0-16,0 0 0,0 0 15,0-1-15,0 1 0,21 21 16,0 0-1,1 0-15,-1 0 16,0 0-16,0 0 0,0 0 0,22 0 16,-1 0-16,0 0 0,22 0 15,-22 0-15,22 21 0,-22-21 0,21 0 16,-20 0-16,-1 0 0,0 0 0,1 0 16,-22 0-16,0 0 0,0 0 15</inkml:trace>
  <inkml:trace contextRef="#ctx0" brushRef="#br0" timeOffset="16904.66">22394 1503 0,'-63'63'15,"63"-41"-15,0-1 16,-21 0-16,21 0 0,0 0 16,0 0-16,0 1 0,21-1 15,0-21 1,0 0-16,0 0 0,0 0 0,1 0 15,-1-21-15,21 21 0,-21-22 16,0 1-16,1 0 0,20 0 0,-21 0 16,0 0-16,0-1 0,22 1 15,-22-21-15,-21 21 0,21 0 16,-21-1-16,21-20 0,-21 21 16,0 0-16,0 42 31,0 0-31,-21 0 0,21 0 15,-21 1-15,21-1 0,0 0 0,0 0 16,0 0-16,0 0 0,0 1 0,0-1 16,0 0-16,21 0 0,0 0 15,0-21-15,1 0 0,-1 0 0,0 0 16,0 0-16,0 0 0,0 0 16,1 0-16,-1-21 15,0 0-15,0 0 0,0 21 16</inkml:trace>
  <inkml:trace contextRef="#ctx0" brushRef="#br0" timeOffset="18400.82">23199 1503 0,'0'0'0,"0"21"0,0 0 15,0 0-15,0 1 16,0-1-16,21-21 0,0 0 15,0 0-15,0 21 0,0-21 0,1 0 16,-1 0-16,0 0 0,21-21 16,-21 21-16,1-21 0,-1-1 0,0 22 15,21-21-15,-21 0 0,1-21 16,-1 21-16,0-1 0,0-20 0,-21 0 16,21-1-16,0 22 0,1-42 15,-22 20-15,0 1 0,0 0 0,21-1 16,-21 1-16,0 0 0,0-1 15,0 22-15,0 0 0,0 0 0,0 42 32,-21 0-32,-1 0 15,1 1-15,21 20 0,-21 0 0,0 1 16,0-1-16,21 0 0,-21 1 16,21 20-16,-22-21 0,22 1 0,0 20 15,-21 1-15,21-1 0,-21 1 16,21-1-16,-21 1 0,21-1 0,0 1 15,0-1-15,-21 1 0,21-22 16,-21 22-16,21-1 0,0-21 16,0 22-16,-22-22 0,22 22 0,-21-22 0,21 0 15,0 1-15,0-1 0,0 0 16,0 1-16,0-22 0,0 21 16,0-21-16,0 1 0,0-1 0,21 0 15,1-21-15,-1 0 16,0 0-16,0 0 0,0 0 0,0-21 15,22 21-15,-22-21 0,0-1 0,0 1 16,0-21-16,1 21 0,-1-22 16,0 1-16,-21 0 0,21-1 0,-21 1 15,0-21-15,0 20 0,0-20 16,0 20-16,0-20 0,-21 21 0,0-22 16,0 22-16,-1-1 0,1 1 0,-21 21 15,21-21-15,0 20 0,-1 1 16,1 0-1,0 21 1,42 0 0,0 0-1,1 0-15,-1-21 16,21 21-16,-21-21 0,0 0 0,22 21 16,-22-22-16,0 1 0,21 0 15,1 0-15,-22 0 0,0 0 0,21-1 16,-20 1-16,-1 0 0,21 0 15,-42 0-15,21 21 0,0-21 0,-21-1 16,22 22-16,-22-21 0,-22 21 47,1 21-31,21 1-16,0-1 0,0 0 15,0 0-15,0 0 0,0 0 16,0 1-16,0-1 0,0 0 15,0 0-15,21 0 0,1 0 16,-1-21-16,0 22 16,0-22-16,0 0 0,0 0 15,1 0-15,-1 0 16,-21-22-16,21 1 0,0 0 0,-21 0 0,21 0 16,0 0-16,-21-1 0,22 1 15,-1-21-15,-21 0 0,21 20 16,-21-20-16,21 0 0,-21-1 0,21 22 15,-21-21-15,0 0 0,21-1 16,1 1-16,-22 21 0,21-22 0,-21 22 16,0-21-16,0 21 0,0 0 15,0-1-15,0 44 32,0-1-32,0 0 0,-21 0 0,21 21 15,-22-20-15,22 20 0,-21 0 16,21 1-16,0-1 0,-21 0 0,21 1 15,0-1-15,-21-21 0,21 21 16,0-20-16,0 20 0,0-21 16,0 21-16,0-20 0,0-1 0,21 0 15,0 0-15,0 0 0,1 0 16,-1-21-16,0 0 0,0 0 16,0 0-16,0 0 0,1 0 0,-1 0 15,0 0-15,21-21 0,-21 0 16,1 0-16,-1 0 0,21 0 0,-21-1 15,-21-20-15,21 21 0,1 0 16,-22-22-16,0 22 0,0 0 0,0-21 16,0 21-16,0-1 0,-22 1 15,1 21-15,0 0 16,0 0-16,0 0 0,0 0 0,-1 21 16,1 1-16,21-1 0,0 0 15,-21 0-15,21 21 0,0-20 0,0-1 16,0 21-16,0-21 0,21 0 15,-21 1-15,21-1 0,1 0 0,-1 0 16,21 0-16,-21-21 0,0 0 16,22 21-16,-22-21 0,21 0 0,-21 0 15,1 0-15,-1-21 0,21 21 16,-21-21-16,0 0 0,1 0 16,-1 21-16,0-21 0,-21-1 0,21-20 0,0 21 15,-21 0-15</inkml:trace>
  <inkml:trace contextRef="#ctx0" brushRef="#br0" timeOffset="18692.65">23897 953 0,'0'0'0,"-21"0"0,0 0 16</inkml:trace>
  <inkml:trace contextRef="#ctx0" brushRef="#br0" timeOffset="19280.97">22542 1418 0,'-21'0'16,"0"0"-1,21 21-15,-21-21 16,0 22-16,0-22 0,21 21 16,-22-21-1,1 0-15,21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18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0 783 0,'0'0'0,"0"-21"0,0 0 16,0 42-1</inkml:trace>
  <inkml:trace contextRef="#ctx0" brushRef="#br0" timeOffset="50.99">0 720 0,'0'-21'15</inkml:trace>
  <inkml:trace contextRef="#ctx0" brushRef="#br0" timeOffset="1837.81">1270 529 0,'0'0'0,"0"21"47,0 1-47,0-1 15,0 21-15,-21 0 0,0 22 0,-1-22 16,22 22-16,-21 20 0,0-20 16,0-1-16,-21 22 0,20-21 15,1-1-15,0 1 0,0-1 16,0 1-16,0-22 0,-1 21 15,1-20-15,21-1 0,0 0 0,0 1 16,0-22-16,0 0 0,0 0 16,0 0-16,0 1 0,0-44 31,0 1-31,0 0 16,0-21-16,0 21 0,21-22 0,-21 1 15,22 0-15,-22-22 16,0 22-16,21-22 0,0 1 0,-21-1 0,21 1 15,0-22-15,-21 22 16,21-1-16,1-21 0,-1 22 0,0 21 16,-21-22-16,21 22 0,0-1 15,0 1-15,1 0 0,-1-1 16,-21 22-16,21 0 0,0 0 0,0 21 16,0 0-1,1 21-15,-1 0 0,0 22 16,-21-1-16,21 0 0,0 1 15,0 20-15,-21 1 0,0-1 16,0 1-16,22-1 0,-22 1 16,0-1-16,0 1 0,21-1 0,-21-21 15,0 1-15,0 20 0,0-20 16,0-1-16,0 0 0,0 1 16,0-22-16,0 21 0,0-21 0,0 0 15,0 1-15,0-1 0,0 0 16,0-42 15,0 0-31,0-1 16,0 1-16,-21 0 0,21-21 0</inkml:trace>
  <inkml:trace contextRef="#ctx0" brushRef="#br0" timeOffset="2065.67">1101 1397 0,'0'0'0,"21"0"32,0 0-17,0 0-15,0 0 0,0 0 0,1-21 16,20 21-16,-21 0 0,0 0 16,0 0-16,1-21 0,-1 21 0,0 0 15,0 0-15</inkml:trace>
  <inkml:trace contextRef="#ctx0" brushRef="#br0" timeOffset="4106.13">1524 1609 0,'0'0'16,"21"21"-16,-21 0 0,0 0 0,0 0 16,21-21-16,-21 22 0,21-22 15,-21 21-15,22-21 16,-1 0-16,0 0 0,0 0 16,0-21-1,0-1-15,-21 1 0,0 0 16,22 0-16,-1 0 0,-21 0 15,21-1-15,-21-20 0,0 0 16,0 21-16,21-22 0,0 22 0,-21-21 16,21 21-16,-21-1 0,22 1 15,-1 0-15,0 21 0,-21-21 16,21 21-16,0 0 16,-21 21-1,0 0 1,21-21-16,-21 21 15,22-21 1,-22-21 15,0 0-15,0 0-16,0 0 16,-22 0-1,1 21-15,21-22 16,-21 22-1,0 0-15,21 22 0,0-1 16,0 0-16,0 0 0,0 0 16,0 0-16,0 1 0,-21-1 0,21 21 15,0-21-15,0 22 0,0-22 16,0 21-16,0-21 0,0 22 0,0-22 16,0 21-16,21-21 0,0 0 15,-21 1-15,21-1 0,0 0 0,1 0 16,-1-21-16,0 0 0,0 0 15,0 0-15,0 0 0,1 0 16,-1 0-16,0 0 0,0-21 16,0 21-16,0-21 0,1-22 0,-1 22 15,0 0-15,0-21 0,-21 21 16,21-22-16,0 22 0,1-21 16,-1-1-16,21 22 0,-21 0 0,0-21 15,1 21-15,-1-1 0,0 22 16,0-21-16,0 21 0,0 0 0,1 0 15,-1 0 1,0 0-16,0 0 16,0 21-1,-21 1-15,0-1 16,0-42 46,0-1-46,-21 22-16,0-21 0,0 21 16,21-21-16,-21 21 15,-1-21-15,1 21 16,0 0-16,0 0 0,21 21 16,-21 0-16,0 0 0,21 1 15,-22-22-15,22 21 16,0 0-16,0 0 0,0 21 0,-21-20 0,21-1 15,0 0-15,0 0 0,0 21 16,0-20-16,0-1 0,21 0 16,-21 21-16,22-21 0,-1 1 15,0-1-15,0 0 0,0 0 0,0-21 16,22 21-16,-22 0 0,0-21 16,21 0-16,1 0 0,-22 0 0,21 0 15,1 0-15,-22-21 0,21 0 16,0 0-16,-20 0 0,20 0 0,0-1 15,-21-20-15,22 21 0,-22-21 16,0 20-16,0-20 0,0 21 16,1-21-16,-22 20 0,0 1 0,0-21 15,0 21-15,0 0 0,0-1 16,0 1-16,0 0 0,-22 21 16,1-21-16,0 21 0,0 0 15,0 0-15,0 0 16,21 21-16,-22 0 0,22 0 0,0 1 15,0-1-15,0 0 0,0 0 16,0 0-16,0 22 0,0-22 0,0 0 16,0 21-16,22-21 0,-22 1 15,21 20-15,0-21 0,0 0 0,-21 0 16,21-21-16,0 22 16,1-22-16,20 0 0,-21 0 0,0 0 15,22 0-15,-22 0 0,21 0 0,-21-22 16,22 1-16,-1 0 0,-21 0 15,21 0-15,-20 0 0,20-1 0,-21-20 16,0 21-16,22-21 0,-22 20 16,-21-20-16,21 21 0,-21-21 0,21 20 15,-21 1-15,0 0 16,0 0-16,-21 21 16,0 0-16,21 21 15,-21 0-15,21 0 0,-22 1 0,22-1 16,0 0-16,0 0 15,0 21-15,0-20 0,0-1 0,0 0 16,0 0-16,0 0 0,22 0 16,-22 1-16,21-1 0,-21 0 0,0 0 15,21 0-15,-21 0 0,21 1 0,-21-1 16,0 0 0,-21-42 15,0 0-31,0-1 15,-1 1-15,1 0 0,0 0 16,0 0-16,21 0 16,-21 21-16,21-22 15,0 44 1,0-1 0,0 0-16,0 0 15,21 0-15,0 0 0,0 1 16,0-1-16,1-21 15,-1 21-15,0-21 0,0 0 0,21 0 16,-20 0-16,-1 0 0,0 0 16,0 0-16,21 0 0,-20 0 0,-1-21 15,21 21-15,-21-21 0,0-1 16,22-20-16,-22 21 0,21-21 16,-21 20-16,1-20 0,-1 21 0,0-21 15,0 20-15,0-20 0,-21 21 16,0 0-16,0 0 0,0-1 0,0 1 15,0 42 17,-21-21-32,21 22 0,0-1 15,0 0-15,0 0 0,0 21 0,0-20 16,0-1-16,0 0 0,0 0 16,0 0-16,0 22 0,0-22 0,-21 0 15,21 0-15,0 0 0,0 0 16,0 1-16,0-1 15,-21-21-15,21 21 16,-21-21-16,-1 0 16,1 0-16,0 0 0,0 0 15,0 0-15,21-21 16</inkml:trace>
  <inkml:trace contextRef="#ctx0" brushRef="#br0" timeOffset="4973.95">6392 868 0,'0'0'0,"21"0"0,1 0 0,-1 0 15,0 0-15,0 0 0,0-21 16,0 0-16,22-1 0,-22 1 0,21 0 16,1 0-16,-22 0 15,21 0-15,0-1 0,-20 1 0,20-21 16,-21 21-16,0-22 0,0 22 15,1-21-15,-1 21 0,-21-22 0,0 1 16,0 21-16,0-21 0,-21 20 0,-22 1 16,22 0-16,-21 21 0,-22 0 15,22 0-15,-22 0 0,-20 0 0,20 21 16,1 0-16,-1 1 0,1-1 16,-1 21-16,1-21 0,-1 22 0,22-1 15,21-21-15,-22 21 0,22 1 16,21-22-16,0 21 0,0 1 0,0-22 15,0 21-15,21 0 0,22 1 16,-22-22-16,21 21 0,1 1 0,-22-22 16,21 21-16,22 0 15,-22 1-15,0-22 0,22 21 0,-22 1 16,0-22-16,1 21 0,-1 0 16,-21 1-16,22-22 0,-43 21 0,0 1 15,0-1-15,-22 0 0,1 1 0,-21-22 16,0 21-16,-22 0 0,22-20 15,-22 20-15,1-21 0,-1 0 0,1 0 16,-22-21-16,22 0 0,-1 0 16,1 0-16,20 0 0,-20 0 0,-1-21 15,22-21-15,0 21 0,-1-22 16,-20 1-16,20 0 0,22 21 0,-21-22 16,21 1-16,0 0 0,21-1 15,0 22-15,0-21 0,0 21 16,0-1-16,21 1 0,21 0 0,-21 0 15,22 21-15,-1 0 0,0-21 16,1 21-16,20 0 0,-21 0 0,1 0 16,20 0-16,-20 0 0,-1 0 15,0 21-15,22-21 0</inkml:trace>
  <inkml:trace contextRef="#ctx0" brushRef="#br0" timeOffset="5373.72">6837 1249 0,'0'0'0,"0"-21"0,0 0 16,-21 21-16,-1 0 16,1 0-1,0 21 1,21 0-16,0 21 0,0-21 0,0 22 15,0-1-15,0 0 0,21 1 16,-21 20-16,21 1 0,-21-1 16,0 22-16,0-22 0,22 22 0,-22 0 15,0-1-15,0 22 0,0-21 0,0 21 16,0 0-16,0-1 0,-22 86 16,22-106-16,0-22 0,0 1 15,0-1-15,0 1 0,0-22 0,0 0 16,0 1-16,0-22 0,0 0 15,0 0-15,0-42 32,0 0-32,0-22 0,0 22 15,0-21-15,0-22 0,0 22 0,0-21 16,0-1-16,22-21 0,-22 1 0,0-1 16</inkml:trace>
  <inkml:trace contextRef="#ctx0" brushRef="#br0" timeOffset="5708.53">6794 1291 0,'0'0'15,"0"-21"-15,0 0 0,0 0 16,0 0-16,22 21 0,-22-22 16,42 22-16,-21-21 0,0 21 15,22-21-15,-1 21 0,-21 0 0,21 0 16,1 0-16,-1 21 0,-21 0 15,0 1-15,1-1 0,-1 0 16,-21 0-16,0 0 0,0 22 0,0-22 16,-21 0-16,-1 21 0,1-21 15,-21 1-15,21-1 0,-22 0 0,22 0 16,-21 0-16,21-21 0,-22 21 16,22-21-16,0 0 0,0 0 15,42 0 16,0 0-31,0 0 16,-21-21-16,22 21 16,20-21-16,-21 0 0</inkml:trace>
  <inkml:trace contextRef="#ctx0" brushRef="#br0" timeOffset="6074.32">7345 1418 0,'21'0'0,"0"0"16,0-21 0,0 21-16,1-21 15,-22 0-15,21 21 0,0-21 16,0-1-16,-21 1 0,0 0 16,21 0-16,-21 0 0,0 0 15,0-1-15,-21 22 16,0 0-16,0 0 0,0 0 0,-1 0 15,1 0-15,0 0 0,0 22 16,21-1-16,-21 0 0,21 21 0,-21-21 16,21 1-16,0-1 0,0 0 15,0 21-15,0-21 0,0 1 0,0-1 16,0 0-16,21 0 0,0 0 0,-21 0 16,21 1-16,0-22 0,0 21 15,-21 0-15,22-21 0,-1 0 0,0 0 16,0 0-16,21 0 15,-20 0-15,-1 0 0,0-21 0,0 0 16,0-1-16,0 22 0,1-21 0,-1 0 16</inkml:trace>
  <inkml:trace contextRef="#ctx0" brushRef="#br0" timeOffset="6533.3">7874 1185 0,'0'0'15,"0"-63"1,0 42-16,0 42 31,-21 0-31,21 0 16,0 0-16,0 1 0,0 20 15,0-21-15,0 21 0,0-20 16,0-1-16,0 21 0,0-21 0,0 0 16,0 22-16,0-22 0,0 0 0,0 0 15,21 0-15,0 1 0,0-22 16,-21 21-16,21-21 0,1 0 0,-1 0 15,0 0-15,0 0 0,0 0 16,0 0-16,1-21 0,-1-1 0,0 22 16,-21-21-16,21-21 0,0 21 0,0 0 15,-21-22-15,22 22 0,-22-21 16,0 21-16,0-1 0,0-20 0,21 21 16,-21 0-16,0 42 31,0 0-31,0 0 15,0 0-15,0 1 0,0-1 16,0 21-16,0-21 0,0 0 0,0 1 16,0-1-16,0 0 0,0 0 15,0 0-15,0 0 0,0 1 0,0-1 16,0 0-16,0-42 31,0 0-31,0-1 16,0 1-16</inkml:trace>
  <inkml:trace contextRef="#ctx0" brushRef="#br0" timeOffset="6689.21">8234 1037 0,'0'0'0,"0"-21"0,-21 0 0,-1 21 16,22-21-16,-21 21 15,42 0 16,1 21-15</inkml:trace>
  <inkml:trace contextRef="#ctx0" brushRef="#br0" timeOffset="8606.16">8488 1439 0,'0'0'0,"21"0"47,0 0-47,0-21 0,0 21 16,22-21-16,-22 0 0,21 0 0,22 0 15,-22-1-15,0 1 0,22 0 0,-22 0 16,1-21-16,-1 20 0,0-20 16,1 0-16,-22-1 0,0 1 0,0 0 15,-21-1-15,0 1 0,0 0 16,0-1-16,0 1 0,-21 0 0,0 21 15,0-22-15,-1 22 0,1 0 16,-21 0-16,21 0 0,0 21 16,-1 0-16,1 0 0,0 0 0,0 21 15,0 0-15,0 0 0,21 21 16,0 1-16,0 20 0,0 22 0,0-22 16,0 22-16,0 0 0,0-1 15,0 1-15,0 0 0,0 21 0,0-22 16,0 22-16,0 0 0,0 0 15,0 21-15,0-21 0,0-1 0,0 22 16,0-21-16,0 21 0,0-21 0,0 0 16,0 0-16,-22 21 0,1-21 15,21-22-15,-21 22 0,21 0 16,0-21-16,0-22 0,0 22 0,0-22 0,0 1 16,0-22-16,0 0 0,0 1 15,0-22-15,0 0 0,21 0 16,0-21-16,1 0 0,-1-21 15,0 0-15,21-21 0,-21-1 0,22 1 16,-22-22-16,21-20 0,1-1 16,-1 0-16,0-20 0,1 20 0,-22-42 15,21 21-15,-21-21 0,0 21 0,-21-21 16,0 21-16,0 1 0,0-1 16,0 21-16,-21 0 0,-21 1 0,21 20 15,-22 1-15,22 20 0,-21-20 16,0 42-16,20-22 0,-20 22 0,21 0 15,-21 0-15,20 0 0,-20 21 16,21 0-16,0-21 0,0 21 16,21-22-1,21 22 1,0 0-16,0-21 0,21 21 16,-20-21-16,20 0 0,0 0 0,1 0 15,-1-1-15,0 1 0,1 0 16,-1 0-16,0 0 0,1 0 0,-22-22 15,21 22-15,-21 0 0,0 0 0,1 0 16,-1-1-16,0 1 16,-21 0-16,0 0 15,0 0 1,0 42 15,0 0-31,0 0 0,0 0 16,0 1-16,0-1 0,0 0 15,0 0-15,0 0 0,0 0 0,0 1 16,0-1-16,0 0 0,21 0 0,0-21 16,0 21-16,-21 0 0,22-21 15,-1 0-15,0 0 0,0 0 0,0 0 16,0 0-16,1 0 0,-1 0 16,0 0-16,0-21 0,21 21 0,-20-21 15,-1 21-15,0-21 0,21 0 16,-21 0-16,1-1 0,-1 1 15,-21 0-15,0 0 0,21 0 0,-21 0 16,0-1-16,0 1 0,0 0 16,0 0-16,-21 21 15,0 0-15,-1 0 16,1 0-16,0 21 16,21 0-16,0 0 0,0 1 15,0-1-15,0 0 0,0 0 16,0 0-16,0 0 15,21 1-15,0-22 0,-21 21 0,22-21 16,-1 21-16,0-21 0,0 0 16,0 21-16,0-21 0,1 0 0,-1 21 15,0-21-15,0 0 16,0 0-16,0 0 16,1 0-1,-22-21-15,21 0 0,0 0 16,0 0-16,-21-1 0,21 1 15,0 0-15,1 0 0,-1-21 0,-21 20 16,21 1-16,0 0 16,0 0-16,0 21 0,-21-21 0,0 42 31,0 0-15,0 0-16,0 0 0,0 1 15,0-1-15,22 0 0,-22 0 16,0 0-16,0 0 0,21 1 15,-21-1-15,21 0 16,0-21-16,0 0 16,0 0-16,1 0 0,-1 0 0,0 0 15,0-21-15,0 0 0,0-1 16,1 22-16,20-21 0,-21 0 16,0-21-16,0 21 0,1-1 0,-1-20 15,0 21-15,0-21 0,-21 20 16,0-20-16,0 21 0,0 0 15,0 0-15,-21 21 16,0 0-16,0 0 0,-1 21 16,1 0-16,0 0 0,21 0 0,-21 0 15,21 1-15,0-1 0,0 21 16,0-21-16,0 0 0,0 1 0,0-1 16,0 0-16,0 0 0,0 21 15,21-20-15,-21-1 0,0 0 16,0 0-16,0 0 15,0 0 1,-21-21 0,0 0-16,0 0 0,-1 0 0,1-21 15,0 0-15,-21 0 0,-1 21 16</inkml:trace>
  <inkml:trace contextRef="#ctx0" brushRef="#br0" timeOffset="8945.87">9694 931 0,'0'22'32,"-21"-22"-32,21 21 15,21-21 1,0 0-16,1 0 15,-1 0-15,-21-21 0,21 21 16,0-22-16,0 22 0,-21-21 0,0 0 16,0 0-16,0 0 15,-21 21-15,0 0 16,0 0-16,0 0 0,-22 0 16,22 0-16,0 21 0,0-21 15,21 21-15,-21 0 0,21 0 16,0 1-16,0-1 0,0 0 15,0 0-15,21-21 0,0 0 16,0 0-16,21 0 0</inkml:trace>
  <inkml:trace contextRef="#ctx0" brushRef="#br0" timeOffset="9541.65">12594 550 0,'0'0'16,"0"-21"-16,0 0 0,21 21 0,-21-21 0,-21 21 47,0 42-47,0-21 16,0 22-16,-1-1 0,1 0 0,0 22 15,-21-1-15,21 1 16,-22-1-16,1 22 0,0-21 0,-1 20 15,1 1-15,-22-22 0,22 22 0,0 0 16,-22-1-16,22-20 0,0 21 16,-1-22-16,1 1 0,21-1 0,-22 1 15,22-22-15,0 0 0,0 1 0,0-1 16,21-21-16,-21 0 0,21 0 16,0 1-16,0-44 15,0 1 1,0 0-16,21-21 0,0 21 15</inkml:trace>
  <inkml:trace contextRef="#ctx0" brushRef="#br0" timeOffset="10954.08">13674 677 0,'0'0'0,"0"-21"0,0 0 31,0 0-31,-22 42 32,22 0-32,-21 0 0,0 22 0,21-22 15,0 42-15,-21-20 0,21 20 16,-21-20-16,0 20 0,21 1 0,-22-1 16,22 1-16,0-22 0,-21 21 0,0-20 15,0-1-15,21 0 0,-21 1 16,21-1-16,0-21 0,-21 0 0,21 1 15,-22-1-15,22 0 0,0 0 16,0-42 0,0 0-1,0 0-15,0-1 0,0 1 16,0 0-16,0-21 0,0-1 0,22 22 16,-22-21-16,0 21 0,0-22 0,21 1 15,-21 21-15,21 0 0,-21-22 16,0 22-16,0 0 0,21 0 15,0 21 1,-21 21 31,0 0-31,0 0-1,0 1 1,0-1 15,0 0 32,21-21-63,-21 21 0,0 0 15,0 0-15,0 1 16,0-1-16,0 0 15,0 0-15,0 0 0,0 22 0,0-22 16,0 0-16,0 21 0,0-21 16,0 22-16,0-22 0,0 21 0,0 1 15,-21-22-15,21 21 0,-21 0 0,21-20 16,0-1-16,0 21 0,-21-21 16,21 0-16,-21 1 0,21-1 0,0 0 15,0-42 16,0 0-15,0-1-16,0 1 0,0-21 0,0 0 16,0-1-16,0 1 0,0 0 15,0-22-15,0 1 0,21-1 0,-21 1 16,21-1-16,0-21 0,-21 22 16,21-22-16,1 22 0,-22-22 0,21 22 15,0-1-15,-21 1 0,21 20 0,-21 1 16,0 0-16,0-1 0,0 22 15,21-21-15,-21 21 0,21-1 0,-21 1 16,22 21 0,-1 0-16,0 0 15,0 21-15,0 1 0,0-1 16,1 0-16,-1 21 0,0 1 0,0-1 16,0 21-16,22-20 0,-22 20 0,-21 1 15,21-1-15,0 1 0,0-1 16,-21-20-16,0 20 0,0 1 0,21-22 15,-21 21-15,0-20 0,22-1 16,-22 0-16,0 1 0,0-1 0,0 0 16,0-20-16,0 20 0,0-21 0,21 0 15,-21 0-15,0 1 0,0-1 16,21-21 0,-21-21 15,-21 21-31,0-22 0,21 1 15,-22 0-15,1 21 0,0-21 0,0 0 16,0 0-16,0-1 0,-1 1 16,1 0-16</inkml:trace>
  <inkml:trace contextRef="#ctx0" brushRef="#br0" timeOffset="11129.98">13547 1630 0,'0'0'0,"0"21"16,21-21-1,0 0 1,0 0-16,0 0 0,0 0 0,1 0 16,20 0-16,-21 0 0,21 0 15,-20 0-15,20-21 0,-21 21 0,21 0 16,-20 0-16,-1-21 0,0 21 16,0 0-16,-21-21 0</inkml:trace>
  <inkml:trace contextRef="#ctx0" brushRef="#br0" timeOffset="12981.65">14097 1736 0,'0'0'0,"0"21"0,0 0 15,0 0-15,0 0 16,0 1-16,21-1 0,-21 0 16,21 0-16,0-21 0,1 21 15,-1-21-15,0 0 16,0 0-16,0 0 0,0 0 0,1 0 15,-1-21-15,0 0 0,21 21 0,-21-21 16,1 0-16,-1-1 0,0 1 16,0 0-16,-21 0 0,21-21 0,0 20 15,1-20-15,-22 21 0,21-21 0,0-1 16,-21 22-16,21-21 0,-21 21 16,21-1-16,0 1 0,-21 0 0,22 21 15,-22-21-15,21 21 16,0 21-1,0 0-15,-21 0 16,0 1-16,0-1 16,0 0-16,21 0 15,-21-42 48,0 0-63,0 0 0,0-1 15,0 1-15,-21 0 0,21 0 16,-21 0 0,0 21-16,0 0 0,-1 0 15,22 21-15,-21 0 16,21 21-16,0-20 16,0 20-16,0-21 0,0 21 0,0 1 15,0-1-15,0 0 0,0-20 0,0 20 16,0 0-16,21-21 0,-21 22 15,22-22-15,-1 0 0,0 0 0,0 0 16,0-21-16,0 0 0,1 22 16,-1-22-16,21 0 0,-21 0 15,0 0-15,1-22 0,20 1 0,-21 0 16,0 0-16,0 0 0,1 0 0,-1-1 16,0-20-16,-21 0 0,21-1 15,0 22-15,-21-21 0,21 0 0,1-1 16,-1 22-16,0-21 0,-21 21 15,21-1-15,0 1 0,0 0 0,1 21 16,-1 0-16,0 0 16,0 0-16,-21 21 15,21-21-15,-21 21 0,21 1 16,-21-1-16,0 0 16,0 0-1,0-42 32,0 0-31,-21 0-1,21-1-15,-21 22 0,21-21 16,-21 21-16,0 0 0,0 0 16,-1 0-16,1 21 15,0 1-15,21-1 16,-21 0-16,21 21 0,-21-21 15,21 22-15,0-22 0,0 21 16,0-21-16,0 22 0,0-22 0,0 21 16,0-21-16,21 1 0,0-1 0,0 0 15,0 0-15,1 0 0,20-21 16,-21 21-16,0-21 0,22 0 0,-22 0 16,0 0-16,21 0 0,-21 0 0,1 0 15,20 0-15,-21-21 0,21 0 16,-20 0-16,-1 0 0,0-22 0,0 22 15,21-21-15,-42 0 0,22 20 16,-22-20-16,21 0 0,-21-1 0,0 22 16,0-21-16,0 21 0,0 0 15,0-1-15,0 1 0,-21 21 16,-1 0 0,22 21-16,-21 1 0,21-1 15,0 0-15,0 0 0,-21 21 16,21-20-16,0-1 0,0 21 0,0-21 15,0 22-15,0-22 0,21 0 0,0 0 16,-21 0-16,22 0 0,-22 1 16,21-22-16,0 21 0,0-21 0,0 0 15,0 0-15,1 0 16,-1 0-16,0 0 16,0 0-16,0-21 0,0-1 0,1 1 15,-1 0-15,0 0 0,21-21 0,-42 20 16,21-20-16,1 21 0,-1-21 15,-21 20-15,21 1 0,-21 0 0,0 0 16,0 0-16,0 42 31,0 0-31,0 21 16,0-20-16,0-1 0,0 0 0,0 0 16,0 21-16,0-20 0,0-1 15,0 0-15,0 0 0,0 0 0,0 0 16,0 1-16,0-1 0,0 0 15,0 0 1,-21-21 15,0-21-31,-1 0 0,22 0 16,-21 21-16,21-22 0,-21 1 0,0 0 16,0 21-16,21-21 0,-21 21 15,-1 0-15,22 21 31,0 0-31,0 0 16,22 1-16,-1-1 0,0-21 0,0 21 16,21-21-16,-20 21 0,-1-21 15,0 0-15,21 0 0,-21 0 16,1 0-16,20 0 0,-21 0 0,21 0 16,-20 0-16,-1 0 0,21-21 0,-21 21 15,0-21-15,22 0 0,-22-1 16,0 1-16,0 0 0,0 0 0,1-21 15,-1 20-15,0-20 0,0 21 0,0-21 16,-21 20-16,0 1 0,21-21 16,-21 21-16,0 0 0,-21 21 15,0 0 1,21 21-16,0 0 0,-21 0 16,21 0-16,-21 0 0,21 1 15,0-1-15,0 0 0,0 0 0,0 21 16,0-20-16,0-1 0,0 0 15,0 0-15,0 0 0,21 0 16,-21 1-16,-21-22 31,0 0-31,21-22 16</inkml:trace>
  <inkml:trace contextRef="#ctx0" brushRef="#br0" timeOffset="13537.33">18542 1101 0,'0'0'0,"0"-21"0,0-1 0,0 1 16,0 0-16,0 0 0,0 0 0,-21 0 15,21-1-15,-21 22 0,21-21 16,0 0-16,-22 21 16,1 42-1,21-20-15,-21 20 0,21 0 0,-21 22 16,21-22-16,0 22 0,0-1 15,0 1-15,0-1 0,0 1 0,0-1 16,0-21-16,0 22 0,-21-22 0,21 22 16,-21-22-16,21 0 0,0-20 15,0 20-15,-22-21 0,22 0 0,0 0 16,0 1-16,-21-22 31,21-22-31,-21 1 16,21 0-16</inkml:trace>
  <inkml:trace contextRef="#ctx0" brushRef="#br0" timeOffset="14137.6">17801 1397 0,'0'0'16,"-42"-21"-16,-1-21 0,-62-43 16,83 43-16,22 20 15,0 1-15,0 0 0,0 0 16,0-21-16,0 20 0,22 1 0,-1 0 15,0-21-15,21 21 0,1-1 16,-22 1-16,21 0 0,22 0 0,-22 21 16,21 0-16,1 0 0,-22 0 15,22 21-15,-1 21 0,1 1 16,-1-1-16,1 0 0,-22 1 0,22 20 16,-22-20-16,0 20 0,-21-21 15,22 22-15,-22-22 0,0 22 0,0-22 16,0 0-16,-21 1 0,0-1 0,22 0 15,-22 1-15,21-1 0,-21-21 16,0 0-16,0 22 0,0-22 0,0 0 16,0 0-16,0-42 31,0 0-31,0 0 16,0-22-16,0 22 15,0-21-15,0 0 0,0-22 0,0 22 16,0-1-16,21-20 0,0-1 0,0 1 15,0-1-15,1 1 0,-1 21 16,21-22-16,-21 22 0,0-1 0,22 1 16,-22 21-16,21 0 0,-21 21 15,1 0-15,20 0 0,-21 21 0,0 21 16,0 1-16,1-1 0,-22 0 16,21 1-16,-21 20 0,0-21 0,0 22 15,0-1-15,0-20 0,0 20 16,0-20-16,0 20 0,0-21 15,0 1-15,-21 20 0,21-42 0,0 22 0,-22-1 16,22-21-16,-21 0 16,21 1-16,0-1 0,0 0 0,-21 0 15,21-42 17,0 0-32,0 0 0,0-1 15</inkml:trace>
  <inkml:trace contextRef="#ctx0" brushRef="#br0" timeOffset="14549.46">19452 1609 0,'0'21'16,"-21"-21"-16,21 21 0,-21 0 15,21 0-15,-21 1 0,21 20 0,0-21 16,0 0-16,0 22 0,0-22 15,0 0-15,0 21 0,0-21 0,0 1 16,0-1-16,21 0 0,0-21 16,0 21-16,0-21 0,0 0 0,1 0 15,20 0-15,-21 0 0,0 0 0,22 0 16,-22 0-16,21 0 16,-21-21-16,22 0 0,-22 0 0,0-1 15,42-105 1,-63 85-16,0 0 0,0-1 15,-21 1-15,0 21 0,0-21 0,0 20 16,-22 1-16,22 0 0,-21 0 0,21 21 16,0 0-16,-22 0 0,22 0 15,0 0-15,-21 0 0,42 21 0,-22-21 16,22 21-16,-21 0 0,21 1 16,0-1-16,0 0 0,21 0 15,1 0-15,-1 0 0,0 1 0,0-22 16,21 21-16,-20-21 15,-1 0-15,21 0 0</inkml:trace>
  <inkml:trace contextRef="#ctx0" brushRef="#br0" timeOffset="16677.49">20362 1672 0,'0'0'0,"21"-21"0,-21 0 15,0 0-15,0 0 0,0-1 16,0 1-16,-21 0 15,0 21-15,0 0 0,0 0 0,0 0 16,-1 0-16,1 0 0,-21 21 0,21 0 16,0 1-16,-1-1 15,1 0-15,0 21 0,0-21 0,21 22 16,0-1-16,0-21 0,0 22 16,0-1-16,0-21 0,0 0 0,0 22 15,0-22-15,0 0 0,0 0 0,21 0 16,0-21-16,0 0 15,1 0-15,-1 0 0,0 0 0,0 0 16,0 0-16,22 0 0,-22-21 0,0 0 16,21 0-16,-21 0 0,1-22 15,-1 22-15,0-21 0,0-1 0,0 1 16,0 0-16,1-22 0,-1 22 16,0-22-16,-21 1 0,0-1 15,0 1-15,0-1 0,0 1 0,0-1 16,0 1-16,0 21 0,0-1 15,0 1-15,0 21 0,0 0 0,0 42 32,-21 21-32,21-21 0,0 22 15,0-1-15,0 21 0,-21-20 16,21 20-16,0-20 0,0 20 0,0 1 16,0-22-16,0 21 0,0-20 0,0 20 15,0-20-15,0-1 0,0 0 16,0-21-16,0 22 0,21-22 0,0 0 15,-21 0-15,21 0 0,0-21 16,0 22-16,1-22 16,-1 0-16,0 0 0,0 0 0,0 0 15,0-22-15,1 1 0,-1 0 16,0 0-16,0 0 0,-21 0 16,21-22-16,-21 22 0,21-21 0,-21 21 15,0-1-15,0-20 0,22 21 16,-22 0-16,0 42 15,0 0 1,0 0-16,0 0 0,0 1 16,0-1-16,0 0 0,0 0 0,0 0 15,21 0-15,-21 1 16,21-1-16,0 0 0,0 0 16,0-21-16,1 0 0,-1 0 0,0 0 15,0 0-15,0 0 0,22 0 16,-22 0-16,0 0 0,21-21 0,-21 0 15,1 0-15,20-1 0,-21 1 0,0-21 16,0 0-16,1-1 0,-1 1 16,0 0-16,-21-22 0,21 22 0,0-22 15,0 1-15,-21-1 0,22 1 16,-1 20-16,0-20 0,-21-1 0,21 22 16,-21 0-16,21 21 0,-21-22 15,0 22-15,0 0 0,0 42 31,0 0-31,0 22 0,0-1 16,0 0-16,0 1 0,0 20 0,0-21 16,-21 22-16,21-1 0,-21-20 15,0 20-15,21 1 0,-21-1 0,21 1 16,-22-1-16,1 1 0,0-1 0,21 1 16,0-1-16,-21 1 0,21 20 15,0-20-15,0-1 0,0 22 0,0 0 16,0-22-16,0 22 0,0 0 0,0-1 15,0-20-15,0-1 0,0 1 16,0-1-16,0 1 0,0-1 16,0-20-16,21 20 0,-21-21 0,0 1 15,21-22-15,0 0 0,-21 0 0,22 0 16,-1-21-16,0 0 16,0 0-16,0-21 0,0 0 15,1-21-15,-1 21 0,0-22 0,0 1 16,0 0-16,0-1 0,22-20 0,-22-1 15,0 1-15,0-1 0,0 1 16,-21-22-16,0 0 0,0 22 0,0-22 16,0 22-16,0-1 0,0 1 15,-21-1-15,0 1 0,0 20 16,-21 1-16,20 0 0,-20-1 0,21 1 16,-21 21-16,20 0 0,-20 0 0,21-1 15,0 22-15,21-21 16,21 21-1,0-21 1,0 21-16,0 0 0,22 0 0,-22 0 16,21-21-16,-21 0 0,22 21 0,-22-21 15,21 21-15,1-22 0,-22 1 16,21 0-16,-21 0 0,0 0 0,22 0 16,-22-1-16,0 1 15,-21 0-15,21 0 0,-21 0 0,0 0 16,0-1-16,0 1 0,0 0 0,0 0 15,0 0 1,0 42 15,0 0-15,0 0-16,-21 0 0,21 1 0,0-1 16,0 0-16,0 0 0,0 0 15,0 0-15,0 1 0,0-1 16,0 0-16,21 0 0,-21 0 15,21-21 1,1 21-16,-1-21 0,0 0 16,0 0-16,0 0 15,0-21-15,1 21 16,-1-21-16,-21 0 0,21 0 16,0 0-16,0-1 0,0 1 15,1 0-15,-22 0 0,0 0 0,0 0 16,21-1-16,-21 1 0,0 0 15,0 0-15,0 0 0,0 0 16,-21 21 0,-1 0-1,1 0 1,21 21-16,0 0 0,0 0 16,-21 0-16,21 0 0,-21 1 0,21-1 15,0 0-15,0 0 0,0 0 16,0 0-16,0 1 0,0-1 0,0 0 15,0 0-15,21 0 0,0-21 16,0 21-16,1-21 16,-1 0-16,0 0 0,0 0 0,0 0 15,0 0-15,22 0 0,-22-21 16,21 21-16,-21-21 0,22 0 0,-1 0 16,-21 0-16,22-1 0,-22-20 15,21 21-15,-21-21 0,0 20 16,1 1-16,-1 0 0,0 0 0,-21 0 15,0 0-15,0-1 16,0 44 0,0-1-1,-21-21-15,21 21 0,-21 0 16,21 0-16,0 0 0,0 1 0,0-1 16,0 0-16,0 0 15,0 0-15,0 0 0,0 1 0,0-1 16,0 0-16,0 0 15,21 0-15,0-21 16,0 0 0,0 0-16,0 0 15,1 0-15,-1-21 0,0 0 16,0 21-16,0-21 0,0 0 0,1 21 16,-1-22-16,0 1 0,-21 0 15,21 0-15,-21 0 0,0 0 16,0-1-16,0 1 0,0 0 15,0 0-15,-21 0 0</inkml:trace>
  <inkml:trace contextRef="#ctx0" brushRef="#br0" timeOffset="16886.49">22521 1058 0,'0'0'0,"-21"0"0,0-21 0,21 0 16,-21 21-16,21-21 15,-21 21 32,-1 0-31,1 21 0,0-21-16,0 0 0,0 21 0,0-21 15</inkml:trace>
  <inkml:trace contextRef="#ctx0" brushRef="#br0" timeOffset="17082.55">21082 1228 0,'-21'0'0,"42"0"0,-42 21 0,0-21 16,-1 0-16,22 21 15,-21-21 16,0 0-15,0 0-16,21 21 16,-21-21-16</inkml:trace>
  <inkml:trace contextRef="#ctx0" brushRef="#br0" timeOffset="18269.23">1228 2455 0,'0'0'0,"42"0"15,-21 0 1,0 0-16,0 0 0,22 0 16,-22 0-16,0 0 0,21 0 15,1 0-15,-1 0 0,0 0 0,22 0 16,-1 0-16,22 0 0,-21 0 16,41 0-16,-20 0 0,21 0 15,21 0-15,0 0 0,0 0 0,0 0 16,0-21-16,21 0 0,0 21 15,0-21-15,22 21 0,-22-21 16,21 21-16,1-21 0,20-1 0,-21 22 16,22-21-16,-1 0 0,22 21 15,-21-21-15,-1 0 0,1 21 0,-1-21 16,1-1-16,-1 22 0,1-21 0,-1 21 16,1-21-16,-22 0 0,0 21 15,22-21-15,-43 21 0,21-21 0,-21 21 16,1-22-16,-1 22 0,-21-21 15,-21 21-15,21 0 0,-43-21 0,22 21 16,-21 0-16,-1 0 0,-20 0 0,-1 0 16,1 0-16,-22-21 15,1 21-15,-1 0 0,-21 0 0,0 0 16,0 0-16</inkml:trace>
  <inkml:trace contextRef="#ctx0" brushRef="#br0" timeOffset="19205.7">13102 2286 0,'0'0'0,"-21"0"0,0 0 0,0 0 16,-1 0-1,44 0 32,-1 0-47,0 0 16,21 0-16,-21 0 0,22 0 15,-1 0-15,0 0 0,1 0 0,-1 0 16,22 0-16,-22 0 0,21 0 0,22 0 16,-21 0-16,20 0 0,1 0 15,0 0-15,-1 0 0,22 0 16,0-21-16,0 21 0,0 0 0,21 0 0,-22 0 16,22 0-16,0 0 15,22 0-15,-22 0 0,21 0 0,0 0 16,0 0-16,21 0 0,-20 0 0,20 0 15,0 0-15,1 0 0,-1 0 16,0 0-16,1 0 0,-1 0 0,21 0 16,-20 0-16,20 0 0,1 0 0,-1 0 15,-20 0-15,20 0 0,1 0 16,-1 0-16,-21 0 0,22 0 0,-1 0 16,-20 0-16,-1 0 0,0-21 15,1 21-15,-1 0 0,-21 0 16,22 0-16,-43 0 0,21 0 0,-42 0 15,21 0-15,-22 0 0,1-21 16,-21 21-16,0 0 0,-22 0 0,1 0 16,-1-22-16,-21 22 0,1 0 15,-1 0-15,-21-21 0,0 21 0,1 0 16,-1 0-16,-21-21 0,-43 0 78,22 21-78,0-21 16,-21 21-16</inkml:trace>
  <inkml:trace contextRef="#ctx0" brushRef="#br0" timeOffset="28333.66">444 3260 0,'22'0'0,"-22"21"31,0 0-31,0 0 16,0 0-16,0 1 15,21-1-15,-21 0 0,21-21 16,-21 21-16,21-21 0,0 0 15,0 0-15,1 0 16,-1 0-16,0 0 0,0 0 0,0 0 16,0-21-16,1 0 0,-1 21 15,-21-21-15,21-1 0,0 1 16,-21 0-16,0 0 0,0 0 16,0 0-16,0-1 15,0 1-15,0 42 47,0 1-47,0-1 0,0 0 16,0 0-16,0 21 15,0 1-15,0-1 0,0-21 0,0 43 16,0-22-16,0 0 0,0 1 16,0-1-16,0 0 0,0 1 15,0-1-15,0 0 0,0 1 0,0 20 16,0-20-16,0-1 0,0-21 15,0 21-15,0 1 0,-21-22 0,21 0 16,-21 0-16,21 0 0,-21-21 16,-1 0-16,1 0 15,0-21-15,0 0 16,0 0-16,-22 0 0,22-22 16,0 22-16,0-21 0,-21 21 15,20 0-15,1-1 0,0 1 16,0 0-16,0 0 0,0 21 0,-1 0 15,22 21 17,0 0-32,0 0 0,22 1 15,-1-1-15,0 0 0,0 21 16,0-21-16,0 1 0,22-1 0,-22 0 16,21-21-16,-21 21 0,22 0 15,-22-21-15,21 0 0,-21 0 16,22 0-16,-22 0 0,21 0 0,-21-21 15,22 0-15,-22 0 16,0 0-16,21-1 0,-20-20 0,20 0 16,-21 21-16,0-22 0,0 1 15,1 0-15,-1-22 0,0 22 0,0-1 16,0-20-16,-21 21 0,0-1 16,0 1-16,0 0 0,0-1 15,0 22-15,0-21 0,0 21 0,0-1 16,0 44 15,0-1-31,0 21 16,0-21-16,0 22 0,0-1 0,0-21 15,0 21-15,0 1 0,0-1 16,0 0-16,-21 1 0,21-1 16,0 0-16,0-20 0,0 20 0,0-21 15,0 21-15,0-20 0,0-1 16,0 0-16,0 0 0,0-42 47,0 0-47,0 0 0</inkml:trace>
  <inkml:trace contextRef="#ctx0" brushRef="#br0" timeOffset="28554.53">995 3768 0,'21'-21'31,"0"21"-31,0-22 16,0 22-16,1 0 0,-1 0 0,0-21 15,0 21-15,21 0 0,-20 0 16,-1-21-16,0 21 0,21 0 0,-21 0 16,1-21-16,20 21 0,-21 0 15,0 0-15,0 0 0,1 0 16,-1 0-16,0 0 15,0 0-15</inkml:trace>
  <inkml:trace contextRef="#ctx0" brushRef="#br0" timeOffset="29065.24">2434 3725 0,'0'0'0,"0"-21"15,0 0-15,0 0 16,0 0-16,0 0 16,0-1-16,0 1 15,0 0 1,0 42 15,0 0-31,21 1 0,-21-1 16,0 0-16,0 0 0,0 0 0,0 22 15,0-22-15,0 0 0,0 21 16,0-21-16,0 22 0,0-22 0,0 0 16,0 21-16,0-20 0,0-1 15,0 0-15,0 0 0,0 0 16,21-42 15,1 0-31</inkml:trace>
  <inkml:trace contextRef="#ctx0" brushRef="#br0" timeOffset="29553.96">3154 3641 0,'0'-21'0,"0"42"0,0-64 16,-21 43-1,-1 0-15,1 22 16,0-22-16,-21 21 16,21 0-16,-1-21 0,1 21 0,0 0 15,0 0-15,0 1 0,21-1 16,0 0-16,0 0 31,21-21-31,0 0 16,0 0-16,0 0 0,1 0 0,-1 0 15,0 0-15,0 21 0,0 0 16,0-21-16,1 22 0,-22-1 16,21-21-16,-21 21 15,0 0-15,0 0 0,0 0 16,0 1-16,-21-1 0,-1-21 15,1 21-15,21 0 0,-21-21 0,0 21 16,0-21-16,0 0 0,-1 0 16,1 0-16,0 0 0,0 0 15,0 0-15,0 0 16,-1 0-16,22-21 16,-21 21-16,21-21 0,0 0 15,0 0 1,0-1-16,0 1 0,0 0 15</inkml:trace>
  <inkml:trace contextRef="#ctx0" brushRef="#br0" timeOffset="29913.4">2815 3302 0,'-21'0'0,"42"0"0,-63 0 16,21 0-16,21 21 16,0 0-16,-22-21 0,22 22 0,0-1 15,22-21 1,-1 0-16,0 0 16,0 0-16,0 0 0,0-21 15,1-1-15,-1 22 0,-21-21 16,0 0-16,0 0 15,-21 21 1,-1-21-16,1 21 0,0 0 16,0 0-16,0 0 0,0 0 15,-1 0-15,1 21 0,0-21 0,21 21 16,0 0-16,0 0 16,0 1-16,21-1 15,0-21-15,1 0 16,20 21-16,-21-21 0</inkml:trace>
  <inkml:trace contextRef="#ctx0" brushRef="#br0" timeOffset="32041.74">4614 3895 0,'21'-21'62,"1"21"-62,-22-22 0,21 22 0,0-21 16,-21 0-16,21 0 0,0 0 16,-21 0-16,0-1 0,21 1 0,-21 0 15,22-21-15,-22 21 0,0-1 0,0-20 16,0 21-16,0-21 0,0 20 15,0 1-15,0 0 0,0 0 0,0 0 16,0 42 0,0 0-1,0 21-15,0-20 16,0-1-16,0 21 0,0-21 0,0 22 16,0-22-16,0 21 0,0-21 0,21 0 15,0 22-15,-21-22 16,21 0-16,-21 0 0,21 0 0,0 1 15,-21-1-15,22 0 0,-1-21 16,0 0-16,0 21 0,0-21 0,0 0 16,1 0-16,-1 0 0,0-21 15,0 21-15,0-21 0,0 0 16,1-1-16,-1 1 0,-21 0 16,21-21-16,-21 21 0,21-1 0,0-20 15,-21 0-15,0 21 0,0-22 16,0 22-16,0 0 0,0-21 0,0 20 15,0 1-15,0 42 47,0 1-47,0-1 0,0 21 0,0-21 16,0 0-16,0 22 0,0-22 16,0 21-16,0-21 0,0 1 0,0-1 15,0 0-15,21 0 0,1 0 0,-22 0 16,21 1-16,0-22 0,0 0 15,0 0-15,0 21 0,1-21 0,-1 0 16,21 0-16,-21 0 16,0-21-16,22-1 0,-1 22 0,-21-21 15,22 0-15,-22 0 0,0 0 0,21-22 16,-21 22-16,1 0 0,-1 0 16,0-21-16,-21 20 0,0 1 0,21 0 15,-21 0-15,0 0 0,-21 21 31,21 21-31,-21 0 0,21 0 16,0 0-16,0 1 0,0-1 16,0 0-16,0 0 0,0 0 0,0 0 15,0 1-15,0-1 0,21 0 16,0 0-16,-21 0 0,21-21 16,0 21-16,-21 1 0,22-22 0,-22 21 15,-22-21 16,1 0-15,0-21-16,0 21 0,0 0 16,0 0-16,-1-22 0,1 22 0,0 0 15,0 0 1,0 0-16,21 22 16,0-1-16,0 0 15,21-21-15,0 0 16,0 21-16,22-21 0,-22 0 15,21 0-15,-21 0 0,22 0 16,-1 0-16,0 0 0,1 0 0,-22 0 16,21 0-16,0-21 0,-20 21 0,20-21 15,-21 21-15,21-21 0,-20-1 16,-1 1-16,0 21 0,0-21 0,0-21 16,-21 21-16,0-1 0,21 1 15,-21 0-15,0-21 0,0 21 0,0-1 16,0 1-16,0 0 0,-21 21 15,0 21 1,0 0-16,21 1 16,0-1-16,0 0 15,0 0-15,0 0 0,0 0 0,0 1 16,0-1-16,0 0 0,0 0 0,0 0 16,21 0-16,0 1 0,-21-1 15,21-21-15,1 0 0,-1 21 0,0-21 16,0 0-16,0 0 0,0 0 15,1 0-15,-1 0 0,0 0 0,0-21 16,0 0-16,0 21 0,1-22 0,-1 1 16,0 0-16,21 0 0,-21 0 15,1-22-15,20 22 0,0 0 0,1-21 16,-1 21-16,-21-1 0,21-20 16,1 21-16,-1 21 0,-21-21 15,22 21-15,-22 0 0,0 0 0,0 0 16,0 0-16,0 21 0,1-21 15,-1 21-15,-21 0 0,21-21 0,-21 21 16,0 1-16,0-1 0,0 0 0,0 0 16,0 0-1,0 0-15,0-42 47,0 0-47,0 0 0,0 0 16,0 0-16,0-1 15,0 1-15,-21 0 0,0 21 16,-1-21-16,22 0 0,-21 0 0,0 21 16,21-22-16,-21 22 0,0 0 15,0 0-15,-1 0 0,1 0 0,0 0 16,0 22-16,0-22 0,0 21 16,-1 0-16,-20 0 0,21 21 0,0-20 15,0-1-15,-1 0 0,1 21 16,0-21-16,0 22 0,21-22 0,0 0 15,0 21-15,0-20 0,0-1 16,0 0-16,21 0 0,-21 0 0,21 0 16,0 1-16,22-22 0,-22 21 15,0-21-15,0 0 0,22 0 0,-22 0 16,0 0-16,0 0 0,21-21 16,-20 21-16,-1-22 0,0 1 0,0-21 15,21 21-15,-20 0 0,-1-22 0,0 1 16,0 0-16,0-22 0,22 22 15,-22-22-15,0 1 0,0-1 0,0 1 16,0-1-16,1 1 0,-22 20 16,21-20-16,-21 21 0,0-1 0,0 1 15,0 0-15,0 20 0,0 1 0,0 0 16,-21 21 0,-1 0-16,1 21 0,21 0 15,0 22-15,-21-22 16,21 21-16,0 22 0,-21-22 0,21 22 15,0-22-15,0 21 0,0 1 0,0-1 16,0-20-16,0 20 0,0-20 16,0-1-16,0 0 0,0 1 0,0-1 15,21-21-15,0 21 0,0-20 16,1-1-16,-1 0 0,0 0 0,0-21 16,0 21-16,22-21 0,-22 0 0,21 0 15,-21 0-15,22 0 0,-1-21 16,-21 21-16,21-21 0,1 0 0</inkml:trace>
  <inkml:trace contextRef="#ctx0" brushRef="#br0" timeOffset="33117.79">9546 3725 0,'0'0'0,"0"22"31,21-22-31,0 0 16,1 0-16,-22-22 0,21 22 15,0-21-15,0 0 0,0 0 0,22 0 16,-22 0-16,0-1 0,0 1 15,0 0-15,0-21 0,1-1 0,-1 1 16,0 0-16,0-1 0,-21 1 16,21-21-16,-21 20 0,21 1 0,-21 0 15,22-1-15,-22 1 0,0 0 0,0-1 16,0 22-16,0 0 0,0 0 16,0 0-16,0-1 0,-22 22 15,1 22 1,21-1-16,0 0 15,-21 21-15,21-21 0,0 22 16,0-1-16,0 22 0,0-22 16,-21 21-16,21-20 0,0 20 0,-21 1 15,21-22-15,0 22 0,0-22 0,0 21 16,0-20-16,0-22 0,21 21 16,0 1-16,0-22 0,-21 0 0,21 0 15,1 0-15,-1 0 0,0 1 16,0-22-16,21 0 0,-20 0 0,-1 0 15,0 0-15,0 0 0,0 0 0,22-22 16,-22 1-16,0 0 0,0 0 16,21 0-16,-20-22 0,-1 22 15,0-21-15,0 0 0,0 20 0,-21-20 16,21 0-16,1 21 0,-22-22 16,0 22-16,0 0 0,0 0 0,21 21 15,-21-21-15,0 42 16,0 0-1,0 0-15,0 0 0,0 0 0,-21 1 16,21-1-16,0 21 0,0-21 16,0 0-16,0 22 0,0-22 0,0 0 15,0 21-15,0-20 0,0-1 0,0 0 16,0 0-16,21-21 0,0 21 16,0-21-16,0 0 0,0 0 15,1 0-15,-1 0 0,0 0 16,0 0-16,21 0 0,-20-21 15,-1 0-15,0 0 0,0 0 0,0-22 16,0 22-16,-21-21 0,0 21 0,22-22 16,-22 1-16,0 0 0,0-1 15,0 22-15,-22-21 0,1 21 0,0-1 16,-21 1-16,21 0 0,-1 21 0,-20 0 16,21 0-16,0 0 0,-22 0 15,22 0-15,0 21 0,0 0 0,0-21 16,0 22-16,-1-1 0,22 0 15,0 0-15,0 0 0,0 0 16,0 1-16,0-1 0,0 0 16,0 0-1,0-42 1</inkml:trace>
  <inkml:trace contextRef="#ctx0" brushRef="#br0" timeOffset="33349.67">9779 3217 0,'0'0'0,"-21"0"16,21-21 0,21 21-16,0 0 0,21 0 15,1-21-15,-1 21 0,0 0 0,1 0 16,20-21-16,-20 21 0,-1 0 0,0 0 15,1 0-15,-1 0 0,0 0 16,1 0-16,-22 0 0,0 0 0,21 0 16,-21 0-16,1 0 15,-1 0-15</inkml:trace>
  <inkml:trace contextRef="#ctx0" brushRef="#br0" timeOffset="36169.91">12086 3789 0,'0'0'0,"21"0"47,0 0-47,1-21 15,-1 0-15,-21-1 0,21 22 16,0-21-16,0 0 0,-21 0 0,21-21 16,1 20-16,-1 1 0,-21-21 15,0 0-15,21 20 0,-21-20 0,0 0 16,0 21-16,0-22 0,0 22 15,0 0-15,0 0 0,0 0 0,0-1 16,0 44 15,21-1-15,0 0 0,0 0-16,1 0 0,-1 0 0,0 1 15,0-1-15,0 0 0,0 0 0,1 21 16,-22-20-16,21-1 0,0 0 15,0 0-15,-21 0 0,21 0 0,-21 1 16,21-1-16,-21 0 0,0 0 16,22-21-16,-22 21 0,21-21 0,0 0 15,0 0 1,0 0-16,0 0 16,1 0-16,-1-21 0,0 0 15,0 0-15,0 0 0,0-1 16,1 1-16,-1 0 0,0-21 15,21 21-15,-21-22 0,1 22 0,-1-21 16,0 21-16,-21-22 0,21 22 16,-21 0-16,21 0 0,-21 0 0,0-1 15,0 1-15,-21 21 32,0 0-32,0 21 0,21 1 0,-21-22 15,21 21-15,0 0 0,-22 0 16,1 21-16,21-20 0,-21-1 0,21 0 15,0 21-15,0-21 0,0 1 0,0-1 16,0 0-16,0 0 0,0 0 16,0 0-16,21 1 0,0-1 15,1-21-15,-1 0 0,0 21 16,21-21-16,-21 0 0,1 0 16,20 0-16,0 0 0,-21 0 0,22-21 15,-1 0-15,0 21 0,1-22 16,-1 1-16,-21 0 0,22 0 0,-22 0 15,21 0-15,-21-1 0,0-20 0,1 21 16,-1 0-16,-21 0 16,0-1-16,-21 22 31,21 22-31,-22-1 16,22 0-16,0 0 15,0 0-15,0 0 0,0 1 16,0-1-16,0 0 0,0 0 0,0 0 15,0 0-15,22 1 0,-22-1 16,0 0-16,0 0 16,0 0-16,0 0 15,-22-21 1,1 0-16,0 0 16,0 0-16,0-21 0,0 21 15,-1 0-15,22-21 16,-21 21-16,0 0 0,21 21 47,0 0-47,0 1 15,21-1-15,0-21 0,1 0 16,-1 21-16,0-21 0,0 0 16,0 0-16,0 0 0,22 0 0,-22 0 15,0 0-15,0 0 0,22 0 0,-22 0 16,21 0-16,-21-21 0,0 21 15,22-21-15,-22-1 0,0 1 16,0 0-16,22-21 0,-22 21 0,0-22 16,21 1-16,-21-22 0,1 22 15,20-21-15,-21-1 0,0 1 0,22 20 16,-22-20-16,0 20 0,0-20 16,0 21-16,-21-1 0,0 1 0,21 21 15,-21-22-15,0 22 0,0 0 0,0 0 16,0 42-1,-21-21 1,21 21-16,0 22 0,-21-22 16,0 21-16,0 0 0,21 1 0,-21-1 15,-1 0-15,22 1 0,-21 20 0,0-20 16,21-1-16,-21 0 0,21 22 16,-21-22-16,21 0 0,-21-20 0,21 20 15,0 0-15,0-21 0,0 1 16,0-1-16,21 0 0,0 0 15,0 0-15,-21 0 0,21-21 0,0 0 16,1 0-16,-1 0 0,0 0 0,21 0 16,-21 0-16,1 0 0,-1 0 15,21-21-15,-21 0 0,0 0 0,1 0 16,-1 0-16,0-1 0,0 1 16,-21 0-16,21-21 0,-21 21 0,0-1 15,0 1-15,0 0 0,0 0 16,0 0-16,-21 21 15,0 0-15,0 0 0,21 21 16,0 0 0,0 0-16,0 22 15,0-22-15,0 0 0,0 0 0,21 0 16,-21 0-16,21 1 0,-21-1 0,0 0 16,21-21-16,-21 21 0,21 0 15,1 0-15,-1-21 16,0 0-16,0 0 15,0 0-15,0 0 0,1 0 16,-1 0-16,0-21 16,0 21-16,0-21 0,0 0 0,1 0 15,-1 0-15,0-22 0,0 22 16,0-21-16,0 21 0,-21-22 16,22 22-16,-1 0 0,-21-21 0,0 20 15,21 1-15,-21 42 31,0 1-15,0 20-16,0-21 0,0 0 0,0 0 16,0 22-16,0-22 0,0 0 0,0 0 15,0 0-15,0 1 0,0-1 16,0 0-16,21 0 0,-21 0 16,21-21-16,0 21 0,1-21 15,-1 0-15,0 0 0,0 0 16,0 0-16,0 0 0,1 0 0,-1 0 15,0-21-15,0 0 0,0 21 0,0-21 16,1 0-16,-1-22 0,0 22 16,0 0-16,0-21 0,0-1 0,1 22 15,-22-21-15,42 0 16,-21 20-16,-21 1 0,21 0 0,0 21 16,1 0-1,-1 21 1,-21 0-16,21-21 0,-21 22 15,0-1-15,0 0 16,21-21-16,0 0 31,-21-21-15,0 0 0,0-1-16,0 1 15,0 0-15,-21 21 0,21-21 16,-21 21-16,0 0 0,0 0 31,-1 21-31,22 0 0,-21 0 16,21 1-16,-21-1 0,0 0 15,21 0-15,-21 21 0,21-20 16,0 20-16,-21-21 0,21 0 0,0 0 16,0 22-16,0-22 0,0 0 0,0 0 15,21-21-15,0 21 0,0 1 16,0-22-16,0 0 0,1 21 0,20-21 15,-21 0-15,21 0 0,-20 0 0,20 0 16,0 0-16,-21 0 0,22-21 16,-22 21-16,21-22 0,-21 1 0,22 0 15,-22 0-15,21-21 0,-21-1 0,1 1 16,20 0-16,-21-1 0,0-20 16,22-1-16,-22 1 0,0-1 15,0 22-15,0-22 0,-21 22 16,0 0-16,0-1 0,0 1 0,0 21 15,0 0-15,0 0 0,-21 21 16,0 0-16,0 0 16,0 21-16,-1-21 0,22 42 15,-21-21-15,21 0 0,-21 22 0,0-1 16,21 0-16,0 1 0,0-1 0,-21 22 16,21-22-16,-21 21 0,21-20 15,0-1-15,0 0 0,0 1 0,0-1 16,0 0-16,0-20 0,0-1 0,0 21 15,21-21-15,0-21 0,0 21 16,0 1-16,0-22 0,1 0 16,-1 0-16,0 0 0,0 0 0,21 0 15,-20 0-15,-1 0 0,21 0 0,-21-22 16,0 1-16,1 0 0,-1 21 16,0-21-16,0 0 0,0 0 0,-21-1 15,21 1-15,-21 0 0,22 0 0,-22 0 16,0 0-16,0-22 0,0 22 15</inkml:trace>
  <inkml:trace contextRef="#ctx0" brushRef="#br0" timeOffset="36426.76">16214 3196 0,'0'0'0,"21"0"31,0 0-31,0 0 0,0 0 16,22 0-16,-22 0 0,0 0 0,21 0 16,-21 0-16,1-21 0,20 0 15,-21 21-15,0 0 0,0-21 16,1 21-16,-1 0 0,0 0 0,0-21 0,-21-1 31,-21 22-15,-21 0-16,20-21 0,-20 21 15,21 0-15</inkml:trace>
  <inkml:trace contextRef="#ctx0" brushRef="#br0" timeOffset="36637.65">15388 3027 0,'-21'21'15,"0"-21"1,0 0 47,-1 0-63,1 0 15</inkml:trace>
  <inkml:trace contextRef="#ctx0" brushRef="#br0" timeOffset="36862.12">14055 3175 0,'0'0'15,"-22"0"-15,22 21 0,22-21 16,-1 0-16,0 0 15,21-21-15,1 21 0,-1 0 0,0 0 16,1-21-16,-1 21 0,0 0 16,1 0-16,-1-21 0,0 21 0,1-21 15,-22 21-15,21 0 0,0-22 16,-20 22-16</inkml:trace>
  <inkml:trace contextRef="#ctx0" brushRef="#br0" timeOffset="37429.92">18563 3006 0,'0'0'0,"21"-21"0,0-1 15,1 1-15,-1 0 0,-21 0 16,0 0-16,0 0 16,0 42-1,0 0-15,-21 0 16,-1 0-16,22 0 0,0 22 0,0-1 15,0 0-15,-21 1 0,21-1 16,0 0-16,0 22 0,-21-22 0,21 1 16,0-1-16,0 0 0,0 1 0,-21-1 15,21-21-15,-21 21 0,21-20 16,-21-1-16,21 0 0,0 0 0,0 0 16,0 0-1,-22-21-15,1 0 16,0 0-16,0 0 0,0-21 15,0 0-15,-1 21 0</inkml:trace>
  <inkml:trace contextRef="#ctx0" brushRef="#br0" timeOffset="38301.41">18013 3471 0,'0'0'0,"0"-21"0,-21 21 0,21-21 16,21 21-1,0 0 1,21 0-16,1 0 0,-22-21 0,42 21 15,-20-21-15,20 21 16,1-21-16,-1 21 0,1-22 0,20 22 16,-20-21-16,-1 0 0,1 21 15,-1-21-15,1 0 0,-22 0 0,22-1 16,-22 1-16,0-21 0,-21 21 16,1 0-16,-1-1 0,0-20 0,-21 21 15,0 0-15,0 0 0,0-1 0,0 1 16,0 0-16,-21 0 0,0 21 15,-1 0-15,1 0 0,0 0 16,0 0-16,21 21 16,-21 0-16,0 0 0,21 22 0,-22-22 15,22 21-15,0 1 16,0 20-16,-21-21 0,21 1 0,-21-1 16,21 0-16,0 1 0,0-1 0,-21 0 15,21 1-15,-21-1 0,21-21 16,0 22-16,0-22 0,0 0 0,-21 0 15,21 0-15,0 0 16,0-42 15,0 0-31,0 0 16,0-21-16,21 20 0,-21 1 16,21-21-16,0 21 0,0-22 0,-21 22 15,21-21-15,1 21 0,-1 0 16,0-1-16,-21 1 0,21 0 15,0 21-15,0 0 0,1 21 16,-22 0-16,21 1 16,-21 20-16,0-21 15,0 0-15,0 0 0,0 1 0,0 20 16,0-21-16,0 0 0,0 0 16,21 1-16,0-1 0,-21 0 0,21 0 15,0-21-15,1 21 0,-1-21 16,21 0-16,-21 0 0,22 0 15,-22 0-15,21 0 0,0 0 0,1 0 16,-1-21-16,-21 21 0,22-21 16,-1 0-16,0 0 0,-21-1 0,1 1 15,20 0-15,-21-21 0,-21 21 0,21-1 16,-21 1-16,0 0 0,0 0 16,0 0-16,-21 21 15,0 0-15,0 0 16,0 0-16,-1 0 0,-20 21 0,21 0 15,0 0-15,0 0 0,-1 1 0,1-1 16,21 0-16,0 0 16,0 0-16,0 0 0,0 1 0,0-1 15,0 0-15,21 0 0,1-21 16,-1 0-16,0 21 0,0-21 16,0 0-16,0 0 0,1 0 0,-1 0 15,0 0-15,0 0 0,0 0 0,0-21 16,1 0-16,-1 21 0,0-21 15,0 0-15,0-1 0</inkml:trace>
  <inkml:trace contextRef="#ctx0" brushRef="#br0" timeOffset="41179.03">21061 3683 0,'0'0'0,"21"21"16,0 0-16,0-21 15,-21 22-15,21-22 0,1 21 16,-1-21 0,0 0-1,-21-21 1,21-1 0,-21 1-16,21 0 0,-21 0 15,21 0-15,1 0 0,-22-1 0,21-20 16,0 21-16,0-21 0,0-1 15,22 1-15,-22 0 0,21-1 0,-21 1 16,22 0-16,-1 20 0,0 1 16,1 0-16,-1 0 0,-21 21 0,21 0 15,1 0-15,-22 0 0,0 0 16,0 21-16,0 0 0,-21 0 0,0 1 16,0-1-16,22 0 0,-22 0 15,0 0-15,0 0 0,0 1 16,0-1-16,0 0 0,0 0 0,21 0 15,-21-42 17,0 0-17,0 0-15,0 0 16,0-1-16,0 1 0,-21 0 16,-1 0-16,1 0 0,0 0 15,21-1-15,-21 1 0,0 21 16,21-21-16,-21 21 0,-1 0 0,1 0 15,0 0-15,0 0 16,0 21-16,0-21 0,-22 43 0,22-22 16,0 0-16,0 21 0,0 1 15,21-1-15,-22-21 0,1 21 0,21 1 16,-21-1-16,21 0 0,0-20 0,0 20 16,0-21-16,0 0 0,0 0 15,0 1-15,0-1 0,21 0 0,0-21 16,1 0-16,-1 0 0,0 0 15,0 0-15,21 0 0,-20 0 0,-1-21 16,21 21-16,-21-21 0,22-1 0,-22 1 16,0-21-16,0 21 15,0 0-15,0-22 0,1 1 0,-1 0 16,-21-1-16,0 1 0,0 0 0,21 20 16,-21-20-16,21 21 0,-21 0 15,0 0-15,0-1 0,0 44 31,0-1-31,21 0 0,-21 0 0,0 21 16,21-20-16,-21 20 0,0-21 16,0 21-16,0-20 0,22-1 0,-22 21 15,21-21-15,-21 0 0,0 1 0,21-1 16,0-21-16,-21 21 0,21-21 16,0 0-16,1 0 0,-1 0 15,0 0-15,0-21 16,0 21-16,0-21 15,1-1-15,-1 1 0,0-21 0,-21 21 16,21-22-16,0 22 0,0-21 16,1 0-16,-1 20 0,0-20 0,0 21 15,0-21-15,0 20 0,-21 1 16,22 21-16,-22-21 0,21 21 0,-21 21 31,0 0-31,0 1 16,0-1-16,0 0 15,0 0-15,0 0 32,0-42-17,0 0 1,0 0-16,0 0 0,0-1 16,0 1-16,-21 0 15,21 0-15,-22 21 0,22-21 0,0 0 16,-21 21-16,0 0 15,0 21-15,21 0 16,0 0-16,-21 0 0,21 22 16,-21-1-16,21-21 0,0 21 0,0 1 15,0-22-15,0 21 0,0 1 16,0-22-16,0 21 0,0-21 0,21 0 16,0 1-16,-21-1 0,21 0 15,0 0-15,0-21 0,1 0 0,20 0 16,-21 0-16,0 0 0,22 0 0,-22 0 15,0 0-15,21-21 0,-21 21 16,1-21-16,-1 0 0,0-22 0,0 22 16,0 0-16,0-21 0,1-1 15,-1 1-15,21-43 0,-21 43 16,0 0-16,1 20 0,-1-20 16,0 21-16,0 0 0,-21 0 15,21 21-15,0 0 0,1-22 0,-1 22 16,0 0-1,0 22-15,-21-1 0,0 0 16,0 0-16,21 0 0,-21 0 16,0 1-16,0-1 0,0 0 0,0 0 15,0-42 32,0 0-47,0 0 16,0-1-16,0 1 0,0 0 15,-21 0-15,21 0 0,-21 0 16,21-1-16,-21 1 0,0 21 16,-1 0-16,1 0 15,0 0-15,0 0 0,0 21 16,0 1-16,-1-1 0,22 21 0,-21-21 16,0 22-16,0-22 0,0 21 15,21 0-15,-21 1 0,21-22 0,0 21 16,0 1-16,0-1 0,0-21 0,0 21 15,0-20-15,21-1 16,0 0-16,21 0 0,-21 0 0,1 0 0,20-21 16,0 0-16,-21 0 15,22 0-15,-1 0 0,0 0 0,1 0 16,-1 0-16,0 0 0,22-21 0,-22 0 16,1 0-16,-1 0 0,-21-22 15,21 22-15,1-21 0,-22 21 0,0-22 16,0 1-16,0 0 0,1-1 15,-22 1-15,0 21 0,0 0 0,0-22 16,0 22-16,0 0 0,-22 21 16,1 0-16,0 0 15,0 21-15,21 0 0,-21 1 16,21-1-16,-21 21 0,-1-21 16,22 0-16,0 22 0,0-22 15,0 21-15,0-21 0,0 1 0,0 20 16,0-21-16,0 0 0,0 0 15,0 1-15,22-1 0,-1 0 0,0 0 16,0-21-16,0 0 0,0 0 16,1 0-16,-1 0 0,21 0 15,-21 0-15,22 0 0,-22-21 16,21 0-16,-21 0 0,22-1 0,-22 1 16,21 0-16,-21-21 0,0 21 15,1-22-15,-1 1 0,0 21 0,0-22 16,-21 1-16,0 21 0,0 0 15,0 0-15,0-1 0,0 1 0,0 42 32,0 1-32,-21-1 15,21 0-15,0 0 0,0 21 0,0-20 16,0 20-16,0-21 0,0 21 16,0-20-16,0 20 0,0-21 0,0 0 15,0 0-15,0 1 0,0-1 16,0 0-16,0 0 0,0 0 15,0-42 32,-21 21-31,21-21-16,-21 21 16,-1 0-16,1 0 15,0 0 1,21 21-1,0 0-15,21 0 16,0-21 0,1 22-16,-1-22 0,0 0 0,0 0 15,0 0-15,0 0 0,1 0 0,20 0 16,-21 0-16,21 0 0,-20-22 16,20 1-16,-21 21 0,21-21 15,1 0-15,-22 0 0,21 0 16,-21-1-16,22-20 0,-1 21 0,-21-21 15,22-1-15,-22 22 0,21-21 0,-21 21 16,0-1-16,1 1 0,-22 0 16,0 0-16,-22 21 15,1 0 1,0 0-16,0 21 0,0 0 0,21 0 16,0 1-16,-21-1 0,21 0 0,0 0 15,0 0-15,0 0 0,0 1 16,0 20-16,0-21 0,0 0 15,21 0-15,-21 1 0,21-1 0,-21 0 16,0 0-16,0 0 16,0 0-1,-21-21 1,0 0-16,-1 0 0,1 0 16,0 0-1,21-21-15,-21 21 16,21-21-16,0 0 0,0 0 15,0 0-15,0-1 0</inkml:trace>
  <inkml:trace contextRef="#ctx0" brushRef="#br0" timeOffset="43374.88">26458 3493 0,'0'0'16,"21"0"-16,1 0 0,20 0 15,-21 0-15,0 0 0,22-22 16,-1 1-16,0 0 0,-21 0 15,22 0-15,-1-22 0,0 22 0,-20-21 16,20 0-16,-21 20 0,0-20 16,0 0-16,-21-1 0,0 1 0,22 0 15,-22-1-15,0 1 0,0 0 16,0-1-16,0 1 0,0 0 0,0-1 16,0 1-16,21 21 0,-21 0 15,0 0-15,0-1 0,0 44 16,0-1-1,0 0-15,0 21 0,0 1 0,0-1 16,0 0-16,-21 22 0,-1-22 0,22 22 16,-21-1-16,0 1 15,0-1-15,0 1 0,0 20 0,-1-20 16,1 20-16,-21 1 0,21 0 0,0-1 16,-22 1-16,22 0 0,0 21 15,-21-22-15,20 22 0,-20 0 0,21 0 16,-21-22-16,20 22 0,-20 0 0,21-21 15,0 21-15,-22-22 0,22-20 16,0 20-16,0-20 0,21-1 0,0-20 16,-21-1-16,21 0 0,0 1 0,0-22 15,0 0-15,0 0 0,21-21 0,21 0 16,-21-21-16,1 0 16,20-21-16,0 20 0,1-20 15,-1 0-15,0-22 0,22 1 0,-22-1 16,22-20-16,-1-1 0,-21 0 0,22 1 15,-22-1-15,1-21 0,-1 21 16,0-20-16,-21 20 0,1-21 0,-22 21 16,0 22-16,0-1 0,-43 1 0,22-1 15,-21 22-15,21 0 0,-22-1 16,1 22-16,21 0 0,-22 0 0,1 0 16,0 21-16,-1 0 0,22 0 15,0 0-15,-21 0 0,42 21 31,21-21-15,0 0-16,0 0 0,0 0 0,22 0 16,-1 0-16,0 0 0,1-21 0,-1 0 15,22-1-15,-1 1 0,-21 0 16,1 0-16,20 0 0,-20-22 0,-1 22 16,0-21-16,1 0 0,-22-1 15,0 22-15,0-21 0,0-1 0,0 22 16,-21-21-16,0 21 0,22 0 15,-22-1-15,-22 44 32,22-1-17,-21 0-15,21 21 0,0-21 16,0 1-16,0 20 0,0-21 16,0 0-16,0 0 0,0 1 0,0-1 15,0 0-15,0 0 0,21-21 16,1 0-16,-1 0 0,0 0 15,0 0-15,0 0 0,22 0 16,-22-21-16,0 0 0,0 0 16,0-1-16,0 1 0,22 0 0,-22 0 15,0-21-15,0 20 0,0 1 16,1 0-16,-22 0 0,21 0 0,0 0 16,0 21-16,-21-22 15,0 44 16,0-1-31,0 0 16,0 21-16,0-21 0,0 1 0,0 20 16,-21-21-16,21 21 0,0-20 0,0 20 15,0-21-15,0 0 0,0 0 16,0 1-16,0-1 0,0 0 0,0 0 16,21-21-16,0 0 15,0 0-15,1 0 16,-1 0-16,0 0 0,0 0 0,0-21 15,0 21-15,1-21 0,-1 0 16,21-1-16,-21-20 0,0 21 0,-21 0 16,22-22-16,-22 22 0,21-21 15,-21 21-15,0 0 0,0-1 0,0 1 16,0 0-16,-21 0 0,-1 21 16,1-21-16,0 21 0,0 0 15,0 0-15,0 0 0,-1 0 0,1 0 16,0 0-16,0 21 15,21 0 1,21-21 0,0 21-16,0-21 15,1 0-15,-1 0 0,0 0 0,0 0 16,21 0-16,-20 0 0,20 0 16,-21-21-16,0 21 0,22 0 0,-22 0 15,0 0-15,0 0 0,0 0 16,0 0-16,1 0 0,-22 21 15,0 0-15,0 1 16,0-1-16,0 0 0,0 21 0,0-21 16,0 1-16,0 20 0,0-21 15,0 0-15,0 0 0,0 1 0,0-1 16,0 0-16,0 0 0,0 0 16,-22-21-1,22-21 16,0 0-31,0 0 16,0 0-16,0-22 0,0 22 0,22-21 16,-1 21-16,0-22 0,0 1 15,0 21-15,0-22 0,1 22 0,-1 0 16,21 0-16,-21 0 0,0 0 16,1 21-16,-1 0 0,0 0 15,0 21-15,-21 0 0,0 0 16,0 0-16,0 0 15,0 22-15,0-22 0,0 0 0,0 21 16,0-20-16,0-1 0,0 21 16,0-21-16,-21 0 0,21 1 15,0-1-15,0-42 32,0-1-17,0 1-15,0 0 16,0 0-16,21 0 0,0-22 0,0 1 15,1 21-15,20-21 0,-21-1 0,21 22 16,1 0-16,-1-21 0,0 20 16,1 1-16,-22 0 0,21 21 15,1 0-15,-22 0 0,0 0 16,0 0-16,0 0 0,-21 21 0,21 0 16,-21 22-16,0-22 0,0 21 15,0 1-15,0-1 0,0 0 0,0 1 16,0-1-16,0 0 0,-21-21 0,0 22 15,21-22-15,0 0 0,-21 0 16,21 0-16,-21 1 0,0-1 16,42-21 15,0-21-31,0 21 0,0-22 0,22 1 16</inkml:trace>
  <inkml:trace contextRef="#ctx0" brushRef="#br0" timeOffset="44614.07">30797 2921 0,'0'0'16,"0"-21"-16,0 0 0,0 0 0,0-1 15,0 1-15,0 0 0,0 0 16,-21 0-16,0 21 15,0 0-15,0 0 16,0 0-16,-1 21 16,1 0-16,0 0 0,0 0 0,0 22 15,0-1-15,-22 0 0,22 1 16,0-1-16,-21 22 0,20-1 0,1 1 16,0-22-16,0 21 0,0-20 15,21 20-15,0-20 0,0-1 0,0-21 16,0 21-16,0-20 0,21 20 0,0-21 15,21 0-15,-20-21 0,-1 21 16,21-21-16,-21 0 0,22 0 0,-1 0 16,-21 0-16,21 0 15,1-21-15,-1 0 0,0 0 0,1 0 16,-1 0-16,0-22 0,1 1 16,-1 0-16,0-1 0,1-20 0,-1 20 15,-21-20-15,22-1 0,-22 1 16,0 21-16,-21-22 0,0 1 0,0 20 15,0 1-15,0 0 0,-21-1 16,0 1-16,-22 21 0,22 0 0,-21-1 16,21 22-16,-22 0 0,1 0 15,0 0-15,-1 22 0,22-1 0,-21 0 16,-1 0-16,22 21 0,0 1 16,0-1-16,0 0 0,0 1 15,-1-1-15,22 22 0,-21-22 0,21 21 16,0-20-16,0 20 0,0-20 15,21-1-15,1 0 0,-1-21 0,0 22 16,21-22-16,-21 0 0,22 0 16,-22-21-16,21 0 0,1 0 0,-1 0 15,0 0-15,1 0 0,-1 0 16,0-21-16,1 0 0,-1 0 0,0 0 16,1-22-16,-1 22 0,-21-21 15,21-1-15,1 1 0,-22 0 16,0-1-16,0 22 0,-21 0 0,0 0 15,0 0-15,0 42 16,0 0 0,-21 21-16,0-20 0,21 20 0,-21 0 15,0 1-15,-1-22 0,1 106 16,0-85 0,21-21-16,0 0 15,0 1-15,-21-22 0,42-22 47,0 1-47,0 0 0,1 0 16,-1-21-16,0 20 15,0-20-15,21 0 0,-20-1 0,20 22 16,-21-21-16,21 0 0,-20 20 16,20 1-16,-21 0 0,0 21 0,0 0 15,-21 21 1,0 0-16,0 22 15,0-22-15,0 21 0,0-21 0,0 22 16,0-22-16,0 0 0,0 21 0,0-20 16,0-1-16,0 0 0,22 0 15,-1-21-15,0 21 0,0-21 0,0 0 16,0 0-16,1 0 0,-1 0 16,21 0-16,-21 0 0,22 0 15,-22-21-15,21 0 0,-21 0 16,22 0-16,-22-22 0,0 22 0,21-21 15,-21-1-15,1-20 0,-1 21 16,0-1-16,0 22 0,-21-21 16,0 21-16,0-1 0,-21 22 15,0 0-15,0 0 0,-22 22 16,22-1-16,-21 0 0,21 21 16,-22 1-16,22-22 0,0 21 0,21 0 15,0-20-15,0-1 0,0 21 16,0-21-16,21 0 0,0 1 0,0-1 15,1 0-15,20-21 0,0 0 16,-21 21-16,22-21 0,-22 0 16,21 0-16,-21 0 0,1 0 0,-1-21 15,0 0-15,0 21 0,-21-21 16,21-1-16,-21 1 0</inkml:trace>
  <inkml:trace contextRef="#ctx0" brushRef="#br0" timeOffset="45885.13">1397 5355 0,'0'0'16,"0"-21"-16,-21 21 0,21-21 0,-21 21 15,21-21-15,-22 0 0,1-1 16,21 1-16,-21 0 0,21 0 16,0 0-16,0 0 0,-21-1 0,21 1 15,0 0-15,0 0 0,0 0 16,0 0-16,0-1 15,0 44 1,0-1-16,0 0 0,21 21 16,0 1-16,-21 20 0,0-21 15,21 22-15,-21-1 0,22 1 16,-22 21-16,0-22 0,0 22 0,0-22 16,0 22-16,0 0 0,0-22 15,0 22-15,0-1 0,0-20 0,-22 21 16,1-22-16,21 22 0,-21-22 15,21 1-15,0-1 0,0 1 0,-21-22 16,21 0-16,0 1 0,-21-22 16,21 0-16,0-42 31,0 0-31,0-22 0,0 1 0,-21 0 16,21-22-16,0 22 15</inkml:trace>
  <inkml:trace contextRef="#ctx0" brushRef="#br0" timeOffset="46258.1">889 5355 0,'0'0'0,"0"-42"15,0 21-15,0 0 16,21 21-16,0-22 0,0 1 0,1 0 15,-1 0-15,0 0 16,21 0-16,1-1 0,-1 1 0,21 21 16,-20 0-16,20 0 0,1 0 15,-22 0-15,22 21 0,-22 22 0,21-22 16,-41 0-16,20 21 0,-21 1 16,0-22-16,-21 21 0,0-21 0,0 22 15,0-1-15,-21-21 0,0 22 16,-21-22-16,20 0 0,1 0 15,0 21-15,0-20 0,0-22 0,0 21 16,-1 0-16,1-21 16,21-21 15,21 0-31,-21-1 0,22 22 16,-1-21-16,0 0 0</inkml:trace>
  <inkml:trace contextRef="#ctx0" brushRef="#br0" timeOffset="46809.98">2265 5313 0,'0'-21'15,"0"0"1,-21-1-16,-1 1 15,1 0-15,0 0 0,0 21 16,0-21-16,0 0 0,-1 21 16,1 0-16,0 0 0,0 0 0,0 0 15,0 0-15,-1 21 0,1 0 16,0 21-16,21-21 0,-21 22 16,21-22-16,-21 21 0,21 1 0,0-22 15,0 21-15,0 0 0,0 1 0,0-22 16,0 21-16,0-21 0,21 1 15,-21-1-15,21 0 0,-21 0 16,21-21-16,0 0 0,1 0 0,-1 0 16,0 0-16,0-21 15,0 0-15,0 0 0,1-22 16,-1 22-16,0 0 0,-21-21 16,21 20-16,0 1 0,-21-21 0,0 21 15,0-22-15,0 22 0,0 0 16,0 0-16,0 0 0,0 42 31,0 0-31,0 0 16,0 0-16,0 1 15,0-1-15,0 0 0,0 0 0,21 0 16,1 0-16,-1 1 0,-21-1 16,21 0-16,0 0 0,0-21 0,0 21 15,1-21-15,-1 0 0,0 0 16,0 0-16,0 0 0,0 0 0,22 0 15,-22 0-15,0 0 0,0-21 16</inkml:trace>
  <inkml:trace contextRef="#ctx0" brushRef="#br0" timeOffset="47101.82">2984 5186 0,'0'-42'0,"0"84"0,0-127 0,0 64 0,-21-21 16,0 21-16,0-1 0,0 22 0,21-21 15,-21 21-15,-1 0 0,1 0 16,-21 21-16,21-21 0,0 22 0,-1 20 16,1-21-16,0 21 0,21-20 15,-21 20-15,21 0 0,0 1 0,0-1 16,0 0-16,0-21 0,0 22 16,0-1-16,21-21 0,-21 22 0,21-22 15,0 0-15,1 0 0,-1 0 16,0-21-16,0 21 0,0-21 0,0 0 15,1 0-15,20 0 0,-21 0 16,0 0-16,0-21 0,1 21 16,-1-21-16,21 0 0,-21 0 0,0-22 15,22 22-15,-22-21 0</inkml:trace>
  <inkml:trace contextRef="#ctx0" brushRef="#br0" timeOffset="48346.38">3323 4784 0,'0'0'0,"0"-21"15,0-1-15,0 1 0,-21 0 0,21 0 16,-21 21 0,21 21-16,-21 0 0,21 22 15,0-22-15,0 21 0,0 0 16,0 22-16,0-22 0,0 1 16,0 20-16,0-21 0,0 22 0,0-22 15,0 1-15,0-1 0,0 0 16,0 1-16,0-1 0,0-21 0,0 21 15,0-20-15,0-1 0,0 0 0,0 0 16,0 0 0,0-42-1,0 0 1,0 0-16,0 0 0,0-22 16,0 22-16,0 0 15,0 0-15,21-22 0,-21 22 0,21 0 16,0 0-16,0-21 0,0 20 0,1 1 15,-1 21-15,21-21 0,-21 0 16,0 21-16,1 0 0,-1 0 0,0 0 16,0 0-16,-21 21 15,0 0-15,0 0 16,0 1-16,-21-22 16,0 21-16,0-21 0,-1 0 15,1 21-15,0 0 0,0-21 16,0 0-16,-22 0 0,22 0 0,0 0 15,0 0-15,0 0 0,0 0 16,-1 0-16,22 21 16,0 22-1,0-22 1,22 0-16,-1 0 0,0 0 16,-21 0-16,21 1 0,0-1 0,0 0 15,1 0-15,-1 0 0,0 0 16,0 1-16,0-22 0,22 21 0,-22 0 15,21-21-15,0 0 0,1 0 0,-1 21 16,0-21-16,1 0 0,-1 0 16,0 0-16,1 0 0,20-21 15,-20 0-15,-1 21 0,0-21 0,1-1 16,-1 1-16,-21 0 0,21 0 16,-20-21-16,-1 20 0,0 1 0,0 0 15,-21-21-15,0 21 0,0-22 16,0 22-16,0-21 0,0 21 0,-21-1 15,21-20-15,-21 21 0,0 0 0,-1 0 16,1 21-16,0 0 0,0 0 16,0 0-16,0 0 0,-1 0 0,1 0 15,0 21-15,0 0 0,0 21 16,0-21-16,-1 1 0,22 20 0,-21 0 16,21-21-16,-21 22 0,21-22 0,0 21 15,0-21-15,0 1 16,0-1-16,0 0 0,0 0 0,21 0 15,0-21-15,1 21 0,-1-21 16,0 0-16,0 0 0,0 0 16,0 0-16,1-21 0,-1 21 0,0-21 15,0 0-15,0 0 0,-21 0 0,21-1 16,1 1-16,-22 0 0,0 0 16,0 0-16,0-22 0,0 22 0,0 0 15,0 0-15,0 0 16,0 0-16,0-1 0,0 1 0,0 42 47,0 1-47,0-1 0,0 0 15,0 0-15,0 0 0,0 0 0,0 1 16,0 20-16,21-21 0,0 0 16,0 0-16,-21 1 0,42-1 0,-20 0 15,-1 0-15,21-21 0,0 21 16,1 0-16,-1-21 0,0 0 0,1 0 15,-1 0-15,22 0 0,-22 0 0,0 0 16,1 0-16,-1 0 16,0-21-16,-21 0 0,22 0 0,-1 21 15,-21-21-15,0-22 0,1 22 0,-1 0 16,0 0-16,-21-21 0,0 20 16,0-20-16,0 21 0,0-21 0,0-1 15,-21 22-15,0 0 0,-1-21 0,22 20 16,-21 22-16,0-21 0,0 21 15,0 0-15,0 0 0,-1 21 16,1-21-16,0 22 0,0 20 0,0-21 16,0 0-16,-1 22 0,1-22 15</inkml:trace>
  <inkml:trace contextRef="#ctx0" brushRef="#br0" timeOffset="48705.6">5165 5398 0,'0'-64'31,"0"43"-31,0 0 16,0 0-16,0-1 0,0 1 31,0 42 0,0 1-31,0-1 0,0 0 0,0 0 16,0 0-16,0 0 0,0 22 16,0-22-16,0 21 0,0 1 0,0-1 15,0 21-15,0-20 0,0 20 0,0-20 16,0 20-16,0 1 0,21-1 16,-21 1-16,21-22 0,0 21 0,-21 1 15,21 21-15,0-22 0,1 1 0,-1-1 16,0 22-16,0-22 0,0 1 15,0-1-15,1 1 0,-22-1 0,21 1 16,-21-1-16,0-20 0,0-1 0,0 0 16</inkml:trace>
  <inkml:trace contextRef="#ctx0" brushRef="#br0" timeOffset="48974.45">5016 7260 0,'0'-169'31,"-21"127"-31,21-1 0,0-20 0,0 20 16,0-20-16,0-22 0,0 22 16,0-22-16,0 22 0,0-22 0,21 21 15,1-20-15,-1 20 0,0 1 0,0-1 16,0 1-16,0-1 0,1 22 16,-1-22-16,0 22 0,0 0 15,0-1-15,0 1 0,-21 21 0,22 0 16,-1 0-16,0-1 0,-21-20 0,42 42 15,-21-21-15,-42 21 32,0 0-17,0 0-15</inkml:trace>
  <inkml:trace contextRef="#ctx0" brushRef="#br0" timeOffset="49477.44">5059 5355 0,'0'0'0,"0"-21"0,0 0 15,-21 21 1,-1 0 0,1 0-16,0 0 15,0 21-15,0-21 0,0 21 16,21 0-16,-22 1 0,22-1 16,-21 0-16,21 21 0,0-21 0,0 1 15,0 20-15,0-21 0,0 0 16,0 22-16,0-22 0,21 0 0,1 0 15,-22 0-15,21-21 0,0 21 0,0-21 16,0 0-16,0 0 0,1 0 16,-1 0-16,0 0 0,21 0 0,-21 0 15,1-21-15,-1 21 0,0-21 0</inkml:trace>
  <inkml:trace contextRef="#ctx0" brushRef="#br0" timeOffset="49724.3">5567 5482 0</inkml:trace>
  <inkml:trace contextRef="#ctx0" brushRef="#br0" timeOffset="50054.17">5800 5398 0,'21'0'0,"0"0"0,-21-22 16,21 22-16,0-21 0,-21 0 0,21 21 16,-21-21-16,0 0 15,0 0-15,0-1 16,-21 22-16,0 0 16,0 0-16,0 0 0,0 0 15,-1 0-15,1 0 0,0 22 16,0-22-16,21 21 0,0 0 0,-21 0 15,21 0-15,-21 0 0,21 1 16,-22 20-16,22-21 0,0 0 0,0 22 16,0-22-16,0 0 0,0 0 0,0 0 15,0 0-15,22 1 0,-1-22 16,0 21-16,0 0 0,21-21 0,-20 0 16,-1 0-16,0 0 0,0 0 15,21 0-15,-20 0 0,-1 0 0,0 0 16,0 0-16,0-21 0,-21 0 15,21-1-15,-21 1 0,22 0 0</inkml:trace>
  <inkml:trace contextRef="#ctx0" brushRef="#br0" timeOffset="51474.36">7493 5525 0,'0'21'31,"0"0"-15,0 0 0,21-21 15,0 0-15,0 0 15,1 0 47,-1 0 47,0-21-109,0 21-1,0-21-15,0 0 16,1-1-16,-22 1 0,21 21 15,-21-21-15,21 0 0,-21 0 0,21 0 16,-21-1-16,21-20 0,-21 21 16,21 0-16,-21-22 0,0 1 0,0 21 15,0-21-15,0 20 0,0 1 0,0 0 16,0 0-16,0 42 47,0 0-47,0 0 0,0 1 15,0 20-15,-21-21 0,21 0 0,0 0 16,0 22-16,0-22 0,0 21 0,0-21 16,21 1-16,-21-1 0,22 0 15,-22 0-15,21 0 0,0 0 0,0 1 16,0-22-16,0 0 0,1 0 0,20 0 16,-21 0-16,21 0 0,-20 0 15,20 0-15,-21 0 0,0-22 0,22 22 16,-22-21-16,0 0 0,0 0 0,0 21 15,0-21-15,1 0 0,-1-1 16,-21 1-16,21 0 0,-21 0 16,0-21-16,0 20 0,0 1 0,0 0 15,0 0-15,0 0 16,-21 21 0,21 21-1,0 0-15,0 0 0,-21-21 0,21 21 16,0 1-16,0 20 0,0-21 0,0 0 15,-22 0-15,22 22 0,-21-22 16,21 0-16,0 0 0,-21-21 0,21 21 16,0 1-16,0-1 15,-21-21-15,21-21 32,0-1-17,0 1-15,0 0 0,0 0 16,0 0-16,21 0 0,0-22 0,-21 22 15,21-21-15,1 21 0,-1-22 0,21 1 16,-21 21-16,0 0 0,1-1 16,20 1-16,-21 0 0,21 0 0,-20 21 15</inkml:trace>
  <inkml:trace contextRef="#ctx0" brushRef="#br0" timeOffset="51722.21">8742 5165 0,'0'21'16,"0"0"-16,0 0 0,0 0 0,0 1 15,0 20-15,0-21 0,0 0 16,0 0-16,0 1 0,0-1 15,0 0-15,0 0 0,0 0 16,21-21-16,0 0 0,0 0 16,0 0-16,1 0 0,20 0 0,-21 0 15,0 0-15,0 0 0,22 0 0,-22-21 16,21 0-16,-21 21 0,1-21 16,-1 0-16,21-1 0,-21-20 0,22-21 15,-22 41-15,-21-20 0,21-21 16,-21 20-16,21 1 0,-21-22 15,21 22-15,-21 0 0,0-22 0,0 22 16,0 21-16,0-22 0,0 22 16,0 0-16,0 0 0,0 0 0,0 0 15</inkml:trace>
  <inkml:trace contextRef="#ctx0" brushRef="#br0" timeOffset="52284.89">9229 4995 0,'0'22'0,"-43"147"31,22-127-31,21 1 0,0 20 16,0-21-16,0 1 0,0-22 16,0 21-16,0-21 0,0 1 15,0 20-15,0-21 0,21 0 0,0-21 16,1 0-16,-1 0 0,21 0 16,-21 0-16,0 0 15,1-21-15,-1 0 0,21 0 0,-21 0 16,0-1-16,1-20 0,-1 21 0,21 0 15,-21-22-15,0 22 0,1-21 16,-22 0-16,21 20 0,-21-20 0,21 21 16,-21 0-16,0 0 0,-21 21 0,21-22 15,0 1-15,-43 21 0,43 21 32,0 1-32,-21-1 15,21 0-15,-21 0 0,0 0 0,0 0 16,21 1-16,0 20 0,0-21 15,0 0-15,0 0 0,21 1 16,-21-1-16,21 0 0,-21 0 0,42 0 16,-20-21-16,-1 0 15,0 0-15,0 0 0,0 0 0,22 0 16,-22 0-16,0 0 0,0 0 16,0-21-16,0 0 0,1 21 0,-1-21 15,-21 0-15,0-1 0,21-20 0,-21 21 16,0 0-16,0-22 0,0 1 15,-21 0-15,0-1 0,-1 22 0,1 0 16,21 0-16,-21 0 0,0 0 0,0 21 16,0 0-16,-1 0 0,1 0 0,0 0 15,0 0-15,-21 0 16,20 0-16,1 21 0,0 0 0,0 0 16,0-21-16,21 21 0,0 0 15,0 1 1</inkml:trace>
  <inkml:trace contextRef="#ctx0" brushRef="#br0" timeOffset="52359.85">9588 5017 0,'-42'-22'16</inkml:trace>
  <inkml:trace contextRef="#ctx0" brushRef="#br0" timeOffset="52561.74">9271 4890 0,'0'0'0,"-21"-22"15,42 1 1,0 21 0,0 0-16,0-21 0,1 21 0,-1 0 15,0-21-15,21 0 0,-21 21 16,22-21-16,-22 21 0,21 0 0,-21 0 16,22-22-16,-22 22 0,0 0 0,21 0 15,-20 0-15,-1 0 16,-21-21-1,-21 21 1</inkml:trace>
  <inkml:trace contextRef="#ctx0" brushRef="#br0" timeOffset="52683.67">8043 4847 0,'-42'0'0</inkml:trace>
  <inkml:trace contextRef="#ctx0" brushRef="#br0" timeOffset="53117.75">7578 4657 0,'-64'21'15,"64"0"1,-21-21-16,21 21 0,0 0 15,21-21 1,0 0-16,0 0 16,1 0-16,-22-21 15,63 21-15,-42 0 0,-21-21 16,0 0-16,0 0 16,-21 21-16,0 0 0,0 0 15,0 0-15,-1 0 16,1 0-16,0 0 0,0 0 15,21 21 1,0 0-16,0 0 16,0 0-16,21-21 0,0 22 15,0-22-15,1 21 0,-1-21 16,0 0-16,21 21 0,-21-21 0</inkml:trace>
  <inkml:trace contextRef="#ctx0" brushRef="#br0" timeOffset="53757.07">8445 5186 0,'22'0'0,"-1"0"15,0 0-15,-21-21 0,21 21 16,0-21-16,0-1 16,1 22-1,-1-21-15,0 21 16,0 0-16,-21-21 0,21 21 16</inkml:trace>
  <inkml:trace contextRef="#ctx0" brushRef="#br0" timeOffset="53836">8721 5122 0,'0'0'0,"0"22"15,-22-22-15,22 21 0,-21-21 16,21 21-16,0 0 16</inkml:trace>
  <inkml:trace contextRef="#ctx0" brushRef="#br0" timeOffset="55726.03">12192 5101 0,'0'0'0,"0"21"16,21-21 31,0 0-47,0 0 16,1-21-16,-22 0 0,21 21 0,0-21 15,-21 0-15,0 0 0,21-1 16,-21 1-16,0 0 0,0 0 15,0 0-15,0 0 0,0-1 16,0 1-16,-21 0 0,0 0 0,0 0 16,-1 21-16,1 0 0,0 0 0,-21 0 15,21 0-15,-1 0 0,-20 0 16,21 0-16,-21 21 0,20-21 0,1 21 16,0 0-16,0 0 15,0 22-15,0-22 0,-1 0 0,1 21 16,21-20-16,0 20 0,0 0 0,0-21 15,0 22-15,0-22 0,0 21 16,0-21-16,0 1 0,0-1 0,0 0 16,0 0-16,0 0 0,0 0 15,21-21-15,1 22 0,-1-22 16,0 0-16,0 0 0,0 0 16,0 0-16,1-22 0,-1 22 15,0-21-15,21 0 0,-21 0 0,1 0 16,-1 0-16,21-1 0,-21 1 0,0-21 15,1 21-15,-1 0 16,0-22-16,-21 22 0,0-21 0,21 21 16,-21-1-16,0 1 0,0 0 0,0 0 15,0 0-15,0 42 32,0 0-32,0 0 0,0 0 15,0 1-15,0-1 0,0 21 0,0-21 16,0 0-16,0 22 0,0-22 0,21 0 15,-21 0-15,0 0 0,21 1 16,1-1-16,-1 0 0,-21 0 0,21-21 16,0 0-16,0 21 0,0-21 15,1 0-15,-1 0 0,21 0 16,-21 0-16,0 0 0,1-21 0,20 0 16,-21 21-16,0-21 0,22 0 0,-22-1 15,0 1-15,0 0 0,0-21 16,-21 21-16,0-1 0,21 1 0,-21 0 15,0 0-15,22 0 0,-22 0 16,0-1-16,0 44 31,0-1-31,0 0 16,0 0-16,0 0 0,0 0 0,0 1 16,0 20-16,0-21 0,0 0 15,0 0-15,0 1 0,-22-1 16,22 0-16,-21 0 0,21 0 15,0 0-15,0-42 47,0 0-47,0 0 16,0 0-16,0 0 0,0-1 16,21 1-16,-21-21 0,22 21 0,-1-22 15,0 22-15,0 0 0,0-21 0,0 21 16,22-1-16,-22 1 15,0 0-15,21 0 0,-20 21 0,20 0 16,-21 0-16,0 0 0,0 0 16,22 21-16,-43 0 0,21 0 0,0 1 15,-21-1-15,21 21 0,-21-21 0,0 0 16,0 1-16,0 20 0,0-21 16,0 0-16,-21 0 0,21 1 0,-21-1 15,21 0-15,0 0 0,-21-21 0,21 21 16,-21-21-16,21 21 15,0-42 17,21 0-17,0 0-15,0 0 0</inkml:trace>
  <inkml:trace contextRef="#ctx0" brushRef="#br0" timeOffset="56185.25">13843 4932 0,'0'0'0,"-21"0"15,0 0 1,-1 0 0,1 21-16,0 0 0,0 22 15,21-22-15,-21 0 0,21 0 16,-21 21-16,21-20 0,-22-1 0,22 21 15,0-21-15,0 0 0,0 22 0,0-22 16,0 0-16,0 0 0,0 0 16,0 1-16,0-1 0,0 0 15,22 0-15,-1-21 0,0 0 0,0 0 16,0 0-16,0 0 0,1 0 16,20-21-16,-21 0 0,0 21 0,22-21 15,-22-1-15,0 1 0,0 0 16,0-21-16,-21 21 0,0-1 0,0-20 15,0 0-15,0 21 0,0-22 16,0 1-16,0 21 0,-21-22 0,0 22 16,0 0-16,0 0 0,-1 21 15,1 0-15,0 0 0,0 0 16,0 0-16,0 0 0,-1 0 0,22 21 16,0 0-16,-21-21 0,21 21 15,0 1-15,0-1 0,0 0 16,0 0-16,21-21 0,1 0 15,-1 0-15,0 0 0,0 0 0,0 0 16</inkml:trace>
  <inkml:trace contextRef="#ctx0" brushRef="#br0" timeOffset="56498.08">14541 4636 0,'0'-22'0,"0"44"0,0-65 0,0 22 0,0 0 16,0 42 15,0 0-31,-21 0 0,21 22 16,0-1-16,0 0 0,-21 1 16,21-1-16,-21 22 0,0-22 15,21 0-15,-21 22 0,21-22 0,-22 0 16,22 1-16,-21-1 0,0 0 15,21-20-15,0 20 0,0-21 0,0 0 16,0 0-16,-21 1 0,21-1 16,21-21-1,0 0-15,0-21 16,1-1-16,-1 1 0,0-21 16</inkml:trace>
  <inkml:trace contextRef="#ctx0" brushRef="#br0" timeOffset="56989.86">14817 4657 0,'0'-21'16,"0"42"-16,0-64 0,0 22 0,0 0 0,0 42 31,0 0-15,0 22-16,0-22 0,-22 21 15,22 1-15,0-1 0,0 0 16,0 1-16,-21-1 0,21 0 0,0 1 15,-21-1-15,21 0 0,0 1 0,0-22 16,-21 21-16,21-21 0,0 0 16,0 1-16,-21-1 0,21 0 0,0 0 15,0-42 32,0 0-47,0 0 0,0-1 16,0 1-16,21-21 0,-21 21 15,21-22-15,0 22 0,-21-21 0,21 0 16,1 20-16,-1-20 0,0 21 0,21-21 16,-21 20-16,1 1 0,-1 21 15,0 0-15,0 0 0,0 0 0,0 0 16,1 0-16,-1 21 0,-21 1 16,0-1-16,21 0 0,-21 21 15,0-21-15,0 22 0,0-22 0,0 21 16,0-21-16,0 1 0,0-1 15,0 0-15,0 0 0,-21 0 0,21 0 16,-21 1-16,21-1 0,-22-21 16,22-21 15,-21-1-31</inkml:trace>
  <inkml:trace contextRef="#ctx0" brushRef="#br0" timeOffset="57229.72">14118 4890 0,'-21'0'16,"42"0"-16,-21 0 31,21 0-31,22 0 0,-22-22 16,0 22-16,21 0 0,1 0 0,-22-21 15,21 21-15,-21 0 0,22 0 16,-22 0-16,21 0 0,-21-21 0,0 21 16,1 0-16,-1 0 0,0 0 0,-21-21 15,21 21 1</inkml:trace>
  <inkml:trace contextRef="#ctx0" brushRef="#br0" timeOffset="57694.01">15219 5038 0,'0'0'0,"21"0"15,0 0-15,0 0 16,0 0-16,1-21 0,-1-1 0,0 22 16,0-21-16,0 0 0,0 21 15,1-21-15,-1 0 0,0 0 0,0 21 16,-21-22-16,0 1 0,0 0 0,0 0 16,0 0-1,-21 21 1,0 0-16,0 0 0,-1 0 15,1 21-15,0 0 0,0 0 16,21 0-16,-21 1 0,0 20 0,-1-21 16,22 21-16,-21 1 0,21-22 15,0 21-15,0-21 0,0 22 0,0-22 16,0 0-16,0 0 0,0 0 0,21 1 16,1-1-16,-1-21 0,0 21 15,0-21-15,0 0 0,0 0 0,1 0 16,-1 0-16,0 0 0,0 0 0,21 0 15,-20 0-15,-1-21 0,0 0 16,0 21-16,0-22 0</inkml:trace>
  <inkml:trace contextRef="#ctx0" brushRef="#br0" timeOffset="58053.79">15833 4847 0,'0'0'16,"0"-21"-16,0 0 15,0 0 1,21 21-16,0 0 0,0 0 0,0 0 16,0 0-16,1 21 15,-1 0-15,0 0 0,0 0 0,0 22 16,0-22-16,1 21 0,-22-21 16,0 22-16,0-1 0,0-21 15,0 22-15,0-22 0,0 0 0,0 21 16,-22-21-16,1 1 0,0-1 15,21 0-15,-21-21 0,21 21 0,-21-21 16,21-21 15,0 0-31,0 0 16,21-1-16,0 1 0,0-21 0,-21 21 16,21-22-16,1 22 0,-1-21 0,-21 0 15,21 20-15,0-20 0,-21 21 16,21-21-16,0-1 0,1 22 15,20-21-15,-21 21 0,0-1 0</inkml:trace>
  <inkml:trace contextRef="#ctx0" brushRef="#br0" timeOffset="62238.27">17865 4974 0,'21'0'16,"-21"-21"78,0 0-79,0 0-15,0 0 16,0-1-16,0 1 15,0 0-15,0 0 16,0 0-16,0 0 16,0-1-1,0 1-15,-21 21 16,21 21 15,0 22-15,0-22-16,0 21 0,0 1 15,0 20-15,0-21 0,0 22 0,21-1 16,-21 1-16,0-1 0,21 1 16,-21 21-16,0-22 0,0 22 0,0-22 15,0 22-15,0-22 0,0 22 0,0-21 16,-21-1-16,0 1 0,-1-22 16,22 21-16,0-20 0,0-1 0,-21 0 15,21 1-15,0-22 0,-21 0 0,21 0 16,0 0-16,0-42 31,0 0-31,0 0 16,0 0-16,0 0 15,0-1-15,0-20 0,0 21 0,0-21 16,0-1-16,0 1 0</inkml:trace>
  <inkml:trace contextRef="#ctx0" brushRef="#br0" timeOffset="62658.03">17738 5186 0,'0'0'0,"0"-21"0,-22 0 16,22-1-16,-21 1 0,21 0 16,-21 0-16,21 0 0,0 0 15,0-1-15,0 1 0,0-21 16,0 21-16,0 0 0,0-1 0,0 1 15,21 0-15,-21 0 0,21 0 16,1 0-16,-1-1 0,21 1 0,-21 21 16,0-21-16,22 21 0,-1 0 0,-21-21 15,22 21-15,-1 0 0,0 0 16,1 0-16,-1 21 0,0-21 0,1 21 16,-22 22-16,21-22 0,-42 21 15,0 0-15,0 1 0,0-1 16,0 0-16,-42 1 0,21-1 0,-1 0 15,-20 1-15,0-22 0,-1 21 16,22-21-16,-21 1 0,21-1 0,-22 0 16,22 0-16,0-21 0,0 0 15,21-21 17,21 21-17,0-21-15,0 0 0,1-1 0,-1 22 16,0-21-16</inkml:trace>
  <inkml:trace contextRef="#ctx0" brushRef="#br0" timeOffset="63209.65">19029 4974 0,'21'-21'0,"-42"42"0,42-63 0,-21 21 16,0 0-16,0-1 15,0 1-15,0 0 16,-21 0-16,21 0 0,-21 0 16,-1-1-16,1 22 0,21-21 0,-21 0 15,0 21-15,0 0 0,21-21 16,-21 21-16,-1 0 0,1 0 16,0 21-16,0-21 0,0 21 0,0 22 15,-1-22-15,1 21 0,0 0 16,21 1-16,-21-1 0,21 0 0,-21 1 15,21-1-15,0 0 0,0-20 0,0 20 16,0-21-16,0 0 0,0 22 16,0-22-16,21 0 0,0-21 15,0 0-15,0 0 0,1 0 16,-1 0-16,0 0 0,0-21 16,0 21-16,0-21 0,1-1 0,-1-20 15,0 21-15,21 0 0,-21-22 16,1 1-16,-1 0 0,0-1 0,0 1 15,0 0-15,-21 21 0,0-22 0,0 1 16,0 21-16,0 0 16,0-1-16,0 44 31,0-1-31,0 0 0,0 0 0,0 21 16,0-20-16,0 20 0,0-21 0,0 21 15,0-20-15,0 20 0,0-21 16,0 0-16,0 0 0,0 1 0,21-1 15,1 0-15,-1 0 16,0-21-16,0 0 0,0 0 16,0 0-16,1 0 0,-1 0 0</inkml:trace>
  <inkml:trace contextRef="#ctx0" brushRef="#br0" timeOffset="63509.48">19854 4636 0,'0'0'0,"-21"-43"32,0 43-32,0 0 0,0 0 15,-1 0-15,1 21 0,0 1 0,0-1 16,0 0-16,21 0 0,-21 21 16,21 1-16,-22-1 0,22 0 15,0 1-15,0-1 0,0 0 0,0 1 16,0-1-16,0-21 0,0 0 15,0 22-15,0-22 0,22 0 0,-1-21 16,0 21-16,0-21 0,0 21 0,0-21 16,22 0-16,-22 0 0,21 0 15,-21-21-15,22 0 0,-22 21 0,0-21 16,21 0-16,-20 0 0,-1-22 16,0 22-16,0-21 0,0-1 0</inkml:trace>
  <inkml:trace contextRef="#ctx0" brushRef="#br0" timeOffset="65127.06">20214 4509 0,'0'-43'16,"0"86"-16,0-128 0,0 64 0,0 0 0,0-1 16,0 1-16,-21 21 15,21 21 1,0 1-16,-21 20 16,21-21-16,0 21 0,0-20 0,0 20 15,0 0-15,0 1 0,0-1 0,0 21 16,0-20-16,0-1 0,0 22 15,0-22-15,0 0 0,0 1 0,0-1 16,0-21-16,0 21 0,0-20 16,0-1-16,-21-21 0,21 21 15,0 0-15,0-42 32,0 0-32,0 0 0,0-1 15,0 1-15,0-21 0,21 21 0,0-22 16,-21 22-16,21-21 0,0 0 15,0 20-15,1-20 0,-1 21 0,0 0 16,0 0-16,0 21 0,0-22 16,1 22-16,-1 0 0,0 0 0,0 0 15,0 0-15,0 0 0,-21 22 16,0-1 0,0 0-16,0 0 0,-21-21 15,0 21-15,0-21 0,0 21 0,-22 1 16,22-22-16,-21 0 0,21 0 15,-22 0-15,22 0 0,0 0 0,0 0 16,0 0-16,0 0 0,-1 0 16,22 21-1,0 0 1,0 0-16,22 0 0,-1 0 16,-21 1-16,21-1 0,0 0 0,0 21 15,0-21-15,1 1 0,-1-1 0,0 0 16,42 21-1,-20-42-15,-1 21 0,0 1 0,1-22 16,-1 0-16,22 0 0,-22 0 0,21 0 16,-20 0-16,20 0 0,-20 0 15,20 0-15,-21-22 0,1 1 0,20 0 16,-20 0-16,20 0 0,-21 0 16,1-1-16,-1-20 0,0 21 0,-20-21 15,-1-1-15,0 1 0,0 21 0,-21-22 16,0 1-16,0 21 0,0 0 15,0 0-15,-21-1 0,0 1 0,-22 21 16,22 0-16,-21 0 0,21 0 0,-22 0 16,1 0-16,21 0 15,-21 0-15,-1 21 0,22 22 0,-21-22 16,21 0-16,-22 21 0,22 1 0,0-1 16,21 0-16,0-20 0,-21 20 15,21 0-15,0-21 0,0 1 0,0 20 16,0-21-16,21 0 0,0 0 0,0-21 15,0 22-15,1-22 0,-1 0 16,0 0-16,21 0 0,-21 0 0,1 0 16,20-22-16,-21 22 0,0-21 0,22 0 15,-22 0-15,0 0 16,0 0-16,0-22 0,0 22 0,-21-21 0,0 21 16,22-22-16,-22 1 0,0 21 15,0-22-15,0 22 0,0 0 16,0 0-16,0 0 0,-22 21 15,22 21 1,0 0-16,-21 0 16,21 22-16,0-22 0,0 21 0,0-21 15,0 22-15,0-22 0,0 0 16,21 21-16,1-21 0,-1 1 0,0-1 16,0 0-16,0 0 0,0-21 15,1 21-15,20-21 0,-21 21 16,21-21-16,-20 0 0,20 0 0,0 0 0,1 0 15,-22 0-15,21-21 0,0 0 16,1 21-16,-22-21 0,21 0 16,-21 0-16,1-1 0,-1-20 0,0 21 15,-21-21-15,21-1 0,-21 22 0,0-21 16,0-1-16,0 22 0,0-21 16,-21 21-16,0 0 0,0-1 0,-1 1 15,1 21-15,0 0 0,0 0 16,0 0-16,-22 0 0,22 0 0,0 21 15,-21-21-15,21 43 0,-1-22 16,1 0-16,0 21 0,0-20 16,0-1-16,21 21 0,-21-21 0,21 22 15,0-22-15,0 21 0,0-21 16,21-21-16,0 21 0,0-21 16,21 0-16,-20 0 0,-1 0 0,0 0 15,0 0-15,21 0 0,-20 0 0,-1 0 16,0 0-16,0-21 0,0 21 15,0-21-15,-21 0 0,22 0 16,-1 21-16,-21-21 16,0 42-1,0 0 1,0 0-16,0 0 0,-21 22 16,21-22-16,-22 21 0,22-21 0,0 22 15,0-1-15,0 0 0,0 1 16,0 20-16,0-21 0,0 22 15,0-1-15,22-20 0,-1 20 0,-21 1 16,0-22-16,21 22 0,0-22 0,-21 21 16,0-20-16,0-1 0,0 0 0,0 1 15,0-1-15,0 0 0,0 1 16,-21-22-16,0 0 0,0 0 0,-1 0 16,1 1-16,-21-22 0,21 0 0,0 0 15,-22 0-15,22 0 0,-21-22 16,21 1-16,-22 0 0,22-21 0,0 21 15,0-1-15,21-20 0,0 0 16,0 21-16,0-22 0,0 1 0,0 0 16,42-1-16,-21 1 0,0 0 15,1-1-15,-1 1 0,21 0 0,0-43 16,1 43-16,-22-22 0,0 22 16,21-1-16</inkml:trace>
  <inkml:trace contextRef="#ctx0" brushRef="#br0" timeOffset="65497.85">22585 4953 0,'21'0'16,"0"0"-1,0-21-15,0 21 0,1-21 16,-1 0-16,0-1 0,0 1 0,0 21 16,0-21-16,1 0 0,-1 0 0,0 0 15,-21-1-15,0 1 0,0 0 16,0 0-16,0 0 0,-21 21 16,0 0-1,-1 0-15,-20 21 0,21 0 16,0 0-16,21 22 0,-21-22 0,21 21 15,-22-21-15,22 22 0,0-22 16,0 21-16,0-21 0,0 0 0,22 1 16,-1-1-16,0 0 0,0-21 0,0 21 15,0-21-15,1 0 0,20 0 16,-21 0-16,0 0 0,0-21 0,1 21 16</inkml:trace>
  <inkml:trace contextRef="#ctx0" brushRef="#br0" timeOffset="66185.46">24426 4593 0,'0'0'0,"0"-21"15,0 0 1,-21 21 0,0 21-1,0 0-15,0 0 0,-1 1 0,22-1 16,0 21-16,-21 0 0,21 1 0,0-1 15,0 0-15,0 1 0,0-1 16,0 0-16,0-20 0,0 20 0,0-21 16,0 21-16,21-20 0,1-1 0,-1 0 15,0-21-15,0 0 16,0 0-16,22 0 0,-22 0 0,0 0 16,0-21-16,0 0 0,22-1 0,-22 1 15,0 0-15,0 0 16,0 0-16,0-22 0,-21 22 0,0-21 15,0 21-15,0-22 0,0 1 16,0 21-16,0-21 0,-21 20 0,-21 1 16,21 0-16,0 0 0,-1 0 0,1 21 15,-21 0-15,21 0 0,0 0 16,-1 0-16,1 0 0,0 0 0,21 21 16,-21-21-16,21 21 0,0 0 15,0 0-15,0 1 16,0-1-16,21 0 0,0 0 0,0-21 15,1 21-15,-1 0 0,0-21 16</inkml:trace>
  <inkml:trace contextRef="#ctx0" brushRef="#br0" timeOffset="66574.25">24850 4868 0,'0'-105'15,"0"83"1,21 1-16,0 21 0,-21-21 16,21 21-16,0-21 0,0 21 0,1 0 15,-1 0-15,0 0 0,0 0 16,0 21-16,0 0 0,1 0 16,-1 1-16,-21-1 0,0 0 0,21 0 15,-21 21-15,0-20 0,0-1 16,0 0-16,0 0 0,0 21 0,0-20 15,-21-1-15,0 0 0,-1-21 16,1 0 0,0 0-1,21-21-15,0 0 0,0-1 16,0 1-16,0 0 16,0 0-16,0 0 0,0 0 0,0-22 15,21 22-15,-21 0 0,21 0 16,1-22-16,-22 22 0,21 0 15,0 0-15,0 0 0,-21 0 16,21 21-16,-21-22 0</inkml:trace>
  <inkml:trace contextRef="#ctx0" brushRef="#br0" timeOffset="67097.94">24955 4382 0,'0'0'0,"-42"0"0,0 0 16,-1 0-16,1 0 0,0 0 15,-1 0-15,-20 0 0,21 0 0,-22 0 16,22 0-16,-22 21 0,22 0 16,-22 0-16,22 0 0,0 0 0,-1 22 15,22-22-15,-21 21 0,21 1 16,0-1-16,-1 21 0,1-20 0,0 20 15,21 1-15,-21-22 0,21 22 0,0-22 16,0 21-16,0-20 0,0-1 16,0 0-16,21 1 0,0-1 0,0 0 15,1-20-15,20 20 0,43 0 16,-43-42-16,0 21 16,22-21-16,-1 0 0,-20 0 0,20 0 15,1 0-15,-1-21 0,1 21 0,-1-21 16,1 0-16,-1 0 0,1-22 0,-22 22 15,21-21-15,-20 21 0,-1-22 16,0 1-16,1 0 0,-22-1 0,0-20 16,0 21-16,-21-22 0,0 22 15,0-22-15,0 22 0,0-22 0,0 22 16,-21 0-16,0-22 0,0 22 0,-22 0 16,22 20-16,-21-20 0,21 21 15,-22-21-15,22 20 0,-21 1 16,21 21-16,-22-21 0,22 21 0,0 0 0,0 0 15,0 0-15,0 0 16,21 21-16,0 0 16,0 1-16,0-1 0,21 0 15,0-21-15</inkml:trace>
  <inkml:trace contextRef="#ctx0" brushRef="#br0" timeOffset="69249.19">27728 4974 0,'0'0'16,"-21"0"-16,21 21 0,21-21 47,0-21-47,1 21 0,-1-21 0,0 0 16,21 0-16,-21 0 0,1-1 15,-1 1-15,21-21 0,-21 21 0,0-22 16,22 22-16,-22-21 0,0 21 15,-21-22-15,21 22 0,-21-21 16,21 21-16,-21-22 0,0 22 0,0-21 16,0 21-16,0 0 0,0-1 15,0 1-15,-21 0 16,0 21-16,21 21 16,-21 0-16,0 1 0,21 20 15,-21-21-15,21 21 0,-22 22 0,22-22 16,0 22-16,0-22 0,-21 22 15,21 20-15,-21-20 0,0-1 0,21 22 16,-21-22-16,21 1 0,-21 21 0,-1-1 16,22-20-16,0 20 15,-21 1-15,0 0 0,0-1 0,0-20 16,21 21-16,-21-1 0,-1-20 0,1 20 16,21-20-16,0-1 0,-21 1 0,0-1 15,21-20-15,0 20 0,0-20 16,0-1-16,0-21 0,0 21 0,0-20 15,21-22-15,0 0 0,0 0 0,1 0 16,-1 0-16,21-22 0,-21 1 16,22-21-16,-1 21 0,0-22 0,1 1 15,-1-21-15,-21-1 0,21 22 0,1-22 16,-22-20-16,0 20 0,0 1 16,-21-22-16,0 21 0,0-20 15,0 41-15,0-20 0,-21-1 0,0 1 16,0-1-16,0 22 0,-22 0 0,22-1 15,-21 22-15,21 0 0,-22 0 16,22 0-16,0 21 0,0 0 0,0 0 16,-1 0-16,1 0 0,42 0 31,1 0-15,-1 0-16,21 0 0,-21 0 15,0-21-15,22-1 0,-22 22 16,21-21-16,-21 0 0,22 0 15,-1 0-15,-21 0 0,22-1 0,-22-20 16,85 0-16,-85 21 16,0-1-16,0-20 0,0 21 0,-21 0 15,21 0-15,-21-1 16,0 1-16,0 42 31,0 1-31,0-1 0,0 0 16,0 0-16,0 0 0,0 0 0,0 22 15,0-22-15,0 0 0,0 0 16,22 0-16,-22 1 0,21-1 0,0 0 16,0-21-1,0 21-15,0-21 16,1 0-16,-1 0 0,0 0 0,0 0 16,0 0-16,0-21 0,22 0 0,-22 21 15,0-21-15,21-1 0,-20-20 16,-1 21-16,21 0 0,-21-22 0,0 22 15,1 0-15,-1 0 0,0 0 16,0 0-16,-21-1 0,21 22 16,-21 22 15,0-1-31,0 0 16,-21 0-16,0 0 0,0 22 15,21-22-15,0 0 0,0 0 0,0 0 16,0 0-16,0 1 0,0-1 0,0 0 15,0 0-15,21-21 16,0 0-16,0 0 16,0 0-16,1 0 0,-1 0 0,0 0 15,-21-21-15,21 21 0,0-21 16,0 0-16,1-1 0,-22 1 16,0 0-16,0 0 0,0 0 15,0 0-15,0-1 0,-22 1 0,1 0 16,0 21-16,0-21 0,0 0 15,0 21-15,-1 0 16,1 0-16,42-21 31,1 21-15,-1-22-16,0 22 0,0 0 0,0-21 16,22 21-16,-22-21 0,0 21 15,0 0-15,0 0 0,0 0 0,22 0 16,-22 0-16,0 0 0,0 0 15,0 0-15,1 21 0,-22 0 16,0 22-16,21-22 0,-21 0 0,0 0 16,0 22-16,0-22 15,0 0-15,0 0 0,0 0 0,0 22 16,-21-22-16,21 0 16,0 0-16,-22 0 0,22 0 15,-21-21 16,21-21-31,0 0 16,0 0-16,0 0 0,0 0 16,0-1-16,0-20 0,21 21 15,-21 0-15,0-22 0,22 22 0,-1-21 16,-21 21-16,21 0 0,0-1 16,0 1-16,-21 0 0,21 0 15,1 21-15,-1 0 16,-21 21-16,21 0 0,-21 0 15,21 22-15,-21-22 0,0 0 0,0 21 16,0-20-16,0 20 0,21-21 16,-21 0-16,0 0 0,0 1 0,0-1 15,0 0-15,0 0 0,0 0 0,-21 0 16,21-42 31,0 0-47,0 0 0,0 0 0,0 0 15,21-1-15,-21 1 0,21-21 16,1 0-16,-1 20 0,21-20 16,-21 0-16,0-1 0,22 22 0,-1 0 15,-21 0-15,22 0 0,-22 21 16,21 0-16,-21 0 0,0 0 0,1 21 16,-1 0-16,-21 0 0,0 22 0,21-22 15,-21 21-15,0-21 0,0 22 16,0-22-16,0 21 0,0-21 0,0 0 15,0 1-15,0-1 0,-21 0 16,21 0-16,-21 0 0,21 0 16,0-42 15,21 21-15,0-21-16</inkml:trace>
  <inkml:trace contextRef="#ctx0" brushRef="#br0" timeOffset="71239.7">30543 5080 0,'0'0'0,"0"21"0,-21-21 0,21 43 31,0-65 0,0 1-31,0 0 16,0 0-16,21 0 0,1 0 0,-22-1 15,21-20-15,0 0 0,0 21 16,0-22-16,0 1 0,1 0 0,20-1 16,-21 1-16,0 21 0,22 0 0,-22-1 15,0 1-15,0 21 0,0 0 16,0 0-16,1 21 15,-22 1-15,21-1 16,-21 0-16,0 0 0,0 21 0,0-20 16,0-1-16,0 0 0,0 0 15,0 0-15,21-21 16,-21-21 15,0 0-31,0 0 0,0 0 16,0-1-16,0 1 15,0 0-15,-21 0 0,0 0 0,-1 0 16,22-1-16,-21 1 16,0 0-16,0 21 0,0 0 15,0 0-15,-1 0 16,1 0-16,21 21 0,-21 0 0,0 1 16,21 20-16,0-21 0,-21 21 0,0-20 15,21 20-15,-22 0 0,22 1 16,0-1-16,0 0 0,0 1 0,0-22 15,0 21-15,0-21 0,22 22 16,-1-22-16,0 0 0,0 0 0,21 0 16,-20-21-16,20 0 0,-21 21 15,0-21-15,22 0 0,-1 0 0,-21 0 16,21-21-16,1 0 0,-22 21 16,21-21-16,-21-21 0,1 20 15,20 1-15,-21-21 0,0 0 0,0-22 16,1 22-16,-22-22 0,21 22 15,0-22-15,0 1 0,0 21 0,-21-22 16,21 22-16,1-1 0,-22 1 16,0 0-16,0-1 0,0 22 0,21 0 15,-21 42 1,0 0-16,0 1 16,-21-1-16,21 21 0,0 0 15,0 1-15,0-1 0,-22 0 0,22 1 16,0-1-16,0 0 15,0 22-15,0-22 0,0 1 0,0 20 16,22-21-16,-1-20 0,-21 20 0,21 0 16,0-21-16,0 1 0,0-1 15,1 0-15,-1-21 0,0 0 0,0 0 16,0 0-16,0 0 0,22 0 16,-22 0-16,0 0 0,0-21 0,22 0 15,-22-1-15,0 1 0,0-21 16,0 21-16,0-22 0,-21 1 0,0 0 15,22-1-15,-22 1 0,0 0 16,0 21-16,0-22 0,0 22 0,-22 0 16,1 0-16,0 0 15,0 21-15,0 0 0,0 0 0,-22 0 16,22 21-16,0 0 0,-21 0 16,20 21-16,1 1 0,0-22 0,0 21 15,21 1-15,-21-1 0,21-21 16,0 21-16,-21 1 0,21-22 0,0 0 15,0 21-15,0-20 0,0-1 0,21-21 16,0 21-16,0-21 16,0 0-16,0 0 0,1 0 15,-1 0-15,0 0 16,0-21-16,0 0 0,-21-1 0,21 1 16,1-21-16,-1 21 15,-21-22-15,21 22 0,-21-21 0,21 21 16,-21-22-16,21 22 0,-21 0 15,-21 63 17,0-20-32,21-1 0,-21 0 15,21 21-15,0-21 0,0 22 16,0-22-16,0 0 0,0 0 0,0 0 16,0 1-16,21-1 0,0 0 0,0 0 15,0-21-15,1 0 0,-1 21 16,0-21-16,0 0 0,0 0 0,0 0 15,22 0-15,-22 0 16,21 0-16,-21-21 0,1 0 0,20 21 16,-21-21-16,0 0 0,0-1 15,1-20-15,-1 21 0,0-21 0,-21 20 16,21-20-16,-21 21 0,0 0 16,0 0-16,0-1 0,0 44 31,-21-1-31,21 0 0,0 0 15,0 21-15,0-20 0,-21-1 16,21 0-16,0 0 0,0 21 0,0-20 16,0-1-16,0 0 15,0 0-15,-21-21 32,-1 0-32,1 0 31,21-21-31,-21 21 0,21-21 0,-21 0 15,21-1-15,0 1 16,0 42 15,0 1-15,0-1-16,0 0 16,0 0-1,21-21-15,0 0 0,0 0 16,1 0-16,-1 0 15,0 0-15,0 0 0,0 0 0,22 0 16,-22 0-16,0 0 0,0-21 16,0 21-16,0-21 0,22 0 0,-22 21 15,0-22-15,0 1 0,0-21 16,1 21-16,-22 0 0,0-22 16,21 22-16,-21-21 0,21 21 0,-21-1 15,0-20-15,0 21 16,0 0-16,-21 21 15,0 21 1,21 0-16,0 0 0,0 22 16,0-22-16,0 0 0,0 0 15,0 21-15,0-20 0,0-1 0,0 0 16,0 0-16,0 0 0,0 0 16,0 1-16,0-1 0,0 0 15,0 0-15,0 0 16,-22-21-1,1 0-15,0 0 16,0 0 0,0-21-1,0 21-15,21-21 0,-22 0 16,1 21-16</inkml:trace>
  <inkml:trace contextRef="#ctx0" brushRef="#br0" timeOffset="72662.16">2625 6858 0,'0'-21'16,"0"0"0,0 0-1,0-1-15,0 1 16,0 0-1,0 0 1,0 42 15,0 0-15,0 22-16,0-22 0,21 0 16,-21 21-16,0 1 0,0-1 0,0 0 15,0 1-15,0-1 0,0 0 16,0 22-16,0-22 0,0 22 0,0-22 15,0 0-15,0 1 0,0-1 16,0 0-16,0 1 0,0-22 16,0 21-16,0-21 0,0 0 0,0 1 15,0-1-15,0 0 16,21-21 0,0-21 15,-21 0-31,0-1 0</inkml:trace>
  <inkml:trace contextRef="#ctx0" brushRef="#br0" timeOffset="73129.89">3027 7091 0,'0'0'0,"0"-21"0,0 42 62,0 0-62,0 0 0,-21 0 16,21 22-16,0-1 0,-22-21 0,22 22 15,0-1-15,0-21 0,0 21 16,0-20-16,0 20 0,0-21 0,0 0 16,22 0-16,-1 1 15,-21-1-15,21-21 0,0 0 0,0 21 16,0-21-16,1 0 0,-1 0 0,0 0 15,0-21-15,0 21 0,0-21 16,1-1-16,-1 1 0,0 0 0,0 0 16,0 0-16,-21 0 0,0-22 15,0 22-15,0-21 0,0 21 0,0-1 16,-21-20-16,21 21 0,-21-21 0,0 20 16,0 1-16,-22 0 0,22 21 15,0-21-15,0 21 0,0 0 0,-1 0 16,1 0-16,0 0 15,0 0-15,0 0 16,0 0-16,21 21 16,-22-21 15</inkml:trace>
  <inkml:trace contextRef="#ctx0" brushRef="#br0" timeOffset="73417.17">2498 7006 0,'0'0'0,"21"0"31,0 0-31,0 0 0,21-21 16,1 21-16,-1-21 0,0 21 15,1-21-15,-1 21 0,0-21 0,1-1 16,-1 22-16,0-21 0,-20 21 16,20 0-16,0-21 0,-21 21 0,1 0 15,20 0-15,-21 0 0,-21-21 16,21 21-16,0 0 0,1 0 16</inkml:trace>
  <inkml:trace contextRef="#ctx0" brushRef="#br0" timeOffset="75253.81">6011 7218 0,'0'0'0,"21"0"0,-21-21 15,0 0-15,22-1 16,-1 1-16,-21 0 0,0 0 16,0 0-16,21 0 0,-21-1 15,0 1-15,0 0 0,0 0 16,0 0-16,0 0 0,-21-1 15,21 1-15,-21 0 0,-1 0 0,1 0 16,0 0-16,0-1 0,-21 1 0,20 21 16,-20-21-16,21 21 0,-21 0 15,20 0-15,-20 0 0,21 0 0,-21 0 16,20 21-16,-20 0 0,0 1 16,21-1-16,-1 21 0,-20-21 0,21 22 15,0-22-15,21 21 0,0 0 16,0 1-16,0-1 0,0 22 0,0-22 15,0 0-15,21-21 0,0 22 16,-21-1-16,21-21 0,0 0 0,1 1 16,20-1-16,-21 0 0,0-21 15,0 0-15,1 0 0,-1 0 0,21 0 16,-21 0-16,0-21 0,22 0 0,-22-1 16,0 1-16,0 0 0,22 0 15,-22-21-15,0 20 0,0-20 0,0 21 16,0-21-16,1 20 0,-1-20 0,-21 21 15,0 0-15,21-22 0,-21 22 16,0 0-16,0 0 0,0 0 0,0 0 16,0-1-16,0 44 31,0-1-31,0 0 16,0 0-16,0 0 0,0 22 15,0-22-15,0 0 0,0 21 0,21-21 16,-21 22-16,21-22 0,-21 21 0,21-21 15,-21 1-15,22 20 0,-1-42 16,0 21-16,0 0 0,0-21 0,0 0 16,1 0-16,-1 0 0,21 0 0,-21 0 15,22 0-15,-22 0 0,0-21 16,21 0-16,-21 21 0,1-21 16,20 0-16,-21-1 0,0-20 0,0 21 0,-21 0 15,22-22-15,-22 22 16,21 0-16,-21-21 0,0 21 0,0-1 15,0 1-15,0-21 0,0 21 16,0 0-16,-21 21 16,-1 0-1,22 21-15,0 0 0,0 0 0,0 0 16,0 0-16,0 22 0,0-22 16,0 0-16,-21 21 0,21 1 0,0-22 15,0 21-15,0-21 0,0 1 16,0 20-16,0-21 0,0 0 0,-21 0 15,21 1 1,0-44 15,0 1-31,0 0 0,0 0 16,21 0-16,0 0 0,-21-1 0,22-20 16,-22 21-16,21-21 0,0 20 15,-21-20-15,21 21 0,0-21 0,0 20 16,1 1-16,-1 0 0,0 0 0,21 21 15,-21-21-15,1 21 0,-1 0 16,0 0-16,0 0 0,0 21 0,0-21 16,1 21-16,-22 0 0,21 0 15,-21 1-15,21-1 0,-21 21 16,0-21-16,0 0 0,21 1 0,-21 20 16,0-21-16,21 0 0,-21 0 0,0 1 15,0-1-15,21 0 0,1-21 16,-1 21-16,0 0 0,0-21 15,0 0-15,0 0 0,1 0 16,-1 0-16,0-21 0,0 0 16,0 0-16,0 0 0,1-1 0,-1 1 15,0 0-15,-21-21 0,21 21 16,0-22-16,-21 22 0,21 0 0,-21-21 16,0 20-16,0 1 0,0 0 15,0 0-15,0 0 0,0 0 0,0 42 31,0 0-15,0 0-16,0 0 0,0 0 0,0 1 16,0 20-16,0-21 0,0 21 15,0-20-15,0 20 0,0-21 0,0 0 16,0 22-16,0-22 0,22 0 0,-1 0 16,0-21-16,-21 21 0,21-21 15,0 0-15,0 0 0,1 0 0,-1 0 16,0 0-16,21 0 0,-21 0 0,1-21 15,-1 0-15,0 0 16,0 0-16,0-1 0,0 1 0,-21 0 16,22-21-16,-22 21 0,21-22 0,-21 22 15,0-21-15,0-1 0,0 22 16,0-21-16,0 0 0,0-1 0,-21 22 16,-1 0-16,1 0 0,21 0 0,-21-1 15,0 22-15,0 0 0,0 0 16,-22 0-16,22 0 0,0 22 0,0-22 15,0 21-15,-1 0 0,1 0 16,0 0-16,21 0 0,0 1 0,0-1 16,0 0-16,0 0 0,0 0 15,0 0-15,21-21 16,0 0-16,1 0 16,-1 0-16,0 0 0</inkml:trace>
  <inkml:trace contextRef="#ctx0" brushRef="#br0" timeOffset="75569.63">8403 6477 0,'0'-21'16,"0"42"-16,0-63 0,0 21 0,0 42 15,0 0 1,0 0-16,0 21 0,0-20 15,0 20-15,0 0 0,0-21 0,0 22 16,0-1-16,0 0 0,0 1 0,0-1 16,0 0-16,0 1 0,0-22 15,0 21-15,0 1 0,0-1 0,0 0 16,0 22-16,0-22 0,0-21 16,0 22-16,0-22 0,0 0 15,0 0-15,0 0 0,0-42 31,0 0-15,0 0-16</inkml:trace>
  <inkml:trace contextRef="#ctx0" brushRef="#br0" timeOffset="76237.24">8170 7049 0,'0'0'0,"0"-22"31,21 22-31,1 0 15,-1 0-15,0 0 0,0 0 0,0-21 16,0 21-16,22-21 0,-22 21 16,21-21-16,1 21 0,-22-21 15,21 0-15,0 21 0,-20-22 0,20 1 16,-21 0-16,21 0 0,-20 0 0,-1 0 16,0-1-16,0 1 0,-21 0 15,0 0-15,0 0 0,0-22 0,0 22 16,0 0-16,0 0 0,0 0 0,0 0 15,-21 21 17,21 21-32,0 0 0,-21 0 15,21 0-15,0 0 0,0 22 16,0-22-16,0 21 0,0 1 16,0-22-16,0 21 0,0 0 0,0-20 15,0 20-15,0 0 0,0-21 16,0 22-16,0-1 0,0-21 0,0 22 15,0-22-15,0 21 0,0-21 0,0 0 16,0 1-16,0-1 0,0 0 16,-21 0-16,21 0 15,0-42 1,0 0 0,21 0-16,-21 0 0,21-22 0,0 22 15,0-21-15,0-1 0,1 22 0,20-21 16,-21 0-16,0-1 0,22 22 15,-22-21-15,21 21 0,-21-1 16,0 1-16,1 0 0,-1 21 0,0 0 16,0 0-16,0 0 0,-21 21 15,21 0-15,-21 1 0,22-1 16,-22 0-16,0 21 0,0-21 0,0 1 16,0 20-16,0-21 0,0 21 0,0-20 15,0 20-15,0-21 0,-22 0 16,22 0-16,0 1 0,0-1 0,-21 0 15,21 0-15,0 0 16,21-21 15,1-21-31,-22 0 0,21 0 0,0 0 16,0-1-16</inkml:trace>
  <inkml:trace contextRef="#ctx0" brushRef="#br0" timeOffset="76630.02">9461 7112 0,'22'21'0,"-1"-21"15,0 0 1,0 0 0,0-21-16,0 21 15,1-21-15,-1 21 16,-21-21-16,21 0 0,0-1 15,-21 1-15,0 0 0,0 0 16,0 0 0,-21 21-1,0 21 1,0-21-16,21 21 0,-22 0 0,22 0 16,0 1-16,-21-1 0,21 0 15,0 0-15,-21 0 0,21 22 0,0-22 16,0 0-16,0 0 0,0 0 0,0 0 15,0 1-15,0-1 16,0 0-16,0 0 0,21-21 16,0 21-16,1-21 0,-1 0 15,0 0-15,0 0 0,21 0 0,-20 0 16,-1 0-16,21-21 0,-21 21 16,0-21-16,22 0 0</inkml:trace>
  <inkml:trace contextRef="#ctx0" brushRef="#br0" timeOffset="77025.78">10139 6964 0,'0'-21'0,"0"42"0,0-63 0,0 20 31,21 22-15,0 0-1,0 22-15,0-22 0,-21 21 16,22 0-16,-1 0 0,0 0 0,0 0 15,-21 1-15,21-1 0,-21 0 16,21 21-16,-21-21 0,0 1 0,0 20 16,0-21-16,0 0 0,0 0 0,0 22 15,0-22-15,-21 0 0,0 0 0,0-21 16,21 21-16,-21 1 16,0-22-16,21-22 31,0 1-16,0 0-15,0 0 0,0 0 16,21-22-16,0 22 0,-21-21 0,21 21 16,0-22-16,-21 22 0,21-21 0,1 21 15,-1 0-15,-21-1 0,21 1 16,0 0-16,-21 0 0,21 0 0,0 21 16,-21-21-16</inkml:trace>
  <inkml:trace contextRef="#ctx0" brushRef="#br0" timeOffset="79799.11">12044 7239 0,'0'21'16,"0"0"-1,0 1 1,0-1-1,21-21-15,0 21 16,0-21-16,0 21 0,1-21 16,-1 0-16,0 0 31,0 0-31,0-21 16,-21 0-16,21 21 15,-21-21-15,0-1 0,0 1 16,22 0-16,-22 0 0,21-21 0,0 20 15,-21 1-15,0-21 0,21 21 0,-21-22 16,21 22-16,0-21 16,-21 21-16,22-22 0,-1 22 0,-21 0 15,21 0-15,-21 0 0,21 0 0,0 21 16,-21-22-16,21 22 16,1 0-16,-1 0 0,0 22 31,0-22-31,-21 21 0,21-21 15,-21 21-15,0-42 79,0 0-79,-21 21 15,21-22-15,0 1 16,-21 21-16,0 0 15,0 0 1,-1 0-16,22 21 0,-21 1 0,21-1 16,0 0-16,-21 0 0,21 0 15,-21 22-15,21-22 0,0 21 0,0-21 16,0 22-16,0-1 0,0-21 0,0 21 16,0-20-16,0-1 0,0 21 15,0-21-15,21 0 0,0 1 0,0-1 16,1-21-16,-1 21 0,21-21 15,-21 0-15,0 0 0,1 0 16,-1 0-16,21 0 0,-21 0 16,22-21-16,-1 0 0,-21-1 0,21 1 15,1 0-15,-22-21 0,21 21 0,-21-22 16,22 1-16,-22 0 0,0-1 16,21 1-16,-20 0 0,-1-1 0,0 1 15,-21-22-15,0 22 0,0 0 16,0-1-16,0 1 0,0 0 0,0-1 15,0 22-15,0 0 0,0 0 0,0 0 16,-21 21 0,0 21-1,21 0-15,0 21 0,-22-20 0,22 20 16,0 0-16,0 1 0,0-1 16,0 0-16,0 1 0,0-1 0,0 0 15,0 1-15,0-1 0,0 0 0,0-21 16,22 22-16,-1-1 0,-21-21 15,21 22-15,0-22 0,0 0 0,-21 0 16,21 0-16,1 0 0,-1 1 16,0-22-16,0 0 0,0 0 15,0 0-15,1 0 0,-1 0 16,-21-22-16,21 1 0,0 0 0,0 0 16,-21 0-16,21 0 15,1-1-15,-1-20 0,0 21 0,0-21 16,-21 20-16,21-20 0,0 21 0,1 0 15,-1-22-15,0 22 0,0 0 16,0 21-16,0-21 0,1 21 0,-1 0 16,0 0-16,0 0 15,0 0-15,-21 21 0,21 0 16,-21 0-16,22 1 0,-22-1 16,21-21-16,-21 21 0,0 0 0,0 0 15,21 0-15,0-21 31,-21 22-31,0-44 32,0 1-32,0 0 15,0 0-15,0 0 0,-21 0 16,0-1-16,0 1 0,21 0 16,0 0-16,-22 0 0,1 0 0,21-1 15,-21 22-15,21-21 0,-21 21 0,0 0 16,0 0-16,-1 0 15,1 21-15,0-21 0,0 22 16,21-1-16,-21 0 0,0 21 16,-1-21-16,22 1 0,-21 20 15,0-21-15,21 21 0,0-20 0,0 20 16,0 0-16,-21-21 0,21 22 0,0-22 16,0 0-16,0 0 0,0 0 15,0 1-15,21-1 0,0-21 16,0 21-16,1-21 0,-1 0 15,0 0-15,0-21 16,0 21-16,0-21 0,-21-1 0,22 1 16,-1 0-16,0 0 0,-21 0 15,21-22-15,-21 22 0,21 0 0,0-21 16,-21 21-16,0-22 0,22 22 0,-22-21 16,21 21-16,-21-1 0,0 1 15,0 0-15,0 0 16,21 21-16,-21 21 31,0 0-31,0 0 16,0 1-16,0-1 0,0 0 0,0 0 15,0 0-15,21 22 0,-21-22 0,0 0 16,0 0-16,21 0 0,0 0 16,-21 1-16,22-1 0,-22 0 0,21 0 15,0-21-15,-21 21 0,21-21 16,0 0-16,0 0 0,1 0 15,-1 0-15,0 0 0,0 0 0,0 0 16,22 0-16,-22 0 0,0-21 0,21 0 16,-21 0-16,1-22 0,-1 22 15,21 0-15,-21-21 0,0 21 16,1-22-16,20 22 0,-21-21 0,0 21 0,0-1 16,22-20-16,-22 21 0,-21 0 15,21 0-15,-42 42 31,21 0-31,-21 0 16,21 0-16,0 0 0,0 1 0,0-1 16,0 0-16,0 0 0,0 0 15,0 0-15,0 22 0,0-22 16,0 0-16,0 0 0,0 0 0,21 1 16,-21-1-16,0 0 0,0 0 15,0-42 32,-21 0-47,21 0 16,0-1-16,-21 1 0,21 0 15,-22 0-15,1 21 32,21 21-1,0 0-31,0 0 15,0 1-15,0-1 16,21 0-16,1-21 0,-1 0 16,0 21-16,0-21 0,0 0 15,0 0-15,1 0 0,-1 0 16,0 0-16,21 0 0,-21 0 16,1 0-16,-1-21 0,21 0 0,-21 21 0,0-21 15,1-1-15,-1 1 0,0-21 16,0 21-16,0 0 0,-21-22 15,21 22-15,1-21 0,-1-22 16,-21 22-16,0 21 0,0-22 16,0 22-16,0 0 0,-21 21 15,21 21 1,-22-21-16,22 21 0,0 1 16,0 20-16,0-21 0,0 0 0,0 0 15,0 22-15,0-22 0,0 0 0,0 0 16,22 0-16,-22 1 0,21 20 0,-21-21 15,0 0-15,0 0 16,0 1-16,0-1 0,0 0 16,0 0-16,-21-21 15,-1 0-15,1 21 16,0-21-16,0 0 0,0 0 16,0 0-16,21-21 15,0 0-15,0 0 16,0 0-16,0-1 0,0 1 0,0 0 15,21 0-15</inkml:trace>
  <inkml:trace contextRef="#ctx0" brushRef="#br0" timeOffset="80210.56">16108 6181 0,'0'21'62,"-21"0"-62,21 0 16,0 0-16,-22-21 0,22 22 16,0-1-1,-21-21 1,21 21-16,-21-21 15,0 0 1,21 21-16</inkml:trace>
  <inkml:trace contextRef="#ctx0" brushRef="#br0" timeOffset="80435.42">16319 6181 0,'0'21'31,"-21"-21"-15,21 21-16,-21 0 0,21 0 16,0 1-1,0-1 1,-21-21-16,21 21 15,-21-21-15,0 0 16</inkml:trace>
  <inkml:trace contextRef="#ctx0" brushRef="#br0" timeOffset="82109.75">444 2709 0,'0'-21'31,"-21"21"0,0 0-15,21 21-1,0 1 1,0-1-16,0 0 16,0 0-16,0 0 0,0 0 15,0 1-15,0-1 16,0 0-16,0 0 15,21-21 32,-21-21-31,21 21-16</inkml:trace>
  <inkml:trace contextRef="#ctx0" brushRef="#br0" timeOffset="82385.6">656 2667 0,'0'0'0,"0"21"62,0 0-46,0 1-16,0-1 16,21 0-1,-21 0 1</inkml:trace>
  <inkml:trace contextRef="#ctx0" brushRef="#br0" timeOffset="114673.28">3281 9610 0,'0'-21'16,"0"-1"0,0 1-16,0 0 15,0 0-15,0 0 16,0 0-16,0-1 15,0 1-15,0 0 16,0 0-16,0 0 16,0 0-1,0-1-15,0 1 16,0 42 62,0 1-78,0-1 16,0 0-16,0 0 0,0 0 15,0 0-15,0 1 0,0-1 16,0 21-16,0-21 0,0 22 0,0-22 16,0 21-16,0-21 0,0 22 15,0-1-15,0-21 0,0 21 0,21-20 16,-21 20-16,0-21 0,0 0 15,0 0-15,0 22 0,0-22 16,0 0-16,0 0 0,0 0 16,0 1-16,0-1 31,21-21 0,-21-21-15,0-1-16,0 1 15</inkml:trace>
  <inkml:trace contextRef="#ctx0" brushRef="#br0" timeOffset="115170">3789 9821 0,'0'22'0,"0"-1"15,0 0 1,21-21 0,0 0 15,-21-21-15,0 0-1,-21 21 32,21 21 0,0 0-16</inkml:trace>
  <inkml:trace contextRef="#ctx0" brushRef="#br0" timeOffset="115970.54">6223 9356 0,'0'0'15,"0"-21"-15,0-1 0,0 1 16,-21 21 0,21-21-16,0 0 15,-21 21-15,21-21 32,0 42-1,0 0-31,0 0 0,0 0 0,0 1 15,0 20-15,0 0 0,21 1 0,0-1 16,-21 0-16,21 22 0,-21-1 16,0-20-16,21 20 0,-21-21 0,21 22 15,-21-22-15,0 1 0,0-1 0,0 0 16,0 1-16,0-22 16,0 21-16,0-21 0,0 0 0,0 1 15,0-1-15,0 0 0,0-42 47,0 0-47,0-1 16,0 1-16,0 0 0,0 0 15,0-21-15</inkml:trace>
  <inkml:trace contextRef="#ctx0" brushRef="#br0" timeOffset="116401.29">6032 9504 0,'0'0'16,"-21"0"-16,21-21 0,-21 21 0,21-21 16,-21 21-16,21-22 0,-21 1 0,21 0 15,0 0-15,0 0 0,0 0 16,21-1-1,21 1-15,-21 0 0,1 0 0,20 0 0,-21 0 16,21-1-16,1 22 0,-1-21 16,0 21-16,22 0 0,-22 0 15,1 0-15,-1 0 0,0 21 0,1-21 16,-22 43-16,0-22 0,21 0 0,-42 21 16,0-20-16,0 20 0,0 0 15,0 1-15,0-22 0,0 21 0,-21 0 16,-21 1-16,21-1 0,-1-21 15,-20 22-15,21-22 0,0 21 0,0-21 16,-22 0-16,22 1 0,21-1 0,-21 0 16,0-21-16,21 21 0,-21-21 15,-1 0-15,22 21 16,22-21 15,-22-21-31,21 21 16</inkml:trace>
  <inkml:trace contextRef="#ctx0" brushRef="#br0" timeOffset="117202.83">6689 10245 0,'21'-21'31,"-21"-1"-31,21 1 0,0 0 16,0 0-16,-21 0 0,21 0 0,1-1 16,-1-20-16,0 21 0,-21-21 15,21 20-15,0-20 0,-21 21 16,0-21-16,0 20 0,0 1 15,0 0-15,-21 42 16,0 0 0,0-21-16,0 22 15,-1-22-15,1 21 0,21 0 16,21-21 15,1 0-31,-1 0 16,0 0-16,0 0 0,0 0 0,0 0 15,1 0-15,-1 0 0,0 0 16,0 0-16,0 21 0,0-21 16,-21 21-16,0 0 0,22 1 15,-22-1-15,0 0 0,0 0 16,0 0-16,0 0 0,0 1 16,0-1-16,0 0 0,0 0 15,0 0-15,21-21 16,-21 21-16,21-21 0,0 0 15,0 0-15,0 0 0,1 0 16,-1 0-16,0 0 16,0-21-16,0 0 0,0 21 0,1-21 15,-1 0-15,0 0 0,0-1 0,0 1 16,0 0-16,1-21 0,-22 21 16,0-1-16,0-20 0,0 21 0,0 0 15,0 0-15,0-1 0,0 1 0,0 42 47,0 1-47,0-1 16,0 0-16,0 21 0,0-21 15,0 1-15,0-1 0,0 0 0,0 0 16,0 0-16,0 0 0,21 1 16,-21-1-16,21-21 0,-21 21 15,21-21-15,0 0 16,0 0-1,-21-21 1,22 0-16,-22-1 0,0 1 0,0 0 0</inkml:trace>
  <inkml:trace contextRef="#ctx0" brushRef="#br0" timeOffset="117553.63">7493 9419 0,'0'0'0,"-21"-21"0,0 21 15,-1 0-15,22 21 16,-21 0-16,21 1 16,0-1-16,0 0 0,0 0 15,0 0-15,0 0 16,21-21-16,1 0 0,-1 0 16,0 0-16,0 0 15,0-21-15,0 21 16,-21-21-16,0 0 0,0 0 0,0 0 15,0-1-15,0 1 16,0 0-16,-21 21 0,21-21 0,-21 21 16,0 0-16,0 0 15,0 21 1,21 0-16,-22 0 0,22 1 16,0 20-16,0-21 0,0 0 15,0 0-15,0 22 0,0-22 0,22 0 16,-1 0-16,-21 0 0,21 1 15,0-1-15,0 0 0</inkml:trace>
  <inkml:trace contextRef="#ctx0" brushRef="#br0" timeOffset="117989.39">7853 9821 0,'0'0'15,"21"0"17,-21 22-32,21-22 15,-21 21-15,0 0 0,21 0 16,0 0-16,1 0 0,-22 1 16,0-1-16,21 0 0,-21 0 0,21 0 15,-21 0-15,0 1 0,0-1 16,0 0-16,0 0 0,21 0 15,0-21 1,0 0 0,-21-21-16,22 21 0,-22-21 15,21 0-15,-21 0 0,0-1 0,21 1 16,0 0-16,-21-21 0,0 21 16,0-22-16,21 22 0,-21-21 15,21 21-15,-21-22 0,22 22 0,-22 0 16,0 0-16,21 21 15,-21 21 17,0 0-32,0 0 15,0 0 1,0 1-16</inkml:trace>
  <inkml:trace contextRef="#ctx0" brushRef="#br0" timeOffset="119165.71">8742 10054 0,'0'0'15,"21"0"-15,0 0 0,0-21 16,0 21-16,1-21 0,-1 0 0,0 0 15,0 21-15,0-22 0,0 1 0,1 0 16,-1 0-16,-21 0 0,0-22 16,0 22-16,0 0 0,0 0 15,0-21-15,0 20 0,0 1 0,-21-21 16,-1 21-16,1 0 0,0-1 16,0 22-16,-21 0 0,20 0 0,-20 0 15,21 0-15,-21 22 0,20-1 16,1 21-16,-21-21 0,21 22 0,0-1 15,-1 0-15,1 1 0,0-1 0,0 0 16,21 1-16,0-22 0,0 21 16,0-21-16,0 22 0,0-22 0,0 0 15,0 0-15,21 0 0,0-21 16,0 0-16,1 0 0,-1 0 16,0 0-16,0 0 0,21 0 15,-20 0-15,-1-21 0,0 21 0,0-21 16,0 0-16,0 0 0,1-1 0,-1 1 15,0-21-15,-21 21 0,21-22 16,-21 22-16,21-21 0,-21 0 0,0-1 16,0 1-16,0 21 0,0-22 0,0 22 15,0 0-15,0 0 0,0 0 16,0 42 0,0 0-16,0 0 15,0 0-15,0 22 0,0-1 0,0-21 16,0 22-16,0-1 0,21-21 0,1 21 15,-22 1-15,21-22 0,0 0 16,0 0-16,0 0 0,0 1 16,1-1-16,-1 0 0,0-21 0,0 0 15,0 0-15,0 0 0,1 0 0,-1 0 16,0 0-16,0 0 0,0 0 16,0-21-16,1 21 0,-1-21 0,0-1 15,0-20-15,0 21 0,0 0 0,1-22 16,-22 1-16,21 0 0,0-22 15,-21 22-15,0-22 0,21 1 0,-21 21 16,21-22-16,-21 22 0,0-1 16,0 1-16,0 0 0,0 21 15,0-22-15,0 22 0,0 0 0,0 0 16,-21 42 0,21 0-1,-21 0-15,21 0 0,0 22 0,0-1 16,0 0-16,0 1 0,0-1 0,0 0 15,0 22-15,0-22 0,0 1 16,0-1-16,0 0 0,0 1 0,0-1 16,21 0-16,0-21 0,-21 22 0,21-22 15,1 0-15,-1 0 0,0 0 16,0 1-16,21-22 0,-20 0 0,-1 21 16,0-21-16,21 0 0,-21 0 0,1 0 15,-1 0-15,21-21 16,-21 21-16,0-22 0,1 1 0,20 0 15,-21 0-15,0 0 0,0 0 0,-21-22 16,22 22-16,-22-21 0,21 21 0,-21-22 16,0 22-16,0 0 0,0 0 15,0 0-15,-21 21 16,-1 0 0,22 21-16,0 0 0,-21 0 15,21 21-15,0-20 0,0-1 0,0 21 16,0-21-16,0 0 0,0 1 0,0 20 15,0-21-15,21-21 16,1 21-16,-22 0 0,21 1 0,0-22 16,0 0-16,21 21 0,-20-21 0,-1 0 15,0 0-15,0 0 0,0 0 16,0 0-16,1 0 0,-1 0 0,0-21 16,0-1-16,0 22 0,0-21 0,-21 0 15,0 0-15,22 0 0,-22-22 0,21 22 16,-21-21-16,0 21 0</inkml:trace>
  <inkml:trace contextRef="#ctx0" brushRef="#br0" timeOffset="119441.64">9546 9419 0,'21'0'16,"0"0"-16,22 0 16,-22 0-16,21 0 0,1 0 15,-1 0-15,21-21 0,-20 0 0,-1 21 16,22 0-16,-22-21 0,21 21 0,-20 0 16,-1-21-16,0 21 15,22 0-15,-22 0 0,-21 0 0,22 0 16,-22 0-16,0 0 0,0 0 0,-42 0 31</inkml:trace>
  <inkml:trace contextRef="#ctx0" brushRef="#br0" timeOffset="120617.58">3789 11536 0,'-21'-21'15,"21"0"1,0-1-16,0 1 0,21 0 16,0 21-1,0 0-15,0 0 0,0 0 16,1 0-16,-1 0 0,0 0 0,0 21 16,0 0-16,0 1 0,1 20 15,-1-21-15,-21 21 0,0 1 0,0-1 16,0-21-16,0 22 0,0-1 15,0 0-15,-21 1 0,-1-1 0,1 0 16,0 1-16,0-1 0,-21-21 0,20 21 16,-20-20-16,0-1 0,21 0 15,-22 0-15,1 0 0,21-21 0,-22 0 16,1 0-16,21 0 0,-21 0 16,20 0-16,1 0 0,0-21 15,0 0-15,0 0 0,0 0 16,21-1-16,0 1 0,-22 0 0,22-21 15,0 21-15,0-22 0,0 22 16,0 0-16,0 0 0,22 0 0,-1-1 16,0 1-16,0 21 0,21 0 0,-20 0 15,-1 0-15,21 0 0,-21 21 16,22 1-16,-1-1 0,-21 0 0,0 21 16,22-21-16,-22 22 0,0-22 15,0 21-15,0-21 0,-21 1 0,21 20 16,1-21-16,-22 0 0,0 0 15,0 1-15,21-1 0,-21 0 16,0 0-16,21-21 0,-21 21 16,0-42 15,0 0-31,21 0 0</inkml:trace>
  <inkml:trace contextRef="#ctx0" brushRef="#br0" timeOffset="120805.47">4339 12002 0,'0'-22'15,"0"1"17,0 0 14,0 0-46,21 21 0</inkml:trace>
  <inkml:trace contextRef="#ctx0" brushRef="#br0" timeOffset="121306.17">6202 11240 0,'0'0'16,"0"-22"-16,0 44 15,0-1 1,0 0-16,0 0 15,0 21-15,0 1 0,0-1 0,0 0 0,0 1 16,0-1-16,0 22 0,0-22 16,0 0-16,0 1 0,21 20 15,-21-21-15,0 1 0,0-1 0,0 0 16,0 1-16,0-1 0,0 0 0,0-20 16,0 20-16,0-21 0,0 0 15,0 0-15,0 1 0,0-1 0,-21-42 31</inkml:trace>
  <inkml:trace contextRef="#ctx0" brushRef="#br0" timeOffset="121673.96">5990 11748 0,'-21'-22'0,"42"44"0,-63-65 0,21 22 16,21 0-16,-22 0 0,22 0 15,0-1-15,0 1 0,0-21 16,0 21-16,0 0 0,0-1 0,22-20 16,-1 21-16,21-21 0,-21 20 15,22 1-15,-22 0 0,21 0 0,0 0 16,1 0-16,-1-1 0,0 22 0,1 0 16,-1 0-16,0 0 0,22 22 15,-43-1-15,21 0 0,1 21 0,-1-21 16,-21 22-16,0-1 0,1 22 15,-22-22-15,0 0 0,0 1 16,0-1-16,-22-21 0,1 21 0,-21 1 16,21-22-16,-22 21 0,1-21 0,0 1 15,-1-1-15,22 21 0,-21-42 16,21 21-16,-22 0 0,22-21 16,21 22-16,0-44 31,21 1-31,1 21 0,-1-21 0,0 0 15,0 0-15</inkml:trace>
  <inkml:trace contextRef="#ctx0" brushRef="#br0" timeOffset="123709.82">6964 11663 0,'0'63'31,"0"-41"-31,-21-1 16,21 0-16,0 0 0,-22 0 16,22 0-16,0 22 0,0-22 0,0 0 15,0 21-15,0-20 0,0-1 0,0 0 16,0 0-16,0 0 0,0 0 0,22 1 16,-1-22-16,-21 21 0,21-21 15,0 0-15,0 0 16,0 0-16,1-21 0,-1 21 0,21-22 15,-21 1-15,0 0 0,1 0 16,-1-21-16,0 20 0,-21 1 0,21-21 16,-21 21-16,21 0 0,-21-22 0,21 22 15,-21-21-15,0 21 0,0-1 16,0 1-16,0 0 0,0 42 31,0 0-31,0 1 16,0-1-16,0 21 0,0-21 15,0 22-15,0-22 0,0 21 0,0-21 0,0 22 16,22-22-16,-1 21 16,-21-21-16,21 0 0,0 1 0,0-1 15,0-21-15,1 0 0,-1 21 0,21-21 16,-21 0-16,0 0 0,22 0 16,-22-21-16,21 0 0,1-1 0,-22 1 15,0 0-15,21 0 0,-21-21 0,1 20 16,-1-20-16,0 0 0,0-1 15,-21 1-15,21 0 0,-21-1 16,0 1-16,0 0 0,0-1 0,0-41 16,0 41-16,0 22 0,0 0 15,0 0-15,-21 42 16,21 21 0,0-20-16,-21 20 0,21 0 15,0 1-15,0-1 0,0-21 0,0 21 16,0 1-16,0-1 0,0 0 0,0 1 15,0-1-15,0-21 0,0 22 16,0-22-16,0 21 0,0-21 0,0 0 16,0 1-16,0-1 0,0-42 47,0-1-47,0 1 15,0-21-15,0 21 0,21 0 16,-21-22-16,21 22 0,0 0 0,1-21 15,-22 20-15,21 1 0,21 0 0,-21 0 16,0 0-16,1 21 0,-1 0 0,21-21 16,-21 21-16,0 0 0,1 0 15,-1 0-15,0 21 0,0 0 0,0-21 16,0 21-16,1 0 0,-1 0 0,-21 1 16,0-1-16,0 0 0,0 0 15,0 0-15,0 22 0,0-22 0,0 0 16,0 0-16,0 0 0,-21 0 15,-1 1-15,1-1 0,0-21 16,0 21-16,0-21 0,0 0 0,-1 0 16,1 0-16,0 0 0,0 0 0,0 0 15,0-21-15,-1 0 16,1-1-16,21 1 0,-21 0 0,0 0 16,21 42 15,0 0-31,0 0 0,0 1 15,0-1-15,0 0 0,21 0 16,0 0-16,0 0 16,1-21-16,-22 22 0,21-22 0,0 0 15,21 21-15,-21-21 0,1 0 0,20 0 16,-21 0-16,21 0 0,-20 0 16,20 0-16,-21-21 0,21 21 0,1-22 15,-22 1-15,21 0 0,-21 0 0,22 0 16,-22 0-16,0-22 0,0 22 0,22-21 15,-22-1-15,-21 1 0,21 0 16,0-1-16,-21-20 0,0 21 0,21-1 16,-21 1-16,21 0 0,-21-22 0,22 22 15,-22-1-15,0 22 0,0-21 16,0 21-16,0 0 0,0-1 16,0 1-16,0 42 31,-22 1-31,22 20 0,0-21 0,-21 21 15,21-20-15,0 20 0,0 0 0,0 1 16,0-1-16,0 0 0,0 1 16,0-22-16,0 21 0,21 0 0,-21 1 15,22-1-15,-22-21 0,0 22 0,21-22 16,0 0-16,0 21 0,0-21 16,0 1-16,1-1 0,20-21 0,-21 21 15,21 0-15,-20-21 0,20 0 0,-21 0 16,0 0-16,22 0 15,-22 0-15,0-21 0,0 0 0,0 0 16,0-1-16,-21-20 0,22 21 16,-22 0-16,0-22 0,0 22 15,0-21-15,0 21 0,0 0 0,0-1 16,0 1-16,0 0 0,0 42 31,0 0-31,0 1 16,0-1-16,0 0 0,0 0 0,0 21 15,0-20-15,0-1 16,0 0-16,21 0 0,0 0 0,-21 0 0,0 1 16,21-1-16,0 0 0,0-21 15,-21 21-15,22-21 0,-1 0 16,0 0-16,0 0 0,0 0 16,0 0-16,1 0 0,-1 0 15,0-21-15,0 0 0,0 0 0,-21-1 16,21 1-16,1 0 0,-1-21 15,0 21-15,0-22 0,0 22 0,0-21 16,-21 21-16,22-1 0,-22 1 0,21 0 16,-21 0-16,0 0 0,21 21 15,-21 21 32,0 0-31,21-21-1,-21-21 32,0 0-31,-21 21-16,0 0 0,0 0 16,-1 0-16,22 21 15,-21 0-15,21 0 16,-21 22-16,21-22 0,0 0 15,0 21-15,0 1 0,-21-22 0,21 21 16,0-21-16,0 0 0,0 22 0,0-22 16,0 0-16,21-21 0,-21 21 0,21-21 15,0 0-15,1 21 0,20-21 16,-21 0-16,0 0 0,0 0 0,1 0 16,-1 0-16,21-21 0,-21 21 0,0-21 15,1 0-15,-1 21 0,0-21 16,0 0-16,-21-1 0,21 1 0,0 0 15,-21-21-15,22 21 0,-22-22 0,0 1 16,0 21-16,0-22 16,0 1-16,0 0 0,0 21 0</inkml:trace>
  <inkml:trace contextRef="#ctx0" brushRef="#br0" timeOffset="123945.68">9652 11303 0,'0'0'0,"-21"0"0,-43 0 31,64-21-31,-21 21 0,21 21 62,0 0-46,0 0-16,-21 1 0</inkml:trace>
  <inkml:trace contextRef="#ctx0" brushRef="#br0" timeOffset="125001.62">3598 13462 0,'-21'0'15,"0"-21"1,21 0-1,0 0-15,0-1 16,0 1-16,21 21 16,0 0-16,0 0 0,1 0 0,20 0 15,-21 0-15,21 0 0,-20 0 16,-1 0-16,21 21 0,-21 1 0,0-1 16,-21 0-16,0 0 0,0 0 15,0 22-15,0-22 0,-42 21 0,21 0 16,0-20-16,-22-1 0,22 21 15,-21-21-15,0 0 0,20 1 0,-20-1 16,21-21-16,0 21 16,0-21-16,21-21 15,0 0 1,21-1-16,0 22 16,21-21-16,-21 0 0,22 0 0,-22 21 15,21-21-15,1 21 0,-1 0 16,0 0-16,1 0 0,-22 0 0,21 21 15,0 0-15,-20-21 0,-1 21 16,0 22-16,-21-22 0,0 0 0,0 21 16,0-21-16,-21 22 0,0-22 15,-1 21-15,-20-21 0,0 22 0,-1-22 16,1 0-16,21 0 0,-21 0 16,-1-21-16,1 22 0,0-22 15,20 0-15,-20 0 0,0 0 0,-1 0 16,22 0-16,-21 0 0,21 0 15,-22 0-15,22-22 0,-21 1 0,21 21 16,-22-21-16,22 0 0,0 0 16,0 21-16,21-21 0,0-1 15,21 22 1,0-21-16,0 0 0,1 21 0,20-21 16,-21 21-16</inkml:trace>
  <inkml:trace contextRef="#ctx0" brushRef="#br0" timeOffset="125210.5">4381 13716 0,'0'0'0,"22"0"0,-1-21 0,0 21 16,0 0-16,0 0 78</inkml:trace>
  <inkml:trace contextRef="#ctx0" brushRef="#br0" timeOffset="128439.07">6562 13039 0,'0'21'16,"0"127"-1,0-106-15,0 22 0,-22-22 16,22 22-16,-21-1 0,0-20 0,0 20 16,-21 1-16,20-22 0,1 21 0,0-20 15,-21-1-15,21 0 0,-1 1 16,-20-22-16,21 0 0,0 21 0,0-42 15,-1 22-15,1-1 0,0-21 16,0 0-16,0 0 0,0 0 0,-1 0 16,22-21-16,0-1 0,-21 1 15,0 0-15,21-21 0,-21-1 16,21 1-16,0 0 0,0-1 0,0-20 16,0 21-16,0-1 0,0 1 0,0 0 15,0-1-15,21 22 0,0 0 16,-21 0-16,21 21 0,1 0 0,-1 0 15,0 0-15,0 0 0,0 42 16,0-21-16,1 0 0,-1 22 0,0-1 16,0 0-16,0 1 0,22-1 0,-22-21 15,0 22-15,21-1 0,-21-21 16,1 0-16,20 0 0,-21 1 0,0-1 16,22 0-16,-22 0 0,0-21 15,21 0-15,-21 0 0,1 0 16,20 0-16,-21 0 0,21-21 0,-20 0 15,20 0-15,-21-1 0,21 1 16,1-21-16,-1 0 0,-21-1 0,22-20 16,-22 20-16,0-20 0,21 21 0,-21-22 15,-21 1-15,0 20 0,22-20 16,-22 20-16,0-20 0,0 21 0,0-1 16,-22-20-16,1 42 0,0-22 15,0 1-15,-21 21 0,20 0 0,-20-1 16,21 22-16,-21 0 0,-1 0 0,1 0 15,21 0-15,-22 0 16,22 0-16,-21 22 0,21-1 0,-22 21 16,22-21-16,0 22 0,0-1 0,0 0 15,0 22-15,-1-22 0,22 0 16,-21 22-16,21-1 0,0-20 0,0 20 16,0 1-16,21-1 0,1-20 15,-1-1-15,21 0 0,-21 1 0,22-1 16,-22-21-16,21 21 0,0-20 0,1-22 15,-1 21-15,0 0 16,1-21-16,-1 0 0,-21 0 0,64 0 16,-43 0-16,1-21 0,-1 0 15,-21-1-15,21 1 0,1 0 16,-1-21-16,-21 21 0,22-22 0,-1 22 16,-21-21-16,0-1 0,22 1 15,-22 21-15,0-21 0,-21-1 0,0 22 16,0 0-16,0 0 0,0 0 0,0-1 15,-21 22 1,0 0-16,-1 0 0,1 22 16,0-22-16,0 21 0,21 0 0,-21 0 15,21 21-15,0-20 16,0 20-16,0-21 0,0 21 0,0-20 0,0 20 16,0-21-16,21 21 0,0-20 15,0-1-15,0 0 0,1 0 16,-1-21-16,0 21 0,0-21 0,21 0 15,-20 0-15,20 0 0,0 0 16,1 0-16,-1-21 0,0 0 0,1 21 16,-1-21-16,0-22 0,1 22 0,-1 0 15,0-21-15,-21 21 0,22-22 16,-22 1-16,0 0 0,0-1 0,-21 1 16,0 0-16,0-1 0,0 1 0,0 0 15,0 20-15,0-20 16,0 0-16,0 21 0,0-22 0,0 22 15,-21 0-15,0 21 16,0 21 0,21 0-16,-21 0 0,21 22 0,0-1 15,0 0-15,-22 1 0,22-1 16,-21 0-16,21 22 0,0-1 0,0 1 16,0-1-16,0 1 0,-21-1 0,21 1 15,0-1-15,0 1 0,-21-1 16,21 1-16,0-1 0,0 1 0,0 21 15,0-22-15,-21 1 0,21-1 0,-21 22 16,21-22-16,0 1 16,0-1-16,0 1 0,-22-22 0,22 22 15,0-22-15,0 21 0,0-20 0,0-22 16,0 21-16,0-21 0,0 1 16,0-1-16,22-21 0,-1 0 0,0 0 15,0-21-15,0-1 0,0 1 0,22-21 16,-22 21-16,21-22 0,1 1 0,-22 0 15,21-1-15,0 1 0,-20 0 16,20-1-16,-21 1 0,21-21 0,-42 20 16,22 1-16,-22-22 0,0 22 0,0 0 15,-22-1-15,22 1 16,-42 0-16,21-1 0,0 1 0,-22 0 16,22-1-16,-21 22 0,21-21 0,-22 21 15,22 0-15,-21-1 0,21 1 16,21 0-16,-21 21 0,21-21 15,21 21 1,0 0-16,0 0 16,21-21-16,-20 21 0,-1 0 0,21-21 15,0 21-15,1-22 0,-1 1 16,0 21-16,1-21 0,-1 0 0,22 0 16,-22 0-16,21-22 0,1 22 15,-22-21-15,22 21 0,-22-22 16,0 22-16,1-21 0,-1-1 0,-21 1 15,0 21-15,1-21 0,-1 20 0,-21 1 16,0-21-16,0 21 0,0 0 16,0-1-16,-21 1 0,-1 21 0,-20 0 15,21 0-15,-21 0 0,-1 0 0,22 0 16,-21 0-16,-1 21 0,-62 64 31,83-43-31,1 1 0,21-22 0,0 21 16,0 1-16,0-1 0,0-21 0,0 21 15,0-20-15,0 20 0,0-21 16,21 0-16,1 0 0,-1-21 0,21 22 16,-21-22-16,0 0 0,1 0 15,20 0-15,-21 0 0,0-22 0,22 1 16,-22 21-16,0-21 0,0 0 16,0 0-16,0-22 0,1 22 0,-1-21 15,-21 21-15,0-22 0,0 22 0,0 0 16,21-21-16,-21 21 0,0-1 15,0 1-15,0 0 0,0 42 32,0 0-17,0 1-15,0-1 0,0 0 0,0 0 16,0 21-16,0-20 0,0-1 16,21 21-16,0-21 0,-21 0 15,21 1-15,1-1 0,-22 0 0,21 0 16,0 0-16,0-21 0,0 0 15,0 0-15,1 0 0,-1 0 16,0 0-16,0 0 0,0-21 0,0 21 16,1-21-16,-1 0 0,0 0 15,0-22-15,0 22 0,0 0 0,-21-21 16,22 20-16,-22-20 0,21 21 0,-21-21 16,0 20-16,0 1 15,0 0-15,0 0 0,0 0 0,0 42 16,0 0-1,0 0 1,0 0-16,0 1 0,0-1 0,0 21 16,0-21-16,0 0 0,0 1 0,0 20 15,21-21-15,0 0 0,-21 0 16,21 1-16,0-1 0,1-21 0,-22 21 16,21-21-16,0 0 0,0 0 0,0 0 15,0 0-15,1 0 0,-1 0 16,0-21-16,0 0 0,0-1 0,0 1 15,1 0-15,-22 0 0,21 0 0,0 0 16,0-22-16,0 22 16,-21-21-16,21 21 0,-21-22 0,22 22 15,-22 0-15,0 0 0,0 0 0,0-1 16,21 22-16,-21 22 31,0-1-31,0 0 0,0 0 0,0 0 16,0 0-16,0 22 0,0-22 15,21 21-15,-21-21 0,0 1 0,0 20 16,21-21-16,0 0 0,0 0 16,-21 1-16,22-22 0,-1 21 0,0-21 15,0 0-15,0 0 0,0 0 0,1 0 16,-1 0-16,0 0 16,0 0-16,0-21 0,22-1 0,-22 1 15,0 0-15,0 0 0,0 0 0,-21-22 16,21 1-16,1 21 0,-1-21 15,0-1-15,0-20 0,-21 20 16,21 1-16,0-21 0,-21-1 0,0 22 0,0-22 16,0 22-16,0-22 0,0 22 15,0 21-15,0-21 0,0 20 0,0 1 16,0 42 0,0 1-16,0 20 15,0 0-15,-21 1 0,21-1 0,-21 21 16,21 1-16,0-22 0,-21 22 15,21-1-15,0-20 0,0 20 16,0 1-16,0-22 0,0 0 0,0 1 16,0-1-16,21 0 0,0-21 0,0 1 15,1-1-15,-1 0 0,0 0 16,21-21-16,-21 0 0,22 0 0,-22 0 16,21 0-16,-21 0 0,22 0 0,-22-21 15,21 0-15,1-22 0,-22 22 16,21-21-16,-21 21 0,0-22 15,1-20-15,20 21 0,-21-1 0,-21-20 16,21-1-16,-21 1 0,21-22 0,-21 22 16,0-1-16,0-21 0,0 22 15,0-1-15,0 22 0,0 0 0,0-1 16,0 22-16,0 0 0,-21 21 31,0 21-31,21 0 0,0 1 0,0 20 16,0 21-16,0-20 0,0 20 15,0-20-15,0 20 0,0 1 0,0-1 16,0 1-16,0-22 0,0 21 16,0-20-16,0-1 0,0 0 0,0 1 15,0-1-15,0 0 0,21-20 16,0 20-16,-21-21 0,0 0 0,22-21 16,-1 21-16,-21 1 0,21-22 15,0 0-15,0 0 0,0 0 0,1 0 16,-1 0-16,0-22 0,0 1 0,0 0 15,0 0-15,22 0 0,-22 0 16,21-22-16</inkml:trace>
  <inkml:trace contextRef="#ctx0" brushRef="#br0" timeOffset="128699.59">11366 13145 0,'0'0'0,"0"21"16,22-21-1,-1 0-15,21 0 16,-21 0-16,22 0 0,-1 0 16,-21 0-16,43 0 0,-22 0 0,0-21 15,1 21-15,20 0 0,-21-22 0,1 22 16,-1-21-16,0 21 0,-20-21 15,20 21-15,-21-21 0,0 21 0,-21-21 16</inkml:trace>
  <inkml:trace contextRef="#ctx0" brushRef="#br0" timeOffset="129905.39">3852 15071 0,'0'21'16,"0"21"-16,0-21 0,0 22 15,0 20-15,0-20 0,0-1 16,0 21-16,0-20 0,0-1 0,-21 0 16,0 22-16,21-22 0,-21-21 15,0 22-15,-1-1 0,1-21 16,0 0-16,0 1 0,0-1 0,0-21 15,-1 0-15,1 0 16,21-21 0,0-1-1,21 1-15,-21 0 0,22 0 16,20 21-16,-21-21 0,21 0 16,-20 21-16,20-22 0,0 22 0,1-21 15,-1 0-15,0 21 0,1-21 16,-22 21-16,21-21 0,-21 21 0,22-21 15,-22-1-15,0 22 0,0-21 16,-21 0-16,0 0 16,0 0-16,0 0 0,0-1 15,0 1-15,0 0 0,0 0 0,0 0 16,-21 0-16,21-1 0,-21 1 0,0 21 16,-1 0-16,22 21 15,0 1-15,0 20 0,0-21 16,0 21-16,0 1 0,0-1 15,0 0-15,0 1 0,0-1 0,0 0 16,0 1-16,0-1 0,0-21 16,0 22-16,22-22 0,-22 0 0,21 0 15,-21 0-15,0 0 0,0 1 16,21-22-16,0 21 16,0-21-16,0 0 15,1-21-15,-22-1 16,21 1-16</inkml:trace>
  <inkml:trace contextRef="#ctx0" brushRef="#br0" timeOffset="130109.46">4720 15473 0,'21'0'16,"0"0"62</inkml:trace>
  <inkml:trace contextRef="#ctx0" brushRef="#br0" timeOffset="130654">6350 15092 0,'0'0'16,"0"-21"-1,0 42 1,0 0-16,21 0 16,-21 22-16,21-1 0,-21 0 0,0 22 15,21-1-15,-21 1 0,22-1 0,-22 1 16,0-1-16,0 1 0,0 20 16,0-20-16,0 21 0,0-1 0,-22 1 15,1 0-15,21-22 0,-21 22 16,0-22-16,0 22 0,0-22 0,-1 1 15,1 21-15,0-22 0,0-21 16,0 22-16,0-22 0,-1 1 16,1-1-16,21 0 0,0-21 0,-21 1 15,0-22 1,21-22-16,0-20 16,0 21-16,0-21 0,0-1 15,0 1-15,0-22 0,0 1 0,0-1 16</inkml:trace>
  <inkml:trace contextRef="#ctx0" brushRef="#br0" timeOffset="131033.78">6011 15515 0,'0'0'0,"-21"-21"0,0 0 0,0 0 0,21-22 15,-21 22-15,21 0 0,-22 0 16,22-21-16,0 20 0,0 1 0,0-21 15,0 21-15,22 0 0,-1-1 16,0 1-16,0 0 0,21 0 0,1 0 16,-1 21-16,0 0 0,1 0 0,-1 0 15,22 0-15,-22 0 0,21 21 16,-20 0-16,20 21 0,-20-20 16,-1 20-16,0 0 0,-21 1 0,1-1 15,-1 0-15,-21 1 0,0-1 16,0 0-16,-21 1 0,-1-22 0,1 21 15,-21-21-15,21 0 0,-22 1 16,22-1-16,-21 0 0,0 0 0,20 0 16,-20-21-16,21 0 0,0 21 15,0-21-15,-1 0 0,1 0 0,0 0 16,21-21-16,0 0 16,0 0-16,21 0 15,0 0-15,22-1 0,-22 1 0,0 0 16,21 0-16</inkml:trace>
  <inkml:trace contextRef="#ctx0" brushRef="#br0" timeOffset="131462.54">6985 15325 0,'0'0'0,"0"-21"0,0-22 31,0 22-31,0 0 0,0 0 16,21 0-16,0 21 0,0 0 0,1 0 16,-1 0-1,0 0-15,0 21 0,0 0 0,0 0 16,1 0-16,-1 0 0,0 1 0,0 20 16,0-21-16,-21 21 0,0-20 15,0 20-15,0-21 0,0 0 0,0 22 16,0-22-16,0 0 0,0 0 15,-21 0-15,0 0 0,0 1 16,0-22 0,21-22-1,0 1-15,0 0 16,0-21-16,0 21 0,0-1 0,0-20 16,0 21-16,21-21 15,-21-1-15,21 22 0,0-21 0,-21-1 16,21 22-16,0 0 0,1 0 0,-1 0 15,0 0-15,0 21 0,0 0 16,0-22-16,1 22 0,-1 0 16,0 0-16,0 0 0</inkml:trace>
  <inkml:trace contextRef="#ctx0" brushRef="#br0" timeOffset="132266.07">7959 15134 0,'0'0'16,"-22"0"-16,1 0 0,21 21 0,-42 1 0,21-1 16,0 0-16,-1 0 0,1 0 0,0 22 15,21-22-15,-21 21 0,21 0 16,-21-20-16,21 20 0,0 0 0,0-21 15,0 1-15,0 20 0,0-21 16,21 0-16,0 0 0,0-21 16,0 22-16,1-22 0,-1 0 0,21 0 15,-21 0-15,22 0 0,-22 0 16,21 0-16,-21 0 0,22-22 0,-22 22 16,0-21-16,21 0 0,-21 0 0,1 0 15,-1 0-15,0-22 0,-21 22 16,0-21-16,0 21 0,0-22 0,0 1 15,0 0-15,-21-1 0,0 1 0,-1 21 16,1-22-16,0 1 0,-21 21 16,21 0-16,-1 0 0,-20 21 0,21 0 15,-21 0-15,20 0 0,1 0 16,-21 0-16,21 21 0,0 0 16,-1 0-16,1 21 0,21-20 0,0 20 15,0 0-15,0-21 0,0 22 16,0-1-16,21 0 0,1-20 0,-1-1 15,0 21-15,0-21 0,0 0 0,22 1 16,-22-22-16,21 21 0,-21-21 16,22 0-16,-1 0 0,-21 0 0,21 0 15,1 0-15,-1 0 0,0-21 16,1-1-16,-22 22 0,21-21 0,1-21 16,-1 21-16,-21 0 0,21-22 0,-20 1 15,20 21-15,-21-22 0,0 1 16,0 0-16,1-1 0,-1-20 15,-21 21-15,0-1 0,0 1 0,0 0 16,0-1-16,0 1 0,0 21 16,0-43-16,0 43 0,0 42 31,0 0-31,0 22 16,0-22-16,0 21 0,0 1 0,0-1 15,0 21-15,0-20 0,0 20 16,0-20-16,0-1 0,0 0 15,0 22-15,0-22 0,0-21 0,0 22 16,0-1-16,0-21 0,0 0 0,0 0 16,21 1-16,-21-1 0,21 0 15,0-21-15,0 0 16,1 0-16,-1 0 16,0-21-16,0 0 15,-21-1-15</inkml:trace>
  <inkml:trace contextRef="#ctx0" brushRef="#br0" timeOffset="132469.79">8636 15198 0,'0'0'0,"0"21"0,21-21 31,0 0-31,0 0 16,1 0-16,-1 0 0,0 0 0,21 0 15,-21 0-15,1 0 0,20 0 0,-21-21 16,0 21-16,22-21 0,-22 21 16,0-22-16,0 22 0,0-21 0,0 0 15</inkml:trace>
  <inkml:trace contextRef="#ctx0" brushRef="#br0" timeOffset="133005.84">9229 15388 0,'0'0'0,"21"0"31,0 0-15,0-21-16,0 0 0,0 21 0,1-21 15,20 0-15,-21 21 0,0-22 16,0 1-16,1 0 0,-1 21 0,0-21 15,-21 0-15,0 0 0,0-1 16,0 1-16,0 0 16,-21 21-16,0 0 0,-1 0 15,1 0-15,0 0 0,0 0 16,0 0-16,-22 21 0,22 0 16,21 1-16,-21-1 0,0 0 0,21 21 15,0-21-15,-21 22 0,21-1 16,0-21-16,0 22 0,0-22 0,0 0 15,0 0-15,21 0 0,0 0 16,0 1-16,0-1 0,-21 0 0,22-21 16,-1 0-16,0 0 0,0 0 0,21 0 15,-20 0-15,-1 0 0,0 0 16,0 0-16,21-21 0,-20 0 0,-1 21 16,21-22-16,-21 1 0</inkml:trace>
  <inkml:trace contextRef="#ctx0" brushRef="#br0" timeOffset="133758.13">9927 15113 0,'0'0'0,"-21"0"31,21 21-31,-21 0 0,0 1 0,-1-1 16,22 0-16,0 21 0,0-21 0,-21 22 15,21-22-15,0 21 0,0-21 16,0 22-16,0-22 0,0 0 0,0 0 15,21 0-15,1 1 0,-22-1 0,21 0 16,0-21-16,0 0 16,0 21-16,22-21 0,-22 0 0,0 0 0,21 0 15,1 0-15,-22-21 0,21 0 16,-21 21-16,22-21 0,-22-1 16,0 1-16,21 0 0,-21-21 0,1 21 15,-1-22-15,0 1 0,0 0 0,-21-1 16,21-20-16,-21 20 0,21 1 15,-21-21-15,0 20 0,0 1 0,0 0 16,0-1-16,0 1 0,0 0 16,0 20-16,0 1 0,0 0 0,0 42 47,-21 0-47,21 22 0,-21-22 0,21 21 15,0 1-15,0-1 0,0 0 16,0 1-16,0-1 0,0 21 15,0-20-15,0-1 0,0 0 0,0 1 16,0-1-16,0 0 0,0-20 0,0 20 16,0-21-16,0 0 0,21 0 15,0 1-15,1-1 0,-1-21 16,0 0-16,21 0 0,-21 0 0,1 0 16,20 0-16,-21-21 0,0 21 15,22-22-15,-22 1 0,21 0 0,-21 0 16,0 0-16,1 0 0,20-22 15,-42 22-15,21-21 0,0 21 16,-21-22-16,0 22 0,0-21 0,0-1 16,0 22-16,0 0 0,0 0 15,-21 21-15,0 0 0,0 0 16,0 0-16,21 21 16,-22 21-16,22-20 0,-21-1 15,21 21-15,0-21 0,0 22 16,0-1-16,0-21 0,0 0 0,0 22 0,0-22 15,0 0-15,21 0 0,-21 0 16,22 0-16,-1-21 0,0 22 0,21-22 16,-21 0-16,1 0 15,20 0-15,-21 0 0,21 0 16,1 0-16,-22 0 0,21-22 0,1 1 16,-1 21-16,-21-21 0,21 0 0</inkml:trace>
  <inkml:trace contextRef="#ctx0" brushRef="#br0" timeOffset="134373.29">11747 15155 0,'0'-21'0,"0"42"0,0-63 0,-21 21 16,21 0-16,-21 21 16,0 0-16,0 0 0,0-21 0,-1 21 15,1 0-15,0 0 0,0 21 0,0 0 16,0-21-16,-1 21 0,1 0 15,0 22-15,21-22 0,-21 0 0,0 21 16,21-21-16,0 22 0,0-22 0,0 21 16,0-21-16,0 1 0,0-1 15,0 0-15,0 0 0,0 0 0,0 0 16,0 1-16,21-1 0,0-21 16,0 0-16,0 0 15,1 0-15,-1 0 0,0-21 16,0-1-16,0 1 15,0 0-15,1 0 0,-1-21 16,0-1-16,-21 1 0,21 0 0,0-1 16,0-20-16,1-1 0,-22 22 0,21-22 15,-21 1-15,21 21 0,-21-22 16,0 22-16,0-22 0,0 22 0,0 0 16,0-1-16,0 1 0,0 21 0,-21 0 15,0-1-15,-1 22 16,1 0-16,0 22 15,21-1-15,0 0 0,-21 0 16,21 21-16,-21 1 0,21-1 16,0-21-16,0 22 0,0-1 0,0 0 15,0 1-15,0 20 0,21-21 16,-21 1-16,21-1 0,0 0 0,-21 1 16,21-1-16,-21 0 0,22-20 0,-1 20 15,-21-21-15,21 0 0,0 22 16,0-22-16,-21 0 0,21-21 0,1 21 15,-22 0-15,21-21 0,0 0 0,0 0 16,0 0-16,0 0 16,1 0-16,-22-21 0,21 0 15,0 21-15,0-21 0,0 0 0,-21-1 16,21-20-16,-21 21 16,22 0-16</inkml:trace>
  <inkml:trace contextRef="#ctx0" brushRef="#br0" timeOffset="134645.21">10181 14986 0,'0'0'0,"-21"0"0,42 0 31,0 0-31,22 0 0,-1-21 0,-21 0 16,21 21-16,1-21 0,-1-1 15,0 22-15,1-21 0,-1 21 0,0 0 16,-20-21-16,20 21 0,-21 0 16,0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20:56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1884 656 0,'-21'0'63,"21"21"-48,0 1 1,-22-1-16,22 0 16,0 21-16,0-21 0,0 22 15,0-1-15,0-21 0,-21 22 0,21-1 16,0 0-16,0 1 0,0-1 16,-21 0-16,21 1 0,-21-1 0,21-21 15,-21 21-15,0 1 0,-1-1 16,22 0-16,-21 1 0,0-1 15,0 0-15,0 1 0,0-1 16,21 0-16,-22 1 0,22-1 16,-21 0-16,21-20 0,0 20 0,0-21 15,0 0-15,0 0 16,0-42 15,0 0-31,0 0 0,0 0 16,0 0-16,0-22 0,0 1 0</inkml:trace>
  <inkml:trace contextRef="#ctx0" brushRef="#br0" timeOffset="528.7">1333 910 0,'0'-21'0,"0"42"0,0-63 0,0 21 16,0 0-16,0-1 16,0 1-16,0 0 0,22 0 15,-1 0-15,0 0 16,0-1-16,0 1 0,22 0 0,-22 0 15,21 0-15,0 21 0,1-21 16,-1-1-16,0 22 0,1-21 16,-1 21-16,0 0 0,-20 0 0,20 0 15,0 0-15,1 0 0,-22 0 16,21 21-16,-21 1 0,0-1 0,1 0 16,-1 21-16,0-21 0,-21 22 15,21-1-15,-21 22 16,0-22-16,0 0 0,-21 1 0,0 20 15,0-21-15,-22 1 0,22-1 16,0 0-16,-21-20 0,20 20 0,1-21 16,0 21-16,0-20 0,0-1 15,0 0-15,-1 0 0,1 0 0,21 0 16,-21-21-16,0 22 16,21-44 30,21 22-30,0 0-16</inkml:trace>
  <inkml:trace contextRef="#ctx0" brushRef="#br0" timeOffset="1200.29">2201 1397 0,'0'0'0,"0"-21"31,0 42 16,0 0-47,0 0 0,-21 1 15,21-1-15,0 0 0,0 0 16,-21 21-16,21-20 0,0 20 0,0-21 16,0 21-16,0-20 0,0 20 15,0-21-15,0 0 0,0 0 16,0 1-16,0-1 0,21 0 15,0-21-15,0 0 16,1 0-16,-1 0 0,0 0 0,21 0 16,-21-21-16,1 21 0,20-21 15,-21-1-15,21 1 0,-20-21 0,-1 21 16,0-22-16,0 22 0,0-21 16,0 0-16,-21 20 0,0-20 0,22 21 15,-22-21-15,0 20 0,21 1 16,-21 0-16,0 0 0,0 0 0,0 0 15,0 42 32,0 0-47,-21 0 16,21 0-16,0 0 0,0 1 16,-22-1-16,22 21 0,0-21 15,0 0-15,0 1 0,0 20 0,0-21 16,0 0-16,0 0 0,0 1 15,0-1-15,22-21 16,-22 21-16,21-21 16,0 0-16,-21-21 15,21 0-15,0-1 0,-21 1 16,21 0-16,-21 0 0</inkml:trace>
  <inkml:trace contextRef="#ctx0" brushRef="#br0" timeOffset="3116.19">3111 762 0,'-21'21'15,"0"-21"1,21 43-16,0-22 0,-21 0 15,21 21-15,0 1 0,0-22 0,0 21 16,0 0-16,0 1 0,0-1 16,0 0-16,0 1 0,0-1 0,0 0 15,0-20-15,0 20 0,-21-21 16,21 21-16,-21-20 0,21 20 16,0-21-16,0 21 0,0-20 0,0-1 15,0 0-15,-22 0 0,22 0 16,0 0-16,0 1 15,0-44 17,0 1-32,0 0 0,0 0 15,0 0-15,0 0 0,0-1 16,0 1-16,0 0 0,0 0 16,0 0-16,22 0 0,-1-1 15,0 1-15,0 21 0,0-21 16,0 0-16,1 21 0,-1-21 15,0 21-15,0 0 0,0 0 16,0 0-16,1 0 0,-1 0 16,0 0-16,0 21 0,0 0 15,0-21-15,1 21 0,-1 0 0,0 1 16,-21-1-16,21 0 16,-21 0-16,0 0 0,0 0 15,0 1-15,0-1 0,0 0 16,-21 0-16,0 0 0,21 0 0,-21 1 15,-1-1-15,1 0 0,0-21 16,0 21-16,0-21 0,0 0 0,-1 0 16,1 0-16,0 0 15,0 0-15,0 0 0,0 0 0,21-21 16,-22 21-16,1-21 0,21 0 16,-21-1-16,0 1 15,21 0 1,0 42 15,0 0-15,0 1-16,21-22 15,-21 21-15,21 0 0,0 0 0,1 0 16,-1-21-16,0 21 16,0-21-16,0 0 0,0 22 0,22-22 15,-22 0-15,21 0 0,-21 0 16,22 0-16,-1-22 0,0 22 0,1-21 15,-22 0-15,21 0 0,1 0 16,-1-22-16,0 22 0,-21-21 16,22 21-16,-22-22 0,21 1 15,-21 0-15,1-1 0,-1 1 0,0 0 16,0-1-16,-21 1 0,0 0 16,21-1-16,-21-20 0,21 21 0,-21-1 15,0 1-15,0 21 0,0-22 16,0 22-16,0 0 0,0 0 0,0 0 15,0 0 1,-21 21 0,21 21-16,-21 0 15,21 0-15,0 0 0,0 0 16,0 22-16,0-1 0,0-21 16,0 22-16,0-1 0,0 0 15,0 1-15,0-22 0,0 21 0,0 0 16,0 1-16,-21-22 0,21 21 15,0-21-15,0 1 0,0 20 0,0-21 16,0 0-16,0 0 0,0 1 16,0-1-16,0 0 0,0 0 0,0 0 15,0 0-15,21-21 16,0 0 0,0 0-16,1 0 0,-1 0 15,0-21-15,0 0 16,0 0-16,0 0 0,-21 0 15,22-1-15,-1 1 0,-21 0 16,21 0-16,-21 0 0,0 0 0,21-1 16,-21 1-16,21 0 0,-21 0 15,0 0-15,0 0 0,0-1 16,0 44 15,0-1-31,0 0 16,0 0-16,0 0 0,0 0 0,0 1 15,0-1-15,0 0 0,0 0 16,0 0-16,21 0 0,-21 1 0,0-1 16,0 0-16,22 0 15,-1-21-15,0 21 0,0 0 16,0-21-16,0 0 16,1 0-16,-1 0 0,0 0 15,0 0-15,0-21 0,0 21 16,1-21-16,-1 0 0,0 0 0,0 0 15,0-22-15,0 22 0,1 0 16,-1-21-16,0 20 0,0-20 0,0 21 16,0 0-16,1 0 0,-1-1 15,-21 1-15,21 0 0,0 21 0,0 0 32,-21 21-17,21 0 1,-21 1-1,0-1 1,22-21 0,-1 0-1,-21-21 1,0-1-16,0 1 16,0 0-1,-21 0-15,-1 0 16,1 21-1,0 0-15,0 0 16,0 0-16,0 21 16,21 0-16,-22 0 15,1 0-15,21 1 16,0-1-16,0 0 0,0 21 0,0-21 16,0 1-16,0-1 0,0 0 15,0 0-15,0 0 0,0 0 0,0 1 16,0-1-16,0 0 0,0 0 15,0 0-15,21 0 0,1-21 16,-1 0-16,-21 22 0,21-22 0,0 0 16,0 0-16,0 0 15,1 0-15,-1-22 0,0 1 16,0 21-16,0-21 0,0 0 16,1 0-16,-1 0 0,0-1 0,-21 1 15,0-21-15,21 21 0,0 0 16,-21-22-16</inkml:trace>
  <inkml:trace contextRef="#ctx0" brushRef="#br0" timeOffset="3543.96">4508 677 0,'0'0'16,"-21"22"-16,0-1 0,0 0 15,0 0-15,21 0 0,-21-21 0,21 21 0,0 1 16,0-1-16,0 0 16,21-21-16,0 0 0,0 0 0,0 0 15,0 0-15,22 0 0,-22 0 16,21 0-16,-21-21 0,1 21 15,20-21-15,-21-1 0,0 1 16,-21 0-16,0 0 0,0 0 16,0 0-16,-21-1 15,0 22-15,0-21 0,0 21 0,-1 0 16,1 0-16,0 0 0,0 0 16,-21 0-16,20 0 0,1 0 0,0 21 15,0-21-15,21 22 0,-21-1 16,21 0-16,-21 0 0,21 0 15,0 0-15,0 1 0,0-1 0,0 0 16,0 0-16,0 0 0,21 0 16,0-21-16</inkml:trace>
  <inkml:trace contextRef="#ctx0" brushRef="#br0" timeOffset="4292.26">5927 1461 0,'0'0'0,"-22"0"0,1 0 0,42 0 47,1 0-47,20 0 16,-21 0-16,21 0 0,1 0 0,-1 0 15,0 0-15,1 0 0,-1 0 0,0 0 16,22 0-16,-22 0 0,22 0 15,-22 0-15,22 0 0,-22 0 0,21 0 16,-20 0-16,20 0 0,-20 0 16,20 0-16,-21 0 0,1 0 0,-1 0 15,0 0-15,-20 0 0,-1 0 16,21 0-16,-21 0 0,0 0 16,1 0-1,-44 0 32,1 0-47,0-22 0</inkml:trace>
  <inkml:trace contextRef="#ctx0" brushRef="#br0" timeOffset="4880.14">6816 1143 0,'0'21'15,"0"0"-15,0 1 16,21-1-16,0-21 15,21 21-15,-21 0 0,1-21 0,20 21 16,-21-21-16,0 21 0,22-21 16,-22 22-16,21-22 0,-21 0 0,0 0 15,1 21-15,-1-21 16,0 0-16,0 0 0,0 0 0,0 0 16,1 0-16,-1 0 0,0 0 15,0 0-15,0 0 16,-21 21-1,-21-21 1,0 21 0,0 0-16,0-21 0,-1 21 15,1 1-15,0-22 0,0 21 16,0 0-16,0 0 0,-1 0 0,1 0 16,0 1-16,-21-1 0,21 0 15,-1 21-15,1-21 0,0 1 16,0-1-16,0 0 0,0-21 0,21 21 15,0 0-15,-22-21 0,1 21 16,21 1-16,0-1 16,-21-21-1,21-21 48</inkml:trace>
  <inkml:trace contextRef="#ctx0" brushRef="#br0" timeOffset="8371.44">8721 1439 0,'0'0'0,"21"0"31,0 0-15,0 0-16,-21-21 15,0 0-15,21 21 16,-21-21-16,0 0 0,0 0 16,0-1-1,0 1-15,-21 0 0,21 0 16,-21 21-16,0-21 0,0 0 16,-1-1-16,1 22 0,0-21 0,-21 21 15,21 0-15,-1 0 0,1 0 16,0 0-16,0 0 0,-21 21 0,20-21 15,1 22-15,0-1 0,0 0 16,0 0-16,0 0 0,-1 0 0,1 1 16,21 20-16,-21 0 0,21-21 0,-21 22 15,21-1-15,0 0 0,0-20 16,0 20-16,0 0 0,0 1 0,0-1 16,0-21-16,0 21 15,21-20-15,0-1 0,0 0 0,1-21 16,-1 21-16,0-21 0,0 0 15,21 0-15,-20 0 0,-1 0 0,21-21 16,0 21-16,-20-21 0,20 0 16,-21-1-16,21 1 0,1 0 0,-22-21 15,0 21-15,0-22 0,0 22 0,1-21 16,-1-1-16,-21 22 0,0-21 16,0 21-16,0 0 0,0-22 15,0 22-15,0 0 0,0 0 16,0 0-16,0 42 31,0 0-31,0 0 16,-21 0-16,21 0 0,0 1 15,0-1-15,0 0 0,0 21 0,0-21 16,0 1-16,21 20 0,0-21 0,0 0 16,0 0-16,-21 1 0,21-1 15,22 0-15,-22 0 0,0-21 0,0 0 16,0 0-16,22 0 0,-22 0 15,0 0-15,21 0 0,-20-21 0,20 0 16,-21 21-16,0-43 0,0 22 16,22 0-16,-43 0 0,21-21 0,0 20 15,-21 1-15,21 0 0,-21-21 16,21 21-16,-21-1 0,0 1 16,0 0-16,0 0 0,-21 21 31,0 21-16,21 0-15,-21 0 0,21 1 16,0-1-16,-21 0 0,21 0 0,0 21 16,0-20-16,0-1 0,0 21 15,0-21-15,0 0 0,0 1 0,0-1 16,0 0-16,0 0 0,0 0 0,0 0 16,0-42 30,21 21-46,-21-21 16,0 0-16,21-21 0,-21 20 16,21 1-16,-21-21 0,21 21 0,1 0 15,-22-22-15,21 22 0,0 0 0,-21 0 16,21 0-16,0-1 0,0 22 16,-21-21-16,22 21 0,-1 0 15,0 21 1,-21 1-16,0-1 0,0 0 15,21 0-15,-21 21 16,0-20-16,0-1 0,0 0 16,0 0-16,0 0 0,21 0 0,0 1 15,-21-1-15,22 0 0,-1 0 16,0-21-16,-21 21 0,21-21 0,0 0 16,0 0-16,22 0 0,-22 0 15,0 0-15,0 0 0,0 0 0,1 0 16,-1-21-16,21 0 0,-21 0 15,0 0-15,1-1 0,-22 1 0,21 0 16,0 0-16,-21 0 0,0 0 0,21-22 16,-21 22-16,21 0 15,-21 0-15,21 21 0,-21-21 0,0-1 16,0 44 15,0-1-15,0 0-16,-21 0 0,21 0 15,0 0-15,0 1 0,0-1 0,0 0 16,0 0-16,0 0 0,0 0 16,0 1-16,21-1 0,-21 0 0,22 0 15,-1-21-15,0 21 0,0-21 16,0 0-16,0 0 0,1 0 16,-1 0-16,0 0 0,0 0 0,0 0 15,0-21-15,1 0 0,-1 0 16,0 0-16,0-1 0,0 1 0,0 0 15,1 0-15,-22-21 0,21 20 16,-21 1-16,21 0 0,-21 0 0,0 0 16,0 0-16,21-1 0,-21 1 15,21 21-15,-21-21 0,0 0 16,0 42 31,0 0-47,0 0 15,0 1-15,0-1 0,0 0 16,0 0-16,0 21 0,0 1 0,0-22 16,-21 21-16,21 1 0,-21-1 15,0 21-15,21-20 0,-21-1 0,21 0 16,-22 22-16,22-22 0,-21 22 16,21-22-16,0 22 0,0-22 0,0 21 15,-21 1-15,21-1 0,0 1 0,0-1 16,0 22-16,0-21 0,0-1 15,0 1-15,0-22 0,0 21 0,0 1 16,0-1-16,0-20 0,0 20 0,0-20 16,0-1-16,0 21 15,0-20-15,0-22 0,-21 21 0,21 1 16,-21-22-16,21 0 0,-21 0 0,-1 0 16,22 0-16,-21-21 0,0 0 0,0 0 15,-21 0-15,20 0 0,1 0 16,0 0-16,0-21 0,0 0 0,-22 0 15,22-21-15,0 20 0,-21-20 0,21 0 16,-1-1-16,-20-20 0,21 21 16,0-22-16,0 22 0,-1-22 0,1 1 15,21-1-15,0 1 0,0-1 16,0 1-16,0-1 0,0 1 16,0 20-16,21-20 0,1-1 0,-1 22 15,0 0-15,21-22 0,-21 22 16,1 0-16,20 20 0,-21-20 0,21 0 15,1-1-15,-22 1 0,21 21 0,-21-21 16,22 20-16,-1-20 0,-21 21 16,0 0-16,22-22 0,-22 43 0,0-21 15,-21 0-15,21 21 16,-42 0 15,0 0-15</inkml:trace>
  <inkml:trace contextRef="#ctx0" brushRef="#br0" timeOffset="10148.28">12361 1482 0,'0'-21'0,"0"42"47,0 0-47,0 0 0,0 21 15,-21-20-15,21 20 0,0-21 16,0 21-16,0 1 0,0-22 0,0 21 16,0 1-16,-21-22 15,21 21-15,0-21 0,0 0 0,0 1 16,0-1-16,0 0 0,0 0 0,0 0 16,0 0-1,0-42 16,0 0-31,0 0 16,0 0-16,0 0 0,0-1 0,0-20 16,0 21-16,0-21 0,0-1 15,0 1-15,21 0 0,0 20 0,-21-20 16,21 0-16,-21 21 16,22-1-16,-1-20 0,0 42 0,-21-21 15,21 0-15,0 21 0,0 0 16,1 0-16,-1 0 0,0 0 0,0 0 15,0 21-15,0 0 0,1 0 0,-1 0 16,0 1-16,0 20 0,0-21 16,0 21-16,-21-20 0,0 20 0,0 0 15,0-21-15,0 22 0,0-22 16,0 0-16,0 0 0,0 0 0,0 1 16,0-1-16,0 0 0,-21-21 15,21 21-15,-21-21 16,21-21 15,0 0-31,0 0 0,0-1 16,0 1-16,0 0 0,0 0 15,21-21-15,0 20 0,1-20 0,-1 0 16,21-1-16,-21 1 0,22 21 0,-1-21 16,0 20-16,1 1 0,-1 0 15,0 0-15,1 21 0,-1 0 0,0 0 16,-21 0-16,1 21 0,-1 0 15,0 0-15,0 22 0,-21-22 0,0 21 16,0-21-16,0 1 0,0 20 16,0-21-16,0 0 0,0 22 15,0-22-15,0 0 0,-21 0 0,0 0 16,0 0-16,21 1 16,-22-22-1,22-22 16,0 1-15,0 0-16</inkml:trace>
  <inkml:trace contextRef="#ctx0" brushRef="#br0" timeOffset="10588.03">13716 1736 0,'0'0'0,"21"0"0,0-21 0,0 21 0,1-22 16,20 22-16,-21-21 0,0 0 15,0 0-15,1 0 16,-22 0-16,0-1 0,0 1 15,0 0-15,-22 21 16,1 0-16,0 0 16,0 0-16,0 0 0,0 0 15,-1 0-15,1 21 0,0 0 0,0 1 16,0-1-16,21 0 0,-21 0 16,-1 21-16,22-20 0,0 20 0,0-21 15,0 0-15,0 22 0,0-22 0,0 0 16,0 0-16,0 0 0,0 0 15,22 1-15,-1-22 16,0 0-16,0 0 0,0 0 16,0 0-16,22 0 0,-22 0 15,0 0-15,0 0 0,22-22 0,-22 22 16,0-21-16,0 0 0,0 0 16,0 21-16,1-42 0</inkml:trace>
  <inkml:trace contextRef="#ctx0" brushRef="#br0" timeOffset="11304.06">14224 1588 0,'0'21'47,"0"0"-47,0 0 16,0 0-16,0 0 0,-21 1 0,21-1 16,0 0-16,0 0 0,0 0 15,0 22-15,0-22 0,-21 0 16,21 0-16,0 0 0,-22-21 0,22 21 15,0 1-15,0-1 0,0 0 16,0-42 31,0 0-31,0-1-16,0 1 0,0 0 15,0 0-15,22-21 0,-1 20 0,-21-20 16,21 21-16,0-21 0,-21 20 0,21-20 15,0 21-15,1 0 16,-1 0-16,0-1 0,0 22 0,0 0 16,0-21-16,1 21 0,-1 0 15,0 0-15,0 21 0,0 1 16,0 20-16,1-21 0,-1 0 16,-21 0-16,21 22 0,0-22 15,-21 21-15,0-21 0,0 1 0,0 20 16,21-21-16,-21 0 0,0 0 15,0 1-15,0-1 0,0 0 0,0 0 16,-21-21-16,21 21 0,-21-21 16,21-21 15,0 0-15,0 0-16,0 0 0,21-1 0,-21 1 15,21 0-15,0-21 0,1 21 0,-1-22 16,0 22-16,0-21 0,0 21 15,22-1-15,-22-20 0,0 21 0,21 21 16,-21-21-16,1 21 0,-1 0 16,0 0-16,0 0 0,0 21 0,0 0 15,-21 0-15,22 0 0,-22 1 16,0-1-16,0 0 0,0 0 0,0 0 16,0 0-16,0 1 0,0-1 0,0 0 15,0 0-15,0 0 16,0 0-16,0 1 0,-22-1 15,22 0-15,-21-21 16,42-21 15</inkml:trace>
  <inkml:trace contextRef="#ctx0" brushRef="#br0" timeOffset="11932.33">15621 1143 0,'0'0'0,"-21"0"0,21 21 15,0 0-15,-21 1 0,21 20 16,-22-21-16,22 21 0,0 1 15,0-22-15,-21 21 0,21 22 16,-21-22-16,21 0 0,0 1 0,0 20 0,-21-20 16,21-1-16,0 0 15,-21 1-15,21-1 0,0-21 0,0 21 16,0-20-16,0-1 0,0 0 0,0 0 16,0 0-16,0-42 46,0 0-46,0 0 16,0 0-16,21-1 0,-21-20 16,21 21-16,-21 0 0,21-22 15,0 22-15,1-21 0,-1 21 0,-21-22 16,21 22-16,0 0 0,0 0 16,0 0-16,1 0 0,-1 21 15,0 0-15,0 0 0,0 0 0,0 0 16,1 0-16,-1 21 0,0 0 15,-21 0-15,21 0 0,0 0 0,-21 1 16,21-1-16,-21 0 0,22 21 16,-22-21-16,21 1 0,-21-1 15,0 0-15,0 0 0,0 0 0,0 0 16,-21 1-16,-1-22 0,1 21 0,-21 0 16,21-21-16,0 21 0,-22-21 0,22 0 15,0 21-15,0-21 16,0 0-16,-1 0 0,1 0 15,21-21 17,0 0-17</inkml:trace>
  <inkml:trace contextRef="#ctx0" brushRef="#br0" timeOffset="12371.81">16235 1820 0,'0'0'0,"21"0"16,0 0-1,0 0-15,0-21 0,1 21 16,-1-21-16,0 21 0,-21-21 16,21 21-16,0-21 0,0 0 0,1 21 15,-1-22-15,-21 1 0,0 0 16,21 21-16,-21-21 0,0 0 16,0 0-16,-21 21 15,0 0 1,-1 0-16,1 0 0,0 21 0,0 0 15,21 0-15,-21 0 0,0 22 16,21-22-16,-22 21 0,22-21 0,0 0 16,0 22-16,0-22 0,0 0 0,0 0 15,0 0-15,0 1 0,0-1 16,22-21-16,-22 21 0,21-21 0,0 0 16,0 0-16,0 0 0,0 0 15,1 0-15,-1 0 0,21 0 16,-21 0-16,0 0 0,1-21 0</inkml:trace>
  <inkml:trace contextRef="#ctx0" brushRef="#br0" timeOffset="12747.59">16722 1715 0,'0'0'0,"0"-22"0,21 1 16,-21 0-16,0 0 15,21 21-15,-21-21 0,21 21 16,0 0-16,-21-21 0,21 21 15,1 0-15,-1 0 0,0 0 16,-21 21 0,21-21-16,-21 21 0,21 0 0,-21 0 15,0 22-15,0-22 0,0 0 0,0 21 16,0-21-16,0 1 0,0-1 16,0 0-16,0 0 0,0 0 0,0 0 15,0 1-15,0-1 16,-21-21-16,21-21 47,0-1-47,0 1 0,0 0 15,0 0-15,21 0 0,-21 0 16,0-1-16,21 1 0,1-21 16,-22 21-16,21-22 0,0 22 15,0 0-15,0-21 0,0 21 0,1-1 16,-1 22-16,21-21 0,-21 0 0</inkml:trace>
  <inkml:trace contextRef="#ctx0" brushRef="#br0" timeOffset="13211.41">17674 1609 0,'0'0'0,"-63"-21"31,41 21-31,1 0 0,0 0 16,0 0-16,0 0 0,-22 0 15,22 0-15,0 21 0,0 0 0,0-21 16,0 21-16,21 0 0,-22 0 15,22 1-15,0-1 0,0 0 16,0 0-16,22 0 16,-1 0-16,0-21 15,0 22-15,0-1 0,22-21 0,-22 21 16,0 0-16,0-21 0,0 21 16,-21 0-16,21 1 0,-21-1 15,0 0-15,0 0 16,-21-21-16,0 0 0,-21 21 15,21-21-15,-22 0 0,22 0 0,-21 21 16,21-21-16,-22 0 0,22 0 16,0 0-16,0 22 0,0-22 0,-1 0 15,1 0-15,0 0 16,21-22-16,0 1 16</inkml:trace>
  <inkml:trace contextRef="#ctx0" brushRef="#br0" timeOffset="14111.94">20002 1524 0,'0'0'0,"0"-21"31,-21 21 0,0 0-15,21 21-16,-21-21 0,0 21 16,0 0-16,-1 1 0,1 20 0,0-21 15,0 0-15,0 22 0,0-22 16,-1 21-16,22-21 0,0 22 0,0-22 16,0 0-16,0 0 0,0 0 0,0 0 15,22 1-15,-1-22 0,0 21 16,0-21-16,0 0 0,0 0 15,1 0-15,20 0 0,-21 0 0,21 0 16,1 0-16,-22-21 0,21 21 16,1-22-16,-1 1 0,-21 0 0,21 0 15,-20-21-15,-1 20 0,0-20 16,0 21-16,-21-21 0,0-1 0,0 1 16,0 0-16,-21 20 0,0-20 15,0 21-15,-1-21 0,1 20 0,-21 1 16,21 0-16,0 21 0,-1 0 15,1 0-15,0 0 0,0 0 0,0 0 16,0 0 0,21 21-16,0 0 15,0 1 1,21-22-16,0 21 16,0-21-16,0 0 0,0 0 0,22 0 15,-1 0-15,0 0 0,1 0 16</inkml:trace>
  <inkml:trace contextRef="#ctx0" brushRef="#br0" timeOffset="14649.02">21018 1270 0,'0'0'0,"0"-21"16,0 0-16,-42 21 31,21 0-31,0 21 0,0-21 15,21 21-15,-22 0 0,1 22 16,0-22-16,0 0 0,0 21 0,21 1 16,-21-22-16,-1 21 0,22 22 15,-21-22-15,21 0 0,-21 22 0,0-22 16,21 0-16,0 22 0,-21-22 0,0 22 16,21-22-16,-22 22 0,22-22 15,0 0-15,-21 22 0,0-1 16,21 1-16,-21-1 0,21 1 0,0-1 15,0 1-15,0-1 0,0 22 16,0-22-16,0 1 0,0-1 0,0 1 16,0-1-16,21 1 0,-21-22 0,21 22 15,-21-1-15,0-20 0,0-1 16,0 0-16,0-21 0,0 22 0,0-22 16,0 0-16,-21-21 15,0 0-15,0 0 16,0-21-16,-1 0 0,1 0 0,-21-1 15,21-20-15,-22 21 0,1-21 16,0-22-16,21 22 0,-22-1 16,1-20-16,0 21 0,-1-22 0,1 22 15,21-22-15,0 22 0,-1 0 0,22-1 16,0 1-16,0 0 0,0-1 16,0 1-16,0 21 0,22-22 0,-1 22 15,0-21-15,0 0 0,0 20 16,0-20-16,1 0 0,20 21 0,-21-22 15,21 1-15,1 21 0,-22-22 16,21 22-16</inkml:trace>
  <inkml:trace contextRef="#ctx0" brushRef="#br0" timeOffset="15095.56">22204 1397 0,'0'21'31,"0"0"-15,0 1-16,0-1 0,-21 0 15,21 21-15,-22 1 0,1-1 0,21 21 16,-21-20-16,21-1 0,-21 22 0,21-22 15,-21 21-15,21-20 0,0-1 16,-21 0-16,21-20 0,-22 20 0,22-21 16,-21 0-16,21 0 15,0 1-15,0-1 0,-21-21 16,0 0-16,0 0 16</inkml:trace>
  <inkml:trace contextRef="#ctx0" brushRef="#br0" timeOffset="15760.65">21548 1969 0,'0'0'0,"21"0"31,0 0-31,21 0 16,1 0-16,-1 0 0,0 0 0,1 0 15,-1 0-15,21 0 0,-20 0 16,20 0-16,1-22 0,-1 1 15,-20 21-15,20-21 0,1 0 0,-1 0 16,-21 0-16,22-1 0,-22-20 16,1 21-16,-1-21 0,-21 20 0,0-20 15,0 21-15,1-21 0,-22-1 0,0 22 16,0-21-16,0-1 0,0 22 16,0 0-16,0 0 0,-22 0 0,1 21 15,0 0 1,0 0-16,21 21 15,0 0-15,-21 0 0,0 22 16,-1-22-16,22 21 0,-21 0 0,21 1 16,-21-1-16,21 22 0,-21-22 15,21 0-15,0 1 0,-21-1 0,0 0 16,21 1-16,-22-1 0,1-21 0,21 21 16,0-20-16,-21-1 0,21 21 15,-21-42-15,21 21 0,0 0 0,0 1 31,0-44-15,0 1 0,0 0-16,0 0 0,21 0 15,0 0-15,-21-1 0,21 1 0,22-21 16,-22 21-16,0 0 0,21-22 0,1 22 16,-22 0-16,21 21 0,1-21 15,-1 21-15,0 0 0,-21 0 0,22 0 16,-22 21-16,0 0 0,0 0 15,0 0-15,-21 1 0,22-1 0,-22 0 16,0 0-16,0 0 0,0 0 16,0 1-16,-22-1 0,1 0 0,21 0 15,-21-21-15,21 21 0,0 0 16,-21-21 0,42 0 15,-21-21-31,21 0 15,0 0-15,1 0 0</inkml:trace>
  <inkml:trace contextRef="#ctx0" brushRef="#br0" timeOffset="16137.84">23326 2011 0,'0'0'0,"84"-21"32,-63 21-32,1-21 15,-1-1-15,0 22 0,-21-21 0,21 0 16,0 0-16,0 21 0,1-21 16,-1 0-16,-21-1 0,0 1 0,0 0 15,0 0-15,-21 0 16,-1 21-16,1 0 0,0 0 15,-21 21-15,-1 0 0,22 0 0,-21 0 16,21 1-16,-22 20 16,22-21-16,-21 21 0,21-20 0,21 20 15,0 0-15,0-21 0,0 1 16,0-1-16,0 21 0,21-21 0,21-21 16,-21 21-16,22 1 0,-1-22 0,0 0 15,22 0-15,-22 0 0,1 0 16,20 0-16,-21 0 0,1 0 0,-1-22 15,0 22-15,-20-21 0</inkml:trace>
  <inkml:trace contextRef="#ctx0" brushRef="#br0" timeOffset="16987.34">25569 1969 0,'0'0'0,"0"-22"0,0 1 0,21 21 16,-21-21-16,22 0 0,-22 0 0,0 0 15,0-1-15,0 1 16,0 0-16,-22 0 16,1 21-16,0 0 15,-21 0-15,21 0 0,-1 21 0,-20-21 16,21 21-16,-21 0 0,20 22 16,1-22-16,0 21 0,0-21 0,0 22 15,21-1-15,0-21 0,-21 22 16,21-22-16,0 21 0,0-21 0,0 0 15,0 1-15,0-1 0,21 0 0,0 0 16,0 0-16,0-21 0,0 21 16,22-21-16,-22 0 0,21 0 0,1 0 15,-22 0-15,21 0 0,0 0 16,1 0-16,-1-21 0,0 21 0,22-21 16,-22 0-16,1 0 0,-1 0 15,0-22-15,1 22 0,-1-21 16,0 21-16,1-22 0,-22 1 0,21-22 15,-21 22-15,0 0 0,1-22 16,-1 22-16,-21 0 0,0-1 0,21 1 16,-21 21-16,0-22 0,0 22 15,0 0-15,0 42 32,0 0-32,0 1 0,-21 20 15,21-21-15,-21 43 0,-1-22 0,1 0 16,21 1-16,-21-1 0,0 21 15,21-20-15,-21-1 0,21-21 0,-21 22 16,21-1-16,0-21 0,0 0 16,0 0-16,0 1 0,0-1 0,0 0 15,21 0-15,0-21 16,0 0-16,0 0 0,0 0 0,1 0 16,-1 0-16,21 0 0,-21 0 0,0 0 15,22-21-15,-1 21 0,-21-21 16</inkml:trace>
  <inkml:trace contextRef="#ctx0" brushRef="#br0" timeOffset="18108.14">26797 1969 0,'0'0'0,"0"-22"0,0-41 32,-21 63-32,0 0 0,-1 0 15,1 0-15,0 21 0,0 0 16,0 0-16,0 1 0,-1-1 15,1 21-15,0-21 0,0 0 16,0 1-16,21 20 0,0-21 0,-21 0 16,21 0-16,0 1 0,0-1 0,0 0 15,0 0-15,0 0 0,21-21 16,-21 21-16,21-21 16,0 0-16,0 0 0,0 0 15,1 0-15,-1 0 0,0-21 16,0 0-16,0 0 0,0 21 0,1-21 15,-1 0-15,-21-1 0,21-20 0,0 21 16,-21 0-16,21-22 0,-21 22 16,0-21-16,0 21 0,0 0 0,0-1 15,0 1-15,0 42 32,0 1-32,0-1 15,-21 0-15,21 21 0,0-21 16,0 1-16,0-1 0,0 0 0,0 0 15,0 0-15,0 0 0,0 1 16,0-1-16,0 0 0,21-21 16,0 0-16,1 0 0,-1 0 15,0 0-15,21 0 0,1 0 0,-22 0 16,21 0-16,0 0 0,1 0 16,-22-21-16,21 0 0,-21-1 0,22 22 15,-22-21-15,21-21 0,-21 21 0,1 0 16,-1-22-16,0 22 0,0 0 15,-21 0-15,0 0 0,0-1 16,-21 22 0,0 22-16,21-1 15,0 0-15,0 0 16,0 0-16,0 0 0,0 1 0,0 20 16,0-21-16,0 0 0,21 0 15,-21 1-15,0-1 0,21 0 0,-21 0 16,0 0-16,0 0 15,-21-21 1,0 0-16,0 0 16,-1 0-16,1 0 15,0-21-15,0 21 0,0-21 16,0 21-16,-1-21 0,1 21 16,0-21-16,21 42 46,0 0-46,21-21 0,0 0 16,1 21-16,-1-21 0,0 0 16,0 21-16,0-21 0,0 0 0,1 0 15,-1 0-15,0 0 0,21 0 16,-21 0-16,22 0 0,-22 0 0,21 0 16,-21-21-16,22 21 0,-22-21 0,21 0 15,1 21-15,-22-21 16,21 0-16,-21-1 0,22 1 0,-22 0 15,0-21-15,21 21 0,1-43 16,-22 43-16,-21 0 0,0 0 16,0-1-16,0 1 0,-21 21 15,-1 0 1,1 0-16,21 21 0,-21 1 16,0 20-16,0-21 0,21 0 0,0 0 15,0 22-15,0-22 0,0 0 16,-21 0-16,21 22 0,0-22 0,0 0 15,0 0-15,0 0 0,-22-21 16,22 21 0,-21-21-1,0 0-15,0 0 16,0 0-16,0 0 0,-1 0 16,22-21-16,-21 0 0,0 0 15,21 0-15,0 0 0</inkml:trace>
  <inkml:trace contextRef="#ctx0" brushRef="#br0" timeOffset="18920.14">29443 2371 0,'0'0'0,"21"0"0,0 0 15,0 0-15,0-21 0,1-1 16,-1 1 0,-21 0-16,0 0 0,0 0 15,0 0-15,0-22 0,0 22 16,-21 0-16,21-21 0,-22 20 0,1-20 15,-21 0-15,21 21 0,0-1 16,-1-20-16,1 42 0,-21-21 16,21 21-16,0 0 0,-22 0 0,22 21 15,0-21-15,0 42 0,0-20 16,-1-1-16,1 21 0,0-21 0,21 22 16,-21-22-16,21 21 0,0-21 15,0 22-15,0-22 0,0 21 0,0-21 16,0 0-16,0 1 0,21-1 15,0 0-15,-21 0 0,21-21 0,1 0 16,-1 0-16,21 0 0,-21 0 16,0 0-16,1 0 0,20-21 0,-21 0 15,21 21-15,-20-21 0,20-1 16,-21-20-16,0 21 0,0 0 16,22-22-16,-22 22 0,0-21 0,0 0 15,0-1-15,1-20 0,-1 20 16,0 1-16,0 0 0,0-22 0,-21 22 15,0 0-15,21 20 0,-21 1 16,0 0-16,0 0 0,0 42 16,0 0-16,0 22 15,-21-1-15,21 0 0,0 1 0,-21-1 16,21 0-16,-21 22 0,21-22 16,0 0-16,0 1 0,0-22 0,0 21 15,0 1-15,0-22 16,0 0-16,0 0 0,0 0 0,0 0 0,21-21 15,-21 22-15,21-1 0,0-21 16,1 0 0,-1 0-16,0-21 0</inkml:trace>
  <inkml:trace contextRef="#ctx0" brushRef="#br0" timeOffset="19284.74">30035 2159 0,'0'21'16,"0"0"0,22-21-1,-1 0-15,0 0 0,0 0 16,0 0-16,0 0 0,1 0 0,20 0 16,-21 0-16,0 0 0,0-21 15,1 21-15,-1 0 0,0-21 0,0 0 16,-21 0-16,0 0 15,0-1-15,-21 1 16,0 21-16,0 0 16,-22 0-16,22 0 0,-21 21 0,21-21 15,-22 22-15,22-1 0,0 0 16,-21 0-16,20 21 0,1-20 16,21-1-16,0 0 0,-21 0 0,21 0 15,0 0-15,0 1 16,21-1-16,0-21 0,1 21 0,-1-21 15,21 0-15,-21 0 0,22 0 16,-22 0-16,21 0 0,-21 0 0,22 0 16</inkml:trace>
  <inkml:trace contextRef="#ctx0" brushRef="#br0" timeOffset="19819.71">30713 2138 0,'0'0'0,"0"-21"0,0 0 16,21-1-16,-21 1 15,-21 21 1,0 21 0,-1-21-16,1 22 0,0-1 15,0 0-15,0 0 0,21 0 16,0 22-16,-21-22 0,21 0 0,0 0 16,0 0-16,0 22 0,0-22 15,0 0-15,0 0 0,21-21 0,0 21 16,0 0-16,0-21 0,22 0 15,-22 22-15,21-22 0,-21 0 0,22 0 16,-1 0-16,0 0 0,1-22 16,-1 22-16,0-21 0,1 0 15,-1 0-15,-21 0 0,21-22 0,-20 1 16,20 21-16,-21-21 0,0-1 16,0-20-16,1 20 0,-1-20 15,0 21-15,0-22 0,-21 1 0,0 20 16,0 1-16,0 0 0,0 20 15,0-20-15,0 21 0,0 42 16,-21 0 0,0 0-16,0 22 0,-1-1 0,1 0 15,0 1-15,0 20 0,0-20 16,0-1-16,-1 0 0,22 22 16,0-22-16,-21-21 0,21 22 15,0-1-15,0-21 0,0 21 0,0-20 16,0-1-16,0 0 0,0 0 15,0 0-15,0 0 0,21-21 0,1 0 16,-1 0-16,0 0 16,0 0-16,21 0 0,-20 0 0,20 0 15,0-21-15,-21 0 0,22 21 16,-22-21-16</inkml:trace>
  <inkml:trace contextRef="#ctx0" brushRef="#br0" timeOffset="20276.27">31771 2138 0,'0'0'16,"0"-21"0,-21 21-16,0 0 0,0 0 15,-1 0-15,1 0 16,0 21-16,0 0 0,0-21 0,0 21 16,-1 0-16,1 22 0,0-22 15,21 0-15,0 0 0,-21 0 0,21 1 16,0-1-16,0 0 0,0 0 15,0 0-15,0 0 0,21-21 16,0 0 0,0 0-16,1 0 15,-1 0-15,-21-21 16,21 0-16,0 0 0,0 0 0,0 0 16,-21-1-16,22 1 0,-1 0 15,-21 0-15,0 0 0,21 0 0,-21-1 16,21 1-16,-21 0 0,0 42 31,0 0-15,0 1-16,0-1 0,0 0 0,0 0 15,0 0-15,0 0 0,0 1 16,0-1-16,0 0 0,0 0 16,21-21-16,-21 21 15,21-21-15,1 0 16,-1 0-16,0 0 15,0 0-15,0-21 0,0 0 16</inkml:trace>
  <inkml:trace contextRef="#ctx0" brushRef="#br0" timeOffset="20688.03">32089 2159 0,'0'-21'0,"0"0"31,21 21-15,0 0-16,0 0 16,0 0-16,0 0 0,1 21 15,-22 0-15,21 0 16,-21 0-16,21 1 0,-21-1 16,0 0-16,0 0 0,0 0 15,0 0-15,0 1 16,0-1-16,-21-21 0,0 0 15,21 21 1,0-42 15,0 0-31,0-1 16,0 1-16,0 0 16,21 0-16,0 0 0,0 0 15,0-1-15,0 1 0,1 0 0,-1 0 16,0 0-16,0 0 0,0-1 15,-21 1-15,21 21 0,1 0 16,-1 0-16,0 21 31</inkml:trace>
  <inkml:trace contextRef="#ctx0" brushRef="#br0" timeOffset="21063.82">32597 2201 0,'21'22'0,"-42"-44"0,63 44 16,-21-22-1,0 0-15,0 0 0,1 0 16,-1-22-16,0 1 16,0 0-1,0 0-15,-21 0 16,0 0-1,-21 21 1,0 0 0,0 0-16,21 21 0,-21 0 15,-1 0-15,1 0 0,21 0 0,0 1 16,-21-1-16,0 0 0,21 0 16,0 0-16,0 0 0,0 1 15,0-1-15,0 0 16,21-21-1,0 0 1,0 0-16,1 0 16,-1 0-16,21 0 0,-21 0 0,0 0 15,22 0-15,-22-21 0,21 21 16</inkml:trace>
  <inkml:trace contextRef="#ctx0" brushRef="#br0" timeOffset="21640.36">33401 2159 0,'0'0'0,"0"-21"0,0 0 0,0 0 16,0-1-1,-21 22-15,0 0 0,-1 0 16,1 0-16,-21 0 16,21 0-16,0 0 0,-1 22 15,1-1-15,-21-21 0,21 21 0,0 0 16,-1 0-16,1 0 0,0 22 15,0-22-15,21 0 0,0 0 0,0 0 16,0 1-16,0-1 16,0 0-16,0 0 0,0 0 15,21-21-15,0 0 16,0 0-16,1 0 0,-1 0 16,0-21-16,0 0 0,0 21 15,0-21-15,1 0 0,-1-1 16,0 1-16,0 0 0,0-21 15,0 21-15,22-22 0,-22 1 16,21 0-16,-21-1 0,22 1 16,-22 0-16,21-22 0,1 22 0,-1-1 15,-21 1-15,21 0 0,-20 21 16,-1-1-16,0 1 0,-21 0 16,-21 42-1,0 0-15,-22 1 16,22 20-16,-21 0 0,21 1 0,-22-1 15,22 0-15,0 1 0,0-1 16,0 0-16,21-21 0,-22 22 16,22-1-16,0-21 0,0 0 15,0 22-15,22-22 0,-1 0 16,0 0-16,0 0 0,21-21 0,-20 22 16,20-22-16,0 0 0,22 0 15,-22 0-15,0 0 0,-42-22 31,0 1-31</inkml:trace>
  <inkml:trace contextRef="#ctx0" brushRef="#br0" timeOffset="23491.84">1376 4022 0,'21'0'0,"0"-21"16,-21-1-16,21 1 15,0 0-15,-21 0 0,22 0 16,-22 0-16,0-1 0,0 1 15,0 0-15,0 0 0,0 0 0,0 0 16,0-1-16,-22 1 0,1 0 16,0-21-16,0 21 0,-21 21 15,20-22-15,-20 1 0,0 0 0,21 21 16,-22 0-16,22 0 0,-21 0 16,21 0-16,-1 21 0,1 0 0,-21 1 15,21-1-15,0 21 0,21-21 16,-22 22-16,22-22 0,-21 21 0,21-21 15,0 22-15,0-1 16,0-21-16,0 21 0,0-20 0,21 20 16,-21-21-16,22 0 0,-22 0 15,21 1-15,0-1 0,0-21 16,0 0-16,0 0 0,1 0 16,-1-21-16,0-1 0,0 1 15,21 0-15,-20 0 0,-1 0 0,21-22 16,-21 22-16,22-21 0,-22 21 15,0-22-15,21 22 0,-21-21 0,-21 21 16,22-22-16,-22 22 0,21 0 16,-21 0-16,0 0 0,0 0 0,-21 42 31,21 0-15,-22 0-16,22 0 0,0 0 15,0 1-15,0-1 0,0 21 16,0-21-16,0 22 0,0-22 0,0 0 15,0 21-15,0-21 0,22 1 16,-22-1-16,21 0 0,0 0 0,0 0 16,0-21-16,0 0 0,1 0 15,20 0-15,-21 0 0,0 0 0,22 0 16,-1-21-16,-21 0 0,21 0 16,1 0-16,-1-1 0,0 1 15,-20 0-15,20-21 0,-21 21 16,21-1-16,-20 1 0,-1-21 0,-21 21 15,0 0-15,0-1 0,0 1 16,0 0-16,-21 0 16,-1 21-16,1 0 15,0 21-15,21 0 0,-21 0 0,21 1 16,0-1-16,0 0 0,0 0 16,0 0-16,0 0 0,0 1 0,0-1 15,0 0-15,21 0 0,-21 0 16,21 0-16,-21 1 0,21-22 15,-21 21-15,0 0 0,0 0 16,0 0 0,-21-21-1,0 21-15,0-21 0,0 0 0,0 0 16,-1 0-16,1 0 16,0 0-16,21-21 15,0 0-15,0 0 16</inkml:trace>
  <inkml:trace contextRef="#ctx0" brushRef="#br0" timeOffset="24047.52">3768 3704 0,'-22'-21'0,"44"42"0,-44-63 0,22 21 0,0 0 16,0-1-16,0 1 16,0 0-16,0 0 0,0 0 0,0 0 0,0-1 15,0 1-15,0 0 0,0 0 16,0 0-16,-21 21 16,0 0-1,21 21-15,0 21 0,0-21 16,0 22-16,0-1 0,0 0 15,0 1-15,0 20 0,0-20 16,0 20-16,0 1 0,0 20 0,0-20 16,0-1-16,0 22 0,0-22 15,0 22-15,0-21 0,0-1 0,0 22 16,-21-22-16,21 22 0,-21-22 0,0 22 16,21-21-16,0-1 0,0 1 15,-22-1-15,22 1 0,0-1 0,-21 1 16,21-22-16,0-21 0,0 21 0,0-20 15,0-65 1,21 22 0,-21-21-16,0-1 0,0 1 15</inkml:trace>
  <inkml:trace contextRef="#ctx0" brushRef="#br0" timeOffset="26504.36">3683 3916 0,'0'0'0,"-21"-21"0,0 0 0,-1 21 0,1-22 16,-21 22-16,21-21 15,0 21-15,-1-21 0,1 21 0,0-21 0,0 0 16,0 21-16,21-21 0,0-1 16,0 1-16,0 0 0,0 0 15,21 0-15,0 0 0,0 21 0,22-22 16,-1 1-16,0 0 0,1 21 15,-1 0-15,21 0 0,-20 0 0,-1 0 16,0 21-16,1 0 0,-1 1 16,0-1-16,-20 0 0,-1 21 0,-21-21 15,0 22-15,0-22 0,0 0 16,0 21-16,0-20 0,-21-1 0,-1 0 16,1 0-16,0 0 0,0 0 0,0 1 15,0-1-15,-1-21 0,1 21 16,0-21-1,42 0 32,0 0-47,1 0 0,-1-21 16,0 0-16,0 21 0,0-22 0,0 22 16,22-21-16,-22 0 0,0 0 15,21 0-15,-20 21 0,-1-21 0,21-1 16,-21 1-16,0 0 0,1 0 0,-1 0 15,0 0-15,0-1 0,-21 1 16,21 21-16,-21-21 0,0 42 47,0 0-47,0 1 0,0-1 16,0 0-16,0 0 0,0 0 15,0 0-15,0 22 0,0-22 0,0 0 16,0 0-16,0 0 0,0 1 15,0-1-15,21-21 0,1 21 0,-1-21 16,0 0-16,0 0 0,0 0 16,0 0-16,1 0 0,-1 0 0,0-21 15,0 21-15,0-21 0,0-1 0,1 22 16,20-21-16,-21 0 0,0-21 16,0 21-16,1-1 0,-22 1 0,0 0 15,21-21-15,-21 21 0,0-1 16,0-20-16,0 21 0,0 0 15,0 0-15,-21 21 32,21 21-32,0 0 15,0 0-15,0 0 0,-22 0 0,22 1 16,0-1-16,0 0 0,0 0 16,0 0-16,0 0 0,0 1 15,0-1-15,22 0 0,-22 0 0,21 0 16,0-21-16,0 21 0,0-21 15,0 0-15,1 0 0,-1 0 0,0 0 16,21 0-16,-21 0 0,1 0 16,-1 0-16,21-21 0,-21 0 0,0 0 15,22 0-15,-22 0 0,0-1 0,0 1 16,0-21-16,22 21 0,-22-22 16,0 1-16,-21 0 0,21-1 0,-21-20 15,0 21-15,0-22 0,0 22 16,0-1-16,0 1 0,0 0 0,-21-1 15,21 22-15,0 0 0,-21 0 0,0 21 16,21 21 0,0 0-16,0 22 15,-21-22-15,21 21 16,0 0-16,0 1 0,0 20 0,0-20 16,0-1-16,0 0 0,0 22 0,0-22 15,0 0-15,0-20 0,0 20 16,-22 0-16,22-21 0,0 1 0,0-1 15,0 0-15,0 0 0,0-42 47,0 0-31,0 0-16,22-1 0,-22 1 0,21 0 16,-21 0-16,21 0 0,-21 0 0,21-1 15,0 1-15,-21 0 0,21 0 16,1 0-16,-1 21 0,0 0 0,0 0 15,0 0-15,0 0 0,1 0 16,-1 0-16,0 0 0,0 21 0,0 0 16,0 0-16,-21 0 0,22 1 15,-22-1-15,0 0 16,0 0-16,0 0 0,0 0 0,-22 1 16,1-1-16,0-21 0,0 21 15,0-21-15,0 0 16,-1 0-16,1 0 0,0 0 0,0 0 15,0 0-15,0 0 0,-1 0 0,1 0 16,0 0-16,0 0 16,21-21-16,-21 21 0,42 21 47,0-21-32,0 21-15,0-21 0,1 0 16,-1 0-16,21 0 0,-21 0 0,0 0 15,22 0-15,-22 0 0,21 0 0,1 0 16,-22-21-16,21 21 16,0-21-16,1 0 0,-22-1 0,21 22 15,-21-21-15,22 0 0,-22-21 0,0 21 16,0-22-16,0 22 0,1-21 16,-22-22-16,0 22 0,21 0 0,-21-1 15,0-20-15,21 20 0,-21 1 16,0 0-16,0-1 0,0 1 0,0 21 15,0-21-15,0 20 0,0 1 16,0 42 0,0 1-1,0 20-15,0-21 16,0 21-16,-21-20 0,21 20 16,0 0-16,-21 1 0,21-1 0,0 0 15,0 1-15,0-1 0,0 0 16,0 1-16,0-1 0,0-21 0,0 0 15,0 22-15,0-22 0,21 0 0,0 0 16,0-21-16,-21 21 0,21-21 16,0 0-16,1 0 0,-1 0 15,0 0-15,0 0 0,0 0 0,0-21 16,1 21-16,-22-21 0,21 0 16,0 0-16,0-1 0,0 1 0,0 0 15,-21 0-15,22-21 0,-22 20 16,21 1-16,-21-21 0,0 21 15,0 0-15,0-1 0,0 44 32,0-1-17,0 0-15,0 0 0,0 0 0,0 0 16,0 22-16,0-22 0,0 0 16,0 0-16,0 0 0,0 1 0,0-1 15,21 0-15,0-21 0,0 21 0,0-21 16,1 0-16,-1 21 0,0-21 15,0 0-15,0 0 0,0 0 0,1 0 16,-1 0-16,0 0 0,21-21 0,-21 21 16,1-21-16,-1 0 15,0 0-15,0-1 0,-21 1 0,21 0 16,0 0-16,1-21 0,-22 20 0,21 1 16,0 0-16,-21-21 0,21 21 15,-21-1-15,21 1 0,0 21 16,1 0-1,-1 0 1,0 0 0,0 0-1,0 0 32,-21-21-47,0 0 16,0 0-1,-21 21 1,0 0 0,0 0-1,21 21-15,-21-21 0,-1 21 0,22 0 16,-21 0-16,21 1 0,-21-1 0,0 0 16,21 0-16,0 0 0,-21 22 15,21-22-15,0 0 0,0 0 0,0 0 16,0 0-16,0 1 0,0-1 15,21 0-15,0-21 16,0 21-16,0-21 0,1 0 16,-1 0-16,0 0 0,0 0 15,0-21-15,0 0 16,1 21-16,-1-21 0,-21-1 0,21 1 16,0 0-16,-21 0 0,0 0 15,0-22-15,0 22 0,0 0 16,0 0-16,0-21 0,0 20 0,0 1 15</inkml:trace>
  <inkml:trace contextRef="#ctx0" brushRef="#br0" timeOffset="26948.13">6456 3048 0,'0'0'0,"0"21"0,0 0 31,21-21-31,0 0 0,0 0 15,0 0-15,1 0 0,-1 0 16,-21-21-16,21 21 0,-21-21 16,21 21-16,-21-21 0,0 0 15,0 0 1,-21 21-16,0 0 0,0 0 16,-1 0-16,1 0 0,0 0 15,0 0-15,0 21 16,21 0-1,0 0 1,0 0 0,21-21-1,0 0-15,0 0 16,0 0-16</inkml:trace>
  <inkml:trace contextRef="#ctx0" brushRef="#br0" timeOffset="29976.36">8297 3535 0,'-21'0'0,"21"21"31,0 0-15,0 0-1,0 1-15,0-1 0,0 0 16,0 0-16,0 0 16,0 0-1,21-21-15,0 0 0,1 0 16,-1 0 0,0-21-16,-21 0 0,21 0 15,-21 0-15,21 0 0,0-1 16,-21 1-16,22 0 0,-22 0 15,21-21-15,0 20 0,0-20 0,-21 0 16,21 21-16,0-22 0,-21 1 16,22 21-16,-1 0 0,0-22 15,0 22-15,0 0 0,0 21 16,1-21-16,-1 21 16,0 0-16,0 21 15,0 0-15,-21 0 16,21-21-1,-21 21-15,22-21 16,-44-21 31,1 0-31,0 21-16,0 0 0,21-21 0,-21 21 15,0 0-15,-1 0 0,1 0 16,0 0-16,0 0 0,0 0 15,0 0-15,21 21 0,-22 0 16,22 0-16,-21 22 0,21-1 0,0-21 16,0 22-16,0-1 0,0 0 0,0 1 15,0-1-15,21 0 0,1-21 16,-1 22-16,-21-22 0,21 21 0,0-21 16,0 1-16,0-1 0,1 0 0,-1-21 15,0 0-15,21 21 16,-21-21-16,1 0 0,-1 0 0,0 0 0,21 0 15,-21 0-15,1-21 0,-1 0 16,21 21-16,-21-21 0,0-1 16,1-20-16,-1 21 0,21 0 0,-21-22 15,0 22-15,1-21 0,20 0 16,-21-1-16,0 22 0,0-21 0,1-1 16,20 22-16,-21 0 0,0 0 0,-21 0 15,21 21-15,1 0 0,-1 0 16,0 0-16,-21 21 15,21 0-15,-21 0 0,0 0 16,0 1-16,0-1 0,0 0 0,21 0 16,-21 0-16,0 0 0,0 1 15,0-1-15,0 0 16,0-42 31,0 0-47,0-1 0,0 1 15,-21 0-15,0 0 0,21 0 16,0 0-16,-21-1 0,0 1 16,-1 0-16,22 0 0,-21 21 0,0 0 15,0 0-15,0 0 16,0 0-16,-1 21 0,1 0 0,0 0 16,0 1-16,0 20 0,0-21 15,-1 21-15,1-20 0,21 20 16,0 0-16,-21-21 0,21 22 0,0-22 15,0 0-15,0 21 0,0-20 0,0-1 16,0 0-16,21-21 0,0 21 16,-21 0-16,22-21 0,-1 0 0,0 0 15,0 0-15,0 0 0,0 0 0,1 0 16,-1 0-16,0-21 0,0 0 16,0 0-16,0 21 0,22-21 15,-22-1-15,0-20 0,0 21 0,-21 0 16,21 0-16,1-22 0,-22 22 0,0-21 15,0 21-15,0-1 0,0 1 16,0 0-16,0 0 0,-22 21 31,22 21-31,-21 0 0,21 0 0,0 1 16,0 20-16,0-21 0,0 0 16,0 22-16,0-22 0,0 0 0,0 0 15,0 21-15,0-20 0,21-1 0,1-21 16,-1 21-16,0 0 0,21-21 15,-21 0-15,22 0 0,-22 0 16,21 0-16,-21 0 0,22 0 0,-1 0 0,-21 0 16,22-21-16,-22 0 0,21 21 15,-21-21-15,0-1 0,1 1 16,-1 0-16,0-21 0,-21 21 0,21-1 16,-21-20-16,0 21 0,0-21 15,0 20-15,0 1 0,0 0 0,0 0 16,-21 21-1,0 0-15,21 21 16,0 0-16,0 0 0,0 1 0,-21 20 16,21-21-16,0 0 0,-22 0 0,22 22 15,0-22-15,-21 0 0,21 0 16,0 0-16,0 1 0,0-1 0,0 0 16,-21-21-16,21 21 0,0-42 62,21 0-62,-21 0 16,21-1-16,-21 1 0,22 0 0,-1 0 15,0-21-15,0 20 0,0-20 0,22 21 16,-22-21-16,0 20 0,21 1 16,-21 0-16,22 0 0,-22 21 0,0 0 15,21 0-15,-20 0 0,-1 21 0,-21 0 16,21 0-16,0 22 15,-21-22-15,21 0 0,-21 21 0,0-20 16,0-1-16,0 0 0,0 21 0,0-21 16,0 1-16,0-1 15,0 0-15,-21 0 0,21 0 16,-21-21-16</inkml:trace>
  <inkml:trace contextRef="#ctx0" brushRef="#br0" timeOffset="31119.48">11620 2773 0,'-21'148'31,"0"-84"-31,21-22 0,0 21 15,0 1-15,0-1 0,0 1 16,0-1-16,-21 1 0,21-1 0,-21 1 16,21-22-16,0 1 0,0-1 15,0 0-15,0 1 0,0-22 0,0 0 16,0 0-16,0 0 0,0 0 0,0-42 47,0 0-47,0 0 15,0 0-15,0 0 0,0-22 16,21 22-16,0-21 0,-21 21 0,21-22 16,0 1-16,-21 21 0,22-22 15,-1 22-15,0-21 0,0 21 16,0 21-16,0-21 0,1 21 0,20 0 16,-21 0-16,0 0 0,0 21 0,22 0 15,-22 0-15,0 0 0,0 0 16,-21 22-16,0-22 0,21 21 0,-21-21 15,0 1-15,0-1 0,0 0 16,0 0-16,-21 0 0,0 0 0,0 1 16,0-1-16,0-21 0,-22 21 15,22-21-15,0 0 0,0 0 0,0 0 16,-1 0-16,1 0 0,0 0 16,0 0-16,0-21 15,0 0-15,21-1 16,-22 22-1,44 22 17,-1-22-32,-21 21 15,21-21-15,0 21 0,0-21 0,0 21 16,1-21-16,-1 0 0,0 0 0,0 0 16,0 0-16,22 0 0,-1 0 15,-21 0-15,21 0 0,1 0 0,-1 0 16,0 0-16,22-21 0,-22 0 15,1 0-15,20 21 0,-21-22 16,1 1-16,-1 0 0,0-21 0,-20 21 16,-1-1-16,0-20 0,0 21 0,-21-21 15,0 20-15,0 1 0,0-21 16,0 21-16,0 0 0,-21-1 0,0 22 16,0-21-16,-1 21 15,1 0-15,0 0 0,0 21 0,0 1 16,21-1-16,0 21 0,-21-21 0,21 22 15,0-22-15,0 21 0,0-21 16,0 22-16,0-22 0,0 0 0,21 21 16,-21-21-16,21 1 0,0-1 15,0 0-15,0-21 16,1 21-16,-1-21 0,0 0 16,0 0-16,0 0 0,0 0 15,1 0-15,-1-21 16,0 0-16,0 21 0</inkml:trace>
  <inkml:trace contextRef="#ctx0" brushRef="#br0" timeOffset="34911.91">14033 3641 0,'0'-21'31,"0"-1"-16,0 1-15,0 0 16,0 0-16,22 0 0,-1 0 16,-21-22-16,21 22 0,0 0 15,0-21-15,0 20 0,1-20 16,-1 21-16,21 0 0,-21 0 0,22-1 16,-22 22-16,21 0 0,-21 0 0,22 0 15,-22 0-15,0 0 0,0 22 16,-21-1-16,21 0 0,-21 0 0,21 0 15,-21 0-15,0 1 0,0-1 16,0 0-16,0 0 0,0 0 0,0 0 16,22-21-1,-22-21 17,0 0-17,0 0-15,0 0 16,0 0-16,0-1 0,0 1 0,0 0 15,-22 0-15,1 0 0,0 0 16,21-1-16,-21 1 0,0 21 0,0-21 16,-1 21-16,1-21 0,0 21 0,0 0 15,0 0-15,0 21 16,-1 0-16,1 22 0,21-22 0,-21 21 16,0 0-16,0 1 0,0-1 15,21 0-15,0 1 0,-22-1 16,22 0-16,0-20 0,-21 20 0,21-21 0,0 21 15,0-20-15,0-1 0,0 0 16,21 0-16,1 0 0,-1-21 16,0 21-16,0-21 0,0 0 15,0 0-15,1 0 0,-1 0 16,0-21-16,0 0 0,21 21 0,-20-21 16,-1 0-16,0 0 0,0-22 0,0 22 15,0 0-15,-21-21 0,0-1 16,22 22-16,-22-21 0,21-1 0,-21 1 15,0 21-15,0 0 0,0 0 0,0-1 16,0 1-16,0 42 16,0 1-1,0-1-15,0 21 0,0-21 16,0 22-16,0-22 0,0 21 16,21-21-16,-21 22 0,0-22 0,21 0 15,0 0-15,-21 0 0,21 0 0,1 1 16,-1-22-16,-21 21 0,21-21 15,0 0-15,0 0 0,0 0 0,1 0 16,-1 0-16,0 0 0,21-21 16,-21 21-16,1-22 0,-1 1 15,0 21-15,0-21 0,0-21 0,-21 21 0,21-1 16,1-20-16,-1 21 0,-21 0 16,21-22-16,-21 22 0,21-21 0,0 21 15,-21 0-15,0-1 16,21 22-16,1 0 15,-22 22 1,0-1-16,21 0 16,-21 0-16,0 0 15,21-21-15,0 0 32,-21-21-17,0 0-15,0 0 16,0 0-1,0-1-15,0 1 16,-21 21-16,21-21 0,-21 21 16,0 0-16,-1 0 0,1 0 15,0 0-15,0 21 16,21 0-16,0 1 0,0-1 0,0 21 16,0-21-16,0 22 0,0-22 15,0 21-15,0-21 0,0 0 0,0 22 16,0-22-16,21 0 0,0 0 0,0 0 15,1 1-15,-1-22 0,0 21 16,0-21-16,0 0 0,22 0 16,-22 0-16,0 0 0,21 0 0,-21 0 15,1 0-15,-1 0 0,0 0 16,0-21-16,0-1 0,0 1 0,1 0 16,-22 0-16,21 0 0,0-22 0,0 1 15,0 21-15,0-21 0,1-1 16,-1 1-16,0 21 0,0-22 0,0 22 15,0 0-15,1 0 0,-1 0 16,0 21-16,0 0 0,0 21 16,-21 0-16,21-21 15,-21 21-15,0 0 0,0 1 16,0-1-16,0 0 0,0 0 0,0 0 16,22 0-1,-22 1-15,21-22 16,-21-22 15,0 1-31,0 0 16,0 0-16,0 0 0,0 0 15,0-1-15,0 1 0,-21 0 16,-1 0-16,1 0 0,21 0 0,0-1 16,-21 1-16,0 21 0,0 0 15,0 0-15,-1 0 16,22 21-16,-21 1 0,0-1 15,21 0-15,0 0 0,-21 21 16,0-20-16,21 20 0,-21-21 0,21 21 16,0 1-16,0-22 0,0 21 0,0-21 15,0 1-15,0-1 0,0 0 16,0 0-16,21 0 0,0 0 0,-21 1 16,21-1-16,0-21 0,0 0 15,22 0-15,-22 0 0,0 0 0,21 0 16,-20 0-16,20 0 0,0 0 0,-21 0 15,22-21-15,-1-1 0,0 1 16,1 0-16,-1 0 0,-21 0 0,22 0 16,-1-1-16,-21-20 0,0 21 15,0-21-15,-21 20 0,0-20 16,0 21-16,0 0 0,0 0 0,0-1 16,0 1-16,0 0 0,-21 21 15,0 0-15,0 0 16,0 21-16,21 0 0,-21 1 15,21-1-15,-22 0 0,22 0 16,-21 0-16,21 22 0,0-22 16,0 0-16,0 0 0,0 21 0,0-20 0,0-1 15,0 0-15,21 0 16,1 0-16,-1 0 0,0-21 16,0 0-16,0 0 0,0 0 0,22 0 15,-22 0-15,0 0 16,0 0-16,0 0 0,1-21 0,20 0 15,-21 21-15,0-21 0,0 0 0,1 0 16,-1-1-16,-21-20 0,21 21 16,-21 0-16,21-22 0,-21 22 0,0 0 15,0 0-15,0 0 0,0 0 0,0-1 16,-21 22 0,0 22-16,21-1 0,0 0 15,0 0-15,0 0 0,0 22 16,0-22-16,0 0 0,0 0 15,0 0-15,0 0 0,21 1 0,-21-1 16,21 0-16,-21 0 0,0 0 16,0 0-16,21 1 0,-21-1 15,-21-21 32,0 0-31,21-21-16,-21 21 15,0 0-15,-1 0 16,1 0-16,0 0 16,21 21 15,0 0-31,21-21 16,0 0-1,1 21-15,-1-21 0,0 0 16,0 0-16,0 0 0,0 0 0,1 0 15,-1 0-15,0 0 0,0-21 16,0 0-16,0 21 0,22-21 0,-22 21 16,0-22-16,0 1 0,22 0 0,-22 0 15,0 0-15,0 0 16,0-1-16,0-20 0,1 21 0,-1-21 16,0-22-1,-21 85 16,0 0-31,-21 1 16,21-1-16,0 21 0,0-21 0,0 0 16,0 1-16,0-1 0,0 0 0,0 0 15,0 0-15,0 0 16,0 1-16,21-1 0,-21 0 16,21-21-16,-21 21 0,0-42 62,0 0-46,-21 0-16,21-1 15,-21 22-15,0-21 16,21 42 31,0 1-47,0-1 15,0 0 1,21-21-16,0 0 0,0 21 0,0-21 16,0 0-1,1 0-15,-1 0 0,0 0 0,0 0 16,21 0-16,-20 0 0,-1 0 0,0 0 16,21 0-16,-21 0 0,22 0 15,-22-21-15,21 0 0,-21 21 0,22-21 16,-22-1-16,21 1 0,-21 0 0,1 0 15,20 0-15,0-43 16,-21 43-16,-21 0 0,0 0 0,0 0 16,22-1-16,-22 1 0,0 0 15,-22 21 17,1 21-17,0 0-15,21 1 0,0-1 16,-21 21-16,21-21 0,0 0 0,-21 1 15,21-1-15,0 0 0,0 0 16,0 0-16,0 0 0,0 1 0,0-1 16,0 0-16,21 0 0,0-21 0,0 21 15,22 0-15,-22-21 0,21 22 16,-21-22-16,22 0 0,-1 21 0,0-21 16,1 0-16,-1 0 0,0 0 0,1 0 15,-1 0-15,0 0 16,1 0-16,-22-21 0,21 21 0,-21-22 15,0 1-15,1 0 0,-1 0 0,0 0 16,0 0-16,-21-22 0,21 22 16,-21-21-16,0 21 0,0-22 0,0 22 15,0-21-15,0 21 0,0-1 0,-21 1 16,0 21-16,0-21 0,0 21 16,-1 0-16,1 0 0,0 21 15,-21-21-15,21 21 0,-1 1 16,1-1-16,0 0 0,0 0 15,0 0-15,21 22 0,0-22 0,-21 0 0,21 0 16,0 0-16,0 0 16,0 1-16,0-1 0,0 0 0,21 0 15,0-21-15,0 21 0,0-21 16,0 0-16,1 0 16,-1 0-16,0 0 0,0 0 0,0 0 15,0-21-15,1 21 0,-1-21 0,21 0 16,-21 0-16,0-1 0,1 1 15,-1-21-15,0 21 0,0-22 0,0 1 16,-21 0-16,21-22 0,1 22 16,-1-22-16,0 1 0,-21 21 15,21-22-15,0 1 0,-21 20 0,0 1 0,0 0 16,21-1-16,-21 22 16,0 0-16,0 0 0,0 42 31,0 0-31,-21 0 0,0 22 15,0-22-15,21 21 0,-21 0 0,0 22 16,21-22-16,-22 22 0,22-22 16,-21 22-16,21-22 0,-21 0 0,21 1 15,0-1-15,0 0 0,0 1 0,0-22 16,0 21-16,21-21 0,0 0 16,1 1-16,-1-1 0,0 0 0,0-21 15,0 0-15,0 21 0,1-21 16,20 0-16,-21 0 15,0 0-15,0-21 0,1 0 16,-1 21-16,0-21 0,0-1 0,0 1 16,-21 0-16</inkml:trace>
  <inkml:trace contextRef="#ctx0" brushRef="#br0" timeOffset="37015.74">21124 3662 0,'0'0'0,"21"0"0,1 0 16,-1 0-16,0 0 0,0 0 15,0 0-15,0 0 16,1-21-16,-1 0 0,0-1 16,0 1-16,0 0 0,-21 0 0,0 0 15,0-22-15,0 22 0,0-21 16,0 21-16,0-22 0,0 1 0,0 0 16,-21 21-16,0-1 0,0 1 0,0 0 15,-1 0-15,1 21 0,-21 0 16,21 0-16,0 0 0,-22 0 0,22 0 15,0 42-15,-21-21 0,20 1 16,-20 20-16,21 0 0,0 1 0,-22-1 16,22 0-16,0 1 0,0-1 15,21-21-15,0 21 0,0 1 16,0-1-16,0-21 0,0 0 0,0 1 16,0-1-16,21 0 0,0 0 15,22-21-15,-22 0 0,0 0 0,21 0 16,-21 0-16,22 0 0,-22 0 0,21-21 15,-21 21-15,22-21 0,-22 0 16,21-1-16,-21 1 0,1 0 0,20 0 16,-21 0-16,0-22 0,0 22 15,1-21-15,-22 21 0,0-22 0,21 1 16,-21 0-16,0 21 0,0-22 16,0 22-16,0 0 0,0 0 15,-21 42 1,21 0-16,0 0 15,-22 22-15,22-22 0,-21 21 16,21 0-16,-21 1 0,21-22 0,0 21 16,0 1-16,0-22 0,0 21 15,0-21-15,0 22 0,21-22 0,0 0 16,1-21-16,-1 21 0,21 0 0,-21-21 16,0 0-16,22 0 0,-1 0 15,-21 0-15,22 0 0,-1-21 0,-21 0 16,21 21-16,-20-21 0,-1 0 15,0-1-15,0 1 0,0-21 16,0 21-16,1-22 0,-22 22 0,0-21 16,21 0-16,-21 20 0,0-20 15,0 21-15,0-21 0,0 20 0,0 44 32,-21-1-32,-1 0 15,22 0-15,-21 21 0,0-20 0,0 20 16,21-21-16,-21 21 0,21-20 15,-21 20-15,21-21 0,-22 0 0,22 0 16,0 1-16,0-1 0,0 0 31,22-42-15,-1 21-16,-21-21 16,21 21-16,0-22 0,0 1 15,0 0-15,-21 0 0,22-21 0,-1 20 16,-21 1-16,21-21 0,0 21 0,-21-22 15,21 22-15,-21 0 0,0 0 16,21 21-16,-21 21 31,0 0-31,0 0 0,0 1 0,0 20 16,0-21-16,0 0 0,0 0 0,0 1 16,0 20-16,0-21 15,0 0-15,22 0 0,-22 1 16,21-1-16,0-21 0,0 21 15,0-21-15,22 0 0,-22 0 0,0 0 16,21 0-16,1 0 0,-22 0 0,21 0 16,-21 0-16,22-21 0,-1 21 15,-21-21-15,0-1 0,22 1 0,-22 0 16,0-21-16,0 21 0,0-1 0,-21-20 16,0 21-16,21-21 0,-21 20 15,0 1-15,0 0 0,0 0 0,0 42 31,0 0-31,-21 0 16,21 1-16,0-1 0,0 0 0,0 0 16,0 0-16,0 0 0,0 1 15,0-1-15,0 0 0,0 0 0,0 0 16,21-21-16,1 21 0,-1-21 0,0 0 16,0 0-16,21 0 0,-20 0 15,20 0-15,-21 0 0,0 0 0,22 0 16,-22 0-16,0 0 0,0-21 15,0 0-15,0 0 0,1 0 0,-1 0 16,0-1-16,-21 1 0,0 0 16,21-21-16,-21 21 0,0-1 0,0 1 15,0 0-15,0 0 0,0 0 16,0 0-16,0 42 31,0 0-31,0 0 16,0 21-16,0-20 0,0 20 15,0-21-15,0 21 0,0 1 0,0-1 16,-21 0-16,21 1 0,-21 20 0,21 1 16,-21-22-16,21 43 0,0-22 15,0 1-15,0 20 0,0-20 16,0-1-16,0 22 0,0-21 0,0 20 0,21 1 16,-21-22-16,21 22 0,-21 0 15,21-22-15,-21 22 0,0-22 16,0 1-16,0 21 0,0-22 0,0-21 15,0 85-15,0-84 0,-21-1 16,21 0-16,-21 1 0,0-22 16,-22 0-16,22 0 0,0 0 0,-21-21 15,20 0-15,1 0 0,-21 0 0,21 0 16,0-21-16,-1 0 0,-20 21 0,21-42 16,0 21-16,-22-22 0,22 22 15,0-21-15,-21-22 0,21 22 16,-1 0-16,1-22 0,-21-63 15,21 64-15,21-1 0,-21 1 0,21-22 16,-22 21-16,22 1 0,0-1 16,0 1-16,0-1 0,0 1 0,22 21 15,-1-22-15,0 22 0,0-1 0,0-20 16,0 21-16,1-1 0,20-20 16,-21 20-16,0 1 0,22 0 0,-22-1 15,0 1-15,0 0 0,21-1 16,-20 1-16,-1 0 0,21-1 0,0-20 15,1 21-15,-1-1 0,0 1 0</inkml:trace>
  <inkml:trace contextRef="#ctx0" brushRef="#br0" timeOffset="37908.23">23749 3450 0,'0'-21'0,"0"42"0,21-63 16,-21 21-16,0 0 0,0 42 47,0 0-47,-21 0 0,0 0 15,0 0-15,21 22 0,-22-22 0,1 21 16,21-21-16,-21 1 0,21 20 0,-21-21 16,21 0-16,0 0 0,0 1 15,-21-22-15,21 21 0,0 0 0,21-21 31,0 0-15,0-21-16,0 0 0,1 21 16,-1-22-16,0 1 15,0 0-15,0 0 0,22 0 0,-22-22 16,0 22-16,0 0 0,21 0 0,-20 0 16,-1 0-16,0 21 15,-21 21 1,0 0-16,0 0 0,0 0 15,0 0-15,0 1 0,0-1 16,0 21-16,0-21 0,0 0 16,0 1-16,0-1 15,21 0-15,0-21 0,0 0 16,1 0-16,-1 0 0,0 0 16,0 0-16,0 0 0,0 0 15,22-21-15,-22 21 0,0-21 0,0-1 16,0 1-16,1 0 0,-1 0 0,-21 0 15,21-22-15,-21 22 0,0-21 16,0 0-16,0-1 0,-64-84 16,43 106-1,0 0-15,0 0 0,0 21 0,0 0 16,-1 0-16,1 0 0,0 0 16,21 21-16,0 0 15,0 0-15,0 0 0,0 1 16,21-1-16,0-21 15,1 0-15,-1 21 0,0-21 16,0 0-16,0 0 0,22 0 0</inkml:trace>
  <inkml:trace contextRef="#ctx0" brushRef="#br0" timeOffset="38425.3">24871 3027 0,'0'21'0,"0"-42"0,-21 63 0,-1-21 15,22 22-15,-21-1 0,0 0 16,21 1-16,0-1 0,-21 0 0,0 1 16,21-1-16,-21 0 0,21 1 15,-22-22-15,22 21 0,0-21 0,0 22 16,-21-22-16,21 0 0,0 0 0,-21 0 15,21 1-15,0-44 47,0 1-47,0 0 16,0 0-16,21 0 0,0 0 0,-21-1 16,22-20-16,-1 21 0,0-21 15,0 20-15,21-20 0,-20 21 16,-1 0-16,21 0 0,-21-1 0,0 1 15,22 21-15,-22 0 0,0 0 16,0 0-16,-21 21 0,21 1 0,-21 20 16,22-21-16,-22 0 0,0 22 0,0-22 15,0 21-15,0-21 0,0 22 16,0-22-16,0 0 0,0 0 0,-22 0 16,22 0-16,-21-21 0,21 22 0,-21-1 15,21 0 1,0-42 31,0 0-47,21 21 0,0-22 0,-21 1 15</inkml:trace>
  <inkml:trace contextRef="#ctx0" brushRef="#br0" timeOffset="38820.08">25336 3620 0,'22'21'31,"-1"-21"-31,0 0 16,0 0-16,0 0 0,0 0 16,-21-21-16,22 21 0,-1-22 15,0 22-15,0-21 0,-21 0 0,21 21 16,-21-21-16,21 0 0,-21 0 15,0-1-15,0 1 0,0 0 0,0 0 16,0 0-16,-21 21 16,0 0-16,0 0 15,0 0-15,0 0 0,-1 21 0,1 0 16,0 0-16,0 0 0,0 22 16,0-22-16,21 21 0,0-21 0,-22 1 15,22 20-15,0-21 0,0 0 16,0 0-16,0 1 0,0-1 15,22 0-15,-22 0 0,21 0 0,0-21 16,21 21-16,-21-21 0,1 0 0,-1 0 16,0 0-16,21 0 0,-21 0 15,1 0-15,-1 0 0,0 0 0,0 0 16,0-21-16</inkml:trace>
  <inkml:trace contextRef="#ctx0" brushRef="#br0" timeOffset="39252.44">25823 3556 0,'0'-21'0,"0"42"0,0-63 16,21 21-16,-21-1 15,22 22-15,-1 0 16,0 0-16,0-21 0,0 21 16,0 0-16,1 0 0,-1 0 0,0 0 15,0 21-15,-21 1 0,21-1 16,0-21-16,1 21 0,-1 0 0,-21 0 15,0 0-15,21 1 0,-21-1 0,21 21 16,-21-21-16,0 0 16,0 1-16,0-1 0,0 0 0,-21-21 15,21 21-15,-21-21 0,0 0 16,-1 21 0,1-21-16,21-21 31,0 0-31,0 0 15,0 0-15,21-1 0,1 1 16,-1 0-16,0-21 0,21 21 0,-21-22 16,1 22-16,20-21 0,0 21 15,-21-22-15,22 22 0,-22 0 16,21 0-16,-21 0 0,1 21 16,20 0-16,-21-22 0,0 22 0,0 0 15,1 0-15,-22 22 16,21-22-16,-21 21 15</inkml:trace>
  <inkml:trace contextRef="#ctx0" brushRef="#br0" timeOffset="39664.43">26628 3683 0,'84'21'16,"-63"-21"-16,1 0 15,-1 0-15,21 0 16,-21-21-16,0 21 0,1-21 0,-1 21 16,0-21-16,0 0 0,0-1 15,0 1-15,-21 0 0,22 0 0,-22-21 16,21 20-16,-21 1 0,0 0 0,0 0 16,0 0-16,0 0 0,-21 21 15,-1 0-15,1 0 0,0 0 16,0 21-16,0 0 0,0 0 15,-1 0-15,-20 0 0,21 22 0,0-22 16,0 21-16,-1 1 0,1-22 0,0 21 16,21-21-16,0 22 0,0-22 15,0 0-15,0 0 0,0 0 16,0 0-16,21 1 0,0-1 0,1-21 16,-1 21-16,21-21 0,-21 0 0,22 0 15,-22 0-15,21 0 0,-21 0 16,0 0-16,22 0 0,-22-21 0,0 21 15,0-21-15,0 21 0,-21-22 0,0 1 16,22 0-16,-22 0 0,0 0 16</inkml:trace>
  <inkml:trace contextRef="#ctx0" brushRef="#br0" timeOffset="41267.57">8234 4551 0,'-21'0'31,"-1"0"-15,44 0 31,-1 0-47,21 0 15,-21 0-15,0 0 0,22-21 0,-1 21 16,-21 0-16,22 0 0,-22 0 0,21 0 16,-21 0-16,0 0 0,1 0 15,-1 0-15,0 0 0,-42 0 32,0 0-17,-1 0-15,1 0 0,-21 0 16,21 0-16,0 0 0,-1 0 15,-20 0-15,0 0 0,21 0 0,-22 0 16,1 0-16,0 0 0,-22 0 0,43 0 16,-21 0-16,-1 0 0,22 0 15,0 0-15,0 0 0,0 21 0,-1-21 16,22 21 0,-21-21-16,21 21 0,-21 0 15,21 1-15,0-1 16,-21 0-16,21 0 0,0 0 15,0 0-15,0 22 0,0-22 0,0 21 16,0 1-16,0-1 16,0 0-16,-21 1 0,21-1 0,-21 0 15,21 1-15,0-1 0,-22 0 0,22 1 16,-21-1-16,21 0 0,-21 22 16,21-22-16,0 0 0,0 1 0,-21 20 15,21-20-15,0-1 0,0 0 0,0 1 16,0-1-16,0 0 0,0 1 15,0-22-15,0 21 0,0-21 0,21 0 16,0 1-16,-21-1 0,21 0 0,1-21 16,-1 21-16,0-21 0,0 0 15,21 0-15,-20 0 0,-1 0 16,0 0-16,21 0 0,-21 0 0,1 0 16,20-21-16,-21 0 0,0 21 15,0-21-15,22 21 0,-22-22 0,0 22 16,-21-21-16,21 21 0,0-21 0,1 0 15,-22 0-15,21 21 0,-21-21 16</inkml:trace>
  <inkml:trace contextRef="#ctx0" brushRef="#br0" timeOffset="41656.37">9102 5017 0,'0'0'0,"0"-106"31,0 85-31,-22 21 0,1-22 16,0 22-16,0 0 15,-21 0-15,20 22 0,1-1 0,0 0 16,0 21-16,-21-21 0,20 22 16,1-1-16,0 0 0,0 1 15,21-1-15,-21 0 0,0 1 0,21-1 16,-22 0-16,22-20 0,0 20 16,0 0-16,0-21 0,0 1 0,22 20 15,-1-21-15,0 0 0,0-21 0,0 21 16,0-21-16,1 0 0,20 0 15,-21 0-15,0 0 0,22 0 0,-22 0 16,0 0-16,0 0 0,0 0 0</inkml:trace>
  <inkml:trace contextRef="#ctx0" brushRef="#br0" timeOffset="43852.4">8975 5059 0,'0'0'0,"0"-21"0,21 21 15,0-21-15,0 21 16,0-22-16,0 22 0,1 0 15,-1 0-15,0-21 0,0 21 0,0 0 16,0 0-16,1 21 0,-1 1 16,-21-1-16,21 0 15,-21 21-15,0-21 0,0 1 0,0 20 16,0-21-16,0 0 0,0 0 0,0 1 16,0-1-16,0 0 0,0 0 15,0 0-15,0-42 47,0 0-31,0 0-16,21 21 0,-21-21 15,0-1-15,0 1 0,0 0 0,0-21 16,0 21-16,0-1 0,-21 1 0,0-21 16,21 21-16,-21 0 15,-1-1-15,1 1 0,0 0 0,0 21 16,0 0-16,0 0 0,-1 0 0,1 0 15,0 0-15,-21 0 0,21 21 16,-1 0-16,1 1 0,0-1 0,0 21 16,0-21-16,0 22 0,-1-22 15,1 21-15,21 0 0,-21 1 0,0-22 16,21 21-16,-21 1 0,21-22 0,0 21 16,0-21-16,0 22 0,0-22 15,0 0-15,0 0 0,21-21 0,0 21 16,0 0-16,0-21 0,1 0 15,-1 0-15,0 0 16,0 0-16,21-21 0,-20 21 0,-1-21 16,0 0-16,0 0 0,21 0 0,-20-1 15,-1 1-15,0 0 0,0-21 16,0 21-16,0-22 0,1 22 0,-1-21 16,0 21-16,-21-22 0,0 1 0,0 21 15,0 0-15,0-22 0,0 22 16,0 0-16,0 42 31,0 0-31,0 0 16,0 22-16,0-22 0,0 0 0,-21 21 15,21-20-15,0-1 16,0 21-16,0-21 0,0 0 0,0 1 16,0 20-16,0-21 0,0 0 0,0 0 15,21-21-15,-21 22 0,21-1 16,0-21-16,0 0 0,1 0 0,-1 0 15,0 0-15,0 0 0,0 0 0,0-21 16,22 21-16,-22-22 0,0 1 16,0 0-16,22 21 0,-22-42 0,0 21 15,-21-1-15,21 1 0,-21 0 0,21-21 16,-21 21-16,0-1 0,0-20 16,0 21-16,0 0 0,0 0 15,0-1-15,-21 22 16,0 0-1,21 22-15,0-1 0,0 0 16,0 0-16,-21 0 0,21 0 0,0 1 16,0-1-16,-21 21 0,21-21 15,0 0-15,0 1 0,0-1 0,0 0 16,0 0-16,0 0 0,0 0 16,0-42 30,0 0-46,21 21 0,0-21 16,-21 0-16,21 0 0,0-1 16,-21 1-16,21-21 0,1 21 0,-1 0 15,0-22-15,-21 22 0,21-21 16,0 21-16,0-1 0,1 1 0,-1 21 16,0-21-16,0 21 0,0 0 0,0 0 15,-21 21 1,22 0-16,-22 1 0,0-1 0,0 0 15,0 0-15,0 0 0,0 22 0,0-22 16,0 0-16,0 0 16,0 21-16,0-20 0,0-1 0,0 0 15,0 0-15,21 0 0,-21 0 0,21-21 16,-21 22-16,21-1 0,0-21 16,0 0-16,1 0 0,-1 0 0,0 0 15,0 0-15,21 0 0,-20-21 0,-1-1 16,21 22-16,-21-21 0,0 0 15,22 0-15,-22 0 0,0 0 0,0-1 16,0 1-16,1-21 0,-1 21 0,-21 0 16,21-1-16,-21 1 0,0 0 15,0 0-15,0 0 16,0 42 0,0 0-1,-21-21-15,21 21 0,0 0 0,0 1 16,0-1-16,0 0 0,0 0 15,0 0-15,0 0 0,0 1 0,0-1 16,0 0-16,21 0 16,0-21-16,0 0 15,0 0-15,1 0 0,-1 0 0,0 0 16,0 0-16,0 0 0,0 0 0,1-21 16,-1 21-16,0-21 0,0 0 0,-21-1 15,21 22-15,0-21 0,-21 0 16,22 0-16,-22 0 0,0 0 15,0-1-15,21 1 0,-21 0 0,0 0 16,0 0-16,0 0 16,0 42 31,0 0-47,0 0 0,0 0 0,0 22 15,0-22-15,0 0 0,0 0 16,0 21-16,0-20 0,0 20 15,0 0-15,0 1 0,0-1 0,0 0 16,21 22-16,-21-22 0,21 0 0,0 22 16,-21-22-16,0 22 0,21-22 15,-21 22-15,22-22 0,-1 21 16,-21-20-16,0-1 0,0 22 0,0-22 16,0 21-16,0-20 0,0 20 0,0-20 15,0-1-15,-21 0 0,-1 1 16,1-1-16,0-21 0,0 0 0,0 22 15,-22-43-15,22 21 0,0 0 0,0-21 16,0 0-16,0 0 0,-1 0 16,1 0-16,0 0 0,-21-21 0,21 0 15,-1-1-15,1 1 0,0 0 0,0-21 16,21-1-16,-21 1 0,21 0 0,-21-1 16,21-20-16,0 21 0,0-22 15,0 22-15,0-22 0,21 22 16,0-22-16,0 22 0,-21 0 0,21-1 15,0 22-15,22-21 0,-22 0 0,0 20 16,0-20-16,0 21 0,22-21 16,-22 20-16,0 1 0,0-21 0,22 21 15,-22 0-15,0-22 0,0 22 0,0 0 16,0 0-16,-21 0 0,22-22 16,-22 22-16,21 0 0,-21 0 0,21 21 15,-21-21-15</inkml:trace>
  <inkml:trace contextRef="#ctx0" brushRef="#br0" timeOffset="44384.1">12382 5122 0,'0'0'0,"0"-21"0,0 0 16,0 0-16,0 0 0,0 0 15,-21 21-15,0 0 16,21 21 0,0 0-16,0 0 0,0 21 15,0 1-15,0-1 0,0 22 16,0-22-16,0 21 0,0 1 0,0-22 15,0 22-15,0 20 0,0-20 0,0-1 16,0 1-16,-21-1 0,0-20 16,21 20-16,-21 1 0,21-22 0,0 22 15,-22-1-15,22-21 0,-21 22 0,21-22 16,-21 1-16,21-1 0,0-21 0,0 21 16,0-20-16,0-1 0,0 0 15,21-21 1,-21-21-16,21 0 0,-21-1 15,22 1-15</inkml:trace>
  <inkml:trace contextRef="#ctx0" brushRef="#br0" timeOffset="44767.88">12213 5461 0,'0'0'0,"-42"-63"15,42 41-15,0 1 0,-21 0 16,21 0-16,0 0 0,0 0 0,0-1 16,0 1-16,0 0 15,21 0-15,0 0 0,0 0 16,21-1-16,-20 1 0,20 0 16,0 21-16,1-21 0,-1 21 0,0 0 15,1 0-15,-1 0 0,0 0 0,1 21 16,-1 0-16,-21 0 0,0 1 15,0-1-15,-21 0 0,0 21 0,0-21 16,0 1-16,0-1 0,-21 21 0,0-21 16,0 0-16,0 1 0,-22-1 15,22 0-15,-21 0 0,21-21 16,-22 21-16,22 0 0,0-21 0,0 22 0,0-22 16,0 0-16,21 21 15,21-21 1,0 0-16,0 0 0,0 0 15,0-21-15,1 21 0,-1-22 16</inkml:trace>
  <inkml:trace contextRef="#ctx0" brushRef="#br0" timeOffset="45272.61">13504 5144 0,'0'-22'15,"0"44"-15,0-65 0,0 22 0,-21 21 16,21-21-16,-21 0 0,0 21 16,0 0-16,-1 0 0,-20 0 0,21 0 15,-21 21-15,-1-21 0,1 42 0,0-21 16,-1 1-16,1 20 0,21 0 16,-22-21-16,22 22 0,0-1 0,0 0 15,21 1-15,-21-22 0,21 21 0,0-21 16,0 22-16,0-22 0,21 0 15,0 0-15,0-21 0,0 0 0,1 21 16,-1-21-16,0 0 0,21 0 16,1 0-16,-22-21 0,21 0 15,-21 21-15,22-21 0,-22 0 0,21 0 16,-21-1-16,0 1 0,1 0 0,-1-21 16,0 21-16,0-1 0,-21-20 15,0 21-15,0-21 0,0 20 0,0 1 16,0-21-16,0 21 15,0 42 1,0 0-16,0 0 16,-21 0-16,21 1 0,0-1 15,0 21-15,0-21 0,0 0 0,0 1 16,0 20-16,21-21 0,-21 0 16,21-21-16,0 21 0,-21 1 15,22-1-15,-1-21 0,0 0 0,0 0 16,0 0-16,0 0 0,1 0 0,-1 0 15,21 0-15,-21-21 0,0 21 16,22-22-16</inkml:trace>
  <inkml:trace contextRef="#ctx0" brushRef="#br0" timeOffset="45540.49">14118 4911 0,'0'0'0,"-63"0"31,41 0-31,1 21 0,0 0 0,0 21 16,0-20-16,0 20 0,-1-21 16,1 21-16,21 1 0,0-22 0,-21 21 15,21 1-15,0-22 0,0 21 16,0-21-16,0 0 0,0 22 0,0-22 16,21 0-16,0 0 0,1 0 0,-1-21 15,0 22-15,0-22 0,21 0 16,-20 0-16,20 0 0,0 0 0,1 0 15,-22 0-15,21-22 0,0 1 0,1 0 16,-1 0-16,-21 0 0,22 0 16,-22-22-16</inkml:trace>
  <inkml:trace contextRef="#ctx0" brushRef="#br0" timeOffset="47399.53">14584 4657 0,'0'0'16,"0"-21"-16,0-1 0,0 1 0,0 42 31,0 1-31,-21-1 16,21 0-16,0 21 0,-22 1 0,1 20 15,0-21-15,21 22 0,0-1 0,-21 1 16,0-22-16,21 22 16,-21-22-16,21 22 0,0-22 0,0 0 15,-22-21-15,22 22 0,0-22 0,-21 0 16,21 0-16,0 0 0,0 1 15,0-44 1,0 1 0,0 0-16,0 0 15,21 0-15,-21 0 0,22-1 0,-1-20 16,0 21-16,0-21 0,0-1 0,0 1 16,22 21-16,-22-22 0,0 22 15,0-21-15,22 21 0,-22 21 16,0-21-16,0 21 0,0 0 0,0 21 15,-21 0 1,0 0-16,0 0 0,0 0 16,0 1-16,-21-1 15,0 0-15,0-21 0,21 21 0,-21-21 16,0 0-16,-1 21 0,1-21 0,0 0 16,0 0-16,0 0 15,0 0-15,21 21 63,0 1-63,0-1 15,0 0-15,0 0 0,0 0 16,0 0-16,0 1 0,21-22 0,0 21 16,0 0-16,0 0 0,0 0 0,1-21 15,-1 21-15,21-21 0,0 0 16,1 22-16,-1-22 0,0 0 0,22 0 15,-22 0-15,1 0 0,20 0 0,-21 0 16,1-22-16,-1 22 0,0-21 16,1 0-16,-1 0 0,-21 0 0,0 0 15,22-1-15,-43 1 0,21-21 0,0 21 16,-21-22-16,0 1 16,0 21-16,0-21 0,0-1 0,0 22 15,0-21-15,0 21 0,0-1 0,0 1 16,-21 21-16,0 0 15,0 0-15,-1 0 0,1 0 0,0 21 16,0 1-16,-21-1 0,20 0 16,1 0-16,-21 0 0,21 22 0,0-22 15,-1 21-15,1 0 0,0-20 0,0 20 16,21-21-16,0 0 0,0 22 16,0-22-16,0 0 0,0 0 0,0 0 15,0 0-15,21 1 0,0-22 16,0 0-16,1 0 15,-1 0-15,0 0 0,0 0 0,0 0 16,0 0-16,1-22 0,-1 22 0,0-21 16,0 0-16,0 0 0,0 21 15,1-21-15,-1 0 0,-21-22 0,21 22 16,0 0-16,-21 0 0,21 0 0,-21-22 16,0 22-16,21 0 0,-21 0 15,0 0-15,0 42 31,0 0-31,0 0 16,0 0-16,0 22 0,0-22 16,0 0-16,0 21 0,0-21 0,0 1 15,0 20-15,22-21 0,-1 0 16,0 0-16,0 1 0,0-1 0,0-21 16,22 21-16,-22 0 0,21-21 15,1 0-15,-1 0 0,0 21 0,22-21 16,-22 0-16,0 0 0,22 0 0,-22-21 15,1 0-15,-1 21 0,0-21 16,1 0-16,-22-1 0,21 1 0,-21 0 16,0-21-16,1 21 0,-22-22 0,0 22 15,0-21-15,0 21 0,0-22 16,0 1-16,0 21 0,-22-22 16,22 22-16,-21 0 0,0 21 0,0-21 15,-21 21-15,20 0 0,1 0 16,0 21-16,0 0 0,0 0 0,0 1 15,-1-1-15,1 21 0,0-21 0,21 22 16,-21-22-16,21 21 0,0-21 16,0 0-16,0 1 0,0-1 0,0 0 15,0 0-15,21 0 0,0 0 0,0-21 16,1 0-16,-1 0 0,0 0 16,0 0-16,0 0 0,0 0 0,1 0 15,-1-21-15,0 0 16,0 21-16,0-21 0,0 0 15,-21 0-15,22-1 0,-22 1 0,21 0 16,-21 0-16,0 0 0,0 0 0,0-1 16,21 1-16,-21 0 15,0 42 17,0 0-17,0 1-15,0-1 0,-21 0 0,21 0 16,0 0-16,0 0 0,0 22 15,-21-22-15,21 21 0,-22-21 0,1 1 16,21 20-16,-21 0 0,21 1 16,0-1-16,0 0 0,0 1 15,0-1-15,0 0 0,21 1 0,0-1 16,-21 0-16,22 22 0,-1-22 0,-21 0 16,21 1-16,0 20 0,0-20 0,0 20 15,1 1-15,-22-1 0,21 1 16,0-22-16,0 21 0,0 43 15,-21-63-15,21 20 0,-21-21 0,0 1 16,0-22-16,0 21 0,0 1 0,0-22 16,0 0-16,-21 0 0,0 0 15,0 0-15,0 1 0,0-22 0,-1 0 16,1 0-16,0 0 0,0 0 16,0 0-16,0 0 0,21-22 15,-22 1-15,1 0 0,21 0 16,-21 0-16,21-22 0,0 22 0,0-21 15,0 0-15,-21-22 0,21 22 0,0-22 16,0 22-16,0-22 0,0 1 16,21-1-16,-21 1 0,21-1 0,0 1 15,1 21-15,-1-22 0,0 22 0,0-1 16,0 1-16,0 0 0,22-1 16,-22-20-16,0 21 0,0-1 15,0 1-15,1 0 0,-22-1 0,21 1 16,0 21-16,-21-22 0,21 1 15,0 0-15,-21 21 0,21-22 0,1 1 16,-1 21-16,0 0 0</inkml:trace>
  <inkml:trace contextRef="#ctx0" brushRef="#br0" timeOffset="47868.3">17187 5440 0,'0'0'0,"21"0"16,43 0 0,-43 0-16,0 0 0,0-21 15,1 21-15,-1-21 0,0-1 0,0 22 16,-21-21-16,21 21 0,-21-21 15,21 0-15,-21 0 0,0 0 0,0-1 16,0 1-16,0 0 16,0 0-16,-21 0 0,0 21 15,0-21-15,0 21 0,0 0 0,-1 0 0,1 0 16,-21 0-16,21 0 0,0 0 16,-1 0-16,-20 21 0,21 0 15,21 21-15,-21-21 0,21 22 0,-21-22 16,21 21-16,0-21 0,0 22 15,0-1-15,21-21 0,0 0 0,0 22 16,0-22-16,22 0 0,-22 0 16,21 0-16,0-21 0,-20 22 0,20-22 15,0 0-15,1 0 0,-1 0 0,-21 0 16,21 0-16,-20 0 0,-1-22 16,0 1-16,0 21 0,-21-21 0,0 0 15,0 0-15,0 0 0,0-1 16,0 1-16</inkml:trace>
  <inkml:trace contextRef="#ctx0" brushRef="#br0" timeOffset="48411.99">18817 5652 0,'0'0'0,"21"0"16,0 0-1,-21-22 17,0 1-1,0 0-16,0 0-15,0 0 16,22 21-16,-1-21 16,0 21-16,0 0 0,0 0 15,0 0-15,1 0 16,-1 21-16,0 0 0,-21 0 0,0 0 16,0 0-16,0 1 0,0 20 0,0-21 15,0 0-15,-21 0 0,-22 1 16,22 20-16,-21-21 0,21 0 0,-22 0 15,1 1-15,0-22 0,21 21 0,-22-21 16,22 21-16,0-21 16,0 0-16</inkml:trace>
  <inkml:trace contextRef="#ctx0" brushRef="#br0" timeOffset="50312.01">20447 5503 0,'85'0'31,"-64"-21"-31,0 0 0,0 21 0,0-21 16,0 0-16,1 0 0,-1-1 16,-21 1-16,0 0 0,0 0 0,0 0 15,0 0-15,0-1 0,0-20 16,0 21-16,-21 0 0,-1 0 0,1-22 16,0 22-16,-21 0 0,21 0 15,-22 21-15,22 0 0,-21 0 0,-1 0 16,22 0-16,-21 0 0,21 21 15,-22 21-15,22-21 0,-21 22 16,21-22-16,0 21 0,-1 1 0,1-1 16,0 0-16,21 1 0,0-22 0,0 21 15,0 0-15,0-20 0,0-1 16,21 0-16,-21 0 0,21 0 0,1 0 16,20-21-16,-21 0 0,0 0 15,0 0-15,22 0 0,-22 0 0,21 0 16,-21-21-16,1 0 0,20 0 0,-21 0 15,21 0-15,-20-1 0,-1 1 16,0 0-16,21 0 0,-21-21 0,1 20 16,-1 1-16,-21-21 0,21 0 15,-21 20-15,0-20 0,21 21 16,-21-21-16,0 20 0,0 1 0,0 0 16,0 42-1,-21 0-15,21 1 16,0 20-16,-21-21 0,21 0 0,0 22 15,0-1-15,0-21 0,21 0 16,0 22-16,0-22 0,0 0 0,1 0 16,-1 0-16,21 0 0,0-21 0,-20 0 15,20 0-15,0 0 0,1 0 16,-1 0-16,-21 0 0,21 0 16,1-21-16,-22 21 0,21-21 0,-21 0 15,1 21-15,-1-21 0,-21 0 16,0-1-16,0 1 0,0-21 0,0 21 15,0 0-15,0-22 0,0 22 0,0 0 16,0 0-16,0 0 0,0 42 31,0 0-31,0 0 16,-21 0-16,21 22 0,-22-22 0,22 0 16,-21 21-16,21-21 0,0 1 0,0-1 15,0 21-15,-21-21 16,21 0-16,0 1 0,21-44 47,0 1-32,-21 0-15,22 0 0,-1 0 0,-21 0 16,21-1-16,0 1 0,-21 0 16,21-21-16,0 21 0,-21-1 0,22 1 15,-22 0-15,21 0 0,-21 0 0,0 0 16,21 21-1,-21 21-15,0 0 0,0 0 16,0 0-16,0 0 0,0 1 16,0-1-16,0 0 0,0 0 15,0 0-15,0 0 0,0 1 0,0-1 16,21 0-16,-21 0 0,21 0 0,0-21 16,1 21-16,-1-21 0,0 0 15,0 0-15,0 0 0,22 0 0,-22 0 16,0 0-16,21 0 0,-21 0 15,1-21-15,-1 21 0,21-21 0,-21 0 16,0 0-16,-21 0 0,22-1 0,-1 1 16,-21 0-16,0 0 0,21-21 15,-21 20-15,21 1 0,-21 0 0,0 0 16,0 0-16,0 42 31,0 0-31,0 0 0,0 0 16,0 1-16,0-1 0,0 0 0,0 0 15,0 0-15,0 0 0,0 22 16,0-22-16,0 0 0,0 0 16,0 0-16,21-21 0,0 22 0,1-22 15,-1 0-15,0 0 0,0 0 16,0 0-16,0 0 0,1 0 0,-1 0 16,0 0-16,0-22 0,0 1 0,0 0 15,1 21-15,-1-21 0,-21 0 16,21 0-16,0-22 0,0 22 15,-21 0-15,0 0 0,21-43 16,-21 43-16,0 0 0,0 0 16,0 42 15,0 0-31,-21 0 16,21 0-16,-21 1 0,21 20 0,0-21 15,-21 0-15,0 22 0,21-1 0,-21 0 16,21 1-16,0-1 0,-22 0 15,1 1-15,21 20 0,-21-21 0,0 22 16,21-22-16,-21 22 0,0-1 16,21-20-16,0 20 0,-22 1 0,22-1 15,-21 1-15,21 20 0,0-20 16,0-1-16,-21 1 0,21-1 0,0 1 16,0-1-16,0 1 0,0-22 0,0 22 15,0-1-15,0-21 0,0 1 16,0-1-16,-21 0 0,0 1 0,0-22 15,21 0-15,-22 0 0,1 0 0,0-21 16,0 0-16,-21 0 0,20 0 0,1 0 16,-21-21-16,21 0 15,0 0-15,-22 0 0,22-22 0,0 1 16,0 0-16,0-1 0,21 1 0,0-64 16,-22 64-16,22-22 0,0 1 15,0 21-15,0-22 0,0 1 16,0-1-16,22 22 0,-1-22 0,-21 22 15,21 0-15,0-22 0,0 22 0,0-1 16,1 1-16,-1 0 0,0-22 16,21 22-16,-21-22 0,1 22 0,20-21 15,-21 20-15,0-20 0,22 20 0</inkml:trace>
  <inkml:trace contextRef="#ctx0" brushRef="#br0" timeOffset="52759.51">22987 5588 0,'0'0'0,"0"21"0,0 0 0,21 1 15,0-1-15,0-21 16,1 0-1,-1 0-15,0-21 16,-21-1-16,21 1 0,0 0 16,-21-21-16,21 21 15,1-1-15,-1 1 0,-21-21 0,21 21 16,0-22-16,0 1 0,-21 0 16,21-1-16,1 1 0,-1 0 0,21-1 15,-21 1-15,0 0 0,1 21 16,-1-1-16,0 1 0,0 0 0,0 21 15,0 0-15,1 0 0,-22 21 16,0 0-16,0 1 0,0-1 16,0 0-16,0 21 0,0-21 0,0 1 15,0-1-15,0 0 0,0 0 16,0 0-16,0 0 0,0 1 16,21-22-16,0 0 0,0 0 15,0 0 1,-21-22-1,0 1-15,21 0 0,-21 0 16,0 0-16,0 0 16,0-1-16,-21 1 0,21 0 0,-21 0 15,0 0-15,0 0 0,0-1 0,-1 22 16,1 0-16,0 0 16,0 0-16,0 22 0,0-22 0,21 21 15,-22 21-15,1-21 0,0 0 0,21 22 16,0-22-16,0 21 0,0-21 15,0 22-15,0-22 0,0 21 0,0-21 16,0 22-16,21-22 0,-21 0 0,21 0 16,1 0-16,20 1 15,-21-1-15,0 0 0,22-21 0,-22 0 16,0 21-16,21-21 0,1 0 0,-22 0 16,21 0-16,0-21 0,-20 0 15,20 21-15,0-21 0,-21-1 0,22 1 16,-22-21-16,0 21 0,21-22 0,-20 1 15,-1 0-15,0-1 0,0 1 16,-21-21-16,21-1 0,-21 1 0,21-1 16,-21 22-16,0-22 0,0 1 0,0 20 15,0 1-15,0 21 0,0 0 16,0 0-16,0-1 0,0 44 16,0-1-1,0 21-15,0-21 0,0 22 16,0 20-16,0-21 0,-21 1 0,21 20 15,0-20-15,0 20 0,0-21 0,0 1 16,0-1-16,0 0 0,0 1 16,21-22-16,-21 21 0,0-21 0,22 1 15,-22-1-15,21 0 0,0-21 0,-21 21 16,21-21-16,0 0 16,0 0-16,-21-21 15,0 0-15,22 0 0,-22-1 16,21 1-16,0 0 15,-21-21-15,21 21 0,0-22 0,0 1 16,-21 0-16,22-1 0,20 1 0,-21 21 16,0-22-16,0 22 0,1 0 15,20 0-15,-21 21 0,0 0 0,0 0 16,1 0-16,-1 21 0,0-21 16,-21 21-16,21 22 0,0-22 0,-21 0 15,21 0-15,-21 21 0,22-20 0,-22-1 16,21 0-16,-21 0 0,0 0 15,0 0-15,21 1 0,-21-1 16,21-21-16,-21-21 47,0-1-47,0 1 0,0 0 16,0 0-16,0-21 15,0 20-15,-21 1 0,21 0 0,-21-21 16,0 21-16,21-22 0,-22 22 0,1 0 15,0 0-15,0 0 0,0 21 16,0 0-16,-1 0 0,1 0 0,0 21 16,0 0-16,0 0 0,0 0 0,-22 0 15,22 1-15,0 20 0,21 0 16,-21-21-16,0 22 0,21-1 16,-22-21-16,22 22 0,0-22 0,0 21 15,0-21-15,0 0 0,0 1 16,22-1-16,-1 0 0,-21 0 0,21-21 15,0 0-15,0 21 0,0-21 0,1 0 16,-1 0-16,0 0 0,0 0 16,0 0-16,0-21 0,1 0 0,-1 0 15,0 21-15,0-21 0,-21-1 0,21 1 16,0 0-16,-21-21 0,22 21 16,-22-22-16,0 22 0,0-21 0,21-1 15,-21 22-15,0-21 0,0 21 0,21 0 16,-21-1-16,0 44 31,0-1-31,0 0 0,0 0 0,0 0 16,0 22-16,0-22 0,0 0 15,0 21-15,0-21 0,0 1 0,0-1 16,0 21-16,0-21 0,21 0 16,0 1-16,0-22 0,1 21 15,-1-21-15,0 0 0,0 0 0,0 0 16,22 0-16,-22 0 0,0 0 0,0 0 15,0-21-15,22 21 16,-22-22-16,0 1 0,0 0 0,0 0 0,-21 0 16,21 0-16,1-22 0,-22 22 0,0-21 15,21-1-15,-21 1 16,0 21-16,21-21 0,-21 20 0,0 1 16,0 0-16,0 0 0,0 42 15,0 0 1,0 22-16,0-22 0,0 0 0,0 21 15,0-21-15,0 1 0,0 20 16,0-21-16,0 0 0,21 0 0,-21 1 16,21-1-16,-21 0 0,0 0 0,0 0 15,0 0-15,0 1 0,-21-22 47,0 0-31,21-22-16,-21 1 15,0 0-15,-1 0 16,22 42 31,0 0-47,22-21 16,-22 21-16,21-21 15,0 0-15,-21 22 0,21-22 0,0 0 16,0 0-16,1 0 15,-1 0-15,0 0 0,21 0 0,-21 0 16,22 0-16,-22 0 0,21-22 16,-21 22-16,22-21 0,-22 0 0,21 21 15,-21-21-15,22 0 0,-22 0 0,0-1 16,21 1-16,-20 0 0,-1-21 16,0 21-16,0-22 0,-21 22 0,0 0 15,0-21-15,0 20 0,0 1 16,0 0-16,-21 21 15,0 0-15,0 0 0,-1 21 16,1 0-16,0 1 0,0-1 16,21 21-16,0-21 0,0 0 15,0 22-15,0-22 0,0 21 0,0-21 16,0 1-16,21-1 0,-21 0 16,21 0-16,0 0 0,-21 0 0,22 1 15,-1-1-15,-21 0 0,0 0 16,0 0-1,-21-21 1,-1 0-16,1 0 0,0 0 16,0 0-16,0 0 0,0 0 15,-1 0-15,1 0 0,0 0 0,0 0 16,21-21 0,0 0-1,0 0 1,21 21-16,0-21 0,0 21 0,1-22 15,20 1-15,-21 0 0</inkml:trace>
  <inkml:trace contextRef="#ctx0" brushRef="#br0" timeOffset="53427.38">26712 4509 0,'0'0'0,"21"0"16,1 0-1,-1 0-15,0 0 0,0 0 16,0 0-16,0 0 0,22 0 15,-22 0-15,0 0 0,21-22 0,-20 22 16,-1 0-16,21 0 0,-21-21 16,0 21-16,1 0 0,-1 0 15,-21 21 17,0 1-32,-21-1 15,-1 0-15,22 21 0,-21-21 16,21 22-16,0-22 0,0 21 0,0 1 15,-21-1-15,21 43 0,-21-43 16,21 0-16,0 1 0,0 20 16,0-21-16,0 1 0,-21-1 0,21 0 15,-21 1-15,21-1 0,-22 0 16,1-20-16,21 20 0,-21 0 16,0 1-16,21-1 0,-21-21 0,0 21 15,21 1-15,0-22 0,-22 0 16,1 21-16,21-20 0,-21-1 0,0 0 15,21 0-15,0 0 0,-21 0 0,0 1 16,-1-1-16,1 0 16,0-21-16,0 0 0,0 0 15,0 21-15,-1-21 0,-20 0 0,21 0 16,-21 0-16,-1 0 0,1 0 0,21 0 16,-22 0-16,1 0 0,21 0 15,0 0-15,0 0 0,-1-21 0,1 21 16,0 0-16,21-21 31,0 0-15</inkml:trace>
  <inkml:trace contextRef="#ctx0" brushRef="#br1" timeOffset="72096.13">3683 7324 0,'21'0'16,"-21"-21"0,-21 21 31,0 0-32,0 0-15,-1 0 16,1 0-16,0 0 0,0 0 0,0 0 15,0 0-15,-1 21 16,1-21-16,0 0 0,0 0 0,0 21 16,0-21-1,-1 21-15,1-21 0,0 0 0,21 21 16,-21-21-16,0 21 0,0 1 16,-1-22-16,22 21 0,0 0 15,-21-21-15,0 21 0,21 0 16,-21 0-16,0 1 15,21-1-15,-21-21 0,21 21 16,-22 0-16,22 0 0,0 0 16,-21-21-16,21 22 0,0-1 15,-21-21-15,21 21 0,0 0 16,0 0-16,0 0 0,0 1 16,0-1-16,0 0 0,0 0 15,0 0-15,0 0 0,0 1 16,0-1-16,0 0 0,0 0 0,0 0 15,0 0-15,0 1 0,0-1 0,0 0 16,0 0-16,0 0 0,0 0 16,0 1-16,0-1 0,0 0 15,0 0-15,21-21 0,-21 21 16,0 0-16,21 1 0,-21-1 16,0 0-16,22-21 0,-22 21 15,21 0-15,0-21 0,-21 21 0,0 1 16,21-22-16,0 21 0,0 0 15,1 0-15,-1-21 16,-21 21-16,21-21 16,0 21-16,0-21 0,0 0 15,-21 22-15,22-22 0,-1 0 0,0 0 16,0 21-16,0-21 0,0 0 16,1 0-16,-1 0 0,0 21 15,0-21-15,0 0 0,0 0 16,1 0-16,-1 0 0,0 0 0,0 0 15,21 0-15,-20 0 0,-1 0 0,0 0 16,21 0-16,-21 0 0,1-21 16,-1 21-16,0 0 0,0 0 15,0-21-15,0 21 0,1-22 16,-1 22-16,0-21 0,0 21 0,0 0 16,0-21-16,1 21 0,-22-21 0,21 0 15,0 21-15,0-21 0,-21-1 16,21 22-16,-21-21 0,21 0 0,1 0 15,-22 0-15,21 0 16,0-1-16,-21 1 0,21 0 0,-21 0 16,0 0-16,0 0 0,21-1 15,-21 1-15,0 0 0,21 0 0,-21 0 16,0 0-16,0-22 0,0 22 0,0 0 16,0 0-16,0 0 15,0-1-15,0 1 0,0 0 0,0 0 16,0 0-16,0 0 0,0-1 0,-21 1 15,21 0-15,-21 0 0,0 0 16,21 0-16,-21-1 0,0 1 16,-1 0-16,1 0 15,21 0-15,-21 0 16,0 21-16,21-22 0,-21 1 16,21 0-16,-21 21 0,21-21 15,-22 21-15,22-21 0,-21 21 16,21-21-16,0-1 0,-21 22 15,0-21-15,0 0 16,0 21-16,-1-21 16,1 21-16,0 0 0,21-21 15,-21 21-15,0 0 0,0 0 16,-1 0-16,1 0 0,0 0 16,0 0-16,0 0 0,0 0 15,-1 0-15,1 0 0,0 0 16,0 0-16,0 0 0,0 0 15,-1 0-15,1 0 0,0 0 16,0 0 0,21 21-16,-21-21 0,0 0 15,21 21 1,-22-21-16,22 21 16,-21-21-16</inkml:trace>
  <inkml:trace contextRef="#ctx0" brushRef="#br1" timeOffset="80591.27">3111 7493 0,'0'0'0,"-42"0"16,63 0 31,0 0-47,1 0 0,-1 0 15,21 0-15,-21 0 0,22-21 0,-1 21 16,0-21-16,1 21 15,-1-21-15,21 21 0,-20 0 0,-1-22 16,0 22-16,1 0 0,-22-21 16,21 21-16,-21 0 0,1 0 0,-1 0 15,0 0 1,-42 0 46,0 0-46,-1 0-16,1 0 0,0 0 0,0 0 0,-21 21 16,20-21-16,1 22 15,-21-22-15,21 21 0,-22-21 0,22 21 16,-21-21-16,21 21 0,-22-21 16,1 21-16,21-21 0,0 21 0,-22-21 15,22 0-15,0 22 0,0-22 16,0 0-16,0 0 0,-1 21 0,1-21 15,21 21-15,-21-21 16,0 0-16,42 0 63,0 0-63,0 0 15,1 0-15,-1 0 0,0 0 0,21-21 16,-21 0-16,22 21 0,-1-22 15,0 22-15,1-21 0,-1 21 0,22-21 16,-22 21-16,0 0 0,1-21 16,20 21-16,-42 0 0,22 0 0,-22-21 15,0 21-15,0 0 0,0 0 16,0 0-16,-42 0 62,0 0-62,-21 21 0,21-21 16,-1 0-16,-20 21 0,21-21 0,-21 21 16,-1-21-16,22 21 0,-21-21 15,-1 22-15,1-22 0,0 21 0,21-21 16,-22 0-16,1 21 0,21-21 16,0 0-16,-22 21 0,22-21 0,0 0 15,0 21-15,0-21 0,-1 0 16,1 0-16,0 21 0,0-21 0,0 22 15,0-22 1,-1 0-16,44 0 63,-1 0-63,0 0 15,0 0-15,0-22 16,22 22-16,-22 0 0,21-21 0,0 21 15,1-21-15,-1 21 0,0-21 16,22 21-16,-1-21 0,-20 0 0,20 21 16,-20-22-16,20 22 0,-21 0 0,1-21 15,-1 21-15,-21 0 16,22 0-16,-22-21 0,0 21 0,0 0 0,0 0 16,0 0-16,1 0 15,-22-21-15,-22 21 47,1 0-47,0 21 16,0-21-16,-21 0 0,-1 21 0,1 0 15,0-21-15,-1 22 0,1-22 0,-22 21 16,22 0-16,0-21 0,-1 21 16,-20-21-16,21 21 0,-1-21 0,1 21 15,21 1-15,-22-22 16,1 21-16,21-21 0,0 21 0,-22-21 0,22 21 15,0-21-15,0 0 16,0 21-16,0-21 0,-1 0 0,1 0 16,21 21-16,-21-21 15,0 0-15,42 0 47,0 0-47,0 0 16,1 0-16,-1-21 0,0 21 0,0 0 15,21-21-15,1 21 0,-1-21 0,0 21 16,1-21-16,-1 21 0,22-21 16,-1 21-16,1 0 0,-22-22 15,21 22-15,-20-21 0,20 21 16,-20-21-16,-1 21 0,0 0 0,1 0 16,-1-21-16,-21 21 0,0 0 15,0 0-15,1 0 0,-1 0 16,-42 0 15,-1 0-31,1 0 16,0 0-16,21 21 0,-21-21 15,-21 21-15,20-21 0,1 21 0,-21-21 16,21 0-16,-22 22 0,1-22 16,0 21-16,-1-21 0,1 21 15,0 0-15,-1-21 0,1 21 16,0-21-16,-1 21 0,1-21 0,0 22 15,-1-22-15,1 21 0,21 0 0,-21-21 16,-1 21-16,22-21 0,0 21 16,-21-21-16,20 0 0,1 21 0,0-21 15,0 0 1,21 22 0,21-22-1,0 0 1,-21-22-16,21 22 0,22 0 0,-22-21 15,0 0-15,21 21 0,1-21 16,-1 21-16,0-21 0,22 21 16,-1-21-16,1 21 0,-1-22 0,1 22 15,-1-21-15,-20 21 0,20 0 16,-20-21-16,20 21 0,-21 0 0,1-21 16,-22 21-16,21-21 0,-21 21 15,1 0-15,-1 0 0,0 0 0,0 0 16,-42 0 15,0 0-31,0 0 16,-1 21-16,-20-21 0,21 21 15,-21-21-15,20 0 0,-20 21 16,0-21-16,-1 21 0,1-21 16,0 22-16,-1-22 0,-20 21 0,21 0 15,-1-21-15,1 21 0,0-21 0,-1 21 16,1 0-16,0-21 0,-1 22 15,22-22-15,0 21 0,-21 0 0,20-21 16,1 21-16,0-21 16,42 0 31,0 0-32,-21-21-15,22 21 0,20-21 16,-21 21-16,0-21 0,22 21 15,-1-22-15,0 22 0,1-21 0,-1 21 16,21-21-16,1 21 0,-22-21 16,22 21-16,-1-21 0,-20 21 0,20-21 15,-21 21-15,1 0 0,-1 0 16,0-22-16,-20 22 0,20 0 16,-21 0-16,0-21 0,0 21 0,1 0 0,-1 0 15,-42 0 32,-1 0-47,1 0 0,0 21 0,-21-21 16,21 22-16,-22-22 0,1 21 0,0 0 15,-22-21-15,22 21 0,-22 0 16,-20 0-16,20 1 0,1-1 0,-1 0 16,1 0-16,-43 21 15,63-20-15,1 20 0,21-42 16,-21 21-16,20 0 0,1 0 0,0 1 15,0-22-15,0 21 0,21 0 32,21-21-1,0-21-31,0 21 0,0-21 0,1 21 16,20-22-16,0 1 0,-21 21 15,22-21-15,20 0 0,-20 0 0,-1 21 16,21-21-16,-20-1 0,20 22 0,-20-21 15,20 0-15,-21 21 0,22-21 16,-22 0-16,1 21 0,-1-21 0,0 21 16,1 0-16,-22 0 0,21-22 15,-21 22-15,0 0 0,22 0 0,-22 0 16,0 0 0,-42 0 15,0 22-16,-22-22-15,22 21 0,-21-21 0,21 21 16,-22 0-16,1-21 0,0 21 16,-1 0-16,1 1 0,0-1 0,-1 0 15,-20-21-15,21 21 0,-1 0 16,1 0-16,0 1 0,-1-1 16,1 0-16,0-21 0,-1 21 0,22 0 15,-21-21-15,21 21 0,-1-21 0,1 22 16,0-22-16,0 0 15,21 21-15,21-21 47,0 0-47,0-21 16,1 21-16,20-22 0,-21 22 16,21-21-16,1 21 0,-1-21 0,0 21 15,22-21-15,-22 21 0,1-21 16,20 0-16,-21 21 0,22-22 0,-22 22 15,1-21-15,-1 0 0,0 21 16,1 0-16,-1-21 0,-21 21 0,0 0 16,0-21-16,1 21 0,-1 0 15,0 0-15,0-21 16,-42 21 15,0 0-31,0 21 0,-1-21 16,1 21-16,0-21 0,-21 21 0,21 0 15,-22 0-15,1 1 0,21-22 16,-22 21-16,1 0 0,0 0 0,-22 0 16,22 0-16,0 1 15,-1-22-15,22 21 0,-21 0 0,-1 0 16,22-21-16,0 21 0,0 0 0,0-21 16,0 22-16,-1-22 0,1 0 15,21 21-15,-21-21 0,0 0 16,21 21-16,21-21 47,0 0-47,0 0 0,1-21 15,-1 21-15,0-21 0,0 21 16,21-22-16,1 22 0,-22 0 0,21-21 16,1 0-16,-1 21 0,0-21 0,1 21 15,-1-21-15,0 21 16,1-21-16,-1 21 0,0-22 0,-21 22 15,22 0-15,-22-21 0,0 21 0,21 0 16,-42-21-16,22 21 0,-1 0 16,0 0-16,-21-21 15,0 42 17,-21-21-17,0 21-15,-1-21 0,1 21 0,0-21 16,0 22-16,0-22 0,0 21 0,-1 0 15,-20-21-15,21 21 0,0 0 16,-22 0-16,22-21 0,-21 22 16,0-1-16,20-21 0,1 21 15,-21 0-15,21-21 0,0 21 0,-1-21 16,1 21-16,0-21 0,0 22 16,0-22-16,42 0 46,0 0-46,0 0 16,0 0-16,1 0 0,-1 0 0,0-22 16,21 22-16,-21-21 0,1 21 15,20 0-15,21-21 0,-41 0 16,20 21-16,-21 0 16,21-21-16,-20 0 0,20 21 0,-21 0 15,0 0-15,0-22 0,1 22 0,-1 0 16,0 0-1,-42 0 17,0 22-17,-1-22-15,1 0 0,0 21 0,0 0 16,0-21-16,0 21 0,-22-21 16,22 21-16,-21-21 0,21 21 0,-1-21 15,1 22-15,0-22 0,0 21 16,0-21-16,42 0 47,0 0-47,0 0 0,0 0 15,1 0-15,-1 0 0,0-21 16,0 21-16,0 0 0,0-22 16,1 1-16,-1 21 0,0-21 0,0 0 15,0 21-15,0-21 0,1 0 16,-1 21-16,0-22 0,0 1 0,0 0 15,22-21-15,-43 21 16,0-1-16,0 1 0,0 0 16,0 0-16,0 0 0,0 0 15,-22 21-15,1 0 16,0 0-16,0 0 0,0 0 0,0 0 16,-1 0-16,1 0 0,-21 0 0,21 0 15,0 0-15,-22 0 0,22 21 16,0-21-16,0 0 0,0 0 0,21 21 15,-22-21-15,22 21 0,-21-21 16,42 0 15,-21-21-15,22 0-16,-1 21 0,0-21 0,0-1 16,0 1-16,0 21 15,-21-21-15,22 0 0,-1 0 0,0-22 16,0 22-16,0 0 0,0 0 15,1-21-15,-1 20 0,-21 1 0,0 0 16,0 0-16,0 0 0,0 0 16,0-1-16,-21 22 15,21-21-15,-22 21 16,1 0-16,0 0 0,0 0 16,-21 0-16,20 0 0,1 0 0,-21 0 15,0 21-15,-1-21 0,1 22 0,0-22 16,-22 21-16,22 0 0,-22 0 15,22 0-15,0 0 0,-1 1 16,1-1-16,0 0 0,20 21 16,-20-21-16,21 1 0,0-1 0,0 0 15,21 0-15,0 0 0,-22 0 16,22 1-16,0-1 16,22 0-1,-1-21-15,0 0 0,0 0 16,21 0-16,-20 0 0,20 0 0,0 0 15,1 0-15,-1-21 0,0 0 16,22 21-16,-22-22 0,22 1 16,-22 0-16,0 0 0,22 0 0,-22 0 15,0-1-15,1 1 0,-1-21 16,-21 21-16,22 0 0,-22-1 16,21-41-16,-42 42 0,0 0 15,0-1-15,0 1 0,0 0 0,0-21 16,0 21-16,-21-1 0,0 1 15,0 0-15,-22 0 0,22 0 16,0 21-16,-21-21 0,20-1 0,-20 22 16,0-21-16,-1 21 0,22 0 0,-21 0 15,0 0-15,20 0 0,-20 0 16,0 0-16,-1 0 0,1 21 16,21-21-16,-21 22 0,-1-1 0,22 0 15,0 21-15,-21-21 0,20 22 16,1-22-16,0 21 0,21 1 0,0-1 15,-21 0-15,21 1 0,0 20 16,0-21-16,0 1 0,0 20 0,0-20 16,0-1-16,21 0 0,0 1 15,0-22-15,1 0 0,-1 21 16,21-21-16,-21 1 0,22-22 0,-22 21 16,21 0-16,0-21 0,1 0 0,-22 0 15,64 0-15,-64 0 16,21 0-16,0-21 0,1 0 15,-22 21-15,21-22 0,1 1 0,-22-21 16,21 21-16,-21 0 0,22-22 0,-22 1 16,21 0-16,-21-1 15,0 1-15,1-22 0,-1 22 0,0 0 0,-21-22 16,0 22-16,0 0 0,0-1 16,0 1-16,0 0 0,-21-64 15,0 85-15,-1-22 0,-20 1 16,21 0-16,-21 20 0,20-20 15,-20 21-15,0 0 0,-1 0 0,1 21 16,-21 0-16,-1-22 0,22 22 16,-22 0-16,1 0 0,-1 22 0,22-22 15,-22 21-15,1 0 0,21 0 16,-22 21-16,22-20 0,-1 20 16,1-21-16,0 21 0,-1 1 0,22-1 15,0 0-15,-21 1 0,21 20 0,-1-20 16,22 20-16,0 1 15,-21-22-15,21 21 0,0 1 0,0-1 0,0-20 16,0 20-16,0-20 0,0-1 16,21 0-16,1 1 0,-22-22 0,21 21 15,0-21-15,0 0 0,21 1 16,-20-22-16,-1 21 0,21 0 16,-21-21-16,22 0 0,-1 0 0,0 0 15,1 0-15,20 0 0,-21-21 16,1 0-16,20 21 0,-20-22 0,-1 1 15,21 0-15,-20-21 0,-1 21 0,22-1 16,-22-20-16,0 0 0,-21-1 16,22 1-16,-22 0 0,0-1 15,21-41-15,-42 20 0,22 22 16,-22 0-16,0-1 0,0 1 16,0 0-16,0-1 0,-22 22 0,1-21 15,0 21-15,0-22 0,-21 22 16,20 0-16,-20 0 0,-43-22 15,1 43-15,41-21 16,-41 21-16,41 0 0,1 0 16,0 21-16,-1 1 0,22-1 15,-21 0-15,0 0 0,20 0 16,-41 64-16,42-64 0,0 21 16,-1 22-16,22 42 0,0-43 15,0 1-15,0-1 0,0-20 16,0 20-16,22-21 0,-1 1 0,0-1 15,21 0-15,-21-20 0,1-1 0,20 0 16,0 0-16,1 0 16,-1-21-16,0 0 0,1 0 0,-1 0 15,43 0-15,-43 0 0,0-21 16,1 21-16,-1-21 0,0 0 16,-21 0-16,22-22 0,-1 22 15,-21-21-15,22 21 0,-22-22 0,0 1 16,21-22-16,-21 22 0,-21-21 15,22 20-15,-22-63 0,0 43 16,0 21-16,0-1 0,0 1 0,-22-22 16,1 22-16,0 21 0,-21-21 15,21-1-15,-43-20 16,22 42-16,-43-22 0,22 22 16,20 21-16,-20 0 0,20 0 15,-20 0-15,21 0 0,-22 21 0,1 0 16,20 1-16,1-1 0,-22 21 15,22-21-15,-21 64 0,41-22 16,1-20-16,0 20 0,0 1 16,21-1-16,0 1 0,0-1 15,0-20-15,0 20 0,0 1 0,21-22 0,0 0 16,0 1-16,1-1 0,20 0 16,-21-21-16,21 1 0,-20 20 0,20-42 15,0 21-15,1 0 16,-1-21-16,0 0 0,1 0 0,-1 0 15,0 0-15,1 0 0,-22 0 0,21-21 16,0 0-16,1 21 0,-22-21 16,42-43-16,-20 43 0,-22-21 15,0-1-15,21 1 0,-20 0 16,-1-22-16,-21 22 0,0-22 0,21 1 16,-21 21-16,0-22 0,0 22 0,0-22 15,0 22-15,-21-22 0,0 22 16,-1 0-16,-20-1 0,-21-20 15,20 21-15,1 20 0,0 1 16,-64-21-16,0 42 16,42 0-16,22 0 15,-21 0-15,20 0 0,-20 21 0,20 0 16,1 0-16,0 1 0,-1 20 16,-20 21-16,42-20 0,21 41 15,0-20-15,0-22 16,0 22-16,0-22 0,0 22 0,21-1 15,0-21-15,0 22 0,0-22 16,22 1-16,-1 41 0,0-41 16,-20-22-16,41 21 0,-21-21 15,1 0-15,-22 1 16,21-22-16,-21 0 0,22 0 0,-1 0 16,-21 0-16,22 0 0,-1 0 0,-21-22 15,21 1-15,-20 0 0,20 0 16,0 0-16,-21 0 0,22-22 0,-22 1 15,0 0-15,21-64 16,-20 63-16,-1-62 0,-21-1 16,0 42-16,0 22 0,0-22 15,0 22-15,0 0 16,-21-1-16,-1 1 0,1 0 0,0 21 0,-21-22 16,21 22-16,-22 21 0,1-21 15,-22 21-15,22 0 0,-21 0 0,-1 0 16,1 0-16,-1 21 15,22 0-15,-22-21 0,1 21 0,20 22 16,1-22-16,0 0 0,-1 43 16,22 20-16,21-41 15,0 20-15,0-21 0,0 22 16,0-22-16,21 22 0,1-1 0,-1 1 16,-21-1-16,21-20 0,0 20 0,0-21 15,0 1-15,22 41 16,-22-41-16,42-1 15,-20-21-15,-1 0 0,64-21 16,-64 22-16,1-22 0,-1 0 16,21 0-16,-20 0 0,-1-22 0,0 22 15,1-21-15,-1 0 0,0 0 16,1 0-16,-22 0 0,21-1 0,22-41 16,-43 42-16,0-22 15,0 1-15,0 0 0,-21-43 16,0-21-16,0 64 0,-21 0 15,0-22-15,0 22 0,0-1 16,-22 1-16,22 0 0,-21-1 0,21 1 16,-22 0-16,-20 21 15,-22-43-15,-42 43 16,64 21-16,-1 0 0,-20 0 0,20 0 16,1 0-16,-1 21 0,1-21 15,20 42-15,-20-20 0,20-1 16,22 0-16,-21 21 0,21 1 0,0-1 15,21 64-15,0 0 16,0-43-16,0-21 0,21 22 16,0-22-16,0 22 0,21-22 15,-20 0-15,20-20 0,0 20 0,1-21 16,-1 0-16,0 0 0,1-21 16,62 22-16,-62-22 0,-1 0 15,0 0-15,1 0 0,-1 0 0,0 0 16,1-22-16,-1 22 0,0-21 15,22-21-15,-43 21 16,21-22-16,-20 22 0,-1-21 0,21 0 16,0-64-16,-20 63 15,-22 1-15,0-21 0,0 20 0,0-20 16,0 20-16,0 1 0,0-21 16,-22 20-16,1 1 0,-21 0 0,21-1 15,-64-20-15,43 42 16,-1-1-16,-20 1 0,-1 21 15,-41 0-15,20 21 0,21-21 16,1 22-16,-1 20 0,22-21 0,-21 21 16,-22 43-16,43-43 15,20 22-15,1-22 0,0 85 16,0-63-16,21-1 0,0-20 16,0 20-16,0 1 0,21-22 0,0 0 15,0 1-15,1-1 0,-1-21 16,21 0-16,0 0 0,1 1 15,-1-1-15,0-21 0,1 0 16,20 0-16,-20 0 0,-1 0 0,21-21 16,-20-1-16,-1 22 0,0-21 0,1 0 15,-1-21-15,-21 21 0,22-22 0,-22 22 16,21-64-16,-21 43 16,-21-21-16,0 20 0,0 1 15,-21 21-15,0-22 0,-21 22 16,-22 0-16,22 21 15,-22 0-15,1 0 0,-1 0 0,1 0 16,-1 0-16,22 21 0,-22 0 0,1 1 16,21-1-16,-1 0 0,1 0 15,21 0-15,21 0 0,0 1 16,0-1-16,0 0 0,21-21 16,21 0-16,-21 0 0,22 0 0,20 0 15,-20 0-15,-1 0 0,21 0 0,1-21 16,-22 21-16,22-21 15,42-22-15,-64 22 0,64-21 16,-85 21-16,0-1 16,0 1-16,0 0 0,-21 0 0,0 0 15,0 0-15,0-1 0,0 1 0,-21 0 16,0 0-16,0 21 0,-21 0 16,20 0-16,-20 0 0,0 0 0,-1 0 15,-20 0-15,21 0 0,-1 21 16,1-21-16,0 21 0,-1-21 15,1 0-15,21 0 0,42 0 32,0 0-32,0 0 0,22 0 15,-22 0-15,21-21 0,0 21 16,22-21-16,21-21 0,-43 42 16,-21-22-16,21 1 0,-20 21 15,-1-21-15,0 21 0,-21-21 16,-42 21-1,20 0-15,-20 0 0,0 21 0,-22 0 16,22-21-16,-22 21 0,1 1 16,-1-1-16,1 0 0,21 0 0,-22 0 15,22 0-15,-22 22 0,64-22 16,0 0 0,21-21-16,22 0 15,-22 0-15,21 0 0,1 0 16,-1 0-16,21 0 0,-20 0 0,-1 0 15,0 0-15,1 0 0,-1 0 0,0 0 16,-20 0-16,-1 0 0,0 0 16,-21 21-16,-21 0 15,-22 22-15,-20-22 0,21 0 16,-22 21-16,-84 43 16,21-21-16,63-22 0,-20 21 15,63-41-15,-1-22 16,22 42-16,22-42 15,-1 0-15,0 0 16,21 0-16,1-21 0,20 0 0,-21 21 16,22-22-16,-22 1 0,22 0 15,-22 0-15,22 0 0,-1-22 0,22 22 16,-43 0-16,0 0 0,-20 21 16,-1 0-16,-42 21 15,-22 0 1,1 0-16,0 1 15,-1-1-15,1 0 0,-22 0 0,-20 21 16,41-20-16,1-1 16,0 0-16,42 0 15,21-21 1,0 0-16,21 0 0,1 0 16,-1 0-16,0-21 0,1 21 0,-1-21 15,0 21-15,1-21 0,-1-1 16,0 22-16,1 0 0,-22-21 0,21 21 15,-21 0-15,-21 21 16,-21 1 0,0-1-16,0 0 0,-21 0 15,-1 21-15,22-42 16,-21 22-16,21 20 16,-1-21-16,22 0 0,22-21 31,-1 0-31,0 0 15,21 0-15,-21 0 0,1-21 0,-1 0 16,0 21-16,0-21 0,21 0 16,-20-1-16,20 22 15,-42-21-15,21 21 0,-42 0 32,0 0-32,0 0 0,-1 21 15,1-21-15,0 0 0,0 0 16,21 22-16,-21-22 0,0 0 0,-1 0 15,22 21-15,22-21 47,-1-21-47,0 21 16,-21-22-16,21 22 0,0-21 16,0 0-16,1 0 0,-22 0 15,21 0-15,-21-1 16,0 1-16,0 0 15,-21 21-15,-1 0 0,1 0 16,0 0-16,0 0 16,0 0-16,0 21 0,-1-21 15,1 0-15,21 21 0,-21-21 16,0 0 0</inkml:trace>
  <inkml:trace contextRef="#ctx0" brushRef="#br1" timeOffset="81644.24">6117 7578 0,'0'0'0,"0"-21"15,21 21-15,0-22 0,-21 1 16,22 21-16,-22-21 0,21 0 0,-21 0 16,0 0-1,0-1-15,0 1 0,0 0 0,0 0 16,-21 21-16,-1-21 0,1 21 0,0 0 16,0 0-16,-21 0 0,-1 0 15,1 21-15,0 0 0,-1 0 0,-20 0 16,20 22-16,-20-1 0,21 0 15,-22 1-15,22-1 0,-1 22 0,1-22 16,21 21-16,-21 1 0,20-1 16,22 1-16,0-22 0,0 22 0,0-22 15,0 0-15,0 1 0,22-1 0,-1-21 16,0 22-16,0-22 0,21 0 16,1-21-16,-1 21 0,0-21 15,1 0-15,20 0 0,-20 0 0,-1 0 16,0 0-16,1 0 0,-1-21 15,0 0-15,1 21 0,-22-21 0,0-1 16,0 1-16,0 0 0,-21 0 0,0 0 16,0 0-16,0-1 0,0 1 15,0 0-15,-21 0 0,0 0 0,21 0 16,-21-1-16,0 22 0,-1 0 16,1-21-16,0 21 0,0 0 0,0 0 15,21-21 32,21 21-31,0 0-16,0 21 0,0-21 15,1 21-15,-1 1 0,-21-1 0,21 0 16,0 0-16,-21 0 0,0 0 16,21 22-16,-21-22 0,0 21 0,0-21 15,0 22-15,0-22 0,0 21 0,0-21 16,0 22-16,0-1 0,-21 0 15,21-20-15,0 20 0,-21 0 0,0 1 16,0-1-16,21 0 0,0 1 16,-22-1-16,1 0 0,21-21 15,-21 22-15,21-22 0,0 21 0,0-21 16,0 1-16,0-1 0,21-21 31,0-21-15,1-1-16,-22 1 0,21 0 0,0-21 15,0 21-15,0-22 0,0 1 16</inkml:trace>
  <inkml:trace contextRef="#ctx0" brushRef="#br1" timeOffset="82136.96">6519 7980 0,'0'0'0,"0"-21"0,-21 0 0,21-1 16,0 1-1,0 0-15,0 0 0,0 0 16,21 21-16,0-21 16,1 21-16,-1 0 15,0 0-15,0 0 0,0 0 0,0 0 16,1 0-16,-1 21 0,21 0 15,-21 0-15,0 0 0,1 0 16,-1 1-16,0 20 0,-21-21 0,0 21 16,0-20-16,0 20 0,0-21 15,0 21-15,0-20 0,0-1 0,-21 0 16,0 0-16,-1 0 0,22 0 0,-21-21 16,21 22-16,-21-22 15,21-22 1,0 1-1,0 0-15,0 0 16,21 0-16,-21 0 0,21-22 0,-21 22 16,22-21-16,-1-1 0,-21 22 0,21-21 0,0 0 15,-21 20-15,21 1 16,0 0-16,-21 0 0,22 0 0,-1 21 16,0-21-16,0 21 15,0 0 1,0 0-16,1 0 15,-22 21-15</inkml:trace>
  <inkml:trace contextRef="#ctx0" brushRef="#br1" timeOffset="83320.31">7197 8086 0,'0'0'0,"21"0"0,-21 21 16,21-21-1,0 0 1,0-21 0,0 21-16,-21-21 0,22-1 0,-1 1 15,-21 0-15,21 0 0,0 0 0,0 0 16,-21-1-16,21 22 0,-21-21 16,22 0-16,-22 0 0,0 0 0,0 0 15,0-1 1,-22 22-1,1 0-15,0 0 0,0 0 0,0 22 0,0-1 16,-1-21-16,1 21 16,0 0-16,21 0 0,-21 22 0,0-22 15,0 0-15,21 21 0,0-21 0,0 22 16,0-1-16,0-21 0,0 22 16,0-22-16,0 0 0,0 0 0,0 0 15,21 0-15,0 1 0,0-1 0,21 0 16,-20-21-16,-1 0 15,0 0-15,0 0 0,0 0 0,22 0 16,-22 0-16,21-21 0,-21 21 16,22-21-16,-22-1 0,21 1 15,-21 0-15,22 0 0,-22 0 0,0 0 16,21-22-16,-21 1 0,1 21 0,-22-22 16,0 1-16,21 21 0,-21-21 15,0 20-15,0-20 0,0 21 0,0 0 16,0 0-16,0-1 15,-21 22-15,-1 0 0,1 0 16,0 0-16,21 22 16,-21-1-16,0 0 0,21 0 15,-21 0-15,21 0 0,0 22 16,0-22-16,0 0 0,0 21 0,0-20 16,0-1-16,0 0 0,0 21 15,0-21-15,0 1 0,0-1 0,21 0 16,0 0-16,0-21 0,0 21 0,0-21 15,1 0-15,-1 21 0,21-21 16,-21 0-16,0 0 0,1 0 0,20 0 16,-21 0-16,0 0 0,22-21 0,-22 0 15,0 21-15,21-21 0,-21 0 16,1 0-16,-1-1 0,0-20 0,0 21 16,0-21-16,-21 20 0,0-20 0,21 21 15,-21-21-15,22 20 0,-22 1 16,0 0-16,0 0 15,0 0-15,0 42 32,0 0-32,0 0 0,0 0 15,0 1-15,-22-1 0,22 0 0,0 0 16,0 0-16,-21 22 0,21-22 16,0 0-16,0 0 0,0 0 0,0 0 15,0 1-15,0-1 0,0 0 16,-21-21-16,21 21 0,0 0 0,0 0 15,-21-21-15,21 22 32,0-44-17,0 1 1,0 0-16,0 0 16,0 0-16,0 0 0,0-22 15,0 22-15,21-21 0,-21 21 0,21-22 16,0 22-16,1-21 0,-1 21 15,0-1-15,0 1 0,0 0 0,22 0 16,-22 0-16,0 0 0,0 21 0,0 0 16,0 0-16,1 0 15,-1 0-15,0 0 0,-21 21 0,21 0 0,-21 0 16,21 0-16,-21 0 0,0 22 16,0-22-16,0 21 0,0-21 15,0 1-15,0 20 0,0-21 0,0 0 16,0 22-16,0-22 0,0 0 0,0 0 15,0 0-15,0 0 16,0 1-16,0-1 0,0 0 16,-21-21-1,0 0-15</inkml:trace>
  <inkml:trace contextRef="#ctx0" brushRef="#br1" timeOffset="84433.19">7197 10245 0,'0'0'0,"0"-43"31,0 22-31,21 21 32,-21 21-17,0 22 1,0-22-16,0 21 0,0 1 15,0 20-15,0-21 0,0 22 0,0-1 16,-21 1-16,21-1 0,-22 1 16,22-1-16,0 1 0,-21-1 0,21 22 15,-21-43-15,0 22 0,21-1 16,0 1-16,0-22 0,-21 1 0,21-1 16,0 0-16,0-21 0,-21 22 0,21-22 15,0 0-15,0 0 0,0 0 16,0-42 31,0 0-47,21 0 0,-21-21 0,21 20 15,0-20-15,-21 0 0</inkml:trace>
  <inkml:trace contextRef="#ctx0" brushRef="#br1" timeOffset="85419.73">7324 10160 0,'21'0'78,"0"0"-62,0 0-16,0 0 0,0 0 0,22 0 15,-22 0-15,21 0 0,1 0 16,-1 0-16,21 0 0,-20 0 0,20 0 15,1 0-15,-1 0 0,-20 0 0,20 0 16,1 0-16,-1 0 0,1 0 16,-1 0-16,1 0 0,-1-21 0,1 21 15,-1 0-15,1 0 0,-1 0 16,1-21-16,-1 21 0,1 0 0,-22 0 16,21 0-16,-20 0 0,20 0 0,-20 0 15,-22 0-15,21 0 0,-21 0 16,0 0-16,1 0 0,-1 0 15,-21 21 1,0 0 0,0 0-16,0 0 15,0 1-15,0-1 0,0 0 0,0 0 16,-21 0-16,21 22 0,-22-22 16,22 21-16,0-21 0,0 22 0,-21-1 15,21-21-15,0 21 0,-21 1 16,21-22-16,-21 21 0,21-21 0,0 22 15,0-1-15,-21-21 0,21 0 0,0 22 16,-21-22-16,21 21 0,0-21 16,0 1-16,0 20 0,0-21 15,0 0-15,0 22 0,0-22 0,0 0 16,0 0-16,0 0 0,0 0 16,0 1-16,0-1 0,0 0 0,0 0 15,0 0-15,0 0 0,0 1 16,0-1-1,-22 0 1,1-21-16,0 0 16,0 21-1,0-21-15,0 0 0,-1 0 16,1 0-16,-21 0 0,21 0 0,0 21 16,-22-21-16,1 0 15,0 0-15,-1 0 0,-20 0 0,-1 21 16,1-21-16,-1 0 0,-20 0 0,-1 0 15,0 22-15,1-22 0,-1 0 16,0 0-16,22 0 0,-22 0 0,22 21 16,-22-21-16,21 0 0,22 0 0,-21 0 15,20 0-15,1 0 0,0 0 16,-1 0-16,1 0 0,0 0 0,20 0 16,1 0-16,0 21 0,0-21 0,21-21 78,0 0-78</inkml:trace>
  <inkml:trace contextRef="#ctx0" brushRef="#br1" timeOffset="86008.13">7937 9716 0,'0'0'0,"-21"-22"32,0 22-32,42 0 31,0 0-31,1 0 15,-1 0-15,21 0 0,0 0 16,1 0-16,-1 0 0,0 0 16,22 0-16,-22 0 0,1 0 0,-1 0 15,0 0-15,1 0 0,-22 0 16,21 0-16,-21 0 0,0 0 0,1 0 16,-22 22-1,-22-22-15,1 0 0,0 0 16,0 0-16,0 0 0,0 21 0,-1-21 15,1 0-15</inkml:trace>
  <inkml:trace contextRef="#ctx0" brushRef="#br1" timeOffset="86471.89">8276 9694 0,'0'22'31,"0"-1"-15,0 0-16,0 0 0,0 0 15,0 0-15,-21 1 0,21-1 16,0 0-16,0 21 0,0-21 0,0 22 16,0-22-16,0 21 0,0 1 15,0-1-15,0 0 0,0 1 16,0-1-16,0 0 0,0 1 0,0-1 15,0 0-15,0 1 0,0-1 0,0 0 16,0-21-16,0 22 0,0-22 16,0 0-16,0 21 0,0-20 0,-21-22 15,0 21-15,-1 0 0,1 0 0,0-21 16,0 21-16,0-21 0,-22 0 16,1 21-16,21-21 0,-21 0 0,-1 0 15,1 0-15,0 0 0,-1 0 16,1 0-16,21 0 0,-22 0 15,22-21-15,0 21 0,0-21 0,0 21 16,21-21-16,0 0 16,21 21 15,0 0-31,0 0 16,0 0-16,1 0 0,-1 0 15</inkml:trace>
  <inkml:trace contextRef="#ctx0" brushRef="#br1" timeOffset="87594.25">8361 11261 0,'0'-21'0,"0"42"0,0-64 15,0 22 1,0 42 15,0 1-31,0-1 0,0 0 0,0 21 16,0-21-16,0 22 0,-21-1 0,21 0 15,0 1-15,0-1 0,-22 0 16,22 1-16,0-1 0,0 0 0,-21 1 16,21-1-16,0 0 0,0 1 15,0 20-15,0-20 0,0-22 16,0 21-16,0 0 0,0-20 0,0 20 16,0-21-16,0 0 0,0 0 15,0 1-15,21-22 0,1 21 0,-1-21 16,0 0-16,0 0 0,21 0 15,-20 0-15,20 0 0,0 0 16,1 0-16,-1 0 0,0 0 0,1 0 16,-1 0-16,0 0 0,22 0 0,-22 0 15,0 0-15,22 0 0,-22-21 16,22 21-16,-22 0 0,0 0 0,1 0 16,20-22-16,-20 22 0,-22 0 15,21 0-15,0 0 0,-20 0 16,-1 0-16,0 0 0,0 0 0,0 0 15,-21-21 17,-21 21-32,0-21 15,0 21 1,0-21-16,-1 21 16,1-21-16,0 21 0,21-21 31,0-1 0,21 22-15,0 0-16,1 0 0,-1 0 15,0 0-15,0 0 16,-21 22-16,0-1 0,0 0 16,0 0-16,0 0 0,0 0 15,0 1-15,-21-1 16,0 0-16,21 0 0,-21 0 0,-1 0 15,22 1-15,-21-1 0,0 0 0,21 0 16,-21 0-16,21 0 16,-21 1-16,21-1 15,21-21 17,0-21-32</inkml:trace>
  <inkml:trace contextRef="#ctx0" brushRef="#br1" timeOffset="88195.93">10266 11853 0,'0'0'16,"0"-21"-16,-21 21 0,-1 0 0,22-21 15,-21 21 1,0 0-16,21 21 15,0 0-15,0 1 0,-21-1 16,21 0-16,0 21 0,0 1 0,0-1 16,0 0-16,-21 1 0,21-1 0,0 21 15,0-20-15,0-1 0,0 0 16,0 1-16,0-1 0,0 0 16,0-20-16,-21 20 0,21 0 0,-22 22 15,22-43-15,0 21 0,0-21 16,0 1-16,0-1 0,0 0 15,0 0-15,0 0 0,0 0 16,0-42 15,0 0-15,0 0-16</inkml:trace>
  <inkml:trace contextRef="#ctx0" brushRef="#br1" timeOffset="88848.56">10245 11896 0,'0'-21'31,"21"21"-16,0 0-15,21 0 16,-21 0-16,22 0 0,-22-22 16,21 22-16,1 0 0,-1 0 0,21 0 15,-20-21-15,20 21 0,1 0 16,-1 0-16,1 0 0,-1-21 0,-20 21 16,20 0-16,1 0 0,-22 0 0,0 0 15,1 0-15,-22 0 0,21 0 16,-21 0-16,0 21 0,1-21 0,-22 21 15,21-21-15,-21 22 0,0-1 16,0 0 0,0 0-16,0 0 0,0 0 15,0 1-15,0-1 0,0 0 16,0 0-16,0 0 0,0 0 16,0 1-16,0-1 0,0 21 0,0-21 15,0 0-15,0 22 0,0-22 0,0 0 16,21 0-16,-21 22 0,0-22 15,21 0-15,-21 0 0,21 0 0,-21 0 16,0 1-16,0-1 0,0 0 0,0 0 16,0 0-16,0 0 15,0 1-15,-21-22 0,0 21 0,0 0 16,0 0-16,-22-21 0,1 21 16,0-21-16,-22 21 0,-21 1 15,22-22-15,-22 21 0,1-21 0,20 0 16,-21 21-16,22-21 0,-1 0 0,1 0 15,21 0-15,-1 0 0,1 0 16,0 0-16,-1 0 0,22 0 0,-21 0 16,21 0-16,21-21 0,0 0 15,0-1 1,0 1-16,21 0 16,0 0-16,0 21 0,-21-21 15</inkml:trace>
  <inkml:trace contextRef="#ctx0" brushRef="#br1" timeOffset="89215.38">10880 11832 0,'0'0'0,"-22"0"16,1 0 0,21 21-16,-21 1 15,21 20-15,0 0 0,0 1 16,0-1-16,0 21 0,0-20 0,0 20 16,0-20-16,0 20 0,0-21 0,-21 1 15,21 20-15,0-20 0,-21-1 16,21 0-16,0 22 0,0-22 0,0-21 15,0 22-15,0-1 0,0 0 0,0-21 16,0 1-16,0 20 0,0-21 16,0 0-16,0 0 0,-21-42 47</inkml:trace>
  <inkml:trace contextRef="#ctx0" brushRef="#br1" timeOffset="89564.96">10202 12404 0,'-21'0'15,"42"0"-15,-63 0 0,21 0 16,42 0-1,21 0 1,-21 0-16,1 0 16,20-21-16,0 21 0,1 0 0,20 0 15,-21 0-15,22-22 0,-1 22 0,1 0 16,21 0-16,-22-21 0,1 21 16,20 0-16,-20 0 0,-1-21 0,1 21 15,-22 0-15,0 0 0,22 0 16,-43-21-16,21 21 0,-20 0 0,-1 0 15,0 0-15,-42 0 47,0 0-47,-1 0 16</inkml:trace>
  <inkml:trace contextRef="#ctx0" brushRef="#br1" timeOffset="90671.76">8551 12298 0,'-21'0'31,"0"21"-31,0 0 16,21 0-16,0 1 0,0-1 16,-21 21-16,21 0 0,-22 1 15,22-1-15,0 22 0,0-22 0,0 43 16,0-22-16,0 1 0,0-1 16,0 22-16,0-22 0,0 1 0,0 20 15,0-20-15,0-1 0,0 22 0,0-21 16,0-1-16,0 1 0,0-1 15,0 1-15,0-1 0,0-21 0,0 22 16,0-22-16,22 1 0,-1-1 16,-21 0-16,21 1 0,0-22 0,-21 21 15,21-21-15,0 22 0,1-22 16,-1 0-16,0 0 0,0-21 0,-21 21 16,21 0-16,0-21 0,1 0 15,-1 0-15,0 0 0,0 0 0,0 0 16,0 0-16,1 0 0,20 0 15,-21 0-15,21 0 0,-20 0 0,20 0 16,0-21-16,1 21 0,-1-21 0,0 21 16,1 0-16,-1-21 0,0 21 15,1-21-15,-22 21 0,21 0 0,0 0 16,1-21-16,-1 21 0,0 0 0,1 0 16,-1-22-16,0 22 0,-20 0 15,20 0-15,-21 0 0,21 0 0,-20 0 16,-1-21-16,0 21 0,0 0 15,-21-21 1,-21 21 0,0 0-16,0 0 0,-1-21 15,1 21-15,0-21 0,0 21 16,0 0-16,0-21 0,-1 21 16,1 0-16,42 0 62,1 0-62,-1 0 0,0 0 16,0 0-16,0 0 0,0 21 0,1-21 15,-22 21-15,0 0 0,21 0 0,-21 0 16,0 22-16,0-22 16,0 0-16,-21 0 0,21 0 0,-22 22 15,1-22-15,0 0 0,0 21 0,0-20 16,0-1-16,-1 0 0,1 0 15,0 0-15,0 0 0,21 1 16,0-44 0,0 1-16</inkml:trace>
  <inkml:trace contextRef="#ctx0" brushRef="#br1" timeOffset="91284.37">10901 14034 0,'0'-22'15,"-21"22"-15,-1 0 16,1 0-16,0 22 15,0-1-15,0 0 0,21 0 0,-21 0 16,21 22-16,-22-1 0,22 0 0,-21 1 16,21-1-16,0 21 0,0-20 15,0-1-15,-21 0 0,21 1 0,0-1 16,0 0-16,-21 1 0,21-22 16,0 0-16,0 0 0,0 0 15,0 1-15,0-1 0,21-21 31,-21-21-31,21-1 16,0 1-16,-21 0 0,0 0 0,22-21 16</inkml:trace>
  <inkml:trace contextRef="#ctx0" brushRef="#br1" timeOffset="91840.18">10774 14055 0,'21'0'32,"0"-21"-32,0 21 0,0 0 0,22 0 15,-1 0-15,0-22 0,1 22 16,20 0-16,-20 0 0,20-21 0,-21 21 16,22 0-16,-1-21 0,-20 21 0,20 0 15,-20-21-15,-1 21 0,21-21 16,-20 21-16,-1 0 0,0 0 0,1 0 15,-22 0-15,21 0 0,-21 0 16,1 0-16,-1 21 0,0 0 0,0 0 16,-21 0-16,21 1 15,-21 20-15,21-21 0,-21 0 16,0 0-16,0 22 0,0-22 0,0 0 16,0 21-16,0-20 0,0 20 0,0 0 15,0-21-15,0 22 0,0-1 16,0-21-16,0 22 0,0-1 0,0-21 15,0 21-15,0-20 0,0 20 0,0-21 16,0 0-16,0 0 0,0 1 16,0 20-16,0-21 0,-21 0 15,0 0-15,0 1 0,0-1 0,0-21 16,-1 21-16,-20-21 0,0 0 16,21 21-16,-22-21 0,-20 0 15,20 0-15,1 0 0,-21 0 0,-1 0 16,1 0-16,-1 0 0,1 0 15,-1-21-15,22 21 0,-22-21 0,1 21 16,20-21-16,1 21 0,0-22 0,21 22 16,-22-21-16,22 21 0,0-21 15,21 0-15,0 0 16,0 0-16,0-1 0,21 1 16,0 0-16,0 0 0</inkml:trace>
  <inkml:trace contextRef="#ctx0" brushRef="#br1" timeOffset="92187.98">11388 14012 0,'0'-21'16,"0"42"15,0 1-31,-22-1 0,22 0 16,0 21-16,0 1 0,-21-1 0,21 21 0,0-20 15,-21 20-15,21 1 16,0-1-16,0 22 0,0-22 0,-21 1 16,21-1-16,-21 1 0,21-1 0,-21-20 15,21 20-15,0 1 0,0-22 16,-22 0-16,22 1 0,0-1 0,-21 0 15,21 1-15,0-22 0,0 0 0,0 0 16,0 0-16,0 1 0,0-44 31,0 1-31</inkml:trace>
  <inkml:trace contextRef="#ctx0" brushRef="#br1" timeOffset="92564.77">10668 14542 0,'0'0'0,"-21"0"0,42 0 31,0-22-15,0 22-16,22 0 0,-22 0 0,21 0 15,22 0-15,-22-21 0,21 21 0,1 0 16,21-21-16,-22 21 0,22-21 16,-22 21-16,1-21 0,20 21 0,-20 0 15,21-21-15,-22 21 0,1 0 16,-1-22-16,1 22 0,-22 0 0,0 0 15,1 0-15,-22 0 0,-21-21 47,-21 21-47,-1 0 0,22-21 16</inkml:trace>
  <inkml:trace contextRef="#ctx0" brushRef="#br1" timeOffset="93764.08">11345 12742 0,'0'0'0,"21"-21"16,-21 0-16,0 0 16,0 42 46,0 0-62,0 0 16,-21 1-16,21-1 0,0 0 0,-21 0 15,21 0-15,0 0 0,0 1 16,0-1-16,0 0 0,0 0 0,0 0 16,0 0-16,0 1 0,0-1 15,21 0-15,0-21 16,1 21-16,-1-21 0,21 0 16,-21 0-16,0 0 0,22 21 15,-22-21-15,21 0 0,1 0 0,20 0 16,-21 0-16,22 0 0,-1 0 0,1 0 15,-1 0-15,22 0 16,-21 0-16,-1-21 0,1 21 0,-1 0 16,1-21-16,-22 21 0,0 0 0,1 0 15,-1-21-15,-21 21 0,21 0 16,-20 0-16,-22-21 0,21 21 16,-21-22-16,0 1 15,0 0 1,0 0-16,-21 0 15,-1 0 1,1-1-16,0 22 0,0 0 16,0 0-16,0 0 0,-1 0 15,44 0 32,-1 0-47,0 0 0,0 0 16,0 0-16,0 0 0,1 0 0,-1 0 15,0 0-15,0 0 0,0 0 16,0 0-16,-21 22 0,0-1 16,0 0-16,0 0 0,0 0 15,0 0-15,0 1 0,-21-1 0,0-21 16,0 21-16,21 0 16,-21 0-16,0-21 0,21 21 0,-22 1 0,1-22 15,0 21-15,0-21 16,0 0-16,0 0 15,-1 0-15,1 0 0</inkml:trace>
  <inkml:trace contextRef="#ctx0" brushRef="#br1" timeOffset="94343.74">11515 12848 0,'-22'21'31,"22"1"-31,0-1 16,0 0-16,0 0 0,0 0 0,0 22 15,-21-22-15,21 0 0,0 21 0,0-21 16,0 1-16,0-1 0,0 0 16,0 0-16,0 21 0,0-20 0,0-1 15,0 0-15,0 0 0,0 0 16,21 0-16,-21 1 15,22-22-15,-1 21 0,0-21 16,0 0-16,0 21 0,0-21 16,1 0-16,20 0 0,-21 0 15,21 0-15,-20 0 0,20 0 0,21 0 16,-20 0-16,-1 0 0,22 0 16,-1 0-16,1-21 0,-1 21 15,1 0-15,-22 0 0,21-21 0,1 21 16,-22 0-16,1-22 0,-1 22 0,0 0 15,-21-21-15,1 21 0,-1 0 16,0 0-16,0 0 0,-42 0 31,0 0-15,0 0-16,-1-21 0,1 21 16,0 0-16,-21 0 0,21 0 0</inkml:trace>
  <inkml:trace contextRef="#ctx0" brushRef="#br1" timeOffset="95180.35">11493 13208 0,'0'21'31,"0"0"-31,0 1 16,0-1-16,0 0 0,0 0 15,0 0-15,0 0 0,0 1 0,0-1 16,0 0-16,0 21 0,0-21 16,0 1-16,0-1 0,0 0 0,0 0 15,0 0-15,0 0 0,0 1 16,22-1 0,-1-21-16,0 0 15,0 0-15,0 0 0,0 0 0,1 0 16,-1 0-16,0 0 0,21 0 15,1 0-15,-22 0 0,21 0 0,0 0 16,22 0-16,-22 0 0,1 0 0,20 0 16,1 0-16,-22 0 0,21 0 15,-20 0-15,20 0 0,-20-21 0,-1 21 16,0-22-16,-21 22 0,22 0 0,-22 0 16,0 0-16,0 0 0,0 0 15,-21-21 48,22 21-48,-22-21-15,0 0 32,0 0-1,-22 21-16,44 0 48,-1 0-47,-21 21-16,0 0 15,0 0-15,0 0 16,0 1-1,-21-1-15,-1-21 16</inkml:trace>
  <inkml:trace contextRef="#ctx0" brushRef="#br1" timeOffset="95524.15">12573 13272 0,'0'0'0,"21"0"31,0 0-31,0 0 15,1 0-15,-1 0 16,0 0-16,0 0 0,0 0 16,0 0-16,-21 21 31,0 0-31,-21 0 16,0 0-16,0-21 0,0 21 15,0 1-15,-1-22 0,1 21 0,0-21 16,0 21-16,0-21 0,0 0 15</inkml:trace>
  <inkml:trace contextRef="#ctx0" brushRef="#br1" timeOffset="97156.35">12954 12764 0,'-21'0'31,"21"-22"16,21 1-31,0 21-16,0 0 0,0 0 16,-21-21-16,22 21 0,20 0 0,-21 0 15,0 0-15,0-21 0,22 21 0,-22 0 16,21 0-16,-21 0 0,1 0 15,-1 0-15,21 0 0,0 0 16,-42 21-16,22 0 0,-22 0 16,0 1-16,0-1 0,0 0 0,0 0 15,-22 0-15,1 0 0,0 1 0,0-1 16,-21 21-16,20-21 0,-20 0 16,0 1-16,-1-1 0,22 0 0,-21-21 15,21 21-15,0 0 0,-22-21 16,22 21-16,0-21 15,21 22-15,-21-22 0,21 21 0,21-21 63,-21-21-63,21 21 16,-21-22-1,21 22 1,-21-21-16,21 21 78,1 0-62,-1 0-16,0 0 0,21 0 15,-21-21-15,1 21 0,-1 0 16,21 0-16,-21 0 0,22 0 0,-22 0 15,21 0-15,-21 21 0,22-21 16,-22 0-16,0 21 0,0 1 0,0-22 16,0 21-16,-21 0 0,0 0 15,0 0 1,0 0-16,-21-21 16,0 22-16,0-22 0,-21 0 0,20 21 15,1-21-15,-21 21 0,21-21 16,0 0-16,-22 0 0,22 21 0,0-21 15,-21 0-15,20 0 0,1 0 0,0 0 16,0 21-16,0-21 0,0 0 16,-1 0-1,44 0 95,-1 0-110,0 0 15,0 0-15,0 0 0,0 0 16,1 0-16,-1 0 0,0 0 0,0 0 16,0 0-16,0 0 0,22 0 0,-22 0 15,0 0-15,21 0 0,-20 0 16,-1 0-16,21 21 0,-21-21 0,0 22 15,1-22-15,-1 21 0,-21 0 16,0 0-16,0 0 16,0 0-1,-43-21-15,22 22 0,0-22 0,-21 0 16,-1 21-16,1-21 0,0 0 16,21 21-16,-22-21 0,1 0 0,0 0 15,20 21-15,1-21 0,-21 0 0,21 0 16,0 0-16,-1 0 0,1 0 15</inkml:trace>
  <inkml:trace contextRef="#ctx0" brushRef="#br1" timeOffset="99867.84">13716 13187 0,'-21'0'16,"0"0"0,21-21-16,0 0 31,-22 21-15,22-22-1,0 1 1,22 21-1,-1 0-15,0 0 0,0-21 16,0 21-16,0 0 0,1 0 0,-1-21 16,0 21-16,21 0 0,-21 0 15,1-21-15,20 21 0,0 0 0,-21 0 16,22 0-16,-1-21 0,0 21 16,-20 0-16,20 0 0,0 0 15,1 0-15,-22 0 0,21 0 0,0 0 16,-20 0-16,20 21 0,-21-21 0,21 21 15,-20-21-15,-1 21 0,21 0 16,-21 0-16,0 1 0,1-22 0,20 21 16,-21 0-16,0 0 0,0 0 15,22 0-15,-22 1 0,0-1 0,0 0 16,0 0-16,1 0 0,-22 22 0,0-22 16,21 0-16,-21 0 0,0 0 15,0 0-15,0 22 0,0-22 0,0 0 16,0 21-16,0-20 0,0 20 0,0-21 15,0 21-15,-21-20 16,21 20-16,0-21 0,-22 21 0,1-20 16,0 20-16,21 0 0,-21-21 0,21 22 15,-21-22-15,0 21 0,-1-21 16,22 22-16,-21-22 0,0 21 0,0-21 16,0 22-16,21-1 0,-21-21 0,-22 22 15,22-22-15,0 21 0,0-21 16,-22 22-16,22-22 0,0 0 0,-21 21 15,-1-21-15,22 1 0,-21-1 16,0 0-16,-1 0 0,1 0 16,0 0-16,-1 1 0,1-1 0,-22 0 15,22-21-15,0 21 0,-22 0 0,22 0 16,0-21-16,-1 22 0,-20-1 0,20-21 16,1 21-16,0 0 0,-1-21 15,-20 21-15,21-21 0,-1 21 0,-20-21 16,20 0-16,1 22 0,-21-22 0,20 0 15,1 21-15,-22-21 0,22 0 16,21 0-16,-21 21 0,-1-21 0,1 0 16,21 0-16,-22 0 0,22 0 15,-21 21-15,21-21 0,-22 0 16,22 0-16,-21 0 0,21 21 0,0-21 0,-22 0 16,22 0-16,0 21 15,0-21-15,0 0 0,-1 0 0,22 22 16,-21-1-16,0-21 0,0 0 0,0 0 15,21 21-15,-21-21 0,-1 0 16,1 0-16,21 21 0,-21-21 16,0 0-1,21-21 32,0 0-31,0 0-16</inkml:trace>
  <inkml:trace contextRef="#ctx0" brushRef="#br1" timeOffset="100279.61">12340 14965 0,'0'0'0,"0"-21"0,21 21 16,-21 21 31,0 0-47,0 0 0,-21-21 15,21 21-15,0 1 0,-21-22 16,21 21-16,-21 0 0,0 0 0,-1 0 16,22 0-16,-21-21 0,21 22 15,-21-22-15,21 21 16,0 0 15,21-21-31,0 0 16,1 0-16,-1 21 0,0-21 15,21 21-15,-21-21 0,1 21 0,-1-21 16,21 22-16,-21-22 16,0 0-16,22 0 0,-22 21 0,0-21 15,0 0-15,0 0 0,1 21 0</inkml:trace>
  <inkml:trace contextRef="#ctx0" brushRef="#br1" timeOffset="100776.38">11811 15028 0,'0'0'0,"0"22"109,0-1-109,0 0 16,0 0-16,0 0 15,0 0-15,0 1 16,0-1-16,0 0 16,21-21-1,0 21-15,0-21 0,1 0 16,20 0-16,-21 0 0,0-21 15,22 21-15,-22-21 0,21 0 16,0-1-16,-20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28:07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2117 0,'21'0'15</inkml:trace>
  <inkml:trace contextRef="#ctx0" brushRef="#br0" timeOffset="1259.72">1863 826 0,'0'-22'0,"0"1"0,21 21 16,-21-21-16,0 0 16,0 0-1,0 0-15,21-1 16,-21 1-16,0 0 15,0 0 1,0 0 0,-21 21 15,0 0-15,21 21-1,0 0-15,0 0 0,0 0 16,0 1-16,0 20 0,-22 0 15,22 22-15,0-22 0,-21 22 16,21-22-16,0 21 0,0 1 0,0-22 16,0 22-16,0-1 0,-21-20 15,21 20-15,0-21 0,-21 22 0,21-22 16,0 22-16,0-22 0,0 0 16,0 1-16,-21-1 0,21 0 15,0 1-15,0-22 0,-21 21 16,21-21-16,0 1 0,0-1 15,0-42 17,0-1-32,0 1 0,0 0 15,0-21-15,0 21 0,-22-1 16,22-20-16</inkml:trace>
  <inkml:trace contextRef="#ctx0" brushRef="#br0" timeOffset="1775.43">1376 1058 0,'0'0'15,"-21"0"-15,-1-21 0,1 21 0,21-21 16,-21 0-16,0 0 15,21 0-15,0-1 0,0 1 16,0 0-16,0 0 0,0 0 16,21 0-16,0-1 0,0 1 15,22 0-15,-1 0 0,0 0 0,1 0 16,-1-1-16,22 1 16,-22 0-16,0 21 0,22-21 15,-22 21-15,0-21 0,1 21 0,20 0 16,-42 0-16,22 21 0,-1 0 15,0 0-15,-20 0 0,-1 1 0,0 20 16,0 0-16,-21 22 0,0-22 16,0 22-16,0-1 0,-21 1 15,0-22-15,0 21 0,-1 1 0,-20-22 16,0 1-16,-1 20 0,22-21 16,-21-20-16,0 20 0,20 0 15,-20-21-15,21 1 0,0-1 16,0 0-16,-1-21 0,1 21 15,21-42 32,0 0-31,21 21 0,1 0-16</inkml:trace>
  <inkml:trace contextRef="#ctx0" brushRef="#br0" timeOffset="2559.98">1926 2074 0,'0'22'15,"0"-44"-15,0 65 16,21-43-1,-21-21 1,0-1-16,21 22 0,1-21 16,-22 0-16,21-21 0,0 21 0,0-22 15,0 1-15,0 0 0,22-1 16,-22 1-16,0 0 0,21-1 0,-20 1 16,-1 21-16,-21-22 15,0 22-15,0 0 0,-21 21 31,-1 0-31,1 0 0,0 0 16,0 21-16,0 0 0,0 1 0,-1-1 16,1 0-16,21 0 15,0 0-15,0 0 0,0 1 16,21-22 0,1 0-16,-1 0 0,0 21 15,0-21-15,0 0 0,0 21 0,1 0 16,-1 0-16,0 0 15,-21 1-15,0-1 16,0 0-16,0 0 0,0 0 16,0 0-16,0 1 0,0-1 0,0 0 15,0 0-15,0 0 16,21-21 0,0 0-16,0 0 0,1 0 15,-1 0-15,0 0 0,0-21 0,0 0 16,0 0-16,1 0 0,20-1 15,-21 1-15,0 0 0,0-21 0,1-1 16,-1 22-16,0-21 0,0 21 16,0 0-16,-21-22 0,0 22 15,21 0-15,-21 0 16,0 42 15,0 0-31,0 0 16,0 0-16,0 22 0,0-22 0,0 0 15,0 21-15,0-20 0,-21-1 16,21 0-16,0 21 0,0-21 0,0 1 16,0-1-16,0 0 0,0 0 15,0 0-15,21-21 32,1 0-32,-22-21 0,21 0 15,0-21 1,0 20-16,-21 1 0</inkml:trace>
  <inkml:trace contextRef="#ctx0" brushRef="#br0" timeOffset="2963.75">2836 1270 0,'0'0'0,"-21"0"0,-21 0 31,21 0-31,21 21 0,0 0 0,0 1 16,0-1-16,0 0 16,0 0-16,0 0 0,21-21 15,0 0-15,0 0 16,0 0-16,0 0 0,1 0 16,-1 0-16,0 0 0,0-21 15,0 0-15,-21 0 16,0 0-16,0-1 0,0 1 15,0 0-15,-21 0 16,0 21-16,0 0 16,0 0-16,-1 0 0,1 0 15,0 0-15,0 0 0,21 21 16,0 0-16,-21 0 0,21 1 16,0-1-16,0 0 0,0 0 15,0 0-15,0 0 0,0 1 16,0-1-16,21-21 15,0 21-15,0-21 0,0 21 16</inkml:trace>
  <inkml:trace contextRef="#ctx0" brushRef="#br0" timeOffset="3459.46">3175 1672 0,'0'0'0,"0"-21"31,0 42-31,0 0 16,0 1-16,0-1 15,0 0-15,0 21 0,0-21 16,0 1-16,0 20 0,0-21 15,0 21-15,21-20 0,-21-1 0,0 21 16,0-21-16,0 0 0,0 1 16,0-1-16,0 0 15,21-21-15,0 0 16,1 0 0,-22-21-16,21 0 0,0-1 15,-21 1-15,21-21 0,0 21 16,-21 0-16,21-22 0,1 1 0,-22 0 15,21-1-15,0 1 0,0 21 16,0-22-16,-21 22 0,21 0 0,1 0 16,-22 0-16,21 0 0,-21 42 62,0 0-62,21-21 0,-21 21 16,21 0-16,-21 0 0,0 1 15,0-1 1</inkml:trace>
  <inkml:trace contextRef="#ctx0" brushRef="#br0" timeOffset="4936.17">3704 2201 0,'0'0'0,"0"22"0,21-22 31,0 0-15,1-22-16,-1 1 16,0 0-16,0 0 15,0 0-15,0 0 0,1-1 16,-22 1-16,21-21 0,0 21 15,0-22-15,0 1 0,0 21 0,22-21 16,-22-1-16,21 1 0,-21 21 16,1 0-16,20-1 0,-21 1 15,0 0-15,0 21 0,1 0 0,-1 0 16,0 0-16,-21 21 0,21 0 16,-21 1-16,21-1 0,-21 0 0,0 0 15,0 0-15,0 22 0,0-22 16,0 0-16,0 0 0,0 0 0,0 0 15,0 1-15,0-1 16,21-21 31,-21-21-47,0-1 0,0 1 16,0 0-16,0 0 0,0 0 15,0 0-15,0-1 0,0-20 0,0 21 16,0 0-16,-21 0 0,0-1 15,21 1-15,-21 21 0,0 0 0,21-21 16,-21 21-16,-1 0 0,1 0 16,0 0-16,0 21 0,0 0 0,21 1 15,-21-1-15,-1 21 0,1-21 16,21 22-16,-21-1 0,0-21 0,21 21 16,-21-20-16,21 20 15,-21-21-15,21 21 0,-22-20 0,22-1 16,0 0-16,0 0 0,0 0 15,0 0-15,0 1 0,22-22 16,-1 0-16,0 0 0,0 0 16,0 0-16,0 0 0,1-22 15,-1 22-15,0-21 0,0 0 16,-21 0-16,21 0 0,0 0 0,1-1 16,-1 1-16,-21-21 0,21 21 15,0-22-15,-21 22 0,21-21 0,-21 21 16,0-22-16,0 22 0,0 0 15,21 0-15,-21 0 0,0 42 47,0 0-47,0 0 0,0 0 0,0 1 16,0 20-16,0-21 0,0 0 16,0 22-16,0-22 0,0 0 0,0 0 15,0 0-15,0 0 0,22 1 16,-22-1-16,0 0 0,21-21 15,0 21-15,0-21 0,0 0 16,0 0-16,1 0 0,-1 0 16,0-21-16,21 0 15,-21 0-15,1-1 0,-1 1 0,0 0 16,21-21-16,-21 21 0,1-22 0,-1 1 16,0-22-16,0 22 0,0-21 15,0 20-15,1-20 0,-1 20 0,-21-20 16,21 21-16,0-1 0,-21 1 15,0 0-15,0 20 0,0-20 0,0 21 16,0 0-16,0 0 16,0 42-1,0 0 1,0 0-16,-21 0 0,21 0 0,-21 22 0,21-22 16,-21 21-16,21 1 15,0-1-15,0 0 0,-22 1 0,22 20 16,-21-21-16,21 1 0,0-1 15,0 0-15,0 1 0,0-1 0,0 0 16,0-20-16,0 20 0,0-21 16,0 0-16,21 0 0,1 1 0,-22-1 15,21-21-15,0 21 0,0-21 16,0 0-16,22 0 0,-22 0 0,0 0 16,0 0-16,21 0 0,-20 0 15,-1-21-15,21 0 0,-21 21 0,0-22 16,1 1-16,-1 0 0,0-21 0,0 21 15,0-1-15,0-20 16,1 21-16,-22-21 0,0-1 0,0 22 16,0 0-16,0-21 0,0 20 15,0 1-15,-22 21 32,1 21-32,21 1 0,0-1 15,0 0-15,0 21 0,0-21 16,0 22-16,0-22 0,0 0 0,0 21 15,0-20-15,0-1 0,0 0 16,0 0-16,21 0 0,1 0 16,-22 1-16,21-22 0,0 0 0,0 21 0,0-21 15,0 0-15,22 0 16,-22 0-16,0 0 0,21 0 0,1-21 16,-22-1-16,21 1 0,-21 21 15,1-21-15,20-21 0,-21 21 0,-21-1 16,21-20-16,-21 21 0</inkml:trace>
  <inkml:trace contextRef="#ctx0" brushRef="#br0" timeOffset="5232">4657 1524 0,'0'0'0,"21"0"31,21 0-31,-21 0 0,22 0 0,-1 0 16,0 0-16,22 0 0,-22 0 16,0-21-16,1 21 0,20 0 0,-20 0 15,-1-21-15,-21 21 0,21-21 16,1 21-16,-22 0 0,0 0 0,0 0 15,0 0-15,-21-22 16,22 22 0,-1 0-16,-21-21 0</inkml:trace>
  <inkml:trace contextRef="#ctx0" brushRef="#br0" timeOffset="5851.68">6773 1778 0,'0'0'0,"-21"0"0,0 0 32,21-21-17,42 21 1,-21 0-16,22 0 0,20 0 0,-20 0 15,20 0-15,1-21 0,-1 21 16,1 0-16,-1-21 0,22 21 0,-22 0 16,22-22-16,0 22 0,-1-21 15,1 21-15,0 0 0,-22-21 0,1 21 16,-1 0-16,1-21 0,-22 21 16,0 0-16,1 0 0,-1-21 0,-21 21 15,-21-21 1,0-1-1,-21 1 1,0 21-16,0 0 0,-1-21 16,1 21-16</inkml:trace>
  <inkml:trace contextRef="#ctx0" brushRef="#br0" timeOffset="6260.63">7895 1376 0,'-21'0'16,"21"21"0,21 0-1,0-21-15,0 21 0,1-21 16,-1 0-16,21 0 16,-21 22-16,22-22 0,-22 0 0,21 0 15,-21 0-15,22 0 0,-22 0 16,21 0-16,0 0 0,-20 0 0,-1 0 15,21 0-15,-21 0 0,0 0 16,1 0-16,-22 21 16,0 0-16,-22 0 15,1 0-15,0 0 0,-21 1 16,-1 20-16,22 0 0,-21 1 0,-22-1 16,22 0-16,0 1 0,-1 20 15,-20-21-15,21 1 0,-1-1 0,-20 0 16,20 1-16,1-22 15,21 21-15,-21-21 0,20 1 0,1-1 16,0 0-16,21 0 0,0 0 16,21-21-1,0 0-15,1 0 0,41-42 16</inkml:trace>
  <inkml:trace contextRef="#ctx0" brushRef="#br0" timeOffset="20920.24">10054 1566 0,'21'0'15,"0"-21"-15,-21 0 0,22 21 16,-22-21-16,0 0 0,0 0 16,0-1-16,0 1 15,0 0-15,0 0 0,-22 0 16,1 21-16,0 0 0,0-21 15,0 21-15,0 0 0,-1 0 0,-20 0 16,21 0-16,-21 0 16,20 21-16,1-21 0,-21 21 0,21 0 0,-22 0 15,22 0-15,0 1 0,-21-1 16,21 0-16,-1 21 0,22 1 16,-21-22-16,21 21 0,-21 0 15,21 1-15,0-1 0,0-21 0,0 22 16,0-22-16,0 21 0,0-21 15,0 0-15,21 1 0,0-1 0,-21 0 16,22-21-16,-1 0 0,0 21 0,21-21 16,-21 0-16,1 0 0,-1 0 15,21-21-15,-21 21 0,22-21 0,-22 0 16,0-1-16,21 1 16,-21-21-16,22 21 0,-22-22 0,0 1 15,0 0-15,0-1 0,1 22 16,-1-21-16,0 21 0,0-22 0,-21 22 15,0 0-15,0 0 0,0 0 16,0 42 31,0 0-47,0 0 0,0 22 16,0-22-16,0 21 0,0-21 0,0 22 15,0-22-15,0 0 0,0 21 0,21-21 16,0 1-16,-21-1 15,0 0-15,22-21 0,-1 21 0,0 0 16,0-21-16,0 0 16,0 0-16,1 0 0,-1 0 0,0 0 15,0-21-15,0 21 0,0-21 16,-21 0-16,22 21 0,-1-43 0,0 22 16,-21 0-16,0 0 0,21-21 15,-21 20-15,0 1 0,0 0 0,21 0 16,-21 0-16,0 0 0,0-1 15,0 1-15,0 42 32,0 1-32,0 20 15,0-21-15,0 0 16,0 0-16,0 22 0,0-22 0,0 0 16,0 0-16,0 0 0,-21 1 0,21 20 15,-21-21-15,21 0 16,0 0-16,0 1 0,0-44 47,0 1-32,0 0-15,0-21 0,0 21 0,0-1 16,21 1-16,0-21 16,0 21-16,1 0 0,-1-22 0,0 22 15,21 0-15,-21 0 0,1 0 16,20-1-16,-21 22 0,0-21 0,0 21 15,1 0-15,-1 0 0,0 0 0,0 0 16,-21 21-16,0 1 16,0-1-16,21 0 0,-21 0 0,0 21 15,0-20-15,0 20 0,0-21 16,0 0-16,0 22 0,0-22 0,0 0 16,21 0-16,-21 0 0,22 0 15,-1 1-15,0-22 0,0 0 16,0 0-16,0 0 15,1 0-15,-1 0 0,0 0 0,21 0 16,-21 0-16,1-22 0,-1 1 0,0 0 16,0 0-16,0 0 0,0 0 15,-21-1-15,0 1 0,22 0 0,-22 0 16,21 0-16,-21 0 0,0-1 16,0 1-16,0 0 0,0 42 46,0 0-46,0 1 0,0-1 16,0 0-16,0 0 0,0 0 0,0 0 16,0 1-16,0-1 0,0 0 15,21 0-15,0 0 16,0-21-16,0 21 0,1-21 16,-1 0-16,0 0 15,0 0-15,0-21 0,0 0 16,1 21-16,-1-21 0,0 0 15,0 0-15,0-1 0,0 1 0,1 0 16,-1 0-16,0-21 0,-21 20 16,21 1-16,-21 0 0,21 21 0,-21-21 15,0 0-15,-21 21 32,21 21-17,-21-21-15,21 21 0,0 0 16,0 0-16,0 1 0,0 20 0,0-21 15,0 21-15,0-20 0,0 20 16,0 0-16,0 1 0,0-1 0,21 21 16,-21-20-16,0 20 0,0 1 15,0-1-15,0 1 0,0-1 0,0 1 16,0 20-16,0-20 0,0-1 0,0 1 16,0-1-16,0 1 0,0-1 15,0 1-15,0-1 0,0 1 0,0-22 16,0 22-16,0-22 0,0 22 15,0-22-15,0 0 0,0 1 0,0-22 16,0 21-16,0-21 0,0 0 16,0 1-16,-21-1 0,21 0 0,-21 0 15,0-21-15,-1 21 0,1-21 16,0 0-16,0 0 0,-21 0 16,20-21-16,1 0 0,-21 0 0,21 0 15,0-22-15,-1 1 0,-20 0 0,21-1 16,0-20-16,21-1 0,-21 1 15,21-1-15,0 1 0,0-22 0,0 22 16,0-22-16,0 21 0,0 1 0,21-22 16,-21 22-16,21-22 15,0 22-15,0-1 0,0 22 0,1-22 16,-1 22-16,21 0 0,-21-1 0,22 1 16,-1 0-16,0 20 0,-21-20 15,22 21-15,-1 0 0</inkml:trace>
  <inkml:trace contextRef="#ctx0" brushRef="#br0" timeOffset="23040.02">13483 1884 0,'0'0'16,"-21"0"-16,0-21 0,21 0 15,0-1-15,0 1 16,0 0 0,0 0-16,0 0 0,21 21 15,0-21-15,0-1 16,0 22-16,1 0 0,-1 0 0,0 0 16,0 0-16,0 0 15,0 22-15,1-1 0,-1 0 0,0 0 16,0 21-16,0 1 0,0-1 15,1 0-15,-1 1 0,-21-1 0,0-21 16,0 22-16,0-1 0,0 0 0,0-21 16,0 1-16,0-1 0,-21 0 15,-1 0-15,22 0 0,-21 0 0,21-42 47,0 0-47,0 0 16,0 0-16,0 0 0,0-1 15,21 1-15,-21-21 0,22 21 0,-1-22 16,0 1-16,0 0 0,0-1 16,0 1-16,22 21 0,-1-21 0,0 20 15,1 1-15,-1 0 0,0 21 16,1 0-16,-1 0 0,0 21 0,1 0 16,-22 1-16,21-1 0,-21 0 0,1 21 15,-1-21-15,-21 22 0,0-22 16,0 21-16,0-21 0,0 1 0,0 20 15,0-21-15,0 0 0,0 0 16,0 1-16,0-1 16,-21-21-16,-1 0 15,22-21 1,0-1-16,0 1 0,0 0 16,0 0-16,0 0 0,0-22 15,22 22-15,-1-21 0,0 0 0,0-1 16,0 22-16,0-21 0,1-1 15,-1 22-15,0-21 0,21 21 0,-21 0 16,22 21-16,-22 0 0,0 0 16,21 0-16,-20 0 0,-1 21 0,0 0 15,0 0-15,0 0 0,-21 22 0,0-1 16,0-21-16,0 21 16,0 1-16,0-22 0,0 21 0,0 1 15,0-22-15,-21 21 0,21-21 16,0 0-16,0 1 0,0-1 0,0 0 15,21-21-15,-21 21 0,21-21 0,1 0 16,20 0-16,-21 0 0,21 0 16,1 0-16,-1 0 0,0 0 0,1 0 15,20-21-15,-20 0 0,-1 21 16,0-21-16,1-1 0,-1-20 0,0 21 16,1 0-16,-22-22 0,0 22 0,0-21 15,-21 0-15,21 20 0,-21 1 16,0-21-16,0 21 0,0 0 15,-21-1-15,0 22 16,0 0-16,0 0 0,-1 22 16,22-1-16,-21 0 15,0 0-15,21 0 0,0 0 0,0 22 16,0-22-16,0 0 0,0 21 0,0-20 16,0-1-16,0 0 0,0 0 15,21 0-15,0 0 0,1 1 0,-1-22 16,0 0-16,0 21 0,0-21 15,0 0-15,1 0 0,-1 0 0,21 0 16,-21 0-16,0 0 0,22-21 0,-22-1 16,0 1-16,21 0 15,-20 0-15,-1 0 0,0 0 0,0-1 16,0-20-16,0 21 0,-21-21 16,0 20-16,22 1 0,-22 0 0,0 0 15,0 0-15,21 0 0,-21 42 31,0 0-31,0 0 0,0 0 0,0 0 16,0 1-16,0-1 0,-21 0 16,21 21-16,0-21 0,0 1 0,0-1 15,0 0-15,0 0 0,0 0 16,0 0-16,0 1 0,-22-22 16,22 21-16,0-42 46,0-1-46,0 1 16,0 0-16,0 0 0,0 0 0,0-22 16,0 22-16,0-21 0,0 21 15,0-22-15,22 22 0,-22 0 0,42 0 16,-21 0-16,0 0 0,0-1 16,1 22-16,20 0 0,-21 0 0,0 0 15,22 0-15,-22 22 0,0-1 0,0 0 16,0 0-16,0 0 0,1 0 15,-1 22-15,0-22 0,-21 0 16,21 0-16,-21 22 0,0-22 16,0 0-16,0 0 0,0 0 0,0 0 15,0 1-15,0-1 16,0-42 15,0-1-15,0 1-16,0 0 0,0 0 15,0-21-15,0 20 0,0 1 0,21-21 16,0 21-16,1-22 0,-1 22 16,0 0-16,0 0 0,0 0 15,0 0-15,1 21 16,-1 0-16,0 0 0,0 21 16,0 21-16,-21-21 15,21 0-15,-21 1 0,0 20 0,0-21 16,0 21-16,0-20 0,0-1 0,0 0 15,0 0-15,0 0 0,0 0 16,0 1-16,0-1 0,0 0 16,22-21 15,-1-21-31,-21 0 16,21-1-16,0 1 15,0 0-15</inkml:trace>
  <inkml:trace contextRef="#ctx0" brushRef="#br0" timeOffset="23584.72">17272 1439 0,'0'0'0,"0"-21"0,0 0 16,0 0-16,-21 21 16,21 21-1,0 21-15,-21-20 0,-1 20 0,22 0 16,-21 1-16,21 20 0,0-21 15,-21 22-15,21-22 0,-21 22 16,21-22-16,0 22 0,0-22 0,0 0 16,0 1-16,0-22 0,0 21 15,0-21-15,0 0 0,0 1 0,0-1 16,0 0-16,0 0 16,-21-21-1,0 0 1,21-21-16,0 0 0,0 0 15,0-1-15,0 1 0,0-21 0,0 21 16,0 0-16,0-22 16,0 1-16,0 21 0,21 0 0,0-22 15,0 22-15,0 0 0,0 0 0,1 0 16,20-1-16,-21 22 0,21 0 16,-20 0-16,20 0 0,-21 0 0,0 0 15,0 22-15,1 20 0,-1-21 16,0 0-16,0 0 0,-21 22 0,0-22 15,0 0-15,0 0 0,0 0 16,-21 22-16,0-22 0,-22 0 0,22 0 16,-21-21-16,21 21 0,-22 1 15,1-1-15,21-21 0,-21 0 0,20 21 16,1-21-16,0 0 0,0 0 16,0 0-16,21-21 31,0 0-31,21-1 0,0 1 15,-21 0-15,21 0 0,0-21 16</inkml:trace>
  <inkml:trace contextRef="#ctx0" brushRef="#br0" timeOffset="23981.48">17653 2053 0,'21'0'16,"0"0"0,0 0-16,1 0 15,-1 0-15,0-21 16,0 0-16,0 21 0,0-21 0,1 0 16,-1-1-16,0 1 0,0 0 0,0 0 15,-21 0-15,21 0 16,-21-1-16,0 1 15,-21 21 1,0 0-16,0 21 0,21 1 0,-21-1 16,0 0-16,-1 0 15,1 21-15,0-20 0,21 20 0,0-21 16,-21 0-16,21 22 0,0-22 0,0 0 16,0 0-16,0 0 0,0 0 15,0 1-15,0-1 0,21 0 16,0-21-1,0 0-15,1 0 0,-1 0 0,0 0 16,0 0-16,0-21 16,0 21-16</inkml:trace>
  <inkml:trace contextRef="#ctx0" brushRef="#br0" timeOffset="24352.27">18119 1969 0,'21'-85'31,"-42"170"-31,63-191 0,-21 106 16,0-21-16,0 21 0,1 0 16,-1 0-16,0 0 0,21 0 0,-21 0 15,1 0-15,20 0 0,-21 21 16,0 0-16,0 0 0,1 21 0,-1-20 16,0-1-16,-21 0 0,21 21 0,-21-21 15,0 22-15,0-22 0,0 0 16,-21 0-16,0 0 0,0 1 15,-1-1-15,1 0 0,0-21 16,21 21-16,-21 0 0,0-21 16,21-21-1,0 0 1,21 21-16,0-21 0,-21 0 0,21-22 16,0 22-16,1 0 0,-1-21 15,0-1-15,0 22 0,21-21 0,-20-1 16,-1 22-16,0-21 0,0 21 15,0 0-15,0-1 0,1 1 0,-1 0 16,0 0-16,0 0 0,-21 0 0,21 21 16</inkml:trace>
  <inkml:trace contextRef="#ctx0" brushRef="#br0" timeOffset="25771.46">20087 2328 0,'0'0'0,"-21"0"15,21-21 17,21 0-32,0 21 0,0-21 15,1 0-15,-1 0 16,0-1-16,0 1 0,0 0 0,22 0 16,-22 0-16,0 0 0,0-1 0,0 1 15,0 0-15,1-21 0,-22 21 16,0-1-16,21 22 0,-21-21 0,21 0 15,-21 42 17,-21 0-17,0 1-15,-1-1 0,22 21 16,0-21-16,-21 22 0,21-1 16,-21-21-16,21 21 0,0 1 0,0-1 0,0-21 15,0 22-15,0-22 16,21 21-16,0-21 0,1 0 0,-1-21 15,0 22-15,0-22 0,0 0 16,22 0-16,-22 0 0,21 0 0,0-22 16,-20 22-16,20-21 0,-21 0 0,21 0 15,-20 0-15,-1 0 0,21-1 16,-21-20-16,-21 21 0,0 0 0,21 0 16,-21-22-16,0 22 0,0-21 15,0 21-15,-21-1 0,0-20 16,-21 21-16,21 0 0,-22 21 15,22-21-15,-21 21 0,-1 0 0,1 0 16,0 0-16,21 0 0,-22 0 16,22 21-16,0-21 0,0 21 0,21 0 15,0 0 1,21-21-16,0 0 0,21 21 16,1-21-16,-1 0 0,0 0 0,1 0 15,-1 0-15,0 0 0,22 0 16,-22 0-16,1-21 0,-1 21 0,0-21 15,1 0-15,-1 21 0,-21-21 16,21 0-16,-20 21 0,-1-22 16,0 1-16,-21 0 15,0 0-15,0 0 0,-21 21 32,0 0-17,-1 21-15,22 0 16,0 0-16,0 0 0,0 22 0,-21-22 15,21 21-15,0 1 0,-21-22 16,21 21-16,0 0 0,-21 22 0,21-22 16,0 22-16,0-1 0,-21 1 15,21-1-15,0 1 0,0-1 0,-21 1 16,21-1-16,0 1 0,0-1 16,0 22-16,0-22 0,0 1 15,0 21-15,0-22 0,0 1 0,0-1 16,0 1-16,0-1 0,-22-21 0,1 1 15,21-1-15,-21 0 0,21 1 16,0-22-16,-21 21 0,0-42 0,21 21 16,-21 1-16,-1-22 15,1 0-15,21-22 0,-21 1 16,0 0-16,0 0 0,21-21 0,-21 20 16,-1-20-16,22 0 0,0-1 0,-21 1 15,21 0-15,0-22 0,0 1 16,0-1-16,0 1 0,0-1 15,0 1-15,21-1 0,1 1 16,-1 20-16,0-20 0,0 21 0,0-1 16,0 1-16,22 21 0,-22-22 0,21 22 15,-21 0-15,22-21 0,-1 21 16,-21-1-16,22 1 0,-1 21 0,0-21 16</inkml:trace>
  <inkml:trace contextRef="#ctx0" brushRef="#br0" timeOffset="26108.27">23050 1799 0,'0'-21'0,"0"42"0,0-63 0,0 21 15,-21 42 1,0 0 0,21 0-16,0 0 0,-21 22 0,0-1 15,21 0-15,-21 1 0,21-1 16,0 22-16,-22-22 0,1 21 0,21-20 16,-21-1-16,21 0 15,0 22-15,-21-43 0,21 21 0,0 1 16,0-22-16,0 0 0,0 0 15,0 0-15,21-21 16,-21-21-16,21 0 16,0 0-16</inkml:trace>
  <inkml:trace contextRef="#ctx0" brushRef="#br0" timeOffset="26827.85">23474 1672 0,'0'0'0,"-21"-21"32,-1 42-32,22 0 0,0 22 0,0-22 15,-21 21-15,21 1 0,0-1 16,0 0-16,0 1 0,-21 20 0,21-21 16,0 1-16,0-1 0,0 0 15,-21-20-15,21 20 0,-21 0 0,21-21 16,-21 22-16,21-22 0,0 0 15,0 0-15,-22 0 0,22 1 16,-21-22-16,21-22 16,0 1-1,0-21-15,0 21 16,0 0-16,0-1 0,0-20 16,21 21-16,1-21 0,-1 20 0,0-20 15,0 21-15,0 0 0,22 0 16,-22-1-16,0 1 0,0 21 0,0 0 15,0 0-15,1 0 16,-22 21-16,0 1 16,21-1-16,-21 21 0,0-21 0,0 0 15,0 1-15,0 20 0,0-21 16,0 0-16,0 0 0,0 22 0,0-22 16,21 0-16,0 0 15,0 0-15,0 1 0,1-22 16,-1 0-16,0 0 0,21 0 15,-21 0-15,22 0 0,-22 0 0,0 0 16,21-22-16,-20 1 0,20 0 0,-21 0 16,0 0-16,0 0 0,22-1 15,-43-20-15,21 21 0,0 0 0,-21 0 16,0-22-16,0 22 0,0 0 16,0 0-16,-21 21 15,0 0 1,0 0-16,-1 21 0,1 0 0,0 0 15,0 0-15,21 1 0,0-1 16,0 21-16,0-21 0,0 0 16,0 1-16,0-1 0,0 0 0,0 0 15,0 0-15,0 0 0,21 1 16,0-22-16,0 0 0,1 0 0,-1 0 16,0 0-16,0 0 15,0 0-15,0 0 0,1-22 0,-1 1 16,0 0-16,-21 0 0,21 0 15,-21 0-15,0-22 0</inkml:trace>
  <inkml:trace contextRef="#ctx0" brushRef="#br0" timeOffset="27087.71">22585 2032 0,'-21'0'0,"42"0"0,-64 21 15,22-21-15,0 0 0,42 0 16,0 0 0,1 0-16,20 0 0,0 0 15,1 0-15,-1 0 0,0 0 0,1 0 16,-1 0-16,0 0 0,1 0 15,-22 0-15,21 0 0,-21-21 0,0 21 16,1-21-16</inkml:trace>
  <inkml:trace contextRef="#ctx0" brushRef="#br0" timeOffset="29405.11">25379 2582 0,'0'0'16,"0"22"-16,0-1 15,21-21 1,0 0-16,-21-21 15,21-1 1,0 1-16,1 0 0,-22 0 0,21 0 16,0 0-16,-21-1 0,21-20 15,0 21-15,0-21 0,1-1 0,-1 22 16,0-21-16,21-1 0,-21 22 16,1-21-16,-1 21 0,21 0 0,-21-1 15,0 1-15,1 21 0,-1 0 16,21 0-16,-21 21 0,0-21 15,-21 22-15,22-1 0,-22 0 16,0 0-16,0 0 0,0 0 16,0 1-16,0-1 0,0 0 15,0-42 32,0 0-47,0-1 16,0 1-16,0 0 0,0 0 0,0 0 15,0 0-15,-22-1 0,22 1 16,-21 21-16,21-21 0,-21 21 0,0 0 16,0 0-16,0 0 15,-1 0-15,1 0 0,21 21 16,-21 0-16,0 1 0,0 20 16,0-21-16,21 21 0,-22 1 0,22-1 15,-21 0-15,21 1 0,0-1 16,0 0-16,0 1 0,0-1 0,0 0 15,21 1-15,1-1 0,-1-21 0,0 0 16,21 1-16,-21-1 0,22 0 16,-1-21-16,-21 0 0,22 0 0,-1 0 15,0 0-15,1 0 0,-1 0 16,0-21-16,1 0 0,-1-1 0,0 1 16,-21-21-16,22 0 15,-22-1-15,21 1 0,-21 0 0,1-22 16,-1 22-16,-21-22 0,21 1 0,-21 20 15,21-20-15,-21-1 0,0 22 16,0-21-16,0 20 0,0 1 0,0 0 16,0 20-16,0 1 0,0 0 15,0 0-15,-21 42 16,21 21-16,-21-20 16,21 20-16,-21 0 0,21 22 0,0-22 15,0 0-15,0 22 16,-22-1-16,22-20 0,0 20 0,0-20 15,0 20-15,0-21 0,0 1 16,0-1-16,22 0 0,-22 1 0,21-22 16,0 0-16,0 0 0,0 0 15,22 1-15,-22-22 0,21 0 0,-21 0 16,22 0-16,-1 0 0,0 0 0,1 0 16,-1-22-16,0 1 0,1 0 15,-1 0-15,-21 0 0,21-22 0,-20 22 16,20-21-16,-21 0 0,0-1 15,0 1-15,1 0 0,-22-1 0,0 1 16,0 0-16,0 20 16,0-20-16,0 21 0,0 0 15,-22 21-15,1 0 0,0 0 0,0 0 16,-21 21-16,20 0 0,1 0 16,-21 0-16,21 22 0,-22-22 0,22 21 15,0 1-15,0-22 0,0 21 16,0 0-16,21 1 0,-22-22 15,22 21-15,0-21 0,0 22 0,0-22 16,0 0-16,0 0 0,22 0 16,-1-21-16,0 0 0,0 0 15,0 0-15,0 0 0,22 0 0,-22 0 16,0-21-16,0 21 0,0-21 16,1 0-16,-1 0 0,0-22 15,0 22-15,0-21 0,0 0 0,1-1 16,-22 1-16,0 21 0,21-22 15,-21 1-15,0 21 0,0-21 0,21 42 16,-21-22-16,0 1 0,0 42 16,0 1-1,0 20-15,-21-21 0,21 0 16,-21 22-16,21-1 0,0 0 16,0-21-16,0 22 0,0-1 0,0-21 15,0 22-15,0-22 0,0 0 16,21 0-16,-21 0 0,21 0 15,0-21-15,0 0 0,0 22 16,1-22-16,-1 0 0,0 0 0,21 0 16,-21-22-16,22 1 0,-22 0 0,21 0 15,1 0-15,-1 0 0,-21-22 16,21 1-16,1 0 0,-1-1 0,-21 1 16,22 0-16,-1-1 0,-21 22 15,0-21-15,0 21 0,1-1 0,-22 1 16,0 0-16,0 42 15,-22 0-15,1 1 16,21-1-16,-21 0 0,0 21 16,21-21-16,-21 22 0,21-1 15,0-21-15,0 22 0,0-22 0,0 21 16,0-21-16,0 0 0,0 1 16,0-1-16,0 0 0,0 0 15,21-21 1,-21-21-1,0 0 1,0 0-16,0-1 0,0 1 0,0 0 16,-21 0-16,0 0 0,21 0 0,0-1 15,-22 22-15,1 0 16,0 0-16,0 0 16,21 22-1,-21-1-15,21 0 0,0 0 0,0 0 16,0 0-16,0 1 15,21-1-15,0-21 0,0 21 0,0-21 16,1 0-16,-1 0 0,0 0 0,21 0 16,-21 0-16,22 0 0,-22 0 15,21 0-15,1 0 0,-22-21 0,21 0 16,0-1-16,-20 1 0,20 0 16,0-21-16,-21 21 0,22-22 15,-22 1-15,0 0 0,0-1 0,0 22 16,1-21-16,-1-1 0,-21 1 15,0 21-15,0 0 0,0 0 16,-21 21 0,-1 21-16,22 21 0,-21-21 15,21 0-15,0 22 0,0-1 16,0-21-16,0 22 0,0-1 0,0 0 16,0-21-16,0 22 0,0-22 15,0 0-15,0 21 0,0-20 0,0-1 16,0 0-16,0 0 15,-21-21 17,21-21-32,-21 21 0,0-21 15,0 0-15,-1 21 16,1-22-16,-21 22 0,21 0 16,-22-21-16,1 21 0</inkml:trace>
  <inkml:trace contextRef="#ctx0" brushRef="#br0" timeOffset="33584.83">2625 4297 0,'0'-21'47,"21"0"-47,-21-1 15,21 1-15,-21 0 16,0 0-16,0 0 0,0 0 16,0-1-16,0 1 0,-21 0 15,0 0-15,-1 0 16,22 0-16,-21-1 0,0 1 0,-21 21 15,21-21-15,-1 0 0,1 21 16,-21 0-16,21 0 0,-22 0 0,1 0 16,21 0-16,-21 21 0,-1 0 15,22 0-15,-21 1 0,21 20 0,-1 0 16,-20 1-16,21-1 0,0 0 16,0 1-16,21-1 0,0 0 0,0 1 15,0-1-15,0-21 0,0 21 16,0-20-16,0-1 0,0 0 15,21 0-15,0-21 0,0 21 16,0-21-16,0 0 0,1 0 0,20 0 16,-21 0-16,21 0 0,-20-21 15,20 21-15,0-21 0,-21 0 0,22 0 16,-1-22-16,0 22 0,-20 0 16,20-21-16,0-1 0,-21 1 15,1 0-15,-1-1 0,0 1 0,0-22 16,0 22-16,-21 0 0,0-22 15,21 22-15,-21 0 0,0-1 0,0 22 16,0-21-16,0-1 0,0 22 16,0-21-16,0 21 0,0 0 0,0-1 15,0 44 17,0-1-32,0 21 15,0-21-15,0 22 0,-21-1 0,21 21 16,0-20-16,0 20 0,0-20 15,0 20-15,0 1 0,0-22 0,0 21 16,21-20-16,1-1 0,-1 0 16,0-20-16,0 20 0,0-21 0,0 0 15,1 0-15,-1-21 0,0 0 16,0 0-16,21 0 0,-20 0 16,-1 0-16,0 0 0,21 0 0,-21-21 15,1 0-15,-1 0 0,0 0 16,21 0-16,-21-22 0,-21 22 0,22-21 15,-1 21-15,-21-22 0,0 1 16,0 0-16,0-1 0,0 22 0,0-21 16,-21 21-16,-1-1 0,1 1 15,0 21-15,0 0 0,0 21 16,21 1 0,0 20-16,0-21 0,0 21 0,0 1 15,0-1-15,0-21 0,21 22 16,0-1-16,0-21 0,0 21 15,1-20-15,-1-1 0,0 0 16,0 0-16,21 0 0,-20-21 0,-1 21 16,0-21-16,21 0 0,-21 0 15,1 0-15,20 0 0,-21 0 0,0 0 16,0-21-16,1 0 0,20 21 16,-21-21-16,0-21 0,-21 20 0,21 1 15,1-21-15,-22 21 0,21-22 0,-21 1 16,0 0-16,21-1 0,0 1 15,-21 0-15,21 21 0,0-22 0,-21 22 16,22 21-16,-1-21 16,0 21-16,0 0 15,0 0-15,-21 21 16,21 0 0,-21 0-16,22-21 15,-22-21 32,0 0-47,0 0 16,-22 21-1,22-21-15,-21 21 0,0-21 0,0 21 16,0 0 0,0 0-16,-1 0 0,1 0 15,21 21-15,-21 0 0,0 0 16,0 0-16,21 0 0,0 22 0,0-22 15,0 21-15,0 1 0,0-22 0,0 21 16,0-21-16,0 22 0,21-22 16,0 0-16,0 0 0,0 0 0,1 0 15,-1 1-15,0-22 0,0 21 16,0-21-16,22 0 0,-22 0 0,0 0 16,0 0-16,21 0 0,-20 0 15,20-21-15,-21-1 0,21 22 0,-20-21 16,20 0-16,-21-21 0,21 21 15,-20-22-15,-1 1 0,21 0 16,-21-1-16,-21 1 0,21-22 0,-21 22 16,22 0-16,-22-1 0,0-20 15,0 21-15,0-1 0,0 22 0,0-21 16,-22 21-16,1-22 0,21 22 16,0 0-16,-21 21 0,0 0 15,21 21 1,-21 0-16,21 0 0,0 1 0,0-1 15,0 21-15,0-21 0,0 22 16,0-1-16,0 0 0,21 1 0,-21-1 16,21 0-16,-21 1 0,0-1 15,0 0-15,21 1 0,0-1 16,-21-21-16,22 21 0,-1-20 0,-21 20 16,21-21-16,0 0 0,0 0 15,0-21-15,1 22 0,-1-22 0,21 0 16,-21 0-16,0 0 0,1 0 0,20 0 15,-21-22-15,0 22 0,22-21 16,-22 0-16,0 0 0,0 0 0,21 0 16,-20-22-16,-1 22 0,0-21 15,-21 21-15,0-22 0,21 1 16,-21 0-16,0-1 0,0 22 0,0-21 16,0 21-16,0-1 0,-21 1 15,21 0-15,0 0 0,-21 21 0,0 0 16,-1 0-16,1 0 15,0 21-15,0 0 0,21 0 16,0 1-16,-21-1 0,0 21 0,21-21 16,-22 22-16,22-1 0,0 0 15,0-21-15,0 22 0,0-1 0,0-21 16,0 22-16,0-22 0,0 0 16,0 0-16,0 0 0,0 0 15,22-21-15,-1 0 0,0 0 16,0 0-16,0 0 15,0-21-15,1 21 0,-1-21 16,-21 0-16,21 0 0,0 0 16,-21-1-16,21-20 0,-21 0 0,0 21 15,0-22-15,0 1 0,0 0 0,0 20 16,0-20-16,0 21 0,0 0 16,0 0-16,0-1 0,0 44 31,0-1-16,0 0-15,0 0 0,21 21 0,-21-20 16,0-1-16,0 21 0,0 0 16,0-20-16,22-1 0,-22 21 15,21-21-15,-21 0 0,0 1 0,0-1 16,21 0-16,0 0 0,0-21 16,0 21-16,1-21 0,-1 0 15,0 0-15,0 0 16,0-21-16,0 0 0,1 0 0,-1 0 15,0-1-15,21 1 0,-21-21 16,1 0-16,-1 20 0,0-20 0,-21 21 16,21-21-16,-21 20 0,21 1 15,-21 0-15,0 42 32,0 0-17,0 1-15,0-1 0,0 0 16,0 0-16,0 21 0,21-20 0,-21-1 15,22 0-15,-22 0 0,21 0 16,0 0-16,-21 1 0,21-1 0,0-21 16,-21 21-16,21 0 0,1-21 0,-1 21 15,0-21-15,0 0 16,0 0-16,0 0 0,1 0 0,-1 0 16,0-21-16,0 0 15,21 0-15,-20 0 0,-1-1 0,0 1 0,0 0 16,0 0-16,0-21 0,1-1 15,-1 22-15,-21-21 0,0-1 16,21 22-16,-21-21 0,0 21 0,0 0 16,0-1-16,0 1 15,-21 21-15,0 0 16,21 21-16,-22-21 0,22 22 16,-21-1-16,21 21 0,0-21 15,0 22-15,0-22 0,0 21 0,0-21 16,0 0-16,21 22 0,1-22 15,-22 0-15,21 0 0,0 0 0,0 1 16,-21-1-16,21-21 0,0 0 0,1 21 16,-1-21-16,0 0 15,0 0-15,21 0 0,-20 0 0,-1 0 16,0-21-16,0 0 0,0-1 0,22 1 16,-22 0-16,0-21 0,21 21 15,-21-22-15,22 1 0,-1 21 0,0-22 16,-20 1-16,20 21 0,0-21 15,-21 20-15,22 1 0,-22 0 0,0 21 16,0 0-16,0 0 0,1 0 0,-1 0 16,0 21-1,-21 0 1,0 1-16,0-1 0,0 0 16,0 0-16,21 0 15,-21-42 32,0 0-31,0 0-1,0 0-15,0-1 0,-21 1 16,0 0-16,0 21 16,-1 0-16,1 0 15,0 0-15,0 21 0,0-21 16,0 21-16,21 1 0,-22-1 15,1 0-15,0 0 0,-21 21 16,21-20-16,-1-1 0,1 21 0,21-21 16,-21 22-16,21-22 0,-21 21 15,21-21-15,0 0 0,0 1 0,0-1 16,0 0-16,0 0 0,0 0 0,21-21 16,0 0-16,0 21 0,1-21 15,-1 0-15,21 0 0,-21 0 0,0 0 16,22-21-16,-22 0 0,21 0 15,-21 0-15,22 0 0,-22-22 16,21 22-16,-21-21 0,1-1 0,-1-20 0,0 21 16,0-1-16,-21-20 15,0 20-15,21-20 0,-21 21 0,21-22 16,-21 1-16,0 20 0,0-20 0,0 20 16,0 1-16,0 21 0,0 0 15,0 0-15,0-1 0,-21 44 16,0-1-16,21 0 15,0 21-15,-21 1 0,0-1 16,21 0-16,-21 22 0,21-22 0,0 22 0,0-1 16,0-21-16,0 22 0,0-22 15,0 22-15,21-22 0,0 0 16,0 1-16,0-1 0,0 0 0,1-20 16,-1-1-16,0 0 0,0 0 15,0 0-15,0-21 0,1 0 0,20 0 16,-21 0-16,0 0 0,0-21 15,1 21-15,-1-21 0,0 0 0,0 0 16</inkml:trace>
  <inkml:trace contextRef="#ctx0" brushRef="#br0" timeOffset="34975.58">9038 4212 0,'21'21'16,"0"-21"15,-21-21-31,0 0 16,0 0-16,22 0 0,-1 0 16,-21-1-16,21-20 0,0 21 15,0-21-15,0 20 0,1-20 0,-1 21 16,0-21-16,0 20 0,21-20 15,-20 21-15,20-21 0,-21 20 0,21 1 16,1 21-16,-1-21 0,-21 21 0,22 0 16,-22 0-16,21 0 0,-21 0 15,0 21-15,1-21 0,-1 21 0,0 1 16,0-1-16,-21 0 0,0 0 16,21-21-16,-21 21 0,21 0 0,-21 1 15,0-1-15,0 0 0,22-21 31,-22-21 1,0 0-17,0-1-15,0 1 0,-22 0 16,1 0-16,0 0 16,0 0-16,21-1 0,-21 1 0,0 0 15,-1 0-15,-20 21 0,21-21 16,0 21-16,0-21 0,-22 21 0,22 0 15,0 0-15,0 0 0,0 0 0,-1 21 16,1 0-16,0 0 0,0 0 16,0 0-16,0 22 0,-1-22 15,1 21-15,21-21 0,0 22 0,0-1 16,-21 0-16,21-20 0,0 20 16,0 0-16,0-21 0,0 22 0,0-22 15,0 0-15,21 0 0,0 0 16,1 1-16,-1-22 0,0 0 15,0 0-15,0 0 0,0 0 16,1-22-16,-1 22 0,0-21 16,0 0-16,0 0 0,22-21 0,-22 20 15,0-20-15,21 0 16,-21 21-16,1-22 0,-1 1 0,0 0 16,0 20-16,-21-20 0,0 21 0,21 0 15,-21 0-15,0-1 0,21 1 16,-21 42 15,0 1-31,-21-1 0,21 0 16,0 0-16,0 21 0,0-20 0,0 20 15,0-21-15,0 21 0,0-20 16,0 20-16,0-21 0,0 21 0,21-20 16,-21-1-16,22 0 0,-1 0 0,0 0 15,0-21-15,21 21 0,-20-21 16,-1 0-16,21 0 0,0 0 15,1 0-15,-1 0 0,0 0 16,1-21-16,-1 21 0,0-21 0,1 0 16,-1-21-16,-21 20 0,22-20 0,-22 21 15,21-21-15,-21 20 0,0-20 16,-21 21-16,0 0 0,22 0 0,-22-1 16,0 1-16,0 42 31,-22 1-31,22-1 0,0 0 15,-21 0-15,21 0 0,0 0 16,0 1-16,0-1 0,0 21 0,0-21 16,0 0-16,0 1 0,0-1 15,0 0-15,0 0 0,0 0 16,0 0-16,0 1 16,-21-22-1,0 0-15,0 0 0,0 0 16,-1 0-16,1-22 15,21 1-15,-21 21 0,21-21 16,0 0-16,-21 0 0,21 0 0,0-1 16</inkml:trace>
  <inkml:trace contextRef="#ctx0" brushRef="#br0" timeOffset="35555.51">12361 3789 0,'0'-21'16,"21"0"-16,1-1 0,-1 1 0,-21 0 16,21 0-16,-21 0 0,0 0 15,21-1-15,0 1 0,-21 0 0,0 0 16,0 0-16,0 0 15,21 42 1,-21 0-16,0 0 16,0 21-16,0 1 0,0-1 15,0 0-15,22 22 0,-22-1 0,0 1 16,0-1-16,0 22 0,0-21 0,0 20 16,0 1-16,-22-22 0,1 22 15,0 0-15,21-22 0,-21 22 0,0 0 16,0-1-16,-1 1 0,1 0 0,0-22 15,0 22-15,0-22 0,0 1 16,-1-1-16,1-20 0,0-1 0,0 0 16,0 1-16,21-22 0,0 0 0,-21 0 15,-1-42-15,22 0 16,0 0-16,0-22 16,0 1-16,0-22 0,0 1 0,0-1 15,0-20-15,22-1 0,-22 0 0,21 1 16,-21-22-16</inkml:trace>
  <inkml:trace contextRef="#ctx0" brushRef="#br0" timeOffset="35863.65">12150 3852 0,'0'0'0,"0"-42"0,0-43 16,0 64-16,0 0 16,0 0-16,21 0 0,-21 0 0,21 21 15,21-22-15,-21 1 0,22 0 16,-1 21-16,0 0 0,1-21 15,-1 21-15,0 0 0,1 0 0,-1 21 16,0 0-16,1 0 0,-22 22 16,0-22-16,0 21 0,-21-21 0,0 22 15,0-22-15,0 21 0,-21-21 0,0 22 16,0-22-16,0 0 0,-1 0 16,-20 0-16,21 1 0,0-1 0,0 0 15,-1 0 1,44-42 15,-1 0-15,-21 0-16,21 21 0,0 0 15</inkml:trace>
  <inkml:trace contextRef="#ctx0" brushRef="#br0" timeOffset="36499.29">12869 4085 0,'0'0'0,"0"-21"31,0 0-31,0 0 16,21 0-16,1-1 0,-1-20 16,0 21-16,0 0 0,0-22 0,0 1 15,1 21-15,20-21 0,-21 20 16,0-20-16,0 21 0,1 0 0,-22 0 15,0-1-15,0 1 0,-22 21 16,1 0 0,0 0-16,0 21 0,0 1 0,0-22 15,-1 21-15,1 0 0,0 0 16,21 0-16,0 0 16,0 1-16,21-1 0,0-21 0,1 21 15,-22 0-15,21 0 0,0-21 16,0 21-16,0 1 0,0-22 15,-21 21-15,0 0 0,22-21 0,-22 21 16,21-21-16,-21 21 0,0 0 16,21-21-1,0 0 1,0 0 0,0 0-16,1 0 15,-1-21-15,0 0 0,-21 0 16,21 0-16,0 21 0,0-21 0,1-1 15,-1-20-15,0 21 0,-21 0 16,21 0-16,0-1 0,0 1 0,-21 0 16,22 21-1,-22 21 1,0 0 0,0 1-16,0-1 0,0 0 15,0 0-15,-22 0 0,22 0 16,0 1-16,0-1 15,0 0 1,0-42 15,0 0-31</inkml:trace>
  <inkml:trace contextRef="#ctx0" brushRef="#br0" timeOffset="36692.18">13610 3535 0,'0'0'0,"-21"0"0,0 0 0,0 0 31,42 0 0,0 0-15,0 0-16</inkml:trace>
  <inkml:trace contextRef="#ctx0" brushRef="#br0" timeOffset="37136.6">13801 3662 0,'0'0'0,"0"-21"31,0 0-31,21 21 16,0 0-16,0 0 15,0 0-15,-21 21 16,21 0-16,1 0 0,-22 0 0,0 0 16,21 1-16,0-1 0,-21 21 15,0-21-15,0 0 0,0 1 0,0 20 16,0-21-16,0 0 0,0 0 0,0 1 15,0-1-15,0 0 16,0-42 15,0 0-31,0-1 16,21 1-16,-21 0 0,21 0 16,0 0-16,-21 0 0,0-22 15,22 22-15,-1 0 0,0-21 0,-21 20 16,21-20-16,0 21 0,0-21 0,1 20 15,-22 1-15,21 21 0,0-21 16,0 0-16,0 21 0,0 0 16,1 0-16,-1 0 15,0 21-15,-21 0 16,21-21-16</inkml:trace>
  <inkml:trace contextRef="#ctx0" brushRef="#br0" timeOffset="38220.3">14795 3852 0,'0'0'0,"22"-21"16,-1 0-16,0 0 0,0 21 16,-21-21-16,0 0 0,0-1 15,21 1-15,-21 0 0,0 0 0,0 0 16,0-22-16,0 22 0,0 0 0,0-21 15,0 21-15,-21-1 0,21 1 16,-21 0-16,0 0 0,0 21 0,-1 0 16,-20 0-16,21 21 15,0 21-15,0-20 0,-1-1 16,1 21-16,21 0 0,-21 1 0,21-1 16,-21-21-16,21 22 0,0-1 15,0-21-15,0 21 0,0-20 0,0 20 16,0-21-16,0 0 0,21 0 15,0-21-15,0 0 16,1 0-16,-1 0 0,0 0 16,-21-21-16,21 0 0,0 0 15,0 21-15,1-21 0,-22 0 0,21-1 16,0-20-16,-21 21 0,21 0 16,-21-22-16,0 1 0,21 21 15,-21-21-15,0-1 0,0 22 0,0 0 16,0 0-16,0 0 0,0-1 0,0 44 31,0-1-31,0 0 0,0 21 0,0-21 16,0 22-16,0-22 0,0 21 0,0-21 15,0 22-15,0-22 0,21 21 16,1-21-16,-1 1 0,0-1 0,0 0 16,0 0-16,0-21 0,1 21 15,-1-21-15,0 0 0,0 0 0,0 0 16,0 0-16,1 0 0,-1-21 15,21 21-15,-21-21 0,0 0 16,1 0-16,-1-1 0,0-20 0,21 21 16,-21-21-16,-21-1 0,22 1 0,-1 0 15,0-22-15,0 22 0,0-22 16,0 22-16,-21-22 0,22 22 0,-22 0 16,21 21-16,-21-22 0,0 22 15,0 42 1,-21 0-16,-1 1 15,22 20-15,0-21 0,-21 21 16,21 22-16,-21-22 0,21 1 0,-21-1 16,21 0-16,0 1 15,0-1-15,0 0 0,0 1 0,0-1 16,0-21-16,0 21 0,0-20 0,0-1 16,21 0-16,0 0 0,0 0 15,1 0-15,-1-21 0,0 0 16,0 0-16,0 0 0,0 0 0,22 0 15,-22 0-15,0-21 0,0 0 16,0 21-16,22-21 0,-22 0 0,0 0 16,0-1-16,0 1 0,-21-21 15,22 21-15,-22 0 0,21-22 0,-21 22 16,0 0-16,0 0 0,0 0 0,0-1 16,-21 22-1,-1 0-15,1 0 16,21 22-16,-21-1 0,0 0 15,21 0-15,0 0 0,0 0 16,0 22-16,0-22 0,0 0 0,0 0 16,0 0-16,0 1 0,0-1 15,21 0-15,0 0 0,-21 0 0,21-21 16,1 0-16,-1 21 0,0-21 0,0 0 16,0 0-16,0 0 0,22 0 15,-22-21-15,0 0 0,0 21 0,22-21 16,-22 0-16,21 0 0,-21-1 0,0 1 15,1 0-15,-1-21 16,-21 21-16,0-1 0,0-20 0</inkml:trace>
  <inkml:trace contextRef="#ctx0" brushRef="#br0" timeOffset="38448.35">15282 3450 0,'0'0'0,"-21"0"16,0 0-16,0 0 0,42 0 31,0 0-31,0 0 0,22 0 16,-22 0-16,21 0 0,0 0 16,1 0-16,-1 0 0,0-21 0,1 21 15,-1-21-15,-21 21 0,22 0 16,-22 0-16,0-21 0,0 21 0,0 0 15,-21-21-15</inkml:trace>
  <inkml:trace contextRef="#ctx0" brushRef="#br0" timeOffset="40331.76">17886 3789 0,'-21'0'0,"-1"0"16,22-21 46,0 0-62,0-1 16,0 1-16,0 0 0,22 0 15,-1-21-15,0 20 0,0-20 16,-21 21-16,21-21 0,0-1 16,22 1-16,-22 0 0,0-1 0,0 1 15,22 21-15,-22 0 0,21-1 16,-21 22-16,0 0 0,22 0 0,-22 0 15,0 22-15,0-1 16,-21 21-16,21-21 0,-21 0 0,0 1 16,0-1-16,0 0 0,22 0 15,-22 0-15,21-21 16,0 0 0,0 0-1,-21-21-15,0 0 16,0 0-16,0 0 15,0-1-15,0 1 0,-21 0 16,21 0-16,-21 0 0,0 0 16,-1-1-16,1 22 0,0-21 0,0 21 15,0 0-15,0 0 0,-1 0 16,1 0-16,0 0 0,0 21 0,0 22 16,0-22-16,21 21 0,0 1 15,-22-1-15,22 21 0,0-20 0,0-1 16,0 0-16,0 1 0,0-1 15,22-21-15,-22 22 0,21-22 16,0 0-16,21 0 0,-21 0 0,1 0 16,-1-21-16,21 0 0,-21 0 15,0 0-15,22 0 0,-22 0 0,21 0 16,-21 0-16,22 0 0,-22-21 0,21 0 16,-21 0-16,22 0 0,-22 0 15,0-1-15,21 1 0,-20-21 0,20 21 16,-21-22-16,21 1 0,-20 21 15,20-21-15,-21-1 0,21 22 0,-20 0 16,-1 0-16,21 0 0,-21-1 16,0 22-16,1 0 0,-1 0 15,-21 22-15,21-1 0,-21 0 16,0 0-16,0 0 0,21 0 16,-21 1-16,21-1 0,-21 0 0,0 0 15,0 0-15,21 0 0,-21 1 16,0-1-16,0-42 47,0-1-47,0 1 15,0 0-15,0 0 16,0 0-16,-21 0 0,0-22 0,0 22 16,21 0-16,-42 0 15,20 0-15,1-1 0,0 1 0,0 21 16,0 0-16,-22 0 0,22 0 15,0 21-15,-21-21 0,21 22 0,-1 20 16,1-21-16,0 21 0,0 1 16,0-1-16,0-21 0,-1 22 0,22-1 15,0 0-15,0 1 0,0-22 0,0 21 16,0-21-16,0 0 0,0 1 16,0-1-16,22 0 0,-1 0 0,0 0 15,0-21-15,0 0 0,0 0 16,1 0-16,20 0 0,-21 0 0,0 0 15,22-21-15,-22 0 0,0 0 16,21 0-16,-21-1 0,22 1 16,-22 0-16,0 0 0,43-43 15,-64 22-15,21 21 0,-21-21 16,21 20-16,-21-20 0,0 21 0,0 0 16,0 0-16,0 42 31,-21 0-31,21 0 0,0 21 15,0-20-15,0-1 0,0 0 16,0 21-16,0-21 0,0 1 0,0-1 16,21-21-16,0 21 0,0 0 15,22-21-15,-22 21 16,0-21-16,0 0 0,0 0 0,22 0 16,-22 0-16,0 0 0,21 0 15,-21-21-15,1 0 0,20 21 0,-21-21 16,0 0-16,0-1 0,1 1 15,-1 0-15,0-21 0,0 21 0,-21-1 16,21-20-16,-21 21 0,21 0 0,-21 0 16,0-1-16,0 44 31,0-1-31,0 0 0,0 21 16,-21-21-16,21 1 0,-21 20 15,21-21-15,0 0 0,0 0 0,0 1 16,0-1-16,0 0 0,0 0 15,-21 0-15,21 0 0,0 1 16,-21-22 15,21-22-31,0 1 0,0 0 16,0 0-16,0 0 0,0-22 16,21 22-16,0 0 0,0 0 15,0-21-15,1 20 0,-1-20 0,0 21 16,0 0-16,0-22 15,22 22-15,-22 21 0,0-21 0,0 21 0,21 0 16,-20 21-16,-1-21 16,0 43-16,-21-22 0,21 0 0,-21 21 15,21-21-15,-21 1 0,0 20 16,0-21-16,0 21 0,0-20 0,0-1 16,0 0-16,0 0 0,0 0 0,0 0 15,0 1-15,-21-22 16,0 0-16</inkml:trace>
  <inkml:trace contextRef="#ctx0" brushRef="#br0" timeOffset="41488.19">22373 3133 0,'0'0'16,"0"-21"-16,-21 21 0,21-22 15,0 1-15,0 0 0,-21 21 0,21-21 16,-21 21 0,21 21-1,0 0-15,0 0 0,0 22 16,0-1-16,0 22 0,0-22 16,0 21-16,0 1 0,0-22 0,0 22 15,0-1-15,0-20 0,0 20 16,-22-21-16,22 1 0,-21-1 0,21 22 15,-21-22-15,21-21 0,0 21 16,-21-20-16,21 20 0,-21-21 0,21 0 16,-21-21-16,21 21 0,0-42 31,0 0-15,0-21-16,0 21 0,0-1 15,0 1-15,21-21 0,-21 21 0,21-22 16,0 22-16,0-21 0,0 0 0,1 20 15,-1-20-15,0 21 0,21-21 16,1 20-16,-22 22 0,21-21 0,-21 21 16,22 0-16,-1 0 0,-21 0 15,21 21-15,-20 1 0,-1-1 0,0 0 16,0 21-16,-21-21 0,21 1 16,-21 20-16,0-21 0,0 21 15,0-20-15,-21-1 0,0 0 0,0 0 16,0 0-16,-1 0 0,-20 1 15,21-1-15,0-21 0,-22 0 0,22 21 16,0-21-16,-21 0 0,21 0 16,-1 0-16,1 0 0,0 0 0,21-21 15,-21 0-15,0-1 0,21 1 16,0 0-16,0 42 47,21 0-32,0-21-15,0 0 0,0 22 16,1-22-16,20 0 0,-21 0 16,21 0-16,1 0 0,-1 0 0,0 0 15,22 0-15,-22-22 0,22 22 16,-22-21-16,22 0 0,-22 21 0,0-21 16,1 0-16,-1 0 0,0-1 0,-21 1 15,22 0-15,-22-21 0,-21 21 16,0-1-16,0-20 0,0 21 0,0 0 15,0 0-15,0-1 0,0 1 16,-21 21-16,0 0 0,-1 0 16,1 21-16,0 1 15,0-1-15,21 21 0,0-21 0,0 0 16,0 22-16,0-22 0,0 21 0,0-21 16,0 22-16,0-22 0,0 0 15,0 0-15,21 0 0,0 1 0,-21-1 16,21-21-16,1 0 0,-1 0 15,0 0-15,0 0 0,0 0 0,0 0 16,1 0-16,-22-21 0,21-1 16,0 1-16,0 0 0,0 0 0</inkml:trace>
  <inkml:trace contextRef="#ctx0" brushRef="#br0" timeOffset="45220.3">25231 3958 0,'0'21'0,"0"-42"0,-22 64 0,1-22 16,0-21-16,0 0 16,0 0-1,0 0-15,21-21 16,0-1-1,0 1-15,0 0 0,0 0 0,0 0 16,21 0-16,0-1 0,0-20 16,0 21-16,0-21 0,1-1 0,20 1 15,-21 0-15,21-1 0,1 1 0,20 0 16,-20-1-16,20 22 16,-21 0-16,22 0 0,-22 21 0,1 0 15,-1 0-15,0 21 0,-21 0 16,1 0-16,-1 0 0,-21 22 0,0-1 15,0-21-15,0 22 0,0-22 0,0 0 16,0 21-16,0-21 0,0 1 16,-21-22-16,21 21 0,0 0 0,-22-21 15,44-21 17,-22 0-32,0-1 15,0 1 1,0 0-16,0 0 0,0 0 0,0-22 15,0 22-15,-22 0 0,22-21 16,-21 21-16,-21-22 0,21 22 0,0 0 16,-22 0-16,22 0 0,-21 21 0,21 0 15,-22 0-15,22 21 0,-21 0 16,21 0-16,-22 0 0,22 22 0,0-1 16,0 0-16,0 1 0,21-1 15,0 0-15,0 1 0,0-1 0,0 0 16,0 1-16,0-22 0,0 21 15,0-21-15,0 0 0,21 1 0,0-1 16,0 0-16,21-21 0,-20 0 16,-1 0-16,0 0 0,21 0 15,1 0-15,-22 0 0,21-21 0,-21 0 16,22-1-16,-22 1 0,21 0 0,-21 0 16,0 0-16,1 0 0,-1-22 15,-21 22-15,0-21 0,0 21 0,0-22 16,0 22-16,0-21 0,0 21 15,0-1-15,0 1 0,0 42 16,0 1 0,0 20-16,0-21 15,0 0-15,0 22 0,0-22 0,21 21 16,0-21-16,0 0 16,-21 1-16,21-1 0,1 0 0,-1 0 15,-21 0-15,21 0 0,0-21 0,0 0 16,0 0-16,22 0 0,-22 0 15,0 0-15,0 0 0,0 0 0,1-21 16,-1 21-16,0-21 0,0 0 0,0 0 16,0 0-16,-21-1 0,22 1 15,-1-21-15,-21 21 0,21-22 0,0 22 16,-21-21-16,21 21 0,0 0 16,1-1-16,-22 1 0,21 0 0,-21 0 15,21 21-15,0 0 16,-21 21-1,21-21-15,-21 21 0,0 0 16,0 1-16,0-1 16,21 0-16,-21 0 15,22-21-15,-22-21 32,0 0-17,0 0 1,0-1-16,0 1 0,0 0 15,-22 0-15,1 21 32,0 0-32,0 0 0,21 21 0,0 0 15,-21 0-15,21 1 0,-21-1 16,-1 21-16,22-21 0,-21 22 0,21-22 16,0 21-16,0-21 0,0 22 15,0-22-15,0 0 0,0 0 0,0 21 16,0-20-16,21-1 0,1-21 0,-1 21 15,0-21-15,0 0 0,21 0 16,-20 0-16,20 0 0,-21 0 0,21 0 16,1-21-16,-22 21 0,21-21 15,1-1-15,-22 1 0,0-21 16,0 21-16,21-22 0,-20 22 0,-1-21 16,-21 0-16,21 20 0,0-20 15,0 0-15,-21-1 0,21 22 0,1-21 16,-22 21-16,21 0 0,0 21 15,0 0-15,0 0 16,0 0-16,-21 21 0,22 0 16,-22 0-16,0 0 0,0 0 15,0 1-15,21-1 0,-21 0 0,0 0 16,0 0-16,0 0 16,21-21 15,-21-21-31,0 0 15,0 0-15,0 0 16,0 0-16,0-1 0,0 1 16,0 0-16,0 0 0,0 0 0,-21 0 15,21-1-15,0 1 0,-21 21 16,-1 0-16,1 0 0,0 0 16,0 21-16,21 22 0,-21-22 15,0 0-15,-1 0 0,1 22 16,21-1-16,-21-21 0,21 21 0,-21-20 15,21-1-15,0 21 0,0-21 16,0 0-16,0 22 0,0-22 0,21 0 16,0 0-16,22 0 0,-22-21 15,21 22-15,-21-1 0,22-21 16,-1 0-16,-21 0 0,21 0 0,1 0 16,-22 0-16,21-21 0,-21-1 0,22 22 15,-22-21-15,0 0 0,0 0 16,0 0-16,1-22 0,-1 22 0,0 0 15,-21-21-15,0 21 0,0-1 16,0-20-16,0 21 0,0 0 0,0 0 16,0-1-16,0 1 0,-21 21 15,0 0-15,-1 0 16,1 0-16,21 21 0,0 1 0,-21-1 16,21 0-16,-21 0 15,21 21-15,0-20 0,0-1 0,0 0 16,0 21-16,0-21 0,0 1 0,0-1 15,0 0-15,21 0 0,0 0 16,0 0-16,1-21 0,-1 0 16,0 0-16,0 0 0,0 0 15,0 0-15,1 0 0,-1-21 0,21 0 16,-21 21-16,0-21 0,22 0 16,-22-22-16,21 22 0,-21 0 0,22-21 15,-22 21-15,21-22 0,-21 1 16,1 21-16,-1-22 0,0 22 0,0-21 15,-21 21-15,0 0 0,0-1 16,-21 44 15,21-1-31,-21 0 0,21 0 0,0 0 16,0 22-16,0-22 0,0 0 16,0 21-16,0-21 0,21 1 0,0 20 15,-21-21-15,0 0 0,21 0 16,-21 1-16,21-1 15,-42-21 17,0 0-17,21-21-15,-21 21 0,0 0 16,21-22-16,-21 22 0,-1 0 0,1 0 16,0 0-1,0 0-15,21 22 16,0-1-1,21-21 1,0 21-16,0-21 0,1 21 16,-1-21-16,0 0 0,0 0 0,0 0 15,22 0-15,-22 0 0,21 0 16,-21 0-16,22 0 0,-22 0 0,0-21 16,21 0-16,-21 0 0,22 21 15,-22-22-15,0 1 0,0-21 16,22 21-16,-22 0 0,0-1 0,-21-20 15,21 21-15,0-21 0,-21 20 16,21 1-16,-21 0 0,0 0 0,0 0 16,0 42 15,0 0-31,0 0 0,0 0 16,0 22-16,0-22 0,0 0 15,0 0-15,0 0 0,0 22 0,0-22 16,22 0-16,-22 0 15,0 0-15,0 1 16,0-1 0,-22-21-1,1 0-15,0 0 16,0 0-16,21-21 16,-21 21-16,0 0 15,21-22-15,-22 22 16,22 22-1,0-1 1,22-21 0,-1 0-16,0 0 0,0 21 0,0-21 15,0 0-15,1 0 0,-1 0 16,0 0-16,21 0 0,-21 0 16,22 0-16,-1 0 0,-21 0 0,22 0 15,-1-21-15,-21 21 0,21-21 16,1 21-16,-1-22 0,-21 1 0,0 0 15,22 0-15,-22 0 0,0 0 0,0-1 16,0-20-16,-21 21 0,0 0 16,22 0-16,-22-22 0,0 22 15,0 0-15,-22 21 16,1 0-16,0 0 16,0 0-16,0 21 0,0 0 15,-1 0-15,1 1 0,21 20 16,0-21-16,-21 0 0,21 0 0,0 22 15,0-22-15,0 0 0,0 0 16,0 0-16,0 1 0,21-1 0,0-21 16,-21 21-16,22 0 0,-1-21 15,21 0-15,-21 21 0,22-21 0,-22 0 16,21 0-16,0 0 0,22 0 16,-22 0-16,22 0 0,-1 0 0,-20 0 15,20 0-15,1 0 0,-22-21 16,21 0-16,-20 0 0,-1 21 15,-21-21-15,22-1 0,-22-20 0,0 21 0,0 0 16,-21 0-16,0-22 16,0 22-16,0 0 0,0 0 0,-21 0 15,0-1-15,0 1 0,-1 21 16,-20 0-16,0 0 0,21 0 0,-22 0 16,1 0-16,21 21 0,-22 1 0,22-1 15,0 0-15,0 0 0,0 0 16,21 0-16,0 1 0,0-1 0,0 0 15,0 0-15,0 0 0,0 0 16,0 1-16,0-1 0,21 0 16,0-21-16,0 21 0,0-21 15,22 0-15,-22 0 0,0 0 16,0 0-16,0 0 0,1 0 0,-1-21 16,0 0-16,0 0 0,0 21 15,0-43-15,1 22 0,-1 0 0,0-21 16,0-1-16,0 1 0,0 0 15,1-1-15,-1-20 0,0-1 0,-21 1 16,21-1-16,0 1 0,0 20 16,1 1-16,-22 0 0,21-1 0,0 1 15,-21 21-15,0 0 0,0 0 16,21-1-16,-21 1 0,-21 42 31,21 1-31,-21-1 0,0 21 16,-1 22-16,1-22 0,0 21 0,0 1 15,0-1-15,21 1 0,0-1 16,0-20-16,0 20 0,0-20 0,0-1 16,0 0-16,0-21 0,21 22 15,-21-22-15,21 0 0,0 0 0,0-21 16,1 21-16,-1 1 0,0-22 16,0 0-16,0 0 0,0 0 0,1 0 15,20 0-15,-21 0 0,0-22 16,0 1-16,1 0 0,-1 0 0,0 0 15,0 0-15,0-1 0,0 1 16,-21 0-16,0 0 0</inkml:trace>
  <inkml:trace contextRef="#ctx0" brushRef="#br0" timeOffset="47678.09">6286 5694 0,'0'0'0,"0"-21"16,0 0-16,0-1 15,0 1-15,0 0 0,0 0 16,0 0-16,0 0 0,0-1 16,-21 22-1,0-21-15,0 21 0,0 0 16,0 0-16,-1 0 16,1 0-16,-21 21 0,21 1 0,0-1 15,-22 0-15,22 21 0,-21 1 0,21-1 16,-1 0-16,-20 22 0,21-22 15,0 22-15,21 63 16,0-85-16,0 21 0,0-20 0,0 20 16,0-20-16,21 20 0,0-21 15,21-20-15,-20 20 0,20 0 0,-21-21 0,21 1 16,1-22-16,-22 0 16,21 0-16,1 0 0,-22 0 0,21 0 15,0-22-15,1 1 0,-1 0 0,0 0 16,1-21-16,-1-1 0,0 22 15,1-21-15,-1-1 0,0 1 0,1 0 16,-22-22-16,0 22 0,0-22 16,-21 22-16,0-21 0,0-1 0,0 1 15,0 20-15,-21-20 0,-21-1 16,21 22-16,-22 0 0,1-1 0,0 1 16,-1 0-16,1 20 0,0 1 0,-1 0 15,1 21-15,0 0 0,-1 0 16,1 0-16,0 0 0,-1 21 15,1 22-15,0-1 0,20 0 16,-20 1-16,21 20 0,-21 1 0,20 20 16,22-20-16,0-1 0,-21 1 0,21-1 15,0 1-15,0-1 0,21-20 16,1 20-16,20-21 0,-21-20 0,21 20 16,1-21-16,-1 0 0,0 0 15,1 1-15,20-22 0,-20 0 0,-1 0 16,0-22-16,22 1 0,-22 0 0,0 0 15,22 0-15,-22 0 0,22-1 16,-22-20-16,22 21 0,-22-21 0,0-1 16,1 22-16,-22-21 0,21-1 15,-21 1-15,0 0 0,-21 21 16,0-43-16,0 43 0,-21 21 31,21 21-31,0 0 16,-21 22-16,21-22 0,0 21 0,0 0 15,0-20-15,0 20 0,0-21 16,0 21-16,0-20 0,-21 20 0,21-21 16,0 0-16,0 0 0,0 1 0,-21-1 15,21 0-15,0-42 47,0 0-47,21-1 0,-21-20 16,21 21-16,-21 0 0,21-22 0,0 1 15,-21 0-15,22-1 0,-1 1 16,0 0-16,0 21 0,0-22 0,-21 22 16,21 0-16,1 0 0,-1 21 0,0 0 15,0 0-15,-21 21 16,21 0-16,-21 0 0,21 0 0,-21 22 16,22-22-16,-22 0 0,21 0 15,-21 22-15,21-22 0,0 0 16,0 0-16,-21 0 0,21 0 0,1-21 0,-1 22 15,0-1-15,0-21 16,0 0-16,0 0 0,1 0 0,20 0 16,-21 0-16,21 0 0,1 0 15,-22-21-15,0-1 0,0 1 16,0 0-16,1 0 0,-1 0 0,0-22 16,0 1-16,0 0 0,-21-1 0,0 1 15,0-21-15,0 20 0,21-20 16,-21 20-16,22-20 0,-22 21 0,0-22 15,0 22-15,21-1 16,-21 1-16,21 21 0,-21 0 16,0 0-16,0 42 15,0 0-15,0 0 16,0 21-16,0-20 0,-21 20 0,21 0 16,0 22-16,0-22 0,0 22 15,0-22-15,0 21 0,0 1 0,0-22 16,0 1-16,0-1 0,0 0 0,0 1 15,0-1-15,0-21 0,0 21 16,0-20-16,21-22 0,-21 21 0,21 0 16,0-21-16,0 0 0,1 0 0,-1 0 15,0 0-15,0 0 0,0-21 16,22 0-16,-22-1 0,0 1 16,0 0-16,0 0 0,0 0 0,1 0 15,-22-22-15,21 22 0,-21 0 16,21 0-16,-21 0 0,0-1 0,0-20 15,0 63 17,0 0-32,0 1 0,0-1 15,0 0-15,0 21 0,0-21 0,0 1 16,0-1-16,0 0 0,0 0 16,21 0-16,0 0 0,0-21 0,1 22 15,-1-22-15,0 0 0,0 0 16,0 0-16,22 0 0,-22 0 15,21 0-15,0 0 0,-20 0 0,20 0 16,-21-22-16,0 1 0,0 0 0,1 0 16,-1 0-16,-21 0 0,0-1 15,21 1-15,-21-21 0,0 21 0,21 0 16,-21-1-16,0 1 0,0 0 0,0 0 16,0 0-16,0 42 31,0 0-16,0 0-15,0 0 0,0 22 16,0-22-16,0 21 0,0-21 16,0 22-16,0-1 0,0 0 0,0 1 15,0-1-15,0 22 0,0-22 16,0 21-16,0 1 0,0-1 0,0 1 16,0-1-16,0 64 0,0-63 15,0-1-15,0 1 0,0 21 16,21-22-16,0 1 0,1-1 0,-22 1 15,21-22-15,0 21 0,-21-20 0,21-1 16,-21 0-16,21 1 0,-21-1 0,0-21 16,0 0-16,0 22 15,-21-43-15,0 0 16,0 0-16,0 0 0,-22 0 0,22-21 16,0-1-16,-21 1 0,-1-21 15,1 21-15,0-22 0,-1 1 0,22 0 16,-21-1-16,-1-20 0,22-1 15,0 22-15,0-21 0,0-1 0,0 1 16,21 20-16,0-20 0,0-1 0,0 1 16,0-1-16,0 1 0,0 20 15,21-20-15,0 21 0,0-22 0,0 22 16,0-1-16,22 1 0,-22 21 0,21-21 16,1 20-16,-1 1 0,0 0 15,43-21-15,-43 21 16</inkml:trace>
  <inkml:trace contextRef="#ctx0" brushRef="#br0" timeOffset="50280.04">10414 5588 0,'0'-21'0,"0"42"0,0-63 15,0 21-15,0-1 16,0 1-1,0 42 17,0 1-32,0 20 15,0-21-15,0 43 0,0-22 0,0 21 16,0-20-16,0 20 0,0-20 16,0-1-16,0 21 0,0-20 0,0-1 15,0-21-15,0 22 0,0-22 16,0 21-16,0-21 0,0 0 0,0 1 15,0-44 32,0 1-47,0 0 0,21 0 0,-21-21 16,21 20-16,-21 1 0,0-21 0,0 0 16,21-1-16,-21 1 0,22 21 15,-1-22-15,-21 1 0,0 21 0,0 0 16,21 0-16,0 21 0,0 0 15,0 21 1,1 0-16,-22 0 0,21 0 16,-21 22-16,21-22 0,0 0 0,0 21 15,0-21-15,-21 1 0,22-1 16,-1 0-16,0 0 0,0 0 0,0 0 16,0-21-16,1 22 0,-1-22 0,0 0 15,0 0-15,0 0 16,0 0-16,1 0 0,-1 0 0,0-22 15,0 1-15,0 21 0,0-21 16,1 0-16,-1-21 0,21 20 0,-21-20 16,-21 21-16,21-21 0,1-1 0,-1 1 15,-21 0-15,0-1 0,21 22 16,-21-21-16,0-1 0,0 22 16,0 0-16,0 0 0,0 42 31,0 106-16,0-85-15,0 1 16,0-1-16,0 0 0,0 1 16,21-22-16,-21 21 0,0-21 0,21 22 15,0-22-15,-21 0 0,22 0 0,-1 0 16,0 1-16,0-22 16,0 0-16,0 0 0,1 0 15,-1 0-15,0 0 0,0-22 0,0 22 16,0-21-16,1 0 15,-1 0-15,0 0 0,0 0 0,0-22 16,-21 22-16,0-21 0,21 21 0,1-22 16,-22 1-16,0 21 0,0-22 15,0 22-15,0 0 0,0 0 0,21 21 16,-21-21-16,0 42 16,0 0-1,-21 0-15,21 0 0,0 22 0,0-22 16,0 0-16,0 21 0,0-20 15,0 20-15,0-21 0,0 0 0,0 0 16,0 1-16,0-1 0,21 0 0,0 0 16,-21 0-16,21-21 0,0 21 15,0-21-15,1 0 0,-1 0 16,0 0-16,21 0 0,-21 0 0,22 0 16,-22 0-16,21 0 0,1-21 15,-22 0-15,21 0 0,0 0 0,-20 0 16,20-22-16,0 22 0,-21-21 0,1-1 15,-1 1-15,0 0 0,0-1 16,0-20-16,0 21 0,-21-1 0,0 1 16,0-22-16,0 43 0,22-21 0,-22 0 15,0 20-15,0 1 0,0 0 16,0 42 0,0 0-1,0 22-15,0-22 16,-22 21-16,22 1 0,0-1 0,0 0 15,0 1-15,0-1 0,0 0 0,0 1 16,0-1-16,0 0 0,0 1 16,0-22-16,0 21 0,0-21 0,0 0 15,22 1-15,-1-1 0,0-21 0,-21 21 16,21-21-16,0 21 0,0-21 16,22 0-16,-22 0 0,0 0 0,21 0 15,-20-21-15,-1 0 0,21 0 16,-21-1-16,22 1 0,-22-21 15,21 21-15,-21-22 0,0 1 0,1 0 16,-1-1-16,-21 1 0,0 0 0,21-22 16,-21 22-16,0 0 0,0 20 15,0-20-15,0 21 0,0 0 0,0 0 16,-21 21 0,21 21-16,-21 0 0,21 0 15,0 0-15,0 0 0,-22 22 16,22-1-16,-21 0 0,21 1 0,0-22 15,0 21-15,-21 1 0,21-1 0,0-21 16,-21 21-16,21-20 0,0-1 16,0 0-16,0 0 0,0 0 0,0 0 15,0 1 1,21-44 0,0 22-1,0-21-15,-21 0 0,22 0 16,-1 0-16,-21 0 0,21-1 0,0 1 15,0 0-15,-21 0 0,21 0 16,1 0-16,-22 42 31,0 0-31,0 0 0,0 0 16,0 0-16,0 1 16,21-1-16,-21 0 0,0 0 0,0 0 15,21 0-15,0 1 0,0-22 0,-21 21 16,21-21-16,1 0 0,-1 21 15,0-21-15,0 0 0,0 0 0,0 0 16,1 0-16,-1 0 0,0 0 0,0 0 16,0-21-16,0 0 0,1 21 15,-1-22-15,-21 1 0,21 0 0,-21 0 16,21 0-16,-21 0 0,0-22 0,0 22 16,0 0-16,0 0 0,21-22 15,-21 22-15,0 0 0,0 42 47,0 0-47,0 1 0,0-1 0,0 0 16,0 0-16,0 0 0,0 0 0,0 1 15,21-1-15,-21 0 0,0 0 16,22 0-16,-1 0 0,0-21 16,0 0-16,0 0 0,0 0 15,1 0-15,-1 0 16,0 0-16,0 0 0,0 0 0,0-21 15,-21 0-15,22 21 0,-1-21 0,-21 0 16,0 0-16,0-22 0,21 22 16,-21 0-16,0-21 0,0 20 15,0 1-15,0 0 0,0 0 16,0 42 0,0 0-1,0 0-15,0 22 0,0-22 0,-21 0 16,21 0-16,-21 0 0,21 22 15,0-22-15,0 0 0,-22 0 0,22 0 16,-21 1-16,21-1 0,0 0 16,-21-21-16,21 21 15,0-42 17,0 0-17,0 0-15,0-1 0,0 1 16,0-21-16,21 21 0,0-22 0,1 22 15,-22-21-15,42 0 0,-21-1 16,0 22-16,0-21 0,22 21 0,-22-1 16,21 1-16,-21 0 0,22 21 0,-22 0 15,0 0-15,0 0 0,0 21 16,1 0-16,-22 1 0,0-1 0,21 21 16,-21-21-16,21 0 0,-21 22 15,0-22-15,0 0 0,0 21 0,0-20 16,0-1-16,0 0 0,0 0 0,0 0 15,-21 0-15,0 1 16,21-44 31,0 1-31,0 0-16,0 0 0</inkml:trace>
  <inkml:trace contextRef="#ctx0" brushRef="#br0" timeOffset="50471.93">14139 5292 0,'0'0'0,"-63"-21"32,42 21-32,-1 0 15,1 0-15,0 0 31,21 21-31,-21-21 16,0 0-16,0 0 0</inkml:trace>
  <inkml:trace contextRef="#ctx0" brushRef="#br0" timeOffset="50707.79">12319 5673 0,'0'0'0,"-21"0"0,0 0 31,42-21-31,0 21 16,0-22-16,0 22 0,22-21 0,-22 21 15,0-21-15,0 0 16,21 21-16,-20 0 0,-1-21 0,0 21 15,0-21-15,0-1 16</inkml:trace>
  <inkml:trace contextRef="#ctx0" brushRef="#br0" timeOffset="50904.68">11726 5440 0,'0'0'0,"0"-21"47,21 0-31,1 21-16,-1 0 0</inkml:trace>
  <inkml:trace contextRef="#ctx0" brushRef="#br0" timeOffset="51463.56">16298 5228 0,'0'0'15,"0"-21"-15,0 0 0,0 42 47,0 0-47,0 0 16,0 1-16,0 20 0,-21-21 0,21 21 15,0 1-15,0-1 0,-21 0 0,21 1 16,0-1-16,0 0 0,-21 1 16,0-1-16,21 0 0,-22-20 0,22 20 15,0-21-15,0 0 0,0 0 0,0 1 16,0-1-16,-21-21 0,0 0 15,0 0 1</inkml:trace>
  <inkml:trace contextRef="#ctx0" brushRef="#br0" timeOffset="52315.49">15663 5757 0,'0'-21'0,"21"21"31,1 0-31,-1-21 0,21 21 0,-21-21 16,22 21-16,-1-21 0,0 0 15,22 21-15,-1-22 0,1 1 0,-1 0 16,1 0-16,-22 0 0,22 0 0,-1-1 16,-21 1-16,1 0 0,-1 0 15,0 0-15,-20-22 0,-1 22 0,21 0 16,-42-21-16,0 21 15,21-1-15,-21-20 0,0 21 0,0-21 16,0 20-16,0 1 0,0 0 0,0 0 16,0 0-16,-21 21 15,21 21-15,0 0 0,0 0 16,-21 22-16,21-22 0,-21 42 16,21-20-16,-21-1 0,21 21 0,-22-20 15,22 20-15,0-20 0,0 20 0,-21-21 16,21 1-16,0-1 0,0 0 15,0 1-15,-21-22 0,21 21 0,0-21 16,0 1-16,0-1 16,0-42 15,0-1-15,21 1-16,-21 0 0,21-21 15,1 21-15,-22-22 0,21 22 0,0-21 16,0-1-16,0 22 0,0-21 15,-21 21-15,22 0 0,-1-1 0,0 22 16,0 0-16,0 0 0,0 22 16,-21-1-16,22 0 15,-22 0-15,0 0 0,0 0 0,0 1 16,0 20-16,21-21 0,-21 0 16,0 0-16,21 1 0,-21-1 15,0 0-15,0 0 0,21-21 0,0 21 16,0-21-16,1 0 15,-1 0-15,0 0 0,0 0 0,21 0 16,-20 0-16,20-21 0,-21 0 0,21 21 16,-20-21-16,20 0 0,0-1 15,-21-20-15,22 21 0,-22-21 0,0 20 16,0-20-16,-21 21 0,0-21 0,0 20 16,0 1-16,0 0 0,0 0 15,0 0-15,-21 21 16,0 0-16,0 21 0,0 0 15,-1 0-15,1 0 0,0 1 16,21 20-16,0-21 0,-21 21 0,21-20 16,0 20-16,0-21 0,0 0 15,0 0-15,0 22 0,0-22 16,21 0-16,0-21 0,0 21 0,1-21 16,-1 0-16,0 0 0,0 0 15,21 0-15,-20 0 0,-1 0 0,21 0 16,-21 0-16,22-21 0,-22 0 0</inkml:trace>
  <inkml:trace contextRef="#ctx0" brushRef="#br0" timeOffset="54644">18923 5673 0,'0'0'0,"0"21"0,-21-21 0,0 0 15,-1 0-15,22 21 16,-21-21 0,21-21 15,0 0-31,0 0 15,0-1-15,0 1 0,0 0 0,21 0 16,-21-21-16,22 20 0,-22 1 16,21-21-16,0 21 0,0-22 0,0 22 15,0-21-15,-21 21 0,43 0 16,-22-1-16,0 1 0,0 0 0,0 21 16,1 0-16,-1 0 0,0 0 15,0 21-15,-21 0 0,21 1 16,-21-1-16,21 0 0,-21 0 15,0 0-15,0 0 16,0 1-16,22-22 16,-22-22 15,0 1-31,0 0 16,0 0-16,0 0 0,0 0 15,-22 21-15,22-22 0,-21 1 16,21 0-16,-21 0 0,21 0 0,-21 0 15,0-1-15,0 22 16,-1 0-16,1 0 0,0 22 16,0-1-16,0 0 0,0 21 15,21-21-15,0 22 0,-22-1 16,22 0-16,-21 1 0,21-1 0,0 0 16,0 1-16,0-1 0,0 0 15,0 1-15,21-1 0,1-21 0,-1 22 16,0-22-16,0 0 0,0 0 0,22-21 15,-22 21-15,21-21 0,-21 0 16,22 0-16,-1 0 0,-21 0 0,21 0 16,1-21-16,-22 0 0,21 0 15,1 0-15,-22-1 0,21 1 0,-21-21 16,22 0-16,-22-1 0,21 1 16,-21 0-16,0-1 0,1-20 0,-1 20 15,0-20-15,0-1 0,0 1 16,0 21-16,-21-22 0,22 22 0,-22-1 15,0 1-15,0 21 0,0 0 16,0 0-16,0 42 16,0 0-16,-22 0 0,1 21 15,21 1-15,-21-1 0,21 0 0,0 22 16,0-22-16,0 1 0,0 20 0,0-21 16,0 1-16,0-1 0,0 0 15,0 1-15,21-1 0,-21-21 0,21 22 16,1-22-16,-22 0 0,21 0 0,0 0 15,0 0-15,0-21 16,0 0-16,1 0 0,-1 0 0,0 0 16,0 0-16,0 0 0,0-21 0,1 0 15,-1 0-15,0 0 0,0 0 16,0-22-16,0 22 0,1-21 0,-1 21 16,0-22-16,0 1 0,0 21 15,22-22-15,-22 1 0,0 21 0,21 0 16,-21 0-16,1-1 0,-1 1 0,0 21 15,0 0-15,0 0 0,0 0 16,-21 21-16,22 1 0,-22-1 16,0 0-16,0 0 0,21 0 15,-21 0-15,21 1 0,-21 20 16,0-21-16,0 0 0,21 0 16,-21 1-16,0-1 15,21-21 1,-21-21-1,21-1 1,-21 1-16,0 0 0,0 0 16,0 0-16,0 0 0,0-1 15,0 1-15,0 0 0,0 0 0,0 0 16,-21-22-16,21 22 0,-21 21 16,0-21-16,21 0 0,-21 21 15,0 0-15,-1 0 0,-20 0 0,21 0 16,-21 21-16,20 0 0,-20 0 0,0 22 15,21-22-15,-22 21 0,22 1 16,-21-22-16,21 21 0,-1 0 0,1 1 16,21-1-16,0 0 0,0-20 15,0 20-15,0-21 0,0 0 0,0 0 16,0 1-16,0-1 0,21-21 0,1 0 16,-1 21-16,0-21 0,21 0 15,-21 0-15,1 0 0,-1 0 16,0-21-16,21 0 0,-21-1 0,1 22 15,-1-21-15,0-21 0,0 21 16,0 0-16,0-22 0,1 22 0,-1-21 16,0-1-16,-21 22 0,0-21 0,21 21 15,-21-22-15,0 22 0,0 0 16,0 0-16,0 0 0,0 0 0,0 42 31,-21 0-31,21 0 0,-21 0 16,21 0-16,0 1 0,0 20 0,0-21 15,-21 0-15,21 22 0,0-22 16,0 21-16,0-21 0,0 0 16,0 22-16,21-22 0,0 0 0,0-21 15,0 21-15,0 0 0,1-21 16,-1 0-16,0 0 0,0 0 0,21 0 16,-20 0-16,-1 0 0,0 0 15,21-21-15,-21 21 0,1-21 0,-1 0 16,0 0-16,0-22 0,0 22 0,0-21 15,1 21-15,-1-22 0,0 22 16,-21-21-16,0 21 0,0 0 0,0-1 16,21 1-16,-21 0 0,-21 42 31,21 0-15,0 1-16,0-1 0,0 0 0,0 0 15,0 21-15,-21-20 0,21-1 16,0 0-16,0 0 0,0 0 0,0 0 15,0 1-15,0-1 16,0 0-16,0 0 16,0-42 15,0 0-15,0 0-16,0-1 0,0 1 15,-21 0-15,21 0 16,-22 42 15,22 0-15,0 0-16,-21 1 0,21-1 15,0 0-15,0 0 16,21 0-16,1-21 16,-1 0-16,-21 21 0,21-21 0,0 0 15,0 0-15,0 0 0,22 0 16,-22 0-16,0 0 0,0 0 15,22-21-15,-22 21 0,0-21 0,0 0 16,0 0-16,0 0 0,22-1 0,-22 1 16,0 0-16,0-21 0,0 21 15,1-22-15,-1 1 0,0 21 0,-21-22 16,0 22-16,0 0 0,0 0 16,0 0-16,-21 21 15,0 0 1,-1 21-16,1 0 0,0 0 0,21 0 15,0 1-15,-21-1 0,21 21 16,0-21-16,0 0 0,0 22 0,0-22 16,0 0-16,0 0 0,0 0 0,21 1 15,-21-1-15,21-21 0,-21 21 16,0 0-16,21-21 0,-21 21 16,0 0-1,-21-21 16,21-21 1,0 0-17,0 0-15,21 21 0,1-21 16,-1 21-16,0-21 0</inkml:trace>
  <inkml:trace contextRef="#ctx0" brushRef="#br0" timeOffset="54887.86">22542 5673 0,'0'21'16</inkml:trace>
  <inkml:trace contextRef="#ctx0" brushRef="#br0" timeOffset="64244">2836 9567 0,'0'0'0,"0"-21"0,0-21 31,0 21-31,-21 21 0,21-21 16,0-1-16,-21 22 15,21-21 1,-21 21-16,21 21 16,0 1-16,0 20 15,0 0-15,0 1 0,0-1 0,-21 21 16,21 1-16,0 21 0,0-22 15,-22 22-15,22-22 0,0 22 0,0 0 16,0-1-16,0 1 0,0 0 16,0-22-16,0 22 0,0-22 0,0 1 15,0-1-15,0-20 0,0-1 16,0 21-16,0-41 0,22 20 0,-22 0 16,21-21-16,-21 22 0,0-22 0,0 0 15,0 0-15,0 0 16,0-42-1,0 0 1,0 0-16,0 0 0,0-22 16,0 22-16,0 0 0,0-21 0,0-1 15,0 1-15</inkml:trace>
  <inkml:trace contextRef="#ctx0" brushRef="#br0" timeOffset="65263.94">2752 9546 0,'0'0'0,"0"-21"31,-22 21-31,22-21 16,-21 21-1,21-21 17,21 21-17,1 0-15,20 0 16,-21 0-16,21 0 0,22 0 15,-22 0-15,22 0 0,-1 0 0,1 0 16,20 0-16,1-21 0,0 21 16,-1 0-16,22 0 0,-21 0 0,0 0 15,20 0-15,-20-22 0,0 22 16,-22 0-16,22 0 0,0 0 0,-22 0 16,22 0-16,-22 0 0,1 0 0,-1 0 15,1 0-15,-22 0 0,0 0 16,1 0-16,-1 0 0,0 22 0,-20-22 15,-1 0-15,0 0 0,0 0 16,0 0-16,0 0 16,-21 21 15,0 0-31,0 0 16,0 0-16,0 0 0,0 1 15,0-1-15,0 21 0,22-21 16,-22 22-16,0-1 0,0-21 0,0 21 15,0 1-15,0-1 0,0 0 0,0 1 16,0-1-16,21 0 0,-21 22 16,0-22-16,0 1 0,0-1 0,0 0 15,21 22-15,-21-22 0,0 0 16,0 1-16,0-1 0,21 22 16,-21-43-16,0 21 0,0 0 0,0 1 15,21-22-15,-21 21 0,0-21 0,0 1 16,0-1-16,0 0 0,0 0 15,0 0-15,0 0 0,0 1 16,0-1-16,-21 0 16,0-21-1,0 0 1,0 0-16,-1 0 0,1 0 16,0 0-16,0 0 0,0 0 15,-22 0-15,22 0 16,-21 0-16,0 0 0,-1 0 0,-20 0 15,-1 0-15,1 0 0,-22 0 0,0 21 16,1-21-16,-1 0 0,-21 0 16,0 0-16,1 21 0,-1-21 0,-21 0 15,0 0-15,0 21 0,0-21 16,21 0-16,-21 0 0,21 22 0,0-22 16,0 0-16,22 0 0,-22 0 0,42 0 15,-20 21-15,41-21 16,-20 0-16,21 0 0,-1 0 0,22 0 0,0 0 15,42 0 17,0 0-32,0-21 0,1 21 15,20-22-15,-21 22 0,0-21 0,22 0 16,-22 0-16,0 0 0</inkml:trace>
  <inkml:trace contextRef="#ctx0" brushRef="#br0" timeOffset="68708.49">2879 9504 0,'0'-21'0,"0"42"0,-22-42 16,1 21 0,21 42-1,-21-21-15,21 22 0,0-1 0,0 21 16,0 1-16,0-1 0,0 1 16,0-1-16,0 22 0,0 0 0,0-1 15,0 1-15,0 21 0,21-21 16,-21-22-16,0 22 0,0-22 15,21 1-15,-21-22 0,22 22 0,-22-43 16,0 21-16,0 0 0,0-20 16,21-1-16,-21 0 0,21-21 15,-21-21 1,0 0-16,21-1 0,-21-20 16,0 0-16,0-1 0,21 1 0,-21-21 15,0-22-15,0 21 0,0-20 16,0-1-16,0 0 0,0 1 0,0-1 15,0-21-15,21 22 0,-21-1 16,0 0-16,22 22 0,-22-1 0,0 1 16,0 20-16,0 1 0,0 21 15,0-21-15,0 20 16,0 44 0,0-1-16,0 21 0,0 0 15,0 22-15,0-1 0,0 22 0,0-21 16,0 20-16,-22 1 0,22 0 15,-21-1-15,21 1 0,-21 0 0,21-1 16,0-20-16,0 20 0,-21-20 16,21-22-16,0 22 0,0-22 0,0-21 15,0 22-15,0-22 0,0 0 0,0 0 16,0-42 15,0 0-31,0-22 0,0 1 0,0 0 16,0-22-16,21 1 0,-21-1 15,0-20-15,0-1 0,0 0 0,0 1 16,21-22-16,-21 21 0,0 0 16,21 1-16,-21-1 0,0 22 0,0-1 15,0 1-15,0 41 0,0-20 16,0 21-16,0 0 0,0 42 16,0 21-1,0 1-15,0 20 0,0 1 0,0-1 16,0 1-16,0 20 0,0 1 15,0-22-15,0 43 0,0-21 16,0 0-16,0-22 0,0 22 0,0-22 16,0 1-16,0-1 0,0-20 15,0-1-15,0 0 0,0-21 0,0 1 16,0-1-16,22-21 16,-1-21-1,-21-22-15,0 22 0,0-21 0,21-22 16,-21 1-16,21-1 0,-21-20 15,0 20-15,0-42 0,21 22 0,-21-1 16,21-21-16,-21 0 0,0 22 0,0-1 16,22 0-16,-22 1 15,21 41-15,-21-20 0,0 42 0,0-1 16,0 1-16,0 42 16,0 22-16,0 20 0,0 1 15,0-1-15,0 22 0,0-22 16,0 22-16,0 0 0,0 21 0,0-22 15,0 1-15,-21 0 0,21-1 0,0 1 16,0-22-16,-22 1 0,22-1 16,0-20-16,0-1 0,0-21 0,0 0 15,0 1-15,0-1 0,0 0 16,0-42 0,0 0-16,0-1 0,0 1 15,0-21-15,0-22 0,0 1 16,0-1-16,0 1 0,0-22 0,22 1 15,-22-1-15,0-21 0,21 21 16,-21-20-16,0 20 0,0 0 0,21 1 16,-21 20-16,0 1 0,0 20 15,21 22-15,-21 0 0,0 0 0,0 42 16,0 21 0,0 1-16,0 20 0,0 22 0,0-22 15,0 22-15,0 0 0,0-1 16,0 1-16,0 0 0,0-1 15,0 1-15,0-22 0,0 22 0,0-21 16,0-1-16,0-21 0,0 1 16,0-1-16,0 0 0,0-20 0,0-1 15,0-42 17,21-22-32,-21 1 0,21 0 0,1-1 15,-22-41-15,21 20 0,0-21 16,-21 22-16,21-22 0,-21-21 0,21 22 15,-21-1-15,0-21 0,21 22 16,-21-1-16,22 0 0,-22 22 16,0 20-16,0 1 0,0 0 0,0 21 15,0-1-15,0 44 16,0-1-16,0 21 0,0 22 16,0-1-16,0 1 0,0 20 15,0 1-15,0 0 0,0-1 0,0 1 16,-22 0-16,22 20 0,-21-20 0,21-21 15,-21 20-15,21-20 0,0-22 16,0 22-16,0-22 0,0-21 0,0 21 16,0-20-16,0-1 0,0-42 31,0-1-31,21 1 0,-21-21 16,21 0-16,-21-22 15,22 1-15,-1-22 0,-21 21 0,0-20 16,21-1-16,0 0 0,-21 1 0,0-1 15,0-21-15,0 22 0,0 20 16,0-21-16,0 22 0,0 21 0,0-1 16,0 22-16,0 0 0,0 63 15,0 1 1,0 20-16,0 1 0,0 20 16,0-20-16,0 42 0,0-22 0,0 22 15,0-21-15,0 21 0,-21-22 0,21 1 16,-21 0-16,21-22 15,0 1-15,0-1 0,0-21 0,0 1 16,0-22-16,0 21 0,0-21 16,21-21-16,0 0 0,0 0 15,0 0-15,1-42 0,-1 21 16,0-21-16,0-1 0,0-20 16,0 20-16,1-41 0,-1-1 0,0 22 15,0-43-15,-21 21 0,0 0 0,21-20 16,0 20-16,-21 0 0,0-21 15,0 22-15,0 20 0,0 1 0,0 20 16,0 1-16,0 0 0,0 21 16,0 42-1,0 0-15,0 21 0,0 22 0,0-1 16,0 1-16,0 20 0,-21 1 16,21 0-16,-21-1 0,0 1 0,21 0 15,-21 21-15,0-22 0,21-20 16,0 20-16,-22-20 0,22-22 0,-21 22 15,21-22-15,0-21 0,0 0 0,0 1 16,0-1-16,21-21 16,1-21-16,-1-1 15,0 1-15,-21 0 0,21-21 16,0-22-16,0 1 0,1-1 0,-1 1 16,0-22-16,0 0 0,0 1 15,-21-1-15,21 0 0,-21 1 16,22-22-16,-22 42 0,21-84 15,-21 106-15,0 0 0,0 20 0,0 1 16,0 42-16,0 1 16,0 20-16,0 21 0,0-20 0,0 41 15,0-20-15,-21 21 0,21-1 0,0 1 16,-22 0-16,22-1 0,-21 1 16,0 0-16,21-22 0,0 22 0,0-22 15,-21-20-15,21-1 0,0 0 16,0 1-16,0-1 0,0-21 0,0 0 15,0 0-15,21-21 16,0 0-16,0-21 16,1 0-16,-22 0 0,21 0 0,0-22 15,0 22-15,-21-42 0,21 20 16,0-20-16,1-22 0,-22 22 0,21-22 16,0 0-16,-21 1 0,0-1 0,21 0 15,-21 1-15,21 20 0,-21 1 0,0-1 16,0 22-16,0 0 0,0 20 15,0 44-15,0 20 16,21 0-16,-21 1 0,22 20 16,-22-21-16,0 43 0,0-21 15,0 20-15,21 1 0,-21 0 0,0-22 16,0 22-16,0-1 0,0-20 16,0-1-16,0 1 0,0-1 0,0-20 15,0-1-15,0-21 0,0 22 0,0-22 16,0 0-16,21-21 31,0-21-31,0 0 0,0-22 0,-21 22 16,22-21-16,-1-22 0,0 22 15,-21-43-15,21 22 0,0-22 16,0 0-16,1 1 0,-1-107 16,0 107-16,-21-22 0,21 21 15,-21 0-15,0 22 0,0-1 0,0 22 16,0 0-16,0 21 0,0 42 15,0 21-15,0 22 16,0-22-16,0 21 0,0 22 0,0-21 16,0 20-16,0 1 0,0 0 15,0-1-15,0 1 0,0 0 0,0-22 16,-21 1-16,21-1 0,0 1 0,-21-22 16,21 0-16,0-21 0,0 22 15,0-22-15,0 0 0,21-42 31,0 0-31,-21 0 16,21-22-16,0 1 0,1 0 16,-1-22-16,-21 22 0,21-43 0,0 22 15,0-22-15,-21 21 0,21-20 16,-21-1-16,22 22 0,-22-22 0,0 21 16,0 1-16,0-1 0,0 22 0,0 0 15,0 63 1,0 21-16,0 1 0,0 20 15,0 1-15,0-1 0,0 22 0,0-1 16,0 1-16,0 0 16,0-1-16,0 1 0,-22 0 0,22-22 15,-21 1-15,21-1 0,0-20 0,0 20 16,0-21-16,0-20 0,0 20 16,0-21-16,0 0 0,0 0 0,21 1 15,1-22-15,-1 0 16,0-22-16,-21 1 0,21 0 15,0 0-15,-21 0 0,21-22 0,1 1 16,-1 0-16,-21-1 0,21-20 16,0-1-16,-21 1 0,0-22 0,21 22 15,0-22-15,-21 22 0,0-22 0,0 0 16,0 1-16,0 20 0,0-21 16,0 22-16,0-22 0,0 22 15,0 20-15,0 1 0,0 21 0,0 0 16,0 63-1,0 0-15,0 22 0,0-1 16,0 1-16,0 21 0,0-1 0,0 1 16,0 0-16,0-1 0,-21 22 0,21-21 15,-21-22-15,0 22 0,21-22 16,0 1-16,-21-1 0,21-20 0,0-1 16,0 0-16,0 1 0,0-22 0,0 0 15,0 0-15,0 0 0,21-21 16,0-21-1,0 0-15,-21 0 16</inkml:trace>
  <inkml:trace contextRef="#ctx0" brushRef="#br0" timeOffset="70427.5">6689 9800 0,'0'-21'0,"0"42"0,-22-42 15,1 21-15,21 21 16,0 0-16,0 22 15,0-1-15,0 0 0,0 1 0,0 20 16,0 1-16,0-22 0,0 22 0,0-1 16,0 1-16,21-1 0,-21 1 15,0-1-15,0-21 0,0 1 0,0-1 16,0 0-16,0 1 0,0-22 0,0 0 16,0 0-16,0 0 0,0 1 15,22-22 1,-22-22-1,0 1-15,21 0 0,-21 0 16,0 0-16,0 0 0,0-22 16,0 1-16,0 0 0,0-1 0,-21-20 15,21 20-15,0-20 0,0-1 0,0 1 16,0 21-16,0-22 0,0 1 16,21 20-16,0-20 0,0 20 0,0 1 15,0 0-15,1-1 0,20 22 0,-21 0 16,21 21-16,-20 0 0,-1 0 15,21 0-15,-21 21 0,0 0 0,1 1 16,-1-1-16,-21 0 0,0 21 16,0-21-16,0 22 0,0-22 15,0 0-15,0 21 0,-21-20 0,-1-1 16,1 0-16,0 0 0,-21 0 0,21 0 16,-22 1-16,22-22 0,-21 0 15,21 21-15,-1-21 0,1 0 0,0 0 16,0 0-16,0 0 0,21-21 0,-21-1 15,-1 1-15,1 0 16,21 42 15,21 0-31,1 1 16,-1 20-16,21 0 0,-21 1 16,0-1-16,22 0 0,-22-21 0,0 22 15,21-1-15,-20 0 0,20-20 0,-21-1 16,0 21-16,22-21 0,-22 0 15,0-21-15,21 22 0,-21-22 0,1 0 16,20 0-16,0 0 0,-21 0 0,22 0 16,-1 0-16,-21 0 0,22-22 15,-1 1-15,-21 0 0,21 0 0,1-21 16,-22 20-16,0-20 0,0 0 0,22-1 16,-43 1-16,21-21 0,0 20 15,-21 1-15,0 0 0,0-1 0,0 1 16,0 21-16,0 0 0,0-1 15,0 1-15,-21 21 0,0 21 16,-1 1-16,22-1 0,-21 0 16,0 21-16,21-21 0,-21 22 0,21-1 15,0 22-15,0-22 0,0 0 0,0 1 16,0-22-16,0 21 0,0 0 16,0-20-16,21 20 0,-21-21 0,21 0 15,0 0-15,1 1 0,-1-1 0,21-21 16,-21 21-16,22-21 0,-1 0 0,-21 0 15,21 0-15,1 0 0,20 0 16,-20 0-16,-1-21 0,0 21 0,1-21 16,-1-1-16,0 1 0,1 21 15,-1-21-15,0 0 0,1 0 0,-22-22 16,21 22-16,-21 0 0,22 0 16,-22 0-16,0-22 0,0 22 0,0-21 15,-21 21-15,21 0 0,-21-22 0,0 22 16,0 0-16,0 0 0,0 0 15,-21 21-15,0-22 0,0 22 0,0 0 16,0 0-16,-22 0 0,22 0 0,-21 22 16,21-22-16,-22 21 0,22 0 15,-21 21-15,21-21 0,-1 22 0,1-22 16,0 21-16,0 1 0,21-22 16,0 21-16,0-21 0,0 0 0,0 22 15,0-22-15,0 0 0,0 0 16,21 0-16,0-21 0,-21 22 0,21-1 15,1-21-15,-1 0 0,0 0 16,0 0-16,0 0 0,0 0 16,1-21-16,-1-1 0,0 1 0,0 0 15,0 0-15,0 0 0,1-22 0,-1 22 16,0-21-16,0-22 0,0 22 0,0 0 16,1-22-16,-1 1 0,0 20 15,-21-20-15,21-1 0,-21-20 0,21 20 16,-21 1-16,0-1 0,0 1 15,0-1-15,0 1 0,0 20 16,0 22-16,0-21 0,0 21 0,-21 21 16,0 0-16,0 0 0,21 21 15,-21 0-15,-1 21 0,1 1 16,21-1-16,0 22 0,-21-1 0,21-21 16,0 22-16,0-1 0,0 1 0,0-1 15,0-20-15,21 20 0,-21-20 0,0 20 16,21-21-16,1 1 0,-22-1 15,21 0-15,0 1 0,-21-22 0,21 0 16,0 21-16,-21-20 0,21-22 0,1 21 16,-1-21-16,0 0 15,0 0-15,0 0 0,0 0 16,1 0-16,-1-21 0,-21-1 0,21 1 16,0 21-16,-21-21 0,0 0 0,21 0 15,-21-22-15,21 22 0,-21 0 16</inkml:trace>
  <inkml:trace contextRef="#ctx0" brushRef="#br0" timeOffset="72068.03">14182 9017 0,'0'0'0,"0"-21"16,0 0-16,0 0 0,0-1 16,0 1-16,0 0 0,0 0 15,0 0-15,0 0 0,0-1 16,0 1-16,0 42 47,0 22-47,0-22 0,0 42 15,0-20-15,-22 20 0,22 1 16,0-1-16,0 1 0,0 20 0,0-20 16,0 21-16,0-1 0,0-20 0,0 20 15,0-20-15,0-1 0,-21 1 16,21-1-16,0 1 0,-21-22 0,0 1 15,0-1-15,21 0 0,0 1 0,-21-22 16,21 0-16,-22 0 0,22 0 16,0 0-16,0 1 0,0-44 31,0 1-31,0 0 0,0 0 16,0 0-16,0 0 15,0-1-15,0-20 0,0 21 0,0-21 16,0-1-16,0 1 0,0-22 0,0 22 15</inkml:trace>
  <inkml:trace contextRef="#ctx0" brushRef="#br0" timeOffset="72887.58">14097 8805 0,'0'0'0,"-21"0"0,0 0 15,-1 0-15,1 0 16,0 0 0,42 22 15,22-1-15,-1-21-16,0 0 0,22 21 0,-1-21 15,1 0-15,20 21 0,-20-21 16,42 0-16,-22 0 0,22 0 0,0 0 15,0 0-15,0 0 0,21 0 16,-21 0-16,-1 0 0,1 0 16,0 0-16,-21-21 0,21 21 0,-43 0 15,22 0-15,-22-21 0,1 21 16,-22 0-16,0 0 0,-20 0 0,20 0 16,-21 0-16,0 0 0,-21 21 15,21-21-15,-21 21 16,0 0-16,0 0 15,0 1 1,-21-22-16,21 21 0,0 0 16,0 0-16,-21-21 0,21 21 15,0 22-15,-21-22 0,21 0 16,0 21-16,-21 1 0,21-22 16,0 21-16,0 0 0,0 1 0,-21-1 15,21 0-15,-22 22 0,22-22 16,-21 1-16,21-1 0,0 0 0,0 1 15,-21-1-15,21 0 0,-21-21 0,21 22 16,0-1-16,0-21 0,-21 22 0,21-22 16,-21 0-16,21 0 0,-22 21 15,22-20-15,0-1 0,-21 0 0,0 0 16,21 0-16,0 0 0,0 1 16,-21-22-16,0 21 15,0-21 1,-1 0-1,1 0-15,0 0 0,0 0 0,0 0 16,0 0-16,-22 0 0,1 0 16,0 0-16,-1-21 0,1 21 0,-22 0 15,-20 0-15,-1-22 0,0 22 0,-20 0 16,20 0-16,-21 0 0,0 0 0,-21 0 16,21 0-16,1 0 0,20 0 15,0 0-15,1 0 0,20 0 0,22 0 16,-1 0-16,1 0 0,21 0 0,0 0 15,0 0-15,-1 0 0,44-21 47,-1 0-47,0 0 0,0 0 16,0 0-16,22-1 0</inkml:trace>
  <inkml:trace contextRef="#ctx0" brushRef="#br0" timeOffset="73303.85">14626 8382 0,'0'0'16,"0"-21"-16,-21 21 15,42 0 1,0 0-16,0 0 15,1 21-15,20-21 0,-21 0 16,43 21-16,-22-21 0,0 0 0,22 21 16,-1-21-16,-20 0 0,20 22 15,1-22-15,-1 0 0,-21 21 0,1-21 16,-1 0-16,0 0 0,-20 0 16,-1 0-16,0 0 0,-42 0 15,0 0 1</inkml:trace>
  <inkml:trace contextRef="#ctx0" brushRef="#br0" timeOffset="73623.67">15113 8424 0,'0'43'16,"21"-22"-16,0 0 0,-21 0 15,21 0-15,1 22 0,-22-22 0,0 21 16,21 1-16,0-1 0,-21 0 0,0 22 15,0-22-15,0 22 0,0-22 16,0 21-16,0-20 0,0-1 0,0 0 16,0 1-16,0-1 0,-21 0 0,0 1 15,-1-22-15,1 0 0,0 0 16,-21 0-16,21-21 0,-22 0 16,22 0-16,-21 0 0,-43 0 15,64-21-15,-21 0 0,20 21 16,-20-21-16,21 0 0,0 0 0,21-1 15,-21 22-15,21-21 0,0 0 0,0 0 16,21 21 15,0 0-31</inkml:trace>
  <inkml:trace contextRef="#ctx0" brushRef="#br0" timeOffset="74460.22">14626 10329 0,'0'-21'0,"0"42"0,21-63 0,-21 21 15,0 0-15,21 0 0,-21-1 16,0 1 0,0 42-1,0 1-15,0-1 16,0 0-16,0 21 0,0 1 0,0 20 16,0 1-16,-21-1 0,0 1 15,0 20-15,21-20 0,-21-1 16,0 22-16,-1-22 0,22 22 0,-21-21 15,0 20-15,0-20 0,0 20 0,0-20 16,21-1-16,0-20 0,0 20 16,0-20-16,0-1 0,0-21 0,21 21 15,21-20-15,-21 20 0,22-42 0,-1 21 16,0 0-16,1-21 0,-1 0 0,21 0 16,-20 0-16,20 0 0,1 0 15,-1 0-15,1 0 0,20 0 0,-20-21 16,-1 21-16,22-21 0,-21 21 15,-1-21-15,-21 21 0,22-21 16,-22 21-16,1-22 0,-1 22 0,-21-21 16,0 0-16,0 21 0,-21-21 0,0 0 15,0 0-15,-21 21 0,0-22 16,0 22-16,0-21 0,-22 0 16,22 21-16,0 0 0,0 0 0,0 0 15,0-21-15,42 21 31,0 0-31,21 0 16,-21 0-16,1 0 0,20 0 16,-21 0-16,21 0 0,-20 0 15,20 21-15,0-21 0,-21 21 0,1 0 16,20-21-16,-21 22 0,0-22 0,-21 21 16,0 0-16,0 0 0,0 0 15,0 0-15,-21 1 16,0-22-16,0 21 0,-22-21 15,22 0-15,0 21 0,-21-21 0,-1 0 16</inkml:trace>
  <inkml:trace contextRef="#ctx0" brushRef="#br0" timeOffset="74987.92">16679 11345 0,'0'0'0,"0"-42"0,-21 21 16,21 0-16,0-22 0,-21 22 0,21 0 16,-21 0-16,21 0 0,0 0 0,0-1 15,0 44 16,0 20-31,0 0 0,0 22 16,0-1-16,21 1 0,0 20 0,-21-20 16,0 21-16,0-1 0,21 1 0,-21 0 15,0-22-15,0 22 0,0-1 16,0-20-16,0-1 0,0 1 16,0-22-16,0 22 0,-21-22 0,21 0 15,0-20-15,-21 20 0,21-21 0,-21 0 16,21 0-16,0-42 31,0 0-31,0 0 0,0 0 16,0-22-16,0 22 0,21-21 0</inkml:trace>
  <inkml:trace contextRef="#ctx0" brushRef="#br0" timeOffset="75619.56">16658 11324 0,'0'0'0,"0"-21"16,0 0 0,21 21-1,0 0-15,1 0 0,20 0 16,-21 0-16,21 0 0,22 0 16,-22 0-16,43-21 0,-22 21 0,43-21 15,-21 21-15,21-22 0,0 22 16,-1-21-16,-20 21 0,21-21 15,-21 21-15,20 0 0,-20-21 0,21 21 16,-21 0-16,-1-21 0,1 21 0,-22 0 16,1 0-16,-1-21 0,-20 21 15,-1 0-15,0 0 0,1 0 0,-22 0 16,0 0-16,0 0 0,0 0 0,-21 21 16,0 0-16,22-21 0,-22 21 15,0 21-15,0-20 0,0-1 0,0 21 16,0 0-16,0 1 0,0-1 15,0 0-15,0 1 0,0-1 0,0 22 16,0-22-16,0 0 0,0 22 16,0-1-16,0-20 0,0 20 0,0 1 15,0-22-15,0 21 0,0-20 16,0 20-16,21-20 0,-21-1 0,21 0 16,-21 1-16,0-1 0,0-21 0,0 21 15,0-20-15,0 20 0,0-21 16,0 0-16,0 0 0,-21 1 0,0-1 15,-1 0-15,1 0 0,0 0 0,-21-21 16,-1 21-16,1 1 0,0-22 0,-22 0 16,1 21-16,-1-21 0,-20 0 15,20 0-15,-42 0 0,22 0 0,-22 0 16,0-21-16,0-1 0,-21 22 16,21-21-16,-21 0 0,21 21 0,1-21 15,20 0-15,21 21 0,1-21 16,-1 21-16,22-22 0,21 1 0,-21 21 15,20-21-15,1 21 0,21-21 0,0 0 16,0 0-16,0-1 16,0-20-16,0 21 0,0-21 0,0 20 15,21-20-15</inkml:trace>
  <inkml:trace contextRef="#ctx0" brushRef="#br0" timeOffset="76143.69">17738 10626 0,'21'0'16,"-42"0"-16,63-21 0,-42-1 0,0 1 15,21 21-15,-21-21 0,0 0 0,0 0 16,-21 21 0,0 0-1,0 0-15,-22 0 0,22 21 0,-21 0 16,21 21-16,-1-20 0,-20 20 16,21 0-16,0-21 0,0 22 15,-1-22-15,22 0 0,-21 21 0,21-20 16,0-1-16,0 0 0,0 0 0,0 0 15,0 0-15,21-21 0,1 22 16,-1-22-16,0 21 0,0-21 0,21 0 16,1 0-16,-1 21 0,0-21 15,1 0-15,-1 0 0,0 0 0,22 0 16,-22 0-16,22 21 0,-22-21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34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2180 0,'0'-21'78,"21"21"-78</inkml:trace>
  <inkml:trace contextRef="#ctx0" brushRef="#br0" timeOffset="1179.65">1778 1418 0,'0'-21'0,"0"0"16,0 0-1,0 0 1,0 42 31,-21 21-47,0-21 15,21 22-15,-22-1 0,22 0 16,-21 1-16,0 20 0,0 1 16,21-22-16,-21 21 0,0 1 0,-1-1 15,-20-20-15,21 20 16,0-20-16,-22 20 0,22-21 0,0 1 16,-21-1-16,21 0 0,-1 1 15,1-22-15,0 0 0,0 0 0,21 0 16,-21 1-16,21-44 31,0 1-31,0 0 0,0-21 16,0 21-16,0-22 0,0 1 15,0 0-15,0-1 0,21 22 0,-21-21 16,21-1-16,-21 22 16,0 0-16,0 0 0,0 0 15,21 21-15,0 0 0,1 21 16,-1 0-1,0 0-15,-21 0 0,0 22 0,21-22 16,0 0-16,0 0 0,-21 22 16,22-22-16,-22 0 0,21 0 0,0 0 15,0 0-15,-21 1 0,21-1 16,0-21-16,1 21 0,20-21 16,-21 0-16,0 0 0,0 0 0,22 0 15,-22 0-15,21-21 0,-21 0 16,1-1-16,20 1 0,-21 0 15,0 0-15,0 0 0,1-22 16,-1 1-16,-21 21 0,0-43 0,21 22 16,-21-21-16,0-1 0,21 1 15,-21-1-15,0 1 0,0-1 0,0 1 16,0 20-16,0-20 0,0 20 16,-21 1-16,0 0 0,0-1 0,-22 22 15,22-21-15,0 21 0,-21 0 16,20 21-16,-20 0 0,0 0 0,21 0 15,-22 0-15,1 21 0,21 0 16,-22 0-16,22 21 0,0 1 16,0-22-16,21 21 0,0 22 15,0-22-15,0 0 0,0 1 16,21-1-16,0 22 0,0-43 0,1 21 16,-1 0-16,0-20 0,21 20 15,-21-21-15,1 0 0,-1 0 0,21 1 16,-21-22-16,0 21 0,1-21 15,-1 0-15,0 0 0,0 0 0,0 0 16,0 0-16,1-21 16,-1-1-16,0 22 0</inkml:trace>
  <inkml:trace contextRef="#ctx0" brushRef="#br0" timeOffset="1659.39">2222 2032 0,'0'0'0,"-21"21"0,0 0 16,21 1-16,-21-22 16,21 21-16,21-21 31,0 0-16,0 0-15,1-21 0,-1 21 0,0-22 16,0 1-16,0 21 0,0-21 16,-21 0-16,22 0 0,-1 0 0,0-1 15,-21 1-15,0 0 0,0 0 16,0 0-16,0-22 0,0 22 16,0 0-16,-21 21 15,0 0-15,-1 0 0,1 0 16,0 21-16,0-21 0,0 21 0,0 1 15,-1-1-15,1 21 0,0-21 16,21 0-16,0 1 0,0 20 16,0-21-16,0 0 0,0 0 15,0 1-15,0-1 0,21 0 16,0 0-16,1-21 0,-1 0 16,0 21-16,0-21 0,0 0 0,22 0 15,-22 0-15,0 0 0,21 0 16,-21 0-16,22 0 0,-22-21 0,21 0 15,1 0-15,-1 0 0,0-1 16,1 1-16</inkml:trace>
  <inkml:trace contextRef="#ctx0" brushRef="#br0" timeOffset="4060.61">3260 1164 0,'0'0'15,"21"-21"-15,-21 0 0,0 0 0,0 0 16,0-1-16,0 1 16,0 0-16,-21 21 15,-1 0 1,22 21-16,-21 0 0,0 1 0,0 20 16,0-21-16,0 21 0,-1 22 15,1-22-15,0 22 0,0-1 0,0 1 16,0 20-16,-1-20 15,22 21-15,-21-1 0,0 1 0,0 0 16,21-22-16,-21 22 0,0-1 16,-1 1-16,22 0 0,0 21 0,-21-22 15,0 1-15,21 21 0,-21-22 16,0 22-16,0-21 0,-1 21 0,22 0 16,-21-22-16,0 22 0,0-21 0,0-1 15,0 1-15,-1-21 0,22-1 16,0 1-16,0-22 0,0 0 0,0-21 15,0 22-15,22-43 0,-1 21 16,0-21-16,0 0 0,0 0 0,0 0 16,22-21-16,-22 0 0,21-1 15,1-20-15,-22 21 0,21-21 16,0-1-16,1 22 0,-22-21 0,21-22 16,-21 22-16,22 0 0,-22-22 15,-21 22-15,0-22 0,0 1 0,0-1 16,0 1-16,0-1 0,0 1 15,-21-22-15,0 22 0,-1-1 0,-20 1 16,21 20-16,-21-20 0,-1 20 0,22 1 16,-21 0-16,-1-1 0,1 22 15,21 0-15,-21 21 0,20-21 0,1 21 16,0 0-16,21-21 16,0 0-1,21 21 1,0-22-16,1 22 0,-1-21 15,21 21-15,-21-21 0,0 0 16,22 0-16,-22 0 0,21-1 0,1 1 16,-22-21-16,21 21 0,-21-22 15,22 22-15,-1-21 0,0 0 0,-21-1 16,22 1-16,-22 21 0,21-22 16,-21 1-16,22 21 0,-22 0 0,0 0 15,0-1-15,0 1 0,1 21 16,-22-21-16,21 21 15,0 0-15,-21 21 32,0 0-17,21-21-15,-21 22 16,0-1 0,0-42 15,0-1-16,-21 1 1,0 21-16,0 0 0,-1 0 16,1 0-16,0 0 15,0 0-15,0 21 0,0 1 16,-1-1-16,1 0 0,0 0 16,0 0-16,21 22 0,-21-22 0,21 0 15,-21 21-15,21-21 0,-22 1 16,22 20-16,0-21 0,0 0 0,0 0 15,0 1-15,0-1 16,22 0-16,-1-21 0,0 0 0,0 0 16,0 0-16,0 0 15,1 0-15,-1 0 0,0 0 0,0-21 16,0 0-16,0 21 0,1-22 16,41-83-1,-42 83-15,0 1 0,1-21 16,-22 21-16,21-22 0,0 22 15,-21 0-15,21 0 0,-21 0 16,0 42 15,-21 0-31,21 0 16,0 0-16,0 22 0,-21-22 0,21 0 16,0 0-16,0 0 0,0 22 15,0-22-15,0 0 0,0 0 0,0 0 16,0 1-16,21-1 15,0-21-15,0 0 16,0 0-16,1 0 0,-1 0 16,0 0-16,0 0 0,0 0 0,22 0 15,-22-21-15,0-1 0,0 1 16,0 21-16,0-21 0,1-21 0,-1 21 16,0-1-16,-21 1 0,21-21 15,0 21-15,-21 0 0,0-1 0,0 1 16,0 0-16,0 0 0,0 0 15,-21 21 17,21 21-32,-21 0 15,21 0-15,0 0 0,0 1 0,0-1 16,0 0-16,0 21 0,0-21 16,0 1-16,0-1 0,0 0 0,0 0 15,0 0-15,0 0 0,0 1 16,21-1-16,0-21 0,0 21 0,1-21 15,-1 0-15,0 0 16,0 0-16,0 0 0,22 0 0,-22 0 16,0 0-16,21 0 0,-21-21 0,22 0 15,-22-1-15,0 1 0,0 0 16,22-21-16,-22 21 0,0-22 0,0 22 16,-21-21-16,21-1 15,0 1-15,-21 21 0,0-21 0,0 20 16,0 1-16,0 0 0,0 0 15,0 42 1,0 0 0,-21 0-16,21 1 0,-21 20 15,21-21-15,-21 0 0,21 22 0,0-22 16,0 0-16,0 21 0,0-21 16,0 1-16,0-1 0,0 0 0,0 0 15,0 0-15,0 0 0,0 1 16,21-22-16,0 21 0,0-21 15,1 0-15,-1 0 0,0 0 16,0 0-16,0 0 0,22-21 16,-22 21-16,0-22 0,0 1 0,0 0 15,0 0-15,22-21 0,-22 20 0,0-20 16,0 21-16,0-21 0,1-22 16,-1 22-16,0-1 0,-21-20 0,21 21 15,0-22-15,-21 22 0,21-1 16,-21 1-16,0 0 0,0-1 0,0 22 15,0-21-15,0 21 0,0 0 16,0-1-16,0 1 0,0 0 16,-21 21-1,0 0-15,21 21 16,-21-21-16,21 21 0,0 22 0,0-22 16,0 21-16,-21-21 0,21 22 15,-21-1-15,21 22 0,0-22 0,0 0 16,-22 1-16,22 20 0,0-21 15,-21 1-15,21-1 0,0 0 0,0 1 16,0-22-16,0 21 0,0-21 0,0 22 16,0-22-16,21 0 0,1 0 15,-22 0-15,21-21 0,0 22 0,0-22 16,0 0-16,0 0 0,1 0 16,-1 0-16,0 0 0,0 0 0,0-22 15,0 1-15,22 0 0,-22 0 16,0 0-16,0 0 0,22-22 15,-22 22-15,0-21 0,0-1 0,0 1 16,0-21-16,1 20 0,-1-20 16,0 20-16,-21-62 15,21 62-15,-21 1 0,0 0 0,0-1 16,0 22-16,0 0 0,0 0 0,0 0 16,0-1-16,0 1 0,-21 21 15,0 0 1,21 21-16,-21 1 0,-1-1 15,22 0-15,0 21 0,0-21 16,-21 22-16,21-1 0,-21 22 0,21-22 16,-21 0-16,21 22 0,0-22 15,0 0-15,0 1 0,0-1 0,0 0 16,0 1-16,0-1 0,0-21 0,0 22 16,0-22-16,21 0 0,0 0 15,-21 0-15,21 0 0,1-21 0,-1 22 16,0-22-16,0 0 15,0 0-15,0 0 0,1 0 0,-1 0 16,0-22-16,0 1 16,0 0-16,0 0 0,1 0 15</inkml:trace>
  <inkml:trace contextRef="#ctx0" brushRef="#br0" timeOffset="4335.47">5482 1736 0,'0'0'16,"0"21"-16,21-21 15,0 0 1,22 0-16,-22 0 0,0 0 0,21 0 15,-20 0-15,20 0 0,-21 0 16,0 0-16,22 0 0,-22 0 0,0-21 16,0 21-16,0 0 15</inkml:trace>
  <inkml:trace contextRef="#ctx0" brushRef="#br0" timeOffset="5271.93">7387 1863 0,'-85'-21'31,"64"21"-31,0 0 0,0 0 16,0 0-16,0 0 16,-1 0-16,1 0 0,0 0 0,0 0 15,0 0-15,0 0 0,-1 0 16,1 0-16,0 0 15,0 0-15,42 0 32,0 0-17,0 0-15,1 0 16,20 0-16,-21 0 0,21 0 0,1 0 16,-1 0-16,0 0 0,1 0 15,20 0-15,1 0 0,-1 0 0,1 0 16,20 0-16,-20 0 0,21 0 0,-22 0 15,1 0-15,-1 0 0,1 0 16,-1-22-16,1 22 0,-22 0 0,0 0 16,1 0-16,-1-21 0,-21 21 15,21 0-15,-20 0 0,-1 0 16,-21-21 0,-21 21-1,-1-21-15,1 21 16,0-21-16,0 21 0,0-21 15,0 21-15,-1 0 0</inkml:trace>
  <inkml:trace contextRef="#ctx0" brushRef="#br0" timeOffset="5682.69">8149 1524 0,'0'0'0,"0"21"32,21-21-17,0 21-15,1 1 0,-1-22 0,21 21 16,-21 0-16,0-21 0,22 21 16,-22-21-16,21 0 0,1 21 0,-1-21 15,-21 0-15,21 0 0,1 0 16,-1 0-16,-21 0 0,22 0 0,-22 0 15,0 0-15,0 0 0,0 0 16,-42 0 0,0 0-16,0 0 0,0 21 15,-22 1-15,1-22 16,0 21-16,-1 21 0,1-21 0,0 22 16,-1-22-16,22 21 0,-21 0 15,-1-20-15,1 20 0,0-21 0,21 21 16,-22-20-16,22-1 0,0 0 0,0 0 15,0 0-15,21 0 16</inkml:trace>
  <inkml:trace contextRef="#ctx0" brushRef="#br0" timeOffset="7998.3">10604 1947 0,'22'0'16,"-1"0"0,0-21-16,0 21 0,-21-21 15,21 0-15,0 0 0,-21 0 16,0-1-16,22 1 0,-22 0 0,21-21 15,-21 21-15,0-1 0,0-20 16,0 21-16,0-21 0,-21 20 0,-1 1 16,1 0-16,0 0 0,0 0 15,0 0-15,-22-1 0,22 22 0,0 0 16,0 0-16,-21 0 0,20 0 16,-20 0-16,21 0 0,-21 22 0,20-1 15,-20 0-15,0 21 0,-1-21 0,1 43 16,0-22-16,-1 1 15,1 20-15,21-21 0,0 22 0,-22-22 16,43 1-16,0-1 0,0 0 0,0 1 16,0-22-16,0 21 0,0-21 15,0 0-15,22 1 0,20-1 0,-21-21 16,0 0-16,22 0 0,-1 0 16,-21 0-16,21 0 0,1 0 0,-1-21 15,0-1-15,1 1 0,-1 0 0,0 0 16,1-21-16,-1 20 0,0-20 15,1 0-15,-1-1 0,0 1 0,-20 0 16,-1-1-16,0 1 0,-21 0 16,0-1-16,0 1 0,0 21 15,0 0-15,0 0 0,0-1 0,-21 1 16,0 0-16,-1 21 16,1 0-16,0 0 0,21 21 0,0 0 15,-21 1-15,21-1 0,0 21 16,-21-21-16,21 22 0,0-1 0,0 0 15,0 1-15,0-1 0,0-21 0,0 21 16,21 1-16,0-22 0,-21 21 16,21-21-16,0 1 0,1-1 0,20 0 15,-21 0-15,0-21 0,22 0 16,-1 0-16,-21 0 0,21 0 0,1 0 16,-1 0-16,0 0 0,-20-21 15,20 0-15,0 0 0,1 21 16,-22-43-16,0 22 0,0 0 0,0 0 15,0-22-15,1 1 0,-22 21 0,0-21 16,0 20-16,0-20 0,0 21 16,0 0-16,0 0 0,0-1 0,0 1 15,0 42 1,0 1-16,0-1 16,0 0-16,0 0 0,0 21 0,-22-20 15,22 20-15,0-21 0,-21 21 16,21-20-16,0-1 0,0 21 15,0-21-15,0 0 0,0 1 0,0-1 16,0 0-16,-21-21 0,21 21 16,0-42 15,0 0-31,21 0 0,-21-1 16,0 1-16,21 0 0,1-21 0,-1 21 15,-21-22-15,0 1 0,21 21 16,-21-22-16,21 22 0,0-21 0,-21 21 15,0 0-15,0-1 0,21 22 16,1 0-16,-22 22 16,21-1-1,-21 0-15,0 21 16,21-21-16,-21 1 0,0 20 0,0-21 16,0 0-16,0 22 0,0-22 15,21 0-15,-21 0 0,21 0 0,0 0 16,-21 1-16,22-1 0,-1-21 0,0 0 15,0 21-15,0-21 0,0 0 16,22 0-16,-22 0 0,21 0 0,1-21 16,-1 0-16,0 21 0,-21-22 0,22 1 15,-1-21-15,-21 21 0,0 0 16,22-22-16,-22 22 0,0-21 16,0 21-16,0-22 0,-21 22 0,0 0 15,22 0-15,-22 0 0,21-1 16,-21 44 15,-21-1-31,21 0 0,-22 0 16,22 0-16,0 0 0,0 22 0,0-22 15,0 0-15,0 21 0,0-20 16,0-1-16,0 0 0,0 0 0,22 0 16,-1 0-16,-21 1 0,21-22 15,0 21-15,0-21 16,0 0-16,1 0 0,-1 0 0,0 0 0,0 0 15,0-21-15,0-1 16,1 1-16,-1 21 0,-21-42 0,21 21 16,0 0-16,-21-22 0,21 22 0,0-21 15,-21 21-15,22-22 0,-22 22 16,21-21-16,-21 21 0,21-22 0,-21 22 16,0 0-16,0 0 0,0 0 15,21 21-15,-21-22 0,0 44 31,0-1-31,0 0 0,0 0 16,0 0-16,0 22 0,0-1 16,0 0-16,0 1 0,0-1 0,0 21 15,0-20-15,0 20 0,-21-20 0,21 20 16,0 1-16,0-1 0,0 1 16,0-1-16,0 22 0,0-22 15,-21 22-15,21-22 0,-21 22 0,21-21 16,0 20-16,0 1 0,0 0 0,0 20 15,0-20-15,0 0 0,0-1 16,0 1-16,0 0 0,0-1 0,0 1 16,0-21-16,0 20 0,0-20 0,0 20 15,0-20-15,0-1 0,0-20 0,0 20 16,0-20-16,-22-1 16,1 0-16,0-21 0,0 22 0,0-22 15,0 0-15,-1-21 0,1 21 0,0-21 16,0 0-16,0 0 0,0-21 0,-22 0 15,22 0-15,0 0 0,-21-1 16,20-20-16,-20-21 0,0 20 0,21-20 16,-22-22-16,1 0 0,21 1 0,-22-1 15,22 0-15,0-20 16,0-1-16,21 0 0,0 0 0,0 21 0,0-20 16,0 20-16,42 0 0,-21 1 0,1 20 15,-1-21-15,21 22 0,-21-1 16,22 1-16,-1-1 0,-21 22 15,21-21-15,1 20 0,-1 1 0,22-22 16,-22 43-16,-21 0 0,0 0 16,0 0-16,1 21 0,-1 0 15,-21-21-15,21 21 0,-21-22 47</inkml:trace>
  <inkml:trace contextRef="#ctx0" brushRef="#br0" timeOffset="10183.83">14351 2096 0,'0'-22'16,"21"1"-16,-21 0 0,21 21 15,0-21-15,1 0 16,-1 0-16,0-1 0,0 22 15,0 0-15,-21-21 0,21 21 0,1 0 16,-1 0-16,0 0 16,0 21-16,0 1 15,-21-1-15,0 0 0,0 21 0,21-21 16,-21 1-16,22 20 0,-22-21 16,0 21-16,0-20 0,0 20 15,0-21-15,0 0 0,0 22 0,0-22 16,0 0-16,0 0 0,0 0 15,0 0-15,-22-21 16,22-21 0,0 0-16,0 0 15,0 0-15,0 0 0,0-1 16,0-20-16,0 21 0,22 0 16,-1-22-16,-21 22 0,21-21 0,0 21 15,0 0-15,0-22 0,1 22 16,-1 21-16,0-21 0,0 0 0,0 21 15,22 0-15,-22 0 0,0 0 16,0 0-16,0 0 0,0 21 0,1 0 16,-22 0-16,21 0 0,-21 1 15,21-1-15,-21 0 0,0 0 0,0 0 16,0 0-16,0 1 0,0-1 16,0 0-16,0 0 0,0 0 0,0 0 15,0-42 32,21 0-47,0 0 0,-21 0 16,21 0-16,1-22 0,-1 22 15,0 0-15,0 0 0,0-22 16,0 22-16,1 0 0,20 0 0,-21 0 16,0 0-16,0 21 0,1 0 15,-1-22-15,0 22 0,0 22 16,-21-1-16,0 0 15,0 0-15,0 0 0,0 0 16,0 22-16,0-22 0,0 0 0,0 0 16,0 22-16,0-22 0,0 0 0,0 0 15,0 0-15,0 22 16,21-22-16,0-21 0,-21 21 0,22 0 16,-1-21-16,0 0 0,0 0 0,0 0 0,0 0 15,1 0-15,20 0 16,-21 0-16,21 0 0,-20-21 0,20 0 15,-21 21-15,21-21 0,1-1 16,-22 1-16,0 0 0,0 0 0,0 0 16,1-22-16,-1 22 0,-21 0 0,0 0 15,0-21-15,0 20 0,0 1 16,0 0-16,0 0 0,0 0 0,-21 21 16,-1 0-16,1 0 15,0 0 1,0 0-16,0 21 0,0 0 0,21 0 15,0 0-15,-22 1 0,22 20 16,-21-21-16,21 21 0,0-20 0,0-1 16,0 21-16,0-21 0,0 0 0,0 1 15,21-1-15,1 0 0,-1 0 16,0 0-16,0-21 0,0 0 0,0 0 16,22 0-16,-22 0 0,21 0 0,-21 0 15,22 0-15,-1-21 0,-21 0 16,22 0-16,-1 21 0,-21-43 0,0 22 15,0 0-15,22 0 0,-43 0 16,21-22-16,0 22 0,-21-21 16,21 21-16,-21-22 0,0 22 0,0 0 15,0 0-15,0 0 0,0 42 32,0 0-17,-21 0-15,21 0 0,0 1 16,0-1-16,0 21 0,0-21 0,0 0 15,0 1-15,-21-1 0,21 0 0,0 21 16,0-21-16,0 1 0,-21-1 16,21 0-16,0 0 0,0 0 15,0-42 17,0 0-17,0 0-15,0 0 16,0-1-16,0 1 0,0 0 0,0 0 15,0-21-15,21 20 0,-21-20 0,21 21 16,0-21-16,0 20 0,1 1 16,-1-21-16,0 21 0,0 0 0,0-1 15,0 22-15,1 0 0,-1 0 16,0 0-16,0 0 0,-21 22 16,0-1-16,21 0 0,-21 0 0,21 0 15,-21 0-15,0 22 0,0-22 16,22 0-16,-22 0 0,0 22 0,21-22 15,-21 0-15,0 0 0,0 0 16,0 0-16,0 1 16,0-1-16,0-42 31,0-1-15,0 1-16,0 0 0,0 0 15,0 0-15,21 0 0,0-1 0,-21-20 16,21 21-16,0-21 0,1 20 15,20 1-15,-21 0 0,0 0 16,22 0-16,-22 0 0,21 21 0,-21 0 16,0 0-16,1 0 0,-1 0 0,-21 21 15,21 0-15,-21 0 16,0 0-16,0 22 0,0-22 16,0 0-16,0 0 0,0 0 0,0 0 15,0 1-15,0-1 0,0 0 0,0 0 16,0 0-16,0 0 15,21-42 17,-21 0-32</inkml:trace>
  <inkml:trace contextRef="#ctx0" brushRef="#br0" timeOffset="10738.5">17695 1418 0,'0'0'16,"0"-21"-16,-21 21 15,0 0-15,0 42 16,21-20-16,-21 20 0,21 0 0,0 1 16,0-1-16,-22 21 0,22 1 0,-21-1 15,21-20-15,0 20 0,0 1 16,-21-22-16,21 0 0,-21 22 15,21-43-15,-21 21 0,21 1 0,0-22 16,0 0-16,0 0 0,0 0 16,0 1-16,0-1 15,0-42 1,0-1 0,0 1-16,0 0 0,0 0 0,0 0 15,0 0-15,0-22 0,21 22 16,-21-21-16,21 21 0,0-22 0,22 22 15,-22 0-15,0-21 0,0 20 0,21 22 16,-20-21-16,-1 0 16,0 21-16,0 0 0,0 0 0,0 0 15,1 21-15,-1-21 0,0 21 16,-21 1-16,21 20 0,-21-21 0,21 0 16,-21 22-16,0-22 0,0 0 0,0 21 15,0-21-15,0 1 0,-21-1 16,0 0-16,0 0 0,0 0 0,-1 0 15,-20-21-15,21 22 0,0-1 0,-22-21 16,22 0-16,0 0 0,0 0 16,0 0-16,0 0 15,21-21 1,0-1-16,0 1 16,21 0-16,0 0 15,0 0-15</inkml:trace>
  <inkml:trace contextRef="#ctx0" brushRef="#br0" timeOffset="11114.5">18182 2138 0,'42'0'31,"-20"0"-31,-22-21 0,21 21 16,0-21-16,0-1 0,0 22 0,0-21 16,1 0-16,-1 0 15,-21 0-15,0 0 16,0-1-16,0 1 0,-21 21 16,-1 0-16,1 0 15,0 0-15,0 21 0,0 1 16,0-1-16,-1 0 0,1 0 0,21 0 15,0 22-15,-21-22 0,21 0 16,0 0-16,0 0 0,0 0 16,0 1-16,0-1 0,0 0 0,21 0 15,0-21-15,1 21 0,-1-21 16,0 0-16,0 0 0,21 0 0,-20 0 16,20 0-16,-21 0 0,21 0 15,1 0-15,-22-21 0</inkml:trace>
  <inkml:trace contextRef="#ctx0" brushRef="#br0" timeOffset="11478.32">18690 2011 0,'0'0'0,"21"0"16,0 0-16,1 0 15,-1 0-15,0 0 0,0 0 16,0 0-16,-21 21 0,21 0 15,1-21-15,-22 21 0,0 1 0,0-1 16,0 0-16,21 0 0,-21 0 0,0 0 16,0 1-16,0-1 0,0 0 15,-21-21-15,-1 21 0,22 0 0,-21-21 16,0 0-16,21 21 0,-21-21 0,0 0 16,21-21 15,0 0-31,0 0 15,0 0-15,21 0 16,0-1-16,0-20 0,22 0 16,-22 21-16,0-22 0,0 22 15,0 0-15,0 0 0,1 0 0,-1-1 16,0 1-16,0 0 0,-21 0 16,21 21-16,-21-21 0</inkml:trace>
  <inkml:trace contextRef="#ctx0" brushRef="#br0" timeOffset="12598.37">20722 2011 0,'0'0'0,"0"-21"0,21 21 15,-21-21-15,21-1 0,-21 1 0,0 0 16,0 0-16,-21 21 31,0 21-15,0-21-16,0 21 0,0 22 16,-1-22-16,1 0 0,0 21 0,0-21 15,0 22-15,0-22 0,21 21 16,-22-21-16,22 1 0,0-1 0,0 21 15,0-21-15,0 0 0,43 1 16,-22-1-16,0-21 16,0 0-16,22 0 0,-22 0 0,21 0 15,-21 0-15,22 0 0,-1 0 0,-21-21 16,21 21-16,1-22 0,-22 1 16,0 0-16,21 0 0,-20 0 0,-22 0 15,0-22-15,0 22 0,0-21 16,0 21-16,0-22 0,-22 1 0,1 0 15,0 20-15,-21-20 0,21 0 0,-22 21 16,22-1-16,-21 1 16,21 21-16,-1 0 0,-20 0 0,42 21 31,21 1-15,0-1-16,1-21 0,20 21 0,0 0 15,-21-21-15,22 21 0,-1-21 16,22 0-16,-22 0 0,0 0 0,22 0 15,-22 0-15,22 0 0,-22 0 16,21 0-16,-20-21 0,20 0 0,-20 0 16,-22 21-16,21-43 0,-21 22 0,0 0 15,-21 0-15,0-21 0,0 20 16,0-20-16,0 0 0,0 21 16,0-22-16,0 22 0,-21 0 15,0-21-15,21 20 0,-21 22 0,21-21 16,-21 21-16,0 0 0,-1 0 15,1 21-15,0 1 0,0 20 16,21 21-16,-21-20 0,0 20 0,21 1 16,-22-1-16,22 1 0,0-1 15,-21 1-15,0 20 0,21-20 0,-21-1 16,21 22-16,0 0 0,0-1 16,0 1-16,0-21 0,0 20 0,0 1 15,0-22-15,0 22 0,0-21 0,0 20 16,0-20-16,0-1 0,0 1 15,0-1-15,-21 1 0,21-22 16,-21 0-16,21 1 0,-22-1 0,1 0 16,21-20-16,-21-1 0,0 0 0,21 0 15,-21-21-15,0 0 0,-1 0 16,1 0-16,0 0 0,0-21 0,0 0 16,21 0-16,-21-22 0,-1 22 0,1-21 15,21-22-15,-21 22 0,21-22 16,0 22-16,0-21 0,0-1 0,0 1 15,21-1-15,0 1 0,1-1 0,-1 1 16,-21-1-16,21 1 0,0-1 16,0 1-16,0 20 0,1 1 15,-22 0-15,21-1 0,0 1 0,-21 21 16,21 0-16,0-22 0,0 22 16,1 0-16,-1 0 0</inkml:trace>
  <inkml:trace contextRef="#ctx0" brushRef="#br0" timeOffset="13294.36">23580 1863 0,'21'-21'0,"-42"42"0,42-64 0,-21 22 0,0 0 16,0 0-16,0 0 0,0 0 16,0-1-16,0 1 0,0 0 0,0 0 15,0 0-15,21 21 0,-21-21 16,0 42 15,0 21-15,0-21-16,0 0 0,0 22 15,0-1-15,0 22 0,0-22 0,0 21 16,0-20-16,-21 20 0,0-20 16,21 20-16,-22-21 0,1 22 0,21-22 15,-21 1-15,0-1 0,0 0 0,0 1 16,21-1-16,0-21 16,0 0-16,-22 0 0,22 1 15,0-1-15,0-42 31,0-1-31,0 1 0,0 0 16,0 0-16,0 0 0,0 0 16</inkml:trace>
  <inkml:trace contextRef="#ctx0" brushRef="#br0" timeOffset="14170.77">23156 2201 0,'0'0'16,"21"0"15,1 0-31,20 0 0,-21 0 16,21 0-16,22 0 0,-22 0 0,22-21 15,20 0-15,-20 0 0,21 21 16,-22-21-16,22 0 0,-22-22 0,1 22 16,-1 0-16,1 0 0,-22-22 15,0 22-15,-20-21 0,20 0 0,-42 20 16,0-20-16,0 21 0,0-21 15,0 20-15,0 1 0,0 0 0,-21 21 16,0 0-16,-1 0 16,1 0-16,0 21 15,21 0-15,-21 22 0,21-22 0,-21 21 16,21 1-16,0-1 0,0 0 16,0 1-16,0-1 0,0 0 0,0 1 15,0-1-15,-21 0 0,21 1 16,-22-22-16,22 21 0,-21-21 0,21 22 15,-21-22-15,21 0 0,-21 21 0,0-21 16,21 1-16,-21-22 16,21 21-16,0-42 31,0-1-31,0 1 16,0 0-16,0 0 0,21 0 15,0 0-15,0-22 0,0 22 16,0 0-16,1 0 0,-1 0 0,0-1 15,0 22-15,0-21 0,0 21 16,-21-21-16,22 21 0,-1 0 16,0 21-16,-21 0 15,0 1-15,0-1 0,0 0 0,0 0 16,0 0-16,0 0 0,0 1 0,0-1 16,0 0-16,0 0 0,0 0 15,0 0-15,0 1 16,21-1-16,0-21 0,0 21 15,1-21-15,-1 0 0,0 0 16,0 0-16,0 0 0,22 0 0,-22-21 16,0 0-16,21 21 0,1-22 15,-22 1-15,21 0 0,-21 0 0,0 0 16,1 0-16,20-22 0,-42 22 16,21 0-16,0 0 0,-21 0 0,0-22 15,0 22-15,0 0 0,0 0 16,-21 21-16,0 0 15,0 0-15,0 0 0,-1 0 16,1 21-16,0 0 0,0-21 16,21 21-16,0 0 0,0 1 0,0-1 15,0 0-15,0 0 0,0 0 16,0 0-16,0 1 16,21-1-16,0 0 0,0-21 0,1 21 15,-1-21-15,0 0 0,0 21 16,21-21-16,-20 0 0,-1 0 15,0 0-15,0 0 0,0 0 0,0 0 16,1-21-16,-1 0 0,0 21 16</inkml:trace>
  <inkml:trace contextRef="#ctx0" brushRef="#br0" timeOffset="16619.2">26882 2455 0,'0'22'31,"-22"-22"-15,22-22 15,0 1-15,22 0-16,-22 0 15,21 0-15,0 0 0,-21-1 0,21 1 16,0 0-16,0 0 0,1-21 15,20 20-15,-21-20 0,0 21 0,22 0 16,-22-22-16,0 22 0,21 21 0,-21-21 16,1 21-16,-1 0 0,0 0 15,0 0-15,-21 21 0,0 0 16,0 1-16,0-1 16,0 0-16,0 0 15,21-42 32,-21 0-47,0 0 16,0-1-16,0 1 0,0 0 15,0 0-15,0 0 16,-21 0-16,0-1 0,0 1 16,0 21-16,-1 0 15,1 0-15,0 21 16,0 1-16,0-1 0,21 0 0,-21 21 15,-1-21-15,1 22 0,21-1 16,0 0-16,-21 1 0,21-1 0,-21 0 16,21 1-16,0-1 0,0 0 15,0-20-15,21 20 0,0-21 0,0 21 16,1-20-16,20-22 0,-21 21 0,21 0 16,1-21-16,-1 0 0,0 0 15,1 0-15,20 0 0,-20 0 0,20-21 16,-21 0-16,1-1 0,20 1 15,-20 0-15,-1-21 0,21-1 0,-20 1 16,-22 0-16,21-1 0,1 1 16,-22-21-16,21 20 0,-21-20 15,0-1-15,1 22 0,-1-22 0,0 22 16,-21 0-16,0-1 0,0 1 16,0 21-16,0 0 0,-21 21 15,0 0 1,-1 42-16,22-21 0,-21 22 0,0-1 15,21 0-15,0 1 0,0-1 16,-21 0-16,21 22 0,0-22 0,0 0 16,0 1-16,0-1 0,0 0 15,0 1-15,0-1 0,21-21 0,-21 0 16,21 22-16,0-22 0,1 0 16,-1 0-16,0-21 15,0 0-15,0 0 0,0 0 0,1 0 16,-1 0-16,21-21 0,-21 0 15,0 0-15,22 0 0,-22-22 0,0 22 16,21-21-16,1-1 0,-22 22 0,21-21 16,1 0-16,-1-1 0,0 22 15,-21-21-15,22 21 0,-1-1 0,-21 22 16,0 0-16,22 0 0,-22 0 16,0 22-1,-21-1-15,0 0 0,0 0 16,0 0-16,0 0 0,0 1 0,0-1 15,0 0-15,0 0 0,0 0 16,21-42 31,-21 0-31,0 0-16,0 0 0,0-1 15,0-20-15,0 21 0,0 0 16,0 0-16,0-1 0,0 1 0,0 0 15,-21 0-15,21 0 0,-21 21 16,0 0-16,0 0 0,-1 0 16,1 0-16,0 0 0,-21 21 15,21 0-15,-1 0 0,1 22 16,-21-22-16,21 21 0,0 0 0,-1-20 16,1 20-16,0 0 0,0 1 15,21-1-15,0-21 0,0 21 0,0-20 16,0-1-16,0 21 0,0-21 15,0 0-15,21 1 0,0-22 16,0 0-16,1 0 0,-1 0 0,0 0 16,0 0-16,21-22 0,-20 1 15,-1 21-15,0-21 0,0 0 0,0-21 16,0 20-16,1 1 0,-1-21 16,0 21-16,0-22 0,0 1 0,-21 21 15,21-21-15,1 20 0,-1 1 16,-21-21-16,0 21 15,0 0-15,0 42 16,0 0 0,0 0-16,0 0 0,0 0 0,-21 1 15,21 20-15,-22-21 0,22 21 16,0-20-16,0 20 0,0-21 0,0 21 16,0-20-16,0-1 0,0 0 0,0 0 15,22-21-15,-1 21 16,0-21-16,0 0 0,0 0 0,0 0 15,1 0-15,-1 0 0,0 0 0,21 0 16,-21-21-16,1 0 0,20 0 16,-21 0-16,0-22 0,22 22 0,-22 0 15,0-21-15,21-1 0,-21 22 16,1-21-16,-1-1 0,-21 22 0,21-21 16,-21 21-16,0 0 0,21-1 15,-42 44 1,0-1-16,21 0 15,0 21-15,0-21 0,0 22 16,0-22-16,0 21 0,0-21 16,0 1-16,0 20 0,0-21 15,0 0-15,0 22 0,0-22 0,0 0 16,0 0-16,0 0 16,0-42 15,0 0-16,-21 21-15,-1-21 0,1 0 0,21-1 16,-21 1-16,0 0 0,21 0 16,-21 0-16,0 21 15,21 21 17,0 0-32,0 0 15,0 0-15,0 1 0,0-1 16,21 0-16,0-21 0,0 21 15,0-21-15,22 0 0,-22 0 0,21 0 16,0 0-16,1 0 0,-1 0 16,0 0-16,1 0 0,-1 0 0,0 0 15,1-21-15,20 21 0,-20-21 16,-1 0-16,0-1 0,-21 1 0,22 0 16,-22-21-16,21 21 0,-21-1 0,1-20 15,-1 21-15,-21-21 0,0 20 16,21-20-16,-21 0 0,0 21 15,0-1-15,0 1 0,0 0 16,-21 21-16,0 0 16,-1 21-16,1 0 0,0 1 15,0-1-15,0 21 0,21-21 0,0 22 16,0-22-16,0 21 0,0-21 0,0 0 16,0 22-16,0-22 0,0 0 15,0 0-15,21 0 0,-21 1 0,21-1 16,-21 0-16,21 0 15,-42-21 32,0 0-31,0 0-16,0 0 16,-1 0-16,1 0 0,-21 0 0,21 0 15,-22 0-15,1 0 0,-21 0 0</inkml:trace>
  <inkml:trace contextRef="#ctx0" brushRef="#br0" timeOffset="20010.56">910 4149 0,'0'0'0,"0"-21"0,-21-1 0,21 1 15,0 0-15,-21 21 0,21-21 16,0 0-16,0 0 0,0 42 47,21 21-47,-21-21 0,21 22 16,-21-1-16,0 0 0,21 1 15,-21-1-15,0 0 0,21 1 0,-21-1 16,0 0-16,0 1 15,0-1-15,0 0 0,0-21 0,0 22 16,0-22-16,0 0 0,0 0 16,0 0-16,0 1 0,0-44 31,0 1-31,0 0 16,22 0-16,-22 0 0,21 0 15,0-22-15,-21 22 0,0-21 16,21-1-16,0 22 0,-21-21 0,21 0 15,-21 20-15,22-20 0,-22 21 16,21 0-16,-21 0 0,21 21 16,0 0-16,0 0 15,0 21-15,1 0 0,-22 0 16,21 0-16,0 22 0,0-22 16,-21 0-16,21 0 0,0 0 15,1 0-15,-22 1 0,21-1 0,0 0 16,0 0-16,0 0 15,0-21-15,1 0 0,-1 0 16,0 0-16,0 0 16,0-21-16,0 0 0,1 0 15,-22 0-15,21-1 0,0 1 16,0 0-16,0-21 0,-21 21 0,0-22 16,21 1-16,-21 0 15,22 20-15,-22-20 0,0 0 0,0 21 16,0-1-16,0 1 0,0 0 15,0 42 1,0 0-16,0 1 16,0-1-16,0 21 0,0-21 0,0 22 15,0-22-15,0 21 0,0 0 16,0-20-16,0 20 0,0-21 0,21 0 16,0 0-16,-21 1 0,21-1 15,-21 0-15,21-21 0,0 21 16,1-21-16,-1 0 0,0 0 15,0 0-15,0 0 0,0-21 16,1 21-16,-1-21 0,0 0 16,0-1-16,21 1 0,-20 0 0,-1-21 15,21 21-15,-21-22 0,22 1 16,-22 0-16,0-22 0,0 22 0,0-1 16,-21 1-16,21-21 0,-21 41 15,0-20-15,0 0 0,0 21 0,-21-1 16,0 1-16,0 0 0,0 21 15,0 21 1,21 0-16,0 1 0,0-1 16,0 21-16,0 0 0,0 1 0,0-1 15,0 0-15,0 1 16,0-1-16,0 0 0,0 1 0,0-1 16,0-21-16,0 22 0,0-22 15,0 0-15,0 0 0,0 0 0,0 0 16,0 1-16,21-44 47,-21 1-47,21 0 15,-21 0-15,0 0 0,21 0 16,0-1-16,-21-20 0,0 21 0,21-21 16,1 20-16,-22 1 15,21 0-15,-21 0 0,0 0 0,21 21 16,0 0-16,0 0 15,-21 21-15,0 0 0,21 0 0,1 0 16,-22 1-16,0-1 0,21 0 16,0 0-16,-21 0 0,21 0 0,-21 1 15,21-1-15,0 0 0,-21 0 16,22-21-16,-1 0 0,-21 21 16,21-21-16,0 0 0,0 0 15,0 0-15,1 0 0,-1 0 16,0-21-16,0 0 15,0 0-15,0 0 0,1-1 16,-1 1-16,-21-21 0,21 21 0,-21-22 16,21 22-16,-21-21 0,0 21 15,0-22-15,0 22 0,0 0 0,0 0 16,0 0-16,0 42 16,0 0-1,0 0-15,0 0 0,0 1 0,0-1 16,21 0-16,-21 0 0,21 21 15,-21-20-15,0-1 0,0 0 0,22 0 16,-1 0-16,-21 0 16,21-21-16,0 22 15,0-22-15,0 0 16,1 0-16,-1 0 16,0-22-16,0 22 0,0-21 15,-21 0-15,21 0 0,1 0 0,-1 0 16,0-1-16,0 1 0,0-21 15,0 21-15,-21-22 0,22 22 0,-1-21 16,-21 21-16,0 0 0,21-1 0,-21 1 16,0 0-16,21 21 0,-21 21 47,0 0-47,0 1 15,21-22 1,-21-22 15,0 1-15,0 0-1,-21 21 1,0 0-16,21-21 0,-21 21 16,0 0-16,-1 0 15,1 21-15,0 0 0,0 0 16,0 1-16,21-1 0,-21 21 0,21-21 15,0 22-15,0-1 0,0 0 16,0-21-16,0 22 0,21-1 0,-21-21 16,21 0-16,0 22 0,0-22 15,0 0-15,22-21 0,-22 21 0,0-21 16,21 0-16,-20 0 0,20 0 16,0 0-16,-21 0 0,22 0 0,-22-21 15,21 0-15,-21 21 0,22-21 0,-22-22 16,0 22-16,0 0 0,0-21 15,1 21-15,-1-22 0,0 1 0,0-22 16,0 22-16,-21 0 0,0-1 16,21-20-16,-21 21 0,22-1 0,-22-20 15,0 20-15,0 1 0,0 21 16,0-21-16,0 20 0,0 1 16,0 0-16,0 42 15,-22 0 1,22 1-16,0-1 0,-21 21 0,21 0 15,0-20-15,0 20 0,0 0 0,0 1 16,0 20-16,0-21 0,-21 1 16,21-1-16,0 0 0,-21 1 0,21-1 15,0 0-15,0-20 16,0 20-16,0-21 0,-21 0 0,21 0 0,0 1 16,0-44 30,0 1-46,0 0 0,21 0 16,0 0-16,-21 0 0,21-22 0,0 22 16,1-21-16,-22 21 0,21-22 0,0 22 15,0 0-15,-21 0 16,21 0-16,22 63 16,-43-21-16,0 0 15,0 0-15,21 22 0,-21-22 16,0 21-16,0-21 0,0 22 0,21-22 15,-21 0-15,0 0 0,0 0 0,21 1 16,0-1-16,-21 0 0,21-21 16,1 0-16,-1 0 15,0 0-15,0 0 0,0 0 0,0 0 16,1-21-16,-1 21 0,0-21 0,0-1 16,0 1-16,0 0 0,1 0 15,-22 0-15,0-22 0,0 22 0,0-21 16,0 21-16,0-22 0</inkml:trace>
  <inkml:trace contextRef="#ctx0" brushRef="#br0" timeOffset="20687.33">5778 4064 0,'0'-21'0</inkml:trace>
  <inkml:trace contextRef="#ctx0" brushRef="#br0" timeOffset="20794.52">5863 4276 0,'-21'0'0</inkml:trace>
  <inkml:trace contextRef="#ctx0" brushRef="#br0" timeOffset="20905.45">6054 4360 0,'21'-42'16</inkml:trace>
  <inkml:trace contextRef="#ctx0" brushRef="#br0" timeOffset="21010.39">6329 4001 0,'0'0'0,"0"-22"0,21 22 0,-21-21 15,21 21-15,-21-21 0,0 0 16</inkml:trace>
  <inkml:trace contextRef="#ctx0" brushRef="#br0" timeOffset="21206.28">6138 4128 0,'0'84'16,"0"-63"0,0 1-16,21-22 0,-21 21 15,22-21-15,-1 0 0,0 0 0,0 21 16,0-21-16,0 0 0,1 0 0,-1 0 15,0 0-15,0 21 0,0-21 16,0 21-16,1-21 0,-1 0 0,0 21 16,-21 1-16,0-1 15,0 0 1</inkml:trace>
  <inkml:trace contextRef="#ctx0" brushRef="#br0" timeOffset="21248.26">6244 4530 0,'-21'0'16</inkml:trace>
  <inkml:trace contextRef="#ctx0" brushRef="#br0" timeOffset="21363.35">6159 4255 0,'0'-22'15</inkml:trace>
  <inkml:trace contextRef="#ctx0" brushRef="#br0" timeOffset="22546.43">5948 3979 0,'0'0'0,"21"0"16,-21-21-16,0 0 16,0 0-16,0 42 62,0 0-62,0 0 0,0 1 0,0 20 16,0-21-16,0 21 0,0-20 15,-21 20-15,21 0 0,0-21 0,-21 22 16,21-22-16,0 21 0,0-21 0,0 1 16,0-1-16,0 0 0,0 0 15,0-42 16,0 0-15,21 0-16,-21-1 16,0 1-16</inkml:trace>
  <inkml:trace contextRef="#ctx0" brushRef="#br0" timeOffset="22946.77">5990 3535 0,'0'21'0,"0"-42"0,0 63 0,0-21 16,0 1-16,-21-22 0,21 21 16,0 0-16,0 0 0,0 0 0,0 0 15,0 1-15,21-22 16,0 0-16,0 0 15,1 0-15,-1 0 0,0-22 16,0 22-16,-21-21 16,21 0-16,-21 0 0,21 0 0,-21 0 15,0-1-15,0 1 0,0 0 16,0 0-16,0 0 0,-21 0 16,0-1-16,0 22 0,0 0 0,0 0 15,-1 0-15,1 0 16,0 0-16,0 22 0,21-1 15,-21 0-15,21 0 0,0 0 16,0 0-16,0 1 0,0-1 16,0 0-16,21 0 0,-21 0 0,21 0 15,0-21-15,0 22 0</inkml:trace>
  <inkml:trace contextRef="#ctx0" brushRef="#br0" timeOffset="26601.98">8234 4106 0,'0'0'0,"21"0"0,0 0 16,0 0-16,0-21 15,1 0-15,-22 0 16,21 0-16,0 0 0,-21-1 15,0 1-15,0 0 0,0 0 16,0 0-16,0 0 16,0-1-16,-21 1 0,0 21 0,-1-21 15,1 0-15,0 0 0,-21 21 0,-1-21 16,22 21-16,-21 0 0,0 0 16,20 0-16,-20 0 0,0 0 0,-1 21 15,22 0-15,-21-21 0,0 21 16,20 0-16,-20 0 0,21 1 0,0 20 15,0-21-15,-1 0 0,22 22 0,0-22 16,0 21-16,0-21 16,0 22-16,0-22 0,0 0 0,22 0 15,-1 21-15,0-20 0,0-22 0,0 21 16,0 0-16,1 0 0,-1-21 16,0 0-16,0 21 0,0-21 0,0 0 15,22 0-15,-22 0 0,0-21 0,0 0 16,22 0-16,-22 21 0,0-43 15,21 22-15,-21 0 0,22-21 0,-1-1 16,-21 1-16,22 0 0,-22-1 0,21 1 16,0-21-16,-20 20 0,20-20 15,-21 20-15,0-20 0,22-1 0,-22 1 16,0-22-16,0 22 0,0-1 16,-21 1-16,0-1 0,21 22 15,-21-22-15,0 22 0,0 0 0,0 21 16,0-22-16,0 22 0,-21 0 15,0 21-15,0 0 0,0 0 16,0 0-16,-1 0 0,1 21 0,0 0 16,-21 22-16,21-1 0,-1 0 15,1 1-15,0 20 0,0 1 0,0-1 16,21 1-16,-21-1 0,-1 1 16,22 20-16,-21-20 0,21-1 0,0 1 15,0-1-15,0-20 0,0 20 0,0 1 16,0-22-16,21 0 15,1 1-15,-1-1 0,0-21 0,0 21 16,0-20-16,22-1 0,-22-21 0,0 21 16,0-21-16,21 0 0,-20 0 15,-1 0-15,21 0 0,-21-21 0,22 0 16,-22-1-16,21 1 0,-21 0 0,22 0 16,-22 0-16,21-22 0,-21 22 15,0-21-15,1 21 0,-1-22 0,0 22 16,-21-21-16,0 21 0,0 0 0,0-22 15,0 22-15,0 0 0,0 0 16,-21 21 0,0 21-16,-1-21 15,22 21-15,-21 0 0,21 0 16,0 22-16,0-22 0,-21 21 0,21 1 16,0-22-16,0 21 0,0 0 0,0 1 15,0-22-15,0 21 0,21-21 16,-21 1-16,21-1 0,1 0 0,-1 0 15,0 0-15,0-21 0,43 0 16,-43 0-16,21 0 0,-21 0 16,22 0-16,-22 0 0,21-21 0,-21 0 15,22 0-15,-22 0 0,0-1 0,21 1 16,-21 0-16,1 0 16,-1-21-16,21 20 0,-21 1 0,0 0 15,1-21-15,-22 21 0,21 21 0,-21-22 16,21 1-16,0 21 31,-21-21 32,0 0-48,0 0-15,0 0 16,0-1-16,0 1 15,0 0 1,-21 21-16,0 0 16,0 0-1,-1 0-15,1 21 0,21 0 0,-21 1 16,21-1-16,0 0 0,-21 0 16,21 0-16,-21 0 0,21 22 0,0-22 15,0 0-15,0 0 0,0 22 16,0-22-16,0 0 0,0 0 0,21-21 15,0 21-15,0 0 0,0 1 0,1-22 16,-1 0-16,0 0 0,0 0 16,21 0-16,1 0 0,-22 0 15,21 0-15,1-22 0,-1 22 0,0-21 16,1 0-16,-1 0 0,0-21 0,1 20 16,-22 1-16,21-21 0,-21 0 15,0 20-15,1-20 0,-1 0 0,0-1 16,0 22-16,-21-21 0,0 0 0,0-1 15,0 1-15,21 0 0,-21-1 16,0 1-16,0 21 0,0-22 0,0 22 16,0 0-16,0 0 0,-21 21 15,0 21 1,21 0 0,-21 0-16,21 1 0,-21 20 0,21-21 15,0 21-15,0 1 0,0-1 16,0 0-16,-22 1 0,22-1 0,0 0 15,0 1-15,0-1 0,0 0 0,0-20 16,0 20-16,0 0 0,0-21 16,0 1-16,22-1 0,-22 0 0,21 0 15,0 0-15,0-21 0,0 0 16,0 0-16,1 0 0,-1 0 16,0 0-16,0 0 0,0-21 0,0 21 15,1-21-15,-1 0 0,0 0 0,0-1 16,0-20-16,0 21 15,1-21-15,-1 20 0,0 1 0,0-21 16,0 21-16,22-22 0,-22 22 0,0 0 16,0 0-16,0 21 0,0-21 15,1 21-15,-1 0 0,0 0 0,0 0 16,0 0-16,-21 21 0,21 0 16,1 0-16,-22 0 0,0 1 15,0-1 1,0 0-16,21-21 15,-21-21 32,0 0-31,0-1-16,-21 1 16,-1 0-16,22 0 0,-21 21 15,0-21-15,0 21 0,0-21 16,0 21-16,-1 0 15,1 0-15,0 0 0,0 0 0,0 0 16,21 21-16,-21-21 0,-1 21 0,1 0 16,0 21-16,0-20 0,21-1 15,0 21-15,-21 0 0,21-20 0,-21 20 16,21-21-16,0 21 0,0-20 0,0 20 16,0-21-16,0 0 0,0 0 15,0 1-15,21-1 0,0-21 16,-21 21-16,21-21 0,0 0 0,0 0 15,1 0-15,-1 0 0,0 0 0,0-21 16,0 21-16,0-21 0,1-1 16,-1 1-16,0 0 0,0 0 0,0 0 15,0 0-15,-21-1 0,0-20 0,22 21 16,-22 0-16,0-22 0,0 22 16,0 0-16,0 0 0,0 0 0,0 0 15,0 42 16,0 0-31,0 0 16,0 21-16,0-20 0,0-1 16,0 0-16,0 0 0,21 0 15,-21 0-15,0 1 0,21-1 0,-21 0 16,21 0-16,-21 0 0,21 0 16,0-21-16,1 0 0,-1 0 15,0 0-15,0 0 0,0 0 16,0 0-16,1-21 0,-1 21 15,0-21-15,0 0 0,-21 0 0,21 0 16,0-1-16,1 1 16,-22 0-16,21 0 0,0 0 0,-21 0 15,0-1-15,21 1 0,-21 0 0,21 21 16,-21-21-16,0 42 31,21 0-31,-21 0 0,0 1 16,0-1-16,0 0 0,0 0 0,0 0 15,0 0-15,0 1 0,0-1 16,22 0-16,-22 0 0,0 0 0,0 0 16,21 1-16,0-1 0,0-21 15,0 0-15,0 0 16,1 0-16,-1 0 0,0 0 16,0 0-16,0 0 0,0 0 0,22 0 15,-22-21-15,21-1 0,-21 1 0,1 21 16,-1-21-16,21 0 0,-21 0 15,-21 0-15,21-1 0,1-20 0,-22 21 16,21 0-16,-21 0 0,0-1 0,0 1 16,0 0-16,0 0 15,0 0-15,-21 21 16,-1 0-16,1 0 0,0 0 16,0 21-16,21 0 15,-21 0-15,21 0 0,-21 1 0,21-1 16,0 0-16,0 21 0,0-21 15,0 1-15,0 20 0,0-21 0,0 0 16,0 0-16,0 22 0,21-22 16,0 0-16,0 0 0,21-21 0,-20 21 15,-1 1-15,21-1 0,0-21 0,1 0 16,-1 21-16,0-21 0,22 0 16,-22 0-16,1 0 0,-1 0 0,0 0 15,1 0-15,-1-21 0,0 0 0,1 21 16,-1-22-16,-21 1 0,21 0 15,-20 0-15,-1 0 0,0 0 0,0-1 16,-21 1-16,0 0 0,0 0 16,0 0-16,0-22 0,0 22 0,0 0 15,0 0-15,-21 0 0,0 0 16,0-1-16,-1 22 16,1 0-16,0 0 0,0 0 15,0 22-15,0-1 16,-1 0-16,22 0 0,-21 0 15,21 0-15,0 1 0,-21 20 0,21-21 16,0 0-16,-21 0 0,21 1 16,0-1-16,0 0 0,0 21 15,0-21-15,21-21 16,-21 22-16,21-22 0,0 0 16,1 0-16,-1 0 15,0 0-15,0 0 0,0-22 16,0 1-16,1 0 0,-1-21 15,0 21-15,0-1 0,0-20 16,0 0-16,1-1 0,-1 1 0,0 0 16,21-1-16,-21-20 0,1 21 0,-1-22 15,0 22-15,0-22 16,0 22-16,0-22 0,1 22 0,-22 0 0,0-1 16,21 1-16,-21 0 0,0 21 0,0-1 15,0 1-15,0 0 0,0 0 16,0 42-1,-21 0-15,21 0 16,-22 1-16,1 20 0,0 0 16,0 1-16,0-1 0,-22 64 15,22-64-15,21 22 0,-21-22 0,0 21 16,21-20-16,-21-1 0,21 22 16,0-22-16,0 0 0,0-21 0,0 22 15,0-1-15,0-21 0,0 0 0,21 1 16,0-1-16,0 0 15,0-21-15,1 0 0,-1 0 0,0 0 16,0 0-16,0 0 0,0-21 0,1 21 16,-1-21-16,0-1 0,0 22 15,-21-21-15,21 0 0,0 0 16,-21 0-16,0 0 0,0-1 16,0 1-16,0 0 0</inkml:trace>
  <inkml:trace contextRef="#ctx0" brushRef="#br0" timeOffset="28786.8">14584 3662 0,'0'0'0,"0"-21"16,0 0-16,0-1 16,0 1-16,0 0 0,0 0 15,0 0-15,0 0 16,0-1-16,0 1 0,0 0 0,0 0 16,0 42 15,0 21-16,0-20-15,0 20 0,0-21 16,0 21-16,0 1 0,0-22 0,0 21 16,0 1-16,0-22 0,0 21 0,-21 0 15,21-20-15,0-1 0,0 21 16,-22-21-16,22 0 0,0 1 0,0-1 16,22-42 30,-1-1-46,0 1 0,0 0 16,-21 0-16,21-21 0,0 20 16,1 1-16,-22 0 0,21-21 0,0 21 15,-21-1-15,0 1 0,21 0 16,0 0-16,-21 42 31,0 0-31,0 0 0,0 1 16,0-1-16,43 0 0,-43 21 0,0-21 15,0 1-15,0-1 0,0 0 16,0 21-16,0-21 0,0 1 16,0-1-16,0 0 0,21-21 15,0 0-15,-21 21 0,21-21 16,0 0-16,0 0 0,1 0 16,-1 0-16,-21-21 0,21 0 0,0 0 15,0-1-15,0 1 0,1 0 16,-1-21-16,0 21 0,-21-22 0,21 22 15,-21-21-15,21-1 0,-21 22 16,0-21-16,0 0 0,0-1 0,0 22 16,0 0-16,0 0 0,0 0 0,0-1 15,0 44 1,0-1-16,0 0 16,0 0-16,0 21 0,-21-20 0,21 20 15,0-21-15,0 21 0,0-20 16,-21 20-16,21 0 0,0-21 0,0 1 15,0 20-15,0-21 0,0 0 0,21 0 16,-21 1-16,21-1 0,0 0 16,1 0-16,-1-21 0,0 0 15,21 0-15,-21 0 0,1 0 16,20 0-16,-21 0 0,21 0 0,-42-42 16,106 21-16,-42-1 0,-43 1 0,0 21 15,0-21-15,0 0 0,-21-21 0,0 20 16,0 1-16,22 0 0,-22 0 15,0 0-15,0 0 0,0-1 16,0 1-16,-22 21 31,22 21-31,0 1 0,-21-1 16,21 0-16,-21 21 16,21-21-16,0 1 0,0 20 0,0-21 15,0 0-15,0 22 0,0-22 0,0 0 16,0 0-16,-21 21 15,42-20-15,0-22 0,0 0 0,1 0 16,-1 0-16,0 0 0,21 0 0,-21 0 16,1 0-16,20 0 0,-21-22 15,21 1-15,-20 21 0,20-21 16,-21 0-16,21-21 0,1 20 0,-22-20 16,21 0-16,-21 21 0,22-43 15,-22 22-15,21-1 0,-21 1 0,1-21 16,-1 20-16,0-20 0,0 20 15,-21-20-15,0 21 0,0-1 0,0 22 16,0-21-16,0 21 0,0-1 16,-21 44-1,0-1-15,21 0 16,-21 0-16,21 21 0,0 1 16,-22-22-16,1 21 0,21 1 0,-21 20 15,21-21-15,0 1 0,0-22 0,0 21 16,-21 1-16,21-1 0,-21 0 15,21-21-15,0 1 0,0 20 0,0-21 16</inkml:trace>
  <inkml:trace contextRef="#ctx0" brushRef="#br0" timeOffset="29115.62">16404 4085 0,'21'0'15,"-42"0"-15,63 0 0,-20 0 0,-1 0 16,0-21-16,0 0 0,0 21 0,22-21 16,-22 0-16,21-22 0,-21 22 0,0 0 15,22-21-15,-22 20 16,0-20-16,0 0 0,0-1 0,1-20 15,-1 21-15,0-64 0,-21 63 16,0 1-16,0 0 0,0 21 16,0-22-16,0 22 0,0 0 15,0 42 1,-21 0-16,0 0 0,21 22 16,-22-22-16,1 21 0,21 1 0,0-1 15,-21 0-15,0 1 0,0-1 16,21 0-16,0 1 0,-21-1 0,-1 0 15,22 1-15,-21 20 16,21-42-16,-21 22 0,21-22 0,0 0 16,-21 0-16,21 0 15,21-42 17,-21-21-32,21 21 15,-21-1-15</inkml:trace>
  <inkml:trace contextRef="#ctx0" brushRef="#br0" timeOffset="29346.48">16891 3704 0,'21'0'0,"0"0"16,0-21-16,1 21 0,-1 0 16,0 0-16,-21 21 15,0 0-15,0 1 0,0-1 16,0 0-16,0 0 0,0 0 16,0 0-16,0 1 0,0-1 15,0 0-15,0 0 0,0 0 0,0 0 16,-21-21-16,21 22 0,-21-1 0,21 0 15,0 0-15,-22-21 32,22-21-17,0 0 1,0 0-16,0-1 0,0 1 16,-21 0-16</inkml:trace>
  <inkml:trace contextRef="#ctx0" brushRef="#br0" timeOffset="29652.31">16235 3620 0,'0'0'0,"-21"0"0,-1 0 0,44 0 31,20 0-15,-21 0-16,0 0 0,22 0 0,-1 0 16,-21-22-16,148-20 31,-126 42-31,-22 0 0,0 0 0,0 0 16,-21-21-16,-21 0 31,0 21-16,0 0-15,-22 0 0</inkml:trace>
  <inkml:trace contextRef="#ctx0" brushRef="#br0" timeOffset="29966.83">15452 3408 0,'0'0'0,"0"21"0,0 0 16,0 0-16,21-21 15,0 0 1,0 0-16,0 0 0,0 0 15,1 0-15,-1-21 0,0 0 0,0 21 16,-21-21-16,0 0 0,0 0 16,0-1-16,0 1 15,-21 21-15,0 0 16,0 0-16,-1 0 0,1 0 0</inkml:trace>
  <inkml:trace contextRef="#ctx0" brushRef="#br0" timeOffset="30022.79">15430 3387 0,'0'0'0,"0"21"16,0 0-16,0 0 15</inkml:trace>
  <inkml:trace contextRef="#ctx0" brushRef="#br0" timeOffset="32219.22">16362 3937 0,'-21'0'15,"21"21"17,0 0-32,0 1 15,0-1-15,0 0 16,21-21-16,0 21 15,0-21-15,0 0 16,0 21-16,1-21 16,-1 0-16,0 0 0,0 0 0,0 0 15,0 0-15,1 0 0,-1 0 16,0-21-16,0 21 0</inkml:trace>
  <inkml:trace contextRef="#ctx0" brushRef="#br0" timeOffset="33710.1">17611 3556 0,'0'-42'15,"-22"42"16,1 0-15,0 21-16,21 0 0,-21 0 16,0 0-16,0 1 0,-1-1 15,22 0-15,-21 0 0,21 0 0,0 22 16,-21-22-16,21 0 0,0 0 16,0 0-16,0 0 0,0 1 0,0-1 15,0 0-15,0 0 0,21-21 0,0 21 16,1-21-16,-1 0 15,21 21-15,-21-21 0,0 0 0,22 0 16,-22 0-16,0 0 0,21-21 16,-20 0-16,20 21 0,-21-21 0,0 0 15,0 21-15,1-21 0,-1-1 0,-21 1 16,0 0-16,21 0 0,-21 0 16,0 0-16,0-1 0,0 1 15,0 0-15,0-21 0,0 21 0,-21-1 16,0-20-16,-1 21 0,22 0 15,-21 0-15,0 21 0,0-22 0,0 22 16,0-21-16,-1 21 0,1 0 0,0 0 16,0 0-16,0 21 0,0 1 15,-1-1-15,1 0 0,21 0 0,0 21 16,-21-20-16,21 20 0,0-21 16,0 0-16,0 22 0,0-22 0,0 0 15,0 0-15,0 21 0,0-20 0,21-1 16,0-21-16,-21 21 0,22 0 15,-1-21-15,0 0 0,21 21 16,-21-21-16,1 0 0,-1 0 0,0 0 16,21 0-16,-21 0 0,1-21 15,20 21-15,-21-21 0,21 0 0,-20 0 16,20 21-16,-21-22 0,0 1 0,0 0 16,1 0-16,-1 0 0,0 0 15,-21-1-15,21 1 0,-21 0 0,0 0 16,0 0-16,0 42 31,-21 0-15,0-21-16,21 21 0,0 0 15,0 1-15,0-1 0,-21 0 16,21 0-16,0 0 0,0 0 0,0 1 16,0-1-16,0 0 0,21-21 15,-21 21-15,21-21 0,0 0 0,0 0 16,0 0-16,1 0 0,-1 0 0,0 0 15,21 0-15,-21-21 0,1 21 16,-1-21-16,21 0 0,-21 21 16,0-22-16,1 1 0,-1 0 0,-21 0 0,21 0 15,0 0-15,-21-1 0,21 1 16,-21 0-16,21 0 0,1 0 16,-22 0-16,0-1 0,0 1 0,0 42 46,0 1-46,0-1 0,0 0 16,-22 0-16,22 0 0,0 0 0,0 1 16,0-1-16,0 0 0,0 0 0,0 0 15,0 0-15,0 1 0,0-1 16,0 0-16,22-21 0,-1 0 16,0 0-16,0 0 0,0 0 0,0 0 15,1 0-15,-1 0 0,0 0 16,0-21-16,21 21 0,-20-21 15,-1 21-15,0-22 0,21 1 0,-21 0 16,1 0-16,-1-21 0,0 20 16,0-20-16,0 21 0,0-21 0,1-1 15,-22 1-15,21 0 0,0-1 16,0-20-16,-21 20 0,0-20 0,0 21 16,0-1-16,0 1 0,0 21 0,0-22 15,0 22-15,0 0 0,0 0 16,0 42 15,-21 0-31,21 0 0,-21 22 0,21-1 16,0-21-16,0 22 0,0-1 15,-21 21-15,21-20 0,-22-1 16,22 0-16,-21 1 0,21-1 0,0-21 16,0 22-16,0-1 0,0-21 15,0 21-15,0-20 0,0-1 0,0 0 16,0 0-16,0 0 0,21-21 0,-21 21 15,22-21-15,-1 0 16,0 0-16,0 0 0,0 0 16,0 0-16,1 0 0,-22-21 0,21 21 15,0-21-15,0 0 0,-21 0 16,21 0-16</inkml:trace>
  <inkml:trace contextRef="#ctx0" brushRef="#br0" timeOffset="33975.94">19050 3429 0,'0'0'0,"21"0"47,0 0-31,0 0-16,1 0 0,-1 0 0,0 0 15,21 0-15,-21 0 0,1-21 16,20 21-16,-21 0 0,0 0 16,22 0-16,-22 0 0,0-21 0,0 21 15,0 0 1,-21-21 0</inkml:trace>
  <inkml:trace contextRef="#ctx0" brushRef="#br0" timeOffset="36051.76">21505 3641 0,'0'0'0,"64"0"15,-64-21 1,21 21-16,-21-22 0,21 22 0,-21-21 16,21 0-16,-21 0 0,0 0 15,21 21-15,-21-43 0,0 22 0,0 0 16,0 0-16,0 0 0,0 0 0,0-1 16,-21-20-16,0 21 0,0 0 15,0 0-15,0-1 0,-1 22 0,-20-21 16,21 21-16,-21 0 0,20 0 15,-20 0-15,0 21 0,-1 1 0,22-1 16,-21 0-16,0 21 0,20-21 0,-20 22 16,21-1-16,0 0 15,0 1-15,-1-1 0,22-21 0,0 22 16,0-1-16,0 0 0,0-21 16,0 22-16,0-22 0,0 21 0,22-21 15,-1 1-15,0-1 0,0-21 0,0 21 16,0-21-16,1 0 0,20 0 15,-21 0-15,21 0 0,1 0 0,-22 0 16,21-21-16,1 0 0,-22 21 0,21-22 16,-21 1-16,22 0 0,-22 0 15,0 0-15,21 0 0,-21-1 16,-21-20-16,22 21 0,-22 0 16,21 0-16,-21-1 0,0-20 0,0 21 15,0 0-15,0 0 0,0-1 16,-21 22-1,-1 0-15,22 22 0,0-1 16,0 0-16,0 0 0,0 0 0,0 0 16,0 1-16,0 20 0,0-21 15,22 0-15,-22 0 0,21 1 0,0-1 16,0 0-16,0 0 0,0-21 16,1 21-16,-1-21 0,21 0 0,-21 0 15,22 0-15,-22 0 0,21 0 16,0 0-16,-20 0 0,20 0 0,0-21 15,-21 21-15,22-21 0,-22 0 16,21 21-16,-21-21 0,1-1 0,-1 1 16,-21 0-16,0 0 0,0 0 15,0 0-15,0-1 0,0 1 0,0 0 16,0 0-16,0 0 16,-21 21-1,-1 21-15,22 0 0,-21 0 16,21 0-16,-21 1 0,21-1 15,0 0-15,0 0 0,0 0 0,-21 0 16,21 1-16,0-1 0,0 0 16,0 0-16,0 0 15,21-21 17,0-21-17,-21 0-15,21 21 0,1-21 0,-22 0 16,21-1-16,0 1 0,-21 0 15,21 0-15,0 0 0,-21-22 0,21 22 16,1 0-16,-22 0 0,21-21 0,0 42 16,0-22-16,-21 1 0,21 21 15,0 0-15,1 0 16,-22 21-16,0 1 0,0-1 16,0 0-16,0 0 0,0 0 15,0 0-15,0 1 0,0-1 0,21 0 16,-21 0-16,21 0 0,-21 0 15,21 1-15,0-1 0,0-21 0,1 0 16,-1 21-16,0-21 0,0 0 0,0 0 16,0 0-16,1 0 0,20 0 15,-21 0-15,0-21 0,0 0 0,1 21 16,-22-22-16,21 1 0,0 0 0,0 0 16,-21 0-16,0 0 0,0-1 15,21 1-15,-21-21 0,0 21 16,21 21-16,-21-21 0,0-1 0,0 44 47,0-1-47,0 0 0,0 0 15,0 0-15,0 0 0,0 1 0,0-1 16,0 0-16,0 0 0,0 0 0,22 0 16,-1-21-16,0 22 0,0-1 15,0-21-15,0 0 0,1 0 0,-1 0 16,0 0-16,21 0 0,-21 0 0,22 0 15,-22-21-15,0-1 0,21 22 16,-20-21-16,-1 0 0,0 0 16,0 0-16,0 0 0,0-1 0,-21 1 15,0 0-15,0-21 0,0 21 16,22-1-16,-22 1 0,0 0 0,0 0 16,0 0-16,0 0 15,0 42 1,0 0-16,0 21 15,0-21-15,0 1 0,0 20 16,0-21-16,0 21 0,-22-20 0,22 20 16,-21 0-16,21 1 0,0-1 0,0 0 15,0 1-15,0 20 16,0-21-16,0 22 0,0-1 0,0-20 0,0 20 16,21 1-16,-21 20 0,0-20 15,22-1-15,-22 1 0,0 21 0,0-22 16,0 22-16,0-22 0,0 22 15,0-22-15,0 22 0,0-21 0,-22 20 16,1-20-16,21-1 0,-21 1 0,0-1 16,21 1-16,0-1 0,-21-20 0,0 20 15,-1-21-15,22 1 0,-21-22 16,0 21-16,21-21 0,-21 1 0,0-22 16,0 0-16,-1 0 0,1 0 15,0 0-15,0-22 0,0 1 16,0 0-16,-1-21 0,1 21 15,0-22-15,0-20 0,0 20 0,0-20 16,21-1-16,-22 1 0,22-1 0,-21-20 16,21-1-16,0 0 0,-21 22 15,21-22-15,0 1 0,0-1 0,0 21 16,21 1-16,0-1 0,1 1 0,-1-1 16,0 1-16,0 21 0,0-22 15,0 22-15,1-1 0,20 1 0,-21 21 16,0-21-16,22-1 0,-22 22 0,21 0 15,-21-21-15,22 20 0,-22 1 16,21-21-16,-21 21 0,0 0 16,22-1-16,-22-20 0</inkml:trace>
  <inkml:trace contextRef="#ctx0" brushRef="#br0" timeOffset="39727.1">25188 3852 0,'85'22'32,"-64"-44"-32,0 22 15,0-21-15,1 0 0,-1 21 0,0-21 16,0 0-16,0 0 0,0-1 15,-21 1-15,0 0 0,22 0 0,-22 0 16,0 0-16,0-1 0,0-20 16,0 21-16,-22 0 0,22-22 0,-21 22 15,0 0-15,0 0 0,0 21 16,0 0-16,-22 0 0,22 0 0,0 0 16,-21 21-16,20 0 0,-20 0 0,21 1 15,0 20-15,0-21 0,-1 21 16,1 1-16,21-1 0,0-21 0,0 22 15,0-1-15,0-21 0,0 21 0,0-20 16,0 20-16,0-21 16,0 0-16,0 0 0,21 1 0,1-22 15,-1 21-15,0-21 0,0 0 0,0 0 16,0 0-16,1 0 0,-1-21 16,0-1-16,21 22 0,-21-21 0,1 0 15,-1 0-15,0 0 0,0 0 0,0-22 16,-21 22-16,0 0 0,21-21 15,-21 20-15,0 1 0,0 0 0,0 0 16,0 0-16,0 0 0,0 42 31,22 0-31,-22 0 0,0 0 0,21 0 16,-21 22-16,21-22 0,-21 0 16,21 0-16,0 0 0,-21 1 15,21-1-15,1 0 0,-1 0 0,0 0 16,21-21-16,-21 0 0,22 21 0,-22-21 15,21 0-15,-21 0 0,22 0 16,-1 0-16,-21-21 0,22 21 0,-22-21 16,21 0-16,-21 21 0,0-21 0,1 0 15,-1-1-15,0-20 0,0 21 0,0 0 16,0-22-16,-21 22 0,22-21 16,-1 21-16,-21 0 0,21-22 0,-21 22 15,21 0-15,0 42 31,-21 0-31,0 0 16,0 1-16,0-1 0,0 0 16,0 0-16,0 0 15,0 0 1,21-21 0,-21-21-1,22 21-15,-22-21 0,0 0 0,0 0 16,0 0-16,0-1 15,0 1-15,0 0 0,0 0 16,0 0-16,-22 21 16,1 0-1,0 21-15,21 0 0,-21 0 16,21 0-16,0 1 0,-21 20 0,21-21 16,-21 21-16,21-20 0,0 20 15,0-21-15,0 21 0,0-20 0,0 20 16,0-21-16,0 0 0,0 0 0,21 1 15,0-1-15,0 0 0,0-21 16,0 0-16,1 21 0,-1-21 0,0 0 16,21 0-16,-21 0 0,1-21 0,20 21 15,-21-21-15,0 0 0,22-1 16,-22 1-16,0 0 0,21-21 16,-21 21-16,1-1 0,20-20 0,-21 0 15,21 21-15,-20-22 0,41-20 16,-42 20-16,22 22 0,-22 0 15,0 0-15,0 21 16,-21 21 0,0 0-16,0 0 15,0 1-15,0-1 0,0 0 16,0 0-16,0 0 0,0 0 16,0 1-16,21-22 31,-21-22-16,0 1 1,0 0-16,0 0 16,0 0-16,0 0 0,0-1 15,0 1-15,0 0 0,0 0 0,-21 0 16,0 21-16,0 0 16,0 0-16,-1 0 0,1 0 15,0 21-15,0 0 0,0 0 16,0 0-16,21 22 0,-22-22 0,1 21 15,0-21-15,0 22 0,21-22 0,0 21 16,0-21-16,0 22 0,0-22 16,0 0-16,0 21 0,0-20 15,0-1-15,21 0 0,21 0 0,-20-21 16,20 21-16,-21 0 0,21-21 16,1 0-16,-1 0 0,-21 0 0,22 0 15,-1 0-15,0 0 0,-21-21 0,22 0 16,-22 21-16,21-21 0,-21 0 15,1 0-15,-1-1 0,0-20 0,0 21 16,-21 0-16,0 0 0,0-22 0,0 22 16,0 0-16,0 0 0,0 0 15,0-1-15,-21 22 32,21 22-32,-21-1 0,21 0 15,-21 21-15,21-21 0,0 1 0,-22 20 16,22-21-16,0 0 0,0 0 0,0 22 15,0-22-15,0 0 0,22 0 16,-1 0-16,0-21 0,0 0 16,0 0-16,22 0 0,-22 0 0,0 0 15,21 0-15,1 0 0,-22 0 16,21-21-16,0 0 0,-20 21 0,20-21 16,-21 0-16,0 0 0,22-22 15,-22 22-15,0 0 0,0-21 0,-21 20 16,21-20-16,-21 21 0,21-21 15,-21 20-15,0 1 0,0 0 16,0 0-16,0 0 0,0 42 47,0 0-47,0 0 0,0 0 16,0 1-1,22-22-15,-1 0 0,0 0 16,0 21-16,0-21 15,0 0-15,1 0 0,-1 0 16,0 0-16,0 0 16,-42 21 46,0 0-62,21 0 16,0 0-16,-21-21 0,21 22 15,-22-22-15,22 21 0,0 0 16,-21-21 0,0 0 15,21-21-15,-21 0-1,21-1-15,0 1 16,0 0-1,0 0-15,-21 21 0,21-21 16,0 0 0,0-1-1,0 1 1,0 0 0,21 21-16,0 0 312,-21-21-281,21 21 1,-21-21-17,0 0 126,0-1-79,-21 22-30,0 0-32,0 0 15,0 0 1,-1 22-16,1-1 15,21 0-15,-21-21 0,0 21 16,21 0 0,0 0-1,0 1 17,21-22 14,0 0-30,-21-22 0,0 1 15,21 21 31,-21-21-30,0 0 93,0 0-94,0 0-15,-21 21 30,0 0-30,0 21-16,21 0 0,-21-21 16,21 21-16,-21 0 15,21 0-15,-22 1 0,22-1 16,-21 0-16,21 0 0,0 0 16,0 0-16,0 1 15,0-1-15,21 0 0,1-21 16,-1 0-16,0 21 0,0-21 15,0 0-15,0 0 16,1 0-16,-1 0 16,0 0-16,-42 0 47,0 0-47</inkml:trace>
  <inkml:trace contextRef="#ctx0" brushRef="#br0" timeOffset="40210.83">27876 4043 0,'22'21'31,"-1"-21"-31,0 0 0,0 0 0,0 0 15,22 0-15,-22 0 16,0 0-16,21 0 0,-21 0 0,22 0 16,-22-21-16,21 0 0,-21 21 0,1-21 15,-1-1-15,21 22 0,-21-21 16,0 0-16,-21 0 0,43-21 16,-22 20-16,-21 1 0,0 0 15,0 0-15,0 0 0,0 0 0,0-1 16,0 1-16,0 42 31,0 1-31,0-1 16,0 0-16,0 0 0,0 0 15,0 0-15,0 1 16,0-1-16,0 0 0,0 0 0,0 0 16,0 0-16,0 1 0,0-1 0,0 0 15,0 0-15,0 0 16,0 0-16,-21-21 15,0 0-15,-1 0 0,1 22 16,0-22-16,-21 0 16,105 0-16,-84 0 15,0-22-15,0 1 0,21 0 16,-21 0-16,21 0 0</inkml:trace>
  <inkml:trace contextRef="#ctx0" brushRef="#br0" timeOffset="40554.62">29443 4424 0,'0'0'0,"0"-191"0,-21 43 0,-1 42 0,22 22 0,-21 20 16,21 22-16,0 0 16,0 20-16,-21 1 0</inkml:trace>
  <inkml:trace contextRef="#ctx0" brushRef="#br0" timeOffset="41310.26">29295 3323 0,'0'21'0,"0"1"0,0-1 15,0 0-15,0 21 0,0 1 0,0-22 16,0 21-16,0-21 0,0 22 0,21-22 15,-21 21-15,21-21 0,-21 22 16,21-22-16,0 0 0,-21 21 0,0-21 16,21 1-16,-21-1 0,22 0 0,-22 0 15,0 0-15,0 0 0,0 1 16,0-1-16,-22-21 0,1 0 0,0 21 16,0-21-16,0 0 0,0 0 15,-1 0-15,1 0 0,0 0 0,0-21 16,0 0-16,0 21 0,-1-22 15,1 1-15,0 0 0,0 0 16,21 0-16,-21 0 0,21-1 0,-21 22 16,21-21-16,0 0 0,0 42 31,0 0-31,21-21 16,0 22-16,0-1 0,0 0 15,0 0-15,1 0 0,-1 0 0,0-21 16,0 22-16,21-1 0,-20-21 0,20 42 15,21-42-15,-20-21 0,-22 0 16,0 21-16,0 0 0,22 0 0,-22-21 16,21 21-16,-21-22 0,22 1 15,-1 21-15,-21-21 0,21 0 16,-20 0-16,-1 0 0,21-1 0,-21 1 16,-21-21-16,0 21 0,21 0 0,-21-1 15,0-20-15,0 21 0,0 0 16,0 0-16,0-1 0,0 1 0,0 0 15,-21 21 32,21 21-47,0 0 16,-21-21 0,21 22-16,0-1 31,21-21 16</inkml:trace>
  <inkml:trace contextRef="#ctx0" brushRef="#br0" timeOffset="43530.69">29951 3556 0,'21'0'93,"-21"21"-93,0 0 16,0 1 0,0-1-16,0 0 15,0 0-15,0 0 0,0 22 0,0-1 16,0 0-16,0 1 0,-21-1 16,21 0-16,-21 22 0,21-22 0,-22 22 15,1-22-15,21 21 0,-21 1 0,21-1 16,-21 1-16,0-22 0,0 43 15,21-22-15,-22 1 0,1-1 0,0 1 16,0-1-16,0 1 0,0-1 16,-1 1-16,1-1 0,0-20 0,21 20 15,-21-20-15,0-1 0,21-21 0,0 21 16,0-20-16,-21-1 0,21 0 16,-22-21-1,22-21 1,0 0-16,0-1 0,22 1 15,-1-21-15,-21 21 0,21-22 16,0 1-16,0-21 0,0-1 0,1 1 16,-1-1-16,0 1 0,21-1 0,-21-21 15,1 22-15,-1-22 0,0 22 16,0-22-16,0 22 0,0-22 16,1 21-16,-1-20 0,0 20 0,0 22 15,0-22-15,-21 22 0,21 0 16,-21-1-16,0 1 0,22 21 0,-1 0 0,-21 0 15,0-1-15,21 22 16,-21-21-16,21 21 0,0 0 0,-21-21 16,21 0-16,1 21 15,-1 0-15,0 0 16,0 0-16,0 0 16,0 21-16,1 0 0,-22 0 15,21-21-15,0 22 0,0-1 0,-21 0 16,0 0-16,21 0 0,-21 0 15,21 1-15,-21-1 0,0 0 0,0 0 16,0 0-16,-21 0 16,0-21-16,0 0 15,0 0-15,0 0 16,-1 0-16,1 0 16,0 0-16,0 0 0,0-21 0,0 0 15,-1 21-15,1 0 31,21 21-15,0 0-16,0 1 16,21-1-16,1-21 15,-1 21-15,0-21 16,0 0-16,21 0 0,-20 0 0,-1 0 16,21 0-16,-21 0 0,22 0 0,-22 0 15,21-21-15,-21 0 0,22 21 16,-1-22-16,-21 1 0,0 0 0,22 21 15,-22-21-15,0 0 0,-21 0 16,0-1-16,21 1 0,-21-21 0,0 21 16,0 0-16,0-1 0,0 1 15,0 0-15,-21 0 16,0 21 0,0 0-16,21 21 0,-22 0 0,22 0 15,0 1-15,0-1 0,0 0 16,0 0-16,0 0 0,0 22 0,0-22 15,0 0-15,0 0 0,0 0 16,22 0-16,-1-21 0,-21 22 16,21-22-16,0 0 0,0 21 0,0-21 15,1 0-15,-1 0 16,0 0-16,0 0 0,0-21 16,0 21-16,1-22 0,-22 1 0,21 0 15,0 0-15,0 21 0,0-21 0,-21 0 16,21-22-16,1 22 0,-1 0 0,0 0 15,0-22-15,0 22 0,0 0 16,1 0-16,-1 0 0,-21 0 16,0-1-16,21 22 0,0 0 15,-21 22 17,0-1-32,0 0 15,21-21 1,0 0 15,-21-21-15,0 0-16,0-1 15,0 1 1,-21 21 0,0 0-16,0 0 0,0 0 15,0 0-15,21 21 16,-22 1-16,1-1 0,0 0 15,0 0-15,21 0 0,-21 22 0,0-22 16,21 0-16,0 21 0,0-21 16,0 1-16,0-1 0,0 21 0,0-21 15,0 0-15,21-21 0,0 22 0,0-1 16,0-21-16,0 0 0,1 0 16,-1 0-16,0 0 0,0 0 0,21 0 15,1 0-15,-22 0 0,0 0 16,21-21-16,-20-1 0,-1 22 0,0-42 15,0 21-15,0 0 16,0 0-16,1-22 0,-22 22 0,21 0 16,-21-21-16,21 20 0,-21 1 15,0 0-15,0 0 0,0 0 0,0 42 32,0 0-17,0 0-15,0 0 0,-21 1 16,21-1-16,0 0 0,0 0 0,0 0 15,0 0-15,0 1 0,0-1 0,0 0 16,0 0-16,21-21 0,0 0 16,0 0-16,0 21 0,22-21 0,-22 0 15,0 0-15,0 0 16,22 0-16,-22-21 0,0 21 0,0-21 16,21 0-16,-20 0 0,-1-1 15,0 1-15,0 0 0,-21-21 0,21-1 16,0 22-16,-21-21 0,22 0 15,-22-1-15,0 1 0,21-22 0,0 22 16,-21 21-16,0-21 0,0 20 16,21 1-16,-21 0 0,0 0 0,0 42 31,0 0-31,-21 0 0,21 1 16,-21 20-16,0 0 0,21 1 15,-22-1-15,1 0 0,0 1 0,0 20 16,21-21-16,-21 1 0,0 20 15,21 1-15,-22-22 0,22 22 0,-21-1 16,0 1-16,0-22 0,21 21 16,-21-20-16,21 20 0,0-20 0,0 20 15,-64 22-15,43-43 0,-21 22 0,63-1 16,-21-21-16,-42 22 0,20-22 0,1 1 16,0-1-16,0 0 0,21-21 15,0 22-15,0-22 0,0 0 0,0 0 16,21 0-16,0-21 0,0 0 0,1 0 15,-1 0-15,21 0 0,0-21 16,1 0-16,-1 0 0,-21 0 16,22-22-16,-1 22 0,0-21 15,-21 0-15,22 20 0,-22-41 0,0 21 16,0-1-16,-21-20 0,0 20 16,0-20-16,0-1 0,0 1 0,-21-1 15,0 1-15,-21 21 0,20-22 0,-20 22 16,21-1-16,-21 1 0,20 21 15,1 0-15,0-22 0</inkml:trace>
  <inkml:trace contextRef="#ctx0" brushRef="#br0" timeOffset="43734.57">32131 4001 0,'21'0'0,"0"0"16,0 0-16,1-22 0,20 22 15,0-21-15,-21 21 0,22-21 0,-22 21 16,21-21-16,-21 0 0,1 21 15,-1-21-15,0-1 0,-21 1 0,0 0 16,0 0-16,0 0 16,0 0-16,0-1 0,-21 22 15,0 0 1,21 22-16,-22-1 16,22 0-16</inkml:trace>
  <inkml:trace contextRef="#ctx0" brushRef="#br0" timeOffset="43851.5">32448 4043 0,'0'0'15,"22"21"-15,-1 0 0,0-21 16,0 0-16,0 0 0,0 0 16,1 0-16,-1 0 15,0 0-15,0 0 0,0-21 16,0 0-16,1 21 0,-22-42 0,21 20 16,-21 1-16</inkml:trace>
  <inkml:trace contextRef="#ctx0" brushRef="#br0" timeOffset="44114.35">32935 3789 0,'0'21'47,"0"0"-31,-21 0-16,21 1 0,-21-22 15,21 21-15,0 0 0,0 0 16,21-21 0,0 0-1,0 0-15,1 0 16,-1-21-16,0 0 0,0 0 15,0 21-15,-21-22 16,21 1-16,1 21 0,-22-21 16,21 21-16,-21 21 31,0 0-31,0 1 0,0-1 0,0 0 16,-21 0-16,21 0 0,-22 0 15,-20-21-15</inkml:trace>
  <inkml:trace contextRef="#ctx0" brushRef="#br0" timeOffset="44211.3">33062 4149 0,'0'0'0,"0"-21"32,0-1-32,0 1 15,0 0 1,0 0-16,0 0 0</inkml:trace>
  <inkml:trace contextRef="#ctx0" brushRef="#br0" timeOffset="44511.2">32639 3683 0,'0'-21'16,"0"0"15,-21 21 47,0 0-78,-1 0 0,1 0 0,0 0 16,0 0-16,0 0 0</inkml:trace>
  <inkml:trace contextRef="#ctx0" brushRef="#br0" timeOffset="44799.16">31051 3662 0</inkml:trace>
  <inkml:trace contextRef="#ctx0" brushRef="#br0" timeOffset="48446.3">6181 6752 0,'0'0'0</inkml:trace>
  <inkml:trace contextRef="#ctx0" brushRef="#br0" timeOffset="48474.28">6646 6668 0,'-169'21'16,"338"-42"-16,-402 42 0</inkml:trace>
  <inkml:trace contextRef="#ctx0" brushRef="#br0" timeOffset="50018.24">2794 6350 0,'0'21'0,"0"-42"0,0 42 15,42-42 16</inkml:trace>
  <inkml:trace contextRef="#ctx0" brushRef="#br0" timeOffset="50579.26">2857 6223 0,'0'-21'16,"0"0"-16,0 0 0,0-1 16,0 1-16,-21 0 0,0 0 15,0 0-15,0 0 0,0-1 16,-1 1-16,1 0 0,0 0 0,0 0 15,0 0-15,-22 21 0,22 0 16,-21-22-16,21 22 0,-22 0 0,22 0 16,-21 0-16,0 22 0,20-22 15,-20 21-15,0 0 0,21 0 0,-22 0 16,22 0-16,0 22 16,0-22-16,0 21 0,-1-21 0,1 22 15,21-1-15,-21-21 0,21 22 16,0-1-16,0 0 0,0-21 0,0 22 15,0-22-15,0 21 0,0-21 16,21 1-16,0-1 0,1 0 0,-1 0 16,0-21-16,0 0 0,0 0 15,0 0-15,1 0 0,20 0 0,-21 0 16,0-21-16,22 21 0,-22-21 16,21 0-16,-21-1 0,22 1 0,-22 0 15,21-21-15,-21 21 0,22-1 16,-22-20-16,0 21 0,0-21 15,0 20-15,0 1 0,1-21 16,-22 21-16,21 0 0,-21-1 0,0-20 16,0 21-16,0 0 0,0 0 15,0-1-15,0 1 16,21 21-16,-21 21 16,0 1-1,0-1-15,0 0 0,0 0 0,0 0 16,0 22-16,0-22 0,0 21 15,0-21-15,0 22 0,0-22 0,0 42 16,0-42-16,21 22 0,0-22 16,0 0-16,1 0 0,-1 0 15,0-21-15,0 22 0,0-44 16</inkml:trace>
  <inkml:trace contextRef="#ctx0" brushRef="#br0" timeOffset="50979.03">3323 6371 0,'0'0'0,"21"-21"16,0 0-16,1 0 0,-1 0 15,0-1-15,0 1 0,0 0 16,0 0-16,-21 0 0,22 0 0,-1-1 16,-21 1-16,21 0 0,-21 0 0,21 21 15,0 0 1,-21 21 0,0 0-1,0 0 1,21-21-16,1 0 15,-22-21 32,0 0-31,0 0-16,-22 21 16,1 0-16,21-21 0,-21 21 15,0 0-15,0 0 16,0 0-16,-1 0 15,1 0-15,0 21 16,21 0-16,0 0 0,0 0 16,-21 22-16,21-22 0,0 0 15,0 0-15,0 0 0,0 22 0,0-22 16,0 0-16,21 0 0,0 0 16,0 1-16,-21-1 0</inkml:trace>
  <inkml:trace contextRef="#ctx0" brushRef="#br0" timeOffset="51379.32">3746 6519 0,'22'0'0,"-44"0"0,65 0 0,-22 0 15,0-21-15,0 21 0,0-21 16,1 0-16,-1 21 0,21-21 0,-21 0 16,0-1-16,1 1 0,-1 0 0,0 0 15,0 0-15,0 0 16,-21-1-16,21 1 0,1 0 0,-22 0 16,0 0-16,21 0 0,0-1 0,-21 1 15,21 21-15,-21-21 16,21 21-16,0 0 0,1 0 31,-22 21-31,21-21 16,0 0-1,0 0 17,-21-21-1,-21 0-16,0 21 1,0 0-16,21-21 16,-22 21-16,1 0 15,0 0-15,0 0 16,0 21 0,0 0-16,21 0 15,0 0-15,-22 1 0,22-1 0,-21-21 16</inkml:trace>
  <inkml:trace contextRef="#ctx0" brushRef="#br0" timeOffset="51755.11">4043 6414 0,'0'21'0,"0"-42"0,0 63 16,0-21-16,21-21 0,-21 21 15,0 0-15,21 1 0,0-22 16,0 21-16,1-21 0,-1 0 16,0 21-16,0-21 0,0 0 15,0 0-15,1 0 0,-1 0 0,0 0 16,21 0-16,-21-21 0,22 21 15,-22-21-15,21-1 0,1 1 0,-22 0 16,127-42 0,-127 41-16,0 1 15,0-21-15,1 21 0,-1 0 0,0-1 16,-21 1-16,0 0 0,0 0 0,0 0 16,0 0-16,0-1 0,0 1 15,0 0-15,0 0 0,0 0 16,-21 21-1,0 0 1,-1 0-16,22 21 0,-21 0 16,0-21-16,21 21 15,-21 0-15,21 1 0,0-1 0,0 0 0,0 0 16,0 0-16,-21 0 0,21 1 0,0-1 16,0 0-16,0 0 15,0 0-15,0 0 0,0 1 0,0 20 16,21-42-16</inkml:trace>
  <inkml:trace contextRef="#ctx0" brushRef="#br0" timeOffset="52238.08">4805 6519 0,'84'-21'32,"-62"21"-17,-1-21-15,0 0 0,0 21 0,0-21 16,0 0-16,1-1 0,-1 1 16,0-21-16,0 21 0,0 0 15,0-1-15,-21 1 0,0 0 0,22 0 16,-22 0-16,21 21 0,-21-21 15,0-1-15,0 44 47,0-1-47,-21 0 16,21 0-16,0 0 0,0 0 0,0 1 16,0-1-16,0 0 0,0 0 0,0 0 15,0 0 1,0 1-16,0-1 0,21-21 0,-21 21 15,21 0-15,-21 0 0,21 0 16,-21 1 0,0-44 46,0 1-62,-21 21 16,0-21-16,0 21 0,-22-21 15,43 42 17,0 0-32,-21-21 15,21 21-15,0 1 16,21-1-16,0 0 0,1-21 16,-1 21-16,0-21 15</inkml:trace>
  <inkml:trace contextRef="#ctx0" brushRef="#br0" timeOffset="52823.31">5397 6562 0,'22'0'0,"-44"0"0,65-21 0,-22-1 16,0 22-16,0-21 0,0 0 0,22 0 16,-22 0-16,0 0 0,0-1 15,0-20-15,1 21 0,-1 0 0,0 0 16,0-1-16,-21 1 0,0 0 0,21 0 16,-21 0-16,0 0 0,0-1 15,0 44 16,0-1-15,0 0-16,-21-21 0,21 21 0,0 0 16,0 0-16,0 1 0,0-1 0,21 0 15,-21 0-15,21 0 0,-21 0 16,0 1-16,22-1 0,-22 0 0,21-21 16,0 21-16,-21 0 0,0 0 15,21-21-15,0 22 16,-21-1-1,43-21 1,-65 0 15,1 0-31,0 0 0,0 0 0,0 0 16,0 0-16,-1-21 0,1 21 0,0 0 16,21-22-16,-21 22 15,21 22 32,0-1-31,0 0-16,21-21 15,0 0-15,0 0 0,1 21 16,-1-21-16,0 0 16,0 0-16,0 0 0,0 0 15,1 0-15,-1 0 0,0 0 0,0-21 16,0 0-16,0 21 0,1 0 15,-1-21-15,21-1 0,-21 22 0,0-21 16,1 0-16,41 0 0,-21 0 0,22 21 16,-43-21-16,-21-1 0,0 1 15,0 0-15,-21 0 0</inkml:trace>
  <inkml:trace contextRef="#ctx0" brushRef="#br0" timeOffset="53191.18">6646 6562 0,'106'-21'16,"-85"-1"-1,22 22-15,-22-21 0,21 0 0,-42-21 16,21 21-16,22-1 0,-22 22 0,21-21 16,-21 0-16,0 21 0,1-21 0,-22 0 15,21 0-15,-21-1 16,0 1-16,0 0 15,0 0-15,-21 21 0,-1 0 16,1 0-16,0-21 16,21 0-16,-21 21 0,0 0 0,0 0 15</inkml:trace>
  <inkml:trace contextRef="#ctx0" brushRef="#br0" timeOffset="53311.12">6816 6244 0,'0'0'16,"-22"0"-16,22 21 0,-21 1 0,21-1 15,0 0-15,0 0 16,0 0-16,0 0 0,0 1 15,0-1-15,0 0 0,43 0 16,-22-21-16,-21 21 16</inkml:trace>
  <inkml:trace contextRef="#ctx0" brushRef="#br0" timeOffset="53638.89">6943 6519 0,'21'0'0,"-42"0"0,63-21 0,-21 0 16,0 0-1,-21 0-15,21 0 0,-21-22 0,22 22 16,-22 0-16,21 0 0,0 0 0,-21-1 15,0 1-15,21 0 0,0-21 16,-21 21-16,0-22 0,0 1 16,21 21-16,-21-22 0,0 1 0,22 0 15,-22-1-15,0 1 0,0 21 0,0-21 16,0 20-16,0-20 0,0 21 16,0 0-16,0 0 0,0 42 62,0 0-62,0 0 0,0 0 16,0 22-16,0-22 0,-22 21 15,22-21-15,-21 22 0,21-1 0,-21-21 16,21 0-16,0 22 0,0-1 0,0-21 16,-21 21-16,21-20 0,0 20 0,0-21 15,0 0-15,0 22 0,0-22 16,0 0-16,0 21 0</inkml:trace>
  <inkml:trace contextRef="#ctx0" brushRef="#br0" timeOffset="53690.86">7239 6477 0,'0'0'0,"21"0"0,0 0 16,0 0-16,1-21 15</inkml:trace>
  <inkml:trace contextRef="#ctx0" brushRef="#br0" timeOffset="53766.85">7451 6414 0,'0'0'0,"0"-22"15,0 1 1,0 0-16,-22 21 15,22-21-15</inkml:trace>
  <inkml:trace contextRef="#ctx0" brushRef="#br0" timeOffset="56941.2">10393 5673 0,'0'-21'0,"0"-1"15,0 1-15,0 0 16,0 0-1,21 21-15,-21-21 0,0 0 16,0-1-16,0 1 16,0 0-16,-21 21 15,0-21-15,-1 21 0,1 0 16,0 0-16,0 0 0,-21 0 0,20 0 16,1 0-16,-21 0 0,21 0 15,-22 21-15,22-21 0,-21 21 0,0 0 16,20 1-16,-20-1 0,21 0 0,-21 21 15,20-21-15,-20 22 0,21-1 16,-21 0-16,20 1 0,1-1 0,0 0 16,0 1-16,0-1 0,21 0 15,0 1-15,0-1 0,0 0 16,-21 1-16,21-1 0,0-21 0,0 22 16,0-1-16,0 0 0,0 1 0,0-1 15,21-21-15,0 21 0,-21-20 16,42-1-16,-21 0 0,1 0 0,20 0 15,-21-21-15,21 0 0,1 0 0,-22 0 16,21 0-16,1 0 0,-1 0 0,21 0 16,-20-21-16,-1 0 15,0 0-15,1-22 0,-1 22 0,0 0 0,1-21 16,-1 21-16,-21-22 0,22 1 0,-1 21 16,-21-22-16,0 1 15,0 0-15,1-1 0,-1 1 0,-21 0 16,21-1-16,-21 1 0,0-21 0,0 20 15,0 1-15,-21 0 0,0-22 16,-1 22-16,1-1 0,0 1 0,-21 21 16,21-21-16,-22 20 0,1 1 0,0 0 15,20 0-15,-20 21 0,-21 0 16,20 0-16,1 0 0,0 0 0,-1 0 16,1 0-16,-22 0 0,22 21 0,0 0 15,-22 22-15,22-22 0,0 21 16,-1 0-16,22 1 0,-21-1 0,21 22 15,-1-22-15,1 21 0,21-20 16,0 20-16,0-20 0,0-1 16,21 0-16,1 1 0,20-1 0,-21 0 15,21 1-15,1-22 0,-1 21 0,0-21 16,1 22-16,20-22 0,-20 0 16,-1-21-16,21 21 0,1-21 0,-22 0 15,22 0-15,-22 0 0,22 0 0,-1-21 16,-21 0-16,22 0 0,-22-1 15,22 1-15,-22 0 0,22 0 0,-22 0 16,-21-22-16,21 22 0,-20 0 16,20 0-16,-42 0 0,21 0 0,-21-1 15,21 1-15,-21 0 0,0 0 16,0 0-16,-21 21 31,21 21-15,-21 0-16,21 0 15,0 0-15,0 1 0,-21-1 0,21 0 16,0 21-16,0-21 0,-21 1 16,21-1-16,0 0 0,0 0 0,0 0 15,0 0-15,0 1 0,0-1 16,0-42 15,0-1-31,0 1 16,21-21-16,0 21 0,-21 0 15,21-1-15,0-20 0,-21 21 16,21-21-16,1 20 0,-1-20 0,0 21 16,-21 0-16,21 0 0,0-1 0,0 1 15,1 21-15,-1 0 16,0 0-16,0 21 16,-21 1-16,21-1 0,-21 0 15,0 0-15,0 0 0,0 0 16,0 1-16,21-1 0,-21 0 15,22 0-15,-22 0 0,21-21 16,0 21-16,0 1 16,0-22-16,0 0 0,1 0 0,20 0 15,-21 0-15,0 0 0,0 0 0,1 0 16,20-22-16,-21 22 0,0-21 0,0 0 16,1 21-16,-1-21 0,0 0 15,-21 0-15,21-22 0,0 22 0,-21 0 16,0-21-16,0 20 0,21-20 0,-21 0 15,22-1-15,-22 1 0,0-21 16,0 20-16,0-20 0,0 20 0,0 1 16,0-21-16,21 20 0,-21 1 15,0 0-15,21 20 0,-21-20 16,0 21-16,0 0 0,0 0 0,0 42 31,0 0-31,0 0 16,0 0-16,0 22 0,0-1 0,0 0 15,0 1-15,0-1 0,0 21 16,0 1-16,0-22 0,0 22 0,0-22 16,0 22-16,-21-22 0,21 0 15,0 22-15,0-22 0,0-21 0,0 22 16,0-1-16,0-21 0,0 0 16,0 0-16,21 1 0,0-22 15,0 0-15,0 0 0,1 0 16,-1 0-16,0 0 0,0-22 15,0 1-15,0 0 0,1 0 0,20 0 16,-21 0-16,0-1 0,-21 1 0,21 0 16,1-21-16,-22 21 0,21-1 15,-21 1-15,0 0 0,0 42 47,0 0-47,0 1 0,0-1 16,0 0-16,0 0 0,0 0 15,0 0-15,0 1 0,0-1 16,21 0-16,0-21 16,0 0-16,0 0 0,1 0 0,-1 0 15,0 0-15,0 0 0,0 0 0,22 0 16,-22 0-16,0-21 0,0 21 0,21-21 16,-20-1-16,-1 1 0,0 0 15,-21 0-15,21 0 0,-21 0 16,21-22-16,-21 22 0,0 0 15,0 0-15,21 0 0,-21-1 16,0 44 15,0-1-15,0 0-16,0 0 0,0 0 16,0 0-16,0 1 0,0-1 0,-21 21 15,21-21-15,-21 22 0,21-1 0,0-21 16,0 43-16,0-22 0,0 21 15,0 1-15,-21-1 0,21 1 0,0-1 16,-21 22-16,21-21 0,0 20 0,0 1 16,0 0-16,0-1 0,0 1 0,-21 0 15,21-1-15,0-20 0,-22 20 0,22 1 16,0 0-16,0-22 16,-21 22-16,0-22 0,21 1 0,-21-1 15,0 1-15,0-1 0,-1-20 0,1-1 16,0 0-16,0 1 0,0-22 0,0 0 15,-1-21-15,1 0 0,0 0 0,0 0 16,0-21-16,0 0 0,-1-22 16,22 1-16,0 0 0,0-22 0,0 1 15,0-1-15,0-20 0,0 20 0,0-42 16,0 22-16,0-22 0,0 21 0,0-21 16,0 22-16,0-22 0,22 21 15,-22 0-15,21 1 0,-21 20 16,0-20-16,0 20 0,21 22 0,-21-22 15,21 22-15,-21-22 0,21 22 16,-21 21-16,0-21 0,21-1 0,1 22 16,-22-21-16,0 21 0,21-1 0,0-20 15,0 21-15</inkml:trace>
  <inkml:trace contextRef="#ctx0" brushRef="#br0" timeOffset="57762.75">13949 5715 0,'0'0'0,"0"-21"0,-43-43 31,22 43-15,21 0-16,-21 21 0,0 0 15,21 21 1,-21 0-16,21 1 0,-21 20 16,21-21-16,0 21 0,0 1 0,0-1 15,-22 0-15,22 1 0,-21-1 0,21-21 16,-42 43-16,42-22 16,0-21-16,0 0 0,0 22 15,0-22-15,0 0 0,0 0 0,21-42 47,0 0-47,0 0 16,-21 0-16,22-1 0,-1 1 0,-21 0 15,21 0-15,0-21 0,-21 20 16,21 1-16,-21 0 0,0 0 0,21 0 16,-21 0-16,22 21 0,-1 0 15,-21 21 1,0 0-16,0 0 0,0 0 15,21 0-15,-21 1 0,0-1 16,0 0-16,21 0 0,0 0 16,0 0-16,1 1 0,-1-1 15,0 0-15,0-21 0,0 0 16,0 0-16,22 21 0,-22-21 0,0 0 16,0 0-16,22 0 0,-22-21 15,0 21-15,21-21 0,-21 0 0,22 21 16,-22-22-16,0 1 0,0 0 0,22-21 15,-43 21-15,21-1 0,0-20 16,0 21-16,-21-21 0,0 20 0,0-20 16,0 21-16,0-21 0,0-1 15,0 22-15,0 0 0,0 0 0,0 0 16,0 42 0,0 0-16,0 0 15,0 21-15,0-20 0,0 20 16,-21-21-16,0 21 0</inkml:trace>
  <inkml:trace contextRef="#ctx0" brushRef="#br0" timeOffset="57998.61">14605 6117 0,'0'21'0,"85"1"31,-22-22-31,-42 0 0,22 0 0,-22 0 16,0 0-16,0 0 0,0 0 16,22-22-16,-22 1 0,0 21 0,21-21 15,-21 0-15,1 0 0,-1 0 16,0-1-16,0 1 0,0-21 0,-21 21 0,0 0 15,0-22-15,0 22 16,21 0-16,-21-21 0,0 20 0,0 1 16,0 0-16,0 42 31,-21 0-31,21 1 0,-21-1 0,21 0 16,0 0-16,-42 21 0,21-20 0,-1-1 15</inkml:trace>
  <inkml:trace contextRef="#ctx0" brushRef="#br0" timeOffset="59014.55">15113 6138 0,'0'0'15,"21"0"-15,0 0 16,22 0-16,-22 0 16,0 0-16,0 0 0,0 0 0,22 0 15,-22 0-15,21 0 0,-21-21 0,0 0 16,22 21-16,-22-21 0,0 0 16,21 0-16,-20-1 0,-1-20 0,0 21 15,0-21-15,0-1 0,0 22 0,1-21 16,-1-22-16,0 22 0,-21 0 15,0-1-15,21 1 0,-21-22 0,21 22 16,-21 0-16,0-1 0,0 1 16,0 21-16,0 0 0,0 0 0,0-1 15,0 1-15,-21 21 16,0 0-16,21 21 0,-21 1 16,21 20-16,0-21 0,-21 21 15,21 1-15,0-1 0,-22 0 0,22 22 16,0-22-16,0 1 0,0 20 0,0-21 15,0 1-15,0-1 0,0 0 16,0 1-16,0-22 0,0 21 0,0-21 16,22 1-16,-1-1 0,0 0 0,0 0 15,0-21-15,0 0 0,1 0 16,20 0-16,-21 0 0,21 0 0,-20 0 16,20-21-16,0 0 0,1 21 0,-22-21 15,21-22-15,0 22 0,1 0 16,-22-21-16,0-1 0,21 1 15,-20 0-15,-1-1 0,0-20 0,0 20 16,-21 1-16,0-21 0,0 20 0,0-20 16,0 20-16,0-20 0,0 21 15,0-1-15,0 22 0,0-21 0,0 21 16,-21 21-16,0 0 16,0 0-16,21 21 0,0 21 15,-22-21-15,1 22 0,21-1 0,0 0 16,0 1-16,0 20 0,-21-21 15,21 1-15,0-1 0,0 22 0,0-22 16,0 0-16,0 1 0,0-22 16,0 21-16,0 0 0,0-20 0,0-1 0,0 0 15,0 0-15,0 0 16,0 0-16,21-21 31,0-21-15,1 0-16,-1 0 0,-21 0 15,21-22-15,0 22 0,0 0 0,-21 0 16,21 0-16,1-22 0,-22 22 16,21 0-16,-21 0 15,21 21-15,-21 21 32,0 0-32,21 0 0,-21 1 0,0-1 15,0 0-15,0 0 0,0 0 0,0 0 16,21 1-16,0-22 0,-21 21 0,0 0 15,0 0-15,22-21 0,-1 21 16,0-21-16,0 0 0,0 0 16,0 0-16,1 0 0,-1 0 0,21 0 15,-21 0-15,0 0 0,1-21 16,20 0-16,-21 21 0,0-21 0,0 0 16,-21-1-16,22 1 0,-1 0 0,-21 0 15,0 0-15,0 0 0,0-22 16,21 22-16,-21 0 0,0 0 15,0 0-15,0-1 0,-21 44 47,21-1-47,0 0 0,0 21 0,0-21 16,0 1-16,0 20 0,-21-21 0,21 0 16,0 0-16,0 1 0,21-1 15,0 0-15,0 0 0,0-21 0,0 0 16,22 21-16,-22-21 0,21 0 0</inkml:trace>
  <inkml:trace contextRef="#ctx0" brushRef="#br0" timeOffset="59242">17441 5969 0,'21'0'0,"-42"0"0,64-21 16,-22 21-16,-21-21 0,21 0 15,0-1-15,-21 1 0,0 0 0,21 0 16,-21 0-16,21 0 0,-21-1 0,0 1 16,0 0-16,0 0 0,0 0 15,0 0-15,0-1 0,0 44 31,0-1-31,0 0 16,0 0-16,0 0 0,0 0 0,0 1 16,-21 20-16,21-21 0,-21 0 15,21 0-15,0 1 0,0-1 16,0 0-16,-21-21 0,21 21 0,0 0 0,0 0 16</inkml:trace>
  <inkml:trace contextRef="#ctx0" brushRef="#br0" timeOffset="59538.82">17505 5969 0,'0'-21'0,"0"42"0,0-63 16,21 21-16,0-1 0,-21 1 16,21 0-16,0-21 0,1 21 15,-1-1-15,0-20 0,0 21 0,0 0 16,0-22-16,1 22 0,-1 0 0,21 0 16,-21 0-16,0 0 0,1 21 15,-1 0-15,0 0 0,-21 21 16,21 0-16,-21 0 0,21 0 0,-21 0 15,0 1-15,0 20 16,0-21-16,0 21 0,0-20 0,0 20 16,0-21-16,-21 21 0,21-20 0,0-1 15,-21 0-15,21 0 0,0 0 16,0 0-16,0 1 16,-21-22-16,21-22 46,0 1-46,-21 0 16,-1 0-16</inkml:trace>
  <inkml:trace contextRef="#ctx0" brushRef="#br0" timeOffset="59922.6">17420 5122 0,'0'0'0,"0"22"0,-21-1 0,0 0 15,21 0-15,0 0 0,0 0 16,0 1-1,21-22-15,0 0 0,0 0 16,0 0-16,1 0 0,-1 0 16,0 0-16,0 0 15,-21-22-15,21 22 0,-21-21 16,0 0-16,0 0 16,-21 21-16,0-21 15,0 0-15,0 21 0,-1 0 0,1 0 16,0 0-16,0 0 15,0 0 1,0 21 0,-1-21-16</inkml:trace>
  <inkml:trace contextRef="#ctx0" brushRef="#br0" timeOffset="60259.01">16150 5440 0,'42'0'31,"-20"0"-31,-1-21 0,0 21 0,-42 0 47,0 0-47,-1-21 0</inkml:trace>
  <inkml:trace contextRef="#ctx0" brushRef="#br0" timeOffset="60570.74">15261 5249 0,'0'22'0,"0"-44"0,-21 44 0,21-1 16,-21-21-1,42 0 1,0 0-16,0 0 16,0-21-16,-21-1 31,-21 22-16,0 0-15,0 0 16,21 22 15,21-22-31</inkml:trace>
  <inkml:trace contextRef="#ctx0" brushRef="#br0" timeOffset="60614.71">15515 5207 0,'0'0'15,"0"-21"-15</inkml:trace>
  <inkml:trace contextRef="#ctx0" brushRef="#br0" timeOffset="61702.55">15663 5376 0,'0'0'0,"-21"0"16,0 0-16,0 0 15,0 0-15,21 22 0,0-1 31,21-21-15,0 0 0,0 0-16,21 0 0,-20 0 15,-1 0-15,0 0 0,21-21 0,-21 21 16,22 0-16,-1 0 0,-21 0 0,22-22 16,-1 22-16,0 0 0,1 0 15,-1-21-15,0 21 0,-21-21 0,22 21 16,-22 0-16,21 0 0,-21 0 0,1 0 15,-22-21-15,21 21 16,-21 21 15</inkml:trace>
  <inkml:trace contextRef="#ctx0" brushRef="#br0" timeOffset="62690.55">19875 4995 0,'0'-21'31,"0"42"16,0 1-47,0-1 15,0 21-15,0 0 0,0 22 0,0-22 16,0 22-16,0-22 16,0 22-16,-21-1 0,21 1 0,-21-1 15,21 1-15,0-22 0,0 21 0,-21-20 16,21 20-16,-21-20 0,21-1 16,-21-21-16,21 21 0,-22-20 0,22-1 15,0 0-15,0 0 0,0 0 0,0-42 47,0 0-47,0 0 16,0 0-16,0-1 0,0 1 15,0 0-15</inkml:trace>
  <inkml:trace contextRef="#ctx0" brushRef="#br0" timeOffset="63694.86">19473 5673 0,'-21'0'31,"42"0"-15,0 0 0,1 0-16,20 0 0,-21-21 0,21 21 15,1-22-15,-1 22 0,0-21 16,22 21-16,-22-21 0,1 0 0,20 0 15,-21 0-15,22-1 0,-22 1 16,22 0-16,-22 0 0,0 0 0,1 0 16,-1-1-16,0 1 0,-20 0 15,-1 0-15,0-21 0,-21 20 0,0 1 16,0 0-16,0 0 0,0 0 16,0 0-16,0-1 0,0 1 0,0 0 15,-21 21-15,0-21 0,-1 21 16,1 0-1,21 21-15,-21 0 0,21 22 16,-21-22-16,21 21 0,-21-21 0,21 22 16,0-1-16,0 0 0,0 22 15,0-22-15,-21 0 0,21 1 16,-22-1-16,22 0 0,0 1 0,0-1 16,-21 0-16,21 1 0,-21-22 15,21 21-15,-21-21 0,21 1 0,0-1 16,0 0-16,0 0 0,0 0 15,0-42 17,0 0-32,0 0 0,0-22 15,21 22-15,0 0 0,0-21 16,-21 21-16,22-22 0,-1 22 0,0-21 16,0 21-16,0-22 15,0 22-15,1 0 0,-22 0 0,21 0 16,0-1-16,0 22 0,0 0 0,0 0 15,-21 22 1,22-1-16,-22 0 0,0 0 16,0 21-16,0-20 0,0-1 0,0 21 15,0-21-15,21 22 0,-21-22 16,0 0-16,21 0 0,-21 0 0,21 0 16,0 1-16,0-1 0,-21 0 0,22 0 15,-1-21-15,21 0 0,-21 21 16,0-21-16,1 0 0,20 0 0,-21 0 15,0 0-15,22 0 0,-22 0 16,0 0-16,21-21 0,-21 0 16,1 21-16,-1-21 0,0 0 0,0 21 15,0-22-15,0 1 0,-21-21 0,0 21 16,22 0-16,-22-22 0,21 22 16,-21-21-16,0-1 0,0 22 0,0-21 15,0 21-15,0 0 0,0-1 16,0 1-16,0 0 0,-21 21 15,-1 0-15,1 0 16,0 21 0,0 0-16,21 1 0,0 20 0,0-21 15,0 21-15,0-20 0,0 20 16,0-21-16,0 21 0,0-20 16,0-1-16,0 0 0,0 0 0,0 0 15,21 0-15,-21 1 0,21-1 0,0-21 16,1 0-16,-1 0 0,0 0 15,0 0-15,0 0 0,0 0 0,1 0 16,-1 0-16,0 0 0,-21-21 0,21-1 16,0 22-16,0-21 0,1 0 15,-1 0-15,0-21 0</inkml:trace>
  <inkml:trace contextRef="#ctx0" brushRef="#br0" timeOffset="66006.92">23685 5334 0,'22'-21'0,"-1"0"0,127-191 32,-127 170-32,0 21 15,-21-1-15,0 1 0,-21 21 16,0 0-16,0 21 15,0 1-15,-22 20 0,22-21 16,-21 21-16,21 1 0,-1-1 0,1 0 16,0 1-16,0-1 0,21 0 0,0 1 15,0-1-15,0-21 0,0 22 16,0-1-16,0-21 0,21 21 0,0-20 16,0 20-16,-21-21 0,22 0 0,-1 0 15,0 1-15,-21-1 0,21 0 16,0 0-16,-21 0 15,0 0-15,-21-21 32,0 0-32,0 0 0,0 0 0,-1 0 15,1 0-15,0 0 0,0 0 16,21-21-16,-21 21 16,0-21-16,-1 21 15,22 21 110,22-21-125,-1 0 0,0 0 16,0 21-16,0-21 0,0 0 0,1 0 15,-1 0-15,21 0 0,0 0 16,-20 0-16,20-21 0,0 0 0,22 21 16,-22-21-16,0 21 0,1-21 0,20 0 15,-20-1-15,-1 1 0,21 0 16,-20 0-16,-22 0 0,21 0 16,-21-1-16,1 1 0,-1 0 0,-21 0 15,21 0-15,-21 0 0,0-1 16,0 1-16,0 0 0,-21 0 0,0 0 15,21 0-15,-22 21 0,1 0 0,-21-22 16,21 22-16,0 0 0,-1 0 16,1 0-16,0 22 0,0-22 0,21 21 15,-21 0-15,0 0 0,-1 0 16,22 22-16,-21-22 0,21 21 0,0-21 16,0 22-16,0-22 0,0 21 0,0-21 15,0 0-15,0 1 0,0-1 16,0 0-16,21 0 0,1-21 15,-1 0-15,0 0 0,0 0 16,0 0-16,22 0 0,-22 0 0,0 0 16,0-21-16,21 21 0,-20-21 15,-1 0-15,0-1 0,0 1 16,-21 0-16,21 0 0,-21 0 16,0 0-16,0-1 0,0-20 0,0 21 15,0 0-15,0 0 0,-21 21 31,0 0-31,21 21 16,0 0-16,0 0 0,-21 0 0,21 0 16,0 1-16,0-1 15,0 21-15,0-21 0,0 0 0,0 1 16,21-1-16,-21 0 0,21-21 0,0 21 16,22-21-16,-22 21 0,0-21 15,21 0-15,-21 0 0,22 0 0,-22 0 16,21 0-16,-21 0 0,22 0 0,-22-21 15,0 21-15,21-21 0,-20 0 16,-1 21-16,0-21 0,-21-1 0,0 1 16,21 0-16,-21 0 0,0-21 0,0 20 15,0 1-15,0-21 0,0 21 16,0 0-16,0-1 0,0 1 16,0 42-1,0 1 1,-21-1-16,21 0 0,0 0 0,0 0 15,0 0-15,0 1 0,0-1 0,0 0 16,0 0-16,0 0 0,0 0 16,0 1-16,0-1 0,21-21 47,0-21-32,-21-1-15,21 1 0,-21 0 16,0 0-16,22 0 0,-22 0 15,21-1-15,0-20 0,-21 21 16,0 0-16,21 0 0,-21-1 0,21 1 16,-21 0-16,21 21 0,1 0 15,-1 0 1,-21 21-16,0 0 0,0 1 16,0-1-16,0 0 0,0 0 0,0 0 15,21 0-15,-21 1 0,21-1 16,-21 0-16,21 0 0,-21 0 0,21-21 15,1 21-15,-1-21 0,0 0 16,0 0-16,0 0 0,0 0 16,1 0-16,-1 0 0,0-21 15,0 0-15,0 21 0,0-21 16,-21 0-16,22 0 0,-1-1 16,-21 1-16,0 0 0,21 0 0,-21 0 15,21 0-15,0-1 0,-21 1 0,0 0 16,21 0-16,1 21 0,-22-21 15,0 42 1,0 0-16,0 0 16,0 0-16,0 1 0,0-1 0,0 0 15,0 0-15,0 0 0,0 0 16,0 1-16,0-1 0,0 0 0,21 0 16,0 0-16,0-21 15,0 0-15,0 21 0,22-21 16,-22 0-16,0 0 0,21 0 0,-20 0 15,20-21-15,-21 21 0,21-21 0,-20 0 16,-1 21-16,0-21 0,0 0 16,0-1-16,0 1 0,1 0 0,-1 0 15,-21-21-15,0 20 0,0 1 0,0 0 16,0-21-16,0 21 0,0-1 16,0 1-16,0 0 0,0 0 0,-21 21 15,-1 0-15,1 0 0,0 0 16,0 0-16,0 21 0,0 0 15,21 0-15,-22 1 0,22-1 16,-21 21-16,21-21 0,0 0 0,0 1 16,0 20-16,0-21 0,0 0 15,0 0-15,0 1 0,21-1 0,1 0 16,-1-21-16,0 21 0,0-21 16,0 0-16,0 0 15,1 0-15,-22-21 0,21 0 16,-21 0-16</inkml:trace>
  <inkml:trace contextRef="#ctx0" brushRef="#br0" timeOffset="66619.61">27368 5376 0,'0'0'16,"0"-21"-16,0-21 0,22 21 0,-22 0 16,21-1-16,-21 1 0,0 0 15,0 0-15,0 42 31,0 0-31,0 0 16,0 1-16,0 20 0,0 0 16,0 22-16,0-1 0,0 1 0,-21-1 15,21 1-15,0 20 0,-22-20 0,1-1 16,42 1-16,-42-22 0,0 43 0,21-22 16,-21 22-16,21 0 0,-21-1 0,0 1 15,-1-21-15,1-1 0,21 1 0,0 20 16,-21-20-16,42 20 0,-21 1 0,-21-21 15,0 20-15,-21 1 0,20-22 16,1 1-16,0-1 0,0-20 16,21-1-16,-21 0 0,21-20 0,0-1 15,0 0-15,0-42 16,0 0 0,21-1-16,-21 1 0,21-21 0,0 21 15,-21-43-15,21 22 0,1 0 0</inkml:trace>
  <inkml:trace contextRef="#ctx0" brushRef="#br0" timeOffset="67023.05">27347 5355 0,'0'0'0,"21"-21"0,106 0 15,-105 21 1,20 0-16,0 0 0,22 0 0,-22 0 16,0 0-16,1 21 0,-1-21 15,0 42-15,1-20 0,-22-1 0,0 21 16,0 0-16,-21-20 0,0 20 0,0 0 15,0 1-15,-21-1 16,0-21-16,-21 21 0,20-20 0,-20-1 16,0 0-16,-1 0 0,1 0 0,21 0 15,-21 1-15,20-22 0,-20 21 16,21-21-16,0 0 0,42-21 47,21-1-47,-21 1 0,1 21 15,-1-21-15,21 0 0</inkml:trace>
  <inkml:trace contextRef="#ctx0" brushRef="#br0" timeOffset="67514.8">28596 5503 0,'0'0'0,"21"-21"0,-21 0 0,0 0 15,0 0-15,0 0 0,0-1 16,-21 1-16,0 0 16,0 21-16,0 0 0,-1 0 0,1 0 15,0 0-15,0 0 0,0 0 16,0 21-16,-22 0 0,22 1 0,-21-1 16,21 21-16,-1-21 0,-20 22 15,21-1-15,0 0 0,0 1 16,21-1-16,0 0 0,0-21 0,0 22 15,0-22-15,0 0 0,0 21 0,21-20 16,0-1-16,0-21 16,0 0-16,0 0 0,1 0 0,-1 0 15,0 0-15,0 0 0,0 0 0,0-21 16,1 21-16,-1-22 0,0 1 16,0 0-16,0 0 0,0 0 0,-21 0 15,0-1-15,22 1 0,-22-21 16,21 21-16,-21 0 0,21-22 0,-21 22 15,0 0-15,0 42 32,0 0-32,0 22 0,0-22 15,0 0-15,0 21 0,0-21 0,0 1 16,0-1-16,0 0 0,0 0 16,21 0-16,0 0 0,-21 1 0,21-22 15,1 0-15,-22 21 0,21-21 16,0 0-16,0 0 0,0 0 0,0 0 15</inkml:trace>
  <inkml:trace contextRef="#ctx0" brushRef="#br0" timeOffset="67886.85">29316 5419 0,'0'-21'0,"0"42"0,0-64 0,0 22 16,-21 21-16,-1 0 15,1 0-15,0 21 0,-21 1 0,21-1 16,-1 0-16,1 0 0,-21 21 0,21-20 16,0 20-16,-1 0 0,22 1 15,0-22-15,-21 21 0,21 0 16,0-20-16,0 20 0,0-21 0,0 21 0,0-20 16,21-1-16,-21 0 0,22 0 15,-1-21-15,0 21 0,0-21 16,0 0-16,0 0 0,22 0 0,-22 0 15,21 0-15,1 0 0,-22 0 16,21-21-16,0 0 0,1 21 0,-1-21 16,0-22-16,-20 22 0,20 0 15,0-21-15,-21-1 0,1 1 0,20 0 16,-21-22-16,-21 22 0,21 0 0,-21-22 16,21 22-16,-21-22 0,0 22 15,0-22-15,0 22 0,22-21 0,-22 20 16,0 22-16,0-21 0</inkml:trace>
  <inkml:trace contextRef="#ctx0" brushRef="#br0" timeOffset="69610.86">29824 4953 0,'0'0'0,"0"21"0,-21 0 0,21 22 16,-22-1-16,22 0 0,-21 1 15,0-1-15,21 0 0,0 1 0,-21 20 16,0-20-16,21-1 0,0 0 16,0 1-16,-21 20 0,21-21 0,-22-20 15,22 20-15,0 0 0,0-21 0,0 22 16,0-22-16,0 0 0,0 0 15,0 0-15,0 1 16,0-44 15,0 1-31,0 0 0,22 0 16,-22 0-16,21 0 0,-21-1 16,21 1-16,0-21 0,0 21 0,0 0 15,-21-22-15,22 22 0,20 0 0,-21 0 16,0 21-16,0-21 0,1 21 15,-1 0-15,0 0 0,0 0 16,0 0-16,0 0 0,-21 21 16,0 0-1,0 0 1,-21-21-16,0 0 0,0 0 0,0 0 16,0 0-16,-1 0 15,1 0-15,0 0 0,0 0 0,0 0 16,0 0-16,-1 0 15,1 0-15,21 21 0,0 0 16,-21 1-16,21-1 16,0 0-16,0 0 0,0 0 0,0 0 15,0 1-15,21-1 0,-21 0 0,21-21 16,1 21-16,-1 0 0,0 0 16,0-21-16,21 22 0,-20-22 0,20 0 15,0 0-15,1 0 0,-1 0 16,21 0-16,-20 0 0,-1 0 15,22 0-15,-43-22 0,42 1 0,-42 0 16,43 0-16,21 21 0,-43-21 16,0 21-16,1-21 0,-22-1 15,0 1-15,0-21 0,0 21 0,-21-22 16,21 22-16,-21 0 0,0-21 16,0 21-16,0-1 0,-21 1 0,0 0 15,0 21-15,-21 0 0,20 0 16,1 0-16,0 0 0,0 21 15,-21 0-15,20 1 0,1-1 0,0 21 16,0 0-16,0-20 0,0 20 16,21-21-16,-22 21 0,22-20 15,0-1-15,0 21 0,0-21 0,64-21 16,-43 21-16,-21 1 0,21-1 16,0-21-1,1 0-15,-1 0 16,0-21-16,0-1 0,0 1 15,0 0-15,1 0 0,-1 0 16,0 0-16,0-22 0,-21 22 0,21-21 16,0 21-16,-21-22 0,0 22 15,22 0-15,-22 0 0,-22 21 32,22 21-17,0 21-15,0-21 0,-21 1 16,21 20-16,0-21 0,0 0 15,0 22-15,0-22 0,0 0 0,21 0 16,-21 0-16,43 0 0,-22-21 0,0 22 16,21-22-16,1 0 0,-22 21 15,21-21-15,1 0 0,-22 0 0,21 0 16,0 0-16,-20 0 0,20-21 16,0 21-16,-21-22 0,22 1 0,-1-21 15,-21 21-15,22-22 0,-22 22 0,-21-21 16,21 21-16,-21-22 15,21 22-15,-21-21 0,0 21 0,0 0 16,0-1-16,0 1 16,0 0-16,-21 0 0,0 21 0,0 0 0,-22 0 15,22 0-15,0 0 0,0 21 0,-22 0 16,22 0-16,0 1 0,0-1 16,0 21-16,21-21 0,-21 22 0,21-22 15,0 0-15,0 21 0,0-21 16,0 1-16,0-1 0,21-21 15,0 21-15,0-21 0,0 0 0,0 0 16,1 0-16,-1 0 0,0 0 16,0 0-16,0 0 0,0-21 15,1 0 1,-22-1-16,0-20 0,0 21 0,21 0 16,-21 0-16,21-1 15,-21 1-15,21 0 16,-21 42-1,0 0 1,0 1-16,0 20 16,0-21-16,0 21 0,0-20 0,0 20 15,0 0-15,0 1 0,0-1 0,0 0 16,0 1-16,0-1 16,0 21-16,0-20 0,0 20 0,0-20 15,21 20-15,-21 1 0,0-1 16,0-21-16,0 22 0,0-1 0,0 1 15,0-1-15,0-20 0,0 20 0,0-20 16,0 20-16,0-21 0,0 22 16,0-1-16,0-20 0,-21-1 0,21 22 15,0-22-15,0-21 0,-21 21 0,21-20 16,-21 20-16,0-21 0,-1 0 16,1-21-16,0 0 0,0 0 15,0 0-15,0 0 0,-1 0 16,1 0-16,21-21 0,-21 21 0,0-21 15,0 0-15,21 0 0,-21-1 16,21 1-16,0-21 0,0 0 16,-22 20-16,22-20 0,0 0 0,0-22 15,0 22-15,0-22 0,0 1 0,22-1 16,-1 1-16,-21-1 0,0 1 16,21-1-16,0 1 0,0-1 0,-21 1 15,21 21-15,1-1 0,-22-20 16,21 42-16,-21-22 0,21 1 15,-21 21-15,0-22 0,0 22 0,0 0 16,0 0-16,0 0 0,0 0 0,0-1 16,21 1-16,-21 0 0,0 0 15,0 0-15,0 0 16,0-1-16,21 1 0,0 0 16,1 0-16,-1 0 15</inkml:trace>
  <inkml:trace contextRef="#ctx0" brushRef="#br0" timeOffset="70046.92">31602 5779 0,'21'0'0,"-21"-22"16,21 22-16,0 0 15,0-21-15,1 21 0,-22-21 16,21 21-16,0-21 0,0 0 0,0 0 15,0 21-15,1-22 0,-1 1 16,0 0-16,0 0 0,0 0 0,0 0 16,-21-1-16,0 1 0,22 21 15,-22-21-15,-22 21 16,1 0-16,0 0 16,0 0-16,0 0 0,-22 21 15,22 0-15,0 22 0,0-22 0,-21 0 16,42 21-16,-22-20 0,22 20 15,-21-21-15,21 21 0,0-20 16,0-1-16,0 0 0,0 0 16,0 0-16,21 0 0,1-21 0,-22 22 15,21-22-15,0 0 0,-21 21 16,21-21-16,0 0 0,0 0 16,1 0-1,-1 0-15,0 0 0,0 0 16,0 0-16,0-21 15,1 21 1,-1 0-16,0-22 0,-21 1 0,21 21 0,0-21 16</inkml:trace>
  <inkml:trace contextRef="#ctx0" brushRef="#br0" timeOffset="70318.75">32512 5969 0,'21'0'0,"-42"0"0,42 21 15,-42-21-15,0 0 16,21 21-16,-21-21 31</inkml:trace>
  <inkml:trace contextRef="#ctx0" brushRef="#br1" timeOffset="101151.22">6498 9186 0,'0'0'16,"21"-21"0,-21 0-16,-21 21 46,0 0-30,0 21-16,0 0 0,-1 1 16,1-1-16,0 0 0,-21 21 0,21-21 15,-1 22-15,-20-1 0,0 22 16,-1-22-16,1 21 0,0 1 0,-22-1 16,22 1-16,-22-1 0,1 1 0,-1-1 15,1 1-15,-1-1 0,1 22 16,-1-21-16,1-1 0,-1 22 0,1-22 15,21 1-15,-22-1 0,22 1 16,-1-1-16,1 1 0,21-22 16,-21 0-16,20-20 0,1 20 0,0-21 15,21 0-15,0 0 0,-21 1 0,21-1 16,0-42 46</inkml:trace>
  <inkml:trace contextRef="#ctx0" brushRef="#br1" timeOffset="101643.17">5016 10901 0,'0'0'0,"-21"0"31,42 0 31,1 0-62,-1 0 0,0 21 0,0-21 16,0 0-16,22 0 0,-22 0 0,21 0 16,22 0-16,-1 0 0,1 21 15,-1-21-15,22 0 0,-22 0 0,22 0 16,21 0-16,-22 0 0,1 0 0,0 0 16,21 0-16,-22 0 0,22 0 15,-21 0-15,21 21 0,-22-21 0,22 0 16,-21 0-16,-1 0 0,-20 0 0,21 22 15,-22-22-15,1 0 0,-22 0 16,21 21-16,1-21 0,-22 0 0,1 0 16,-1 0-16,0 21 0,1-21 15,-22 0-15,0 0 0,0 0 16,0 0-16,0 0 0,-42-21 47,0 21-47,0-21 0,0-1 15,21 1-15</inkml:trace>
  <inkml:trace contextRef="#ctx0" brushRef="#br1" timeOffset="102398.66">6435 9208 0,'0'-22'0,"0"1"16,0 0-1,0 42 32,21-21-31,-21 21-16,21 22 0,0-22 15,21 21-15,-20-21 0,20 22 0,-21 20 16,21-20-16,1 20 0,-1 1 16,0-1-16,1-21 0,-1 22 0,-21-1 15,22 1-15,-1-22 0,0 22 16,1-22-16,-1 0 0,-21 22 0,21-22 16,1 1-16,-22 20 0,0-21 0,21 22 15,-20-22-15,-1 22 0,0-22 16,0 0-16,0 1 0,0-1 15,-21-21-15,22 22 0,-22-22 0,0 0 16,21 0-16,0 0 0,-21 0 0,21 1 16,-21-1-1,0-42 17,0-1-17,0 1-15,-21 0 16,0 21-16,21-21 0,-21 0 15,21 0-15</inkml:trace>
  <inkml:trace contextRef="#ctx0" brushRef="#br1" timeOffset="106917.34">5186 10986 0,'-21'0'0,"42"0"0,-64 0 15,86 0 48,-22 0-63,0 0 0,21 0 16,1 0-16,20 0 0,-20 0 0,20 0 15,22 0-15,-22 0 0,22 0 16,0 0-16,-22 0 0,22 0 0,-1 0 15,1 0-15,0-22 0,-1 22 16,22 0-16,-21 0 0,0 0 0,-1-21 16,1 21-16,0 0 0,-22 0 0,1-21 15,-1 21-15,1 0 0,-22 0 16,0-21-16,1 21 0,-22 0 0,0-21 16,0 21-16,0 0 0,-42 0 46,0 0-46,0 0 0,-22 0 0,1 0 16,0 0-16,-1 0 0,-20 0 0,-1 0 16,-20 0-16,-1 0 0,0 0 15,-20 21-15,20 0 0,-21-21 0,-21 21 16,21-21-16,0 21 0,1-21 0,-1 0 16,0 0-16,0 22 0,21-22 15,1 0-15,20 0 0,1 0 0,-1 0 16,22 0-16,0 0 0,-64 0 31,127 0-15,0 0-16,21 0 15,1 0-15,20 0 0,1-22 0,20 22 16,1 0-16,0 0 0,21-21 0,-1 21 16,1-21-16,0 21 0,0 0 15,0-21-15,0 21 0,21 0 0,-22-21 16,1 21-16,0 0 0,0 0 0,-21 0 15,-1 0-15,1-21 0,-22 21 16,-20 0-16,20 0 0,-20 0 0,-22 0 16,21 0-16,-42 21 31,-21-21-31,-21 0 0,20 0 0,-20 0 16,0 0-16,-22 21 0,1-21 15,-22 0-15,-21 0 0,22 21 16,-43-21-16,21 0 0,0 0 0,0 21 15,-21-21-15,21 0 0,0 0 0,1 0 16,-1 0-16,21 0 0,0 0 16,1 0-16,20 0 0,1 0 0,-1 0 15,22 0-15,0 0 0,-1 0 0,22 0 16,0-21-16,0 21 0,42 0 31,0 0-31,43 0 0,-22 0 0,43 0 16,-22 0-16,22 0 0,21 0 15,-22 0-15,22 0 0,0 0 16,-21 0-16,20 0 0,1 0 0,0-21 16,0 21-16,0 0 0,0 0 15,-1 0-15,-20 0 0,0 0 0,-1 0 16,-20 0-16,-1 0 0,1 0 0,-22 0 16,1 0-16,-1 0 0,-21 0 15,0 0-15,0 0 0,-42 0 16,-21 0-16,0 0 15,-1 0-15,-20 0 16,-22 0-16,0 0 0,-20 0 0,-22 0 0,0 0 16,0 0-16,0 0 0,0 21 0,21-21 15,-21 0-15,21 0 16,0 21-16,0-21 0,22 0 0,-1 0 16,21 0-16,1 0 0,21 0 0,-1 0 15,1 0-15,21 0 0,0 0 16,42 0-1,0-21-15,21 21 0,22 0 16,-1 0-16,1-21 0,20 21 16,1-21-16,0 21 0,21-21 0,-22-1 15,22 22-15,0-21 0,0 21 16,21-21-16,-21 0 0,-1 21 0,1-21 16,0 21-16,0 0 0,-21-21 0,-1 21 15,1 0-15,-22 0 16,1-22-16,-22 22 0,1 0 0,-1 0 15,-21 0-15,0 0 0,-42 0 16,0 0-16,-21 0 16,-1 0-16,-20 0 0,20 0 0,-41 0 15,-1 0-15,-21 0 0,0 22 0,-21-22 16,-21 21-16,21 0 0,0-21 16,-21 21-16,21 0 0,-21-21 0,21 21 15,0 1-15,21-22 0,21 21 16,1-21-16,20 0 0,1 0 0,20 0 15,1 0-15,21 0 0,0 0 16,42 0 0,0 0-16,21 0 15,22 0-15,-1 0 0,22 0 0,0-21 16,-1 21-16,22-22 0,-21 22 16,21-21-16,0 0 0,-1 21 0,1-21 15,21 0-15,-21 21 0,21-21 0,-21-1 16,0 22-16,-22-21 0,1 21 15,0 0-15,-22 0 0,1-21 0,-22 21 16,-21 0-16,0 0 0,-42 0 31,0 21-31,-21-21 0,-22 21 0,1-21 16,-22 22-16,0-22 0,-20 21 0,-22 0 16,21-21-16,-21 21 0,0 0 15,0 0-15,0-21 0,0 22 0,21-22 16,0 21-16,21-21 0,1 0 0,20 0 15,1 0-15,20 0 0,1 0 16,21 0-16,0 0 0,21-21 16,42-1-1,-21 22-15,43-21 0,-1 21 0,1-21 16,20 21-16,-20-21 0,42 0 16,-22 21-16,1-21 0,0-1 15,-1 22-15,1-21 0,21 0 0,-21 21 16,-1-21-16,1 21 0,-22 0 0,22-21 15,-43 21-15,22 0 0,-22 0 16,-21 0-16,1 0 0,-44 0 16,1 0-16,-21 21 15,-22-21-15,1 0 0,-22 21 16,1-21-16,-1 21 0,0-21 0,-21 21 16,22-21-16,-22 22 0,21-22 0,1 21 15,-1-21-15,21 0 16,1 0-16,-1 0 0,22 0 0,21 0 15,-21 0-15,20 0 0,44-21 32,20 21-32,0-22 15,22 1-15,-1 21 0,1-21 0,20 0 16,-20 21-16,21-21 0,-1 0 16,1-1-16,0 1 0,20 21 0,-20-21 15,21 0-15,-21 0 0,-1 21 16,22-21-16,-42 21 0,-1 0 0,1 0 15,-1 0-15,1-22 0,-43 22 16,0 0-16,-42 22 16,0-1-1,-43-21-15,22 21 0,-22-21 0,-20 21 16,-1 0-16,-21-21 0,0 21 16,0 1-16,1-1 0,-22-21 0,21 21 15,0 0-15,0-21 0,21 21 0,1-21 16,20 21-16,1-21 0,20 0 15,1 0-15,21 0 0,0 0 0,21-21 16,21 0-16,0 21 16,21-21-16,22 0 0,-22 21 15,22-21-15,20-1 0,-20 1 16,21 0-16,-22 21 0,22-21 0,-1 0 16,1 0-16,0-1 0,-1 1 15,1 0-15,0 21 0,-1-21 0,-20 0 16,-1 21-16,-20 0 0,-1-21 15,0 21-15,-63 0 16,-21 0-16,-22 21 16,1 0-16,-22-21 0,1 21 15,-22 0-15,0 0 0,-21 1 0,21-1 16,-21 21-16,0-21 0,0 0 0,0 1 16,21-1-16,22-21 0,20 21 15,1-21-15,-1 0 0,43 0 16,0 0-16,0 0 0,42 0 15,21-21 1,0 0-16,22-1 0,-1 1 0,22 0 16,0 0-16,-1 0 0,22 0 15,-21-1-15,21 1 0,-22-21 16,22 21-16,0 0 0,0-1 0,-21 1 16,-1 0-16,1 21 0,0-21 0,-22 0 15,-21 21-15,43 0 16,-64 0-16,-63 0 15,0 0-15,-1 0 0,-41 21 16,20 0-16,-21 0 0,-20 0 16,-1 1-16,0-1 0,0 0 0,21 0 15,-20 0-15,-1 0 0,0 1 16,21-1-16,1 0 0,20 0 0,1-21 16,-1 21-16,22-21 0,21 0 15,-1 0-15,44-21 16,-1 21-16,21-21 0,22 0 0,-1 0 15,1-1-15,-1 1 16,22 0-16,-1-21 0,1 21 0,0-1 0,-1 1 16,-20 0-16,21 0 0,-1 0 15,1 0-15,0-1 0,-22 1 16,1 21-16,-22-21 0,0 21 0,-21 0 16,-42 0-16,0 0 15,-21 21-15,-22-21 0,1 21 16,-22 1-16,0-1 0,1 0 0,-22 0 15,21 0-15,-21 0 0,1 22 16,20-22-16,0 0 0,-63 21 16,85-20-16,20-22 0,1 21 0,0-21 15,84-21 1,-21 21-16,21-22 16,22 1-16,-1 0 0,1 0 15,21-21-15,-22 20 0,22 1 16,-1 0-16,1-21 0,0 21 15,-1-1-15,22 1 0,-21-21 0,0 21 16,63-22-16,-85 22 0,1 21 16,-22-21-16,-21 21 0,0 0 0,-63 0 15,0 21 1,-22-21-16,1 21 0,-22 1 0,0-1 16,-20 0-16,-1 0 0,0 0 0,0 0 15,-106 22-15,85-1 16,43-21-16,-22 0 0,42 1 0,1-1 15,21-21-15,-1 0 16,64 0-16,22 0 0,-1-21 16,0-1-16,22 1 0,21 0 15,-22 0-15,22 0 0,-1 0 16,1-1-16,0-20 0,-1 21 0,1 0 16,21 0-16,-21-1 0,-1 1 15,1-21-15,0 21 0,-22 21 0,1-21 16,-22-1-16,-21 22 0,-63 0 15,-1 0 1,-20 22-16,-1-1 0,-20 0 0,-1 0 16,-127 21-16,107 1 0,-1-22 15,0 0-15,0 0 0,0 22 16,0-22-16,22 0 0,-1 0 16,43 0-16,-1 0 0,1-21 0,21 0 15,42 0 1,21-21-16,1 0 0,-1 21 0,22-21 15,-1 0-15,1-22 0,20 22 16,1 0-16,0 0 0,-1-21 0,1 20 16,0-20-16,-1 21 0,1 0 0,0-22 15,-1 22-15,-20 0 0,-22 0 16,0 0-16,1 21 0,-64 0 16,-1 0-1,-41 0-15,21 21 0,-22-21 0,1 21 16,-1 0-16,-21 0 0,-42 22 15,43-22-15,20 0 16,-20 0-16,20 0 0,22 1 0,-1-22 16,-20 21-16,84-21 15,0 0 1,22 0-16,-1-21 0,0-1 0,1 22 16,20-21-16,-21 0 0,22 0 15,-22 0-15,22 0 0,-1-1 16,1 1-16,-22 0 0,22 0 0,-22 0 15,0 0-15,1 21 0,-22-22 16,0 22-16,-42 0 16,0 0-16,-22 22 0,1-1 0,-22-21 15,1 21-15,21 0 0,-22 0 16,-21 0-16,22 1 0,-1-1 0,1 0 16,-1 0-16,22 0 0,0 0 15,21-21-15,-22 0 0,43 22 0,21-22 31,22 0-31,-1-22 0,0 22 16,1-21-16,-1 0 0,22 0 16,-22 0-16,21 0 0,-20-1 0,84-20 15,-64 21-15,-20 0 16,20 0-16,-21-1 0,1 1 0,-22 0 16,21 21-16,-42-21 15,-21 21-15,0 0 16,-21 0-16,-1 21 0,1 0 0,-22-21 15,22 21-15,-21 1 0,20-22 16,-20 21-16,20 0 0,1-21 0,0 21 16,-1-21-16,22 0 0,0 0 15,42 0 1,0 0-16,22-21 0,-1 0 16,0 0-16,1-1 0,20 1 15,1 0-15,-1 0 0,85-43 16,-84 43-16,-1 0 0,1 0 15,-1 0-15,-20 21 0,20-21 16,-84 21 0,0 0-16,-21 21 15,-22-21-15,22 21 0,-106 0 16,84 0-16,1 0 0,-1 1 16,1-1-16,-1 0 0,1-21 0,-1 21 15,22-21-15,-1 0 0,22 0 0,0 0 16,42 0-1,0-21-15,1 21 0,20-21 16,-21 0-16,21-1 16,1 1-16,-1 0 0,22 0 0,-1 0 15,43-43-15,-43 43 0,1 0 16,-22 0-16,43-22 16,-43 43-16,-42-21 0,-21 21 31,0 0-31,-21 0 0,-1 21 0,1-21 15,-22 22-15,22-1 0,-21-21 16,20 21-16,-20 0 0,20-21 0,1 21 16,0 0-16,-1-21 0,1 22 0,21-22 15,0 0-15,0 0 0,42 0 32,0-22-32,0 22 0,21-21 15,-20 21-15,20-21 0,-21 0 16,21 0-16,1 0 0,-1 21 0,-21-22 15,22 1-15,-22 0 0,21 21 16,-42-21-16,-21 0 16,0 21-16,-22 0 15,1 0-15,21 0 0,-21 0 16,-1 0-16,22 0 0,0 0 0,0 0 16,0 0-16,21-21 15,21 21 1,0 0-16,0-22 15,0 22-15,22 0 0,-1-21 16,0 21-16,1-21 0,-1 21 0</inkml:trace>
  <inkml:trace contextRef="#ctx0" brushRef="#br1" timeOffset="107342.45">8826 9208 0,'0'-22'0,"0"44"0,0-65 0,0 22 16,0 42 0,0 0-1,0 22-15,0-22 0,0 21 0,0 22 16,0-22-16,0 22 0,0-1 0,0 1 15,0-1-15,0 1 0,0-1 16,0-21-16,0 22 0,22-22 0,-22-21 16,0 22-16,0-22 0,0 0 0,21 0 15,-21 0-15,21-21 0</inkml:trace>
  <inkml:trace contextRef="#ctx0" brushRef="#br1" timeOffset="107904.13">8551 9546 0,'0'0'0,"0"-42"0,0 21 15,0-22-15,0 1 0,0 21 16,0 0-16,21-22 0,22 22 0,-22-21 16,21 21-16,1 0 0,20-1 15,-21 22-15,22-21 0,-22 21 0,22 0 16,-22 0-16,0 21 0,1-21 0,-1 22 15,-21-1-15,22 0 0,-43 0 16,0 21-16,0-20 0,0-1 0,0 21 16,0-21-16,-43 22 0,22-22 15,-21 21-15,-1 0 0,1-20 16,0-1-16,-1 21 0,1-21 0,21-21 16,-21 21-16,20-21 0,1 0 15,42 0 1,1-21-16,-1 0 0,21 0 15,0 0-15,1 21 0,20-21 16,-20 21-16,20 0 0,-21 0 0,22 0 16,-22 0-16,22 21 0,-22-21 15,22 21-15,-22 0 0,0 0 0,1 22 16,-1-22-16,-21 0 0,-21 21 0,0-21 16,0 22-16,0-1 15,-42-21-15,21 22 0,-22-22 0,-20 21 16,20-21-16,-20 22 0,-1-22 0,1 0 15,-22 0-15,1 0 0,20 0 16,-21 1-16,22-22 0,-22 0 0,22 0 16,-1 0-16,22 0 0,0 0 0,-1 0 15,1-22-15,21 1 0,0 0 16,-1-21-16,22 21 0,0-22 0,0 22 16,0-21-16,0-1 0,0 1 0,0 0 15,22-1-15,-1 1 0,0 0 16,0 21-16,21-22 0,1 22 0,-1-21 15,0 21-15,1-1 0,20 1 16</inkml:trace>
  <inkml:trace contextRef="#ctx0" brushRef="#br1" timeOffset="108766.25">9991 9144 0,'0'21'0,"0"0"16,0 1-16,0-1 0,-22 21 16,22-21-16,-21 22 0,21-1 0,0 0 15,0 1-15,0-1 0,0 21 16,-21-20-16,21-1 0,0 0 16,0 1-16,0-1 0,0 0 0,0-20 15,0 20-15,0-21 0,0 0 0,0 0 16,0 1-16,0-1 15,21-21-15,0 0 16,1 0-16,-1 0 0,0-21 0,0 21 16,-21-22-16,21 1 0,0 0 15,1-21-15,-1 21 0,0-1 0,-21-20 16,21 21-16,0-21 0,-21 20 0,0 1 16,21 0-16,-21 0 15,22 21-15,-1 0 0,-21 21 16,21 0-16,-21 22 15,0-22-15,21 0 0,-21 21 16,0-21-16,0 1 0,0 20 0,0-21 16,0 0-16,21 0 0,-21 1 0,21-1 15,-21 0-15,22-21 16,-22 21-16,21-21 0,0 0 0,0 0 16,0-21-16,0 21 0,1-21 15,-1 0-15,21-1 0,-21 1 16,0-21-16,1 21 0,-1-22 15,0 22-15,0-21 0,0 21 0,-21 0 16,0-22-16,21 22 0,-21 0 16,22 21-16,-22 21 15,0 0 1,0 0-16,0 1 0,0-1 0,0 0 16,0 0-16,0 21 0,0-20 0,0-1 15,0 0-15,0 0 0,21 0 16,0-21-16,-21 21 0,21 1 15,0-22-15,0 21 0,1-21 0,20 0 0,0 0 16,1 0-16,-1 0 0,0 0 16,1 0-16,20-21 0,-21 21 15,1-22-15,-1 1 0,0 0 0,-20 0 16,20 0-16,-21 0 0,0-1 16,0-20-16,-21 21 0,22 0 0,-22-22 15,0 1-15,0 21 0,-22 0 0,1 0 16,0-1-16,0 1 0,0 21 15,0 0-15,-1 0 0,1 0 0,0 0 16,0 21-16,0 1 0,0-1 0,21 0 16,0 0-16,0 0 0,0 0 15,0 1-15,21-1 0,0 0 0,0 0 16,0 0-16,0 0 0,22-21 0,-22 0 16,0 22-16,21-22 0,-20 0 15,-1 0-15,0 0 0,0 0 16,0 0-16,0-22 0,1 1 15,-22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40:08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2286 0,'21'0'31,"0"0"0</inkml:trace>
  <inkml:trace contextRef="#ctx0" brushRef="#br0" timeOffset="1547.59">1926 974 0,'0'0'0,"0"-21"0,0-1 0,0 1 15,0 0-15,0 0 16,0 0-16,0 0 16,0-1-16,0 1 0,0 0 15,0 42 32,0 0-47,0 1 0,0 20 16,0 0-16,0 1 0,0 20 0,0-21 15,0 22-15,0-22 0,0 22 16,0-1-16,0 1 0,0-1 0,0 1 16,-21-1-16,21-20 0,0 20 15,0 1-15,0-22 0,0 21 0,0-20 16,0-1-16,0-21 0,0 22 15,0-22-15,0 0 0,0 0 16,0-42 15,0 0-31,0 0 0,0-1 16,0-20-16</inkml:trace>
  <inkml:trace contextRef="#ctx0" brushRef="#br0" timeOffset="1991.61">1609 1143 0,'0'0'15,"-22"-21"-15,1 0 0,0 0 0,0-22 16,0 22-16,21 0 0,0-21 15,0 20-15,0 1 0,0-21 0,0 21 16,0 0-16,21-1 0,21 1 16,1 0-16,-1 0 0,0 0 15,1 0-15,20-1 0,1 22 0,-1-21 16,22 21-16,-22 0 0,22 0 16,-22 0-16,22 21 0,-21 1 0,-22-1 15,21 21-15,-20 0 0,-22 22 16,-21-22-16,0 22 0,0-1 15,-42-20-15,20 20 0,-41 1 16,21-22-16,-22 0 0,22 22 16,-22-43-16,22 21 0,-22 1 0,22-22 15,0 21-15,21-21 0,-22 0 16,22-21-16,0 22 0,0-22 0,0 0 16,21 21-16,21-42 31,0 21-16,0 0-15</inkml:trace>
  <inkml:trace contextRef="#ctx0" brushRef="#br0" timeOffset="2487.33">2286 1693 0,'0'-21'0,"0"42"0,0-63 16,0 21-16,0 0 0,0 0 0,0-1 15,21 22-15,0-21 16,0 21-16,1 0 0,-1 0 15,21 0-15,-21 0 0,22 0 0,-22 0 16,21 0-16,0 0 0,-20 21 16,20-21-16,-21 22 0,0-1 15,0 21-15,1-21 0,-1 0 0,-21 22 16,0-22-16,0 21 0,0-21 16,0 22-16,0-22 0,-21 21 0,-1-21 15,1 1-15,0-1 0,0-21 16,21 21-16,-21-21 0,0 0 15,-1 0-15,22-21 16,0 0-16,0-1 16,0 1-16,0 0 0,0 0 0,0-21 15,0 20-15,0-20 0,22 21 16,-1-21-16,0 20 0,0-20 16,0 21-16,0 0 0,22-22 0,-22 43 15,0-21-15,0 0 0,0 21 16,1 0-16,-1 0 0,0 0 0,0 0 15</inkml:trace>
  <inkml:trace contextRef="#ctx0" brushRef="#br0" timeOffset="2956.06">3111 1588 0,'0'-43'31,"0"22"-31,-21 21 16,0 0-1,0 21-15,21 0 0,-21 1 0,0-1 16,21 21-16,-22 0 0,22 1 16,-21-1-16,21 0 0,0 1 15,0-22-15,0 21 0,0 1 0,0-22 16,0 21-16,0-21 0,0 0 15,0 1-15,0-1 0,21 0 0,64-21 32,-64 0-32,22 0 0,-22 0 0,21-21 0,-21 0 15,22-1-15,-22 1 0,21 0 16,-21-21-16,22 21 0,-22-22 0,0 1 16,-21 0-16,0-1 0,0 1 15,0 0-15,0-1 0,0 1 0,-21 0 16,0 20-16,-1 1 15,-20-21-15,21 42 0,-21-21 0,20 21 16,-20 0-16,21 0 0,-21 0 16,20 0-16,1 21 0,0-21 0,0 21 15,0 0-15,21 0 0,0 1 16,0 20-16,0-21 0,0 0 0,0 0 16,0 1-16,21-22 15,0 0-15</inkml:trace>
  <inkml:trace contextRef="#ctx0" brushRef="#br0" timeOffset="3283.87">3937 995 0,'0'0'0,"0"-64"31,-21 64-31,21 22 16,0 20-16,-21-21 0,-1 21 0,22 1 16,-21-1-16,21 22 0,0-22 15,0 21-15,-21 1 0,21-1 0,-21 1 16,0-1-16,21-20 0,-21 20 16,21 1-16,0-22 0,-22 22 15,22-22-15,-21 0 0,21-21 16,0 22-16,0-22 0,0 0 0,0 0 15,0 0-15,0-42 32,0 0-32,0 0 0,0 0 15</inkml:trace>
  <inkml:trace contextRef="#ctx0" brushRef="#br0" timeOffset="3458.77">3492 1651 0,'0'0'0,"-21"0"0,42 0 32,1 0-32,-1 21 15,0-21-15,0 0 0,21 0 16,-20 0-16,20 0 0,0 0 0,1 0 16,-22-21-16,21 21 0,-21-21 15,22 0-15,-22 21 0</inkml:trace>
  <inkml:trace contextRef="#ctx0" brushRef="#br0" timeOffset="3868.54">4106 1842 0,'85'0'15,"-64"0"-15,0 0 16,22 0-16,-22-22 0,21 22 16,-21-21-16,22 0 0,-22 0 0,21 0 15,-21 0-15,0-1 16,-21 1-16,0 0 0,0 0 0,0 0 16,0 0-16,-21 21 15,0 0-15,0 0 0,-21 0 0,20 0 16,1 0-16,-21 0 0,21 0 15,-22 21-15,22 0 0,0 0 0,0 0 16,0 22-16,0-22 0,-1 21 16,1-21-16,21 22 0,0-22 0,0 21 15,0-21-15,0 0 0,0 1 16,0-1-16,0 0 0,21 0 0,1-21 16,-1 0-16,0 21 0,0-21 15,21 0-15,-20 0 0,20 0 16,0 0-16,1-21 0,-22 0 0,21 21 15,0-21-15,1 0 0</inkml:trace>
  <inkml:trace contextRef="#ctx0" brushRef="#br0" timeOffset="4639.1">4974 1545 0,'0'0'0,"-42"-21"31,21 21-31,-1 0 0,1 0 15,21 21-15,-21 0 0,0 1 16,0-1-16,0 0 0,-1 21 0,1-21 16,0 22-16,0-1 0,21-21 0,0 22 15,0-1-15,0-21 16,0 21-16,0-20 0,0-1 0,0 21 16,0-21-16,21-21 0,0 21 15,0 1-15,22-22 0,-22 0 0,0 0 16,21 0-16,1 0 0,-1 0 15,-21 0-15,22 0 0,-1-22 0,0 1 16,1 0-16,-1 0 0,0-21 0,-21 20 16,22-20-16,-22 0 0,21-22 15,-21 22-15,22-64 16,-22 43-16,0 20 0,0-20 16,-21-1-16,21 22 0,-21-22 0,0 22 15,0 0-15,0-1 0,0 1 16,0 21-16,0-21 0,0 20 0,0 1 15,-21 21 1,0 21-16,21 1 0,0-1 16,-21 21-16,0 0 0,21 1 15,-21 20-15,21-20 0,-22 20 0,22-21 16,0 22-16,0-1 0,0 1 16,0-22-16,0 22 0,0-22 0,0 0 15,0 1-15,0-1 16,0 0-16,0-20 0,22-1 0,-1 0 15,0 0-15,0 0 0,-21 0 0,21-21 16,0 0-16,1 0 0,-1 0 16,0 0-16,21 0 0,-21 0 0,1-21 15,-1 21-15,0-21 0,21 0 16,-21 0-16,1-22 0,-1 22 0,21-21 16,-21 21-16,-21-22 0,21 1 15,-21 21-15,22-21 0,-22 20 0,0 1 16,0 0-16,0 0 0,-22 42 31,1-21-31,21 21 0,0 22 16,-21-22-16,21 0 0,-21 0 15,21 21-15,0-20 0,0-1 0,0 21 16,0-21-16,0 0 0,0 1 16,21-1-16,-21 0 0,21-21 0,0 21 15,1 0-15,-1-21 0,0 0 0,0 0 16,0 0-16,22 0 0,-22 0 15,21 0-15,0 0 0,1 0 0,-1-21 16,0 0-16,1 0 0,-1 0 16</inkml:trace>
  <inkml:trace contextRef="#ctx0" brushRef="#br0" timeOffset="5247.75">6985 1588 0,'0'0'0,"0"-22"0,-21 1 15,0 0-15,-1 21 0,1-21 0,-21 21 16,21 0-16,0 0 0,-1 0 0,-20 0 16,21 0-16,-21 0 0,-1 0 15,22 21-15,-21 0 0,-1 0 0,22 1 16,-21 20-16,21-21 0,0 21 16,-1 1-16,22-22 0,0 21 0,-21 1 15,21-22-15,0 21 0,0-21 16,0 22-16,0-22 0,21 0 15,1 0-15,-22 0 0,21-21 0,21 21 16,-21-21-16,0 22 0,1-22 16,20 0-16,-21 0 0,21 0 0,-20-22 15,20 1-15,-21 0 0,21 0 16,-20 0-16,20-22 0,-21 22 0,0-42 16,22 20-16,-22-20 0,0 21 15,0-22-15,0 1 0,0-1 0,1 1 16,-1-22-16,0 21 0,0 1 0,0-22 15,-21 22-15,0-1 0,0 1 16,21-1-16,-21 22 0,0 0 16,0 20-16,0 1 0,0 0 15,0 0-15,0 42 16,-21 21 0,0-20-16,21 41 0,-21-21 0,0 22 15,21-1-15,-21 1 0,21 21 16,-22-22-16,22 1 0,-21-1 0,21 1 15,0-1-15,0 1 0,0-1 16,0 1-16,0-22 0,0 0 0,0 1 16,0-1-16,0 0 0,0-21 15,21 1-15,1-1 0,-1 0 0,-21 0 16,21-21-16,0 0 0,0 0 0,0 0 16,1 0-16,-1 0 15,0-21-15,21 0 0,-21 0 0,1-1 16,-1-20-16,0 0 0,0 21 15,-21-22-15,0 1 0,21 0 0,-21-1 16</inkml:trace>
  <inkml:trace contextRef="#ctx0" brushRef="#br0" timeOffset="5488.02">5355 1397 0,'-42'0'0,"84"0"0,-127 21 16,43-21-16,21 0 0,21 21 15,21-21 1,21 0-16,-20 0 0,20 0 16,21 0-16,1 0 0,-1 0 0,1 0 15,-1-21-15,1 21 0,21 0 16,-43 0-16,21-21 0,-20 21 0,-1-21 15,-21 21-15</inkml:trace>
  <inkml:trace contextRef="#ctx0" brushRef="#br0" timeOffset="6391.68">8424 1693 0,'0'0'0,"-21"0"16,0 0-16,0 0 0,0 0 15,42 0 32,0 0-47,0 0 0,21 0 16,1 0-16,20 0 0,1-21 15,-1 21-15,22 0 0,-22 0 0,22 0 16,-21-21-16,20 21 0,-20 0 16,20 0-16,-20-21 0,-22 21 15,22 0-15,-22 0 0,0 0 0,1-21 16,-1 21-16,-21 0 0,-21-21 16,21 21-16,-21-22 0,0 1 15,-21 0 1,0 0-16,0 21 0,0-21 15,-22 0-15,22 21 0,0-22 16,0 22-16,0 0 0,0-21 0,-22 21 16,22 0-16,0 0 0,0 0 15,21-21-15,-21 21 16,42 0 15,0 0-31,0 0 0,0 0 0,0 0 16,1 0-16,-1 0 0,0 0 15,0 0-15,0 0 0,0 21 0,1-21 16,-1 0-16,21 21 0,-42 1 0,21-22 16,-21 21-16,0 0 0,0 0 15,0 0-15,0 0 0,-21 22 0,0-22 16,0 21-16,0-21 0,-1 1 16,-20 20-16,21-21 0,0 21 0,0-20 15,-1-1-15,1 0 0,0 0 16,0 0-16,21 0 0,0 1 0,-21-22 15,21 21-15,-21-21 16</inkml:trace>
  <inkml:trace contextRef="#ctx0" brushRef="#br0" timeOffset="9556.07">11472 1905 0,'0'0'0,"21"0"16,1 0 15,-22-21-15,21 0-16,0 21 0,-21-21 16,21-1-16,-21 1 0,0 0 0,21 0 15,-21 0-15,21-22 0,-21 22 16,0 0-16,0 0 0,0-21 0,0 20 15,0 1-15,-21 0 0,0 0 0,21 0 16,-21 0-16,0-1 0,0 1 16,-1 21-16,1 0 0,-21 0 15,21 0-15,0 0 0,-22 0 16,22 0-16,-21 0 0,-1 21 0,1 1 16,0-1-16,-1 0 0,1 0 15,0 21-15,-1 1 0,1-22 0,21 21 16,0 1-16,0-1 0,-1 0 0,22 1 15,0-22-15,0 21 0,0 0 16,0-20-16,22-1 0,-1 21 0,0-21 16,21-21-16,-21 21 0,1 1 15,20-22-15,-21 0 0,21 0 16,-20 0-16,20 0 0,-21 0 0,21 0 16,1 0-16,-22-22 0,21 1 15,-21 0-15,22 0 0,-22 0 0,21 0 16,-21-22-16,1 22 0,-1-21 15,21-1-15,-42 1 0,21 0 0,0 21 16,-21-22-16,22 1 0,-22 21 16,21-22-16,-21 22 0,0 0 0,0 42 47,0 0-47,0 22 0,0-22 15,0 21-15,0-21 0,0 22 0,0-22 16,0 21-16,0-21 0,0 22 0,21-22 15,0 0-15,-21 0 16,21 0-16,0-21 0,1 0 0,-1 22 16,0-22-16,0 0 0,0 0 15,0 0-15,1-22 0,20 22 0,-21-21 16,0 0-16,22 0 0,-22 0 0,0 0 16,0-1-16,0-20 0,0 21 15,1 0-15,-22-22 0,0 22 0,0-21 16,0 21-16,0 0 0,0-1 15,0 1-15,0 42 32,0 1-32,0 20 15,0-21-15,0 0 0,0 22 16,0-22-16,-22 0 0,22 21 16,-21-21-16,21 22 0,0-22 0,0 0 15,0 0-15,-21 0 0,21 1 16,21-44 31,-21 1-47,21 21 0,-21-21 0,22 0 15,-1-21-15,0 20 0,0 1 16,0-21-16,-21 21 0,21 0 16,1-22-16,-1 22 0,0 0 0,0 0 15,0 21 1,0 0-16,-21 21 0,0 0 15,22 0-15,-22 0 16,0 22-16,0-22 0,0 0 0,0 0 16,0 0-16,0 22 0,0-22 15,21 0-15,-21 0 0,0 0 16,21-21-16,0 22 0,0-22 16,0 0-16,1 0 15,-1 0-15,0 0 0,0-22 0,21 22 16,-20-21-16,-1 0 0,21 0 15,-21 0-15,0 0 0,1-1 16,-1 1-16,0 0 0,0 21 0,0-21 16,0 0-16,-21 0 0,0-1 15,0 44 17,0-1-17,0 0-15,0 0 0,0 0 16,0 0-16,0 1 0,0-1 15,0 0-15,0 0 0,22 0 16,-1-21 0,0 0-16,0 0 0,0 0 0,22 0 15,-22 0-15,0 0 0,21-21 16,-21 21-16,1-21 0,20 0 16,-21 0-16,0-1 0,0 1 0,1 0 15,-1 0-15,0 0 0,0-22 16,-21 22-16,0 0 0,21 0 0,0 0 15,-21 0-15,0-1 0,0 1 16,22 0-16,-22 42 47,0 0-47,0 1 0,0-1 16,0 0-16,0 0 0,0 0 0,0 22 15,0-1-15,0-21 0,0 21 16,0 1-16,0-1 0,0 22 0,0-22 15,21 21-15,-21-20 0,0 20 16,0 1-16,0-1 0,0 1 0,0-1 16,0 22-16,0-22 0,0 1 0,0 21 15,0-22-15,21 22 0,-21-1 16,0-20-16,0 21 0,21-1 0,-21-20 16,21 20-16,-21 1 0,21-21 0,-21-1 15,22 1-15,-22-1 0,0 1 0,0-22 16,0 0-16,0 22 15,0-43-15,0 21 0,0 1 0,0-22 16,0 0-16,-22-21 0,1 0 0,0 0 16,0 0-16,0 0 0,0-21 15,-22 0-15,22-1 0,-21-20 0,-1 0 16,1-1-16,0 1 0,-1-21 16,1-1-16,0 1 0,-1-22 0,22 0 15,0 1-15,-21 20 0,42-21 0,0 1 16,-21 20-16,21-20 0,0 20 0,0 1 15,21-1-15,0 1 0,0-1 16,0 22-16,22-22 0,-1 22 16,0 0-16,22-1 0,-22 1 0,22 0 15,41-43-15,-62 43 16,20 20-16,-20-20 0,20 21 0</inkml:trace>
  <inkml:trace contextRef="#ctx0" brushRef="#br0" timeOffset="12591.7">15198 1609 0,'0'0'0,"0"-21"15,0-1-15,-22 22 0,1 0 16,21 22 15,0-1-31,0 0 0,0 21 0,0-21 16,0 22-16,0-1 0,0 0 15,0 1-15,0-1 0,0 0 0,-21-20 16,21 20-16,-21-21 0,21 21 0,0-20 16,0-1-16,0 0 15,0 0-15,0-42 47,0 0-47,0 0 0,0-22 16,0 22-16,0 0 0,0-21 15,21 20-15,0-20 0,0 0 0,1-1 16,-22 1-16,21 21 0,0-21 0,0 20 16,0-20-16,0 21 0,1 21 15,-1-21-15,0 21 0,0 0 16,0 0-16,0 21 16,1 0-16,-22 0 0,21 22 0,0-22 15,0 21-15,-21-21 0,0 22 0,21-1 16,-21-21-16,21 21 0,-21-20 15,0-1-15,0 21 0,0-21 0,0 0 16,0 1-16,0-1 0,22-21 31,-22-21-15,21-1 0,-21-20-16,21 21 0,0-21 15,-21 20-15,21-20 0,0 0 16,1-1-16,-1 1 0,0 0 0,0 21 15,0-22-15,0 22 0,1 0 16,-1 0-16,0 0 0,21 21 16,-21 0-16,1 0 0,-1 21 15,-21 0-15,0 0 0,0 0 0,21 22 16,-21-22-16,0 21 0,0-21 16,0 22-16,0-1 0,0-21 0,0 0 15,0 22-15,21-22 0,-21 0 16,0 0-16,0 0 0,0 0 0,21-21 15,0 22-15,-21-1 0,22-21 0,-1 0 16,0 0 0,0 0-16,0 0 0,0 0 0,1 0 0,20-21 15,-21 21-15,0-22 16,22 1-16,-22 0 0,21 0 0,-21 0 16,22-22-16,-22 22 0,0 0 0,0-21 15,0-1-15,0 22 0,-21-21 16,22 21-16,-22 0 0,0-1 0,0 1 15,0 0-15,-22 21 16,1 0-16,0 0 0,21 21 16,-21 0-16,0 1 0,21-1 0,0 0 15,-21 0-15,21 21 16,-22-20-16,22 20 0,0-21 0,0 21 16,0-20-16,0-1 0,0 0 0,22 0 15,-1 0-15,-21 0 0,21 1 16,0-22-16,0 21 0,22-21 0,-22 0 15,0 0-15,0 0 0,21 0 16,-20 0-16,20 0 0,-21 0 0,21-21 16,-20 21-16,-1-22 0,21 1 0,-21 0 15,0 0-15,1 0 0,-1-22 16,0 22-16,-21 0 0,0-21 0,21 21 16,-21-1-16,0 1 0,0 0 15,0 42 16,0 0-31,0 1 16,0-1-16,0 0 0,0 0 0,0 21 16,0-20-16,0-1 0,0 0 15,0 0-15,0 0 0,0 0 0,0 1 16,0-1-16,0-42 62,0-1-62,0 1 0,0 0 0,0 0 16,21 0-16,-21 0 0,0-22 0,21 22 16,1 0-16,-1-21 15,0 20-15,0 1 0,0 0 0,-21 0 16,43 0-16,-22 21 0,0 0 0,0 0 16,0 0-16,0 0 15,1 21-15,-1 0 0,0-21 0,-21 21 16,21 0-16,-21 22 0,21-22 15,-21 0-15,0 0 0,0 0 0,21 1 16,-21-1-16,0 0 0,0 0 16,0 0-16,0 0 0,0 1 31,0-44-15,22 1-1,-1 0-15,0 0 0,-21 0 16,21 0-16,0-1 0,0-20 15,1 21-15,20-21 0,-21 20 0,0-20 16,0 21-16,1 0 0,-1 0 16,0-1-16,0 22 0,0 0 0,0 0 15,-21 22-15,22-1 16,-22 0-16,0 0 0,21 21 16,-21-20-16,0 20 0,0-21 0,0 0 15,0 22-15,21-22 0,-21 0 16,0 0-16,21 0 0,-21 0 0,21 1 15,-21-1-15,21-21 0,1 21 16,-1-21-16,0 0 16,0 0-16,0 0 0,22 0 0,-22 0 15,0-21-15,0 0 0,21-1 16,-20 1-16,20 0 0,-21-21 0,0 21 16,22-22-16,-22 1 0,0-22 0,0 22 15,0-21-15,-21 20 0,0 1 16,21-22-16,-21 22 0,0 0 0,0 21 15,0-22-15,0 22 0,0 0 16,0 42 15,0 0-31,-21 22 0,21-22 16,0 21-16,-21 0 0,21 1 0,0 20 16,-21-20-16,21-1 0,-21 0 15,0 22-15,21-22 0,0 0 0,-22-20 16,1 20-16,21 0 0,-21-21 15,21 1-15,0-1 0,0 0 0,0 0 16,-21-21-16,21 21 0,0-42 31,0 0-15,0 0-16,0 0 0,21-1 16,0 1-16,0-21 0,1 21 0,-1 0 15,21-1-15,-21 1 0,22 0 16,-22 0-16,21 0 0,0 0 15,1 21-15,-22 0 0,21 0 0,-21 0 16,22 0-16,-22 0 0,0 0 16,0 21-16,0-21 0,1 21 0,-1 0 15,-21 0-15,0 0 0,0 1 0,0-1 16,0 0-16,0 0 16,0 0-16,-21 0 0,-1 1 0,1-22 15,0 21-15,0-21 0,0 0 16,-22 21-16,22-21 0,0 0 0,0 0 15,0 0-15,0 0 0,-1 0 0,1 0 16,0-21 0,0 21-16,21-21 0,-21-1 15,0 22 1,21 22 0,0-1-1,0 0 1,21 0-16,0-21 0,-21 21 15,21 0-15,0-21 0,22 22 0,-22-22 16,0 0-16,21 21 16,-21-21-16,22 0 0,-1 0 0,-21 0 15,22 0-15,-1 0 0,-21 0 0,21 0 16,1 0-16,-22 0 0,21-21 16,-21-1-16,1 22 0,20-21 0,-21 0 15,0-21-15,0 21 0,1-1 0,-1-20 16,0 21-16,-21-21 15,0 20-15,0 1 0,0 0 0,0 0 0,0 0 16,0 0-16,-21 42 31,0 0-31,21 0 0,-22 0 0,22 0 16,0 1-16,-21-1 16,21 0-16,0 21 0,0-21 0,0 1 15,0-1-15,0 0 0,0 0 16,0 0-16,21-21 0,-21 21 15,22-21-15,-1 22 0,0-22 0,0 0 16,0 0-16,0 0 0,1 0 16,-1 0-16,21 0 0,-21-22 0,0 1 15,1 21-15,-1-21 0,21 0 0,-21 0 16,0 0-16,1-1 0,-1-20 16,-21 21-16,21-21 0,0 20 0,-21 1 15,21-21-15,-21 21 0,0 0 16,0-1-16,21 22 0,-21-21 0,22 21 47,-1 0-32,0 0 1,0 0-16,-21 21 16,21-21-16,-21 22 0,0-1 15,0 0-15,0 0 16,0 0-16,0 0 0,0 1 0,0-1 15,0 0-15,0 0 0,-21 0 16,21 0-16,0 1 0,0-1 0,0 0 16,0 0-1,21-21 1,0 0 0,1 0-16,-1 0 0,-21-21 0,21 0 15,0 0-15,0-1 16</inkml:trace>
  <inkml:trace contextRef="#ctx0" brushRef="#br0" timeOffset="13803.32">21336 2307 0,'21'0'0,"-42"0"0,63 0 15,-21-21-15,1 21 0,-1-21 0,-21 0 16,21 21-16,0-21 0,0-1 16,0 1-16,1 0 0,-1 0 0,0 0 15,0 0-15,0-22 0,0 22 16,-21-21-16,22 21 0,-1-1 0,0-20 15,-21 21-15,21 0 0,0 0 0,-21-1 16,0 1-16,21 21 16,-21 21 15,0 1-31,-21-1 0,21 0 0,-21 0 16,21 21-16,-21-20 0,21-1 15,0 21-15,0-21 0,0 0 0,0 22 16,0-22-16,0 0 0,21 0 0,0 0 15,0-21-15,1 22 0,-1-22 16,0 0-16,0 0 0,0 0 0,0 0 16,22 0-16,-22 0 0,0 0 15,21 0-15,-20-22 0,-1 22 0,-21-21 16,21 0-16,0 0 0,-21 0 16,0 0-16,0-1 15,0-20-15,-21 21 0,0 0 0,0 0 16,-1-1-16,1 1 0,-21 21 15,21-21-15,0 21 0,-1 0 0,-20 0 16,21 0-16,0 0 16,42 0-1,21 0 1,-21 0-16,1 0 0,20 0 16,0 0-16,1 0 0,-1 0 0,0 0 15,1-21-15,-1 0 0,0 21 16,22-21-16,-22-1 0,0 1 0,22 0 15,-22 21-15,-21-21 0,22 0 16,-22 21-16,0-21 0,-21-1 16,-21 44 15,0-1-15,21 21-16,-21-21 15,-1 0-15,1 22 0,21-22 0,-21 21 16,21 1-16,-21-1 0,0 0 15,21 1-15,-21-1 0,21 0 16,0 1-16,0-1 0,0 0 0,0 22 0,0-22 16,0 22-16,0-22 0,0 21 15,0-20-15,0 20 0,0 1 16,0-1-16,0-20 0,0 20 0,0 22 16,0-22-16,0 1 0,-22 20 15,1-20-15,0 21 0,0-22 0,0 1 16,0-1-16,-22 1 0,22-1 0,-21-21 15,21 1-15,-1-1 0,1-21 16,0 0-16,0 1 0,0-22 0,0 0 16,21-43-1,0 22-15,-22-21 16,22-1-16,-21 1 0,21 0 0,0-22 0,0 1 16,-21-1-16,21-20 0,0 20 0,0 1 15,0-22-15,0 21 16,0 1-16,21-1 0,0 1 0,1-1 15,-1 22-15,0 0 0,0-1 16,21 1-16,-20 0 0,20-1 0,0 1 16,1 21-16,-1-21 0,21 20 0,-20 1 15,20-21-15,-20 21 0,20 0 16,-21-22-16,22 22 0</inkml:trace>
  <inkml:trace contextRef="#ctx0" brushRef="#br0" timeOffset="14103.15">24172 1588 0,'0'0'15,"0"-22"-15,-21 22 16,0 22-1,0 20-15,21-21 16,0 21-16,-21 1 0,21-1 16,-22 0-16,1 1 0,21-1 0,0 0 15,-21 22-15,21-22 0,-21 1 16,0-22-16,21 21 0,0 0 0,0-20 16,-21-1-16,21 21 0,-22-21 15,22 0-15,0 1 0,-21-22 16,0 0-16</inkml:trace>
  <inkml:trace contextRef="#ctx0" brushRef="#br0" timeOffset="14876.7">23516 2074 0,'0'0'0,"-21"0"0,21-21 15,21 21 1,0-21-16,22 21 15,-1 0-15,0 0 0,22 0 0,-22-21 16,22 21-16,-1 0 0,1-21 16,-1 21-16,1-21 0,-1 21 0,-21-22 15,22 1-15,-22 21 0,22-21 16,-22 0-16,0 0 0,-20 0 0,20-1 16,-21 1-16,0 0 0,-21 0 15,0-21-15,0 20 0,0 1 16,0 0-16,-21 21 15,0 0-15,0 21 16,0 0-16,-1 1 0,1-1 0,21 21 16,-21 0-16,0 1 0,0-1 15,0 22-15,21-22 0,-22 0 0,1 1 16,0-1-16,21 0 0,-21-21 16,21 22-16,-21-22 0,0 21 0,21-21 15,0 1-15,0-1 0,-22 0 16,44-42 15,-1 0-15,-21-1-16,21 1 0,0 0 15,0 0-15,0 0 0,1-22 16,-22 22-16,21 0 0,0 0 0,0 0 16,0 0-16,0 21 0,1 0 15,-1 21 1,-21 0-16,0 0 0,0 0 15,0 0-15,21 1 0,-21-1 16,0 0-16,0 0 0,21 0 0,0 0 16,0 1-16,1-1 0,-1-21 0,0 21 15,21-21-15,-21 0 0,22 0 16,-22 0-16,21 0 0,-21 0 0,22-21 16,-1 21-16,-21-21 15,22-1-15,-22 1 0,21 0 0,-21 0 16,0-21-16,1 20 0,-1 1 0,-21-21 15,0 21-15,0-22 0,0 22 16,0 0-16,-21 21 0,-1 0 16,1 0-16,0 0 0,0 21 15,0 0-15,0 1 0,-1-1 0,22 0 16,-21 0-16,21 0 0,0 22 0,0-22 16,0 0-16,0 0 0,0 0 15,21 0-15,1 1 16,-1-22-16,21 0 0,-21 0 15,0 0-15,1 0 0,-1 0 16,21-22-16</inkml:trace>
  <inkml:trace contextRef="#ctx0" brushRef="#br0" timeOffset="17027.54">26247 2413 0,'-22'0'15,"22"-21"-15,0 0 0,0 0 16,0-1-16,0 1 0,22-21 16,-1 21-16,0 0 0,0-1 15,0-20-15,0 21 0,22-21 0,-22-1 16,0 22-16,21-21 0,-20-1 16,-1 22-16,21-21 0,-21 21 0,0 0 15,1 21-15,-1 0 16,0 0-16,0 0 0,-21 21 0,21 0 15,-21 0-15,0 0 0,0 0 0,0 1 16,0 20-16,0-21 0,0 0 16,0 0-16,-21 1 0,21-1 0,0 0 15,21-21 17,-21-21-17,0 0-15,21-1 0,-21 1 16,0 0-16,0 0 0,0 0 0,0 0 15,0-1-15,-42-105 16,42 106 0,-21 0-16,0 21 0,0 0 0,-1 0 15,1 0-15,0 21 16,0 0-16,0 22 0,0-22 16,-1 21-16,1 1 0,21-1 0,0 21 15,-21-20-15,21-1 0,0 0 0,0 1 16,0-1-16,0 0 0,0-20 15,21 20-15,0-21 0,1 0 0,20 0 16,-21 1-16,21-1 0,1-21 16,-1 0-16,0 0 0,1 0 0,20 0 15,-20 0-15,-1 0 0,0-21 16,22-1-16,-22 1 0,0 0 0,-20-21 16,20 21-16,-21-22 0,21 1 15,-20 0-15,-1-22 0,0 22 16,0-22-16,0 1 0,0-1 0,-21 1 15,0-1-15,22 22 0,-22-22 16,21 1-16,-21 21 0,0-1 0,0 1 16,0 21-16,0 0 0,0 42 31,0 21-31,0 0 16,0 1-16,0 20 0,0-20 0,0 20 15,0 1-15,0-1 16,0 1-16,0-1 0,0 1 0,0-22 15,0 0-15,0 22 0,0-22 0,0 0 16,21-20-16,0 20 0,21-21 16,-20 0-16,-1 0 0,21 1 0,0-22 15,1 0-15,-1 0 0,0 0 16,1 0-16,20 0 0,-20 0 0,20-22 16,-21 1-16,22 0 0,-22 0 15,1-21-15,-1 20 0,0-20 0,1 21 16,-22-21-16,0-1 0,0 1 15,-21 0-15,0-1 0,0 1 0,0 0 16,0-1-16,0 22 0,0 0 16,-21 0-16,0 21 0,0 0 15,-22 0-15,22 0 0,0 21 0,-21 0 16,20 21-16,-20-20 0,21 20 16,-21 0-16,20 1 0,1-22 0,0 21 15,21 0-15,0-20 0,0 20 16,0-21-16,0 21 0,0-20 0,0-1 15,0 0-15,0 0 0,21-21 16,0 0-16,1 0 0,-1 0 16,0 0-16,0 0 0,0 0 0,0 0 15,1-21-15,-1 0 0,0 0 16,0-1-16,0 1 0,0-21 16,1 21-16,-1-22 0,0 1 15,0 0-15,0-1 0,0 22 0,-21-21 16,22 0-16,-22 20 0,21 1 15,-21 0-15,0 42 16,0 0-16,0 1 16,0-1-16,0 0 0,0 21 15,0 1-15,0-22 0,0 21 0,0 0 16,0 1-16,0-22 0,0 21 16,0-21-16,0 1 0,0 20 0,21-21 15,0 0-15,0-21 0,0 21 16,1-21-16,-1 0 0,0 0 15,21 0-15,-21 0 0,22 0 0,-22 0 16,21 0-16,-21-21 0,22 0 16,-1 0-16,-21 0 0,22-22 0,-22 22 15,21-21-15,-21 21 0,22-22 16,-22 1-16,0 21 0,-21-21 0,0 20 16,21-20-16,-21 21 0,0 0 15,-21 42 1,21 0-1,0 21-15,0-20 0,0-1 16,0 0-16,0 21 0,0-21 16,0 1-16,0-1 0,0 0 15,21 0-15,-21 0 0,21 0 0,0 1 16,-21-44 31,0 1-47,-21 0 15,0 0-15,0 0 0,21 0 16,-21 21-16,21-22 0,-21 22 16,-1 0-16,1 0 15,0 0-15,0 0 16,21 22-16,0-1 16,0 0-16,0 0 0,0 0 15,21-21-15,0 21 0,0-21 16,1 0-16,20 22 0,-21-22 0,21 0 15,-20 0-15,20 0 0,0 0 16,-21 0-16,22 0 0,-1 0 0,0 0 16,-20 0-16,20-22 0,0 1 15,-21 21-15,22-21 0,-1 0 0,-21 0 16,22 0-16,-22-1 0,21-20 16,-21 21-16,0 0 0,1-22 0,-22 22 15,0 0-15,0 0 0,-22 21 16,1 0-16,0 0 15,0 0-15,0 0 0,-22 21 16,22 0-16,0 0 0,0 22 16,21-22-16,0 0 0,0 21 0,0-20 15,0-1-15,0 0 0,0 21 16,0-21-16,0 1 0,21-1 0,0 21 16,-21-21-16,21 0 0,-21 1 15,0-1-15,22-21 0,-22 21 0,0 0 16,0 0-16,-22-21 31,1 0-31,0 0 0,0 0 0,-21 0 0,20 0 16,-41 0-16,21 0 0,-22 21 15</inkml:trace>
  <inkml:trace contextRef="#ctx0" brushRef="#br0" timeOffset="20527.2">1926 3641 0,'0'21'0,"0"0"32,0 0-32,0-42 31,21 21-31,-21-21 16,21 0-16,-21 0 0,0-1 0,0 1 15,0 0-15,0 0 16,0 0-16,0 0 0,-21-1 0,0 1 15,-21 0-15,21 0 0,-22 0 16,1 0-16,21 21 0,-43 0 16,22 0-16,0 0 0,-1 0 15,-20 0-15,20 21 0,1-21 16,-21 21-16,20 0 0,1 21 0,0-20 16,-1 20-16,1-21 0,21 21 15,-22-20-15,22 20 0,21 0 0,0-21 16,0 22-16,0-22 15,0 21-15,0-21 0,21 22 0,1-22 16,-1 0-16,0 0 0,21 0 16,-21 1-16,22-22 0,-1 0 0,0 0 15,1 0-15,20-22 0,-20 1 16,-1 0-16,21 0 0,-20-21 16,-1 20-16,22-20 0,-22 0 0,0-1 15,1-20-15,-22 21 0,21-22 16,0 1-16,-20-1 0,-1-21 0,0 22 15,0-1-15,0 1 0,-21-1 16,21 1-16,-21 21 0,0-22 0,0 22 16,0-1-16,0 22 0,0 0 15,-21 0-15,0 21 0,0 0 0,0 0 16,0 0 0,21 21-16,0 21 0,0-20 0,-22 20 15,22 0-15,0 22 0,0-1 16,0 1-16,0-1 0,0 1 0,0-1 15,22 1-15,-22-1 0,21 1 16,0-1-16,0-20 0,0-1 0,0 0 16,22-21-16,-22 1 0,21-1 15,1 0-15,-22 0 0,21-21 0,0 0 16,1 0-16,-1 0 0,0 0 16,1-21-16,-22 21 0,21-21 0,1 0 15,-1-1-15,-21-20 0,21 21 16,-20 0-16,-1-22 0,0 1 15,0 21-15,-21-21 0,0-1 0,0 1 16,0 21-16,0-22 0,0 22 16,-21 0-16,0 0 0,0 21 0,-1 0 15,1 0-15,-21 0 0,21 0 16,0 21-16,-1 21 0,22-20 0,0 20 16,0-21-16,0 21 0,0 1 15,0-1-15,0-21 0,22 22 0,-22-22 16,21 0-16,0 0 15,0 0-15,0 0 0,0 1 0,1-22 16,-1 0-16,21 0 0,-21 0 0,0 0 16,1 0-16,20 0 0,-21 0 15,0 0-15,22-22 0,-22 1 0,0 0 16,21 0-16,-21 0 0,1 0 16,20-1-16,-21 1 0,0 0 0,22-21 15,-22 21-15,0-1 0,0-20 16,0 21-16,0 21 0,22-21 0,-43 0 15,21 21-15,0 0 0,-21 21 32,0-42 30,0-1-46,0 1-16,0 0 15,-21 21-15,0-21 0,0 21 16,-1 0-16,1 0 16,0 0-16,0 0 0,0 0 0,0 0 15,-1 0-15,1 21 0,21 0 16,-21 0-16,0 22 0,21-22 0,-21 21 16,21-21-16,0 22 0,0-1 15,0 0-15,0-20 0,0 20 0,0-21 16,0 0-16,21 22 0,21-22 15,-21 0-15,1 0 0,-1-21 16,0 21-16,21-21 0,-21 0 0,22 0 16,-1 0-16,0 0 0,1 0 15,-22 0-15,21-21 0,1 0 0,-1 0 16,0 0-16,-21-1 0,22 1 16,-1-21-16,-21 0 0,22-1 0,-22 1 15,0 0-15,0-22 0,21-42 16,-20 64-16,-1-22 0,-21 22 15,21 0-15,-21-1 0,0 1 16,0 0-16,0 21 0,0-1 0,0 1 16,0 42-1,0 1 1,0-1-16,0 21 0,0 0 16,0 1-16,0-1 0,0 0 0,0 22 15,0-22-15,0 22 0,0-22 16,0 0-16,0 22 0,0-22 0,0 1 15,0-22-15,0 21 0,21-21 0,0 22 16,-21-22-16,21 0 0,1-21 16,20 21-16,-21-21 0,21 0 0,-20 0 15,20 0-15,0 0 0,1 0 0,-1 0 16,0-21-16,1 0 16,20 0-16,-21-1 0,1 1 0,-22 0 15,21 0-15,1-21 0,-22 20 0,0-20 16,0 21-16,-21-21 0,0-22 15,0 22-15,0 21 0,0-1 16,-21 1-16,0 0 0,0 21 16,-22 0-16,22 0 0,-21 0 0,21 0 15,-22 0-15,1 0 0,21 21 0,0 0 16,-22 1-16,22 20 0,0-21 16,0 21-16,0-20 0,21 20 0,0 0 15,-22-21-15,22 22 0,0-1 16,0-21-16,0 0 0,0 1 0,0-1 15,0 0-15,0 0 0,22 0 16,-1-21-16,0 0 0,0 0 16,0 0-16,0 0 0,1 0 0,-1 0 15,0-21-15,21 21 0,-21-21 0,1 0 16,-1 0-16,0-1 0,0 1 16,0-21-16,-21 21 0,0-22 0,0 22 15,0-21-15,0 21 0,0-22 16,0 22-16,0 0 0,0 0 15,0 0-15,0 42 32,0 0-32,0 0 0,0 0 0,21 1 15,-21-1-15,22 0 0,-22 0 0,0 21 16,0-20-16,21-1 0,0 0 16,-21 0-16,21 0 0,0 0 15,0 1-15,1-22 0,-1 0 16,0 0-16,0 0 0,0 0 15,0 0-15,1 0 0,-1 0 0,0-22 16,0 22-16,0-21 0,-21 0 16,21 0-16,1 0 0,-22 0 0,0-1 15,21 1-15,-21 0 0,0 0 0,21 0 16,-21 0-16,0-1 16,0 1-16,0 42 31,0 1-31,0-1 15,0 0-15,0 0 0,0 0 0,0 22 16,0-22-16,0 0 0,0 0 0,0 0 16,0 0-16,21 1 0,-21-1 15,21 0-15,0 0 0,1-21 16,-1 0-16,0 0 0,0 0 16,0 0-16,0 0 0,1 0 15,-1-21-15,0 0 0,21 21 0,-21-21 0,1-1 16,-1 1-16,0 0 0,0 0 15,0 0-15,-21 0 0,21-1 16,-21 1-16,22 0 0,-22 0 0,0 0 16,0 0-16,0-1 15,-22 22 1,1 0-16,0 0 0,21 22 16,-21-1-16,21 0 15,0 0-15,0 21 0,0-20 0,0-1 16,0 0-16,0 21 0,0-21 0,21 1 15,0-1-15,-21 0 16,43 0-16,-22 0 0,0 0 0,21-21 16,-21 22-16,22-22 0,20 0 0,-20 21 0,20-21 15,-21 0-15,22 0 16,-1 0-16,1 0 0,21 0 0,-22-21 16,1 21-16,-1-22 0,22 1 0,-22 21 15,-20-21-15,20 0 0,1 0 16,-22 0-16,-21-1 0,21-20 0,-20 21 15,-22 0-15,0 0 0,0-1 0,0 1 16,0 0-16,-22 0 0,1 21 16,-21 0-16,21-21 0,-22 21 0,1 0 15,0 0-15,-1 0 0,1 21 0,0 0 16,-1 0-16,22 0 0,0 22 16,0-22-16,0 0 0,0 21 15,21-20-15,-22-1 0,22 21 0,0-21 16,0 0-16,0 1 0,0-1 15,22 0-15,-1 0 0,0 0 0,0-21 16,0 0-16,0 0 0,22 0 0,-22 0 16,21 0-16,-21 0 0,64-21 15,-64 0-15,22 0 0,-22 0 16,21-1-16,-21-20 0,43-43 16,-43 43-16,0 0 0,0-22 15,-21 1-15,21-1 0,-21 1 16,22-1-16,-22 1 0,0-1 0,0 22 15,0 0-15,0-1 0,0 1 16,0 21-16,-22 0 0,1-1 0,0 22 16,0 0-16,21 22 0,-21-1 15,0 0-15,21 21 0,0 1 16,-22-1-16,22 0 0,0 22 0,0-22 16,0 22-16,0-22 0,0 21 0,0-20 15,0-1-15,22 0 0,-22-20 16,21 20-16,0-21 0,-21 0 0,21 0 15,0 1-15,0-22 0,1 21 0,-1-21 16,0 0-16,0 0 16,0 0-16,0-21 0,-21-1 15</inkml:trace>
  <inkml:trace contextRef="#ctx0" brushRef="#br0" timeOffset="21511.7">9102 3620 0,'21'0'16,"0"-22"-1,0 1-15,0 0 16,-21 0-16,21 0 0,-21 0 15,22-1-15,-22 1 0,0 0 16,0 0-16,0-21 0,0 20 0,0 1 16,0-21-16,0 21 0,-22 0 0,1-22 15,0 22-15,-21 0 0,21 0 16,-22 21-16,22-21 0,-21 21 0,21 0 16,-22 0-16,22 21 0,-21-21 15,21 21-15,-1 21 0,-20-21 0,21 22 16,0-1-16,21 0 0,-21 1 0,21-1 15,0 0-15,0 1 0,0-1 16,0 0-16,0 1 0,0-22 16,0 21-16,21-21 0,-21 1 0,21-1 15,0-21-15,0 0 0,0 21 16,1-21-16,-1 0 0,0 0 0,0 0 16,21-21-16,-20 0 0,-1 21 0,0-22 15,21 1-15,-21 0 0,1 0 16,-1-21-16,0 20 0,-21-20 0,21 21 15,-21-21-15,21-1 0,-21 1 0,0 0 16,0 20-16,0-20 0,0 21 16,0 0-16,0 0 0,0 42 15,0 0 1,0 0-16,0 21 16,0-20-16,0 20 0,0-21 0,0 21 15,0 1-15,0-22 0,0 21 0,0-21 16,0 1-16,0 20 0,21-21 15,1-21-15,-1 21 0,0 0 0,0-21 16,0 0-16,0 0 0,22 0 0,-1 0 16,0 0-16,1 0 0,-1-21 15,22 0-15,-22 0 0,21 0 0,-20 0 16,20-1-16,-20-20 0,-1 21 0,0-21 16,1-1-16,-22 1 0,0 21 15,0-22-15,-21 1 0,0 0 0,0 21 16,0-1-16,-21 1 0,21 0 15,-21 21-15,-22 0 0,22 0 16,0 21-16,0 0 0,0 1 0,0 20 16,-1-21-16,22 0 0,0 22 15,0-22-15,0 21 0,0-21 0,0 22 16,22-22-16,-1 0 0,-21 0 0,21 0 16,-21 0-16,21 1 0,-21-1 15,0 0-15,0 0 0,-21 0 16,0-21-16,0 0 15,-1 0-15,1 0 0,-21 0 16,21 0-16,0 0 0,-22-21 16</inkml:trace>
  <inkml:trace contextRef="#ctx0" brushRef="#br0" timeOffset="23591.36">11557 3239 0,'0'0'0,"21"-22"0,-21 1 16,0 0-16,0 0 16,0 0-16,0 0 15,0-1 1,0 44 15,0-1-31,0 0 0,0 148 31,0-126-31,0 20 0,0 1 0,0-1 0,0 1 16,0-22-16,0 21 0,0 1 16,0-1-16,0 22 0,0-21 0,-21-1 15,21 1-15,-21-1 0,21 1 0,-21 20 16,21-41-16,0 20 0,0 1 0,-22-22 15,22 21-15,-21-20 0,0 20 16,21-20-16,0-1 0,0 0 16,-21 1-16,21-1 0,-21-21 0,21 0 15,0-42 1,0 0 0,0 0-16,0-22 0,0 22 0,0-21 15,0-22-15,0 22 0,0 0 0,0-22 16</inkml:trace>
  <inkml:trace contextRef="#ctx0" brushRef="#br0" timeOffset="24968">11430 3514 0,'0'-43'0,"0"86"0,0-107 16,0 22-16,0 21 0,0-22 15,0 22-15,0 0 0,21 0 16,-21 0-16,21 0 0,0-1 0,1 22 15,-1-21-15,0 21 0,21 0 0,1 0 16,-22 0-16,21 0 0,22 0 16,-22 0-16,0 0 0,1 21 0,-22 1 15,21 20-15,-21-21 0,0 0 16,1 22-16,-22-22 0,0 0 0,0 21 16,0-21-16,-22 1 0,1-1 0,0 0 15,-21 0-15,21 0 16,-22 0-16,22 1 0,0-22 0,0 0 15,0 21-15,-1-21 0,1 0 0,0 0 16,0 0-16,0 21 16,21 0-1,21-21 17,0 0-32,0 0 0,0 0 15,1 0-15,20 0 0,0 0 0,-21-21 16,22 21-16,-1-21 0,22 0 15,-22-1-15,0 22 0,1-42 16,-1 21-16,21 0 0,-20 0 0,-1-22 16,-21 22-16,22-21 0,-22 21 15,0-22-15,0 22 0,-21-21 0,21 21 16,-21-1-16,0 1 0,0 0 16,0 0-16,-21 21 0,0 0 15,0 0-15,21 21 0,-21 0 16,21 0-16,0 1 0,0-1 15,0 0-15,0 0 0,0 0 0,0 0 16,0 1-16,0-1 0,21 0 0,0 0 16,-21 0-16,21 0 0,-21 1 15,21-1-15,0 0 16,1 0-16,-22 0 0,21-21 0,0 0 16,-21 21-1,21-21-15,0 0 0,0 0 16,1 0-16,-1 0 15,0-21-15,0 0 0,0 0 16,0 21-16,1-21 0,-1 0 0,0-1 16,0-20-16,0 21 0,-21 0 15,21 0-15,1-22 0,-22 22 0,0 0 16,0 0-16,21 0 0,-21-1 16,0 44 15,0-1-31,0 0 0,-21 0 0,21 0 15,0 22-15,0-22 16,0 21-16,0-21 0,0 0 0,0 22 16,0-22-16,0 0 0,0 0 0,0 0 15,0 1-15,21-1 16,0-21-16,0 0 0,0 0 0,0 0 16,1 0-16,20 0 0,-21 0 0,0 0 15,22 0-15,-22-21 0,0-1 16,0 1-16,21 0 0,-20 0 0,-1 0 15,0 0-15,0-1 0,-21-20 0,0 21 16,21-21-16,-21 20 16,0-20-16,0 21 0,0-21 0,-21 20 15,21-20-15,-21 21 0,0 0 0,0 0 16,-22 21-16,22-22 0,0 22 16,0 0-16,-22 0 0,22 0 0,0 0 15,0 22-15,0-22 0,0 21 0,-1 0 16,1 0-16,21 21 0,0-20 15,0 20-15,0-21 0,0 21 0,0 1 16,21-22-16,1 21 0,-1-21 16,0 1-16,0-1 0,0 0 15,0 0-15,1 0 0,-1-21 0,21 0 0,-21 21 16,0-21-16,22 0 0,-22 0 16,21 0-16,-21 0 0,22-21 15,-22 21-15,21-21 0,-21 0 0,22 0 16,-22 0-16,0-1 0,21-20 15,-20 0-15,-1 21 0,0-22 16,0 1-16,21 0 0,-20-1 0,-1 1 0,0 0 16,0-1-16,0 1 0,0 21 15,-21 0-15,0-1 0,22 1 0,-22 0 16,-22 42 0,1 0-1,21 1-15,-21-1 0,21 0 0,-21 21 16,21 1-16,0-22 0,-21 21 15,21 0-15,-21 1 0,21-1 16,0 0-16,0-20 0,0 20 0,0-21 16,0 0-16,0 0 0,0 1 0,0-1 15,0 0-15,21-21 16,0 0-16,0 0 16,0-21-16,0 0 15,-21-1-15,0 1 16</inkml:trace>
  <inkml:trace contextRef="#ctx0" brushRef="#br0" timeOffset="25175.97">13801 3196 0,'-22'0'0,"44"0"0,-22 0 47,21 0-47,0 0 15,0 0-15,0 0 0,0 0 0,1 0 16,-1 0-16,0 0 0,0 0 16,0 0-16,0 0 0,1 0 0,-1 0 15,0-21-15,0 21 0,21 0 16,-20-21-16</inkml:trace>
  <inkml:trace contextRef="#ctx0" brushRef="#br0" timeOffset="26083.58">14266 3344 0,'0'0'0,"0"22"0,0 62 31,21-84-15,1 0-16,-1 0 0,0 0 0,0 0 16,0 0-16,0 0 0,22-21 15,-22 21-15,0-21 0,0 0 0,0 21 16,1-21-16,-1-1 0,0 1 15,0 0-15,-21 0 0,0 0 16,0 0-16,0-1 0,0 1 0,0 0 16,0 0-16,-21 21 15,0 0-15,0 0 16,-1 0-16,1 0 0,0 21 0,0 0 16,21 0-16,-21 22 0,21-22 0,-21 0 15,21 21-15,0-20 0,-22 20 16,22-21-16,0 0 0,0 0 15,0 1-15,0-1 0,22 0 0,-1 0 0,0 0 16,0-21-16,0 0 0,0 21 16,22-21-16,-22 0 0,21 0 15,-21 0-15,22 0 0,-22 0 0,0-21 16,21 21-16,1-21 0,-22 0 16,21 0-16,-21 0 0,22-1 0,-22-20 15,21 0-15,-21 21 0,22-22 0,-22 1 16,21-22-16,-21 22 0,1 0 15,-1-1-15,0 1 0,0 21 0,0-21 16,-21-1-16,21 22 0,-21 0 0,0 0 16,-21 21 15,0 0-31,0 0 16,21 21-16,0 0 15,-21 0-15,0 0 0,21 22 0,-22-22 16,22 21-16,0 1 0,-21-22 0,0 21 15,21 0-15,-21 1 0,21-1 16,0-21-16,0 22 0,0-1 0,0-21 16,0 0-16,0 0 0,0 1 0,21-1 15,0 0-15,0 0 0,1-21 16,-1 0-16,0 0 0,21 0 0,-21 0 16,22 0-16,-1 0 0,-21 0 0,0-21 15,22 0-15,-22 21 0,0-21 16,0-1-16,0 1 0,1 0 0,-1-21 15,-21 21-15,21-1 0,-21 1 16,0 0-16,0 0 0,0 0 16,0 0-16,-21 21 15,0 0-15,-1 0 0,1 0 16,21 21-16,-21-21 0,21 21 16,0 0-16,-21 0 0,21 22 0,0-22 15,0 0-15,0 0 0,0 0 0,0 0 16,0 1-16,0-1 0,0 0 15,21 0-15,0 0 0,0-21 16,1 0-16,-1 21 0,0-21 16,0 0-16,0 0 0,22 0 15,-22 0-15,21 0 0,0-21 16,1 0-16,-1 21 0,0-21 0,1 0 16,20 21-16,-20-21 0,20-1 15,-21 1-15,1 0 0</inkml:trace>
  <inkml:trace contextRef="#ctx0" brushRef="#br0" timeOffset="26555.54">16468 3260 0,'0'0'0,"0"-21"0,-22 21 0,22-22 16,-42 22-16,21 0 0,0 0 0,-22 0 15,1 0-15,21 0 0,-21 0 16,-1 22-16,1-1 0,0 0 0,-1 0 16,22 0-16,-21 0 0,21 1 15,-1 20-15,1-21 0,21 0 16,0 0-16,0 1 0,0-1 0,0 0 15,0 0-15,0 0 0,21 0 0,1-21 16,-1 22-16,0-22 0,21 0 16,-21 0-16,1 0 0,20 0 0,-21 0 15,21 0-15,-20-22 0,20 1 0,-21 0 16,21 0-16,-20 0 0,-1 0 16,21-22-16,-21 1 0,0 0 0,1-1 15,-1 1-15,-21-22 0,21 22 0,0-21 16,0 20-16,-21 1 0,0-22 15,21 22-15,-21 0 0,22 21 16,-22-22-16,0 22 0,0 0 0,-22 42 31,1 0-31,0 0 0,21 22 16,-21-22-16,21 21 0,-21 1 0,0-1 16,21 21-16,0-20 0,-22-1 15,1 0-15,21 1 0,0-1 0,0 0 16,0 1-16,0-22 0,0 21 15,0-21-15,0 1 0,0-1 16,0 0-16,21 0 0,1-21 0,-1 0 16,0 0-16,0 0 15,0-21-15,0 0 16,-21 0-16,22-1 0,-22 1 0</inkml:trace>
  <inkml:trace contextRef="#ctx0" brushRef="#br0" timeOffset="26759.46">15367 3090 0,'0'0'0,"-42"0"0,-1 0 0,1 0 16,21 22-16,0-22 0,42 0 16,0 0-1,0 0-15,21 0 16,1 0-16,-1 0 0,0 0 0,1 0 15,-1-22-15,22 22 0,-1-21 0,-21 0 16,22 21-16,-1-21 0</inkml:trace>
  <inkml:trace contextRef="#ctx0" brushRef="#br0" timeOffset="27367.3">19875 3196 0,'0'0'0,"43"-21"0,-22 21 16,0-21-16,0 0 0,0 0 15,1-1-15,-22 1 0,21 0 16,-21 0-16,0 0 0,0 0 16,-21-1-16,-1 1 15,1 21-15,-21 0 0,21 0 0,-22 0 16,1 0-16,0 0 0,-22 21 15,1 1-15,20 20 0,-20-21 0,-1 21 16,22 1-16,-21-1 0,20 22 0,1-1 16,0-21-16,20 22 0,1-22 15,0 22-15,21-22 0,0 0 0,0 1 16,0-1-16,0 0 0,21-20 16,0-1-16,22 21 0,-22-21 0,42 0 15,-20-21-15,20 22 0,-20-22 16,20 0-16,1 0 0,-22 0 15,21 0-15,1 0 0,-22 0 0</inkml:trace>
  <inkml:trace contextRef="#ctx0" brushRef="#br0" timeOffset="28216.67">20468 3577 0,'0'0'0,"21"-21"0,0-21 0,-21 21 16,0-1-16,0 1 0,0 0 15,-21 0-15,0 0 0,0 21 0,0 0 16,0 0-16,-22 0 0,22 0 15,-21 0-15,-1 21 0,22 0 16,-21 0-16,21 0 0,-22 1 0,22 20 16,0-21-16,0 21 0,0-20 15,0 20-15,-1 0 0,22-21 0,0 1 16,0 20-16,0-21 0,0 0 0,0 0 16,0 1-16,22-22 0,-1 21 15,0-21-15,0 0 0,21 0 0,-20 0 16,20 0-16,-21 0 0,21-21 0,1 21 15,-22-22-15,21 1 0,1 0 16,-22 0-16,21 0 0,-21-22 0,0 22 16,1 0-16,-22-21 0,0 21 15,21-22-15,-21 22 0,0 0 0,0 0 16,0 0-16,0 42 31,0 0-31,0 0 16,-21 0-16,21 0 0,0 1 0,0-1 15,0 0-15,0 0 0,21 0 16,0 0-16,0 1 0,0-22 0,0 21 16,1 0-16,-1-21 0,21 0 0,-21 0 15,22 0-15,-22 0 0,21 0 16,0 0-16,-20 0 0,20-21 0,-21 21 16,21-21-16,-20-1 0,-1 1 15,0 0-15,0 0 0,0-21 0,0 20 16,-21-20-16,0 21 0,0 0 15,0-22-15,0 22 0,0 0 16,0 42 15,0 0-31,0 1 0,0-1 16,-21 0-16,21 0 0,-21 21 0,21-20 16,-21-1-16,21 0 0,0 0 15,0 0-15,0 0 0,0 1 16,0-1-16,0-42 47,0-1-47,0 1 15,0 0-15,0 0 0,0-21 16,0 20-16,21 1 0,-21-21 0,21 21 16,0-22-16,-21 22 0,22-21 0,-1 21 15,21 0-15,-21-1 0,0 1 16,22 21-16,-22 0 0,0 0 0,21 0 15,-20 21-15,20 1 0,-21-1 0,21 0 16,-20 21-16,-1-21 0,0 1 16,0 20-16,-21-21 0,0 0 0,0 22 15,0-22-15,0 0 0,0 0 16,0 0-16,0 0 0,-21-21 16,0 0-1</inkml:trace>
  <inkml:trace contextRef="#ctx0" brushRef="#br0" timeOffset="29295.05">23558 3048 0,'22'-21'15,"-44"42"-15,44-63 0,-1-1 0,-21 22 0,0 0 16,0 0-16,0 0 0,0 42 31,0 21-31,0-21 16,0 22-16,0-1 0,0 0 15,0 22-15,0-22 0,0 22 0,0-1 16,0-20-16,0 20 0,-21 1 16,21-22-16,-22 0 0,1 22 0,21-22 15,-21-21-15,0 22 0,21-22 0,-21 21 16,21-21-16,-21 0 16,21 1-16,-22-22 15,22-22 1,0 1-16,0 0 15,0-21-15,0 21 0,0-1 0,22-20 16,-22 0-16,21 21 0,0-22 0,21 1 16,-21 21-16,1-22 0,20 22 15,0 0-15,1 21 0,-22 0 0,21 0 16,0 0-16,1 0 0,-1 0 0,0 21 16,-20 0-16,20 1 0,-21-1 15,0 21-15,0-21 0,1 0 16,-22 22-16,0-22 0,0 0 0,0 0 15,0 0-15,0 1 0,0-1 16,-22 0-16,1 0 0,0 0 0,0-21 16,0 21-16,0-21 0,-1 0 0,-20 0 15,21 0-15,0 0 0,0 0 16,-1 0-16,-20 0 0,21 0 0,0-21 16,0 21-16,-1-21 0,1 21 15,21-21-15,-21 21 16,42 21 15,0-21-31,1 21 16,-1-21-16,0 0 0,0 0 0,0 21 15,0-21-15,22 0 0,-1 0 16,-21 0-16,22 0 0,-1 0 0,0 0 16,22-21-16,-22 21 0,0-21 0,22 0 15,-22 0-15,22 21 0,-1-21 16,-20-22-16,20 22 0,-21 0 0,1-21 15,-1 20-15,0-20 0,-20 0 0,-1 21 16,0-22-16,-21 22 0,0-21 16,0 21-16,0-1 0,-21 22 15,0 0-15,-1 22 0,1-22 0,0 42 16,0-21-16,0 21 16,0-20-16,-1 20 0,1 0 0,0 1 15,21-1-15,-21-21 0,21 21 0,0-20 16,0 20-16,0-21 0,0 0 15,0 0-15,42 1 0,-21-22 0,1 21 16,-1-21-16,21 0 0,0 0 0,-20 0 16,20 0-16,21 0 0,-20 0 15,-1 0-15,0-21 0,1-1 0,-1 1 16</inkml:trace>
  <inkml:trace contextRef="#ctx0" brushRef="#br0" timeOffset="32419.05">27030 3831 0,'0'-42'32,"21"21"-32,21 0 0,-21-1 0,22-20 15,-22 21-15,21-21 0,1 20 0,-22-20 16,21 0-16,-21-1 0,0 1 15,-21 0-15,0-1 0,0 1 0,0 0 16,0-1-16,-42 1 0,21 21 16,0 0-16,-22 0 0,1-1 0,0 1 15,-1 21-15,1 0 0,0 0 16,-1 21-16,-20 1 0,21 20 16,-1-21-16,1 43 0,21-22 0,-22 21 0,22-20 15,0 20-15,0-20 0,21 20 16,0-21-16,0 1 0,0-1 15,0 0-15,0-20 0,0 20 0,0-21 16,21 0-16,0 0 0,22-21 0,-22 0 16,21 22-16,-21-22 0,22 0 15,-1 0-15,0 0 0,-21-22 0,22 1 16,-1 0-16,-21 0 0,22 0 0,-22 0 16,21-22-16,-21 22 0,0-21 15,1-1-15,-1 1 0,0 0 16,-21-1-16,0 22 0,21-21 15,-21 21-15,0 0 0,21-1 0,-21 44 16,0-1 0,0 0-16,0 0 0,0 0 15,0 0-15,0 22 0,0-22 0,0 0 16,0 21-16,0-20 0,0-1 16,0 0-16,21 0 0,1 0 0,20 0 15,-21 1-15,0-22 0,22 0 0,-1 21 16,0-21-16,1 0 0,-1 0 15,0 0-15,-21 0 0,22-21 0,-1-1 16,0 22-16,-20-21 0,20-21 16,-21 21-16,0 0 0,0-22 15,1 1-15,-1 21 0,-21-22 0,0 1 16,21 0-16,0 21 0,-21-22 16,0 22-16,21 0 0,0 21 15,1 0-15,-22 21 16,21 0-16,-21 0 15,21 1-15,-21-1 0,0 0 0,0 0 16,21 0-16,-21 0 16,21-21-16,0 0 15,1 0 1,-22-21-16,0 0 16,0 0-16,0 0 0,0 0 15,0-1-15,0 1 0,0 0 16,0 0-16,0 0 0,-22 21 0,1 0 15,0 0-15,0 0 16,0 21-16,0 0 0,-1 0 16,1 0-16,0 22 0,21-22 0,-21 21 15,0 1-15,0-22 0,-1 21 16,22 0-16,0-20 0,0 20 0,0-21 16,0 21-16,0-20 0,0-1 15,22-21-15,-1 21 0,21 0 0,-21-21 16,0 0-16,22 21 0,-22-21 0,21 0 15,1 0-15,-22 0 16,21 0-16,0-21 0,-20 21 0,20-21 16,-21 0-16,21 0 0,-20-1 0,-1-20 15,21 21-15,-21-21 0,0 20 16,22-20-16,-22 0 0,21 21 16,-21-22-16,22 22 0,-22 0 0,0 0 15,0 0-15,0 21 0,1 0 0,-1 0 16,0 0-16,0 0 0,-21 21 15,0 0-15,0 0 16,0 0-16,0 0 16,0 1-16,0-1 15,0-42 32,0-1-47,0 1 0,0 0 16,0 0-16,0 0 15,0 0-15,-21-1 0,0 1 16,0 0-16,-1 21 0,1 0 16,0 0-16,0 0 15,0 21-15,0 0 0,21 1 0,-22-1 16,1 0-16,21 21 16,-21-21-16,21 22 0,-21-22 0,21 21 15,0 1-15,0-22 0,0 0 16,0 21-16,0-21 0,0 1 0,21-1 15,0 0-15,0 0 0,1 0 0,20-21 16,-21 21-16,21-21 0,-20 0 16,20 0-16,0 0 0,-21 0 0,22 0 15,-1 0-15,0-21 0,-20 0 0,20 21 16,-21-21-16,21 0 0,-20 0 16,-1-1-16,0-20 0,0 21 0,0-21 15,0 20-15,-21-20 0,0 21 16,0-21-16,22 20 0,-22 1 15,-22 42 17,22 1-32,0 20 0,-21-21 0,0 0 15,21 22-15,0-22 0,0 0 16,0 0-16,0 21 0,0-20 0,0-1 16,0 0-16,21 0 0,0-21 15,1 0-15,-1 21 0,21-21 16,-21 0-16,0 0 0,1 0 15,20 0-15,-21-21 0,21 0 0,-20 21 16,20-21-16,-21 0 0,21-1 0,-20-20 16,20 21-16,-21-21 0,0-1 0,22 22 15,-22-21-15,0-1 16,0 22-16,-21 0 0,0 0 0,0 42 31,-21 0-31,21 0 0,-21 1 16,0 20-16,-1-21 0,22 21 0,0-20 15,0-1-15,0 21 0,0-21 16,0 0-16,0 1 0,0-1 0,0 0 16,0 0-16,22 0 15,-1-21 1,-21-21 15,0 0-31,0 0 0,-21 21 16,-1-21-16,22-1 0,0 1 15,-21 21-15,0 0 0,21-21 0,-21 21 16,0 0-16,0 0 16,21 21-16,0 0 0,0 1 15,0-1-15,0 0 16,21-21-16,-21 21 0,42-21 16,-21 0-16,0 21 0,22-21 0,-22 0 15,21 0-15,1 0 0,-1 0 16,-21 0-16,21 0 0,1-21 15,-1 21-15,0-21 0,-20 21 0,20-21 16,-21 0-16,21-1 0,-20 1 16,-1 0-16,0-21 0,0 21 0,0-1 15,-21 1-15,21 0 0,-21 0 0,0 0 16,0 42 0,-21 0-16,21 0 0,-21 0 15,21 1-15,0-1 0,0 0 16,0 21-16,0-21 0,-21 1 0,21-1 15,0 0-15,0 0 0,0 0 16,0 0-16,0 1 16,-21-22-1,0 0 1,-1 0 0,1-22-16,0 1 15,0 0 1,0 21-16,21 21 31,21-21-15,0 21-16,0-21 0,0 0 15,1 0-15,-1 22 0,0-22 0,21 0 16,-21 0-16,1 0 0,20 0 16,-21 0-16,21 0 0,1 0 15,-22 0-15,21 0 0,-21-22 0,22 1 16,-22 21-16,21-21 0,1 0 15,-22 0-15,21 21 0,-21-21 0,0-22 16,22 22-16,-22 0 0,0 0 16,0 0-16,-21-1 0,0 1 0,0 0 15,0 0-15,-21 21 16,0 21-16,0 0 16,0 0-16,-1 1 0,1-1 15,0 21-15,21-21 0,-21 0 0,21 22 16,0-22-16,0 0 0,0 0 15,0 0-15,0 1 0,21-22 16,0 21-16,22 0 0,-22-21 0,21 0 16,-21 21-16,22-21 0,-1 0 15,0 0-15,1 0 0,-1 0 0,0 0 16,1 0-16,-1 0 0,0-21 16,1 21-16,-1-21 0,0 0 0,1-1 15,-22 1-15,21 0 0,-21 0 0,0 0 16,1 0-16,-1-1 15,-21-20-15,21 21 0,-21 0 0,0 0 16,-21 21-16,0 0 0,-1 0 16,1 0-16,0 0 0,-21 0 15,21 21-15,-22 0 0,1 0 16,21 0-16,0 0 0,-22 1 0,22-1 16,0 0-16,21 0 0,0 0 15,0 0-15,0 1 0,0-1 16,21-21-16,0 21 15,0-21-15,1 0 0,-1 0 0,0 0 16,0 0-16,0-21 0,22 0 16,-22 21-16,0-22 0,0 1 0,0 0 15,0-21-15,22 21 0,-22-22 0,0 1 16,0 0-16,0-22 16,22 1-16,-22 20 0,0-20 0,21-1 15,-20 1-15,20-1 0,-21 22 16,0 0-16,0-1 0,-21 22 0,0 0 15,0 42 1,-21 0-16,-21 22 16,21-1-16,-22 21 0,22 1 0,0-1 15,-21 1-15,21-1 0,-1 1 16,22-22-16,0 22 0,0-22 0,0 43 16,0-43-16,0-21 0,22 0 15,-1 1-15,0-1 0,0 0 16,0-21-16,0 0 0,1 0 15,-1 0-15,0 0 0,21 0 16,-21 0-16,22 0 0,-22 0 0,21-21 16,-21 21-16,1-21 0,-1 21 15,-21-22-15,0 1 0,0 0 0,-43 21 16</inkml:trace>
  <inkml:trace contextRef="#ctx0" brushRef="#br0" timeOffset="36911.72">2095 5101 0,'22'0'16,"-22"-21"0,21 21-1,-21-21 1,0 0 0,21 21-1,-21-21 1,0-1-1,0 1 17,21 21-17,-21-21 1,21 21 0,-21-21 15,21 21 0,-21-21-31,22 21 16,-1-21-1,0 21 32,0 0 250,-21-22-266,0 1-31,21 21 16,-21-21-16,21 21 16,-21-21-16,0 0 0,0 0 15,0-1 1,0 1-16,-21 0 15,0 21 1,0 0-16,0 0 0,0 0 0,-1 0 16,-20 0-16,21 21 0,-21 0 15,20 1-15,-20 20 0,21 0 0,-21 1 16,-1-1-16,22 21 0,-21 1 16,21-1-16,-1 1 0,1-1 0,0 1 15,21-1-15,-21 1 16,21-1-16,0 1 0,0-1 0,21 1 15,0-1-15,0-20 0,22-1 16,-22 0-16,21-20 0,1 20 0,-1-21 16,0 0-16,1-21 0,-1 0 15,21 0-15,-20 0 0,20 0 0,1-21 16,-1 0-16,-20 0 0,20 0 0,1-22 16,-22 1-16,21 0 0,-20-1 15,-1 1-15,0 0 0,1-22 0,-22 1 16,0 20-16,0-20 0,-21-1 15,0 1-15,0-1 0,0 1 0,-21-22 16,0 22-16,-21-1 16,20 1-16,-20 20 0,21 1 0,-21 0 15,-1-1-15,1 22 0,-22 0 16,22 21-16,-21 0 0,20 0 0,-20 42 16,-1-21-16,22 22 0,-22-1 15,22 22-15,0-1 0,21 1 0,-22 20 16,22-20-16,0-1 0,0 22 15,21-22-15,0 1 0,0-1 0,0 22 16,21-43-16,0 22 0,0-1 16,22-20-16,-1-1 0,21-21 0,-20 22 15,20-22-15,1-21 0,-1 21 16,1-21-16,-1 0 0,1 0 16,-1-21-16,1 21 0,-1-21 0,-20-22 15,20 22-15,-21-21 0,22 21 16,-22-22-16,1 1 0,-1 0 0,0-1 15,1 22-15,-22-21 0,0-1 16,-21 22-16,0 0 0,0 0 0,0 0 16,0 0-16,0 42 15,0 0-15,0 0 16,-21 0-16,0 22 0,21-22 0,0 21 16,0 0-16,0 1 0,-22-1 15,22-21-15,0 22 0,0-1 0,-21-21 16,21 0-16,0 0 0,0 1 15,0-1-15,0-42 32,0-1-32,21 22 15,-21-42-15,0 21 0,22 0 0,-1-22 16,0 1-16,-21 0 0,21-1 16,0 1-16,-21 0 0,21 21 0,1-22 15,-22 22-15,21 0 0,0 0 0,0 21 16,0 0-16,43 84 31,-43-41-31,0-22 16,0 21-16,-21-21 0,21 22 0,1-22 15,-1 21-15,0-21 0,0 1 0,0-1 16,-21 0-16,21 0 0,1-21 16,-1 0-16,21 0 0,-21 0 0,0 0 15,1 0-15,-1 0 0,0 0 0,0-21 16,0 0-16,0 0 0,22-1 15,-22-20-15,0 21 0,0-21 0,0-1 16,1 1-16,-1 0 0,-21-1 16,0-20-16,21 20 0,-21 1 0,0-21 15,0 20-15,0-20 0,0 20 0,0 22 16,0-21-16,0 21 16,0 0-16,0 42 15,0 0-15,0 0 0,0 21 0,0 1 16,-21-1-16,21 0 0,0 22 15,0-22-15,0 22 0,0-1 0,0-20 16,0 20-16,0 1 0,0-22 16,0 0-16,0 1 0,0-1 0,21 0 15,0-21-15,21 22 0,-20-22 0,-1-21 16,21 21-16,-21-21 0,22 0 16,-22 0-16,21 0 0,0 0 0,1 0 15,-22-21-15,21 0 0,1 0 0,-22-1 16,21 1-16,-21-21 15,0 21-15,1-22 0,-1 22 0,0-21 16,0 21-16,-21 0 0,0-1 0,0 1 16,0 42-1,-21 1 1,21-1-16,0 0 0,0 0 16,0 0-16,0 0 0,0 1 15,0-1-15,0 0 0,0 0 0,21-21 16,-21 21-16,21-21 0,0 0 0,1 0 15,-1 0-15,0 0 16,21 0-16,-21 0 0,1 0 0,20-21 0,-21 0 16,21 0-16,-20 0 0,-1-1 15,21 1-15,-21 0 0,-21 0 16,21 0-16,1-22 0,-22 22 0,21 0 16,-21 0-16,0 0 0,0 0 15,0-1-15,0 44 31,0-1-31,0 21 16,0-21-16,0 22 0,0-1 0,0 0 16,0 1-16,0 20 0,0-21 0,0 22 15,0-1-15,0-20 0,0 20 16,0 22-16,0-22 0,0 1 0,0 21 16,0-22-16,0 22 0,0-1 15,0 1-15,0-21 0,0 20 0,0 1 16,0 0-16,0-1 0,0 1 15,0-22-15,0 22 0,0-21 0,0 20 16,0-20-16,0-22 0,0 22 0,0-43 16,0 21-16,0-21 0,-21-21 15,-1 0-15,1-21 0,0-21 16,21-1-16,0 1 0,-21-21 16,21-1-16,0 1 0,0-22 0,0 0 15,0-21-15,0 22 0,0-22 0,0 0 16,21 21-16,0-20 0,-21-1 15,21 21-15,1 0 0,20 1 16,-21 20-16,21 1 0,-20-1 0,20 22 16,0-22-16,1 22 0,-1 21 0,0-21 15,1 20-15</inkml:trace>
  <inkml:trace contextRef="#ctx0" brushRef="#br0" timeOffset="39339.12">7493 5017 0,'0'0'0,"0"-22"0,0 1 0,0 0 0,0 0 15,0 0-15,-21 21 16,0 0-16,21 21 16,0 0-16,0 0 0,0 22 15,0-1-15,0 21 0,-22-20 0,22 20 16,0-20-16,0 20 0,0 1 0,0-22 16,0 21-16,0-20 0,0-1 15,0 0-15,0 1 0,0-1 16,0-21-16,0 0 0,0 1 0,0-1 15,22-21 1,-22-21-16,21-1 16,0-20-16,-21 21 15,21-21-15,0 20 0,0-20 0,-21 0 16,22-1-16,-1 1 0,-21 0 0,21-1 16,0 22-16,0-21 0,0 21 15,1 21-15,-1 0 0,0 0 0,0 0 16,0 0-16,0 21 0,1 0 0,-1 21 15,0-20-15,-21 20 0,21-21 16,0 21-16,0 1 0,-21-22 16,22 21-16,-1-21 0,0 1 0,0-1 15,0 0-15,0 0 0,1 0 16,-1-21-16,0 0 0,0 0 0,0 0 16,0 0-16,1 0 0,-1-21 0,0 21 15,0-21-15,-21 0 0,21 0 16,-21-1-16,21-20 0,-21 21 0,0-21 15,0-1-15,0 1 0,0 0 0,0-22 16,0 22-16,0-22 0,0 22 0,0 0 16,0-1-16,0 1 0,0 21 15,0 0-15,0-1 0,0 44 16,0 20 0,0-21-16,0 21 0,0 1 15,0-1-15,22 0 0,-22 1 0,21-22 16,-21 21-16,0 1 0,0-1 0,21-21 15,0 21-15,0-20 0,-21-1 16,21 0-16,-21 0 0,22 0 0,-1-21 16,0 0-16,0 0 0,0 0 15,0 0-15,1 0 0,-1-21 16,0 0-16,0 0 0,0 0 16,0-1-16,-21 1 0,22 0 0,-22-21 15,21 21-15,-21-22 0,0 22 16,0 0-16,0 0 0,0 0 15,0-1-15,0 44 32,0-1-32,0 0 0,-21 0 0,21 0 15,-22 22-15,22-22 0,0 0 0,0 21 16,0-21-16,0 22 0,0-22 0,0 21 16,0-21-16,22 1 0,-1-1 15,0 0-15,0 0 0,0-21 0,22 0 16,-22 21-16,0-21 0,21 0 0,-21 0 15,22 0-15,-22-21 0,21 21 16,-21-21-16,22 0 0,-22 0 0,21-22 16,-21 22-16,1-21 0,-1-1 15,0 1-15,0 0 0,0-1 16,0 1-16,-21-21 0,0-1 0,0 22 16,0-22-16,0 1 0,0 20 0,0-20 15,0 21-15,0 20 0,0 1 16,0 0-16,0 0 0,0 42 15,0 0-15,0 0 0,-21 1 16,21 20-16,-21 0 0,21 1 16,0 20-16,0-21 0,0 1 0,0 20 15,0-20-15,0-1 0,0 0 0,0 1 16,0-22-16,0 21 0,0 0 16,21-20-16,0-1 0,1 0 15,-1 0-15,0 0 0,0-21 0,0 0 16,0 0-16,22 0 0,-22 0 0,21 0 15,1 0-15,-1-21 0,0 0 16,1 0-16,-1 0 0,0-22 0,1 22 16,-1-21-16,0-1 0,-21 1 0,22-21 15,-22 20-15,0-20 0,0 20 16,-21-20-16,0 21 0,0-22 0,0 22 16,0-1-16,0 1 0,0 21 0,-21 0 15,0 0-15,0 21 0,0 0 16,-1 42-16,22-21 15,-21 21-15,21 1 0,0-1 16,0 22-16,-21-22 0,21 0 16,-21 22-16,21-22 0,-21 22 0,21-22 15,0 0-15,0 1 0,0-1 0,0 0 16,0-21-16,0 22 0,0-22 0,0 0 16,0 0-16,0 0 0,21-21 31,0-21-31,0 21 15,-21-21-15,21 0 16,1 0-16,-22-22 0,21 22 0,0 0 0,0 0 16,-21 0-16,21 0 0,0-1 0,1 1 15,-1 21 1,0 0-16,0 0 16,-21 21-16,0 1 15,0-1-15,21 0 0,-21 0 0,21 0 16,-21 0-16,22-21 0,-22 22 15,21-1-15,0 0 0,0-21 0,-21 21 16,21-21-16,0 0 0,1 0 0,-1 0 16,21 0-16,-21 0 0,0 0 0,1 0 15,-1 0-15,21-21 16,-21 0-16,0 0 0,1-1 0,-1 1 16,0 0-16,0 0 0,0 0 0,-21-22 15,0 22-15,0 0 0,0 0 16,21 0-16,-21 0 0,0-1 15,0 44 1,0-1 0,-21 0-16,21 0 0,0 0 15,0 0-15,0 1 0,0-1 0,0 0 16,0 0-16,0 0 0,0 0 16,0 1-16,21-22 0,1 21 15,-1-21-15,0 0 0,0 0 0,0 0 16,0 0-16,1 0 0,-1 0 0,21 0 15,-21 0-15,0 0 0,22-21 16,-22-1-16,0 1 0,0 0 16,22 0-16,-43 0 0,21-22 0,-21 22 15,21 0-15,-21 0 0,0-21 0,0 20 16,0 1-16,0 42 31,-21 1-31,21-1 16,0 0-16,0 0 0,0 0 15,-21 0-15,21 1 0,-22-1 0,22 0 16,0 21-16,-21-21 0,21 1 16,0-1-16,0 0 0,0 0 15,0-42 17,0 0-17,0 0-15,0-1 0,21 1 0,-21 0 16,22-21-16,-1 21 0,0-22 15,0 1-15,0 0 0,0 20 0,1-20 16,-1 21-16,0-21 0,0 42 0,0-22 16,0 22-16,1 0 0,-1 0 15,-21 22-15,21-1 0,-21 21 16,21-21-16,-21 22 0,0-22 16,0 21-16,0-21 0,0 22 0,0-22 15,0 21-15,0-21 0,0 22 16,0-22-16,0 0 0,0 0 0,21-21 15,0 21-15,1-21 0,-1 0 16,0 0-16,0 0 0,0 0 16,0 0-16,1-21 0,-1 0 15,0 0-15,0 0 0,0-1 0,0 1 16,-21-21-16,0 21 0,22-22 0,-22 22 16,0-21-16,0 0 0,0-1 15,0-20-15,0 20 0,0 1 0</inkml:trace>
  <inkml:trace contextRef="#ctx0" brushRef="#br0" timeOffset="39527.01">11303 4636 0,'0'0'0,"-21"0"0,21 21 16,-21-21-16,-1 0 0,1 0 0,21 21 15,0 0-15,-21-21 16,0 0 31,0 0-47,0 0 15</inkml:trace>
  <inkml:trace contextRef="#ctx0" brushRef="#br0" timeOffset="39755.89">9186 5059 0,'0'0'15,"-21"21"-15,42-21 32,0 0-32,22-21 15,-22 21-15,21-21 0,-21 21 0,22-21 16,-1-1-16,0 22 0,-20-21 15,20 0-15,-21 21 0,21-21 0,-42 0 16,22 21-16,-22-21 0</inkml:trace>
  <inkml:trace contextRef="#ctx0" brushRef="#br0" timeOffset="43767.43">13144 5334 0,'0'21'31,"0"-42"63,22 21-78,-1 0-16,-21-21 0,21 0 0,0 21 15,0-21-15,0-1 0,1 1 16,-1 0-16,0-21 0,0 21 0,21-22 16,-20 22-16,-1-21 0,0-1 0,0-20 15,-21 21-15,0-1 16,21 1-16,-21 0 0,0-1 0,0 22 16,0 0-16,0 0 0,0 0 0,0-1 0,0 44 31,0-1-31,0 21 15,0 0-15,0 22 0,0-1 0,0 1 16,0 21-16,0-1 0,0 1 16,0 0-16,0-1 0,0 1 0,0 21 15,0-22-15,0 1 0,0 0 0,0-1 16,0 1-16,0 0 0,-21-1 0,21 1 16,0 0-16,0-22 0,-21 22 15,0 0-15,21-22 0,-21 1 16,21-22-16,0 0 0,0 1 0,-22-1 15,22-21-15,-21 0 0,21-63 32,0 21-32,0-22 0,0 1 15,0 0-15,0-22 0,0 1 0,0-1 16,0 1-16,21-22 0,-21 22 0,22-22 16,-22 0-16,0 1 0,21-1 15,0-21-15,-21 21 0,21 1 0,0-22 16,0 21-16,-21 22 0,22-22 0,-1 0 15,0 22-15,-21-1 0,21 22 16,0 0-16,0-1 0,22 1 16,-22 21-16,0 0 0,0 21 0,22 0 15,-22 0-15,21 0 0,-21 21 0,0 0 16,22 21-16,-22-20 0,0 20 16,0 0-16,-21 1 0,0-1 0,0 0 15,0-21-15,0 22 0,0-22 0,-21 21 16,0-21-16,0 1 0,-22-1 15,22 0-15,0 0 0,-21-21 0,21 0 16,-1 0-16,1 0 0,0 0 0,0 0 16,0 0-16,0 0 0,21-21 15,0 0-15,-22 0 0,22-1 16,22 22 15,-1 0-31,0 0 0,0 0 16,0 22-16,0-22 0,1 21 0,20-21 15,-21 0-15,21 21 0,1-21 0,-22 0 16,21 0-16,1 0 0,-1 0 16,21 0-16,-20 0 0,-1 0 0,22 0 15,-22 0-15,0-21 0,22 0 0,-22-1 16,0 1-16,1 0 0,-1 0 16,0 0-16,1 0 0,-22-1 0,21-20 15,-21 21-15,1-21 0,-1-1 0,-21 1 16,0 21-16,0-22 15,0 22-15,0-21 0,-21 21 0,-1 21 16,1-21-16,0 21 0,0 0 0,0 0 16,0 21-16,-1-21 0,-20 21 15,21 21-15,0-21 0,0 22 0,21-22 16,-22 21-16,22 1 0,-21-1 0,21 0 16,0 1-16,0-22 0,0 21 15,0-21-15,0 22 0,0-22 0,0 0 16,21 0-16,-21 0 0,22-21 15,-1 0-15,0 0 16,0-21-16,-21 0 16,21 21-16,0-21 0,1-22 0,-1 22 15,0 0-15,0-21 0,0-1 0,-21 1 16,21 0-16,1 21 0,-1-22 16,-21 1-16,21 21 0,-21 0 0,21-1 15,-21 44 1,0-1-16,0 0 15,0 0-15,0 21 0,0-20 0,0-1 16,0 21-16,21-21 0,0 0 0,-21 1 16,22-1-16,-1 0 0,0 0 15,0 0-15,0 0 0,0-21 0,1 0 16,-1 0-16,0 0 0,21 0 16,-21 0-16,1 0 0,-1 0 0,0 0 15,0-21-15,0 0 0,0 21 16,1-21-16,-22-21 0,21 20 0,-21 1 15,21-21-15,-21 21 0,21-22 0,0 22 16,-21 0-16,21 0 0,1-21 16,-1 20-16,0 22 0,0 0 15,0 0-15,0 0 16,-21 22 0,0-1-1,0-42 32,0-1-47,0 1 16,0 0-16,0 0 15,-21 21-15,0-21 16,0 21-16,0 0 0,0 0 16,-1 0-16,1 21 15,0-21-15,21 21 0,-21 21 0,0-20 16,21 20-16,0-21 0,-21 21 0,21-20 15,-22 20-15,22 0 0,0-21 16,0 22-16,0-22 0,0 0 16,22 0-16,-1 22 0,0-43 0,0 21 15,0 0-15,22 0 0,-22-21 0,0 0 16,21 0-16,-21 0 0,22 0 16,-22 0-16,21-21 0,-21 0 0,22 0 15,-22-1-15,0 1 0,0 0 0,0-21 16,22-1-16,-22 1 0,0 0 15,0-22-15,0 1 0,1 20 0,-1-20 16,0-1-16,0 1 0,0-1 0,-21 22 16,21 0-16,-21-1 15,22 22-15,-22 0 0,0 0 0,0 42 16,0 0 0,-22 0-16,22 1 0,-21 20 15,0 0-15,21 1 0,0-1 0,0 0 16,-21 22-16,21-22 0,-21 22 0,21-22 15,-21 0-15,21 1 0,0-1 16,0 0-16,-22-21 0,22 1 0,0 20 16,-21-21-16,21 0 0,0-42 47,0 0-47,0 0 0,0 0 0,0-1 15,21-20-15,1 21 0,-1 0 16,-21-22-16,21 22 0,0 0 15,0 0-15,0 0 0,1 0 0,20-1 16,-21 22-16,0 0 0,0 0 0,1 0 16,-1 0-16,0 0 15,-21 22-15,0-1 16,0 0-16,0 0 16,-21-21-1,0 0-15,-1 21 0,1-21 16,0 0-16,0 0 0,0 0 15,0 0-15,-1 0 0,1 0 0,0 0 16,0 0-16,0 21 16,21 1-1,0-1-15,0 0 16,0 0-16,0 0 0,0 0 16,0 1-16,0-1 0,21-21 0,-21 21 15,21 0-15,0 0 0,0 0 0,22 1 16,-22-1-16,21-21 0,1 21 15,-1-21-15,0 0 0,1 21 0,-1-21 16,0 0-16,1 0 0,-1 0 0,-21 0 16,21 0-16,1 0 0,-1-21 0,-21 0 15,22 21-15,-22-21 0,21-1 16,-21 1-16,0 0 0,22-42 16,-22 41-16,0 1 0,-21-21 15,21 21-15,-21 0 0,0-22 16,0 22-16,0 0 0,0 0 0,0 0 15,-21-1-15,0 22 0,0 0 0,0 0 16,-1 0-16,1 0 0,0 22 16,0-22-16,0 21 0,0 0 0,-1 21 15,1-21-15,0 1 0,0 41 16,21-42-16,0 0 0,0 1 0,0-1 16,0 0-16,0 0 0,0 0 15,0 0-15,0 1 0,21-22 16,0 0-16,0 0 15,1 0-15,-1 0 16,0 0-16,0-22 0,0 1 0,0 21 16,-21-21-16,22 0 0,-1 0 0,-21-22 15,0 22-15,0 0 0,21 0 16,-21-21-16,0 20 0,0 1 16,0 0-16,0 42 15,0 0 1,0 1-16,0-1 15,0 0-15,0 0 0,0 0 0,0 22 0,0-22 16,0 0-16,21 0 0,0-21 0,0 21 16,1 0-16,20-21 15,-21 0-15,21 22 0,1-22 0,-22 0 16,21 0-16,1 0 0,-1 0 0,21 0 16,-20 0-16,-1 0 0,0-22 15,1 1-15,-1 21 0,0-21 0,1 0 16,-22 0-16,21-22 0,-21 22 0,1 0 15,-1-21-15,-21-1 0,0 22 0,0-21 16,0 21-16,0-22 0,0 22 16,0-21-16,-21 42 15,-1 0-15,-20 0 0,21 0 16,-21 0-16,20 42 0,-20-21 16,0 1-16,-1 20 0,22-21 15,-21 21-15,21-20 0,0-1 0,21 21 16,0-21-16,0 0 0,0 1 15,0-1-15,0 0 0,0 0 0,21 0 16,0-21-16,0 0 0,0 0 16,0 0-16,1 0 0,-1 0 15,21 0-15,-21 0 0,0-21 0,1 21 16,-1-21-16,21 0 0,-21 0 0,0-1 16,1 1-16,-1 0 0,-21 0 15,21 0-15,-21 0 0,21 21 0,-21-22 16,0 1-16,0 42 47,0 1-47,-21-1 0,21 0 15,-21 21-15,21-21 0,-21 22 0,21-1 16,0 0-16,0 1 0,0 20 16,0 1-16,0-1 0,0 1 0,0-1 15,0 1-15,0-1 0,0 22 0,0-22 16,0 1-16,0 21 0,0-1 0,0-20 15,0 20-15,0 1 0,0-21 0,0 20 16,0-20-16,0-1 16,0 1-16,0-1 0,0 1 0,0-22 0,-22 0 15,1 1-15,0-1 0,0 0 16,0-20-16,0-1 0,-1 0 0,1 0 16,0-21-16,0 0 0,21-21 15,-21 0-15,21 0 0,0-22 16,0 22-16,0-21 0,-21-1 0,21-20 15,0-1-15,-22 1 0,22-22 0,0 22 16,0-22-16,0 0 0,0-20 0,0 41 16,0-21-16,22 1 0,-1-1 15,0 22-15,0-1 0,0 1 0,0-1 16,1 1-16,20 20 0,-21-20 16,0 20-16,0 1 0,1 21 0,-1-21 15,0 20-15,21-41 16,-21 42-16,1 0 0,-1-1 0,0 1 15,0 0-15,0 21 0,0 0 16,-21-21-16,22 21 0,-22-21 16,21 21-16</inkml:trace>
  <inkml:trace contextRef="#ctx0" brushRef="#br0" timeOffset="44156.2">18140 5292 0,'0'21'0,"21"-21"47,0 0-47,0 0 0,0 0 15,1 0-15,-1 0 0,21-21 16,-21 21-16,0-21 0,22-1 0,-22 1 16,21 21-16,-21-21 0,1 0 0,-1 0 15,0 0-15,-21-22 0,0 22 16,0 0-16,0 0 0,0 0 0,0-1 15,0 1-15,-21 21 0,0 0 0,-1 0 16,1 0-16,0 0 16,0 0-16,-21 21 0,20 1 0,1-1 15,-21 21-15,21 0 0,0-20 0,-1 20 16,22 0-16,0 1 0,0-1 16,0 0-16,0 1 0,0-1 0,0 0 15,22-21-15,-1 22 0,0-22 0,21 0 16,-21 0-16,22 0 0,-1-21 0,0 0 15,1 0-15,-1 0 0,0 0 16,-20 0-16,20 0 0,0 0 0,-21-21 16,22 0-16,-22 0 0,0 0 15,0-22-15</inkml:trace>
  <inkml:trace contextRef="#ctx0" brushRef="#br0" timeOffset="46659.53">20786 5038 0,'21'0'0,"0"0"16,0 0-16,0 0 15,0 0-15,1-21 0,-22-1 16,21 22-16,0-21 0,0 0 16,0 0-16,0 0 0,-21 0 0,0-1 15,22 1-15,-22 0 0,0 0 0,0-21 16,0 20-16,0 1 0,0 0 15,-22 0-15,22 0 0,-21 0 16,0-1-16,0 1 0,0 21 16,0 0-16,-1 0 0,1 0 15,-21 21-15,21 1 0,-22-1 0,22 0 16,0 0-16,-21 21 0,21 1 0,-1 20 16,1-20-16,0-1 0,0 21 15,21-20-15,0-1 0,0 0 0,0 1 16,0-1-16,0 0 0,0-20 15,0-1-15,21 0 0,0 0 0,0 0 16,22 0-16,-22-21 0,0 0 0,21 0 16,-20 0-16,20 0 0,-21 0 15,21-21-15,1 0 0,-22 0 16,21 0-16,1 0 0,-22-1 0,0 1 16,0-21-16,0 21 0,0-22 15,1 22-15,-22-21 0,21 0 0,-21-1 16,0 1-16,0 21 0,0-22 0,0 22 15,0 0-15,0 42 32,0 0-32,0 22 0,0-22 0,0 21 15,21 1-15,-21-22 0,21 21 16,-21-21-16,0 22 0,21-22 16,0 21-16,-21-21 0,22 0 0,-1 1 15,0-22-15,0 21 0,0-21 16,0 0-16,1 0 0,20 0 0,-21 0 15,21 0-15,-20-21 0,20 21 0,-21-22 16,21 1-16,1 0 0,-22 0 16,0 0-16,21 0 0,-20-22 0,-1 22 15,-21-21-15,21 21 0,-21-22 0,21 1 16,-21 0-16,0 20 0,0 1 16,0 0-16,0 0 0,0 42 15,0 0 1,0 0-16,0 1 0,0 20 15,0-21-15,-21 21 0,21-20 0,-21 20 16,0-21-16,21 21 0,0-20 0,-22-1 16,1 0-16,21 0 0,-21 0 15,21 0-15,0 1 0,-21-1 16,42-42 15,-21-1-31,21 1 0,0 21 16,1-21-16,-1-21 0,0 21 0,0-1 15,0 1-15,0-21 0,1 21 16,-1-22-16,0 22 0,0 0 16,0 21-16,0 0 0,1 0 15,-1 21-15,-21 0 16,0 1-16,0 20 0,0-21 0,0 0 16,21 22-16,-21-22 0,0 21 0,21-21 15,-21 0-15,0 22 0,21-22 16,0-21-16,1 21 0,-1 0 0,0-21 15,0 0-15,0 21 0,22-21 0,-22 0 16,21 0-16,0 0 0,1 0 16,-22 0-16,21-21 0,1 21 0,-1-21 15,0 0-15,1 21 0,-1-21 0,0 0 16,-21-1-16,22 1 16,-22-21-16,0 21 0,21 0 0,-42-22 15,0 1-15,22 21 0,-22-22 0,0 22 16,0-21-16,0 21 0,0 0 15,-22-1-15,1 22 0,0 0 0,0 0 16,-21 0-16,20 0 0,-20 22 0,0-1 16,-1 0-16,22 21 0,-21-21 15,0 22-15,-1-1 0,22 0 0,0-20 16,0 20-16,0 0 0,-1-21 16,22 1-16,-21 20 0,21-21 0,0 0 15,0 0-15,0 1 0,21-22 16,1 0-16,-1 0 0,0 0 15,0 0-15,0 0 0,22 0 16,-22 0-16,0-22 0,0 1 16,0 0-16,0 0 0,1 0 0,20 0 15,-21-22-15,0 1 0,0 0 0,1-1 16,20 1-16,-21-22 0,0 22 16,0-21-16,22-1 0,-22 1 15,0 20-15,0-20 0,0 20 0,1-20 16,-1 21-16,0-1 0,-21 1 0,21 21 15,-21 0-15,0-1 0,-21 44 32,0 20-32,0 0 0,-1 1 0,22-1 15,-21 0-15,0 22 0,0-22 16,0 22-16,21-1 0,0 1 16,-21-22-16,21 21 0,0-20 0,0-1 15,0 0-15,0-20 0,21 20 0,-21-21 16,21 0-16,0 0 0,-21 1 15,21-1-15,0-21 0,1 0 0,-1 0 16,0 0-16,21 0 0,-21 0 0,1 0 16,20 0-16,-21-21 0,21-1 15,-20 1-15</inkml:trace>
  <inkml:trace contextRef="#ctx0" brushRef="#br0" timeOffset="49471.41">25336 4847 0,'0'0'0,"0"-21"0,22 0 15,-22-21-15,21 20 0,-21 1 0,21 0 16,0 0-16,-21 0 0,0 0 16,21-1-16,-21 1 15,0 0-15,-21 21 16,0 0 0,0 0-16,0 0 0,-1 21 15,1 0-15,0 1 0,-21 20 0,21 0 16,-1 22-16,-20-22 0,21 22 0,0-1 15,0 1-15,-1-1 0,1 1 16,21-1-16,0 1 0,0-1 0,0-21 16,0 1-16,0 20 0,0-20 0,0-1 15,0-21-15,21 21 0,1-20 16,-1-1-16,0-21 0,0 0 16,21 0-16,1 0 0,-22 0 0,21 0 15,1 0-15,-1-43 0,21 22 16,-20 0-16,20-21 0,-20 21 0,20-22 15,-21 1-15,22 0 0,-22-1 0,1-20 16,-22 20-16,0-20 0,0-1 0,0 22 16,-21-21-16,0-1 0,0 1 15,0-1-15,0 1 0,-21 20 0,0 1 16,0 0-16,0-1 0,-22 22 16,22 0-16,-21 21 0,-1 0 0,1 0 15,0 21-15,-1 0 0,1 22 0,0-1 16,-1 21-16,1 1 15,21-1-15,-21 1 0,20-1 0,1 1 16,0-1-16,21 1 0,0-1 0,0-20 16,0 20-16,0-20 0,0-1 15,21 0-15,0 1 0,22-22 0,-22 0 16,0 0-16,0 0 0,22 0 0,-22-21 16,21 0-16,-21 0 0,22 0 0,-1-21 15,-21 0-15,21 21 0,22-21 16,-22 0-16,1-22 0,20 22 0,-21-21 15,1 21-15,20-22 0,-20 22 16,-1-21-16,-21 0 0,21 20 0,-20-20 16,-1 21-16,0 0 0,0 0 15,-21 42 1,-21 0 0,0 0-16,0 0 0,21 0 0,0 22 15,0-22-15,-22 0 0,22 21 0,0-20 16,0 20-16,0-21 0,0 0 15,0 22-15,0-22 0,22 0 0,-22 0 16,21 0-16,0-21 0,0 21 0,0-21 16,0 0-16,22 0 0,-22 0 0,21 0 15,-21 0-15,1 0 0,20-21 16,-21 0-16,0 0 0,22 0 0,-22 0 16,0-22-16,0 22 0,0-21 15,0 21-15,-21-22 0,22 1 16,-22 0-16,21 20 0,-21-20 0,0 21 15,0 0-15,0 0 0,0-1 0,0 44 32,0-1-32,0 0 0,0 0 15,0 0-15,0 22 0,0-22 0,0 0 16,-21 21-16,21-21 0,0 22 16,0-22-16,0 0 0,0 0 0,0 0 15,0 1-15,21-1 0,-21 0 0,21 0 16,0-21-16,0 0 0,0 0 15,1 0-15,-1 0 0,0 0 16,0 0-16,0 0 0,22-21 0,-22 21 16,0-21-16,21 0 0,-21-1 0,1-20 15,20 21-15,-21-21 0,0 20 16,0-20-16,22 0 0,-22-1 0,0-20 16,0 21-16,0-85 0,1 84 15,-22-20-15,21 20 0,-21 1 16,0 0-16,0-1 0,0 22 0,0 0 15,0 42 1,0 0-16,-21 22 16,-1-1-16,22 0 0,-21 22 15,21-22-15,-21 22 0,21-22 16,-21 0-16,21 22 0,0-22 0,0 1 16,0-1-16,0 0 0,0-21 0,0 22 15,0-22-15,0 0 0,0 0 16,21 0-16,0-21 0,0 0 0,1 22 15,-1-22-15,0 0 0,21 0 0,-21 0 16,22 0-16,-22-22 0,21 1 16,1 0-16,-1 0 0,-21 0 0,21 0 15,1-1-15,-1 1 0,-21-21 0,0 21 16,22 0-16,-43-22 0,21 22 16,-21 0-16,0 0 0,0 0 15,-21 21-15,0 0 16,-1 0-16,1 21 0,-21 0 0,42 0 15,-21 0-15,21 22 0,0-22 16,0 21-16,0-21 0,0 0 0,0 1 16,0 20-16,0-21 0,21 0 0,0 0 15,0 1-15,0-1 16,1-21-16,-1 0 16,-21-21 15,0-1-31,-21 1 15,-1 21-15,1-21 0,0 0 16,0 21-16,0 0 16,0 0-16,-1 0 0,1 0 15,21 21-15,0 0 16,0 0-16,0 1 0,21-1 16,1 0-16,-1-21 0,0 21 15,0 0-15,21-21 0,-20 0 0,20 0 16,0 0-16,-21 0 0,22 0 15,-1 0-15,-21 0 0,22 0 0,-1-21 16,-21 21-16,21-21 0,-20 0 0,-1 0 16,0 21-16,0-22 15,0 1-15,0-21 0,1 21 0,-1 0 16,-21-22-16,21 22 0,0-21 0,-21 21 16,21-22-16,-21 22 0,21 0 15,-21 0-15,22 0 0,-22 42 31,0 0-31,0 0 0,0 0 16,0 22-16,0-22 0,0 0 0,0 0 16,0 21-16,0-20 0,0-1 0,0 0 15,21 0-15,0 0 0,0 0 16,0 1-16,0-22 0,1 21 0,-1-21 16,21 0-16,-21 0 0,22 0 15,-22 0-15,21 0 0,0 0 16,-20 0-16,20 0 0,0 0 0,1-21 15,-1 21-15,0-22 0,-21 1 0,22 0 16,-1 0-16,-21 0 0,22 0 16,-22-22-16,0 22 0,0-21 15,0 21-15,0-1 0,-21-20 0,0 21 16,0 0-16,0 0 0,0-1 16,-21 22-16,0 0 0,-21 0 0,21 0 15,-1 0-15,-20 22 0,21-1 16,0 0-16,-22 0 0,22 0 0,0 0 15,0 1-15,0 20 0,21-21 16,0 0-16,0 0 0,0 1 16,0-1-16,0 0 0,0 0 0,0 0 15,0 0-15,0 1 0,21-22 0,-21 21 16,21-21-16,0 0 0,0 0 16,1 0-16,-1 0 0,0 0 15,0 0-15,0 0 0,0-21 0,1-1 16,-1 1-16,0 0 0,0 0 15,0-21-15,0 20 0,1-20 16,-1 0-16,0-1 0,0 1 0,-21 0 16,21-22-16,0 22 0,22-64 15,-22 43-15,0 20 0,0 22 16,0-21-16,-21 21 0,0-1 16,0 1-16,0 42 15,0 1-15,-21-1 16,21 21-16,-21 0 0,21 1 15,-21-1-15,21 22 0,-21-22 0,21 21 16,0-20-16,0-1 0,0 22 16,0-22-16,0 0 0,0-21 0,0 22 15,21-1-15,0-21 0,0 0 0,0 1 16,1-1-16,-1 0 0,0-21 16,0 0-16,21 0 0,-20 0 0,20 0 15,-21 0-15,21 0 0,1 0 16,-22-21-16,21 0 0,1-1 15,-22 1-15,21 0 0,-21 0 0,22-21 16,-22 20-16,21-20 0,-21 0 16,0 21-16,1-22 0,-1 22 0,-21 0 15,0 0-15,0 0 0,0-1 0,-43 22 16,22 0-16,0 22 16,-21-1-16,21 0 0,-1 0 0,-20 0 15,21 22-15,21-22 0,0 21 16,-21-21-16,21 0 0,0 22 15,0-22-15,0 0 0,21 0 0,0 0 16,0-21-16,0 22 0,1-1 16,-1-21-16,0 0 0,21 0 0,-21 0 15,1 0-15,20 0 0,-21 0 0,21 0 16,-20-21-16,-1-1 0,21 22 16,-21-21-16,22 0 0,-22-21 0,0 21 15,0-22-15,21 22 0,-20-21 16,-22-1-16</inkml:trace>
  <inkml:trace contextRef="#ctx0" brushRef="#br0" timeOffset="49707.28">28638 4593 0,'-21'0'0,"42"0"0,-63 0 16,21 0-16,0 0 47,0 0-31,-1 0-1,1 0-15,0 0 0</inkml:trace>
  <inkml:trace contextRef="#ctx0" brushRef="#br0" timeOffset="49919.16">27093 4805 0,'0'0'0,"-21"21"0,42-21 16,0 0-1,1 0-15,-1 0 0,21 0 16,-21 0-16,22 0 0,-1 0 0,0-21 16,1 21-16,-22 0 0,21-21 15,0 0-15,-20 21 0,20 0 0,-21-22 16</inkml:trace>
  <inkml:trace contextRef="#ctx0" brushRef="#br0" timeOffset="51019.55">1609 10224 0,'0'0'0,"0"-85"0,0 0 16,0 22-16,-22-1 0,1 1 0,21 20 15,-21 1-15,21 0 0,-21-1 0,21-295 16,-21-107-16,0 22 0,21 42 0,0 63 15,0 86-15,-22 41 16,22 43-16,0 42 0,-21 21 0,21 22 0,0 21 16</inkml:trace>
  <inkml:trace contextRef="#ctx0" brushRef="#br0" timeOffset="51072.52">1397 6858 0,'-21'0'16,"42"0"-16</inkml:trace>
  <inkml:trace contextRef="#ctx0" brushRef="#br0" timeOffset="51135.49">1672 6879 0,'21'0'0,"0"0"0</inkml:trace>
  <inkml:trace contextRef="#ctx0" brushRef="#br0" timeOffset="52759.86">1185 7472 0,'0'0'0,"-21"21"16,0 0-1,21 0 17,21-21-32,0 0 15,0 0-15,22 0 0,-22-21 0,21 21 16,22-21-16,-22 0 0,0 0 16,22 0-16,-22-1 0,22 1 0,-22 0 15,0 0-15,1 0 0,-1-22 16,-21 22-16,22 0 0,-22-21 0,0 21 15,0-1-15,-21-20 0,0 21 16,0 0-16,0 0 0,0-1 0,0 1 16,0 0-16,0 0 0,0 0 15,-21 21-15,21-21 0,-21 21 16,0 0 0,21 21-16,0 0 15,0 21-15,0-21 0,0 22 16,0-1-16,0 0 0,0 22 0,0-1 15,0 1-15,0-22 0,0 22 16,0-1-16,0 1 0,0-1 0,0-20 16,0-1-16,0 0 0,0 1 15,0-1-15,0 0 0,0-21 0,0 1 16,0-1-16,0-42 31,21-1-31,0 1 0,0 0 16,-21-21-16,0 21 0,21-22 15,-21 1-15,21 21 0,1-22 16,-22 1-16,21 0 0,0-1 0,-21 1 16,21 21-16,0 0 0,-21 0 15,0-1-15,21 22 0,1 0 0,-1 0 16,-21 22-16,0-1 0,0 0 16,0 0-16,0 21 0,0-20 15,0 20-15,0-21 0,0 21 0,21-20 16,-21-1-16,21 21 0,-21-21 15,21 0-15,0 1 0,1-1 0,-1 0 16,0 0-16,0-21 0,21 0 16,1 0-16,-1 0 0,0 0 15,22 0-15,-22 0 0,1 0 16,-1-21-16,0 21 0,1-21 0,-1 0 16,0-1-16,1 1 0,-22-21 0,21 21 15,-21 0-15,0-22 0,-21 22 16,0 0-16,0-21 0,0 20 0,0-20 15,0 21-15,0 0 0,-21 21 16,0 0-16,0 0 0,0 0 16,21 21-16,-21 0 0,-1 0 0,22 0 15,-21 22-15,21-22 0,0 21 16,0-21-16,0 1 0,0 20 0,0-21 16,0 0-16,0 0 15,21 1-15,1-22 0,-1 21 0,0-21 16,0 0-16,0 0 0,0 0 15,1 0-15,-1 0 16,0 0-16,-21-21 0,21 21 0</inkml:trace>
  <inkml:trace contextRef="#ctx0" brushRef="#br0" timeOffset="53544.41">5059 7514 0,'0'0'0,"0"-21"16,0 0-16,-21 0 0,21 0 16,0-1-16,0 1 0,0 0 15,-22 0-15,22 0 0,-21 0 16,0-1-16,21 1 0,-21 21 16,0 0-1,21 21-15,0 1 0,0-1 16,0 21-16,0-21 0,0 43 15,0-22-15,0 22 0,0-22 16,0 21-16,0 22 0,0-21 0,0 20 16,0 1-16,0 0 0,0-1 15,-21 22-15,-1-21 0,22-1 0,-21 1 16,0 21-16,0-21 0,21-1 0,-21 1 16,0 0-16,-1-22 0,1 1 15,21-1-15,0 1 0,-21-22 0,21 0 16,-21 1-16,21-22 0,0 0 0,0 0 15,0-42 1,0 0-16,21-22 16,-21 22-16,21-21 0,-21-22 15,0 1-15,0-1 0,21 1 16</inkml:trace>
  <inkml:trace contextRef="#ctx0" brushRef="#br0" timeOffset="53911.2">4847 7620 0,'0'0'0,"-21"-21"0,0-43 31,21 43-31,21 0 0,0 0 16,21 0-16,-20 0 0,20-1 0,-21 1 15,21 21-15,1 0 0,-22 0 16,21 0-16,1 0 0,-22 0 0,21 0 15,43 64 1,-64-43-16,0 21 0,-21-21 0,0 1 16,0 20-16,0-21 0,-21 21 0,0-20 15,0 20-15,-1-21 0,1 0 16,0 0-16,0 22 0,-21-22 0,20 0 16,1 0-16,0 0 0,-21 1 15,21-1-15,-1 0 16,1-21-16,42 0 31,1-21-31,-1 0 16,0 21-16,0-22 0,0 1 0,22 0 15,-22 0-15</inkml:trace>
  <inkml:trace contextRef="#ctx0" brushRef="#br0" timeOffset="54451.89">6371 7535 0,'0'0'0,"0"-21"0,0 0 0,-21 0 16,21 0-16,-21 0 0,0-1 15,-1 1-15,1 21 0,-21-21 16,21 21-16,0 0 0,-1 0 0,-20 0 15,21 0-15,0 0 0,-22 21 16,22 0-16,0 1 0,0-1 0,0 0 16,0 21-16,-1 1 0,1-22 0,0 21 15,21 0-15,0 1 0,0-1 16,0 0-16,0 1 0,0-22 16,0 21-16,0-21 0,21 22 0,0-22 15,1 0-15,-1 0 0,0-21 16,0 0-16,21 0 0,-20 0 0,-1 0 15,21 0-15,-21-21 0,0 21 0,1-21 16,20 0-16,-21 0 0,0-22 16,0 22-16,1 0 0,-1-21 0,-21 20 15,21-20-15,-21 0 0,21 21 16,-21-22-16,0 1 0,0 21 0,0 0 16,0-1-16,0 1 0,0 0 0,0 42 31,0 0-31,0 1 15,0-1-15,0 0 0,0 0 0,0 0 16,0 22-16,0-22 0,0 0 16,21 0-16,-21 0 0,21 0 15,-21 1-15,22-22 0,-1 21 0,0-21 16,0 0-16,0 0 16,0 0-16,1 0 0,-1 0 0,21 0 15</inkml:trace>
  <inkml:trace contextRef="#ctx0" brushRef="#br0" timeOffset="56624.67">7133 7408 0,'0'-21'0,"0"42"0,0-63 16,-21 42-1,0 0-15,0 0 16,-1 0-16,22 21 0,-21 0 0,0 1 15,21-1-15,0 21 0,0-21 16,0 22-16,-21-22 0,21 21 0,0-21 16,0 22-16,0-22 0,0 0 0,0 21 15,0-21-15,21 1 0,-21-1 16,21 0-16,0 0 0,1-21 0,-1 21 16,0-21-16,0 0 0,0 0 15,0 0-15,1 0 0,-1 0 16,21 0-16,-21-21 0,0 0 0,1 21 15,-1-21-15,0 0 0,21-22 0,-21 22 16,1 0-16,-1-21 0,-21-1 16,21 1-16,0 0 0,-21-1 0,21 1 15,-21-22-15,0 22 0,0 0 0,0-1 16,0 1-16,0 21 0,0-21 16,0 20-16,0 1 15,0 42 1,0 1-16,0-1 0,0 21 0,0 0 15,0 1-15,0-1 0,0 0 16,0 1-16,0-1 0,0 0 16,0-20-16,-21 20 0,21 0 0,-21 1 15,21-22-15,-21 0 0,21 21 0,0-21 16,-21 1-16,-1-1 16,22-42 15,22-1-31,-1 1 15,0 0-15,-21 0 0,21 0 0,21 0 16,-20-1-16,-1 1 0,0 0 16,21 0-16,-21 0 0,1 0 0,20-1 15,-21 1-15,0 21 0,0-21 16,1 21-16,-1 0 0,0 0 16,-42 0 15,0 0-31,-1 0 0,1 0 0,0 0 15,0 0-15,0 21 0,0-21 16,-1 0-16,1 0 0,21 21 16,-21-21-16,21 22 15,0-1-15,0 0 16,0 0-16,0 0 0,0 0 16,0 1-16,0-1 0,0 0 15,0 0-15,0 0 0,21 0 16,0 1-16,1-22 0,-1 21 0,0 0 15,0 0-15,21-21 0,-20 21 0,20 0 16,0-21-16,1 0 0,-1 0 16,0 0-16,1 0 0,-1 0 0,0 0 15,1 0-15,-1 0 0,21-21 0,-20 0 16,-1 0-16,-21 21 0,22-21 16,-1 0-16,0-22 0,-21 22 0,1 0 15,-1 0-15,0-22 0,0 1 16,0 21-16,-21-21 0,0 20 0,0-20 15,0 21-15,0 0 0,0 0 0,0-1 16,-21 22-16,0 0 0,0 0 16,0 0-16,-1 0 0,1 0 15,0 0-15,0 22 0,0-1 0,-22 0 16,22 21-16,0-21 0,21 1 16,-21 20-16,0-21 0,21 21 0,-21-20 15,21-1-15,0 0 0,0 21 0,0-21 16,0 1-16,0-1 0,21-21 15,0 21-15,0-21 16,0 0-16,0 0 0,1 0 16,-1 0-16,0-21 0,0 21 0,0-21 15,0-1-15,1 1 0,-1 0 16,0 0-16,0 0 0,0 0 0,0-1 16,1 1-16,-1 0 0,-21 0 0,0 0 15,0 0-15,21-1 0,-21 44 31,0-1-15,0 0-16,0 0 16,0 0-16,0 0 0,0 1 0,0-1 15,0 0-15,21 0 0,0 0 0,-21 0 16,21-21-16,1 22 0,20-1 16,-21-21-16,21 0 0,1 21 15,-1-21-15,0 0 0,22 0 0,-22 0 16,1 0-16,-1 0 0,21 0 0,-20 0 15,-1 0-15,0-21 0,1 0 16,-22-1-16,21 22 0,-21-21 0,22 0 16,-22-21-16,0 21 0,-21-1 0,0-20 15,0 21-15,0-21 0,0-1 16,0 22-16,0 0 0,0 0 0,-21 0 16,0-1-16,0 22 0,-22 0 0,22 0 15,0 0-15,-21 0 0,20 22 16,1-1-16,0 0 0,-21 0 15,42 21-15,-21-20 0,-1-1 0,22 21 16,0-21-16,0 0 0,0 1 0,0-1 16,0 0-16,0 0 0,0 0 15,0 0-15,22-21 0,-1 0 16,0 0-16,0 0 0,0 0 0,22 0 16,-22 0-16,0 0 0,0-21 15,0 21-15,0-21 0,1 0 0,-1 0 16,0 0-16,0-1 0,-21 1 15,0 0-15,0 0 0,0 0 0,0 0 16,0-1-16,0 44 63,0-1-63,-21 0 0,21 0 15,-21 21-15,21-20 0,0-1 0,0 21 16,-21 0-16,-1 1 0,1-1 0,21 0 15,0 22-15,0-22 0,-21 22 16,21-1-16,0 1 0,0-1 0,0 1 16,0 20-16,0-20 0,0-1 0,21 1 15,-21-1-15,21 22 0,1-21 16,-22-1-16,21 22 0,0-22 0,0 1 16,-21-1-16,21 1 0,-21-1 15,21-20-15,-21 20 0,0 1 0,0-22 16,0 0-16,22 1 0,-22-22 0,0 21 15,0-21-15,0 0 0,0 1 16,-22-22-16,1 0 0,0 0 0,-21 0 16,-1-22-16,22 1 0,-21-21 0,0 21 15,-1 0-15,22-22 0,-21 1 0,21 21 16,21-22-16,0 1 0,0 21 0,0-21 16,0-1-16,0 1 0,0 0 15,21 20-15,-21-20 0,21-21 0,0 20 16,-21 1-16,21 0 0,0-22 0,1 1 15,-1 20-15,0-20 0,21-1 16,-21 1-16,22-1 0,-22 1 16,21-22-16,1 22 0,20-22 0,-21 0 15,1 22-15,20-22 0,-20 22 0,-1-22 16,0 21-16,1 1 0,-1-1 16,0 22-16,-21 0 0,1-1 0,-22 1 15,0 21-15,0 0 0,0 0 0,-22-1 16,1 22-16,0 0 0,-21 0 15,-1 0-15,22 0 0,-21 22 0,0-1 16,20 0-16,1 0 0,-21 21 0,42-20 16,0 20-16,0 0 15,0-21-15,0 22 0,0-22 0,0 21 16,0-21-16,42 1 0,-21-1 0,1 0 16,20 0-16,0-21 0,-21 21 0,22-21 15,-1 0-15,0 0 0,1 0 16,-1 0-16,0 0 0,1 0 0,-1-21 15,-21 21-15,0-21 0,1 0 0,-1 0 16</inkml:trace>
  <inkml:trace contextRef="#ctx0" brushRef="#br0" timeOffset="57614.96">12658 7197 0,'0'-21'0,"0"-1"16,21 1-1,-21 0-15,0 0 16,0 0 0,0 42 15,0 0-31,0 0 0,0 22 15,0-1-15,0 21 0,0-20 0,0-1 16,0 22-16,0-22 0,0 21 0,0-20 16,0-1-16,0 0 0,0 1 15,0-22-15,0 21 0,0-21 16,0 1-16,0 20 0,0-21 0,0 0 16,0 0-16,21-21 31,-21-21-31,0 0 15,21 0-15,0 0 0</inkml:trace>
  <inkml:trace contextRef="#ctx0" brushRef="#br0" timeOffset="58138.85">13483 7197 0,'21'0'0,"-42"0"0,63 0 16,-42-21-16,-21 21 31,0 0-31,-21 0 16,21 0-16,-1 0 0,1 0 16,0 0-16,-21 21 0,21 0 0,-1 0 15,1-21-15,0 21 0,0 0 16,0 1-16,21-1 0,0 0 0,0 0 15,0 0-15,0 0 16,0 1-16,0-1 0,21-21 16,0 21-16,0 0 0,0-21 0,1 21 15,-1 0-15,0-21 0,21 22 0,-21-1 16,1-21-16,20 21 0,-21 0 16,0 0-16,0-21 0,1 21 0,-22 1 15,0-1-15,0 0 0,0 0 0,0 0 16,0 0-16,0 1 0,-22-1 15,1 0-15,0-21 16,0 21-16,-21-21 0,20 0 0,1 21 0,0-21 16,0 0-16,0 0 0,-22 0 15,22 0-15,0 0 0,0-21 16,0 21-16,0-21 0,-1 0 0,1 21 16,21-21-16,-21 21 0,21-22 0,-21 1 15,21 0-15,0 0 16,21 21-1,0 0-15,0-21 0,1 21 16,-1-21-16,0 21 0,21-22 16</inkml:trace>
  <inkml:trace contextRef="#ctx0" brushRef="#br0" timeOffset="58803.47">14605 7218 0,'0'-21'0,"0"42"0,0-63 16,0 20-16,0 1 0,0 0 15,0 0 1,0 42 15,-21 0-31,21 0 0,-21 1 0,21 20 16,-22 0-16,1 1 0,21-1 15,-21 0-15,0 1 0,21 20 0,0-21 16,-21 1-16,0-22 0,-1 21 0,22 1 16,0-22-16,0 21 0,-21-21 15,21 0-15,-21 1 0,21-1 0,0 0 16,0-42 15,0 0-15,21-1-16,0 1 0,-21 0 0,22 0 15,-1-21-15,-21 20 0,21-20 16,0 0-16,0-22 0,0 22 16,-21-22-16,22 22 0,-1-21 0,0-1 15,21 22-15,-21-1 0,1 1 16,-1 0-16,0 21 0,0-1 0,0 1 15,0 0-15,1 21 0,-1 21 16,0 0-16,0 1 0,-21-1 16,0 21-16,21 0 0,-21 1 0,0 20 15,0-20-15,0-1 0,0 21 0,0-20 16,0-1-16,0 0 0,0 1 16,0-1-16,0 0 0,0 1 15,0-22-15,0 21 0,0-21 0,0 1 16,-21-1-16,21 0 0,-21 0 0,21 0 15,0-42 17,0 0-17,0 0-15,-21 0 16,21-1-16,0 1 0</inkml:trace>
  <inkml:trace contextRef="#ctx0" brushRef="#br0" timeOffset="59015.35">14393 7535 0,'-21'22'15,"42"-22"1,0 0-16,22 0 16,-22 0-16,0 0 0,0 0 0,22 0 15,-22 0-15,21 0 0,-21 0 0,0-22 16,22 22-16,-22-21 0,0 21 15,0 0-15,0-21 0,22 21 0,-22 0 16,0-21-16,0 21 0,-21-21 0,21 21 16</inkml:trace>
  <inkml:trace contextRef="#ctx0" brushRef="#br0" timeOffset="63323.4">16679 7832 0,'0'0'16,"0"21"-16,0-42 31,21 0-16,1 21-15,-22-22 0,21 1 16,0-21-16,0 21 0,0 0 0,0-22 16,22 1-16,-22 0 0,0-1 0,21 1 15,-20 0-15,-1-22 0,0 22 16,-21-1-16,0 1 0,0 0 16,0 21-16,0-1 0,0 1 0,-21 21 15,0 0-15,-1 0 0,1 0 0,0 0 16,0 21-16,0 1 0,21-1 15,0 0-15,0 0 0,0 21 0,0-20 16,0-1-16,0 21 0,21-21 16,21 0-16,-21 22 0,1-22 0,20 0 15,0 21-15,-21-20 0,22-1 0,-22 0 16,0 0-16,0 0 0,0 0 16,1 1-16,-1-1 0,0 0 15,-21 0-15,21 0 0,0-21 16,0 0-16,1 0 0,-1 0 15,0 0-15,21 0 16,-21 0-16,1 0 0,20-21 0,-21 0 16,21 21-16,-20-21 0,20 0 15,-21-1-15,21 1 0,-20-21 0,20 21 16,-21-22-16,0 22 0,-21-21 0,0 21 16,21-22-16,-21 1 0,0 21 15,0 0-15,0 0 0,0-1 16,0 1-16,-21 21 15,21 21-15,-21 1 16,0-1-16,21 0 0,-21 0 0,21 21 16,-21-20-16,21 20 0,0 0 0,0-21 15,0 22-15,0-22 0,0 21 16,0-21-16,0 1 0,21-1 0,-21 0 16,21 0-16,0-21 0,0 21 0,22-21 15,-22 0-15,0 0 0,21 0 16,-21 0-16,22 0 0,-1 0 0,0-21 15,-20 21-15,20-21 0,0 0 0,1 0 16,-1-1-16,0 1 16,1-21-16,-22 21 0,21-22 0,-21 1 15,0 0-15,1-22 0,-1 22 0,0-22 16,0 22-16,-21-21 0,0 20 16,0-20-16,0 20 0,0-20 0,0 21 15,0-1-15,0 22 0,0 0 0,0 0 16,0 0-16,0 42 15,0 0 1,-21 21-16,0-21 0,21 43 16,0-22-16,-21 1 0,21 20 0,-22 1 15,22-1-15,0-21 0,0 22 0,0-22 16,0 22-16,0-22 16,0 0-16,0 1 0,0-22 0,22 21 15,-1-21-15,0 22 0,0-22 0,21 0 16,-20 0-16,-1 0 0,21-21 15,0 22-15,-20-22 0,20 0 0,0 0 16,-21 0-16,22 0 0,-1 0 0,0 0 16,1-22-16,-1 22 0,0-21 15,1 0-15,-1 0 0,-21 0 0,22 0 16,-1-1-16,-21-20 0,0 0 0,0 21 16,1-22-16,-22 1 0,21 0 15,-21-1-15,0 1 0,0 21 0,0-22 16,-21 22-16,-1 0 0,1 21 15,0 0-15,0 0 0,-21 0 16,20 0-16,-20 21 0,21 0 0,-21 1 16,-1 20-16,22-21 0,-21 21 0,21 1 15,-1-22-15,1 21 0,0 1 16,21-22-16,-21 21 0,21-21 0,0 22 16,0-22-16,0 21 0,21-21 15,0-21-15,0 0 16,1 0-16,-1 0 0,0 0 0,0 0 15,0 0-15,0 0 0,1 0 0,-1-21 16,0 0-16,0 0 0,0 0 16,0-1-16,1 1 0,-1-21 15,0 21-15,0-22 0,0 22 0,-21-21 16,21 0-16,-21 20 0,22 1 16,-22 0-16,0 0 0,0 0 0,0 42 31,0 0-31,0 0 0,0 0 15,-22 1-15,22 20 0,0-21 0,0 0 16,0 22-16,0-22 0,0 0 0,0 0 16,0 0-16,22 0 0,-1 1 15,0-1-15,0 0 0,0-21 0,0 21 16,1-21-16,-1 0 0,21 0 0,-21 0 16,22 0-16,-22 0 0,0 0 15,21 0-15,-21-21 0,22 21 16,-22-21-16,0 0 0,0-1 0,0-20 15,22 21-15,-43-21 0,21-1 0,0 1 16,0 0-16,0-1 0,-21-20 16,22-1-16,-1 1 0,-21 20 0,0-20 15,21-1-15,-21 22 0,21 0 16,-21-1-16,0 1 0,0 21 0,0 0 16,0 0-16,-21 21 15,0 21-15,0 0 16,-1 0-16,22 21 0,-21-20 0,0 20 15,0 0-15,0 1 0,0-1 16,-1 0-16,22 1 0,0-1 16,-21 21-16,21-20 0,0-1 0,0 0 15,0 1-15,0-1 0,0 0 0,0-20 16,21 20-16,-21-21 0,22 0 16,-1 0-16,-21 1 0,21-1 0,0-21 15,0 0-15,0 0 0,1 0 0,20 0 16,-21 0-16,0 0 0,22 0 15,-22-21-15,21-1 0,-21 22 0,22-21 16,-22-21-16,0 21 0,21 0 0,-21-22 16,1 22-16,-1-21 0,0-1 15,0 1-15,0 21 0,-21 0 16,0 0-16,21-1 0,-21 1 0,0 42 31,0 1-31,0-1 16,0 0-16,0 0 0,0 0 0,0 0 15,0 22-15,0-22 0,0 0 0,0 0 16,0 0-16,0 22 0,0-22 16,0 0-16,22 0 0,-22 0 15,21-21-15,0 22 16,0-22-16,0 0 0,0 0 0,1 0 16,-1 0-16,0 0 0,21-22 0,-21 1 15,1 0-15,-1 21 0,21-21 16,-21-21-16,0 20 0,1 1 15,-1-21-15,21 21 0,-42-22 16,21 22-16,0-21 0,1 21 0,-22 0 0,0-1 16,0 44-1,0-1 1,-22 0-16,22 0 0,0 0 16,0 0-16,-21 1 0,21-1 15,0 21-15,0-21 0,0 0 16,0 1-16,0-1 0,0 0 15,0 0-15,21-21 0,-21 21 0,22-21 16,-1 0-16,0 0 16,0 0-16,0 0 0,0 0 0,1 0 15,-1-21-15,0 21 16,0-21-16,-21 0 0,21 0 0,-21-1 16,21 1-16,-21 0 0,0-21 0,0 21 15,0-22-15,0 22 0,0-21 16,0 21-16,0-22 0,0 22 0,-21 0 15,0 21-15,0 0 0,0 0 16,0 0-16,-22 0 16,22 0-16,21 21 0,-21-21 0,21 21 15,-21-21-15,21 21 0,0 1 0,0-1 16,21-21 0,0 0-16,0 0 15,0 0-15,1 0 0,-1 0 0,0 0 16,21-21-16,-21-1 0,1 22 15,-1-21-15,0 0 0,21 21 0,-21-21 16,1 0-16,-1 21 0,0 0 0,0 0 16,0 0-16,0 0 0,1 0 15,-1 0-15,-21 21 0,21 0 16,-21 0-16,0 22 0,0-22 16,0 0-16,0 0 0,0 0 15,0 0-15,0 1 0,0-1 0,-21 0 16,21 0-16,-21 0 0,21 0 0,-22 1 15,22-1-15,0 0 16,0 0 0,0-42-1,22 0 1,-1 0-16,0-1 0,-21 1 16,21 0-16,0 0 0,0-21 0,22-1 15,-1-20-15,0 20 16,1 22-16,-22-21 0,21 21 15,-21 0-15,1 21 0,-1 0 0,0 0 16,0 0-16,0 0 0,0 21 16,-21 0-16,0 0 0,0 0 15,0 22-15,0-22 0,0 0 0,0 21 16,0-21-16,0 1 0,0 20 0,-21-21 16,21 0-16,0 0 0,0 1 15,0-1-15,0 0 0,0 0 16,21-21-16,1 0 0,-1 0 15,0 0-15,0 0 0,21 0 16,-20 0-16,-1 0 0,0 0 16,0-21-16,21 0 0,-20 21 0,-1-21 15,0-22-15,0 22 0,0 0 16,0-21-16,1-1 0,-22 1 0,0 21 16,21-22-16,-21 1 0,0 21 0,0-21 15,0 20-15,0 1 0,-21 21 16,21 21-1,0 1-15,0-1 0,0 0 16,0 0-16,0 21 0,0-20 16,0-1-16,0 21 0,0-21 0,0 0 15,21 1-15,-21-1 0,0 21 0,0-21 16,0 0 0,0 1-16,0-1 0,0 0 15,-21-21-15,-1 0 16,22 21-16,-21-21 0,0 0 15,0 0-15,0 0 16,0 0-16,42 0 31,0 0-15,0 0-16,0 0 0,0 0 16,1 0-16,20 0 0,-21 0 0,21 0 0,1 0 15,-22 0-15,21 0 0,1 0 16,-1-21-16,-21 0 0,21 21 15,1-21-15,-1-1 0,0 1 0,1 0 16,-1-21-16,-21 21 0,22-22 16,-1 1-16,-21-22 0,21 22 0,-20 0 15,-1-22-15,42-42 0,-42 64 16,1-21-16,-22 20 0,0 1 16,0 0-16,0-1 0,0 1 0,0 21 15,0 0-15,-22 21 0,1 0 16,0 0-16,0 21 15,0 0-15,21 21 0,-21 1 16,21-22-16,-22 21 0,22 22 0,-21-22 16,21 0-16,0 1 0,0 20 15,0-21-15,0 1 0,0 20 0,0-20 16,-21-1-16,21 0 0,0-21 0,-21 22 16,21-22-16,0 0 0,0 0 15,0 0-15,0 1 16,0-44-1,0 1 1,21 21-16,-21-21 0,21-21 0,0 21 16,1-1-16,-22 1 0,21-21 15,0 21-15,0 0 0,0-1 0,-21 1 16,21 21-16,1 0 0,-1 21 31,0 1-15,-21-1-16,0 0 0,0 0 0,21 0 15,0 0-15,-21 1 0,21-1 0,-21 0 16,22 0-16,-1-21 0,0 21 16,0-21-16,0 0 0,0 0 15,1 0-15,-1 0 0,0 0 16,0 0-16,0 0 0,-21-21 16,21 0-16,1 0 0,-1 0 0,-21-22 15,21 22-15,0 0 0,0-21 0,-21 20 16,21-20-16,-21 21 0,22 0 15,-22 42 17,0 0-32,0 0 0,0 0 15,0 1-15,0-1 0,0 21 0,0-21 16,0 0-16,0 1 0,0-1 0,21 0 16,0 0-16,0-21 0,0 21 15,0 0-15,1-21 0,-1 0 0,0 0 16,0 0-16,0 0 0,22 0 0,-22 0 15,63-21 1,-62 0-16,-1 0 0,21 0 0,-21 0 0,0-1 16,1 1-16,-1-21 0,0 21 15,0-22-15,0 1 0,-21 21 16,0-21-16,21 20 0,-21 1 0,22 0 16,-22 0-16,0 42 31,0 0-31,-22-21 0,1 21 15,0 22-15,21-22 0,-21 0 0,21 21 16,0 1-16,0-1 0,0 0 16,0 1-16,0-1 0,0 22 0,0-22 15,0 21-15,0 1 0,0-1 16,0 1-16,0-1 0,0 1 0,0-1 0,0 1 16,0-1-16,0 1 0,0-1 15,0 1-15,0-1 0,0 1 16,0-22-16,0 22 0,-21-22 0,0 0 15,-1 22-15,22-22 0,0-21 0,-21 22 16,21-22-16,0 21 0,-21-21 16,21 1-16,0-44 31,0 1-31,0 0 0,21-21 0,0 21 16,1-22-16,-22-20 0</inkml:trace>
  <inkml:trace contextRef="#ctx0" brushRef="#br0" timeOffset="63640.22">24617 7303 0,'0'0'16,"-21"-22"-16,-1 1 0,1 21 0,21-21 0,-21 0 15,21 0-15,0 0 16,21 21-16,22 0 0,-22-22 15,0 22-15,21 0 0,1 0 0,-1 0 16,0 0-16,1 0 16,-1 0-16,-21 0 0,21 22 0,-20 20 15,-1-21-15,0 21 0,-21-20 0,0 20 16,0 0-16,-21 1 0,0-1 16,-1 0-16,-20-21 0,21 22 0,-21-22 15,-1 0-15,1 0 0,21 0 0,-22 1 16,1-22-16,0 0 0,-1 0 15,22 0-15,-21 0 0,21 0 0,-22 0 16,22-22-16,0 1 0,0 0 16</inkml:trace>
  <inkml:trace contextRef="#ctx0" brushRef="#br0" timeOffset="63855.1">24532 6964 0,'-21'0'16,"21"-21"15,-21 21-31,0 0 32,21-21-32,0-1 15,-22 1-15,1 0 16,0 0-16,0 0 0</inkml:trace>
  <inkml:trace contextRef="#ctx0" brushRef="#br0" timeOffset="64171.92">20108 6985 0,'21'21'31,"1"-21"-31,-1 0 16,0 0-16,0 0 0,0 0 0,0 0 15,22 0-15,-22 0 0,21 0 16,1 0-16,-1-21 0,0 21 0,-21-21 16,22 21-16,-1 0 0,-21-21 0,22 21 15,-22 0-15,-21-21 0</inkml:trace>
  <inkml:trace contextRef="#ctx0" brushRef="#br0" timeOffset="64851.17">12573 8340 0,'0'0'0,"-21"0"0,-43 42 31,85-21-15,22-21-16,-1 0 16,22 0-16,-1 0 0,43 0 15,-21 0-15,42 0 0,0 0 0,0 0 16,0 0-16,0 0 0,21 0 0,0 0 15,-21-21-15,21 21 0,0 0 16,0-21-16,-21 0 0,0 21 0,0 0 16,0-21-16,-21 21 0,0 0 0,0 0 15,-21-22-15,-1 22 0,-20 0 16,-22 0-16,0 0 0,1 0 0,-22 0 16,-42 0-1,0 0-15,-22 0 16,1 0-16,0 22 0</inkml:trace>
  <inkml:trace contextRef="#ctx0" brushRef="#br0" timeOffset="68923">11896 9250 0,'0'0'0,"63"42"32,-42-42-32,0 0 0,1 0 15,20 0-15,-21 0 0,21-21 16,1 0-16,-22 21 0,21-21 16,-21 0-16,22-1 0,-22 1 0,0 0 15,0 0-15,-21-21 0,0 20 16,0 1-16,0 0 0,0 0 0,0-21 15,-21 20-15,0 1 0,0-21 0,-22 21 16,22 0-16,0 21 0,0 0 16,0 0-16,0 0 0,-1 0 0,1 21 15,21 21-15,0 0 0,0 1 0,0-1 16,0 22-16,0-1 0,0-21 16,21 22-16,1-1 0,-22-20 0,21 20 15,0 1-15,-21-22 0,21 22 0,-21-22 16,0 0-16,0 1 0,0-1 15,0-21-15,0 21 0,0-20 16,0-1-16,0 0 0,-21 0 0,0-21 16,0 0-16,-1 0 0,1 0 15,0 0-15,0 0 0,-21 0 16,-1-21-16,22 0 0,-21 0 0,-1-1 16,1 1-16,21 0 0,-21 0 0,20-21 15,1 20-15,0 1 0,0 21 16,21-21-16,-21 21 0,21 21 15,21-21 1,0 21-16,0 1 0,0-1 0,1 0 16,-1 0-16,0 0 15,21 0-15,-21-21 0,22 22 0,-1-22 16,-21 0-16,22 0 0,-1 0 0,0 0 16,1 0-16,-1-22 0,0 1 15,1 0-15,-1 0 0,-21 0 0,21 0 16,-20-1-16,-1 1 0,0 0 0,0 0 15,-21 0-15,0 0 0,0-1 16,0 1-16,0 0 0,0 0 16,-21 21-1,21 21 1,0 0-16,0 22 16,0-22-16,0 0 0,0 0 15,0 0-15,0 0 0,0 1 0,0-1 16,-21 0-16,21 0 0,0 0 15,0-42 17,0 0-32,0 0 0,21 0 15,-21-1-15,0 1 0,0 0 0,21 0 16,-21 0-16,21 0 0,-21-22 16,21 22-16,-21 0 0,22 21 15,-1 0 1,-21 21-16,0 0 15,0 22-15,0-22 0,21 0 0,0 21 16,-21-21-16,21 22 0,-21-22 0,21 0 16,1 21-16,-1-20 0,0-1 15,0-21-15,0 0 0,0 0 16,22 0-16,-22 0 0,0 0 16,0-21-16,22-1 0,-22 1 0,21 0 15,-21 0-15,22-21 0,-22 20 0,21-20 16,-21 0-16,0-1 0,1 1 15,-1 0-15,-21-1 0,0-20 0,0 21 16,0-1-16,0-63 16,0 64-16,0 0 0,0 21 15,0-1-15,-21 22 16,21 22-16,-22-1 0,22 0 0,0 21 16,0-21-16,0 22 0,-21-1 15,21 0-15,0 1 0,0-1 0,0 0 16,0 1-16,0-1 0,0 0 0,0-20 15,0 20-15,0 0 0,0-21 0,0 1 16,0-1-16,0 0 0,-21 0 16,21 0-16,0 0 0,0-42 31,0 0-15,0 0-16,0 0 15,0 0-15,21-22 0,-21 22 0,21 0 16,1 0-16,-22 0 0,21-1 0,0 1 15,0 21-15,0 0 16,0 0-16,-21 21 16,22 1-16,-22-1 0,21 0 15,-21 0-15,0 0 0,0 22 0,0-22 16,21 0-16,0 0 0,0 0 16,-21 0-16,21-21 0,1 22 0,-1-22 15,0 0-15,0 21 0,21-21 16,-20 0-16,-1 0 0,0 0 0,0 0 0,0-21 15,22 21-15,-22-22 16,0 22-16,0-21 0,0 0 0,0 0 16,1 0-16,-22-22 0,0 22 0,21 0 15,-21-21-15,0 21 0,0-1 0,0-20 16,0 21-16,0 0 0,-21 0 16,-1 21-1,1 0-15,21 21 0,-21 0 16,0 0-16,21 0 0,-21 22 15,21-22-15,0 0 0,0 21 0,0-21 16,0 1-16,0-1 0,0 0 0,0 0 16,0 0-16,21 0 0,0-21 15,0 22-15,0-22 16,1 0-16,-1 0 0,0 0 16,0-22-16,0 22 0,0-21 0,1 0 15,-1 0-15,0 0 0,-21 0 16,21-1-16,0 1 0,-21 0 15,21 0-15,-21 0 0,0 0 0,22 21 16,-22-22-16,21 22 0,-21-21 0,0 42 31,0 1-31,0-1 16,0 0-16,0 0 0,0 0 16,0 0-16,0 1 0,0-1 15,0 0-15,0 0 0,21-21 16,0 0-16,0 0 15,0 0-15,1 0 0,-1 0 16,0 0-16,0-21 0,0 0 16,0 21-16,-21-21 0,22-1 15,-1 1-15,-21 0 0,0 0 0,21 0 16,-21 0-16,21 21 0,-21-22 0,0 44 47,0-1-47,0 0 0,0 0 15,0 0-15,0 0 0,0 1 0,0-1 16,0 0-16,0 0 0,21 0 0,0 0 16,1 1-16,-1-22 15,0 0-15,0 0 0,0 0 0,0 0 16,1 0-16,-1 0 0,0 0 0,0 0 16,21-22-16,-20 22 0,-1-21 0,0 0 15,21 0-15,-21-21 0,1 20 16,-1-20-16,0 21 0,0-21 0,-21-1 15,0 1-15,21 0 0,-21-1 0,0-20 16,0 20-16,0 1 16,0 0-16,0-1 0,0 1 0,0 21 15,0-21-15,0 20 0,0 44 16,0 20 0,-21-21-16,21 21 15,-21-20-15,21 20 0,-21 0 0,21 1 16,0-1-16,0 21 0,-21-20 0,21-1 15,0 0-15,0 1 0,0-1 16,0 0-16,0-20 0,0 20 0,0-21 16,21 21-16,0-20 0,-21-1 0,21 0 15,0-21-15,0 21 0,1-21 0,-1 0 16,0 0-16,21 0 16,64-21-1,-64 0-15,-20 0 0,20-1 0,-21 1 16,0 0-16,22-21 0,-22 21 0,0-1 15,0-20-15,-21 0 0,0 21 16,0-22-16,0 22 0,0 0 0,0-21 16,0 20-16,0 1 0,-21 21 15,0 0-15,0 0 0,-22 0 16,22 21-16,0-21 0,0 22 0,0-1 16,-1 0-16,1 0 0,21 0 0,-21 22 15,21-22-15,-21 0 0,21 0 0,0 0 16,-21 0-16,21 1 15,0-1-15,0 0 0,0 0 16,21-21-16,0 0 0,0 0 16,0 0-16,1-21 0,-1 0 15,0 21-15,-21-21 0,21-1 16,0 1-16,0 0 0,1 0 0,-22 0 16,21 0-16,0-1 0,-21 1 0,0 0 15,21 0-15,-21 0 0,21 21 0,-21 21 47,0 0-47,0 0 0,0 0 0,0 1 16,0-1-16,0 0 15,0 0-15,0 0 0,0 0 0,0 1 16,0-1-16,21 0 0,1 0 16,-1-21-16,0 21 0,0-21 15,0 0-15,0 0 16,1 0-16,-1 0 0,0-21 0,0 21 15,0-21-15,0 0 0,1 21 0,-1-21 16,0-1-16,-21 1 0,21-21 0,0 21 16,0 0-16,-21-22 0,0 22 15,22 0-15,-22 0 0,21 0 0,-21-1 16,0 44 15,0-1-31,-21 0 16,21 21-16,-22-21 0,22 1 15,-21-1-15,21 0 0,0 0 0,0 0 16,-21 0-16,21 1 0,-21-1 16,21 0-1,0-42 17,0 0-32,21-1 0,-21 1 15,21 21-15,0-21 0,-21 0 0,22-21 16,-1 20-16,-21 1 0,21 21 0,0-21 15,-21 0-15,21 21 16,0 0-16,1 0 16,-22 21-16,0 0 15,0 0-15,0 1 0,0-1 16,0 0-16,0 0 0,0 0 16,0 0-16,0 1 0,21-22 0,-21 21 15,21-21-15,-21 21 0,21-21 0,0 0 16,0 0-16,1 0 0,-1 0 0,0 0 15,0 0-15,0 0 16,0-21-16,1 0 0,-1 21 16,0-22-16,0 1 0,0 0 0,0-21 0,1 21 15,-1-1-15,21-41 16,-21 42-16,0 0 0,-21-1 16,22 22-16,-1-21 0,0 0 15,-21 42 1,0 0-1,0 1-15,0-1 16,0 0 0,0-42 31,0 0-47,0-1 15,0 1 1,0 0-16,-21 21 15,21-21-15,-21 21 16,-1 0 0,1 0-16,21 21 0,-21 0 15,21 0-15,-21 1 16,0-1-16,21 0 0,-21 0 0,21 0 16,0 0-16,-22 1 0,22-1 0,0 0 15,0 0-15,0 0 0,0 0 16,0 1-16,0-1 0,0 0 15,0 0-15,22-21 0,-1 0 16,0 0-16,0 21 16,0-21-16,0 0 0,22 0 0,-22 0 15,21 0-15,-21-21 0,22 21 16,-22-21-16,0 21 0,21-21 0,-20 0 16,-1-1-16,0 1 0,0 0 0,0 0 15,0-21-15,1 20 0,-1 1 16,-21 0-16,0-21 0,0 21 0,0-1 15,0 1-15,0 0 0,0 0 16,0 42 15,0 0-31,-21 0 16,21 1-16,0-1 0,0 0 16,0 0-16,0 0 0,0 0 0,0 1 15,0-1-15,0 0 0,0 0 0,0 0 16,0 0-16,0 1 15,21-22-15,0 21 0,0-21 16,0 0-16,0 0 0,1 0 0,20 0 16,-21 0-16,0 0 0,22 0 0,-22 0 15,0-21-15,21-1 0,-21 1 16,22 21-16,-22-21 0,21 0 16,-21 0-16,22-43 0,-22 43 15,0 0-15,0 0 0,0-22 0,-21 22 16,0 0-16,0 0 0,0 0 15,0 0-15,0 42 32,-21 0-32,21 0 0,0 0 15,-21 0-15,21 1 0,-21-1 16,21 0-16,0 21 0,0-21 0,0 1 16,0-1-16,0 0 0,0 0 15,-21 0-15,21 0 0,0 1 16,-21-1-1,-1-21-15,1 0 0,21 21 16,-21-21-16,0 0 0,0 0 16,0 0-16,-1-21 15,22 0-15,-21 21 16,21-22-16</inkml:trace>
  <inkml:trace contextRef="#ctx0" brushRef="#br0" timeOffset="69219.14">14986 9208 0,'0'0'16,"42"0"0,1 0-16,-22 0 15,21 0-15,0 0 0,-20 0 0,20 0 16,-21 0-16,21 0 0,-20 0 16,20-22-16,-21 22 0,0-21 0,0 21 15,-21-21-15,0 0 16</inkml:trace>
  <inkml:trace contextRef="#ctx0" brushRef="#br0" timeOffset="69427.06">14626 9165 0,'0'0'0,"-21"0"0,21 21 16,21-21 15,0 0-31,0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41:48.04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4911 11684 0,'-43'21'31,"43"0"-31,-21 1 16,0-22-16,21 21 16,-21-21-16,21 21 0,-21 0 15,-1-21 17,22-21-1,22 0-16,-1 21-15,-21-21 0,21-1 16,0 1-16,0 0 0,0 0 16,22 0-16,-22-22 0,21 22 0,1-21 15,-1 0-15,21-1 0,1 1 16,-1 0-16,1-22 0,-1 22 0,22-22 16,-21 22-16,-1 0 0,1-1 15,-1 1-15,22 0 0,-43-1 0,85-20 16,-85 42-16,1-22 15,-1 22-15,0 0 0,1 0 0,-1 0 16,0-22-16,-20 22 0,20 0 16,0 0-16,1 0 0,-1-1 15,-21 1-15,21 0 0,1 0 0,-1 0 16,-21 21-16,0-21 0,1 21 16,-1 0-16,0 0 0,0 0 31,0 21-31,-21 0 0,0 0 15,21-21-15,1 21 0,-1 0 16,-21 22-16,21-22 0,0 0 0,0 21 16,0-20-16,1 20 0,-1-21 0,0 21 15,21 1-15,-21-1 0,1-21 16,-1 22-16,21-1 0,-21 21 16,0-20-16,1 20 0,20-20 15,-21 20-15,0-21 0,0 22 0,22-22 16,-22 1-16,0-1 0,0 0 0,22 1 15,-22-1-15,0-21 0,0 21 16,0-20-16,-21-1 0,21 21 0,1-21 16,-22 0-16,0 1 0,21-1 15,-21 0-15,21 0 0,-21 0 16,21-21-16,-42 0 31,-21-21-15,20 0-16,-20 21 15,0-21-15</inkml:trace>
  <inkml:trace contextRef="#ctx0" brushRef="#br0" timeOffset="696.31">4847 11875 0,'0'21'47,"0"0"-31,0 0-16,0 0 16,21 22-16,-21-22 0,21 0 0,1 21 15,-1 1-15,0-1 0,0 0 16,0 1-16,22-1 0,-22-21 0,21 21 15,-21 1-15,22-1 0,-22 0 16,21 1-16,0-1 0,1 0 16,-1 1-16,0-1 0,1 0 0,-1 22 15,0-22-15,1 1 0,-22-1 16,0 0-16,0 1 0,0-1 0,1 0 16,-1-21-16,0 22 0,-21-22 15,21 0-15,-21 0 0,21 0 0,0-21 16,-21 22-16,22-22 0,-1 0 0,0 0 15,0 0 1,0 0-16,0-22 0,1 1 16,-22 0-16,21 0 0,0 0 15,0 0-15,-21-22 0,21 22 16,0-21-16,1-1 0,-1 1 0</inkml:trace>
  <inkml:trace contextRef="#ctx0" brushRef="#br0" timeOffset="1230.05">7366 11896 0,'0'0'0,"21"0"0,0 0 0,-21-21 15,21 21-15,1 0 0,-22 21 32,0 0-17,-22 0-15,1 21 0,0-20 16,0-1-16,21 21 0,-21 0 16,0-20-16,-1 20 0,1 0 0,0 1 15,-21-1-15,-1 21 0,1-20 0,0-1 16,-1 0-16,-20 22 0,-22-22 15,1 22-15,-1-1 0,0-20 0,22 20 16,-22-21-16,22 1 0,-1-1 16,22 0-16,-1-20 0,1-1 15,21 0-15,-21 0 0,20 0 0,1-21 16,0 0 0,0 0-16,21-21 15,0 0-15,0 0 0,0 0 0</inkml:trace>
  <inkml:trace contextRef="#ctx0" brushRef="#br0" timeOffset="3000.73">5038 11790 0,'0'0'15,"-22"0"-15,1 0 0,21-21 31,21 0-31,1-1 0,20 1 16,-21 0-16,21-21 0,22 21 16,-1-22-16,1-20 0,21 20 0,-1-20 15,22-1-15,-21 1 0,21-1 16,-22 1-16,22-1 0,-21 22 0,-1-21 16,1 41-16,-21-20 0,-1 21 15,1 0-15,-22 0 0,-21 21 0,-63 21 16,21 0-1,-22 0-15,-20 0 0,20 22 16,-41-1-16,20 0 0,-20 1 0,-1-1 16,-21 21-16,0 1 15,0-1-15,22-20 0,-22 20 0,21-20 16,1-1-16,20 0 0,1 1 0,20-22 16,-20 21-16,42-21 0,-22-21 15,43 21-15,43-42 16,-22 0-1,21 0-15,0-21 0,22 20 0,-1-20 16,22-21-16,21 20 0,-21-20 16,20-1-16,1 22 0,-21-22 0,21 1 15,-22 21-15,22-1 0,-21 1 16,-22 0-16,22 20 0,-43 1 0,1 0 16,-1 21-16,-63 21 15,0 0-15,-22 1 16,1-1-16,0 0 0,-22 21 0,1 22 15,-22-22-15,0 22 0,-20-1 16,-1 1-16,0-1 0,0 1 0,21-1 16,-20 1-16,20-1 0,21-21 0,1 1 15,-1-1-15,22 0 0,21-20 16,0-1-16,21 0 0,21-21 16,0 0-16,21-21 15,22 0-15,-1-1 0,22-20 16,0 21-16,21-21 0,-1-1 0,1-20 15,0 20-15,0-20 0,0 21 16,0-22-16,-1 1 0,1 20 0,-21 1 16,0 0-16,-22 20 0,-21 1 15,-20 0-15,-44 21 16,1 21-16,-42 0 0,-1 22 16,1-22-16,-1 21 0,-20 1 0,-1 20 15,-21-21-15,0 22 0,0-22 16,-21 22-16,22-22 0,-1 0 0,21 1 15,0-1-15,22-21 0,21 0 16,-1 1-16,22-1 0,0-21 0,42 0 31,21-21-31,1-1 0,20 1 16,22 0-16,0-21 0,20-1 0,-20 1 16,21 0-16,0-1 0,0-20 15,21 21-15,-22-1 0,1 1 0,0 0 16,-21-1-16,-1 22 0,-20 0 15,-22 0-15,1 21 0,-22 0 0,-21 21 16,-43 0-16,1 21 0,-21-20 16,-1 20-16,-21 0 0,1 1 15,-1 20-15,-21-21 0,0 22 0,-21-1 16,0 1-16,0-1 16,0 1-16,22-22 0,20 22 0,0-22 15,22 0-15,-1-20 0,22-1 0,21 0 16,42-42-1,21 21-15,22-43 0,-1 22 16,1-21-16,42 0 0,-22-1 16,22-20-16,0 20 0,21 1 0,-21-21 15,21 20-15,0 1 0,0 0 16,-21-1-16,-1 22 0,-20 0 0,-21 0 16,-22 21-16,0 0 0,-21 0 15,-21 21-15,-21 0 0,-21 0 0,0 0 16,-22 22-16,1-22 0,-22 21 0,0 1 15,1-1-15,-1 21 16,-21-20-16,21 20 0,-20-20 0,-1 20 16,21-21-16,-21 1 0,43-1 0,-1 0 15,1-20-15,20-1 0,22 0 16,42-21-16,22 0 16,-1-21-16,0 0 0,22-1 15,-1 1-15,22-21 0,-21 21 0,20-22 16,1 1-16,21 0 0,-22 21 15,22-22-15,-21 22 0,0 0 0,-1 0 16,-20 21-16,-1 0 0,-20 0 0,-1 0 16,-42 21-1,-42 0-15,-1 0 0,1 22 16,-22-22-16,-20 21 0,20 0 16,-20 1-16,-1-1 0,0 22 0,1-22 15,-1 0-15,0 1 0,22-1 0,-22 0 16,43 1-16,-1-22 0,1 21 15,21-21-15,21 0 0,42-21 16,-21 0-16,22 0 0,20-21 16,1 21-16,-1-21 0,22 0 0,0 0 15,-1-22-15,1 22 0,21 0 16,-22 0-16,22 0 0,-42 0 0,-1-1 16,1 22-16,-22 0 0,-21 0 0,-21 22 15,-42-1-15,0 0 16,-1 21-16,-41-21 0,20 22 15,-21-1-15,1 0 0,-1 1 0,0-1 16,22 0-16,-22 1 0,1-1 16,20-21-16,1 22 0,-1-22 0,22 0 15,-1 0-15,22 0 0,0-21 16,42 0 0,22 0-16,-22-21 0,42 0 15,-20 0-15,20 0 0,1-22 0,-1 1 16,1 0-16,20-1 0,1 1 15,0-22-15</inkml:trace>
  <inkml:trace contextRef="#ctx0" brushRef="#br0" timeOffset="3844.25">8721 11409 0,'21'0'0,"42"-64"32,-42 43-32,1 0 15,-1 0-15,0 0 0,0 0 0,21-1 0,-20 1 16,20 0-16,-21 0 0,21 0 16,-20 0-16,-1 21 0,0 0 15,0 0-15,0 0 0,-21 21 16,0 0-16,0 21 0,0-21 15,0 43-15,0-22 0,-21 1 0,0-1 16,0 21-16,0-20 0,-1-1 16,22 0-16,-21 1 0,21-1 0,0-21 15,0 22-15,0-22 0,0 0 0,0 0 16,21-21-16,1 21 16,-1-21-16,0 0 0,21 0 15,-21-21-15,22 0 0,-1 0 0,0 0 0,1-1 16,-1-20-16,0 21 0,1-21 15,-1-1-15,0 1 0,1 0 16,-22-1-16,21 1 0,1 0 0,-22-1 16,0 22-16,0 0 0,-21 42 31,0 0-31,0 22 0,0-22 16,0 21-16,0 0 0,0 1 0,-21-1 15,21 0-15,0 22 0,0-22 0,0 22 16,0-22-16,0 22 0,21-1 15,0 1-15,22-1 0,-22 1 16,0-1-16,0 1 0,0-1 0,-21 1 0,0-1 16,0 1-16,0-1 0,0 22 15,-21-22-15,-21 1 0,21-22 16,-22 22-16,1-22 0,0 0 0,-1 1 16,1-1-16,0-21 0,-1-21 15,1 0-15,0 0 0,-1 0 0,22-21 16,-21 0-16,-1-22 0,22-20 0,-21 21 15,21-22-15,0 1 0,-1-22 16,1 21-16,21-20 0,-21 20 0,21 1 16,0-22-16,0 22 0,21-1 0,0 1 15,1-1-15,20 1 0,-21 20 16,21 1-16,1 0 0,-1-22 0,0 22 16,22-1-16,-22 1 0,22 21 15</inkml:trace>
  <inkml:trace contextRef="#ctx0" brushRef="#br0" timeOffset="4188.05">10075 11557 0,'0'21'0,"0"-42"0,0 63 0,0-20 15,0-1-15,21-21 32,1 0-32,-1-21 15,0 21-15,0-22 0,0 1 16,0 0-16,1 0 0,20-21 0,-21 20 15,0 1-15,0-21 0,-21 21 16,0-22-16,0 22 0,0-21 16,0 21-16,0 0 0,-21 21 15,0 0-15,0 0 0,-21 21 16,20 0-16,1 21 0,0-21 16,0 22-16,0-1 0,0 0 0,21-20 15,0 20-15,0-21 0,0 21 0,0-20 16,0-1-16,0 0 0,21 0 15,-21 0-15,21 0 0,0-21 0,21 0 16,-20 0-16,-1 0 0,21 0 16,-21 0-16,0 0 0,22-21 15,-22 0-15,21 0 0,-21 0 0,22 0 16,-22-1-16</inkml:trace>
  <inkml:trace contextRef="#ctx0" brushRef="#br0" timeOffset="4411.93">10858 10943 0,'0'0'15,"0"-42"-15,0 21 0,0 0 0,0-1 16,0 44 0,0-1-16,-21 0 0,21 21 0,0 1 15,0-1-15,-21 0 0,21 22 16,-21-1-16,21-20 0,-21 20 16,21 1-16,0-22 0,-21 21 0,21-20 15,0-1-15,0-21 0,0 22 16,0-22-16,0 0 0,0 0 0,0 0 15,21-21-15,0 0 16,0 0-16,0-21 0,-21 0 16,21 0-16,1 0 0</inkml:trace>
  <inkml:trace contextRef="#ctx0" brushRef="#br0" timeOffset="4652.79">11261 10774 0,'-43'106'16,"22"-85"0,21 21-16,-21 1 0,0-1 15,0 0-15,21 22 0,-22-1 0,1 1 16,0-22-16,0 22 0,21-1 0,-21-21 16,21 1-16,-21-1 0,21 0 15,0-20-15,0-1 0,0 21 0,0-21 16,0 0-16,21-21 15,0 0-15,0 0 16,21-42-16,-20 21 0</inkml:trace>
  <inkml:trace contextRef="#ctx0" brushRef="#br0" timeOffset="5044.82">11493 11218 0,'0'22'31,"0"-1"-31,0 0 0,0 0 16,-21 21-16,21-20 0,-21 20 0,0-21 16,21 21-16,-21-20 0,21 20 15,-21 0-15,21-21 0,-22 1 0,22-1 16,0 21-16,0-21 0,0 0 16,22-21-1,-1 0-15,0 0 0,0 0 0,0 0 16,0 0-16,22-21 0,-22 0 0,0 0 15,21 0-15,-20 0 0,20-22 16,-21 22-16,0-21 0,-21-1 0,0 22 16,0-21-16,0 0 0,0-1 0,-21 22 15,0 0-15,0 0 0,0 0 16,-22 21-16,22 0 0,0 0 0,0 0 16,0 21-16,-1-21 0,1 21 0,0 0 15,21 21-15,0-20 0,0-1 16,0 0-16,0 21 0,0-21 15,0 1-15,0-1 0,21 0 0,0-21 16,1 21-16,-1-21 0,0 0 16,0 0-16,21 0 0,-20 0 0,20 0 15</inkml:trace>
  <inkml:trace contextRef="#ctx0" brushRef="#br0" timeOffset="5640.04">12192 11345 0,'0'0'0,"0"-21"0,0 0 0,0 0 15,0 0-15,0 42 32,0 0-32,0 0 0,0 22 15,0-22-15,0 21 0,-21-21 0,21 22 16,0-1-16,-21-21 0,21 21 16,0-20-16,0-1 0,0 0 0,0 0 15,0 0-15,0 0 0,21-21 16,0 0-16,0 0 15,0 0-15,0 0 0,1-21 16,-1 21-16,0-21 0,0 0 0,21 0 16,-20 0-16,-1-22 0,-21 22 0,21 0 15,0-21-15,0 20 0,-21 1 16,0 0-16,0 0 0,21 0 0,-21 42 31,0 0-31,0 0 16,0 0-16,0 1 0,0-1 0,0 0 15,0 0-15,0 0 0,0 0 0,22 1 16,-22-1-16,0 0 0,0 0 16,21-21-16,0 21 0,0-21 15,0 0-15,0 0 0,1 0 16,-1 0-16,0 0 0,0-21 16,0 21-16,-21-21 0,21 0 0,1 0 15,-1-1-15,-21 1 0,0 0 16,0 0-16,0-21 0,0 20 0,0-20 15,0 21-15,0-21 0,-21 20 16,21 1-16,-22 0 0,1 0 0,0 21 16,21-21-16,0 0 47,21 21-47,0 0 0,1 0 15,-1 0-15,0-22 0,0 22 0,0-21 16,0 21-16,1-21 0,-1 0 15,-21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1:52:39.3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444 1461 0,'22'-22'62,"-1"22"-62</inkml:trace>
  <inkml:trace contextRef="#ctx0" brushRef="#br0" timeOffset="1983.86">783 593 0,'21'0'0,"-21"-21"32,0-1-17,0 1 1,0 0 15,0 42 0,0 0-15,-21 1-16,21-1 0,0 0 0,0 0 16,-21 21-16,0 1 0,0-1 15,21 0-15,-22 1 0,1 20 16,0-20-16,0 20 0,-21 1 0,20-22 16,1 21-16,-21-20 15,21-1-15,0 0 0,-22 1 0,22-1 16,0 0-16,21-20 0,-21-1 15,21 0-15,-21 0 0,21 0 16,0 0-16,0-42 31,0 0-31,0 0 16,0 0-16,0-22 0,0 22 0,21-21 16,0 0-16,0-22 0,-21 22 15,21-22-15,0 1 0,1-1 16,-1 1-16,21-1 0,-21 1 15,0-1-15,1 22 0,-1-22 0,0 22 16,0 21-16,0-21 0,0 20 16,1-20-16,-1 42 0,-21-21 15,0 0-15,21 21 16,0 0 0,-21 21-1,21 21-15,-21-21 0,21 22 0,-21-1 16,0 22-16,0-22 0,0 21 15,0 1-15,0-1 0,0 1 16,0-1-16,-21 1 0,21-1 16,-21-20-16,21-1 0,0 0 15,-21 1-15,21-22 0,0 0 0,0 21 16,0-20-16,0-1 16,0-42 15,0-1-16,0 1-15,0 0 0,0-21 0</inkml:trace>
  <inkml:trace contextRef="#ctx0" brushRef="#br0" timeOffset="2191.73">444 1143 0,'-21'0'0,"42"0"0,-21-21 47,22 21-47,-1 0 0,0-21 0,21 21 16,-21 0-16,22-21 0,-22-1 15,0 22-15,0 0 0,0 0 0,1 0 16,-1-21-16,0 21 0,0 0 16</inkml:trace>
  <inkml:trace contextRef="#ctx0" brushRef="#br0" timeOffset="2831.66">825 1355 0,'0'0'0,"0"21"0,0 0 0,22-21 15,-1 21-15,0-21 16,0 0-1,0 0-15,0 0 0,1 0 16,-1-21-16,-21 0 0,21 21 16,0-21-16,-21 0 0,0-1 15,21 1-15,0 0 0,-21-21 16,22 21-16,-22-22 0,0 22 16,21-21-16,0-1 0,-21 22 0,21-21 15,0 21-15,-21 0 0,21-1 16,1 22-1,-22 22 1,21-1-16,-21 0 16,21 0-16,-21 0 15,0 0-15,0-42 63,0 0-63,0 0 15,0 0-15,-21 21 16,0-21-16,-1 21 16,22-22-16,-21 22 15,0 0 1,21 22 15,0-1-15,0 0-1,-21 0 17,21 0-32,0 0 31,-21-21-15,0 0 15</inkml:trace>
  <inkml:trace contextRef="#ctx0" brushRef="#br0" timeOffset="5432.05">1143 1058 0,'0'0'0,"21"0"0,0 0 15,-21-21 1,21 21-16,-21-21 0,22 21 15,-1-21-15,0 21 16,-21-21-16,21 21 31,0 0-15,-21 21 0,0 0-1,0-42 48,0 0-48,-21 21 1,21-21-16,-21 21 0,21-22 16,-21 22-16,0 0 15,-1 0-15,1 0 16,0 22-16,21-1 15,-21 21-15,0-21 0,21 0 16,-21 1-16,21 20 0,0-21 16,0 21-16,0-20 0,0 20 15,0-21-15,0 0 0,0 22 16,0-22-16,0 0 0,21 0 16,0 0-16,0-21 0,0 21 0,22-21 15,-22 0-15,0 0 0,21 0 16,-21 0-16,1 0 0,20 0 15,-21 0-15,0 0 0,0 0 0,22-21 16,-22 0-16,0 0 0,0 0 16,0 0-16,1-1 0,-1 1 0,-21-21 15,21 21-15,0-22 0,0 1 16,0 21-16,1-21 0,-22 20 16,21 1-16,0 0 0,0 0 15,0 21 1,-21 21-16,21 0 15,-21 0-15,0 1 16,0-1-16,0 0 0,0 0 16,0 0-16,0 0 15,0-42 32,0 0-31,-21 21-16,21-21 15,-21 0-15,21 0 0,0-1 16,-21 1-16,0 21 16,21-21-16,-21 21 15,-1 0-15,1 0 16,21 21-16,0 0 0,-21 1 16,0-1-16,0 0 0,21 0 15,0 21-15,0-20 0,-21-1 0,21 21 16,0-21-16,0 0 0,0 1 15,0-1-15,0 21 0,0-21 0,0 0 16,21-21-16,0 22 16,-21-1-16,21 0 0,0-21 0,0 0 15,1 21-15,20-21 0,-21 0 16,0 0-16,22 0 0,-22 0 0,21-21 16,-21 0-16,22 21 0,-22-21 15,21-1-15,-21 1 0,22 0 16,-22 0-16,21 0 0,-21 0 0,0-1 15,1-20-15,-1 21 0,0 0 16,0-22-16,0 22 0,0 0 0,-21 0 16,0 0-16,0 0 0,0-1 15,-21 22 1,0 0 0,0 0-16,0 22 0,21-1 0,-21 0 15,-1 0-15,1 0 0,21 0 16,0 1-16,0 20 0,-21-21 15,21 0-15,0 0 0,0 1 0,0 20 16,0-21-16,0 0 0,0 0 16,21-21-16,-21 22 0,21-1 0,1-21 15,-1 0-15,0 0 0,21 0 16,-21 0-16,1 0 0,-1 0 0,21 0 16,-21-21-16,22-1 0,-22 22 15,0-21-15,21 0 0,-21 0 0,1 0 16,-1-22-16,21 22 15,-21 0-15,-21-21 0,21 21 0,1-22 16,-1 22-16,-21 0 0,0 0 16,0 0-16,21 21 0,-21-22 15,0 44 1,0-1 0,0 0-16,0 0 0,0 0 15,0 0-15,0 1 0,0-1 16,0 0-16,0 0 0,21 0 0,-21 0 15,0 1-15,0-1 0,0 0 16,0 0-16,0 0 0,0 0 16,0 1-1,-21-22 17,0 0-32,21-22 0,-21 22 15,21-21-15,-22 0 16,1 0-16,21 0 15,0 42 32,0 0-31,21 0-16,1-21 16,-1 21-16,0-21 15,0 0-15,0 0 0,0 22 16,1-22-16,-1 0 0,0 0 0,0 0 15,0 0-15,22 0 0,-22 0 16,21-22-16,-21 22 0,22-21 0,-22 0 16,21 0-16,-21 21 0,22-42 15,-22 20-15,21 1 0,-21 0 0,22-21 16,-22 21-16,21-1 16,-21-20-16,0 21 0,1 0 0,-1 0 0,0-1 15,-21 1-15,0 0 0,-21 21 31,0 0-31,-1 21 0,1 0 16,0 1-16,0-1 0,0 0 0,21 0 16,0 0-16,0 0 0,0 1 15,0-1-15,0 0 0,0 0 16,21 0-16,-21 0 0,21 1 0,0-1 16,0 0-16,1 0 0,-22 0 15,0 0 1,0 1-16,-22-1 15,1-21 1,0 21-16,0-21 0,0 0 0,0 0 16,-1 0-16,1 0 0,0 0 15,0 0 1,0-21-16,21 0 16,0-1-16,0 1 0</inkml:trace>
  <inkml:trace contextRef="#ctx0" brushRef="#br0" timeOffset="6184.06">4593 804 0,'21'0'0,"0"0"16,1 0 0,-22-21-16,21 21 0,0-21 15,0 21-15,0-21 0,0 0 0,1 0 16,-1-1-16,21 1 0,-21 0 16,22 0-16,-22 0 0,0 0 0,21-22 15,-21 22-15,1-21 0,-1 21 16,-21-22-16,0 22 0,0-21 0,0 21 15,-21-1-15,-1 22 0,-20 0 16,0 0-16,-22 0 0,22 0 0,-22 0 16,1 0-16,21 22 0,-22-1 15,22 21-15,-1-21 0,1 0 16,21 22-16,0-22 0,0 21 16,21-21-16,0 22 0,0-22 0,0 21 15,21-21-15,0 22 0,0-22 16,0 21-16,0 1 0,22-1 0,-1-21 15,-21 21-15,22 1 0,-22-1 16,21 0-16,-21-20 0,0 20 0,1 0 16,-22-21-16,0 22 0,0-22 15,0 21-15,-22-21 0,-20 1 0,0 20 16,-1-42-16,1 21 0,-21 0 16,20 0-16,-20-21 0,-1 0 0,22 0 15,-22 0-15,22 0 16,0 0-16,-1-21 0,1 0 0,0 0 15,-1 0-15,22-22 0,0 22 16,-21 0-16,42-21 0,0 21 0,0-1 16,0 1-16,0 0 0,0 0 15,0 0-15,21 0 0,0 21 0,21-22 16,-20 22-16,-1 0 0,21 0 16,0-21-16,-20 21 0</inkml:trace>
  <inkml:trace contextRef="#ctx0" brushRef="#br0" timeOffset="6563.84">4889 995 0,'0'0'0,"-21"-21"31,0 21-31,0 0 0,0 0 0,21 21 15,0 0-15,-21 0 0,21 0 16,-22 1-16,22 20 0,0-21 16,0 21-16,0 1 0,0-1 0,0 0 15,0 22-15,0-1 0,0 1 16,0 21-16,0-1 0,0 1 0,0 0 16,0-1-16,-21 22 0,0-21 15,0-1-15,0 1 0,0-21 0,21 20 16,-22-20-16,1-22 0,0 22 0,21-22 15,-21 0-15,21-21 0,-21 1 16,0-1-16,-1-21 16,22-21-16,-21-22 15,21 22-15,0-21 0,0-1 0,0 1 16,0 0-16,0-22 0,0 22 16,21-22-16,-21 1 0,22-22 15</inkml:trace>
  <inkml:trace contextRef="#ctx0" brushRef="#br0" timeOffset="6848.68">4720 1355 0,'0'0'0,"0"-43"0,21 1 16,-21 0-16,0 21 0,0-22 0,21 22 15,1 0-15,-22 0 0,21 0 16,0-1-16,0 1 0,0 0 0,0 21 16,1 0-16,-1 0 0,0 0 15,21 0-15,-21 0 0,1 0 16,-1 21-16,0 22 0,-21-22 15,0 21-15,0 0 0,0-20 0,0 20 16,0 0-16,-21 1 0,0-22 16,-22 21-16,22-21 0,0 0 0,-21 22 15,20-43-15,1 21 0,0 0 0,0-21 16,0 0 0,21-21-1,21 0 1,0 0-16,-21-1 0,21 1 0,0 0 15</inkml:trace>
  <inkml:trace contextRef="#ctx0" brushRef="#br0" timeOffset="7215.51">5228 1207 0,'21'0'47,"0"-22"-47,1 22 16,-22-21-16,21 0 0,0 21 0,0-21 15,0 0-15,0 0 0,-21-1 16,22 1-16,-22 0 16,-22 21-1,1 0-15,0 0 16,0 21-16,-21 0 0,20 1 15,1-1-15,0 0 0,0 0 0,0 0 16,21 0-16,0 22 0,-21-22 16,21 0-16,0 0 0,0 0 0,0 1 15,0-1-15,0 0 0,0 0 16,21-21-16,0 0 0,0 21 0,21-21 16,-20 0-16,-1 0 15,0 0-15,0 0 0,21-21 0,-20 21 16,-1-21-16,0 0 0</inkml:trace>
  <inkml:trace contextRef="#ctx0" brushRef="#br0" timeOffset="7668.25">5778 1037 0,'0'0'0,"0"-21"0,0 0 16,-21 21-16,0 0 15,0 0-15,0 0 0,0 21 16,-1 0-16,1-21 0,21 21 15,0 22-15,-21-22 0,21 0 16,-21 21-16,21-20 0,0-1 0,0 21 16,0-21-16,0 0 0,0 1 15,0-1-15,0 0 0,21 0 16,0 0-16,0-21 0,1 0 0,-1 0 16,0 0-16,0 0 0,0 0 15,0 0-15,22 0 0,-22-21 0,0 21 16,0-21-16,0 0 0,1 0 15,-1-1-15,0 1 0,0-21 0,0 21 16,0 0-16,-21-22 0,22 22 16,-22 0-16,21 0 0,-21 0 15,0 42 1,0 0-16,0 0 16,0 21-16,0-20 15,-21-1-15,21 0 0,-22 0 16,22 0-16,0 0 0,0 1 0,0-1 15,-21 0-15,21-42 63,0 0-63</inkml:trace>
  <inkml:trace contextRef="#ctx0" brushRef="#br0" timeOffset="7828.15">6011 868 0,'0'21'63,"0"0"-48,0 0-15</inkml:trace>
  <inkml:trace contextRef="#ctx0" brushRef="#br0" timeOffset="9040.01">6096 1291 0,'0'0'0,"21"0"16,43 0-1,-43 0-15,0 0 0,0 0 16,0 0-16,0-21 0,1 21 15,20-21-15,-21 0 0,21 0 0,22-22 16,-22 22-16,-21 0 16,22-21-16,-22 20 0,21-20 0,-21 0 15,1 21-15,-22-22 0,0 1 16,0 21-16,0-22 0,0 22 16,0 0-16,0 0 0,0 0 0,-22 0 15,1 42 16,21 0-31,0 0 0,0 0 16,0 22-16,0-1 0,0 0 0,0 1 16,0-1-16,-21 21 0,21 1 15,0-1-15,0 1 0,-21-1 0,0 1 16,21 21-16,-21-1 0,-1 1 16,1 0-16,0-1 0,-21 1 0,21 0 15,-1-1-15,1 1 0,21 21 0,-21-22 16,21 1-16,-21 0 15,21-1-15,0 1 0,0 0 0,0-1 16,0-20-16,0-1 0,0 1 0,0-22 16,0 1-16,21-1 0,0 0 15,-21-21-15,21 1 0,1-1 0,-1-21 16,0 0-16,21-21 0,-21-1 16,1 1-16,-1-21 0,21 0 15,-21-1-15,0 1 0,1-22 0,-1 1 16,0-22-16,0 22 0,0-43 0,0 21 15,-21 1-15,22-1 0,-22-21 16,0 21-16,0 1 0,-22-1 0,1 22 16,-21-22-16,21 21 0,-22 22 15,1-21-15,0 20 0,-22 22 16,22-21-16,0 21 0,20-1 0,-20 1 16,21 21-16,0-21 0,0 21 15,-1 0-15,22-21 0,0 0 16,22 0-1,-1 21-15,0-22 0,0 22 16,0-21-16,22 0 0,-22 21 0,21-21 16,0 0-16,1 0 0,-22-1 15,21 1-15,1 0 0,-1 0 0,-21-21 16,21 20-16,-20 1 0,-1 0 16,0 0-16,0 0 0,0 0 15,-21-1-15,0 1 0,0 0 16,0 42 15,0 0-15,0 1-16,-21-1 0,21 21 15,-21-21-15,21 0 0,-21 1 0,21-1 16,0 0-16,0 0 0,0 0 16,0 0-16,0 1 0,0-1 0,0 0 15,21-21 1,0 21-16,0-21 0,0 0 0,1 0 15,-1 0-15,0 0 16,0 0-16,0-21 0,0 21 16,1-21-16,-1 0 0,0-1 15,0 1-15,0 21 0,-21-21 16,0 0-16,21 0 0,1 21 0,-1-21 16,-21-1-16,0 1 0,0 0 15,21 0-15,-21 0 0,0 0 16,21 21-16,-21 21 31,0 0-31,0 0 0,0 0 16,0 0-16,0 1 0,0-1 15,0 0-15,-21 0 0,21 0 16,0 0-16,0 1 16,0-1-16,21-21 31,0-21 0,-21-1-31,0 1 16,0 0-16,0 0 0,0 0 15,0-22-15,0 22 0,0-21 16,0 21-16</inkml:trace>
  <inkml:trace contextRef="#ctx0" brushRef="#br0" timeOffset="9287.87">6900 762 0,'0'-21'15,"0"0"79,21 21-94</inkml:trace>
  <inkml:trace contextRef="#ctx0" brushRef="#br0" timeOffset="10237.32">9419 593 0,'0'0'15,"0"-85"1,21 85-16,-21-21 0,0 0 16,0 0-16,0-1 0,0 44 31,0-1-16,0 21-15,-21 0 0,21 1 16,0-1-16,-21 22 0,0-1 0,0 1 16,-1-1-16,1 1 15,0-1-15,0 1 0,21-1 0,-21-21 16,0 1-16,21-1 0,-22 0 0,22-20 16,0-1-16,0 0 0,0 0 15,0-42 16,22 0-31,-1 0 0,0-1 0,-21-20 16,21 0-16,0-22 0,-21 22 16,21-22-16,1 1 0,-1-22 0,-21 22 15,21-1-15,0-20 0,-21 20 16,21 1-16,0-1 0,1 1 0,-1 20 16,-21 1-16,21 21 15,-21-22-15,21 22 0,-21 42 16,21 1-1,-21 20-15,21 0 0,-21 1 0,22-1 16,-22 21-16,0-20 0,0 20 16,0 1-16,21-22 0,-21 22 0,0-1 15,0-21-15,0 22 0,0-22 16,0 1-16,0-1 0,0-21 0,0 21 16,0-20-16,0-1 0,0 0 0,0 0 15,-21-42 16,-1 21-31,22-21 16</inkml:trace>
  <inkml:trace contextRef="#ctx0" brushRef="#br0" timeOffset="10408.23">9313 1101 0,'21'0'31,"1"0"-16,-1 0-15,21-21 0,-21 21 16,0 0-16,22-22 0,-1 1 0,0 21 16,1-21-16,-1 21 0,0-21 15,1 0-15,-22 21 0,21-21 16</inkml:trace>
  <inkml:trace contextRef="#ctx0" brushRef="#br0" timeOffset="10653.08">10202 826 0,'-21'-22'32,"0"22"-32,0 0 0,0 0 0,-1 0 15,-20 0-15,21 22 0,-21-1 0,20 0 16,-20 0-16,21 0 16,0 22-16,0-22 0,-1 0 0,22 21 0,0-21 15,0 22-15,0-22 16,0 0-16,0 21 0,0-20 0,0-1 15,22 0-15,-1 0 0,0-21 0,0 21 16,0-21-16,0 0 0,22 0 16,-22 0-16,21 0 0,-21 0 0,22 0 15,-22 0-15</inkml:trace>
  <inkml:trace contextRef="#ctx0" brushRef="#br0" timeOffset="10899.94">10520 931 0,'0'0'0,"0"-21"0,0-21 32,0 21-32,-21 21 0,-1 0 0,1 21 15,0 0-15,0-21 0,21 42 0,-21-20 16,0-1-16,-1 21 0,22-21 16,0 22-16,-21-22 0,21 21 0,0-21 15,0 0-15,0 22 0,0-22 16,0 0-16,0 0 0,0 0 0,21-21 15,1 22-15,-1-22 16,0 21-16,0-21 0,0 0 16,0 0-16,1 0 0,-1-21 15</inkml:trace>
  <inkml:trace contextRef="#ctx0" brushRef="#br0" timeOffset="14011.77">10837 1058 0,'-21'0'16,"21"22"-1,21-22 17,0 0-32,1 0 15,-1 0-15,0 0 0,0-22 16,0 1-16,0 21 0,-21-21 0,22 0 15,-22 0 1,0 0-16,0-1 0,-22 22 16,1 0-16,0 0 15,0 0-15,0 0 0,0 0 0,-1 22 16,1-1-16,0 0 0,0 0 16,0 0-16,21 0 0,0 22 15,-21-22-15,21 0 0,0 0 16,0 0-16,0 22 0,0-22 15,0 0-15,21 0 0,0-21 0,0 0 16,0 0-16,0 0 0,1 0 16,-1 0-16,21 0 0,-21 0 0,0 0 15,22-21-15,-22 21 0,21-21 16,-21 0-16,22 0 0,-1-1 0,-21 1 16,22 0-16,-22 0 0,0-21 15,21 20-15,-42 1 0,21 0 0,-21 0 16,0 0-16,0 0 0,-21 21 31,21 21-31,0 0 16,0 21-16,0-21 15,0 1-15,0-1 0,0 0 0,0 0 16,0 0-16,0 0 0,0 1 16,0-1-16,0 0 0,0 0 0,0 0 15,0 0-15,0 1 16,-21-22 31,21-22-47,-21 22 0,21-21 0,-21 21 15,21-21-15,-21 21 32,21 21-1,0 0-31,21 1 15,0-22-15,0 0 16,0 0-16,0 0 16,1 0-16,-1 0 0,21 0 15,-21 0-15,0 0 0,22 0 0,-22-22 16,21 1-16,-21 21 0,22-21 0,-22 0 16,21-21-16,1 20 0,-22 1 0,0-21 15,21 21-15,-21-22 0,1 22 16,-1-21-16,-21 21 0,0 0 15,0-1-15,0 1 0,0 0 16,-21 21-16,-1 0 16,1 21-16,21 0 15,0 1-15,-21 20 0,21-21 0,0 0 16,0 22-16,0-22 0,0 0 0,0 21 16,0-21-16,21 1 0,-21-1 15,21 0-15,1 0 0,-22 0 16,21 0-16,-42-21 47,-1 0-32,1 0-15,0 0 0,0 0 16,21-21 0,21 21 15,0 0-31,-21 21 0,43-21 15,-22 0-15,0 0 0,0 0 0,21 0 16,-20 0-16,20-21 0,-21 21 16,21-21-16,1 21 0,-1-21 0,-21 0 15,22 0-15,-22-1 0,0 1 16,0 0-16,0-21 0,0-1 0,1 1 16,-1 0-16,0-1 0,-21 1 15,0-21-15,0 20 0,0 1 16,0 0-16,0-1 0,0 22 0,0 0 15,0 0-15,0 42 16,0 21 0,0-21-16,0 22 0,-21-1 15,21 0-15,-21 1 0,21-1 16,-22 0-16,22 22 0,0-22 0,0 1 16,0-1-16,0 0 0,-21-21 15,21 22-15,0-22 0,0 0 0,0 0 16,0 0-16,-21-21 0,21 22 15,0-44 17,0 1-32,0 0 15,0 0-15,21 0 0,0-22 16,1 22-16,-1 0 0,-21 0 0,21 0 16,0 0-16,0-1 0,0 1 15,1 21-15,-1-21 0,21 21 0,-21 0 16,0 0-16,1 0 0,-1 0 15,0 0-15,0 21 0,0 0 0,0-21 16,-21 22-16,0-1 0,0 0 16,0 0-16,0 0 0,0 0 0,0 1 15,0-1-15,-21 0 0,21 0 16,-21-21-16,0 21 0,0-21 16,0 0-16,-1 21 0,1-21 15,0 0-15,0 0 16,0-21-1,21 42 32,21-21-31,0 0-16,-21 22 0,21-22 16,0 0-16,22 0 0,-22 0 0,0 0 15,0 0-15,22 0 16,-22 0-16,0 0 0,0 0 0,21-22 15,-20 22-15,-1-21 0,0 21 0,21-21 16,-21 0-16,1 0 0,-22 0 16,21-1-16,0-41 0,0 21 15,-21 20-15,0 1 0,0 0 16,0 0-16,0 0 0,0 42 31,0 0-15,0 0-16,0 0 0,0 22 0,0-22 15,0 0-15,0 21 0,0-20 16,0-1-16,0 0 0,0 0 0,0 0 16,21-21-16,-21 21 0,21 1 0,1-22 15,-1 0-15,0 0 16,0 0-16,0 0 0,0 0 16,1 0-16,-1 0 0,0-22 15,0 1-15,0 0 0,0 0 0,22 0 16,-22 0-16,0-22 0,0 1 15,0 0-15,-21-1 0,22-20 0,-1 20 16,0-20-16,-21 21 0,0-1 16,0 1-16,0 0 0,0-1 15,0 22-15,0 0 0,0 0 0,0 42 32,-21 0-32,21 21 15,-21-20-15,21 20 0,0 0 0,-22 1 16,22-1-16,0 0 0,0 1 15,0-1-15,-21 0 0,21 1 0,0-1 16,0 0-16,0 1 0,0-22 16,0 0-16,0 21 0,0-21 0,21 1 15,1-22-15,-1 21 0,0-21 16,0 0-16,0 0 16,0 0-16,1 0 0,-1 0 0,0 0 15,0-21-15,0-1 0,0 1 0,1 0 16,-1 0-16,0-21 0,0 20 15,0-20-15,-21 21 0,21 0 0,-21 0 16,22-1-16,-22 1 0,0 42 31,0 1-15,0-1-16,0 0 0,0 0 16,0 0-16,0 0 0,0 1 0,0-1 15,0 0-15,0 0 0,0 0 16,0 0-16,21-21 15,0 0 1,0 0-16,0 0 16,0 0-16,1 0 0,-1-21 0,0 0 15,0 21-15,0-42 0,-21 21 0,21-1 16,1-20-16,-1 0 0,0-1 16,0-20-16,0 21 0,0-22 0,1 22 15,-1-22-15,0 22 0,-21 0 16,0-1-16,21 22 0,-21-21 0,0 21 15,-21 42 17,0-21-32,0 42 0,21-21 15,-22 0-15,1 22 0,21-1 16,-21 22-16,0-22 0,0 0 0,21 22 16,0-22-16,-21 22 0,21-22 15,-22 0-15,22 1 0,0-1 0,0 0 16,0-21-16,22 1 0,-1 20 0,0-21 15,0 0-15,21-21 0,-20 21 16,20-21-16,-21 0 0,21 0 0,-20 0 16,-1 0-16,21 0 0,-21 0 0,0 0 15,22-21-15,-22 0 0,0 0 16,-21 0-16,21 0 0,0-1 16,-21-20-16,0 21 0,0 0 0,22-22 15,-22 22-15,0 0 0,0 42 31,0 0-15,0 1-16,0-1 0,0 21 16,0-21-16,0 0 0,0 1 15,0-1-15,21-21 0,-21 21 16,21-21-16,0 0 0,0 0 16,0 0-16,1 0 15,-1 0-15,0-21 16,0 21-16,0-21 0,-21-1 0,21 1 15,1 21-15,-22-42 0,21 21 16,-21 0-16,0-1 0,21 1 16,-21 0-16,21 21 0,-21-21 0,0 42 31,0 0-15,0 0-16,-21 1 0,0-1 15,21 21-15,-21-21 0,-1 22 0,22-1 16,0 0-16,-21 1 0,21-1 0,-21 21 15,21 1-15,-21-1 0,21 1 16,0-22-16,0 22 0,-21-1 16,21 1-16,0-22 0,0 64 15,0-64-15,0 1 0,0-22 16,0 0-16,0 21 0,0-21 16,0 1-16,-21-22 15,-1 0 1,22-22-16,0 1 0,0 0 15,-21 0-15,0 0 0,0 0 0,21-1 16,-21 1-16,0-21 0,21 21 16,-22-22-16,1 1 0</inkml:trace>
  <inkml:trace contextRef="#ctx0" brushRef="#br0" timeOffset="14231.9">14097 1058 0,'0'0'16,"-21"0"-16,0 0 0,21-21 0,0 0 0,0 0 16,21 21-16,0 0 15,21-21-15,-21 21 0,22-21 0,-1 21 16,-21 0-16,22-22 0,-1 22 16,-21-21-16,21 21 0,-20 0 0,-1 0 15,0-21-15,-21 0 16,-21 21-1,-22-21-15</inkml:trace>
  <inkml:trace contextRef="#ctx0" brushRef="#br0" timeOffset="14399.8">13779 868 0,'-63'42'31,"42"-42"1,0 0-17</inkml:trace>
  <inkml:trace contextRef="#ctx0" brushRef="#br0" timeOffset="14547.74">13166 889 0,'0'0'16,"-22"21"-16,1-21 0,0 0 16,0 0-16</inkml:trace>
  <inkml:trace contextRef="#ctx0" brushRef="#br0" timeOffset="16473.49">15663 1439 0,'0'22'15,"0"-1"-15,0 0 16,21-21-1,1 0 1,-1 0-16,0 0 0,0-21 16,21 21-16,-20-21 0,20 21 0,0-22 15,1 1-15,20 0 0,-21 0 0,1-21 16,20 20-16,-20-20 0,-1 0 16,21-1-16,-20 1 0,-1-21 15,-21 20-15,0-20 0,22-1 16,-43 22-16,0 0 0,0-1 0,0 1 15,0 21-15,0-22 0,-21 22 16,-1 0-16,1 21 0,-21 0 0,21 0 16,0 0-16,-22 0 0,22 21 0,0-21 15,-21 43-15,20-22 16,1 21-16,0 0 0,0 1 0,0-1 0,21 0 16,-21 22-16,-1-22 0,22 22 15,-21-22-15,21 22 0,0-22 16,0 0-16,0 1 0,0-1 0,0 0 15,0 1-15,21-22 0,1 21 0,20-21 16,-21 0-16,0 1 0,22-1 16,-1-21-16,-21 0 0,21 0 15,1 0-15,-1 0 0,0 0 0,1 0 16,-1-21-16,0-1 0,-20 22 16,20-21-16,0 0 0,-21-21 0,1 21 15,-1-1-15,0-20 0,0 21 0,-21-21 16,21 20-16,-21-20 0,0 21 15,0 0-15,0-22 0,0 22 16,-21 0-16,0 21 16,0 0-16,0 0 0,-1 0 15,1 21-15,0 0 16,21 1-16,-21-1 0,21 21 0,-21-21 16,21 0-16,0 22 0,0-22 0,0 0 15,0 21-15,0-20 0,21-1 16,0 0-16,0 0 0,0 0 0,-21 0 15,43 1-15,-22-22 0,0 0 16,0 21-16,0-21 0,1 0 0,-1 0 16,0 0-16,0 0 0,21-21 15,-20 21-15,-1-22 0,0 1 0,0 0 16,0 0-16,0 0 0,1 0 16,-1-1-16,0-20 0,0 21 15,-21 0-15,21 0 0,0-1 16,-21 1-16,0 42 31,0 1-15,0-1-16,0 0 0,0 0 15,0 0-15,0 0 0,0 1 0,22-1 16,-22 0-16,0 0 0,0 0 16,21-21-16,-21 21 0,21 1 15,0-22 1,0 0-1,0 0-15,1 0 0,-22-22 0,21 22 16,0-21-16,0 0 0,0 0 16,0 0-16,1 0 0,-1-1 0,0 1 15,0 0-15,0 0 0,0 0 16,1 0-16,-22-1 0,21 1 0,0 21 16,-21-21-16,21 21 15,-21 21 1,0 0-16,0 1 15,0-1-15,0 0 0,0 21 16,-21-21-16,21 1 0,0-1 0,0 0 16,0 0-16,0 0 0,0 0 15,0 1-15,21-1 16,0-21-16,0 21 0,1-21 16,-1 0-16,0 0 0,0 0 15,21 0-15,-20 0 0,-1-21 0,0 0 16,21 21-16,-21-22 0,1 1 0,-1 0 15,0 0-15,0-21 0,0 20 16,0 1-16,1 0 0,-22-21 0,0 21 16,0-1-16,0 1 0,0 0 15,-22 21 1,1 0-16,0 0 16,0 0-16,0 21 0,21 0 15,-21 1-15,-1-1 0,22 0 16,0 0-16,0 0 0,0 22 15,0-22-15,0 0 0,0 0 0,0 0 16,0 0-16,22 1 0,-1-22 16,0 21-16,-21 0 0,21-21 15,0 0-15,0 0 0,1 0 0,-1 0 16,0 0-16,21 0 0,-21 0 0,1 0 16,-1-21-16,0 0 0,0-1 0,0 1 15,22 0-15,-22 0 0,0 0 16,0-22-16,0 22 0,0-21 15,1-22-15,-22 22 0,21-21 16,0-1-16,0 22 0,0-22 0,0 1 16,-21 20-16,0 1 0,0 21 15,0-21-15,0 20 0,-21 22 32,0 22-32,0 20 0,0-21 15,21 21-15,-21 1 0,21-1 0,-22 0 16,22 1-16,-21 20 0,21-20 15,0-1-15,0 0 0,0-21 0,0 22 16,0-1-16,0-21 0,0 0 16,21 22-16,1-22 0,-1 0 15,-21 0-15,21-21 0,0 21 0,0-21 16,0 0-16,1 0 0,-1 0 16,0 0-16,0 0 0,0 0 15,0 0-15,1-21 0,-1 0 16,0 0-16,-21 0 0,21 0 15</inkml:trace>
  <inkml:trace contextRef="#ctx0" brushRef="#br0" timeOffset="19824.25">21823 1588 0,'0'21'31,"0"0"0,0-42 32,0 0-63,0-1 0,0 1 16,0 0-16,21 0 0,0 0 15,-21 0-15,21-22 0,0 22 16,1 0-16,-22-21 0,21 20 0,0 1 15,0 0-15,0-21 0,0 42 16,1-21-16,-1-1 0,0 22 16,0 0-16,-21 22 15,0-1 1,0 0-16,0 0 16,0 0-16,0 0 0,0 1 31,0-44 0,0 1-31,0 0 16,0 0-16,0 0 0,0 0 15,0-1-15,0 1 16,0 0-16,-21 21 16,0 0-16,0 0 15,-1 0-15,1 21 0,0 0 16,0 1-16,0-1 0,0 0 15,-1 21-15,1 1 0,0-22 0,0 21 16,0 0-16,21 1 0,-21-1 16,21 0-16,-22 1 0,22-1 0,0 0 15,0 1-15,0-22 0,22 0 16,-1 0-16,0 0 0,0 1 0,0-1 16,22-21-16,-22 0 0,21 0 15,-21 0-15,22 0 0,-1 0 0,-21-21 16,21-1-16,1 22 0,-1-21 15,0 0-15,-20 0 0,20-21 16,0 20-16,-21 1 0,1 0 0,-1-21 16,0 21-16,-21-1 0,0 1 15,21 0-15,-21 0 0,-21 21 32,21 21-17,0 0-15,-21-21 0,21 21 16,-21 1-16,21 20 0,-22-21 15,22 0-15,0 0 0,0 1 0,0 20 16,0-21-16,0 0 0,0 0 16,0 1-16,22-1 15,-1-21-15,0 0 16,0 0-16,0 0 0,0 0 0,1 0 16,-1 0-16,0 0 0,21 0 0,-21-21 15,1-1-15,20 1 0,-21 0 16,0 0-16,0 0 0,1-22 0,-1 22 15,-21-21-15,0 21 0,0-22 16,0 1-16,0 21 0,0-21 0,0 20 16,0 1-16,-21 0 0,-1 0 15,1 21-15,0 0 0,-21 0 0,21 0 16,-1 0-16,-20 0 0,0 0 16,21 21-16,-22-21 0,22 21 15,-21 22-15,21-22 0,-1 0 0,1 21 16,21 1-16,0-22 0,0 21 15,0-21-15,0 22 0,0-22 0,0 0 16,21 21-16,1-21 0,-1-21 16,21 22-16,-21-1 0,0-21 15,22 0-15,-1 0 0,-21 0 0,22 0 16,-1 0-16,0 0 0,-21 0 0,22-21 16,-1 21-16,0-22 0,1 1 15,-1-21-15,-21 21 0,22 0 0,-22-22 16,21 1-16,-21 0 0,0 20 0,1-20 15,-1 0-15,0-1 16,0 22-16,0 0 0,-21-21 0,0 21 16,-42 63 31,42-21-32,-21 0-15,21 22 0,0-22 16,-21 21-16,21 0 0,-22 1 0,22-1 15,-21-21-15,21 22 0,0-1 0,0-21 16,0 21-16,0-20 0,0-1 16,0 0-16,0 0 0,0 0 0,21 0 15,1-21 1,-1 0-16,0 0 0,21 0 16,-21 0-16,1 0 0,-1-21 15,0 0-15,21 21 0,-21-21 0,1 0 16,-1 0-16,0-1 0,21 1 0,-21 0 15,1 0-15,-1 0 0,0 0 16,0-1-16,-21 1 0,21 0 0,0 21 16,-21 21 15,0 0-31,-21-21 16,21 22-16,-21-1 0,21 0 15,0 0-15,0 0 0,0 22 0,-21-22 16,21 0-16,0 0 15,0 0-15,0 0 0,21-21 32,0 0-32,0 0 0,1 0 15,-1 0-15,0 0 0,0-21 16,0 21-16,0-21 0,1 0 16,-1 0-16,0 0 0,0-1 0,0 1 15,-21 0-15,0-21 0,21 21 16,-21-22-16,22 22 0,-22-21 15,0 21-15,0-1 0,0 1 0,0 0 16,0 0-16,-22 21 0,1 0 16,0 0-16,0 0 0,0 0 0,0 0 15,-1 0-15,-20 21 0,21-21 16,0 21-16,0 22 0,-1-22 0,1 0 16,0 21-16,21-21 0,0 1 15,-21 20-15,21-21 0,0 0 0,0 0 16,0 22-16,0-22 0,21 0 15,0 0-15,0 0 0,1-21 16,-1 0-16,0 22 0,0-22 0,0 0 16,0 0-16,1 0 15,-1 0-15,21 0 0,-21 0 0,0 0 16,1-22-16,-1 22 0,21-21 0,-21 0 16,0 21-16,1-21 0,-1 0 15,0 0-15,21-1 0,-21 1 0,1 0 16,-1 0-16,0-21 0,0 20 15,0 1-15,-21 0 0,0 0 0,21 0 16,1 0-16,-22-1 16,0 44 15,0-1-15,0 0-16,0 0 15,0 0-15,-22 0 16,1 1-16,21-1 0,0 0 0,-21 0 15,0 0-15,0 0 16,21 1-16,0-1 0,0 0 16,21-21-1,0 0-15,0 0 16,0 0-16,1 0 0,-1 0 16,0 0-16,0 0 15,0 0-15,-21 21 31,0 0-15,0 0-16,-21-21 0,21 22 16,0-1-1,21-21 1,0 0 0,1 0-16,-1-21 0,0 21 15,0-22-15,0 1 0</inkml:trace>
  <inkml:trace contextRef="#ctx0" brushRef="#br0" timeOffset="21063.92">27792 1672 0,'0'21'0,"-21"1"0,21-1 16,0 0 0</inkml:trace>
  <inkml:trace contextRef="#ctx0" brushRef="#br0" timeOffset="21491.67">27961 1630 0,'21'-21'0,"-42"42"0,63-63 0,-20 20 16,-1 22-16,0-21 0,0 0 16,-21 0-16,-21 21 31,0 0-31,-22 0 0,22 0 0,-21 21 15,21 0-15,-22-21 0,1 43 16,21-22-16,0 0 0,0 0 0,-1 21 16,22-20-16,0-1 0,0 21 15,0-21-15,0 0 0,0 1 0,22 20 16,20-21-16,-21 0 0,21 0 16,-20 1-16,20 20 0,0-21 0,1 0 15,-22 0-15,21 1 0,0-1 0,-20 0 16,-1 0-16,-21 0 0,0 0 15,0 1-15,-21-1 16,-1-21-16,-20 21 16,0-21-16,-22 0 0,1 0 0,20 0 15,-20 0-15,-1 0 0,22 0 16,0 0-16,-1 0 0,1 0 0,21 0 16,0-21-16,0 0 0,21-1 15,21 22 1,0-21-16,0 21 0,21 0 0,1-21 15,-1 21-15,0 0 0,1-21 16,20 0-16</inkml:trace>
  <inkml:trace contextRef="#ctx0" brushRef="#br0" timeOffset="22656.01">28744 1588 0,'0'0'0,"0"-22"0,0 1 0,0 0 0,-21 0 15,0 21-15,0 0 16,0 0-16,-1 0 0,22 21 16,-21 0-16,21 22 0,-21-22 15,0 21-15,21 0 0,0 22 0,0-22 16,-21 1-16,0-1 0,21 0 16,-22 1-16,22-1 0,-21 0 0,21 1 15,-21-22-15,21 21 16,-21-21-16,21 0 0,0 1 0,0-1 15,0 0 1,0-42 0,0 0-16,0-1 15,0 1-15,21 0 0,-21-21 16,21 21-16,0-22 0,1 1 0,-1 21 16,0-22-16,0 22 0,0-21 15,-21 21-15,21 21 0,1-21 0,-1 21 16,-21 21-1,0 0-15,0 0 0,0 21 0,21-20 16,-21 20-16,0-21 0,21 21 16,-21-20-16,21-1 0,0 0 15,-21 21-15,22-21 0,-1 1 16,0-22-16,21 21 0,-21 0 0,1-21 16,20 0-16,-21 0 0,21 0 0,1 0 15,-1 0-15,-21 0 0,22 0 16,-1 0-16,-21-21 0,21 21 15,-20-21-15,-1-1 0,0-20 0,0 21 16,0-21-16,-21 20 0,21-20 0,-21 0 16,0 21-16,0-22 0,0 22 15,0 0-15,0 0 0,-21 21 0,0 0 16,0 0-16,0 0 0,0 0 16,-1 21-16,1 0 0,0 0 15,0 22-15,0-22 0,0 0 16,-1 21-16,22-21 0,0 1 0,-21-1 15,21 0-15,0 0 0,0 0 0,0 0 16,0 1-16,0-1 16,21-21-16,1 0 0,-1 0 15,0 0-15,0 0 0,0 0 16,0 0-16,1-21 0,-1 21 0,0-22 16,0 1-16,21 0 0,-20 0 15,-1 0-15,0 0 0,-21-1 16,21-20-16,0 21 0,0 0 0,-21 0 15,0-1-15,0 44 32,-21-1-32,21 0 15,0 0-15,0 0 0,0 0 0,0 22 16,0-22-16,0 0 0,0 0 16,0 0-16,0 1 0,21-22 0,-21 21 15,22-21-15,-1 0 0,0 0 16,0 0-16,0 0 0,0 0 0,1 0 15,-1 0-15,0 0 0,0-21 16,0-1-16,0 1 0,1 0 0,-1 0 16,0-21-16,-21 20 0,0-20 0,0 0 15,0 21-15,0-1 16,0-20-16,0 21 0,0 0 16,0 42-1,0 0-15,0 0 16,0 22-16,0-22 0,0 21 15,0 0-15,0-20 0,0 20 0,0 0 16,0 1-16,0 20 0,0-21 0,0 22 16,0-22-16,0 22 0,-21-22 15,21 22-15,0-22 0,-21 21 16,21-20-16,-22-1 0,22 0 0,0 1 16,0-22-16,0 21 0,0-21 0,0 1 15,0-1-15,0 0 0,0-42 47,0 0-47,0-1 16,0 1-16,0-21 0,0 21 0,22-22 15,-1-20-15,-21 21 0,21-22 0</inkml:trace>
  <inkml:trace contextRef="#ctx0" brushRef="#br0" timeOffset="22919.86">29951 2159 0,'0'-42'0,"0"84"0,0-105 16,0 20-16,0 22 0,0 0 15,0 0-15,0 0 0,21-1 0,0 1 16,0 0-16,22 21 16,-22 0-16,21 0 0,-21 0 0,22 0 15,-1 0-15,-21 0 0,21 21 16,-20 0-16,-1 1 0,-21 41 16,0-42-16,0 0 15,-21 1-15,-1-1 0,-20 0 0,21 0 16,-21 0-16,-1-21 0,22 21 15,-21 1-15,21-22 0,-22 21 0,22-21 16,0 0-16,0 0 0,42 0 47,0-21-47</inkml:trace>
  <inkml:trace contextRef="#ctx0" brushRef="#br0" timeOffset="23311.65">30416 2096 0,'0'0'0,"22"0"0,-1 0 16,0 0-16,0 0 0,0-22 15,0 22-15,1 0 0,-1-21 16,0 21-16,0-21 0,21 21 16,-20-21-16,-1 0 0,0 0 15,0 21-15,0-22 0,-21 1 0,0 0 16,0 0-16,0 0 0,0 0 15,0-1-15,0 1 0,-21 21 16,0 0-16,0 0 0,0 0 0,-1 21 16,-20 22-16,0-22 0,21 0 15,-22 0-15,22 22 0,-21-22 0,21 21 16,-1-21-16,1 22 0,21-22 16,0 0-16,0 0 0,0 0 0,0 0 15,21-21-15,-21 22 0,43-1 16,-22-21-16,0 0 0,0 21 15,22-21-15,-22 0 0,0 0 16,0 0-16,0 0 0,0 0 0,-21-21 16,22 21-16,-22-21 15,21 21-15,-21-22 0,0 1 0,0 0 16,0 0-16,0 0 0,0 0 16,0-1-16,0 1 0</inkml:trace>
  <inkml:trace contextRef="#ctx0" brushRef="#br0" timeOffset="26208.48">952 2286 0,'0'0'0,"-21"0"0,0 0 16,0 21-16,0-21 0,0 0 16,-1 0-16,1 0 0,0 0 0,0 21 15,0-21-15,0 0 16,-1 0-16,1 0 16,0 22-16,0-22 15,21 21 16,21-21-15,-21 21-16,21-21 0,0 0 16,22 0-16,-22 0 0,21 0 15,-21 0-15,22 0 0,-1 0 16,22 0-16,-22 0 0,21 0 0,-20 0 16,20 0-16,22 0 0,-22 0 15,1 0-15,-1 0 0,22 0 0,-21 0 16,20-21-16,-20 21 0,20 0 15,1 0-15,-21-21 0,41 21 16,-20-22-16,0 22 0,21 0 16,-22 0-16,22 0 0,-21 0 0,21-21 15,-22 21-15,1 0 0,0 0 16,20 0-16,-20 0 0,0 0 0,21 0 16,-22-21-16,22 21 0,-21 0 15,21 0-15,-22 0 0,1 0 0,21-21 16,-22 21-16,22 0 0,-21 0 15,21 0-15,0 0 0,-22 0 0,22 0 16,-21 0-16,21 0 0,-1 0 16,-20-21-16,0 21 0,21 0 0,-22 0 15,22 0-15,-21 0 0,-1 0 16,22 0-16,-21 0 0,0 0 16,-1 0-16,1 0 0,0 0 0,-1 0 15,1 0-15,21 0 0,-22 0 0,1 0 16,21 0-16,-21 0 0,20 0 15,-20 0-15,0 0 0,-1 0 0,22 0 16,-21 0-16,0 0 0,20 0 16,-20 0-16,21 0 0,-21 0 0,20 0 15,-20 0-15,21 0 0,-21 0 16,20 0-16,-20 0 0,21 0 16,0-21-16,-22 21 0,22 0 0,0 0 0,0 0 15,0 0-15,-22 0 16,22 0-16,0 0 0,0 0 0,0 0 15,0 0-15,-1 0 0,1 0 0,0 0 16,0 0-16,0 0 0,0 0 16,-1 0-16,1 0 0,0 0 0,0 0 15,0 0-15,0 0 0,-1 0 16,1 0-16,-21 0 0,21 0 0,0 0 16,-1 0-16,1 0 0,0 0 0,0 0 15,0 0-15,0 0 0,-1 0 16,1 0-16,0 0 0,0 0 0,0 0 15,0 0-15,-1 0 0,1 0 16,0 0-16,0 0 0,0 0 0,0 0 16,-1 0-16,1 0 0,0 0 15,0 0-15,0 0 0,0 0 16,-1 0-16,1 0 0,0 0 0,0 0 16,0 0-16,0 0 0,-1 0 0,22 0 15,-21 0-15,21 0 0,-21 0 16,0 0-16,21 0 0,-21 0 0,0 0 15,-1 0-15,1 0 0,0 0 16,0 0-16,21 0 0,-21 0 0,0 0 16,-1 0-16,-20 0 0,21 0 0,0 0 15,0 0-15,-1 0 0,1 0 16,0 0-16,0 0 0,0 0 16,0 0-16,-22 0 0,22 0 15,0 0-15,21 21 0,-21-21 0,0 0 16,-1 0-16,1 0 0,0 0 0,0 0 15,0 0-15,0 0 0,-22 0 16,22 21-16,0-21 0,0 0 0,0 0 16,-22 0-16,22 0 0,0 0 15,0 0-15,-22 0 0,22 0 0,0 0 16,0 0-16,0 21 0,0-21 0,-1 0 16,1 0-16,0 0 0,0 0 15,0 0-15,0 0 0,-1 0 16,1 0-16,0 0 0,0 0 15,0 0-15,0 0 0,-1 0 0,1 0 16,0 0-16,0 0 0,21 0 16,-21 0-16,0 0 0,21 0 0,-22 0 15,22 0-15,-21 0 0,21 0 0,-21 0 16,0 0-16,21 0 0,-21 0 16,21 0-16,-21 0 0,21 0 0,-22 0 15,1 0-15,0 0 0,21 0 16,-21 0-16,21 0 0,0 0 0,-21 0 15,21 0-15,0 0 0,-21 0 16,21-21-16,0 21 0,-22 0 16,44 0-16,-22 0 0,0 0 0,0 0 15,0 0-15,-22-21 0,22 21 16,0 0-16,0 0 0,0 0 0,0 0 16,0 0-16,0 0 0,0 0 15,-21 0-15,21 0 0,0 0 0,0 0 16,0 0-16,21 0 0,-21 0 15,-21 0-15,21 0 0,0 0 0,-21 0 16,21 0-16,0 0 0,0 0 16,0 0-16,0 0 0,-21 0 0,21 0 15,-21 0-15,21 0 0,-21 0 16,21 0-16,-22 0 0,22 0 16,-21 0-16,0 0 0,-21 0 15,-1 0-15,1 0 0,0 0 0,-22-21 16,1 21-16,-1 0 0,-20 0 15,20 0-15,-42 0 0,22-22 0,-1 22 16,-21 0-16,0 0 0,0 0 16,1 0-16,-22-21 15,0 0 1,-22 21 0,1 0-16,0-21 15,-21 21-15,-1 0 0,-20-21 0,-1 21 16</inkml:trace>
  <inkml:trace contextRef="#ctx0" brushRef="#br0" timeOffset="29180.27">8064 0 0,'22'0'31,"-22"21"126,0 0-157,0 1 0,0-1 15,0 21-15,0-21 0,0 22 16,0-22-16,0 0 0,0 21 0,0-21 15,0 22-15,0-22 0,0 21 16,0-21-16,0 22 0,0-22 0,0 21 16,0-21-16,0 22 0,0-22 15,0 21-15,0-21 0,0 22 0,0-22 16,0 21-16,0 1 0,0-1 16,0-21-16,0 21 0,21 1 0,-21-22 15,21 21-15,-21 1 0,0-22 0,0 21 16,21-21-16,-21 22 15,21-22-15,-21 21 0,0-21 0,0 0 16,0 22-16,0-22 0,21 0 16,-21 0-16,0 0 0,0 1 0,0-1 15,22 0-15,-22 21 0,0-21 0,0 1 16,0-1-16,0 0 0,0 0 16,0 0-16,0 22 0,0-22 0,21 0 15,-21 0-15,0 0 0,0 0 16,0 22-16,0-22 0,0 0 0,0 0 15,21 0-15,-21 1 0,0-1 0,0 0 16,0 0-16,0 0 0,0 22 16,0-22-16,0 0 0,0 0 15,0 0-15,0 0 0,0 1 0,0-1 16,0 0-16,0 0 0,0 0 16,0 0-16,0 1 0,0-1 0,0 21 15,0-21-15,0 0 0,0 1 16,0-1-16,0 0 0,0 21 0,0-21 15,0 1-15,0-1 0,0 21 0,0-21 16,0 0-16,0 1 0,0 20 16,0-21-16,0 0 0,0 0 0,0 1 15,0 20-15,0-21 0,0 0 0,0 0 16,0 1-16,0 20 0,0-21 16,0 0-16,0 0 0,0 22 15,0-22-15,0 21 0,0-21 0,0 22 16,0-1-16,0-21 0,0 22 15,-21-1-15,21 0 0,0 1 0,0-22 16,0 21-16,0 0 0,-21 1 0,21-1 16,0 0-16,0 1 0,0-22 15,0 21-15,0 1 0,0-1 0,0 0 16,0 1-16,0-1 0,0 21 16,0-20-16,0-1 0,0 0 15,0 1-15,0-1 0,0 0 0,0 1 0,0-1 16,0 0-16,0 22 0,0-22 15,0 1-15,0-1 0,0 0 16,0 1-16,0 20 0,0-21 0,0 1 16,0 20-16,0-20 0,0-1 0,0 21 15,0-20-15,0-1 0,0 22 0,0-22 16,0 0-16,0 1 0,0-1 16,0 21-16,0-20 0,0-1 0,0 22 15,-22-22-15,22 0 0,0 1 0,0 20 16,0-21-16,0 1 0,-21 20 15,21-20-15,0-1 0,0 0 0,0 1 16,0 20-16,0-21 0,0 1 0,-21 20 16,21-20-16,0 20 0,-21-21 15,21 22-15,0-22 0,0 22 16,0-22-16,0 22 0,-21-22 0,21 21 16,0-20-16,-21-1 0,21 22 0,0-1 15,-22-21-15,22 22 0,0-1 16,0-20-16,0 20 0,0 1 0,0-1 15,0-20-15,0 20 0,0 1 0,0-22 16,0 21-16,0 1 0,0-22 0,0 22 16,0-1-16,0 1 0,0-1 15,0-20-15,-21 20 0,21 1 0,0-1 16,0 1-16,0-22 0,0 21 0,0 1 16,0-1-16,0 1 0,0-1 15,0 1-15,0-1 0,0 1 16,0-1-16,0 1 0,0-22 0,0 22 15,0-1-15,0 1 0,-21-1 0,21 1 16,0-1-16,0 1 0,0-1 16,0 1-16,0-1 0,0 1 0,0-1 15,0 1-15,0-1 0,0 1 0,0-1 16,0 1-16,0-1 0,-21 22 0,21-22 16,0 1-16,0-1 15,0 22-15,0-21 0,0 63 16,0-43-16,-21-20 0,21 84 15,-21-63-15,21-22 0,0 22 0,0-22 16,0 22-16,0 0 0,-22-22 16,22 22-16,0-22 0,-21 22 0,21 0 15,0-22-15,-21 22 0,21-1 0,0-20 16,0 21-16,-21-22 0,21 22 16,0-1-16,0-20 0,-21 21 0,21-1 15,-21 1-15,21 0 0,0-1 0,0 1 16,0-22-16,-22 22 0,22 0 0,-21-1 15,21 1-15,-21 0 0,21-1 16,0 1-16,0 0 0,0-1 0,-21 1 16,21 0-16,-21-1 0,21 1 15,0 0-15,0-1 0,-21-20 0,21 21 16,-22-1-16,1 1 0,21 0 16,0-1-16,-21 1 0,21 0 0,-21-1 15,0 1-15,21 0 0,0-1 0,0-20 16,-21 20-16,-1 1 0,22 0 15,0 21-15,0-22 0,-21 1 0,21 0 16,0-1-16,-21 1 0,21 0 0,0-1 16,0 1-16,0 0 0,0-1 15,0-20-15,0 20 0,0 1 0,-21 0 16,21-1-16,0 1 0,0-21 16,0 20-16,0 1 0,-21-22 15,21 22-15,0 0 0,0-22 0,0 22 16,0-22-16,0 1 0,0 21 15,0-22-15,0 1 0,0-1 0,0-21 16,0 22-16,0-22 0,0 22 16,0-22-16,0 0 0,0-20 0,0 20 15,0-21-15,0 0 0,0 0 16,21-42-16,-21 0 16,21 0-16</inkml:trace>
  <inkml:trace contextRef="#ctx0" brushRef="#br0" timeOffset="31255.89">19664 720 0,'0'-21'0,"0"-1"15,0 1 1,0 0-16,0 0 0,21 21 15,-21-21-15,21 21 0,-21-21 16,0 42 62,0 0-78,0 0 0,0 0 0,0 0 16,0 22-16,0-22 0,0 21 15,0 1-15,0-1 0,-21 0 16,21 1-16,-21 20 0,21-21 16,-21 1-16,21 20 0,-22-20 0,22-1 15,0 21-15,-21-20 0,21 20 0,-21-20 16,21 20-16,-21 1 0,21-1 16,0-21-16,0 22 0,-21-1 0,21 1 15,0-1-15,0 1 0,0-1 16,0 1-16,0 21 0,0-22 0,0 22 15,21-22-15,-21 22 0,0 0 0,21-1 16,0 1-16,-21 0 0,21-1 16,-21-20-16,0 20 0,0 1 15,22 0-15,-22-1 0,0 1 16,0-21-16,21 20 0,-21 1 0,0 0 16,0-1-16,0 1 0,0 0 0,21 20 15,-21-20-15,0 21 0,21-21 16,-21-1-16,0 22 0,0-21 0,0 21 15,21-22-15,-21 22 0,0-21 0,21-1 16,-21 22-16,0-21 0,0 21 16,22-22-16,-22 22 0,21-21 0,-21 21 15,0-22-15,0 1 0,21 21 0,-21-21 16,21 20-16,-21-20 16,21 21-16,-21 0 0,0-22 0,0 22 15,21-21-15,-21 21 0,0 0 0,22-1 16,-22-20-16,0 21 0,0 0 0,0 0 15,0-22-15,0 22 0,0 0 16,0 0-16,0 0 0,0-1 0,0-20 16,0 21-16,0 0 0,0 0 0,0-22 15,0 22-15,0 0 0,0 0 16,0 0-16,0-22 0,0 22 0,0 0 16,0 0-16,0 0 0,0-1 15,0 1-15,0-21 0,0 21 0,0 0 16,0-1-16,0 1 0,0 0 15,0-21-15,0 21 0,0 105 16,0-105-16,0 0 0,0 0 0,0-22 16,0 22-16,0 0 0,0 0 15,0 0-15,0 0 0,0-1 0,0-20 16,0 21-16,0 0 0,0 0 0,0-22 16,0 22-16,-22 0 0,22-21 15,0 20-15,0 1 0,0 0 0,0-21 16,-21 21-16,21-22 0,0 22 0,0-21 15,0 21-15,0-1 0,-21-20 0,21 21 16,-21-21-16,21-1 0,0 22 16,0-21-16,-21 21 0,21-22 15,-21 1-15,21 21 0,0-22 0,0 1 16,-22 0-16,22-1 0,-21 1 16,21 0-16,-21-1 0,21 22 0,0-21 15,0-22-15,0 22 0,-21 0 0,21-22 16,0 22-16,-21-22 0,21 22 15,0-21-15,0 20 0,0-20 0,0-1 16,0 1-16,0-1 0,0 1 0,0-1 16,0 1-16,0-22 0,0 22 0,0-22 15,0 21-15,0 1 0,0-22 16,0 22-16,0-22 0,21 22 16,-21-22-16,21 0 0,-21 22 0,0-22 15,0 0-15,21 1 0,0-1 16,-21-21-16,0 22 0,0-1 0,22-21 15,-1 0-15,-21 22 0,21-22 16,-21 0-16,0 0 0,0 0 0,21 0 16,0 1-16,-21-1 0,0 0 15,0 0-15,21 0 16,-21 0-16,0 1 0,0-44 47,0 1-47,0 0 15,0 0-15,22-21 16,-22-1-16,21 1 0,0-22 0,0 1 16,0-1-16</inkml:trace>
  <inkml:trace contextRef="#ctx0" brushRef="#br0" timeOffset="33547.92">26437 1482 0,'0'-21'0,"0"42"0,0-64 16,0 22-1,0 0 1,0 0 15,-21 21 16,21 21-31,-21-21-16,21 21 15,-21 0-15,21 1 0,-22-1 0,22 0 16,0 21-16,-21-21 16,21 22-16,-21-1 0,21 0 0,0 22 15,0-22-15,-21 1 0,21 20 16,0-21-16,0 1 0,-21 20 0,21-20 16,0 20-16,0-21 0,0 22 15,0-22-15,0 22 0,0-1 0,0 1 16,0-22-16,0 22 0,21-1 15,-21-21-15,0 22 0,21-1 0,-21-20 16,0-1-16,0 22 0,0-22 16,0 21-16,0-20 0,0 63 15,0-43-15,0 1 0,0-1 0,0-21 16,0 22-16,0-22 0,0 22 16,0-22-16,0 22 0,0-22 15,0 21-15,0 1 0,0-22 16,0 22-16,0-1 0,0 1 0,0-1 15,0 1-15,0-1 0,0-20 0,0 20 16,0 1-16,0-1 0,0 1 16,0-1-16,0 1 0,0 20 0,0-20 15,0-1-15,0 22 0,0-22 0,0 1 16,0 21-16,0-22 0,0 22 16,0-1-16,0-20 0,0 21 0,0-1 15,0 1-15,0 0 0,0-1 16,0 1-16,0-22 0,0 22 15,0 0-15,0-1 0,0 1 0,0 0 16,0-1-16,0 1 0,0 0 0,0-1 16,0 1-16,0 0 0,0 21 15,0-22-15,0 22 0,0-21 0,0-1 16,0 22-16,0-21 0,0 21 0,0-22 16,0 22-16,0 0 0,0-21 15,0 21-15,0-22 0,0 22 0,0 0 16,0-21-16,0 20 0,0 1 0,0 0 15,0-21-15,0 21 0,0-1 16,0 1-16,0-21 0,0 21 16,0 0-16,0-1 0,0 1 0,0-21 15,0 21-15,0 0 0,0-1 0,0 1 16,0-21-16,0 21 0,0 0 16,0-22-16,0 22 0,0 0 0,21 0 15,-21 0-15,0-22 0,0 22 0,21 0 16,-21-21-16,0 20 0,0 1 15,0 0-15,0-21 0,22 21 0,-22-1 16,0-20-16,0 21 0,0-21 0,0 20 16,21-20-16,-21 21 0,0-21 15,21-1-15,-21 1 0,0 0 0,0-1 16,0 1-16,0 0 0,0-1 0,0 1 16,0 0-16,0-1 15,0 1-15,0 0 0,0-22 0,0 22 16,0-22-16,0 22 0,0 0 0,0-22 15,0 22-15,0-1 0,-21-20 0,21 21 16,-21-22-16,21 1 0,-22 20 16,22-20-16,0 20 0,-21-20 0,21-1 15,-21 22-15,0-21 0,21-1 0,0 1 16,0-1-16,-21 1 0,0-1 16,21 1-16,-22-1 0,22 1 15,0-1-15,-21 1 0,21-1 0,-21 1 16,21-1-16,-21-21 0,21 22 15,-21-1-15,21-20 0,-21 20 0,-1-20 16,22 20-16,0-21 0,-21 22 0,0-22 16,0 22-16,21-22 0,-21 0 15,21 22-15,-21-22 0,21 1 0,-22-1 16,22 0-16,0 1 0,-21-1 16,0-21-16,21 21 0,-21-20 0,21 20 15,0-21-15,-21 0 0,21 0 0,-21 1 16,21-1-16,-22 0 0,22 0 15,0 0-15,0 0 0,0 1 0,0-1 16,-21 0-16,21 0 0,0 0 16,0 0-16,0 1 0,0-1 15,0 0-15,0 0 0,0 0 16,0 0-16,0 1 16,0-1-16,0 0 0,0 0 15,0 0-15,0 0 16,0 1-1,0-44 32,-21 1-47,0 0 16,0 0-16,0-21 0,-1-1 16</inkml:trace>
  <inkml:trace contextRef="#ctx0" brushRef="#br1" timeOffset="39269.08">1355 3069 0,'0'-21'0,"0"0"15,-22 21-15,22-21 0,-21 21 16,21-21-16,0-1 16,-21 22-1,21 22 1,0-1-1,0 0-15,0 21 0,0-21 0,0 22 16,0 20-16,0-20 0,0-1 16,0 21-16,0 1 0,0-22 0,0 22 15,-21-1-15,21-20 0,0 20 16,0-21-16,-21 22 0,0-22 16,-1 1-16,1 20 0,21-21 15,-21 1-15,21-22 0,-21 21 0,0-21 16,21 1-16,0-1 0,0 0 15,0-42 1,0 0 0,0-1-16,0 1 0,0 0 0,0-21 15</inkml:trace>
  <inkml:trace contextRef="#ctx0" brushRef="#br1" timeOffset="39705.86">1037 3154 0,'0'0'0,"-21"-64"16,0 64-1,21-21-15,0 0 0,0 0 0,0 0 16,21 0-16,0-1 15,0 1-15,22 0 0,-1 21 0,0-21 16,22 0-16,-22 21 0,22-21 16,-1 21-16,1 0 0,-1 0 15,1 0-15,-22 0 0,0 21 0,1 0 16,-22 0-16,0 21 0,-21 1 16,0-22-16,0 42 0,0-20 15,-21-1-15,0 0 0,-22 22 16,1-22-16,0 1 0,-1-1 0,1 0 15,21-21-15,-22 22 0,1-22 16,21 0-16,0 0 0,0 0 0,-1-21 16,1 0-16,21 22 0,0-44 47,0 1-47,21 0 15,1 0-15,-1 0 0,0 21 16</inkml:trace>
  <inkml:trace contextRef="#ctx0" brushRef="#br1" timeOffset="40228.39">2053 3048 0,'0'0'15,"0"-21"-15,0 0 16,0 42 15,-21 0-15,21 0-16,0 0 0,-21 1 15,21 20-15,0-21 0,0 21 16,0 1-16,0-1 0,0-21 0,0 22 16,0-1-16,0-21 0,0 21 15,0-20-15,0-1 0,0 0 0,0 0 16,21-21-16,0 0 0,0 0 15,0 0-15,1 0 0,-1 0 16,21 0-16,-21-21 0,0 0 16,22 0-16,-22-1 0,0-20 0,21 21 15,-20-21-15,-1-1 0,21 1 16,-21 21-16,0-22 0,-21 1 0,22 0 16,-22 21-16,21-22 15,-21 22-15,0 0 0,0 42 31,0 0-31,-21 0 16,-1 1-16,22 20 0,0-21 16,0 21-16,-21 1 0,21-22 0,-21 21 15,21 1-15,0-22 0,0 21 16,0-21-16,0 0 0,0 1 16,0-1-16,21 0 0,0-21 0,1 21 15,-1-21-15,0 0 16,0 0-16,0-21 15,0 0-15,1 0 0</inkml:trace>
  <inkml:trace contextRef="#ctx0" brushRef="#br1" timeOffset="40791.51">3069 2752 0,'0'0'0,"-21"0"0,0 0 15,21 21-15,-21 0 0,21 0 16,-22 0-16,22 1 0,-21 20 0,0-21 16,21 21-16,0-20 15,0 20-15,-21 0 0,21 1 0,-21-1 16,21 0-16,0 1 0,0-1 16,0 0-16,0-21 0,0 22 0,0-22 15,0 21-15,0-21 0,0 1 0,0-1 16,0 0-1,0-42 1,0 0 0,0-1-16,21 1 0,-21 0 0,21 0 15,0-21-15,-21 20 0,21-20 16,1 21-16,-1-21 0,0 20 0,0 1 16,0-21-16,0 21 15,1 0-15,-1-1 0,0 22 0,21 0 16,-21 0-16,1 0 0,-1 0 15,21 0-15,-21 22 0,0-1 0,-21 0 16,22 0-16,-22 0 0,21 22 16,-21-22-16,0 0 0,0 21 0,0-21 15,-21 22-15,-1-22 0,-20 0 16,21 0-16,-21 22 0,20-22 0,-20-21 16,21 21-16,-21 0 15,20-21-15,1 0 0,0 0 0,0 0 0,0 0 16,0 0-16,-1 0 15,22-21-15,-21 21 0,21-21 16,0 0 0,0-1-1,21 1-15,1 21 0,-1-21 16,0 0-16</inkml:trace>
  <inkml:trace contextRef="#ctx0" brushRef="#br1" timeOffset="41466.12">3810 2709 0,'0'0'0,"-21"0"31,0 22-15,21-1-16,0 0 0,0 0 0,-22 21 15,22-20-15,-21 20 0,21 0 16,-21 1-16,21-22 0,0 21 0,0 0 16,0 1-16,0-1 15,-21 0-15,21 1 0,0-1 0,0-21 0,0 0 16,0 22-16,21-22 0,0 0 16,0 0-16,1-21 15,-1 0-15,0 0 16,0 0-16,0 0 0,0-21 0,1 0 15,-1 0-15,0 0 0,-21-1 0,21 1 16,0-21-16,0 21 0,-21-22 16,0 22-16,0 0 0,22-21 0,-22 21 15,0-1-15,21 22 16,-21 22 0,0-1-16,0 0 15,0 0-15,0 0 0,0 0 0,0 22 16,0-22-16,0 0 0,21 21 0,-21-20 15,21-1-15,-21 0 16,21 0-16,0-21 0,-21 21 0,22-21 16,-1 0-16,0 0 15,0 0-15,0 0 0,0 0 16,1-21-16,-1 0 0,-21 0 16,21 0-16,0-1 0,0-20 15,-21 21-15,21-21 0,1 20 0,-1-20 16,0 21-16,0-21 0,0 20 15,0 1-15,1 0 0,-1 0 0,0 21 16,-21-21-16,21 21 0,0 0 16,-21 21-1,0 0 1,0 0 0</inkml:trace>
  <inkml:trace contextRef="#ctx0" brushRef="#br1" timeOffset="41760.23">4614 3027 0,'0'0'0,"-21"-21"0,0 21 15,21-21 1,-21 21-16,0 0 16,-1 0-1,1 0-15,0 21 0,21 0 0,-21 0 16,21 0-16,0 0 0,-21 1 0,21-1 15,0 0-15,-21 0 0,21 21 16,0-20-16,0-1 0,0 21 0,0-21 16,0 0-16,21 1 0,0-1 15,0 0-15,0 0 0,0-21 0,1 21 16,-1 0-16,0-21 0,0 0 16,0 0-16,0 0 0,1 0 0,-1 0 15,0 0-15,21-21 0,-21 0 0,1 0 16,-1 21-16,0-21 0,-21 0 15,21-1-15,0-20 0,-21 21 16,0 0-16,0-22 0,0 1 16,0 21-16,0-21 0</inkml:trace>
  <inkml:trace contextRef="#ctx0" brushRef="#br1" timeOffset="42060.07">4339 2709 0,'0'0'0,"0"22"16,-21-1-16,21 0 0,21-21 31,0 0-15,0 0-16,1 0 15,-1-21-15,-21 0 16,0-1 0,-21 22-1,-1 0 1,1 0-16,0 0 16,0 0-16,0 0 0,0 0 0</inkml:trace>
  <inkml:trace contextRef="#ctx0" brushRef="#br1" timeOffset="50072.9">9525 3112 0,'21'0'31,"0"0"-31,-21-22 31,21 22-31,-21-21 0,22 21 16,-22-21-16,0 0 0,0 0 16,0 0-1,0-1-15,0 1 16,0 0-16,-22 0 15,1 21-15,0-21 0,0 0 0,0 21 16,0-22-16,-1 22 0,-20-21 16,21 21-16,0 0 0,-22 0 0,22 0 15,0 0-15,-21 0 0,21 0 16,-1 0-16,1 21 0,0 1 0,0-1 16,-21 0-16,20 0 0,22 0 15,-21 22-15,0-22 0,21 21 16,-21-21-16,21 22 0,0-22 0,0 21 15,0 0-15,0 1 0,0-22 0,0 21 16,21-21-16,0 22 0,-21-22 16,21 0-16,1 0 0,-22 0 0,21 1 15,0-1-15,0-21 0,0 0 16,0 0-16,1 0 0,-1 0 0,0 0 16,0-21-16,0-1 0,0 1 15,1 0-15,-1 0 0,0 0 0,0 0 16,21-22-16,-42 22 0,22-21 0,-1 21 15,0-22-15,0 1 16,0 21-16,-21 0 0,0-22 0,0 22 16,0 0-16,21 0 0,-21 0 15,0 42 1,0 0 0,0 0-16,0 0 15,0 22-15,0-22 0,-21 0 0,21 21 16,0-21-16,0 22 0,0-22 15,0 0-15,0 0 0,21 0 16,1 1-16,-1-1 0,0 0 0,0-21 16,0 0-16,0 0 0,1 0 0,20 0 15,-21 0-15,21 0 0,-20 0 16,20 0-16,-21-21 0,21 0 16,-20-1-16,20 1 0,-21 0 0,0 0 15,-21-21-15,21 20 0,-21 1 0,0-21 16,0 21-16,0 0 0,0-22 15,0 22-15,0 0 16,0 0-16,-21 21 16,21 21-1,-21 0-15,21 0 16,-21 0-16,21 1 0,0 20 16,0-21-16,0 0 0,0 22 0,-21-22 15,21 0-15,0 21 0,-21-21 16,21 1-16,0-1 0,0 0 0,0 0 15,0 0-15,0 0 0,0-42 47,0 0-47,0 0 16,0 0-16,21 0 0,-21-1 0,21-20 16,0 21-16,-21-21 0,21 20 0,0 1 15,-21-21-15,22 21 16,-1 0-16,-21-1 0,21 22 0,-21-21 15,21 21-15,0 0 16,0 0 0,-21 21-16,0 1 0,0-1 15,22 0-15,-22 0 0,0 0 16,0 0-16,21 1 0,-21 20 0,0-21 16,0 0-16,0 0 0,0 1 0,21-1 15,-21 0-15,21 0 0,-21 0 16,21-21-16,0 0 0,1 0 15,-1 0-15,0 0 0,0 0 16,0 0-16,0-21 16,1 0-16,-1 0 0,0 21 0,0-21 15,0-22-15,0 22 0,1 0 16,-22 0-16,21-22 0,-21 22 0,21 0 16,-21 0-16,0 0 0,21 0 0,-21-1 15,0 44 16,0-1-15,0 0-16,0 0 0,0 21 16,0-20-16,0-1 0,0 0 0,0 0 15,0 0-15,0 0 16,0 1-16,21-1 0,0 0 16,1-21-16,-1 0 0,0 21 15,0-21-15,0 0 16,0 0-16,1 0 0,-1-21 0,-21 0 15,21 21-15,0-21 0,0-1 16,-21 1-16,21 0 0,1 0 16,-22 0-16,21-22 0,-21 22 0,0 0 15,21 0-15,-21 0 16,0 0-16,21 21 0,-21 21 47,0 0-47,0 0 0,-21 0 15,21 0-15,0 1 0,-21 20 16,21-21-16,0 21 0,0 1 16,0-1-16,0 0 0,0 1 0,0-1 15,0 0-15,0 1 0,0 20 16,0-20-16,0 20 0,0 1 0,0-1 16,0 1-16,0-1 0,0 1 0,0-1 15,21 22-15,-21-22 0,0 22 0,21-22 16,-21 22-16,0-21 0,0-1 15,0 22-15,21-22 0,-21 1 0,0-22 16,0 22-16,0-22 0,0 0 16,0 1-16,0-22 0,-21 0 0,0 0 15,0 0-15,0-21 0,-1 0 16,1 0-16,-21 0 0,21 0 0,0-21 16,-22 0-16,1-21 0,21-1 0,0 1 15,-22 0-15,22-22 0,0 1 16,0-1-16,21 1 0,0-1 0,0-21 15,-21 22-15,21-22 0,0 22 0,0-22 16,0 22-16,0-1 0,0 1 16,21-1-16,0 22 0,0-1 0,0-20 15,0 21-15,22 20 0,-22-20 0,21 0 16,1-1-16,-1 22 16,0-21-16,1 21 0,-1-22 0,0 22 15,-21 0-15,22-21 0</inkml:trace>
  <inkml:trace contextRef="#ctx0" brushRef="#br1" timeOffset="50696.57">11515 3133 0,'0'0'0,"-64"0"31,43 0-31,21 21 16,-21 0-16,21 0 0,0 0 16,-21 1-16,21-1 0,0 0 0,0 21 15,0-21-15,0 1 0,0-1 0,0 21 16,0-21-16,0 0 0,0 1 16,0-1-16,0 0 0,0 0 15,21-21 1,0 0-16,0 0 15,0 0-15,0-21 0,1 0 16,-22 0-16,21-1 16,0 1-16,-21 0 0,0-21 0,21 21 15,0-1-15,-21 1 0,21 0 0,-21 0 16,0 0-16,22 0 0,-22 42 31,0 0-31,0 0 16,0 21-16,0-20 0,0-1 0,0 0 15,0 21-15,21-21 0,-21 1 0,21-1 16,-21 0-16,21 0 0,0-21 16,0 21-16,1-21 0,-1 0 15,0 0-15,0 0 0,0 0 0,0 0 16,1 0-16,-1-21 0,0 0 16,21 21-16,-42-21 0,21 0 0,1-1 15,-22-20-15,21 21 0,-21-21 16,0-1-16,0 1 0,0 21 0,0-22 15,0 1-15,0 21 0,0 0 0,0 0 16,-21-1-16,-1 1 0,1 21 16,0 0-16,0 0 0,0 0 15,0 0-15,21 21 16,21-21 0,0 0-1,0 0-15</inkml:trace>
  <inkml:trace contextRef="#ctx0" brushRef="#br1" timeOffset="51220.3">12446 2858 0,'-42'-22'31,"20"44"-31,22-1 0,0 0 15,-21 0-15,21 0 0,0 22 0,0-22 16,0 21-16,0-21 0,0 22 16,0-1-16,0 0 0,0-21 15,0 22-15,0-1 0,-21-21 0,21 22 16,0-22-16,0 21 0,0-21 16,-21 0-16,21 1 0,-21-1 15,21 0-15,0-42 31,0 0-31,0-1 16,0 1-16,0 0 0,0 0 16,21-21-16,-21 20 0,21-20 0,0 0 15,0 21-15,1-22 0,20 22 16,-21 0-16,0 0 0,0 0 0,22-1 16,-22 1-16,0 21 0,0 0 15,0 0-15,1 0 0,-1 0 16,-21 21-16,0 1 0,21-1 0,-21 0 15,0 21-15,0-21 0,0 22 0,0-22 16,0 21-16,0-21 0,-21 22 16,0-22-16,21 0 0,0 0 0,0 0 15,-22 1-15,22-1 0,-21-21 16,21 21-16,0-42 31,0 0-15,21-1-16,-21 1 0,22 0 15</inkml:trace>
  <inkml:trace contextRef="#ctx0" brushRef="#br1" timeOffset="51575.6">12848 3281 0,'0'21'31,"21"-21"-31,0 0 0,1 0 16,-22-21-16,21 21 0,0 0 0,0-21 16,0 0-16,0-1 15,-21 1-15,22 0 16,-22 0-16,0 0 0,0 0 16,-22 21-1,1 0 1,0 0-16,0 0 0,0 0 0,21 21 15,-21 0-15,-1 0 0,22 0 16,-21 0-16,21 22 0,0-22 0,0 0 16,0 0-16,0 0 0,0 1 0,0-1 15,0 0-15,0 0 16,0 0-16,21-21 0,1 21 0,-1-21 16,0 0-16,21 0 15,-21 0-15,1 0 0</inkml:trace>
  <inkml:trace contextRef="#ctx0" brushRef="#br1" timeOffset="51952.39">13293 3133 0,'0'0'0,"0"-21"0,0-1 16,0 1-1,21 21-15,0 0 16,0 0-1,0 0-15,0 0 0,1 21 0,-22 1 16,21-1-16,0 0 0,0 0 0,0 0 16,0 22-16,-21-22 0,22 0 15,-22 21-15,21-21 0,-21 1 0,0 20 16,0-21-16,0 0 0,0 0 0,0 1 16,-21-1-16,-1 0 15,1-21-15,21-21 31,0 0-15,0-1-16,0 1 0,0-21 16,0 21-16,0 0 15,0-22-15,21 22 0,1-21 0,-1-1 16,-21 22-16,21-21 0,0 21 0,0 0 16,0-1-16,1 1 0,-1 0 15,0 0-15,0 21 0,0 0 0</inkml:trace>
  <inkml:trace contextRef="#ctx0" brushRef="#br1" timeOffset="52376.15">13822 3281 0,'0'0'0,"21"0"31,-21-21-15,21 21-16,0-21 0,0 21 0,1-22 16,-1 1-16,0 21 0,0-21 0,-21 0 15,21 21-15,0-21 0,1 0 16,-22-1-16,21 1 0,-21 0 16,0 0-1,-21 21 1,-1 0-16,1 0 0,0 0 0,0 0 15,0 21-15,-22-21 0,22 21 16,0 0-16,0 1 0,0 20 16,0-21-16,21 21 0,0-20 0,0-1 15,0 21-15,0-21 0,0 0 16,0 1-16,0-1 0,21 0 0,-21 0 16,21-21-16,0 21 0,0-21 0,22 0 15,-22 0-15,0 0 0,21 0 16,-21 0-16,1 0 0,20 0 0,-21 0 15,0-21-15,0 0 0,1 21 16,-1-21-16,0 0 0,0-1 0</inkml:trace>
  <inkml:trace contextRef="#ctx0" brushRef="#br1" timeOffset="53428.1">9102 4191 0,'-22'0'15,"-20"-21"1,42 0-16,-21 21 16,0 0-16,21-21 31,21 21-16,0 0-15,0 0 0,22 0 16,-22 0-16,21 0 0,0 0 0,1-22 16,-22 22-16,21 0 0,-21 0 15,1 0-15,20 0 0,-21 0 0,0 0 16,-21 22 0,-21-22-1,0 21-15,0-21 0,0 0 16,-1 0-16,1 0 0,0 21 15,-21-21-15,21 0 0,-1 0 0,1 0 16,0 0-16,0 0 0,0 0 0,0 0 16,-1 0-16,1-21 0,0 21 15,0 0-15,0 0 16,0 0 0,-1 0-16,22 21 0,-21 0 15,21 0-15,0 0 0,0 1 16,0-1-16,-21 0 0,21 21 0,0-21 15,0 22-15,0-1 0,-21-21 16,21 22-16,0 20 0,0-21 16,0 1-16,0-1 0,-21 22 0,21-22 15,-21 21-15,-1 1 0,1-22 0,21 22 16,-21-22-16,0 0 0,21 22 16,0-22-16,-21 1 0,21-1 0,0-21 15,0 21-15,0-20 0,0-1 0,0 0 16,0 0-16,0 0 0,21-21 15,0 0-15,0 0 0,22 0 16,-22 0-16,0 0 0,0-21 0,21 0 16,-20 0-16,20 0 0,-21 21 15,21-22-15,-20-20 0,20 21 16,-21 0-16,21 0 0,-20-1 0,20-20 16,-21 21-16</inkml:trace>
  <inkml:trace contextRef="#ctx0" brushRef="#br1" timeOffset="55149.61">9821 4847 0,'0'0'0,"0"-21"0,21 21 16,-21-21-16,0 0 0,0 0 15,0-1-15,0 1 16,0 0-16,0 0 0,-21 0 0,0 21 15,0-21-15,-21-1 0,20 1 0,1 21 16,0 0-16,-21 0 0,21-21 16,-1 21-16,-20 0 0,21 0 0,0 0 15,0 21-15,-22 0 0,22 1 16,0-1-16,0 0 0,0 21 0,-22-21 16,22 22-16,0-22 0,0 21 0,21 1 15,0-22-15,-21 21 0,21 0 16,0-20-16,0 20 0,0-21 15,0 0-15,0 0 0,0 1 0,21-1 16,0 0-16,0-21 16,0 0-16,0 0 0,1 0 0,-1 0 15,0-21-15,0 21 0,0-21 0,22-1 16,-22-20-16,21 21 0,-21-21 16,22 20-16,-22-20 0,0 21 0,21-21 15,-21-1-15,1 22 0,-22-21 0,21 21 16,-21-22-16,21 22 0,-21 0 15,0 0-15,0 42 32,0 0-17,0 21-15,0-20 0,0-1 16,0 21-16,0-21 0,0 0 0,0 22 16,0-22-16,0 0 0,0 21 15,0-20-15,21-22 0,0 21 0,0 0 16,1-21-16,-1 0 0,0 0 0,21 0 15,-21 0-15,1 0 0,20 0 16,0 0-16,-21-21 0,1 21 0,20-21 16,-21-1-16,0 1 0,0 0 0,1 0 15,-1 0-15,-21 0 0,0-22 16,0 22-16,0 0 0,0 0 16,0 0-16,0-1 0,0 44 46,0-1-46,0 0 0,0 0 0,-21 0 16,-1 0-16,22 22 0,0-22 16,-21 0-16,0 21 0,21-20 0,-21-1 15,0 0-15,21 0 0,0 0 0,0 0 16,0-42 31,21 0-47,0 0 0,0 0 15,-21 0-15,21-1 0,1-20 16,-1 21-16,0 0 0,-21-22 0,21 22 16,0 0-16,0 0 0,1 0 15,-22 0-15,21 21 0,0 0 16,-21 21 0,0 0-1,0 0-15,0 0 0,0 0 0,0 1 16,0-1-16,0 0 0,0 0 0,0 0 15,0 22-15,0-22 0,0 0 16,0 0-16,0 0 0,0 0 16,0 1-16,21-22 0,0 0 0,0 0 15,1 0 1,-1 0-16,0 0 0,0 0 0,0 0 16,0-22-16,1 1 0,-1 0 0,0 0 15,-21 0-15,21 0 0,0-1 16,0 1-16,-21-21 0,22 21 0,-22 0 15,21-22-15,-21 22 0,21 0 0,-21 0 16,0 0-16,0-1 16,0 44 15,0-1-15,0 0-16,0 0 0,0 0 0,0 0 15,0 1-15,0-1 0,0 0 0,21 0 16,-21 0-16,21 0 0,-21 1 15,21-1-15,1-21 0,-22 21 0,21-21 16,0 0-16,0 0 0,21 0 0,-20 0 16,-1 0-16,21 0 0,-21 0 15,0 0-15,22-21 0,-22 0 0,0-1 16,0 22-16,0-21 0,1 0 0,-1 0 16,0 0-16,-21 0 0,21-1 15,-21 1-15,21 0 16,-21 0-16,0 0 15,0 42 17,-21 0-32,21 0 0,-21 22 0,21-22 15,-21 0-15,21 21 0,0 1 16,0-1-16,-21 0 0,21 1 0,-22-1 16,22 21-16,-21-20 0,21 20 0,0-20 15,0 20-15,0 1 0,0-1 0,0 1 16,0 20-16,0-20 0,0-1 15,0 1-15,21-1 0,1 1 0,-1 20 16,-21-20-16,21-1 0,0 1 16,0-1-16,-21 1 0,21-1 0,1-20 15,-22 20-15,0-20 0,21-1 16,-21 0-16,21-21 0,-21 1 0,0-1 16,0 0-16,0 0 0,-21-21 15,0 0-15,21-21 0,-22 0 16,1 0-16,0-22 0,0 22 15,-21-21-15,20-22 0,-20 22 16,0-22-16,21 22 0,-22-21 0,1-1 16,0 1-16,20-1 0,1-21 0,0 22 15,21-22-15,0 22 0,0-22 0,0 0 16,0 22-16,0-1 0,21 22 16,0-21-16,1 20 0,-1 1 0,0 0 15,0-1-15,21 22 0,-20-21 16,20 21-16,0-1 0,-21 1 0,22 0 15,-1 0-15,-21 0 0,22 0 0,-1-1 16,-21 22-16,0-21 0,22 0 16,-22 21-16,0-21 0,0 21 0,-21-21 15,21 21-15</inkml:trace>
  <inkml:trace contextRef="#ctx0" brushRef="#br1" timeOffset="55644.15">12446 4572 0,'0'0'0,"0"-21"0,0 42 47,0 0-47,0 22 0,0-1 15,0 0-15,0 22 0,0-22 16,0 22-16,0-1 0,0 22 0,0-22 16,-21 1-16,0 20 0,21-20 0,-22-1 15,22 22-15,-21-21 16,0 20-16,0-20 0,21 20 0,-21-20 0,0-1 16,21 1-16,-22-1 0,1-20 15,21 20-15,-21-20 0,21-1 16,0-21-16,0 21 0,-21-20 0,21-1 15,21-42 1,-21-1-16,21 1 16,0-21-16,-21 0 0,22-1 15</inkml:trace>
  <inkml:trace contextRef="#ctx0" brushRef="#br1" timeOffset="55967.97">12340 4763 0,'0'0'0,"0"-22"0,-127-126 31,127 127-31,0 0 0,0 0 0,0 0 16,0-1-16,21 1 0,22 0 0,-22 0 16,21 21-16,0-21 0,1 21 15,-1 0-15,0 0 0,-20 0 0,20 21 16,0 0-16,1 0 0,-22 22 0,21-22 15,-21 21-15,0-21 16,-21 22-16,0-22 0,0 21 0,0-21 0,0 22 16,-21-22-16,0 0 0,0 0 15,0 0-15,0 0 0,-1 1 16,1-1-16,0-21 0,0 0 0,0 21 16,0-21-1,21-21 1,0 0-16</inkml:trace>
  <inkml:trace contextRef="#ctx0" brushRef="#br1" timeOffset="56483.66">13271 4530 0,'0'0'15,"0"-21"-15,0-1 0,-21 22 16,0-21-16,0 0 0,0 21 0,-22 0 16,22-21-16,0 21 0,0 0 0,0 0 15,0 0-15,-1 21 0,1-21 16,0 21-16,0 0 0,0 22 0,0-22 16,-1 21-16,22-21 0,-21 22 0,21-22 15,0 21-15,0 1 16,0-22-16,0 21 0,0-21 0,0 0 15,21 22-15,1-22 0,-1 0 0,-21 0 16,21-21-16,0 21 0,0-21 16,0 0-16,1 0 0,20 0 0,-21 0 15,0 0-15,0-21 0,1 0 16,-1 0-16,0 0 0,0 0 0,0-1 16,0-20-16,-21 21 0,0-21 0,22 20 15,-22 1-15,0-21 0,0 21 16,0 0-16,21-1 0,-21 1 0,0 0 15,0 42 17,0 0-32,-21 1 0,21-1 15,0 0-15,0 21 0,0-21 0,0 1 16,0-1-16,0 0 0,0 0 16,0 0-16,0 0 0,0 1 0,21-1 15,0-21-15,0 0 16,0 0-16,0 0 15,1 0-15,-1 0 0,0 0 0</inkml:trace>
  <inkml:trace contextRef="#ctx0" brushRef="#br1" timeOffset="56728.44">13737 4509 0,'0'-64'15,"-21"64"1,0 0-16,0 0 15,-1 21-15,1 0 16,0-21-16,21 43 0,-21-22 0,21 0 16,-21 0-16,21 0 0,-21 22 0,21-22 15,0 0-15,0 21 0,0-20 16,0-1-16,0 0 0,0 21 0,21-42 16,0 21-16,-21 1 0,21-22 0,0 0 15,0 0-15,1 0 16,-1 0-16,21 0 0,-21 0 0,0 0 15,22-22-15,-22 1 0</inkml:trace>
  <inkml:trace contextRef="#ctx0" brushRef="#br1" timeOffset="57348.09">14118 4382 0,'0'-43'16,"0"86"-16,0-128 0,0 43 0,0-1 0,0 1 15,0 21-15,0 0 0,0-1 16,-21 22-16,0 43 15,21-22-15,-21 0 16,21 21-16,0 1 0,-22-1 16,22 0-16,0 1 0,0-1 15,0 0-15,0 1 0,0-1 0,0-21 16,0 22-16,0-22 0,0 21 16,0-21-16,0 0 0,0 1 0,0-1 15,-21 0-15,21 0 0,0 0 16,0-42-1,0 0 1,0 0-16,0 0 0,0-1 16,21 1-16,1 0 0,-22 0 15,21 0-15,0 0 0,0-1 0,0 1 16,22 0-16,-22 0 0,0 0 16,0 0-16,0 21 0,0 0 15,1 0-15,-1 0 0,0 0 16,0 0-16,-21 21 0,0 0 15,0 0-15,0 0 16,-21 0-16,0-21 0,0 22 16,-22-22-16,22 21 0,0-21 0,0 21 15,0-21-15,-1 0 0,1 0 16,0 0-16,0 0 0,0 0 0,0 0 31,21 21-15,0 0-16,0 0 15,0 1-15,21-1 16,-21 0-16,21-21 0,0 21 16,-21 0-16,21 0 0,0-21 0,1 22 15,-1-22-15,0 21 0,21-21 16,-21 0-16,1 0 0,20 0 16,0 0-16,-21 0 0,22 0 0,-1 0 15,-21 0-15,22 0 0,-22-21 16,0-1-16,21 1 0,-21 21 0,1-21 15</inkml:trace>
  <inkml:trace contextRef="#ctx0" brushRef="#br1" timeOffset="58388.58">14944 4487 0,'0'0'0,"0"-21"0,0 0 0,0 0 16,-22 21-16,1-21 15,0 21-15,0 0 0,0 0 0,0 0 16,-1 0-16,1 21 0,0-21 15,0 21-15,0 0 0,0 0 0,-1 1 16,22-1-16,-21 0 0,0 21 0,21-21 16,-21 1-16,21-1 0,0 21 15,0-21-15,0 0 0,0 1 16,0-1-16,0 0 0,0 0 0,21 0 0,0 0 16,0-21-16,1 0 15,-1 0-15,0 0 16,0 0-16,0-21 0,0 0 15,1 21-15,-22-21 0,21 0 16,0 0-16,-21-1 0,0 1 0,21-21 16,0 21-16,-21 0 0,21-22 0,-21 22 15,0-21-15,0 21 0,22-1 16,-22 1-16,0 0 0,21 0 0,-21 42 47,0 0-47,0 0 0,0 1 0,0 20 15,-21-21-15,21 0 0,0 0 16,0 1-16,0-1 0,0 0 16,0 0-16,0 21 0,0-20 0,21-22 15,0 21-15,0 0 0,0 0 0,22-21 16,-22 0-16,21 0 0,-21 21 16,22-21-16,-22 0 0,21 0 0,-21 0 15,22-21-15,-1 0 0,-21 0 16,0 21-16,22-21 0,-22-1 0,0 1 15,0 0-15,0-21 0,0 21 0,1-1 16,-1-20-16,-21 21 0,0-21 16,21 20-16,-21-20 0,0 21 15,0 0-15,0 0 0,-21-1 0,0 22 16,-1 0-16,1 0 0,0 0 16,-21 0-16,-1 0 0,22 22 0,-21-1 15,21 0-15,-22 0 0,22 0 0,0 0 16,0 1-16,0-1 0,0 0 15,21 0-15,-22 0 0,22 0 0,0 1 16,0-1-16,0 0 0,22-21 16,-1 0-16,0 0 15,0 0-15,0 0 0,0 0 0,1 0 16,-1 0-16,0 0 0,0 0 16,0 0-16,0 0 0,1 0 15,-1 0-15,0 0 16,0 21-1,0 0-15,-21 0 16,0 1-16,0 20 0,0-21 0,21 21 16,-21-20-16,22 20 0,-22 0 0,0 1 15,0-1-15,21 0 0,-21 1 16,21 20-16,-21-21 0,0 1 0,0-1 16,0 22-16,0-22 0,0 0 0,0 22 15,0-22-15,0 0 0,0 22 16,0-22-16,-21 1 0,0-1 15,-1-21-15,-20 21 0,21-20 0,-21-1 16,-1 0-16,1 0 0,21-21 0,-22 0 16,1 0-16,0 0 0,-1 0 15,22 0-15,-21 0 0,21-21 0,0 0 16,-1 0-16,22-1 0,0-20 0,-21 21 16,21 0-16,-21-22 0,21 1 15,0 21-15,0-21 0,0-1 0,0 22 16,21-21-16,0-1 0,1 22 0,-1-21 15,0 0-15,21 20 0,1-20 16,-22 0-16,21-1 0,0 1 0,1 0 16,-1-1-16,0 1 0</inkml:trace>
  <inkml:trace contextRef="#ctx0" brushRef="#br1" timeOffset="58780.84">15854 4614 0,'0'0'0,"0"-21"47,21 21-31,-21-21-16,21 21 0,0-21 15,0 21-15,1-21 0,-1 21 0,0-21 16,-21-1-16,21 22 0,0-21 0,-21 0 15,0 0-15,0 0 16,0 0-16,0-1 16,-21 22-16,0 0 15,0 0-15,0 0 0,-1 22 0,1-1 16,0-21-16,21 21 0,0 0 0,-21 0 16,21 0-16,0 1 0,0-1 15,0 0-15,0 0 0,0 0 0,0 0 16,21 1-16,-21-1 15,21-21-15,0 21 0,1-21 16,-1 0-16,0 0 0,0 21 0,0-21 16,22 0-16,-22 0 0,0 0 0,0 0 15,0 0-15,0 0 0</inkml:trace>
  <inkml:trace contextRef="#ctx0" brushRef="#br1" timeOffset="59184.13">16616 4699 0,'0'0'0,"0"21"0,0 0 0,0 1 16,0-1-16,-21-21 15,21 21-15,0-42 63,21 0-48,-21-1 1,21 22-16,0 0 0,-21-21 16,21 21-16,0 0 15,-21 21 1,0 1-16,0-1 0,0 0 0,0 0 15,0 0-15,0 0 0,0 1 0,-21 20 16,0-21-16,0 0 0,0 0 16,0 22-16,-22-22 0,22 0 0,-21 0 15,21 0-15,-22 1 0,22-1 0,-21 0 16,21-21-16,-1 21 0,1-21 16</inkml:trace>
  <inkml:trace contextRef="#ctx0" brushRef="#br1" timeOffset="61500.14">17357 7578 0,'0'21'16,"0"0"-1,21-190 1,-21-212-16,21-21 0,-21 21 16,0 63-16,0 64 0,0 64 15,21 41-15,-21 22 0,0 43 0,0 20 16,0 1-16,0 20 0,21 1 0,-21 21 15,0-21-15,0 20 0,0 1 16,0 0-16,0 0 0,0-21 0,21 20 16,-21 1-16,0 0 0,0 0 15,22-21-15,-1 20 0,0-20 0,0 21 16,0-21-16,0 20 0,-21-20 0,22 21 16,-1-21-16,0 20 0,0 1 15,0 0-15,0 21 0,1 0 0,-1 0 16,0 0-1,-21 21-15,0 0 0,0 1 16,0-1-16,0 0 0,0 0 0,0 0 16,0 0-16,0 1 0,0-1 15,0 0 1,0-42 15,0 0-15,0-1-16,0 1 15,0 0-15,-21 0 0,21 0 16,-21 21-16,-1-21 0,1 21 16,0-22-1,0 22-15,0 0 0,-22 0 16,22 22 0,0-1-16,0-21 0,21 21 15,-21 0-15,0 0 0,-1 0 0,22 1 16,-21-1-16,21 0 0,-21 0 0,21 0 15,0 22-15,0-22 0,0 21 16,0-21-16,0 0 0,0 22 0,0-22 16,0 0-16,21 21 0,0-20 0,1-1 15,-1-21-15,0 21 0,0 0 16,21-21-16,-20 0 0,-1 0 16,21 0-16,-21 0 0,22 0 0,-22 0 15,21 0-15,-21 0 0,0-21 16,22 0-16,-22 0 0,0-1 0,0 1 15,22 0-15,-22 0 0,0-21 16,0 20-16,-21-20 0,0 0 0,21 21 16,0-22-16,1 1 0,-22 0 0,0-22 15,21 22-15,-21-1 0,21 1 16,-21-21-16,0 20 0,0 1 0,0 0 16,0 20-16,0 1 0,0 0 15,0 0-15,0 0 0,0 42 16,0 21-1,-21-21-15,0 22 0,21-22 16,-22 21-16,22 1 0,0-1 0,0 21 16,-21-20-16,21-1 0,0 0 15,0 1-15,-21-22 0,21 21 0,0 1 16,0-1-16,0-21 0,0 21 0,0-20 16,21-1-16,0 0 0,-21 0 15,22 0-15,-1 0 0,0 1 0,0-22 16,0 0-16,0 0 0,1 0 0,-1 0 15,21 0-15,-21 0 0,0 0 16,22-22-16,-22 1 0,0 21 0,21-21 16,-20 0-16,-1 0 15,0 0-15,0-1 0,0-20 0,-21 21 16,0 0-16,21-22 0,1 22 0,-22 0 16,0-21-16,0 21 0,0-1 15,0 1-15,-22 21 0,1-21 0,0 21 16,0 0-16,0 0 0,0 0 15,-1 21-15,1-21 0,0 21 16,0 1-16,0-1 0,0 0 0,21 0 16,-22 21-16,1-20 0,0-1 15,0 21-15,21-21 0,0 0 0,0 22 16,0-22-16,0 0 0,0 0 16,0 0-16,0 1 0,0-1 15,21 0-15,0-21 0,0 0 16,1 21-16,-1-21 0,0 0 15,0 0-15,-21-21 0,21 0 16,0 0-16,1 21 0,-1-22 0,-21-20 16,21 21-16,0 0 0,-21 0 0,21-22 15,0 22-15,-21-21 0,22 21 16,-22-22-16,0 22 0,21 0 0,-21 0 16,0 0-16,0-1 0,0 1 15,0 42 16,0 1-31,0-1 16,0 0-16,0 0 0,0 0 0,0 0 16,0 1-16,0-1 0,0 0 0,0 0 15,0 0-15,0 0 0,0 1 16,0-1-16,0 0 0,21-21 31,0 0-31,0 0 0,0 0 16,1 0-16,-1 0 0,-21-21 0,21 0 15,0-1-15,0 22 0,0-21 16,1 0-16,-22 0 0,21 0 0,-21 0 16,21-1-16,-21 1 15,0 42 17,0 1-17,0-1-15,0 0 0,0 0 16,0 0-16,0 0 0,0 1 15,0-1-15,0 0 16,0 0-16,0 0 16,-21-21 31,21-21-47,-21 21 15,21-21-15,-22 21 16,22 21 46,22-21-46,-1 0-16,0 0 16,0 0-16,0 0 15,0 0-15,1-21 0,-1 21 16,-21-21-16,21 21 0,0-21 0,0-1 15,0 22-15,1-21 16,-22 0-16,21 0 0,0 0 0,-21 0 16,0-1-16,21 22 0,-21-21 0,21 0 15,-21 0 1,0 42 15,-21-21-31,21 21 0,0 0 0,0 1 16,0-1-16,0 0 0,0 0 15,0 0-15,0 0 16,0 1-16,0-1 0,0 0 16,0 0-16,0 0 0,-21 0 31,0-21-15,0 0-16,-1 0 15,1 0 1,21-21-16,-21 21 15,21-21-15,0 0 0,0 0 16,0 0-16,0-1 0</inkml:trace>
  <inkml:trace contextRef="#ctx0" brushRef="#br1" timeOffset="61864.83">19156 3789 0,'-21'0'31,"42"0"-16,0 0-15,0 0 0,0 0 0,22 0 16,-22 0-16,21 0 0,0 0 16,-20 0-16,20 0 0,0 0 0,-21 0 15,22 0-15,-22 0 0,0 0 16,0 0-16,0 0 0,1 0 0,-1 0 31,-21 21-15,21-21-16,-21 21 15</inkml:trace>
  <inkml:trace contextRef="#ctx0" brushRef="#br1" timeOffset="62236.09">19600 4191 0,'0'0'0,"0"21"16,0 0-16,0 1 0,-21 20 0,21-21 16,0 21-16,-21 1 0,21-1 15,0 0-15,0 22 0,0-22 0,0 1 16,0-1-16,0 0 0,0 22 0,0-22 15,-21 0-15,21 1 0,0-1 16,0 0-16,0 1 0,0-1 0,0 0 16,-21 1-16,21-22 0,-22 21 0,22-21 15,0 1-15,-21 20 16,21-21-16,0 0 0,-21 0 0,21 1 0,-21-1 16,0-21-16,21 21 0,0 0 15,-21-21-15,-1 21 0,1-21 16,0 0-16,0 0 15,0 0-15,0 0 0,-1 0 0,1 0 16,0 0-16,-21 0 0,21 0 0,-1 0 16,1 0-16,-21 0 0,21 0 15,0 0-15,-1 0 0,1 0 0,0 0 16,0 0-16,21-21 16,-21 21-16,21-21 31,0 0-31,0 0 15</inkml:trace>
  <inkml:trace contextRef="#ctx0" brushRef="#br1" timeOffset="63696.2">19346 3831 0,'21'0'31,"1"0"-15,-1 0-16,0 0 15,0 0-15,0 0 0,0 0 16,1 0-16,-1 0 16,0 0-16,0-21 0,0 21 15,0 0 16,-21 21 63,0 0-78,0 1-16,0-1 15,0 0-15,0 0 16,0 0-16,0 0 16,0 1-16,0-1 0,0 0 15,0 0-15,0 0 0,0 0 0,0 1 16,0-1-16,-21 0 0,21 0 0,-21 0 16,21 0-16,-21 1 0,21-1 15,0 0-15,0 0 0,0 0 16,0 0-16,-21 1 0,21-1 0,0 0 15,0 0-15,-21-21 0,21 21 16,0 0-16,0 1 16,0-1-16,0 0 15,-22-21 1,22 21-16</inkml:trace>
  <inkml:trace contextRef="#ctx0" brushRef="#br1" timeOffset="65187.58">22373 3366 0,'0'-22'31,"21"22"-15,-21-21-16,0 0 15,0 0 1,0 0-16,0 0 15,0-1-15,0 1 16,0 0 0,-21 21-16,0 0 0,0 0 15,0 0-15,-1 0 0,1 0 0,0 0 16,0 0-16,-21 0 0,20 21 16,-20-21-16,21 21 0,-21 1 0,20 20 15,-20-21-15,0 0 0,21 22 16,-22-22-16,22 21 0,-21 0 15,21 1-15,-1-1 0,-20 0 0,21 1 16,21-1-16,-21 0 0,21 22 16,0-22-16,0 1 0,0-1 0,0 0 15,0 1-15,21-22 0,0 21 0,0-21 16,22 22-16,-22-22 0,21-21 16,0 21-16,1 0 0,-22-21 0,21 0 15,1 0-15,-1 0 0,-21 0 16,21-21-16,1 0 0,-1 21 0,0-21 15,1-1-15,-1 1 0,-21 0 0,22 0 16,-22-21-16,0 20 16,0 1-16,-21 0 0,0 0 0,0 0 15,0 0-15,0-1 0,0 1 16,0 0-16,-21 0 0,0 0 0,-22 21 16,22-21-16,0 21 0,0 0 0,0 0 15,-22 0-15,22 0 0,0 0 16,0 0-16,0 0 0,0 0 15,21 21 1,21-21 15,0 0-31,0 0 0,0 0 16,0 0-16,1 0 16,-1 0-16,-21 21 0,0 0 15,21-21-15,-21 21 0,21-21 0,-21 21 16,21 1-16,-21-1 0,0 0 0,0 21 15,0-21-15,0 22 0,0-1 16,0 0-16,-21-20 0,0 41 0,0-21 16,0 1-16,-1 20 0,1-20 15,-21 20-15,-43 1 0,85-22 0,-21 0 16,21 1-16,0-22 0,-21 0 16,21 21-16,-21 1 0</inkml:trace>
  <inkml:trace contextRef="#ctx0" brushRef="#br1" timeOffset="65253.55">22161 7853 0,'0'0'0,"0"-64"0,22 22 0,-1-21 16</inkml:trace>
  <inkml:trace contextRef="#ctx0" brushRef="#br1" timeOffset="66071.75">22775 3831 0,'0'0'0,"-21"0"15,466 21 95,-445 1-110,0-1 0,0 21 15,-22-21-15,1 0 16,0 1-16,21 20 0,-21-21 16,0 0-16,0 0 0,-1 1 15,1-1-15,0-21 16,21-21-1,0-1 1,0 1-16,0 0 0,0 0 16,21-21-16,0 20 0,-21 1 15,0 0-15,22-21 0,-1 21 0,-21-1 16,0 1-16,21 0 0,-21 0 0,21 0 16,0 0-16,-21-1 31,0 44 31,0-44 110,21 22-172,-21-21 16,22 21-1,-22-21-15,21 21 16,0 0 31,0 0-31,0 0-16,0 0 15,1 0-15,-22 21 0</inkml:trace>
  <inkml:trace contextRef="#ctx0" brushRef="#br1" timeOffset="67228.09">23410 3916 0,'0'0'0,"-21"0"15,42 0 17,0 0-32,1-21 15,-1 21-15,0 0 0,-21-21 16,42 21-16,-21-22 0,1 1 16,-1 21-16,0-21 0,0 21 15,0-21-15,-21 0 0,0 0 16,0-1-1,-21 22 1,0 0-16,0 0 0,0 0 16,-22 22-16,22-1 15,0 0-15,0 0 16,0 0-16,-1 0 0,22 1 0,0-1 16,-21 21-16,21-21 0,0 0 15,0 1-15,0-1 0,0 0 0,0 0 16,0 0-16,0 0 0,21 1 0,1-22 15,-1 21-15,0-21 0,0 0 16,0 0-16,0 0 0,22 0 0,-1 0 16,-21 0-16,22 0 0,-1 0 15,21-21-15,-20-1 0,-1 22 0,0-21 16,-20 0-16,20 0 0,-21 0 16,21 21-16,-20-43 0,-1 22 15,0 0-15,0 0 0,-21 0 0,0 0 16,0-1-16,21 1 0,-21 0 0,0 0 15,0 0-15,-21 21 16,0 0-16,0 0 16,0 0-16,-1 0 0,1 21 15,0-21-15,21 21 0,-21 0 16,21 0-16,0 22 0,0-22 0,0 0 16,0 0-16,0 22 0,0-22 15,0 0-15,0 0 0,0 0 0,21 0 16,0 1-16,0-22 0,1 21 0,-1-21 15,0 0-15,0 0 16,0 0-16,0 0 0,22 0 0,-22 0 16,0 0-16,21 0 0,-20 0 0,-1-21 15,0 21-15,0-22 0,0 1 16,0 0-16,1 0 0,-22 0 0,0 0 16,21-1-16,-21-20 0,0 21 0,0 0 15,21 0-15,-21-1 16,0 1-16,0 42 31,-21 1-31,21-1 16,-21 0-16,21 0 0,0 0 15,0 0-15,-22 1 0,22-1 16,0 0-16,-21 0 0,21 0 0,-21 0 16,21 1-16,0-1 0,0 0 15,-21 0-15,0-21 16,21-21 15,0 0-15,0 0-16,0-1 0,0 1 0,0 0 15,21-21-15,0 21 0,0-22 16,0 22-16,22 0 0,-22-21 0,21 20 16,-21-20-16,22 21 0,-1 0 15,0 0-15,1 21 0,-1 0 16,0 0-16,1 0 0,-1 0 0,-21 0 15,22 0-15,-22 21 0,0 0 0,0 0 16,-21 0-16,0 22 0,0-22 16,0 21-16,0-21 0,0 0 0,0 22 15,0-22-15,0 0 0,0 0 0,0 22 16,-21-22-16,21 0 16,-21 0-16,0-21 0,21 21 15,-22-21 1,22-21-1</inkml:trace>
  <inkml:trace contextRef="#ctx0" brushRef="#br1" timeOffset="68263.81">29062 3323 0,'0'0'0,"21"-21"32,-21 0-32,0 0 15,0 0-15,-21-1 16,0 1 0,-22 21-16,22 0 0,0 0 0,-21 0 15,20 0-15,-20 0 0,21 0 16,-21 0-16,20 0 0,-20 0 0,0 21 15,21 1-15,-22-1 0,22 21 16,0-21-16,-21 22 0,20-22 16,-20 21-16,21 0 0,0 1 0,-22-1 15,22 0-15,0 1 0,0-1 16,0 0-16,0-20 0,-1 20 0,1 0 16,21 1-16,0-1 0,0 0 0,0 1 15,0-1-15,0 0 0,21-21 16,1 22-16,-1-22 0,-21 21 0,21-21 15,0 1-15,21-1 0,1 0 0,20-21 16,-20 0-16,20 21 0,1-21 16,-1 0-16,1 0 0,-1 0 0,1 0 15,-1 0-15,1-21 0,-22 21 0,21-21 16,1 0-16,-22-1 16,1 1-16,-1 0 0,0-21 0,1 21 15,-22-22-15,0 1 0,0 0 16,0-1-16,0 1 0,-21 0 0,0-1 15,0 1-15,0 0 0,0-22 0,0 22 16,0-1-16,0 1 0,-21 0 16,0-1-16,-21 22 0,21-21 0,-22 0 15,1 20-15,0 1 0,-1 0 16,1 0-16,0 21 0,-1 0 16,1 0-16,0 0 0,-1 0 0,1 0 15,0 0-15,20 0 0,-20 21 0,21-21 16,0 21-16,0-21 0,-1 21 15,1 1-15,0-22 0,21 21 16,0 0 0</inkml:trace>
  <inkml:trace contextRef="#ctx0" brushRef="#br1" timeOffset="91040.73">28554 3387 0,'0'0'0,"-21"0"31,21-21-15,21 21-16,0 0 0,0 0 0,0 0 15,22-22-15,-1 22 0,0 0 16,1 0-16,-1-21 0,21 21 0,1 0 15,-22 0-15,22 0 0,-22-21 16,0 21-16,1 0 0,-1 0 0,-21 0 16,0 0-16,1 0 0,-44 0 15,1 0 1,-21 0-16,0 21 16,-1-21-16,-20 21 0,20-21 0,-20 22 15,-1-22-15,22 21 0,-21-21 0,-1 21 16,22-21-16,-22 21 0,22-21 15,0 21-15,20-21 0,-20 0 0,21 21 16,0-21-16,0 0 0,-1 0 16,22 22-16,22-22 15,-1 0 1,0 0-16,21 0 0,1 0 16,-1 0-16,0 0 0,1 0 0,20-22 15,-21 22-15,22 0 0,-1 0 16,1-21-16,-1 21 0,-20 0 15,20 0-15,-20 0 0,-1 0 16,0 0-16,-21 0 0,22 0 0,-22 0 16,-42 0-1,0 0 1,-1 0-16,-20 0 0,0 0 0,-1 0 16,-20 21-16,-1 1 0,1-22 15,-1 0-15,1 21 0,-1-21 0,1 21 16,21-21-16,-22 21 0,22 0 15,-1-21-15,22 21 0,-21-21 0,21 0 16,0 22-16,21-1 31,21-21-31,0 0 16,0 0-16,0 0 0,22 0 16,-1 0-16,0 0 0,1 0 0,20 0 15,1-21-15,-1-1 0,22 22 0,-22 0 16,22-21-16,-22 21 0,1-21 15,-1 21-15,-20-21 0,-1 21 0,0 0 16,1 0-16,-22-21 0,0 21 16,-63 0-1,21 0-15,-22 0 16,1 0-16,0 21 0,-22-21 0,1 21 16,-1-21-16,1 21 0,-1-21 15,1 21-15,-1-21 0,1 22 16,20-22-16,1 21 0,-22 0 0,43-21 15,-21 21-15,0-21 0,20 0 16,1 21-16,21 0 16,21-21-1,1 0 1,-1 0-16,0 0 0,21 0 0,1 0 16,-1 0-16,0 0 0,22 0 15,-1-21-15,1 21 0,-1 0 0,-20 0 16,20-21-16,1 21 0,-22 0 0,0 0 15,1 0-15,-1 0 16,-21 0-16,0 0 0,-42 0 31,-21 0-31,21 0 0,-22 0 16,1 0-16,0 0 0,-22 21 0,1-21 16,-1 0-16,1 21 0,-1-21 15,-21 22-15,22-22 0,-1 21 0,1-21 16,-1 21-16,22-21 0,-21 21 15,41-21-15,-20 0 0,21 21 0,0-21 16,0 0-16,21 21 16,21-21-16,0 0 15,0 0-15,21 0 0,-20 0 16,20 0-16,0 0 0,22 0 16,-22 0-16,22 0 0,-1 0 0,1 0 15,20 0-15,-20 0 0,20 0 0,-20 0 16,-1 0-16,1 0 0,-1 0 15,-20 0-15,-1 0 0,0 0 0,-20 0 16,-1 0-16,0 0 0,-42 0 31,-22 0-31,22 0 16,-21 0-16,0 0 0,-1 22 16,-20-22-16,-1 0 0,1 21 0,-1-21 15,1 21-15,-1-21 0,1 21 0,20-21 16,-20 21-16,21-21 0,-22 21 15,22 1-15,-1-22 0,1 21 0,21-21 16,0 21-16,0-21 0,-1 0 16,22 21-16,0 0 15,22-21 1,-1 0-16,21 0 0,-21 0 16,22 0-16,-1 0 0,0 0 0,1 0 15,20 0-15,-21 0 0,22 0 16,-1 0-16,-20-21 0,20 21 15,-20 0-15,-1 0 0,0 0 0,1-21 16,-22 21-16,0 0 0,0 0 16,-63 0-1,21 0-15,-22 0 16,1 0-16,0 0 0,-22 0 0,22 0 16,-22 0-16,1 0 0,-1 0 15,22 0-15,-22 21 0,22-21 0,-21 0 16,20 21-16,22-21 0,-21 0 0,21 21 15,-1-21-15,1 0 0,0 22 16,21-1 0,21-21-1,0 0-15,1 0 0,20 0 16,-21 0-16,21 0 0,-20 0 0,20 0 16,21 0-16,-20 0 0,-1 0 15,22 0-15,-22-21 0,21 21 0,-20 0 16,-1 0-16,0 0 0,1 0 0,-1-22 15,-21 22-15,0 0 0,1 0 16,-44 0 0,-20 0-16,21 0 15,0 22-15,-22-22 0,1 0 0,0 0 16,21 21-16,-22-21 0,1 0 0,21 21 16,0 0-16,-22-21 15,22 0-15,21 21 0,21-21 47,0 0-47,1 0 0,-1 0 16,0 0-16,0 0 0,21 0 15,-20-21-15,20 21 0,0-21 0,1 0 16,-1 21-16,0-21 0,1-1 0,-1 1 16,0 0-16,1-21 0,-1 21 15,-21-1-15,0-20 0,22 21 16,-43-21-16,21 20 0,-21-20 15,0 21-15,0-21 0,0-1 0,0 22 16,0-21-16,0-1 0,-21 1 0,21 21 16,-43-21-16,22-1 0,-21 22 15,-1 0-15,1 0 0,0 0 0,-22-1 16,22 22-16,-22 0 0,22 0 16,-21 0-16,20 0 0,-20 22 15,20-1-15,-20 0 0,-1 0 0,22 0 16,-21 22-16,20-1 0,-20 0 0,20 1 15,1-1-15,0 0 0,21 22 0,-22-22 16,22 22-16,0-22 16,0 21-16,0-20 0,21 20 0,0-20 15,0-1-15,0 0 0,21 1 0,0-22 16,0 21-16,0-21 0,22 0 16,-22-21-16,21 22 0,0-22 0,1 21 15,-1-21-15,0 0 0,1 0 16,-1 0-16,22-21 0,-22-1 0,21 22 15,-20-21-15,63-21 0,-64 21 16,21-22-16,-20 22 0,-1-21 16,-21 0-16,22-1 0,-22 1 0,0 0 15,0-22-15,0 22 0,-21-22 16,0 22-16,0-22 0,0 1 16,0 21-16,0-22 0,-21 1 0,0 20 15,0 1-15,-22 0 0,22-1 16,-21 22-16,0 0 0,-1 0 0,1 21 15,0 0-15,-1 0 0,1 21 16,0 21-16,-22-21 0,22 22 0,-1-1 16,1 22-16,0-22 0,-1 21 15,1-20-15,21 20 0,-21-20 16,20-1-16,1 21 0,21-20 0,0-1 0,0 0 16,0 1-16,0-1 0,21 0 15,-21 1-15,22-22 0,20 0 0,-21 21 16,0-42-16,22 22 0,-22-1 15,21-21-15,-21 0 0,22 0 16,-1 0-16,0 0 0,1 0 0,-22 0 16,21 0-16,0-21 0,1-1 15,-1 1-15,0 0 0,1-21 0,-1 21 16,0-22-16,1 1 0,-22 0 0,0-1 16,0 1-16,0-22 0,-21 22 15,0 0-15,0-22 0,0 22 0,0 0 16,-21-1-16,0 22 0,-21-21 15,-1 42-15,1-21 0,0 21 0,-22 0 16,1 0-16,20 21 0,-20 0 16,21 21-16,-1 1 0,1-1 15,0 0-15,-1 1 0,22 20 0,0-21 16,0 1-16,21 20 0,0-20 16,0-1-16,0 0 0,0-21 0,0 22 15,21-22-15,0 21 0,0-21 0,0 1 16,1-22-16,20 21 0,-21-21 15,21 0-15,1 0 0,-1 0 0,0 0 16,-20 0-16,20-21 0,0-1 16,1 1-16,-1 0 0,0 0 15,-21-21-15,22 20 0,-1-20 0,-21 0 16,0-1-16,22 1 0,-22 0 16,-21-1-16,21 1 0,-21 21 0,0-21 15,0 20-15,0 1 0,0 0 16,-21 0-16,0 21 0,-22 0 0,1 0 15,0 21-15,-1 0 0,-20 0 0,21 1 16,-22-1-16,22 0 0,-1 21 16,1-21-16,0 22 0,21-22 15,21 21-15,0-21 0,0 22 0,0-22 16,0 0-16,0 21 0,0-20 0,21-22 16,0 21-16,0 0 0,0-21 0,0 0 15,1 0-15,-1 0 0,0 0 16,0 0-16,0 0 0,0 0 15,1 0-15,-1-21 0,-21 0 0,0-1 16,21 1-16,-21-21 0,21 21 16,-21-22-16,0 1 0,0 0 0,0 21 15,0-22-15,0-20 0,0 20 16,0 1-16,0 0 0,0-1 0,0 22 16,-21-21-16,0 21 0,0 0 15,-1 21-15,-20 0 0,21 0 0,-21 0 16,-1 0-16,22 21 0,-21 0 0,-1 21 15,22-21-15,0 22 16,0 20-16,0-20 0,21-1 0,0 21 16,0 43-16,0-63 15,0 20-15,0-21 0,0 1 0,21-1 16,0-21-16,0 22 0,0-22 0,1 0 16,20 0-16,-21-21 0,21 21 15,-20-21-15,62 0 0,-41 0 16,-1 0-16,-21-21 0,21 0 0,1 21 15,-22-21-15,21-22 0,-21 22 16,22 0-16,-22-21 0,0-1 0,0 1 16,-21 0-16,0-1 0,0-20 15,0 21-15,0-1 0,0-20 0,0 20 16,0-20-16,-21 21 0,0-22 16,0 22-16,-22-1 0,22 1 15,-21 21-15,0 0 0,-22 0 0,22 21 16,-22 0-16,1 21 0,20 0 15,-20 0-15,-1 21 0,22 1 0,-21-1 16,20 0-16,1 22 0,0-1 16,-1-20-16,22 20 0,0 1 15,0-1-15,21 1 0,0-1 0,0-20 0,0 20 16,21-21-16,0 1 0,0-1 16,22-21-16,-22 22 0,21-22 15,-21 0-15,22-21 0,-1 21 0,-21-21 16,21 0-16,1 0 0,-22 0 15,21 0-15,1-21 0,-1 21 0,-21-21 16,21 0-16,1-22 0,-1 22 16,-21-21-16,22 21 0,-22-22 0,0 1 15,0-22-15,0 22 0,0-85 16,-21 85-16,0-22 0,0 1 16,0-1-16,0 1 0,-21-1 0,0 22 15,0 0-15,-21-1 0,-1 1 16,1 21-16,0 0 0,-22 21 0,22 0 15,-22 0-15,22 0 0,-22 21 16,1 0-16,21 21 0,-1-21 0,-20 22 16,20 20-16,22-20 0,-21-1 15,21 21-15,-22 43 16,43-63-16,0 20 0,0-21 0,0 1 16,22 20-16,-1-20 0,0-1 0,0-21 15,21 21-15,-20-20 0,20-1 16,0 0-16,-21 0 0,22 0 0,-1-21 15,-21 0-15,22 0 0,-1 0 16,-21 0-16,21 0 0,-20-21 0,-1 21 16,21-21-16,-21 0 0,0-22 15,1 22-15,-1-21 0,0 0 16,0-43-16,0 21 0,-21 22 0,0-21 16,0-1-16,0 1 0,0-1 15,-21 1-15,0-1 0,0 1 16,-22-1-16,22 1 0,-21 20 15,0 1-15,-22 0 0,22 20 0,-22 1 16,22 21-16,-22 0 0,1 0 0,-1 21 16,1 22-16,-1-1 0,22 0 15,-21 22-15,20-1 0,1 1 16,0 84-16,42-84 0,0 20 0,0-20 16,0 20-16,21-20 0,0-1 15,0 1-15,0-22 0,0 1 0,22-1 16,-1 0-16,0-21 0,-20 22 15,20-22-15,0 0 0,1-21 16,-1 0-16,0 0 0,1 0 0,-22 0 16,21 0-16,0 0 0,1-21 15,-1 0-15,0 0 0,-20-1 0,20-20 16,0 21-16,-21-21 0,22-1 0,-1 1 16,-21-22-16,0 22 0,1-21 15,-1 20-15,-21-20 0,0-1 16,0 1-16,0 20 0,0-20 0,0-1 15,-43 1-15,22-1 0,-21 22 0,0 0 16,-1 21-16,-20-22 0,20 43 16,-20 0-16,21 0 0,-1 0 15,-20 21-15,20 1 0,1 20 0,0-21 16,21 43-16,-22-22 0,22 21 16,0 1-16,0-1 0,0 64 15,21-63-15,0 21 0,0-22 16,0-21-16,0 22 0,0-1 0,21-20 15,0-1-15,0 0 0,0 1 0,22-22 16,-22 0-16,21 0 0,-21 0 16,22-21-16,-1 0 0,0 0 15,1 0-15,-1 0 0,0 0 0,1 0 16,-1-21-16,0 0 0,1 0 0,-22 0 16,21-22-16,0 22 0,-20-21 15,20 0-15,-21-22 0,-21 22 16,21-85-16,-21 63 15,0 1-15,0-1 0,0 1 0,-21-1 0,0 1 16,0-1-16,-22 1 0,1 20 16,0 1-16,-1 0 0,1 21 0,-21 21 15,20 0-15,-20 0 0,-1 21 16,22 0-16,-22 0 0,22 21 0,0 22 16,-1-22-16,1 22 0,0-22 0,21 22 15,-1-1-15,1 1 16,21 20-16,0-20 0,0-1 0,0 1 15,21-1-15,1 1 0,-1-22 0,0 0 16,21 1-16,-21-1 0,22 0 16,-1-20-16,22 20 0,-22-21 15,0 0-15,-21-21 0,22 0 16,-1 0-16,-21 0 0,22 0 0,-1-21 16,-21 0-16,21 0 0,1 0 0,-22-1 15,21 1-15,-21-21 0,1 0 16,-1-1-16,0 1 0,-21-22 0,0 1 15,0 21-15,0-22 0,0-21 16,0 22-16,-21-1 0,21 1 0,-21-1 16,-22 1-16,22-1 0,-21 22 15,-1 0-15,1-1 0,0 1 16,-1 21-16,1 0 0,-64 21 16,22 21-16,41 21 0,1 1 15,-22-1-15,43 0 0,-21 1 16,0 20-16,20 1 0,1-1 0,21 1 15,0-1-15,0 1 0,0-1 16,0 1-16,21-22 0,1 21 0,20-20 16,-21-1-16,21 0 0,-20-20 0,20 20 15,0-21-15,1 0 16,-1 0-16,0-21 0,-21 0 0,22 0 16,-1 0-16,0 0 0,-20 0 0,20 0 15,0-21-15,-21 0 0,22 0 16,-1-21-16,22-22 0,-22-42 15,-21 64-15,-21-22 16,0 1-16,0-1 0,0 1 0,0-1 16,0-20-16,-21 20 0,0 1 0,0-1 15,-22 22-15,1-22 16,0 22-16,-22 0 0,1-1 0,20 22 16,-84-21-16,64 42 15,-1 0-15,1 21 0,-1 0 0,22 22 16,-22-22-16,-41 85 0,62-64 15,1 21-15,21 1 0,-22-22 16,43 22-16,0 20 0,0-20 0,0-1 16,0 1-16,22-1 0,20-20 15,-21 20-15,21-20 0,1-1 0,20 0 16,-20-21-16,-1 22 0,64-1 16,-43-42-16,-20 0 0,20 0 15,-21 0-15,22 0 0,-1 0 0,-20 0 16,-1-21-16,22 0 0,-22 0 0,0-1 15,1-20-15,-1 0 16,-21-1-16,0 1 0,22-85 16,-43 85-16,0-22 0,0 1 15,0-1-15,0 1 0,-22-1 0,1 22 16,0-22-16,-21 43 0,-22-21 0,22 21 16,-22 0-16,1 21 0,-1 0 15,-20 0-15,20 21 0,1 0 0,20 21 16,-20-21-16,21 22 0,-1-1 15,22 0-15,0 1 0,0-1 0,21 0 16,0 1-16,0-1 0,0-21 0,0 22 16,0-22-16,21 0 0,0 21 15,0-21-15,0-21 0,22 22 0,-1-22 16,-21 0-16,22 0 0,-1 0 16,0 0-16,1 0 0,20 0 15,-21-22-15,1 1 0,-22 21 0,21-21 16,1-21-16,-22 21 0,0-1 15,-21-20-15,0 21 0,0-21 0,-21 20 16,0-20-16,-22 21 0,1 0 16,-22 0-16,22-1 0,-21 22 15,-43 0-15,42 0 0,22 0 16,0 0-16,-1 0 0,22 0 0,-21 22 16,42-1-16,0 0 0,0 0 15,0 0-15,42 0 16,-21-21-16,22 22 0,-22-22 15,21 0-15,22 21 0,-22-21 0,0 0 16,22 0-16,-1 0 0,-20 0 16,20 0-16,-21 0 0,1 0 0,-1 0 15,-21-21-15,0-1 0,-21 1 16,-42 0-16,0 21 16,-1-21-16,1 21 0,-21 0 0,-1-21 15,1 21-15,-1 0 0,22 0 16,-22 0-16,22 0 0,0 0 0,20 0 15,1 0-15,42 0 32,1 0-32,20 0 0,-21 0 15,21 0-15,1 0 0,-1 0 0,22 0 16,-22 0-16,0 0 0,22 0 16,-1 0-16,-20 0 0,-1-21 0,0 21 15,1-22-15,-22 1 0,0 21 16,-21-21-16,0 0 0,-21 21 15,-22 0-15,22-21 0,-21 21 0,0 0 16,-22-21-16,22 21 0,-1-22 16,1 22-16,0 0 0,-1 0 15,22 0-15,0 0 0,0 0 0,42 0 32,0 0-32,0 22 0,22-22 15,-22 0-15,42 0 0,-20 0 16,-1 21-16,22-21 0,-22 0 0,21 0 15,-20 0-15,20 0 0,-20 0 16,-22 0-16,21 0 0,-21 0 0,-63 0 16,0 0-1,-1 0-15,1 0 0,-22-21 16,1 21-16,-1 0 0,1 0 0,-1 0 16,22 0-16,-21 0 0,20 0 15,22 0-15,0 0 0,0 0 0,42 0 31,0 0-31,0 0 16,22 0-16,-1 0 0,0 0 0,1 0 16,-1 0-16,21 0 0,-20 0 15,-22 0-15,21 0 0,-21 0 0,1 0 16,-1 0-16,-42 0 16,-1 0-1,-20 0-15,21 0 0,-21 0 0,-1 0 16,1 0-16,0 0 15,20-22-15,-20 22 0,21 0 0,0 0 0,0 0 16,21-21 0,21 21-1,0 0-15,0 0 0,21 0 16,-20 0-16,20 0 0,-21 0 16,21 0-16,-20-21 0,20 21 0,-21 0 15,0 0-15,0 0 0,1 0 16,-65 0-1,22 0-15,0 0 0,-21 0 16,-1 0-16,1 0 0,21 0 16,-22 0-16,22 0 0,-21 0 15,21 0-15,0 0 0,42 0 32,0 0-17,0 0-15,0 0 0,22 0 16,-22 0-16,21 0 0,-21 0 0,22 0 15,-22 0-15,0 0 0,0 0 16,0 0-16,-42 21 16,0-21-1,-21 0-15,20 0 0,1 0 16,-21 0-16,0 0 0,20 0 0,1 21 16,-21-21-16,21 0 0,0 0 15,21 22-15,-22-22 0,22 21 16,0 0-1,22-21 1,-22 21-16,21-21 0,0 0 16,0 0-16,0 21 0,0-21 15,1 0-15,-1 0 0,0 21 16,-21 1 0,-21-22-16,0 0 15,-1 0-15,1 21 0,-21-21 0,21 21 16,-22 0-16,22-21 0,0 21 15,0 0 1,21 1-16,21-22 31,0 21-31,0-21 0,1 0 16,20 0-16,-21 0 0,0 0 0,22 0 16,-22 0-16,21 0 0,0 0 15,-20 0-15,-1 0 0,0 0 0,0-21 16,-42 21-1,-21 0 1,20 0-16,-20 0 0,0 0 0,-1 0 16,1 0-16,0 0 0,-1 0 15,22 0-15,-21 21 0,21-21 0,0 0 16,-1 21-16,22 0 16,0 0-16,22-21 15,-1 21-15,0-21 16,21 0-16,-21 0 0,22 0 15,-22 0-15,21 0 0,-21 0 0,22 0 16,-1 0-16,-21 0 0,22 0 0,-22 0 16,0 0-16,0 0 0,-21-21 15,-21 21 1,0 0-16,0 0 16,-22 0-16,22 0 0,-21 0 0,-1 0 15,22 0-15,-21 0 0,21 0 16,0 0-16,-1 0 0,1 0 15,21 21-15,21 1 32,1-22-32,-1 0 0,0 0 15,0 0-15,0 0 0,0 0 0,22 0 16,-22 0-16,21 0 0,-21 0 16,22 0-16,-22 0 0,0 0 0,0 0 15,0 0-15,-21-22 0,-21 1 16,-21 21-1,21 0-15,0 0 0,-22 0 0,1 0 16,21 0-16,-22 0 16,22 0-16,0 0 0,-21 0 0,21 21 15,-1-21-15,22 22 0,0-1 16,0 0-16,0 0 16,22-21-16,-1 21 0,21-21 15,-21 0-15,22 0 0,-22 0 16,21 0-16,0 0 0,-20 0 0,20 0 15,0 0-15,1-21 0,-1 21 0,-21-21 16,21 21-16,-20-21 16,41 0-16,-42-1 0,0 1 15,-21 0-15,0 0 0,0 0 16,0 0-16,0-1 16,0 1-16,0 0 0,0 0 15,0 0-15,0 0 0,0-1 16,0 1-16,0 0 15,0 0 1,-21 0 0,0 21-16,21-21 15,-21 21-15,0 0 16,21-22-16,-21 22 0,21-21 16,0 0-16,0 0 15,0 0 1,0 0-1,0-1 1,21 22 31,0 0-47,0 0 0,0 0 16,0 0-16,1 0 15,-1 0-15,0 0 16,-21 22-16,21-1 15,-21 0-15,0 0 0,0 0 16,0 22-16,0-22 0,0 0 16,0 0-16,0 0 0,0 22 15,0-22-15,0 0 0,0 0 0,0 21 16,0-20-16,0 20 0,0-21 16,-21 21-16,21-20 0,0-1 0,-21 21 15,21-21-15,0 0 0,0 22 16,0-22-16,0 0 0,0 0 0,-21 0 15,21 1-15,0-1 0,-22-21 0,22 21 16,0 0-16,-21 0 16,0-21-16,21 21 0,-21-21 0,21 22 15,-21-22-15,0 0 0,-1 21 16,1-21-16,0 21 16,-21-21-16,21 0 0,-1 21 15,1-21-15,0 0 16,0 0-16,0 0 0,0 0 0,-1 0 15,1 0-15,0 0 0,0 0 0,0 0 16,0 0 0,-1 0-16,1 0 15,0 0-15,0 0 16,0 0-16,0 0 16,-1 0-16,1 0 15,21 21 48,21-21-48,1 0 1,-1 0-16,0 0 0,0 0 16,0 21-16,0-21 15,1 0-15,-1 0 0,0 0 0,0 0 16,0 0-16,0 0 0,1 0 15,-1 0-15,0 0 0,0 0 16,0 0-16,0 0 0,1-21 0,-44 21 31,1 0-15,0 0-16,0 0 0,0 0 0,0 0 16,-1 0-16,1 0 0,0 0 15,0 0-15,0 0 16,42 0 15,0 0-15,0 0-16,0 0 0,1 0 15,-1 0-15,21 0 16,-21 0-16,0 0 0,1-21 0,20 21 16,-21-21-16,21 0 0,-20 21 0,20-21 15,-21-1-15,0 1 0,0 0 16,22 0-16,-22-21 15,-21 20 1,-21 22-16,0 0 16,-1 0-16,1 0 0,0 22 15,0-1-15,0 0 16,0-21-16,-1 21 0,1 0 16,21 0-16,-21-21 0,21 22 15,-21-22-15,21 21 16,21-21 15,0 0-31,0 0 0,1 0 0,-1 0 16,0 0-16,0-21 0,0 21 15,0-22-15,1 22 16,-1-21-16,0 21 0,-21-21 0,21 21 0,0-42 16,-42 42 30,0 21-46,0-21 0,21 21 16,-21-21-16,21 21 0,-22-21 16,22 21-1,-21-21 79,0 0-94,0 0 0,0 0 16,0 0-16,-1 22 0,1-22 15,0 0-15,0 21 16,0-21-16,0 0 0,-1 0 0,-20 21 16,0-21-16,21 0 0,-22 0 0,1 0 15,21 0-15,-22 0 0,1 0 16,21 0-16,-21 0 0,20 0 0,1 0 15,-21 0-15,21 0 0,0 0 0,-1 0 16,-20 0-16,21 0 0,0 0 16,0 0-16,-1 0 0,1-21 0,0 0 15,0-1-15,0 1 16,0 21-16,-1-21 0,22 0 0,-21 21 16,0-21-16,0-22 15,21 22-15,-21 0 16,21 0-16,-21 0 0,21 0 0,0-1 15,0 1-15,0 0 0,0 0 0,0-21 16,0 20-16,0 1 0,0 0 16,0 0-16,0 0 0,0 0 15,0-1-15,0 1 0,0 0 0,0 0 16,0 0-16,0 0 0,0-1 0,0 1 16,0 0-16,21 0 0,-21 0 0,0 0 15,21-1-15,0-20 0,0 21 16,0 0-16,1-22 0,41 1 15,-42 42-15,0-21 16,1 0-16,-1 21 0,0 0 16,21 0-16,-21 0 0,22 0 0,-22 0 15,21 0-15,-21 0 0,1 0 16,-1 0-16,0 0 0,0 0 0,0 0 16,-21 21-1,-21-21 32,0 0-47,0 0 0,0 0 16,-1 0-16,1 0 15,-21-21-15,21 21 0,0 0 0,-22 0 16,22 0-16,0 0 0,-21 0 16,20 0-16,1 0 0,0 0 0,-21 42 15,21-21-15,-1 0 0,1 1 16,0 20-16,0 21 15,0-41-15,21 41 0,-21-42 16,-1 0-16,22 1 0,-21-1 16,21 21-16,0-21 0,0 0 15,0 1 1,0-44 31,0 1-47,0 0 15,0 0-15,0 0 16,21 0-16,1-1 16,-22 1-16,21 0 0,0-21 15,0 21-15,-21-1 0,21 1 16,-21 0-16,0 0 0,21 0 0,1 21 16,-22-21-16,21 21 0,-21 21 62,0 0-62,-21-21 78,-1 0-78,1 0 16,0 0-16,0 0 0,0 21 15,0 0-15,-1 0 16,1 1-16,0 20 16,-21 21-16,42-20 15,0-22-15,0 0 16,-21 0-16,21 0 0,0 1 16,0-1-16,0 0 15,21-21 1,0 0 15,-21-21-31,0 0 16,21-1-1,-21 1-15,0 0 0,0 0 16,0 0-16,21 0 0,-21-1 16,21 1-16,-21 0 0,0 0 0,22 0 15,-22 0-15,21-1 0,0-20 16,-21 21-16,21 0 15,0 0-15,-21-1 0,0 1 16,21 21-16,1 0 16,-1 0-1,0 0-15,0 0 0,0 0 16,0 0-16,1 0 16,-1 0-16,0 0 0,0 0 15,0 0-15,-42 0 63,0 0-48,0 0-15,0 0 16,-1 0-16,1 0 16,0 0-16,21-21 0,-21 21 15,21-21 1,0 0-1,21 21 1,0-21-16,0 21 16,1-22-16,-1 22 15,0 0-15,0-21 0,21 21 16,-20-21-16,-1 21 0,0 0 16,0 0-16,0 0 0,0 0 0,1 0 15,-1 0-15,0 0 16,0 0-16,0 0 0,0 0 15,1 0-15,-1 0 0,0 0 16,0 0-16,0 0 0,0 0 16,1 0-16,-1 0 0,0 0 0,0 0 15,0 0-15,0 21 16,1-21-16,-1 21 16,0-21-1,0 0-15,-21 22 0,21-1 16,0-21-16,1 0 15,-1 21 1,0-21-16,0 0 16,-21 21-16,21-21 15,0 0 1,1 21 0,-1-21 109,-21-21-79,0 0-30,-21 21-16,-1 0 0,1-21 16,0 21-16,0-21 15,0 21-15,0-22 0,-43 22 16,43 0-16,0 0 0,-22 0 16,22 0-16,-21 0 0,21 0 15,-22 0-15,22 0 0,-21 22 0,0-22 16,20 21-16,-20 21 15,21-21-15,-21 0 0,-22 43 0,22-1 16,-1-20-16,1 20 16,-21 1-1,20-22-15,1 22 16,0-1-16,42-21 16,-22 1-16,22-22 15,0 0-15,0 0 16,22-21-16,-1 0 0,0 0 15,0 0-15,0 0 0,0 0 16,-21-21-16,22 0 0,-1 21 16,0-21-16,0 0 0,0-1 0,0 1 15,1 0-15,-22 0 0,21 0 16,-21 0-16,0-1 0,0-20 16,0 21-16,0 0 0,0 0 0,-21-1 15,-1 1-15,1 0 0,21 0 0,-21 21 16,0 0-16,0 0 0,0 0 0,-1 0 15,1 0-15,21 21 0,-21 0 16,0 0-16,0 1 0,0-1 0,-1 21 16,1 0-16,0 1 15,21-1-15,0 0 16,0-20-16,0-1 0,0 0 0,0 0 16,21-21 15,0 0-31,1 0 0,-22-21 15,21 0-15,0 0 16,-21-1-16,0 1 0,21 0 16,-21-21-16,0 21 0,0-1 0,0-20 15,0 21-15,0 0 0,0 0 16,0-22-16,0 22 0,0 0 16,-21 42-1,0 0-15,21 0 16,-21 1-16,-1-1 15,1 42-15,0-42 0,0 1 0,21 20 16,-21-21-16,21 21 0,0-20 0,0-1 16,0 0-16,-21 0 0,21 0 15,0 0-15,0 1 0,0-1 16,21-42 15,-21-1-31,0 1 16,0 0-16,21 0 0,-21 0 15,0 0-15,21-1 0,-21-20 0,0 21 0,0 0 16,0-22-16,0 22 0,0 0 16,0 0-16,0 0 0,0 0 15,0-1-15,0 44 32,-21-1-32,21 21 0,-21-21 15,21 22-15,0-22 0,-21 21 16,21 0-16,-22-20 0,22 20 0,0-21 15,-21 21-15,21-20 0,0-1 0,0 0 16,0 0-16,0 0 16,0 0-16,21-21 15,1 0-15,-22-21 16,0 0-16,21 0 16,-21 0-16,21 0 0,-21-1 0,0 1 15,0-21-15,0 21 0,0-22 16,0 1-16,21 0 0,-21-1 0,0 22 15,0-21-15,0 21 0,0-22 0,0 22 16,0 0-16,0 42 31,0 22-31,0-22 16,0 0-16,0 21 0,0-21 16,-21 22-16,21-22 0,0 21 0,0-21 15,0 1-15,0 20 0,0-21 16,0 0-16,-21 0 0,21 1 0,0-1 15,0 0-15,0 0 16,0 0 0,21-21 31,0 0-47,0-21 0,0 21 15,1-21-15,-1 0 0,21 0 0,22-1 16,20-20-1,1-21-15,-43 41 16,64-20-16,42-21 16,-105 41-1,-86 22 1,22 0-16,-21 0 0,-1 0 16,-20 22-16,-1-1 0,22-21 0,-21 21 15,-1 0-15,22 0 0,-1-21 16,1 21-16,-43 1 15,43-1-15,42 0 16,21-21 0,0 0-16,1 0 15,20 0-15,-21 0 0,21 0 16,-20-21-16,20 21 0,0-21 0,43-1 16,-43 1-16,1 0 15,-1 0-15,-21 0 0,21 0 16,-42-1-16,0 1 15,-21 21-15,-21 0 0,0-21 0,-1 21 16,1 0-16,0 0 0,-22 0 0,1 0 16,20 0-16,1 0 0,0 21 15,-1-21-15,1 21 0,21-21 0,0 22 16,-1-22-16,22 21 16,22-21-1,-1 0-15,21 0 0,0 0 0,1 0 16,-1 0-16,0 0 0,1-21 0,20 21 15,-20 0-15,20-22 0,1 1 16,-1 21-16,-21-21 0,1 21 0,-1-21 16,-21 21-16,0 0 0,-21-21 15,-21 21-15,-21 0 0,21 0 16,-43 0-16,22 0 0,-22 0 0,1 0 16,21 0-16,-22 0 15,1 0-15,20 0 0,1 21 0,0-21 16,-1 21-16,-20-21 0,42 21 15,21 0-15,21-21 16,21 22-16,0-22 16,-20 0-16,41 0 0,-21 0 15,22 0-15,-22 0 0,22-22 0,-1 1 16,1 21-16,-1-21 0,1 21 16,-1-21-16,1 21 0,-22-21 0,0 21 15,-20 0-15,-1-21 0,-64-1 16,22 22-16,-21 0 15,0 0-15,-1 0 0,1-21 0,0 21 16,-22 0-16,22 0 0,-1 0 16,1 0-16,21 0 0,-21 0 15,20 0-15,1 0 0,0 0 0,42 0 32,0 0-32,1 0 15,-1 0-15,21 0 0,0 0 16,-20 0-16,20 0 0,0 0 0,1 0 15,-1-21-15,-21 0 0,21 21 0,-20 0 16,-1-21-16,0 21 0,-21-21 16,-21 21-1,-22 0-15,22 0 0,-21 0 16,0 0-16,-1 0 0,1 0 0,0 0 16,20 0-16,-20 0 0,21 0 15,0 0-15,0 0 0,21 21 16,0 0-1,21-21-15,0 0 16,0 0-16,21 0 0,-20 0 16,-1 0-16,21 0 0,-21 0 0,22 0 15,-22 0-15,21 0 0,-21 0 16,0 0-16,1 0 0,-1 0 0,-42 0 31,-1 0-31,-20 0 16,21 21-16,-21 0 0,-1 0 0,22 1 15,-42 20 1,-1 43-16,43-43 16,21 0-16,0-21 15,0 1-15,0-1 0,0 0 16,21-21-16,0 21 0,0-21 16,1 0-16,-1 0 0,0 21 15,0-21-15,0 0 0,0 0 16,1 0-16,-22-21 15,-22 21 1,1 0-16,-21 0 16,21 0-16,-22 0 0,22 0 0,-21 21 15,21 0-15,-22-21 0,22 22 16,0 20-16,21-21 0,0 0 16,0 0-16,0 1 15,0-1-15,0 0 0,21-21 16,22 0-16,-22 21 0,21-21 0,-21 0 15,22 0-15,-1 0 0,0 0 16,1 0-16,-1 0 0,0 0 0,1-21 16,-1 0-16,0 21 0,1-21 15,-22 21-15,21-22 0,-21 22 16,22-21-16,-65 21 31,-20 0-31,21 0 0,0 0 16,-22 21-16,22 1 0,-21-22 0,21 21 15,-22 0-15,22-21 0,0 21 16,-21 0-16,42 0 16,-21-21-16,21 22 0,21-22 15,0 0 1,0 0-16,0 0 0,0 0 16,1 0-16,20-22 0,-21 22 15,0-21-15,22 0 0,-22 0 16,21 0-16,-42 0 15,0-1-15,21 1 0,-21 0 16,0 0-16,-21 21 16,0 0-16,0 0 15,0 0-15,-1 21 0,1-21 16,0 21-16,-42 64 0,41-64 16,22 0-16,-21 0 0,0 1 15,21-1-15,0 0 16,21-21-1,0 0-15,1 0 16,-1-21-16,0 21 0,0-21 16,-21-1-16,21 22 15,0-21-15,-21 0 0,0 0 0,0 0 16,0-22-16,0 22 0,0 0 16,0 0-16,-21 21 31,0 0-31,0 0 0,0 21 0,21 0 15,-21 0-15,-1 1 16,1-1-16,0 0 0,-21 21 0,42-21 16,-43 22-1,22-22-15,0 0 16,-21 0-16,21-21 16,-1 0-16,1 0 15,0 0-15,0 0 0,0 0 0,0 0 16,-1-21-16,1 21 0,0-21 0,0 21 15,0-21-15,0 0 0,-1 21 16,22-22-16,-21 22 16,21 22 15,21-1-31,-21 0 16,22-21-16,-1 21 0,0 0 15,0-21-15,0 0 16,0 21-16,1-21 0,-1 22 0,42-22 15,-42 0-15,22 0 16,-22 0-16,0 0 0,0 0 0,-21-22 16,21 1-16,-21 0 0,0 0 15,0 0-15,-21 0 16,21-1-16,-21 1 0,0 0 16,-21 0-16,20 0 0,1 0 0,0-1 15,-42 1 1,20 21-16,22 0 15,0 0-15,21 21 0,-21 1 16,21-1-16,0 0 0,0 0 16,0 0-16,0 0 0,0 1 0,0-1 0,21-21 15,0 21-15,-21 0 16,21-21-16,0 0 0,1 21 0,-1-21 16,0 0-16,21 0 0,-21 0 0,1 0 15,20 0-15,-21 0 16,0-21-16,22 21 0,-43-21 0,21 21 0,-21-21 15,0 0-15,0-1 0,-21 1 16,-1 21-16,1-21 0,-21 0 16,21 0-16,-85-43 15,42 22-15,1 42 16,42 0-16,0 0 16,-1 0-16,1 0 0,0 21 0,21 0 15,0 0-15,0 1 0,0-1 16,0 0-16,0 21 0,0-21 0,0 1 15,21-1-15,0 0 0,1 0 0,-1 0 16,0-21-16,0 21 0,0-21 16,22 0-16,-1 0 0,-21 0 15,21 0-15,-20 0 0,20 0 16,-21 0-16,0 0 0,0 0 16,1-21-16,-1 0 0,-21 0 15,0 0-15,0 0 0,-21-1 16,-1 1-16,1 0 0,-21 0 15,0-21-15,20 20 0,-20 22 16,21-21 0,0 21-16,-22 21 0,22 1 15,21-1-15,0 0 0,0 0 16,0 0-16,0 0 16,0 1-16,0-1 0,0 0 0,21 0 15,1 0-15,-1 0 0,0 1 0,21-1 16,1 0-16,20-21 15,1 21-15,-22-21 16,43 0-16,-43 0 16,-21 0-16,0-21 0,0 21 15,22-42-15,-43 20 16,0 1-16,0 0 0,-21 21 16,-1-21-16,1 0 0,0 21 15,0 0-15,0-21 0,-43 21 16,22 0-16,21 0 15,0 21-15,-1-21 0,22 21 0,-21 0 16,21 0-16,0 0 0,0 1 16,0-1-1,21-21-15,1 0 0,20 0 16,-21 0-16,0 0 0,0 0 16,22 0-16,-22 0 0,21 0 15,-21 0-15,22-21 0,-1 21 0,-21-22 16,85-41-16,-85 42 15,22-22-15,20-41 16,-63 20 0,0 22-16,0 21 0,0 0 15,0-1-15,0 1 0,0 0 0,0 0 16,-21 21-16,0 0 16,0 21-16,-1 0 15,22 0-15,-21-21 0,21 22 16,0 20-16,0-21 0,0 0 0,-21 0 15,21 1-15,0-1 0,0 0 16,0 0-16,0 0 0,21-21 31,0 0-15,1 0-16,-1-21 0,0 0 16,-21 0-16,0 0 0,21-1 15,-21 1-15,21 0 0,-21 0 0,0-43 16,0 43-16,0-21 15,0 0-15,0 20 0,0-20 16,0 21-16,0 0 0,0 0 0,0-1 16,0 1-16,-21 21 15,0 0-15,21 21 16,-21 1-16,21-1 0,-21 0 16,21 21-16,-22-21 0,22 22 0,-21 20 15,21-20-15,0-22 0,0 0 16,0 21-16,0-21 15,0 1-15,0-1 0,0 0 0,0 0 0,0 0 16,21-21 15,1 0-31,-22-21 0,0 0 16,0 0-16,0 0 16,0-22-16,0 22 0,0 0 15,0 0-15,0-22 0,0 22 0,0-21 16,0 21-16,0-22 0,0 22 15,0-21-15,0 21 0,0 0 16,0-1-16,0 44 16,0-1-1,0 0-15,-22 0 0,22 0 0,-21 22 16,0 20 0,21-42-16,0 22 0,0-22 0,0 21 0,0-21 15,0 0-15,-21 1 16,21-1-16,0 21 0,0-21 15,0-42 17,0 0-32,0 0 15,0 0-15,21-1 0,-21 1 0,0 0 16,0 0-16,0-21 0,0 20 16,21-20-16,-21 21 0,0-21 15,21-1-15,-21 22 0,0 0 0,0-21 16,0 20-16,0 1 0,-21 42 31,0-21-31,21 43 16,-21-22-16,0 21 0,0-21 0,-1 64 15,1-43-15,0 64 16,0-42 0,0-1-16,21-42 15,0 1-15,21-22 31,0 0-31,-21-22 0,21 22 16,0-21-16,-21 0 16,22 0-16,-1-43 0,-21 43 15,21 0-15,0-21 0,-21-1 16,21 1-16,-21 0 0,43-85 16,-43 84-16,0 1 0,0 0 15,0 21-15,0-1 0,0-20 16,0 21-16,0 42 15,-22 0 1,22 0-16,-21 22 0,0 20 16,21-20-16,-21-1 0,0 0 15,21-21-15,-21 22 0,21-1 16,0 22-16,0-22 0,0-21 16,0 0-16,21-42 31,0 0-16,0 0-15,-21-22 16,21 22-16,0-21 0,-21-22 16,0 22-16,22 0 0,-22-1 15,21-41-15,-21 41 0,0-20 16,0-1-16,0 43 16,0 0-16,-21 21 15,-1 0-15,1 0 16,21 21-16,-21-21 0,21 21 15,-21-21-15,0 22 0,21-1 16,-21-21 0,21-21 46,0-1-62,0 1 0,-22 0 16,22 0-16,0 0 15,0 0-15,-21-1 0,21 1 16,-21 0-16,21 0 0,-21 0 16,21 0-16,-42-22 0,20 1 15,1 42-15,0 0 16,0-21-16,0 21 0,0 0 0,-1 0 16,-20 0-16,21 0 0,0 0 0,-22 21 15,22-21-15,0 0 16,0 0-16,0 21 0,0-21 0,-1 0 0,1 0 15,0 0-15,21 21 16,-21-21-16,0 0 0,0 0 16,-1 0-16,1 0 15,0 0-15,0 0 0,0 0 16,0 0-16,-1 0 16,1 21-16,0-21 15,0 0-15,21 22 0,-21-22 0,21 21 16,-21-21-1,21 21-15,-22-21 0,1 0 16,21 21 0,-21-21-16,42-21 62,-21 0-46,21 21-1,-21-21-15,22 21 0,-22-22 0,0 1 16,21 0 0,0 0-16,-21 0 15,21 21-15,0 0 16,0 0-16,1-21 0,-1 21 16,0 0-16,0 0 15,0 0-15,0 0 0,1 0 16,-1 0-16,0 0 0,0 0 15,0 0-15,0 0 0,1 0 16,-1 0 0,-21 21 15,-21-21 0,-1 0-15,1 0-16,0 0 0,0 0 15,0 0-15,0 0 16,-1 0-16,1 0 0,0 0 16,0 0-16,0 0 0,0 0 15,-1 0-15,1 0 16,0 0-16,42 0 94,0 0-94,1 0 0,-1 0 15,0 0-15,0-21 0,0 21 16,0 0-16,1 0 0,-1 0 16,0 0-16,0 0 0,0 0 15,0-22-15,1 22 0,-1 0 16,0 0-16,0 0 0,0 0 15,0 0-15,1 0 16,-1 0 0,0 0-16,0 0 15,0 0-15,0 0 16,1 0-16,-1 0 16,0 0-16,0 22 15,0-22-15,0 0 16,1 0-1,-1 0-15,0 0 47,0 0-31,-21 21 0,21-21-1,0 21 16,1-21-15,-22 21 0,21-21-1,0 21-15,0-21 16,0 21 0,0-21 30,-21 22-30,22-1 0,-1-21 15,-21 21-15,21 0 15,0-21-16,-21 21-15,21-21 16,-21 21 0,0 1 15,0-1 0,0 0-15,21-21-16,-21 21 15,0 0 1,22-21 0,-22 21-16,0 1 15,0-1 1,0 0 0,0 0 15,0 0-31,0 0 15,0 1-15,0-1 16,0 0 0,0 0-1,0 0 1,0 0-16,0 1 16,0-1-1,0 0 1,0 0-1,0 0-15,0 0 16,0 1 0,0-1-1,0 0 1,0 0-16,0 0 16,0 0-1,-22-21-15,22 22 0,0-1 16,0 0-1,0 0 1,0 0 15,-21-21-31,21 21 0,21-21 110,-21-21-110,22 21 15,-22-21-15,0 0 0,21 0 16,0 0-16,-21-1 16,0 1-16,0 0 0,0 0 15,21 0-15,-21 0 0,0-1 16,0 1-16,0 0 0,0 0 15,0 0-15,0 0 16,0-1-16,0 1 16,0 0-16,-21 21 0,21-21 15,0 0-15,0 0 0,0-1 16,-21 22-16,21-21 16,0 0-16,0 0 31,0 0-31,0 0 15,0-1 1,0 1 0,0 0-16,-21 0 15,21 0 1,0 0 15,-22 21-31,1-22 16,21 1-1,-21 21-15,0 0 16,21-21-16,-21 21 16,0-21-1,-1 0 1,1 21 0,21-21-16,-21 21 15,21-22 1,-21 1-16,0 21 15,0 0-15,21-21 0,-22 21 16,1 0-16,0 0 16,0-21-16,0 21 0,0 0 15,-1 0-15,1-21 16,0 21-16,0 0 0,0 0 16,0-21-16,-1 21 15,1 0-15,0 0 0,0 0 16,0 0-16,0 0 0,-1 0 15,1 0-15,0 0 16,0 0-16,0 0 0,0 0 16,-1 0-16,1 0 15,21 21-15,-21-21 16,0 0-16,0 0 0,0 21 16,-1-21-1,1 0-15,21 21 0,-21-21 16,0 0-16,0 21 15,0-21-15,21 21 0,-22-21 16,1 22-16,0-1 16,0 0-16,0 0 15,-22 0-15,1 43 16,0-1 0,-1-42-1,22 22-15,0-22 0,0 64 16,-21-22-1,42-21 1,-22 1-16,22-22 16,-21 42-16,0-20 15,21-22 1,0 0-16,0 0 0,0 0 16,0 1-16,0-1 15,0 0-15,0 0 16,0 0-16,21-21 0,-21 21 15,0 1-15,21-22 16,-21 21-16,22-21 0,-22 21 0,0 0 16,0 0-1,21-21-15,-21 21 16,21-21-16,0 0 16,-21 22-16,21-22 15,0 0-15,1 21 16,-1-21-16,0 0 0,0 21 15,0-21-15,0 0 16,1 0 0,-22 21-1,21-21-15,0 0 16,0 0 0,-21 21 15,21-21-16,0 0 1,-21 21 0,22-21-16,-1 0 15,0 0-15,0 0 32,0 0-32,-21 22 15,21-22-15,1 0 16,-1 0-1,0 21 1,0-21 31,0 0-31,-21 21-1,21-21 1,-42 0 46,0 0-62,0 0 16,0 0-16,0 0 16,-1 0-16,1 0 0,0 0 15,0 0-15,0 0 16,0 0-16,-1 0 0,1 0 15,0-21-15,0 21 0,0 0 16,21-21-16,-21 21 0,-1-22 16,1 1-16,0 21 15,21-21-15,-21 21 0,21-21 16,-21 21-16,0 0 16,21-21-16,-22 0 0,22-1 0,-21 22 15,0 0-15,21-21 16,-21 0-16,21 0 15,-21 0-15,0 0 0,-1-22 32,22 22-32,0 0 0,0 0 15,0 0-15,0-1 0,0 1 0,0 0 16,0 0-16,0 0 16,0 0-16,0-1 0,0 1 15,0 0-15,0 0 0,0 0 16,0 0-16,0-1 15,0 1-15,0 0 0,0 0 16,22 21 0,-1-21-16,0 21 0,0-21 15,0 21-15,-21-22 16,21 22-16,1 0 0,-1-21 0,0 21 16,0-21-16,0 0 15,0 21-15,-21-21 16,22 21-16,-22-21 15,21 21-15,-42 0 47,-1 0-31,1 0-16,0 0 16,21 21-16,-21-21 15,21 21-15,-21-21 0,21 21 0,-21-21 16,-1 21-16,1 0 0,0 1 15,21-1-15,0 0 16,-21 0-16,21 0 0,0 0 16,0 22-16,0-1 0,0-21 15,0 0-15,0 22 0,0-22 16,0 42-16,0-41 0,0-1 16,0 0-16,0 21 0,0-21 0,0 1 15,21-1-15,-21 0 0,0 21 16,21-21-16,-21 1 15,21-1-15,-21 0 0,22-21 16,-22 21-16,42 21 0,-21-42 16,0 22-16,0-22 0,1 21 15,20-21-15,21 21 16,1-21 0,-22 0-16,-21 0 15,1 0-15,-1 0 0,0 0 16,0 0-16,0 0 0,0 0 15,1 0 1,-44 0 47,1 0-48,0 0-15,0 0 16,0 0-16,0 0 0,-1 0 15,1 0-15,-21 0 0,21 0 16,0 0-16,-1 0 16,1-21-16,0 21 0,0 0 15,21-21-15,-21 21 16,21-22-16,-21 22 0,-1 0 31,22 22-15,0-1-1,22-21-15,-1 0 16,0 21-16,0-21 0,0 0 16,0 0-16,1 0 0,20 0 15,-21 0-15,0 0 0,43 0 16,-22 0-16,22-21 0,-43 21 16,0 0-16,0-21 0,0-1 15,0 22-15,1 0 0,-22-21 16,21 21-16,-21-21 0,0 0 15,0 0-15,-21 21 16,-1-21-16,-20 21 0,21 0 0,0 0 16,0 0-16,-22 0 15,1 0-15,21 0 16,0 0-16,-1 0 0,1 0 0,21 21 16,21-21 30,1 0-46,-1 0 16,0 0-16,0 0 0,0 0 16,0 0-16,1 0 0,-1 0 15,0 0-15,0 0 0,0-21 16,-42 21 0,0 0-1,0 0-15,0 0 0,-1 0 16,1 0-16,-21 0 0,21 0 15,0 0-15,-1 0 0,22 21 32,22-21-32,-1 0 15,0 0-15,21 0 16,-21 0-16,1 0 0,20 0 16,-21 0-16,21 0 0,1 0 0,20-21 15,-20 21-15,-1-22 0,64 1 16,-64 0-1,0 0-15,43 0 16,-64 0-16,-21-1 16,21 22-16,-21-21 0,0 0 15,0 0 1,0 0-16,0 0 16,0-1-16,0 1 15,0 0 1,0 0-16,0 0 15,0 0-15,22 21 0,-22-22 16,21 22-16,-21-21 0,0 0 16,21 0-16,-21 0 15,21 21-15,-21-21 16,0-1 109,0 1-109,21 21-1,-21-21-15,0 0 16,-21 21 15,0 0-31,0 0 16,0 0-16,-1 21 0,1-21 15,0 21-15,0 0 0,-43 43 16,43-22 0,0-21-16,0 22 15,21-22 1,21-21-1,0 0 1,0-21-16,-21 0 0,22 21 16,-22-22-16,0 1 0,0 0 15,0 0-15,0 0 16,0 0-16,0-1 0,0 1 0,0 0 16,0 0-16,0 0 0,0-22 15,0 22-15,0 0 16,0 0-1,21 21 64,0 0-79,0 0 15,0 0-15,-21 21 0,21-21 0,1 0 16,-1 0-16,-21 21 0,21-21 15,0 21-15,0 1 0,0-1 16,-21 21 0,0-21-16,0 0 0,0 1 0,0 20 15,0-21-15,0 21 0,0-20 16,0-1-16,-21 0 16,0 21-16,21-21 0,0 1 0,0-1 15,-21-21-15,21 21 0,-21 0 16,21 0-1,-21-21-15,42-21 47,-21 0-47,21 21 0,-21-21 16,0 0-16,0-1 0,21 1 16,-21-21-16,21 21 0,-21 0 0,21-43 15,-21 43-15,0-21 16,22 20-16,-22 1 15,0-21-15,21 42 0,-21-21 16,0 42 15,0 0-15,0 0-16,0 0 0,0 1 16,0-1-16,0 0 15,0 0-15,0 0 16,0 0-16,0 1 31,0-1 0,0 0-15,0 0 0,0 0-16,-21 0 15,-1 1-15,22-1 16,0 0-1,-21 0-15,21 0 16,-21-21 0,21 21-1,0 1-15,0-1 16,0 0 0,-21-21-16,21 21 0,-21-21 15,21 21-15,0 0 16,-21-21-1,-1 0-15,1 22 16,0-22-16,0 0 16,0 21-16,0-21 15,-1 0-15,1 0 0,0 0 0,-21 0 16,21 0-16</inkml:trace>
  <inkml:trace contextRef="#ctx0" brushRef="#br0" timeOffset="97055.7">1122 7641 0,'0'-21'0,"0"0"0,0 0 15,0 0-15,0-1 16,0 44 15,0-1-15,0 0-16,0 0 0,0 21 15,0-20-15,0 20 0,0 0 16,0 1-16,0 20 0,0-21 0,21 22 16,-21-1-16,0 1 0,0-1 15,0 1-15,0-1 0,0 1 16,0-22-16,0 22 0,0-1 16,0-20-16,0-1 0,0 0 0,0 1 15,0-1-15,-21 0 0,0 1 16,21-22-16,0 0 0,-22 0 0,22 0 15,-21 0-15,0-21 32,21-21-32,0 0 0,-21 0 15,21 0-15,0 0 0,0-22 0,0 22 16,-21-21-16,21-1 0,0 1 16,0 0-16</inkml:trace>
  <inkml:trace contextRef="#ctx0" brushRef="#br0" timeOffset="97444.48">868 7811 0,'0'0'15,"-21"0"-15,21-22 0,-22 1 0,22 0 16,0 0-16,-21 21 0,21-21 16,0 0-16,0-1 0,0 1 15,21 21-15,1-21 0,-1 0 0,0 0 16,0 0-16,21-1 15,1 1-15,-1 0 0,0 21 0,22-21 16,-22 21-16,22 0 0,-1 0 16,1 0-16,-1 21 0,1 0 0,-22 0 15,0 1-15,-20 20 0,20-21 16,-21 21-16,-21 1 0,0-1 0,0-21 16,0 22-16,0-1 0,-21 0 15,-21 1-15,20-1 0,-20 0 0,21-21 16,-21 22-16,20-22 0,-20 21 15,0-21-15,21 1 0,-1-1 16,1 0-16,0 0 0,0-21 0,42-21 63,0 0-63,0 21 15,-21-21-15</inkml:trace>
  <inkml:trace contextRef="#ctx0" brushRef="#br0" timeOffset="98220.04">1609 8255 0,'21'-21'31,"0"0"-31,0 21 16,-21-21-16,21-1 0,0 1 15,1 0-15,-1 0 0,0-21 0,0 20 16,0-20-16,-21 21 0,21-21 16,1-1-16,-1 22 0,-21-21 0,0-1 15,0 22-15,0-21 0,0 21 16,0 0-16,0-1 0,-21 22 15,-22 0-15,22 0 0,0 0 16,-21 22-16,20-1 0,-20 0 16,21-21-16,-21 21 0,20 0 0,1 0 15,21 1-15,0-1 16,0 0-16,21-21 16,1 21-16,-1-21 0,0 21 0,0 0 15,21-21-15,-20 22 0,-1-1 0,0 0 16,0 0-16,0 0 0,0 0 15,1 1-15,-1-1 0,0 0 0,-21 0 16,0 0-16,0 0 0,21 1 16,-21-1-16,21 0 0,-21 0 15,21-21 1,1 21-16,-1-21 0,0 0 16,0 0-16,0 0 15,0-21-15,1 21 0,-1-21 0,0 0 16,0 0-16,0-1 0,0 1 0,1 0 15,-1 0-15,21 0 0,-21-22 16,0 22-16,-21-21 0,22 21 0,-1 0 16,-21-1-16,0-20 0,0 21 15,0 0-15,0 42 47,0 0-47,0 0 0,0 0 16,0 1-16,0 20 0,0-21 15,0 0-15,0 0 0,0 1 0,0-1 16,0 0-16,0 0 0,0 0 16,0 0-16,21-21 31,0 0-15,0 0-16,-21-21 0,0 0 15,0 0-15,21 21 16,-21-21-16,0 0 0,22-22 0,-22 22 15</inkml:trace>
  <inkml:trace contextRef="#ctx0" brushRef="#br0" timeOffset="98567.84">2455 7493 0,'0'0'0,"0"-21"0,-21 0 0,-42 21 31,63 21-31,-22-21 0,1 21 0,21 0 16,0 0-16,0 1 0,0-1 15,0 0-15,0 0 16,21-21 0,1 0-16,-1 0 0,0 0 0,0 0 15,0 0 1,-21-21-16,21 21 0,-21-21 16,22 0-16,-22-1 0,0 1 15,0 0-15,0 0 16,-22 21-16,1-21 0,0 0 0,0 21 15,0 0-15,0 0 16,-1 0-16,1 21 16,0 0-16,21 0 15,0 0-15,0 0 0,0 1 0,0-1 16,0 0-16,21 0 16,-21 0-16,0 0 0,21 1 0,1-1 15</inkml:trace>
  <inkml:trace contextRef="#ctx0" brushRef="#br0" timeOffset="99025.1">2709 7832 0,'0'-21'15,"0"42"32,0 0-47,21 0 16,1 0-16,-22 0 0,21 1 0,0-1 15,-21 0-15,0 21 0,21-21 0,-21 1 16,21 20-16,-21-21 0,0 0 16,0 22-16,0-22 0,0 0 0,0 0 15,0 0-15,0 0 16,21-21-16,-21-21 31,22 0-15,-22 0-16,21 0 0,-21 0 0,21-1 15,-21 1-15,0 0 0,21-21 16,0-1-16,-21 22 0,21-21 16,1 0-16,-22 20 0,0-20 0,21 21 15,0 0-15,-21-22 0,21 22 16,-21 0-16,21 0 0,0 21 31,-21 21 0</inkml:trace>
  <inkml:trace contextRef="#ctx0" brushRef="#br0" timeOffset="100044.55">3429 8086 0,'0'0'0,"21"0"0,-21-21 0,21 21 15,-21-22-15,21 22 0,1-21 16,-22 0-16,21 0 0,0 0 15,-21 0-15,0-1 16,0 1-16,0 0 0,0 0 16,-21 0-16,0 0 15,-1 21-15,1-22 0,0 1 0,0 21 16,0 0-16,0 0 0,-1 0 16,1 0-16,0 0 0,0 0 0,0 21 15,0 1-15,-1-1 0,22 0 16,-21 21-16,21-21 0,0 22 15,0-22-15,-21 21 0,21-21 0,0 22 16,0-22-16,0 21 16,0-21-16,0 1 0,0 20 0,0-21 15,0 0-15,0 0 0,0 1 16,21-22-16,0 0 0,1 0 16,-1 0-16,0 0 15,0-22-15,0 1 0,0 21 0,-21-21 16,22 0-16,-1 0 0,0-22 15,-21 22-15,0 0 0,21 0 0,-21-21 16,21 20-16,-21-20 0,0 21 0,0 0 16,0-22-16,0 22 0,0 0 15,0 0-15,0 0 0,21 42 47,-21 0-47,0 0 0,0 0 0,0 1 16,0-1-16,0 0 0,22 21 15,-22-21-15,21 1 0,-21-1 0,0 0 16,0 0-16,21 0 0,0 0 0,-21 1 16,0-1-16,21-21 0,0 0 15,1 21-15,-1-21 0,0 0 16,0 0-16,0-21 0,0 21 16,1-21-16,-1-1 0,0 1 15,0 0-15,0 0 0,-21 0 0,21 0 16,1-22-16,-1 22 0,-21-21 0,0 21 15,21-22-15,-21 1 16,21 0-16,-21-1 0,0 1 0,21 0 16,-21-1-16,0-20 0,0 20 0,0 1 15,0 0-15,0-1 0,0 1 16,0 21-16,0-21 0,0 20 0,-21 22 16,0 22-1,21-1-15,0 0 16,0 21-16,0-21 0,0 22 0,0-1 15,0 0-15,0 1 0,0-1 16,0 0-16,0-20 0,0 20 0,0 0 16,0-21-16,0 22 0,0-22 15,0 21-15,0-21 0,0 22 16,0-22-16,0 0 0,0 0 0,0 22 16,0-22-16,0 0 0,0 0 15,21 0-15,-21 0 0,0 1 16,21-22-16,-21 21 0,21-21 15,1 0-15,-1 0 16,0 0-16,0-21 0,0 21 16,-21-22-16,21 1 0,1 0 15,-1 0-15,-21 0 0,21 0 0,0-1 16,0 1-16,-21 0 0</inkml:trace>
  <inkml:trace contextRef="#ctx0" brushRef="#br0" timeOffset="100532.13">4318 7853 0,'0'0'0,"0"42"16,0-21 0,21-21-16,0 0 15,0 0 1,1 0-16,-1 0 0,-21-21 15,21 21-15,0-21 0,0 21 0,0-21 16,1 0-16,-1 0 16,0 21-16,-21-22 0,0 1 0,0 0 15,21 0-15,-21 0 0,0 0 16,0-1-16,0 1 0,-21 21 31,0 0-31,0 0 0,-1 21 16,1 1-16,21-1 0,-21 0 0,21 0 15,-21 0-15,21 0 0,0 1 16,0 20-16,0-21 0,0 0 16,0 0-16,0 1 0,0 20 0,0-21 15,0 0-15,0 0 0,0 1 16,0-1-16,21 0 0,0-21 16,0 0-16,1 0 0,-22 21 0,21-21 15,0 0-15,0 0 0,0 0 16,0 0-16,1 0 0,-1 0 0,0-21 15,0 0-15,0 21 0,0-21 16,1-1-16,-1 22 0,0-21 16,0 0-16,0 0 0,-21 0 0,21 0 15,1-1-15,-22 1 0,0 0 0</inkml:trace>
  <inkml:trace contextRef="#ctx0" brushRef="#br0" timeOffset="100899.92">3937 7303 0,'-21'21'15,"42"-42"-15,-63 63 16,63-42-1,0 0-15,0 0 16,0 0-16,0 0 0,22-21 16,-22 21-16,21 0 0,-21-21 15,22 21-15,-1 0 0,0-22 0,1 22 16,-1-21-16,0 21 0,-20-21 0,20 21 16,-21 0-16,0 0 0,22-21 15,-22 21-15,0 0 16,-21-21-16,21 21 15,-42 0 32</inkml:trace>
  <inkml:trace contextRef="#ctx0" brushRef="#br0" timeOffset="104530.44">8911 7557 0,'0'0'0,"21"0"16,0-22-16,1 1 15,-1 21-15,-21-21 16,0 0-16,0 0 16,0 0-16,0-1 15,0 1-15,0 0 0,0 0 16,0 0-16,-21 0 15,-1-1-15,1 22 0,0-21 16,0 21-16,0 0 0,0 0 0,-22 21 16,22 1-16,0-22 15,0 21-15,0 21 0,-1-21 0,-20 22 16,21-22-16,0 21 0,0 0 0,21 1 16,-22-1-16,22 0 0,0 1 15,-21-1-15,21 0 0,0 1 0,0-1 16,0 0-16,0 1 0,0-1 15,0 0-15,21 1 0,1-22 16,-1 21-16,0-21 0,0 1 0,0-1 16,0 0-16,1-21 0,20 21 0,-21-21 15,21 0-15,-20 0 0,20 0 16,0 0-16,-21 0 0,22-21 0,-1 21 16,0-21-16,-20 0 0,20-1 0,0 1 15,-21 0-15,22 0 0,-22 0 16,0-22-16,21 22 0,-20 0 0,-1-21 15,-21 21-15,21-1 0,-21-20 0,21 21 16,-21-21-16,0 20 0,0-20 16,0 21-16,0-21 0,0 20 15,0-20-15,-21 0 0,0-1 0,21 1 16,-21 0-16,-22-1 0,22 1 0,0 21 16,-21-21-16,20-1 0,-20 22 15,21 0-15,-21 0 0,20 0 0,-20-1 16,21 22-16,0 0 0,-22 0 15,22 0-15,0 0 0,-21 22 0,21-1 16,-22 0-16,22 21 0,0 1 0,0-1 16,0 0-16,-1 22 0,1-22 15,21 22-15,-21-22 0,21 0 0,0 22 16,0-22-16,0 0 0,0 1 0,0-1 16,21 0-16,0 1 15,1-22-15,-1 21 0,21-21 0,-21 1 16,22-1-16,-1 0 0,0-21 0,1 0 15,-1 0-15,0 0 0,1 0 16,-22 0-16,21 0 0,0-21 0,1 0 16,-1-1-16,0 1 0,-20 0 0,20 0 15,-21 0-15,21 0 0,-20-1 16,-1-20-16,21 21 0,-21 0 0,-21 0 16,21-1-16,-21 1 0,22 0 0,-22 42 46,0 0-46,0 22 0,0-22 16,0 0-16,0 0 16,-22 22-16,22-22 0,-21 0 0,21 21 15,-21-21-15,21 1 0,0-1 0,0 0 16,-21 0-16,21 0 0,-21 0 16,21-42 15,0 0-16,21 0-15,0 21 0,-21-42 0,21 20 16,0 1-16,1 0 0,-22-21 16,21 21-16,0-1 0,0-20 0,0 21 15,0 0-15,1 0 0,-1 21 16,0-22-16,0 22 0,0 0 16,-21 22-1,0-1-15,0 0 16,0 0-16,0 0 0,0 0 0,0 1 15,0-1-15,21 0 0,-21 21 0,0-21 16,0 1-16,22-1 0,-22 0 16,21 0-16,0 0 0,0-21 15,0 21-15,0-21 0,1 0 16,-1 0-16,0 0 16,0-21-16,0 21 0,0-21 15,1 0-15,-1 21 0,0-21 0,0 0 16,0-22-16,0 22 0,1 0 0,-22-21 15,21 20-15,-21-20 0,21 21 16,-21-21-16,21-1 0,-21 22 0,0-21 16,0-1-16,0 1 0,0 0 0,0-1 15,0 1-15,21 21 0,-21-21 0,0 20 16,21 1-16,-21 0 0,0 0 16,0 42-1,0 0-15,0 0 16,0 1-16,0 20 0,0 0 15,0 1-15,-21-22 0,0 21 0,0 0 16,21 1-16,0-1 0,-21 0 0,21 1 16,0-1-16,-21-21 0,21 22 0,0-22 15,0 21-15,0-21 0,0 0 16,0 1-16,0-1 0,21 0 0,0-21 16,0 21-16,0-21 0,0 0 15,1 0-15,-1 0 16,0-21-16,0 0 0,0 0 15,0-1-15,1 22 0,-22-21 0,21 0 16,0 0-16,-21 0 0,21 0 16,-21-1-16,0 1 15,21 21-15,-21-21 0,0 42 32,0 0-17,0 1-15,0-1 16,0 0-16,0 0 0,0 0 15,0 0-15,21 1 0,1-1 16,-1-21-16,0 0 0,0 21 16,0-21-16,22 0 0,-22 0 0,0 0 15,21 0-15,-21 0 0,1 0 0,20-21 16,-21 21-16,0-21 0,22-1 16,-22 22-16,0-21 0,0 0 15,-21 0-15,21 0 0,-21 0 16,0-1-16,0 1 0,0 0 15,0 0-15,0 0 0,0 0 16,0 42 15,0 0-31,0 0 16,0 0-16,0 22 0,0-22 16,0 0-16,0 21 0,0-21 0,-21 22 15,21-1-15,-21 0 0,21 1 16,0 20-16,0-20 0,-21-1 0,21 21 15,-21-20-15,21 20 0,0-20 16,-22 20-16,22 1 0,0 20 0,0-20 16,0-1-16,0 1 0,0 20 0,0-20 15,0-1-15,0 1 0,0-1 0,0 1 16,0-1-16,-21 1 0,21-1 0,-21-20 16,21-1-16,-21 22 0,0-22 15,0-21-15,-1 21 0,1-20 0,0-1 16,0 0-16,0 0 0,0-21 0,-22 0 15,22 0-15,0 0 0,-21-21 0,20 0 16,1 0-16,-21-1 16,21-20-16,0 0 0,-22-1 0,22 1 15,0-21-15,0-1 0,21 1 0,0-1 16,0 1-16,0-22 0,0 0 0,0 1 16,0-86-16,21 86 15,0 20-15,0-21 0,0 1 0,1 20 16,-1 1-16,21 20 0,0-20 15,-20 21-15,62-43 0,-41 43 0,-1 20 16,0-20-16,1 21 0,-22 0 16,21 0-16,-21-1 0,22 1 15,-22 0-15,0 21 0,0-21 0</inkml:trace>
  <inkml:trace contextRef="#ctx0" brushRef="#br0" timeOffset="105661.43">12001 7472 0,'0'-42'31,"0"63"-15,-21 0-16,21 0 15,-21 0-15,21 22 0,-21-1 0,0-21 16,21 21-16,-21 1 0,21-22 0,-22 21 16,22 1-16,-21-1 0,21-21 15,0 21-15,-21-20 0,21-1 0,0 0 16,0 0-16,0 0 0,0 0 0,21-42 47,0 0-47,1 0 0,-1 0 15,-21 0-15,21-1 0,0 1 16,0-21-16,0 21 0,-21 0 16,22-1-16,-1-20 0,0 21 0,-21 0 15,21 21-15,0-21 0,0 21 16,-21 21-1,22 0-15,-22 0 0,0 0 16,0 22-16,0-22 0,0 0 0,0 0 16,0 0-16,0 0 0,21 1 15,-21-1-15,21 0 0,-21 0 0,21 0 16,-21 0-16,21-21 0,0 0 0,1 0 16,-1 0-16,0 0 15,0 0-15,0 0 0,0-21 16,-21 0-16,22 0 0,-1 21 15,0-21-15,-21-22 0,21 22 0,0 0 16,-21 0-16,0-21 0,21-1 16,-21 22-16,0-21 0,22 21 0,-22-22 15,0 1-15,0 21 0,0-22 0,0 22 16,0 0-16,0 0 16,0 42-1,0 0-15,0 22 0,0-22 16,0 0-16,0 21 0,0-21 0,0 22 15,0-22-15,0 21 0,0-21 16,0 22-16,0-22 0,0 21 0,0-21 16,0 1-16,0-1 0,0 0 15,0 0-15,21-21 16,0 0-16,0 0 0,0 0 16,0 0-16,1-21 0,-1 21 15,0-21-15,0 0 0,0-1 16,0 22-16,1-21 0,-1 0 0,0 0 15,0-21-15,0 20 0,-21 1 0,0 0 16,0 0-16,0 0 0,0 0 0,0-1 16,0 1-16,0 42 31,0 1-31,0-1 0,0 0 16,0 0-16,-21 0 15,21 0-15,0 1 0,0-1 0,0 0 16,0 0-16,0 0 0,0 0 0,0 1 15,0-1-15,0 0 0,21-21 47,-21-21-47,0 0 0,21-1 0,-21 1 16</inkml:trace>
  <inkml:trace contextRef="#ctx0" brushRef="#br0" timeOffset="106015.89">12975 7387 0,'0'0'0,"0"-21"16,0 0-16,-21 21 16,0 0-1,21 21-15,-21 0 0,21 0 16,0 1-16,0-1 16,21-21-16,0 0 15,0 0-15,0 0 16,0 0-16,1 0 0,-1-21 15,-21-1-15,21 1 0,-21 0 16,0 0 0,0 0-16,0 0 0,0-1 0,0 1 15,-21 0-15,0 0 0,-1 21 16,1 0-16,0 0 16,0 0-16,0 21 0,0 0 15,21 0-15,-22 1 0,22-1 0,0 21 16,0-21-16,0 0 0,0 1 15,0-1-15,0 0 0,22 0 0,-1 0 16,0 0-16,0 1 0,0-22 0,22 0 16,-22 0-16,0 0 0</inkml:trace>
  <inkml:trace contextRef="#ctx0" brushRef="#br0" timeOffset="106319.71">13525 7345 0,'0'0'0,"0"-21"0,22-22 15,-22 22-15,0-21 0,0 21 0,0 0 16,0-22-16,0 22 0,0 0 16,-22 21-16,22-21 0,-21 21 0,21 21 15,-21 0-15,21 0 16,-21 22-16,21-22 0,-21 21 16,21 0-16,0 22 0,0-22 0,-21 1 15,21 20-15,-22-21 0,22 22 16,-21-22-16,21 22 0,0-22 15,0 0-15,-21 1 0,21-1 0,0-21 16,0 22-16,-21-22 0,21 0 0,0 0 16,0 0-16,0 0 0,21-42 47,0 0-47,-21 0 0,21 0 0,1 0 15,-1-22-15</inkml:trace>
  <inkml:trace contextRef="#ctx0" brushRef="#br0" timeOffset="107464.22">13758 7303 0,'0'-22'15,"0"44"-15,0-65 0,0 22 0,0 0 0,0 42 32,0 0-32,0 0 0,0 1 15,0 20-15,0-21 0,0 21 0,0 1 16,0-1-16,-21 0 0,21 1 0,-21-1 15,21 0-15,-21 1 0,21-22 16,0 21-16,0-21 0,-21 22 0,21-22 16,0 0-16,0 0 0,-22 0 0,22 1 15,0-1-15,0 0 16,0-42 15,22 0-31,-22-1 0,21 1 16,-21 0-16,21 0 0,-21 0 15,21 0-15,-21-22 0,21 22 0,-21-21 16,21 21-16,1-1 0,-22 1 0,0 0 16,0 0-16,21 21 0,0 0 15,-21 21 1,0 0-16,0 0 0,0 1 16,0-1-16,0 0 0,0 0 15,0 21-15,0-20 0,0-1 0,21 0 16,0 0-16,0 0 15,1 0-15,-1-21 0,0 0 16,0 0-16,0 0 16,0 0-16,1 0 0,-1 0 0,0 0 15,0 0-15,0-21 0,0 0 16,1 0-16,-22 0 0,0 0 0,21 21 16,0-43-16,-21 22 0,0 0 15,0 0-15,21 0 0,-21-1 0,21 1 16,-21 0-16,0 0 0,0 42 31,0 0-31,0 0 16,0 1-16,0 20 15,0-21-15,0 0 0,0 0 16,0 1-16,0-1 0,0 0 0,0 0 16,0 0-16,0 0 0,21 1 15,1-22-15,-1 0 0,0 0 0,0 0 16,0 0-16,0 0 0,1 0 15,-1 0-15,0 0 0,0 0 0,0-22 16,0 22-16,-21-21 0,22 0 0,-1 0 16,-21 0-16,21-22 0,-21 22 15,21 0-15,-21 0 0,0 0 16,0 0-16,0-1 0,0 1 0,21 21 16,-21-21-16,0 42 31,0 0-31,0 1 0,-21-1 15,21 0-15,0 21 0,0-21 16,-21 1-16,21-1 0,0 0 0,-21 0 16,21 0-16,0 0 0,0 1 15,0-1-15,-21 0 0,21 0 16,-22-21 0,22-21 15,0 0-31,0 0 15,0-1-15,0 1 0,0 0 16,22 0-16,-1 0 0,-21 0 16,21-1-16,0-20 0,0 21 0,0-21 15,-21 20-15,43-20 0,-22 21 0,0 0 16,0 0-16,0-1 0,1 22 0,-1 0 16,0 0-16,-21 22 15,0-1-15,0 0 0,0 0 0,0 0 16,0 0-16,0 22 0,0-22 0,0 21 15,0-21-15,0 1 0,0 20 16,0-21-16,0 0 0,0 0 0,0 1 16,0-1-16,-21 0 15,0-21-15,21 21 0,0-42 47,0 0-47,0 0 16,0-1-16,0 1 0</inkml:trace>
  <inkml:trace contextRef="#ctx0" brushRef="#br0" timeOffset="107670.1">14817 7260 0,'-22'-21'16,"44"42"-16,-44-63 0,1 21 0,0 0 15,0 21-15,0 0 16,0 0-16,-1 0 31,22 21 0,-21-21-31,0 0 16,0 21-16</inkml:trace>
  <inkml:trace contextRef="#ctx0" brushRef="#br0" timeOffset="107900.1">13187 7662 0,'0'0'0,"-21"22"0,-1-22 0,44 0 31,-1 0-31,21 0 16,-21 0-16,22-22 0,-1 1 0,0 21 15,-21 0-15,22 0 16,-1-21-16,0 21 0,-20 0 0,20 0 0,-21-21 16,0 21-16,0 0 0,1 0 15,-1-21-15</inkml:trace>
  <inkml:trace contextRef="#ctx0" brushRef="#br0" timeOffset="110207.75">15917 8065 0,'-21'0'0,"42"0"0,-42-22 63,21 1-48,0 0-15,0 0 0,0 0 0,21 0 16,-21-1-16,21 1 0,1-21 15,-22 21-15,21-22 0,0 1 16,0 21-16,0-21 0,0-1 0,1 22 16,-1-21-16,0 21 0,0-1 0,0 1 15,0 0-15,1 0 0,-1 21 16,0 0-16,0 0 0,0 0 0,-21 21 16,21 0-16,-21 0 15,22 1-15,-22-1 16,0 0-16,0 0 0,0 0 31,0-42 0,0 0-31,0 0 16,-22 0 0,1-1-16,21 1 0,-21 21 15,0 0-15,0-21 0,0 21 16,-1 0-16,1 0 15,0 0-15,21 21 0,-21-21 0,0 21 16,0 1-16,21-1 0,0 0 0,-22 21 16,1-21-16,21 1 0,-21 20 15,21-21-15,0 0 0,0 22 0,0-22 16,0 21-16,0-21 0,0 0 0,21 1 16,0-1-16,1 0 0,-1 0 15,0 0-15,21-21 0,-21 0 16,22 21-16,-1-21 0,-21 0 0,22 0 15,-1 0-15,0 0 0,-21-21 0,22 21 16,-1-21-16,0 0 0,1 0 16,-1 0-16,-21-1 0,22 1 0,-1-21 15,-21 21-15,0-22 0,0 1 0,1 21 16,-1-21-16,0-1 0,0-20 16,-21 20-16,0 1 0,0 0 0,0-22 15,0 22-15,0 0 0,0-1 0,0 22 16,0-21-16,0 21 0,0-1 15,0 44 1,0-1-16,-21 0 0,21 0 16,-21 21-16,21 1 15,0-1-15,0 0 0,-21 1 0,21-1 16,-22 0-16,22 1 0,0-1 0,0 0 16,0 1-16,0-1 0,0-21 15,0 22-15,0-1 0,0-21 0,0 21 16,0-20-16,22-1 0,-1 0 0,0 0 15,0 0-15,0 0 0,22-21 16,-22 0-16,21 0 0,-21 0 0,22 0 16,-1 0-16,0 0 0,1 0 0,-1-21 15,0 0-15,1 21 0,-1-21 16,0 0-16,-21 0 0,22-1 0,-22 1 16,21 0-16,-21 0 0,-21-21 15,22 20-15,-22 1 0,21-21 16,-21 21-16,0-22 0,0 22 0,0-21 15,0 21-15,0 0 0,-21-1 0,-1 1 16,1 21-16,0 0 0,0 0 16,0 0-16,-22 0 0,22 21 15,0 1-15,0-1 0,-21 0 0,20 0 16,1 21-16,0-20 0,0-1 0,0 21 16,21-21-16,0 22 0,0-22 15,-21 21-15,21-21 0,0 0 0,0 1 16,0 20-16,0-21 0,21-21 15,0 21-15,-21 0 0,21-21 0,0 0 16,0 0-16,1 0 16,-1 0-16,0 0 0,0 0 0,0 0 15,0-21-15,1 0 0,-1 0 0,0 0 16,0 0-16,-21-1 0,21 1 16,0 0-16,1-21 0,-22 21 0,21-22 15,-21 22-15,21-21 0,-21 21 0,0-22 16,21 22-16,-21 0 0,0 0 15,21 0-15,-21-1 0,0 44 32,0-1-32,0 0 15,0 0-15,0 0 0,0 0 16,0 22-16,0-22 0,0 0 0,0 0 16,0 22-16,0-22 0,0 0 0,0 0 15,0 0-15,0 0 16,21-21-16,1 0 0,-1 22 0,0-22 15,0 0-15,0 0 0,0 0 16,1 0-16,-1-22 0,0 22 16,0-21-16,21 0 0,-20 21 0,-1-21 15,0 0-15,21 0 0,-21-1 0,1-20 16,-1 21-16,0-21 0,0 20 16,0-20-16,-21 21 0,0 0 15,21-22-15,-21 22 0,0 0 16,-21 42-1,21 0 1,0 1-16,0-1 0,0 0 0,0 0 16,0 0-16,0 0 0,0 22 0,0-22 15,0 0-15,0 0 0,0 0 16,0 1-16,0-1 0,0 0 16,0 0-16,21 0 0,-21 0 15,-21-21 16,0 0-15,21-21-16,-21 21 0,0-21 0,21 0 16,-21 0-16,-1 0 15,1 21 1,21-22-16,0 44 31,0-1-31,0 0 16,0 0-16,21-21 15,1 0-15,-1 21 0,0-21 16,0 0-16,0 0 16,0 0-16,1 0 0,-1 0 15,0 0-15,0 0 0,0 0 16,0 0-16,1 0 0,20-21 0,-21 0 16,0 21-16,0-21 0,22 0 15,-22-1-15,0 1 0,21 0 0,-20 0 16,-1 0-16,0-22 0,0 22 0,0 0 15,0-21-15,-21 21 0,0-1 16,0 1-16,0 0 0,0 0 16,-21 42-1,0-21-15,0 21 16,21 0-16,0 1 0,0-1 0,-21 0 16,21 0-16,0 0 0,0 0 15,0 1-15,0-1 0,0 21 0,0-21 16,0 0-16,0 1 15,0-1-15,0 0 0,0 0 16,0 0-16,0 0 16,-21-21-1,-1 0-15,1 0 0,0 0 16,0 0-16,0 0 0,0 0 16,21-21-1,0 0-15,-22 21 0,22-21 16</inkml:trace>
  <inkml:trace contextRef="#ctx0" brushRef="#br0" timeOffset="111292.18">22077 7006 0,'0'0'0,"0"-21"0,0 0 15,0 0 1,-21 42 15,21 0-31,0 21 0,-22 1 16,1-1-16,21 0 0,-21 22 0,21-1 16,0-20-16,-21 20 0,21 1 0,-21-22 15,21 0-15,0 22 0,0-22 16,0-21-16,0 22 0,0-22 0,0 0 15,0 0-15,0 0 0,0 1 16,0-1-16,0-42 31,0-1-15,0 1-16</inkml:trace>
  <inkml:trace contextRef="#ctx0" brushRef="#br0" timeOffset="111831.87">21844 7366 0,'0'0'0,"-64"-148"16,43 106 0,21 20-16,0-20 0,0 21 0,0 0 0,0 0 15,0-1-15,0-20 16,0 21-16,21 0 0,1 0 16,-1-1-16,21 22 0,-21-21 0,22 0 15,-1 21-15,0 0 0,1 0 16,-1 0-16,0 0 0,1 0 0,20 21 15,-21-21-15,1 21 0,-1 1 0,-21 20 16,22-21-16,-22 21 0,-21-20 16,0 20-16,0 0 0,0 1 0,-21-22 15,-1 21-15,1 0 0,-21-20 16,0 20-16,-1-21 0,1 21 0,0-20 16,-1-1-16,1 0 0,0-21 15,-1 21-15,22 0 0,-21-21 0,21 0 16,-1 0-16,1 0 15,21-21 1,0 0 0,21 21-1,1 21 1,-1 0-16,-21 0 0,21 1 0,0-1 16,-21 0-16,21 0 0,0 0 15,1 0-15,-1 1 0,-21-1 16,21 0-16,0 0 0,0 0 0,0-21 0,1 21 15,-1-21-15,0 0 16,21 0-16,-21 0 0,22 0 0,-22 0 16,21 0-16,1 0 0,-22 0 0,21 0 15,-21 0-15,0 0 0,1 0 16,-1 0-16,0-21 0,-21 0 16,21 21-16,-21-21 0,0 0 0,21 0 15,-21-1-15,21 1 0,-21 0 16</inkml:trace>
  <inkml:trace contextRef="#ctx0" brushRef="#br0" timeOffset="112203.66">22606 7514 0,'0'0'16,"0"21"-16,-21-21 0,21 22 16,21-22-1,0 0 1,0 0-16,0 0 0,1 0 0,-1 0 15,0-22-15,21 22 0,-21-21 16,1 21-16,-1 0 0,0-21 0,0 0 16,0 21-16,0-21 0,-21 0 15,0-1-15,0 1 16,0 0-16,-42 21 16,21 0-16,0 0 0,0 0 15,-1 0-15,1 21 0,0 0 16,0 1-16,0-1 0,0 0 0,-1 0 15,1 21-15,21-20 0,-21-1 0,21 0 16,0 0-16,0 0 0,0 0 16,0 1-16,0-1 0,21 0 15,22-21-15,-22 0 0,0 0 0,21 21 16,1-21-16,-22 0 0,21 0 16,0 0-16,1 0 0,-22 0 0,21 0 15,1 0-15,-22 0 0,21-21 0</inkml:trace>
  <inkml:trace contextRef="#ctx0" brushRef="#br0" timeOffset="112719.95">23474 7535 0,'0'-21'0,"0"42"0,0-63 0,21 21 15,-21-21-15,0 20 0,0 1 16,0 0-16,0 0 0,0 0 0,0 0 16,0-1-16,-21 22 0,0 0 0,-1 0 15,1 0-15,-21 0 16,21 22-16,0-1 0,-1 0 0,1 0 15,0 21-15,-21-20 0,21 20 16,-1-21-16,1 21 0,21-20 16,0 20-16,0-21 0,0 0 0,0 0 15,0 1-15,0-1 0,0 0 0,0 0 16,21-21-16,1 21 0,-1-21 16,0 0-16,0 0 0,0 0 0,0 0 15,1 0-15,-1 0 0,0 0 0,0 0 16,0-21-16,0 0 0,1 0 15,-1 0-15,0-1 0,-21 1 0,21 0 16,0-21-16,-21-1 0,21 1 0,-21 0 16,22-22-16,-22 22 0,21-22 15,-21 22-15,21-21 0,0 20 0,-21 1 16,0 0-16,0-1 0,0 1 0,0 21 16,0 0-16,0-1 15,0 44 1,-21-1-16,21 21 0,-21 0 15,0 1-15,-1-1 16,22 22-16,0-1 0,0 1 0,0-1 0,0-21 16,0 22-16,0-22 0,22 22 0,-22-22 15,42-21-15,-21 22 0,0-22 16,0 0-16,1 0 0,-1 0 0,0 0 16,0-21-16,0 0 0,0 0 15,1 0-15,-1 0 0,0 0 16,0 0-16,-21-21 15</inkml:trace>
  <inkml:trace contextRef="#ctx0" brushRef="#br0" timeOffset="114692.66">28469 6837 0,'0'0'0,"0"-21"16,0 0 0,21 21-1,-21-22-15,21 22 16,-21 22 31,0-1-47,0 0 15,0 0-15,0 0 0,0 0 0,0 1 16,0-1-16,0 0 0,0 21 16,0-21-16,0 22 0,-21-1 0,21 0 15,-21 1-15,21-1 0,-21 22 16,21-22-16,0 0 0,-21 22 16,0-22-16,21 0 0,-22 1 0,22-1 15,0 0-15,0-20 0,-21 20 16,21-21-16,-21 0 0,21 0 0,0 1 15,-21-1-15,21 0 0,0 0 16,0-42 15,21 21-15,-21-21-16,21 0 0,-21-1 16,21 1-16,-21 0 0,22 0 0,-22 0 15</inkml:trace>
  <inkml:trace contextRef="#ctx0" brushRef="#br0" timeOffset="115844.38">28533 6795 0,'-22'0'0,"1"0"31,42 0 16,1 0-47,-1 0 0,0 0 16,21 0-16,-21 0 0,22 0 15,20 0-15,-20-22 0,20 22 0,-21 0 16,22 0-16,21 0 0,-22 0 15,1 0-15,-1 0 0,1 0 0,-22 0 16,21 0-16,-20 0 0,-1-21 16,0 21-16,-20 0 0,20 0 0,-21 0 15,0 0-15,0 0 0,1 0 16,-1 0-16,0 0 0,0 0 16,0 0-16,0 0 0,1 0 15,-1 0 1,-21 21 31,0 1-32,0-1-15,0 0 0,0 0 16,-21 0-16,21 0 0,-22 1 16,22-1-16,0 0 0,0 0 15,-21 0-15,21 0 0,-21 22 0,21-22 16,-21 0-16,21 21 0,-21-20 15,21 20-15,0 0 0,0-21 16,0 22-16,0-1 0,0-21 0,0 22 16,0-1-16,0-21 0,0 0 15,0 22-15,0-22 0,0 0 0,0 0 16,0 0-16,0 0 0,0 1 16,0-1-16,0 0 0,0 0 15,-21-21 1,21 21-16,-22-21 31,22 21-31,-21-21 31,0 0 1,21 22-32,-21-22 0,0 0 15,0 0-15,-1 0 0,1 0 16,-21 0-16,21 0 15,0 21-15,-22-21 0,1 0 0,0 0 16,-1 0-16,1 0 0,0 0 0,-1 0 16,-20 0-16,20 0 0,1 0 15,0 0-15,-22 0 0,-20 21 16,41-21-16,1 0 0,0 0 16,-1 0-16,22 0 0,-21 0 0,21 0 15,-1 0-15,1 0 0,0 0 0,0 0 16,0 0-1,21-21 79,0 0-94,0-1 16,0 1-16,0 0 0</inkml:trace>
  <inkml:trace contextRef="#ctx0" brushRef="#br0" timeOffset="129682.82">28596 6816 0,'-21'0'16,"21"21"15,0 0-31,0 0 16,0 0-16,0 22 0,-21-22 15,21 21-15,0 1 0,-21-1 0,21 0 16,-22 22-16,22-22 0,0 22 0,0-22 15,0 21-15,0-20 16,-21 20-16,21-20 0,0-1 0,-21-21 16,21 21-16,0-20 0,0-1 15,0 0-15,0 0 0,0 0 0,0 0 16,0 1-16,0-44 47,0 1-47,0 0 0,0 0 15,0 0-15,0 0 0,0-1 16,21 1-16,-21-21 0,21 21 0,-21-22 16,22 1-16,-22 0 0,21-22 15,0 22-15,-21-22 0,21 22 16,0-21-16,0 20 0,-21-20 0,22 20 16,-22 1-16,21 21 0,-21-21 15,21 20-15,-21 1 0,0 0 0,0 0 16,0 0-16,0 0 15,-21 21 1,21 21 0,-21 0-16,21 0 0,-22 0 15,22 0-15,0 22 0,-21-1 16,21 0-16,-21 1 0,0-1 0,21 22 16,0-22-16,-21 21 0,21 1 15,-21-22-15,-1 22 0,22-22 0,0 0 16,0 1-16,-21-1 0,21-21 15,0 22-15,-21-22 0,21 0 0,0 0 16,0 0-16,0 0 0,0 1 16,0-44 15,0 1-31,0 0 16,0 0-16,0 0 0,0 0 0,0-22 15,0 1-15,21 0 0,-21-1 0,21 1 16,-21-22-16,22 1 15,-1-1-15,-21 1 0,21 21 0,-21-22 16,21 1-16,-21 20 0,0 1 0,21 0 16,-21-1-16,0 22 0,0-21 15,0 21-15,0-1 0,0 1 16,0 42 0,0 1-16,0-1 15,0 0-15,0 0 0,0 21 16,-21 1-16,21-1 0,0 0 0,0 1 15,0 20-15,-21-20 0,21 20 16,-21-21-16,21 22 0,0-22 16,0 22-16,-21-22 0,21 0 0,-22-20 15,22 20-15,0-21 0,0 0 16,0 0-16,-21 1 0,21-1 0,0 0 16,-21-21-16,21 21 0,0-42 46,0 0-46,0 0 16,0-1-16,0 1 0,0 0 16,0 0-16,0 0 0,21-22 0,0 1 15,-21 21-15,22-21 0,-22-1 16,21-20-16,-21 20 0,21 1 16,-21 0-16,21-1 0,-21 1 0,21 0 15,-21 21-15,0-22 0,21 22 16,-21 0-16,0 0 0,22 0 0,-22 42 47,0 0-47,0 0 0,-22 21 0,22 1 15,-21-1-15,21 0 0,0 22 16,-21-22-16,0 22 0,0-22 0,21 22 16,0-22-16,-21 0 0,21 1 15,-22-22-15,22 21 0,0-21 0,0 0 16,0 1-16,0-1 0,-21 0 15,21 0 1,0-42 0,21 0-16,-21 0 15,0-1-15,22 1 0,-1-21 16,-21 0-16,21-1 0,0-20 0,0 20 16,-21-20-16,21-1 0,1 1 15,-1-1-15,-21 1 0,21 21 0,0-22 16,-21 22-16,21-1 0,-21 1 0,0 21 15,0 0-15,0 0 0,21-1 16,-21 44 15,0 20-31,-21-21 0,0 21 0,21 1 16,0 20-16,-21 1 0,0-22 0,21 22 16,-21-1-16,-1 1 0,1-1 15,21 1-15,-21-22 0,21 0 0,-21 1 16,21-1-16,0 0 0,0-21 15,0 1-15,-21-1 0,21 0 0,0 0 16,0-42 15,0 0-31,21 0 0,-21-22 16,21 22-16,-21-21 0,21-1 0,-21 1 16,21 0-16,1-22 15,-22 1-15,21-1 0,0 22 0,0-22 16,0 1-16,0 21 0,1-22 15,-22 22-15,21-1 0,0 1 0,-21 21 16,0-21-16,0 20 0,0 1 16,0 42-1,0 1-15,0-1 0,0 0 16,0 21-16,-21 1 16,21-1-16,-21 21 0,-1 1 0,22-22 0,-21 22 15,0-1-15,21 1 0,-21-1 16,0-20-16,0 20 0,21-21 0,-22 1 15,22-22-15,-21 21 0,21-21 16,-21 1-16,21-1 0,0 0 16,0-42 15,0 0-31,21-1 0,-21 1 16,21 0-16,1-21 0,-1-1 0,-21-20 15,21 21-15,0-22 0,0 1 0,0-1 16,1 1-16,-1-1 15,0 1-15,0-1 0,0 1 0,0 20 16,1-20-16,-22 42 0,0-22 16,21 22-16,-21 0 0,0 0 0,0 42 15,0 0 1,0 0-16,0 22 0,-21-1 0,-1 0 16,22 22-16,-21-1 0,0 1 0,21-1 15,-21 1-15,0-1 0,0 1 16,-1-1-16,22 1 0,-21-1 0,0-20 15,0-1-15,21 0 0,0 1 0,-21-22 16,21 0-16,0 0 0,-21 0 16,21 0-16,0-42 31,0 0-31,0 0 16,21 0-16,0 0 0,0-22 0,0 1 15,0 0-15,1-1 0,-1-20 16,0-1-16,0 1 0,0-1 0,0 1 15,22 20-15,-22-20 0,0 21 0,0-22 16,-21 43-16,21-21 0,-21 20 16,22 1-16,-22 0 0,0 42 15,0 0 1,-22 1-16,22 20 0,-21-21 0,0 43 16,0-22-16,21 0 0,-21 22 15,0-1-15,-1 1 0,1-22 0,0 22 16,21-22-16,-21 21 0,0-20 15,0-22-15,21 21 0,0-21 16,0 1-16,-22-1 0,22 0 0,0 0 16,0-42 15,0 0-31,22 0 0,-22-1 16,21-20-16,0 0 0,0-1 0,-21 1 15,21 0-15,0-22 0,1 1 16,-1-1-16,0 1 0,0-1 0,0 1 15,0 20-15,1-20 16,-1 21-16,-21 20 0,0-20 0,21 21 0,-21 0 16,0 42-1,-21 21 1,0-21-16,21 22 0,-22-1 0,1 0 16,0 22-16,21-1 0,-21 22 15,0-21-15,0-1 0,-1 1 0,1-1 16,0-21-16,0 22 0,0-22 0,21 1 15,0-22-15,0 21 0,-21-21 16,21 0-16,0 1 0,0-44 31,21 1-15,0 0-16,-21-21 0,21 21 16,0-22-16,0 1 0,1 0 0,-1-22 15,0 22-15,0-22 0,0-20 16,0 20-16,22 1 0,-22-1 0,0 1 15,0 20-15,22-20 0,-22 20 16,-21 22-16,21-21 0,0 21 16,-21 42-1,0 21-15,0 1 0,-21-1 0,0 0 16,0 22-16,21-1 0,-22 1 0,1 20 16,0-20-16,21-1 0,-21 1 15,0-22-15,0 22 0,21-22 16,0 0-16,-22-20 0,22 20 0,-21-21 15,21 0-15,0 0 0,0 1 16,0-44 0,21 1-1,1 0-15,-22 0 0,21-21 16,0 20-16,0-20 0,0-21 0,0 20 16,1-20-16,-1-1 0,0 1 15,0-22-15,0 22 0,0 20 16,1-20-16,-1 20 0,-21 1 0,21 0 15,-21 21-15,0-1 0,0 1 16,0 42-16,0 1 0,-21-1 16,0 0-16,-1 21 15,22 22-15,-21-22 0,0 22 0,0-1 16,0 1-16,0-1 0,-1 1 0,1-1 16,0 1-16,21-22 0,-21 0 15,21 1-15,-21-1 0,21-21 0,0 0 16,0 0-16,0 1 0,0-1 15,0-42 1,0-1 0,21 1-16,0 0 0,-21-21 15,21 21-15,0-22 0,1-20 0,-1 20 16,0-20-16,21-22 0,-21 22 0,1-1 16,-1-20-16,21 20 15,-21 1-15,0 20 0,1-20 0,-1 42 16,-21-22-16,0 22 0,21 0 15,-21 42-15,0 0 16,0 22-16,0-1 0,0 0 0,0 1 16,-21 20-16,0 1 0,21-1 15,0 1-15,-22-1 0,22 1 0,-21-1 16,0-21-16,21 22 0,0-22 16,0 1-16,-21-22 0,21 21 15,-21-21-15,21 0 0,0 1 0,0-44 31,0 1-15,0 0-16,0 0 0,21 0 0,-21-22 16,21 22-16,0-21 0,0-22 15,-21 22-15,22-21 0,-1-1 0,0 1 16,0-22-16,0 21 0,-21 1 16,21-1-16,1 22 0,-1-21 0,-21 20 15,0 22-15,0 0 0,0 0 16,0 42-16,0 0 15,0 0-15,0 22 0,-21-1 16,21 0-16,-22 22 0,1-1 16,21 1-16,-21 20 0,0-20 0,21-1 0,-21 1 15,21-1-15,-21-20 0,21-1 16,-22 0-16,22 1 0,0-22 16,0 21-16,0-21 0,-21 1 15,21-44 16,0 1-31,0 0 0,21 0 0,-21 0 16,0-22-16,22 1 0,-22 0 16,21-1-16,0-20 0,-21 21 0,21-22 15,-21 1-15,21-1 0,-21 1 16,21 20-16,-21-20 0,0 20 16,22 22-16,-22 0 0,0 0 0,0 42 31,0 0-31,0 0 0,0 22 0,0 20 15,-22 1-15,22-22 0,0 22 16,-21-1-16,0 1 0,21-1 0,0-21 16,0 22-16,0-22 0,-21 1 0,21-22 15,0 21-15,0-21 0,0 0 16,0 1-16,0-44 31,0 1-15,21 0-16,-21 0 0,21 0 0,-21-22 15,21 22-15,1-42 0,-22 20 16,21-20-16,0 21 0,0-22 0,-21-21 16,21 22-16,0-1 0,1 22 0,-22-21 15,21 20-15,-21 1 0,21 0 16,-21-1-16,21 22 0,-21 42 31,-21 0-31,0 22 0,0-1 0,-1 22 16,22-1-16,-21 1 0,0 20 15,0-20-15,21-1 0,-21 1 0,0-1 16,21 1-16,-22-22 0,22 0 16,0 1-16,-21-1 0,21-21 15,-21 0-15,21 1 0,0-1 0,0 0 16,0-42 15,0 0-31,0-1 0,0 1 0,0 0 16,21-21-16,-21-1 0,21 1 0,1 0 15,-22-22-15,21 1 0,0-1 16,0 1-16,-21-1 0,21-20 0,0 20 16,-21 1-16,0 20 0,0-20 15,22 20-15,-22 22 0,0 0 0,0 0 16,0 0-16,0 42 16,0 0-16,-22 21 15,22 1-15,0-1 0,-21 0 0,0 22 16,21 21-16,-21-22 0,0 22 15,21-22-15,0 1 0,-21-1 0,21 1 16,-22-22-16,1 0 0,21 1 16,-21-1-16,21 0 0,0-20 0,0-1 15,-21 0-15,21 0 0,-21-21 16,21-21 15,0 0-31,0 0 0,0-22 0,0 22 16,0-21-16,0 21 15,0-22-15,21 1 0,-21 0 0,0-22 16,0 22-16,21-1 0,-21 1 16,0 21-16,0-21 0,0 20 0,0 1 15,-21 21-15,0 0 0,-22 0 0,22 0 16,-21 21-16,0 1 0,-22-1 16,1 0-16,-64 42 0,84-41 15,-20 20-15,-1-21 0,22 0 16,-22 22-16,43-22 15,0 0-15,42 0 32,22-21-32,-1 0 0,0 0 0,1 0 15,20 0-15,1 0 0,-1 0 0,1 0 16,-1 0-16,1 0 0,-22 0 16,21-21-16,-20 21 0,-1 0 0,0 0 15,-20 0-15,-1-21 0,-42 21 16,-1 0-16,-20 0 15,0 0-15,-1 0 0,-20 0 0,-1 0 16,-20 0-16,20 21 0,1-21 16,-1 0-16,1 0 0,20 21 0,-20-21 15,21 21-15,20-21 0,1 0 0,0 0 16,21 21-16,21-21 16,0 0-1,22 0-15,-1 0 0,0 0 0,1 0 16,-1 0-16,22 0 0,-1 0 15,-21 0-15,22 0 0,-22 0 0,1 0 16,-1 0-16,-21 0 0,0 0 16,-21-21-16,-21 21 15,-21 0-15,-1 0 0,1 0 0,-21 0 16,-22 0-16,21 0 0,1 21 16,-1 1-16,1-22 0,-1 21 0,22-21 15,0 21-15,-1-21 0,22 21 16,0-21-16,21 21 0,0 0 15,21-21 1,0 0-16,22 0 0,-1 0 0,0 0 16,1 0-16,20 0 0,1 0 15,-1 0-15,1 0 0,-1 0 0,1 0 16,-22 0-16,22 0 0,-22 0 0,0 0 16,-21 0-16,1 0 0,-44 0 15,1 0-15,-21 0 16,-22 0-16,22 0 0,-21 0 15,-1 0-15,-21 0 0,22 0 0,-1 0 16,-20 0-16,20 0 0,1 0 16,20 0-16,1 0 0,0 0 0,-1 0 15,22 0-15,0 0 0,63 22 32,-20-22-32,20 0 15,0 0-15,22 0 0,-1 0 0,1 0 16,-1 0-16,1 21 0,20-21 0,-20 0 15,-1 0-15,1 0 0,-22 0 16,1 0-16,-1 0 0,-84 0 16,-1 0-1,1 0-15,-22 0 0,1 0 16,-1 0-16,1 0 0,-1 0 16,-20 0-16,20 0 0,1 0 0,20 0 15,-20 0-15,21 0 0,20 0 16,-20 0-16,63 0 15,0 0-15,22 0 16,20 0-16,-20 0 0,20 0 16,22 0-16,-22 0 0,22 0 0,0 0 15,-1 0-15,1 0 0,0 0 0,-22 0 16,1 0-16,-1-21 0,-21 21 16,1 0-16,-22 0 0,0 0 0,-21-22 15,-21 22 1,-21 0-16,-1-21 15,1 21-15,0-21 0,-22 21 0,1 0 16,-22 0-16,0-21 0,22 21 16,-22 0-16,22 0 0,-1 0 0,1 0 15,20 0-15,22 0 0,0 0 0,0 0 16,42 0 0,21 0-16,1 0 0,-1 0 15,21 0-15,1 0 0,-1 0 0,22 0 16,-21 0-16,20 0 15,-20 0-15,20 0 0,-41 0 0,20 0 0,-20 0 16,-22-21-16,0 21 0,-42 0 16,0-21-1,-22 21-15,1 0 0,-22 0 0,22-22 16,-21 22-16,-22 0 0,21 0 16,1 0-16,-22 0 0,22 0 0,-1 0 15,1 0-15,-1 0 0,22 0 0,21 0 16,0 0-16,-1 0 0,44 0 15,-1 0-15,0 0 16,21 0-16,22 0 0,-1-21 0,1 21 16,-1 0-16,22 0 0,-22 0 15,22 0-15,-21-21 0,20 21 0,-20 0 16,-22 0-16,0-21 16,1 21-16,-43-21 15,-43 21-15,1 0 0,0 0 16,-22 0-16,1 0 0,-22 0 15,22 0-15,-22 0 0,0 0 0,22 0 16,-22 0-16,22 0 0,20 0 0,1 0 16,0 0-16,20 0 0,1 0 15,42 0-15,1 21 16,20-21-16,0 0 0,1 0 16,20 0-16,1 0 0,20 0 0,1 0 15,0 0-15,-1 0 0,-20 0 0,20 0 16,-20 0-16,-22 0 15,1-21-15,-1 21 0,-42-21 0,-21 21 16,-22-22-16,1 22 16,-21 0-16,-1 0 0,-21-21 15,1 21-15,20 0 0,-20 0 0,20 0 16,-21 0-16,22 0 0,21 0 16,-1 0-16,1 0 0,21 0 0,0 0 15,42 0 1,0 0-16,0 0 0,21 0 15,1 0-15,-1 0 0,22 0 0,-22 0 16,21 0-16,1 0 0,-1 0 16,1-21-16,-1 21 0,-20 0 15,20 0-15,-42-21 0,22 21 0,-86 0 32,22 0-32,-42 0 0,20 0 15,-20 0-15,-1 0 0,-20 0 0,20 0 16,1 0-16,-1 0 0,22 0 15,-22 0-15,22 0 0,21 0 0,-21 0 16,84 0 0,-21 0-1,21 0-15,1 0 0,20 0 0,-20 0 16,20 0-16,1 0 16,20 0-16,-20 0 0,-1 0 0,1 0 0,-1 0 15,-20 0-15,-1 0 0,0-21 16,-21 21-16,-42-21 15,0 21-15,-21 0 0,-1 0 16,-20 0-16,-1 0 0,1 0 16,-1 0-16,-20 0 0,20 0 0,1 0 15,20 0-15,-20 0 0,21 0 0,20 0 16,1 0-16,0 0 0,42 0 31,22 0-31,-22 0 0,42 0 16,-20 0-16,20 0 0,1 0 15,-1 0-15,1-22 0,20 22 0,-20 0 16,-1-21-16,1 21 0,-22-21 16,0 21-16,1 0 0,-22-21 0,0 21 15,-21-21-15,-21 21 0,0-21 16,-22 21-16,1 0 0,-21 0 16,-1 0-16,1-22 0,-1 22 0,-21 0 15,22 0-15,-22 0 0,22 0 16,20 0-16,-20 0 0,42 0 0,-22 22 15,22-22-15,21 21 16,43-21-16,-22 21 0,21-21 16,0 0-16,1 0 0,-1 0 0,22 0 15,-1 0-15,1 0 0,-22 0 16,21 0-16,1-21 0,-22 0 16,1 21-16,-1 0 0,0-22 0,-21 22 15,-21-21-15,0 0 16,-21 21-16,-21 0 0,0-21 15,-1 21-15,-20-21 0,-1 21 16,1 0-16,-1 0 0,1 0 0,20-21 16,1 21-16,0 0 0,-1 0 0,22 0 15,0 0-15,42 0 16,0 0 0,1 0-16,20 0 0,0 0 15,1 0-15,-1-22 0,21 1 0,-20 21 16,20 0-16,-20-21 0,20 21 0,1 0 15,-22-21-15,0 0 0,1 21 16,-1 0-16,-21 0 0,0-21 0,-42 21 16,0 0-1,-21 0-15,-1 0 0,-20 0 0,-1 0 16,1 0-16,-22 0 0,0 0 16,22 0-16,-1 0 0,1 0 0,-1 0 15,22 0-15,21 0 0,-21 0 0,20 0 16,44 0-1,-1 0 1,0 0-16,21 0 0,1 0 0,-1 0 16,0 0-16,1 0 0,-1 0 15,0 0-15,22-22 0,-22 22 0,22-21 16,-22 21-16,0-21 0,1 21 16,-22 0-16,21-21 0,-63 0 15,-21 21 1,-1 0-16,-20 0 0,-1 0 15,1 0-15,-22 0 0,22 0 0,-22 0 16,21 0-16,1 0 0,-1 0 16,22 0-16,0 0 0,21 0 15,-1 0-15,1 0 0,42 21 16,1-21-16,20 0 16,-21 0-16,21 0 0,22 0 15,-22 0-15,22 0 0,-22 0 0,22 0 16,-1 0-16,1-21 0,-1 21 15,1 0-15,-1 0 0,-21-21 0,1 21 16,-1 0-16,-21 0 0,-21-22 16,-21 22-16,0 0 15,-21 0-15,-1 0 0,-20 0 0,-1 0 16,1 0-16,-22 0 0,22 0 16,-1 0-16,1 0 0,-1 0 15,22 0-15,-1 0 0,22 0 0,-21 0 16,84 22 15,-21-22-31,22 0 0,-1 0 0,0 0 16,22 0-16,-22 21 0,22-21 15,-1 0-15,1 0 0,-1 0 0,1 0 16,-1 0-16,1 0 0,-22 0 16,0 0-16,1-21 0,-22 21 15,0 0-15,-21-22 0,-21 22 16,-21-21-1,-1 21-15,1 0 0,-22 0 0,1 0 16,-1 0-16,-20 0 0,20 0 0,1 0 16,20 0-16,-20 0 0,42 0 15,-22 0-15,22 0 0,0 0 0,21 21 16,21-21 0,22 22-16,-22-22 0,21 0 15,0 0-15,22 0 0,-22 0 0,1 0 16,20 0-16,1 0 0,-22 0 15,21 0-15,-20 0 0,-1-22 0,0 22 16,1 0-16,-22 0 16,0-21-16,-42 21 15,0-21-15,-22 21 0,-20 0 16,21 0-16,-22 0 0,1 0 16,-1 0-16,1 0 0,-1 0 0,1 0 15,20 0-15,1 0 0,0 0 16,20 0-16,1 0 0,0 0 0,21 21 15,21-21 1,22 0-16,-22 0 16,21 0-16,0 0 0,1 0 0,20 0 15,-20 0-15,-1 0 0,21 0 16,-20 0-16,20 0 0,-20-21 16,-1 21-16,-21 0 0,0-21 0,0 21 15,1 0-15,-44-21 16,-20 21-16,21 0 15,-43 0-15,22 0 0,-21 0 0,20 0 16,-20 0-16,-1 0 0,1 0 16,-1 0-16,22 0 0,-22 0 0,22 0 15,21 0-15,-21 0 0,20 0 16,1 0-16,42 0 16,22 0-16,-22 0 15,21 0-15,1 0 16,20 0-16,-21 0 0,22 0 0,-1 0 15,1 0-15,-1 0 0,1 0 16,-1 0-16,1 0 0,-22 0 0,1 0 16,-1 0-16,-21 0 0,-42 0 31,0 0-31,-22 0 0,1 0 0,0 0 16,-1 0-16,1 0 0,0 0 15,-1 0-15,1 0 0,21 0 0,0 0 16,-22 0-16,22 0 0,21 21 15,21-21 1,1 0 0,20 21-16,-21-21 0,21 0 0,1 0 15,-22 0-15,21 0 0,1 0 16,-1 0-16,0 0 0,1 0 0,-1 0 16,0 0-16,-21 0 0,22 0 15,-22 0-15,0 0 0,0 0 16,-42 0 15,0 0-15,0 21-1,21 0-15,-21-21 0,21 22 0,0-1 16,0 0-16,0 21 0,-22-21 16,22 22-16,-21-1 0,21 0 15,0 1-15,-21-1 0,21 0 0,-21 1 16,0-1-16,21 0 0,0-20 15,-21 20-15,21 0 0,-22-21 0,22 1 16,0-1-16,0 21 0,0-21 0,0 0 16,0 1-16,0-1 15,0 0 1,0-42 46,0 0-46,22 21-16,-22-22 0,21 1 0,-21 0 16,0 0-16,0 0 0,21 0 15,-21-1-15,0 1 0,21 0 16,-21 0-16,0 0 0,0 0 16,21 21-1,-21 21 1,21 0-16,-21 0 0,0 0 15,0 0-15,0 1 0,0-1 16,0 0-16,0 0 0,0 0 0,0 0 16,0 1-16,0-1 15,0 0 1,22-21 15,-22-21-31,0 0 16,0-1-16,0 1 15,0 0-15,0-21 0,0 21 16,0-1-16,0-20 0,0 21 0,0-21 16,0 20-16,0 1 0,0 0 0,0 0 15,0 0-15,0 0 0,0 42 32,0 0-32,0 0 0,0 0 15,0 22-15,0-22 0,0 21 16,0-21-16,0 22 0,-22-22 0,22 0 15,0 21-15,0-21 0,0 1 16,0-1-16,0 0 0,0 0 16,0-42 15,0 0-15,0 0-16,0-1 0,0 1 15,0 0-15,0 0 0,0-21 16,0 20-16,0-20 0,0 0 15,0-1-15,0 22 0,0-21 16,0 21-16,0-22 0,0 22 0,0 0 16,0 42-1,0 0-15,0 1 16,0-1-16,0 0 0,0 21 0,0-21 16,0 22-16,0-22 0,0 21 15,0-21-15,0 22 0,0-22 0,0 0 16,-21 0-16,21 0 0,0 1 15,0-1-15,0 0 0,-21-21 16,21-21 31,-21 0-31,0 21 15,21 21-16,0 0-15,0 0 16,0 0 0,0 0-16,0 1 15,-21-22 126,-1 0-125,22-22 46,0 1-46,22 21-16,-22-21 0,0 0 15,0 0-15,0 0 0,-22 21 16,22-22-16,-21-20 0,0 21 16,0 0-16,0 0 0,0-22 0,21 1 15,-43-22-15,22 43 16,0-21-16,0 21 0,21-22 0,0 22 15,-21 0-15,21 0 0,-22 21 16,22-21-16,22 21 16,-1 0-1,0 0-15,0 0 0,0 0 0,0 0 16,22 0-16,-22 0 0,0 0 16,0 0-16,0 0 0,1 0 0,-65 0 31,22 0-16,-21 0-15,-1 0 0,-20 0 0,21-21 16,-22 21-16,1 0 0,20 0 16,-20 0-16,20 0 0,1 0 0,0 0 15,21 0-15,-1 0 0,22 21 16,22-21 0,-1 0-16,21 0 0,0 21 15,1-21-15,-1 0 0,22 0 16,-22 0-16,21 0 0,-20 0 0,-1 0 15,0 0-15,1 0 0,-1 0 16,-21 0-16,-42 0 16,0 0-16,-21 0 0,-1-21 15,-20 21-15,-22 0 0,0 0 16,22 0-16,-22 0 0,1 0 0,20 0 16,1 0-16,20 0 0,1 0 15,0 0-15,20 0 0,1 0 16,21 21-16,21-21 0,22 0 15,-22 0-15,42 0 16,1 0-16,-1 0 0,1 0 0,-1 0 16,22 0-16,-21 0 0,-1 0 0,1-21 15,-1 21-15,-21 0 0,1-21 16,-1 21-16,-21-22 0,-21 1 16,-21 21-16,-21 0 15,-1-21-15,1 21 0,0 0 0,-22 0 16,22-21-16,0 21 0,-22 0 0,22 0 15,-1 0-15,22 0 16,-21 0-16,21 0 0,42 0 31,0 0-31,21 0 0,-20 0 16,41 0-16,-21 0 0,1 0 0,20 0 16,-20 0-16,20 0 0,-21 0 15,22 0-15,-22 0 0,1 0 0,-22 0 16,0-21-16,-42 21 15,0 0-15,-22 0 16,1-21-16,0 21 0,-22 0 0,-42 0 16,43 0-16,20 0 0,-20 0 15,21 0-15,-22 0 0,22-22 16,-1 22-16,22 0 0,0 0 0,0 0 16,42 0-1,0-21-15,0 21 16,22 0-16,-1 0 0,22 0 0,-1-21 15,-21 21-15,22-21 0,-1 21 16,1 0-16,-22-21 0,22 21 0,-43 0 16,21 0-16,-21 0 0,1 0 0,-65 0 31,22 0-31,-21 0 0,-1 0 16,-20 0-16,-1 0 0,1 0 0,-1 0 15,-20 0-15,20 0 0,1 0 16,-1 0-16,22 0 0,-22 0 0,43 0 15,-21 0-15,21 0 0,21 21 16,21-21-16,0 0 16,21 0-16,1 0 0,-1 0 0,22 0 15,-1 0-15,1 0 0,20 0 16,-20 0-16,20 0 0,-20 0 0,-1 0 16,1 0-16,-1 0 0,1 0 15,-22 0-15,1 0 0,-1 0 0,-21-21 16,-42 21-1,0 0 1,0-21-16,-22 21 0,1 0 0,0 0 16,20 0-16,-20 0 0,0 0 0,-1 0 15,22 0-15,-21 0 0,21 0 16,21 21-16,21-21 31,0 0-31,21 0 0,-20 0 16,-1 0-16,21 0 0,0 0 0,-20 0 15,20 0-15,0 0 0,1 0 16,-22 0-16,0 0 0,21-21 0,-21 21 16,-21-22-16,0 1 15,-21 21 1,0 0-16,0 0 0,-21 0 16,20-21-16,1 21 0,0 0 15,0 0-15,0 0 16,42 0 15,0 0-15,0 0-16,0 0 0,1 0 15,-1 0-15,0 0 0,0 0 0,0 0 16,0 0-16,1 0 0,-1 0 16,-42 0-1,-1 0 1,1 0-16,-21 0 15,21-21-15,0 21 0,-1 0 0,1 0 16,0 0-16,0 0 0,0 0 16,0 0-16,42 0 31,0 0-31,0 0 16,0 0-16,0 0 0,1 0 0,-1 0 15,0 0-15,21 0 16,-21 0-16,1 0 0,-1 0 0,0 0 15,0 0-15,-42 0 47,0 0-31,42 0 31,0 0-47,-21-21 0,21 21 15,0 0-15,-21-21 16,22 21-16,-1 0 16,-42 0 109,-1 0-110,1 0-15,0 0 16,0 0-16,0 0 0,21-22 16,-21 22-16,-1 0 0,1 0 15,21-21-15,-21 21 0,0 0 16,0 0-16,0-21 0,-22 21 0,22 0 15,0 0-15,0 0 0,0-21 16,-1 21-16,1 0 0,0 0 0,0 0 16,0 0-1,0 0 63,-1 0-78,1 0 0,0 0 16,0 0 0,0 21-16,0-21 0,-1 0 0,1 0 15,0 21-15,0-21 0,0 0 0,0 21 16,-1-21-16,-20 22 0,21-1 16,0-21-16,0 21 0,-22-21 0,1 21 15,21 0-15,0 0 16,-1-21-16,1 22 15,0-1-15,-42 0 0,41-21 16,1 0-16,0 0 0,21 21 16,-21-21-16,0 0 0,0 21 15,-1-21-15,1 0 16,0 0 0,0 21-1,0-21 1,0 0-16,21 22 15,0-1-15,-22 0 16,22 0-16,0 0 16,0 0-16,0 22 0,0-22 15,0 0-15,0 0 0,0 0 16,0 22-16,-21-22 0,21 0 0,0 0 16,0 22-16,0-22 0,-21 0 0,21 0 15,0 21-15,0-20 0,-21-1 16,21 0-16,0 0 0,-21 0 15,21 0-15,0 1 0,0-1 0,0 0 16,0 0-16,0 0 0,0 0 16,-21 1-16,21-1 0,0 0 15,0 0-15,-22-21 0,22 21 16,0 0 0,-21-21-1,0 0 48,21 22-48,-21-22 1,21-22 15,0 1-31,0 0 16,0 0-16,0 0 0,0 0 15,21-1-15,-21 1 0,21-21 16,0 21-16,-21-22 0,22 1 0,20-43 16,-21 22-16,0-43 15,0 64-15,1-22 16,20-84 0,-21 85-16,-21 20 15,0 22 1,0 0-16,21 21 15,0-21-15,1 21 16,-1-21 0,0 21-16,0 0 15,0 0-15,0 0 16,1 0-16,-1 0 16,0 0-16,0 0 15,0 0-15,0 0 0,22 0 16,-22 0-16,0 0 0,21 0 0,-20 0 15,20 0-15,0 0 0,-21 0 16,22 0-16,-1 0 0,-21 0 0,22 0 16,-1 0-16,-21 0 0,21 0 15,1 0-15,-22 0 0,21 0 0,1-22 16,-1 22-16,-21 0 0,21 0 0,-20 0 16,20 0-16,-21 0 0,0 0 15,0-21-15,1 21 0,-1 0 16,-21-21-16,0 0 31,21 21-31,0 0 63,-21-21-63,21 21 46,0 0-14,1 0-32,-44 0 62,1 0-46,21 21 15,-21 0-15,21 0-16,-21 0 15,21 1 1,0-1-16,-21 0 0,21 0 0,-21 0 16,21 0-16,0 1 0,0 20 15,-22-21-15,22 0 0,-21 22 16,21-22-16,-21 21 0,21-21 0,0 22 15,0-22-15,-21 21 0,21-21 16,-21 0-16,21 22 0,0-22 0,0 0 16,-21 43-16,-1-43 0,22 0 15,-21 0-15,21 0 0,0 0 16,-21 22-16,21-22 16,0 0-16,-21 0 15,21 0-15,0 1 16,0-1 15,0 0 16,0 0 0,0-42 15,0 0-62,0 0 16,0-1-16,0 1 16,0 0-16,0 0 0,21 0 0,-21-22 15,21 22-15,-21-21 0,0 0 16,21-1-16,-21 1 0,22 0 0,-22-1 15,21-41-15,-21 20 16,0 22-16,0 21 0,0-22 16,0 22-16,0 0 0,0 0 0,0 0 15,21-1-15,-21 1 0,0 0 16,0 0-16,0 0 0,0 0 16,0-1-16,0 1 15,-21 21 32,0 0-47,-1 0 16,1 0-1,0 0-15,0 0 0,0 0 16,0 0-16,-1 0 0,1 0 0,0 0 16,0 0-16,0 0 0,0 0 15,-22 0-15,22-21 0,-21 21 16,21 0-16,-1 0 0,-20 0 0,0 0 15,21-21-15,-22 21 0,1 0 0,0 0 16,-1 0-16,22 0 0,-21 0 16,21 0-16,-22 0 0,22 0 15,0 0-15,0 0 16,42 0 15,0 0-31,0 0 0,0 0 16,22 0-16,-1 0 0,0 0 15,1 0-15,-1 0 0,0 0 0,22 0 16,-1 0-16,-20 0 0,20 0 16,-20 0-16,-1 0 0,0-21 0,1 21 15,-22 0-15,0 0 0,-21-21 32,-21 21-32,0 0 0,-22 0 0,22 0 15,-21 0-15,-1 0 16,22-22-16,-21 22 0,0 0 0,-1 0 15,22 0-15,0 0 0,0 0 0,-22 0 16,22 0 0,0 0-16,0 0 31,0 0-31,0 0 16</inkml:trace>
  <inkml:trace contextRef="#ctx0" brushRef="#br2" timeOffset="136268.16">1884 10732 0,'0'0'0,"0"-22"0,0 1 16,0 0-16,0 0 0,0 0 15,0 0-15,-21 21 16,-1 0-16,1 42 16,0-21-16,21 21 0,-21 1 15,0-1-15,21 0 0,-21 22 0,-1-22 16,1 22-16,0-1 0,0 1 16,0 20-16,0-20 0,-1-1 0,-20-20 15,21 20-15,0 1 0,-22-22 16,22 0-16,0-20 0,-21 20 15,21-21-15,-1 0 0,1 0 16,0-21-16,0 0 16,21-21-16,-21 0 0,21 0 15,0 0-15,0 0 0,0-22 0,0 22 16,0-21-16,-21-1 0,21 1 16,0 0-16,0-1 0,0 1 0,0 0 15,0-1-15,0 22 0,0-21 16,0 21-16,21 21 0,0 0 15,0 0-15,0 21 16,0 21-16,1-21 0,20 22 0,-21-1 16,0-21-16,0 22 15,1-1-15,-1 0 0,0-21 0,0 22 16,0-22-16,0 21 0,1-21 16,-1 1-16,0-22 0,0 21 0,0-21 15,22 0-15,-22 0 0,21 0 0,-21-21 16,22 21-16,-22-22 0,21 1 15,-21-21-15,22 21 0,-22-22 0,21 1 16,-21 0-16,0-22 0,1 22 16,-1 0-16,-21-22 0,21 22 0,-21-22 15,0 1-15,0 20 0,-21-20 16,0 21-16,-1-22 0,1 1 0,0-1 16,0 1-16,-21-1 0,20 22 15,-20-22-15,21 22 0,-21 0 16,-1 20-16,1 1 0,0 0 0,-1 21 15,1 0-15,-22 21 0,43 22 16,-21-1-16,0 0 0,20 22 0,1-1 16,21 1-16,0-22 0,0 22 15,21-1-15,1-21 0,-1 1 0,21-1 16,-21 0-16,22-20 0,-22 20 16,21-21-16,0 0 0,-20-21 15,20 21-15,-21-21 0,21 0 0,-20 0 16,-1 0-16,21 0 0,-21 0 0,0 0 15,-21-21-15,22 21 0,-1-21 16,0 0-16,-21 0 16,0 0-16,0-1 0,21 22 15</inkml:trace>
  <inkml:trace contextRef="#ctx0" brushRef="#br2" timeOffset="136695.92">2159 11134 0,'0'21'0,"0"-42"16,21 63-16,-21-21 0,21-21 0,0 0 15,1 0-15,-1 0 16,0 0-16,0 0 0,0-21 16,0 0-16,1 21 0,-1-21 15,0 0-15,0-1 0,0-20 0,0 21 16,1 0-16,-1 0 0,-21-1 15,0 1-15,0 0 0,0 0 0,0 0 16,-21 0-16,-1-1 0,1 22 0,0 0 16,0 0-16,-21 0 0,20 0 15,1 0-15,0 22 0,-21-1 0,21 0 16,21 0-16,-22 21 16,22-20-16,-21-1 0,21 21 0,0 0 0,0-20 15,0 20-15,0-21 0,0 21 16,0-20-16,21 20 0,1-21 15,-1 0-15,0 0 0,0-21 0,0 22 16,22-22-16,-22 0 0,21 0 16,0 0-16,1 0 0,-1-22 0,0 1 15,22 0-15,-22 0 0,22-21 0,-22 20 16,0-20-16,22 0 0,-22 21 16,1-22-16,-1 1 0,-21 0 0,21-1 15,-20 1-15</inkml:trace>
  <inkml:trace contextRef="#ctx0" brushRef="#br2" timeOffset="138634.45">3196 10710 0,'0'-84'15,"0"41"-15,0 276 0,0-339 0,0-63 0,0 148 16,0-21-16,-21 20 0,0 1 16,0 0-16,21 0 0,-22 21 15,1 0-15,21 21 0,-21 0 0,21 22 16,0-1-16,-21 0 0,21 1 16,-21 20-16,0-21 0,21 22 0,-22-1 15,1 1-15,0 21 0,0-22 16,0 22-16,0-1 0,-1 1 0,1 0 15,0-1-15,0 1 0,0 0 0,0-1 16,-1 1-16,1 0 16,21 21-16,-21-22 0,0 1 0,21 0 15,-21-1-15,21 1 0,0-22 0,-21 22 16,21-21-16,0-1 0,0-21 16,0 22-16,0-22 0,0 1 0,0-1 15,0-21-15,21 0 0,0-21 16,0 0-16,0 0 0,0-21 15,1 0-15,-1 0 0,21-22 0,-21 22 16,0-21-16,22-22 0,-22 22 0,21-21 16,-21-1-16,22 1 0,-22-1 15,0 1-15,0-1 0,-21-21 0,21 22 16,-21-22-16,0 22 0,0-1 16,-42 1-16,21-1 0,0 1 15,-22 20-15,22 1 0,-21 0 0,0-1 16,-1 1-16,22 21 0,-21 0 0,21 21 15,-22 0-15,22 0 0,0 0 16,42 0 15,0 0-31,0 0 0,1 0 16,20 0-16,-21 0 0,21 0 0,-20-21 16,20-1-16,0 22 0,1-21 15,-1 0-15,191-169 31,-191 168-31,-21-20 0,0 21 16,1 0-16,-22-22 0,0 22 0,0 0 16,0 0-16,0 0 0,-22 0 0,1-1 15,-21 1-15,21 0 0,0 21 16,-1 0-16,-20 0 0,21 0 0,0 0 16,0 0-16,-1 0 0,22 21 15,-21 0-15,0-21 0,21 22 16,0-1-16,-21 21 0,21-21 0,0 0 15,0 22-15,0-22 0,0 0 16,0 21-16,0-20 0,0-1 16,21 0-16,0 0 0,0 0 15,1-21-15,-1 0 16,0 0-16,0 0 0,0 0 0,-21-21 16,21 21-16,1-21 0,-1 0 0,0 0 15,0-1-15,0 1 16,-21 0-16,21 0 0,-21 0 0,0 0 15,0-1-15,0 1 0,0 0 0,0 0 16,22 21-16,-22-21 0,0 42 31,0 0-15,0 21-16,0-20 0,0-1 16,0 21-16,21-21 0,0 0 15,-21 22-15,21-22 0,-21 0 0,21 0 16,0-21-16,1 21 0,-1-21 15,0 0-15,0 0 0,0 0 16,0 0-16,1 0 0,-1-21 16,0 0-16,0 21 0,-21-21 15,21 0-15,0 0 0,-21-1 0,22 1 16,-22-21-16,21 21 0,0 0 0,-21-1 16,0 1-16,0 0 0,0-21 15,0 21-15,0-1 0,0 44 47,0-1-47,-21 0 0,21 21 16,0-21-16,0 22 0,0-22 0,0 21 15,0-21-15,0 1 0,0-1 16,0 21-16,0-21 0,21 0 16,0-21-16,0 0 0,0 0 15,1 0-15,-1 0 0,0 0 16,0-21-16,0 0 0,0 21 15,1-21-15,-1 0 0,0 0 0,0-1 16,0-20-16,0 21 0,1 0 16,-1 0-16,0-22 0,-21 22 15,0 0-15,0 0 0,0 0 0,0-1 16,0 1-16,0 0 0,0 0 0,-21 21 31,21 21-31,-21 0 0,21 0 16,-22 1-16,22-1 0,0 21 0,0-21 15,0 22-15,0-22 0,0 0 16,0 21-16,0-21 0,0 1 0,0-1 16,22 0-16,-1 0 0,-21 0 0,21-21 15,0 0-15,0 0 0,0 0 16,1 0-16,-1 0 0,0 0 0,0 0 16,0 0-16,22-21 0,-22 0 0,0 21 15,0-21-15,0 0 0,0-1 16,1-20-16,-1 21 0,0-21 15,-21 20-15,21-20 0,0 21 0,0-21 16,1-1-16,-1 1 0,0 0 0,-21-22 16,21 22-16,0-1 0,-21 1 15,0 0-15,0-1 0,0 1 16,0 0-16,0 21 0,0-1 0,0 1 0,-21 21 16,0 21-1,21 1-15,-21 20 16,21-21-16,0 21 0,-21 1 0,21-1 15,0 22-15,-22-22 0,22 0 0,0 1 16,0-1-16,0 0 0,0 1 16,0 41-16,0-41 0,0-1 15,0-21-15,22 21 0,-1-20 0,0-1 16,0-21-16,0 21 0,-21 0 16,21-21-16,1 0 0,-1 0 0,21 0 15,-21 0-15,0-21 0,1 0 0,-1 0 16,0 21-16,0-22 0,0-20 15,0 21-15,1 0 0,-1-22 0,-21 22 16,21-21-16,0 0 0,-21 20 16,0-20-16,21 0 0,-21-22 0,21 22 15,-21 0-15,0-1 0,0-20 16,0 20-16,0 1 0,0 0 0,0-1 16,0 22-16,0 0 0,0 0 0,0 0 15,-21 42 1,21 21-16,-21-21 0,21 22 15,0-1-15,0 0 0,0 22 0,0-22 16,-21 1-16,21-1 0,0 0 16,0 22-16,0-22 0,0 0 0,0-20 15,0 20-15,0 0 0,0-21 0,0 1 16,0 20-16,21-21 0,-21 0 0,21 0 16,0 1-1,1-22-15,-1 0 0,0 0 16,0 0-16,0-22 15,0 1-15,1 0 16,-1 0-16,0 0 0,-21 0 16,21-1-16,0-20 0</inkml:trace>
  <inkml:trace contextRef="#ctx0" brushRef="#br2" timeOffset="138900.16">4974 10837 0,'0'0'0,"0"22"16,21-22-1,0 0-15,1 0 0,-1 0 0,0 0 16,0 0-16,0 0 0,0 0 16,1-22-16,-1 22 0,0-21 0,0 21 15,0 0-15,0-21 0,1 21 0,-1 0 16,0-21-16,0 21 0,0 0 15,-21-21-15,0 0 32,0-1-17</inkml:trace>
  <inkml:trace contextRef="#ctx0" brushRef="#br2" timeOffset="141483.98">9546 10308 0,'0'0'0,"0"-21"16,0 0-16,0 0 15,0 0-15,0-1 16,0 1-16,0 0 16,0 0-16,0 0 0,-21 0 15,0-1-15,0 1 0,-1 21 16,1-21-16,0 21 0,-21 0 0,21 0 16,-22 0-16,1 0 0,0 0 0,-1 21 15,1 0-15,0 1 0,-1 20 16,1-21-16,-22 21 0,22 1 0,0 20 15,-1 1-15,22-22 0,-21 22 0,21 20 16,0-20-16,21-1 0,0-20 16,0 20-16,0 1 0,0-22 0,21 64 15,0-64-15,0 0 0,21-20 16,-20 20-16,20-21 16,0 0-16,1 0 0,-22 1 0,21-22 15,0 0-15,1 0 0,-1 0 0,0 0 16,1 0-16,-22-22 0,21-20 0,1 21 15,-1 0-15,-21-22 0,21 22 16,1-21-16,-1 0 0,-21-1 0,22 1 16,-22 0-16,0-1 0,0 1 0,-21 0 15,0-22-15,0 22 0,0-22 16,0 1-16,-21 20 0,0-20 16,-22 21-16,22-1 0,-21 1 0,21 0 0,-22-1 15,1 22-15,0-21 0,-1 21 16,1 21-16,0 0 0,-1 0 15,1 0-15,0 0 0,-1 21 0,22 0 16,-21 0-16,0 21 0,20 1 0,1-1 16,-21 0-16,42 22 0,0-1 15,0 1-15,0-22 0,0 22 0,0-22 16,0 22-16,21-22 0,21 0 0,-20 1 16,20-1-16,-21-21 0,21 21 15,1-20-15,-1-1 0,0 0 0,1-21 16,-1 21-16,0-21 0,1 0 0,-1 0 15,22 0-15,-22 0 0,0-21 16,1 0-16,20 21 0,-21-21 0,1-1 16,-1-20-16,-21 21 0,22 0 15,-22 0-15,0-22 0,0 22 0,0-21 16,-21 21-16,0-1 0,0-20 16,0 21-16,0 0 0,0 42 31,0 0-31,0 0 0,0 22 15,-21-22-15,21 0 0,0 21 0,0-21 16,-21 22-16,21-22 0,0 0 0,0 0 16,0 22-16,0-22 0,0 0 15,0 0-15,0 0 16,0-42 15,0 0-31,21 0 0,0 21 16,0-21-16,-21-1 0,0 1 15,22-21-15,-1 21 0,-21 0 0,0-22 16,21 22-16,0 0 0,0 0 16,-21 0-16,0-1 0,21 1 0,1 21 0,-1 0 15,-21 21 1,21 1-16,-21-1 0,21 0 0,-21 21 16,0-21-16,0 1 0,21-1 0,-21 21 15,21-21-15,-21 0 0,22 1 16,-1-1-16,0-21 0,0 21 0,0 0 15,22-21-15,-22 0 0,0 0 16,0 0-16,21 0 0,-20 0 0,-1 0 16,21 0-16,-21 0 0,22-21 15,-22 0-15,0 21 0,21-21 0,-21-1 16,1 1-16,-1 0 0,0-21 0,0 21 16,0-22-16,-21 1 0,0 0 0,21-1 15,1 1-15,-22 0 0,0-22 16,0 22-16,21-22 0,-21 22 0,21 0 15,-21-1-15,0 1 0,0 0 0,0 20 16,0 1-16,0 42 31,0 1-31,0 20 0,-21-21 16,0 43-16,21-22 0,-22 0 0,22 22 16,0-22-16,-21 22 0,21-22 15,-21 0-15,21 1 0,-21-1 0,21 0 16,0 1-16,0-22 0,0 21 0,0-21 15,0 0-15,0 1 0,0-1 0,21 0 16,0-21-16,0 0 16,1 0-16,-1 0 0,0 0 0,21 0 15,-42-21-15,43 21 0,-22-21 16,0-1-16,0 1 0,-21 0 16,21 0-16,0 0 0,1 0 0,-1-1 15,-21 1-15,0 42 47,0 1-47,0-1 16,0 0-16,21 0 0,-21 0 15,21 0-15,0 1 0,0-22 16,1 0-16,-22 21 0,21-21 16,0 0-16,0 0 0,0 0 0,0 0 15,1 0-15,-1 0 0,0 0 16,-21-21-16,21 21 0,0-22 0,-21 1 15,0 0-15,0 0 16,0 0-16,0 0 0,0-1 16,0 1-16,0 0 0,0 0 15,0 0-15,-21 42 32,21 0-32,0 0 0,-21 0 15,21 22-15,0-22 0,0 21 0,0 22 16,0-1-16,42-20 0,-42-1 0,0 0 15,0 1-15,-21 20 0,0-21 0,21 22 16,0-1-16,0 1 0,0-1 16,-21 1-16,21-1 0,0 22 15,0-21-15,-21-1 0,21 22 0,-22-22 16,22 22-16,0-22 0,-21 1 0,21-1 16,-21 1-16,0-1 0,0 1 0,0-22 15,-1 1-15,1-1 0,0 0 0,0-21 16,-21 1-16,20-22 0,1 0 15,0 0-15,-42-22 0</inkml:trace>
  <inkml:trace contextRef="#ctx0" brushRef="#br2" timeOffset="141508.97">10562 12425 0,'0'0'0</inkml:trace>
  <inkml:trace contextRef="#ctx0" brushRef="#br2" timeOffset="141627.9">10795 11896 0,'0'-43'0,"0"22"0,0 85 0,21-191 0,0 63 16,0 1-16,43-85 0,-22 63 15,-21 21-15,22 1 0,-1-1 0,0 1 16,1 21-16,20-22 0,-20 22 15,-1-1-15,0 22 0,-21-21 0,22 0 16,-1-1-16,-21 22 0,22 0 0,20 0 16</inkml:trace>
  <inkml:trace contextRef="#ctx0" brushRef="#br2" timeOffset="142140">13144 10329 0,'0'0'0,"-21"-21"0,0 21 16,0 0-16,0 0 15,0 0-15,-1 0 16,1 21-16,0 1 0,21-1 15,0 0-15,0 0 0,0 0 0,-21 22 16,21-22-16,0 21 0,0-21 16,0 22-16,0-1 0,0-21 0,0 21 15,0-20-15,0-1 0,0 21 0,0-21 16,0 0 0,0 1-16,21-22 31,-21-22-31,21 1 15,0 21-15,-21-21 0,22 0 16,-22 0-16,21 0 0,-21-1 0,21 22 16,-21-21-16,0-21 0</inkml:trace>
  <inkml:trace contextRef="#ctx0" brushRef="#br2" timeOffset="142344.14">13166 10541 0,'0'0'16,"0"21"-16,0 0 16,0 1-16,21-1 0,-21 0 15,0 0-15,21 0 0,-21 0 16,21 22-16,0-22 0,0 0 15,-21 0-15,22 0 0,-1-21 16,0 22-16,0-22 0,0 0 16,0 0-16,1 0 15,-1 0-15,0-22 0,0 22 0,21-21 16,-20 21-16,-1-21 0,-21 0 0,21 0 16,0 0-16,0-1 0,0 1 0,-21 0 15,22 0-15,-22 0 0,0-22 16,0 22-16,0 0 0</inkml:trace>
  <inkml:trace contextRef="#ctx0" brushRef="#br2" timeOffset="142927.37">13674 10626 0,'0'21'0,"0"21"32,0-21-32,0 1 0,0-1 0,0 0 0,0 0 15,0 0-15,0 0 0,21-21 16,0 0-16,0 0 0,0 0 15,0 0-15,1 0 16,-1 0-16,0-21 0,0 21 0,0-21 16,0 21-16,1-21 0,-1 0 0,0 0 15,-21-1-15,21 1 0,0 0 16,-21-21-16,0 21 0,21-1 16,-21 1-16,0-21 0,0 21 0,0 0 15,0-1-15,0 44 31,0-1-31,0 0 0,0 0 16,-21 21-16,21-20 0,0-1 0,0 0 16,0 21-16,0-21 0,0 1 0,0-1 15,21 0-15,-21 0 16,22 0-16,-1-21 0,0 0 16,0 0-16,0 0 0,22 0 15,-22 0 1,0-21-16,21 0 0,-21 21 0,1-21 15,-1 0-15,21 21 0,-21-22 16,0 1-16,1-21 0,-1 21 0,-21 0 16,21-22-16,0 1 0,0 0 0,-21 20 15,0-20-15,21 0 0,1-1 0,-22 1 16,0 21-16,0-21 0,21 20 16,-21 1-16,0 0 0,0 0 0,0 42 31,-21 0-31,21 22 15,0-22-15,-22 21 0,22 0 0,-21 1 16,0-1-16,21 0 0,0 1 0,0-1 16,0 0-16,0 1 0,0-1 15,0-21-15,0 22 0,0-22 16,0 0-16,0 0 0,21 0 0</inkml:trace>
  <inkml:trace contextRef="#ctx0" brushRef="#br2" timeOffset="143328.14">14711 10859 0,'21'-22'16,"-42"44"-16,63-65 0,-21 43 0,0-21 0,1 0 15,20 0-15,-21 0 0,0-22 0,0 22 16,-21-21-16,22 21 0,-1-22 16,-21 1-16,21 0 0,-21-1 0,0 1 15,0-22-15,0 22 0,0 21 0,0-21 16,21 20-16,-21-20 0,0 21 16,0 42-1,0 0 1,-21 0-16,21 1 0,0 20 0,0 0 15,0 1-15,-21-1 0,21 0 16,-21-21-16,21 22 0,0-1 0,0 0 16,0-20-16,-22 20 0,22-21 0,-21 0 15,21 0-15,0 1 0,0-1 16,0 0-16,0 0 16,-21-21-16,0-21 15,21 0 1,0 0-1,21 21-15,0-22 0,0 1 0,1-21 16,-1 21-16,-21 0 0,21-22 0,0 22 16,0 0-16,0-21 0,1 20 15,-1 1-15,0 21 0,0-21 0,0 21 16,0 0-16,-21 21 16,0 0-16,0 1 0,0-1 0,0 0 15,0 0-15</inkml:trace>
  <inkml:trace contextRef="#ctx0" brushRef="#br2" timeOffset="143496.04">15198 10753 0,'0'21'31,"0"-42"-31,21 63 0,0-42 0,0 0 0,0 21 0,0-21 16,1 0-1,-1 0-15,0 0 0,0 0 0,0 0 16,0 0-16,22-21 0,-43 0 0,21 21 16,0-21-16,0 0 0,0 21 0,-21-22 15,0 1-15,0 0 0,0 0 16,22 0-16,-22 0 0,0-22 0,0 22 15,0 0-15,0 0 0,0 0 0,0-1 16,0 1-16,0 0 0</inkml:trace>
  <inkml:trace contextRef="#ctx0" brushRef="#br2" timeOffset="143780.78">14499 10308 0,'0'0'0,"21"0"31,0-21-31,-21 0 0,22 21 16,-1 0-16,0 0 0,0-21 0,21 21 15,-20 0-15,-1 0 0,0-21 0,0 21 16,21 0-16,-20 0 16,-1-22-16,-21 1 15</inkml:trace>
  <inkml:trace contextRef="#ctx0" brushRef="#br2" timeOffset="144088.12">14309 10054 0,'0'-21'47,"-22"21"-47,1 0 16,0 0-16,0 0 15,0 0-15,0 0 16,-1 0-16,22 21 16,0 0-1</inkml:trace>
  <inkml:trace contextRef="#ctx0" brushRef="#br2" timeOffset="144126.1">14266 9885 0,'21'106'0</inkml:trace>
  <inkml:trace contextRef="#ctx0" brushRef="#br2" timeOffset="146784.25">16806 10202 0,'21'0'16,"-21"22"-1,22-22 1,-1 0-16,0 0 16,0 0-16,0 0 0,0-22 15,1 22-15,-1 0 0,0-21 0,0 21 16,0-21-16,0 0 15,1 21-15,-22-21 0,0 0 16,0-1-16,-22 1 16,1 21-16,0 0 0,-21 0 15,21 0-15,-22 0 0,22 0 0,-21 0 16,-1 21-16,1-21 0,21 22 16,-21-1-16,20-21 0,1 21 15,0 0-15,21 0 0,0 0 0,0 1 16,0-1-16,0 0 15,0 0-15,21 0 0,0 0 0,1 1 16,-1-1-16,0 0 0,0 0 0,-21 0 16,21 0-16,0 1 0,1-1 15,-1 0-15,-21 0 0,0 0 0,21 0 16,-21 1-16,0-1 0,0 0 0,0 0 16,-21 0-16,0 0 15,-1 1-15,1-22 0,0 21 0,-21-21 16,21 0-16,-1 0 0,-20 0 15,21 0-15,0 0 0,0 0 16,-1 0-16,1-21 0,0 21 0,0-22 16,0 1-16,0 21 0,21-21 0,-22 0 15,22-21-15,0 20 0,0 1 16,0 0-16,0-21 0,0 21 0,0-1 16,0-20-16,0 21 0,0 0 15,0 42 1,22-21-16,-22 21 15,21 21-15,0-20 0,-21-1 16,21 0-16,0 21 0,0-21 0,-21 1 16,22-1-16,-1 0 0,21 0 15,-21 0-15,0 0 0,22 1 16,-22-22-16,21 0 0,1 21 0,-1-21 16,0 0-16,1 0 0,20 0 0,-21 0 15,22 0-15,-22-21 0,22-1 16,-22 1-16,22 21 0,-22-21 0,0 0 15,1 0-15,-1 0 0,-21-1 0,21 1 16,-20-21-16,-22 21 0,0 0 16,0-22-16,0 22 0,0-21 0,0 21 15,-22-1-15,22 1 0,-42 0 16,21 0-16,0 21 0,-22 0 16,22 0-16,0 0 0,-21 0 0,21 0 15,-22 21-15,22 0 0,-21 0 16,21 1-16,-1 20 0,1-21 0,0 21 15,0-20-15,21 20 0,0-21 0,0 21 16,0-20-16,0-1 0,0 0 16,0 0-16,0 0 0,21-21 15,0 0-15,0 0 0,1 0 16,-1 0-16,0 0 0,0 0 16,0-21-16,22 21 0,-22-21 0,0 0 15,21 0-15,-21-1 0,22-20 16,-22 0-16,0 21 15,0-1-15,-21 1 0,0 0 0,0 0 16,0 0-16,0 0 0,0-1 0,0 44 31,0-1-31,0 0 0,0 0 16,0 0-16,0 0 0,0 1 16,0-1-16,0 0 0,0 0 0,0 0 15,0 0-15,21 1 0,1-1 0,-1-21 16,0 0-16,0 21 0,0-21 15,0 0-15,1 0 0,-1 0 0,0-21 16,0 21-16,0-21 0,0-1 16,1 1-16,-22 0 0,21 0 15,0 0-15,-21 0 0,0-1 0,0 1 16,21-21-16,-21 21 0,0 0 0,21-1 16,-21 1-16,0 0 0,0 0 15,0 42 1,0 0-16,0 22 15,0-22-15,0 0 0,0 21 16,0-21-16,0 1 0,0 20 0,-21-21 16,21 0-16,-21 0 0,21 1 0,0-1 15,0 0-15,0 0 0,-21-21 16,21 21-16,0-42 31,0 0-15,0 0-16,0 0 0,0-1 15,21 1-15,0 0 0,-21 0 0,21 0 16,-21-22-16,21 22 0,1-21 16,-22 21-16,21 0 0,0-1 0,-21 1 15,21 21-15,0 0 0,-21-21 0,21 21 16,-21 21-16,22-21 16,-22 21-16,0 1 0,0-1 0,0 21 15,0-21-15,0 0 0,0 22 0,0-22 16,0 0-16,0 0 15,0 0-15,0 1 0,0-1 0,0 0 16,0 0-16,21-21 0,0 0 16,0 0-1,0 0-15,0-21 0,1 21 16,-1-21-16,0 0 0,-21-1 0,21 1 16,0 0-16,22 0 0,-22 0 15,0-22-15,0 22 0,0 0 0,0-21 16,22 21-16,-22-1 0,0 1 15,-21 0-15,21 0 0,0 21 16,-21-21-16,22 21 0,-22 21 16,0 0-1,0 0-15,0 0 0,0 1 16,-22 20-16,22-21 0,-21 0 0,21 22 16,0-22-16,0 0 0,0 21 0,0-21 15,0 1-15,0-1 0,0 0 16,0 0-16,21-21 0,1 21 0,-1-21 15,0 21-15,0-21 0,0 0 0,0 0 16,1 0-16,-1 0 0,21 0 16,-21-21-16,0 0 0,1 21 0,-1-21 15,0 0-15,0 0 0,0-1 0,0 1 16,-21 0-16,0-21 0,0 21 16,0-1-16,0 1 0,0-21 15,0 21-15,0 0 0,0-1 16,-21 22-1,0 22-15,0-1 0,21 0 0,0 0 16,-21 21-16,21-20 0,-21 20 0,21-21 16,0 21-16,0-20 0,0-1 15,0 0-15,0 0 0,21 0 0,0 0 16,0-21-16,-21 22 0,21-22 0,22 0 16,-22 0-16,0 0 0,0 0 15,21 0-15,-20 0 0,-1 0 0,0 0 16,21 0-16,-21 0 0,1-22 15,-1 1-15,0 0 16,-21 0-16,0 0 16,0 0-16,-21 21 15,0 0-15,-1 0 16</inkml:trace>
  <inkml:trace contextRef="#ctx0" brushRef="#br2" timeOffset="147327.94">15430 11409 0,'0'0'0,"0"-21"0,0 0 0,0-1 31,0 44-31,0-1 0,0 0 16,0 0-16,-21 21 0,21 1 0,0-1 16,0 22-16,0-22 0,-21 0 15,0 22-15,0-1 0,21-20 16,-21 20-16,-1 1 0,1-22 0,21 21 15,-21-20-15,21-1 0,-21 0 16,21 1-16,0-1 0,-21-21 0,21 0 16,0 22-16,-21-43 0,21 21 0,0 0 15,0-42 17,0 0-32,0-22 0,0 22 15,0-21-15,0 21 0</inkml:trace>
  <inkml:trace contextRef="#ctx0" brushRef="#br2" timeOffset="147680.31">15071 11557 0,'0'0'0,"0"-42"31,0 21-31,0-1 0,21 1 16,0 0-16,0 21 0,21-21 15,-20 21-15,20 0 0,0-21 16,1 21-16,-1 0 0,0 0 0,-21 0 16,22 0-16,-1 21 0,0 0 0,-20 0 15,20 0-15,-21 1 0,0 20 16,0-21-16,-21 0 0,0 22 16,0-22-16,0 21 0,0-21 0,-21 0 15,0 1-15,0-1 0,-21 0 0,20 0 16,-20 0-16,21 0 0,-21 1 15,20-22-15,1 21 0,-21 0 0,21-21 16,0 21-16,-1-21 0,44 0 31,-1 0-15,0 0-16,0 0 0,0 0 16,0 0-16</inkml:trace>
  <inkml:trace contextRef="#ctx0" brushRef="#br2" timeOffset="148216">15981 11938 0,'0'0'0,"21"0"0,0 0 0,0 0 16,0-21-16,1 21 16,-22-21-16,21 0 0,-21-1 15,21 22-15,-21-21 0,0 0 0,0 0 16,0 0-16,0 0 15,-21 21-15,0-22 0,-1 1 0,1 21 16,0 0-16,0 0 0,0 0 0,0 0 16,-22 0-16,22 0 0,0 0 15,0 0-15,0 21 0,21 1 16,-22-1-16,1 0 0,0 0 16,21 21-16,0-20 0,0-1 0,0 21 0,0-21 15,0 0-15,0 1 0,0-1 16,0 0-16,0 0 0,0 0 15,21-21-15,0 0 0,1 0 0,-1 0 16,0 0-16,0 0 16,0-21-16,0 0 0,1 21 0,-1-21 15,0 0-15,0-1 0,0 1 0,0 0 16,-21 0-16,0 0 0,22 0 16,-22-1-16,0 1 0,0 0 0,0 0 15,0 0-15,0 0 16,0 42-1,0 0 1,0 0-16,0 0 0,0 0 16,0 1-16,0-1 0,0 0 15,21 0-15,-21 0 0,0 0 0,0 1 16,21-1-16,0-21 0,-21 21 0,21-21 16,0 0-16,1 21 0,-1-21 15,0 0-15,0 0 16,0 0-16,0 0 0,1-21 0</inkml:trace>
  <inkml:trace contextRef="#ctx0" brushRef="#br2" timeOffset="149999.73">16658 11663 0,'0'-21'0,"0"42"0,0-63 0,-21 42 15,0 0-15,0 0 16,-1 0-16,1 21 15,0 0-15,0 0 0,21 0 0,0 0 16,-21 1-16,21-1 0,0 0 0,-21 0 16,21 0-16,0 0 15,0 1-15,0-1 0,0 0 0,0 0 16,0 0-16,21 0 0,0 1 0,-21-1 16,21 0-16,0-21 0,0 0 15,-21 21-15,22-21 0,-1 0 0,0 0 16,0 0-16,0 0 0,0-21 0,1 0 15,-1 0-15,0 21 0,0-22 16,-21 1-16,21-21 0,0 21 0,1 0 16,-22-1-16,0-20 0,0 21 0,21-21 15,-21 20-15,0-20 0,21 0 16,-21 21-16,0-22 0,0 22 16,0-21-16,0 21 0,0-1 0,0 1 15,0 42 1,0 22-1,0-22-15,0 0 0,0 0 16,0 22-16,0-22 0,0 0 16,0 21-16,0-21 0,0 1 0,0-1 15,-21 0-15,21 0 0,0 0 0,-21 0 16,21 1-16,0-1 16,0-42 15,0-1-16,21 1-15,0 21 16,-21-21-16,21 0 0,0 21 0,0-21 16,1 0-16,-1-1 0,0 22 15,0 0-15,0-21 0,0 21 16,1 0-16,-22 21 31,0 1-15,-22-22-16,1 0 0,0 21 0,0-21 15,21 21-15,-42-21 0,20 0 16,1 0-16,0 21 0,0-21 16,0 0-16,21 21 15,0 0 1,0 1-16,0-1 0,0 0 16,0 0-16,0 0 15,0 0-15,21 1 0,0-1 16,0 0-16,0-21 0,1 21 0,-1-21 15,0 0-15,0 0 0,0 0 16,22 0-16,-1 0 0,0 0 0,1 0 16,-1 0-16,21 0 0,-20 0 0,-1-21 15,0 21-15,1-21 0,-1 0 16,0 21-16,1-22 0,-22 1 16,0 0-16,0 0 0,0 0 0,1-22 15,-22 22-15,21 0 0,-21 0 16,0-21-16,0 20 0,0 1 0,0 0 15,0 0-15,0 0 0,-21 21 0,-1-21 16,1 21-16,0 0 16,0 0-16,0 0 0,21 21 0,-21 0 15,-1 0-15,1 0 0,0 0 0,0 1 16,0-1-16,0 0 0,21 0 0,0 0 16,-22 0-16,22 1 0,0-1 15,0 0-15,0 0 0,22-21 16,-22 21-16,21-21 15,0 0-15,0 0 0,0 0 16,0 0-16,1 0 0,-1 0 0,0-21 16,0 0-16,-21 0 0,21 21 0,0-21 15,1-1-15,-1 22 0,-21-21 16,0 0-16,0 0 0,21 21 0,-21-21 16,0 0-16,0-1 0,0 44 31,0-1-31,-21 0 15,21 0-15,0 0 16,0 0-16,0 1 0,0-1 0,0 0 16,0 0-16,0 0 0,0 0 0,21 1 15,0-22-15,0 21 0,22-21 16,-22 0-16,21 0 0,-21 21 0,22-21 16,-1 0-16,0 0 0,1 0 15,-1 0-15,0-21 0,1 0 0,-22 21 16,21-22-16,-21 1 0,0 0 0,1 21 15,-1-21-15,-21 0 0,0 0 16,0-1-16,0 1 0,0 0 0,0 0 16,-21 0-16,-1 0 0,1-1 0,0 22 15,0 0-15,0 0 0,0 0 16,-1 0-16,1 0 16,21 22-16,-21-1 0,21 0 0,0 0 15,-21 0-15,21 0 16,0 1-16,0-1 15,0 0-15,0 0 0,21-21 16,-21 21-16,21-21 0,0 0 16,1 0-16,-1 0 15,0 0 1,0 0 0,-21 21 15,0 1-16,0-1-15,0 0 0,0 0 0,0 0 16,-21 0-16,21 1 0,0 20 16,0-21-16,-21 21 0,21 1 0,0-22 15,0 21-15,0 1 0,0-1 0,0 21 16,0-20-16,0-1 0,0 22 0,0-1 16,0-21-16,0 22 0,0-22 15,0 22-15,0-22 0,0 22 0,0-22 16,0 0-16,0-21 0,0 22 0,0-22 15,0 21-15,0-21 0,-21-21 0,-1 22 16,1-22-16,0 0 0,0 0 16,0 0-16,21-22 0,-21 22 15,-1-21-15,1 0 0,0 0 0,0 0 16,0 0-16,21-22 0,0 22 0,-21 0 16,21-21-16,0 20 0,-22 1 15,22-21-15,0 21 0,0-22 0,0 1 16,0 21-16,0-21 0,0 20 0,43-62 15,-22 63-15,0-22 0,0 1 16,0 0-16,1-1 0</inkml:trace>
  <inkml:trace contextRef="#ctx0" brushRef="#br2" timeOffset="150380.51">18648 11938 0,'0'-21'16,"21"21"-1,0 0-15,0-21 0,0 0 16,1 21-16,-1-22 16,0 1-16,0 21 0,-21-21 0,21 21 15,-21-21-15,21 0 0,-21 0 16,0-1-1,0 1 1,-21 21-16,0 0 0,0 0 16,0 0-16,0 0 0,-1 21 15,1 1-15,0-1 0,0 0 0,21 0 16,0 0-16,-21 0 0,21 1 0,0-1 16,0 0-16,0 0 0,0 0 0,0 0 15,21 1-15,-21-1 16,21-21-16,0 0 0,0 0 0,1 0 15,-1 0-15,0 0 0,0 0 0,0 0 16,-21-21-16,21 21 16</inkml:trace>
  <inkml:trace contextRef="#ctx0" brushRef="#br2" timeOffset="151024.16">21590 10245 0,'0'0'16,"0"-21"-16,0-1 0,0 1 16,0 0-16,0 0 15,0 0 1,-21 21-1,21 21 1,-21 21-16,21-21 0,-22 22 0,22-1 16,0 0-16,0 22 0,0-22 0,-21 22 15,21-22-15,-21 22 16,21-22-16,-21 0 0,21 1 0,0-1 16,-21 0-16,21-21 0,-21 22 0,21-22 15,-22 0-15,22 0 0,0 0 16,0 1-16,0-44 31,0 1-15,0 0-16,0 0 15,0 0-15</inkml:trace>
  <inkml:trace contextRef="#ctx0" brushRef="#br2" timeOffset="151644.64">21336 10308 0,'-21'0'0,"42"0"0,-63 0 0,20-21 16,1 21-16,0 0 0,21-21 15,0 0 1,21 0-16,0 21 16,22-22-16,-22 22 0,21 0 15,-21-21-15,22 21 0,-1-21 16,0 21-16,22 0 0,-22 0 0,1 0 15,-1 0-15,0 0 0,22 0 16,-22 0-16,-21 0 0,22 21 0,-22-21 16,0 21-16,0 22 0,-21-22 0,0 0 15,0 21-15,-21-20 0,0 20 16,-22-21-16,1 21 0,0-20 0,-22-1 16,22 0-16,-22 21 0,22-21 0,0 1 15,-22-22-15,43 21 0,-21 0 16,21-21-16,-22 0 0,43 21 0,-21-21 15,42 0 17,22 0-32,-22 0 0,0 0 15,21 0-15,-21 0 0,22-21 0,-1 21 16,0 0-16,-20 0 0,20 0 16,0 0-16,1 0 0,-1 21 0,0-21 15,1 21-15,-22 0 0,21 1 0,-21-1 16,0 0-16,1 0 0,-22 0 15,0 0-15,0 1 0,0-1 0,0 0 16,-22 0-16,-20 0 0,21-21 0,-21 21 16,-1 1-16,1-22 0,0 21 0,-22 0 15,22-21-15,-1 21 0,-20-21 16,21 0-16,-1 0 0,1 0 16,0 0-16,20 0 0,-20 0 0,21 0 15,0 0-15,0 0 0,-1 0 16,22-21-1,0 0-15,0 0 16,22-1-16,-1 1 0,0 0 16,21-21-16,-21 21 0,22-1 15</inkml:trace>
  <inkml:trace contextRef="#ctx0" brushRef="#br2" timeOffset="152626.1">22437 10287 0,'0'0'0,"0"-21"0,0 0 0,0 0 15,0-1-15,0 1 0,0 42 47,0 1-47,0 20 0,0-21 0,0 21 16,0 1-16,-22-1 0,22 22 15,-21-22-15,21 0 0,-21 1 0,21-1 16,0 0-16,0 1 0,0-1 0,0 0 16,0-21-16,-21 1 15,21 20-15,0-21 0,0 0 0,0 0 16,0 1-16,21-22 16,0 0-1,0 0-15,1-22 16,-1 22-16,0-21 0,-21 0 0,21 0 15,0 0-15,0 0 0,1-1 0,20-20 16,-21 21-16,0-21 0,0 20 16,1-20-16,-1 21 0,0 0 0,0 0 15,-21-1-15,0 1 0,21 21 0,-21 21 32,0 1-32,0-1 0,0 0 15,0 0-15,0 0 0,0 0 0,0 1 16,0 20-16,0-21 0,0 0 15,-21 0-15,21 1 0,0-1 0,0 0 16,0 0-16,0 0 16,21-21-1,0 0-15,1 0 0,-1 0 16,0 0-16,0 0 0,0 0 0,0 0 16,1 0-16,-1-21 0,0 0 0,0 0 15,21 0-15,-20-1 0,-1 1 16,0 0-16,0 0 0,0 0 0,0 0 15,1-1-15,-1 1 0,0 0 16,-21 0-16,0 42 31,0 0-31,0 0 16,0 1-16,0-1 0,0 21 16,0-21-16,0 0 0,0 1 0,0-1 15,0 0-15,0 0 0,0 0 16,21 0-16,0-21 15,0 0-15,1 0 0,-1 0 0,0 0 16,0 0-16,0 0 0,22 0 0,-22 0 16,0 0-16,0 0 0,0 0 15,0-21-15,-21 0 0,22 0 16,-1 21-16,0-21 0,0 0 0,-21-1 16,0 1-16,21-21 0,-21 21 0,21 0 15,-21-22-15,0 22 0,0 0 16,0 0-16,0 0 0,0-1 0,-21 22 15,0 0-15,0 0 0,0 22 16,0-1-16,21 0 0,-22 21 16,22-21-16,-21 1 0,21 20 0,0-21 15,0 21-15,0-20 0,0-1 16,0 0-16,0 0 0,0 0 0,0 0 16,0 1-16,21-22 15,1 0-15,-1 0 0,0 0 16,0 0-16,0-22 15,0 1 1,-21 0-16,22 0 0</inkml:trace>
  <inkml:trace contextRef="#ctx0" brushRef="#br2" timeOffset="153536.62">29019 9525 0,'22'0'16,"-44"0"-16,65-21 0,-22 0 0,-21 0 31,-21 21-16,0 21-15,-22-21 16,22 42-16,0-21 0,-21 22 16,-1-1-16,22 0 0,-21 22 0,-1-22 15,1 22-15,0-1 0,-22-21 16,22 22-16,0-1 0,-1-20 0,-20 20 16,20-20-16,1-1 0,0 21 0,-1-20 15,1-1-15,21 0 0,-21 1 0,20-1 16,-20-21-16,42 0 0,-21 1 15,21-1-15,-21 0 0,42-21 32,0 0-32,-21-21 0,42 0 15,-20-1-15,-1 1 0,0 0 0,21-21 16</inkml:trace>
  <inkml:trace contextRef="#ctx0" brushRef="#br2" timeOffset="153952.39">29041 9589 0,'0'0'0,"0"-64"15,0 43 1,0 0 0,21 21-16,0 0 15,0 0 1,-21 21-16,21 0 15,0 0-15,-21 22 0,0-22 0,22 21 16,-22 0-16,21 1 0,-21-1 16,21 0-16,0 1 0,0 20 0,0-20 15,1-1-15,20 0 0,-21 1 0,21-1 16,-20 0-16,20 1 0,-21-1 16,0 0-16,22-21 0,-22 22 0,0-22 15,0 21-15,0-21 0,-21 1 16,21-1-16,-21 0 0,22 0 0,-22 0 15,0-42 48,0 0-47,0 0-1,-22 21-15</inkml:trace>
  <inkml:trace contextRef="#ctx0" brushRef="#br2" timeOffset="167591.82">28046 10732 0,'0'0'0,"-21"21"31,21 0 16,21-21-31,0 0 15,0 0-31,0 0 0,0 0 16,1 0-16,20 0 0,0 0 15,1 0-15,-1 0 0,0 0 0,22-21 16,-1 21-16,1 0 0,-1 0 0,1-21 15,-1-1-15,1 22 0,20 0 16,-20 0-16,-1-21 0,1 21 0,-1 0 16,1 0-16,-22 0 0,1 0 0,-22 0 15,21-21-15,-21 21 0,0 0 16,22 0-16,-22 0 0,0 0 16,0 0-16,0 0 0,1 0 15,-1 0-15,0 0 0,0 0 16,0 0-16,0 0 78,1 0-62,-1 0 15,-42 0 31,-1 0-46,1 0-16,0 0 16,0 0-16,0 0 15,21-21-15,-21 21 0,-1 0 16,1 0-16,0 0 0,0-21 15,0 21-15,0-21 0,-1 21 0,-20 0 16,21 0-16,-21-22 0,-1 22 16,-20 0-16,20 0 0,-20 0 0,21 0 15,-22 0-15,1 0 0,-1 0 0,1 0 16,-1 0-16,1 0 0,20 0 16,-20 0-16,-1 22 0,1-22 0,20 0 15,-20 21-15,21-21 0,-22 0 0,22 0 16,-1 21-16,1-21 0,21 0 15,-21 0-15,20 0 0,-20 0 0,21 0 16,0 0-16,21 21 0,-21-21 16,42 0 15,0 0-31,0 0 0,0 0 16,22 0-16,-22 0 0,21 0 0,22 0 15,-22 0-15,21 0 0,-20 0 16,20 0-16,22 0 0,-22 0 0,22-21 15,0 21-15,-1 0 0,1 0 0,0 0 16,-1 0-16,1 0 0,0 0 16,-22 0-16,22 0 0,-43 0 0,22-21 15,-22 21-15,0 0 0,-20 0 0,-1 0 16,21-21-16,-21 21 16,0 0-16,1 0 0,-1-22 0,0 22 15,0 0-15,0-21 16,-42 21-1,0 0 1,-21 0-16,20 0 0,-20 0 0,21 0 16,-21 0-16,-1 0 0,-20 0 15,20 0-15,-20 0 0,-1 21 0,1-21 16,-22 0-16,1 0 0,20 22 0,-21-22 16,1 0-16,20 21 15,-20-21-15,20 0 0,1 21 0,20-21 0,1 0 16,0 21-16,-1-21 0,1 21 0,21-21 15,0 0-15,-1 0 16,1 0-16,42 0 31,1 0-31,20 0 0,-21 0 16,21 0-16,1 0 0,-1 0 16,22 0-16,-1 0 0,1 0 0,20 0 15,-20 0-15,20 0 0,1 0 0,-21 0 16,20-21-16,1 21 0,-22 0 15,1 0-15,-1-21 0,1 21 0,-22 0 16,1-21-16,-1 21 0,-21 0 16,0 0-16,0-21 0,-42 21 31,0-22-31,0 22 0,-21 0 0,-1 0 16,1 0-16,-22 0 0,22 0 15,-21 0-15,-1 0 0,-21 0 0,1 0 16,-1 0-16,0 0 0,1 0 0,20 22 15,-20-22-15,-1 0 0,21 0 16,1 21-16,-1-21 0,22 0 0,-21 0 16,20 0-16,1 21 0,21-21 0,-22 0 15,22 0-15,0 0 0,0 0 16,21 21-16,-21-21 16,21 21-1,0 0 1,21-21 15,0 0-15,0 0-16,22 0 0,-22 0 0,21 0 15,22 0-15,-22-21 0,21 21 0,22-21 16,-21 21-16,41-21 0,-20 21 16,21-21-16,0 21 0,0-21 15,-1 21-15,-20-22 0,0 22 0,21-21 0,-43 21 16,1 0-16,-1 0 0,-21-21 15,1 21-15,-22 0 0,0 0 16,-21-21-16,-21 21 16,-21 0-16,20 0 0,-41 0 0,21 0 15,-1 0-15,-20 0 0,-1 0 16,-20 0-16,20 0 0,-21 0 0,22 0 16,-22 0-16,1 0 0,20 0 0,-21 0 15,22 0-15,-1 0 0,1 21 16,-1-21-16,1 0 0,-1 21 0,22-21 15,0 0-15,-1 21 0,1-21 0,21 0 16,0 0-16,0 0 0,21 22 16,21-22-1,21 0 1,-21 0-16,22 0 0,-22 0 16,42 0-16,-20 0 0,20 0 0,-21 0 15,22 0-15,21 0 0,-22 0 0,1 0 16,20 0-16,-20 0 0,20 0 15,-20 0-15,-1 0 0,1 0 0,-22-22 16,1 22-16,-1 0 0,-21 0 0,-21-21 16,-42 21-1,21 0-15,-22 0 16,1-21-16,0 21 0,-22 0 0,1 0 16,-1 0-16,-21 0 15,22-21-15,-22 21 0,22 0 0,-22 0 16,22 0-16,-1 0 0,1 0 0,20 0 15,-20 0-15,20 0 0,22 0 16,-21 0-16,21 0 0,0 0 0,-1 0 16,22 21-16,22-21 15,-1 0-15,21 0 16,0 0-16,1 21 0,-1-21 0,0 0 16,22 0-16,-1 0 0,1 0 15,-1 0-15,22 0 0,0 0 16,-22 0-16,22 0 0,-22 0 0,22 0 0,-43 0 15,22 0-15,-22-21 0,1 21 16,-1 0-16,-21 0 0,0-21 16,-42 0-1,-21 21-15,21-21 0,-22 21 0,-20 0 16,-1 0-16,1-22 0,-1 22 16,-20 0-16,20 0 0,-21 0 0,1 0 15,-1 0-15,22 0 0,-22 0 0,21 0 16,1 0-16,-1 0 0,22 0 15,0 0-15,-1 22 0,22-22 0,0 0 16,21 21-16,21-21 16,0 0-16,22 0 15,-22 0-15,21 0 0,22 0 16,-22 0-16,22 0 0,20 0 0,-20 0 16,20 0-16,1 0 0,0 0 0,-1 0 15,1 0-15,0 0 0,-22 0 16,1 0-16,-22-21 0,0 21 0,1 0 15,-22 0-15,0-22 0,-42 1 16,0 21 0,-22 0-16,1 0 0,0 0 0,-64-21 15,42 21-15,1 0 0,-22 0 16,22 0-16,-1 0 0,1 0 16,20 0-16,-20 0 0,21 0 0,20 0 15,-20 0-15,21 0 0,0 21 16,42-21-1,21 0 1,-21 0-16,22 0 0,-1 0 0,0 0 16,22 0-16,-1 0 0,1 0 15,-1 0-15,1-21 0,21 21 0,-22-21 16,1 21-16,-22 0 0,21-21 16,-41 21-16,20 0 0,-21 0 15,-21-21-15,-21 21 0,-21 0 16,-1 0-16,-20 0 0,-1 0 15,1 0-15,-1 0 0,-20 0 16,-1 0-16,21 0 0,-20 0 0,20 0 16,22 0-16,-22 21 0,22-21 15,21 0-15,-21 21 0,20-21 0,22 21 16,22-21 0,-1 0-16,21 0 15,0 0-15,1 0 0,-1 0 0,22 0 16,-1 0-16,1 0 0,20 0 0,-20-21 15,20 21-15,-20 0 0,-1 0 16,1-21-16,-1 21 0,-20 0 0,-1-21 16,-21 21-16,0-22 0,-42 22 15,0-21 1,-21 21-16,-1 0 0,-20 0 0,-1 0 16,1 0-16,-22 0 0,22 0 0,-22 0 15,22 0-15,-22 0 0,21 0 16,22 21-16,-21 1 0,20-22 0,1 0 15,21 0-15,0 21 0,21 0 0,21-21 32,0 21-32,0-21 0,21 0 0,1 0 15,20 0-15,-20 0 0,20 0 16,22 0-16,-22 0 0,22-21 16,0 0-16,-22 21 0,22 0 0,-22-21 0,1 21 15,-22 0-15,0-22 0,1 22 16,-43-21-16,-21 21 15,-22-21-15,1 21 16,-22 0-16,1 0 0,-1 0 0,-20 0 16,-1 0-16,22 0 0,-22 0 15,0 0-15,22 0 0,-1 0 0,1 0 16,-1 21-16,22-21 0,21 21 0,-22-21 16,43 22-16,0-1 15,22-21 1,-1 0-16,0 21 0,21-21 0,22 0 15,-22 0-15,22 0 0,20 0 16,1 0-16,-22 0 0,22 0 0,0-21 16,-1 21-16,1 0 0,-21-21 0,-22 21 15,0-22-15,1 22 0,-43-21 16,-22 0-16,1 21 16,-21 0-16,-22 0 0,1-21 0,-1 21 15,-20 0-15,20 0 0,-20 0 16,-1 0-16,21 0 0,1 0 0,-1 0 15,1 0-15,21 0 0,20 0 0,-20 21 16,21-21-16,0 21 0,21 0 16,21 1-1,21-22-15,-21 0 0,1 0 16,20 0-16,0 0 0,22 0 0,-22 0 16,22 0-16,-1 0 0,1 0 15,-1-22-15,1 1 0,-22 21 0,21 0 16,-20-21-16,-22 21 0,0 0 15,0-21-15,-42 0 16,-21 21-16,21 0 0,-22 0 0,-20-21 16,-1 21-16,1 0 0,-1 0 0,1 0 15,-1 0-15,1 0 0,-1 0 16,22 0-16,0 0 0,-1 0 16,1 0-16,21 0 0,21 21 0,0 0 31,21-21-31,0 0 0,21 0 0,-20 0 15,20 0-15,21 0 0,-20 0 0,20 0 16,1 0-16,-1 0 0,1 0 16,20 0-16,-20-21 0,-1 21 0,-20 0 15,20-21-15,-42 21 0,22 0 0,-22-22 16,-21 1-16,-42 21 16,-1 0-16,1 0 15,-22 0-15,22-21 0,-21 21 0,-1 0 0,1 0 16,-1 0-16,1 0 0,-1 0 15,22 0-15,-1 0 0,22 0 16,-21 0-16,21 0 0,21 21 0,0 0 16,21-21-1,21 0-15,-21 0 16,22 0-16,-22 0 0,21 0 0,22 0 16,-22 0-16,0 0 0,22 0 0,-1 0 15,-20 0-15,20 0 0,-20 0 16,-1 0-16,0-21 0,-21 21 15,1-21-15,-22 0 16,-22 21-16,-20 0 0,0 0 16,-1 0-16,-20 0 0,-1 0 15,1 0-15,-1 0 0,22 0 0,-21 0 16,20 0-16,1 0 0,0 0 16,-1 0-16,22 0 0,0 0 0,21 21 15,0 0-15,21-21 16,0 0-1,0 0-15,1 0 0,20 0 0,0 0 16,-21 0-16,22 0 0,20 0 0,-20 0 16,-1-21-16,21 21 0,-20 0 15,-1-21-15,0 21 0,-20 0 0,-1-21 16,0 21-16,-42 0 16,0 0-1,-22-21-15,1 21 0,-22 0 0,22 0 16,-21 0-16,-1 0 0,22 0 0,-22 0 15,22 0-15,0 0 0,-1 21 16,1-21-16,21 0 0,0 21 0,-1-21 16,22 21-1,43-21 1,-22 0-16,0 0 0,0 0 16,22 0-16,-22-21 0,21 21 0,-21 0 15,22-21-15,-1 21 0,0 0 16,1-21-16,-1-1 0,0 22 0,-21 0 15,22 0-15,-22-21 0,-42 21 32,0 0-32,-1 0 0,-20 0 15,0 0-15,-1 0 0,1 0 0,0 0 16,-1 0-16,1 0 0,0 0 0,21 0 16,-22 0-16,22 0 0,0 21 15,21 1 1,21-22-1,0 0 1,0 0-16,1 0 0,20 0 0,0 0 16,1-22-16,-1 22 0,0 0 0,1 0 15,-1-21-15,0 21 0,1 0 16,-1 0-16,0-21 0,-21 21 0,1 0 16,-1 0-16,-42 0 15,-1 0-15,-20 0 16,0 0-16,-1 0 0,22 0 0,-21 0 15,0 0-15,-1 0 0,22 0 0,-21 0 16,21 0-16,-1 0 0,1 0 16,0 0-16,21 21 15,21-21 17,0 0-32,22 0 0,-22 0 15,21 0-15,-21 0 0,22 0 0,-1 0 16,0-21-16,1 21 0,-1 0 15,0 0-15,1 0 0,-1 0 0,-21 0 16,0-21-16,1 21 0,-44 0 31,1 0-31,0 0 0,0 0 16,-21 0-16,-1 0 0,1 0 16,0 0-16,-1 0 0,1 0 0,21 0 15,-22 0-15,1 0 0,21 0 0,0 0 16,0 0-16,-1 0 0,1 0 15,42 0 17,1 0-32,-1 0 0,21 0 15,-21 0-15,0 0 0,1 0 0,20 0 16,-21 0-16,21 0 0,-20-21 16,20 21-16,-21 0 0,0 0 0,0 0 15,1-21-15,-44 21 31,-20 0-31,21 0 0,0 0 0,-22 0 16,22 0-16,0 0 0,-21 0 16,21 0-16,-22 0 0,22 0 15,0 0-15,0 0 0,0 0 0,-1 0 16,1 0-16,0 0 0,42 0 31,0 0-15,1 0-16,-1 0 0,0 0 0,0 0 15,21 0-15,-20 0 0,20 0 16,-21 0-16,21-22 0,-20 22 0,20 0 16,-21 0-16,0-21 0,-21 0 31,-21 21-31,0 0 16,-21 0-16,20 0 0,1 0 15,-21 0-15,21 0 0,0 0 16,-1 0-16,-20 0 0,21 0 0,0 0 15,0 0-15,-1 0 16,1 0 0,42 0-1,1 0-15,-1 0 16,0 0-16,0 0 0,0 0 16,0 0-16,22 0 0,-22 0 15,0 0-15,0 0 0,0 0 0,1-21 16,-1 21-16,0 0 0,-21-21 31,-21 21-31,0 0 0,-1 0 0,1 0 16,0 0-16,0 0 0,0 0 15,-22 0-15,22 0 0,0 0 0,0 0 16,0 0-16,0 0 0,-1 0 0,1 0 16,42 0 30,1 0-46,-1 0 16,0 0-16,21 0 0,-21 0 0,1 0 16,20-21-16,-21 21 0,0 0 0,22 0 15,-22 0-15,0 0 16,-21-22-16,-21 22 16,0 0-16,-1 0 15,1 0-15,0 0 0,-21 0 16,21 0-16,-1 0 0,1 0 0,0 0 15,0 0-15,0 0 0,0 0 0,-1 0 16,22 22 0,22-22 15,-1 0-31,0 0 16,0 0-16,0 0 0,0-22 0,1 22 15,-1 0-15,21-21 0,-21 21 16,0-21-16,1 0 0,20 21 15,-21-21-15,0 21 0,0 0 0,1 0 16,-22-21-16,-22 21 31,-20 0-31,21 0 0,0 0 16,-22 0-16,22 0 0,0 0 16,0 0-16,0 21 0,0-21 0,-1 0 15,1 0-15,21-21 63,21-1-63,1 1 0,-1 21 15,0-21-15,-21 0 0,21 0 16,0 21-16,0-21 0,1-1 16,-1 22-16,0-21 0,0 21 0,-21-21 0,-21 42 46,0 0-46,-22-21 16,22 22-16,0-1 0,-21 0 0,21 21 16,-22-21-16,22 22 0,-64 20 15,43-20-15,21-22 16,-21 21-16,-43 22 0,43-43 16,-1 0-16,22 0 0,-21 0 0,21 0 15,-43 22-15,43-22 0,0 0 16,21 0-1,21-21 17,0-21-17,0 21-15,0-21 0,1 0 16,20 0-16,-21-1 0,21-20 0,1 21 16,-1-21-16,0 20 0,1-20 15,20 0-15,-20-1 0,-1 1 0,0 0 16,1-1-16,-1 1 0,0 0 0,-21 21 15,1-22-15,-1 22 0,0-21 16,-42 42 0,0 21-1,-1 0-15,1 0 0,0 22 16,-21-1-16,21 0 0,-43 43 16,22-43-16,-1 22 0,22-22 0,-21 0 15,0 22-15,-1-22 16,1 1-16,0-1 0,-1 0 0,1 1 15,-64 62-15,21-41 16,64-22-16,-21 1 0,0-22 16,20 21-16,-20-21 0,21 0 15,-21 22-15,20-22 0,22 0 16,0-42 15,22 0-31,-1 0 0,0 21 0,0-22 16,0-20-16,0 21 0,43-43 15,-22 22-15,-21 0 16,22-1-16,-22 1 0,21 0 0,1-1 16,-1 1-16,21-64 0,22 0 15,-43 43-15,1-1 16,-1 22-16,-21 0 0,43-43 16,-43 64-16,0 0 0,-21 0 0,0 42 31,0 0-31,0 0 0,-21 21 0,-21-20 15,20 41-15,1-21 0,-21 1 0,0-1 16,20 22-16,-62 41 16,41-62-16,-41 63 0,41-64 15,22 0-15,-21 1 0,-43 41 16,43-41-16,0-22 0,-1 21 16,22-21-16,-42 22 15,41-22-15,1-21 0,0 21 0,0-21 16,21-21 15,21 0-31,0-1 0,0 1 16,1 0-16,-1 0 0,0 0 0,0-22 15,0 1-15,22 21 0,-22-21 16,42-43-16,1 21 16,-22 22-16,-21 21 0,22-21 0,-22 20 15,0 22-15,-21-21 16,21 0-16,0 21 0,-21 21 31,-21 0-15,0-21-16,0 43 0,0-22 0,-1 0 15,-20 21-15,21-20 0,0 20 16,-22 0-16,22-21 0,-21 22 0,21-1 16,-22 0-16,22-20 0,-21 20 0,21-21 15,-22 21-15,22 1 16,21-22-16,-21-21 15,21 21-15,21-42 32,0 0-32,1 0 0,-22-1 15,21 1-15,42-21 0,-42 0 16,1 20-16,-1-20 0,21 0 16,0-1-16,-20 1 0,20 0 0,-21-1 15,21 1-15,-20 0 0,20 21 0,-21-22 16,0 22-16,0 0 15,1 0-15,-44 42 32,22 0-32,-21 21 0,-21-20 15,21 20-15,-22 21 16,1-20-16,21-1 0,-21 0 0,-1 1 16,22-1-16,-21 0 0,-22 43 15,22-64-15,-22 43 16,43-22-16,0-21 0,0 0 0,21 22 15,-21-43-15,21 21 16,21-21 15,-21-21-31,21 0 0,0 21 16,0-22-16,1 1 0,-1 21 16,0-21-16,0 0 0,0 0 0,0 0 15,22-1-15,-22-20 0,21 21 16,-21 0-16,22-22 0,20-20 15,-42 42-15,22-22 0,-22 22 16,0 0-16,0 0 0,0 21 16,-42 21-1,0-21-15,0 21 16,0 22-16,0-22 0,-43 21 16,43 0-16,-43 22 15,22-43-15,0 0 0,21 22 0,-22-22 16,-63 42-1,64-42-15,63-21 32,0-21-17,1 0-15,-1 21 0,21-21 16,-21 0-16,22 0 0,-22-1 16,21-20-16,0 21 0,22-43 15,-22 43-15,1-42 16,-1 20-16,-42 22 0,0 42 31,-21 1-31,0 20 16,-1-21-16,1 0 0,-21 0 15,21 22-15,0-22 0,-43 42 16,43-41-16,-43 41 16,22-21-16,0-20 15,21-1-15,-1-21 16,44-21 15,-1 21-31,0-22 0,0 1 16,-21 0-16,21 0 0,0 0 0,1 0 15,-1-1-15,0 1 0,-21 0 16,21 0-16,-21 0 0,21 0 0,-21-1 16,0 1-16,21 21 0,-42 0 31,0 21-31,21 1 15,-21-22-15,0 21 0,0 0 16,-1 0-16,-20 21 0,21-42 16,0 22-16,0-1 0,-1 0 0,1 0 15,-21 0-15,42 0 16,-21-21-16,0 22 0,-1-22 16,22 21 15,-21-21 0,42 0 47,1 21-78,-1-21 16,0 0-16,0 0 0,21 0 0,-20 0 15,20 0-15,0 0 0,1 0 16,-1 0-16,21 0 0,-20 0 0,20 0 16,1 0-16,-1 0 0,1 0 0,-1 0 15,1 0-15,-1 0 0,1 0 0,-22 0 16,22 0-16,-22 0 0,21 0 16,-20 0-16,-22-21 0,21 21 15,-21 0-15,1 0 0,-1 0 0,-21-21 31,-21 21-31,-1 0 0,1 0 16,-21 0-16,0 0 0,-1 0 0,1 0 16,0 0-16,-22 0 0,22 0 15,-22 21-15,22-21 0,-22 0 0,22 0 16,-21 21-16,20-21 0,-20 0 0,20 0 16,-20 21-16,21-21 0,-22 0 0,22 0 15,-1 21-15,1-21 16,0 0-16,21 0 0,-1 0 0,1 21 15,42-21 1,22 0 0,-22 0-16,21 0 0,1 0 0,-1-21 15,0 21-15,22 0 0,-1-21 0,-20 21 16,41 0-16,-20-21 0,20 0 16,-20 21-16,21-21 0,84-1 15,-63 22-15,-22-21 0,1 21 0,-21 0 16,20-21-16,1 21 0,-22 0 0,1-21 15,-22 21-15,22 0 0,-22 0 16,0 0-16,1 0 0,-22 0 0,0 0 16,0 0-16,0 0 0,-42 0 47,0 0-47,0 0 15,0 0-15,0 21 0,-1-21 16,1 0-16,0 0 0,0 0 15,0 0-15,0 0 0,-1 0 16,1 0-16,0 0 16,0 0-16,0 0 0,0 0 0,-1 0 15,1 0-15,42 0 63,1 0-63,-1 0 15,0 0-15,0 0 16,0 0-16,0 0 0,1 21 0,-1-21 16,0 0-16,0 0 0,0 0 15,0 0-15,-42 0 63,0 0-63,0 0 15,0-21-15,21 0 0,-21 21 0,-1-21 16,1 0-16,-21 21 0,21-22 16,-22 1-16,22 0 0,-21-21 0,-22-1 15,43 1-15,-21 21 0,21 0 16,-22-43-16,22 1 16,0 42-16,21-1 15,-21 1-15,21-21 0,0 21 16,-21 0-16,21 42 31,21 0-15,0 0-16,0 21 0,0-20 15,22 41-15,20 22 16,1-22-16,-1 22 16,-42-64-16,1 21 0,41 22 15,-42-43-15,0 0 0,1 0 16,-1 1-1,0-22-15,0 0 16,-21-22 0,-21 1-1,0 0-15,0 0 0,-1 0 16,1 0-16,0-1 16,-21-20-16,-1 0 0,-41-43 15,63 64-15,-43-64 16,22 64-16,-1-42 15,1-1-15,42 22 16,-42-1-16,42 1 0,-21 0 16,-1-1-16,22 22 15,0 0-15,0 0 0,0 42 32,0 0-32,0 0 15,22 22-15,-1-1 0,0-21 0,0 22 0,0-1 16,0 0-16,1 1 15,20-1-15,-21 21 0,43 22 16,-43-64-16,42 64 0,-20-43 16,-22-21-16,0 1 0,0-1 15,0-21-15,-21-21 32,0-1-17,-21 1-15,0 0 0,21 0 16,-21 0-16,0 0 0,-22-22 0,22 22 15,-42-64-15,41 43 16,-41-43-16,-1 1 16,22 41-16,21 1 0,-21 0 0,20-1 15,1-20-15,21 21 16,-21 20-16,21 1 0,0 0 16,-21 0-16,42 21 31,0 21-31,0 0 0,1 0 0,-1 22 15,0-1-15,42 43 16,1-1-16,-22-41 0,1 41 16,-1-41-16,-21-1 0,0 0 15,22 43-15,-43-64 16,0 0-16,21 1 0,-21-1 16,0 21-16,-21-42 31,-1 0-16,1-21-15,0 0 0,0 0 16,0-1-16,0 1 0,-1-21 16,-20-22-16,0 22 0,21 21 15,-22-64-15,-20 1 16,20-1-16,1 0 16,21 1-16,21 41 15,0 1-15,0 21 0,0-22 16,-21 22-16,21 0 0,0 0 15,0 42 1,21 21-16,0-20 16,0 20-16,22 43 0,-22-43 15,0 0-15,21 64 16,1-64-16,-1 43 0,-42-43 16,21-20-16,0 20 0,0-21 15,1 43-15,-1-22 16,-21-21-16,-21-21 47,21-21-47,-22 0 0,1 0 0,0-1 0,0 1 15,0 0-15,0-21 0,-1 21 16,1-22-16,0 22 0,0-21 16,-43-85-16,22 84 15,0-62-15,21 62 16,-1-41-16,1-1 15,21 43-15,-21-1 16,21 86 15,0-22-31,21 0 0,-21 21 16,21 1-16,1-1 16,-22-21-16,21 21 0,-21 1 0,21 20 15,0-42-15,0 22 16,-21-22-16,21 0 0,-21 0 0,22 0 15,-22 1-15,21-22 16,-21-22 15,0 1-31,-21 21 16,21-21-16,-22 0 0,1 0 0,21 0 16,0-22-16,0 22 0,-21 0 15,21-21-15,0 20 0,-21 1 0,21 0 16,0-21-16,0 21 15,-21-1-15,21 44 32,0-1-32,0 0 0,0 0 15,0 0-15,0 0 0,0 1 0,0-1 16,0 0-16,0 0 0,0 0 0,0 0 16,0 1-16,-21-22 0,21 21 15,-22 0-15,22 0 16,0-42 15,0 0-15,0 0-16,22 21 15,-1-22-15,-21 1 0,21 0 16,0 0-16,-21 0 0,0 0 0,21-1 16,-21 1-16,0 0 0,0-21 15,0 21-15,-21 21 16,0 0-16,0 0 0,0 0 0,-1 21 15,-20 0-15,21 0 0,-21 0 16,-1 0-16,22 1 0,-42 20 16,-1 0-16,22 1 15,-1-1-15,22-21 16,21 0-16,0 0 16,21-21 15,1 0-31,-1 0 15,0 0-15,21-42 0,-21 42 16,1-21-16,41-21 0,-42 20 16,0 1-16,1 0 0,20 0 15,-21-21-15,0 20 0,0-20 16,1 0-16,-1-22 16,0 43-16,-21 0 0,21 0 15,-21 0 1,0 42 31,0-42 46,0-1-93,0 1 16,0 0 15,0 0-15,21 21 46,-21 21-46,21-21-16,-21 21 0,22 0 16,-1 1-16,0-1 15,0 0-15,-21 0 16,21 21-16,0-20 0,-21-1 16,22 21-16,-22 0 15,0-20-15,21 20 0,-21-21 0,21 0 16,-21 22-16,0-22 0,21 0 0,0 21 15,0-21-15,-21 1 0,22 20 16,-1-21-16,0 21 0,21 22 16,-42-43-16,21 0 0,1 0 15,-22 1-15,42-1 16,-21 0-16,0 21 16,0-21-16,1 1 0,-1-22 15,0 21-15,21 0 16,-42 0-16,21-21 0,-21 21 15,22-21-15,-22 21 32,0 1 46,0-1-47,21-21-15,-21 21 15,-21-21 63,21 21-32,0 0 79,-22-21-94,1 0-32,0 0-15,0 0 16,0 0-16,0 0 0,-1 0 0,1 0 16,-21 0-16,21 0 0,-22 0 15,1 0-15,0 0 0,-1 0 16,1 0-16,0 0 0,-1 0 0,-20 0 15,21 0-15,-22 0 0,1 0 0,20 0 16,-20 0-16,20 0 0,-20 0 16,21 0-16,-1 0 0,-20 0 0,20 0 15,1 0-15,0 0 0,-1 0 16,1 0-16,0 0 0,-22 21 16,43-21-16,0 0 0,-21 0 0,20 0 15,1 0-15,0 0 0,0 0 0,0 0 16,0 0-1,-1 0-15,1 0 16,21 22-16,-21-22 0,0 0 16,0 0-1,0 0 1,-1 21 46,1-21-30,0 0-32,0 0 0,0 0 15,0 0-15,21 21 0,-22-21 16,1 0-16,0 0 16,0 21-1,42-21 48,0 0-48,0 0 17,1 0-32,-1 0 0,0 0 15,0-21-15,0 21 0,0 0 16,1 0-16,-1 0 15,0 0-15,0 0 0,0 0 16,0 0-16,1 0 0,-1 0 16,0 0-16,21 0 0,-21 0 0,22 0 15,-22 0-15,21 0 0,1 0 16,-22 0-16,21 0 0,0 0 0,-20 0 16,20 0-16,-21 0 0,0 0 0,0 0 15,-21 21 1,-21-21-1,0 0-15,0 0 16,0 0-16,-22 0 0,22 0 16,0 0-16,-21 0 0,21 0 0,-22 0 15,1 0-15,0 0 0,-1 0 16,1 0-16,21 0 0,-22 0 0,1 0 16,0 0-16,21 0 0,-1 0 0,-20 0 15,21 0-15,0 0 16,42 0 15,0 0-31,0 0 0,0 0 0,1 0 16,-1 0-16,21 0 0,-21 0 0,22 0 15,-1-21-15,0 21 0,1 0 16,-1 0-16,0-21 0,1 21 16,-1 0-16,0-21 0,22-1 0,-22 22 15,0 0-15,1-21 0,20 21 0,-20 0 16,-1-21-16,0 21 0,-21 0 15,22 0-15,-22-21 0,21 21 0,-21 0 16,1 0-16,-1 0 0,-21-21 16,0 0-1,0-1-15,-21 1 16,21 0 0,0 0-1,0 0-15,0 0 0,0-1 16,0 1-16,0 0 0,0 0 15,0 0-15,0 0 0,0-1 16,21 1-16,-21 0 16,0 0-16,21 0 0,-21 0 0,0-1 15,0 1-15,0 0 0,0 0 16,0 0-16,0 0 0,0-22 0,0 22 16,21 0-16,-21 0 0,0 0 15,0-1-15,21 1 0,-21 0 0,0-21 16,0 21-16,0-1 0,0 1 0,0 0 15,0 0-15,0 0 0,0 0 16,0-1-16,0 1 0,0 0 16,0 0-16,0 0 15,21 21 1,1 0 0,-1 21-16,0 0 0,-21 0 15,21 0-15,-21 1 0,0-1 16,21 42-16,0-20 0,-21-22 15,22 21-15,-22-21 0,0 0 16,0 22-16,0-22 0,0 0 0,21 0 16,0 0-16,-21 1 0,0-1 15,0-42 48,-21-1-63,0 22 0,21-21 15,-22 0-15,22 0 0,0 0 16,-21 0-16,0-1 16,21-20-16,0 21 0,0 0 0,-21-22 0,21 22 15,0 0-15,0 0 0,0 0 0,-21 0 16,21-1-16,0 1 16,0 42-1,0 1 1,0-1-16,21 0 0,-21 21 0,21-21 15,-21 43-15,21-22 0,0 22 16,-21-43 0,22 0-16,-22 21 0,0-20 15,21-1-15,-21 0 0,0 0 16,0-42 31,-21 21-47,21-21 0,-22 0 15,22-1-15,0 1 16,0 0-16,0 0 0,0 0 16,-21 0-1,0 21 1,0 0 0,21 21-1,0 0-15,0 0 16,0 0-16</inkml:trace>
  <inkml:trace contextRef="#ctx0" brushRef="#br2" timeOffset="167763.73">29231 10224 0,'0'21'16,"0"-42"-16,0 63 0,0-21 0,0 0 16,0 0-16,0 1 0,0-1 15,0 0 1,0 0-1,-21-21 1,0 0-16,0 0 16,-1 0-16,1 0 0,0 0 0</inkml:trace>
  <inkml:trace contextRef="#ctx0" brushRef="#br3" timeOffset="174500.7">1185 14012 0,'-21'0'0,"21"-21"15,0 0-15,0 0 16,0 0-16,0 0 16,0-1-16,0 1 0,0 0 15,21 0-15,-21 0 0,0 0 16,0-1-16,0 44 31,0-1-31,0 21 0,-21-21 16,21 43-16,-21-22 0,21 0 0,0 22 15,0-1-15,-21 1 0,21 21 16,-21-22-16,-1 22 0,22-1 16,0-20-16,-21 21 0,0-22 15,0 22-15,21-22 0,-21 1 0,0-1 16,-1-20-16,22 20 0,0-21 16,-21 1-16,21-1 0,-21-21 0,21 0 15,0-42 1,0 0-1,0-21-15,0-1 0,0 1 16,0 0-16,0-1 0,21-20 0</inkml:trace>
  <inkml:trace contextRef="#ctx0" brushRef="#br3" timeOffset="174859.5">825 14034 0,'0'0'0,"-21"-22"0,0 1 15,21 0-15,0 0 0,-21 21 0,21-21 16,0 0-16,0-1 0,0 1 16,21 0-16,0 0 0,0 0 0,1 0 15,-1-1-15,21 1 0,0 0 16,1 0-16,-1 0 0,0 21 16,22 0-16,-22 0 0,22 0 0,-22 21 15,22 0-15,-22 21 0,-21 1 16,0-1-16,0 0 0,-21 1 15,0-1-15,0 22 0,-42-22 16,21 0-16,-21 1 0,-1-1 0,1 0 16,0 1-16,-1-22 0,1 21 15,0-21-15,-1 0 0,22 1 0,-21-1 16,21 0-16,-1-21 16,44-21-1,-1 0 1,21-1-16,-21 1 15,0 0-15,1 0 0,20 0 0</inkml:trace>
  <inkml:trace contextRef="#ctx0" brushRef="#br3" timeOffset="175647.99">1524 14288 0,'0'0'0,"0"21"0,21-42 47,0-1-47,0 1 0,1 0 16,-1 0-16,0 0 0,0 0 15,0-1-15,0 1 0,22-21 16,-22 21-16,-21-22 0,21 22 0,-21-21 16,0 21-16,0 0 0,0-1 15,0 1-15,-21 0 0,0 21 16,0 0-16,-1 0 0,1 0 0,0 21 15,0 0-15,0 1 0,0-1 16,21 0-16,-22 0 0,22 21 0,0-20 16,0-1-16,0 0 0,22 0 15,-1 0-15,0 0 0,0 1 0,0-1 16,0 0-16,22-21 0,-22 21 16,0 0-16,0-21 0,0 21 0,1-21 15,-1 0-15,-21 22 16,21-22-16,0 0 15,0 0 1,-21-22-16,0 1 0,21 0 16,1 0-16,-1 0 15,0 0-15,-21-22 0,21 22 0,0 0 16,0-21-16,1 20 0,-1 1 16,-21-21-16,0 21 0,21 0 0,-21-1 15,21 22-15,-21 22 31,0-1-31,-21 21 16,21-21-16,-21 0 0,21 1 16,-21 20-16,21-21 0,0 0 0,0 0 15,0 1-15,0-1 0,0 0 16,0 0-16,0 0 0,21-21 16,0 0-16,0 0 15,21 0-15,-20 0 0,-1-21 0,0 21 16,0-21-16,21 0 0,-20 0 15,-1 21-15,0-22 0,0 1 0,0 0 16,-21 0-16,0 0 0,0-22 16,0 22-16,0 0 0,0 0 0,-21 0 15,0 0-15,0-1 0,-22 1 16,1 21-16,0 0 0,-1 0 16,1 0-16,21 0 0,-21 0 0,20 0 15,-20 21-15,21 1 0,0-1 16,21 0-16,0 0 0,0 0 0,0 22 15,0-22-15,0 0 0,0 0 16,21 0-16,0-21 0,0 0 16,22 0-16,-22 0 0,0 0 15,21 0-15</inkml:trace>
  <inkml:trace contextRef="#ctx0" brushRef="#br3" timeOffset="175920.16">2709 13631 0,'0'0'0,"21"-42"0,1-64 32,-22 85-32,0 0 0,0 42 15,0 21 1,-22-20-16,22 20 0,-21 0 0,21 22 16,0-22-16,-21 0 0,21 22 15,0-22-15,0 1 0,0 20 0,-21-21 16,21 1-16,0-22 0,0 21 0,0-21 15,0 22-15,0-22 0,0 0 16,21 0-16,0-21 16,0 0-16,1 0 15,-1-21 1,-21 0-16,0 0 0,0 0 0</inkml:trace>
  <inkml:trace contextRef="#ctx0" brushRef="#br3" timeOffset="176090.06">2561 13928 0,'-42'0'16,"42"-21"-1,21 21-15,0 0 16,0 0-16,0 0 0,22 0 16,-22 0-16,21 0 0,1-22 0,-22 22 0,21 0 15,-21 0-15,22-21 0,-1 21 16,-21 0-16</inkml:trace>
  <inkml:trace contextRef="#ctx0" brushRef="#br3" timeOffset="176448.31">3090 13991 0,'0'0'16,"0"21"-16,-42 22 15,63-43 16,0 0-31,0 0 0,1 0 0,-1-21 16,0 21-16,0-22 0,0 1 16,22 21-16,-22-21 0,0 0 0,0 0 15,0 0-15,-21-1 0,0 1 16,0 0-16,0 0 0,-21 0 16,0 21-16,0 0 15,-22 0-15,22 0 0,0 21 16,0 0-16,0 0 0,0 0 0,-1 1 15,1 20-15,0-21 0,0 0 16,21 22-16,0-22 0,0 0 0,0 0 16,0 0-16,0 0 0,0 1 15,0-1-15,0 0 0,21-21 16,0 0-16,0 0 0,22 0 0,-22 0 16,0 0-16,21 0 0,-20-21 15,20 21-15,0-21 0</inkml:trace>
  <inkml:trace contextRef="#ctx0" brushRef="#br3" timeOffset="177136.37">3810 13843 0,'0'0'0,"0"-42"15,0 21-15,0-1 0,0 1 16,0 0-16,-21 21 0,0 0 0,-1 0 16,1 0-16,0 0 0,0 21 15,0 0-15,0 1 0,21 20 16,-22-21-16,1 21 0,21-20 0,-21 20 15,21 0-15,0-21 0,0 22 16,0-22-16,0 0 0,0 0 0,0 0 16,21 1-16,0-22 0,1 21 0,-1-21 15,0 0-15,0 0 0,21 0 16,-20 0-16,-1-21 0,21 21 0,-21-22 16,22 1-16,-22 0 0,0 0 15,21 0-15,-21 0 0,1-22 0,20 22 16,-21-21-16,21-1 0,-20 1 15,-1 0-15,0-1 0,21 1 16,-42 0-16,21-1 0,-21 1 0,0 0 16,0-1-16,0 22 0,0 0 0,0 0 15,0 0-15,-21 21 0,0 0 16,0 0-16,0 21 0,21 0 0,-21 0 16,-1 22-16,1-1 0,21 0 15,0 1-15,-21-1 0,21 0 0,0 22 16,0-22-16,0 0 0,0 1 0,0-1 15,0 0-15,0 1 0,0-22 16,21 21-16,0-21 0,-21 1 0,43-1 16,-22 0-16,0-21 0,0 0 15,0 0-15,22 0 0,-22 0 16,0 0-16,21 0 0,1-21 0,-22 21 16,21-21-16,1-1 0,-22 1 15,0 0-15,21 0 0,-21 0 0,-21-22 16,22 22-16,-22 0 0,0 0 0,0 0 15,0 0-15,0-22 0,0 22 16,-22 0-16,1 21 16,0 0-16,0 0 0,0 21 15,0 0-15,21 0 16,-22 1-16,22 20 0,0-21 0,0 0 0,0 0 16,0 22-16,0-22 0,0 0 15,0 0-15,0 0 0,22 1 16,-1-1-16,0-21 0,21 0 0,-21 21 15,22-21-15,-1 0 0,-21 0 0,22 0 16,-1 0-16,0 0 0,1-21 16,-1 21-16,0-21 0</inkml:trace>
  <inkml:trace contextRef="#ctx0" brushRef="#br3" timeOffset="177649.12">5355 13864 0,'0'-21'0,"0"42"0,0-63 0,0 21 16,-21 0-16,21-1 15,-21 22-15,-22 0 0,22-21 0,0 21 16,0 0-16,0 0 0,-22 0 0,22 21 16,0-21-16,0 22 0,-21-1 15,20 0-15,1 21 0,0-21 0,0 1 16,21-1-16,0 21 0,0-21 0,0 0 16,0 1-16,0-1 0,0 0 15,0 0-15,0 0 0,21-21 0,0 21 16,0-21-16,1 0 0,20 0 0,-21 0 15,0 0-15,0 0 0,1 0 16,-1-21-16,21 21 0,-21-21 0,0 0 16,1 0-16,-22 0 0,21-1 0,0 1 15,0-21-15,-21 21 16,21-22-16,-21 1 0,21 0 0,-21-1 16,0-20-16,0 21 0,0-1 0,22-20 15,-22 20-15,0 1 0,0 0 16,21-1-16,-21 1 0,0 21 0,0 0 15,0 0-15,0 42 16,-21 0 0,21 21-16,-22-21 0,22 22 0,0 20 15,0-20-15,0 20 0,0 1 0,-21-1 16,21-21-16,0 22 0,0-22 16,-21 1-16,21 20 0,0-42 15,0 22-15,0-1 0,0-21 0,0 0 16,21 0-16,0-21 0,1 22 15,-1-22-15,0 0 0,0 0 16,0 0-16,0 0 0,1 0 0,20-22 16,-21 1-16,0 0 0,22 0 15,-22-21-15</inkml:trace>
  <inkml:trace contextRef="#ctx0" brushRef="#br3" timeOffset="177932.33">3768 13589 0,'0'0'0,"-85"0"0,43 0 16,-22 21-16,43-21 0,0 0 0,0 21 15,42-21 1,0 0-16,21 0 0,-21 0 15,43-21-15,-22 21 0,22 0 16,-1-21-16,1 21 0,-1-21 0,1 21 16,-1-21-16,1 21 0,-1-21 15,1 21-15,-1 0 0,-20 0 16,20-22-16,-21 22 0,-20 0 0,20 0 16,-21-21-16,0 21 0</inkml:trace>
  <inkml:trace contextRef="#ctx0" brushRef="#br3" timeOffset="179740.14">9165 13356 0,'0'0'0,"21"0"0,0 0 16,-21-21-16,0 0 15,22 21-15,-1 0 0,-21-21 0,0 0 32,21 21-32,-21-22 15,21 22-15,-21-21 0,0 0 31</inkml:trace>
  <inkml:trace contextRef="#ctx0" brushRef="#br3" timeOffset="179820.1">9313 13208 0,'0'0'0,"0"-21"15</inkml:trace>
  <inkml:trace contextRef="#ctx0" brushRef="#br3" timeOffset="180255.85">9313 13166 0,'0'21'15,"0"-42"-15,0 63 0,-21-21 16,21 22 0,-21-22-16,21 21 0,0 0 0,-21 1 0,0-1 15,-1 0-15,22 1 0,-21 20 16,0-20-16,21-1 0,-21 0 16,21 1-16,-21-1 0,21-21 0,0 21 15,0-20-15,0-1 0,0 0 0,0 0 16,21-21 15,0-21-31,-21 0 0,21 21 0,0-21 16,1-1-16,-22 1 0,21-21 15,0 21-15,0 0 0,-21-1 16,0-20-16,21 21 0,0 0 0,-21 0 16,0-1-16,22 22 0,-1 0 15,-21 22 1,0-1-16,21-21 0,-21 42 0,21-21 15,-21 0-15,0 1 0,21-1 16,0 0-16,-21 21 0,22-21 0,-1-21 16,0 22-16,-21-1 0,21 0 15,0-21-15,0 0 0,1 0 0,-1 0 16,0 0-16,0 0 0,0 0 0,0 0 16,1 0-16,-1-21 0,0 0 15,0-1-15,0 1 0,0 0 16,1-21-16,-1 21 0,0-22 0,0 22 15,0-21-15,0-1 0,1 22 16,-22-21-16,0 0 0,0 20 0,0-20 16</inkml:trace>
  <inkml:trace contextRef="#ctx0" brushRef="#br3" timeOffset="180592.66">9969 13314 0,'0'0'16,"0"21"-16,0 0 0,0 0 16,0 22-16,0-22 0,0 21 15,0 1-15,0-1 0,0-21 0,0 21 16,0 1-16,0-1 0,0 0 0,0-20 15,0 20-15,22-21 0,-22 0 16,21 0-16,-21 1 0,21-22 16,0 21-16,0-21 0,0 0 15,1 0-15,-1 0 16,0-21-16,0-1 0,0 22 0,0-21 16,-21 0-16,22-21 0,-1 21 0,-21-1 15,0 1-15,21-21 0,-21 21 16,0 0-16,21-22 0,-21 22 0,0 0 15,0 0-15,0 42 32,0 0-32,0 0 15,0 0-15,0 1 0,0-1 0,0 0 16,0 0-16,0 0 0,0 0 16,0 1-16,0-1 0,0 0 15,21-21 1</inkml:trace>
  <inkml:trace contextRef="#ctx0" brushRef="#br3" timeOffset="180960.09">10372 13123 0,'-22'0'15,"22"22"1,-21-22-16,21 21 0,0 0 16,0 0-1,21-21 1,1 0-16,-1 0 0,0 0 16,-21-21-16,21 0 15,-21 0 1,0-1-1,-21 22-15,0 0 0,0 0 16,-1 0-16,1 0 16,0 0-16,0 0 0,0 0 0,21 22 15,-21-22-15,21 21 16,0 0-16,0 0 16,0 0-16,21 0 15,0-21-15,0 0 0,21 0 16,-20 0-16</inkml:trace>
  <inkml:trace contextRef="#ctx0" brushRef="#br3" timeOffset="181052.04">11007 13039 0,'0'0'0,"0"-21"0</inkml:trace>
  <inkml:trace contextRef="#ctx0" brushRef="#br3" timeOffset="181227.93">10985 1016 0,'-21'127'16,"42"-254"-16,-63 275 0,21-127 0,21 1 15,-21-22-15,0 0 0,-1 0 16,1 0-16,21 190 16,-21 64-16,21-21 0,0-21 0,-21-43 15,21-21-15,-21-63 0,21-1 0,-21-20 16,21-22-16,0 1 0,0-22 0,0 0 16,0 0-16,0 0 15,21-21 1,0 0-16,0 0 15,0 0-15,0 0 0</inkml:trace>
  <inkml:trace contextRef="#ctx0" brushRef="#br3" timeOffset="181539.76">11197 1291 0,'21'0'0,"-21"-21"0,-21 21 31,21-21-16,-21 21 1,21-21-16,-21 21 0,21 169 16,0 85-16,0-21 0,-21-21 0,21-43 15,-22-21-15,22-42 0,-21-43 16,21 1-16,0-22 0,-21 1 0,21-22 16,-21 0-16,21 0 0,0 0 15,-21-21 16</inkml:trace>
  <inkml:trace contextRef="#ctx0" brushRef="#br3" timeOffset="183416.15">10795 13039 0,'0'0'0,"0"-21"15,21 21-15,-21-22 0,0 44 47,0-1-47,0 0 0,0 21 0,0 1 16,0-1-16,0 0 0,-21 1 16,0-1-16,21 0 0,-21 22 0,21-22 15,-22 0-15,1 1 0,0-1 16,21 0-16,-21 1 0,21-1 0,-21-21 15,21 22-15,0-22 0,0 0 0,0 0 16,0 0-16,-21-21 31,21-21-15,-22 0-16,22 0 0</inkml:trace>
  <inkml:trace contextRef="#ctx0" brushRef="#br3" timeOffset="184635.78">10266 13568 0,'21'0'16,"0"-21"-16,0 21 15,22 0-15,-1 0 0,0-21 16,1 21-16,-1-22 0,0 22 0,22-21 16,-22 21-16,22-21 0,-1 0 0,1 0 15,-22 21-15,21-21 0,1-1 16,-22 1-16,1 0 0,-1 0 15,-21-21-15,0 20 0,0 1 0,-21-21 16,0 21-16,0 0 0,0-22 0,0 22 16,-21-21-16,0 21 0,0-22 15,0 22-15,0 0 0,-1 0 0,1 21 16,-21 0-16,21 0 16,0 0-16,-1 21 0,22 0 0,-21 21 15,21 1-15,0-1 0,0 0 0,0 1 16,0-1-16,0 0 15,0 1-15,0-1 0,0 0 0,0 1 0,0-1 16,0 0-16,0 1 0,0-1 16,0-21-16,0 22 0,0-22 15,0 0-15,-21 0 0,21 0 0,0 0 16,-21-21 0,21-21-1,0 0-15,0 0 0,0 0 16,0 0-16,0-1 0,0 1 15,21-21-15,-21 21 0,21 0 0,0-1 16,-21 1-16,0 0 0,22 0 16,-1 21-16,0 0 0,0 0 15,0 0 1,-21 21-16,21 0 0,-21 22 16,0-22-16,0 0 0,22 0 0,-22 21 15,0-20-15,0-1 0,21 0 0,0 0 16,0 0-16,-21 0 15,21-21-15,0 0 0,1 0 0,-1 0 16,0 0-16,0 0 0,0 0 0,0 0 16,1-21-16,-1 0 0,0 21 15,0-21-15,-21 0 0,21 0 0,0-1 16,1 1-16,-22-21 0,0 21 16,0 0-16,0-1 0,0 1 15,0 0-15,0 0 0,0 0 16,0 42-1,0 0-15,0 0 16,0 0-16,0 1 0,0 20 0,0-21 16,0 0-16,0 0 0,0 1 15,0-1-15,0 0 0,0 0 0,21 0 16,0-21-16,0 21 0,0-21 16,0 0-16,1 0 0,-1 0 15,0 0-15,21 0 0,-21-21 0,1 21 16,-1-21-16,0 0 0,0 0 15,0 21-15,0-21 0,1-1 16,-22 1-16,0 0 0,0 0 0,0-21 16,0 20-16,0 1 0,0 0 15,-22 21 1,22 21 0,0 0-16,-21 1 0,21-1 15,0 0-15,0 0 0,0 0 0,0 0 16,-21 1-16,21-1 0,0 0 0,-21 0 15,21 0-15,0 0 0,0 1 16,0-44 31,0 1-47,0 0 16,0 0-16,21 0 0,0 0 0,0-22 15,-21 22-15,22-21 0,-1 21 16,0-1-16,0-20 0,0 21 0,22 0 15,-22 0-15,0-1 0,21 1 0,-21 21 16,1 0-16,-1 0 0,0 0 16,0 21-16,0 1 0,0 20 0,-21-21 15,0 0-15,22 22 0,-22-22 16,0 21-16,0-21 0,0 22 16,0-22-16,0 0 0,0 0 0,0 0 15,0 0-15,0 1 0,0-1 16,-22 0-16,1-21 31,21-21-31,-21 0 16,21-1-16,0 1 0</inkml:trace>
  <inkml:trace contextRef="#ctx0" brushRef="#br3" timeOffset="184831.67">11832 13145 0,'0'-22'16,"0"44"-16,-21-65 0,0 43 16,21 21 15,0 1-15,0-1-16,21 0 15,0-21 1</inkml:trace>
  <inkml:trace contextRef="#ctx0" brushRef="#br3" timeOffset="186804.09">13504 13843 0,'0'0'0,"-21"0"0,-64 21 32,85-42-17,22 0 1,-1 0-16,0 0 0,0-1 0,21 1 16,-20-21-16,20 0 0,-21-1 15,21 1-15,1 0 0,-1-1 16,0-20-16,22 20 0,-22-20 0,1 21 0,-22-22 15,21 22-15,-21-1 0,-21 1 16,0 0-16,0 21 0,0-1 16,-42 1-16,21 21 0,-22 0 15,22 0-15,-21 21 0,0 1 0,-1-1 16,1 0-16,0 21 0,20 1 0,-20-1 16,21 0-16,21-21 0,0 22 15,0-1-15,0 0 0,0 1 0,21-1 16,-21 0-16,21 1 0,0-1 15,1-21-15,-1 22 0,0-22 0,0 21 16,0-21-16,0 0 0,1 1 16,-22-1-16,0 0 0,0 0 15,-22-21 1,1 0-16,0 0 0,0 0 16,0 0-16,0-21 0,-22 0 15,22 0-15,0-1 0,-21 1 0,20 0 16,1 0-16,0 0 0,-21 0 15,42-1-15,-21 22 0,21 22 32,21-1-32,0 0 0,0 0 15,0 0-15,22 22 0,-22-22 16,21 0-16,-21 0 0,22-21 0,-22 21 16,21 0-16,0-21 0,1 0 15,-1 0-15,0 0 0,1 0 0,-1 0 16,0 0-16,1 0 0,-1-21 0,0 0 15,1 0-15,-1 0 0,0 0 16,-20-1-16,20 1 0,-21-21 0,-21 21 16,0-22-16,21 1 0,-21 21 15,0-21-15,0-1 0,-21 22 0,21-21 16,-21 21-16,0-22 0,-22 22 0,22 21 16,0-21-16,0 21 0,-21 0 15,20 0-15,1 21 0,0 0 0,0 0 16,0 1-16,0 20 0,-1-21 15,22 21-15,-21 1 0,21-1 16,0-21-16,0 22 0,0-22 0,0 21 16,0-21-16,0 0 0,0 1 0,21-1 15,1 0-15,-1-21 0,0 0 16,0 0-16,0 0 0,0 0 0,1 0 16,-1-21-16,21 21 0,-21-21 0,0-1 15,1 1-15,20 0 0,-21 0 16,0 0-16,0-22 0,1 22 0,-1 0 15,-21-21-15,0 21 0,0-1 16,0 1-16,0 0 0,0 0 0,0 42 31,0 0-15,0 22-16,0-22 0,0 0 0,0 0 16,0 21-16,0-20 0,21-1 0,0 0 15,-21 0-15,21 0 0,0 0 16,1-21-16,-1 0 15,0 0-15,0 0 0,0 0 16,0-21-16,1 0 16,-1 0-16,-21 0 0,0 0 0,21-1 15,0 1-15,-21 0 0,0-21 0,0 21 16,0-1-16,0-20 16,0 21-16,0 0 0,0 0 0,0 42 31,0 0-31,0 0 15,0 21-15,0-20 0,0 20 0,0-21 16,0 21-16,0-20 0,0-1 0,0 21 16,0-21-16,0 0 0,0 1 15,0-1-15,0-42 47,0-1-47,0 1 0,21 0 16,0 0-16,-21 0 15,22 0-15,-22-1 0,0-20 0,21 21 16,0 0-16,-21-22 0,21 22 0,-21 0 16,21 21-1,-21 21-15,0 0 16,0 1-16,0-1 0,0 0 0,0 0 16,0 0-16,21 22 0,-21-22 15,0 0-15,22 0 0,-22 0 0,0 0 16,21 1-16,0-22 0,0 0 15,0 0-15,0 0 16,1 0-16,-1 0 0,0 0 0,0 0 16,0-22-16,0 1 0,1 21 15,-1-21-15,0 0 0,21 0 16,-21 0-16,-21-1 0,22-20 0,-1 21 16,-21 0-16,21 0 0,-21-1 15,0 1-15,0 0 0,0 0 0,0 0 16,0 42-1,0 0 1,0 0-16,0 22 0,0-22 0,0 0 16,0 21-16,0-21 0,0 22 0,0-22 15,0 0-15,0 0 0,0 0 16,0 1-16,21-1 0,0 0 0,0-21 16,1 0-16,-1 21 0,21-21 15,-21 0-15,22 0 0,-22 0 16,21 0-16,-21-21 0,22 21 0,-22-21 15,0 0-15,0 21 0,0-22 0,0 1 16,1 0-16,-1 0 0,-21-21 16,0 20-16,0 1 0,0-21 0,0 21 15,0-22-15,0 22 0,0 0 16,0 0-16,0 0 0,-21 21 16,-1 0-16,1 0 0,21 21 0,-21 0 15,21 21-15,-21-20 0,21-1 16,0 21-16,0 0 0,0-20 0,0 20 15,0-21-15,0 0 0,0 22 16,0-22-16,21 0 0,0 0 16,0-21-16,22 21 0,-22-21 0,0 0 15,21 21-15,1-21 0,-22 0 0,21 0 16,1 0-16,-1 0 0,-21-21 16,21 21-16</inkml:trace>
  <inkml:trace contextRef="#ctx0" brushRef="#br3" timeOffset="187075.94">16827 13145 0,'0'0'0,"0"-43"0,0 1 0,-21 21 0,0 0 16,21-22-16,-21 43 0,0 0 16,0 0-16,-1 21 0,22 1 15,-21 20-15,21 0 0,-21 1 0,21-1 16,0 0-16,-21 1 0,21 20 15,-21-21-15,21 22 0,0-1 0,0-20 16,0-1-16,0 22 0,0-22 0,0-21 16,-21 21-16,21-20 0,0 20 15,0-21-15,0 0 0,0 0 16,0-42 15,21 0-31,-21 0 0</inkml:trace>
  <inkml:trace contextRef="#ctx0" brushRef="#br3" timeOffset="187372.77">16489 13293 0,'0'0'15,"-21"-43"-15,-1 1 0,22 21 0,0-21 0,0-1 16,0 1-16,0 0 0,0 20 16,22-20-16,-1 0 0,0 21 0,21-22 15,1 22-15,-1 0 16,0 0-16,1 0 0,-1 21 0,-21 0 15,21 0-15,1 0 0,-22 21 0,21 21 16,-21-21-16,1 22 0,-22-1 16,0 0-16,0 1 0,0-1 0,0 0 15,-22 1-15,1-1 0,0-21 0,0 21 16,-21-20-16,20-1 0,-20 0 16,21 0-16,-21 0 0,20 0 0,1-21 15,0 22-15,0-22 0,0 0 16,21 21-16,21-21 15,0 0 1,0 0-16,0 0 0</inkml:trace>
  <inkml:trace contextRef="#ctx0" brushRef="#br3" timeOffset="187856.49">17060 13462 0,'0'0'0,"64"-42"31,-64 21-31,0-1 0,0 1 0,0 0 16,0 0-16,0 0 0,-21 21 15,-1 0 1,1 0-16,-21 0 0,21 21 16,0 0-16,-1 0 0,1 0 0,0 1 15,0-1-15,21 0 0,0 21 16,-21-21-16,21 1 0,0 20 0,0-21 15,0 0-15,0 0 0,0 1 16,21-22 0,0 0-16,0 0 0,0 0 15,1 0-15,-1-22 16,0 1-16,0 21 0,0-21 0,-21 0 16,21-21-16,1 20 0,-1 1 0,-21 0 15,0 0-15,0-21 0,21 20 16,-21 1-16,0 42 31,0 1-31,0-1 16,0 0-16,0 21 0,0-21 0,0 1 15,0 20-15,0-21 0,0 0 0,0 0 16,0 1-16,0-1 0,0 0 16,21 0-16,0-21 15,0 0-15,22 0 0,-22 0 0,0 0 16,21 0-16,-20-21 0,20 0 15,-21 21-15,21-21 0</inkml:trace>
  <inkml:trace contextRef="#ctx0" brushRef="#br3" timeOffset="189210.21">17653 13335 0,'0'-21'0,"0"42"0,0-63 0,0 21 0,-21 21 16,0 0-1,-1 21-15,22 0 0,-21 0 16,0 0-16,21 22 0,-21-22 0,21 21 15,0-21-15,0 22 0,0-22 16,0 0-16,0 21 0,0-21 0,0 1 16,0-1-16,21-21 0,-21 21 0,21-21 15,0 0-15,1 0 0,20 0 16,-21 0-16,0 0 0,22 0 0,-22 0 16,0 0-16,0-21 0,0 0 15,0 21-15,1-22 0,-1-20 16,0 21-16,-21 0 0,0-22 0,21 22 15,0-21-15,-21 0 0,0-1 16,21 1-16,1 0 0,-22-1 0,21-20 16,-21 20-16,0 1 0,0 0 0,21-1 15,-21 22-15,0 0 0,0 0 16,0 42-16,-21 0 16,21 0-16,-21 22 0,-1-1 0,22 0 15,-21 1-15,21-1 16,-21 0-16,21 1 0,-21-1 0,21 0 15,0 1-15,0-22 0,0 21 0,0-21 16,0 22-16,0-22 0,0 0 16,-21 0-16,21 0 0,0-42 47,0 0-47,21 0 0,-21 0 15,21 0-15,0-1 0,0 1 16,1 0-16,-1 0 0,0 0 0,0 0 15,0-1-15,0 1 0,-21 0 32,-21 42-17,21 0 1,-21-21-16,0 22 0,0-1 16,0 0-16,-1 0 0,1 0 0,21 0 15,0 1-15,-21-22 0,21 21 0,0 0 16,0 0-16,0 0 15,21-21-15,0 21 16,1-21-16,-1 0 0,0 0 0,0 0 16,0 0-16,22 0 0,-22 0 15,21 0-15,0-21 0,1 21 0,-22-21 16,21 0-16,1 21 0,-1-21 16,-21 0-16,21-1 0,-20 1 15,-1 0-15,0 0 0,0 0 0,0 0 16,-21-1-16,0 1 0,0 0 15,0 0-15,0 0 0,-21 21 16,0 0-16,0 0 0,0 0 16,-1 21-16,1 0 0,-21 0 15,21 0-15,0 1 0,21-1 0,-22 0 16,1 0-16,21 0 0,-21-21 0,21 21 16,0 1-16,0-1 0,0 0 15,21-21 1,0 0-16,1 0 0,-1 0 15,0 0-15,0 0 0,0-21 16,0 0-16,1-1 0,-1 1 16,0 21-16,-21-21 0,21 21 0,-21-21 15,21 0-15,-21 0 0,21 21 16,-21-22-16,0 44 31,0-1-15,0 0-16,0 0 15,0 0-15,22-21 16,-1 21-16,0-21 0,0 0 16,21 0-16,-20 0 0,-1 0 15,21 0-15,-21 0 0,22 0 16,-22-21-16,21 21 0,-21-21 0,0 21 16,1-21-16,-1 0 0,-21 0 15,0-1-15,0 1 0,0 0 16,0 0-16,0 0 0,0 0 0,-21-1 15,-1-20-15,22 21 0,-21 0 16,0 0-16,21-1 0,0 44 31,0-1-31,0 0 16,0 21-16,0-21 0,0 1 0,-21 20 16,21 0-16,-21-21 0,21 22 15,-21-1-15,21 22 0,-22-22 16,1 0-16,21 22 0,0-22 0,0 0 15,-21 22-15,21-22 0,0 1 0,0-1 16,0 21-16,0-20 0,0-22 16,0 21-16,0 1 0,-21-1 0,21-21 15,0 21-15,0-20 0,0-1 0,0 0 16,0 0-16,0 0 0,0-42 31,0 0-31,0-21 0,21 20 16</inkml:trace>
  <inkml:trace contextRef="#ctx0" brushRef="#br3" timeOffset="189568.52">19135 13462 0,'0'0'15,"21"0"-15,0 0 0,0-21 0,0 21 16,0 0-16,1 0 0,20 0 15,-21-21-15,0 21 0,0 0 16,1-21-16,-1 21 0,0-22 0,-21 1 16,0 0-16,0 0 15,0 0-15,0 0 16,-21-1-16,0 1 0,-1 21 16,-20 0-16,21 0 0,0 0 15,-22 0-15,1 0 0,21 21 0,-21 1 16,20-1-16,1 21 0,0-21 0,0 22 15,21-22-15,-21 21 0,21 0 16,0-20-16,0 20 0,21-21 0,0 0 16,0 0-16,0 1 0,1-1 15,20-21-15,0 21 0,-21-21 0,22 0 16,-1 0-16,-21 0 0,22 0 16,-1 0-16,-21 0 0,0 0 0,0 0 15</inkml:trace>
  <inkml:trace contextRef="#ctx0" brushRef="#br3" timeOffset="192656.16">8911 14542 0,'0'-22'16,"0"1"0,-21 21-1,0 0-15,0 0 0,-22 0 16,22 21-16,-21 1 0,21-1 16,-22 0-16,1 21 0,21-21 0,-22 22 15,22-1-15,0 0 0,0 1 16,0 20-16,0-20 0,21-1 0,-22 21 15,22-20-15,0 20 0,0-20 0,0-1 16,0 0-16,22 1 0,-1-22 16,21 0-16,-21 0 0,22 0 0,-1-21 15,0 0-15,1 0 0,-22 0 16,21 0-16,0 0 0,1 0 16,-1-21-16,0 0 0,1-21 0,-1 20 15,-21 1-15,22-21 0,-1 0 0,-21-1 16,0 22-16,22-21 0,-22-1 15,0 1-15,-21 0 0,0-1 0,0 1 16,0 0-16,0-1 0,0 1 0,0-21 16,-21 20-16,-22 1 0,22 21 15,-21-22-15,21 1 0,-22 21 16,1 0-16,0 21 0,-1 0 16,22 0-16,-21 0 0,0 0 0,-1 21 15,22 21-15,-21-21 0,21 22 0,-1-1 16,1 0-16,0 22 0,21-22 15,0 22-15,0-22 0,0 0 0,0 22 16,0-22-16,21 1 0,0-1 0,1 0 16,-1 1-16,21-1 0,-21-21 15,22 0-15,-1 0 0,0 1 0,1-22 16,-1 0-16,0 0 0,1 0 16,-22 0-16,21 0 0,0-22 0,1 1 15,-22 0-15,21 0 0,-21 0 16,22 0-16,-22-22 0,0 22 0,0 0 15,0 0-15,1-22 0,-22 22 16,0 0-16,0 0 0,0 0 16,0 0-16,-22 21 15,1 21 1,0 0-16,21 0 0,0 21 16,-21 1-16,21-22 0,0 0 15,0 0-15,0 22 0,0-22 0,0 0 16,21-21-16,-21 21 0,21 0 0,0-21 15,1 0-15,-1 0 0,0 0 16,0 0-16,21 0 0,-20 0 16,-1-21-16,0 0 0,0 21 0,0-21 15,0 0-15,1-1 0,-1 1 16,0 0-16,-21 0 0,0 0 0,21 0 16,-21-1-16,0 1 0,21 0 0,-21 0 15,0 0-15,-21 21 31,21 21-31,-21 0 0,21 0 16,0 0-16,0 1 0,0 20 16,0-21-16,0 0 0,0 0 0,0 1 15,0-1-15,0 0 0,21-21 0,0 21 16,0-21-16,1 0 0,-1 0 16,0 0-16,0 0 0,0 0 15,0-21-15,22 21 0,-22-21 0,0 0 16,0-1-16,0 1 0,1 0 0,-1 0 15,0-21-15,0 20 0,0 1 16,0-21-16,1 0 0,-22 20 0,0-20 16,21 0-16,-21-1 0,21 1 0,-21 0 15,0-1-15,0 1 0,0 0 16,0-43-16,0 64 0,0 0 16,0 0-16,0-1 0,0 44 15,0-1 1,-21 21-16,21-21 0,0 22 15,0-1-15,0 0 0,0 1 16,0-1-16,0 0 0,0 1 0,0-1 16,0 0-16,21 1 0,-21-1 0,21 0 15,0 1-15,-21-1 0,21-21 16,1 21-16,-1-20 0,0-1 0,0 0 16,0-21-16,0 21 0,1-21 0,-1 0 15,0 0-15,21 0 0,-21 0 16,22-21-16,-22 21 0,21-21 0,-21 0 15,22-1-15,-22 1 0,21 0 0,-21 0 16,22-21-16,-22 20 0,0 1 16,-21 0-16,0 0 0,0 0 15,0 0-15,0-1 0,0 1 0,-21 21 16,-21 0-16,20 0 16,1 0-16,0 0 0,0 21 15,0-21-15,0 22 0,-1-22 0,22 21 16,-21 0-16,21 0 0,0 0 15,0 0-15,21 1 16,1-22-16,-1 21 0,0 0 16,0-21-16,21 21 0,-20-21 0,-1 21 0,0 0 15,0 1 1,0-22-16,-21 21 0,21-21 0,-21 21 16,-21-21 15,0 0-31,0 0 0,0 0 15,0 0-15,-1 0 0,1 0 0,0-21 16,0 21-16,0-21 0,0 21 16,-1 0-16,22 21 31,22-21-15,-1 21-16,0-21 0,0 0 15,0 0-15,0 0 0,1 0 16,20 0-16,-21 0 0,0 0 0,0 0 15,22 0-15,-22-21 0,0 21 0,21-21 16,-20-1-16,20 22 0,-21-21 16,0 0-16,22 0 0,-22 0 0,0 0 15,0-1-15,-21 1 16,21 0-16,-21 0 0,0 0 0,0 0 16,0-1-16,0 1 0,-21 21 31,21 21-16,0 1-15,0-1 0,0 0 16,0 21-16,0-21 16,0 1-16,0-1 0,0 0 0,0 0 15,0 0-15,21 0 0,0 1 0,1-1 16,-1-21-16,0 0 0,0 21 0,0-21 16,22 0-16,-22 0 0,21 0 15,-21 0-15,22-21 0,-1 21 0,-21-21 16,21-1-16,-20 22 0,20-21 0,-21 0 15,0 0-15,0 0 0,-21 0 16,0-1-16,0 1 0,0 0 0,0 0 16,0 0-16,0 0 0,0-1 0,-21 1 15,0 0-15,0 21 16,0 0-16,0 0 16,-1 0-16,1 21 0,21 0 0,-21 1 15,0-22-15,0 21 0,21 21 16,-21-21-16,21 0 0,0 1 0,0-1 15,0 0-15,0 0 0,0 0 0,0 0 16,0 1-16,0-1 0,21-21 16,0 21-16,0-21 0,0 0 15,0 0-15,1 0 0,-1-21 16,0 21-16,0-21 0,0-1 0,-21 1 16,21 0-16,1 0 0,-1 0 15,-21 0-15,21-1 0,-21-20 0,21 0 16,0 21-16,-21-22 0,0 1 15,21 0-15,1-1 0,-22-20 16,21 20-16,-21 1 0,0 0 0,0-22 16,0 22-16,0 0 0,0 20 0,0 1 15,0-21-15,0 21 16,-21 21-16,21 21 0,0 0 16,-22 0-16,22 22 0,-21-1 0,21 0 15,-21 1-15,21 20 0,0-21 16,0 22-16,0-22 0,0 1 0,0-1 15,0 21-15,0-20 0,0-22 0,0 21 16,21 1-16,0-22 0,1 0 16,-22 21-16,21-42 0,0 21 15,0 1-15,0-22 0,0 0 0,1 0 16,20 0-16,-21 0 0,0 0 16,0 0-16,1 0 0,20-22 0,-21 1 15,0 0-15,0 0 0,1 0 0,-1 21 16,-21-21-16,0-1 0,21 1 0,-21 0 15,0 0-15,0 0 16,0 0-16,0-1 0,0 1 0,-21 21 16,0 0-16,-1 0 15,22 21-15,-21 1 0,0-1 16,21 0-16,0 0 0,0 21 16,0-20-16,0-1 15,0 0-15,21 0 0,0-21 0,1 0 16,-1 21-16,42-21 15,-42 0-15,1 0 16,-22-21-16,21 21 0,0-21 0,0 0 16,0 21-16,0-21 0,-21-1 15,0 1-15,22 0 0,-22 0 0</inkml:trace>
  <inkml:trace contextRef="#ctx0" brushRef="#br3" timeOffset="192888.02">11726 14520 0,'0'0'0,"-21"0"0,0 0 16,0 0 62,0 0-78</inkml:trace>
  <inkml:trace contextRef="#ctx0" brushRef="#br3" timeOffset="193116.89">10054 14774 0,'0'0'0,"-42"22"0,21-1 15,-1-21-15,44 0 32,-1 0-32,0 0 0,21 0 15,-21 0-15,22-21 0,20 21 0,-20-22 16,-1 22-16,21 0 0,-20-21 0,20 21 15,-20-21-15,-1 21 0,21-21 16,-20 21-16</inkml:trace>
  <inkml:trace contextRef="#ctx0" brushRef="#br3" timeOffset="193612.84">14055 14626 0,'0'-21'0,"0"42"0,0-63 0,-22 42 0,22-21 15,0 0-15,0-1 0,-21 22 16,21-21-16,-21 21 15,21 21-15,0 1 0,0-1 16,0 0-16,-21 21 0,21 1 16,0-1-16,0 0 0,0 1 0,0-1 15,0 0-15,0 1 0,0-1 0,0 0 16,0 1-16,0-22 16,0 21-16,0-21 0,0 0 0,0 1 15,0-1-15,0 0 0,0 0 0,-21-21 16,0 0-1,-1 0-15,1 0 0,0 0 16</inkml:trace>
  <inkml:trace contextRef="#ctx0" brushRef="#br3" timeOffset="194387.99">13229 14986 0,'21'-21'31,"0"21"-31,1 0 15,20 0-15,0 0 0,1-21 0,-1 21 16,21 0-16,-20 0 0,20-21 0,1-1 16,-1 22-16,1-21 0,20 21 15,-20-21-15,-1 0 0,1 21 0,-1-21 16,1 0-16,-22-1 0,22 1 0,-43 0 16,21 0-16,-21 0 0,1-22 15,-1 22-15,-21 0 0,0 0 0,0 0 16,0 0-16,0-1 0,-21 1 15,-1 21-15,-20 0 0,21 0 16,0 0-16,-22 21 0,22-21 0,0 22 16,0-1-16,0 21 0,0-21 15,-1 22-15,22-22 0,-21 21 16,21 0-16,-21-20 0,21 20 0,0 0 16,0-21-16,0 22 0,0-22 0,0 21 15,0-21-15,0 1 0,0-1 16,0 21-16,0-21 0,0 0 0,0 1 15,-21-22-15,21-22 47,21 1-47,0 0 0,-21 0 0,21 0 16,1 0-16,-22-1 0,21 1 16,0 0-16,-21 0 0,0 0 15,21 21-15,0 0 16,0 0-16,-21 21 15,0 0-15,22 0 16,-22 0-16,0 1 0,21-1 16,-21 0-16,21 0 0,0 0 0,-21 0 15,21-21-15,0 22 0,1-22 16,-1 0-16,0 0 0,0 0 16,0 0-16,0 0 0,1 0 0,-1 0 15,0-22-15,0 1 0,0 21 16,0-21-16,-21 0 0,22 0 0,-22 0 15,21-1-15,-21 1 0,0 0 16,0 0-16,0 0 0,0 0 16,0-1-16,0 1 0,-21 21 15,21-21-15,-22 21 0,1 0 16,21 21-16,-21 0 0,21 1 16,-21-1-16,21 0 0,0 0 0,0 21 15,0-20-15,0-1 0,0 21 0,0-21 16,21 0-16,0 1 0,-21-1 15,21-21-15,1 21 0,-1 0 0,0-21 16,0 0-16,0 0 0,0 0 0,1 0 16,-1 0-16,0 0 0</inkml:trace>
  <inkml:trace contextRef="#ctx0" brushRef="#br3" timeOffset="194800.76">15748 14838 0,'0'0'0,"0"-21"0,-21 21 0,21-21 0,0-1 16,-21 22-16,21-21 0,-22 21 15,22-21-15,-21 21 0,0 0 16,0 0-16,21 21 0,-21-21 0,0 43 16,21-22-16,0 21 0,-22 0 0,1 22 15,21-22-15,0 22 0,0-1 16,0 1-16,0-1 0,0 1 0,-21-1 16,21 1-16,0-1 0,0 1 0,0-22 15,0 22-15,0-1 0,-21 1 16,21-1-16,0 1 0,0-22 15,0 21-15,0-20 0,-21 20 0,21-20 16,-21-1-16,21 0 0,-22-21 0,22 1 16,0-1-16,0 0 0,0-42 15,0 0 1,22-1-16,-1 1 0,0-21 0,-21 0 16</inkml:trace>
  <inkml:trace contextRef="#ctx0" brushRef="#br3" timeOffset="195135.56">15494 15113 0,'0'0'0,"-21"-63"0,0 20 0,21 1 15,-22 0-15,22 20 0,0-20 0,0 0 16,0 21-16,0-22 0,22 22 0,-1 0 16,0 0-16,21 0 0,-21-1 15,22 22-15,-1 0 0,0 0 0,-20 0 16,20 0-16,0 0 0,1 22 15,-1-1-15,0 0 0,-21 0 0,1 0 16,-1 22-16,-21-22 0,0 21 0,0-21 16,0 0-16,-21 22 0,-1-22 15,-20 0-15,0 0 0,21 0 16,-22 1-16,1-1 0,0 0 0,-1 0 16,22-21-16,-21 21 0,21-21 0,-1 0 15,1 21-15,0-21 0,42 0 31,0 0-31,1 0 16,-1-21-16,21 21 0,-21-21 16,22 0-16,-22 21 0</inkml:trace>
  <inkml:trace contextRef="#ctx0" brushRef="#br3" timeOffset="195600.73">16595 14796 0,'0'0'0,"-43"-85"32,22 64-32,-21 21 0,21-21 0,-22 21 0,22 0 15,-21 0-15,21 0 0,-22 0 16,1 21-16,21-21 0,0 21 0,-22 0 16,22 21-16,0-20 0,0-1 0,0 21 15,21-21-15,0 22 0,-22-22 16,22 21-16,0-21 0,0 0 0,0 1 15,0-1-15,22 0 0,-22 0 0,21 0 16,0-21-16,0 0 16,0 0-16,22 0 0,-22 0 0,0 0 15,0 0-15,21-21 0,-20 21 0,20-21 16,-21 0-16,0 0 0,22-1 16,-22 1-16,0 0 0,0 0 0,0-21 15,-21 20-15,0 1 0,0-21 0,0 21 16,0 0-16,0-1 0,0 1 15,0 0-15,0 42 16,-21 0 0,21 1-16,0-1 0,0 0 0,-21 21 15,21-21-15,0 1 0,0-1 0,0 21 16,0-21-16,0 0 0,0 1 16,0-1-16,21 0 0,0 0 15,0-21-15,1 0 0,-1 0 16,0 0-16,0 0 0,0 0 0,0 0 15,1 0-15</inkml:trace>
  <inkml:trace contextRef="#ctx0" brushRef="#br3" timeOffset="197100.78">17145 14753 0,'0'0'0,"-42"-106"31,20 106-31,1 0 0,0 0 16,0 0-16,0 0 0,0 22 15,-1-1-15,1 0 0,0 0 16,0 21-16,21-20 0,-21 20 0,21-21 16,0 21-16,0-20 0,0 20 0,0-21 15,0 0-15,0 22 0,0-22 16,21 0-16,0 0 0,0 0 0,0 0 16,1 1-16,-1-22 0,0 0 0,21 0 15,-21 0-15,22 0 0,-22 0 16,21 0-16,1 0 0,-1-22 0,-21 1 15,21 0-15,1 0 0,-22 0 0,21 0 16,-21-22-16,1 22 0,-1-21 16,-21-1-16,0 1 0,21 0 15,-21-22-15,0 22 0,0-22 0,21 22 16,-21-21-16,0 20 0,0 1 16,0 21-16,0 0 0,0-1 0,0 44 15,0-1-15,0 21 16,0 0-16,-21 1 0,0-1 15,21 0-15,-21 1 0,21 20 0,-22-20 16,1-1-16,21 0 0,-21 1 0,0-22 16,21 21-16,-21-21 0,21 22 15,0-22-15,-21 0 0,21 0 16,-22-21-16,22 21 0,22-42 31,-1 0-31,0 21 0,0-21 16,0 0-16,0-1 0,22 1 0,-22 0 15,0 0-15,21 21 0,-20-21 0,20 0 16,-21-1-16,21 1 0,-20 21 16,-1-21-16,0 21 0,0 0 0,-21-21 15,-21 21 1,0 0 0,0 0-16,-1 0 0,1 0 0,0 0 15,-21 21-15,21-21 0,-1 0 0,1 21 16,0-21-16,0 21 15,0 1-15,0-22 0,21 21 0,-22 0 16,22 0-16,0 0 0,0 0 16,0 1-16,0-1 15,22-21-15,-1 21 0,0 0 0,0-21 16,0 21-16,0-21 0,1 0 0,-1 21 16,21-21-16,-21 0 0,22 0 15,-22 0-15,21 0 0,0 0 0,1 0 16,-1 0-16,0 0 0,1-21 0,-1 21 15,0-21-15,1 21 0,-1-21 16,0 0-16,1 0 0,-22-1 16,21 1-16,1 0 0,-22 0 0,0-21 0,-21 20 15,0 1-15,0 0 0,0 0 16,0 0-16,-21 0 0,0-1 16,-1 22-16,1 0 0,-21 0 0,21 0 15,0 0-15,-22 0 0,22 0 0,0 22 16,-21-1-16,20 0 0,1-21 15,21 21-15,-21 0 0,21 0 0,0 22 16,-21-43-16,21 21 0,0 0 0,0 0 16,0 0-16,0 1 0,21-22 0,0 21 15,0-21-15,1 21 16,-1-21-16,0 0 0,0 0 0,0 0 16,0 0-16,1 0 0,-1 0 0,0-21 15,0 0-15,0-1 16,0 1-16,1 21 0,-22-21 15,0 0-15,21 0 0,-21 0 0,0-1 16,-21 44 15,21-1-31,-22 0 16,22 0-16,0 0 0,0 0 16,0 1-16,0-1 0,0 0 15,22-21-15,-1 21 0,0 0 0,0-21 16,0 21-16,22-21 0,-22 0 0,21 0 15,0 0-15,1 0 16,-22 0-16,21 0 0,1 0 0,-1 0 16,-21-21-16,0 0 0,0 21 0,1-21 15,-1 0-15,-21 0 0,0-22 16,0 22-16,0 0 0,0-21 0,0 20 16,-21-20-16,-1 21 0,1 0 0,0 0 15,0-1-15,0 1 0,0 21 16,-22 0-16,22 0 0,-21 0 0,21 0 15,-1 21-15,1-21 0,0 22 0,0-1 16,21 0-16,0 0 16,0 0-16,0 0 0,0 1 0,0-1 15,21 0-15,0 0 0,0-21 0,1 21 16,-1 22-16,0-22 0,0 0 0,-21 0 16,21 21-16,0-20 0,-21 20 15,22 0-15,-22 1 0,0-1 0,0 0 16,0 1-16,0-1 0,0 21 0,0-20 15,0-1-15,0 0 0,0 1 16,-22-1-16,1 0 0,21 1 0,0-1 16,-21-21-16,0 22 0,21-22 0,-21 0 15,0 0-15,21 0 16,-22-21-16,22-21 31,0 0-31,0 0 0,0 0 16,22-22-16,-1 22 0,0-21 15,0 21-15</inkml:trace>
  <inkml:trace contextRef="#ctx0" brushRef="#br3" timeOffset="197475.61">19113 14986 0,'0'0'0,"-21"0"31,42 0 0,1-21-15,-1 21-16,0 0 0,0-21 0,0 21 15,0-21-15,1 21 0,-1-22 0,0 22 16,0-21-16,0 21 0,-21-21 16,0 0-16,0 0 0,0 0 15,0-1-15,-21 22 16,0 0-16,-21 0 0,20 0 15,1 22-15,-21-1 0,21-21 0,-22 42 16,22-21-16,0 0 0,0 22 16,0-22-16,0 21 0,21-21 15,-22 22-15,22-22 0,0 0 0,0 21 16,0-20-16,0-1 0,22 0 0,-1-21 16,0 21-16,0 0 0,0-21 15,0 0-15,1 0 0,-1 0 0,0 0 16,0 0-16,0 0 0,0-21 15</inkml:trace>
  <inkml:trace contextRef="#ctx0" brushRef="#br3" timeOffset="198091.78">10668 15960 0,'0'-21'31,"0"42"0,0 0-31,0 0 0,0 21 16,0 1-16,0-22 0,0 42 0,0-20 16,0-1-16,0 0 0,0-20 0,0 20 15,0 0-15,0-21 0,0 22 16,0-22-16,0 0 0,0 0 16,0 0-16,21-21 31,0-21-31</inkml:trace>
  <inkml:trace contextRef="#ctx0" brushRef="#br3" timeOffset="198528.45">11515 15939 0,'0'0'0,"-22"0"15,1 0-15,0 0 0,-21 21 16,-1-21-16,22 21 0,-21-21 0,0 21 16,20 0-16,-20-21 0,21 21 0,0-21 15,0 22-15,-1-22 0,1 0 16,0 21-16,21 0 16,21-21-1,0 0-15,1 21 0,20-21 16,-21 21-16,21 0 0,-20-21 0,20 22 15,-21-1-15,21 0 0,-20 0 16,-1 0-16,0 0 0,0 1 0,0-1 16,-21 0-16,0 0 0,0 0 15,0 0 1,-21 1-16,0-22 0,0 0 0,0 21 16,-1-21-16,-20 0 0,21 0 0,-21 0 15,20 0-15,-20 0 0,21 0 16,0 0-16,-22 0 0,22 0 0,0-21 15,0-1-15,0 1 16,21 0-16,0 0 16,21 21-16,0-21 15,0 21-15,0-21 0,1 21 0</inkml:trace>
  <inkml:trace contextRef="#ctx0" brushRef="#br3" timeOffset="199091.62">12615 15854 0,'0'0'0,"0"-21"16,-21 42 15,21 0-31,-21 21 16,0-20-16,0 20 0,21 0 0,-22-21 15,1 22-15,0-1 0,0 0 16,21-20-16,-21 20 0,0-21 0,21 21 16,0-20-16,-22-1 0,1 0 0,21 0 15,-21 0-15,21 0 0,0 1 16,-21-22-16,21-22 31,0 1-31,0 0 16,0 0-16,0 0 0,21 0 15,-21-1-15,21-20 0,0 0 0,-21 21 16,22-22-16,-1 1 0,0 0 16,0-1-16,-21 1 0,21 0 0,0 20 15,1-20-15,-1 21 0,0 0 0,0 0 16,0 21-16,0 0 15,1 21-15,-22 0 0,21 21 0,-21 1 16,21-1-16,-21 0 0,0 1 0,0-1 16,0 0-16,0 1 0,0-1 15,0 0-15,0 1 0,0-1 0,0-21 16,0 0-16,0 22 0,0-22 16,0 0-16,0 0 15,-21-21-15,0 0 0,-1 0 16,1 0-16,0 0 0</inkml:trace>
  <inkml:trace contextRef="#ctx0" brushRef="#br3" timeOffset="199271.52">12213 16320 0,'21'-22'0,"-42"44"0,63-44 15,-20 22-15,-1 0 0,21 0 0,-21-21 16,0 21-16,22 0 0,-1 0 15,-21 0-15,22 0 0,-1 0 16,-21 0-16,21-21 0,1 21 0,-1 0 16,0 0-16,-20 0 0,20 0 0,-21 0 15,21-21-15</inkml:trace>
  <inkml:trace contextRef="#ctx0" brushRef="#br3" timeOffset="199797.22">13483 16298 0,'0'0'0,"-21"0"0,21-21 16,-21 21-16,21-21 0,0 0 0,0 0 16,0 0-16,0-1 15,21 1-15,0 0 0,0 0 0,0 21 16,1-21-16,-1 21 0,0-21 0,0 21 16,21 0-16,-20 0 0,20 0 15,-21 21-15,0 0 0,22 0 16,-22 21-16,0-20 0,0-1 0,0 21 15,0 0-15,-21-20 0,0 20 0,0-21 16,0 0-16,0 22 0,0-22 16,-21 0-16,0 0 0,0 0 15,0-21-15,0 0 16,-1 0-16,22-21 16,0 0-16,0 0 0,0 0 0,0-1 15,0 1-15,0 0 0,0 0 0,0 0 16,0-22-16,22 22 0,-1 0 15,0-21-15,0 21 0,0-22 16,0 22-16,1-21 0,-1 21 0,0-1 16,21 1-16,-21 0 0,22 21 15,-22 0-15,0 0 0,21 0 0,-20 0 16,-1 0-16,0 0 0,0 21 0</inkml:trace>
  <inkml:trace contextRef="#ctx0" brushRef="#br3" timeOffset="201232.03">14330 16383 0,'0'0'0,"0"21"0,0 0 0,21-21 31,0 0-31,-21-21 0,21 0 16,0 0-16,1 0 0,-1 0 16,0-1-16,0 1 0,0 0 15,-21 0-15,0 0 0,21 0 0,-21-1 16,0 1-16,0 0 15,-21 21-15,0 0 0,0 0 16,0 0-16,0 0 0,-1 21 16,1 0-16,0 22 0,0-22 15,21 0-15,0 21 0,0-20 16,0-1-16,0 21 0,0-21 0,0 0 16,0 22-16,0-22 0,0 0 15,0 0-15,21 0 0,0-21 16,0 0-16,1 0 0,20 0 0,-21 0 15,21 0-15,-20 0 0,20 0 16,0-21-16,-21 21 0,22-21 0,-1 0 16,0 0-16,-20 0 0,20-1 0,-21 1 15,21 0-15,-20 0 0,-1-21 16,0 20-16,-21-20 0,0 0 0,21-1 16,-21 1-16,0 0 0,0-1 0,0 1 15,0 0-15,0 21 0,0-22 16,0 1-16,0 21 0,0 0 15,0-1-15,0 1 0,0 42 16,0 1 0,-21 20-16,21-21 0,0 21 15,0 22-15,0-22 0,0 1 0,0-1 16,0 0-16,0 1 0,0-1 0,0 0 16,0-21-16,0 22 0,21-22 15,0 0-15,0 0 0,1 0 0,-1 1 16,21-22-16,-21 0 0,22 0 0,-22 0 15,21 0-15,0 0 0,1 0 16,-1 0-16,0 0 0,1-22 0,-1 1 16,-21 21-16,0-21 0,1 0 15,-1 0-15,-21 0 0,21-1 16,-21 1-16,0 0 0,0 0 0,0 0 16,0 0-16,-21-1 0,0 1 0,21 0 15,-22 21-15,1 0 0,0 0 16,0 0-16,0 21 0,0 0 15,-22 106 1,43-105-16,0-1 16,0 0-16,0 0 0,0 0 0,0 0 15,0 1-15,0-1 0,0 0 0,21 0 16,1-21 0,-1 0-16,0 0 15,0 0-15,0-21 16,-21 0-16,0 0 0,21 21 0,-21-22 15,22 1-15,-22 0 0,0 0 16,0 0-16,0 0 0,0-1 0,0 1 16,21 0-16,-21 0 0,0 0 0,0 42 31,0 0-15,0 0-16,0 0 0,21 1 0,-21-1 15,0 0-15,21 0 0,0 0 16,-21 0-16,21 1 0,1-1 0,-1-21 15,0 0-15,0 21 0,21-21 16,-20 0-16,-1 0 0,0 0 16,0 0-16,0 0 0,0-21 0,1 21 15,-1-21-15,0-1 0,0 22 0,-21-21 16,21 0-16,-21-21 0,0 21 16,0-1-16,0-20 0,0 21 0,0-21 15,0-1-15,0 1 0,0-22 0,0 22 16,0 0-16,0-1 0,21 1 0,-21 0 15,0-1-15,0 1 0,0 21 16,0 0-16,0 63 31,0-21-31,-21 22 16,21-1-16,-21 0 0,21 1 0,0-1 16,0 21-16,-21-20 0,21-1 0,0 0 15,0 1-15,0-1 0,0 0 16,0 1-16,0-22 0,0 21 0,0-21 15,0 1-15,0-1 0,21 0 16,-21 0-16,21-21 0,0 0 0,1 0 16,-1 0-16,0 0 15,0-21-15,0 0 0,0 0 16,1-1-16,-1 1 0,0 21 16,0-21-16,-21 0 0,21 0 15,0 0-15,-21-1 0,0 1 16,0 0-16,0 42 31,0 0-31,0 1 16,0-1-16,0 0 0,0 21 0,0-21 15,0 1-15,0-1 0,0 0 16,0 0-16,0 0 16,22-21-16,-1 0 0,0 0 15,0 0-15,0 0 16,-21-21-1,0 0-15</inkml:trace>
  <inkml:trace contextRef="#ctx0" brushRef="#br3" timeOffset="201424.92">16468 16023 0,'0'0'15,"0"-21"-15,0 42 63,21-21-48,0 0 1,-21-21-16,0 0 0</inkml:trace>
  <inkml:trace contextRef="#ctx0" brushRef="#br3" timeOffset="201611.82">15811 16044 0,'0'22'0,"0"-1"0,43-21 32,-22 0-32,0 0 0,43 0 15,-43 0-15,21 0 0,-21 0 16,22 0-16,-1-21 0,0 21 15,1-22-15,-1 22 0,0-21 0,-21 21 16</inkml:trace>
  <inkml:trace contextRef="#ctx0" brushRef="#br3" timeOffset="202765.45">16891 16298 0,'-21'-21'16,"21"0"-16,-21 21 0,21-21 15,-22 21-15,1 0 16,0 0-16,0 0 0,0 0 0,21 21 16,-43 0-16,22 0 0,0 1 15,0-1-15,0 0 0,21 0 0,-21 21 16,21-20-16,-22-1 0,22 0 0,0 0 15,0 0-15,0 0 0,0 1 16,0-1-16,22-21 0,-1 21 0,0-21 16,0 0-16,0 0 15,0 0-15,1 0 0,-1 0 16,-21-21-16,21 0 16,0-1-16,-21 1 0,0 0 15,0 0-15,0 0 0,0 0 16,0-1-16,0 1 0,0 0 0,-21 0 15,21 0-15,0-22 0,0 22 0,0 0 16,0-21-16,0 21 0,0-1 16,21 1-16,0 21 0,0-21 0,1 21 15,-1 0-15,0 0 0,0 0 16,0 0-16,0 21 0,1-21 16,-1 21-16,0 1 0,-21-1 0,21 0 15,0 21-15,0-21 0,-21 1 0,0 20 16,22-21-16,-22 0 15,0 0-15,0 1 0,0-1 0,0 0 16,0 0-16,0 0 0,0-42 47,0 0-31,0 0-16,0 0 0,21-1 15,-21 1-15,21 0 0,0 0 16,-21 0-16,21 0 0,0-1 0,1 1 15,-1-21-15,0 21 0,0 21 0,0-21 16,-21-1-16,21 22 0,1 0 16,-1 0-16,-21 22 15,21-1-15,-21 0 0,21 0 0,-21 0 16,0 22-16,0-22 0,0 0 16,0 0-16,0 0 0,0 22 0,0-22 15,0 0-15,0 0 0,0 0 16,0 0-1,21-21-15,0 0 0,1 0 16,-1 0-16,0 0 0,0-21 0,21 21 16,-20-21-16,-1 21 0,0-21 15,0 0-15,0 0 0,22-1 16,-22 1-16,-21 0 0,21-21 0,0 21 0,-21-1 16,21-20-16,-21 21 0,0-21 15,0 20-15,0 1 0,0 0 16,-21 21-16,0 0 15,0 0-15,21 21 16,-21 0-16,21 1 0,0 20 16,0-21-16,0 0 0,0 0 0,0 22 15,0-22-15,0 0 0,21 0 0,0 0 16,0 22-16,0-22 16,0 0-16,-21 0 0,0 0 0,0 1 15,-21-22 16,0 0-31,0 0 16,0 0-16,21-22 0,0 1 16,-21 21-16,21-21 0,0 0 0</inkml:trace>
  <inkml:trace contextRef="#ctx0" brushRef="#br3" timeOffset="203731.38">18182 15833 0,'0'0'0,"21"-21"0,0-1 0,-21 1 16,22 0-16,-22 42 31,-22 0-31,1 1 16,0-1-16,21 21 0,-21 0 0,0 1 16,21-1-16,0 0 0,-21 1 0,-1-1 15,22 0-15,-21 1 0,21-1 16,0 0-16,-21-20 0,21 20 0,0-21 15,-21 0-15,21 43 0,0-43 16,0 0-16,21-42 47,0 0-47,-21 0 16,21-1-16,1 1 0,-22 0 0,21 0 15,0 0-15,0 0 0,-21-1 0,0 1 16,21 21-16,-21-21 0,21 21 15,-21 21 1,0 0-16,0 1 16,0-1-16,0 0 0,0 0 0,0 0 15,22-21-15,-22 21 0,21 1 16,0-22-16,-21 21 0,21-21 0,0 0 16,-21 21-16,21-21 0,1 0 0,-1 0 15,0 0-15,0 0 16,0 0-16,0 0 0,1-21 15,-1 21-15,0-21 0,0-1 0,0 1 16,0 0-16,-21 0 16,0 0-16,22 21 0,-22-21 0,21-1 15,-21 1-15,0 42 32,0 1-32,0-1 0,0 0 15,21 0-15,-21 0 0,21-21 0,-21 21 16,0 1-16,21-1 0,0-21 0,1 21 15,-1-21-15,0 0 0,0 0 16,0 0-16,0 0 0,1 0 0,20 0 16,-21 0-16,0 0 0,0 0 15,1 0-15,-22-21 0,21 21 16,0-21-16,-21-1 0,21 22 0,-21-21 16,0 0-16,0 0 0,0 0 0,0 0 15,0-1-15,0 1 0,0 0 16,0 0-16,0 0 0,0 42 31,0 21-31,-21-21 16,21 1-16,0 20 0,-21 0 0,0-21 15,-1 22-15,22-1 0,0 0 0,-21 1 16,0 20-16,21-20 0,-21-1 16,21 21-16,0-20 0,-21 20 15,21-20-15,-21 20 0,-1-21 0,22 1 16,0 20-16,0-20 0,-21-1 0,21 0 15,0-21-15,0 22 0,0-22 16,0 0-16,0 0 0,0 0 0,0 1 16,0-44 15,0 1-31,0 0 0,0 0 0,21 0 16,-21 0-16,0-22 0,22 22 15,-1-21-15,-21-1 0,21 1 16,0 0-16,-21-1 0,21-20 0,0 21 15,-21-22-15,22 1 0</inkml:trace>
  <inkml:trace contextRef="#ctx0" brushRef="#br3" timeOffset="203984.23">19050 16595 0,'21'-43'16,"-21"-20"-16,64-170 15,-43 191 1,-127 423-16,233-805 0,-106 403 0,0-21 0,0 21 16,1 0-16,-1-1 0,21 22 15,-21 0-15,0 0 0,-21 22 16,22-1-16,-22 0 15,0 0-15,0 0 0,0 22 0,0-22 16,0 0-16,0 0 0,0 21 0,-22-20 16,1-1-16,0 0 15,0 0-15,0 0 0,0 0 0,-1 1 16,1-1-16,-21-21 0,21 21 0,0-21 16,-22 0-16,22 21 0,0-21 0,0 0 15,0 0-15,-1 0 0,1 0 16,0 0-16,0 0 0,0-21 0,0 21 15,-1-21-15,1 0 0,0-1 0</inkml:trace>
  <inkml:trace contextRef="#ctx0" brushRef="#br3" timeOffset="204320.56">18711 15812 0,'0'0'0,"-169"21"31,148-21-31,0 0 0,-1 0 0,1 21 16,21 0-16,0 0 15,21-21 1,1 0 0,-1 0-16,0 0 0,0 0 15,0-21-15,0 21 0,1-21 0,-22 0 16,0 0-1,0-1-15,0 1 0,-22 21 16,1 0 0,0 0-16,0 0 15,0 0-15,0 0 0,21 21 16,-22 1-16,22-1 16,-21-21-16,21 21 0,-21-21 0,21 21 15</inkml:trace>
  <inkml:trace contextRef="#ctx0" brushRef="#br3" timeOffset="206743.68">21505 13250 0,'0'0'0,"-21"0"0,0 22 0,0-22 15,0 0-15,-1 0 16,1 0-16,0 0 0,0 0 15,0 0-15,0 0 16,21-22-16,0 1 16,0 0-16,21 21 0,0-21 15,0 21-15,0-21 0,22 0 0,-22 21 16,0-22-16,0 1 0,21 21 16,-20 0-16,-1-21 0,0 21 0,0 0 15,0 0-15,0 0 16,-21 21-16,0 0 0,0 1 0,0-1 15,0 0-15,0 0 0,0 0 0,0 0 16,0 1-16,0-1 16,0 0-16,0 0 0,0 0 15,0 0 1,22-21 0,-1 0-16,0-21 0,0 21 15,0-21-15,0 0 0,1 0 16,-1 0-16,0-1 0,0-20 15,0 21-15,0 0 0,1 0 0,-1-22 16,0 22-16,0 0 0,0 0 16,0 0-16,-21-1 0,0 44 31,0-1-15,0 21-16,0-21 0,0 22 0,0-1 15,-21 21-15,21-20 0,0 20 0,0-20 16,0 20-16,0 1 0,0-1 15,0 22-15,0-22 0,21 1 0,-21-1 16,22 22-16,-1-22 0,21 1 0,-21 21 16,22-1-16,-22-20 0,21 20 15,-21 1-15,0-21 0,1-1 16,-1 1-16,0-1 0,-21-21 0,0 22 16,0-22-16,-21 1 0,0-1 0,-1 0 15,-20-21-15,21 22 0,-21-22 16,-1 0-16,1 0 0,0-21 0,20 0 15,-20 0-15,0 0 0,21-21 0,-22 0 16,22 0-16,0-22 0,-21 1 16,20 0-16,1-1 0,0-20 0,0-1 15,0 1-15,0-1 0,21-20 0,0-1 16,0 0-16,0 1 0,0-1 16,21-21-16,0 22 0,21-1 0,-21 0 15,22 1-15,-1-1 0,0 0 16,1 22-16,-1-1 0,0 22 15,22 0-15,-22-1 0,22 22 0,-22 0 16,22 0-16,-22 0 0</inkml:trace>
  <inkml:trace contextRef="#ctx0" brushRef="#br3" timeOffset="207359.33">22564 13335 0,'0'0'0,"0"21"31,-22-21-31,22-21 16,22 0 0,-22 0-16,21 21 0,0-21 15,0-1-15,0 1 0,0 0 0,1 0 16,-1 0-16,-21 0 0,0-1 16,21 1-16,-21 0 0,0 0 15,0 0-15,-21 21 0,0 0 16,-1 0-16,1 21 0,-21 0 15,21 0-15,0 0 0,-1 22 0,1-22 16,-21 21-16,42 1 0,-21-1 16,21-21-16,-21 21 0,21 1 0,0-22 15,0 21-15,21-21 0,0 22 16,21-22-16,-21 0 0,22-21 0,-1 21 16,-21-21-16,22 0 0,-1 0 15,0 0-15,1 0 0,-1 0 0,0 0 16,-21-21-16,22 0 0,-22 0 15,0 0-15,0-1 0,0 1 0,1-21 16,-22 21-16,0-22 0,21 1 0,-21 0 16,21-22-16,-21 22 0,0 0 15,0-22-15,21 1 0,0-1 0,-21 22 16,0-1-16,21 1 0,-21 0 16,0 21-16,22-1 0,-22 44 15,0 20-15,0-21 16,0 43-16,0-22 0,0 21 15,0-20-15,-22 20 0,22 1 0,0-22 16,-21 22-16,21-22 0,0 0 16,0 22-16,0-22 0,0 0 0,0-20 15,0 20-15,0-21 0,0 0 0,0 0 16,0 1-16,0-1 0,21-21 31,1 0-31,-1-21 16,0-1-16,-21 1 0,21-21 15,0 21-15,-21-22 0,21 1 0</inkml:trace>
  <inkml:trace contextRef="#ctx0" brushRef="#br3" timeOffset="207596.2">23516 12912 0,'0'0'0,"21"-43"16,0 1-16,-21 0 0,0-1 16,0 22-16,0 0 0,0 42 15,0 22-15,-21-1 16,21 0-16,-21 1 0,0-1 15,21 0-15,0 22 0,-21-22 0,0 22 16,21-22-16,-22 0 0,22 1 16,0-1-16,0 0 0,0-21 0,0 22 15,0-22-15,0 0 0,0 0 0,0 0 16,0 1-16,0-1 0,0 0 16,22-21-1,-1 0-15,0 0 0,0 0 0,0-21 16,22 0-16,-22-1 15</inkml:trace>
  <inkml:trace contextRef="#ctx0" brushRef="#br3" timeOffset="207971.98">23918 13208 0,'0'0'0,"21"-21"0,-21 0 0,0 0 0,-21 42 32,0 0-32,0 0 0,0 0 15,0 0-15,21 1 0,-22 20 0,1-21 16,0 21-16,21-20 0,0-1 15,0 21-15,0-21 0,0 0 16,0 1-16,0-1 0,21 0 0,0 0 16,1 0-16,-1-21 0,21 21 0,-21-21 15,22 0-15,-22 0 0,21 0 16,-21 0-16,22 0 0,-22-21 0,0 21 16,0-21-16,0 0 0,-21 0 15,0 0-15,0-22 0,0 22 0,0-21 16,0 21-16,0-22 0,0 1 0,-21 0 15,0 20-15,21-20 0,-21 21 16,0 0-16,-1 0 0,1-1 0,0 22 16,0 0-16,0 0 0,0 0 0,-1 0 15,1 22-15,0-1 16,0 0-16,21 0 0,0 0 0,-21 0 16,21 22-16,0-22 0,0 0 0,0 0 15,0 0-15,21 1 0,0-1 16,0-21-16,0 21 0,1 0 0,-1-21 15</inkml:trace>
  <inkml:trace contextRef="#ctx0" brushRef="#br3" timeOffset="208579.63">24574 13293 0,'0'0'0,"0"-21"0,0-1 15,0 1-15,0 0 0,0 0 0,0 0 16,-21 21-1,21 21-15,-21-21 0,21 21 16,-21 0-16,21 22 0,0-22 0,0 0 16,-21 21-16,21 1 0,-21-22 0,21 21 15,0-21-15,0 22 0,0-22 16,0 0-16,0 0 0,0 21 0,21-20 16,0-1-16,0-21 15,0 21-15,0-21 16,1 0-16,-1 0 0,0 0 0,0-21 15,0 0-15,0 21 0,1-22 16,-1 1-16,0 0 0,0-21 16,0 21-16,0-1 0,1-20 0,-1 21 15,0 0-15,-21 0 0,0-1 0,21 22 16,-21 22 0,0-1-16,0 0 15,0 0-15,0 0 0,0 0 0,0 1 16,0-1-16,0 0 0,0 0 15,21 0-15,0 0 0,22 1 16,-22-22-16,0 0 0,0 0 16,0 0-16,1 0 0,-1 0 15,0 0-15,0 0 0,-21-22 16,0 1-16,0 0 0,21 21 16,-21-21-16,0 0 0,0-22 15,0 22-15,0 0 0,-21-21 0,21 21 16,-21-22-16,0 22 0,0 0 0,-1 0 15,22 0-15,0-1 0,-21 22 16,21 22 15,21-22-15,1 0-16,-1 0 16,0 0-16,0 0 0,0 0 15,0 0-15,-21-22 0,22 22 0,-1-21 16</inkml:trace>
  <inkml:trace contextRef="#ctx0" brushRef="#br3" timeOffset="209523.99">29104 12383 0,'0'0'0,"21"-43"16,-21 22-1,-21 42 1,0 0-1,-21 1-15,20-1 0,-20 21 16,0 0-16,-1 1 0,-20-1 0,21 0 16,-1 22-16,-20-22 0,20 22 15,-20-22-15,21 0 0,-1 22 16,1-43-16,0 21 0,-1 1 0,22-22 16,0 0-16,0 0 0,0 0 15,-1 1-15,1-22 0,21 21 16,21-42 15,1-1-31,-1 22 0,0-21 16,0 0-16,0 21 0,22-21 15,-22 0-15</inkml:trace>
  <inkml:trace contextRef="#ctx0" brushRef="#br3" timeOffset="209996.72">29104 12467 0,'42'-21'15,"-42"0"1,0 0-1,0 0 1,0-1-16,0 1 16,0 0-16,22 21 47,-1 0-47,0 21 0,0 0 15,0 1-15,0-1 16,22 0-16,-22 0 0,21 21 0,1-20 15,-22-1-15,21 21 0,0-21 16,-20 22-16,20-22 0,-21 21 16,21-21-16,-20 22 0,-1-22 15,21 0-15,-21 0 0,0 0 0,22 0 16,-22 1-16,0-1 0,0 0 0,0-21 16,1 0-16,-44 0 46,1 0-30,0 0-16,0 0 0</inkml:trace>
  <inkml:trace contextRef="#ctx0" brushRef="#br3" timeOffset="210644.35">28342 13229 0,'-21'0'16,"42"0"31,0 0-47,0 0 0,1 0 15,-1 21-15,0-21 0,0 22 16,21-1-16,-20 0 0,20 0 0,0-21 16,1 21-16,20 0 0,-21 1 15,22-1-15,-22 0 0,22 21 16,-22-21-16,0 1 0,1-1 0,-1 0 0,0 0 16,1 0-16,-1 0 15,-21 1-15,22-22 0,-22 21 0,0-21 16,0 0-16,0 21 0,0-21 15,1 0-15,-22-21 32,0 0-17</inkml:trace>
  <inkml:trace contextRef="#ctx0" brushRef="#br3" timeOffset="211167.59">29930 13039 0,'21'-21'31,"-21"-1"-31,21 22 0,-21-21 16,0 0-16,0 0 15,21 0-15,-21 0 16,21 21-1,-21-22-15,0 1 16,0 42 15,-21 1-31,0 20 0,0-21 0,0 21 16,-1 1-16,-20-1 16,21 0-16,-21 1 0,20-1 0,-20 0 15,0 1-15,-1 20 0,22-20 0,-21-1 16,0 0-16,20 1 0,1-1 15,-21 0-15,21-21 0,0 1 0,-1 20 16,22-21-16,-21 0 16,21-42-1,0 0 1</inkml:trace>
  <inkml:trace contextRef="#ctx0" brushRef="#br3" timeOffset="-202224.76">29125 12594 0,'0'0'0,"0"-21"0,0 0 16,-21 21-1,0 0-15,0 21 16,0 0-16,-22 0 0,1 1 16,0-1-16,-1 21 0,-20 0 15,-1 1-15,22-1 0,-22 22 0,22-22 16,-21 0-16,-1 1 0,22-1 0,-1 0 15,-20 1-15,21-22 0,-1 0 16,1 21-16,21-21 0,-22-21 0,22 22 16,0-22-16,21 21 15,21-42 1,0 21-16,22-22 16,-22 1-16,0 0 0,21 0 15,1 0-15,-22-22 0,42 22 0,-20-21 16,-1 0-16,22-1 0,-1-20 15,1 20-15,-1-20 0,1 21 16,-1-22-16,1 22 0,-1-1 0,-21 1 16,1 0-16,-1 21 0,0-1 15,-20-20-15,-22 21 0,0 0 16,-22 21 0,1 21-16,0 0 15,0 0-15,-21 0 0,-1 1 0,1 20 16,0 0-16,-22 1 15,22-1-15,-1 0 0,-20 1 0,21-1 0,-1 0 16,1-21-16,-22 22 0,22-1 16,0-21-16,-1 22 0,22-22 15,-21 0-15,21 0 0,0 0 0,-1-21 16,1 0-16,21 21 0,21-42 31,1 0-15,-1 0-16,0 0 0,21 0 0,-21-1 15,22 1-15,-1-21 0,0 0 0,1-1 16,-1 1-16,22 0 0,-22-22 16,21 22-16,1-1 0,-1 22 0,-20-21 15,-1 0-15,0 20 0,-20 1 16,-1 21-16,0-21 0,-42 42 16,-22-21-1,22 21-15,-21 22 0,0-22 16,-1 21-16,1 1 0,0-1 0,-1 0 15,-20 1-15,20-1 0,-20 0 16,21 1-16,-1-1 0,-20 0 0,20 1 16,1-22-16,0 21 0,-1-21 15,22 0-15,-21 1 0,21-1 0,0 0 16,42-21 15,0-21-31,0 0 0,0 21 0,22-22 16,-1 1-16,0 0 0,-21-21 15,22 21-15,20-22 0,-20 1 16,20 0-16,1-1 0,-1 1 0,1 0 16,-1-1-16,1 22 0,-1-21 15,1 21-15,-22-1 0,0 1 0,-21 0 16,1 21-16,-44 0 16,1 21-16,-21 0 15,0 1-15,-1-1 0,-20 21 0,20-21 16,-20 22-16,-1-1 0,1-21 15,21 21-15,-22 1 0,1-1 16,20-21-16,1 22 0,0-22 0,-1 0 16,1 0-16,21 0 0,-22 0 15,22 1-15,0-1 16,42-21 0,22 0-16,-22-21 15,0-1-15,21 1 0,-21 0 0,22 0 16,-1 0-16,22-22 0,-22 22 15,21-21-15,1 0 0,-1-1 0,22 1 16,-21 0-16,20-1 0,-20 22 16,-22-21-16,22 21 0,-43-1 0,21 22 15,-42-21-15,-42 21 32,21 21-32,-22 1 0,1-1 0,0 21 15,-22-21-15,22 22 0,-22-22 16,22 21-16,-22 0 0,22-20 0,-21 20 15,20-21-15,1 21 0,0-20 16,-1-1-16,1 0 0,0 0 0,20 0 16,-20 0-16,21-21 0,0 22 0,0-22 15,-1 0-15,44 0 32,-1-22-32,21 1 15,-21 21-15,22-21 0,-1-21 0,0 21 16,22-1-16,-22-20 0,43 21 15,-22-21-15,22-1 0,0 1 16,-1 21-16,-20-22 0,20 22 0,-20-21 16,-22 21-16,1 21 0,-22-21 15,-64 21 1,22 21-16,-42-21 0,20 21 0,-20 21 16,-1-21-16,1 22 0,-1-22 15,1 21-15,-1 1 0,1-1 0,21-21 16,-22 21-16,22-20 0,-1-1 15,1 21-15,0-21 0,21 0 0,-1-21 16,1 22-16,21-1 0,21-21 31,1 0-31,-1 0 0,21 0 16,-21-21-16,22 21 0,20-22 16,-21 1-16,22 0 0,-1 0 0,1 0 15,-1-22-15,22 22 0,-21-21 0,20 21 16,-20-22-16,-22 22 0,22 0 15,-43 0-15,0 0 0,0 0 0,-21-1 16,-21 22-16,-21 0 16,-1 22-16,1-1 0,-22 0 15,1 0-15,-1 0 0,1 0 0,-1 22 16,1-22-16,-1 21 0,1-21 16,-1 1-16,1 20 0,21-21 0,-1 0 15,22 0-15,-21 1 0,21-1 16,-1 0-16,22 0 15,22-21-15,-1 0 16,21 0-16,-21-21 0,22 0 16,-1 21-16,21-21 0,1-1 0,-22 1 15,43 0-15,-22 0 0,22 0 16,0 0-16,-1-22 0,-20 22 16,-1 0-16,64-43 0,-84 43 15,-1 21-15,-21-21 0,0 0 16,-42 21-16,0 0 15,-21 21-15,-1-21 0,-20 21 16,-1 0-16,1 1 0,-1-1 16,-20 21-16,20-21 0,-20 0 0,20 22 15,1-22-15,20 0 0,1 0 0,-22 0 16,43 1-16,-21-1 0,21-21 0,0 21 16,-1-21-16,44 0 31,-1 0-31,21 0 0,0-21 15,1 21-15,-1-21 0,22 21 0,-1-22 16,22 1-16,-22 0 0,22 0 0,0 0 16,-1 0-16,-20-1 15,20 1-15,-20 0 0,-1 0 0,-20 0 16,20 0-16,-42 21 16,-42 0-16,-21 0 15,0 0-15,-22 21 0,22 0 0,-43 0 16,22 0-16,-22 0 0,0 1 15,1-1-15,-1 0 0,0 21 0,22-21 16,-1 1-16,1-1 0,20 0 16,1 0-16,0 0 0,21-21 15,-1 21-15,22 1 0,43-22 32,-22 0-32,21 0 0,22 0 0,-1 0 15,1-22-15,20 1 0,-20 21 0,21-21 16,-1 0-16,1 21 0,0-21 15,-1 0-15,-20-1 0,-1 1 0,1 0 16,-22 21-16,-21-21 0,0 0 16,-42 21-16,0 0 15,-21 0-15,-1 0 0,1 21 16,-21-21-16,-1 21 0,1 0 0,-1 0 16,-21 1-16,22-1 0,-1 0 0,-20 0 15,41 0-15,-20 0 0,21-21 16,-1 22-16,1-1 0,21-21 15,0 0-15,21 21 0,21-21 16,0 0 0,21 0-16,1 0 0,-1 0 0,21 0 15,1-21-15,-1 21 0,1-21 16,21-1-16,-22 22 0,22-21 0,-22 0 16,1 21-16,-1-21 0,-20 0 0,-1 0 15,-21 21-15,-21-22 0,-21 22 16,-21 0-16,-1 0 15,-20 0-15,-1 0 0,1 0 16,-22 22-16,0-1 0,22 0 0,-22 0 16,1-21-16,20 21 0,1 0 15,-1 1-15,22-1 0,-1-21 16,22 21-16,0-21 0,21 21 16,21-21-16,0 0 15,22 0-15,-1 0 0,22 0 16,-22 0-16,43 0 0,-22 0 0,22-21 15,-22 21-15,22 0 0,-22-21 16,1 21-16,-1 0 0,-20-21 0,-22 21 16,0 0-16,-42 0 15,-21 0-15,-1 0 16,-20 0-16,-1 0 0,1 0 16,-1 0-16,1 21 0,-1-21 0,1 21 15,20-21-15,1 21 0,0-21 16,-1 21-16,22-21 0,0 0 0,21 43 15,21-43 1,22 0-16,-1 0 16,0 0-16,1 0 0,20 0 0,1 0 15,-1 0-15,1 0 0,-1 0 16,1 0-16,-22 0 0,0-22 0,1 22 16,-22 0-16,0 0 0,-42 0 15,-22 0 1,22 0-16,-21 0 0,0 0 0,-1 0 15,1 0-15,0 0 16,-1 0-16,1 0 0,21 0 0,-22 0 16,22 22-16,42-22 31,1 0-31,-1 0 16,21 0-16,-21 0 0,22 0 0,-22 0 15,21 0-15,0 0 0,-20 0 16,20 0-16,-21 0 0,21 0 0,-20 0 15,-1 0-15,0 0 0,-21 21 16,0 0-16,-21 0 16,0-21-16,-1 0 15,1 21-15,0-21 16,0 0-16,0 21 0,0-21 0,-1 22 16,1-22-16,21 21 15,-21-21-15,21 21 16,21-21-1,0 0-15,1 21 16,-1-21-16,0 0 0,0 21 16,0-21-16,0 0 0,-21 21 15,22-21-15,-1 22 16,-21-1-16,0 0 31,-21-21-31,-1 0 16,1 0-16,0 0 0,0 0 15,0 0-15,0 0 16,21-21-16,0 0 0,0-1 16,0 1-16,0 0 15,0 0-15,0 0 0,0-22 0,21 22 16,0-21-16,-21 21 0,21-22 0,0 1 16,-21 0-16,21-1 0,-21 1 15,22 0-15,-22-1 0,21 1 0,0-21 16,-21 41-16,0-20 0,0 0 15,21 21-15,-21-1 0,-21 22 16,0 0 0,0 22-16,-22-1 0,1 0 15,-22 0-15,22 0 0,-21 22 0,20-22 16,-20 0-16,20 0 0,-20 21 16,21-20-16,20-1 0,-20-21 0,21 21 15,0 0-15,0-21 0,21 21 16,21-21-1,21 0-15,-21 0 0,22 0 0,-1 0 16,0 0-16,22 0 0,-22 0 16,0-21-16,22 21 0,-22-21 0,22 0 15,-22 21-15,0-21 0,1-1 16,-22 1-16,0 21 0,-21-21 16,0 0-16,0 0 0,-42 21 0,-1 0 15,1-21-15,-21 21 0,-1 0 16,1 0-16,-22 0 0,0 0 0,22 21 15,-22 0-15,22-21 0,-1 21 0,1-21 16,20 21-16,1-21 0,0 21 16,20-21-16,1 0 0,21 22 15,21-22-15,1 0 16,20 0-16,0 0 0,22 0 0,-1 0 16,1 0-16,20 0 0,1 0 15,0-22-15,-1 22 0,1 0 16,-21-21-16,20 0 0,-20 21 0,-1-21 15,-20 21-15,-22-21 0,0 21 16,-21-21-16,-21 21 16,0 0-16,-22 0 0,1 0 0,0 0 15,-1 0-15,-20 0 0,20 0 16,1 0-16,0 0 0,-1 0 0,1 0 16,0 0-16,21 0 0,-1 0 15,44 0 1,-1 0-1,0 0-15,21 0 0,1 0 16,-22-22-16,21 1 0,0 21 0,1-21 16,-1 0-16,0 0 0,1 0 15,-22-1-15,0-20 0,0 21 0,-21-21 16,0 20-16,0-20 0,0 21 0,0-21 16,0 20-16,-21 1 0,0-21 15,0 21-15,0 0 0,21-1 16,-22 22-16,22 22 15,0-1 1,0 0-16,0 0 0,0 0 0,0 22 16,22-1-16,-1 0 0,0 1 15,0-1-15,0-21 0,0 21 16,1 1-16,-1-1 0,0 0 16,21-20-16,-21-1 0,22 42 15,-43-42-15,21 1 0,-42-22 31,0 0-31,-1-22 16,1 22-16,0-21 0,-21 0 16,21 0-16,-1 0 0,-20-22 15,21 22-15,-21-21 0,-1 21 16,-20-64-16,20 43 0,22-1 16,-21 1-16,21 0 0,0-1 0,-1 22 15,22-21-15,0 21 0,0 0 16,0-1-16,0 44 31,0-1-31,22 0 0,-1 0 0,21 21 16,-21-20-16,43 62 0,-43-41 15,21-1-15,1 0 0,-1 1 16,-21-1-16,21 0 0,1-21 0,-1 22 16,0-22-16,-20 0 0,-1 0 15,0 0-15,0 1 16,-42-22-1,0 0-15,0 0 0,-22-22 16,22 1-16,0 0 0,-21 0 0,20 0 16,-20-22-16,0 22 0,21-21 15,-22 21-15,1-22 0,0 1 0,-1 0 16,1-1-16,21 1 0,-22 21 16,22-21-16,0 20 0,21-20 0,0 21 15,0 0-15,21 21 31,0 21-31,1 0 0,20 0 0,-21 22 16,21-22-16,1 21 16,-1-21-16,0 22 0,1-1 0,-1-21 15,0 21-15,1-20 0,-22 20 0,21-21 16,-21 0-16,-21 0 16,-21-21-1,0 0-15,0 0 0,-21-21 16,20 0-16,-20 0 0,0 0 15,-64-22-15,42-20 16,22 42-16,0-22 0,21 22 16,-22-42-16,22 42 15,21-22-15,0 22 0,0 0 0,0 0 16,0 0-16,0-1 0,21 22 16,0 0-16,1 22 15,20-1-15,-21 0 0,21 0 16,-20 0-16,20 22 0,-21-22 0,21 21 15,22 22-15,-22-22 16,-21-21-16,22 0 0,-1 43 16,0-22-16,-20-21 15,-44-21 1,1-21 0,0 21-16,-21-21 0,21 0 15,-22 0-15,22-1 0,-21 1 16,21 0-16,-22-21 0,22 21 15,0-1-15,0-20 0,0 0 16,21-22-16,0 43 0,0 0 16,0 0-16,21 21 15,0 0-15,0 0 16,0 21-16,22 0 0,-22 0 16,0 0-16,0 22 0,21-22 15,-20 0-15,20 21 0,-21-20 0,43 41 16,-22-21-16,-21-20 0,0-1 15,0 0-15,-21 0 16,0 0-16,-21-42 16,0 0-1,0 21-15,0-21 0,-22 0 16,22-1-16,-21-20 0,0 21 16,-22-43-16,43 43 15,0 0-15,-22-21 0,22 21 0,0-22 16,21 1-16,-21 0 15,21 20-15,0 1 0,0 42 32,0 1-32,21-1 15,0 0-15,0 0 16,1 21-16,-1 1 0,21-22 0,-21 21 16,43 22-16,-43-22 0,21-21 15,22 43-15,-43-43 16,0 0-16,0 0 0,0-21 0,-21 21 15,-21-42 17,0 0-32,0 0 0,-21 0 15,20 0-15,-20-1 0,21 1 16,-64-21-16,1-22 16,41 43-16,-20-42 0,-1-1 15,43 43-15,-21-21 16,42 63 15,0 0-31,42 0 0,-21 22 16,0-22-16,22 21 0,-22 0 15,21 1-15,1-1 0,-1 0 0,21 43 16,22 0 0,-43-64-16,-20 0 0,41 21 15,-42-20-15,0-22 16,-42-22-1,21 1 1,-21 21-16,0-21 16,21 0-16,-21 0 0,0 0 15,-1 21-15,1 0 16,0 0-16,0 0 16,0 21-16,0 0 0,-1 0 0,1 0 15,-21 0-15,0 22 16,-1-1-16,22-21 0,-21 0 0,21 22 15,-43-1-15,43 0 16,-21 1-16,20-22 16,22 0-16,0 0 0,22-21 31,-1 0-31,0 0 0,0-21 0,21 21 16,-20-21-16,20 0 0,0 0 0,-21-1 15,64-20-15,-43 21 16,22-43-16,21 1 15,-1-22-15,-63 43 16,22 0-16,-1-22 0,-21 22 16,-21 63-1,0 0 1,-21 21-16,0-20 0,0 20 0,0 0 16,-1 1-16,-20-22 0,0 63 15,-1-41-15,-20 41 16,-1 1-16,22-21 15,0-22-15,21-21 16,21 0-16,-22 0 0,22 1 0,-21-22 16,42 0-1,1 0 1,-1-22-16,0 1 0,0 0 0,21-42 16,-20 41-16,-1 1 15,21-21-15,-21 0 0,0 20 16,1-20-16,-1 0 0,21-1 0,-21-20 0,0 21 15,1-22-15,20-42 16,21 22-16,-63 62 16,22 1-16,-22 0 0,0 42 15,0 0-15,-22 22 16,1-22-16,0 42 0,0-20 0,-21-1 16,20 0-16,-20 22 0,0-22 15,-1 1-15,22 20 0,-21-21 0,-43 43 16,64-43-1,-21 1-15,-1 20 0,22-20 16,0-22-16,21 0 16,0-42-1,21 0 1,0 21-16,-21-22 0,22 1 16,-1-21-16,0 21 0,0 0 15,21-43-15,1 22 16,-22 21-16,-21-1 15,21 1-15,-42 21 16,0 0-16,-22 0 16,1 0-16,0 21 0,-22-21 15,22 22-15,-22-22 0,1 21 0,-64-21 16,63 21-16,1-21 16,21 0-16,-1 0 0,1 0 15,21 21-15,0-21 0,-1 0 0,44 0 31,-1 0-31,21 0 0,0 0 0,1 0 16,-1-21-16,22 21 0,-1 0 0,-21 0 16,22-21-16,-1 21 0,-20 0 15,-1-21-15,0-1 0,-20 22 0,-1 0 16,-21-21-16,0 0 0,-43 0 16,22 21-16,-21 0 15,0-21-15,-22 21 0,22 0 0,-1 0 16,-20 0-16,21 0 0,-1 0 15,1 0-15,0 0 0,-1 0 0,22 0 16,0 0-16,0 0 0,21 21 16,0 0-1,21-21-15,21 0 0,-21 21 0,22-21 16,41 0-16,-41 21 0,-1-21 16,22 0-16,-22 0 0,0 0 15,1 0-15,-1 0 0,0 0 0,-21 0 16,-21-21-16,-21 0 15,-21 21-15,0-21 16,-1 0-16,1 21 0,-22-21 0,22-1 16,-21 22-16,-1-21 0,22 21 15,-22-21-15,22 0 0,-22 21 16,43 0-16,0 0 0,21-21 16,21 21-1,0 0-15,22-21 0,-1 21 16,0 0-16,22 0 0,-22 0 0,22-22 15,-1 22-15,1 0 0,-22-21 16,22 21-16,-22-21 0,21 21 16,-20 0-16,-22-21 0,0 0 0,0 21 15,-21-21-15,-42 21 16,21 0-16,-22 0 0,-20-22 0,-1 22 16,1 0-16,-22 0 0,22 0 15,-107 0-15,107 0 0,-1 0 16,1 0-16,-1 22 15,22-22-15,21 0 0,-21 0 0,42 21 16,21-21 0,21 0-16,-21 0 15,22 0-15,-1 0 0,21 0 0,1 0 16,-22 0-16,43-21 0,-22 21 16,1 0-16,-1-22 0,43 1 15,-63 21-15,-1 0 0,-21 0 0,0-21 16,-63 21-1,21 0-15,-43 0 16,22 0-16,-22 0 0,22 0 16,-21 0-16,-1 0 0,1 0 15,-1 0-15,1 0 0,-1 0 0,22 0 16,-1 21-16,1-21 0,21 0 16,0 0-16,21 21 0,21-21 15,0 0-15,21 0 16,1 0-16,-1 0 0,22 0 15,-1 0-15,1 0 0,-1 0 0,1 0 16,20 0-16,-20 0 0,-1 0 16,-20-21-16,-1 21 0,-21 0 0,0-21 15,-42 0-15,0 21 16,-43 0-16,22 0 16,-21 0-16,20-21 0,-20 21 0,-1 0 15,1 0-15,20 0 0,-20 0 0,21 0 16,-1 0-16,1 0 0,21 0 15,0 0-15,-1 0 0,44 0 16,-1-21 0,21 21-16,0-22 0,43 22 15,-21-21-15,63 0 0,-64 21 16,1 0-16,-1-21 0,-21 21 16,1-21-16,-1 21 0,-21 0 0,0 0 15,-42 0 1,-21 0-16,0 0 0,-1 0 15,1 0-15,-22 0 0,22 0 0,-21 21 16,-1-21-16,22 21 0,-43-21 16,43 21-16,-22-21 15,43 0-15,42 0 16,0 0 0,1 0-16,20 0 0,21 0 0,-20 0 15,20 0-15,-20 0 0,20 0 16,1 0-16,-1-21 0,1 21 0,-22 0 15,0 0-15,1 0 0,-22-21 16,-64 21 0,22 0-16,-42 0 15,20 0-15,-20 0 0,21 0 16,-22 0-16,1 0 0,20 0 0,-20 0 16,20 0-16,1 21 0,21-21 15,0 0-15,0 0 0,21 21 0,21-21 31,21 0-31,-21 0 0,43 0 16,-22 0-16,0 0 0,22 0 0,-1 0 16,1 0-16,-1 0 0,1-21 15,-1 21-15,-20 0 0,-1-21 16,0 0-16,-20 21 0,-1 0 0,-21-21 16,0-1-16,-21 22 15,-1-21-15,-20 21 0,21 0 0,-21-21 16,-1 21-16,1 0 0,0 0 15,-1-21-15,1 21 0,0 0 0,-1 0 16,1 0-16,21 0 0,-22 0 0,22 0 16,42 0 15,22 0-15,-22 0-16,0 0 0,21 0 0,-20-21 15,20 21-15,0-21 0,-21 21 16,22 0-16,-22-22 0,0 22 15,-21-21-15,0 0 16,0 0-16,-21 0 16,0 0-16,0 21 0,-1-22 15,1 22-15,0 0 0,-21 0 0,21-21 16,-1 21-16,1 0 0,0 0 16,0 0-16,0 0 0,21 21 31,21 1-31,0-1 15,0-21-15,0 0 0,1 0 16,-1 21-16,0 0 0,0-21 16,21 0-16,-20 0 0,-1 21 0,0-21 15,21 0-15,-21 0 0,1 0 16,-1 0-16,0 0 16,-21-21-16,0 0 15,-21 21-15,0-21 16,21 0-16,-22 21 0,1-22 0,0 1 15,0 21-15,0-21 0,0 0 16,-1 21-16,1 0 16,0 0-16,21 21 15,0 0-15,0 0 16,0 1-16,0-1 0,0 0 16,0 0-16,0 21 0,21-20 15,0 20-15,-21-21 0,22 21 0,-1 1 16,-21-22-16,0 21 0,0-21 0,21 22 15,-21-1-15,0-21 0,21 0 16,-21 22-16,0-22 0,0 0 0,-21 0 16,0 0-16,0-21 15,-1 0-15,-20 0 0,0 22 0,-1-22 16,1 0-16,-21 0 0,20 0 0,-20 0 16,20 0-16,-20-22 15,21 22-15,-1-21 0,-20 0 16,42 21-16,-1-21 0,1 21 0,42 21 31,1-21-15,-1 21-16,21 0 0,-21 1 0,22-1 15,41 21-15,-20 0 16,20 1 0,-41-22-16,-1 0 0,0-21 0,-20 21 15,-1-21-15,0 0 0,-42 0 16,0 0-1,-1 0-15,1 0 0,-21-21 16,0 21-16,-1-21 0,-20 0 16,20 0-16,-20-1 15,42 1-15,-22 21 16,22 0-16,21 21 16,0 1-1,21-1-15,1 0 0,-1 0 16,0 21-16,0-20 0,0-1 15,85 63-15,-85-62 16,64 41-16,-64-63 16,64 42-16,-64-42 15,-21-21 1,-21 0-16,0 21 16,-1-21-16,-41-21 0,21 20 15,20 1-15,-62-21 16,-1 0-16,22-1 15,-1-20-15,43 42 0,0-1 16,21 44 15,21-22-31,0 21 0,0 0 0,0 21 16,1-21-16,20 43 16,43-1-16,-22 1 15,22-22-15,-64-21 16,64 22-16,-43-22 15,-21-21-15,0 0 16,-42 0 0,-21-21-16,21 0 15,-22-1-15,22 1 0,-64-21 16,43 21-16,-21-43 16,-22 22-16,64 21 15,-22-22-15,22 22 0,0-21 16,21 21-16,21 42 31,0 0-31,1 0 0,-1 0 16,21 1-16,43 41 15,-1-21-15,65 64 16,-44-63-16,-62-22 16,41 0-16,-41 0 15,-1-21 1,-42-21-1,0 0-15,-21 0 0,0-1 0,-22 22 16,22-21-16,0-21 0,-21 21 16,21 0-16,-22-1 0,1-20 15,0-21-15,20 20 16,1 22-16,21-21 16,0 21-16,0-1 15,21 1-15,1 21 0,-1-21 16,21 21-16,-21 0 15,0-21-15,1 21 0,-1 0 0,0 0 16,0-21-16,0 21 16,-42 21-1,0-21-15,0 21 0,-22 0 16,1 0-16,21 1 16,-21-1-16,20-21 0,-41 42 15,42-42-15,0 21 0,-1-21 0,1 21 16,0-21-1,42 0 17,0 0-32,-21-21 0,43 21 15,-22-21-15,0 0 0,21 0 0,-20 21 16,20-21-16,-21-1 0,64-20 16,-64 21-16,0 0 0,21 0 15,-42-1-15,0 1 16,-21 21-16,0 0 15,0 0-15,-21 0 0,-1 0 0,1 21 16,21-21-16,-22 22 0,1-1 16,0-21-16,-1 21 0,22 0 15,-42 0-15,42 0 0,-1 1 16,22-1-16,22-21 31,-1 0-31,0 0 0,0 0 16,0 0-16,0 0 0,22 0 0,-22 0 15,21-21-15,-21-1 0,22 22 16,-22-21-16,0 0 0,21 0 16,-20 21-16,-22-21 15,0 0-15,-22-1 0,1 22 16,0 0-16,-21-21 0,-1 21 0,1 0 16,0 0-16,-1 0 0,22 0 15,-21 0-15,0 0 0,20 0 0,-20 0 16,21 0-16,0 21 0,42-21 47,21 0-47,-21 0 0,22 0 15,-22 0-15,21 0 0,1 0 0,-22 0 16,21 0-16,0 0 0,1-21 16,-1 21-16,0 0 0,-20-21 0,-1 21 15,0 0-15,-21-21 0,-21 21 16,-22 0-1,1 0-15,0 0 0,-1 0 16,1 0-16,-21 21 0,20-21 0,1 21 16,-43 0-16,43 1 15,0-22-15,20 21 0,1-21 0,0 0 16,0 21-16,42-21 31,21 0-31,-20 0 0,-1 0 0,21 0 16,0 0-16,1 0 0,-22 0 0,21 0 15,1 0-15,-1 0 0,0 0 16,-21-21-16,1 21 0,-1 0 16,-42 0-1,-22 0-15,22 0 0,-21 0 16,-1 0-16,1 0 0,0 0 0,21 0 16,-22 0-16,1 0 0,21 0 15,-22 0-15,22 0 0,0 0 0,21 21 16,-21-21-16,42 0 47,0 0-47,0 0 0,1 0 0,20 0 15,-21 0-15,21 0 16,-20 0-16,20-21 0,0 21 0,1-21 16,62-1-16,-62 22 15,20-21-15,-20 0 0,20 21 0,-21-21 16,43 0-16,-106 21 31,0 0-31,-22 0 0,1 0 0,0 21 16,-1-21-16,-20 21 0,21-21 15,-22 21-15,-42 0 16,43-21-16,20 22 0,-20-22 0,-1 21 16,22-21-16,21 0 15,0 0-15,0 0 16,42 0 46,0 0-62,-42 0 47,0 0-47,-1 0 0,1 0 0,21 21 16,-21-21-16,0 21 15,21 0-15,21-21 32,0 0-32,22 0 15,-22 0-15,0 0 0,0 0 16,21 0-16,1 0 0,-22 0 0,21 0 16,43 0-16,-43 0 15,1 0-15,-1 0 0,0 0 0,1-21 16,-1 21-16,-21 0 0,21 0 15,-20 0-15,-1 0 0,-21 21 16,0 0-16,0 1 16,-21-1-16,-1 0 0,1 0 15,0 0-15,0 0 0,-21 22 16,20-22-16,1 21 16,21-21-1,0 1-15,0-1 0,21-21 16,1 0-16,-1 0 15,0 0-15,0 0 0,0-21 16,22 21-16,-22-22 0,42-20 16,-42 21-16,43 0 0,-43-22 15,21 1 1,22-21-16,-43 41 0,43-62 16,-43 41-16,42-41 15,-20 41 1,-43 22-16,0 42 15,0 1-15,-22-1 16,1 21-16,0-21 0,0 22 0,-43 41 16,43-41-16,-63 41 15,41-20 1,1-22-16,21 22 0,-22-22 16,43 0-16,-21-42 15,21 21-15,21-21 16,1 0-16,-1-21 15,0 0-15,0 0 16,21-21-16,22-1 16,-22 1-16,1-22 15,20 1-15,1-64 16,-22 42 0,-42 43-16,21 21 0,-21-43 15,0 85 1,-21 1-16,0 20 15,-22-21-15,22 21 0,-21 1 0,-43 41 16,1 1 0,62-43-16,-20 22 0,-21-1 15,-1 22-15,1-21 16,63-22 0,21-42 15,0-21-31,0 0 0,0-1 15,0 1-15,43-21 16,-43 21-16,21-43 0,1 1 16,-22 20-1,21-62-15,-21 41 16,1 22-16,-22 63 31,-22 0-31,1 0 0,0 0 0,-21 64 16,-1-64-16,-20 64 15,-43 21 1,64-64-16,21-21 0,-22 22 16,43-22-1,21-21 1,1-21-16,-1 21 16,0-22-16,0 1 0,0 0 15,0 0-15,64-64 16,-64 64-16,22-42 15,-1-1-15,-42 1 16,21 41-16,-21 1 0,0 0 16,-21 21-1,0 21-15,0 0 16,-1 1-16,-41 41 0,42-42 16,0 0-16,-22 1 0,-20 62 15,20-63 1,43 1-16,22-22 31,-1 0-31,0-22 0,0 22 16,0-21-16,0 21 0,22-21 0,-22 0 15,21 0-15,22-22 0,-1 1 16,-20 0 0,-1-22-16,-42 22 15,0 21-15,0 0 0,0-1 16,0 1-16,-21 21 15,0 21-15,-1 1 16,1-1-16,0 0 0,0 0 0,-21 21 16,-43 22-1,43-1-15,-1-20 16,43-22 0,21-21-1,1 0 1,-1-21-16,0 21 0,0-21 15,21-1-15,-20 1 0,-1 21 0,42-63 16,-20 20-16,-22 22 16,21-42-16,0-22 15,-42 22 1,-21 84 0,0 0-16,-21 21 15,21 1-15,-22-22 0,1 21 16,21 0-16,-64 43 15,0-21-15,43-1 16,0-21-16,42 1 16,21-43-1,0 0-15,0-21 16,0-1-16,1 22 0,-1-21 16,0 0-16,21 0 0,-21 0 0,64-64 15,-43 22 1,-20 20-16,20 1 0,-21 21 15,0-22-15,0 1 0,22 21 16,-22-43-16,0 64 16,-21 22-16,0-1 0,-21 0 15,0 0-15,-22 43 0,-20-1 16,42-21 0,-43 43-16,22-43 15,42-20-15,0-1 16,-21-21-16,21 21 15,21-21 1,-21-21 0,21 21-16,0-21 0,-21-1 0,21 22 15,1-21-15,-1 0 0,0 0 16,0 0-16,0 0 0,-21-1 16,21 1-16,1 0 0,-1-21 15,0 21-15,0-1 0,-21 1 16,21 21 15,0 0 47,-21-21-62,22 21-16,-1 0 0,0 0 15,0-21-15,0 21 16,-21-21-16,21 21 16,-21-21-16,22 21 0,-22-22 15,0 1-15,21 21 16,-21-21-16,21 21 0,-21-21 0,0 0 16,0 0-1,0-1 126,-21 22-126,0-21-15,-1 21 16,1 0-16,0-21 0,0 21 16,0 0-16,0 0 0,-1-21 15,1 21-15,0 0 0,0-21 0,0 21 16,21-21-16,-21 21 0,-1 0 16,1-22-16,0 22 0,21-21 15,-21 21-15,0-21 16,21 0-16,-21 21 15,-1-21-15,1 21 16,21-21-16,-21 21 16,0 0-16,21-22 0,-21 22 0,0 0 15,21-21-15,-22 0 0,1 21 0,0-21 16,-21 21 0,42-21-16,-21 21 0,-1 0 0,1-21 0,0 21 15,0 0-15,0 0 16,0-22-16,-1 1 0,1 21 0,0 0 15,0 0-15,0 0 0,21-21 16,-21 21-16,-1 0 16,22-21-16,-21 21 15,21-21 1,0 0 0,-21 21-16,0 0 15,21-22 1,-21 22 15,0 0 16,21 22-47,0-1 16,0 0-16,-22 0 15,22 0-15,-21 0 0,0 22 16,0-22-16,0 42 15,-22-20-15,1 20 16,21-42-16,-21 43 16,-1-1-16,-20-20 15,42-22-15,-22 42 0,-20-20 16,20-22 0,1 21-16,-21-21 15,20 1 1,22-22-16,-21 21 15,21-21 1,-1 0-16,22 21 31,-21-21 32,0 0-48,21 21 64,21-21-64,0 21-15,1-21 0,-1 21 16,0-21-16,0 22 0,21-1 15,-20 0 1,20-21-16,-21 21 0,0 0 0,22 0 16,-22-21-16,0 22 15,21-1-15,-21-21 0,1 21 16,-1 0-16,0-21 16,0 21-16,21 0 0,-20-21 15,-1 22-15,42-1 16,1 21-16,-43-42 0,64 42 15,-64-42-15,21 22 16,-21-1-16,64 0 16,-43 0-16,-21-21 0,1 0 15,-1 21-15,0-21 16,0 0-16,-21 21 31,-21-21 63,0 0-94,0 0 16,-1 0-16,1-21 0,0 21 15,0-21-15,0 21 0,0-21 16,-1 0-16,-20 0 0,21 21 0,-64-64 15,22 22 1,20-1-16,-62 1 16,-22-43-16,42 43 15,64 21-15,-22 0 16,1-22-16,0 43 16,21-21-16,-1 21 15,22 21 16,22 1-15,-1-22-16,-21 21 0,21 0 16,0 0-16,0 0 0,22 0 0,-1 22 15,43-1 1,-1 0-16,64 43 16,-63-43-1,-21 1-15,-22-22 16,-21-21-16,21 42 0,-42-21 15,43 22 1,-43-22-16,21 0 16,0 21-1,-21-20 17,21-22-32,0 0 31,1 0-16,-1 0 1,0 0-16,-21-22 0,0 1 16,21 21-16,0 0 0,0-21 15,1 0-15,-1 0 0,0 0 16,0-1-16,0 1 16,43-63-16,-43 62 0,42-41 15,-20-1 1,-1 43-16,43-63 15,21 20 1,-43 1-16,1 20 16,-64 22-1,21 21-15,-21-21 0,0 0 94,0 0-47,0-1 47,21 22-79,-21-21-15,0 0 16,0 0-16,0 0 16,0 0-1,0-1-15,0 1 0,-21 21 16,21-21-1,-21 21-15,-1 0 0,1 0 16,0 0-16,0 0 0,0 0 16,0 0-16,-1 0 15,44 0 48,-1 0-48,0 0-15,0 0 0,0 0 0,0-21 16,1 21-16,-1 0 0,-21 21 47,0 0-47,-21 0 0,-1 22 16,1-22-16,-42 42 0,-43 64 15,21-42 1,43-43-16,-43 43 15,1 0-15,-22 21 16,42-43 0,22-21-16,42-20 15,-21-22-15,42 0 32,0-22-32,0 1 15,0 0-15,22-21 16,63-43-16,-43 22 15,-21 20-15,22-20 16,-1-22-16,1 0 16,-1-20-1,-20 41-15,-22 22 16,-21 63 0,-21 0-1,-22 0-15,22 22 0,-85 62 16,43-20-1,21-43-15,-1 1 0,-41 41 16,-1 1-16,-21 21 16,43-64-1,41-21-15,-20 22 16,63-43 15,0 0-31,1-21 0,-1 21 0,0-22 16,21 1-16,22-21 15,-22 21-15,0-22 0,-20 22 16,62-63-16,22-1 16,-21 0-16,21 1 15,-43 20 1,22-21-16,-85 107 31,0-1-31,-21 0 0,-1 0 0,-20 0 16,-43 85-16,43-64 15,-85 64 1,21 0-16,43-64 16,42-20-16,-22 20 15,22 0 1,0-42 0,42 0-1,0 0-15,0-21 0,22 0 16,-22 21-16,0-21 0,21 0 0,22-43 15,-22 43 1,43-64-16,0 1 16,-85 20-1,21 43-15,-21 0 16,-21 42-16,-1 0 16,1 0-16,-63 43 15,-65 42 1,107-64-1,-21-21 1,20 0 0,22-21-16,0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AA6-5559-4D46-BCA7-F48D7DE2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23386-D26F-4045-A86D-D69C6F93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E213-6AAA-4323-841D-66D8528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E6F2-0A97-43FE-A7CE-27B8022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6085-A90E-48C0-9795-0C180B93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933-3F72-4D2F-A886-7800709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3A72-37B7-47FB-9881-AD272F5E1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A43F-6E2E-45B6-B122-42CEE02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2A73-157B-4C04-A473-4EA32668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8A81-AF31-4A20-A13F-CBD56E4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5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4F4A1-E35C-479A-8726-BEF5C7A77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0636-96E3-4683-9BDC-CED92119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F28D-2673-4EB2-9364-69A5E39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3AB5-A535-4DF4-9D91-61F2430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E38C-7B2B-4B6A-8D84-81265C58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FEAF-E615-4E4D-A60E-920D4E70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88FB-8974-460E-8A12-B4470607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A566-8661-4E6A-AF0E-E2B896DE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DBDB-001D-4934-87C3-BA03E77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92F5-AAD0-4687-A6ED-D7DC42E8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340F-DC35-4534-9893-411C6CB3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CAB7-C08F-4510-B780-2FDE218C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5E90-F6E8-445B-8C28-5A261DA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E8B3-1B47-4A09-81BD-1333177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1159-614F-4948-B3F3-746610EE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6ECA-9904-4F5B-B1A6-3E61AF42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8EE4-DA0D-4347-BCB2-D1964A1F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57BD-945C-4107-B934-E5F16C65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7CCCA-A1C4-4DEE-B463-D894E9F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2BA8-F3FB-4E1C-9A72-368DB868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22E0A-00EE-4D9D-8958-114F7595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5A0F-C210-4B04-939F-EB0D2628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1EAF-FB7B-405E-9BBB-C38D01E9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95946-2113-4047-B612-CABD30E52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204CA-6204-49D6-8967-6BD33648F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D58ED-CA76-4159-ADE0-ADCCAF46B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A1EA1-A73C-4051-BB72-AD0359F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28E10-A3E9-4FD8-96E8-B4F6BE7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8D9DC-6F1F-423B-B7CC-4140524F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AA4D-361D-44B9-89ED-F7BE7DDF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C5830-3645-406D-A42C-7844C4C5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52084-CE5A-43FF-8FAF-484BD876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E613C-5341-479A-B644-E0B7595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8C49E-808A-43BB-9004-FB9D6AEA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CF7B4-CF93-4B3F-BF24-DCEE4E47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37FF-45B1-48A5-BFAE-CE30022A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11F2-5599-4490-80A8-77C178E1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84BC-61FD-4977-9A04-F864896E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4FE76-1A78-44C0-BB5B-AFC3C331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5938-7022-45AB-A71F-82EF4A14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2C05-0007-44D5-9F3B-988D1528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C5629-EC53-41ED-AE8D-266CF00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59E8-DC5E-479F-8BC5-898FF531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60440-D6D7-441F-86C5-4616046C7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84707-FC92-4EF2-9023-0C4C9689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1E6C-DF52-431D-8186-CBBE3B44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AF1FC-E68B-49A5-8237-33BFE10A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2D9A-2304-4BA0-904C-DDA144C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7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BE967-6B2B-4A28-9DD0-B0F089CC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A604-BD13-4177-94EC-399B6724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2F74-5901-47E2-8020-F0CF5F60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4DEF-0ADA-4087-89A3-A3012A3080B1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1D6E-AA6F-4371-98F9-0FE2400F8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F1F7-515D-476E-B63D-2D066472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0CF4-973E-4EFC-A604-7282FE42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8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4683D4-4663-4FA6-B4BF-FBB3FA39F10D}"/>
                  </a:ext>
                </a:extLst>
              </p14:cNvPr>
              <p14:cNvContentPartPr/>
              <p14:nvPr/>
            </p14:nvContentPartPr>
            <p14:xfrm>
              <a:off x="762120" y="106560"/>
              <a:ext cx="1110240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4683D4-4663-4FA6-B4BF-FBB3FA39F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97200"/>
                <a:ext cx="1112112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2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5F3E4-C48C-4E9A-A95D-6A62AAD3E399}"/>
                  </a:ext>
                </a:extLst>
              </p14:cNvPr>
              <p14:cNvContentPartPr/>
              <p14:nvPr/>
            </p14:nvContentPartPr>
            <p14:xfrm>
              <a:off x="1143000" y="167760"/>
              <a:ext cx="7925040" cy="10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5F3E4-C48C-4E9A-A95D-6A62AAD3E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58400"/>
                <a:ext cx="7943760" cy="10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57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8E0B46-E8AF-42ED-A9F0-89BA67283253}"/>
                  </a:ext>
                </a:extLst>
              </p14:cNvPr>
              <p14:cNvContentPartPr/>
              <p14:nvPr/>
            </p14:nvContentPartPr>
            <p14:xfrm>
              <a:off x="0" y="91440"/>
              <a:ext cx="1179612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8E0B46-E8AF-42ED-A9F0-89BA67283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118148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2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4D254-FA20-4E26-B2E9-E3C04E82ECA4}"/>
                  </a:ext>
                </a:extLst>
              </p14:cNvPr>
              <p14:cNvContentPartPr/>
              <p14:nvPr/>
            </p14:nvContentPartPr>
            <p14:xfrm>
              <a:off x="335160" y="190440"/>
              <a:ext cx="11849400" cy="53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4D254-FA20-4E26-B2E9-E3C04E82E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1080"/>
                <a:ext cx="1186812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23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1300B-AF9E-41E5-B1F8-74A824580B77}"/>
                  </a:ext>
                </a:extLst>
              </p14:cNvPr>
              <p14:cNvContentPartPr/>
              <p14:nvPr/>
            </p14:nvContentPartPr>
            <p14:xfrm>
              <a:off x="457200" y="213480"/>
              <a:ext cx="1063008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1300B-AF9E-41E5-B1F8-74A824580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04120"/>
                <a:ext cx="106488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69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7052DE-1860-44AD-9F25-48D177E7AFE0}"/>
                  </a:ext>
                </a:extLst>
              </p14:cNvPr>
              <p14:cNvContentPartPr/>
              <p14:nvPr/>
            </p14:nvContentPartPr>
            <p14:xfrm>
              <a:off x="312480" y="365760"/>
              <a:ext cx="1161324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7052DE-1860-44AD-9F25-48D177E7A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56400"/>
                <a:ext cx="1163196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83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F9EEE-C5FD-402E-92A8-2E61BA9381E9}"/>
                  </a:ext>
                </a:extLst>
              </p14:cNvPr>
              <p14:cNvContentPartPr/>
              <p14:nvPr/>
            </p14:nvContentPartPr>
            <p14:xfrm>
              <a:off x="380880" y="236160"/>
              <a:ext cx="11270520" cy="344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F9EEE-C5FD-402E-92A8-2E61BA938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26800"/>
                <a:ext cx="11289240" cy="34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6451A7-F16A-44D4-83E3-AA77C491A8A6}"/>
                  </a:ext>
                </a:extLst>
              </p14:cNvPr>
              <p14:cNvContentPartPr/>
              <p14:nvPr/>
            </p14:nvContentPartPr>
            <p14:xfrm>
              <a:off x="1714320" y="3772080"/>
              <a:ext cx="2941920" cy="100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6451A7-F16A-44D4-83E3-AA77C491A8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4960" y="3762720"/>
                <a:ext cx="296064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7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B02A-DB32-4918-94A0-8EB66882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3BA-3E4F-4850-B727-72FD6A7D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732652-F6EA-4456-97DD-62D44D29BBBE}"/>
                  </a:ext>
                </a:extLst>
              </p14:cNvPr>
              <p14:cNvContentPartPr/>
              <p14:nvPr/>
            </p14:nvContentPartPr>
            <p14:xfrm>
              <a:off x="122040" y="0"/>
              <a:ext cx="1111032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732652-F6EA-4456-97DD-62D44D29B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1112904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6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2021-05-13T01:16:16Z</dcterms:created>
  <dcterms:modified xsi:type="dcterms:W3CDTF">2021-05-13T01:57:03Z</dcterms:modified>
</cp:coreProperties>
</file>