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1:12:37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2095 1397 0</inkml:trace>
  <inkml:trace contextRef="#ctx0" brushRef="#br0" timeOffset="1370.31">1693 1185 0,'-21'0'31,"0"0"-31,0 22 16,0-22-16,-1 0 16,1 0-16,0 0 15,0 0-15,21 21 32,21-21-17,21 0-15,-20 0 16,20 0-16,0 0 0,1 0 15,20 0-15,-21 0 0,1 0 0,20 0 16,1 0-16,-1 0 0,1 0 16,-1 0-16,1 0 0,20 0 0,-20 0 15,21 0-15,-22 0 0,1 0 16,-22 0-16,21 0 0,-20 0 0,-1 0 16,0 0-16,1 0 0,-22 0 15,0 0-15,0 0 0,0 0 16,-21-21-1,0-1 17,0 1-17,-21 21-15,21-21 0</inkml:trace>
  <inkml:trace contextRef="#ctx0" brushRef="#br0" timeOffset="1852.11">2688 1016 0,'0'0'0,"-21"-21"16,21 42 31,21 0-32,0-21-15,0 21 16,1-21-16,-1 22 0,0-22 0,0 21 16,0-21-16,0 21 0,1-21 15,-1 0-15,0 21 0,0-21 16,0 0-16,0 21 0,1-21 0,-1 0 16,0 21-1,-21 1 1,-21-1-1,0 0-15,-22-21 0,22 21 16,-21 0-16,21 0 0,-22 1 16,1-22-16,0 21 0,20 0 0,-20 0 15,0 0-15,21 0 0,-64 22 16,21-22 0,43-21-16,21 21 15,-21-21-15,0 21 16,42-21 31,0-21-47,0 21 0</inkml:trace>
  <inkml:trace contextRef="#ctx0" brushRef="#br0" timeOffset="2599.76">4551 699 0,'21'-22'16,"-21"1"-16,0 0 16,21 21-16,-21-21 0,0 0 15,0 0-15,0-1 16,0 1-16,-21 21 0,0 0 0,0-21 16,-1 21-16,-20 0 15,21 0-15,0 0 0,0 0 16,-22 0-16,22 0 0,0 0 0,-43 42 15,22 1 1,21-22-16,0 0 0,0 21 16,-1-20-16,1 20 0,0 0 0,-21 1 15,21 20-15,-1-21 0,1 64 16,0-63-16,0 20 16,0-21-16,21 1 0,0-1 0,-21-21 15,21 22-15,0-1 0,0-21 16,0 0-16,0 0 0,0 1 0,0-1 15,21 0-15,0-21 0,0 0 16,0 0-16,43 0 16,-43 0-16</inkml:trace>
  <inkml:trace contextRef="#ctx0" brushRef="#br0" timeOffset="3087.48">4741 1058 0,'0'0'0,"0"-21"0,0 0 16,-21 21 0,0 0-16,0 0 15,0 0-15,-1 21 0,1 0 16,0 1-16,0-1 0,0 0 16,0 0-16,-1 0 0,1 0 15,0 22-15,0-22 0,0 21 0,21-21 16,0 1-16,-21-1 0,21 0 15,0 21-15,0-21 0,0 1 16,0-1-16,21-21 0,0 0 16,0 0-16,21 0 0,-20 0 15,20 0-15,0 0 0,-21-21 16,22 21-16,-1-22 0,0 1 16,-20 0-16,20 0 0,-21-21 0,21 20 15,-20 1-15,-22-21 0,21 0 0,-21 20 16,0-20-16,0 0 15,0-1-15,0 22 0,-21-21 16,-1 21-16,1 0 0,0 21 0,0 0 16,0 0-16,-22 0 0,22 0 15,-21 21-15,21 0 0,-22-21 16,22 21-16,-21 0 0,21 0 16,0 1-16,-1-1 0,22 0 0,0 0 15,0 0-15,0 0 0,0 1 16,22-1-16,-1 0 0,0-21 0,0 21 15,0-21-15,0 0 0,22 0 16,-22 0-16,21 0 0,-21 0 0</inkml:trace>
  <inkml:trace contextRef="#ctx0" brushRef="#br0" timeOffset="3587.19">5270 1058 0,'0'0'0,"-21"0"16,0 22 0,21-1-16,0 0 0,-21 0 15,21 0-15,0 0 0,-21-21 16,21 43-16,0-1 0,0-21 16,0 0-16,-21 1 15,21-1-15,0 0 0,0 0 0,-22 0 16,22 0-1,0-42 32,0 0-31,0 0-16,0 0 0,0 0 0,0-1 16,0 1-16,22 0 0,-1-21 15,-21 21-15,21-1 0,0 1 0,21-42 16,-20 63-16,-1-21 15,0-1-15,0 22 0,0 0 0,0 0 16,1 0-16,-1 22 16,0-22-16,-21 21 0,21 0 15,-21 21-15,0-21 0,0 1 0,0-1 16,0 21-16,0-21 0,0 0 16,0 22-16,0-22 0,0 0 0,0 0 15,0 0-15,0 1 0,0-1 16,0 0-16</inkml:trace>
  <inkml:trace contextRef="#ctx0" brushRef="#br0" timeOffset="5068.22">5948 1122 0,'0'-21'15,"21"0"-15,-21-1 16,0 1-16,0 0 16,-21 21-1,0 0-15,-1 0 16,1 0-16,0 0 0,21 21 15,-21 0-15,0 1 0,0-1 16,-1 0-16,1 21 0,0-21 16,21 1-16,-21 20 0,21-21 0,-21 0 15,21 22-15,0-22 0,0 0 16,0 0-16,0 0 0,0 0 0,0 1 16,0-1-16,21-21 15,0 0-15,-21 21 0,21-21 0,0 0 16,1 0-16,-1 0 0,0 0 15,21 0-15,-21 0 0,1-21 16,20 21-16,-21-21 0,0-1 0,22 1 16,-22 0-16,0 0 0,0 0 0,0 0 15,0-22-15,1 22 0,-22 0 16,21 0-16,-21 0 0,0-1 16,0 1-16,0 0 15,-21 21-15,-1 0 0,1 0 16,0 0-16,21 21 15,0 0 1,0 1-16,21-1 16,0-21-16,-21 21 0,22-21 15,-1 21-15,-21 0 0,21-21 0,-21 21 16,21 1-16,0-22 16,-21 21-16,0 0 0,0 0 0,21-21 0,-21 21 15,22 0-15,-22 1 16,21-22-16,-21 21 15,21-21-15,0 0 16,0 0-16,0 0 0,1 0 16,-1 0-16,0 0 0,21 0 15,-21-21-15,1 21 0,-1-22 16,21 22-16,-21-21 0,0 0 0,1 0 16,20 0-16,-21 0 0,0-1 15,0-20-15,1 21 0,-1 0 16,-21-22-16,0 22 15,0 0-15,0 0 16,-21 21-16,-1 0 16,1 0-16,0 21 0,0-21 15,0 21-15,0 0 0,-1 1 16,1-1-16,0 0 0,0 0 0,21 0 16,-21 0-16,21 22 0,0-22 15,0 0-15,0 0 0,0 0 16,0 1-16,21-1 0,0-21 15,0 0-15,22 21 0,-22-21 16,0 0-16,21 0 0,-21 0 0,22 0 16,-22 0-16,21 0 15,-21 0-15,1-21 0,20 21 0,-21-21 16,0-1-16,0 22 0,1-21 0,20 0 16,-42-21-16,21 21 0,0-22 15,0 22-15,1-64 0,-1 43 16,-21-21-16,21 20 0,-21 1 15,0-22-15,0 22 0,0 0 0,21-1 16,-21 22-16,0 0 0,0-21 16,0 21-16,0-1 0,0 1 15,-21 42 17,21 1-17,0-1-15,0 21 0,-21-21 0,21 22 16,-21-1-16,21 0 0,-22 1 15,22 20-15,0-21 0,0 1 0,-21-1 16,21-21-16,-21 22 0,21-1 16,0-21-16,0 21 0,0-20 0,0-1 15,0 0-15,0 0 0,0 0 16,0 0-16,21-21 0,-21 22 0,21-1 16,1-21-16,-1 0 15,0 0-15,0 0 0,0 0 16,0 0-16,1 0 15,-1-21-15,0 21 0,0-22 16,0 1-16,0 0 0,1 0 0,-1 0 16,0 0-16,0-1 0,0 1 15,0 0-15,-21 0 0,0 0 0,0 0 16,0-1-16,0 1 0,0 0 16,-21 21-1,0 0-15,0 0 16,0 21-16,21 0 0,-21-21 15,-1 22-15,22-1 0,0 0 16,0 21-16,0-21 0,0 1 0,0-1 16,0 0-16,0 0 15,0 0-15,0 0 0,22 1 16,-1-22-16,0 0 16,0 0-16,0 0 0,0 0 15,1 0-15,-1 0 0,0-22 16,0 22-16,0-21 0,0 0 15,1 0-15,-1 0 0</inkml:trace>
  <inkml:trace contextRef="#ctx0" brushRef="#br0" timeOffset="5336.14">6985 1016 0,'0'0'0,"21"0"31,0 0-15,22 0-16,-1 0 0,0 0 16,-21 0-16,22 0 0,-22 0 15,21 0-15,1-21 0,-22 21 0,21 0 16,-21 0-16,22-21 0,-22 21 15,0 0-15,0-21 0,0 21 16,0-22-16</inkml:trace>
  <inkml:trace contextRef="#ctx0" brushRef="#br0" timeOffset="6659.42">8403 1164 0,'0'21'31,"0"1"-31,0-1 15,-21 0-15,21 0 16,0 0-16,-21 0 0,21 1 16,0 20-16,0-21 0,0 0 15,-21 0-15,21 1 0,0-1 16,-22 0-16,22-42 47,22 0-32,-22-1-15,21 22 0,-21-21 16,0 0-16,21 0 0,-21-21 0,21 20 16,-21 1-16,0 0 15,21 0-15,0 0 0,-21 0 0,22-1 16,-22 1-16,21 0 0,0 21 16,0 0-1,-21 21 1,0 22-16,0-22 0,0 0 15,0 0-15,0 0 0,0 0 0,0 1 16,0-1-16,0 21 0,21-21 16,-21 0-16,0 1 0,21-1 15,-21 0-15,22-21 16,-22 21-16,21-21 0,0 0 16,0 0-16,0 0 15,0 0-15,1-21 0,-1 21 16,0-21-16,0 0 0,0-1 0,0 1 15,1 0-15,20 0 0,-21 0 16,0 0-16,0-1 0,1-20 0,-1 21 16,0 0-16,0-22 0,0 22 15,0 0-15,-21 0 0,0 0 16,0 42 15,0 0-31,0 0 0,-21 0 16,21 1-16,0-1 0,-21 0 15,21 0-15,-21 21 0,21-20 0,0-1 16,0 0-16,0 0 0,0 0 16,0 0-16,0 1 0,21-22 15,0 21-15,0-21 0,1 0 16,-1 0-16,0 0 0,0 0 0,0 0 16,22 0-16,-22 0 0,0 0 15,21 0-15,-21-21 0,1 21 0,-1-22 16,0 1-16,0 21 0,0-21 15,0 0-15,-21 0 0,22 0 0,-22-1 16,21 1-16,-21-21 0,21 21 0,-21 0 16,0-1-16,0-41 15,0 42-15,-21 21 16,0 0 0,21 21-16,-22 0 0,22 0 15,0 0-15,-21 1 0,21-1 16,-21 0-16,21 21 0,0-21 0,0 1 15,0-1-15,0 21 16,0-21-16,0 0 0,0 1 0,21-22 16,0 21-16,1-21 0,-1 21 15,0-21-15,0 0 0,0 0 16,0 0-16,1 0 0,-1 0 0,0 0 16,0-21-16,0 21 15,0-21-15,1-1 0</inkml:trace>
  <inkml:trace contextRef="#ctx0" brushRef="#br0" timeOffset="6968.24">10096 762 0,'0'0'0,"0"-21"0,0 0 0,0 0 16,-21 21-1,0 21 1,21 0-16,0 0 0,-21 0 15,0 22-15,21-1 0,-21 0 16,21 1-16,-22-1 0,22 0 16,0 1-16,0 20 0,-21-21 0,21 1 15,0-1-15,-21 0 0,21-20 16,0 20-16,0-21 0,-21 21 0,21-20 16,0-1-16,0 0 0,0 0 15,0 0-15,21-21 31,0 0-31,0-21 16,1 21-16,-22-21 0,21 0 16,0-22-16</inkml:trace>
  <inkml:trace contextRef="#ctx0" brushRef="#br0" timeOffset="7491.94">10414 677 0,'-64'85'32,"64"-43"-32,-21 1 15,21-1-15,-21 0 0,0 1 16,21 20-16,0-20 0,0-1 16,-21 0-16,21 22 0,-21-43 0,21 21 15,0 1-15,-22-1 0,22 0 16,0-21-16,0 22 15,0-22-15,0 0 0,-21-21 16,21 21-16,0-42 31,0 0-15,0 0-16,0 0 0,0-1 16,21-20-16,1 21 0,-22 0 15,21-22-15,0 22 0,0-21 0,0 21 16,0 0-16,1-1 0,-1 1 15,0 0-15,0 21 0,0 0 16,0 0-16,1 0 0,-22 21 16,0 0-16,21 1 15,-21-1-15,0 0 0,21 0 0,-21 21 16,0-20-16,0-1 0,0 0 16,0 0-16,0 0 0,0 0 0,0 1 15,0-1-15,0 0 16,0 0-16,-21 0 0,0 0 15,21 1 1,0-44 0,0 1-1</inkml:trace>
  <inkml:trace contextRef="#ctx0" brushRef="#br0" timeOffset="7891.71">10816 1291 0,'-21'0'31,"0"0"-31,21 21 16,0 1-16,-21-1 0,-1 21 16,22-21-16,-21 0 0,21 1 15,-21-1-15,21 0 16,0 0-16,0 0 0,0 0 15,0 1-15,21-22 16,0 0-16,1 0 0,-1 0 16,0 0-16,0 0 0,0 0 15,0 0-15,-21-22 0,22 1 0,-1 21 16,0-21-16,-21 0 0,0 0 16,21 0-16,-21-1 0,21 1 0,-21 0 15,0 0-15,0 0 0,0 0 16,0-1-16,0 1 0,-21 21 15,0 0-15,0 0 16,0 0 0,-1 0-16,22 21 15</inkml:trace>
  <inkml:trace contextRef="#ctx0" brushRef="#br0" timeOffset="8527.35">11578 1334 0,'-85'0'31,"64"0"-31,0 0 0,-21 0 16,21 0-16,-1 0 0,1 0 0,-21 0 16,21 0-16,0 21 0,-1 0 15,1-21-15,0 21 0,0 0 0,21 0 16,0 1-16,0-1 16,0 0-16,0 0 0,0 0 0,0 0 15,0 1-15,0-1 0,21 0 16,0-21-16,0 0 15,1 0-15,-1 0 0,0 0 16,0 0-16,0-21 16,0 21-16,1-21 0,-1 21 0,-21-22 15,21 1-15,0 0 0,0 0 16,0 0-16,-21 0 0,22-22 0,-1 22 16,0-21-16,0-1 0,-21 1 0,21 0 15,0-1-15,-21 1 0,0 0 16,22-1-16,-22 1 0,21 0 15,-21-1-15,0 1 0,0 21 16,0 0-16,0 0 0,0-1 0,0 1 16,0 42-1,0 1-15,0-1 0,-21 21 16,-1 0-16,22 1 0,0-1 16,0 0-16,-21 1 0,21 20 0,-21-20 15,21-1-15,0 0 0,0 1 16,0-1-16,0-21 0,0 21 0,0 22 15,0-43-15,0 0 0,21 0 16,0 1-16,-21-1 0,22 0 16,-1-21-16,0 0 0,-21 21 15,21-21-15,0 0 0,0 0 16,1 0-16,-1-21 0,0 21 16,-21-21-16,21 0 0,0-1 0,-21 1 15</inkml:trace>
  <inkml:trace contextRef="#ctx0" brushRef="#br0" timeOffset="8816.14">10012 974 0,'0'0'0,"-212"21"15,191-21 1,42 0 0,0 0-1,22 0-15,-22 0 0,21 0 16,22 0-16,-22 0 0,21 0 0,43 0 16,-42 0-16,-1 0 15,-20-21-15,20 21 0,1 0 0,-22 0 16,0 0-16,22 0 0,-22 0 15,0-21-15</inkml:trace>
  <inkml:trace contextRef="#ctx0" brushRef="#br0" timeOffset="9949.79">12848 1355 0,'0'0'0,"-21"0"0,0 0 0,0 0 15,-1 0-15,22 21 32,22-21-32,-1 0 15,0 21-15,21-21 0,1 0 16,-1 0-16,21 0 0,-20 0 0,20 0 16,1 0-16,-1 0 0,1 0 0,-22 0 15,22 0-15,-22 0 0,21 0 16,-20 0-16,-1 0 0,-21 0 0,22 0 15,-22 0-15,0 0 16,0 0-16,0 0 0,-21-21 47,-21 21-31,0 0-1,21-21 95,0 0-79,21 21-31,0 0 15,-21-22 1,0 1 0,0 0-1,0 0 1,-21 21-16,21-21 16,-21 21-16,0 0 15,0 0-15,-1 0 31,1 0-31,42 0 47,1 0-47,-1 0 0,0 0 16,0 0-16,0 0 0,0 0 0,1 0 16,-1 0-16,0 0 0,0 0 0,0 0 15,0 0-15,1 0 16,-22 21 15,0 0-31,-22-21 16,1 21-16,0 0 0,21 1 0,-21-1 15,0 0-15,0 0 16,-1 21-16,1-20 0,21-1 16,0 0-16,-21 0 0,21 0 15,0 0-15</inkml:trace>
  <inkml:trace contextRef="#ctx0" brushRef="#br0" timeOffset="10535.82">12933 1355 0,'-21'21'16,"42"-42"-16,-64 42 0,43 0 0,0 0 16,0 0-1,0 1-15,22-1 0,20-21 0,-21 21 16,0 21-16,22-21 0,-1 1 0,0-1 15,1 0-15,-1 21 0,0-21 16,1 1-16,-1-1 0,0 21 0,1-21 16,-1 0-16,0 1 0,1-22 15,-22 21-15,21 0 0,-21-21 0,0 0 16,1 21-16,-1-21 0,-21-21 62,0 0-46,-21 21 0,42 0 31,0 0-47,0 0 15,-21 21-15,21 0 16,-21 0-16,0 0 15,0 1 1,-21-1-16,0-21 16,0 21-16,0 0 0,-1-21 15,1 0-15,0 0 16,21-21 15,0 0-31</inkml:trace>
  <inkml:trace contextRef="#ctx0" brushRef="#br0" timeOffset="10831.21">14541 974 0,'0'0'0,"22"-21"0,-22-1 0,0 44 31,-22-1-31,22 0 16,0 0-16,0 0 0,0 22 15,0-22-15,-21 21 0,21-21 0,0 22 16,-21-22-16,21 42 16,0-42-16,0 1 0,0-1 0,0 0 15,0 0-15,0 0 16,0-42 15</inkml:trace>
  <inkml:trace contextRef="#ctx0" brushRef="#br0" timeOffset="11184.01">14414 953 0,'0'0'0,"-21"0"0,21-22 32,0 1-17,21 21-15,1 0 16,20 0-16,-21 0 0,21 0 16,1 0-16,-22 0 0,21 0 0,-21 0 15,22 0-15,-22 21 0,21 1 16,-21-1-16,1 0 0,-1 21 0,0-21 15,-21 22-15,0-22 0,0 21 16,0-21-16,-21 22 0,-22-22 0,22 0 16,-21 0-16,21 0 0,-22 1 15,1-1-15,0 0 0,-43 21 16,64-42-16,0 21 0,-22-21 16,22 22-16,42-22 31,1 0-16</inkml:trace>
  <inkml:trace contextRef="#ctx0" brushRef="#br0" timeOffset="11733.1">14944 1291 0,'21'0'31,"0"0"-15,0 0-16,0 0 16,0-21-16,1 21 15,-1-21 1,-21 0-16,21 0 16,-21-1-16,0 1 15,0 0-15,0 0 16,-21 21-1,0 0 1,-1 0-16,1 0 16,21 21-16,-21 0 15,21 0-15,-21 1 0,0-1 16,21 0-16,0 0 0,0 0 16,-21 0-16,21 1 0,0-1 15,-22 0-15,22 0 0,0 0 16,0 0-16,0 1 0,22-22 15,-1 0-15,0 0 0,0 0 16,0 0-16,0 0 16,1 0-16,20 0 0,-21 0 0,0-22 0,22 22 15</inkml:trace>
  <inkml:trace contextRef="#ctx0" brushRef="#br0" timeOffset="12208.83">15600 1164 0,'-21'0'31,"-1"-21"-15,1 0-16,0 21 0,0 0 15,0 0-15,0 0 16,-1 21-16,1 0 0,0 0 16,0 1-16,0-1 0,0 0 15,21 0-15,0 0 0,0 0 16,0 1-16,0-1 0,0 0 0,0 0 0,0 0 16,0 0-16,21-21 15,0 22-15,0-22 0,0 0 16,0 0-16,22 0 0,-22 0 15,21 0-15,-21 0 0,22-22 0,-1 1 16,0 21-16,-20-21 0</inkml:trace>
  <inkml:trace contextRef="#ctx0" brushRef="#br0" timeOffset="12471.68">16129 783 0,'0'0'0,"-21"-42"15,0 42-15,-1 21 16,22 0-16,-21 0 16,0 22-16,21-1 0,-21 43 15,0-43-15,0 0 0,21 1 16,0-1-16,0 0 0,0 1 0,0-1 16,0 0-16,0-20 0,0 20 15,0-21-15,0 21 16,0-20-16,0-1 0,0 0 15,21-21 1,0 0-16,0 0 16,0 0-16,0-21 0</inkml:trace>
  <inkml:trace contextRef="#ctx0" brushRef="#br0" timeOffset="13549.12">16446 1164 0,'0'0'0,"0"-21"0,-42 21 15,21 0 1,0 0-16,0 0 16,-1 0-16,-20 21 0,21-21 0,0 21 15,0 1-15,-1-1 0,1 0 16,0 21-16,0-21 0,21 1 16,-21-1-16,21 0 0,0 0 0,0 0 15,0 0-15,0 1 16,21-1-16,0-21 15,0 0-15,0 0 16,1 0-16,-1 0 0,0 0 16,0-21-16,0-1 0,0 22 0,1-21 15,-1 0-15,0 0 0,42-43 16,-63 43 0,22 0-16,-22 0 0,21 0 0,-21 42 46,0 0-46,0 0 0,0 0 16,0 1-16,0-1 0,0 0 16,0 0-16,0 0 0,0 0 15,21-21 1,0 0-16,0 0 16,0 0-16,1 0 0,-1 0 15,0 0-15,0-21 16,0 21-16,0-21 0,1 0 0,-1 21 15,-21-21-15,21 0 16,0-1-16,-21 1 0,0 0 0,21 21 16,-21-21-16,0 42 31,0 0-15,0 0-16,0 1 0,0-1 15,0 0-15,0 0 0,21-21 16,-21 21-16,22 0 0,-1-21 15,0 0-15,0 22 0,0-22 16,0 0-16,1 0 0,-1 0 16,21 0-16,-21 0 0,0 0 15,22-22-15,-22 22 0,21-21 0,-21 0 16,22 0-16,-22 21 0,0-21 16,0 0-16,-21-22 15,0 22-15,0 0 0,0 0 16,0 0-16,0-1 0,-21 22 15,0-21-15,0 21 0,0 0 16,-1 21-16,1-21 0,0 22 16,0-1-16,0 0 0,0 0 15,-1 21-15,1-20 0,21-1 0,0 0 16,0 0-16,0 0 0,-21-21 16,21 21-16,0 1 0,0-1 15,21-21 1,0 0-1,1 0-15,-1 0 16,0-21-16,0-1 16,0 22-16,-21-21 0,43-21 15,-43 21-15,21 0 0,0-1 16,-21 1-16,21 0 0,-21 0 0,21 21 16,-21-21-16,0 42 31,0 0-31,0 0 0,0 0 15,-21-21-15,21 22 0,0-1 0,0 0 16,0 0-16,0 0 16,0 0-16,21-21 15,0 0 1,1 0-16,-1 0 16,0 0-16,0 0 0,0-21 15,0 0-15,1 21 0,-1-21 16,0 0-16</inkml:trace>
  <inkml:trace contextRef="#ctx0" brushRef="#br0" timeOffset="13824.96">17843 720 0,'0'0'16,"0"-21"-16,0-1 0,-21 44 31,0-1-15,0 21-16,21-21 0,-21 22 0,0-1 15,21 21-15,0-20 0,-22-1 16,22 22-16,0-22 0,0 0 0,0 1 16,0-1-16,-21 0 0,21-21 0,0 22 15,0-22-15,0 0 0,0 0 16,0 0-16,0 1 0,0-1 16,21-21 15,-21-21-31,22-1 15,-1 22-15,0-21 0,0 0 16</inkml:trace>
  <inkml:trace contextRef="#ctx0" brushRef="#br0" timeOffset="14707.45">17949 1164 0,'21'21'16,"-21"1"-1,-21-1-15,21 0 0,-21 0 16,21 0-16,-21 22 15,0-22-15,21 0 0,0 0 0,0 0 16,0 0-16,0 1 0,0-1 16,21-21-1,0 0-15,0 0 16,0 0-16,1 0 16,-1 0-16,0 0 0,0-21 15,-21-1-15,21 22 0,0-42 16,-21 21-16,22 21 0,-1-21 15,-21 0-15,21 21 0,-21-22 16,0 44 0,0-1-1,0 0-15,-21-21 16,21 21-16,-21-21 0,21 21 0,0 0 16,-22-21-16,22 22 15,22-22 16,-1 0-31,0 0 16,-21-22 0,21 22-16,-21-21 0,0 0 15,0 0-15,0 0 0,0 0 16,0-1-16,0 1 0,0 0 16,0 0-16,0 0 0,0 0 0,21-1 15,0 1 1,1 21-16,-1 0 15,0 0 1,0 21-16,-21 1 0,0-1 0,21-21 16,0 21-16,-21 0 0,22 0 15,-22 0-15,0 1 0,21-1 0,0 0 16,-21 0-16,0 0 16,0 0-16,0 1 0,0-1 15,0-42 48,0-1-63,0 1 15,0 0-15,21 0 0,0 0 16,0 0-16,-21-1 0,43 1 0,-22 0 16,0-21-16,0 21 0,22-1 15,-22 1-15,0 0 0,21 0 0,-21 21 16,1 0-16,-1 0 0,0 0 15,0 0-15,0 21 0,-21 0 16,0 0-16,0 1 0,0-1 16,0 21-16,0-21 0,0 0 15,-21 22-15,0-22 0,21 0 0,-21 0 0,0 0 16,21 1-16,0-1 16,-22-21-16,1 21 15,21-42 16,0 0-15,0-1-16</inkml:trace>
  <inkml:trace contextRef="#ctx0" brushRef="#br0" timeOffset="14903.34">18605 889 0,'0'0'0,"-21"0"15,0 0 1,0 0 47</inkml:trace>
  <inkml:trace contextRef="#ctx0" brushRef="#br0" timeOffset="15117.22">17695 995 0,'0'0'16,"-42"0"-16,0 21 0,20-21 0,1 0 16,21 21-16,21-21 15,22 0 1,-22 0-16,0 0 0,21 0 0,1 0 15,-1 0-15,-21 0 0,22 0 16,-1 0-16,0 0 0,-21 0 0,22 0 16,-22 0-16,0-21 0,0 21 15,0 0-15</inkml:trace>
  <inkml:trace contextRef="#ctx0" brushRef="#br0" timeOffset="15683.98">14457 1969 0,'0'0'0,"0"21"46,0 0-30,0 0-16,0 0 0,0 0 0,-21 1 16,21 20-16,0-21 0,-22 0 15,22 0-15,0 22 0,-21-22 16,21 0-16,0 0 0,0 0 0,0 1 16,0-1-16,-21-21 31,21-21-16</inkml:trace>
  <inkml:trace contextRef="#ctx0" brushRef="#br0" timeOffset="16003.8">14245 2032 0,'0'0'0,"0"-21"0,0 0 0,0 0 0,0-1 15,21 1-15,0 0 16,1 21-16,-1 0 0,21-21 0,-21 21 15,22 0-15,-1 0 0,-21 0 16,21 0-16,1 0 0,-1 0 16,0 21-16,43 43 15,-43-22-15,-20-21 0,-1 0 16,-21 22-16,0-22 0,0 21 0,0-21 16,0 0-16,0 22 0,-21-22 15,-1 0-15,1 0 0,-21 0 0,-22 22 16,22-22-16,21-21 15,-21 21-15,20 0 0,1-21 0,-21 0 16,21 0-16,0 0 0,-1 0 16,22-21-1,22 0 1,-1 0-16</inkml:trace>
  <inkml:trace contextRef="#ctx0" brushRef="#br0" timeOffset="16379.58">14817 2307 0,'0'0'0,"21"0"15,0 0-15,0 0 16,0 0-16,0 0 16,1 0-16,-1 0 0,0 0 0,0 0 15,0-21-15,0 21 0,22 0 16,-22-21-16,0 0 0,0 21 0,0-21 15,1 21-15,-22-22 0,0 1 16,0 0-16,-22 21 16,1 0-1,0 0-15,0 0 0,0 0 0,0 0 16,-1 21-16,1-21 0,0 21 0,0 1 16,21-1-16,0 0 0,0 0 15,0 0-15,0 0 0,0 1 16,0-1-16,0 0 15,0 0-15,0 0 0,21 0 16,0-21-16,0 0 0,1 0 0,20 0 16,-21 0-16,21 0 0,-20 0 15,20 0-15,0 0 0,22-42 16,-22 21-16</inkml:trace>
  <inkml:trace contextRef="#ctx0" brushRef="#br0" timeOffset="16887.29">15790 1926 0,'0'0'0,"0"-21"0,0 0 16,-21 42 15,0 21-31,21-20 0,-21 20 16,0-21-16,21 21 0,-22 1 0,1-1 15,0 0-15,21 1 0,-21-1 16,0 22-16,21-22 0,-21 21 0,21-20 15,-22 20-15,22-20 0,0 20 16,-21-21-16,21 1 0,-21 20 0,21-20 16,-21-1-16,21 0 0,0-21 0,0 22 15,-21-22-15,21 21 16,0-21-16,-21 22 0,21-22 0,0 0 0,0 0 16,21 0-1,0-21-15,0 0 0,21 0 16,-20-21-16,-1 0 0,0 0 15,0 0-15,21 0 0,-42-1 16,22 1-16,-1-21 0,0 21 0,-21-22 16,0 1-16,0 0 0,0-1 0,0 1 15,0 0-15,0-1 0,-21 1 16,0 21-16,-1-21 0,1 20 0,0 1 16,0 21-16,21-21 0,-21 21 15,0 0-15,-1 0 0,22-21 16,22 21 15,-1 0-31,0 0 0,0 0 0,0 0 16,0-21-16,1 0 0,-1 21 15,0-22-15,21 22 0,-21-21 0,1 0 16,-1 0-16,0 21 0,0-21 16</inkml:trace>
  <inkml:trace contextRef="#ctx0" brushRef="#br0" timeOffset="17311.05">16256 1905 0,'0'-21'0,"0"42"0,0-63 0,-21 42 31,0 0-15,21 21-16,-22 0 0,22 0 15,0 0-15,0 1 16,0-1-16,0 0 0,0 0 15,0 0-15,0 0 32,-21-21-32,0 0 15,21-21 32,0 0-47,0 0 0,0 0 16,21 0-16,0-1 0,1-20 0,-1 21 15,0 0-15,0 0 0,43-22 16,-43 43-16,0-21 16,0 21-16,0-21 0,0 21 0,1 0 15,-1 0-15,-21 21 0,0 0 0,0 0 16,0 1-16,0-1 0,0 0 16,0 0-16,0 0 0,0 0 0,0 1 15,-21-1-15,-1 0 0,1 0 16,0-21-16,0 21 0,0 0 0,0 1 15</inkml:trace>
  <inkml:trace contextRef="#ctx0" brushRef="#br0" timeOffset="18791.77">1566 3556 0,'0'0'0,"-21"0"0,0 0 0,0 0 0,0 0 15,-22 0-15,22 0 0,0 0 16,-21 0-16,20 0 0,1 0 16,0 0-16,-21 0 0,21 0 0,-1 0 15,1 0-15,0 0 0,0 0 16,42 0 15,0 0-31,0 0 16,22 0-16,-1 0 0,22 0 0,-22 0 15,21 0-15,1 0 0,-1 0 16,1 21-16,-1-21 0,1 0 16,-1 0-16,22 0 0,-21 0 0,-1 0 15,1 0-15,-1 0 0,1 0 16,-1 0-16,1 0 0,-1 0 15,-21 0-15,1 0 0,-1 0 0,22 0 16,-43 0-16,0 0 16,-21-21 31,-21 21-47,21-21 15,-21 21-15,-1 0 16</inkml:trace>
  <inkml:trace contextRef="#ctx0" brushRef="#br0" timeOffset="19235.72">2265 3281 0,'0'0'0,"-21"-21"0,21 42 46,0 0-30,0 0-16,21-21 16,0 21-16,0-21 0,0 22 15,0-22-15,22 21 0,-22-21 0,21 21 16,1-21-16,-1 0 0,0 0 16,1 0-16,-22 0 0,21 0 0,0 21 15,1-21-15,-22 0 0,0 0 16,21 0-16,-20 0 0,-22 21 0,21 0 15,-21 1 1,0-1-16,-21 0 0,-1 0 16,1-21-16,0 21 0,0 22 15,-21-22-15,-43 21 16,43 0-16,-1-20 0,1 20 16,0-21-16,-1 21 0,1-20 0,0 20 15,-1-21-15,1 0 0,-22 43 16,22-22-16,21-21 15,21 0-15,0-42 47,21 0-47</inkml:trace>
  <inkml:trace contextRef="#ctx0" brushRef="#br0" timeOffset="22436.71">4424 3239 0,'0'0'0,"0"-22"0,0 1 0,0 0 16,0 0-1,-21 21 1,21 21-1,0 0-15,0 0 0,-22 22 0,22-1 16,-21 0-16,0 1 0,21-1 16,-21 0-16,0 22 0,21-22 0,-21 1 15,21-1-15,-22 0 0,22-21 16,-42 64-16,42-64 0,0 0 16,-21 1-16,21-1 0,0-42 46,0-1-46,21 1 16,-21 0-16,0-21 0,21 21 0,0-22 16,1 1-16,-22 0 0,21-1 15,0 1-15,-21-22 0,21-63 16,0 85-16,0-21 0,-21 20 16,0 1-16,22 0 0,-22 20 0,21 1 15,-21 0-15,21 21 16,-21 21-16,21 22 15,-21-22-15,0 21 0,0 0 16,21 1-16,-21 20 0,21-20 16,-21-1-16,0 0 0,0 1 0,0-1 15,0 0-15,0 1 0,0-1 16,0-21-16,0 0 0,0 22 0,0-22 16,0 0-16,0 0 0,0 0 15,-21-21 1,0 0-16</inkml:trace>
  <inkml:trace contextRef="#ctx0" brushRef="#br0" timeOffset="23088.34">4212 3704 0,'0'-21'15,"21"21"-15,0 0 0,1 0 16,-1-21-16,0 21 0,21-21 15,-21 0-15,22 21 0,-1-22 0,0 1 16,1 0-16,-1 0 0,22 0 16,-22 0-16,0-22 0,1 22 0,-1-21 15,0 21-15,-21-22 0,1 22 16,-1-64-16,0 64 16,-21-21-16,0 21 0,0 0 0,-21-22 15,0 22-15,-1 0 0,1 0 16,0 21-16,0 0 15,21 21 1,0 0-16,0 21 0,0-20 0,0 20 16,0 21-16,21-20 0,-21-1 15,0 22-15,0-22 0,21 0 0,-21 22 16,0-22-16,0 0 0,0-20 0,0 20 16,0-21-16,0 21 0,0-20 15,0 20-15,0-21 16,0-42 15,0 0-15,0 0-16,0-1 15,0 1-15,0 0 0,21 0 0,1 0 16,-22-22-16,21 22 0,0 0 16,0 0-16,0 0 0,0 21 0,22-21 15,-22 21-15,0 0 0,0 0 16,0 0-16,22 0 0,-22 21 0,0 0 15,0 0-15,-21 0 16,0 0-16,0 1 0,0-1 16,0 0-16,0 0 0,0 0 0,-21-21 15,0 21-15,0 1 0,-22-1 16,22-21-16,0 21 0,0 0 0,0-21 16,-22 21-16,22-21 15,0 0-15,42-21 31,0 0-15,1 0-16,20-22 0</inkml:trace>
  <inkml:trace contextRef="#ctx0" brushRef="#br0" timeOffset="23473.12">5609 3408 0,'0'0'0,"21"0"16,0-42-1,-21 20-15,-21 22 16,0 0-16,0 0 16,0 22-16,0-1 0,-1-21 15,1 21-15,0 0 0,0 0 0,0 0 16,21 1-16,0-1 0,0 0 16,0 0-16,0 0 0,0 0 0,21 1 15,0-1-15,0-21 16,0 21-16,1 0 0,-1-21 0,0 21 15,0-21-15,0 21 0,0 1 16,1-22-16,-22 21 0,0 0 16,0 0-16,0 0 15,-22-21-15,1 21 0,0-21 16,0 0-16,-21 22 0,20-22 0,-20 0 16,0 0-16,-22 0 15,43 0-15,0 0 0,0 0 16,0 0-16,21-22 0,0 1 15,0 0-15,0 0 16,0 0-16,0 0 0,0-1 0,21-20 16,0 21-16</inkml:trace>
  <inkml:trace contextRef="#ctx0" brushRef="#br0" timeOffset="23744.45">5884 3048 0,'0'0'0,"21"-21"0,1 0 15,-22 42 17,0 21-32,0-21 15,0 22-15,0 41 16,0-41-16,0-1 0,0 0 16,0 22-16,0-22 0,0 1 0,-22-1 15,22 21-15,0-20 0,0-22 16,0 21-16,0 1 0,0-22 0,0 0 15,0 0-15,0 0 0,0 0 0,22-21 47,-22-21-47,0 0 0</inkml:trace>
  <inkml:trace contextRef="#ctx0" brushRef="#br0" timeOffset="23924.34">5715 3620 0,'0'0'0,"0"-22"16,0 1 0,21 0-1,0 21-15,0 0 0,1 0 16,20 0-16,-21-21 0,21 21 16,1 0-16,-1 0 0,-21 0 0,22 0 15,-1 0-15,-21-21 0,0 21 16,0 0-16</inkml:trace>
  <inkml:trace contextRef="#ctx0" brushRef="#br0" timeOffset="24336.1">6202 3535 0,'0'0'0,"0"-42"32,0 20-17,0 1 1,21 21-16,0 0 15,0 0-15,0 0 16,1 21-16,-1 1 0,0-1 0,0 0 16,0 0-16,0 0 0,1 0 15,-1 1-15,0-1 0,-21 0 0,0 0 16,0 21-16,0-20 0,0-1 16,0 0-16,0 0 15,0 0-15,-21-21 0,0 21 16,-1-21-16,1 0 15,0-21 1,21 0 0,0 0-16,0 0 0,0-22 15,0 22-15,0 0 0,0 0 0,21-21 16,0 20-16,1 1 0,-22-21 16,21 21-16,0 0 0,0-1 0,0 1 15,0 0-15,1 21 16,-1 0-16,0 0 0,0 0 15,0 0-15,0 0 16</inkml:trace>
  <inkml:trace contextRef="#ctx0" brushRef="#br0" timeOffset="24871.8">6964 3598 0,'0'0'0,"21"-21"0,0 21 16,0-21-16,-21 0 0,21 0 16,-21 0-16,0-1 0,0 1 15,0 0-15,-21 0 16,21 0-16,-21 21 0,0 0 0,0 0 16,0 0-16,-1 0 0,1 0 15,-21 0-15,21 21 0,0 0 0,-1 0 16,1 0-16,0 22 0,0-22 15,0 21-15,0-21 0,21 22 0,0-22 16,-22 21-16,22-21 0,0 22 0,0-22 16,0 0-16,0 0 0,0 0 15,22 1-15,-1-22 0,0 0 16,0 0-16,0 0 0,0 0 0,1 0 16,20 0-16,-21-22 15,0 22-15,0-21 0,1 0 0,-1 0 16,-21 0-16,21 0 0,0-1 15,-21 1-15,21 0 0,-21-21 0,0 21 16,0-22-16,0 22 0,21 0 0,-21-21 16,0 20-16,0 1 15,0 42 1,0 1 0,0-1-16,0 0 0,0 0 0,0 0 15,0 0-15,0 1 0,0-1 0,0 0 16,0 0-16,0 0 0,0 0 15,22 22-15,-1-43 16,0 21-16,0-21 0,0 0 16,0 0-16,1 0 0,-1 0 15,0 0-15,0 0 0,21-42 16</inkml:trace>
  <inkml:trace contextRef="#ctx0" brushRef="#br0" timeOffset="25412.49">7556 3408 0,'0'0'0,"0"-21"0,0 0 0,0-1 0,0 1 16,0 0-16,-21 21 16,0 0-16,0 0 15,0 21-15,0 0 0,-1 1 16,1-1-16,21 0 0,-21 21 0,21-21 16,-21 22-16,21-22 0,0 21 0,0 1 15,0-22-15,0 0 0,0 21 16,0-21-16,0 1 0,21-1 0,0-21 15,0 21-15,1 0 0,-1-21 0,0 0 16,0 0-16,21 0 0,-20 0 16,-1 0-16,21 0 0,-21-21 0,43 0 15,-43 0-15,21-1 16,-21 1-16,1 0 0,-1-21 16,0 21-16,0-22 0,0 1 0,0 0 15,1-22-15,-1 22 0,0-22 16,-21 1-16,21-43 15,0 64-15,-21-22 0,0 22 0,0 21 16,0-22-16,0 22 0,0 0 0,-21 42 31,21 0-31,-21 0 16,0 22-16,21-1 0,-21 0 0,21 1 16,0 20-16,0-20 0,-22 20 15,22-21-15,0 1 0,0-1 0,0 0 16,0 1-16,0-1 0,0-21 15,0 22-15,0-22 0,0 0 16,0 0-16,0 0 0,0 0 0,22-21 16,-1 0-1,0 0-15,0 0 16,-21-21-16,21 21 0,-21-21 16,0 0-16,0 0 15,0 0-15,0-1 0</inkml:trace>
  <inkml:trace contextRef="#ctx0" brushRef="#br0" timeOffset="25555.4">7895 3429 0,'0'-21'31,"21"21"-15,0 0-16,1 0 0,-1 0 16,21 0-16,-21 0 0,0 0 15,22-21-15,-22 21 0,21-21 0,-21 21 16,22-22-16,-22 22 0</inkml:trace>
  <inkml:trace contextRef="#ctx0" brushRef="#br0" timeOffset="26740.37">9250 3217 0,'0'0'16,"-21"-21"-16,21-21 0,0 21 16,-22 0-16,1 21 0,0 0 15,0 21 1,21 0-16,-21 0 0,21 21 15,-21-20-15,21 20 0,0 0 0,0 1 16,0-1-16,0-21 16,0 21-16,0 1 0,-22-22 0,22 0 0,0 0 15,0 0-15,0 1 16,0-1-16,0 0 16,0-42 15,22 21-31,-22-21 0,21-1 0,-21 1 15,0 0-15,21 0 0,0-21 16,-21 20-16,0-20 0,0 0 0,21 21 16,-21-22-16,21 1 0,-21 21 0,22-22 15,-22 22-15,0 0 0,21 21 16,0 0-16,0 0 16,-21 21-16,0 0 15,21 22-15,0-22 0,-21 21 0,0 1 16,0-22-16,22 21 0,-22-21 0,0 22 15,21-22-15,-21 0 0,0 0 16,0 0-16,0 0 0,21 1 0,0-22 16,-21 21-16,21-21 15,0 0-15,1 0 16,-22-21-16,21 21 0,0-22 0,0 1 16,0 0-16,0 0 15,1 0-15,-1 0 0,0-1 0,0-20 0,-21 21 16,42-64-16,-20 64 15,-22-21-15,21 21 0,-21-1 16,21 1-16,-21 0 0,0 42 31,0 0-31,0 1 0,0-1 16,0 0-16,0 21 0,-21 1 0,21-22 16,0 21-16,0-21 0,0 22 15,0-22-15,0 0 0,0 21 0,21-21 16,0 1-16,0-1 15,22-21-15,-22 0 0,0 0 16,0 0-16,21 0 0,-20 0 0,20 0 0,-21 0 16,21 0-16,-20-21 15,-1 21-15,21-22 0,-21 1 0,0 0 16,22-21-16,-43 21 0,0-22 16,21 22-16,-21-21 0,0-1 15,0 22-15,0-21 0,0 21 0,0-22 16,0 22-16,0 0 0,0 0 15,-21 21-15,0 0 0,-1 0 16,1 21-16,0 0 16,21 0-16,0 22 15,0-22-15,0 21 0,0-21 0,0 22 0,0-22 16,0 21-16,0-21 0,0 1 16,0 20-16,0-21 0,21 0 15,0 0-15,22 1 0,-43-1 16,21-21-16,0 0 0,0 0 15,0 0-15,1 0 0,-1 0 0,42 0 16,-42 0-16,1-21 16,-1-1-16,0 1 0,21 0 15,-21 0-15,1-21 0,-1-1 0</inkml:trace>
  <inkml:trace contextRef="#ctx0" brushRef="#br0" timeOffset="26989.22">10922 2879 0,'0'0'0,"0"-127"31,-21 127-31,0 21 16,-1 0-16,1 21 0,0-20 15,0 20-15,0 43 0,0-22 16,-1-21-16,22 22 0,-21-22 0,21 22 16,0-22-16,0 0 0,0 1 0,0-1 15,0 0-15,0-20 0,0 20 16,0-21-16,0 0 0,0 0 0,21-21 15,1 22-15,-1-22 0,0 0 16,0 0-16,0 0 0,0 0 16,1-22-16,41-20 15,-42 21-15,0 0 0</inkml:trace>
  <inkml:trace contextRef="#ctx0" brushRef="#br0" timeOffset="27771.72">11239 2921 0,'0'0'15,"0"-42"-15,0-22 16,0 85 0,-21-21-16,21 43 0,0-22 15,-21 21-15,0 1 0,21-1 16,-21 0-16,21 1 0,0 20 16,0-21-16,0 1 0,-21 20 0,21-20 15,-22-1-15,22-21 0,-21 21 16,21-20-16,0 20 0,0-21 0,0 0 15,0 0-15,0-42 47,21 0-47,-21 0 0,22 0 16,-1 0-16,-21-1 0,21 1 0,0 0 16,-21 0-16,21 0 0,-21 0 0,21-1 15,-21 1-15,22 21 16,-1 0-16,-21 21 0,0 1 15,0 20-15,0-21 16,0 0-16,0 0 0,0 1 16,0-1-16,0 21 0,0-21 15,0 0-15,0 1 0,0-1 16,0 0-16,21-21 16,0 0-16,0 0 0,0 0 15,1 0-15,-1 0 0,0 0 16,0-21-16,21 0 0,-20 21 0,-1-22 15,0 1-15,0 0 0,0 0 0,0 0 16,-21 0-16,22-22 16,-22 22-16,21 0 0,-21 0 0,0 0 15,0-1-15,0 44 32,-21-1-32,21 21 0,-22-21 15,22 0-15,0 22 0,-21-22 16,21 0-16,0 21 0,0-20 15,0-1-15,0 0 0,0 0 16,21-21-16,1 0 0,-1 0 16,0 0-16,21 0 0,-21 0 15,1 0-15,-1-21 0,21 21 0,-21-21 16,-21 0-16,21 21 0,1-22 16,-22 1-16,21-21 0,-21 21 0,0 0 15,0-22-15,0 22 16,0 0-16,0-21 0,-21 20 0,-1 1 15,1 0-15,0 0 0,0 21 0,0 0 16,0 0-16,-1 0 16,1 0-16,0 21 0,21 0 0,0 0 15,0 1-15,0-1 0,0 0 16,0 0-16,21 0 16,0-21-16</inkml:trace>
  <inkml:trace contextRef="#ctx0" brushRef="#br0" timeOffset="28324.41">12552 3281 0,'-64'-21'15,"128"42"-15,-170-42 0,85 21 16,0 0-16,-1 0 0,-20 21 0,21 0 15,0 0-15,-22 0 0,22 1 16,0 20-16,-21-21 0,21 0 0,-1 22 16,1-22-16,21 0 0,0 21 15,0-21-15,0 1 0,0 20 16,0-21-16,21-21 16,1 0-16,-1 21 0,0-21 0,0 0 15,0 0-15,22 0 0,-22 0 0,0 0 16,21-21-16,-21 0 0,1 21 15,-1-21-15,0 0 0,0-1 0,0-20 16,0 21-16,1-21 0,-1-1 16,0 1-16,0 0 0,0-1 0,-21-20 15,21 20-15,1-20 0,-22 21 0,0-1 16,21 1-16,-21 0 16,21-1-16,-21 22 0,0 0 0,0 0 15,-21 42 1,0 0-16,-1 0 15,1 22-15,0-1 0,21 0 0,-21 1 16,21 20-16,-21-21 0,21 22 16,0-22-16,0 1 0,0-1 0,0 0 15,0 1-15,0-1 0,0-21 16,21 0-16,0 0 0,0 1 0,-21-1 16,21 0-16,1-21 0,-1 0 0,0 0 15,0 0-15,0 0 0,0 0 16,1 0-16,-1 0 0,0-21 15,0 0-15,0 21 0,0-22 0,1 1 16</inkml:trace>
  <inkml:trace contextRef="#ctx0" brushRef="#br0" timeOffset="28607.24">10774 3048 0,'0'0'0,"-43"0"0,-41 21 31,84 0-31,21-21 16,0 0-16,0 0 15,0 0-15,1 0 0,20 0 0,0 0 16,1 0-16,-1 0 0,0 0 0,1 0 15,-1 0-15,21 0 0,-20-21 16,-1 21-16,0 0 0,1 0 0,-22-21 16,21 21-16,1-21 15</inkml:trace>
  <inkml:trace contextRef="#ctx0" brushRef="#br0" timeOffset="29411.78">13462 3493 0,'-21'0'0,"21"21"47,21-21-32,0 21-15,0-21 0,22 0 0,-22 21 16,21-21-16,0 0 0,1 0 0,-1 21 15,0-21-15,22 0 0,-22 0 16,22 0-16,-1 0 0,1 0 0,-1 0 16,-20 0-16,20 0 0,-21 0 15,1 0-15,-1 0 0,0 0 0,-20 0 16,-1 0-16,0 0 0,0 0 16,-21-21-1,-21 21-15,0-21 16,21 0-16,-21 21 0,-1-21 0,1 21 15,0-22-15,0 22 0,0 0 16,0-21-16,-1 21 16,22-21-16,22 21 47,-1 0-47,0 0 0,0 0 15,0 21-15,0-21 0,1 21 16,-1-21-16,-21 22 0,21-1 15,-21 0-15,0 0 0,0 0 16,0 0-16,-21-21 0,0 22 16,-1-1-16,1 0 0,0 0 15,-21-21-15,21 21 0,-22 0 0,22-21 16,-21 22-16,21-22 0,-1 0 0,22 21 16,22-21-1</inkml:trace>
  <inkml:trace contextRef="#ctx0" brushRef="#br0" timeOffset="32021.05">16277 3323 0,'0'0'16,"0"-21"-16,0 0 0,0 0 0,0 0 16,0-1-16,0 1 0,0 0 15,-21 21-15,0-21 0,0 21 16,-1 0-16,1 0 15,0 0-15,0 0 0,0 0 0,0 21 16,-1 0-16,1 0 0,0 1 16,0 20-16,0-21 0,0 21 0,-1 1 15,1-1-15,0 0 0,21 1 0,0-22 16,0 21-16,0-21 0,0 22 16,0-22-16,0 21 0,0-21 0,0 1 15,21-1-15,0-21 0,22 21 16,-22 0-16,0-21 0,0 0 0,22 0 15,-22 0-15,21 0 0,-21 0 0,22 0 16,-22 0-16,0 0 16,21 0-16,-21-21 0,1 21 0,20-21 15,-21 21-15,0-21 0,0-1 0,1 1 16,-1 0-16,0 0 0,0 0 16,0-22-16,0 22 0,-21 0 0,0-21 15,0-1-15,0 22 0,0-21 16,0 0-16,0-1 0,0 22 0,0-21 15,-21 21-15,21-22 0,0 22 16,-21 0-16,0 21 0,21-21 0,-21 21 16,0-21-1,21 42 79,0-42 328,-22 21-391,1 0 0,0 0-31,0 0 16,0 0-16,0 0 16,-1 0-16,1 0 15,0 0-15,0 0 16,0 0-16,0 0 16,21 21-16,-22-21 0,1 21 0,0 0 15,21 0-15,-21 0 0,0 43 16,21-22-16,-21 1 15,21-1-15,-22-21 0,22 21 0,0 1 16,0-22-16,0 21 0,0-21 16,0 22-16,0-22 0,22 0 0,-22 0 15,21 0-15,0-21 0,21 22 16,-21-22-16,1 0 0,20 0 0,-21 21 16,21-21-16,1 0 0,-1 0 0,-21 0 15,22 0-15,-1-21 0,0 21 16,1-22-16,-22 22 0,21-21 0,-21 0 15,22 0-15,-22 21 0,0-21 16,0 0-16,0-1 0,-21-20 16,0 21-16,0 0 0,0 0 15,0-1 1,0 44 0,0-1-16,-21 0 15,21 0-15,0 0 0,-21 0 0,0 22 16,21-22-16,-21 0 0,21 0 15,0 0-15,0 1 0,0-1 16,0 0-16,0 0 16,21-42 31,-21 0-47,21 21 15,-21-21-15,21-1 0,-21 1 0,0 0 16,21 0-16,0 0 0,-21 0 15,22 21-15,-22-43 16,21 43-16,-21 21 16,0 1-1,0-1-15,21 0 0,-21 0 16,21 0-16,0 0 16,-21 1-16,21-22 0,1 0 0,-22 21 15,21-21-15,0 0 0,21 0 16,-21 0-16,1 0 15,-1 0-15,21 0 0,-21-21 0,0-1 16,1 22-16,-1-21 0,0 0 0,0 0 16,0 0-16,-21-22 0,0 22 15,21-63-15,1 41 0,-22 1 16,0-22-16,0 22 0,0 0 16,0-1-16,0 1 0,0 0 15,0 21-15,0-1 0,0 1 0,0 42 31,0 1-31,0 20 0,0 0 16,0 1-16,0-1 0,0 0 16,-22 1-16,22 20 0,-21-21 0,21 1 15,0-1-15,0 0 0,0-20 16,0 20-16,0-21 0,0 21 0,0-20 16,21-1-16,1-21 0,-22 21 0,21 0 15,0-21-15,0 0 0,0 0 16,0 0-16,1 0 0,-1 0 0,0 0 15,0 0-15,0-21 0,0 0 16,1 21-16,-1-21 0,0-1 0,0 1 16,21-21-16,-42 21 15,0 0-15,0-1 0,0 1 0,0 0 16,0 42 15,0 0-31,0 1 16,0-1-16,0 0 0,0 0 15,22-21 1,-1 21-16,0-21 0,0 0 16,0 0-16,0 0 15,1 0-15,-1 0 0,0 0 0,0 0 16,0-21-16,0 21 0,-21-21 16,0 0-16,22 0 15,-22-1-15,0 1 0,0 0 16,21 0-16,-21 0 15,0 42 1,0 0 0,0 0-16,-21 0 0,21 1 15,-22-1-15,22 0 0,0 21 0,0-21 16,-21 22-16,0 20 16,21-20-16,-21-1 0,21 0 0,-21 22 15,21-22-15,0 0 0,0 1 0,-21-1 16,-1 22-16,22-22 0,-21-21 15,0 21-15,21 1 0,-21 20 16,0-42-16,21 1 0,0-1 16,-21 0-16,-1-21 15,22-21 1,0 0-16,-21-1 16,21 1-16</inkml:trace>
  <inkml:trace contextRef="#ctx0" brushRef="#br0" timeOffset="32871.05">19219 3641 0,'0'-21'47,"0"-1"-47,0 1 0,0 0 15,0 0-15,0 0 16,0-22-16,0 22 0,-42-21 15,42 0-15,-21 20 16,0 1-16,-22-21 0,22 21 0,0 0 0,0 21 16,0 0-16,-1 0 15,-20 0-15,21 0 0,0 0 0,-22 21 16,22 0-16,0 0 0,0 0 0,0 0 16,0 22-16,21-22 0,-22 21 15,22-21-15,0 22 0,0-22 0,0 21 16,0-21-16,0 1 0,22-1 15,-1 0-15,0 0 0,0-21 16,0 0-16,0 0 0,1 0 16,-1 0-16,0 0 0,0 0 15,43-21-15,-43 0 0,21 0 0,-21-1 16,22 1-16,-22 0 0,21-21 16,-21 21-16,0-22 0,1 1 15,-1 0-15,0-1 0,21-20 16,-42 20-16,21-20 0,1 21 0,-1-22 15,-21 22-15,0-22 0,0 22 16,0 0-16,0-1 0,0 22 0,0 0 16,0 0-16,-21 21 15,-1 21-15,1 0 0,0 0 16,0 22-16,21-1 0,0 0 16,-21 22-16,21-22 0,-21 22 0,21-22 15,0 21-15,0-20 0,0 20 16,0-20-16,0-1 0,0 0 15,0-21-15,0 22 0,0-22 0,21 0 16,-21 0-16,0 0 0,0 1 16,21-22-16,0 0 15,0 0-15</inkml:trace>
  <inkml:trace contextRef="#ctx0" brushRef="#br0" timeOffset="33223.85">19494 3408 0,'22'0'0,"-22"21"0,0 0 16,21-21-16,0 0 15,0 0 1,0 0-16,0 0 0,1 0 0,-1 0 16,0 0-16,0 0 0,0 0 15,0 0-15,1 0 0,-1 0 0,0-21 16,0 21-16,-21-21 0,0 0 15,-21 21 1,0 0-16,0 0 0,-1 0 16,1 0-16,0 0 0,0 0 15,0 21-15,0-21 0,-1 21 16,1 0-16,21 0 0,0 1 16,0-1-16,0 0 0,0 0 0,0 0 15,0 0-15,21-21 16,-21 22-16,22-22 15,-1 0-15,0 0 0,0 0 0,21 0 16,-20 0-16,-1 0 0,21 0 16,-21-22-16,22 22 0</inkml:trace>
  <inkml:trace contextRef="#ctx0" brushRef="#br0" timeOffset="33715.76">20151 3344 0,'0'0'0,"0"-21"0,-22 21 15,1 0-15,0 0 16,0 0-16,0 21 0,0-21 16,-1 22-16,22-1 0,-21 21 15,21-21-15,-21 0 0,21 1 0,0-1 16,0 21-16,0-21 0,0 0 16,0 1-16,21-22 15,0 0-15,1 21 0,-1-21 16,0 0-16,21 0 0,-21 0 15,1 0-15,-1 0 0,21 0 0,-21-21 16,22 21-16,-22-22 0,0 1 16,21 0-16,-21-21 0,1 21 15,20-22-15,-21 1 0,0-43 16,0 22-16,1 20 0,-1-20 16,0 21-16,-21-22 0,21 22 0,-21-22 15,21 22-15,-21 0 0,0-1 16,0 1-16,0 21 0,0 0 0,0 42 31,-21 0-31,21 21 0,-21 1 0,0-1 16,21 0-16,-21 22 0,21-22 15,0 22-15,-22-1 0,22-21 0,-21 22 16,21-1-16,0-20 0,0-1 0,0 0 16,0 1-16,0-22 15,0 21-15,0-21 0,0 1 0,0-1 16,21 0-16,1-21 15,-22 21-15,21-21 0,0 0 0,21 0 16,-21 0-16,1-21 0,20 0 0,0 21 16</inkml:trace>
  <inkml:trace contextRef="#ctx0" brushRef="#br0" timeOffset="36015.33">21082 3344 0,'0'0'0,"0"-21"15,-21 21-15,0 0 0,21-21 0,-22 21 16,1 0-16,0 0 16,0 0-16,0 0 0,0 0 15,-1 21-15,1 0 0,0 1 0,0-1 16,0 21-16,0-21 0,21 0 16,0 1-16,0 20 0,0-21 0,0 0 15,0 0-15,0 1 16,0-1-16,21-21 0,0 0 15,0 0-15,0 0 0,0 0 16,1 0-16,-1 0 16,0 0-16,0-21 0,0-1 0,0 22 15,1-21-15,-22 0 16,21 0-16,-21 0 0,21 0 0,-21-22 16,21 22-16,-21 0 15,0 42 16,0 0-31,0 0 0,0 1 16,0-1-16,-21 0 0,21 0 0,0 0 16,0 0-16,0 1 0,0-1 15,0 0-15,21 0 16,0-21-16,0 0 0,1 0 16,-1 0-16,0 0 15,0 0-15,0 0 0,0 0 16,1-21-16,-1 21 0,0-21 15,-21 0-15,21 21 0,0-22 0,-21 1 16,0 0-16,21 0 0,-21 0 16,22 0-16,-22-1 0,0 1 0,21 21 15,-21-21-15,0 42 32,0 0-32,0 1 15,0-1-15,0 0 0,0 0 16,0 0-16,0 0 0,0 1 15,21-22 1,0 21-16,0-21 0,22 0 16,-22 0-16,0 0 0,0 0 0,21 0 15,-20 0-15,-1 0 0,21 0 16,-21 0-16,0 0 0,1 0 0,-1-21 16,0 21-16,0-22 0,-21 1 15,0 0-15,0 0 0,0 0 0,0 0 16,0-1-16,0-20 0,0 21 15,0 0-15,-21 0 16,0 21-16,0 0 0,-1 0 0,1 0 16,0 21-16,0 0 0,0 0 15,21 0-15,-21 0 0,21 1 16,-22-1-16,22 0 0,0 21 16,0-21-16,0 1 15,0-1-15,22-21 16,-1 0-16,0 0 15,0 0-15,0-21 16,0-1-16,-21 1 16,22 0-16,-1 0 0,-21 0 15,21 0-15,-21-1 0,0 1 16,0-21-16,21 21 0,-21 0 0,0-1 16,0 44-1,0-1 1,0 0-16,0 0 0,0 0 0,0 0 15,0 1-15,0 20 0,0-21 16,0 0-16,0 0 0,0 1 0,21-1 16,0 0-16,1-21 15,-1 21-15,0-21 0,0 0 16,0 0-16,0 0 16,1 0-16,-1 0 0,-21-21 15,21 0-15,0 0 0,0-1 0,0 1 0,1 0 16,-22-21-16,21-1 0,0 1 15,-21 0-15,21-1 0,0 1 16,0-21-16,-21 20 0,22 1 16,-1 0-16,-21-22 0,0 43 0,21-21 15,-21-1-15,21 22 0,-21 0 16,0 0-16,-21 42 31,0 0-31,21 21 0,-21-20 16,21 20-16,-22 0 0,1 43 15,21-22-15,-21-20 0,21-1 16,0 22-16,0-22 0,0 0 16,0-21-16,0 22 0,0-22 15,0 21-15,0-21 0,0 1 0,0-1 16,21-21 0,0 0-16,1 0 15,-1 0-15,0-21 16,0 21-16,0-22 0,-21 1 15,21 0-15,1 0 0,-1 0 0,0-22 16,0 22-16,0 0 0,-21 0 16,0 0-16,21 0 0,-21 42 31,0 0-31,-21 0 16,21 0-16,0 0 0,-21 1 0,21 20 15,-21-21-15,21 0 16,0 0-16,0 1 0,0-1 15,0 0-15,21-21 16,0 0-16,0 0 16,1 0-16,-1 0 0,0 0 15,0 0-15,0-21 0,0 21 16,1-21-16,-1-1 0,0 1 0,0 0 16,0 0-16,0 0 0,-21-22 15,0 22-15,22 0 0,-22 0 0,21 21 16,-21-21-16,0 42 31,0 0-31,-21 0 0,-1 0 16,22 1-16,0-1 0,0 0 15,0 0-15,-21 0 0,21 0 0,0 1 16,0-1-16,0 0 16,21-21-1,1 0 1,-1 0-16,0 0 15,-21-21-15,0 0 16,0-1-16,0 1 0,0 0 16,0 0-16,0 0 0,0 0 15,0-1-15,0 1 16,-21 0-16,21 0 0,-21 0 16,21 0-1,21-1 16,0 22-31,0 0 0,0 0 16,0 0-16,1 0 0,-1 0 0,0 0 16,0 0-16,0 0 0,0 0 15,1 22-15,-1-22 0,0 21 0,-21 0 16,21 0-16,-21 0 16,21 0-16,-21 1 0,0-1 0,0 0 15,0 0-15,0 0 0,0 0 16,0 1-1,-21-22-15,0 0 16,0 0 0,0 0 15,21-22-15,0 1-16,0 0 15,0 0-15,0 0 0,0 0 16,21-1-16,0 1 0,-21-21 0,21 21 0,0 0 15,0-22-15,22 22 0,-22 0 16,0 0-16,0 0 0,0-1 16,1 1-16,-1 21 0,0 0 15,0 0-15,-21 21 16,0 1-16,0-1 0,0 21 16,0-21-16,0 0 0,0 22 0,0-22 15,0 21-15,0-21 0,-21 1 16,21-1-16,0 0 0,0 0 0,-21 0 15,21 0-15,-21-21 0,21 22 16,-22-22-16,22-22 47,0 1-31,0 0-16</inkml:trace>
  <inkml:trace contextRef="#ctx0" brushRef="#br0" timeOffset="36231.19">23410 3006 0,'-42'0'32,"21"0"-32,0 0 78,-1 0-78</inkml:trace>
  <inkml:trace contextRef="#ctx0" brushRef="#br0" timeOffset="36464.32">22077 3090 0,'0'0'0,"-43"22"0,22-22 16,-21 0-16,63 0 31,0 0-31,0 0 0,1 0 16,-1 0-16,21 0 0,-21 0 15,22 0-15,-22 0 0,63-22 16,-62 22-16,20 0 0,-21 0 15,21-21-15,-20 21 0,-1 0 0,0 0 16,-21-21-16,21 21 0</inkml:trace>
  <inkml:trace contextRef="#ctx0" brushRef="#br0" timeOffset="38085.6">847 5292 0,'-22'0'16,"1"0"-16,0 21 0,0-21 15,0 0-15,0 21 0,-1-21 16,22 21 0,22-21-1,-1 0-15,0 21 16,21-21-16,-21 0 0,22 0 16,-1 0-16,22 0 0,-22 0 15,21 0-15,1 0 0,-1 0 16,22 0-16,-21 0 0,20 0 0,-20 0 15,-1 0-15,22 0 0,-22 0 16,1 22-16,-22-22 0,22 0 0,-22 0 16,0 0-16,-20 21 0,20-21 15,-21 0-15,0 0 0,0 0 16,1 0-16,-22-21 31,0-1-15,-22 1-16,1 21 0,0-21 15,0 0-15,0 0 0,-22 0 0,22-1 16,0 1-16,0 0 0,0 21 16,0-21-16,-43 0 0,43 21 15,0-21-15,0 21 0,-1 0 16,1 0-16,21 21 47,21-21-47,22 0 0,-22 21 15,0-21-15,21 0 0,-20 21 16,20-21-16,-21 21 0,43 0 16,-43-21-16,21 43 15,-42-22-15,0 0 16,0 0-16,0 0 0,-21 1 16,0-1-16,0 0 0,-1 0 15,-20 0-15,21 0 0,-21 22 0,-1-22 16,1 0-16,0 0 0,-1 0 15,-20 1-15,20-1 0,22 0 0,-21 0 16,21-21-16</inkml:trace>
  <inkml:trace contextRef="#ctx0" brushRef="#br0" timeOffset="40936.58">4212 5038 0,'0'0'0,"0"-21"15,0-1-15,0-20 16,21-106 0,-21 127-16,0 0 15,0-1-15,0 1 16,-21 21-16,0 0 15,0 0-15,0 0 0,-1 21 16,1 1-16,0-1 0,0 21 0,0-21 16,0 22-16,-1-1 0,1 21 15,0-20-15,-21 63 0,42-64 16,0 21-16,0-20 0,0-1 16,0 0-16,0 1 0,0-1 0,0 0 15,21-20-15,21 41 16,-21-42-16,1-21 0,20 21 15,-21 1-15,21-22 0,-20 0 16,-1 0-16,21 0 0,-21 0 16,0-22-16,43-20 0,-43 42 15,21-21-15,-20 0 0,-1 0 16,0-1-16,0 1 0,-21 0 0,0 0 16,0 0-16,0 0 15,0-1-15,0 1 0,-21 0 16,0 21-16,0 0 15,-1 0-15,1 21 16,0-21-16,21 21 0,0 1 16,-21-1-16,21 21 15,0-21-15,0 0 0,0 1 16,0-1-16,0 0 0,21-21 16,0 0-16,0 0 0,1 0 0,-1 0 15,0 0-15,0 0 0,0 0 16,0 0-16,1 0 0,-1-21 0,0 0 15,0 21-15,0-22 0,0 22 0,-21-21 16,0 0-16,0 0 16,0 0-16,0 0 0,-21-1 15,0 22-15,21-21 0,-42 0 16,21 21-16,-1-21 0,1 21 0,0-21 16,0 21-1,21-21-15,21-1 16,0 22-1,0 0-15,1 0 0,-1 0 16,21 0-16,-21 0 0,0 0 0,22 22 16,-22-22-16,21 21 0,-21 0 15,1 0-15,20 0 0,-21 0 0,21 22 16,-20-22-16,-22 0 16,0 0-16,21 0 0,-21 1 0,0-1 15,0 0-15,0 0 0,0 0 0,0 0 16,0 1-16,0-1 15,0 0-15,-21-21 16,-1-21 15,22 0-31,0-1 0,0 1 16,0 0-16,0 0 0,0-21 16,22 20-16,-1 1 0,0-21 15,0 21-15,0-22 0,0 22 0,22-21 16,-22 21-16,21 0 0,1-1 0,-22 22 15,21 0-15,0 0 0,-20 0 0,-1 0 16,21 0-16,-21 22 16,0-1-16,-21 21 0,0 0 15,0-20-15,0-1 0,0 21 16,0-21-16,0 0 0,0 1 0,0-1 16,0 0-16,0 0 0,0 0 0,0 0 15,0 1-15,22-22 16,-1 0-1,0 0-15,0 0 0,0 0 16,0-22-16,1 22 0,-1-21 0,21 0 16,-21 0-16,0 0 0,1 0 0,-1-1 15,0 1-15,0 0 0,0 0 16,0 0-16,1-22 0,-22 22 16,21 0-16,0 0 0,0 0 0,-21 0 15,21-1-15,0 1 0,1 21 16,-1 0-16,21 0 15,-42 21 1,0 1-16,21-1 0,-21 0 16,0 0-16,0 0 15,0 0 1,21-21 0,1 0-1,-22-21 1,0 0-1,0 0 1,0 0-16,0 0 0,-22-1 16,1 1-16,0 21 0,21-21 15,-21 21-15,0 0 16,0 0 0,-1 0-16,1 21 0,21 0 15,-21 1-15,21-1 0,0 0 16,-21 0-16,21 43 0,-21-43 0,21 0 15,0 0-15,0 0 0,0 22 16,0-22-16,0 0 0,21-21 0,0 21 16,0 0-16,0 0 15,1-21-15,20 0 16,-21 0-16,0 0 0,0 0 0,1 0 16,-1 0-16,0-21 0,0 0 15,0 21-15,0-21 0,22 0 16,-43 0-16,21-1 0,-21 1 0,21 0 15,-21 0-15,0 0 0,21 21 16,-21-21-16,21-1 0,1 22 16,-22 22 15,0-1-31,0 0 0,0 0 0,0 0 16,0 0-16,0 1 15,0-1-15,0 0 0,21-21 0,-21 21 16,21 0-16,-21 0 15,21-21-15,0 0 0,0 0 16,1 0-16,-1 0 0,0 0 16,0 0-16,0-21 0,0 0 15,1 21-15,-1-21 0,-21 0 0,42 0 16,-21-1-16,-21 1 0,0 0 16,21 0-1,-21 0-15,0 0 0,0-1 0,0 1 16,-21 42 15,21 1-31,-21-22 0,21 21 0,0 0 16,0 21-16,0 22 15,0-43-15,0 0 0,21 0 16,-21 0-16,21 1 0,1-22 16,-1 0-16,0 21 0,0-21 15,0 0-15,0 0 0,43 0 16,-1-21-16,-41 21 15,20-22-15,-21 1 0,0 21 0,0-21 16,1 0-16,-1 0 0,-21 0 16,21-1-16,-21 1 0,21 0 0,-21-21 15,21 21-15,-21-64 16,21 43-16,-21-1 0,22-41 16,-22 20-16,21 22 0,-21 21 15,21-22-15,-21 22 0,0 0 0,0 0 16,0 42-1,0 0-15,0 0 16,-21 22-16,0-1 0,21-21 0,-22 21 16,22 1-16,0 20 0,0-20 15,-21-1-15,21-21 0,0 21 0,0 1 16,0-1-16,0-21 0,0 22 0,0-22 16,0 0-16,0 0 0,0 0 15,21 0-15,1-21 16,-1 0-16,0 0 0,0 0 15,0 0-15,0 0 0,1-21 16,-1 0-16,0 0 0,-21 0 16,21 0-16,0-1 0,-21 1 15,21 0-15,-21-21 0,0 21 16,0-1-16,0 1 0,0 0 0,0 0 16,0 42-1,-21-21 1,21 21-16,0 0 0,0 1 0,0 20 15,-21-21-15,21 0 0,0 22 16,0-22-16,0 0 0,0 21 16,0-21-16,0 1 0,21-22 0,0 21 15,-21 0-15,22-21 0,-1 0 16,0 21-16,0-21 0,0 0 16,0 0-16,1 0 0,-22-21 0,21 21 15,0-21-15,0 0 16,-21-1-16,0 1 0,0 0 0</inkml:trace>
  <inkml:trace contextRef="#ctx0" brushRef="#br0" timeOffset="41131.47">7175 5271 0,'0'0'0,"-21"21"0,0-21 16,21 21-16,21-21 15,0 0 1,1 0-16,-1 0 0,0 0 0,0 0 16,0 0-16,0 0 0,22 0 0,-22 0 15,0 0-15,21-21 0,-20 0 16,-1 21-16,0-22 0</inkml:trace>
  <inkml:trace contextRef="#ctx0" brushRef="#br0" timeOffset="41691.36">8784 5398 0,'0'0'16,"0"-22"-16,0 1 0,0 0 0,0 0 0,0 0 16,0 0-16,0-22 15,-21 43-15,0-21 0,0 0 16,-1 0-16,1 21 0,0 0 0,0 0 16,0 0-16,0 0 0,-1 21 15,-20 42-15,0-41 0,21 20 16,-1 0-16,22 1 0,-21-1 15,21 0-15,0 1 0,0-1 0,0 0 16,0-21-16,0 22 0,0-1 0,0-21 16,21 0-16,1 1 0,-22-1 15,42-21-15,-21 21 0,0-21 0,0 0 16,22 0-16,-22 0 0,21 0 0,-21-21 16,22 21-16,-1-21 15,0-1-15,-20 1 0,20 0 0,0-21 16,1 21-16,-1-22 0,-21 22 0,21-21 15,-20-1-15</inkml:trace>
  <inkml:trace contextRef="#ctx0" brushRef="#br0" timeOffset="41940.22">9250 5228 0,'0'-42'0,"0"84"0,21-126 15,-21 62-15,0-20 0,0 21 0,0-21 16,0 63 0,0 0-1,-21 0-15,21 21 0,0-20 0,0 20 16,0 0-16,-21 1 0,21-22 0,-22 21 15,22 0-15,0-20 16,0 20-16,0 0 0,0-21 0,0 22 16,0-22-16,0 42 0,0-41 15,0-1-15,0 0 0,22 0 16,-1-21-16,0 0 16,0 0-16,0 0 0,0 0 15,22 0-15,-22 0 0,0-21 0,21 21 16,-20-21-16,20 0 0,-21-1 0,0 1 15,22 0-15</inkml:trace>
  <inkml:trace contextRef="#ctx0" brushRef="#br0" timeOffset="42898.8">9694 5440 0,'0'0'0,"0"-21"0,0 0 0,0-1 0,0 1 15,0 0-15,-21 0 16,0 21-16,0 0 0,-22 0 16,22 0-16,0 0 0,0 0 0,0 21 15,0-21-15,-1 21 0,1 0 16,0 1-16,0-1 0,0 0 0,21 21 15,-21 1-15,21-1 0,0-21 16,0 0-16,0 0 0,0 22 16,0-22-16,21-21 0,0 0 15,0 21-15,0-21 0,0 0 16,1 0-16,20-21 16,0 21-16,-21-21 0,1 0 0,-1-1 15,0 22-15,0-21 0,0 0 16,0 0-16,-21 0 0,0 0 0,0-1 15,0 1-15,0 0 0,0 0 0,0 0 16,0 42 15,0 0-31,0 0 0,0 0 16,0 1-16,0-1 0,0 0 16,22 0-16,-22 0 0,21-21 0,0 21 15,-21 1-15,21-22 0,0 0 0,-21 21 16,21-21-16,1 0 0,-1 0 15,0 0-15,0 0 0,0 0 16,0-21-16,22-1 0,-22 22 0,0-21 16,0 0-16,0 0 0,1 0 15,-1 0-15,21-22 0,-21 22 16,-21 0-16,21 21 0,1-21 16,-1 0-16,0 21 15,0 0-15,-21 21 16,0 0-16,21-21 0,-21 21 15,0 0-15,21 0 0,-21 1 0,0-1 16,0 0-16,0 0 0,0 0 16,0 0-1,-21 1-15,0-22 16,0 0 0,0 0-16,0 0 15,-1 0-15,22-22 0,-21 1 16,0 0-16,21 42 62,0 0-62,21-21 16,0 22-16,1-22 16,-1 0-16,0 0 0,0 0 0,0 0 15,22 0-15,-22 0 0,21 0 16,-21-22-16,22 22 0,-22-21 0,21 21 15,-21-21-15,22 21 0,-22-21 16,0 0-16,0 0 0,0 21 0,-21-22 16,0 1-16,0 0 0,0 0 0,0 0 15,0 0-15,0-22 0,0 22 16,-21 0-16,0 0 0,0 21 16,21 21-1,0 0-15,0 0 16,0 0-16,0 1 0,0-1 0,0 21 15,0-21-15,0 0 0,0 1 16,0-1-16,0 0 0,0 0 16,0 0-16,0 0 0,0 1 15,0-1-15,-21-21 0,21 21 16,-22-21-16</inkml:trace>
  <inkml:trace contextRef="#ctx0" brushRef="#br0" timeOffset="43515.97">11430 5503 0,'0'0'0,"-21"0"32,42 0-17,0 0-15,0 0 0,0 0 16,1 0-16,-1 0 0,0 22 0,21-22 15,-21 0-15,22 0 0,-22 21 16,21-21-16,1 0 0,-1 0 0,-21 0 16,21 21-16,1-21 0,-1 0 0,0 0 15,-20 0-15,20 0 0,-21 0 16,0 0-16,0 0 0,1 0 16,-22-21-16,-22 0 31,1 21-31,0-22 0,0 22 0,0 0 0,0 0 15,-1-21-15,1 21 16,0 0 0,21-21-16,21 21 31,0 0-31,1 0 16,-1 0-16,0 21 15,0 0 1,-21 1-16,0-1 0,0 0 15,0 0-15,0 0 0,-21 22 16,0-22-16,0 0 16,-1 0-16,1-21 0,0 21 0,0 0 0,0-21 15,0 22-15,-1-22 0,1 0 16</inkml:trace>
  <inkml:trace contextRef="#ctx0" brushRef="#br0" timeOffset="45579.72">13420 5228 0,'21'-21'16,"-42"42"-16,42-63 0,-21 0 0,0 20 15,0 1-15,0-42 16,0 42-16,0-43 0,0 43 0,-21 0 15,-1 21-15,1-21 0,0 21 16,0 0-16,0 0 0,0 21 16,-1-21-16,1 21 15,0 0-15,-21 21 0,21-20 0,-1 20 16,1-21-16,0 21 0,0 1 0,21 20 16,0-20-16,-21-1 0,21 0 15,0 1-15,0-1 0,0 21 0,0-20 16,0 41-16,21-62 15,-21 20-15,21-21 0,0 0 0,0 0 16,1 1-16,-1-1 0,0-21 0,0 0 16,0 0-16,0 0 0,22 0 15,-22 0-15,0 0 0,43 0 16,-43-21-16,0-1 0,21 1 16,-21 0-16,1-21 0,-1 21 15,0-22-15,0 22 0,0-21 0,0-1 16,-21 1-16,0 0 0,0-1 15,0 1-15,0 0 0,0-1 0,0 1 16,-21-21-16,0 20 0,0 1 0,0 0 16,0-1-16,-1 1 0,1 21 15,0 0-15,-21-1 0,21 22 0,-22 0 16,22 0-16,0 22 0,-21-1 16,20 21-16,1 0 0,0 1 0,21 63 15,0-64-15,0 21 16,0-20-16,0-1 0,0 43 15,21-43-15,0 0 0,1-20 16,-1 20-16,21-21 0,-21 0 16,22 0-16,20 1 0,-42-22 15,22 0-15,-22 0 0,21 0 0,-21 0 16,22 0-16,-22-22 0,21 1 16,-21 0-16,0 21 0,1-21 0,-1 0 15,0 0-15,0-1 0,-21 1 16,21 0-16,-21 0 0,0 0 15,0 42 17,0 0-32,0 0 0,-21 0 15,21 1-15,-21-22 0,21 21 0,-21 0 16,21 0-16,0 0 0,0 0 16,0 1-16,0-1 15,21-21 16,0 0-31,0-21 0,-21-1 16,21 22-16,1-21 0,-1 0 16,0 0-16,-21 0 0,21 0 0,0-1 15,0 1-15,-21 0 0,22 0 16,-22 0-16,21 21 0,0 0 31,-21 21-31,0 0 16,0 0-16,0 0 0,0 1 0,0-1 15,0 0-15,0 0 0,21 0 0,-21 0 16,21 1-16,-21-1 16,21-21-16,1 0 0,-1 0 15,0 0-15,0 0 0,0 0 16,0 0-16,1 0 0,-1 0 16,0-21-16,0-1 0,0 22 15,0-21-15,1 0 0,-1 0 16,0 0-16,0-22 0,-21 22 0,42-42 15,-42 20-15,0 1 0,0 0 16,22-1-16,-22 1 0,21 0 16,-21-1-16,0 1 0,0 21 0,0-21 15,0 20-15,0 1 16,0 42-16,0 1 16,0-1-16,0 0 0,0 21 0,0 1 15,0-1-15,-21 0 0,21 1 16,-22-1-16,22 0 0,0-21 0,0 22 15,0-1-15,0 0 0,0-20 16,0-1-16,0 21 0,0-21 0,0 0 16,0 1-16,22-1 0,-1-21 15,0 0-15,0 0 16,0 0-16,0 0 0,1 0 0,-1 0 16,0-21-16,0 21 0,0-22 0,0 1 15,1 0-15,-1 0 0,0 0 16,0 0-16,0-1 0,0-41 15,-21 42 1,-21 21 0,0 21-1,21 0 1,0 0-16,0 0 0,0 1 16,0-1-16,0 0 0,0 0 15,21-21 1,0 0-16,1 0 0,-1 0 0,0 0 15,0 0-15,0 0 0,22 0 0,-22 0 16,0 0-16,0 0 0,0-21 16,0 21-16,1-21 0,-1 21 15,-21-21-15,0-1 0,21 22 0,-21-21 16,0 0-16,0 0 0,0 0 16,0 0-16,-21 21 15,0 21 1,21 0-16,-22 0 15,22 0-15,0 0 0,0 22 0,0-22 0,0 21 16,0 1-16,0-1 16,0 0-16,0-21 0,0 22 0,0-1 15,0 22-15,0-22 0,0 0 0,0 1 16,0-1-16,0 0 0,0 1 16,0-22-16,0 21 0,-21 0 0,21 1 15,-21-1-15,0 0 0,0 1 0,0-1 16,-1-21-16,1 0 0,21 1 0,-21-22 15,0 0-15,-21 0 16,42-22-16,-22 1 16,1 0-16,21 0 0,0-21 0,0 20 0,0-20 15,0 0-15,0-43 16,0 43-16,0-64 16,0 64-16,0-22 0,21 1 0,1 20 15,-1-20-15,0-1 0,42-63 16,-41 85-16,-1 0 15,21-1-15,-21 22 0,0-21 16,1 21-16</inkml:trace>
  <inkml:trace contextRef="#ctx0" brushRef="#br0" timeOffset="48531.81">15938 5588 0,'0'21'31,"-21"-21"-31,21-21 0,0 0 16,-21 0-16,21 0 0,0-1 0,0 1 16,0 0-16,0 0 0,0 0 15,0-22-15,0 22 0,0-21 16,0 21-16,0-22 0,21 1 0,0 0 15,1-43-15,-1 43 16,0-1-16,0 22 0,0 0 0,0 0 16,1 0-16,-1 21 0,0 0 0,0 0 15,0 21-15,0 21 16,-21-21-16,22 1 0,-22-1 16,0 0-16,0 0 0,0 0 15,0 0-15,21-42 47,-21 0-31,0 0-16,0 0 15,0 0-15,0-1 16,0 1-16,0 0 0,0 0 16,-21 0-16,21 0 0,-22-1 15,1 22-15,0 0 16,0 0-16,0 0 0,0 22 15,-1-22-15,1 42 0,0-21 16,0 0-16,-21 64 0,20-43 16,1 1-16,0-1 0,21 0 0,0 1 15,0-1-15,-21 0 0,21-21 16,0 22-16,0-22 0,0 21 0,0-21 16,21 1-16,0-1 0,0 0 15,1 0-15,-1-21 0,0 21 0,42-21 16,-20 0-16,20 0 15,-20 0-15,-22 0 0,21 0 16,0-21-16,-20 21 0,20-21 16,-21 0-16,21 0 0,-20-1 0,-1 1 15,0 0-15,0 0 0,0 0 16,-21 0-16,0-1 0,0 1 0,0 0 16,-21 21 15,0 21-31,0 0 0,0 1 15,21-1-15,-22 0 0,22 0 16,0 0-16,0 0 0,0 1 0,0-1 16,0 0-16,0 0 0,22 0 15,-22 0-15,21-21 0,0 22 16,21-22-16,-21 0 0,1 0 16,20 0-16,-21 0 0,21 0 0,-20 0 0,20 0 15,-21 0-15,21 0 0,-20-22 16,-1 22-16,0-21 0,0-21 15,0 21-15,-21 0 16,0-1-16,0-20 0,0 21 0,0 0 16,0 0-16,0-22 0,0 22 0,-21 0 15,0 0-15,0 0 0,0-1 16,-1 22-16,1 0 0,0 0 0,-21 0 16,21 0-16,-1 22 0,1-1 15,0-21-15,-21 42 16,-1 22-16,43-43 15,0 0-15,0 0 0,0 0 16,0 0-16,0 1 0,22-1 0,-1 0 16,0-21-16,0 21 0,0-21 0,0 0 15,22 0-15,-22 0 0,0 0 16,0 0-16,22 0 0,-22 0 0,0 0 16,0-21-16,21 0 0,-20 0 15,-1 21-15,0-22 0,21 1 16,-21 0-16,1 0 0,-1 0 15,0 0-15,-21-1 0,21 1 16,-21 0-16,0 42 31,0 0-15,0 1-16,0-1 0,0 0 16,0 0-16,0 0 0,-21 0 15,21 1-15,0-1 0,-21 0 0,21 0 16,0 0-1,0-42 17,0 0-17,21 0-15,-21 0 16,21-1-16,-21 1 0,21-21 16,0 21-16,-21 0 0,22-1 15,-22 1-15,0 0 0,21 21 0,0-21 16,0 21-1,-21 21-15,21 0 16,0 0-16,1 1 0,-22-1 16,21 0-16,0 0 0,0 0 0,-21 0 15,21-21-15,0 22 0,1-22 16,-1 21-16,0-21 16,0 0-16,0 0 15,0 0-15,1 0 16,-22-21-16,21 21 15,-21-22-15,0 1 0,0 0 16,21 0-16,0 21 0,-21-42 0,21 20 16,0 1-16,-21 0 15,22 0-15,-1 0 0,0-22 0,0 22 16,0 0-16,0 21 0,-21 21 31,0 0-31,0 1 16,0-1-16,0 0 15,0 0 1,0-42 31,0 0-31,0 0-1,0-1-15,0 1 0,0 0 16,0 0-16,0 0 15,-21 21 1,0 0-16,0 0 16,21 21-16,0 0 15,-21 0-15,0 0 0,-1 1 0,22-1 16,0 21-16,0-21 0,0 0 0,0 1 16,0 20-16,0-21 0,0 0 15,0 0-15,0 1 0,0 20 16,0-21-16,22-21 15,-1 0-15,0 0 0,0 0 16,0 0-16,0 0 0,1 0 16,-1-21-16,0 21 0,0-21 15,0 0-15,0-1 0,1 1 0,20 21 16,-21-42-16,0 21 0,0 0 16,1-1-16,-1 1 0,0 0 15,0 0-15,-21 0 0,21 21 16,-21 21 15,0 0-31,0 0 0,0 0 16,0 1-16,0-1 15,0 0-15,0 0 16,21-21 0,1 0-1,-1 0-15,0 0 16,0 0-16,0-21 15,0 0-15,1 0 16,-22-1-16,21 22 0,-21-21 16,21 0-16,-21 0 0,0 0 15,0 42 32,0 0-47,0 0 0,0 0 16,0 1-16,0-1 0,0 0 0,0 0 15,0 0-15,0 0 16,21-21-16,0 0 16,0 0-16,1 0 0,-1 0 15,0 0-15,0 0 16,0 0-16,0 0 0,1-21 16,-1 21-16,0-21 0,0 0 15,-21 0-15,21 0 0,0-1 0,1-20 16,-1 21-16,-21-21 0,21-1 0,0 1 15,-21 0-15,21-1 0,0-84 16,1 85-16,-22 0 16,0 20-16,0 1 15,0 0-15,-22 42 32,22 0-32,0 1 0,-21 20 15,0-21-15,21 21 0,-21 1 0,21-1 16,-21 0-16,0 1 0,21-1 15,0-21-15,0 22 0,0-1 0,0-21 16,0 21-16,0-20 0,0-1 16,0 0-16,0 0 0,0 0 0,21 0 15,0 1-15,0-22 16,0 21-16,0-21 0,1 0 16,-1 0-16,0 0 0,0-21 15,0 21-15,0-22 0,1 1 16,-1 21-16,0-21 0,0 0 15,0 0-15,-21 0 0,0-1 0,21 1 0,-21 0 16,0 0-16,22 0 0,-22 0 16,0-1-16,0 1 0,0 0 15,-22 21-15,1 0 16,0 0-16,0 21 0,0 0 16,21 1-16,-21-22 0,21 21 15,0 0-15,0 21 0,0-21 0,0 1 16,0-1-16,0 0 15,0 0-15,21-21 0,0 21 16,0-21-16,-21 21 0,21-21 16,0 0-16,1 0 0,-1 0 15,0 0-15,0 0 0,21-21 16,-20 0-16,-1 0 16,-21 0-16,21 0 0,-21-1 15,0 1-15</inkml:trace>
  <inkml:trace contextRef="#ctx0" brushRef="#br0" timeOffset="48735.69">18669 5017 0,'0'0'0,"-21"21"0,21 0 0,0 0 15,21-21 1,0 0-16,0 0 0,22 0 15,-22 0-15,0 0 0,0 0 0,21 0 16,-20 0-16,-1 0 0,21-21 16,-21 0-16,22 21 0,-22-21 0,0 21 15,21-22-15</inkml:trace>
  <inkml:trace contextRef="#ctx0" brushRef="#br0" timeOffset="49900.82">19918 5271 0,'0'0'0,"0"-22"0,-21 1 15,21 0 1,-22 21 0,1 21-1,21 0 1,0 1-16,0-1 0,0 0 0,0 0 16,0 0-16,0 0 0,0 1 15,0-1-15,0 0 0,0 0 16,0 0-16,0 0 0,0 1 15,0-1 1,0-42 15,21-1-31,-21 1 16,22 21-16,-22-21 0,0 0 0,21-21 16,0 20-16,0 1 15,-21-21-15,21 21 0,-21 0 16,21-22-16,1 22 0,-22 0 0,0 0 15,21 21-15,0 0 16,0 21 0,-21 0-16,0 0 15,0 0-15,21 1 0,-21 20 0,0-21 16,0 0-16,0 0 0,21 1 16,-21-1-16,22-21 0,-22 21 15,21-21-15,0 0 16,0 0-16,0 0 0,0 0 15,1 0-15,-22-21 16,21 21-16,0-21 0,0 21 16,0-22-16,0-20 0,1 21 15,-1 0-15,0 0 0,0-1 16,-21 1-16,21 0 0,0 0 0,-21 0 16,22 0-16,-22 42 31,0 0-31,0 0 15,-22 0-15,22 0 0,-21 1 0,21-1 16,0 21-16,0-21 0,0 0 16,0 1-16,0-1 15,21 0-15,1-21 0,-1 0 16,0 0-16,0 0 0,0 0 16,22 0-16,-22 0 0,21 0 0,0 0 15,1-21-15,-22 0 16,0 21-16,0-22 0,0 1 15,1 0-15,-1 0 0,0-43 16,0 43-16,-21-21 0,0 21 0,0-22 16,0 22-16,0 0 0,0 0 15,-21 21 1,0 0-16,0 21 0,-1 0 16,22 0-16,-21 1 0,0 20 0,21 0 15,0 1-15,0-22 16,0 0-16,0 0 0,0 21 15,0-20-15,0-1 0,0 0 16,21 0-16,0-21 0,1 21 16,-1-21-16,0 0 0,0 0 15,21 0-15,-20 0 0,-1 0 16,0 0-16,0-21 0,21 0 16,1 0-16,-22 0 0,21-1 0</inkml:trace>
  <inkml:trace contextRef="#ctx0" brushRef="#br0" timeOffset="50151.68">21717 4678 0,'0'0'0,"0"-21"0,-85 21 16,64 0-16,0 21 16,0 0-16,0 0 0,-1 0 15,1 22-15,0-1 0,21 0 0,-21 1 16,0 20-16,0-20 0,21-1 15,-22 0-15,22 1 0,0-1 0,0 43 16,0-64-16,0 21 0,0-21 16,0 0-16,0 1 0,0-1 15,0 0-15,22-21 16,-1 0-16,0 0 16,0 0-16,0-21 15</inkml:trace>
  <inkml:trace contextRef="#ctx0" brushRef="#br0" timeOffset="50987.43">21929 4741 0,'0'0'0,"-22"0"16,1 22-16,0 41 15,0-42-15,0 22 16,21-1-16,-21 0 0,21 1 0,-22-1 15,1 0-15,21 1 0,0-1 16,0 0-16,0 1 0,-21-1 0,21-21 16,0 0-16,0 22 0,0-22 0,0 0 15,0 0-15,0 0 16,0-42 31,0 0-47,21 0 0,0 0 15,1-1 1,-22 1-16,21 0 0,0 0 0,-21 0 16,21 21-16,-21-21 0,21 21 15,-21 21 17,0 0-32,0 0 0,0 0 15,0 0-15,0 1 0,0-1 16,0 0-16,0 0 15,21-21-15,-21 21 16,22-21-16,-1 0 16,0 0-16,0 0 15,0 0-15,0 0 0,-21-21 0,22 0 16,-1 21-16,0-21 0,0 21 16,0-21-16,0-1 0,-21 1 15,22 0-15,-1 0 0,-21 0 16,0 0-16,0 42 31,-21 0-15,-1 0-16,22 0 15,0 0-15,0 1 0,0-1 16,0 0 0,0 0-16,22-21 15,-1 0-15,0 0 0,21 0 16,-21 0-1,1 0-15,-1 0 0,0-21 0,-21 0 16,0 0-16,21-1 0,-21 1 16,0 0-16,0 0 15,0 0-15,0-22 0,0 22 16,-21 0-16,21 0 0,-21 21 16,0-21-16,-1 21 15,1 0-15,0 0 0,0 0 16,21 21-16,0 0 15,0 0-15,0 0 16,0 1-16,0-1 16,0 0-16,21-21 15</inkml:trace>
  <inkml:trace contextRef="#ctx0" brushRef="#br0" timeOffset="51592.29">22712 5249 0,'0'0'16,"0"-21"-16,0-21 15,0 21-15,0 0 16,-21 21-16,-1 0 16,1 0-16,0 21 0,-21 0 15,21 0-15,-1 0 0,1 0 16,0 22-16,0-22 0,0 0 15,21 0-15,-21 0 0,21 1 0,0-1 16,0 0-16,0 0 0,0 0 16,0 0-16,21-21 15,0 0-15,0 0 0,0 0 16,0 0 0,1 0-16,-1 0 0,0 0 0,0-21 15,0 0-15,0 0 0,1 0 16,-22 0-16,0-1 0,21 1 15,0-21-15,-21 21 0,21-22 0,-21 1 16,21 0-16,0-1 0,-21 1 16,22 0-16,-1-1 0,-21 1 0,0 0 15,21-1-15,0 22 0,-21 0 16,0 0-16,0 0 0,0 0 0,0 42 31,0 0-31,-21 21 0,21 1 16,-21-22-16,0 21 0,-1 22 0,22-22 15,0 0-15,-21 1 16,21-1-16,0 0 0,0 1 0,0-22 0,0 21 16,0-21-16,0 0 0,0 1 15,21-1-15,1 0 0,-22 0 16,21-21-16,0 21 0,0-21 16,0 0-1,0 0-15,-21-21 16,22 21-16,-1-21 0,-21 0 0,21 21 15,0-21-15,-21-1 0,0 1 16,21 0-16,-21 0 0,21 0 0,-21 0 16</inkml:trace>
  <inkml:trace contextRef="#ctx0" brushRef="#br0" timeOffset="51921.15">21357 5165 0,'0'0'0,"-21"21"0,-21-21 16,20 0-16,1 0 15,42 0 16,1 0-31,-1 0 0,0 0 16,0 0-16,21-21 0,-20 21 16,20 0-16,-21 0 0,21 0 0,-20 0 15,20-21-15,0 21 0,-21 0 0,22 0 16,-22-22-16,21 22 0,-21 0 16,1 0-16</inkml:trace>
  <inkml:trace contextRef="#ctx0" brushRef="#br0" timeOffset="53560.33">593 7006 0,'0'0'0,"-22"0"16,1 0-16,0 0 0,0 0 16,42 0 30,0 0-46,22 21 0,-1-21 0,0 0 16,1 22-16,20-22 0,-21 0 16,22 0-16,-1 0 0,1 0 0,-1 0 15,1 0-15,-1 0 0,1 21 16,-1-21-16,1 0 0,-22 0 16,22 0-16,-22 0 0,0 0 15,1 0-15,-1 0 0,0 0 0,-20 0 16,-1 0-16,0 0 0,0 0 15,-42 0 32,0-21-31,0 21-16,-1 0 0,1 0 0,0-22 16,0 22-16,0-21 0,-22 21 15,22-21-15,-21 21 16,21 0-16,0 0 0,-1-21 15,1 21-15,0 0 16,42 0 15,0 0-15,1 0-16,-1 0 0,0 0 16,21 0-16,1 0 0,-22 0 0,21 0 15,-21 0-15,22 21 0,-22-21 16,21 0-16,-21 0 0,0 21 0,-21 0 15,22-21-15,-22 22 16,0-1-16,0 0 16,-22-21-16,1 21 0,0 0 15,0-21-15,0 21 0,0 1 0,-1-1 16,-20-21-16,21 21 0,0-21 16,0 21-16,-1-21 0,1 21 15</inkml:trace>
  <inkml:trace contextRef="#ctx0" brushRef="#br0" timeOffset="54604.73">4043 6689 0,'0'-21'0,"0"-1"16,0 1-16,0 0 16,0 0-16,0 0 0,0 0 15,0-1-15,0 1 0,0 0 16,0 0-16,0 0 0,0 0 15,0 42 17,0 0-32,0 0 0,0 0 15,-21 22-15,-1-1 0,1 0 0,0-21 16,21 22-16,-21-1 0,0 0 0,0 1 16,-1-1-16,22 0 15,-21 1-15,0-22 0,0 21 0,21-21 16,0 22-16,0-22 0,-21 0 15,21 0-15,-21-21 0,21 21 0,0 1 16,0-44 15,0 1-31,21 0 0,-21 0 0,21 0 16,0 0-16,-21-1 16,21-20-16,0 0 0,-21-1 0,0 22 15,22-63-15,-1 41 0,-21 1 16,21-22-16,-21 22 0,21 0 15,-21 21-15,42-64 16,-20 85-16,-22 21 16,0 0-16,21 0 0,0 22 15,-21-22-15,0 21 0,21 1 16,-21-1-16,21 0 16,-21 1-16,0-1 0,0-21 0,21 21 0,-21-20 15,0 20-15,22-21 0,-22 0 16,0 22-16,0-22 0,0 0 0,0 0 15,0 0-15,0 0 0</inkml:trace>
  <inkml:trace contextRef="#ctx0" brushRef="#br0" timeOffset="55260.36">3831 6964 0,'0'-21'31,"21"21"-31,0 0 0,1 0 16,-1-21-16,0 21 0,21-22 15,22 1-15,-22 0 16,-21 21-16,22-21 0,-22 0 16,21 21-16,0-21 0,1-1 15,-1 1-15,-21 0 0,22 0 0,20-21 16,-42 20-16,-21-41 15,21 42-15,-21 0 0,0-1 16,0 1-16,0 0 16,-21 21-1,21 21-15,0 0 0,-21 1 16,21-1-16,0 21 0,-21 0 16,21-20-16,0 62 0,0-41 15,0-22-15,0 21 0,0-21 16,0 22-16,0-22 0,-21 21 0,21-21 15,0 0-15,-21 1 0,21 20 16,0-21-16,0 0 0,0 0 16,-22-21-16,22 22 15,0-44 1,0 1 0,0 0-16,0 0 15,0 0-15,22 0 0,-1-1 0,0 1 16,0 0-16,0 0 0,0 0 15,22 21-15,-22-21 0,21 21 0,-21 0 16,43 0-16,-22 0 16,-21 0-16,1 0 0,-1 21 0,21-21 15,-42 21-15,21 0 0,-21 0 16,0 0-16,0 1 0,0-1 16,-21 0-16,0 0 15,0 0-15,-22 0 0,22 1 0,-21-22 16,21 21-16,-22 0 15,22-21-15,0 21 0,0-21 0,0 0 16,0 0 0,21-21-1,0 0-15,0 0 0,21-1 16,-21 1-16,21 21 0</inkml:trace>
  <inkml:trace contextRef="#ctx0" brushRef="#br0" timeOffset="56111.39">5186 6922 0,'0'0'0,"21"-22"0,0 22 16,-21-21-16,0 0 16,-21 21 15,0 0-31,0 0 0,-1 0 15,1 0-15,0 0 0,0 21 16,0-21-16,21 21 0,-21 1 16,21-1-16,0 0 15,0 0-15,0 0 16,21 0-16,0-21 0,-21 22 16,21-22-16,21 21 15,-20 0-15,-1-21 0,0 42 16,0-42-16,0 21 0,-21 1 15,0-1-15,0 0 0,0 0 16,-21 0-16,0 0 16,0-21-16,0 0 15,-22 0-15,22 0 0,0 0 0,0 0 16,-22 0-16,22 0 0,0 0 16,0 0-16,0-21 0,-22 21 0,22-21 15,0 0-15,0 0 0,21 0 16,-21-1-16,0 22 0,21-21 15,0 0-15,21 42 32,0 0-32,-21 1 0,21-1 15,0 0-15,0-21 0,1 21 16,-1 0-16,0 0 0,0 1 0,0-1 16,0-21-16,1 21 0,20-21 0,0 0 15,-21 0-15,1 0 16,-1 0-16,0 0 0,21 0 15,-21-21-15,1 0 0,20-1 0,-21 22 16,43-42-16,-43 0 16,21 21-16,-21-1 0,0 1 0,1-21 15,-1 21-15,0-22 0,0 1 0,0 21 16,-21-21-16,0-1 0,21-41 16,-21 41-16,0 1 0,0 0 15,0-1-15,0 1 0,0 21 0,0-22 16,0 22-16,0 0 15,0 42-15,0 0 16,0 1-16,-21-1 0,21 21 0,0 0 16,-21 1-16,0-1 15,21 0-15,-21 1 0,21-1 0,0 43 16,0-64-16,-21 21 0,21 1 16,0-1-16,0 0 0,0-21 15,0 22-15,0-22 0,0 0 0,0 0 16,0 0-16,0 1 0,21-1 0,0-21 15,0 0 1,0 0-16,-21-21 16,21-1-16,-21 1 0,0 0 15,0 0-15</inkml:trace>
  <inkml:trace contextRef="#ctx0" brushRef="#br0" timeOffset="56308.28">5440 7027 0,'0'0'0,"21"0"16,0 0-1,0 0-15,0 0 16,1 0-16,20-21 0,-21 21 16,0 0-16,0 0 0,22-21 0,-22 21 15,0 0-15,0 0 0,22-21 0,-22 21 16,0 0-16,0-21 0</inkml:trace>
  <inkml:trace contextRef="#ctx0" brushRef="#br0" timeOffset="56715.76">5842 6964 0,'21'0'31,"0"0"-15,0 0-16,1 0 0,-1 21 15,0 0 1,0 0-16,-21 1 0,21-1 16,-21 0-16,0 21 15,0-21-15,0 1 0,0-1 16,0 0-16,0 0 0,0 0 15,0 0-15,-21-21 0,21-21 47,0 0-47,0 0 16,0 0-16,0 0 0,0-1 16,21 1-16,-21 0 0,0 0 15,0-21-15,21 20 0,-21 1 0,22 0 16,-1 21-16,-21-21 0,21 0 15,0 0-15,0 21 16,0 0 0</inkml:trace>
  <inkml:trace contextRef="#ctx0" brushRef="#br0" timeOffset="57284.2">6456 7027 0,'0'-63'31,"0"42"-31,0 0 0,-21 21 16,21-22-16,-22 22 0,1 0 15,0 0-15,0 22 0,0-1 16,0 0-16,-1 0 0,1 0 16,21 0-16,-21 1 0,21-1 15,-21 0-15,21 21 0,0-21 0,0 1 16,0-1-16,0 21 0,0-21 16,0 0-16,0 1 0,0-1 15,21-21-15,0 0 0,0 0 16,1 0-16,-1 0 15,0 0-15,0-21 0,0-1 16,0 1-16,1 0 0,-22 0 0,21 0 16,-21 0-16,21-1 0,-21 1 15,0 0-15,0-21 0,0 21 0,0-1 16,0 1-16,0 0 0,0 0 16,0 42 15,0 0-31,0 0 15,0 1-15,0-1 0,0 0 0,0 0 16,0 0-16,0 0 0,0 1 16,0-1-16,0 0 0,21 0 15,0 0-15,0-21 0,1 0 16,-1 0-16,0 0 16,0 0-16,0 0 0,0-21 15,1 21-15</inkml:trace>
  <inkml:trace contextRef="#ctx0" brushRef="#br0" timeOffset="57803.9">6943 6943 0,'0'0'0,"0"-64"31,-22 64-31,1 0 16,0 0-16,0 0 15,0 21-15,0 1 0,21-1 0,0 0 16,-22 0-16,22 0 0,0 0 15,0 1-15,0-1 0,0 0 0,0 0 16,0 0-16,0 22 0,22-22 0,-1 0 16,0 0-16,0-21 0,0 0 15,0 21-15,1-21 0,-1 0 16,0 0-16,0 0 0,21 0 16,-20 0-16,-1-21 0,0 21 0,21-21 15,-21 0-15,1 0 0,-1-1 0,0 1 16,-21 0-16,21 0 0,-21 0 15,21-22-15,-21 22 0,0-85 16,0 85-16,0-21 0,0 0 16,0-1-16,0 22 0,0-21 15,0 21-15,0-1 0,0 1 0,0 0 16,0 42 0,0 0-1,0 22-15,0-22 0,0 21 16,0-21-16,0 22 0,0-1 15,-21-21-15,21 22 0,0-22 0,-21 21 16,21-21-16,0 22 0,0-22 0,0 0 16,0 21-16,0-21 0,0 1 0,0-1 15,0 0-15,0 0 16,21-21-16,0 0 16,0 0-16,1-21 15,-22 0-15,0 0 16,0-1-16,21 1 0</inkml:trace>
  <inkml:trace contextRef="#ctx0" brushRef="#br0" timeOffset="58001.81">7218 6922 0,'21'0'31,"0"0"-31,0 0 15,0 0-15,1 0 0,-1 0 16,0 0-16,0 0 16,0 0-16,0 0 15,1 0-15,-1 0 0,0-22 16</inkml:trace>
  <inkml:trace contextRef="#ctx0" brushRef="#br0" timeOffset="58772.38">8488 6943 0,'0'0'0,"0"-21"0,0-1 16,0 1-16,0 0 0,0 0 0,0 0 16,0 0-16,0-1 0,0 1 15,0 0-15,-21 21 16,-1 0-16,1 0 16,0 0-16,0 21 15,0 0-15,0 22 0,21-22 0,-22 21 16,22-21-16,-21 22 0,21-1 0,0-21 15,0 22-15,0 41 16,0-20-16,0-43 0,21 0 16,1 0-16,-1 0 0,-21 1 15,21-1-15,0-21 0,0 0 0,0 0 16,1 0-16,20 0 0,-21 0 16,0 0-16,22-21 0,-22 21 0,21-22 15,-21 1-15,22 0 0,-22 0 0,21-21 16,-21 20-16,22 1 0,-22-21 15,0 21-15,0-22 0,0 1 0,-21 21 16,0-21-16,0-1 0,0 22 0,0-21 16,0-1-16,0 1 0,0 21 15,0-21-15,-21 20 0,21 1 0,-21-21 16,0 42 0,21 21-1,0 0-15,0 0 0,-21 1 0,21 20 16,0 0-16,0-21 0,0 64 15,0-43-15,0-20 0,0 20 16,0 0-16,0-21 0,0 1 0,0 20 16,21-21-16,-21 0 0,21 0 0,-21 1 15,21-1-15,0-21 16,0 0-16,1 0 0,-1 0 16,0 0-16,0 0 0</inkml:trace>
  <inkml:trace contextRef="#ctx0" brushRef="#br0" timeOffset="59872.75">9419 6964 0,'0'0'0,"0"-42"16,0 20-16,-21 22 0,0-21 16,0 21-16,-1 0 15,1 0-15,0 0 0,0 0 0,0 0 16,0 0-16,-1 0 0,1 21 0,0 1 15,21-1-15,-21 0 0,0 0 0,21 0 16,-21 22-16,21-22 0,0 0 16,0 21-16,0-21 0,0 1 15,0-1-15,0 0 0,0 0 0,21 0 16,0-21-16,-21 21 0,21-21 0,0 0 16,0 0-16,1 0 0,-1 0 15,0 0-15,0 0 0,21-21 16,-20 0-16,-1 0 0,0 0 0,0 21 15,0-21-15,0-22 0,-21 22 16,0 0-16,22 0 0,-22 0 0,0-1 16,0-41-16,0 42 0,0 0 15,0-1-15,0 44 32,0-1-32,0 0 15,0 0-15,-22 0 0,22 0 0,0 1 16,0-1-16,0 0 0,0 0 15,0 0-15,0 0 0,0 1 0,0-1 16,0 0-16,22-21 0,-1 21 16,0-21-16,0 0 0,0 0 15,0 0-15,1 0 0,-1 0 0,0-21 16,21 0-16,-21 21 0,1-21 0,-1-1 16,0 1-16,0 0 0,0 0 15,0 0-15,1 0 0,-1-1 0,-21 1 16,0 0-16,0 0 0,0 0 0,0 0 15,0 42 17,0 0-32,0 0 0,0 0 15,0 0-15,0 1 0,0-1 0,0 42 16,0-42-16,0 1 16,21-1-16,0 0 0,-21 0 15,0 0-15,21-21 16,-42 0 31,0-21-47,21 0 0,-21 21 0,0-21 15,-1 0 1,1-1-16,21 44 47,0-1-47,0 0 15,21-21-15,-21 21 0,22-21 16,-1 0-16,0 0 0,0 0 0,0 0 16,0 0-16,1 0 0,-1 0 15,0 0-15,0 0 0,0-21 0,0 21 16,1-21-16,-1 21 0,0-21 16,0-1-16,0 22 0,-21-21 0,21 0 15,1 0-15,-22 0 0,0 0 16,0-1-16,0 1 0,21 0 0,-21 0 15,0 0-15,0 0 16,0-1-16,-21 22 16,21 22-1,0-1-15,0 0 0,0 0 16,0 0-16,0 0 0,0 1 16,0-1-16,21 21 0,0-21 15,-21 0-15,0 1 0,0-1 16,21 0-16,-21 0 0,0 0 15,-21-21 17,21-21-17,0 0-15,0 0 16</inkml:trace>
  <inkml:trace contextRef="#ctx0" brushRef="#br0" timeOffset="60620.92">11303 7049 0,'-21'0'0,"42"0"0,-63 0 16,63 0 15,0 0-31,21 21 16,-21-21-16,22 0 0,-1 21 0,0-21 16,22 0-16,-22 0 0,1 0 15,20 0-15,-21 0 0,22 0 0,-22 0 16,1 0-16,20 0 0,-21 0 15,1 0-15,-1 0 0,-21 0 0,22 0 16,-22-21-16,0 21 0,0 0 0,-21-21 16,-21-1-1,0 22 1,0 0-16,-1 0 0,1-21 0,0 0 16,0 21-16,-21 0 0,20 0 15,1-21-15,0 21 0,0 0 0,0 0 16,42 0 31,0 0-47,0 0 0,0 21 0,1-21 15,20 0-15,-21 21 0,0 0 16,0-21-16,1 22 0,-1-22 16,0 21-16,-21 0 0,21 21 15,-21-21-15,0 1 0,-21-1 16,-21 0-16,20 0 0,1 0 15,-21 0-15,21-21 0,-43 43 16,22-22-16,21-21 0,0 21 0,-1-21 16,1 0-16,0 0 15</inkml:trace>
  <inkml:trace contextRef="#ctx0" brushRef="#br0" timeOffset="61518.62">13547 6625 0,'0'0'0,"0"-21"0,0 0 0,0 0 16,0 0-16,0-1 0,-22 22 15,22 22 1,0-1 0,-21 0-16,21 21 0,0 1 15,-21 20-15,21-21 0,-21 1 0,21 20 16,0-20-16,0-1 0,-21 0 15,21 1-15,-21-1 0,21 0 0,0-21 16,0 22-16,0-22 0,-22 0 0,22 0 16,0 0-16,0 1 15,-21-22 1,21-22 0,0 1-1,0 0-15,0 0 0,0 0 16,0-22-16,0 22 0,21 0 0,1-21 15,-1 21-15,-21-22 0,21 22 16,0-21-16,21 21 0,-20-1 0,-1 1 16,42 0-16,-20 21 0,-22 0 15,0 0-15,21 0 0,-21 0 16,1 21-16,-1 0 0,0 1 0,-21-1 16,0 21-16,0 0 0,0 1 15,-21-22-15,0 0 0,-1 0 16,1 22-16,-21-22 0,21 0 0,0 0 15,-22 0-15,22 0 0,0-21 16,0 22-16,21-1 0,-21-21 16,42-21-1,0-1 1,0 1-16,0 0 0,0 0 16,1 0-16</inkml:trace>
  <inkml:trace contextRef="#ctx0" brushRef="#br0" timeOffset="61900.4">14224 6879 0,'0'21'15,"0"1"-15,0-1 16,-21 0-16,0 0 16,-1 21-16,1-20 0,21-1 0,-21 0 15,0 42-15,21-41 0,-21-1 16,21 0-16,0 0 0,0 0 15,0 0-15,21-21 16,0 0-16,0 0 0,22 0 16,-22 0-16,0 0 0,0-21 15,21 21-15,-20-21 0,-1 0 0,0 0 16,0 0-16,0-1 0,-21 1 16,0-21-16,0 21 0,0 0 0,0-22 15,0 22-15,0-21 0,0 21 0,-21-1 16,0 1-16,-21 0 0,20 21 15,1 0-15,0 0 0,-21 0 16,21 0-16,-1 0 0,1 0 0,0 0 16,0 0-16,21 21 0,0 0 15,0 1-15,21-22 16,0 21-16,0-21 0,1 0 16,-1 0-16,21 0 0,-21 0 0</inkml:trace>
  <inkml:trace contextRef="#ctx0" brushRef="#br0" timeOffset="62160.26">14859 6625 0,'0'0'0,"0"-42"0,0 21 16,0 0 0,-21 42-1,21 0-15,-21 0 0,21 21 16,0-20-16,-22 20 0,1 0 0,21-21 15,-21 22-15,21-1 0,0 0 0,0-20 16,0 20-16,0-21 0,0 21 16,0-20-16,-21-1 0,21 0 0,0 0 15,0 0-15,0 0 0,21-21 32,0 0-32,0 0 0,1-21 15,-1 21-15,0-21 0</inkml:trace>
  <inkml:trace contextRef="#ctx0" brushRef="#br0" timeOffset="62615.5">15071 6519 0,'0'0'0,"0"-21"0,0 0 0,0 0 0,0 0 16,0 42 0,0 21-1,0-21-15,0 22 0,0-1 0,0-21 16,0 22-16,0-1 0,0 0 0,0 43 15,0-43-15,0 22 16,0-43-16,0 0 0,0 21 16,-22-20-16,22-1 0,0 0 15,-21-21-15,21-21 32,0 0-17,0-1-15,0 1 16,0 0-16,21-21 0,1 21 15,-1-1-15,0 1 0,0 0 16,0 0-16,0 0 0,22 21 16,-22 0-16,0 0 0,43 0 15,-64 21-15,21-21 0,0 21 16,0 0-16,-21 0 0,0 22 0,0-22 16,0 0-16,0 0 0,0 0 0,0 1 15,0-1-15,0 0 0,0 21 16,-21-42-16,0 0 15,21 21-15,-21-21 0,-1 0 16,1 0 0,0-21-16,0 0 15,0 21-15</inkml:trace>
  <inkml:trace contextRef="#ctx0" brushRef="#br0" timeOffset="62849.37">14584 6773 0,'0'0'0,"21"0"31,0 0-31,0 0 16,0 0-16,22 0 0,-22 0 16,0 0-16,21 0 0,-20 0 0,20 0 15,-21 0-15,21 0 16,-20 0-16,20 0 0,-21 0 0,0 0 15,0 0-15,1-21 0,-1 21 0,0-21 16,0 21 0</inkml:trace>
  <inkml:trace contextRef="#ctx0" brushRef="#br0" timeOffset="63631.77">17018 6816 0,'21'0'0,"-42"0"0,42-21 15,0-1-15,-21 1 16,0 0-16,0 0 15,0 0-15,-21 21 16,0 0-16,0-21 0,0 21 16,-1 0-16,1 0 0,-21 21 15,21-21-15,-22 21 0,22 0 16,0 21-16,-21-20 0,21 20 16,-1 0-16,1 1 0,0-1 0,-21 21 15,42-20-15,0-1 16,0 0-16,0 1 0,0-1 0,0 0 15,0-20-15,21-1 0,0 0 0,-21 0 16,21 0-16,0 0 0,1-21 0,20 0 16,-21 0-16,0 0 0,0 0 15,1 0-15,-1 0 0,21-21 0,-21 0 16,0 0-16,1 0 0</inkml:trace>
  <inkml:trace contextRef="#ctx0" brushRef="#br0" timeOffset="65571.96">17230 6985 0,'0'0'0,"0"-42"16,-22 42 0,1 0-16,0 21 0,21 0 15,-21-21-15,0 21 0,0 22 0,21-22 16,0 0-16,-22 21 0,22 1 16,0-22-16,0 0 15,0 0-15,0 0 0,0 0 0,22 1 16,-1-22-16,0 0 0,0 0 15,21 0-15,-20 0 16,20 0-16,-21 0 0,0 0 0,0 0 16,1-22-16,-1 1 0,-21 0 0,0 0 15,0 0-15,0 0 16,0-1-16,0 1 0,-21 0 0,-1 0 16,1 0-16,0 0 0,-21-1 0,21 1 15,-22-21 1,43 21-16,0 0 0,21 21 15,1 0 1,20 0-16,-21 0 16,0 0-16,22 0 0,-22 0 0,21 0 15,-21 21-15,22 0 0,-22 0 0,21-21 16,-21 21-16,0 0 0,1 1 16,-1-1-16,0 0 0,0 0 0,-21 0 15,21 0-15,-21 1 0,0-1 16,0 0-16,0 0 15,-21-21 1,0 0-16,21-21 31,0 0-31,0 0 0,0-1 16,0 1-16,0 0 0,0 0 0,0-21 16,21 20-16,0 1 15,0-21-15,-21 21 0,22 0 0,-1-1 16,21 1-16,-21 0 0,0 0 0,1 21 15,-1 0-15,0 0 0,0 0 16,0 0-16,0 21 0,1 0 0,-22 0 16,0 1-16,0 20 0,21-21 15,-21 0-15,0 0 0,21 22 0,-21-22 16,0 0-16,0 0 0,21 0 0,0 1 16,0-1-16,1 0 0,-1-21 15,0 21-15,21-21 16,-21 0-16,1 0 0,-1 0 15,0-21-15,-21 0 0,0 0 16,21 21-16,-21-22 0,21 1 16,-21 0-16,21-21 0,-21 21 0,22-43 15,-1 43-15,0-21 16,-21 20-16,21-20 0,0 21 0,0 0 16,22-43-1,-22 43-15,0 21 0,0 0 0,0 0 16,-21 21-16,0 0 15,0 1-15,22-1 16,-22 0-16,0 0 0,21-21 16,-21 21-16,21 0 0,-21-42 62,0 0-62,0 0 16,0 0-16,0 0 0,0-1 15,-21 22-15,21-21 0,-21 0 16,-1 21-16,22-21 0,-21 21 0,0 0 16,0 0-16,0 0 0,0 21 15,-1 0-15,22 0 0,-21 1 16,0-1-16,0 21 0,21-21 16,0 0-16,0 22 0,-21-22 0,21 0 0,0 43 15,0-43 1,0 0-16,0 0 0,0 0 0,0 0 15,21-21-15,0 22 0,21-22 16,-20 0-16,-1 0 0,0 0 16,0 0-16,0 0 0,0 0 0,22 0 15,-22-22-15,0 22 0,0-21 0,0 0 16,1 0-16,-22 0 0,21 0 16,0-1-16,0 1 0,-21 0 0,21 0 15,-21 0-15,21 0 0,-21-1 16,0 44 15,0-1-31,0 0 0,0 0 0,0 0 16,0 0-16,0 1 15,0-1-15,0 0 0,0 0 16,0 0-16,22-21 16,-1 0-16,0 0 15,0 0-15,0 0 0,0 0 16,1 0-16,-22-21 15,21 21-15,0-21 0,-21 0 16,21 0-16,-21-1 0,21 1 16,-21 0-16,0 0 0,0 0 15,21 0-15,-21 42 32,0 0-32,0 0 15,0 0-15,0 0 0,0 1 0,0 20 16,0-21-16,0 0 0,0 0 15,0 1-15,22-1 0,-22 0 16,21-21-16,0 0 0,0 21 0,0-21 16,0 0-16,1 0 0,20 0 15,-21 0-15,0-21 0,0 0 16,1 21-16,-1-21 0,0-1 0,21 1 16,-21 0-16,1-21 0,-1 21 15,0-22-15,-21 22 0,21-21 16,0-1-16,0 1 0,-21 0 0,0-1 15,22 1-15,-1 0 16,-21-1-16,0 1 0,0 21 0,0 0 0,0 0 16,0 63-1,0-21 1,-21 0-16,-1 22 0,22-22 0,-21 21 16,0 0-16,21-20 0,0 20 15,-21 0-15,21-21 0,-21 22 16,21-22-16,0 0 0,0 43 15,0-43-15,0 0 0,0 0 16,21 0-16,-21 0 0,21-21 0,0 0 16,0 22-16,1-22 0,-1 0 15,0 0-15,0 0 0,0 0 16,-21-22-16,21 1 0,1 21 0,-22-21 16,21 0-16,0 0 0,-21 0 15,0-1-15,0 1 0,0 0 16,0 0-16,0-21 0,0 63 47,-21 0-47,21 0 0,-21 0 0,21 0 15,0 1-15,0-1 0,0 0 16,0 0-16,0 0 16,21-21-16,0 21 0,0-21 15,0 0-15,0 0 0,1 0 16,-1 0-16,0 0 0,0-21 15,-21 0-15,21 21 0,-21-21 0</inkml:trace>
  <inkml:trace contextRef="#ctx0" brushRef="#br0" timeOffset="65763.85">19494 6752 0,'0'0'0,"-21"0"16,-42 43-1,63-22-15,21 0 16,0-21-16,0 0 16,0 0-16,22 0 0,-1 0 15,-21 0-15,22 0 0,-1 0 0,0 0 16,1 0-16,20 0 0,-21 0 16</inkml:trace>
  <inkml:trace contextRef="#ctx0" brushRef="#br0" timeOffset="66164.58">21103 6541 0,'0'0'0,"0"-22"0,-21 1 16,21 0-16,0 0 0,0 0 0,-21 0 15,21-1-15,0 1 0,0 0 16,0 0-16,-21 0 0,21 0 16,-22 21-16,1 0 15,0 21-15,0 0 0,0 21 16,21 1-16,-43-1 0,22 21 15,0 1-15,0-1 0,-21 22 0,20-21 16,-20-1-16,21 1 0,-21-1 16,-1 1-16,22-1 0,-21 1 0,-1-22 15,22 21-15,0-20 0,-21-1 0,21 0 16,21-20-16,0-1 16,0 21-16,0-21 0,21-21 15</inkml:trace>
  <inkml:trace contextRef="#ctx0" brushRef="#br0" timeOffset="66668.25">21378 6541 0,'0'0'0,"0"21"31,0 0-31,-21 21 0,0-21 16,21 22-16,-21-1 0,0-21 0,21 22 16,-22 41-16,1-41 0,21-22 15,-21 21-15,0-21 0,21 22 16,0-22-16,-21 0 0,21 0 0,-21 0 16,21 0-16,0 1 0,0-44 46,0 1-46,0 0 0,0 0 16,21 0-16,0 0 0,0-1 0,-21-20 16,21 21-16,0-21 0,1-1 15,-1 1-15,-21 0 0,21-1 16,0 1-16,0 0 0,0-1 0,1 22 16,-22-21-16,21 21 0,0 21 15,0 21-15,-21 0 16,0 0-16,0 21 0,0 1 0,0-1 15,0 0-15,0 1 0,0-1 16,0 0-16,0-20 0,0 20 0,0-21 16,0 21-16,0-20 0,0-1 15,0 0-15,0 0 0,-21-21 16,21 21-16,-21-21 0,0 0 16,-1 0-16,1 0 15,0-21-15,0 21 16</inkml:trace>
  <inkml:trace contextRef="#ctx0" brushRef="#br0" timeOffset="67255.92">21145 6985 0,'0'0'0,"-21"0"0,0-21 16,21 0-16,21 21 15,0 0-15,1 0 0,-1 0 16,0 0-16,21 0 0,-21 0 16,22 0-16,-1-21 0,0 21 15,1 0-15,-1-22 0,0 1 0,22 21 16,-1-21-16,1 0 0,-22 0 15,22 0-15,-22-1 0,85-62 16,-85 63-16,-20-22 16,-22 1-16,0 0 0,21 20 0,-21-20 15,0 21-15,0 0 0,0 0 0,-21 21 16,21 21 0,-22 0-16,22 0 0,-21 0 0,21 22 15,-21-1-15,0 0 0,21 1 16,0-1-16,-21 0 0,21 1 0,-21-1 15,21 0-15,0-21 0,0 22 0,0-22 16,0 21-16,0-21 0,-22 1 16,22-1-16,0 0 0,0 0 0,-21 0 15,21 0 1,0-42 0,0 0-1,0 0-15,0 0 16,0 0-16,0-1 0,0 1 15,21-21-15,1 21 0,-1 0 0,0-1 16,0 1-16,0-21 0,0 21 16,22 21-16,-22-21 0,0 21 0,0 0 15,0 0-15,1 0 0,-22 21 16,21 0-16,-21 0 16,0 21-16,0 1 0,-43-1 15,22-21-15,0 0 16,0-21-16,-21 22 0,20-1 15,-20-21-15,21 21 0,0-21 0,0 0 16,-1 0-16,1 21 0,0-21 16,42 0-1,0 0-15,1-21 0,-1 0 16,0 21-16,21-21 0</inkml:trace>
  <inkml:trace contextRef="#ctx0" brushRef="#br0" timeOffset="67623.73">22712 6773 0,'0'0'0,"-21"0"15,-1 0-15,1 0 16,0 0-16,0 0 0,0 0 0,-22 22 16,22-22-16,0 21 0,-21 0 15,21 0-15,-1 0 0,22 0 16,0 1-16,0-1 0,0 0 15,0 0-15,22 0 16,-1-21-16,0 0 0,0 0 16,0 21-16,0 1 0,1-22 0,-1 21 0,0-21 15,-21 21-15,0 0 16,0 0 0,-21-21-16,0 0 0,-1 0 15,1 0-15,0 0 16,-21 0-16,21 0 0,-22 0 0,22 0 0,-21 0 15,21 0-15,-1 0 0,1 0 16,0 0-16,21-21 16,0 0-16,21 0 15,0 0-15,1-1 0,-1 1 16</inkml:trace>
  <inkml:trace contextRef="#ctx0" brushRef="#br0" timeOffset="67878.57">22945 6519 0,'0'0'16,"42"-21"-16,-21 0 0,-21 0 16,21 21-16,-21 21 15,0 0-15,-21 22 16,21-22-16,-21 21 0,0-21 0,0 22 16,-1-1-16,1 0 0,21-21 15,-21 22-15,21-1 0,-21-21 0,21 22 16,0-22-16,0 0 0,0 0 15,0 21-15,0-20 0,0-1 16,0 0 0,21-21-16,-21-21 31</inkml:trace>
  <inkml:trace contextRef="#ctx0" brushRef="#br0" timeOffset="68032.49">22606 6922 0,'21'0'32,"0"0"-32,0 0 15,1 0-15,-1 0 0,21 0 0,-21 0 16,22 0-16,-22 0 0,21 0 0,0 0 16,-20-22-16,20 22 0,0 0 15,1 0-15</inkml:trace>
  <inkml:trace contextRef="#ctx0" brushRef="#br0" timeOffset="68435.25">23199 6879 0,'0'0'0,"0"-21"16,0 0-16,0 0 15,0 0 1,0-1-16,21 22 15,0 0-15,-21-21 0,21 21 0,0 0 16,0 21 0,-21 1-16,0-1 0,0 0 0,0 0 15,0 0-15,0 0 0,0 1 0,0-1 16,0 0-16,0 0 0,0 0 16,0 0-16,0 1 15,0-1-15,-21-21 0,21 21 16,0-42 15,0 0-15,0-1-16,21 1 0,1 0 15,-1 0-15,0 0 0,-21 0 16,21-1-16,0-20 0,22 21 16,-22 0-16,0 0 0,0-1 0,0 22 15,0-21-15,1 21 0,-1-21 16,0 21-16,0 0 15</inkml:trace>
  <inkml:trace contextRef="#ctx0" brushRef="#br0" timeOffset="68928.38">23918 6816 0,'0'0'0,"43"-64"15,-22 64 1,-21-21-16,0 0 16,-21 21-1,-1 21-15,-20 0 16,21 0-16,0 1 0,-22-1 16,22 0-16,-21 0 0,21 21 15,0-20-15,-1-1 0,1 0 0,21 0 16,0 0-16,0 0 15,0 1-15,21-22 16,1 0-16,-1 0 16,0 0-16,0 0 0,0-22 15,0 22-15,1-21 0,20 0 16,-21 0-16,0 0 0,0 0 16,-21-1-16,0 1 0,22 0 15,-1 0-15,-21 0 0,0 0 0,0-1 16,0 44 15,-21-22-31,-1 21 0,22 0 0,-21 0 16,21 0-16,-21 0 0,21 1 15,0-1-15,0 0 0,0 0 16,0 0-16,21 0 16,0-21-16,1 0 0,-1 0 15,21 0-15,22 0 0,-43 0 16,21 0-16,-21 0 0</inkml:trace>
  <inkml:trace contextRef="#ctx0" brushRef="#br0" timeOffset="69440.09">24447 6752 0,'0'0'0,"0"-21"0,-21 21 16,0 21-1,0 0-15,0-21 16,0 22-16,-1-1 0,22 0 0,-42 21 15,42-21-15,-21 1 16,21-1-16,0 0 0,0 21 16,0-21-16,21-21 15,0 22-15,0-22 16,1 0-16,-1 0 0,0 0 0,0 0 16,0 0-16,0-22 0,1 22 15,-1-21-15,0 0 0,0 21 16,0-21-16,22 0 0,-22-22 0,0 22 15,0-21-15,0 0 0,0 20 0,1-41 16,-1 21-16,0-1 0,0-20 16,-21 20-16,21 1 0,0-21 0,-21 20 15,0 1-15,0 21 0,22-22 16,-22 22-16,0 0 0,-22 42 31,1 0-31,0 1 0,0 20 16,0 0-16,21 1 0,-21-1 15,-1 21-15,1-20 0,21-1 16,-21 0-16,21 1 0,0-1 0,0 0 16,0 1-16,0-22 0,0 42 15,0-41-15,0-1 0,0 0 16,0 0-16,21-21 16,0 0-16,1 0 15,-1 0-15,0 0 16,-21-21-16,21 21 0,0-21 0,-21 0 15,21-1-15</inkml:trace>
  <inkml:trace contextRef="#ctx0" brushRef="#br0" timeOffset="69664.96">24659 6604 0,'0'0'15,"21"0"1,0 0-1,1 0-15,-1 0 0,0 0 16,21 0-16,-21 0 0,1 0 0,-1-21 16,21 21-16,-21 0 0,0 0 15,22-21-15,-22 21 0,0-21 16,0-1-16,0 22 0,1 0 16,-1-21-16,0 21 0,0 0 0,-21-21 15,21 21-15</inkml:trace>
  <inkml:trace contextRef="#ctx0" brushRef="#br0" timeOffset="85956.44">13314 9462 0,'0'0'0,"-21"21"0,21 21 16,-22-21-16,22 0 0,0 22 0,-21-22 15,21 21-15,0-21 0,0 22 16,0-22-16,0 21 0,0-21 0,21 1 15,1-1-15,-22 0 0,21 0 0,0 0 16,0-21-16,0 21 0,0-21 16,22 0-16,-22 0 0,21 0 15,1 0-15,-1 0 0,-21 0 0,21 0 16,1-21-16,41 0 0,-41 0 16,-1 0-16,-21 0 0,22-1 15,-22 1-15,21-21 0,-21 21 0,0 0 16,1-22-16,-1 1 0,-21 21 0,21-22 15,-21 22-15,0 0 0,0-42 16,0 41-16,0 1 16,0 0-16,-21 0 0,0 21 15,-1 0-15,22 21 16,-21 0-16,0 0 16,0 1-16,21-1 0,0 21 0,-21 0 15,21 1-15,-21-1 0,21 0 16,0 22-16,0-1 0,0-20 0,0 20 15,-22 1-15,22 63 0,0-64 16,0 85-16,0-63 0,0-21 16,-21 20-16,21-20 0,0 20 15,0-20-15,0-1 0,-21 1 0,21-1 16,-21-20-16,-21 126 16,20-127-16,1 1 0,0-22 15,0 21-15,0-21 0,0 1 0,-1-1 16,-20-21-16,0 0 0,21 0 15,-22 0-15,1 0 0,0-21 0,-22-1 16,22 1-16,-22 0 0,22 0 0,-22-21 16,1 20-16,21-20 0,-22 0 15,22 21-15,-22-22 0,22 22 0,21-21 16,-22 21-16,22-1 0,0 1 0,21 0 16,0 0-16,0 0 0,0 0 15,21 21-15,0 0 16,1-22-16,20 22 0,-21 0 0,21 0 15,-20 0-15,20-21 0,0 21 0,1 0 16,-1 0-16</inkml:trace>
  <inkml:trace contextRef="#ctx0" brushRef="#br0" timeOffset="86556.13">14372 10562 0,'0'0'0,"0"-21"0,-21 21 31,21 21-31,-21 0 0,21 1 0,-21-1 16,21 0-16,0 21 15,0-21-15,0 1 0,-22 20 0,22-21 16,0 21-16,0-20 0,-21 20 0,21-21 15,0 21-15,0 22 0,-21-43 16,21 21-16,-21-20 0,21-1 16,0 0-16,0 0 0,0 0 0,0 0 15,0 1-15,0-44 32,0 1-32,0 0 15,-21 0-15,21 0 0,0 0 16,0-22-16,0 22 0,0-64 15,0 43-15,0 0 0,21-1 16,0 22-16,0-21 0,0 0 0,22-1 16,-22 1-16,21 21 0,1-22 0,41 1 15,-41 21-15,-1 0 16,21 21-16,-20 0 0,-1 0 0,0 0 16,1 21-16,-22 0 0,21 0 0,-21 0 15,22 22-15,-22-22 0,0 21 16,0 1-16,0-1 0,-21-21 0,0 21 15,0 1-15,0-22 0,0 21 0,-21 1 16,0-22-16,0 21 0,0-21 0,0 0 16,-1 22-16,1-22 15,21 0-15,-21 0 0,0-21 16,21 21-16,0-42 31,0 0-31,21 0 16,0 0-16,-21 0 0,21-22 0</inkml:trace>
  <inkml:trace contextRef="#ctx0" brushRef="#br0" timeOffset="86912.24">15875 9610 0,'0'0'0,"0"42"16,-21 0-1,21-20-15,-21 83 16,-1 1-16,1-42 0,0-22 16,21 43-16,-21-22 0,0 1 0,0 20 15,21-20-15,-22 21 0,1-22 0,21 1 16,0-1-16,-21 1 15,0-1-15,21-21 0,-21 1 0,21 20 16,0-42-16,0 22 0,0-1 0,0-21 16,0 22-16,0-22 0,0 0 0,0 0 15,21-21-15,0 0 16,0 0-16,0 0 0,1 0 16,-1-21-16,0 0 0,-21 0 0,21-1 15,-21 1-15,21 0 0</inkml:trace>
  <inkml:trace contextRef="#ctx0" brushRef="#br0" timeOffset="87161.1">15303 10668 0,'-21'0'0,"42"0"0,-21 0 31,22 0-31,20 0 15,-21 0-15,21 0 0,-20 0 0,20 0 16,0-21-16,-21 21 0,22 0 16,-22 0-16,85-21 15,-64 21-15,-21 0 0,22 0 16,-22 0-16,0 0 0,0 0 16,-21-21-16,21-1 15</inkml:trace>
  <inkml:trace contextRef="#ctx0" brushRef="#br0" timeOffset="87740.43">16087 10859 0,'-43'-43'16,"43"22"0,21 21-16,1-21 15,-1 21-15,0-21 0,0 21 0,0-21 16,22 21-16,-22-22 0,21 1 16,-21 21-16,43-42 0,-43 42 15,0-21-15,0 0 0,0 21 0,-21-22 16,22 1-16,-22 0 15,-22 21 1,1 0-16,0 0 0,0 0 0,0 0 16,0 21-16,-22 0 0,22 1 15,0-1-15,0 0 0,-22 0 0,22 21 16,0-20-16,21-1 0,-21 42 16,21-42-16,-21 22 15,21-22-15,0 0 0,0 0 0,0 0 16,0 1-16,42-1 0,-21-21 15,-21 21-15,43-21 0,-22 0 0,0 0 16,0 0-16,21 0 0,-20 0 16,20 0-16,-21 0 0,21 0 0,-20 0 15,-1-21-15,21 0 0</inkml:trace>
  <inkml:trace contextRef="#ctx0" brushRef="#br0" timeOffset="88180.13">16722 10647 0,'0'-21'16,"0"0"-16,21 21 0,0-22 15,0 1-15,0 21 16,0 0-16,1-21 0,-1 21 16,0 0-16,0 0 0,0 0 15,22 0-15,-22 21 0,0 0 0,0 1 16,0-1-16,0 0 0,1 21 0,20-21 15,-21 22-15,-21-22 0,21 21 16,-21-21-16,0 22 0,0-22 0,0 21 16,0-21-16,0 22 0,-21-22 15,0 0-15,0 0 0,0 0 0,-1 1 16,1-22-16,21 21 0,-21-21 16,0 0-16,21-21 15,0-1 1,0 1-16,0 0 0,0 0 15,0 0-15,0 0 0,21-22 0,-21 22 16,42-42-16,-42 20 0,22 1 16,-22 21-16,21-22 0,0 1 0,-21 21 15,21-21-15,0 20 0,22-20 16,-43 21-16,42 0 16,-21 21-16,21 0 0,-20 0 15,-1-21-15,21 21 0,-21 0 16,0 0-16,22 0 0</inkml:trace>
  <inkml:trace contextRef="#ctx0" brushRef="#br0" timeOffset="89256.51">17674 11007 0,'0'0'0,"-42"-21"16,21 21-16,21-22 0,0 1 15,0 0-15,0 0 16,21 21-16,0-21 0,0 0 16,0-1-16,0 1 0,22 0 15,-1 0-15,0 0 0,1-22 16,-1 22-16,0 0 0,22-21 0,-22-1 16,22 22-16,-1-21 0,-20 0 0,20-1 15,1 1-15,-22 0 0,0-1 16,1 1-16,41-43 0,-63 43 15,1-22-15,-1 22 0,0 0 16,-21-1-16,0-20 0,0 21 0,0-22 16,0 22-16,0-1 0,-21 1 15,0 0-15,21-1 0,-22 1 0,1 0 16,0 21-16,0-1 0,0 1 16,0 0-16,-1 21 0,22-21 0,-21 21 15,0 0-15,0 0 0,0 21 16,0 0-16,-1 22 15,1-1-15,0 0 0,0 1 0,-21 20 16,20-21-16,1 43 0,0-21 0,-21-1 16,21 22-16,-1-1 0,1 1 15,21 0-15,-21 21 0,0-22 0,21 22 16,-21-21-16,21 21 0,0-22 0,0 22 16,-21 0-16,-1-21 0,22 20 15,0 1-15,0-21 0,-21 21 0,0 0 16,21-1-16,-21 1 0,0 0 15,21-21-15,-21 21 0,-1-1 0,1 1 0,0-21 16,0 21-16,0-22 16,21 1-16,-21 21 0,-22 42 15,43-63-15,-21-22 0,21 1 0,0-1 16,0 1-16,0-22 0,0 22 0,0-22 16,0 0-16,0 1 0,0-1 0,0 0 15,0-21-15,21 1 0,0-1 16,-21 0-16,22-21 0,-1 0 15,0 0-15,0 0 0,0-21 0,0-22 16,1 22-16,-1-21 0,21 0 16,-21-1-16,22-20 0,-1-1 15,0 1-15,1-1 0,-1-20 0,21-1 16,-20 0-16,-1-21 0,22 22 0,-22-22 16,0 21-16,1-21 0,-1-84 15,-21 105-15,-21 1 0,0-1 16,0 21-16,-21-20 0,0 20 0,-22 1 15,1-1-15,0 1 0,-1-1 0,-20 22 16,-1-22-16,1 22 0,-1 0 16,1-1-16,-1 22 0,22-21 0,-21 21 15,-1 0-15,22-1 0,-1 1 0,-20 0 16,21 21-16,42-21 16,0 0-1,21 21-15,0 0 16,0-21-16,21 21 0,-20 0 0,-1-22 15,21 1-15,0 0 0,1 21 16,-22-21-16,21 21 0,-21-21 16,22 21-16,-1-21 0,0-1 0,-20 1 15,20 0-15,64-21 16,-64 21-16,0-1 0</inkml:trace>
  <inkml:trace contextRef="#ctx0" brushRef="#br0" timeOffset="89823.19">18965 10499 0,'21'-21'16,"-42"42"-16,42-64 0,-21 22 15,0 0-15,0 0 16,0 0-16,0 0 16,0-1-16,-21 22 0,0-21 15,0 21-15,0 0 0,0 0 16,-1 0-16,1 0 0,0 21 0,0 1 15,-21-1-15,20 0 0,-41 42 16,42-20-16,-22-1 0,22 0 16,0 1-16,0-1 0,21 0 15,0 1-15,0-1 0,0-21 0,0 22 16,0-22-16,0 42 16,0-42-16,21 1 0,0-22 15,0 21-15,1-21 0,-1 0 16,0 0-16,0 0 0,0 0 15,0 0-15,22-21 16,-22-1-16,21 1 0,-21 0 0,1-21 16,-1 21-16,21-1 0,-21-20 0,0 0 15,1-1-15,-1 1 0,0 0 0,0 21 16,-21-22-16,0 22 0,0-21 0,0 21 16,0-1-16,0 44 31,-21-1-31,0 21 0,21-21 15,-21 0-15,21 22 0,0-22 0,0 21 16,0-21-16,0 22 0,0-22 16,0 0-16,0 21 0,0-20 0,0-1 15,21 0-15,-21 0 0,21 0 0,0-21 16,0 21-16,0-21 0,1 0 16,-1 22-16,0-22 0,0 0 0,21 0 15,-20 0-15,41 0 16,-42 0-16,22-22 0,-1 22 0,-21-21 15,21 0-15,1 0 0</inkml:trace>
  <inkml:trace contextRef="#ctx0" brushRef="#br0" timeOffset="90103.03">19981 10329 0,'0'0'0,"0"-21"15,0 0-15,-21 21 0,0 0 16,0 0-16,0 0 15,-1 0-15,1 21 0,0 0 16,-21 43-16,21-43 0,-1 21 0,1 1 16,0-1-16,0 0 0,0 1 15,21-1-15,0 22 16,0-22-16,0-21 0,0 0 0,0 0 16,0 22-16,21-22 15,0 0-15,-21 0 0,21-21 0,0 0 16,1 21-16,-1-21 0,0 0 0,42 0 15,-41 0-15,-1 0 16,0 0-16,0-21 0,21 0 0,-20 21 16,-1-21-16,0 0 0,21 0 0</inkml:trace>
  <inkml:trace contextRef="#ctx0" brushRef="#br0" timeOffset="90573.47">20299 10541 0,'0'0'0,"0"21"16,0 0-16,0 1 0,21-22 15,0 21-15,0-21 0,0 0 16,22 0-16,-1 0 0,0 0 0,1 0 16,-1 0-16,0 0 0,64 0 15,-85 0-15,22-21 0,-1 21 0,-21-22 16,22 1-16,-22 0 0,0 21 15,-21-21-15,0 0 0,21 0 16,-21-22-16,0 22 0,0-21 16,-21 21-16,0-1 0,0 1 15,-22 0-15,22 21 0,-21 0 0,-1 0 16,1 0-16,0 0 0,-1 0 0,1 21 16,0 0-16,-22 1 0,22 20 15,0 21-15,20-20 0,-20-1 0,0 64 16,21-43-16,21-20 0,0 84 15,0-106-15,21 21 16,0-21-16,0 22 0,0-22 16,22 0-16,-22 0 0,21-21 15,0 21-15,1-21 0,-1 0 0,0 0 16,1 0-16,20 0 0,-20 0 16,-1 0-16,0-21 0,1 0 0,-1 21 15,0-21-15,-21 0 0,22 0 0,-22-1 16,21 1-16,-21 0 0,1-42 15</inkml:trace>
  <inkml:trace contextRef="#ctx0" brushRef="#br0" timeOffset="91624.03">12531 11896 0,'0'0'0,"-43"-21"0,22 21 0,-42 0 15,63-22-15,-22 22 16,44 0 31,-1 0-47,0 0 0,0 0 0,0 0 15,0 0-15,1 0 0,-1 0 0,21 0 16,-21 0-16,0 0 0,22 22 16,-1-22-16,0 0 0,1 0 0,20 21 15,-20-21-15,20 0 0,1 0 0,20 0 16,-20 0-16,20 21 0,1-21 0,0 0 16,-1 0-16,1 0 0,0 0 15,21 0-15,-1 0 0,107 0 16,-85 0-16,-21 0 0,21 0 0,0 0 15,0 0-15,21 0 0,-21 0 16,21 0-16,-21 0 0,21 0 16,-21 0-16,22 0 0,-1 0 0,0 0 15,0 0-15,0 0 0,0 0 0,22 0 16,-22 0-16,0-21 0,0 21 16,22 0-16,-22 0 0,0 0 0,21 0 15,-21 0-15,1 0 0,20 0 0,-21 0 16,0 0-16,0 0 0,1-21 0,-1 21 15,0 0-15,0 0 0,-21 0 16,21 0-16,-21-22 0,0 22 0,0 0 16,0 0-16,-21 0 0,0 0 0,0 0 15,0 0-15,-22 0 0,1 0 16,0 0-16,-22 0 0,1 0 16,-22 0-16,0 0 0,1 0 0,-22 0 15,0 0-15,0 0 0,-42-21 31,0 21-31,0 0 16,-22 0-16,22 0 0,0-21 0,-21 21 16,-1 0-16,-105-21 15,85 0-15,-1 21 0,-21 0 16</inkml:trace>
  <inkml:trace contextRef="#ctx0" brushRef="#br0" timeOffset="92559.42">13441 12023 0,'0'0'0,"-21"21"0,-1-21 16,1 0-16,0 0 15,0 0 1,21 21-16,21 0 47,0-21-31,0 0-16,1 0 0,20 0 0,-21 0 15,21 0-15,-20 21 0,20-21 16,0 0-16,1 0 0,-1 0 0,21 22 15,-20-22-15,20 0 0,1 0 16,-1 0-16,1 0 0,-1 21 0,22-21 16,127 0-1,-128 0-15,86 0 0,-86 0 0,22 0 16,-21 0-16,21 0 0,-1 0 16,1-21-16,0 21 0,127 0 15,-127-22-15,21 22 0,0 0 16,0 0-16,0-21 0,0 21 0,0 0 15,0 0-15,0-21 0,127 0 16,148 0 0,-275 21-16,0 0 0,0 0 0,0-21 15,0 21-15,21 0 0,-21 0 16,0 0-16,0 0 0,0-22 0,-21 22 16,21 0-16,-21 0 0,21 0 0,-21 0 15,-1 0-15,1 0 0,0-21 0,0 21 16,-21 0-16,-1 0 0,1 0 15,-22-21-15,22 21 0,-21 0 0,-1 0 16,1-21-16,-22 21 0,0 0 0,1 0 16,-1 0-16,-21 0 0,21-21 15,-20 21-15,-1 0 16,0 0-16,-21-21 16,0-1-1,0 1 1</inkml:trace>
  <inkml:trace contextRef="#ctx0" brushRef="#br0" timeOffset="92723.33">20595 11896 0,'0'0'15,"21"0"-15,0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1:14:16.8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360 0,'0'0'0,"-22"0"15,22-21 1,-21 21-16,0 0 16,21-21-1,-21 21 1,21 21-1,0 0-15,0 0 16,0 0-16,0 0 0,0 1 16,0-1-16,0 0 0,0 0 15,21 0-15,0 0 0,-21 1 16,21-22-16,1 21 0,-1 0 16,0-21-16,21 0 0,64 0 15,-64 0 1,-20 0-16,-1-21 0,21 0 15,-21 21-15,0-22 0,1 1 0,-1 21 16,0-21-16,0 0 0,-21 0 16,0 0-16,0-1 0,0 1 15,0 0-15,0 0 0,0 0 16,0 0-16,0-1 0,0 1 16,0 42 15,-21-21-31,21 22 15,0 20-15,0-21 0,0 0 0,-21 22 16,21-1-16,0-21 0,0 21 16,0 22-16,0-22 0,-21 1 15,21 20-15,-22-21 0,22 22 0,-21-22 16,21 22-16,0-22 0,0 22 16,-21-22-16,21 0 0,-21 1 0,21-1 15,0-21-15,0 21 0,-21-20 16,21 20-16,-21-21 0,21 0 0,-22 0 15,22 1-15,-21-22 16,0 0-16,0 0 0,0 0 16,0 0-1,-1 0-15,-20 0 0,21-22 0,-21 1 16,20 0-16,-20 21 0,21-21 16,-21 0-16,20 0 0,1 21 0,0-22 15,0 1-15,0 21 0,0-21 16,21 0-1,0 0 1,21 21 0,0-21-16,21 21 15,-21 0-15</inkml:trace>
  <inkml:trace contextRef="#ctx0" brushRef="#br0" timeOffset="591.62">3048 974 0,'0'21'31,"-21"0"-15,21 0-16,-21 0 0,21 1 15,0-1-15,-22 0 16,22 21-16,0-21 0,0 1 0,0 20 0,0-21 16,-21 0-16,21 0 0,-21 1 15,21-1-15,0 0 0,0 0 0,0 0 16,-21 0-16,21-42 47,0 0-32,0 0-15,0 0 0,0 0 16,21-1-16,-21 1 0,21-21 0,-21 0 16,21 20-16,1-20 0,-1 0 15,-21-1-15,21 1 0,21 0 16,-21-1-16,1 22 16,20 0-16,-21 0 0,21 0 0,-20 0 0,20 21 15,0 0-15,-21 0 0,1 21 16,20-21-16,-21 21 0,0 21 15,0-21-15,-21 1 0,0 20 0,22-21 16,-22 21-16,0-20 0,0 20 16,0-21-16,0 21 0,0-20 0,-22-1 15,1 21-15,21-21 0,-21 0 16,0 1-16,0-22 0,21 42 16,-21-42-16,-1 0 15,22-21 16,0 0-31,0-1 0,22 1 16,-1 0-16</inkml:trace>
  <inkml:trace contextRef="#ctx0" brushRef="#br0" timeOffset="931.49">3979 445 0,'0'0'0,"0"-22"0,0 1 16,0 42 15,0 1-31,0-1 0,0 21 16,0-21-16,0 22 0,0-1 0,0 0 15,-21 1-15,0 20 0,21-21 16,-21 1-16,0 20 0,21-20 0,-22 20 15,1-21-15,21 1 0,0-1 16,0-21-16,-21 22 0,21-22 16,0 42-16,0-42 15,0 1-15,21-22 32,0-22-17,1 1-15,-22 0 16</inkml:trace>
  <inkml:trace contextRef="#ctx0" brushRef="#br0" timeOffset="1147.33">3683 974 0,'0'0'15,"21"0"16,0 0-31,0 0 0,1 0 0,-1 0 16,0 0-16,0-21 0,0 21 16,0 0-16,43-22 0,-43 22 15,0-21-15,0 0 16,1 21-16</inkml:trace>
  <inkml:trace contextRef="#ctx0" brushRef="#br0" timeOffset="1565.1">4212 1122 0,'21'0'0,"22"-21"16,-22 0-16,0 21 15,0-22-15,-21 1 0,21 0 16,0 0-16,1 0 0,-1 0 0,0-1 16,-21 1-16,21 21 0,-21-21 15,0 0-15,0 0 16,-21 21 0,0 0-16,0 21 15,-1 0-15,1 0 0,21 0 16,-21 1-16,0 41 0,0-21 15,21 1-15,-21-22 0,21 21 0,-22-21 16,22 22-16,0-22 0,0 0 16,0 0-16,0 0 0,0 1 0,0-1 15,22-21-15,-1 0 16,0 0-16,0 0 0,43 0 16,-43 0-16,21-21 15,-21 21-15,22-22 0,-22 1 0,0 0 16,21 0-16,-21 0 0</inkml:trace>
  <inkml:trace contextRef="#ctx0" brushRef="#br0" timeOffset="1957.55">4762 910 0,'0'0'0,"0"-21"0,22 21 16,-22-21 0,21 21-16,0 0 15,0 0-15,0 0 16,0 0-16,1 0 15,-1 0-15,0 21 16,0 0-16,0 0 0,-21 1 0,21-1 16,1 0-16,-1 0 0,-21 21 15,0-20-15,0-1 0,0 42 16,0-42-16,0 1 0,0-1 16,0 0-16,0 0 0,-21 0 0,-1-21 15,1 21-15,0-21 0,21-21 47,0 0-47,0 0 16,0 0-16,0 0 0,0-1 0,0-41 15,21 42 1,0-22-16,-21 22 0,22-21 0,-1 0 16,-21 20-16,0 1 0,21 0 15,0 0-15,-21 0 0,21-22 16,0 43-16,-21-21 0,22 21 15,-22-21-15</inkml:trace>
  <inkml:trace contextRef="#ctx0" brushRef="#br0" timeOffset="2925.12">5546 1249 0,'0'0'0,"-22"0"16,-20 0 0,63 0 31,0-21-47,1 21 15,20-21-15,0-1 0,1 1 16,-1 0-16,0 0 0,1 0 0,-1 0 15,0-22-15,22 22 0,-22-21 0,-21-1 16,22 1-16,-1 0 0,-21-1 16,0 1-16,0 21 0,1-21 15,-22-1-15,0 1 0,0 0 16,0 20-16,0-20 0,0 0 0,-22 21 16,22-1-16,-21-20 0,0 21 15,0 21-15,-21-42 16,20 42-16,1 0 15,21 21-15,-21 0 0,0 0 0,21 0 16,0 0-16,0 22 0,0-1 16,-21 0-16,21 1 0,0-1 15,0 22-15,0-22 0,0 21 16,0 1-16,-21-1 0,21 1 0,0-1 16,-22-20-16,22 20 0,0 1 0,-21-1 15,0 1-15,21-22 0,-21 22 16,21-1-16,-21 1 0,0-1 0,21 1 15,-22-1-15,22 1 0,-21-1 16,0 1-16,21-1 0,-21 1 0,21-22 16,-21 21-16,0 1 0,-1-22 0,22 22 15,0-22-15,-21 0 0,21-20 16,0 20-16,0-21 0,0 0 0,0 0 16,0 1-16,21-22 0,1 0 15,-1 0-15,0 0 0,0-22 16,0 1-16,0 0 0,1 0 0,-1 0 15,21 0-15,-21-22 0,0 1 16,22 0-16,-22-1 0,0 1 16,21 0-16,-20-22 0,20-42 15,-42 64-15,0-22 0,0 1 0,0-1 16,0 22-16,0-21 0,-21 20 16,0 1-16,-1 0 0,-20 20 0,0 1 15,21 0-15,-22 0 0,1 0 16,0 21-16,-1 0 0,1-21 0,21 21 15,-22 0-15,22 0 0,0 0 0,0-22 16,21 1 15,21 21-31,0 0 16,0 0-16,22-21 0,-22 21 0,0-21 16,43 0-16,-22 0 0,0 21 15,-21-22-15</inkml:trace>
  <inkml:trace contextRef="#ctx0" brushRef="#br0" timeOffset="3476.08">6540 783 0,'0'0'15,"0"-21"-15,0-21 16,-21 42-16,0 0 15,0 0-15,0 0 0,0 0 0,-1 0 16,1 21-16,0 0 0,-21-21 16,21 42-16,-1-20 0,1-1 0,0 21 15,0-21-15,0 22 0,0-1 0,-1-21 16,22 21-16,0 1 0,0-22 16,0 21-16,0-21 0,0 1 15,0-1-15,0 0 0,0 0 0,22 0 16,-1-21-16,0 0 0,0 21 0,0-21 15,0 0 1,1 0-16,20 0 0,-21-21 16,0 21-16,0-21 0,1 0 0,20 0 0,-21 0 15,0-1-15,0 1 0,1-21 16,-1 21-16,0-22 0,0 1 0,-21 21 16,0-21-16,0-1 0,0 22 15,0-21-15,0 21 0,0-1 0,0 1 16,0 0-16,0 42 31,-21 0-31,21 1 0,-21-1 16,21 0-16,-21 21 0,21-21 15,0 22-15,0 20 0,0-20 16,0-22-16,0 21 0,0-21 16,0 0-16,0 1 0,21-1 0,0 0 15,0 0-15,0-21 16,0 21-16,1-21 0,-1 0 15,0 0-15,0 0 0,0 0 0,-21-21 16,21 0-16,1 21 0</inkml:trace>
  <inkml:trace contextRef="#ctx0" brushRef="#br0" timeOffset="3770.91">7218 762 0,'0'0'0,"0"-21"0,0 0 0,-21 21 31,-1 0-31,1 0 16,0 0-16,21 21 0,-21-21 15,0 21-15,0 0 0,21 22 0,0-22 16,-22 0-16,22 21 0,-21-21 16,21 22-16,0-22 0,0 21 0,0-21 15,0 22-15,0-22 0,0 0 16,0 0-16,0 0 0,21 1 15,1-1-15,-1-21 16,-21 21-16,21-21 0,0 0 16,0 0-16,0 0 0,1 0 15,-1 0-15,0-21 16,0 0-16,0 21 0,0-22 0</inkml:trace>
  <inkml:trace contextRef="#ctx0" brushRef="#br0" timeOffset="4232.05">7493 868 0,'0'21'16,"21"-21"0,0 0-16,0 0 15,1 0-15,-1 0 0,0 0 16,0 0-16,0-21 15,0 21-15,1-21 0,-1 21 0,0-21 16,0-1-16,0 1 0,0 21 16,-21-21-16,0 0 0,0 0 15,0 0-15,0-1 0,0 1 16,-21 0-16,0 21 0,0-21 16,0 21-16,0 0 15,-1 0-15,1 0 0,0 0 16,0 21-16,0 0 0,0 0 0,21 1 15,-22-1-15,1 21 0,0-21 16,0 22-16,21 41 0,0-63 16,-21 22-16,21-22 0,0 21 15,0-21-15,0 1 0,0-1 0,0 0 16,21 0-16,0 0 0,0-21 16,22 21-16,-22-21 0,0 0 15,42 0-15,-41 0 0,20 0 16,-21 0-16,0 0 0,22-21 15,-22 0-15,63-21 16,-62 21-16,-1-1 0,0 1 16</inkml:trace>
  <inkml:trace contextRef="#ctx0" brushRef="#br0" timeOffset="5299.34">1799 1672 0,'0'0'0,"-21"0"0,0 0 15,0 0-15,-1 0 16,44 0 15,-1 0-31,0 0 16,0 0-16,0 0 15,0 0-15,22-21 0,-22 21 16,0 0-16,0 0 0,22 0 16,-1 0-16,-21-21 0,21 21 0,22 0 15,-22 0-15,22 0 0,-1 0 16,-20 0-16,41 0 0,-20 0 16,-1 0-16,1-21 0,20 21 15,1 0-15,-21 0 0,20 0 0,1 0 16,0 0-16,-1 0 0,22 0 15,0 0-15,0-21 0,0 21 0,-1 0 16,1 0-16,0 0 0,21 0 16,-21 0-16,21 0 0,0 0 0,-21 0 15,21 0-15,0 0 0,0 0 16,-21 0-16,21 0 0,-22-22 16,22 22-16,0 0 0,0 0 0,-21 0 15,21 0-15,-21 0 0,21-21 0,-21 21 16,21 0-16,0 0 0,-21-21 15,21 21-15,-21 0 0,21 0 16,-22 0-16,1 0 0,0 0 0,0 0 16,0-21-16,0 21 0,-1 0 0,-20 0 15,0 0-15,-1 0 0,1 0 16,63 0-16,-84 0 0,-22 0 16,0 0-16,1 0 0,-1 0 15,-21 0-15,22 0 0,-22 0 16,0 0-16,-21-21 109</inkml:trace>
  <inkml:trace contextRef="#ctx0" brushRef="#br0" timeOffset="5408.29">8551 1482 0</inkml:trace>
  <inkml:trace contextRef="#ctx0" brushRef="#br0" timeOffset="6444.6">635 3133 0,'0'0'0,"-21"0"0,0 0 16,-1 0-16,1 0 0,0 0 15,42 0 32,0 0-47,1 0 16,20 0-16,0 0 0,1 0 0,-1 0 15,21 0-15,-20 0 0,20 0 16,1 0-16,-1 0 0,22 0 0,0 0 16,-1 0-16,1 0 0,0 0 15,-1 0-15,1 0 0,-22 0 0,107 0 16,-107 0-16,1 0 15,20-21-15,-20 21 0,-22 0 0,85 0 16,-84 0 0,41 0-16,-63 0 0,1 0 15,20 0-15,-21 0 16,-42 0 15,0 0-31,0 0 0,-1 0 16,1 0-16,0 0 0</inkml:trace>
  <inkml:trace contextRef="#ctx0" brushRef="#br0" timeOffset="6929.32">1990 2900 0,'0'21'32,"21"0"-32,0 0 0,0-21 0,0 22 15,0-1-15,1-21 0,20 21 0,-21-21 16,21 0-16,-20 21 15,20-21-15,21 0 0,-20 0 16,-22 0-16,21 0 0,-21 21 16,22-21-16,-22 0 0,0 0 0,0 0 15,0 0 1,-21 21 0,-21-21-16,0 22 15,0-1-15,-21-21 0,20 21 0,-20 0 16,0 0-16,-1 0 0,22 22 15,-21-22-15,0 0 0,-1 21 0,22-20 16,-21 20-16,21-21 0,-22 21 16,22-20-16,0-1 0,0 0 15,0 21-15,-1-21 0,1-21 0,21 22 16,0-1-16,0 0 16,21-21-1,1 0-15</inkml:trace>
  <inkml:trace contextRef="#ctx0" brushRef="#br0" timeOffset="7573.05">3535 2477 0,'0'0'0,"-21"0"0,-1 0 0,1 0 16,0 0-1,21 21-15,21-21 16,0 0-16,1 21 0,20-21 15,0 0-15,1 0 0,-1 0 16,0 21-16,22-21 0,-22 0 0,22 0 16,-22 0-16,0 0 15,22 0-15,-22 0 0,0 0 0,1 0 16,-1 0-16,0 0 0,1 0 16,-1 0-16,-21 0 0,22 0 0,-22 0 15,0 0-15,-21-21 0</inkml:trace>
  <inkml:trace contextRef="#ctx0" brushRef="#br0" timeOffset="8047.5">3958 2540 0,'-21'64'31,"21"-43"-31,0 0 16,0 0-16,0 0 0,0 0 0,0 1 15,0 20-15,21-21 0,-21 21 16,21-20-16,-21 20 0,0-21 0,21 21 16,1 1-16,-22-22 0,21 21 0,-21 1 15,0-1-15,0 0 0,0 1 16,0 62-16,0-20 15,0-64-15,-21 22 0,-1-1 0,22-21 16,-21 21-16,0-20 0,0 20 16,0-21-16,0 0 0,-1-21 0,-20 21 15,21-21 1,-21 0-16,20 0 0,-20 0 16,21 0-16,0 0 0,-22-21 0,22 0 15,-21 0-15,21 0 0,0 0 16,-22-1-16,22 1 0,-21-42 15,21 42-15,-1-22 0,22 22 16,0 0-16,0 0 0,0 0 0,0-1 16,0 1-16,0 0 15,22 21-15,-1-21 0,21 21 16,-21-21-16,0 21 0,22 0 16,-1 0-16,-21-21 0,22 21 15,-1 0-15,-21 0 0</inkml:trace>
  <inkml:trace contextRef="#ctx0" brushRef="#br0" timeOffset="8623.29">4657 3133 0,'0'0'0,"0"-21"0,0-22 15,-22 22 1,1 21-16,0-21 0,0 21 16,0 0-16,0 0 0,-43 0 15,22 0-15,-1 21 0,22 0 16,-21 0-16,0 1 0,20-1 0,-20 0 16,21 21-16,0-21 0,-22 22 0,43-1 15,-21 0-15,21 1 0,0 20 16,0-20-16,0-1 0,0-21 15,0 21-15,21-20 0,-21-1 16,22 0-16,-1 0 0,0 0 16,0-21-16,0 0 0,0 0 15,22 0-15,-22 0 0,0 0 16,21-21-16,-20 21 0,-1-21 0,21 0 16,-21 0-16,0-22 0,22 22 15,-22 0-15,0-21 0,0-1 0,0 1 16,-21 21-16,0-22 0,0 1 0,22 0 15,-22-1-15,0 22 0,0-21 16,0 21-16,0 0 0,0-1 16,0 1-16,0 42 15,0 1 1,0 20-16,0-21 16,0 0-16,0 22 0,0 20 15,21-42-15,0 22 0,0-22 16,0 21-16,0-21 0,1 0 0,-22 1 15,42 20-15,-21-21 0,0-21 16,0 21-16,1-21 0,-1 0 16,0 0-16,0 0 0,0 0 15</inkml:trace>
  <inkml:trace contextRef="#ctx0" brushRef="#br0" timeOffset="8895.17">5165 3090 0,'0'0'0,"0"-21"0,0 0 0,0 42 47,0 0-47,0 1 16,21-1-16,-21 21 0,21-21 15,0 0-15,-21 22 0,0-22 0,21 0 16,0 21-16,-21-20 0,0-1 15,0 0-15,0 0 0,0 0 0,0 0 16,22 1-16,-22-1 16,21-21-16,0 0 31,-21-21-31,21 21 0,-21-22 0</inkml:trace>
  <inkml:trace contextRef="#ctx0" brushRef="#br0" timeOffset="9151.02">5673 2921 0,'-64'0'32,"43"21"-32,21 0 0,-21 1 15,0-1-15,-1 0 0,-20 21 0,21-21 16,0 22-16,0-1 0,-1-21 15,-20 22-15,21-1 0,0 0 0,0-21 16,-1 22-16,1-22 0,0 0 16,21 0-16,0 0 0,0 1 0,0-1 15,21-21 1,0 0 0</inkml:trace>
  <inkml:trace contextRef="#ctx0" brushRef="#br0" timeOffset="9783.78">6181 3048 0,'0'0'0,"0"-21"0,0 0 0,0 0 15,0-1 1,0 1-16,-22 0 0,1 0 16,0 21-16,0 0 15,0 0-15,0 0 0,-1 0 16,1 21-16,0 0 0,0 0 0,0 1 15,-22-1-15,22 21 0,-21-21 16,21 22-16,0-1 0,-22 0 0,22 1 16,0-1-16,21 0 0,-21-21 0,21 22 15,0-1-15,0-21 16,0 0-16,0 1 0,21-1 16,0 0-16,0-21 0,0 0 0,1 0 15,-1 0-15,0 0 0,21 0 16,-21-21-16,1 21 0,-1-21 0,0-1 15,0 1-15,0 0 0,0-21 0,1 21 16,-1-22-16,0 22 0,0-21 16,-21-1-16,21 1 0,-21 21 0,21-21 15,-21-43-15,0 64 16,0 0-16,0-1 0,0 44 31,0-1-31,0 0 0,0 0 16,0 0-16,-21 22 0,21-22 15,0 21-15,0 0 0,0-20 0,0 20 16,0-21-16,0 21 0,0-20 16,21-1-16,1 0 0,-1 0 0,0 0 15,0 0-15,0-21 16,0 0-16,1 0 0,-1 0 0,0 0 16,0 0-16,0-21 0</inkml:trace>
  <inkml:trace contextRef="#ctx0" brushRef="#br0" timeOffset="10364.45">7535 2371 0,'21'0'47,"22"0"-47,-22 0 0,42 21 16,-20-21-16,20 0 0,-20 0 0,20 21 15,1-21-15,20 0 0,-20 0 16,-22 0-16,22 0 0,-1 0 0,-21 0 16,22 0-16,-22 0 0,1 0 15,-1 0-15,-21 0 0,0 0 0,0 0 16,1 0-16,-44 0 31,1 0-31,0 0 16,0 0-16,0 0 0</inkml:trace>
  <inkml:trace contextRef="#ctx0" brushRef="#br0" timeOffset="10644.29">8191 2477 0,'0'0'0,"0"42"32,0-21-32,0 0 0,0 0 0,0 22 15,0-22-15,-21 21 0,21 1 0,-21 41 16,21-41-16,0-1 16,-21 0-16,0 22 0,0-22 15,21 0-15,-22 1 0,1-1 0,21 0 16,-21 43-16,0-64 15,21 22-15,-21-22 0,21 0 0,0 0 16,0 0-16,0 0 0,0 1 16,21-44 15,0 1-31,0 0 0</inkml:trace>
  <inkml:trace contextRef="#ctx0" brushRef="#br0" timeOffset="11256.25">8530 2985 0,'0'21'47,"-21"0"-47,0 0 0,21 0 15,0 0-15,0 22 0,-21-22 0,21 0 0,0 43 16,0-43-16,0 21 15,0-21-15,0 0 0,21 1 16,0-22-16,0 21 0,0-21 16,0 0-16,1 0 15,20 0-15,-21 0 0,0-21 0,22-1 16,20 1-16,-42 0 0,22 0 16,-22 0-16,0 0 15,0-22-15,21 1 0,-42 0 0,0 20 16,22 1-16,-22 0 0,0 0 0,0 0 15,-22 42 32,22 0-47,0 0 0,0 0 16,0 22-16,0-22 0,0 21 16,0 1-16,0-1 0,0 0 0,0 1 15,0-1-15,0 0 0,0 1 16,0 20-16,0-21 0,0-20 0,0 20 15,0 0-15,0 1 0,0-22 0,0 21 16,0-21-16,0 22 0,-21-22 0,0 0 16,0 0-16,21 0 0,-21-21 15,0 21-15,-22 1 0,22-22 0,-42 21 16,20-21-16,22 0 0,-21 0 16,-1 0-16,-20 0 0,21 0 15,-1 0-15,1 0 0,0-21 0,-1-1 16,22 22-16,-21-21 0,21 21 15,-1-21-15,1 21 0,21-21 16,0 0-16,0 0 16,0-1-16,21 1 0,1 21 15,-1-21-15,21 0 0,-21 0 0</inkml:trace>
  <inkml:trace contextRef="#ctx0" brushRef="#br0" timeOffset="11592.06">9250 2985 0,'-21'21'31,"21"0"-31,0 0 0,0 0 15,0 22-15,0-1 0,0 0 0,0 1 16,0 20-16,0-21 0,-22 22 0,22-22 16,0 22-16,0-22 0,0 22 0,-21-22 15,21 21-15,-21-20 0,0-1 16,21 0-16,-21 1 0,0-1 16,21 0-16,-22 1 0,22-1 0,-21-21 15,21 0-15,-21 1 0,21-1 0,0-42 31,0-1-15,21 1-16</inkml:trace>
  <inkml:trace contextRef="#ctx0" brushRef="#br0" timeOffset="11931.86">9250 3112 0,'0'0'0,"0"-22"0,42-41 15,-42 42 1,21 0-16,0-1 0,1 1 16,-1 0-16,0 0 0,0 21 0,0 0 0,22 0 15,-22 0-15,0 0 0,0 0 16,21 0-16,-20 21 0,-1-21 0,0 21 16,0 0-16,-21 1 0,0 20 15,0-21-15,0 21 0,0-20 16,0-1-16,-21 21 0,0-21 0,0 0 15,-1 1-15,-20-1 0,0 21 16,-1-21-16,22 0 0,0 1 16,0-22-16,0 21 0,21-42 62,21 21-62,0-22 0,0 1 0,0 21 16</inkml:trace>
  <inkml:trace contextRef="#ctx0" brushRef="#br0" timeOffset="12327.7">9927 3196 0,'21'0'16,"0"0"-1,1 0-15,-1 0 0,0 0 16,0 0-16,0-21 0,0 0 0,22 21 16,-1-42-16,0 20 0,1-20 15,-22 21-15,0 0 16,0-22-16,0 22 0,-21 0 16,0 0-16,0 0 0,0 0 15,-21 21-15,0 0 0,0 0 16,0 0-16,-22 0 0,22 0 0,0 0 15,0 21-15,-21 0 0,20 21 16,1-21-16,21 1 0,-21 20 16,21 0-16,-21-21 0,21 22 0,0-22 15,0 21-15,0-21 0,0 22 0,0-22 16,21 0-16,0 0 0,0 0 16,1 1-16,-1-22 0,42 0 15,-20 0-15,-22 0 0,21 0 0,-21 0 16,22 0-16,-22-22 0,0 22 0,0-21 15</inkml:trace>
  <inkml:trace contextRef="#ctx0" brushRef="#br0" timeOffset="12488.61">10583 3260 0,'0'21'0,"0"-42"63</inkml:trace>
  <inkml:trace contextRef="#ctx0" brushRef="#br0" timeOffset="32097.03">868 5313 0,'-21'0'16,"-1"0"0,1 0-1,0 0 1,0 0-1,0 0-15,0 0 16,-1 0-16,1 0 16,0 0-16,0 0 0,0 0 0,0 0 15,-22 0-15,22 0 0,0 0 16,-21 0-16,20 0 0,1 0 16,-21 0-16,21 0 0,0 0 0,-22 0 15,22 0-15,42 0 47,0 0-47,1 0 0,20 0 16,21 0-16,-20 0 0,20 0 0,1 0 15,-1 0-15,1 0 16,-1 0-16,1 0 0,-1 0 0,170 0 16,-169 0-1,20 0-15,-20 0 0,-1 0 0,1 0 16,-1 0-16,1 0 0,-1 0 15,-20 0-15,-1 0 0,0 0 0,1 0 16,-22 0-16,21 0 0,-21 0 16,0 0-16,1 0 0,-1 0 0,0 0 31,-42 0 16,21-21-32,-21 21 1</inkml:trace>
  <inkml:trace contextRef="#ctx0" brushRef="#br0" timeOffset="32683.79">1841 4995 0,'0'0'0,"-21"0"0,-21 0 31,42 22 16,0-1-31,21 0-16,0-21 0,0 21 15,1 0-15,-1 0 16,0-21-16,0 22 0,21-1 0,-20-21 16,-1 21-16,21-21 0,-21 21 15,0-21-15,1 0 0,-1 0 0,21 21 16,-21-21-16,0 0 15,1 0-15,-1 0 0,-21 21 47,-21 1-31,-1-22-16,1 21 0,0-21 16,0 21-16,0 0 0,0 0 15,-1-21-15,1 21 0,0 1 16,0-1-16,0 0 0,0 0 15,-22 0-15,22 0 0,0 22 0,0-22 16,0 0-16,-1 0 0,1-21 16,0 21-16,0 1 0,21-1 0,0 0 15,-21-21 1,42 0 15,0 0-31,-21-21 0,21 21 0,0-21 16</inkml:trace>
  <inkml:trace contextRef="#ctx0" brushRef="#br0" timeOffset="34428.64">4170 5080 0,'-21'0'15,"21"21"1,0 0 15,0-42 16,21 0-31,-21 0-1,0 0-15,0 0 0,0-1 16,0 1-16,0 0 15,0 0-15,-21 0 0,-1 0 0,1-1 16,0-20-16,0 21 0,-21 0 16,20 0-16,1 21 0,-21-43 15,21 43-15,0 0 0,-1 0 16,1 0-16,0 0 0,0 0 0,0 21 16,0 1-16,-1 20 0,1-21 0,0 0 15,21 22-15,-21-1 16,21 0-16,-21-21 0,21 22 0,-21-1 15,21 0-15,0 1 0,0-1 16,0-21-16,0 22 0,0-22 0,0 21 16,0-21-16,0 0 0,0 1 15,21-1-15,0-21 0,0 21 0,0-21 16,0 0-16,1 0 0,-1 0 0,0 0 16,0 0-16,0 0 0,22 0 15,-22 0-15,0-21 0,0 0 0,21 21 16,-20-22-16,-1 1 0,0 0 15,0-21-15,0 21 0,0-1 16,1-20-16,-1 21 0,0-21 0,0-1 16,-21 22-16,0-21 0,21-1 15,-21 22-15,21-21 0,-21 21 0,0 0 16,0-1-16,0 1 16,0 42-1,0 1 1,0-1-16,0 21 0,0-21 0,0 43 15,0-43-15,0 21 16,0-21-16,0 22 0,0-22 16,0 0-16,0 0 0,0 0 0,0 1 0,0-1 15,0 0-15,22-21 0,-1 21 16,0-21-16,0 0 16,0 0-16,0 0 0,1 0 15,-1 0-15,0-21 0</inkml:trace>
  <inkml:trace contextRef="#ctx0" brushRef="#br0" timeOffset="35307.87">4868 4953 0,'0'0'0,"21"0"0,-21-21 0,0 0 16,0 0-16,0-1 0,0 1 15,0 0-15,-21 21 0,21-21 16,-21 21-16,0 0 0,0 0 15,0 0-15,-1 0 0,1 0 16,0 21-16,0 0 0,0 0 16,21 1-16,-21 20 0,-1-21 15,1 21-15,21-20 0,-21 20 0,21 0 16,-21-21-16,21 22 0,0-22 16,0 21-16,0-21 0,0 1 0,0-1 15,0 0-15,21 0 0,0-21 0,0 21 16,1 0-16,-1-21 15,21 0-15,-21 0 0,22 0 0,-22 0 16,63 0-16,-62 0 0,20-21 16,0 0-16,-21 21 0,22-21 15,-22 0-15,21 0 0,-21-1 0,22-20 16,-22 21-16,0-21 0,0-1 16,0 1-16,1 0 0,-1-1 0,-21-63 15,21 64-15,-21-21 16,0 41-16,21-20 0,-21 0 0,0 21 15,0-22-15,0 22 0,0 0 16,0 0-16,-21 21 31,21 21-31,-21 0 16,21 0-16,-21 0 0,21 1 0,0 20 16,0-21-16,0 21 0,-22 1 0,22 41 15,0-41-15,0-1 16,0 0-16,0 1 0,0-22 0,0 21 15,0 1-15,0-22 16,0 0-16,0 42 0,0-41 0,0-1 16,0 0-16,0 0 15,0-42 17,0 0-17,0 0-15,0-1 16,0 1-16,0 0 0,22-42 15,-22 41-15,21-20 0,0 21 16,-21 0-16,21-22 0,0 22 0,0 0 16,1-21-16,-1 21 0,0-1 15,0 22-15,0-21 0,0 21 0,1 0 16,-1 0-16,0 0 0,0 21 0,-21 1 16,21-1-16,-21 0 0,21 0 15,-21 0-15,0 22 0,0-22 16,0 0-16,0 21 0,0-21 0,0 1 15,0-1-15,0 0 0,0 0 0,0 0 16,0 0-16,0 1 16,0-1-1,0-42 17,22-1-17,-1 1-15,0 0 16</inkml:trace>
  <inkml:trace contextRef="#ctx0" brushRef="#br0" timeOffset="35589.58">5969 4868 0,'0'22'31,"-21"-1"-15,21 0-16,0 0 0,-21 0 0,21 0 15,0 1-15,0 20 0,0-21 16,0 0-16,0 0 0,0 1 0,0-1 16,0 0-16,0 0 0,0 0 15,0 0-15,0 1 16,0-44 46,0 1-62,0 0 0,0-21 16</inkml:trace>
  <inkml:trace contextRef="#ctx0" brushRef="#br0" timeOffset="35771.51">5990 4678 0,'0'0'0,"-21"0"31,21 21 16</inkml:trace>
  <inkml:trace contextRef="#ctx0" brushRef="#br0" timeOffset="36199.48">6159 5207 0,'0'0'0,"22"0"0,-1 0 0,0 0 15,0 0-15,0 0 16,0-21-16,1 0 0,-1 21 15,0-43-15,0 22 16,0 0-16,-21 0 0,21 0 0,-21 0 16,0-1-16,0 1 0,0 0 0,0 0 15,0 0-15,-21 21 16,-21 0 0,21 0-16,0 0 0,-1 0 0,22 21 15,-21 0-15,0 0 0,0 0 16,21 1-16,0 20 0,0-21 0,-21 0 15,21 0-15,0 22 0,0-22 16,0 0-16,0 0 0,0 0 0,0 1 16,21-1-16,0-21 0,-21 21 0,21 0 15,0-21-15,22 21 16,-22-21-16,0 0 0,0 0 16,0 0-16,1 0 0,-1 0 0,0-21 15,0 0-15,0 21 0,22-21 16,-22 0-16,0-1 0,0 1 15</inkml:trace>
  <inkml:trace contextRef="#ctx0" brushRef="#br0" timeOffset="36911.14">6752 4995 0,'0'0'0,"0"-21"0,0-21 15,0 21-15,0 42 32,0 0-17,0 0-15,0 22 16,0-22-16,0 0 0,0 0 0,0 0 15,0 22-15,0-22 0,0 0 0,0 0 16,0 0-16,0 0 16,0 1-16,21-1 0,-21 0 15,0 0-15,21-21 0,1 0 16,-1 0-16,0 0 16,0 0-16,0 0 0,0 0 15,-21-21-15,22 21 0,-1-21 0,0 0 16,0-1-16,0 1 15,0 0-15,22-42 0,-22 41 0,21-20 16,-21 21-16,1 0 0,-1 0 16,0-1-16,0 1 0,-21 0 0,0 0 15,21 21-15,-21 21 32,0 0-32,0 0 0,0 1 15,-21-1-15,21 0 0,-21 0 0,21 0 16,0 0-16,0 22 0,0-22 15,0 0-15,0 0 0,0 0 0,0 1 16,0-1-16,0 0 0,21 0 16,0-21-1,0 0-15,1 0 0,-1 0 16,0 0-16,0 0 0,0 0 0,0 0 16,1 0-16,20-21 0,-21 0 15,0 0-15,0 21 0,1-22 16,41-41-16,-42 42 0,0 0 15,-21-22-15,22 22 0,-1 0 16,-21-21-16,0 20 0,0-20 0,0 21 16,0 0-16,0 0 0,-21 21 31,-1 0-31,22 21 0,-21-21 0,0 21 16,0 0-16,0 21 0,21-20 0,-21-1 15,21 21-15,-22-21 16,22 22-16,0-22 0,0 0 0,0 0 15,0 0-15,0 0 0,0 1 0,22-1 16,-1 0-16,0-21 0,0 21 0,0-21 16,0 21-16,1-21 0,20 0 15,0 0-15,-21 0 0,22 0 0,-1 0 16,-21 0-16,0-21 0,22 0 16,-22 21-16,0-21 0,0 0 0</inkml:trace>
  <inkml:trace contextRef="#ctx0" brushRef="#br0" timeOffset="37510.61">9864 4784 0,'0'0'0,"0"-21"0,0-1 0,21 1 15,-21 0-15,21 0 0,-21 0 16,0 42 15,0 0-31,0 21 16,0 1-16,0-22 0,0 21 15,0 1-15,-21-1 0,0 0 0,21 1 16,-22-22-16,22 21 0,0-21 16,0 22-16,0-22 0,-21 0 15,21 0-15,0 0 0,0 0 16,-21-21-16,21 22 15,0-44 17,21 22-32,0-21 15,1 0-15,-1 0 0</inkml:trace>
  <inkml:trace contextRef="#ctx0" brushRef="#br0" timeOffset="38340.58">10477 4847 0,'0'0'0,"22"-21"0,-1 21 0,0-21 16,-21 0-16,-21 21 47,0 21-47,-1 0 0,1-21 16,0 42-16,21-20 0,-21-1 0,0 21 15,0-21-15,-1 0 16,22 22-16,0-22 0,0 0 0,-21 0 0,21 0 15,0 43 1,0-43-16,21 0 16,1 0-16,-1-21 0,0 0 15,0 0-15,43 0 16,-43 0-16,21-21 0,-21 0 16,0 21-16,1-21 0,-1 0 15,0 0-15,0-1 0,0 22 0,-21-21 16,21-21-16,-21 21 0,0 0 0,0-43 15,0 43-15,0 0 16,0 0-16,0-22 0,-21 22 16,0 21-16,21-21 0,-21 0 0,0 21 15,21-21-15,21 21 47,0 0-47,0 0 0,0 0 0,22 0 16,-22 0-16,21 0 0,1 0 15,-22 0-15,21 0 0,0 0 0,1 0 16,-1 21-16,-21-21 0,22 21 16,-1 0-16,-21-21 0,21 42 15,-42-20-15,0-1 0,0 0 0,0 0 16,0 0-16,0 0 16,-21 1-16,21-1 0,-21 0 0,0 0 15,0 0-15,21 0 0,-21 1 16,21-1-16,0 0 15,21-21 1,0 0-16,0 0 16,21 0-16,-20 0 0,-1 0 15,0 0-15,0 0 0,21 0 0,-20 0 16,-1-21-16,0 0 0,0 21 16,0-22-16,-21 1 0,0 0 0,21 0 15,-21 0-15,0 0 0,0-1 0,0-20 16,0 21-16,0-21 15,0 20-15,-21-20 0,21 21 0,-21 0 16,0 0-16,0-1 0,-22 1 16,22 21-16,0 0 15,0 0-15,0 0 0,0 0 16,-1 21-16,22 1 0,0-1 0,-21 0 16,0 0-16,21 0 0,0 0 15,-21 1-15,21-1 0,0 0 0,0 0 16,0 0-16,21 0 0,0-21 15,0 0-15,1 0 0,20 0 16</inkml:trace>
  <inkml:trace contextRef="#ctx0" brushRef="#br0" timeOffset="38683.58">12001 4868 0,'-63'0'31,"84"0"0,0 0-15,-21-21-16,21 21 0,1-21 16,-22 0-16,0 0 15,0 0 1,0-1-16,-22 1 15,1 21 1,0 0-16,0 0 0,0 0 0,0 0 16,-1 0-16,1 21 15,21 1-15,-21-22 0,21 21 16,0 0-16,0 0 0,0 0 16,21-21-1,0 0-15,1 0 0,-1 0 16</inkml:trace>
  <inkml:trace contextRef="#ctx0" brushRef="#br0" timeOffset="39003.43">12552 4593 0,'0'0'0,"21"-21"0,-21-21 15,-21 42 16,0 0-31,-1 21 0,1 0 16,21 0-16,-21 22 16,0-22-16,0 21 0,0 0 0,-1-20 15,1 20-15,0 0 0,0 22 0,0-22 0,0 0 16,-1-20-16,1 20 16,0 0-16,0 1 0,0-1 0,0-21 15,-1 0-15,1 22 0,21-22 0,0 0 16,-21 0-16,21 0 0,-21-21 15,21 21-15,0 1 0,21-22 47,0-22-47,0 22 0</inkml:trace>
  <inkml:trace contextRef="#ctx0" brushRef="#br0" timeOffset="39291.61">12594 5101 0,'0'0'15,"0"21"-15,21-21 0,-21 22 0,21-22 16,1 0-16,-1 0 16,-21-22-1,21 22-15,0-21 0,-21 0 16,0 0-16,0 0 15,0 0-15,0-1 16,-21 22-16,21-21 0,-21 21 16,0 0-16,-1 0 15,1 0 1,0 0 0</inkml:trace>
  <inkml:trace contextRef="#ctx0" brushRef="#br0" timeOffset="40099.26">14774 4763 0,'21'0'32,"1"-22"-17,-1 22-15,-21-21 0,21 21 0,0-21 16,0 0-16,-21 0 16,0 0-16,0-1 15,0 1-15,0 0 16,-21 0-16,21 0 0,-21 21 0,0-21 0,0-1 15,-22 22-15,22 0 16,-21-21-16,21 21 0,-22 0 0,1 0 16,0 21-16,-1-21 0,22 22 0,-21 20 15,-1-21-15,1 0 0,0 22 16,21-1-16,-1 0 0,1 22 0,0-22 16,21 0-16,-21 1 0,21 20 15,0-20-15,0-1 0,0-21 0,0 21 16,21-20-16,0-1 0,0 0 0,43-21 15,-22 21-15,-21-21 16,22 0-16,-1 0 0,-21 0 16,22-21-16,-1 0 0,-21 0 0,21-1 0,-20 1 15,20-21-15,-21 21 0,21-22 16,-20 1-16,-1 0 0,0 21 16,0-22-16,0 1 0,-21 0 0,0-1 15,0 1-15,0 21 0,0-22 16,0 22-16,0-21 0,0 63 31,0 0-31,0 0 0,0 1 16,0 20-16,0-21 0,0 21 15,-21-20-15,21 20 0,0 0 0,0 1 16,0-22-16,0 21 0,0-21 16,0 22-16,0-22 0,0 0 0,0 0 15,0 0-15,21 0 16,0-21-16,1 0 0,-1 0 15,0 0-15,0 0 0,0-21 0,22 21 16,-22-21-16,0 0 0</inkml:trace>
  <inkml:trace contextRef="#ctx0" brushRef="#br0" timeOffset="40640.29">15430 4509 0,'0'0'15,"0"-22"-15,0-20 0,0 21 0,0 0 16,0 0-16,0-1 0,0 1 15,0 0-15,0 42 32,0 0-32,0 1 15,0-1-15,0 21 0,0-21 0,0 22 16,0-1-16,0 0 0,0 1 16,0-1-16,0 0 0,0 1 0,0-1 15,0 0-15,0 1 0,0-1 16,0-21-16,0 21 0,0-20 15,0-1-15,0 0 0,0 0 0,-21 0 16,21 0-16,-21-21 16,21-21 15,0 0-31,0 0 0,0 0 16,0 0-16,0-1 0,0 1 0,0-21 15,0 21-15,21-22 0,0 22 16,1-21-16,-1 21 0,0 0 0,0-1 15,0 1-15,0 0 0,22 0 0,-22 21 16,21 0-16,-21 0 0,22 0 16,20 21-16,-42 0 0,1 0 15,20 1-15,-21-1 0,0 21 16,-21-21-16,0 22 0,0-22 16,0 0-16,0 0 0,0 21 0,-21 1 15,0-22-15,0 0 0,-22-21 16,22 21-16,0 0 0,0-21 15,0 0-15,0 22 0,-1-22 16,1 0-16,21-22 31,0 1-31,0 0 0,0 0 0,0 0 16</inkml:trace>
  <inkml:trace contextRef="#ctx0" brushRef="#br0" timeOffset="41184.87">16468 4741 0,'0'0'0,"21"-21"16,-21 0-16,0 0 15,0 0-15,0 0 16,0-1-16,0 1 0,-21 0 31,-1 21-31,1 0 0,0 0 0,0 0 16,0 0-16,-22 0 0,22 21 0,0 0 16,-21-21-16,21 22 0,-1-1 15,1 0-15,0 0 0,0-21 0,21 21 16,0 0-16,0 1 0,0-1 15,21 0-15,0 0 0,0-21 16,1 21-16,-1-21 0,21 21 0,-21 1 16,22-22-16,-1 21 15,-21-21-15,21 21 0,1 0 0,-22-21 0,0 21 16,21-21-16,-42 21 0,22 1 0,-22-1 16,0 0-1,-22-21 1,1 0-16,0 21 0,0-21 15,-21 0-15,-1 0 0,22 21 0,-21-21 16,-1 0-16,1 0 0,0 0 0,-1 0 16,22 0-16,0 0 0,-21 0 15,21 0-15,-1 0 0,22-21 16,-21 21-16,21-21 0,0 0 16,0 0-16,21-1 15,1 1-15,-1 0 0,0 0 16</inkml:trace>
  <inkml:trace contextRef="#ctx0" brushRef="#br0" timeOffset="41491.61">16933 4297 0,'0'0'0,"0"-21"0,0 0 16,0-1-16,0 1 0,0 0 31,0 42-31,-21 0 0,21 43 16,0-22-16,-21 1 15,0-1-15,21 0 0,-21 1 0,-1 20 16,22-21-16,-21 22 0,21-22 0,-21 22 16,21-22-16,0 0 0,-21 1 15,21-1-15,-21 0 0,21-20 0,0 20 16,0-21-16,0 0 0,0 0 15,0 1-15,0-44 32,0 1-32</inkml:trace>
  <inkml:trace contextRef="#ctx0" brushRef="#br0" timeOffset="41720.48">16637 4784 0,'21'0'31,"21"0"-31,-20 0 0,-1 0 16,21 0-16,-21 0 0,0 0 16,22 0-16,-1 0 0,-21 0 0,22 0 15,-22 0-15,21 0 0,-21 0 0,0 0 16,1 0-16,-1-21 15,0 21-15,-21-22 16,21 22-16</inkml:trace>
  <inkml:trace contextRef="#ctx0" brushRef="#br0" timeOffset="42276.5">17187 4847 0,'0'0'0,"-21"-21"0,21 0 0,0 0 16,0 0-1,0-1-15,0 1 0,21 0 16,0 21-16,1 0 16,20 0-16,-21 0 0,0 0 15,22 0-15,-22 0 0,21 0 0,-21 21 16,0 0-16,22 22 0,-22-22 16,0 21-16,-21-21 0,21 64 15,-21-64-15,0 22 0,0-22 16,0 0-16,0 0 0,0 21 15,-21-42-15,0 22 0,0-1 0,0-21 16,-1 0-16,1 21 0,0-21 0,0 0 16,0 0-16,0 0 15,21-21-15,0 0 16,0-1-16,0 1 16,0 0-16,0 0 0,21-21 0,0 20 15,0 1-15,0-21 0,22 21 0,-22-22 16,0 1-16,21 21 15,-21 0-15,1-22 0,20 22 0,-21 0 16,0 0-16,43 0 16,-43 21-16,0 0 0,0 0 15,0 0-15,-21 21 16,22 0-16</inkml:trace>
  <inkml:trace contextRef="#ctx0" brushRef="#br0" timeOffset="42843.76">18288 4932 0,'0'0'0,"0"-21"0,0 0 0,0-1 0,0 1 15,0-21-15,0 21 0,0 0 16,0-1-16,-21-20 0,0 21 0,21 0 15,-22 0-15,1 21 0,0-22 16,0 22-16,0 0 0,0 0 16,-1 0-16,1 0 0,0 22 15,0-1-15,0 0 0,0 0 0,-1 21 16,1-20-16,0 20 0,0 0 0,0 1 16,0-1-16,-1-21 15,22 21-15,0 1 0,0-22 0,0 0 16,0 0-16,0 0 0,0 1 0,22-1 15,-1-21-15,0 0 0,0 0 16,0 0-16,0 0 0,1 0 0,-1 0 16,0 0-16,0 0 0,0-21 0,0-1 15,1 22-15,-1-21 0,0 0 16,21-21-16,-21 21 0,1-22 0,-1 22 16,21-21-16,-21-1 0,0 1 15,1 0-15,-22 21 0,0-22 16,21 22-16,-21 0 0,0 0 0,0 0 0,0-1 15,0 44 1,0-1-16,-21 0 16,21 0-16,0 0 0,-22 22 15,1-22-15,21 21 0,-21 0 0,21-20 16,0 20-16,0 0 0,0-21 0,0 1 16,0-1-16,0 0 0,0 0 15,21 0-15,0 0 0,1-21 0,-1 22 16,0-22-16,0 0 15,0 0-15,0 0 0,1 0 0,20-22 16,-21 22-16</inkml:trace>
  <inkml:trace contextRef="#ctx0" brushRef="#br0" timeOffset="43651.56">19050 4657 0,'0'0'16,"0"-21"-16,0-1 0,0 1 0,-21 0 0,0 21 15,-1 0-15,1 0 16,0 0-16,0 0 0,0 21 16,0 0-16,-1 1 0,1-1 0,0 0 15,21 0-15,-21 21 16,0-20-16,0 20 0,21-21 0,0 21 0,0-20 16,0 20-16,0-21 0,0 21 15,0-20-15,0-1 0,21 21 16,0-21-16,21 0 15,-21 1-15,1-22 0,20 0 16,-21 0-16,0 0 0,0 0 0,22 0 16,-22 0-16,0 0 0,0 0 15,0-22-15,22 1 0,-22 0 0,0 0 16,0 0-16,0 0 0,1-22 0,-1 1 16,0 0-16,0-1 0,0-20 15,0 20-15,22 1 0,-22-21 16,0 20-16,-21 1 0,21-22 0,-21 22 15,21 0-15,-21-1 0,0 1 0,0 0 16,0 21-16,0-22 0,0 22 16,0 0-16,-21 21 15,0 0-15,21 21 16,0 0-16,-21 0 0,0 1 16,21 20-16,0 0 0,0 1 0,0-1 15,0 0-15,0 1 0,0 20 0,0-21 16,0 1-16,0-1 0,21 0 15,-21 22-15,21-22 0,0 22 16,-21-22-16,0-21 16,0 0-16,21 1 0,1-1 0,-22 0 15,0 0-15,21-21 0,0 0 0,0 0 16,0 0-16,0 0 16,1 0-16,-1 0 0,0-21 15,0 0-15,21 0 0,-20-1 16,-1 1-16,0 0 0,0-21 0,0-1 15,0 22-15,22-42 0,-22 20 16,-21 22-16,0 0 0,21 0 16,-21 42 15,-21 0-31,21 22 0,0-22 16,-21 0-16,0 0 0,21 21 0,-22-20 15,22-1-15,0 21 16,0-21-16,0 0 0,0 1 0,0-1 15,0 0-15,0 0 0,22-21 32,-1 0-17,0 0-15,0 0 0,0-21 16,0 21-16,1-21 0,-1 0 0,21-1 16</inkml:trace>
  <inkml:trace contextRef="#ctx0" brushRef="#br0" timeOffset="44513.64">20362 4720 0,'0'0'0,"0"-21"0,0 0 16,0 0 0,-21 21-1,0 21-15,0 0 0,21 0 16,-21 0-16,21 1 0,-22-1 16,22 21-16,-21-21 0,21 0 0,0 1 15,0 20-15,0-21 0,0 0 16,0 0-16,0 1 0,0-1 0,0 0 15,0 0-15,21-21 32,1 0-32,-1 0 15,0 0-15,0 0 16,-21-21-16,21 0 0,-21 0 16,0-1-16,0 1 0,0 0 0,0-21 15,0 21-15,0-1 0,0-20 16,0 21-16,0 0 0,0 0 0,0-1 15,0 1-15,-21 0 0,21 0 16,0 0 0,21 21-1,0 0-15,1 0 0,-1 0 0,0-21 16,0 21-16,21 0 16,1 0-16,-1 0 0,0 0 0,1 0 0,-22 0 15,21 0-15,-21 0 0,1 21 16,-1-21-16,0 21 0,0 0 15,-21 0-15,21 0 0,-21 1 0,0-1 16,0 0-16,0 21 0,0-21 16,0 1-16,-21-1 0,0 0 0,0 0 15,0 21-15,-1-20 0,22-1 0,-21 0 16,0 0-16,21 0 16,0 0-16,-21-21 31,21-21 0,0 0-31,0 0 16,0 0-16,0 0 0,21-22 15,-21 22-15,21 0 0,0-21 16,1 20-16,-1-20 0,0 21 0,0-21 16,21 20-16,-20-20 0,20 21 0,0 0 15,-21 0-15,22-1 0,-1 1 16,0 0-16,1 0 0,-1 0 0,-21 21 15,22 0-15,-22 0 0,21 0 16,-21 0-16,0 21 0,-21 0 16,0 0-16,0 0 0,0 22 0,0-1 15,0 0-15,0 1 0,0-1 16,0 0-16,0 1 0,-21-1 0,21 0 16,-42 22-16,42-43 0,0 0 15,-21 0-15,0 1 0,-1-1 16,22 0-1,-21-21-15,21-21 32,0 0-32,0-1 15,0 1-15,0 0 0,0 0 16</inkml:trace>
  <inkml:trace contextRef="#ctx0" brushRef="#br0" timeOffset="44787.99">20510 4128 0,'0'0'0,"-21"0"0,0 0 16,21 21-16,0 0 15,21-21 32,0 0-47,1 0 0,-1 0 16,0 0 0</inkml:trace>
  <inkml:trace contextRef="#ctx0" brushRef="#br0" timeOffset="47156.97">19304 4487 0,'0'0'0,"0"-21"0,-21 21 0,0 0 16,-1 0-16,1 0 16,0 0-1,42 0 63,0 0-78,22 0 0,-22 0 0,0 0 16,21 0-16,-20 0 0,20 0 0,-21 0 16,21 0-16,-20 0 0,20 0 15,-21 0-15,21 0 0,-20 0 0,-1 0 16,0 0-16,0 0 0,0 0 16,-42 0 77,0 0-93,0 0 16</inkml:trace>
  <inkml:trace contextRef="#ctx0" brushRef="#br0" timeOffset="48659.14">1037 7176 0,'0'0'0,"-21"0"0,0 0 0,0 0 16,-1 0-16,1 0 0,-21 0 16,21 0-1,0 0-15,-1 0 0,1 21 16,0-21-16,0 0 0,21 21 31,21-21-15,21 21-16,1-21 15,-1 0-15,64 0 0,-43 0 16,1 0-16,-1 0 0,1 0 16,21 0-16,-22 0 0,1 0 15,-1 0-15,1 0 0,-1 0 16,1 0-16,-22 0 0,21 0 0,-20 0 0,-1 0 16,22 0-16,-43 0 15,21 0-15,0 0 0,-20 0 0,20 0 16,-21 0-16,0 0 15,-21-21 48,0 0-47,-21 0-16</inkml:trace>
  <inkml:trace contextRef="#ctx0" brushRef="#br0" timeOffset="49099.89">2032 7027 0,'0'0'0,"0"-21"32,0 42-1,21-21-16,-21 22 1,21-22-16,0 0 0,1 0 0,-1 21 16,0-21-16,21 0 0,-21 0 0,1 0 15,-1 21-15,0-21 16,0 0-16,0 0 0,0 0 0,1 0 16,-1 0-16,-21 21 15,0 0-15,0 0 16,0 1-16,-21-1 15,-1 21-15,1-21 0,-21 0 0,21 22 16,-22-22-16,1 21 0,21 1 16,-21-22-16,-1 21 0,1-21 0,21 22 15,-22-22-15,1 21 0,21-21 0,0 0 16,-22 1-16,22-1 0,0 0 16,0 0-16,21 0 15,-21-21-15,21 21 16,0-42 15,21 21-31,-21-21 0</inkml:trace>
  <inkml:trace contextRef="#ctx0" brushRef="#br0" timeOffset="49719.74">3768 6752 0,'0'0'0,"0"-21"0,0-21 32,0 21-32,0-1 0,0 1 0,0 0 31,0 42-15,0 0-16,0 1 0,0-1 15,0 21-15,0 0 16,0 1-16,0-1 0,0 0 0,0 43 15,0-21-15,0-22 16,0 0-16,0 1 0,0-1 0,-22 0 16,22 1-16,-21-1 0,21-21 0,-21 0 15,21 0-15,0 1 0,0-1 16,0 0-16,0 0 16,0-42 15,0 0-31,0 0 15,0-22-15,0 22 16,0 0-16</inkml:trace>
  <inkml:trace contextRef="#ctx0" brushRef="#br0" timeOffset="50405.35">3535 7049 0,'-21'-22'0,"42"44"0,-64-65 0,22 22 16,21 0-16,-21 21 0,21-21 15,0 0-15,0-1 0,0 1 16,0 0-16,0 0 0,0-21 16,0 20-16,0 1 0,21 0 15,0 0-15,-21 0 0,22 0 16,20-1-16,-21 1 0,0 0 0,22 0 16,-22 21-16,21-21 0,0 21 15,-20 0-15,20 0 0,0 0 0,1 0 16,-22 0-16,21 21 0,-21 21 15,0-21-15,22 1 0,-22 20 0,21 64 16,-21-64-16,1 0 16,-22 1-16,0-1 0,0 0 15,0-20-15,0 20 0,0 0 0,0 1 16,0-1-16,0 0 16,0-21-16,0 22 0,0-22 0,0 0 15,0 0-15,0 0 0,0 1 0,0-1 16,-22-21-1,22-21 1,0-1-16,0 1 16,0 0-16,0 0 0,0-21 15,0 20-15,0-20 0,0-43 16,0 43-16,0 0 0,22-1 16,-1 1-16,-21 0 0,21-1 0,0 1 15,0 0-15,0-1 0,1 1 0,20 0 16,-21 21-16,0-1 15,22 1-15,-22 0 0,21 0 0,-21 21 16,0 0-16,22 0 0,-22 0 16,21 21-16,-21 0 0,1 22 0,-1-22 15,0 21-15,0 0 0,-21 1 16,0-1-16,0 0 0,0 1 0,0-1 16,0 22-16,0-22 0,0 0 0,-21 1 15,0-1-15,0 0 0,-1-21 0,1 22 16,0-22-16,0 0 0,0 0 15,0 0-15,21 1 0,0-1 0,-22-21 16,1 21 0,21-42-1,0 0 1,0-1-16,21 22 0,1-21 16,-22 0-16</inkml:trace>
  <inkml:trace contextRef="#ctx0" brushRef="#br0" timeOffset="50811.12">4784 7303 0,'21'0'0,"0"0"0,0 0 16,0 0-16,0 0 0,1-22 15,-1 22-15,0-21 0,0 0 16,0 0-16,-21 0 0,21 21 0,1-21 16,-22-1-16,0 1 0,0 0 0,0 0 15,0 0-15,0 0 16,-22-1-16,1 22 16,0 0-16,0 0 15,0 0-15,0 22 0,-1-1 0,-20 21 16,42-21-16,-21 22 15,0 20-15,0-42 16,21 22-16,0-22 0,0 0 0,0 21 16,0-21-16,0 1 0,0-1 15,42 21-15,-21-42 16,0 0-16,0 0 0,1 0 0,20 0 16,-21 0-16,0 0 0,22 0 0,-22 0 15,0-21-15,21 0 16,-21 0-16,1-1 0</inkml:trace>
  <inkml:trace contextRef="#ctx0" brushRef="#br0" timeOffset="51508.73">5397 7049 0,'0'0'0,"0"-22"32,-21 44-17,21-1-15,-21-21 16,21 21-16,0 0 0,0 21 15,0-20-15,0-1 0,0 0 0,0 0 16,0 21-16,0-20 0,0-1 0,0 0 16,0 0-16,0 0 0,0 0 15,0 1-15,0-1 16,0-42 31,0-1-47,0 1 15,0 0-15,0 0 16,0 0-16,0-22 0,0 22 0,0 0 16,0-21-16,0 21 0,0-1 0,0-20 15,0 21-15,21 0 0,0 0 16,1-1-16,-1 1 0,0 21 0,0-21 16,21 21-16,-20 0 0,-1 0 0,0 0 15,21 0-15,-21 21 0,1 0 16,-1 1-16,0-1 0,0 21 15,-21-21-15,21 0 0,-21 1 16,21 20-16,-21-21 0,0 0 16,0 0-16,0 43 15,0-43-15,-21-21 16,0 21-16,0-21 16,21-21-1,0 0 1,0 0-16,0 0 15,0-22-15,21 22 0,-21 0 0,21-21 16,0 20-16,1 1 0,20-21 16,-21 21-16,0 0 0,43-22 15,-22 22-15,-21 21 0,22 0 16,-22 0-16,21 0 0,-21 0 0,0 0 16,1 21-16,-1 0 0,-21 22 15,0-22-15,0 0 0,21 21 0,-21-20 16,0-1-16,0 21 0,0-21 0,0 0 15,-21 1-15,0 20 0,-1-21 16,1 0-16,21 0 0,-21 1 16,0-22-1</inkml:trace>
  <inkml:trace contextRef="#ctx0" brushRef="#br0" timeOffset="52447.44">6540 6773 0,'0'0'0,"0"-21"0,22 0 0,-22 0 15,0 0-15,0 0 16,0-1-16,0 1 15,0 42 17,-22 1-32,22-1 0,0 21 0,-21 0 15,21 1-15,0-1 0,0 0 0,0 1 16,0-1-16,0 22 16,0-22-16,-21 0 0,21 22 0,-21-22 15,21 0-15,-21 1 0,21-22 0,0 21 16,0-21-16,0 1 0,-21-1 15,21 0-15,0 0 0,0 0 0,-22-21 16,22-21 15,0 0-31,0 0 16,0 0-16,22-1 0,-22 1 16,21-21-16,0 21 0,-21-22 0,21 22 15,0-21-15,0 21 0,1 0 0,-1-22 16,0 22-16,0 21 15,21-21-15,-20 0 0,-1 21 0,21 0 16,-21 0-16,22 0 0,-22 0 0,21 0 16,0 42-16,1-21 15,-22 0-15,0 1 0,-21-1 0,21 0 16,-21 21-16,0-21 0,0 22 16,0-22-16,-21 0 0,0 0 15,0 0-15,0 1 0,-1-1 0,1-21 16,-21 21-16,21 0 0,0-21 0,-1 0 15,-20 21-15,21-21 0,0 0 16,0 0-16,-1 0 0,1 0 16,0 0-16,0 0 15,21-21 17,0 0-32,21 0 15,0 21 1,0-21-16,1-1 0,-1 22 15</inkml:trace>
  <inkml:trace contextRef="#ctx0" brushRef="#br0" timeOffset="52884.72">7366 7281 0,'0'0'0,"21"0"16,0 0 0,-21-21-1,21 0-15,1 21 0,-1-21 16,-21 0-16,21 0 0,0 21 16,0-22-16,-21 1 0,0 0 15,21 21-15,-21-21 0,22 0 0,-22 0 16,0-1-16,-22 22 31,1 0-31,0 0 16,0 22-16,21-1 0,-21 0 0,0 0 15,-1 0-15,22 22 0,0-22 16,0 0-16,0 21 0,-21-21 0,21 1 16,0-1-16,0 0 0,0 0 0,0 0 15,0 0-15,0 1 0,21-22 16,-21 21-16,22-21 0,-1 0 15,0 21-15,0-21 0,0 0 16,0 0-16,1 0 16,-1 0-16,0-21 0,0 21 15,0-21-15,0-1 0,1 22 0,-22-21 16</inkml:trace>
  <inkml:trace contextRef="#ctx0" brushRef="#br0" timeOffset="53349.44">7895 7133 0,'0'0'16,"0"-21"-16,-21 21 15,21-21 1,0 0 0,21 0-16,0 21 15,0 0-15,1 0 16,-1-22-16,0 22 0,21 0 15,-21 0-15,1 0 16,-1 22-16,0-1 0,0 0 0,0-21 0,-21 21 16,0 0-16,21 0 0,-21 1 15,22-1-15,-22 0 0,0 0 0,0 21 16,0-20-16,0-1 16,-22 0-16,22 0 0,-21-21 0,0 21 15,0-21-15,0 21 16,21-42 15,0 0-31,0 0 16,0 0-16,0 0 0,0-1 15,0 1-15,21 0 0,0 0 16,-21 0-16,21-22 0,0 1 16,1 21-16,20-21 0,-21 20 15,0-20-15,0 42 16,1 0-16,-1-21 0,0 21 15,0 0-15,0 0 0,0 0 16</inkml:trace>
  <inkml:trace contextRef="#ctx0" brushRef="#br0" timeOffset="53856.97">8996 7049 0,'0'0'0,"0"-22"0,0 1 15,21 21-15,-21-21 0,0 0 16,0 0 0,-21 21-16,0 0 15,-1 0-15,-20 0 0,21 0 16,0 21-16,-22-21 0,22 21 0,0-21 15,0 21-15,0-21 0,0 21 16,-1 1-16,22-1 0,0 0 16,0 0-16,0 0 15,22 0-15,-1-21 16,-21 22-16,21-1 0,21 0 16,-21 0-16,1-21 0,-1 21 0,0 0 15,0 1-15,0-22 0,0 21 16,1 0-16,-22 0 0,0 0 15,0 0 1,-22 1 0,1-22-16,0 0 0,0 0 15,-21 0-15,20 0 0,-20 0 16,21 0-16,0 0 0,0 0 16,-1 0-16,1 0 0,0 0 0,0 0 15,21-22-15,-21 22 0,0-21 0,-1 21 16,22-21-16,0 0 15,0 0 1,0 0-16,0-1 0</inkml:trace>
  <inkml:trace contextRef="#ctx0" brushRef="#br0" timeOffset="55255.64">10583 6922 0,'0'-22'0,"0"44"0,0-65 0,21 22 16,1 21-16,-22-21 0,21 0 16,-21 0-16,0-1 0,0 1 0,0 0 15,0 0 1,-21 21 0,-1 0-16,1 21 0,0 0 15,0 0-15,-21 1 0,20-1 16,1 0-16,0 0 0,0 21 15,0-20-15,0-1 0,-1 21 0,22-21 16,0 0-16,0 22 0,0-22 16,0 0-16,0 0 0,0 0 0,0 1 15,0-1-15,0 0 0,43-21 16,-22 21-16,0-21 0,0 0 16,22 0-16,-22 0 0,0 0 0,85-42 15,-85 21-15,21-1 16,-21 22-16,1-21 0,20 0 15,-21 0-15,0-21 0,-21 20 0,0 1 16,21 0-16,-21-21 0,0 21 0,0-1 16,0-20-16,0 21 0,-21-21 15,-21-22-15,21 43 0,0-21 16,-43-1-16,43 22 16,0 21-16,0 0 0,-1 0 15,1 0-15,0 0 0,21 21 16,0 0-1,0 1-15,0-1 0,21 0 16,0-21-16,1 21 0,20-21 0,-21 0 16,21 21-16,1-21 0,-1 0 15,22 0-15,-22 0 0,21 0 0,-20 0 16,20 0-16,1 0 0,-22-21 0,22 0 16,-22 0-16,0 0 0,1 21 15,-1-43-15,0 22 0,-21 0 16,22 0-16,-22 0 0,0-22 0,-21 22 15,0-21-15,0 21 0,0-1 16,0-20-16,0 0 0,0 21 16,0-1-16,0 1 0,0 0 15,-21 21-15,0 0 16,0 0-16,-1 21 16,1 0-16,21 1 0,-21 20 15,21-21-15,0 21 0,-21 1 0,0-1 16,21 22-16,-21-22 0,-1 0 15,22 22-15,0-22 0,0 0 0,-21 1 16,0-1-16,21 22 0,-21 20 16,21-41-16,0 20 15,-21-21-15,21 22 0,0-22 0,0 22 16,0-22-16,-21 0 0,21 22 0,0-22 16,0 1-16,0-1 0,0 0 0,0 1 15,0-22-15,0 21 0,0 22 16,0-22-16,0-21 0,0 0 15,0 0-15,0 1 0,0-1 0,0 0 16,-22-21 0,1 0-1,0 0-15,0 0 0,0 0 0,-22 0 16,22-21-16,0 0 0,-21-1 0,21 1 16,-1 0-16,-20 0 15,21 0-15,0 0 0,0-22 0,-1 1 16,1 0-16,21-1 0,0 1 0,0 0 15,0-1-15,0-20 0,0-1 0,0 22 16,0-22-16,21 22 0,1 0 16,20-1-16,-21 1 0,0 0 15,22 21-15,-1-22 0,0 22 0,-21 0 0,22 0 16,-1 0-16,0 21 0,-20-22 16,20 1-16,-21 21 0,0-21 0,22 21 15,-22 0-15,0 0 0,0-21 16,0 21-16,0 0 0,1 0 31</inkml:trace>
  <inkml:trace contextRef="#ctx0" brushRef="#br1" timeOffset="63088.37">5609 8827 0,'0'-22'0,"0"1"0,0 0 16,-21 21-16,21-21 16,-21 21-1,21-21-15,0 0 16,0-1-16,-21 1 15,21 0 1,0 0-16,0 0 16,0 0-16,-22-1 15,22 1-15,0 0 0,0 0 16,0 0-16,0 0 16,0-1-16,0 1 0,0 0 15,0 0-15,0 0 16,0 0-1,0 42 32,0 0-47,0 0 16,0 0-16,0 0 16,0 1-16,0-1 0,0 0 0,0 21 15,0-21-15,0 1 0,-21 83 16,21-83-16,-21 20 15,21 0-15,-21-21 0,21 22 0,0-22 16,0 21-16,-21-21 0,21 1 0,0-1 16,-21 0-16,21 0 0,0 0 15,0 0-15,0 1 0,0-1 16,0 0 0,21-21 15,-21-21-31,21 0 15,-21-1-15,21 1 16</inkml:trace>
  <inkml:trace contextRef="#ctx0" brushRef="#br1" timeOffset="64011.69">5567 8551 0,'0'0'16,"0"-21"0,0 0-16,0 0 15,0 0-15,0 0 16,0-1-16,0 1 16,0 0-1,0 42 32,0 0-47,0 1 0,0-1 16,0 0-16,0 21 0,0-21 15,0 1-15,0 20 0,0-21 0,0 21 16,0 1-16,0-1 0,0 0 16,0-20-16,0 20 0,0 0 0,0-21 15,0 22-15,0-22 0,-21 0 0,21 0 16,0 0-16,0 1 0,-22-1 15,22-42 32,0-1-47,0 1 0,0 0 16,0-21-16,0 21 0,22-22 16,-22 22-16,0-64 0,21 43 15,-21 0-15,0 21 0,0-22 0,0 1 16,0 0-16,0 20 0,0-20 0,0 21 15,0 0-15,0 0 0,0-1 16,0 44 15,0-1-31,0 0 0,0 0 16,0 21-16,0-20 0,0 20 0,0 0 16,0-21-16,0 22 0,0-1 0,0-21 15,0 22-15,0-22 0,0 21 16,0 0-16,0-20 0,0 20 15,0-21-15,0-42 47,0 0-47,0 0 16</inkml:trace>
  <inkml:trace contextRef="#ctx0" brushRef="#br1" timeOffset="64395.61">6032 8848 0,'0'0'0,"22"21"16,-1-21-1,-21-21-15,0 0 16,21-1 0,-21 1-16,0 0 15,0 0-15,0 0 16,-21 21-16,0 0 0,-1 0 16,1 0-1,21 21-15,-21 0 0,21 0 16,0 0-16,-21 1 0,21-1 15,0 0 1,0 0 0,21-42 15</inkml:trace>
  <inkml:trace contextRef="#ctx0" brushRef="#br1" timeOffset="66619.81">7281 8340 0,'0'-21'16,"0"-1"-1,0 1-15,-21 0 16,21 0 0,0 0-16,0 0 15,0 42 17,21 0-32,0 0 0,1 0 0,20 22 15,-21-1-15,0-21 0,43 64 16,-43-43-16,0 0 0,21 1 15,-42-1-15,22 0 0,-1 1 0,-21-1 16,21 0-16,-21-20 0,0 20 16,0-21-16,0 0 0,0 0 15,0 1-15,0-1 0,21-21 32,-21-21-17,0-1-15,0 1 0,0 0 0,0-21 16,0 21-16,0-22 0,0 1 0,0 0 15,0-1-15,0 22 0,0-42 16,21 20-16,-21 1 0,21 0 0,-21-1 16,22-84-1,-1 85-15,-21 0 0,21-1 0,-21 22 16,0 0-16,21 0 0,-21 0 0,21 21 16,-21-22-16,21 22 31,1 22-16,-22-1 1,0 0-16,21 0 0,-21 0 0,21 22 16,-21-22-16,0 0 15,0 0-15</inkml:trace>
  <inkml:trace contextRef="#ctx0" brushRef="#br1" timeOffset="68271.25">8170 8678 0,'21'0'0,"-42"0"0,64-21 16,-22 0-16,-21 0 16,21 0-16,-21 0 0,21-1 15,-21 1-15,0 0 16,0 0-16,0 0 0,0 0 0,0-1 15,0 1-15,-21 0 0,0 0 16,21 0-16,-21 21 16,-1 0-16,1 0 0,0 0 15,0 0-15,0 0 0,0 21 0,-1 0 16,1 0-16,0 0 0,-21 1 16,21 20-16,-1-21 0,1 21 0,0-20 15,21 20-15,0-21 0,-21 21 0,21 22 16,0-43-16,0 43 15,0-43-15,0 0 16,21 0-16,0-21 0,0 0 16,1 0-16,-1 0 0,0 0 15,0 0-15,0 0 0,-21-21 0,21 0 16,1 0-16,-1-1 0,0 1 16,0 0-16,0 0 0,0 0 15,1 0-15,-22-22 0,21 22 0,0 0 16,-21-21-16,21 20 0,-21 1 0,0 0 15,0-21-15,0 21 0,0-1 16,0 1-16,0 0 0,0 42 47,0 0-47,0 1 0,0-1 16,0 0-16,0 0 0,0 21 0,0-20 15,0-1-15,0 0 0,0 21 16,0-21-16,0 1 0,0-1 15,0 21-15,0-21 0,0 0 0,21-21 16,-21 22-16,21-1 0,1-21 16,-1 0-16,0 0 0,0 0 15,0 0-15,0 0 0,1 0 0,-1-21 16,0-1-16,0 22 0,0-21 16,0 0-16,1 0 0,-1 0 0,0 0 15,0-1-15,0 1 0,0 0 0,1 0 16,-22 0-16,0-22 0,0 22 15,0 0-15,0 0 16,0 0-16,0 0 0,-22 21 0,1 0 0,0 0 16,0 0-16,0 0 15,0 0-15,-1 21 0,22 0 16,-21 0-16,21 0 0,0 0 16,0 1-16,0-1 0,21 0 0,1 0 15,-1 0-15,0 0 16,0 1-16,-21-1 0,21-21 0,0 42 15,-21-21-15,0 0 0,22 1 16,-22-1-16,0 0 16,0 0-16,0 0 15,21-21 1,0 0-16,0 0 16,0 0-16,0 0 15,22 0-15,-22 0 0,0 0 0,21 0 16,-20-21-16,20 21 0,-21-21 15,21 0-15,-20 21 0,20-21 0,-21-1 16,0 1-16,64-42 16,-64 20-16,-21 22 0,21 0 15,-21 0-15,21-21 0,-21 20 16,0 1-16,22 0 0,-22 0 0,0 0 0,0-22 16,-22 43-1,1 0-15,0 0 0,-21 0 16,21 0-16,-1 22 0,1-1 15,-21 0-15,21 0 0,0 0 0,-22 0 16,1 22 0,21-1-16,-22 0 0,43 1 0,0-22 15,0 21-15,0-21 0,0 1 0,0-1 16,0 21 0,0-21-16,22 0 0,-1-21 15,0 0-15,0 0 0,0 0 0,0 0 16,1 0-16,-1-21 15,0 21-15,0-21 0,0 0 0,0 0 0,1 0 16,-22-1-16,21 1 0,0 0 16,0 0-16,-21 0 0,0 0 15,21-22-15,-21 22 0,21 0 0,-21 0 16,22 0-16,-22-1 0,0 1 0,0 0 16,0 42 15,0 0-31,0 1 0,0-1 15,0 0-15,0 0 0,0 0 16,0 0-16,0 22 0,0-22 0,0 0 16,0 0-16,21 0 0,-21 1 0,21-1 15,-21 0-15,21 0 16,0-21-16,0 0 0,1 0 16,-1 0-16,0 0 0,0 0 15,0 0-15,0 0 0,1-21 0,-1 0 16,0 0-16,0 21 0,0-22 15,0 1-15,1 0 0,-22-21 0,21 21 16,0-1-16,-21 1 0,21 0 0,-21 0 16,0 0-16,0 0 0,21-1 15,-21 44 17,0-1-32,0 0 15,0 0-15,0 0 0,0 0 0,0 1 16,0-1-16,0 0 0,0 0 15,0 0-15,0 0 16,21-21 15,-21-21-15,0 0-16,22 0 0</inkml:trace>
  <inkml:trace contextRef="#ctx0" brushRef="#br1" timeOffset="68636.03">9969 8297 0,'-63'43'16,"63"-22"0,-21-21-16,21 21 0,0 0 15,0 0 1,21-21-16,0 0 0,0 0 15,0 0-15,1 0 0,-1-21 16,0 0-16,0 0 16,-21 0-16,0 0 15,0-1-15,0 1 0,0 0 16,0 0-16,0 0 0,0 0 16,-21 21-16,0 0 15,0 0-15,-1 0 0,1 0 16,0 0-16,0 0 0,21 21 15,-21 0-15,0 0 0,21 0 16,0 0-16,0 1 0,0-1 0,0 0 16,21-21-1,0 21-15,0-21 0,0 0 0,22 0 16</inkml:trace>
  <inkml:trace contextRef="#ctx0" brushRef="#br1" timeOffset="69175.73">10435 8128 0,'0'0'0,"0"-21"0,0 0 15,-21 42 1,21 0-16,-21 0 16,21 0-16,0 22 0,0-22 15,0 21-15,0-21 0,0 22 0,0-1 16,-21-21-16,21 22 0,0-22 0,0 21 15,-22-21-15,22 22 0,0-22 16,0 0-16,-21 0 0,21 0 16,0 0-16,0 1 0,0-1 0,0 0 15,0-42 17,0 0-17,0-1-15,0 1 16,0 0-16,0 0 0,0 0 15,0 0-15,21-1 0,1 1 0,-22 0 16,21 0-16,21 21 0,-21-21 0,0 0 16,22-1-16,-1 22 0,-21 0 0,22 0 15,-1 0-15,0 0 0,-21 0 16,1 22-16,20-1 16,-21 0-16,-21 0 0,0 0 0,0 0 15,0 1-15,0-1 0,-21 0 16,0 0-16,0 0 0,-22 0 0,22 1 15,-21-22-15,21 21 0,-85 21 16,63-42 0,22 0-16,0 0 0,0 0 0,0 0 15,21-21 17,0 0-17,21 21-15,0-21 0</inkml:trace>
  <inkml:trace contextRef="#ctx0" brushRef="#br1" timeOffset="69484.55">11197 8022 0,'0'0'0,"0"-21"0,-21 21 16,21 21-16,-21 0 15,21 1-15,0-1 0,-21 21 16,21 0-16,-22-20 0,22 20 16,0 0-16,0 1 0,0-1 0,-21 0 15,21 1-15,0-1 0,0-21 0,-21 21 16,21 1-16,0-22 0,0 0 16,0 0-16,-21 0 0,21 1 0,0-1 15,0 0-15,0 0 0,0 0 16,21-21-1,0 0-15,0 0 16,-21-21-16,22 0 0,-1 0 0,0 0 16</inkml:trace>
  <inkml:trace contextRef="#ctx0" brushRef="#br1" timeOffset="70177.16">11345 8509 0,'21'0'0,"1"0"16,-1 0-16,0 0 16,0 0-16,0 0 0,0 0 0,1 0 15,-1 0-15,0-21 0,0 21 16,0 0-16,0-21 0,1 21 0,-22-21 16,21 21-16,-21-22 0,0 1 15,0 0-15,0 0 16,-21 21-16,-1 0 0,1 0 15,0 0-15,0 0 0,0 0 0,-22 0 16,1 0-16,42 21 16,-21 0-16,0 0 0,0 1 0,-1-1 15,1 0-15,21 0 0,0 0 16,0 0-16,0 43 0,0-43 0,0 0 16,0 0-16,0 1 0,0-1 15,21 0-15,43 21 16,-43-21-16,0-21 0,0 0 0,22 0 15,-22 0-15,0 0 0,0 0 16,22 0-16,-1 0 0,0-21 16,-21 0-16,22 21 0,-22-21 15,21 0-15,1 0 0,-22-1 0,21-20 16,0 21-16,-20 0 0,20-22 16,-21 22-16,0-21 0,22 21 0,-22-22 15,0 1-15,-21 21 0,0 0 0,21-22 16,-21 22-1,-21 21-15,0 0 0,-22 21 16,22 1-16,0-1 0,0 21 16,21-21-16,0 0 0,-21 22 15,21-22-15,0 0 0,0 0 0,0 0 16,0 1-16,0-1 0,0 0 0,21 0 16,0 0-16,0 0 15,0-21-15,1 22 0,-1-22 16,-21 21-16,0 0 31,-21-21-15,-1 0-16,1 0 0,0 0 0,0 21 15,0-21-15,0 0 0,-1 0 16,1 0-16,21 21 16,-21-21-16,0 0 15,0 0-15</inkml:trace>
  <inkml:trace contextRef="#ctx0" brushRef="#br1" timeOffset="71260.53">5778 9885 0,'0'0'0,"-21"21"0,0-21 0,0 0 16,0 0-16,0 0 0,-1 0 15,1 0-15,0 0 0,0 0 16,0 0-16,21-21 15,0 0-15,0 0 16,0-1 0,0 1-16,0 0 0,21 0 15,0 21-15,0 0 16,0 0-16,1 0 0,-1 0 0,0 0 16,0 0-16,21 21 0,-20 0 0,-1 0 15,0 22-15,0-22 0,0 21 16,0-21-16,-21 22 0,0-1 0,0-21 15,0 22-15,0-1 0,0-21 0,-21 21 16,0 1-16,0-1 0,-21 0 16,-1-20-16,1 20 0,0 0 0,-1-21 15,1 1-15,-43 20 16,1-21-16,41-21 0,1 0 16,21 0-16,0 0 0,-22 0 0,22-21 15,0 0-15,0-22 16,0 1-16,21 21 0,0-21 15,0 20-15,0-41 0,0 21 16,0 20-16,21-20 0,-21 21 0,21 0 16,0 21-16,21-21 0,-20 21 15,-1 0-15,21 0 0,22 0 16,-43 21-16,21 0 0,-21 0 0,22 0 16,-22 0-16,21 1 0,-21-1 0,0 0 15,1 0-15,-1 21 0,0-20 16,-21-1-16,21 0 0,0 0 0,-21 0 15,0 0-15,21 1 0,1-22 32,-22-22-1</inkml:trace>
  <inkml:trace contextRef="#ctx0" brushRef="#br1" timeOffset="71440.42">6181 10245 0,'0'0'0,"21"0"78</inkml:trace>
  <inkml:trace contextRef="#ctx0" brushRef="#br1" timeOffset="72233.05">7281 10435 0,'0'0'0,"-63"-63"31,63 42-31,-21-1 16,21 1-16,0 0 0,0 0 15,0 0-15,0 0 0,21-1 16,-21 1-16,21 0 0,21-42 16,-21 41-16,1-20 0,20 21 15,-21 0-15,0-22 0,0 22 0,1 0 16,-1-42-16,-21 41 0,0 1 15,-21 42 1,-1 1 0,1-1-16,21 0 0,-21 0 0,0 21 15,0-20-15,21-1 0,0 21 16,0-21-16,0 22 0,0-22 0,0 0 16,0 21-16,21-21 0,0 1 15,0-1-15,0 0 0,1 0 16,-1 0-16,0 0 0,0 1 0,-21-1 15,0 0-15,21 0 0,-21 0 0,0 0 16,-21-21 0,0 22-16,0-22 0,0 21 0,-22-21 15,22 0-15,0 0 0,0 0 0,-22 0 16,22 0-16,0 0 0,0 0 0,0 0 16,0-21-16,-1 21 0,22-22 15,0 1 1,22 21-1,-1-21 1,21 21-16,-21-21 0,0 0 0,1 0 16,20 21-16</inkml:trace>
  <inkml:trace contextRef="#ctx0" brushRef="#br1" timeOffset="72527.64">7959 9821 0,'0'0'0,"0"-63"31,-22 63-31,1 21 16,0 0-16,21 0 15,0 1-15,0 20 0,-21-21 16,21 21-16,-21 1 0,21-22 0,0 21 16,0 1-16,-21-1 0,21 0 0,-22-21 15,22 22-15,-21-1 0,21 22 16,0-43-16,0 21 0,-21-21 15,21 0-15,0 1 0,0-1 0,0 0 16,0 0-16,21-21 16,0 0-1,1 0-15,-22-21 0,0 0 16,0 0-16,0-1 16</inkml:trace>
  <inkml:trace contextRef="#ctx0" brushRef="#br1" timeOffset="72723.05">7641 10224 0,'21'-22'31,"0"22"-31,1-21 0,-1 0 16,0 21-16,0 0 15,0-21-15,22 21 0,-22 0 0,0-21 16,21 21-16,-21 0 0,1 0 15,-22-21-15,21 21 16,0 0-16,0 0 0,0 0 0</inkml:trace>
  <inkml:trace contextRef="#ctx0" brushRef="#br1" timeOffset="73315.71">8424 10266 0,'21'0'16,"1"0"-16,-1-21 15,-21 0-15,0-1 16,21 22-16,-21-21 0,0 0 16,0 0-16,0 0 0,0 0 15,0-1-15,0 1 0,-21 21 16,21-21-16,-21 21 0,-22 0 15,22 0-15,0 0 16,0 0-16,0 0 0,-1 21 0,1 0 16,0 1-16,0-1 0,21 21 15,-21 22-15,0-43 0,21 0 16,-22 21-16,22-21 0,0 22 0,0-22 16,0 0-16,0 0 0,0 0 0,22 1 15,-1-22 1,0 0-16,0 0 15,0 0-15,0 0 0,1-22 16,-22 1-16,21 21 0,0-21 16,-21 0-16,0 0 0,21-22 15,0 22-15,0 0 0,-21 0 0,0-21 16,22 20-16,-22-20 0,21 21 0,-21 0 16,0-22-16,0 22 0,0 0 0,0 0 15,0 42 1,0 0-1,0 0-15,0 1 0,0-1 0,0 0 16,0 21-16,0-21 0,0 1 16,0-1-16,21 21 0,-21-21 0,63 64 31,-41-85-31,-1 0 16,0 0-16,0 0 0,0 0 0,0 0 15,22 0-15,-22 0 0,0-21 16,21 0-16,-20-1 0</inkml:trace>
  <inkml:trace contextRef="#ctx0" brushRef="#br1" timeOffset="74241.35">9144 9610 0,'0'0'0,"0"-21"15,-42-1 1,20 22-16,1 0 15,0 22-15,0-1 0,21 0 0,0 21 16,-21-21-16,21 22 0,-21-1 16,21 0-16,0 43 0,0-43 15,-22 1-15,22-22 0,0 21 0,0 1 16,0-1-16,0-21 0,0 0 16,0 22-16,0-22 0,0 0 0,0 21 15,0-21-15,0 1 0,22-1 16,-1-21-16,0 0 15,0 0-15,0 0 0,0 0 16,1 0-16,-1 0 0,42-43 16,-42 1-1,1 21-15,-1 21 0,-21-21 0,0-22 16,0 22-16,0 0 0,21 0 0,-21 0 16,0 0-16,0-1 0,0 1 0,0 0 15,0 42 16,0 0-31,0 1 0,0-1 0,0 0 16,0 21-16,0 1 0,0-22 16,0 0-16,21 21 0,-21-21 15,21 1-15,0-22 0,1 21 0,-1 0 16,0-21-16,0 0 0,0 0 0,0 0 16,1 0-16,-1 0 0,0 0 15,0 0-15,0-21 0,0 21 0,1-21 16,-1-1-16,0 22 0,21-42 15,-21 21-15,1 0 0,-1 0 0,0-22 16,0 22-16,0 0 0,0-21 16,1 20-16,-1 1 0,0-21 15,0 21-15,-21-22 16,0 65 15,0-1-31,0 0 16,0 0-1,0-42 32,0 0-31,0 0 0,-21 21-1,0 0 1,0 0-16,-1 0 15,1 21-15,21 0 0,-21 0 0,21 0 16,-21 0-16,0 1 0,21 20 0,0-21 16,0 0-16,-21 22 0,21-22 15,0 0-15,0 0 0,0 0 16,0 0-16,0 1 0,0-1 0,21-21 0,0 21 16,0-21-16,0 0 15,0 0-15,1 0 0,-1 0 0,0 0 16,21 0-16,-21-21 0,1 21 15,-1-21-15,0-1 0,0 1 0,0 0 16,0 0-16,-21-21 16,22 20-16,-22 1 0,0-21 0</inkml:trace>
  <inkml:trace contextRef="#ctx0" brushRef="#br1" timeOffset="74668.71">8890 9970 0,'0'0'0,"-21"21"0,0-21 15,-1 0-15,22 21 0,22-21 32,20 0-32,-21 0 0,21 0 15,1-21-15,-1 21 0,0 0 0,1-21 16,-1-1-16,0 22 0,1-21 16,-1 21-16,0-21 0,1 0 0,-22 21 15</inkml:trace>
  <inkml:trace contextRef="#ctx0" brushRef="#br1" timeOffset="75740.94">10520 10075 0,'21'0'16,"-21"-21"-16,0 0 0,0 42 31,0 0-15,0 1-16,0-1 0,0 0 16,0 21-16,-21-21 0,21 1 15,0-1-15,0 0 0,0 0 0,0 0 0,0 0 16,0 1-16,0-1 15,0 0-15,0 0 16,0-42 15,0 0-31,0 0 0,0-1 16,0 1-16,0 0 0,0-21 16,0 21-16,0-1 0,0 1 15,0 0-15,0-21 0,21-22 16,0 43-16,0 0 0,0 0 0,-21 0 15,22-1-15,-1 1 0,0 21 16,0 0-16,0 0 0,0 0 0,1 0 16,-1 0-16,0 21 0,0 1 15,-21-1-15,42 42 16,-42-42-16,22 1 0,-22 20 0,0-21 16,0 0-16,0 0 0,0 22 0,0-1 15,0-21-15,0 0 16,0 1-16,0-1 0,0 0 15,-22-21-15,1 0 16,0 0 0,21-21-16,0 0 15,0-1-15,0-20 16,42 0-16,-20 21 0,-1-1 0,0 1 16,0-21-16,0 21 15,22 0-15,62-64 16,-83 64-16,20 0 0,0-1 0,1 22 15,-1 0-15,-21 0 0,21 0 16,-20 0-16,-1 22 0,21-22 0,-21 21 16,-21 0-16,21 0 0,-21 21 0,0 1 15,0-22-15,0 0 16,0 0-16,-21 0 0,21 1 0,-21-1 16,0 0-16,0-21 0,21 21 0,-21 0 15,-1-21-15,22 21 0,0-42 63,22 0-63</inkml:trace>
  <inkml:trace contextRef="#ctx0" brushRef="#br1" timeOffset="76122.72">11536 10118 0,'21'0'0,"0"0"16,0 0-16,0 0 0,1 0 0,-22-21 15,21 21-15,0-22 0,0 22 16,0 0-16,0-21 0,1 21 0,-1-21 16,0 21-16,-21-21 0,0 0 15,0 0-15,0-1 16,0 1-16,0 0 0,-21 21 15,0 0-15,-1 0 0,-20 0 16,0 0-16,21 0 0,-22 21 16,22 0-16,0 1 0,0 20 15,21-21-15,-21 0 16,21 43-16,-22-22 0,22-21 0,0 22 16,0-22-16,0 0 0,0 21 0,22-21 15,-1-21-15,0 22 0,0-1 16,0-21-16,22 0 15,-22 0-15,0 0 0,0 0 0,0 0 16,22 0-16,-22-21 0,0 21 0,0-22 16,21 1-16,-20 0 0,-1 0 15</inkml:trace>
  <inkml:trace contextRef="#ctx0" brushRef="#br1" timeOffset="76387.56">12234 9567 0,'0'0'0,"0"-21"0,0 0 16,0 0-16,0 0 0,-21 21 16,0 21-1,21 21-15,0-21 16,-21 22-16,21-1 0,0 22 16,-21-22-16,21 0 0,0 22 0,0-22 0,0 0 15,0 43-15,0-43 16,0-20-16,0 20 0,0-21 0,0 0 15,0 22-15,-22-43 0,22 21 16,0 0-16,0 0 0,0 0 16,0-42-1,22 0 1</inkml:trace>
  <inkml:trace contextRef="#ctx0" brushRef="#br1" timeOffset="76871.37">12425 9567 0,'0'-21'0,"0"42"0,0-21 15,0 22 1,0-1-16,0 0 0,0 21 16,0 1-16,0-1 0,0 0 15,0 1-15,0 41 0,0-41 0,0-1 16,0 0-16,-21-21 0,21 22 15,0-22-15,0 0 0,0 21 16,0-20-16,0-1 0,0 0 16,0 0-1,0-42 1,0 0 0,0 0-16,0-1 15,0 1-15,0 0 0,0 0 0,21-21 16,0 20-16,0 1 15,0-21-15,0 21 0,1 0 0,-1-22 16,0 22-16,0 0 0,0 21 0,0 0 16,1 0-16,-1 0 0,0 0 0,0 0 15,-21 21-15,0 0 0,0 0 16,0 22-16,0-22 0,0 0 0,0 21 16,0-20-16,0 20 15,0 0-15,0-21 0,0 1 16,0-1-16,-21-21 0,21 21 0,-21-21 15,0 0 1,21-21 15,-22 0-31</inkml:trace>
  <inkml:trace contextRef="#ctx0" brushRef="#br1" timeOffset="77068.25">12065 9906 0,'0'0'0,"21"21"31,0-21-31,0 0 0,1 0 16,-1 0-16,0 0 0,0 0 0,21 0 16,-20 0-16,20 0 15,-21 0-15,21-21 0,-20 21 0,20-21 16,-21 21-16,0 0 0,0-21 0</inkml:trace>
  <inkml:trace contextRef="#ctx0" brushRef="#br1" timeOffset="77511.2">12996 9885 0,'-21'21'0,"0"0"16,0-21-16,21 21 0,-21 1 0,-1-22 15,22 21-15,-21 0 0,0 0 16,21 0-16,-21 0 0,21 1 0,0-1 16,0 0-16,-21 0 0,21 0 0,0 0 15,0 1-15,21-1 16,0-21-16,0 0 0,0 0 15,43 0-15,-43 0 16,0 0-16,0 0 0,22 0 0,-22 0 16,0-21-16,0 21 0,0-22 15,1 22-15,-1-21 0,-21 0 16,0 0-16,0 0 0,0 0 0,0-1 16,0-20-16,0 21 0,0 0 0,0 0 15,-21-1-15,-1 1 0,1 0 16,0 0-16,0 21 0,0 0 0,0 0 15,-1 0-15,1 0 0,0 0 0,0 0 16,0 21-16,21 0 16,0 0-16,0 1 15,0-1-15,21-21 0,0 21 16</inkml:trace>
  <inkml:trace contextRef="#ctx0" brushRef="#br1" timeOffset="78396.2">13737 9991 0,'0'0'0,"0"-21"16,-85-22 0,64 43-16,0 0 0,0 0 0,0 0 15,0 0-15,-22 0 0,22 0 16,0 21-16,0 1 0,0-1 15,-1 0-15,1 0 0,0 0 0,0 0 16,0 1-16,21-1 0,0 0 0,0 0 16,0 0-16,0 0 0,0 22 15,0-22-15,21-21 0,-21 21 16,21-21-16,0 21 0,0-21 0,1 0 16,-1 0-16,0 0 0,0 0 15,0 0-15,0 0 0,1-21 16,-1 21-16,21-42 0,-21 42 15,0-21-15,1-1 0,-22 1 0,21 0 0,0-21 16,0 21-16,-21-1 16,0-20-16,21 0 0,0-85 15,-21 63-15,22 22 0,-1 0 16,-21-22-16,0 22 0,0 21 16,0-22-16,21 22 0,-21 0 0,0 0 15,0 0-15,0 42 31,0 0-31,0 21 0,0-21 0,0 22 16,0-1-16,0 0 0,0 22 0,-21-22 16,21 1-16,0-1 0,0 0 15,-21 1-15,21-1 0,0-21 0,-22 21 16,22-20-16,0 20 0,0-21 16,0 0-16,0 0 0,0 1 0,0-1 15,22 0-15,-1-21 16,0 21-16,0-21 15,0 0-15,0 0 0,1 0 0,-1 0 16,0 0-16,0-21 0,0 0 0,0 21 16,1-21-16,-1 21 0,42-43 15,-42 22-15,1 0 0,-1 0 16,0 0-16,-21-1 0,21-20 0,-21 21 16,21 0-16,-21-64 15,0 64-15,-21 21 16,0 0-16,0 0 15,0 0-15,-1 21 16,22 0-16,-21 0 0,21 1 0,0-1 16,0 0-16,0 0 0,0 0 0,0 0 15,0 1-15,0-1 0,0 0 16,21 0-16,-21 0 16,22-21-16,-22 21 0,21-21 15,-21 22-15,0-1 16,0 0-1,-21-21 1,-1 0-16,1 0 31,0 0-15,0 0-16</inkml:trace>
  <inkml:trace contextRef="#ctx0" brushRef="#br1" timeOffset="79575.27">5376 11367 0,'0'0'16,"-21"0"-16,21 21 0,-42-21 16,21 0-1,-1 0-15,1 0 16,21-21 15,0-1-31,21 1 16,1 21-16,-1-21 0,0 0 0,0 21 15,21-21-15,-20 0 0,-1 21 16,21 0-16,-21-22 0,22 22 0,-1 0 16,-21 0-16,0 22 15,0-1-15,-21 0 0,0 21 0,0-21 0,0 1 16,0 20-16,0-21 0,-21 21 0,0-20 15,-21-1-15,21 21 16,-1-21-16,-20 0 0,21 1 0,-21-1 16,20 0-16,1 0 0,0-21 0,0 21 15,0-21-15,0 0 0,-1 0 16,22-21 15,0 0-31,22 0 16,-1 21-16,0-21 15,0 21-15,0 0 0,22-22 0,-22 1 0,21 21 16,-21 0-16,22 0 0,-1 0 16,0 0-16,1 0 0,-22 0 15,21 21-15,-21 1 0,0-1 0,1-21 16,-22 21-16,0 0 0,0 0 16,0 22-16,-22-22 0,-20 0 0,21 0 15,-21 0-15,20 0 0,-20 1 0,0-1 16,-1 0-16,1 0 0,0 0 15,21-21-15,-22 0 0,1 21 0,21-21 16,-22 0-16,22 0 0,0 0 0,-21 0 16,21 0-16,-1 0 0,1 0 15,0-21-15,0 0 0,0 21 0,0-42 16,-1 21-16,22-1 16,0 1-1,0 0 1,0 0-16,22 21 0,-1 0 0,21-21 15,-21 21-15</inkml:trace>
  <inkml:trace contextRef="#ctx0" brushRef="#br1" timeOffset="79807.14">6075 11642 0,'0'0'0,"-21"0"63,-1-21-48,22-1 1</inkml:trace>
  <inkml:trace contextRef="#ctx0" brushRef="#br1" timeOffset="80939.58">7366 11578 0,'0'-21'0,"0"42"0,0-63 0,-21 21 0,21 0 16,-21-1-16,-1 1 15,1 21-15,0 21 16,21 1-16,0-1 0,0 21 15,0 0-15,0-20 0,0 20 16,0 0-16,0 1 0,0-22 16,0 21-16,0 0 0,0-20 0,0 20 0,0-21 15,0 0-15,0 22 0,0-22 0,0 0 16,0 0 0,0 0-16,0-42 31</inkml:trace>
  <inkml:trace contextRef="#ctx0" brushRef="#br1" timeOffset="81388.16">6943 11790 0,'0'0'0,"-22"-21"0,1-22 0,21 22 16,0 0-16,0-21 0,0 21 15,0-43-15,0 43 16,0-21-16,21 20 0,1 1 0,-1-21 15,0 21-15,21 0 0,-21 21 0,22-22 16,-1 22-16,0 0 0,1 0 16,-1 22-16,22-1 0,-22 0 0,21 0 15,-20 21-15,20 1 0,-20-1 16,-1-21-16,0 22 0,1-1 0,20 43 16,-42-43-16,0-21 15,1 21-15,-22-20 0,0 20 0,0-21 16,0 0-16,0 0 0,0 1 0,-22-1 15,1-21 1,0 0-16,0 0 0,0-21 16,21-1-16,-21 1 15,21 0-15,0 0 0,0 0 16,0 0-16,0-22 0,0 22 0,0-21 16,0-22-16,0 43 0,21-21 15,0-1-15,-21 1 0,21 21 16,0-21-16,-21-1 0,21 22 0,1 0 15,-22 0-15,21 0 0,21-1 16,-21 22-16,0 0 16,1 22-16,-22-1 0,21 0 15,0 21-15,-21-21 0,0 1 0,21 20 16,0-21-16</inkml:trace>
  <inkml:trace contextRef="#ctx0" brushRef="#br1" timeOffset="82072.77">8213 11811 0,'-22'0'15,"1"0"1,0 21-16,0 0 0,0-21 0,0 22 16,21-1-16,0 0 15,-22 0-15,22 0 0,0 0 16,0 1-16,0-1 0,0 0 15,22-21-15,-1 0 16,0 0-16,0 0 0,0 0 16,0 0-16,1 0 0,-1 0 0,-21-21 15,0 0-15,21 21 0,-21-22 16,0 1-16,0 0 0,0 0 16,0 0-16,0 0 0,0-22 15,0 22-15,0 0 16,0 0-16,0 0 0,0-1 0,0 1 0,0 0 15,21 0-15,0 0 0,0 21 16,1 0-16,-1 0 0,0 0 16,0 0-16,0 21 0,0-21 15,1 21-15,-1 0 0,0 0 0,0 1 16,0-1-16,-21 42 0,21-42 16,-21 1-16,0-1 0,0 21 15,0-21-15,0 0 0,0 1 0,0-1 16,0 0-16,0 0 0,-21 0 31,0-42-15,21 0-16,0 0 15,0 0-15,0-1 16,0 1-16,0 0 0,0-21 0,0 21 16,21-22-16,-21 22 0,21-21 0,1 21 15,-1-22-15,0 22 0,21-21 0,-21 21 16,1-1-16,20 1 0,-21 21 15,21 0-15,-20 0 0,-1 0 0,42 64 16,-42-43 0,-21 0-16,22 21 0,-22-20 0,0 20 15,0-21-15,0 0 0,0 22 0,0-22 16,0 0-16,0 0 0,0 0 0,0 22 16,0-22-16,0 0 15,21-21 1,0 0-16,0 0 15</inkml:trace>
  <inkml:trace contextRef="#ctx0" brushRef="#br1" timeOffset="82755.38">9779 11938 0,'0'0'0,"-42"0"16,42-21-1,0 0-15,0 0 16,21-1-16,0 1 0,0 0 0,0 0 16,0 0-16,1-22 0,-1 22 15,0-21-15,0 21 0,0-22 0,22 1 16,-1-43-16,-21 64 15,-21-21-15,0 21 0,0-22 0,0 22 16,-21 21 0,-21 21-16,20 1 15,1-1-15,0 0 0,0 21 0,0-21 16,0 22-16,21-1 0,0-21 16,0 43-16,0-22 0,0-21 15,21 22-15,0-22 0,0 0 0,0 0 16,-21 0-16,43 22 15,-22-22-15,-21 0 0,0 0 16,0 0 0,-21-21-1,-1 0-15,-20 0 0,21 0 0,0 0 16,-22-21-16,22 21 0,-21-21 16,0 0-16,20 21 0,-20-21 0,21-1 15,0 1-15,-22 21 0,22-21 0,0 21 31,21-21-31,21 21 16,0 0 0,22 0-16,-22 0 0,0 0 0,21 0 15,1-21-15,-1 21 0</inkml:trace>
  <inkml:trace contextRef="#ctx0" brushRef="#br1" timeOffset="83041.58">10456 11303 0,'0'-42'0,"0"84"0,0-105 16,0 41-16,0 1 0,-21 21 15,0 0 1,0 21-16,21 1 0,-21-1 16,21 21-16,0 0 0,-22 1 15,22-1-15,0 0 0,0 1 0,-21 41 16,21-41-16,0 41 15,0-62-15,0 20 0,0-21 16,0 21-16,0-20 0,0-1 0,0 0 16,0 0-16,0 0 0,0 0 31,21-21-15,-21-21-16,0 0 0</inkml:trace>
  <inkml:trace contextRef="#ctx0" brushRef="#br1" timeOffset="83233.47">10118 11726 0,'21'-21'32,"0"21"-32,0 0 0,0 0 15,0 0-15,1 0 0,-1 0 16,21-21-16,-21 21 0,0-21 15,22 21-15,-22 0 0,21-21 16,-21 21-16,22 0 0,-1-21 0,-21 21 16,0 0-16</inkml:trace>
  <inkml:trace contextRef="#ctx0" brushRef="#br1" timeOffset="83809.45">10964 11769 0,'43'-21'31,"-43"-1"-31,0 1 16,0 0-16,0 0 0,0 0 16,0 0-16,0-1 15,-22 1-15,1 0 0,0 0 0,0 0 16,0 0-16,0-1 0,-1 22 0,1 0 15,0 0-15,0 0 0,0 0 16,0 22-16,-1-1 0,1 21 16,0-21-16,21 22 0,0-22 0,-21 21 15,21 0-15,-21-20 0,21 20 16,-21 0-16,21-21 0,0 22 16,0-22-16,0 0 0,0 0 0,0 0 15,21 1-15,0-1 16,0-21-16,0 0 15,0 0-15,1-21 0,-1 21 0,-21-22 16,21 1-16,0 0 0,0 0 0,0 0 16,1 0-16,-1-1 15,-21 1-15,21-21 0,0 21 0,-21 0 0,0-22 16,21 22-16,-21-21 0,21 21 16,-21-22-16,0 22 0,0 0 15,0 42 1,0 0-16,0 0 0,0 1 15,0 20-15,0-21 0,0 21 0,0-20 16,0 20-16,0-21 0,0 0 16,0 43-16,0-43 0,0 0 15,0 0-15,0 0 0,22-21 16,-1 0-16,0 0 0,0 0 16,0 0-16,0 0 0,1 0 0,-1-21 15,0 0-15,0 0 0,21 0 0,-20 0 16</inkml:trace>
  <inkml:trace contextRef="#ctx0" brushRef="#br1" timeOffset="84703.94">11536 11134 0,'0'-43'0,"0"86"0,0-107 16,0 43-16,0 42 15,0 0 1,0 1-16,0 20 0,-21-21 0,21 21 15,-22 64-15,1-63 0,21 20 16,0-21-16,0 1 0,0-1 16,-21 22-16,21-22 0,0 0 0,0-21 15,0 43-15,0-22 0,0-21 16,0 1-16,0-1 0,0 0 16,0 0-16,21-21 15,0 0-15,1 0 0,-1 0 16,0-21-16,0 21 0,0-21 15,-21 0-15,21-1 0,1 1 16,-1 0-16,0 0 0,-21 0 0,21 0 16,-21-22-16,21 22 0,-21 0 0,0-21 15,0 20-15,0 1 0,21 21 0,-21-21 16,0 42 0,0 0-16,0 1 15,0 20-15,0-21 0,0 0 0,0 0 16,0 22-16,0-22 15,0 0-15,0 0 0,0 0 0,0 1 16,22-1-16,-1 0 0,0-21 0,0 21 16,21-21-16,22 0 15,-43 0-15,0 0 0,0 0 16,1-21-16,20 21 0,-21-21 0,0 0 16,43-22-1,-43 22-15,0 0 0,0 0 0,0-22 16,1 22-16,-1 0 0,0-21 0,0 21 15,0-1-15,0 1 0,1 0 0,-22 0 16,21 0-16,0 21 16,-21 21-1,21-21 1,-21 21-16,0 0 0,0 0 31,21-21 0,-21-21-15,0 0-16,0 0 16,0 0-16,0 0 15,-21 21-15,21-22 0,0 1 16,-21 21-16,0 0 16,0 0-1,21 21-15,-22 1 0,1-1 0,21 0 16,-21 21-16,0-21 0,0 22 15,21-22-15,0 0 0,-21 21 0,21-20 16,0-1-16,0 0 0,0 0 0,0 0 16,0 0-16,21-21 0,0 22 15,0-22-15,0 0 0,0 0 0,22 0 16,-22 0-16,0 0 0,21 0 0,-20 0 16,20 0-16,-21-22 0,0 1 0,0 21 15,1-21-15,20 0 0,-42 0 16,21 0-16,0-1 0,0-20 15,1 21-15,-22-21 0</inkml:trace>
  <inkml:trace contextRef="#ctx0" brushRef="#br1" timeOffset="84899.82">12488 11091 0,'0'0'0,"-21"0"0,-42 0 31,41 0-31,1 0 0,21 22 0,-21-22 16,21 21-16,0 0 31</inkml:trace>
  <inkml:trace contextRef="#ctx0" brushRef="#br1" timeOffset="85118.96">11303 11451 0,'0'0'0,"-21"0"0,21 21 16,21-21 15,0 0-31,0 0 15,22 0-15,-22 0 0,21-21 16,-21 21-16,22 0 0,-1-21 0,0 21 16,1-21-16,20 21 0</inkml:trace>
  <inkml:trace contextRef="#ctx0" brushRef="#br1" timeOffset="86328.09">13229 11472 0,'0'0'0,"-21"0"31,0 22-15,21-1-16,0 0 0,0 0 0,0 0 15,-21 0-15,21 1 0,0 20 0,-22-21 16,22 0-16,0 0 0,-21 1 16,21-1-16,0 0 0,0 0 15,0 0 1,0-42 15,0 0-31,0 0 16,21 0-16,-21-1 15,0 1-15,22 0 0,-22 0 16,21-21-16,-21 20 0,0 1 0,21-21 16,0 21-16,-21 0 0,21-22 0,0 22 15,-21 0-15,22 21 16,-1 0-16,0 21 16,0 0-16,-21 0 0,0 22 15,21-1-15,-21-21 0,21 0 16,-21 43-16,22-43 0,-22 0 15,0 0-15,0 1 0,0-1 0,0 0 16,0 0-16,21-21 16,0 0 15,0 0-31,-21-21 0,21 0 16,0 0-16,-21-1 15,22 1-15,-1 0 0,-21 0 0,21 0 16,0 0-16,0-22 0,0 22 0,1-21 15,-22 21-15,21-22 0,0 22 16,0 0-16,0 21 16,0 0-16,-21 21 0,0 0 15,0 0-15,0 22 0,0-22 16,0 0-16,0 21 0,0-20 16,0 41-16,0-42 0,0 0 15,0 1-15,22-1 0,-1-21 16,0 21-16,0-21 15,0 0-15,0 0 0,1 0 16,-1 0-16,0 0 0,-21-21 0,21 21 16,0-21-16,0 21 0,1-22 15,-1 1-15,0 0 0,0 0 16,-21 0-16,0 0 0,21-1 0,-21 1 0,21-21 16,-21 21-16,0 0 0,0-43 15,0 43-15,-21 21 16,0 0-16,21 21 15,0 0-15,-21 0 16,21 22-16,-21-22 0,21 0 16,0 21-16,0-20 0,0-1 0,0 0 15,0 0-15,0 0 0,0 0 0,0 1 16,21-22-16,-21 21 0,21-21 16,43 0-16,-43 0 15,0 0-15,21 0 0,-21 0 0,1 0 16,20 0-16,-21-21 0,0-1 15,22 1-15</inkml:trace>
  <inkml:trace contextRef="#ctx0" brushRef="#br1" timeOffset="86583.96">14732 11113 0,'21'-43'0,"-42"86"0,42-107 0,-21 43 0,0 0 15,0 42 1,-21 0-16,0 0 15,0 43-15,21-22 0,0 22 16,-22-22-16,22 0 0,-21 1 16,21-1-16,-21 0 0,21 1 0,0-1 15,0 0-15,0-21 0,0 1 0,0 20 16,0-21-16,21 0 16,-21 0-16,21-21 0,1 22 15,-1-22 1,0 0-16,0-22 15,0 1-15,0 0 0</inkml:trace>
  <inkml:trace contextRef="#ctx0" brushRef="#br1" timeOffset="87086.98">15028 11028 0,'0'-21'15,"0"42"-15,0-63 0,0 63 16,0 0-1,0 0-15,0 0 0,0 22 16,0-1-16,0 0 0,0 1 0,-21-1 16,21 0-16,0 1 0,0-1 0,0 0 15,0-21-15,0 22 0,0-1 16,-21-21-16,21 0 0,0 1 0,0-1 16,0 42-16,0-42 15,-21-21 16,21-21-15,0 0-16,0 0 16,0 0-16,21 0 15,-21-1-15,21 1 0,0-21 0,0 21 16,22-22-16,-22 22 0,0-21 0,21 21 16,-20 0-16,20-1 0,-21 1 15,21 21-15,-20 0 0,-1 0 0,0 0 16,-21 21-16,21 1 0,-21-1 15,0 21-15,0-21 0,0 0 16,0 22-16,0-22 0,0 0 0,0 21 16,0-20-16,0-1 0,-21 0 0,21 0 15,0 0-15,-21-21 16,21 21-16,-21-21 16,21-21 30,0 0-46,21 21 0,0-21 0,0 0 16</inkml:trace>
  <inkml:trace contextRef="#ctx0" brushRef="#br1" timeOffset="87496.75">15833 11367 0,'-43'0'31,"22"0"-31,21 21 0,-21 0 0,0-21 16,0 21-16,-1 0 0,1 0 0,0 22 16,0-22-16,0 0 0,0 0 15,-1 0-15,22 1 0,0-1 0,-21 0 16,21 0-16,0 0 0,0 0 0,0 1 16,21-22-16,1 0 15,-1 0-15,0 21 0,0-21 0,0 0 16,0 0-16,1 0 0,-1 0 0,0 0 15,0-21-15,21 21 0,-20-22 0,-1 22 16,-21-21-16,21 0 16,0 0-16,-21 0 0,21 0 0,-21-22 0,0 22 15,0 0-15,0-21 0,0-1 16,0 22-16,0-21 0,-21 21 16,0-1-16,21 1 0,-21 0 0,0 21 15,-1 0-15,1 0 0,0 0 16,0 21-1,21 0-15,0 1 0,-21-1 0,21 0 16,0 0-16,0 0 0,0 0 16,0 1-16,21-22 0,0 21 15</inkml:trace>
  <inkml:trace contextRef="#ctx0" brushRef="#br1" timeOffset="88093.31">16404 11451 0,'0'0'0,"0"-42"0,-42-64 31,42 85-31,0 0 0,-21 0 0,-1-1 16,1 22-16,0 0 0,0 0 0,0 0 15,0 0-15,-1 22 16,1 20-16,0-21 0,-21 43 15,21-43-15,-1 21 0,1-21 16,0 22-16,21-22 0,0 21 16,0-21-16,0 0 0,0 22 0,0-22 15,0 21-15,0-21 16,0 1-16,21-22 16,0 0-16,1 0 0,-1 0 15,0 0-15,0 0 0,0-22 16,0 22-16,1-21 0,-1 0 0,0 21 15,21-21-15,-42 0 0,21-22 16,1 22-16,-1 0 0,0-21 16,-21 21-16,0-22 0,0-41 15,0 41-15,21 1 0,-21 0 16,0-1-16,0 1 0,0 0 0,0 20 16,0-20-16,0 21 0,0 0 0,0 0 15,0-1-15,21 22 0,-21 22 31,0-1-31,0 21 16,0-21-16,0 22 0,0-1 0,0 64 16,0-64-16,-21 0 0,21 1 15,0-1-15,0 0 0,-21 1 16,21-22-16,0 21 0,0-21 16,0 1-16,0 20 15,0 0-15,21-42 31,0 0-15</inkml:trace>
  <inkml:trace contextRef="#ctx0" brushRef="#br1" timeOffset="88535.42">16997 11324 0,'-43'-21'16,"22"21"0,0 0-16,0 0 15,0 21-15,0-21 0,-1 21 0,1 1 16,0-22-16,0 42 0,21-21 16,-21-21-16,21 21 0,0 0 15,0 1-15,0-1 0,0 0 16,21-21-16,0 0 15,0 0-15,0 21 0,1-21 16,-1 0-16,0 0 0,0 21 0,0-21 16,-21 21-16,21-21 0,1 0 15,-1 22-15,-21-1 16,0 0 0,-21 0-16,-1-21 15,1 0-15,0 0 16,-21 21-16,21-21 0,-1 0 0,1 0 15,0 0-15,0 0 0,0 0 0,0 0 16,-1 0-16,1 0 16,0 0-1,0 0-15,0 0 16,21-21-16,0 0 16,-21 21-16,-1-21 0</inkml:trace>
  <inkml:trace contextRef="#ctx0" brushRef="#br1" timeOffset="88904.01">14605 11155 0,'0'0'0,"-21"0"0,0-21 16,-1 21-16,22-21 15,22-1 1,-1 22-16,0 0 16,21 0-16,1 0 0,-1 0 15,0-21-15,22 21 0,-22 0 0,22 0 16,-1-21-16,1 21 0,-1 0 0,1 0 15,-1-21-15,-21 21 0,1 0 16,-1-21-16,0 21 0,-20 0 0,-1 0 16,0 0-16,-21-21 31</inkml:trace>
  <inkml:trace contextRef="#ctx0" brushRef="#br1" timeOffset="93644.39">13758 8234 0,'-21'0'15,"0"0"1,0 0-16,0 0 15,-1 0-15,22-21 32,-21 21-32,0 0 0,0 0 15,21-21-15,-21 21 0,0 0 16,-1 0-16,1-22 16,0 22-1,42 0 48,0 0-63,1 0 0,20 0 0,-21 0 15,0 0-15,22 0 0,-1 0 0,0 22 16,1-22-16,-1 0 0,21 0 16,-20 0-16,20 0 0,1 0 0,-22 0 15,22 0-15,-1 21 0,1-21 16,-1 0-16,1 0 0,-1 0 0,1 0 15,-22 0-15,21 0 0,1 0 0,-1 0 16,-20 0-16,20 0 0,-20 0 16,20 21-16,-21-21 0,1 0 0,-1 0 15,0 0-15,1 0 0,-22 0 0,0 21 16,21-21-16,-20 0 16,-1 0-16,0 0 0,0 0 15,-21-21 63,-21 21-62</inkml:trace>
  <inkml:trace contextRef="#ctx0" brushRef="#br1" timeOffset="94287.23">15071 7811 0,'0'21'16,"0"0"0,0 0-16,21-21 0,0 21 15,0 0-15,0-21 0,0 22 16,22-1-16,-22-21 0,21 21 0,-21 0 15,1 0-15,20-21 0,-21 21 16,0-21-16,0 22 0,22-22 0,-22 21 16,0-21-16,0 0 0,0 0 15,1 0-15,-1 0 16,-21 21-16,21-21 0,0 0 16,-21 21 15,0 0-16,0 0-15,0 1 16,-21-22-16,0 21 0,-22 0 16,22-21-16,0 21 0,-21 0 0,21 0 15,-22 1-15,1-22 0,0 21 0,-1 0 16,22 0-16,-21 0 0,-1-21 16,1 21-16,21 1 0,-21-1 15,-1-21-15,22 21 0,0 0 0,0-21 0,-22 21 16,22 0-16,21 1 31,0-1 0,21-21 1,1 0-32,-1 0 0</inkml:trace>
  <inkml:trace contextRef="#ctx0" brushRef="#br1" timeOffset="101115.18">16743 7768 0,'21'0'0,"-21"-21"0,21 21 0,-21-21 16,0 0-16,0 0 15,21-1-15,-21 1 16,0 0-16,0 42 31,0 0-15,0 1-16,0-1 0,0 0 15,0 21-15,0-21 0,0 22 0,0-1 16,0 22-16,0-22 0,0 21 0,0-20 16,0 20-16,0 43 15,0-64-15,0 1 0,0-1 0,0 0 16,0 1-16,0-22 0,0 0 0,0 21 16,0-20-16,0-1 15,0 0-15,0-42 47,-21 0-47,21-1 0,0 1 16,0 0-16,0-21 0</inkml:trace>
  <inkml:trace contextRef="#ctx0" brushRef="#br1" timeOffset="101478.97">16637 7832 0,'0'0'0,"0"-21"16,0-1-16,0 1 0,0 0 15,21 21-15,0-21 0,0 21 16,1-21-16,20 0 0,-21 21 16,21 0-16,-20-22 0,20 22 0,0 0 15,1 0-15,-1 0 0,0 0 16,22 0-16,-22 22 0,0-1 0,-20 0 15,20 21-15,-21-21 0,0 1 0,-21 20 16,0-21-16,0 21 0,0 1 16,-21-22-16,0 0 0,0 21 0,0-20 15,-22-1-15,-63 42 16,85-42-16,0-21 16,0 22-16,0-22 0,0 0 15,-1 0-15,1 0 0,21-22 47,21 22-47,1-21 0,-1 21 16</inkml:trace>
  <inkml:trace contextRef="#ctx0" brushRef="#br1" timeOffset="102022.16">17589 7832 0,'22'-21'16,"-44"42"-16,44-21 31,-44 21-15,22 0-16,0 0 0,0 0 15,0 22-15,-21-22 16,21 0-16,0 0 0,0 22 0,0-1 15,0-21-15,0 0 0,0 0 16,0 1-16,0-1 0,0 0 16,21-21-16,1 0 0,-1 0 15,0 0-15,0 0 0,0 0 16,0 0-16,1 0 0,-1 0 16,0-21-16,0 0 0,0-1 0,0 1 15,1 0-15,-1 0 0,-21 0 0,21-22 16,0 22-16,-21-21 15,42-43-15,-42 64 0,22-21 16,-22 21-16,0-1 0,0 1 16,0 42 15,0 1-31,0-1 0,0 0 0,0 21 16,0-21-16,0 22 0,0-22 15,0 21-15,0 1 0,0-22 0,0 0 16,0 21-16,0-21 0,0 1 0,0-1 15,21 0-15,0-21 16,0 21-16,0-21 0,0 0 16,1 0-16,-1 0 0,0-21 15,0 21-15,0-21 16,0 0-16,-21-1 0</inkml:trace>
  <inkml:trace contextRef="#ctx0" brushRef="#br1" timeOffset="102575.44">18478 7535 0,'0'0'16,"0"-21"-16,0 0 0,0 0 15,0 42 1,0 0-16,0 0 16,0 1-16,-21 20 0,21 0 15,0-21-15,-21 22 0,21-1 16,0 0-16,0 1 0,0-1 0,0 0 15,0 1-15,-21-1 0,21 0 16,-21-20-16,21 20 0,0 0 16,0 1-16,-21-22 0,21 0 15,0 0-15,-22-21 16,22 21-16,0-42 31,0 0-31,0 0 0,0 0 16,0-1-16,0 1 0,0 0 0,0 0 15,0-21-15,22 20 0,-1 1 16,-21-21-16,21 21 0,0 0 16,0-1-16,0 1 0,1 0 0,-1 0 15,21 21-15,-21 0 0,0 0 0,22 0 16,-22 0-16,21 0 0,1 21 16,-22 0-16,21 22 15,-21-22-15,-21 0 0,0 0 0,0 0 16,0 0-16,0 1 0,0-1 15,0 0-15,0 0 0,-42 21 16,21-20-16,-22-1 0,1-21 0,21 21 16,-21 0-16,-1-21 0,22 0 15,-21 21-15,21-21 0,-1 0 0,1 0 16,-21 0-16,42-21 47,0 0-47,21 0 0,0 0 15,0-1-15</inkml:trace>
  <inkml:trace contextRef="#ctx0" brushRef="#br1" timeOffset="103555.88">19050 7620 0,'0'0'16,"0"-21"-16,0 0 0,0 0 0,0-22 15,0 22 1,0 42 15,0 0-31,0 1 0,0-1 16,0 21-16,0-21 0,0 22 0,0-22 16,0 21-16,-21 0 0,21 1 0,0-1 15,0-21-15,0 22 0,0-1 16,0 0-16,0-21 0,0 1 0,0 20 15,0-21-15,0 0 0,21 0 0,0 1 16,-21-1-16,21-21 16,0 0-16,1 21 0,-1-21 15,0 0-15,0 0 0,0 0 0,0-21 16,1 0-16,-1 21 0,0-22 16,-21 1-16,21 0 0,0 0 0,0-43 15,1 22-15,-22 21 0,21-21 16,-21 20-16,21-20 0,-21 21 15,0 0-15,0 0 0,0-1 0,0 44 32,0-1-17,0 0-15,0 0 0,0 0 0,0 22 16,0-1-16,-21 0 0,21-21 16,0 22-16,0-22 0,0 0 15,0 0-15,0 0 0,21 1 16,0-1-16,0-21 0,0 0 15,1 0-15,-1 0 0,0 0 16,0 0-16,0 0 0,0 0 16,1-21-16,-1-1 0,0 1 15,0 0-15,0 0 0,0 0 0,-21 0 16,22-1-16,-1-20 0,0 21 16,0-21-16,0 20 0,0 1 0,-21 0 15,22 0-15,-1 0 0,0 0 0,0 21 31,0 0-15,-21-22 78,0 1-63,-21 21 16,0 21-47,0 1 0,0-1 16,21 0-16,-22 0 0,1 0 0,0 0 15,21 22-15,-21-22 0,21 0 16,-21 0-16,21 22 0,0-22 0,0 0 15,0 0-15,0 0 16,0 0-16,21-21 16,0 0-16,0 0 0,0 0 15,1 0-15,-1 0 0,0 0 0,0 0 16,-21-21-16,21 21 0,0-21 16,1 0-16,-1 21 0,-21-21 0,0 0 15,21-22-15,-21 22 0,0 0 16</inkml:trace>
  <inkml:trace contextRef="#ctx0" brushRef="#br1" timeOffset="103791.43">19537 7599 0,'0'21'31</inkml:trace>
  <inkml:trace contextRef="#ctx0" brushRef="#br1" timeOffset="104571.55">20743 8255 0,'-21'0'16,"42"0"30,0-21-46,1 0 16,-1 0-16,0 21 0,0-22 0,0 1 16,0 0-16,1-21 0,-1 21 0,0-22 15,0 22-15,0-21 0,0-1 16,1 22-16,-1-21 0,0 0 0,-21 20 16,0-20-16,0 21 0,0 0 0,0 0 15,0-1-15,0 1 0,-21 21 16,0 0-1,-1 0-15,1 21 0,0-21 16,21 22-16,-21-1 0,21 0 16,0 0-16,0 21 0,0-20 0,0 20 15,0-21-15,21 21 0,-21-20 16,21-1-16,0 21 0,22 0 16,-22-20-16,-21-1 0,0 0 15,21-21-15,-21 21 0,0 0 16,0 0-16,-21-21 15,0 0 1,0 0-16,-1 0 0,1 0 16,0 0-16,0 0 0,0 0 0,21-21 15,-21 21-15,-1 0 16,22-21 0,0 0-1,22 21-15,-1-21 16,0 0-16,0 21 15</inkml:trace>
  <inkml:trace contextRef="#ctx0" brushRef="#br1" timeOffset="104864.38">21548 7472 0,'0'-21'15,"0"42"-15,0-63 0,0 63 31,0 0-15,0 21-16,0-21 0,0 22 16,-22 41-16,22-41 0,-21 41 15,21-41-15,-21-1 0,21 0 16,-21 1-16,21-22 0,0 21 16,0-21-16,0 1 0,0-1 0,0 0 15,0 0-15,0 0 0,0 0 16,21-21-1,0 0 1,0-21-16,-21 0 16,22 0-16</inkml:trace>
  <inkml:trace contextRef="#ctx0" brushRef="#br1" timeOffset="105065.26">21336 7895 0,'0'0'0,"0"-21"32,21 21-32,0 0 0,0 0 0,1 0 15,20 0-15,-21 0 0,21-21 0,-20 21 16,20 0-16,-21 0 0,21 0 0,1 0 16,-22 0-16,21-21 15,-21 21-15,1 0 0,20-21 0,-21 21 16,0 0-16</inkml:trace>
  <inkml:trace contextRef="#ctx0" brushRef="#br1" timeOffset="106623.67">22140 8086 0,'21'0'16,"1"0"-1,-1-21-15,0 21 16,-21-22-16,21 1 0,-21 0 16,21 0-16,-21 0 0,0 0 15,21-1-15,-21 1 0,0 0 0,0 0 16,0 0-16,0 0 0,-21-1 16,0 1-16,0 0 0,21 0 0,-21 21 15,0 0-15,-1 0 0,1 0 0,-21 0 16,21 0-16,0 0 0,-1 21 15,-20 0-15,21 0 0,0 1 0,0-1 16,-22 63-16,22-62 16,21 20-16,0 0 0,0-21 15,0 22-15,0-22 0,0 0 0,0 0 16,0 0-16,21 1 0,0-22 16,1 21-16,-1-21 0,0 0 15,0 0-15,0 0 0,0 0 0,1 0 0,-1 0 16,0 0-16,0-21 0,0-1 15,0 22-15,-21-21 0,22 0 0,-1-21 16,0 21-16,0-1 0,-21-20 0,21 21 16,-21 0-16,21-22 0,-21 22 15,0-21-15,0 21 0,0 0 0,22-1 16,-22-20-16,0 63 31,0 0-31,0 1 0,0-1 16,0 21-16,0-21 0,0 0 0,0 22 15,0-22-15,0 21 0,21-21 16,-21 1-16,0 20 0,0-21 0,21 0 16,0-21-16,0 21 0,-21 1 0,21-22 15,1 0-15,-1 0 0,0 0 16,21 0-16,-21 0 0,1 0 0,-1 0 16,0-22-16,0 22 0,0-21 15,0 0-15,1 0 0,-1 0 0,0 0 16,0-22-16,0 22 0,0-21 15,1 21-15,-1-22 0,-21 1 0,21 0 16,-21-1-16,21 1 0,-21 0 16,0-22-16,0 22 0,21-1 0,-21-20 15,0 21-15,0 20 16,0 1-16,-21 42 16,21 1-1,-21 20-15,21-21 16,-21 0-16,21 22 0,-21-1 0,21-21 15,0 21-15,0 43 16,0-43-16,-22 1 0,22-22 0,0 21 16,0 1-16,0-1 0,0 0 15,0-21-15,0 22 0,0-22 0,0 0 16,22 0-16,-22 0 0,42 1 16,-21-22-16,0 21 0,0-21 15,1 0-15,-1 0 0,0 0 16,0 0-16,0-21 0,0 21 0,1-22 15,-1 1-15,0 0 0,0 0 0,0 0 16,-21 0-16,21-1 0,1-20 16,-22 21-16,21-21 0,-21 20 0,0-20 15,21 21-15,-21 0 0,0 0 16,0 42 15,0 0-31,0 0 0,0 0 0,0 0 16,0 1-16,0 20 0,0-21 15,0 0-15,0 22 0,0-22 0,0 0 16,0 0-16,21 0 0,0 0 0,0-21 16,-21 22-16,22-22 0,-1 0 15,0 0-15,0 0 0,0 0 16,0 0-16,1 0 0,-1 0 16,-21-22-16,21 1 0,0 0 15,-21 0-15,21 0 0,0 0 0,1-22 16,-22 22-16,42-64 15,-21 64-15,0-21 0,0 21 16,-21-22-16,22 22 0,-1 0 0,0 0 16,0 21-16,0 0 0,0-21 0,1 21 15,-22 21 1,0 0 0,0 0-16,0 0 15,0 1 16,0-44 1,0 1-17,0 0 1,0 0-16,-22 0 16,1 21-1,0 0-15,0 0 16,0 0-16,0 21 0,-1 0 15,-20 0-15,21 0 0,0 1 0,0-1 0,-1 21 16,1-21-16,0 22 0,0-22 16,21 21-16,0-21 0,0 22 0,0-22 15,0 21-15,0-21 0,0 0 16,21 1-16,0-1 0,0-21 16,1 0-16,-22 21 0,21-21 0,0 0 15,0 0-15,0 0 0,22 0 16,-22 0-16,0-21 0,0 0 15,0 21-15,0-22 0,1 1 0,20 0 16,-21 0-16,0-21 0,0 20 0,1 1 16,-1-21-16,0 0 0,-21 20 15,21-20-15</inkml:trace>
  <inkml:trace contextRef="#ctx0" brushRef="#br1" timeOffset="106843.54">23728 7387 0,'-21'0'0,"-1"0"16,1 0-16,21-21 15,-21 21-15,0 0 47</inkml:trace>
  <inkml:trace contextRef="#ctx0" brushRef="#br1" timeOffset="107063.28">22669 7684 0,'0'0'16,"0"21"-16,0 0 16,22-21-1,-1 0-15,0 0 0,0 0 16,21 0-16,-20 0 0,-1 0 16,0 0-16,0 0 0,21 0 15,-20-21-15,-1 21 0,0 0 0,0-21 16,0-1-16</inkml:trace>
  <inkml:trace contextRef="#ctx0" brushRef="#br1" timeOffset="108728.5">24765 7811 0,'21'0'16,"0"0"-1,22 0-15,-22-22 0,0 1 16,21 21-16,1-21 0,-22 0 0,21 0 16,0 0-16,-20-1 0,20-20 0,-21 21 15,21-21-15,-20-1 0,20 1 16,-21 0-16,0-22 0,0 22 0,1-22 16,-1 22-16,0 0 0,-21-1 15,0 1-15,0 0 0,0 20 16,0-20-16,0 21 0,0 0 0,0 0 15,-21 21 1,0 0-16,-1 0 0,1 0 0,0 0 16,0 21-16,0 0 0,0 42 15,-1-20-15,1 20 0,21-20 16,0 20-16,0 22 0,0-22 0,0 1 16,0-1-16,0 22 0,0-22 15,0 1-15,0 21 0,0-22 0,0 1 16,0 20-16,0-20 0,0-1 15,-21 22-15,0-22 0,0 1 0,0-1 16,-1-20-16,1 20 0,0 1 16,-21-1-16,21 1 0,-22-1 0,22-20 15,-21 20-15,21-21 0,-1 22 0,22-43 16,0 21-16,0 1 0,0-22 0,0 0 16,0 0-16,43-21 15,-22 0-15,0 0 0,21 0 16,-20-21-16,41 0 0,-21 0 15,43-43-15,-64 22 0,22 21 16,-1-22-16,0 1 16,1 0-16,-22-22 0,21 22 0,0-22 0,-20 22 15,20-21-15,-21-64 16,-21 63-16,0 22 0,0-22 16,0 1-16,0 20 0,-42-20 0,21 21 15,-22-1-15,1 22 0,21 0 0,-22 0 16,1 0-16,0-1 0,-22 1 15,43 21 1,21-21-16,21 21 31,0 0-31,1-21 0,-1 21 0,0 0 16,0-21-16,21 21 0,-20 0 0,20-21 16,0-1-16,1 22 0,-22-21 15,63-21-15,-41 21 16,-22 0-16,21-1 0,-21 1 0,1 0 15,-1 0-15,0 0 0,-21 0 16,0-1-16,0-20 16,0 21-16,-21 21 15,0 0-15,-1 0 0,1 0 16,21 21-16,-21-21 16,21 21-16,-21 0 0,21 1 0,0-1 15,0 0-15,0 0 0,0 0 16,0 0-16,21 1 0,0-1 0,0 0 15,1 0-15,-1-21 16,21 0-16,-21 0 0,0 0 0,22 0 16,-1 0-16,-21 0 0,22 0 0,-22 0 15,21 0-15,-21-21 0,22 0 16,-1 0-16,-21-1 0,21-20 16,-20 21-16,-22 0 0,0 0 15,0-22-15,0 22 0,0 0 16,0 0-16,0 42 31,-22 0-31,22 21 16,-21-20-16,21-1 0,-21 0 15,21 21-15,0-21 0,0 1 0,0-1 16,-21 0-16,21 0 0,0 0 16,0 0-16,0 1 0,-21-22 46,21-22-30,0 1-16,0 0 0,0 0 16,0 0-16,0 0 0,0-1 15,0 1-15,21 0 0,0 0 0,-21-21 16,21 20-16,0 1 0,1 0 16,-1 0-16,0 0 0,21 0 15,-21-1-15,1 22 0,20 0 0,-21 0 16,0 0-16,0 0 0,22 0 15,-22 22-15,-21-1 0,21 21 0,0-21 16,-21 0-16,0 22 0,0-22 0,0 0 16,0 0-16,0 0 0,0 1 15,0-1-15,-21 21 16,21-21-16,-21-21 0,21 21 16,-21-21-16,21 22 0,-21-22 15,21-22 32,0 1-47,0 0 16</inkml:trace>
  <inkml:trace contextRef="#ctx0" brushRef="#br1" timeOffset="109639.03">27093 7535 0,'0'0'0,"0"-84"31,0 63-31,-21 21 16,0-22-16,0 22 0,0 0 16,-1 0-16,-20 22 15,21-22-15,0 21 0,0 0 0,-1 0 16,1 21-16,0-20 0,0-1 15,0 21-15,0-21 0,-1 0 0,22 22 0,0-22 16,0 0-16,0 0 0,0 0 16,0 1-16,0-1 0,0 0 15,22 0-15,-1-21 16,0 0-16,0 0 0,0 0 16,0 0-16,1 0 15,-1-21-15,0 21 0,0-21 0,0 0 16,0-1-16,1 1 0,-1 0 0,0 0 15,0 0-15,-21 0 0,21-22 16,0 22-16,1-21 0,-22 21 0,0-22 16,0 22-16,0 0 0,21 0 15,-42 63 17,21-21-32,-22 0 0,22 1 15,0-1-15,0 21 0,0-21 16,0 0-16,0 1 0,0-1 0,0 0 15,22 0-15,-1 0 0,-21 0 16,21-21-16,0 22 0,0-22 0,0 0 16,1 0-16,-1 0 0,0 0 0,0 0 15,0 0-15,0 0 0,1 0 16,-1 0-16,0 0 0,-21-22 16,21 1-16,0-21 0,-21 21 15,21 0-15,1-22 0,-1 1 16,-21 0-16,21-1 0,0 1 0,-21 0 15,21-22-15,0-42 0,1 64 16,-1-22-16,-21 22 0,0 0 16,21 21-16,-21-22 0,21 22 0,-21 0 15,0 0-15,0 0 0,0-1 16,0 1-16,0 0 16,0 42 15,-21 0-31,21 1 0,0-1 0,-21 0 15,21 21-15,0 1 0,0-1 0,-21 0 16,-1 22-16,22-22 0,-21 22 16,21-1-16,-21-21 0,21 1 0,-21 20 15,21-20-15,0-22 0,0 21 16,0 0-16,0-20 0,0-1 0,0 0 16,0 0-16,0 0 0,21-21 15,0 21-15,0-21 0,1 0 0,-1 0 16,21 0-16,-21 0 0,22 0 15,-22 0-15,21 0 0,-21 0 0,22-21 16,-1 0-16,0 0 0,-21 0 0,22 0 16,-1-1-16,0 1 0,-20-21 15,20 21-15,-21-22 0,0 1 0,0 0 16,-21-22-16</inkml:trace>
  <inkml:trace contextRef="#ctx0" brushRef="#br1" timeOffset="110164.24">26098 7027 0,'0'0'0,"-21"22"16,0 20-1,21-21 1,21-21 0,0 0-16,1 0 15,-1-21-15,0 0 16,-21 0-16,21 21 0,-21-22 0,0 1 15,0 0-15,0 0 0,0 0 16,0 0-16,0-1 0,-21 22 16,0 0-16,0 22 15,21-1 1,0 0-16,0 0 0,0 0 0,-22 0 16,22 22-16,0-22 0,-21 21 15</inkml:trace>
  <inkml:trace contextRef="#ctx0" brushRef="#br1" timeOffset="110543.95">25760 7514 0,'0'21'47,"0"1"-47,0-1 15,0 0-15,0 0 16,0 0-16,0 0 16</inkml:trace>
  <inkml:trace contextRef="#ctx0" brushRef="#br1" timeOffset="135947.29">15452 9927 0,'-22'0'62,"1"0"-30,0 0-32,0 0 15,0 0-15,0 0 16,-22 0-16,22 0 15,0 0-15,0 0 16,0 0-16,-1 0 0,1 0 0,0 0 16,0 0-16,0 0 0,0 0 15,-1 0-15,1 0 16,0 0-16,0 0 16,63 0 46,-21 0-46,1 0-16,20 0 0,0 0 0,-21 0 15,43 0-15,-22 0 0,1 0 0,-1 0 16,21 0-16,-20 0 0,-1 0 16,22 0-16,-22 0 0,0 0 0,1 0 15,-1 0-15,-21 0 0,21 0 0,1 0 16,-22 0-16,0 0 0,0 0 15,22 0-15,-22 0 16,0 0-16,0 0 0,-42 0 78,0-21-78,0 0 16,21 0-1</inkml:trace>
  <inkml:trace contextRef="#ctx0" brushRef="#br1" timeOffset="136471.99">15811 9610 0,'0'21'16,"0"0"-1,0 0-15,22-21 16,-22 21-16,21-21 0,0 0 15,0 22-15,0-22 0,0 0 16,1 21-16,-1-21 0,0 0 0,0 21 16,0 0-16,0-21 0,1 0 15,-1 0-15,0 21 0,0-21 16,0 0-16,0 21 16,-21 1 15,-21-1-16,0-21-15,0 21 16,0-21-16,0 21 0,-22-21 0,22 21 16,-21 0-16,21-21 0,-22 22 0,22-1 15,0 0-15,-21-21 16,20 21-16,1 0 0,-21 0 16,21 1-16,0-1 0,-1-21 0,1 21 15,0 0-15,21 0 16,21-21 15</inkml:trace>
  <inkml:trace contextRef="#ctx0" brushRef="#br1" timeOffset="137551.6">17589 9589 0,'0'-22'0,"0"-83"31,0 83-31,0 1 0,0 0 0,0 0 16,0 0-16,0 42 47,0 0-32,0 0-15,0 0 16,0 22-16,0 20 0,0-20 16,0-22-16,0 21 0,0 0 15,0 1-15,0-1 0,0 0 0,0 1 16,0-22-16,0 21 0,0-21 0,0 1 16,0-1-16,-21 21 0,21-21 15,0 0-15,0 1 0,0-1 16,0-42 31,0-1-32,0 1-15,0 0 16,0 0-16,0 0 0,0 0 0,0-1 16,0 1-16,0 0 0,0 0 0,21-21 15,-21 20-15,0 1 0,22 21 16,-1-21-16,-21 0 0,21 0 0,0 0 15,0 21-15,0-22 0,1 22 16,-1 0-16,0 0 0,0 0 16,0 0-16,0 22 0,1-1 0,-1-21 15,-21 21-15,21 0 0,-21 21 16,21-20-16,-21-1 0,0 0 16,0 0-16,0 0 0,0 0 15,0 1-15,-63 41 0,41-63 16,1 21-16,0 0 0,0-21 15,0 22-15,0-22 0,-1 0 16,1 0-16,0 0 16,0 0-1,0 0 1,21-22 0,0 1-1,0 0-15,21 21 0</inkml:trace>
  <inkml:trace contextRef="#ctx0" brushRef="#br1" timeOffset="138072.31">18161 9737 0,'0'0'0,"0"-21"0,-21 21 47,0 21-47,21 0 0,0 0 15,-22 0-15,22 0 0,0 1 16,-21-1-16,21 0 0,0 0 16,0 21-16,0-20 0,0-1 0,0 0 15,0 0-15,0 0 0,0 0 0,0 1 16,0-1-16,0 0 15,21-21 1,1 0-16,-1 0 0,0 0 16,0 0-16,0 0 0,-21-21 15,21 21-15,1-21 0,20-1 16,0-20-16,-21 21 0,1 0 16,-22 0-16,21-1 0,-21-20 15,21 21-15,-21-21 0,0 20 0,0 1 16,0-21-16,0 21 0,-21 0 0,0-1 15,21 1-15,-22 21 16,1 0-16,21-21 0,-21 21 0,0 0 0,0 0 16,0 0-16,-1 0 0,1 0 15,21 21-15,0 0 16,-21 1-16,21-1 16,0 0-16,0 0 0,0 0 15,0 0-15,21 1 16,0-22-16,1 0 15</inkml:trace>
  <inkml:trace contextRef="#ctx0" brushRef="#br1" timeOffset="138776.9">19092 9716 0,'0'-22'0,"0"44"0,0-65 16,-21 43-1,0 0-15,21-21 0,-21 21 0,0 0 16,-1 0-16,1 0 16,0 0-16,0 0 0,0 21 0,0-21 15,-1 21-15,1 1 0,0-1 0,21 0 16,-21 0-16,0 21 0,21-20 15,-21-1-15,21 0 0,0 0 0,0 21 16,0-20-16,0-1 0,0 0 16,0 0-16,0 0 15,0 0-15,21 1 0,0-22 16,0 0-16,0 0 0,0 0 16,1 0-16,-1 0 15,0 0-15,0 0 0,0 0 16,0 0-16,-21-22 0,22 1 0,-1 21 0,0-21 15,0 0-15,0 0 0,0 0 16,-21-22-16,22 22 0,-1-42 16,-21 20-16,21 1 0,0 0 15,-21-1-15,21 1 0,-21 0 0,0-1 16,0 1-16,0 0 0,21-64 16,-21 85-16,0-22 15,0 22-15,0 0 0,0 0 16,0 0-16,0 42 15,0 0 1,0 0-16,0 0 0,0 22 16,0-22-16,0 21 0,0 0 0,0 1 15,0-1-15,-21 0 0,21 1 0,0-1 16,-21 0-16,21 1 0,0-1 16,0-21-16,0 0 0,0 22 15,0-22-15,0 21 0,0-21 16,0 1-16,0-1 0,0 0 15,0 0 1,21-21-16,0 0 16,1 0-1,-1 0-15,0 0 0,0-21 16,0 0-16,0 21 0,1-21 16</inkml:trace>
  <inkml:trace contextRef="#ctx0" brushRef="#br1" timeOffset="139685.38">19770 9673 0,'0'0'0,"0"-21"0,0 0 16,-22 42 15,22 0-31,-21-21 0,21 21 15,0 1-15,0-1 0,-21 0 16,21 0-16,-21 0 0,21 0 0,0 1 16,0-1-16,0 0 0,0 0 15,0 0-15,0 0 16,0 1-16,21-22 0,0 0 0,0 21 16,1-21-16,-1 0 15,0 0-15,0 0 0,0 0 16,0 0-16,1 0 0,-1 0 15,0 0-15,0-21 0,0 21 0,-21-22 16,21 1-16,1 0 0,-22 0 16,0 0-16,21 0 0,-21-1 0,21-20 15,-21 21-15,0 0 0,0-22 0,0 22 16,0 0-16,21 0 0,-21 0 16,0 0-16,0-1 0,0 1 0,0 0 15,0 42 48,0 0-63,0 1 0,0-1 15,0 21-15,0-21 0,0 22 0,0-22 16,0 21-16,0-21 0,0 22 16,0-1-16,0-21 0,0 64 15,0-64-15,0 21 0,0 1 0,0-22 16,0 21-16,0 0 0,0-20 15,0 20-15,0 0 0,0 1 0,0 20 16,0-21-16,0-20 16,0 20-16,0 0 0,0-21 0,0 22 15,-21-22-15,21 0 0,0 21 0,0-20 16,0-1-16,-21 0 16,21 0-16,-21 21 0,21-20 0,-22-1 15,1-21 1,21 21-16,0-42 31,0 0-15,0-1-16,-21 22 0,21-21 0,0-42 15,-21 42-15,21-1 0,0-20 16,0 0-16,0-1 0,0 1 16,0 0-16,0-1 0,0-20 15,21 21-15,0-1 0,-21 1 0,21-22 16,-21 22-16,22 0 0,-1-1 0,0 1 15,0 0-15,0 21 0,-21-22 16,21 1-16,1 21 0,-1-22 0,0 22 16,42-21-16,-41 21 15,-1 21-15,0 0 16,0 0-16,0 0 16,0 0-16</inkml:trace>
  <inkml:trace contextRef="#ctx0" brushRef="#br1" timeOffset="140551.9">17674 11451 0,'-21'0'16,"-43"0"-1,43 0 1,0 0-16,42 0 31,0 21-15,22-21-16,-22 0 0,64 0 16,63 22-16,-85-22 15,1 0-15,20 0 0,1 0 16,-21 0-16,20 0 0,86 0 15,-86 0-15,-20 0 0,-1 0 0,1 0 16,-1 0-16,-20 0 16,-1 0-16,0 0 0,-21 0 0,1 0 0,-1 0 15,0 0-15,-42 0 47,0 0-47</inkml:trace>
  <inkml:trace contextRef="#ctx0" brushRef="#br1" timeOffset="140996.65">18690 11218 0,'-21'0'31,"21"22"-15,0-1-1,0 0-15,42 0 16,-21-21-16,22 21 16,-22 0-16,0-21 0,21 22 0,-20-22 15,-1 0-15,21 21 0,-21-21 16,43 21-16,-43-21 0,21 21 15,-21-21-15,1 0 0,-22 21 16,0 0 0,0 1-16,0-1 15,-22-21-15,1 21 0,0 0 16,-21-21-16,21 21 0,-22 0 16,1 1-16,0-1 0,-22 21 15,22-21-15,-1-21 0,1 21 0,21 1 16,0-1-16,-22-21 0,22 21 15,0-21-15,21 21 0,-21-21 16</inkml:trace>
  <inkml:trace contextRef="#ctx0" brushRef="#br1" timeOffset="151404.12">20870 11261 0</inkml:trace>
  <inkml:trace contextRef="#ctx0" brushRef="#br1" timeOffset="161072.48">20997 11240 0,'0'-22'94,"0"1"-94,0 0 0,0 0 15,0 0-15,0 0 16,0-1-16,0 1 0,0 0 16,-21 0-16,0 21 0,0-21 0,0 0 15,-1 21-15,1-22 0,0 22 16,-21-21-16,-1 21 0,22 0 0,-21 0 16,0 0-16,-1 0 0,1 0 0,0 0 15,-22 43 1,43-22-16,-21 0 0,20 0 0,1 21 15,0-20-15,0 62 0,21-41 0,0-1 16,0 21 0,0-20-16,0-1 0,0-21 0,0 22 15,0-22-15,21 0 0,-21 0 0,21 0 16,0 0-16,1 1 16,-1-22-16,0 0 0,0 0 0,21 0 15,-20 0-15,-1 0 16,0 0-16,21-22 0,-21 1 15,1 21-15,-1-21 0,21 0 0,-21-21 0,0 20 16,1 1-16,-1-21 0,21 0 16,-21 20-16,0-20 0,1 0 0,-1-1 15,-21 22-15,21-21 0,0 21 16,-21 0-16,0-1 0,0 1 16,0 0-16,21 21 0,-21 21 15,0 0 1,0 1-16,0 20 0,0-21 15,0 21-15,0 1 0,0-22 0,0 21 16,-21 1-16,21-22 0,0 21 16,0-21-16,0 0 0,0 43 15,0-43-15,0 0 0,21 0 32,0-21-32,1 0 15,-1 0-15,0 0 0,-21-21 0,21 0 16,0 21-16,-21-21 0,21-21 15</inkml:trace>
  <inkml:trace contextRef="#ctx0" brushRef="#br1" timeOffset="161675.13">21336 10753 0,'0'0'0,"0"21"31,0 0-31,0 0 0,0 22 16,0-22-16,0 42 0,0-20 15,0-1-15,0 0 0,0 1 16,0-1-16,0 0 0,0 1 0,0-1 16,0 0-16,0 1 0,-21-1 15,21 0-15,0-21 0,0 1 0,0 20 16,-21-21-16,21 0 0,0 0 0,0 1 15,0-1 1,0-42 15,0-1-31,0 1 16,0 0-16,0 0 0,0 0 16,0-22-16,0 22 0,0 0 0,0-21 15,0 21-15,21-22 0,0 22 0,-21 0 16,21 0-16,0 0 0,-21-1 15,21 22-15,1 0 0,20-21 0,-21 21 16,0 0-16,22 0 0,-22 21 16,0-21-16,21 22 0,-21-1 15,1 0-15,20 0 0,-21 0 0,-21 0 0,21 1 16,-21-1-16,0 42 16,-42-20-1,21-22-15,0 0 0,-22 0 0,22 0 16,-21 0-16,21-21 0,-22 22 15,1-22-15,21 21 0,0-21 16,-1 0-16,1 0 0,0 0 16,0 0-1,21-21 1,0-1 0,0 1-16,0 0 15,21 21-15,0-21 0</inkml:trace>
  <inkml:trace contextRef="#ctx0" brushRef="#br1" timeOffset="162277.79">22119 11240 0,'0'-22'0,"42"-20"31,-42 21-31,0 0 0,0 0 16,0-1-16,0 1 15,-21 21 1,0 0-16,0 0 16,0 0-16,0 0 0,-1 0 0,1 21 15,0-21-15,0 22 0,0-1 16,0 0-16,-1 0 0,22 0 15,-21 0-15,21 1 0,-21-1 0,21 0 0,0 0 16,0 0-16,0 0 16,0 1-16,21-22 0,0 0 15,1 21-15,-1-21 0,21 0 0,-21 0 16,0 21-16,1-21 16,-1 0-16,0 21 0,0 0 0,0-21 0,0 21 15,1-21-15,-22 22 16,21-22-16,-21 21 0,0 0 15,0 0 1,-21-21-16,-1 21 0,1-21 16,0 0-16,-21 21 0,21-21 0,-1 0 15,1 0-15,-21 22 0,21-22 0,0 0 16,-1 0-16,-20 0 0,21 0 16,0 0-16,0 0 0,-1 0 15,1 0-15,21-22 78,21 1-62,1 21-16,-22-21 0,21 21 0,0-21 16</inkml:trace>
  <inkml:trace contextRef="#ctx0" brushRef="#br1" timeOffset="162659.57">22437 10753 0,'0'0'0,"0"-21"0,0 42 47,0 0-47,0 0 15,0 0-15,0 0 0,0 22 0,0-1 16,0-21-16,0 22 0,0 20 16,0-21-16,0 1 0,0 20 0,-22-20 15,22-1-15,0 0 0,0 1 16,-21-1-16,21 0 0,-21-21 0,21 22 15,0-22-15,0 0 0,0 0 16,0 0-16,0 1 0,0-1 16,0-42 15,0-1-15,0 1-16,21 0 0</inkml:trace>
  <inkml:trace contextRef="#ctx0" brushRef="#br1" timeOffset="162915.46">22267 11303 0,'21'0'31,"1"0"-31,-1 0 15,0 0-15,0-21 0,0 21 16,0 0-16,1 0 16,20-21-16,-21 21 0,0 0 0,0 0 15,1 0-15,-1 0 0,-21-21 16,21 21-16,0 0 16,0 0-1</inkml:trace>
  <inkml:trace contextRef="#ctx0" brushRef="#br1" timeOffset="163447.16">22775 11367 0,'0'-22'0,"0"1"16,0 0-16,0 0 15,0 0-15,0 0 16,0-1 0,21 22-16,1 0 15,-1 0-15,0 0 16,0 0-16,0 0 0,0 22 16,-21-1-16,22-21 0,-1 21 0,0 0 15,0 0-15,21 43 0,-42-43 16,0 0-16,22 0 15,-22 0-15,0 22 0,0-22 0,0 0 16,0 0-16,0 0 0,0 1 16,-22-1-16,1-21 0,21 21 15,-21-21-15,0 0 0,0 0 32,21-21-17,0 0 1,0-1-16,0 1 0,0 0 0,0 0 15,0 0-15,21-22 0,-21 22 16,21 0-16,0 0 0,0-21 0,-21 20 16,22 1-16,-1 0 0,0 0 15,0 21-15,0-21 0,-21 0 16,21 21-16,1 0 0,-1 0 16,0 0-1,0 0 1,0 0-1</inkml:trace>
  <inkml:trace contextRef="#ctx0" brushRef="#br1" timeOffset="164083.79">23770 11345 0,'0'0'0,"21"-63"16,-21 42 0,0 0-16,0-1 0,0 1 0,0 0 15,0 0-15,0 0 16,-21 0-16,0 21 0,0-22 16,0 22-16,-1 0 0,1 0 0,0 0 15,0 0-15,0 22 0,-22-1 16,-20 42-1,-1 43-15,43-64 16,21-20-16,0 20 0,-21-21 16,21 21-16,0-20 0,0 20 0,0-21 15,0 0-15,0 0 0,0 1 0,0-1 16,0 0-16,21-21 16,0 0-16,1 0 15,-1 0-15,0 0 0,0 0 16,0 0-16,0-21 15,1 0-15,-1 21 0,0-22 0,0 1 16,0 0-16,0 0 0,1-21 0,-1 20 16,0 1-16,-21-21 0,21 21 15,0-22-15,0 1 0,-21 21 16,0 0-16,0 0 0,22-1 0,-22 1 16,0 42 15,0 1-31,0 20 15,0-21-15,0 0 0,0 0 0,0 22 16,0-22-16,0 0 0,0 21 16,0-20-16,0-1 0,0 0 15,21-21-15,-21 21 0,0 0 0,21-21 16,0 0-16,0 21 0,0-21 16,1 0-1,-1 0-15,0 0 16,0-21-16,0 21 0,-21-21 15,21 0-15,1 21 0</inkml:trace>
  <inkml:trace contextRef="#ctx0" brushRef="#br1" timeOffset="164779.51">24342 11113 0,'0'0'0,"-22"-43"15,1 43 1,0 0-16,21 21 16,0 1-16,-21-1 0,21 0 0,-21 0 15,0 0-15,21 0 0,0 22 0,0-22 16,-22 0-16,22 21 0,-21-20 16,21-1-16,0 0 0,0 21 0,0-21 15,0 1-15,0-1 0,0 0 16,0 0-16,0 0 0,21-21 15,1 21-15,-1-21 0,0 0 16,0 0-16,0 0 0,0 0 0,22 0 16,-22 0-16,21 0 15,-21 0-15,22-21 0,-22 21 0,0-21 16,21 0-16,1-21 0,-22-1 16,0 22-16,0-21 0,-21-1 15,21 1-15,-21 0 0,22-1 0,-22 1 16,0 0-16,0-22 0,0 22 0,0 0 15,21-43-15,-21 43 16,0-1-16,21 1 0,-21 21 0,0-22 16,21 22-16,-21 0 0,0 0 0,0 0 15,0 42 17,0 0-32,0 0 15,-21 22-15,21-22 0,0 21 16,-21-21-16,21 22 0,-43 20 15,43-21-15,0 1 0,0-1 16,-21 0-16,21 1 0,-21-1 0,21-21 16,0 22-16,-21-1 0,21-21 0,0 21 15,0-20-15,0-1 0,0 0 16,0 0-16,21 0 0,-21 0 0,21 1 16,0-1-16,1-21 0,-1 0 15,0 0 1,0 0-16,0 0 0,0 0 0,1 0 0,-1 0 15,0 0-15,0 0 0,0-21 16,0-1-16,1 22 0,-1-21 16,0 0-16,0 0 0,0 0 0,0 21 15,-21-21-15,0-1 0,22 1 0,-22 0 16,21 0-16,-21 0 16,0 0-16</inkml:trace>
  <inkml:trace contextRef="#ctx0" brushRef="#br1" timeOffset="165100.44">24659 10986 0,'0'0'0,"21"0"31,0 0-31,1 0 16,-1 0-16,0 0 0,0 0 0,21 0 16,-20-22-16,20 22 0,-21 0 15,85-42-15,-85 42 16,21 0-16,-20 0 0,-1-21 16,0 21-16,0 0 0,0 0 15,0 0-15,-21-21 16</inkml:trace>
  <inkml:trace contextRef="#ctx0" brushRef="#br0" timeOffset="200372.71">783 13568 0,'0'0'0,"-21"-21"16,0 21-16,0-21 0,-22-1 16,22 22-16,0-21 0,-21 21 15,20 0-15,-20 0 0,21-21 0,-21 21 16,20 0-16,1 0 16,0 0-16,0-21 0,0 21 15,42 0 16,0 0-15,21 0-16,1 0 0,-1 0 16,0 21-16,22-21 0,-1 0 15,1 0-15,-1 21 0,1-21 0,21 0 16,-22 0-16,22 0 0,-1 0 16,22 0-16,-21 0 0,21 0 0,-22 21 15,1-21-15,0 0 0,-1 0 16,43 0-16,-42 0 15,-21 22-15,-22-22 0,21 0 16,43 21-16,-63-21 0,-1 0 16,-21 0-16,21 21 0,-20-21 15,-1 0-15,0 0 0,0 0 16,-21 21-16,-21-21 62,21-21-62,-21 0 0,0 0 16,-1 21-16,22-22 16,-21 1-16</inkml:trace>
  <inkml:trace contextRef="#ctx0" brushRef="#br0" timeOffset="201171.66">2180 13208 0,'-21'-21'31,"0"21"-15,42 21 15,0 0-31,21 0 15,-20-21-15,-1 22 0,0-22 16,21 21-16,-21-21 0,22 0 0,41 21 16,-41 0-16,-1-21 15,-21 0-15,22 0 0,-1 0 0,-21 21 16,21-21-16,-20 21 0,-1-21 0,0 0 16,0 0-16,0 22 0,-21-1 31,0 0-16,-21-21-15,0 0 16,0 21-16,0-21 0,-1 21 16,1-21-16,0 21 0,0 1 0,0-1 15,-22 0-15,22 0 0,-21 0 16,21 0-16,-22 1 0,1 20 0,21-21 16,-21 0-16,-1 22 0,1-22 15,0 0-15,20 21 0,-20-21 0,0 1 16,21-1-16,-1 21 15,-20-21-15,21 0 0,-21 1 0,20-1 16,22 0 0,-21-21-16,21 21 15,21-42 48,1 0-63,-1 21 15,0-21-15,0-1 0,0 1 16,0 0-16,1 21 0,-1-21 16,0 0-16,0 0 0,0-1 0,0 1 15,1-21-15,-1 21 0,0 0 16,0-1-16,21 1 16,-20 0-16,-1 0 0,-21 0 15,21 21-15,0-21 0,0-1 16,-21 1-16,21 21 15,-21-21 1,0 0 62</inkml:trace>
  <inkml:trace contextRef="#ctx0" brushRef="#br0" timeOffset="203411.09">4149 13335 0,'0'-21'31,"-22"21"-31,22-21 16,0 0-1,-21 21-15,21-22 0,0 1 16,0 0-16,0 0 16,0 0-1,21 0 1,-21-1-16,22 22 0,-1 0 15,-21-21 1,21 21-16,-21 21 31,0 1-31,0-1 32,0-42 46,0-1-78,0 1 15,0 0-15,0 0 16,0 0-16,-21 21 31,0 0 0,21 21-31,0 0 16,0 0-16,0 0 0,0 22 16,0-22-16,0 21 0,0 1 0,0-22 15,0 21-15,0 0 0,0 1 16,-22-1-16,22 0 0,-21 22 16,21-22-16,0-21 0,0 22 15,0-22-15,-21 0 0,21 0 0,0 0 16,0 1-16,0-1 15,0-42 17,0-1-17,0 1-15,0 0 16,-21 0-16,21 0 0,0 0 16,-21-1-16,21 1 0</inkml:trace>
  <inkml:trace contextRef="#ctx0" brushRef="#br0" timeOffset="204037.15">4022 13145 0,'0'-22'16,"0"1"-16,0 0 0,0 0 16,21 21-16,0 0 15,-21-21-15,21 21 0,0 0 16,0 0-16,1 0 0,-1 0 16,0 0-16,0 21 0,43 21 15,-43-21-15,21 1 0,-21-1 16,0 21-16,22-21 0,-22 22 15,0-1-15,0-21 0,0 21 16,1 1-16,20 20 0,-42-20 16,0-22-16,0 21 0,0-21 15,0 22-15,0-22 0,0 0 0,0 0 16,0 0-16,0 0 0,0-42 47,0 0-47,0 0 0,0 0 15,0 0-15,0-22 0,0 22 0,-21-21 16,21-1-16,0 1 0,0 0 16,0 21-16,0-22 0,0 1 15,0-43-15,0 64 0,0-21 16,21 21-16,0-22 0,-21 22 16,21 0-16,0 0 0,1 21 15,-1 0 1,0 0 15,-21 21-15,0 0-1,0 0-15,0 0 16,0 1-16,0-1 16</inkml:trace>
  <inkml:trace contextRef="#ctx0" brushRef="#br0" timeOffset="204542.86">4932 13335 0,'0'21'16,"-21"0"-1,21 1 1,-22-22-16,22 21 0,0 0 0,0 21 16,0-21-16,-21 1 15,21-1-15,0 0 0,0 21 16,0-21-16,0 1 0,0-1 0,0 0 16,0 0-16,0 0 0,21 0 0,1 1 15,-1-22-15,0 0 16,0 0-16,0 0 0,0 0 15,1-22-15,-1 22 0,21-21 16,-21 0-16,0 0 0,1 0 16,-1 0-16,0-22 0,-21 1 15,21 0-15,-21 20 0,0-20 16,0 21-16,0-21 0,0 20 0,-21 1 16,0 0-16,21 0 0,-21 0 15,-1 21-15,-20 0 0,21 0 0,0 0 16,0 0-16,-22 0 0,22 0 0,0 0 15,0 21-15,0-21 0,-1 21 16,22 0-16,-21 22 16,21-22-16,0 0 0,0 0 0,0 0 15,0 0-15,0 1 0,0-1 16,21 0-16,1-21 16,-22 21-16,21-21 0,0 0 15</inkml:trace>
  <inkml:trace contextRef="#ctx0" brushRef="#br0" timeOffset="207536.15">6540 13610 0,'0'0'0,"0"21"0,0 1 15,0-1 1,0 0-1,22-21-15,-1 0 16,0 0 0,0 0-1,-21-21-15,0 0 16,21-1-16,0 1 0,-21 0 0,22 0 16,-22 0-16,0 0 0,0-22 15,0 22-15,21 0 0,-21-21 0,0 20 16,0-20-16,0 21 15,0-21-15,21 20 0,-21 1 0,21-21 16,0 21-16,0 21 0,-21-21 0,22-1 16,-1 22-16,0 0 0,0 0 15,0 0-15,0 0 0,-21 22 16,22-1-16,-1 0 16,-21 0-16,21-21 0,-21 21 15,0 0 1,21-21-16,0 0 31,-21-21-15,0 0-1,0 0-15,0 0 16,-21 0-16,0 21 16,21-22-16,-21 22 0,0 0 15,-1 0 1,1 0-16,21 22 15,-21-1-15,0 0 0,21 0 16,-21 0-16,21 0 0,0 22 0,0-22 16,0 21-16,0-21 0,0 22 0,0-1 15,0 0-15,0-20 16,0 20-16,0 0 0,0-21 0,0 1 0,21 20 16,0-21-16,0 0 15,0 0-15,1-21 0,20 22 16,0-22-16,-21 0 0,1 0 0,20 0 15,-21 0-15,21-22 0,-20 1 16,-1 0-16,21 0 0,-21 0 0,22-43 16,-22 43-16,0-21 15,-21-1-15,0 22 0,21-21 0,-21 21 16,0 0-16,0-22 0,21 22 0,-21 0 16,0 0-16,0 42 46,0 0-30,0 0-16,0 0 0,0 1 0,0 20 16,0-21-16,0 0 0,0 22 15,0-22-15,0 21 0,21-21 0,1 0 16,-22 1-16,21-1 0,0 0 16,0-21-16,0 21 0,0-21 0,1 0 15,-1 0-15,0 0 0,0 0 0,0 0 16,0 0-16,-21-21 0,22 21 15,-1-21-15,0 0 0,0-1 16,0 1-16,0 0 0,1-21 16,-22 21-16,21-1 0,-21-41 15,0 21-15,0 20 0,0-20 0,0 21 16,0 0-16,0-22 0,-21 22 16,-1 0-16,1 0 0,-42-21 15,42 42-15,-1 0 0,-20 0 16,21 0-16,-21 0 0,20 0 0,-20 0 15,-21 21-15,41 0 16,1 0-16,0 0 0,21 22 0,0-22 16,0 0-16,0 21 0,0-21 0,0 22 15,0 20 1,0-42-16,21 1 0,0-1 0,1 0 16,20-21-16,-21 21 0,21-21 15,-20 0-15,20 0 0,0 0 0,1 0 16,-1 0-16,0 0 0,1-21 0,-1 0 15,0 21-15,1-21 16,-22-1-16,21 1 0,0 0 0,-20 0 0,-1 0 16,0 0-16,0-1 0,-21 1 15,0 0-15,0 0 0,0 0 0,0 0 16,0 42 15,-21 0-15,21 0-16,0 0 0,-21 0 15,21 1-15,0-1 0,0 0 16,0 0-16,0 0 0,0 0 0,-21 1 16,21-1-16,0 0 15,0 0-15,-22-21 0,22-21 47,0 0-47,0 0 0,0-1 16,22 1-16,-22 0 0,21 0 15,-21 0-15,0 0 0,21-22 16,0 22-16,-21 0 0,0 0 16,21 0-16,-21-1 0,21 1 0,1 0 15,-1 21 1,0 0-16,-21 21 16,0 0-16,21-21 0,0 22 0,-21-1 15,21 0-15,-21 0 0,22 43 16,-1-43-16,-21 0 0,21 21 15,0-42-15,-21 21 0,0 1 16,21-22-16,0 21 16,1-21-16,-1 0 0,0 0 15,0-21-15,-21-1 16,21 22-16,0-21 0,1 0 0,-1 0 16,0 0-16,-21 0 0,21-1 15,0 1-15,0 0 0,-21 0 16,22 0-16,20-22 0,-42 22 15,0 0-15,21 0 0,-21 0 16,21 0-16,0 21 16,1 0-16,-1 0 15,0 0 1,-21 21-16,21-21 0,-21 21 16,21-21-1,0 0-15,1 0 31,-22-21 1,-22 0-17,1 21-15,0 0 16,0-22-16,0 22 0,0 0 16,-1 0-16,1 0 0,0 0 15,0 0-15,0 22 0,0-1 16,-1 0-16,1 0 0,21 0 15,0 0-15,-21 1 0,21-1 16,-21 0-16,21 21 0,0-21 0,0 22 0,0-22 16,0 0-16,0 21 15,0-20-15,21-1 0,0 0 0,0 0 16,1 0-16,-1 0 0,21-21 16,-21 22-16,22-22 0,-1 0 0,0 0 15,43 0-15,-43 0 0,1-22 16,-1 22-16,0-21 0,-21 0 15,22 0-15,-1 0 0,-21 0 0,0-1 16,1 1-16,-1 0 0,0 0 16,0-21-16,-21 20 0,0 1 0,0 0 15,0 0-15,0 0 0,0 0 16,0-1-16,-21 22 16,0 0-1,0 0-15,-1 0 16,22 22-16,0-1 0,-21-21 0,21 21 15,0 0-15,0 0 0,0 0 0,0 1 16,0 20-16,0-21 0,0 21 16,21-20-16,1 20 15,-1-21-15,0 0 0,0 0 16,0-21-16,0 0 0,43 0 16,-43 0-16,0 0 15,0 0-15,1 0 0,-1-21 0,0 0 16,0 21-16,0-21 0,0 0 15,1 0-15,-1-1 0,-21 1 16,0 0-16,21-21 0,-21 21 16,0-1-16,0 1 0,0 0 0,0 0 15,0 0-15,0 0 16,0 42 15,0 0-31,0 0 16,0 0-16,0 0 0,0 1 15,0 20-15,0-21 0,0 21 16,0 1-16,0-1 0,0 0 0,0 1 0,0-1 16,0 0-16,0 1 0,-21-1 15,0 0-15,21 1 0,0-1 16,-22 0-16,1 1 0,0-1 0,21 0 16,0 1-16,-21-1 0,21 0 15,-21 1-15,0-1 0,21-21 0,0 22 16,-43 20-16,22-42 0,21 0 15,0 1-15,0-1 16,-21-21-16,21-21 31,0-1-31,0 1 16,0 0-16,0-21 0,21-1 0,-21 22 16,21-21-16,0-22 0</inkml:trace>
  <inkml:trace contextRef="#ctx0" brushRef="#br0" timeOffset="207902.95">9673 13483 0,'0'0'16,"0"-21"-16,0-42 16,0 41-16,0 1 15,21 21-15,0-21 0,1 21 16,-1 0-16,0-21 0,0 21 15,0 0-15,22 0 0,20 0 16,-42 0-16,0 0 0,22 0 16,-22 0-16,0 21 0,0-21 15,0 21-15,-21 0 0,0 1 0,0-1 16,0 21-16,-21 0 16,-21 1-16,0-22 0,20 0 15,1 0-15,-21 0 0,21 1 0,-22-1 16,22-21-16,0 21 15,0-21-15,0 0 0,0 0 0,21 21 16,-22-21-16,22-21 31,22 0-15,-22 0-16,21-1 0,0 1 16</inkml:trace>
  <inkml:trace contextRef="#ctx0" brushRef="#br0" timeOffset="208240.75">10266 12996 0,'0'-21'0,"0"42"0,0-63 0,0 21 16,0 0-16,0 0 0,-21 21 16,-1 0-1,1 0 1,21 21-16,-21 0 0,21 0 15,0 0-15,0 22 0,0-1 0,-21-21 16,21 21-16,0 43 16,0-43-16,0 1 0,0-1 0,0-21 15,0 22-15,0-1 0,0-21 16,0 21-16,0-20 0,0-1 0,21 0 16,0 0-16,-21 0 0,21-21 0,1 21 15,-1-21-15,0 0 16,0 0-16,0 0 15,0 0-15,-21-21 0,0 0 0,22 0 16,-22 0-16,21 0 16,-21-1-16,21 1 0</inkml:trace>
  <inkml:trace contextRef="#ctx0" brushRef="#br0" timeOffset="208467.88">10096 13123 0,'0'0'0,"22"0"47,-1 0-47,0 0 0,0 0 16,21-21-16,-20 21 0,41 0 16,-42 0-16,22 0 0,-22-21 15,0 21-15,21 0 0,-21 0 0,22 0 16,-1 0-16,-21 0 0,0 0 15,1 0-15,-22-21 0</inkml:trace>
  <inkml:trace contextRef="#ctx0" brushRef="#br0" timeOffset="211684.3">11790 13377 0,'0'0'0,"-21"0"0,-1 0 16,22 22-1,-21-1-15,21 0 16,0 0-16,0 0 15,-21-21-15,21 21 16,21-21 31,-21-21-47,21 0 16,-21 0-16,0 0 15,0 0-15,0-1 0,22-20 0,-22 21 16,0 0-16,0-22 0,0 1 0,21 0 15,-21-1-15,0 1 0,21 0 16,0-22-16,-21 22 0,21 0 0,0-1 16,22 1-16,-22 21 0,0 0 15,21-1-15,-20 1 0,-1 21 0,0 0 16,0 0-16,0 0 16,0 0-16,1 21 0,-22 1 0,0-1 15,0 0-15,0 0 0,21 0 0,-21 0 16,0 1-16,0 20 15,0-21-15,0 0 16,21-21 0,-21-21-1,21 21-15,-21-21 0,0 0 16,0 0-16,0-1 16,0 1-16,0 0 0,0 0 0,0 0 15,0 0-15,-21-1 0,0 1 16,0 0-16,21 0 0,-22 0 15,1 0-15,0 21 0,0 0 16,0 0-16,0 0 0,-1 0 16,1 21-16,0 0 0,0 0 0,0 0 15,0 0-15,-1 22 0,1-1 16,21 0-16,0 1 0,-21 20 16,21-20-16,0-1 0,-21 21 0,21-20 15,0-1-15,0 0 0,0 1 0,0-1 16,0-21-16,21 22 0,0-22 15,0 21-15,1-21 0,-1 0 16,0 1-16,0-1 0,21-21 0,-20 0 0,20 0 16,0 0-16,1 0 15,-22 0-15,21 0 0,0 0 0,22-43 16,-22 22-16,22-21 16,-43 21-16,0 0 0,0-1 15,0 1-15,1-21 0,-1 21 0,0 0 16,-21-1-16,0-20 0,21 21 15,-21 0-15,21 0 0,-21 42 32,0 0-17,0 0-15,0 0 0,0 0 16,0 43-16,0-43 16,0 0-16,0 0 0,0 1 15,0 20-15,0-21 0,0 0 16,21 0-16,1 1 0,-1-22 15,0 0-15,0 0 0,0 0 16,0 0-16,1 0 0,-1 0 0,0 0 16,0-22-16,0 1 0,0-21 15,1 21-15,-1 0 16,-21-1-16,0 1 0,0 0 0,0 0 16,0-21-16,0 20 0,0-20 0,-21 21 15,-1 0-15,1 0 0,0-1 0,0 1 16,0 0-16,0 21 0,-1 0 15,1 0-15,0 0 0,0 0 16,0 0-16,0 0 16,42 0 15,0 0-31,0 0 0,21 0 16,-20 0-16,20 0 0,-21-21 0,21 21 15,-20 0-15,20-21 0,0 21 16,1 0-16,20-21 0,-21 21 15,-20 0-15,-1 0 0,21 0 16,-21 21-16,0 0 0,-21 0 16,22 0-16,-22 0 0,0 1 15,0-1-15,0 0 0,21 0 16,-21 0-16,0 0 0,0 1 16,0-1-16,0 0 0,0 0 0,0 0 15,0 0-15,0 1 16,0-1-1,-21-21 1,21-21 0,0-1-1,0 1-15,0 0 16,0 0-16,0 0 0,0 0 0,0-22 16,0 22-16,21-21 15,0 21-15,0-1 0,-21-20 0,42 21 16,-20 0-16,41-22 0,-42 22 15,0 21-15,43 0 16,-43 0-16,43 0 0,-43 0 16,0 21-16,-21 1 0,21-1 15,-21 0-15,21 0 0,-21 64 16,0-64-16,0 21 16,0-21-16,0 1 0,0-1 15,0 0-15,0 0 0,0 0 0,0 0 16,0 1-16,0-1 0,21-21 15,1 0-15,-1 0 16,0 0-16,0 0 0,0 0 16,0 0-16,1 0 0,20-21 15,-21 21-15,0-22 0,0 1 0,1 0 16,-1 0-16,0 0 0,21 0 16,-21-22-16,1 22 0,-1-21 0,0 21 15,0-22-15,0 1 0,-21 21 0,0 0 16,0-22-16,0 22 0,0 0 15,-21 21 1,0 21 0,0-21-16,0 21 0,21 0 0,0 1 15,0-1-15,0 21 0,0 0 16,0 1 0,0-22-16,0 0 0,0 0 0,21 0 15,0-21-15,-21 22 0,21-22 16,-21 21-16,21-21 15,-21 21-15,-21-21 32,21-21-17,-21 21-15,0-21 0,0 21 16,21-22-16,-22 22 16,22-21-16,-21 21 15,21 21 1,0 1-1,0-1-15,0 0 0,21-21 16,1 21-16,-1 0 16,0-21-16,0 21 0,0-21 15,0 0-15,22 0 0,-22 0 0,0 0 16,0 0-16,0 0 0,22 0 16,-22 0-16,0 0 0,0-21 0,0 21 15,1-21-15,-1 0 0,0 0 16,0 0-16,0-1 0,0-20 15,1 21-15,-22-21 0,21-1 0,0-20 0,0 20 16,0-20-16,0 21 16,1-22-16,-1-42 0,-21 64 15,21 21-15,-21-22 0,21 22 0,-21-21 16,0 21-16,-21 42 31,21 0-15,-21 0-16,21 22 0,0-22 0,0 21 15,-21 0-15,21 1 0,-22-1 16,22 0-16,0 1 0,0-1 16,0-21-16,0 22 0,-21 41 15,21-63-15,0 22 0,-21-22 16,21 0-16,0 0 0,0 0 0,0 43 16,0-43-1,0 0-15,21-21 16,0 0-16,1 0 0,-1 0 15,0 0-15,0 0 0,0 0 16,0-21-16,1 0 0,-1 21 16,21-21-16,-21 0 0,0-1 0,1 1 15,-1 0-15,0 0 0,0-21 16,0-22 0,-21 43-16,0 0 0,0 0 0,0-1 15,-21 22 1,0 0-16,0 0 15,0 0-15,21 22 0,0-1 16,-22 0-16,22 0 0,0 0 0,0 0 16,0 1-16,0 20 15,0-21-15,0 0 0,0 0 0,0 1 16,22-1-16,-1 0 0,0 0 16,0-21-16,0 0 15,0 0 1,1 0-1,-1 0-15,0 0 0,0 0 16,0-21-16,0 0 16,1 0-16,-1 21 0,-21-22 15,21 1-15,-21-21 0,21 21 16,-21 0-16,21-1 0,-21 1 16,21 0-16,-21 0 0,0 0 15,22 21-15,-22 21 16,0 0-1,0 0-15,0 0 16,0 1-16,0-1 0,0 0 0,0 0 16,0 0-16,0 0 0,0 1 0,0-1 15,0 0-15,0 0 16,0 0-16,21-21 16,0 0-16,-21 21 0,21-21 15,0 0-15,0 0 0,1 0 16,-1 0-16,0-21 0,0 21 0,-21-21 15,21 0-15,0 0 0,-21 0 16,0-1-16,22 1 0,-1-21 0,0-22 16,-21 43-16,0-21 15,21 21-15,-21 0 0,0-1 0,21 1 16,-21 42 15,0 1-31,0-1 0,0 0 0,0 0 16,0 0-16,-21 0 0,21 22 15,0-22-15,0 0 0,0 0 0,0 0 16,0 1-16,0-1 0,0 0 16,21-21-16,-21 21 15,21-21-15,1 0 16,-1 0 0,0 0-16,0 0 0,0-21 15,0 0-15,1 21 0,-22-21 16</inkml:trace>
  <inkml:trace contextRef="#ctx0" brushRef="#br0" timeOffset="212940.63">16171 12996 0,'0'-21'0,"0"42"0,0-63 0,0 21 16,0 0-16,0 0 16,-21 21-16,0 0 15,0 21-15,21 0 0,0 0 16,-21 0-16,21 0 15,-22 22-15,22 20 0,0-42 16,0 22-16,0-22 0,0 21 16,0 1-16,0-22 0,0 0 15,0 0-15,0 0 0,22 0 0,-1 1 16,0-22-16,0 21 0,0 0 0,22-21 16,-22 0-16,21 0 0,-21 0 15,22 0-15,-22 0 0,21 0 0,-21 0 16,0-21-16,22 21 0,-22-21 15,21-1-15,-21 1 0,1 0 0,-1 0 16,0-21-16,0 20 0,0-20 0,0 0 16,1-1-16,-1-20 0,0 21 15,0-22-15,0 1 0,0 20 0,-21-20 16,0 20-16,0 1 0,22 21 16,-22 0-16,0-22 15,0 22-15,-22 21 31,1 21-31,21 1 0,-21-1 0,0 0 16,21 21-16,0 1 0,-21-1 16,0 0-16,21 22 0,-22-22 0,1 22 15,21-22-15,0 0 0,0 1 0,-21-1 16,21 0-16,0 1 0,0-22 16,0 21-16,0-21 0,0 22 0,0-22 15,0 0-15,21 0 0,0-21 16,-21 21-16,43 0 0,-1-21 15,-21 0-15,0 0 0,1 0 16,-1 0-16,0 0 0,0 0 16,0 0-16,22-42 0,-1 42 15,0-42-15,-21 21 0,-21-22 16,22 22-16,-1 0 0,0 0 16,0-64-1,0 85-15,-21 21 31,0 0-31,0 1 16,0-1-16,0 0 0,0 0 16,0 0-16,0 0 0,0 1 15,21-1-15,-21 0 16,22-21-16,-1 21 16,0-21-16,0 0 0,0 0 15,0 0-15,1 0 0,-1 0 16,0 0-16,0 0 0,21-21 15,-20 0-15,-1 0 0,0-1 16,0 1-16,-21-21 16,21 21-16,-21 0 0,0-22 0,0 22 15,0-21-15,0-1 0,0 22 0,0 0 16,-21-21-16,21 21 0,-21 21 16,0-22-16,0 22 0,-1 0 15,1 0-15,0 0 16,0 22-16,-21-1 0,20 0 15,1 0-15,21 21 0,-21-20 0,0-1 16,0 0-16,0 64 16,21-43-16,0-21 15,0 0-15,0 0 0,21 1 16,0-22-16,0 21 0,0-21 0,22 0 16,-22 0-16,0 0 0,21 0 0,1 0 15,-22 0-15,21 0 0,0 0 16,-20 0-16,20 0 0,0-21 0,-21-1 15,1 22-15,20-21 0,-21 0 16,0 0-16,0 0 0,22 0 16,-22-1-16,0 1 0,0 0 0,0 0 15,1 0 1,-22 42 0,0 0-1,0 21-15,0-20 0,0-1 16,-22 0-16,22 0 0,-21 0 0,21 0 15,0 1-15,0-1 0,0 0 16,0 0-16,21 0 16,1-21-16,-1 0 15,0 0-15,0 0 0,0 0 16,0 0-16,1 0 0,-1 0 0,0 0 16,0-21-16,0 0 0,0 0 15,1 0-15,-1-1 0,0 1 16,0 0-16,0 0 0</inkml:trace>
  <inkml:trace contextRef="#ctx0" brushRef="#br0" timeOffset="213239.45">17103 12764 0,'-22'0'0,"44"0"0,-65-22 16,22 22-16,21-21 15,42 21-15,-20 0 16,20-21-16,0 21 0,1-21 0,20 21 16,1 0-16,-1-21 0,1 21 0,-1 0 15,1 0-15,-22-21 0,21 21 16,-20-22-16,20 22 0,-20 0 15,-22 0-15,21-21 0,-21 21 0,0 0 16,1-21-16,-22 0 16,-22 0-16</inkml:trace>
  <inkml:trace contextRef="#ctx0" brushRef="#br0" timeOffset="213672.28">14330 12594 0,'-21'0'0,"42"0"0,-64 0 0,43 21 31,22-21-31,-1 0 16,0 0-16,0 0 0,0 0 0,22 0 15,-22 0-15,21 0 0,0 0 16,-20 0-16,-1 0 0,21-21 0,-21 21 16,0 0-16,1 0 0,-1 0 0,0 0 15,0 0 1,0 0-16,0 0 31</inkml:trace>
  <inkml:trace contextRef="#ctx0" brushRef="#br0" timeOffset="-198338.89">825 15155 0,'0'0'0,"-21"0"15,0 0-15,-21 0 0,21 0 0,-22 0 16,22 0-16,-21 0 0,-1-21 16,1 21-16,0 0 0,-1 0 15,1 0-15,0 0 0,21 0 0,-22 0 16,22 0-16,0 0 0,0 0 15,0 0-15,-1 0 0,1 0 16,21 21 15,21 1-15,1-22-16,-1 0 16,21 0-16,0 0 0,1 0 15,-1 0-15,22 0 0,-1 0 16,1 0-16,-1 0 0,1 0 0,20 0 15,-20 0-15,-1 0 0,22 0 16,0 0-16,-1 0 0,1 0 16,0 0-16,20-22 0,65 22 15,-86 0-15,1 0 0,-21 0 16,20 0-16,-20 0 0,20 0 0,-20 0 16,-1 0-16,1 0 15,42 0-15,-64 0 0,0 0 16,1 0-16,-1 0 0,-21 0 15,22 0-15,-22 0 0,0 0 16,0 0 0,-42 0 15,0-21-31,0 21 16,-1 0-16</inkml:trace>
  <inkml:trace contextRef="#ctx0" brushRef="#br0" timeOffset="-197640.29">2138 14859 0,'0'21'31,"0"0"-15,21 1-1,0-22-15,0 21 0,0-21 16,1 21-16,-1 0 0,0-21 16,0 21-16,21-21 0,-20 21 0,-1-21 15,21 22-15,-21-22 16,0 21-16,22-21 0,-22 0 0,0 0 15,0 21-15,22-21 0,-22 0 16,0 0-16,0 0 16,0 0-16,0 0 0,-21 21 31,-21 0-15,0 0-1,0-21-15,0 22 0,-22-22 16,22 21-16,-21 0 0,0 0 15,20 0-15,-20-21 0,0 21 0,-1 1 16,1-1-16,21 0 0,-21 0 16,-1 0-16,22 0 0,-21 1 0,21-1 15,-22 0-15,22 0 0,0 0 16,0-21-16,0 21 0,-1 1 0,1-1 16,0-21-1,21 21-15,0 0 16</inkml:trace>
  <inkml:trace contextRef="#ctx0" brushRef="#br0" timeOffset="-193085.27">4572 14944 0,'0'-21'0,"0"-1"15,0 1 1,0 0-16,0 0 31,-21 42 16,21 0-47,-21 0 0,21 1 0,-22-1 16,22 21-16,0-21 0,0 22 15,0-1-15,0 0 0,0 1 0,0-1 16,0 0-16,0 1 0,0-22 16,0 21-16,0 0 0,0-20 15,0-1-15,0 42 16,0-42-16,0 1 0,22-22 31,-1-22-31,0 22 16,0-21-16,0 0 0,0 0 15,1 0-15,-1-22 0,0 22 0,0-21 16,0 0-16,0-1 0,22-20 16,-22 20-16,0 22 0,0 0 15,0 0-15,-21 0 0,0 0 16,22 21-16,-1 0 0,0 21 16,-21 0-1,0 0-15,0 21 0,0-20 16,0 20-16,21-21 15,-21 21-15,0 22 0,21-43 0,-21 21 16,0-20-16,0-1 0,21 0 16,1 0-16,-22 0 0,21 0 0,0-21 15,0 0-15,0 0 16,0 0-16,1 0 16,-1 0-16,0 0 0,0-21 0,0 0 15,0 0-15,1 0 0,-22 0 16,21-1-16,0 1 0,-21-21 0,0 21 15,21-22-15,0 1 0,-21 0 16,21-1-16,-21 22 0,0-21 0,0 21 16,22 0-16,-22-1 0,21 1 15,-21 0 1,0 42 0,0 0-16,0 1 15,0-1-15,0 0 16,0 0-16,0 0 0,0 22 0,0-22 15,0 0-15,0 21 0,0-21 0,0 1 16,0-1-16,21 0 0,-21 0 16,42 21-16,-21-20 15,1-22-15,-22 21 0,21-21 16,0 0-16,0 0 0,21 0 0,-20 0 16,-1 0-16,0-21 0,21-1 15,-21 22-15,22-21 0,-22 0 16,21 0-16,-21 0 0,1-22 0,20 22 15,-21-21-15,0 21 0,0-22 0,-21-20 16,22 42-16,-22-22 16,0 22-16,0 0 0,0-21 15,-22 42 1,1 0-16,0 0 16,0 0-16,21 21 0,-21 0 0,21 0 15,-21 22-15,21-22 0,0 21 16,0 0-16,-22-20 0,22 20 0,0 0 15,0-21-15,0 22 0,0-22 16,0 0-16,0 21 0,22-20 16,-22-1-16,21 0 0,0-21 15,0 21-15,0-21 16,0 0-16,1 0 0,-1 0 0,0 0 16,21 0-16,1-21 0,-1 0 0</inkml:trace>
  <inkml:trace contextRef="#ctx0" brushRef="#br0" timeOffset="-190305.35">8594 14859 0,'0'0'0,"0"-21"0,0-64 31,-22 64-31,22 0 0,-21 21 16,0-21-16,0 0 0,0 21 15,0-22-15,-1 22 0,1 0 0,0 0 16,0 0-16,-21 0 0,20 0 15,-20 0-15,21 0 0,0 22 0,-22-1 16,22 0-16,-21 0 0,21 21 16,-22-20-16,22 20 0,0 0 0,0 22 15,0-22-15,0 22 0,21-1 16,-22 1-16,22-1 0,0-21 0,0 22 16,0-1-16,22-20 15,-1-1-15,0-21 0,21 22 16,-21-22-16,43 21 0,-22-21 0,1 0 15,-1-21-15,0 0 0,1 0 16,-1 0-16,0 0 0,1 0 0,20 0 16,-21 0-16,1-21 0,20 0 15,-20 0-15,-1 0 0,0 0 0,1-1 16,-1-20-16,0 21 0,-21-21 16,1-1-16,-1 22 0,-21-21 15,0-1-15,0 1 0,0 0 0,0 21 16,0-1-16,-21-20 0,-1 42 0,-20-21 15,0 21-15,21 0 16,-22 0-16,22 21 0,-21-21 16,-1 21-16,22 22 0,-21-22 0,21 0 15,0 21-15,-1 1 0,1-22 16,0 21-16,21 22 0,0-22 16,0 0-16,0-21 15,21 1-15,0-22 16,1 21-16,-1-21 0,0 0 15,0 0-15,0 0 16,0-21-16,1 21 0,-1-22 0,0 1 0,21 0 16,-21 0-16,1 0 15,20-22-15,-21 22 0,0-21 0,0 21 16,1-22-16,-1 22 0,-21-21 16,0 21-16,21 0 0,-21 42 31,0 0-16,0 21-15,0-21 0,0 1 16,0-1-16,0 21 0,0-21 0,21 0 16,-21 1-16,21-1 0,0 0 0,1 0 15,20-21-15,-21 21 0,0-21 16,22 0-16,-22 0 0,0 0 16,21 0-16,-21 0 0,22 0 15,-22 0-15,0 0 0,0 0 0,0-21 16,1 0-16,-1 21 0,0-21 0,0 0 15,-21-1-15,0 1 0,21 0 16,-21-21-16,0 21 0,0-1 0,0-20 16,0 21-16,0 0 0,0 0 15,0-1-15,0 1 0,-21 42 32,0 1-32,21 20 0,0-21 15,-21 0-15,0 22 0,21-22 16,-22 0-16,22 21 0,-21-21 15,21 1-15,0-1 0,0 0 0,0 0 16,-21 0-16,21 0 16,0-42 15,21 0-15,-21 0-16,21 21 0,-21-21 15,0-22-15,22 22 0,-22 0 0,21-21 16,0 21-16,0-64 0,0 64 15,-21-22-15,21 22 0,1 21 16,-1-21-16,0 21 0,0 0 16,-21 21-16,0 0 15,21 22-15,-21-22 0,21 42 16,-21-41-16,22-1 16,-22 21-16,21-21 0,0 0 0,-21 1 15,42-1-15,-21 0 0,1 0 0,20 0 16,-21-21-16,21 0 0,-20 21 15,20-21-15,0 0 0,-21 0 0,22 0 16,-1 0-16,-21-21 0,22 0 16,-22 21-16,0-21 0,21 0 0,-21 0 15,1-22-15,-1 1 16,-21 21-16,21-22 0,-21 22 0,0-21 16,0 21-16,0-22 0,0 22 15,0 0-15,-21 21 31,0 21-31,-1 0 0,22 1 16,-21-1-16,0 0 0,21 21 0,-21-21 16,21 22-16,-42-1 15,42 0-15,0-20 0,0-1 0,0 0 16,0 0-16,0-42 62,0 0-46,0 0-16,21-1 0,0 1 0,0 0 16,-21 0-16,21-21 0,0 20 15,1-20-15,-1 21 0,0 0 0,0-22 16,0 22-16,0 0 0,1 21 16,-1 0-16,0 0 0,0 0 0,0 0 15,-21 21-15,21 0 16,1 1-16,-22-1 0,0 0 0,0 21 15,21-21-15,-21 1 0,0-1 0,0 0 16,0 0-16,21 0 0,-21 0 16,21 1-16,-21-1 0,21-21 15,0 0-15,1 0 0,-1 0 16,0 0-16,0 0 0,0 0 16,0 0-16,1-21 0,-1 21 0,0-22 15,21 1-15,-42 0 0,21 0 16,1 0-16,-1 0 0,21-22 15,-21 1-15,-21 21 0,21-22 16,1 22-16,-22 0 0,0 0 0,21 21 16,-21 21 15,0 0-31,-21 22 0,21-22 0,-22 0 16,1 21-16,0-21 15,21 22-15,0-22 0,0 0 16,0 0-16,0 0 0,0 1 15,21-1-15,0-21 16,1 0-16,-1 0 0,21 0 16,-21 0-16,0 0 0,1 0 0,-1 0 15,21-21-15,-21 21 0,0-22 0,1 1 16,-1 0-16,0 0 0,0 0 16,0 0-16,0-22 0,1-41 15,-22 41-15,0 1 16,0 21-16,0-22 0,0 22 15,-22 0-15,1 0 0,0 0 0,0 0 0,-21 21 16,20 0-16,-20 0 16,21 0-16,-21 0 0,-1 21 0,22 0 15,-21 0-15,21 0 0,-22 0 16,22 22-16,0-22 0,0 21 0,21 1 16,0 20-16,0-42 0,0 22 15,21-22-15,0 0 0,0 0 16,22 0-16,-22-21 0,21 21 0,0-21 15,22 0-15,-22 0 0,1 0 16,-1 0-16,0 0 0,1 0 16,-1 0-16,43-21 0,-64 0 15,21 0-15,-21 0 0,0 0 16,22-1-16,-22-20 0,42-64 16,-41 64-1,-1 0-15,0-1 0,-21 1 0,21 0 0,-21-1 16,21 1-16,-21 0 0,0 20 15,0-20-15,0 21 0,0 0 0,0 0 16,-21 21 0,0 21-1,0 0-15,0 21 0,21-21 0,0 22 16,-22-1-16,22 0 16,-21 1-16,21-1 0,0 0 0,0 1 15,0 20-15,0-20 0,0-1 16,0-21-16,0 43 15,21-22-15,1-21 0,-22 0 16,21-21-16,-21 21 0,21-21 16,0 22-16,0-22 15,0 0-15,1 0 0,-1-22 16,0 1-16,0 21 0,0-21 16,0 0-16,1 0 0,-1 0 15,0-22-15,0 22 0,0-21 0,0-1 16,1 22-16,-22-21 0</inkml:trace>
  <inkml:trace contextRef="#ctx0" brushRef="#br0" timeOffset="-190072.46">11938 14944 0,'-21'0'0,"-64"0"32,106 0-17,0 0-15,1 0 16,-1 0-16,21 0 0,0 0 15,-20 0-15,20 0 0,0 0 0,22 0 16,-22-21-16,0 21 0,-20 0 16,20 0-16,0-22 0,1 22 15,-22 0-15,21 0 0,-21 0 0,0 0 16,1 0-16,-1 0 16,-21-21-16</inkml:trace>
  <inkml:trace contextRef="#ctx0" brushRef="#br0" timeOffset="-189029.06">14626 14563 0,'0'-21'15,"0"42"-15,0-64 0,0 22 16,0 0-16,0 0 0,-21 21 15,0 0-15,21-21 0,-21 21 0,-1 0 16,1 0-16,-21 0 0,21 0 16,-22 0-16,22 21 0,-21 0 0,0 0 15,20 0-15,-41 43 16,21-43-16,-1 43 0,22-22 16,0 0-16,0 1 0,0-22 15,-1 21-15,22 0 0,-21 64 16,21-42-1,21-43-15,22 0 0,-22 0 16,0 0-16,21-21 0,1 0 0,-1 0 16,-21 0-16,22 0 0,-1 0 15,21 0-15,-20-21 0,-22 0 0,21 0 16,1 0-16,-1 0 0,-21-1 16,0 1-16,0 0 0,1-21 0,-1 21 15,-21-22-15,0 22 0,0-21 16,0-1-16,0 1 0,0 0 0,0-1 15,-21 22-15,-1-21 0,22 0 0,-21 20 16,0 1-16,0 0 16,0 0-16,0 21 0,-1 0 0,1 0 15,0 0-15,0 0 0,0 0 16,21 21-16,-21 0 0,-1 22 16,22-22-16,0 0 0,0 21 15,0-21-15,0 1 0,0-1 0,0 0 16,0 0-16,43 0 15,-22-21-15,0 21 0,0-21 0,22 0 16,-22 0-16</inkml:trace>
  <inkml:trace contextRef="#ctx0" brushRef="#br0" timeOffset="-187967.63">15261 14182 0,'0'0'0,"0"-21"16,-42 21 0,21 21-1,21 0-15,-22 0 0,1 21 0,21-20 16,0 41-16,-21-21 0,21 1 16,-21 20-16,21-20 0,0-1 0,-21 21 15,21-20-15,0-1 0,0 0 16,0 1-16,0-1 0,0-21 15,0 22-15,0-22 0,21 0 0,-21 0 16,0 0-16,0 0 16,21-21-1,0-21 1,-21 0-16,0 0 16,0 0-16,0 0 15,21-1-15,-21 1 0,22 0 0,-22-21 16,21 21-16,21-22 0,-21 22 15,0 0-15,1 0 0,20 21 16,-21-21-16,21 21 0,-20 0 16,20 0-16,0 0 0,-21 0 15,22 0-15,-22 21 0,0-21 0,21 21 0,-42 0 16,22 21-16,-22-20 16,21-1-16,-21 0 0,0 0 0,0 0 15,0 0-15,-21 1 0,-1 20 0,1-21 16,-42 43-1,20-43-15,22-21 0,-42 42 16,20-42-16,22 0 0,0 21 16,0-21-16,0 0 0,0 0 0,42 0 47,0 0-32,21 0-15,-21 0 0,22 0 16,-22-21-16,21 21 0,1 0 0,-1-21 15,0 0-15,1 21 0,-1-21 16,0 21-16,1-22 0,-1 1 16,0 0-16,-21 21 0,22-21 0,-22 0 15,21 0-15,-21-1 0,1 1 0,-22 0 16,0 0-16,21 0 0,-21 0 16,0-1-16,0 1 0,0 42 46,0 1-46,0-1 0,0 0 16,0 21-16,0 22 16,0-22-16,0 0 0,0 1 15,0-1-15,0 0 0,0 1 0,0-1 16,0 22-16,0-22 0,0 0 16,0 22-16,0-22 0,0 22 0,0 41 15,-21-62-15,21-1 16,-22 22-16,22-22 0,-21 21 0,0-20 15,0-1-15,-21 43 0,42-64 16,-22 21-16,1-21 0,0 1 16,21-1-16,-21 0 15,0-21-15,0 0 16,21-21 0,0 0-16,0-1 0,0-20 0,0 21 15,0-21-15,0-1 0,0 1 16,0 0-16,0-1 0,0 1 15,0 0-15,0-1 0,0 1 0,0 0 16,0-1-16,21 1 0,-21 0 0,21-1 16,0 1-16,-21 0 0,0-1 0,21 1 15,0 0-15,1-1 0,-22-20 16,21 20-16,0 1 0,-21 0 0,21-1 16</inkml:trace>
  <inkml:trace contextRef="#ctx0" brushRef="#br0" timeOffset="-187754.75">16171 14542 0,'0'0'0,"0"-22"16,0 1 15,-21 21-31,21 21 31,0 1-15,21-1-16</inkml:trace>
  <inkml:trace contextRef="#ctx0" brushRef="#br0" timeOffset="-187365.97">16446 14901 0,'0'0'0,"0"22"0,22-22 31,-1 0-31,0 0 16,0-22-16,-21 1 0,21 0 0,0 21 16,22-21-16,-22 0 0,0 0 15,0 21-15,0-22 0,-21-20 16,22 42-16,-22-21 15,-22 21 1,1 0-16,0 21 16,0-21-16,0 21 0,0 0 0,21 1 15,-22-1-15,1 0 0,0 0 16,21 0-16,0 0 0,-21 1 0,21-1 16,0 0-16,0 21 0,0-21 15,0 1-15,0-1 16,0 0-16,21 0 0,0-21 15,0 0-15,1 0 16,-1 0-16,21 0 0,0 0 16,-20-21-16,-1 0 0,21 0 0,-21-1 15,0 1-15</inkml:trace>
  <inkml:trace contextRef="#ctx0" brushRef="#br0" timeOffset="-186864.25">17145 14732 0,'-21'-21'31,"0"21"-31,-1 0 16,1 0-16,0 21 15,0 0-15,0 0 0,0 22 16,21-22-16,0 0 0,0 0 16,0 0-16,0 1 0,0 20 0,0-21 15,0 0-15,0 0 0,0 1 0,21-22 16,0 21-16,0 0 0,21-21 15,-20 0-15,20 0 0,-21 0 0,21 0 16,1 0-16,-22 0 0,21 0 16,1-21-16,-1 21 0,-21-21 0,21-1 15,-20 1-15,-1 0 0,0-21 16,0 21-16,0-22 0,0 1 16,1 0-16,-1-1 0,-21 1 0,0 0 15,0-22-15,21 22 0,-21-1 16,21 1-16,-21 0 0,0 21 0,0-1 15,0 1-15,0 0 0,0 42 16,0 0 0,-21 22-16,0-22 0,21 21 15,-21 1-15,-1-1 0,1 21 0,21-20 16,-21-1-16,0 0 0,21 1 16,0-1-16,0 0 0,0-20 0,0 20 15,0-21-15,0 21 0,0-20 16,0-1-16,0 0 0,0 0 15,21-21-15,-21 21 0,21-21 0,0 0 16,1 0-16,-1 0 16,0 0-16,0-21 0,0 0 0,0 0 15,-21 0-15,22-1 0,-1 1 0</inkml:trace>
  <inkml:trace contextRef="#ctx0" brushRef="#br0" timeOffset="-186676.36">17611 14711 0,'0'0'0,"-22"0"16,22 21-1,22-21-15,-1 0 16,0 0-16,0 0 16,21 0-16,-20 0 0,-1 0 0,0 0 15,0 0-15,43-21 0,-22 21 16,-21-21-16,21 0 0</inkml:trace>
  <inkml:trace contextRef="#ctx0" brushRef="#br0" timeOffset="-186089.7">19812 14309 0,'0'-21'0,"0"42"0,0-64 0,0 22 0,0 0 15,0 0-15,0 0 0,0 0 16,-21 42 0,0 0-1,21 0-15,-22 21 0,1-20 16,0 41-16,21-21 0,-21 22 0,0 42 16,21-64-16,-21 22 15,21-22-15,0 0 0,0 1 0,0-1 16,0 0-16,0-21 0,0 22 0,0-22 15,0 0-15,0 0 0,0 0 16,0 1-16,0-1 0,0 0 16,21-42 15,0 0-31,0 21 16,-21-43-16,21 22 0</inkml:trace>
  <inkml:trace contextRef="#ctx0" brushRef="#br0" timeOffset="-185715.8">20045 14669 0,'0'21'0,"0"0"16,0 0-16,-21 0 0,21 0 16,0 1-16,0-1 0,0 0 15,-22 0-15,22 0 16,0 0-16,0 1 0,0-1 15,22 0-15,-1-21 16,0 0 0,0 0-16,0 0 0,0 0 15,1-21-15,-1 21 0,-21-21 16,21-1-16,-21 1 0,0 0 0,0 0 16,0 0-16,0 0 15,0-22-15,0 22 0,-42-21 16,20 21-16,1 21 0,0-22 15,0 22-15,0 0 0,0 0 0,-1 0 16,1 0-16,0 0 0,0 0 16,0 0-16,0 0 15,-1 0 1</inkml:trace>
  <inkml:trace contextRef="#ctx0" brushRef="#br0" timeOffset="-185511.91">19664 14499 0,'0'0'0,"-21"0"0,42-21 32,0 21-17,0 0-15,0 0 0,22 0 0,-22 0 16,21 0-16,0 0 0,1 0 15,-1 0-15,22 0 0,-22 0 0,21 0 16,-20-21-16,20 21 0,-20-21 0,20 21 16</inkml:trace>
  <inkml:trace contextRef="#ctx0" brushRef="#br0" timeOffset="-184160.5">21802 14626 0,'0'-21'0,"0"42"0,0-63 0,0 21 16,0 0-1,21-1-15,0 1 0,0 0 0,-21 0 16,21 0-16,0 0 0,1-22 15,-22 22-15,21 0 0,0 0 16,-21-22-16,21 1 16,-21 21-16,0 0 15,0 42 1,0 0-16,0 0 16,-21 0-16,21 22 0,0-1 0,-21 22 15,0-22-15,21 21 0,-22-20 16,22 20-16,0-20 0,-21 62 15,0-62-15,21-1 0,-21 0 0,21-20 16,0 20-16,0 0 0,-21-21 16,0 1-16,21 20 0,-22-21 15,22 0-15,-21-21 0,0 21 16,0-21-16,0 22 0,0-22 16,-1 0-16,1 0 0,0 0 15,0 0-15,0-22 0,0 22 0,-1-21 16,-20 0-16,21 0 0,-21 0 0,-1 0 15,22-1-15,-21 1 0,21 0 16,-22 0-16,22 0 0,0-22 16,0 43-1,21 22 1,21-1-16,-21 0 0,21 0 16,0-21-16,0 21 0,1 0 15,-1 1-15,0-1 0,0 0 16,21-21-16,-20 21 0,20-21 15,21 21-15,-20-21 0,-1 0 16,0 0-16,1 0 0,-1 0 0,0 0 16,1-21-16,-22 21 0,21-21 15,-21 0-15,22 0 0,-1-1 16,-21 1-16,0-21 0,1 21 16,-22 0-16,21-1 0,0 1 15,-21-21-15,0 21 0,21 0 16,-21-1-16,0 44 15,0-1 1,0 0-16,0 21 0,0-21 16,-21 22-16,21-1 0,0-21 15,-21 0-15,21 1 0,-21 20 16,21-21-16,-22 0 0,22 0 16,0-42 30,22 0-46,-1 0 16,0 0-16,-21 0 0,21-1 16,0 1-16,0 0 0,1-21 15,-1 21-15,21-1 0,-21-20 0,0 21 16,22 0-16,-22 0 0,0-1 16,21 1-16,-20 21 0,-1 0 15,-21 21 1,0 1-16,0-1 0,0 0 0,0 21 15,0 1-15,-21-1 16,21 0-16,0-21 0,0 1 16,0-1-16,0 0 0,21 0 0,0 0 15,0 0-15,0-21 0,22 0 16,-1 0-16,-21 0 16,0 0-16,0 0 0,1 0 0,-1-21 15,0 21-15,0-21 0,-21 0 16,21 0-16,0 0 0,1-22 0,-22 22 15,21-21-15,0 21 0,-21-22 16,21 1-16,0 0 0,0-1 0,1-20 16,-22 20-16,21 1 0,0 0 15,0-1-15,0 1 0,0 21 0,-21-21 16,0 20-16,0 44 16,0-1-1,-21 0-15,0 21 0,0 1 16,0-1-16,21 0 0,-21 1 15,-1-1-15,1 0 0,0 1 0,0 41 16,21-20 0,0-22-16,0-21 0,0 0 0,0 1 15,0-1-15,0 0 0,0 0 16,0 0-16,21-21 16,0 0-1,0 0-15,1-21 0,-22 0 16,21 0-16,0 21 0,0-21 15,0-1-15,-21 1 0,21 0 0</inkml:trace>
  <inkml:trace contextRef="#ctx0" brushRef="#br0" timeOffset="-183944.62">22818 14817 0,'0'0'0,"-22"0"0,1 0 0,0 21 16,0-21-16,0 0 0,42 0 31,0 0-15,0 0-16,0 0 0,1 0 15,-1 0-15,0 0 0,0 0 0,0 0 16,0 0-16,1 0 0,-1 0 16,0-21-16,0 21 15,0 0-15,0 0 0</inkml:trace>
  <inkml:trace contextRef="#ctx0" brushRef="#br0" timeOffset="-183568.05">23177 14901 0,'22'0'46,"-1"0"-46,0 0 16,0-21-16,0 0 0,0 21 16,1 0-16,-22-21 0,0 0 15,0 0 1,0-1-16,-22 22 31,1 22-15,21-1-16,-21 0 0,0 0 15,21 0-15,0 0 0,0 22 16,0-22-16,0 0 0,0 0 0,0 0 16,0 1-16,0-1 0,0 0 15,21 0-15,0-21 16,0 0-16,1 21 0,-1-21 0,0 0 16,0 0-16,0 0 0,0 0 15,1-21-15,-1 0 0,0 21 0</inkml:trace>
  <inkml:trace contextRef="#ctx0" brushRef="#br0" timeOffset="-183116.31">23728 14838 0,'0'0'0,"-21"0"0,-22 0 31,43-21-16,21 21 1,1-21-16,-1 21 0,21 0 16,0 0-16,1 0 0,-1 0 0,22 0 15,-22 0-15,0 0 0,1 21 0,-1 0 16,-21 0-16,0-21 16,0 21-16,-21 0 0,0 1 0,0 20 15,0-21-15,0 0 0,0 0 0,-21 1 16,0-1-16,0 0 0,0 0 15,0-21-15,-1 21 0,1 0 16,0-21 0,21-21-1,0 0 1,0 0-16,0 0 0,21 0 0,0-1 16,1 1-16,-1 0 0,0-21 15,0 21-15,0-22 0,0 1 0,1 21 16,20-22-16,-21 22 0,0-21 15,0 21-15,22-22 16,-22 43-16,0-21 0,0 21 0,0 0 31,1 0-31,-22 21 0,21-21 0</inkml:trace>
  <inkml:trace contextRef="#ctx0" brushRef="#br0" timeOffset="-181225.4">24596 15007 0,'0'-21'31,"21"21"-31,0-21 0,0 21 16,0-21-16,22 0 0,-22-1 0,21 22 15,0-21-15,1 0 0,-1-21 0,0 21 16,85-85 0,-84 63-16,41-41 0,-62 41 15,-1 1-15,21 0 0,-42-1 16,21 22-16,-21 0 0,0 0 0,0 0 16,0 0-16,-21 21 15,0 21-15,-21 0 16,20 0-16,1 0 15,0 22-15,0-22 0,-21 21 0,20 0 16,1 1-16,0-1 0,0 0 16,0 22-16,21-22 0,-21 1 0,-1 20 15,22 1-15,-21-1 0,21 1 16,0 20-16,-21-20 0,0 20 0,0 1 16,0-21-16,-1 20 0,-20 64 15,21-84-15,0 21 0,0-1 16,-1-20-16,22-1 0,0 22 0,-21-22 15,21 1-15,0-22 0,0 22 16,0-22-16,0 22 0,21-22 0,1 0 16,41 43-16,-21-64 15,1 21-15,-22-20 0,21-1 16,1 0-16,-1 0 0,-21 0 0,21-21 16,-20 0-16,-1 0 15,0 0-15,-21-21 0,21 0 0,0 0 0,0-22 16,-21 22-16,22-21 0,-22 0 15,21-1-15,-21-20 0,21 20 0,-21-20 16,21-22-16,-21 22 0,0-1 16,0-20-16,0 20 0,0 1 15,0-1-15,0 22 0,-21-1 0,0-20 16,0 21-16,-22 20 0,1-20 0,0 0 16,-22-1-16,22 22 0,-22-21 15,1 0-15,20 20 0,1-20 16,0 21-16,21 0 0,-22 0 0,22-22 15,21 1 1,0 21-16,0-22 0,0 22 0,0 0 16,21 0-16,0 0 15,22 21-15,-22-21 0,64-1 16,-43 22-16,-21-21 0,21 0 0,1 21 16,-1-21-16,0 21 15,1-21-15,-1 0 0,0-1 0,1 22 16,-22-21-16,21 0 0,-21 0 15,22 0-15,-22 0 0,0-1 0,0 1 16,0 0-16,1 21 0,-22-21 16,0 0-16,-22 42 47,1-21-47,0 21 0,0-21 15,21 21-15,-21-21 0,0 21 16,21 1-16,-22-22 0,22 21 15,-21-21-15,0 21 0,0 0 16,21 0-16,-21 0 16,0 1-16,21-1 0,0 0 15,0 0-15,0 0 16,21-21 0,0 0-1,0 0-15,0 0 0,0-21 16,1 21-16,-1-21 0,0 0 15,0 21-15,-21-21 0,0-1 16,21 1-16,-21 0 0,21 21 0,-21-21 16,22 0-16,-22 0 15,0 42 17,0 0-17,0 0-15,0 0 16,21-21-16,0 21 15,0-21-15,0 0 16,0 0-16,1 0 16,-1 0-16,0 0 0,0 0 15,0 0-15,0 0 0,1 0 16,-1-21-16,0 0 0,0 21 16,-21-21-16,21 0 0,0 21 0,-21-21 15,22-1-15,-1 1 16,-21 0-16,21 21 0,0-21 0,-21 0 15,21 21-15,0 0 16,1 0 15,-22 21-31,21-21 16,-21 21 0,21-21-16,0 0 31,-21-21-16,0 0 1,0 0-16,-21 21 0,21-22 16,-21 22-16,21-21 15,-21 21-15,-1 0 16,1 0-16,0 21 16,0-21-16,0 22 0,0-1 15,21 0-15,-22 0 0,1 0 0,0 0 16,21 1-16,0-1 0,0 0 15,0 0-15,0 0 16,0 0-16,21-21 0,0 22 0,1-22 16,-1 0-16,0 21 0,21-21 15,-21 0-15,1 0 0,20 0 0,-21 0 16,21 0-16,1 0 0,-22 0 16,21 0-16,-21-21 0,22 21 15,-1-22-15,-21 1 0,22 21 0,-22-21 16,0 0-16,0 0 0,0 0 15,0-1-15,1 1 0,-22 0 0,0 0 16,0 0-16,0 0 16,0-1-16,-22 22 15,1 0-15,21 22 16,-21-1-16,0-21 16,21 21-16,-21 0 0,21 0 0,0 0 15,0 1-15,0-1 0,0 0 16,0 0-1,21-21-15,0 21 0,0-21 16,0 0-16,1 21 16,-1-21-16,0 0 15,0 0-15,0 0 0,0 0 16,1-21-16,-1 21 0</inkml:trace>
  <inkml:trace contextRef="#ctx0" brushRef="#br0" timeOffset="-177879.1">381 17082 0,'0'0'0,"-21"0"16,0 0-16,-1 0 15,1 0-15,0 0 0,-21 0 0,21 0 16,-1 0-16,1 0 0,0 0 15,21 21 17,21-21-32,22 21 0,-1-21 15,0 0-15,22 21 0,-1-21 16,1 0-16,20 0 0,1 0 0,0 0 16,21 21-16,-22-21 0,22 0 15,-21 0-15,21 0 0,-1 0 16,1 0-16,0 0 0,-21 0 15,-1 0-15,1 21 0,0-21 16,-1 0-16,-20 0 0,-1 0 0,1 0 16,-22 0-16,1 0 0,-1 0 15,-21 0-15,0 0 0,0 0 0,-42 0 32,0 0-32,0 0 0,0 0 15,0-21-15,-22 21 0,22-21 16,0 21-16,-21-21 0,20 21 15,1-21-15,-21 21 0,21-21 0,-22 21 16,22 0-16,0-22 16,-21 22-16,21 0 0,-1 0 0,1 0 15,42 0 17,1 0-17,-1 0-15,0 0 0,0 0 16,0 0-16,22 0 0,-22 0 0,21 0 15,-21 0-15,22 0 16,-1 0-16,-21 0 0,21 0 0,-20 0 16,-1 22-16,0-1 0,-21 0 0,0 0 15,0 0-15,0 0 0,-42 22 16,-1-1-16,-20 22 16,20-43-16,22 0 15,-21 21-15,0-21 0,-1 22 0,22-22 16,-42 42-16,41-41 15,1-1-15,0 0 0,21 0 16,-21 0-16</inkml:trace>
  <inkml:trace contextRef="#ctx0" brushRef="#br0" timeOffset="-176676.35">3365 16933 0,'0'0'0,"0"-42"16,0 21-16,0 0 0,0 0 15,0-1-15,0 44 32,0-1-32,0 21 0,0-21 15,0 22-15,0-1 0,0 0 16,0 1-16,0-1 0,0 0 16,0 1-16,0-22 0,-21 21 15,21-21-15,0 22 0,-21-22 0,21 0 16,0 0-16,0 0 0,0 0 15,0 1-15,0-44 32,0 1-17,21 0-15,-21 0 0,21 0 16,1 0-16,-22-1 0,21 1 16,42-85-16,-63 85 15,21 0-15,1 0 0,-22 0 16,21 0-16,0 21 0,0 0 15,0 21 1,-21 0-16,21 0 0,-21 0 0,0 0 16,22 1-16,-22-1 0,0 0 15,0 0-15,21 0 0,-21 0 0,21 1 16,-21-1-16,21 0 0,0-21 16,0 21-16,1-21 0,-1 0 15,0 0-15,0 0 0,0 0 16,22 0-16,-22-21 0,0 21 15,0-21-15,-21 0 0,21 21 16,0-22-16,1 1 0,-1 0 16,-21 0-16,0-21 0,21 20 15,-21 1-15,21-21 0,-21 0 0,0 20 16,0-20-16,0 0 0,0-1 16,0 22-16,0-21 0,0 21 15,0 0-15,0-1 0,21 22 16,-21 22-1,0-1-15,0 0 0,0 21 0,0-21 16,0 22-16,0-1 0,0 0 16,0-20-16,0 20 0,0 21 15,0-20-15,0-22 0,0 21 16,0-21-16,21 1 0,-21-1 0,22 0 16,-1 0-16,0 0 15,21-21-15,-21 0 0,22 0 16,-1 0-16,-21 0 0,22 0 15,-1 0-15,0 0 0,-21-21 0,22 0 16,-1 21-16,0-21 0,-20 0 16,-1-1-16,0-20 0,0 21 0,0 0 15,-21-22-15,0 22 0,0-21 16,0 21-16,0 0 0,-21-1 16,0 1-16,0 0 0,0 21 15,-1 0-15,1 0 0,0 0 0,0 21 16,0 0-16,21 1 0,-21-1 15,21 0-15,-22 21 0,22-21 0,0 1 16,-21-1-16,21 21 0,0-21 16,0 0-16,0 1 0,21-1 15,1-21-15,-1 21 0,0-21 0,0 21 16,0-21-16,0 0 0,22 21 16,-22-21-16,21 0 0,1 0 0,-22 0 15,21 0-15,0 0 0,-20 0 16,20 0-16,0-21 0,-21 21 0</inkml:trace>
  <inkml:trace contextRef="#ctx0" brushRef="#br0" timeOffset="-174312.58">6350 17293 0,'0'-21'47,"0"0"-32,21 21-15,-21-21 0,21 21 16,-21-21-16,0-1 0,0 1 0,0 0 16,0 0-16,0 0 0,0 0 15,0-1-15,0 1 0,0-21 16,0 21-16,0 0 0,0-1 16,-21 1-16,0 0 0,0 21 15,0 0 1,-1 21-16,1 0 0,0 22 15,0-1-15,0 0 0,21-20 16,0 20-16,-21 0 0,21 1 0,-22-1 16,22-21-16,0 21 0,0 1 15,0-1-15,0 0 0,0-20 16,0-1-16,22-21 0,-1 21 16,0-21-16,0 0 15,0 0-15,0 0 0,1-21 0,-1 0 16,0-1-16,0 1 0,0 0 15,0 0-15,1 0 0,-1 0 0,-21-22 16,21-20 0,-21-22-16,0 43 15,0 21-15,0-1 0,21 1 16,0 42 0,-21 1-16,0-1 15,0 0-15,0 0 0,21 0 0,-21 0 16,22 1-16,-22-1 0,0 0 15,21 0-15,0 0 0,0-21 0,0 21 16,0-21-16,1 0 16,-1 0-16,0 0 0,0 0 0,21 0 15,-20 0-15,-1 0 0,0 0 16,0-21-16,21 21 0,-20-21 0,-22 0 16,21 0-16,0 0 15,-21-1-15,21 1 0,-21-21 0,0 21 16,0 0-16,0-1 0,21 1 15,-21 0-15,21 21 0,-21-21 16,22 21 15,-1 0 1,-21-21-1,0 0-16,0-1 1,-21 1 0,-1 21-16,1 0 15,0 0-15,0 0 16,21 21-16,-21 1 0,0-1 0,21 0 16,-22 0-16,22 21 0,0-20 15,-21 20-15,21-21 0,0 21 0,-21-20 16,21 20-16,0-21 0,0 21 15,0-20-15,0-1 0,0 0 0,21 0 16,0 0-16,1-21 16,20 21-16,-21-21 0,21 0 0,-20 0 0,20 0 15,0 0-15,1 0 16,-1-21-16,0 0 0,-21 0 0,22 0 16,-1 0-16,0-1 0,22-41 15,-1-22-15,-41 43 16,-1 0-16,0-1 0,-21-20 15,0 20-15,21-20 0,-21 21 0,21-64 16,-21 63-16,0 1 16,0 21-16,0 0 0,0 0 0,0-1 15,0 44 1,0-1-16,0 21 0,0 0 16,0 1-16,0-1 0,-21 64 15,0-43-15,0-20 16,21-1-16,0 0 0,0 1 0,-21-1 15,21 0-15,-22 1 0,22-22 16,0 0-16,-21 21 0,21-20 16,0-1-16,0-42 47,21 21-47,1-22 0,-1 1 0,-21 0 15,21 21-15,0-21 0,-21 0 16,21 0-16,0-1 0,1 22 15,-1 0 1,0 0-16,-21 22 16,21-1-16,0 0 15,-21 0-15,0 0 0,0 0 0,21 1 16,1-1-16,-1 0 0,0 0 16,0 0-16,0-21 0,0 0 15,22 21-15,-22-21 0,0 0 16,21 0-16,-20 0 0,-1 0 15,21 0-15,-21 0 0,0-21 0,1 0 16,-1 0-16,0 21 0,0-21 16,0-22-16,0 22 0,1 0 0,-22 0 15,21-43 1,-21 43-16,0 0 0,0 42 31,0 0-15,-21 1-16,21-1 0,-22 0 15,22 0-15,0 0 0,0 0 16,0 1-16,0-1 0,0 0 0,0 0 16,0 21-1,22-42-15,-1 0 0,0 0 16,0 0-16,0 0 0,0 0 16,1 0-16,-1 0 0,0-21 15,0 0-15,0 21 0,-21-21 16,21 0-16,-21 0 0,22-1 15,-22 1-15,21 0 16,-21 0-16,21 0 0,-21 42 31,0 0-15,0 0-16,0 0 16,0 1-16,0-1 0,0 0 15,0 0-15,21 0 16,0-21-16,0 0 15,1 0-15,-1 0 16,0 0-16,0 0 0,0 0 16,0-21-16,1 0 0,20 21 15,-21-21-15,0 0 0,0-1 0,1 1 16,-1 0-16,0 0 16,0 0-16,-21 0 15,0 42 1,0 0-16,0 0 15,0 0-15,0 0 0,0 1 16,0-1-16,0 0 0,0 0 16,0 0-16,21 0 0,0 1 15,-21-1-15,22-21 0,-1 21 16,0-21-16,0 0 0,21 0 16,-20 0-16,-1 0 0,21 0 0,-21 0 15,0 0-15,1-21 0,20 0 16,-21-1-16,0 22 0,0-21 0,22-42 15,-22 42-15,-21-1 16,0-20-16,21 21 0,-21-21 0,0 20 16,0 1-16,0 0 0,0 0 15,0 0-15,0 0 0,-21 21 16,21 21-16,-21 0 16,0 0-16,21 0 0,-22 22 15,22-22-15,0 21 0,0-21 16,0 22-16,0-22 0,0 21 0,0-21 15,0 0-15,0 1 0,22-1 16,-22 0-16,21 0 0,0-21 0,0 21 16,21-21-16,-20 0 15,-1 0-15,0 0 0,21-21 0,-21 21 16,1-21-16,-1 0 0,0 0 16,0-1-16,0 1 0,0 0 0,1-21 15,-22 21-15,21-1 0,-21-20 16</inkml:trace>
  <inkml:trace contextRef="#ctx0" brushRef="#br0" timeOffset="-174124.62">9038 16933 0,'-42'0'15,"84"0"-15,-127 22 0,43-22 0,21 21 16,0-21-16,0 0 0,-1 0 0,1 0 15,0 0-15,21-21 16,0-1 0,0 1-16,0 0 15</inkml:trace>
  <inkml:trace contextRef="#ctx0" brushRef="#br0" timeOffset="-172187.72">11197 17293 0,'0'-21'0,"0"42"0,0-63 0,21 21 0,-21 0 15,0-1-15,0-20 16,0 21-16,0 0 0,0 0 15,0-1 1,0 44 0,-21-1-16,21 0 0,0 0 15,0 21-15,0-20 0,0 20 0,0-21 16,0 21-16,-21 1 0,21-22 16,0 21-16,0-21 0,0 1 0,0-1 15,0 0-15,0 0 0,0 0 16,21-42 15,0 0-15,0 0-16,-21-22 0,22 22 15,-1 0-15,-21-21 0,21 21 16,0-22-16,0 22 0,-21-21 16,21 21-16,1-22 0,-22 22 0,21 0 15,0 0-15,0 21 31,-21 21-31,21 0 0,-21 0 0,21 22 16,-21-22-16,0 0 16,22 21-16,-22-21 0,21 22 15,-21-22-15,21 0 0,0 0 16,0 0-16,0 1 0,-21-1 16,22-21-16,-1 0 0,0 0 15,0 0-15,0 0 16,0 0-16,-21-21 0,22-1 15,-1 1-15,0 21 0,0-21 0,0-21 16,-21 21-16,21-1 0,1-20 16,-1 21-16,-21-21 0,21 20 0,-21-20 15,21 21-15,0 0 0,-21 0 16,0-1-16,0 44 16,0-1-1,0 0-15,0 0 0,0 0 16,0 0-16,0 1 0,0-1 15,21 0-15,-21 0 0,22 0 0,-22 0 16,21 1-16,0-1 0,0 0 16,0-21-16,0 0 0,1 0 15,20 0-15,-21 0 0,0 0 16,0 0-16,1 0 0,-1 0 0,0 0 16,0 0-16,0-21 0,-21 0 15,21-1-15,-21 1 0,0 0 16,0 0-16,0 0 0,0 0 15,0-1-15,0 1 0,0 0 0,0 0 16,0 0-16,0 42 31,0 0-31,0 0 0,0 0 16,0 1-16,0-1 0,0 0 16,0 0-16,0 21 0,0-20 0,0-1 15,0 0-15,22 0 0,-1 0 16,-21 0-16,42-21 0,-21 22 15,0-1-15,1-21 0,20 0 0,-21 0 16,0 0-16,22 0 0,-22 0 16,0 0-16,0-21 0,43-1 15,-43 1-15,-21 0 0,21 21 16,0-42-16,-21 21 0,21-1 16,-21 1-16,0-21 0,0 0 15,0 20-15,21-20 0,-21 0 0,0-1 16,0 1-16,0 0 0,0-1 15,0 1-15,0 0 0,0 21 0,0-1 16,0 44 0,-21-1-16,0 0 15,21 21-15,0-21 0,-21 22 16,0-1-16,21 0 0,-21 1 0,21-1 16,0 0-16,0-20 0,0 20 15,0-21-15,0 21 0,21 1 16,0-22-16,0 0 15,0 0-15,0 0 0,22 1 0,-22-22 16,0 0-16,0 21 0,22-21 16,-22 0-16,0 0 0,21 0 0,-21 0 15,1-21-15,-1-1 0,0 22 16,0-21-16,0 0 0,0 0 0,1 0 16,-1-22-16,-21 22 0,21-21 15,0 0-15,-21 20 0,0-20 0,21 0 16,-21-1-16,21 1 0,-21 21 15,0-21-15,0 20 0,0 1 0,0 0 16,0 0-16,0 42 31,0 0-15,0 0-16,-21 22 0,21-1 0,0-21 16,0 22-16,-21-1 0,21 0 15,0 1-15,-21-1 0,21-21 0,0 43 16,0-43-16,0 0 15,0 0-15,0 0 0,21 0 0,0-21 16,0 0-16,1 22 0,20-22 16,-21 0-16,0 0 0,0 0 0,22-22 15,-22 1-15,0 21 0,0-21 16,0 0-16,1 0 0,-1 0 0,0-1 16,0 1-16,0 0 15,-21-21-15,21 21 0,-21-1 0,22 1 16,-22 0-16,0 42 31,0 0-15,0 1-16,0 20 0,0-21 15,0 0-15,0 0 0,0 1 0,0-1 16,0 0-16,0 0 0,0 0 0,0 0 16,0 1-16,21-22 0,-21 21 15,21-21-15,0 0 0,0 0 16,0 0-16,1 0 0,-1 0 15,0 0-15,0 0 16,-21-21-16,21-1 0,-21 1 16,21 0-16,-21 0 0,22 0 15,-22-22-15,0 22 0,0 0 16,0 0-16,0 0 0,0 0 16,0-1-16</inkml:trace>
  <inkml:trace contextRef="#ctx0" brushRef="#br0" timeOffset="-171949.62">14012 16658 0,'0'0'0,"-21"0"0,0 0 16,0 0-16,0 0 16,21 21-1,-22 1-15,22-1 32,22-21-32,-1 0 15</inkml:trace>
  <inkml:trace contextRef="#ctx0" brushRef="#br0" timeOffset="-171700.76">13377 17124 0,'0'0'0,"-63"21"31,63 0-16,21-21 1,0 0-16,0 0 0,0 0 0,1 0 16,20 0-16,-21 0 0,21 0 15,-20 0-15,-1 0 0,42 0 16,-42 0-16,22-21 0,-22 21 16,0 0-16,0-21 0,0 21 15</inkml:trace>
  <inkml:trace contextRef="#ctx0" brushRef="#br0" timeOffset="-171152.62">14245 17272 0,'0'0'0,"42"-63"31,-42 41-31,0 1 16,-21 21 15,0 21-31,21 1 0,-21-1 16,21 0-16,0 21 0,-21 1 15,21-1-15,-21 21 0,21-20 0,0 20 16,0 1-16,0-1 0,-22 1 15,22-22-15,-21 22 0,21-1 16,-21-21-16,0 22 0,21-22 16,0 22-16,-21-22 0,21 0 0,-21 1 15,21-22-15,-22 21 0,22-21 16,0 1-16,0-1 0,0-42 31,0-1-31,0 1 16,0 0-16,0-21 0,0 21 15,0-22-15,0 22 0,0-21 16,22-1-16</inkml:trace>
  <inkml:trace contextRef="#ctx0" brushRef="#br0" timeOffset="-170832.8">14224 17378 0,'0'-21'0,"0"42"0,0-63 0,0 20 0,0 1 16,0 0-16,0 0 15,21 0-15,0 21 0,0-21 0,1-1 16,20 22-16,-21 0 16,0 0-16,22 0 0,-1 0 0,-21 0 15,21 0-15,-20 0 0,-1 22 16,21-1-16,-42 0 0,21 0 0,-21 0 16,0 0-16,0 22 15,0-22-15,-21 0 0,0 21 0,0-20 16,0-1-16,-22 0 0,1 0 15,0 0-15,20 0 0,-20 1 0,0-22 16,21 0-16,-22 21 0,22-21 16,0 0-16,0 0 0,21-21 31,0-1-31,0 1 0,21 0 16,0 0-16,21 0 0,-20 0 0</inkml:trace>
  <inkml:trace contextRef="#ctx0" brushRef="#br0" timeOffset="-170540.97">15028 16616 0,'0'0'0,"0"21"31,0 0-31,0 0 0,-21 1 0,0 20 16,0 0-16,21 22 0,-21-22 15,-1 0-15,1 85 16,-21-42-16,42-21 0,-21-22 16,21 0-16,-21 1 0,21-22 0,0 21 15,0-21-15,0 0 16,0 22-16,0-22 0,0 0 16,21-21 15,0-21-31,0 0 0,0 0 15,0-1-15,1 1 0</inkml:trace>
  <inkml:trace contextRef="#ctx0" brushRef="#br0" timeOffset="-170187.87">15134 17272 0,'0'21'15,"21"-21"1,0 0-16,1 0 0,-1 0 15,0 0-15,21 0 0,-21 0 16,22 0-16,-1-21 0,0 21 0,1-21 16,-22 21-16,21-21 0,-21 21 15,22-21-15,-22-1 0,-21 1 16,0 0-16,0 0 16,0 0-16,0 0 0,-21-1 0,0 22 15,-1 0-15,1 0 0,-21 0 16,21 0-16,-22 22 0,1-1 15,21 0-15,-21 0 0,20 21 16,-20-20-16,21 20 0,21-21 0,-21 0 16,21 22-16,0-22 0,0 0 15,0 0-15,0 0 0,0 22 16,21-43-16,0 21 0,0-21 16,0 0-16,1 0 0,-1 0 0,21 0 15,-21-21-15,22-1 0,-22 22 16</inkml:trace>
  <inkml:trace contextRef="#ctx0" brushRef="#br0" timeOffset="-165862.46">16997 16849 0,'0'0'16,"0"21"-16,0 0 16,-21-21-16,42 0 46,0-21-30,0 0-16,0 0 0,0-1 0,1 1 16,20 0-16,-21 0 0,21 0 15,-20-22-15,-1 22 0,0-21 0,0 21 16,0-22-16,-21 1 0,0 21 16,0-21-16,0-1 0,0 22 0,0-21 15,0 21-15,0-1 0,0 1 16,-21 0-16,0 21 0,21 21 15,-21 0-15,0 22 0,-1-1 0,1 0 16,0 1-16,21 20 0,-21 1 16,21-1-16,-21 22 0,21-22 0,-21 1 15,21-1-15,0 1 16,0-1-16,0-20 0,0-1 0,0 0 16,0 1-16,0-22 0,0 21 15,0-21-15,0 1 0,0-1 0,0 0 16,0 0-16,0 0 15,-22-21-15,1 0 0,0 0 16,0 0-16,0-21 0,0 21 16,-1-21-16,1 0 0,0 0 0,0-1 15,0-20-15,21 21 16,-21 0-16,-1-22 0,1 22 0,21 0 0,-21 0 16,21 0-16,0 42 31,0 21-31,0-21 15,21 1-15,0-1 0,1 0 0,-22 0 16,21 21-16,0-20 0,0-22 16,0 21-16,0 0 0,22-21 0,-1 0 15,-21 21-15,22-21 16,-1 0-16,21 0 0,-20 0 0,20 0 0,-20-21 16,20 0-16,-21 21 0,22-21 15,-22-1-15,1 1 0,-22 0 0,21 21 16,-21-42-16,0 21 15,-21-1-15,0 1 0,22 0 0,-22-21 16,0 21-16,0-1 16,-22 44-1,1-22-15,21 21 16,-21 0-16,0 21 0,0-21 0,21 1 16,-21-1-16,-1 0 0,1 21 15,21-21-15,0 1 0,0-1 16,0 0-16,0 0 15,21-21 17,1 0-32,-1-21 0,0 0 15,0 21-15,0-21 0,0-1 0,1 1 16,20 0-16,-21 0 16,0 0-16,0 0 0,1-1 0,-1 1 0,0 0 15,0 21-15,0 0 16,-21 21-16,0 0 15,21 1-15,-21-1 0,0 0 16,0 0-16,0 0 16,22 0-16,-1 1 0,-21-1 15,21-21-15,0 0 0,0 0 0,0 0 16,1 0-16,20 0 16,-21 0-16,21-21 0,-20 21 15,-1-22-15,0 1 0,0 0 16,0 0-16,22-43 0,-22 22 15,0 21-15,-21-43 0,21 22 16,-21 0-16,21-22 0,-21 1 0,0-1 16,0 22-16,0-22 0,0 22 15,0 0-15,0 21 0,0-1 0,0 1 16,0 42 0,0 1-16,-21 20 0,0 0 15,21 1-15,-21-1 0,21 21 16,-21 107-1,-1-128-15,22 0 0,-21 1 0,21-1 16,0 0-16,0-20 0,0 20 16,0-21-16,0 0 0,0 0 0,0 1 15,21-22 17,1-22-32,-1 1 15,0 0-15,0 0 0,0 0 16,0 0-16,1-1 0,-1 1 15,0 0-15,0 21 0,0-21 0,-21 0 16,21 21 0,1 0-16,-22 21 0,0 0 0,0 0 15,0 0-15,0 1 16,0-1-16,0 0 0,0 0 16,21 0-16,0-21 15,0 21-15,0-21 0,0 0 0,1 0 16,-1 0-16,21 0 0,-21 0 15,0 0-15,22 0 0,-22 0 0,0 0 16,21-21-16,-20 21 0,-1-21 16,0 0-16,0 0 0,21-22 15,-42 22-15,0-21 0,0 21 16,0 0-16,0-22 0,0 22 16,0-21-16,0 21 0,0-1 0,-21 44 31,0-1-31,0 0 15,21 0-15,0 21 0,-21-20 16,21-1-16,-21 42 0,21-42 16,0 1-16,0-1 0,0 0 15,0 0-15,0 0 0,0 0 16,21-21-16,0 0 0,0 0 16,0 0-16,22 0 0,-1 0 15,-21 0-15,0 0 16,0 0-16,1-21 0,-1 0 15,0 21-15,0-21 0,0 0 16,0 0-16,1-1 0,-1 1 0,0 0 16,0 0-16,-21 0 0,0 0 15,21 21-15,-21 21 32,0 0-32,0 0 15,0 0-15,0 0 0,0 1 16,0-1-16,0 0 0,21 0 15,1-21 1,-1 0-16,0 0 0,0 0 16,0 0-1,0 0-15,1 0 0,-1 0 16,0-21-16,0 0 0,0 21 16,0-21-16,-21-1 0,22 1 0,-1 0 15,0 0-15,0 0 0,0 0 16,-21-1-16,21 22 0,-21-21 15,0 42 1,0 1-16,0-1 0,0 0 16,0 0-16,0 0 0,0 0 15,0 1-15,0-1 0,0 0 0,0 0 16,22 0-16,-1-21 16,0 21-16,0-21 15,0 0-15,0 0 16,1 0-16,-1 0 0,-21-21 0,21 0 15,0 0-15,0 0 16,-21-22-16,0 22 0,21-21 0,-21 21 16,22-43-16,-22 22 0,21 0 0,0-22 15,-21 1-15,21 20 0,-21-20 16,21 20-16,0 1 0,-21 0 16,22-1-16,-22 1 0,21 21 0,-21 0 15,0 42 1,-21 0-1,-1 0-15,1 0 0,0 22 16,-21 41-16,21-41 16,-1-1-16,1 22 0,21-22 15,0 0-15,-21 1 0,21-1 0,0 0 16,0 1-16,0-22 0,0 42 16,0-42-16,0 22 0,21-22 15,-21 0-15,21-21 0,1 21 0,-1 0 16,0-21-16,0 0 0,43 0 15,-43 0-15,21 0 0,-21 0 16,22 0-16,-22 0 0,21-21 16,0 0-16,-20 0 0,20 0 0,0 0 15,-21-1-15,22-20 16,-22 21-16,0-21 0,21-1 0,-20 1 16,-22-22-16,0 43 15,0 0-15,0 0 0,-22 21 16,1 0-16,0 0 0,0 21 15,-21-21-15,20 21 0,-20 0 0,21 22 16,0-22-16,-22 0 0,22 0 16,0 22-16,0-22 0,0 0 15,0 0-15,21 0 0,0 0 16,0 1-16,0-1 16,21-21-16,0 0 0,0 0 15,0 0-15,0 0 0,1 0 16,-1 0-16,0-21 0,0 21 0,0-22 15,0 1-15,1 0 0,-1 0 16,0 0-16,0-22 0,0 22 16,0 0-16,1 0 15,-22 42 1,0 0 0,0 0-16,0 1 0,0-1 15,0 0-15,0 0 0,0 0 16,21 0-16,0 1 0,0-22 15,0 21-15,0 0 0,1-21 16,-1 0-16,0 0 0,0 0 0,21 0 16,-20 0-16,-1 0 0,0 0 15,0 0-15,0-21 0,0 0 16,1 21-16,-1-22 0,-21 1 16,21 0-16,0-21 0,-21 21 0,0-22 15,21 22-15,0-21 0,1 21 16,-22-22-16,0 22 0,21 21 15,0-21-15,-21 42 16,0 0-16,0 0 0,0 1 16,0-1-16,-21 21 0,0-21 15,21 22 1,-43 41-16,22-63 16,21 1-16,0-1 0,0-42 62,0-1-62,21 22 0,-21-21 16,21 0-16,1 0 0,-22 0 15,21 0-15,0-22 0,0 22 16,0 0-16,0 0 0,1 0 16,-1-1-16,0 22 0,0 0 15,-21 22 1,0-1-16,0 0 0,0 0 15,0 0-15,21 0 0,-21 1 16,21 20-16,1-21 0,-1 0 16,-21 0-16,21 1 0,0-22 15,0 21-15,22 0 16,-22-21-16,0 0 0,0 0 0,0 0 16,0 0-16,1-21 15,-22 0-15,21 21 0,0-22 16,0 1-16,0 0 0,0-21 15,22 21-15,-1-1 0,0-20 16,1 21-16,-1 0 0,0 0 0,-20-1 16,20 22-16,-21 0 0,0-21 15,0 21-15,-21 21 32,0 1-32,0-1 31,0-42 31,0-1-62,-21 1 16,21 0 0,0 0-16,-21 21 0,0 0 15,0 0 1,0 0-16,-1 0 0,1 0 15,21 21-15,-21-21 0,0 21 16,0 0-16,21 1 0,0-1 0,-21 0 16,-1 64-1,22-64-15,0 0 0,0 0 0,0 0 16,0 0-16,0 1 16,22-1-16,-1 0 0,-21 0 0,21 0 15,0-21-15,0 21 0,0-21 16,43 0-16,-43 0 0,21 0 15,-20 0-15,20 0 0,-21 0 16,21 0-16,-20 0 0,20 0 0,-21 0 16,43-42-1,-43 21-15,42-21 0,-42 20 0,1 22 16,-1-21-16,0 0 0,0 0 16,-21 0-16,0 0 15,-21 21 1,0 0-16,0 21 15,-1 0-15,1 0 0,21 0 16,-21 0-16,21 1 0,-21-1 16,21 21-1,0-21-15,0 0 0,0 1 16,21-22-16,0 21 0,43-21 16,-43 0-1,0 0-15,0 0 0,0 0 16,1 0-16,-1 0 0,21 0 0,-21-21 15,0-1-15,1 22 0,-1-21 16,42-21-16,-20 21 16,-22 0-16,21-1 0,0 1 15,-20 0-15,20 0 0,0 0 0,-21 0 16,1 21-16,-1-22 0,0 1 16,0 21-16,-42 0 15,0 0 1,0 0-16,-1 0 0,1 0 15,21 21-15,-21 1 0,21-1 0,-21 0 16,21 0-16,0 0 0,0 0 16,0 1-16,0-1 15,0 0-15,0 0 0,21-21 16,-21 21-16,0 0 31,0 1-31,-21-22 16,0 0-16,0 0 15,-1 0-15,1 0 0,0 0 16,0 0-16,0 0 16,0 0-16,-1 0 0,1 0 15,0-22-15</inkml:trace>
  <inkml:trace contextRef="#ctx0" brushRef="#br0" timeOffset="-165452.7">20129 16764 0,'0'21'16,"22"-21"-1,-1 0-15,0 0 16,21 0-16,1 0 0,-1 0 15,0 0-15,1 0 0,20 0 0,1-21 16,-22 21-16,21-21 0,1 21 16,-1-21-16,1 21 0,-1-21 0,22 21 15,-43-22-15,-20 22 16,-1 0-16,0-21 0,-21 0 16,0 0-16</inkml:trace>
  <inkml:trace contextRef="#ctx0" brushRef="#br0" timeOffset="-165157.84">19875 16489 0,'0'0'0,"-21"0"0,-21 0 16,21 0 0,21-21-16,-21 21 0,-1 0 31,22-21-31,-21 21 0,0 0 15,21-22-15,-21 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1:19:04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508 0,'0'0'0,"0"-21"31,0 0 0,-21 21 32,-1 0-63,1 0 15,0 0 1,0 0-16,0 0 0,0 0 15,-1 0-15,1 0 16,0 0-16,0 0 0,0 0 16,0 0-16,-1 0 0,1 21 0,0-21 15,0 0 1,0 21-16,0-21 0,-1 0 0,1 21 16,0-21-16,0 21 0,0-21 15,0 22-15,-1-22 0,1 21 0,21 0 16,-21-21-16,0 21 0,0 0 15,0 0-15,-1 1 16,1-1-16,21 0 0,0 0 16,-21 0-16,0-21 0,21 21 15,-21 1-15,21-1 0,-21 0 16,21 0-16,0 21 0,0-20 0,-22-1 16,22 0-16,0 0 15,-21 0-15,21 0 0,0 1 0,0-1 0,0 0 16,0 0-16,0 0 15,0 0-15,0 1 0,0-1 0,0 0 16,0 0-16,21 0 16,-21 0-16,22 1 15,-1-22-15,-21 21 0,21-21 0,0 21 16,0-21-16,0 0 0,1 21 16,-1-21-16,0 0 0,0 0 0,0 0 15,0 0-15,1 0 0,20 0 16,-21 0-16,0 0 0,22 0 0,-22 0 15,21 0-15,-21 0 0,43 0 16,-43 0-16,0 0 16,0 0-16,0-21 0,1 21 15,20 0-15,-21 0 0,0-21 16,0 21-16,1 0 0,-1-21 0,0-1 16,0 22-16,0 0 0,-21-21 15,21 21-15,1 0 0,-1 0 0,-21-21 16,21 21-16,0 0 15,0-21-15,0 21 16,-21-21 0,-21 21 77,0 0-93</inkml:trace>
  <inkml:trace contextRef="#ctx0" brushRef="#br0" timeOffset="806.87">2032 2074 0,'0'-21'16,"0"0"-16,21 0 16,-21 0-16,0 0 15,0-1 1,21 1-16,-21 0 15,0 42 32,0 0-31,0 1-16,0-1 0,0 0 0,0 0 16,0 0-16,0 0 0,0 22 15,0-22-15,0 21 0,0-21 16,0 22-16,0-22 0,-21 21 0,21 1 15,-21-1-15,0 0 0,21 1 16,0-1-16,-21 21 0,-1-20 16,22-1-16,0 0 0,-21 1 0,-21 41 15,42-41-15,-21-22 16,21 21-16,0-21 0,-21 1 16,21-1-16,0 0 0,0 0 0,-22 0 15,22 0-15,0 1 0,0-1 16,0-42 31,0-1-32,0 1 1,0 0-16,0 0 0,0 0 16,0-22-16,22 22 0</inkml:trace>
  <inkml:trace contextRef="#ctx0" brushRef="#br0" timeOffset="1705.44">2053 1947 0,'0'-21'31,"-21"21"-15,0 21-1,0-21-15,21 22 16,-22-1-16,1 0 15,0 0-15,21 0 0,-21 0 16,0 1-16,0-1 0,21 21 16,-22-21-16,1 0 0,0 1 0,21-1 15,-21 0-15,0 0 0,0 0 16,21 0-16,0 1 0,-22-22 0,1 21 16,21 0-16,-21-21 15,21 21-15,0-42 78,0 0-78,21 21 0,-21-21 0,21-1 16,1 1-16,-1 0 16,0 0-16,0 0 0,0 0 15,0-1-15,1 1 0,-1 0 16,0 0-16,0 0 0,0 0 15,0-1-15,-21 1 16,22 21-16,-1-21 0,-21 0 16,21 21-16,-21-21 0,21 0 15,-21-1 1,21 22 0,-21 22 46,0-1-62,21 0 16,-21 0-16,22-21 0,-22 21 0,21 22 15,0-22-15,-21 21 16,21-21-16,0 0 0,-21 1 0,21-1 16,1 0-16,-22 0 0,21 0 15,-21 22-15,21-1 16,0-21-16,-21 0 0,21 0 15,-21 1-15,21-22 0,-21 21 0,0 0 32,-21-42 15,0 21-47,0-21 15,21-1-15,-21 1 0,0-21 0,-1 21 16</inkml:trace>
  <inkml:trace contextRef="#ctx0" brushRef="#br0" timeOffset="3404.25">2095 3895 0,'22'0'0,"-22"-21"31,0-1-15,0 1-1,0 0-15,0 0 16,0 0-1,-22 21-15,1-21 16,0 21-16,0-22 16,0 22-16,0 0 0,-1 0 15,1 0-15,0 0 0,-21 0 16,21 0-16,-1 0 0,1 22 16,0-22-16,0 0 0,-21 21 15,20 0-15,1-21 0,0 21 0,0-21 16,0 21-16,0 0 0,-1 1 15,1-22-15,0 42 0,0-21 0,0 0 16,0 0-16,21 1 0,-22 20 16,22-21-16,-21 21 0,21-20 15,-21 20-15,21-21 0,0 21 0,0 1 16,0-22-16,0 21 0,0-21 16,0 1-16,0 41 0,0-42 15,0 0-15,0 22 0,21-22 16,-21 0-16,21 0 0,-21 0 15,22 1-15,-22-1 0,21-21 0,0 21 16,0 0-16,-21 0 0,21-21 16,0 21-16,1-21 15,-1 0-15,0 22 0,0-22 0,21 0 16,-20 0-16,-1 0 0,0 0 16,21 0-16,-21 0 0,22 0 0,-22-22 15,0 22-15,21-21 0,-20 21 16,-1-21-16,0 0 0,0 21 0,0-21 15,0 0-15,1-1 0,-1 1 16,-21 0-16,21 21 16,0 0-16,-21-21 0,0 0 93,21 21-77</inkml:trace>
  <inkml:trace contextRef="#ctx0" brushRef="#br0" timeOffset="11357.26">804 6668 0,'0'0'0,"0"21"0,-21-21 16,21 21-1,21-21 32,0 0-31,1 0-16,-1 0 0,0-21 15,0 21-15,0-21 0,0 21 16,22-43-16,-22 22 0,21 0 16,-21 0-16,1 0 0,-1-1 15,0 1-15,0-21 0,0 21 16,-21 0-16,21-1 0,-21-20 0,0 21 16,0 0-16,0 0 0,0-1 15,0 1-15,-21 0 0,0 21 16,0-21-16,0 21 0,0 0 15,-1 0-15,1 0 16,0 21-16,21 0 16,0 0-16,-21 1 0,21-1 15,0 21-15,-21-21 0,21 22 0,0 41 16,0-63-16,0 22 16,0-1-16,0-21 0,0 22 0,21-22 15,-21 0-15,21 0 0,-21 0 16,21 0-16,0 1 0,1-22 15,-1 21 1,0-21-16,0 0 16,0 0-16,0-21 0,1-1 15,-1 1-15,0 21 16,0-21-16,0 0 0,0-21 16,1 20-16,-1 1 0,0 0 15,0-21-15,21 21 0,-20-22 0,20 22 16,-21 0-16,0 0 0,22 0 15,-22-1-15,0 1 0,21 21 0,-21 0 16,1 0-16,-1 0 0,0 21 16,-21 1-16,21-1 0,-21 0 15,0 0-15,0 0 16,0 22-16,0-22 0,0 0 0,0 21 16,-21-21-16,21 1 0,-21-1 0,0 0 15,21 0-15,0 0 0,-43 22 16,43-65 31,21 22-32,1-21-15,-22 0 0,21 0 16,0 0-16,-21-22 0,21 22 0,0 0 16,-21-21-16,21 21 0,1-22 15,-1 22-15,-21 0 0,0 0 16,21 0-16,-21-1 0,21 22 0,-21-21 15,0 42 17,0 1-32,0-1 0,0 0 15,0 0-15,0 0 0,0 0 16,-21 22-16,21-22 0,0 0 0,-21 0 16,21 22-16,0-22 15,0 0-15,0 0 0,0 0 0,0 0 0,0 1 16,0-1-16,21-21 15,0 21-15,0-21 0,0 0 16,1 0-16,-1 0 16,0 0-16,0-21 0,21 0 15,-20 21-15,-1-22 0,0 1 0,0 0 16,0 0-16,0 0 0,22 0 16,-22-22-16,0 22 0,0-21 0,0-1 15,-21 1-15,22 0 0,-22-1 16,21 1-16,-21 0 0,0 21 0,0-22 15,21 1-15,-21 21 0,21-22 16,-21 22-16,0 0 0,0-21 16,0 21-16,0-1 15,-21 44 17,21-1-32,-21 21 15,21-21-15,0 22 0,0-22 0,-21 21 16,21 0-16,-22 1 0,22-22 15,0 21-15,-21 1 0,21-1 0,0 43 16,0-64-16,0 21 16,0-21-16,0 0 0,0 1 0,0 20 15,0-21-15,43 0 16,-22 0-16,0-21 16,0 0-16,0 0 0,0 0 15,1 0-15,-1 0 0,0 0 16,0 0-16,0 0 0,0-21 15,1 21-15,-1-21 0,0 0 16,0 0-16,0 0 0,0-1 0,1 1 16,-1-21-16,0 21 15,0 0-15,0-1 0,-21-20 0,0 21 0,0 0 16,0 0-16,0-1 0,0 1 16,-21 21 15,0 0-31,21 21 0,-21-21 0,21 22 15,-21 20-15,21-21 0,-22 0 16,22 0-16,0 22 0,-21-1 16,21-21-16,0 22 0,0-22 15,0 0-15,21 0 0,1 0 16,-1-21-16,-21 21 0,63-21 16,-42 0-1,22 0-15,-22 0 0,0 0 16,21 0-16,-20-21 0,-1 0 0,21 21 15,-21-21-15,0 0 0,1 0 16,-1-1-16,0 1 0,0-21 0,0 21 16,-21-22-16,0 22 0,0 0 15,21-21-15,-21 21 0,0-1 0,0 1 16,0 0-16,0 0 16,0 42-1,0 0 1,-21 0-16,21 1 0,0-1 15,0 0-15,0 21 0,-21 43 16,21-64-16,-21 0 16,21 0-16,0 1 0,0-1 0,0 0 15,0 0-15,0 0 0,0 0 16,-21-21-16,21 22 16,0-44 30,0 1-46,0 0 0,0 0 16,0 0-16,0 0 0,0-1 16,0 1-16,0-21 0,21 21 0,0-22 15,-21 22-15,21 0 16,22 0-16,-22-21 0,0 20 0,21 22 0,1-21 16,-1 0-16,-21 21 0,21 0 15,1 0-15,-1 0 0,-21 21 0,0 0 16,1 1-16,20-1 0,-42 0 0,21 21 15,-21-21-15,0 1 0,0 20 16,0-21-16,0 0 0,0 22 0,0-22 16,-21 0-16,0 0 0,21 0 15,0 0-15,-21 1 0,-1-1 16,22 0 0,0-42 15,0 0-16,22-1-15,-1 22 0</inkml:trace>
  <inkml:trace contextRef="#ctx0" brushRef="#br0" timeOffset="12063.87">4233 6414 0,'0'0'0,"0"-85"31,0 64-31,-21 21 0,21-21 0,-21-1 0,0 1 16,0 21-16,21-21 0,-22 21 15,1 0-15,0 0 0,0 0 0,0 0 16,0 0-16,-1 0 15,1 21-15,0 0 0,0 1 0,21-1 16,-21 21-16,21 0 0,-21-20 16,21 20-16,-22 0 0,22 1 0,0-22 15,0 21-15,0-21 0,0 0 16,0 1-16,0-1 0,0 0 0,22 0 16,-1 0-16,0-21 0,0 21 15,0-21-15,0 0 0,1 0 16,-1 0-16,0 0 0,0-21 15,0 0-15,0 21 0,1-21 0,-22 0 16,21 0-16,0-1 16,0 1-16,0-21 0,-21 21 0,21-22 15,1 1-15,-1 21 0,0-21 0,-21-1 16,21 1-16,0 0 0,-21-1 16,21 1-16,-21 0 0,22-1 0,-22 22 15,0-21-15,0 21 0,0-22 16,0 22-16,0 0 0,0 0 0,0 0 15,0-1-15,-22 22 32,1 22-32,0-1 0,21 0 15,-21 0-15,21 0 16,-21 22-16,21-1 0,-21 0 0,21 1 0,0-1 16,-22 0-16,22 1 0,-21-1 15,21 0-15,0 1 0,-21-1 16,21 0-16,0 1 0,0-22 0,0 21 15,0-21-15,0 0 0,0 1 16,0-1-16,0 0 0,21 0 0,0 0 16,1-21-16,-1 0 15,0 0 1,0 0 0,0-21-16,0 21 0,-21-21 0,22 0 15</inkml:trace>
  <inkml:trace contextRef="#ctx0" brushRef="#br0" timeOffset="12556.59">4847 6308 0,'0'-21'31,"-21"21"-31,0 0 15,0 0-15,-1 0 0,1 0 16,0 0-16,0 21 0,0 0 0,0 0 16,-1 0-16,1 0 0,21 1 15,-21-1-15,21 0 16,0 0-16,0 0 16,0 0-16,0 1 15,21-22-15,0 0 0,1 0 0,20 21 16,0-21-1,-21 0-15,1 0 0,-1 0 16,0 0-16,0 0 0,0 0 0,0 0 16,1 21-16,-1 0 15,-21 0 1,0 0 0,-21 1-16,-1-22 15,1 21-15,0 0 16,0-21-16,0 21 0,0-21 0,-1 0 15,1 21-15,0-21 0,-21 0 16,21 21-16,-1-21 16,1 0-16,0 0 15,0 0 1,0 0-16,0-21 0,21 0 16,0 0-16</inkml:trace>
  <inkml:trace contextRef="#ctx0" brushRef="#br0" timeOffset="13076.57">2371 6075 0,'84'0'31,"-41"0"-31,-1 0 0,0 0 0,1 0 16,-1 0-16,21-21 0,-20 21 0,20-21 15,-20 21-15,-1 0 0,0-22 16,1 22-16,-1 0 0,-21-21 0,0 21 16,22-21-16,-22 21 0,0 0 15,-21-21-15,-21 21 32,0 0-32,-1 0 15,1 0-15,0 0 16</inkml:trace>
  <inkml:trace contextRef="#ctx0" brushRef="#br0" timeOffset="15792.29">6879 508 0,'0'-21'15,"0"0"-15,0 0 16,0-1-16,0 1 15,0 0-15,0 0 16,0 0-16,0 42 63,-21 0-63,0 0 15,21 0-15,-21 1 16,-1 20-16,1-21 0,0 64 15,0-43-15,0 0 0,0 1 16,21-1-16,-22 0 0,1 1 0,21 20 16,-21-20-16,21-22 0,0 21 15,0 0-15,0-20 0,0 20 0,0-21 16,0 0-16,0 0 0,0 1 16,0-1-16,0 0 0,0 0 15,0 0-15,0-42 63,0 0-48,0 0 1,0 0-16,21 21 0</inkml:trace>
  <inkml:trace contextRef="#ctx0" brushRef="#br0" timeOffset="16197.36">6329 1228 0,'0'0'0,"-21"21"0,21 0 15,-22-21-15,1 21 0,21 0 0,-21 1 16,21-1-16,0 0 0,0 0 15,0 0-15,0 0 0,0 1 16,0-1-16,21 0 16,0-21-16,22 0 0,-22 0 15,21 0-15,-21 0 0,22 0 16,-1 0-16,22 0 0,-22 0 0,0 0 16,22 0-16,-22 0 0,22-21 0,-22 21 15,0-21-15,1 21 16,-1-22-16,-21 22 0,21-21 0,-20 0 0,-1 21 15,0-21-15,0 21 16,0-21-16,0 0 16,-21-1-1,0 1-15,0 0 16,0 0-16,0 0 16,-21 0-16,21-1 15,-21 1-15</inkml:trace>
  <inkml:trace contextRef="#ctx0" brushRef="#br0" timeOffset="16607.86">6329 508 0,'0'0'0,"-43"0"0,22 0 0,0 0 0,0 0 16,21-21-16,-21 21 16,0 0-16,21-21 15,21 21 1,0-21-16,0 21 16,21 0-16,1 0 0,-1-22 15,22 22-15,-1 0 0,1-21 0,-1 0 16,22 21-16,-22 0 0,22-21 15,0 21-15,-22 0 0,1-21 0,-1 21 16,1-21-16,-22 21 0,0 0 16,1 0-16,-1 0 0,-21 0 0,0 0 15,0 0-15,-21-22 0,22 22 16,-22 22 31,0-1-47,0 0 15,-22 0-15,22 0 16</inkml:trace>
  <inkml:trace contextRef="#ctx0" brushRef="#br0" timeOffset="17403.25">6562 2117 0,'0'0'0,"0"-21"16,0-1-16,0 44 47,0-1-47,0 21 0,0 0 15,0 1-15,0-1 0,0 22 0,0-1 16,0 1-16,0-1 0,0 22 16,0-22-16,-22 1 0,1-1 15,21 1-15,-21-1 0,21-20 0,-21 20 16,0-21-16,0 64 0,21-63 16,0-1-16,-22-21 0,22 21 15,-21-20-15,21-1 0,0 0 0,0 0 16,0-42 15,0 0-31,0 0 16,0-1-16,21-20 15,-21 21-15,0-21 0,0-1 0</inkml:trace>
  <inkml:trace contextRef="#ctx0" brushRef="#br0" timeOffset="18027.91">6625 2032 0,'0'0'15,"-42"0"1,21 21-16,-1 0 15,1-21-15,0 22 0,0-1 0,0 0 16,0 21-16,-22-21 0,22 1 16,0 20-16,0 0 0,-43 64 15,22-42-15,21-22 16,0-21-16,-1 0 0,22 0 16,-21 1-16,21-1 0,0 0 15,0 0 1,21-21-1,-21-21-15,22 21 16,-1-21-16,0 0 0,0-1 16,-21 1-16,21 0 0,0-21 0,22 21 15,-22-22-15,0 1 0,21 0 16,-20 20-16,41-62 0,-21 41 16,-20 22-16,20-21 0,-21 21 15,0 0-15,0-1 0,-21 1 0,0 0 16,22 21-16,-22-21 15,21 21-15,-21 21 32,0 0-32,0 22 0,21-22 0,0 21 15,-21 0-15,42 43 16,-20-21-16,-1 41 16,0-62-16,-21-1 0,0 0 0,21 1 15,0-22-15,-21 21 0,21-21 16,-21 1-16,0 20 0,22-42 0,-22 21 15,21 0-15,-21 0 0,0 1 16,21-22 0</inkml:trace>
  <inkml:trace contextRef="#ctx0" brushRef="#br0" timeOffset="18733.66">6392 4128 0,'0'0'0,"0"-22"16,0-20 0,0 21-16,0 0 0,0 0 31,0 42-15,0 0-1,0 0-15,0 0 0,0 0 16,0 1-16,0 20 0,0 0 0,-21-21 15,21 22-15,-21 20 16,21-20-16,0-22 0,0 21 16,0-21-16,0 22 0,0-22 0,0 0 15,0 0-15,0 0 0,-21 0 0,21 1 16,0-1-16,-21-21 16,21 21-16,0 0 0,0 0 31,-22-21-16</inkml:trace>
  <inkml:trace contextRef="#ctx0" brushRef="#br0" timeOffset="19124.37">5948 4593 0,'0'0'16,"-21"21"-16,-1-21 0,1 43 15,0-22-15,21 0 16,0 0-16,0 0 0,0 1 16,0-1-16,0 0 0,0 0 0,21 0 15,0 0-15,1 1 0,20-1 16,-21-21-16,0 21 0,22-21 0,-1 0 15,0 0-15,1 0 0,-1 0 16,0 0-16,1 0 0,-1 0 0,0 0 16,1-21-16,20 0 0,-21 21 0,1-22 15,-1 1-15,0 0 0,-20 21 16,20-21-16,-21 0 0,0 0 0,22-1 16,-22 1-16,0 0 15,-21 0 1,0 0-1,0 0-15,-21-1 16,0 1-16,21 0 16</inkml:trace>
  <inkml:trace contextRef="#ctx0" brushRef="#br0" timeOffset="19594.03">5990 4001 0,'0'0'0,"-21"0"0,0-22 31,21 1-31,21 21 15,0 0-15,21-21 0,-20 21 16,20 0-16,0 0 0,22 0 0,-22 0 16,0-21-16,22 21 0,-22 0 0,22 0 15,-1 0-15,-20 0 16,20-21-16,-21 21 0,22 0 0,-22 0 0,1 0 16,-22 0-16,21 0 0,-21 0 15,0 0-15,-21-21 16,0-1 109,0 1-110</inkml:trace>
  <inkml:trace contextRef="#ctx0" brushRef="#br0" timeOffset="22016.55">6032 6435 0,'22'0'16,"-1"0"-16,0 0 15,0 0-15,0 0 16,-21-21-16,21 21 0,22-22 0,-22 22 15,0-21-15,0 21 0,0-21 16,1 21-16,-1-21 0,0 0 0,42-22 16,-41 22-16,-1 0 15,-21 0-15,21 21 0,-21-21 16,21 0-16,-21-1 0,0 1 0,0 0 16,0 0-16,0 0 0,0 0 15,0-1-15,0 1 16,-21 21-1,0 0-15,0 0 0,21 21 16,-22 1-16,1-1 0,21 0 0,0 0 16,-21 21-16,21-20 0,0 20 15,0-21-15,0 21 0,0-20 0,0 20 16,0 0-16,0 22 0,21-43 16,0 0-16,-21 0 0,22 0 15,-1 1-15,0-22 0,-21 21 0,21-21 16,0 0-16,0 0 0,1 0 15,-1 0-15,0 0 16,0 0-16,-21-21 0,21-1 16,0 1-16,1 0 0,-22 0 15,21 0-15,0 0 0,-21-1 0,21 1 16,0 0-16,22-42 0,-43 41 16,21-20-16,0 21 0,0 0 15,0 0-15,0-1 0,1 1 0,20 0 16,-21 21-16,0 0 0,0 0 15,1 0-15,-1 0 0,0 0 16,-21 21-16,21 0 0,-21 1 0,0-1 16,0 0-16,0 0 0,0 0 15,0 22-15,0-22 0,-21 42 16,0-42-16,0 1 0,21 20 0,0-21 16,-22 0-16,22 0 15,0 1-15,-21-22 0,21 21 16,0-42 15,0-1-31,0 1 16,0 0-16,21-21 0,1 21 0,-1-1 15,-21-20-15,21 21 0,0-21 16,0 20-16,-21-20 0,21 21 0,1 0 16,-22-43-16,21 43 15,-21 0-15,21 21 0,-21 21 31,0 0-31,0 0 16,0 1-16,-21-1 0,21 0 16,0 0-16,0 21 0,-21-20 0,21-1 15,0 0-15,0 42 16,0-41-16,0 20 0,21-21 16,0 0-16,0-21 15,0 0-15,0 0 0,1 0 16,-1 0-16,0 0 15,0 0-15,0-21 0,0 21 16,1-21-16,-1 0 0,0 0 0,21-64 16,-42 43-16,21-22 15,-21 22-15,22-1 16,-22 1-16,21 0 0,-21-1 0,0 1 16,0 0-16,21-22 0,0 22 15,-21 21-15,0 0 0,0-1 16,0 44-1,0-1-15,0 0 16,0 0-16,0 21 0,0-20 0,0 20 16,0 0-16,0 1 0,0-1 0,0-21 15,0 21-15,0 1 0,0-22 16,0 21-16,0-21 0,0 43 16,0-43-16,0 0 0,0 0 15,0 1-15,0-1 16,0 0-16,21-21 15,0 0 1,1 0-16,-1-21 0,-21 0 16,21-1-16,0 1 0,0 0 0,-21 0 15</inkml:trace>
  <inkml:trace contextRef="#ctx0" brushRef="#br0" timeOffset="22261.41">7620 5969 0,'0'0'16,"-21"21"-16,0-21 0,21 21 15,21-21 1,0 0-16,0 0 16,0 0-16,0 0 0,1 0 0,-1 0 15,0 0-15,0 0 0,0 0 16,0 0-16,1 0 0,-1-21 0,0 21 15,0 0-15,-21-21 16</inkml:trace>
  <inkml:trace contextRef="#ctx0" brushRef="#br0" timeOffset="23200.68">7895 6202 0,'0'0'16,"21"21"-16,0-21 0,1 0 0,-1 0 15,0 0-15,0 0 0,21 0 16,-20 0-16,-1 0 16,0-21-16,0 21 0,-21-21 0,21 0 15,0 21-15,1-22 0,-1 1 16,-21 0-16,0 0 15,21 0-15,-21 0 0,0-1 16,0 1-16,-21 0 0,0 21 16,-1 0-16,1 0 15,0 0-15,0 0 0,0 0 0,0 0 16,21 21-16,-22-21 0,1 21 16,0 1-16,0-1 0,0 0 0,21 21 15,0-21-15,0 1 0,0-1 0,0 42 16,0-42-16,0 1 15,0-1-15,0 0 0,21 0 16,0 0-16,0-21 0,0 0 16,1 21-16,-1-21 0,0 0 15,0 0-15,0 0 0,0 0 0,1 0 16,20 0-16,-21-21 0,0 21 0,0-21 16,1 0-16,-1 0 15,0 0-15,0 21 0,0-43 0,0 22 0,1 0 16,-1 0-16,-21 0 0,0-1 0,21 1 15,-21 0-15,0 0 0,0 0 16,0 0-16,0-1 16,0 44-1,0-1 1,0 0-16,0 0 0,0 0 16,-21 0-16,21 22 0,0-22 15,0 0-15,0 0 0,0 0 16,0 1-16,0-1 0,0 0 0,0 0 15,0 0 1,0-42 31,0 0-47,0 0 16,0 0-16,0-1 15,0 1-15,0 0 0,21 0 16,-21-21-16,21 20 0,0 1 0,-21 0 15,21 0-15,1 0 0,-1 0 0,0-1 16,21 1-16,-21 21 0,1-21 16,20 21-16,-21 0 0,21 0 0,-20 0 15,41 0-15,-42 0 0,22 21 16,-22 0-16,0 1 0,-21-1 16,0 0-16,21 0 0,-21 0 0,0 0 15,0 1-15,0-1 0,0 0 16,0 0-16,0 0 0,0 0 15,-21 1-15,21-1 0,-21 0 16,0 0-16,-1 0 0,1 0 16,0-21-1,42-21 32,0 0-47,1 21 0</inkml:trace>
  <inkml:trace contextRef="#ctx0" brushRef="#br0" timeOffset="24233.1">9525 6138 0,'0'0'0,"0"-21"0,0 0 0,0 0 16,0 0-16,0 0 15,0-1-15,0 1 0,-21 21 16,0 0-16,21-21 0,-22 21 0,1 0 16,0 0-16,0 0 0,0 21 15,0-21-15,-1 21 0,1 1 16,0-1-16,0 0 0,0 0 0,0 0 0,-1 22 16,22-22-16,-21 21 15,0 0-15,21-20 0,0-1 16,0 0-16,0 0 0,0 21 15,21-20-15,0-1 0,1-21 16,-1 21-16,0-21 0,0 0 16,0 0-16,0 0 0,1 0 0,-1 0 15,0-21-15,0 0 0,0-1 16,0 1-16,1 0 0,-1 0 0,0 0 16,0 0-16,0-22 0,0 22 15,1-21-15,-22 21 0,0-22 16,21 1-16,-21 0 0,21-1 0,-21 1 0,0-22 15,0-63 1,0 106-16,0-21 0,0 21 16,0 0-16,0-1 0,0 44 31,-21-1-31,0 0 16,21 21-16,-22-21 0,22 22 0,0-1 15,-21 0-15,0 1 0,21-1 16,-21 0-16,21 1 0,0-22 0,0 21 15,0-21-15,0 22 0,0-22 0,0 0 16,0 21-16,0 1 16,0-22-16,0 0 15,21-21-15,-21 21 0,21-21 16,0 0-16,1 0 16,-1 0-16,0 0 0,0-21 15,0 21-15,0-21 0,1 0 0,-1 21 16,0-21-16,0-1 15,0 1-15,22 0 0,-22 0 0,0 0 0,0 0 16,0-1-16,0 1 0,1 21 0,-1-21 16,0 0-16,0 0 15,0 0-15,0-1 0,-21 1 0,0 0 0,22 21 16,-22-21-16,0 0 0,0 0 16,-22 21-1,1 0 1,0 0-16,0 21 0,0 0 15,0 0-15,-1 0 0,1 0 16,21 1-16,0-1 0,-21 0 16,0 0-16,21 0 0,0 0 15,0 1-15,21-22 0,0 21 16,22-21-16,-22 21 0,21-21 16,0 0-16,-20 21 15,-1-21-15,21 21 0,-21-21 0,0 0 16,-21 21-16,0 1 31,0-1-15,-21-21-16,0 0 0,-21 21 15,21-21-15,-1 0 0,1 0 16,0 21-16,0-21 0,0 0 16,0 0-1,-1 0 1,22-21-1,0 0 1</inkml:trace>
  <inkml:trace contextRef="#ctx0" brushRef="#br0" timeOffset="40288.76">11599 847 0,'0'-21'15,"0"-1"1,0 1 15,0 0-15,0 0-1,21 21-15,-21-21 16,0 42 62,0 0-78,0 21 16,0-20-16,0 20 0,0 0 0,0 1 15,0-1-15,-21-21 0,21 21 16,-21 1-16,21-22 0,0 21 16,0-21-16,0 1 0,-21-1 0,21 0 15,0 0-15,0 0 0,-21 0 16,21 1-16,0-1 0,0 0 31,0-42 32,0 0-48,0-1 1</inkml:trace>
  <inkml:trace contextRef="#ctx0" brushRef="#br0" timeOffset="40648.56">11303 1439 0,'0'43'15,"0"-22"-15,0 0 16,21-21-16,0 21 16,0-21-16,1 0 0,-1 21 15,0-21-15,0 0 0,0 0 0,0 0 16,22 0-16,-22 0 0,0 0 16,21 0-16,-20 0 0,20 0 0,-21 0 15,21-21-15,-20 21 0,20-21 0,-21 21 16,0 0-16,0-21 0,1 0 15,-1 21-15,0-21 0,-21-1 16,21 22-16,-21-21 0,21 21 16,-21-21-16,21 0 15,-21 0-15,0 0 0</inkml:trace>
  <inkml:trace contextRef="#ctx0" brushRef="#br0" timeOffset="40992.37">11493 804 0,'0'0'0,"22"-42"31,-1 42-31,21 0 0,-21 0 16,0 0-16,22-21 0,-1 21 0,0 0 15,1 0-15,-1 0 0,0 0 16,1 0-16,-1-21 0,0 21 0,-20 0 16,20 0-16,-21 0 0,0 0 15,22 0-15,-22 0 16,-21 21 46,0 0-62,0 0 16,0 0-16,0 1 0</inkml:trace>
  <inkml:trace contextRef="#ctx0" brushRef="#br0" timeOffset="41588.69">11599 2392 0,'0'0'0,"0"-21"15,0 0-15,0-22 16,0 22-16,-21 21 15,0-21-15,21 42 32,0 0-32,0 0 0,0 1 15,0-1-15,0 21 0,0 0 16,0 1-16,0-1 0,0 0 0,0 1 16,-21-1-16,21 0 0,0 1 15,-21-1-15,21 0 0,0 1 0,0-1 16,-22 0-16,22 1 0,-21-22 15,21 21-15,0-21 0,-21 22 0,21-22 16,-21 0-16,21 0 0,0 0 0,-21 1 16,21-1-16,0 0 15,0-42 17,0 0-32,0-1 0,0 1 15,0 0-15,0-21 0,0-64 16,0 64-16</inkml:trace>
  <inkml:trace contextRef="#ctx0" brushRef="#br0" timeOffset="42163.34">11557 2307 0,'0'-21'15,"0"0"-15,-21 21 16,0 0-1,-1 0-15,22 21 0,0 0 0,-21 0 16,0 1-16,0 20 16,0-21-16,21 21 0,-21 1 0,-1-22 15,1 21-15,0 1 0,0-22 0,-21 21 16,20-21-16,1 0 0,0 1 16,0-1-16,0 0 0,21 0 0,-21-21 15,21 21-15,21-42 31,0 0-15,-21 0-16,21 0 0,0-1 16,0 1-16,1-21 0,-1 0 0,0-1 15,21 1-15,-21 0 0,1-1 0,-1 1 16,21 0-16,-21 20 16,0-20-16,1 21 0,-1 0 0,0 0 0,0 21 15,0-22-15,0 22 16,1 0-1,-22 22-15,21-1 16,-21 21-16,21-21 0,-21 22 16,21-1-16,-21 0 0,0 1 0,0-1 15,21 0-15,-21-21 0,21 22 16,-21-1-16,0-21 0,0 0 16,22 22-16,-22-22 0,21-21 0,-21 21 0,21 0 15,-21 0 1,21-21-16,0 0 47</inkml:trace>
  <inkml:trace contextRef="#ctx0" brushRef="#br0" timeOffset="43665.47">11599 4022 0,'0'0'16,"21"-43"15,-21 22-31,0 0 15,-21 21-15,0-21 16,0 21-16,0 0 0,0 0 16,-1 0-16,1 0 0,-21 0 15,21 0-15,0 0 0,-1 21 0,1 0 16,-21 0-16,21 1 0,0-1 0,-1 0 16,-20 0-16,21 21 15,0-20-15,0-1 0,-1 21 0,1 0 0,0-20 16,0 20-16,0-21 0,21 21 15,-21 1-15,21-22 0,-22 21 0,22-21 16,0 22-16,0-22 0,0 64 16,0-43-1,22-21-15,-1 0 0,0 0 16,0 1-16,0-22 0,0 21 0,1-21 16,41 0-16,-21 0 0,-20 0 15,20 0-15,0 0 0,43-21 16,-43-1-16,1 1 0,-1 0 15,43-21-15,-43 21 0,0-1 16,1 1-16,-22 0 0,21 0 16,-21 21-16,0-21 0,1 0 0,-1 21 15,-21 21 32,-21-21-47,-1 21 0,1-21 16,0 21-16,0-21 0,0 21 0,0 0 15,-1-21-15,1 22 0,0-22 16,0 21-16,-21-21 0,20 0 0,-20 21 16,21-21-16,0 21 0,-22-21 15,22 0-15,0 0 0,0 0 16,0 0-16,-22 0 0,22 0 0,0 0 16,-21 0-16,21 0 0,-1 0 0,-20-21 15,21 21-15,0-21 0,-22 21 16,22-21-16,0 21 0,0-22 0,0 1 15,0 21-15,21-21 0,-22 0 16,22 0-16,-21 0 0,21-1 16,0 1-16,0-21 0,0 21 15,0 0-15,0-64 0,0 64 0,21-22 16,1 22-16,20-21 0,-21 21 16,0 0-16,22-1 0,-1-20 0,0 21 15,-21 0-15,22 21 0,41-43 16,-41 43-16,-22 0 15,21 0-15,1 0 0,-22 0 0,21 0 0,-21 0 16,0 0-16,1 0 0,-1 0 16,0 0-16,0 22 0,0-1 15,-21 0 1,-21-21 15,0 0-15,0 0-1,21-21-15,0 0 0,-21 21 16,-1 0-16,22-22 0,-21 22 0,0 0 16,0-21-16,0 21 15,0 0-15,-1 0 0,1 0 16,0 0-16,0 0 0,0 21 0,0-21 16,-1 22-16,-20-1 0,21-21 15,-21 21-15,20 0 0,-20 21 16,21-20-16,-43 20 0,22-21 15,21 21-15,-21 1 16,42-1-16,-22-21 0,22 0 0,-21 43 16,21-43-16,0 21 15,0-20-15,0-1 0,0 0 16,0 0-16,0 0 0,21-21 0,1 21 16,-1 1-16,0-22 0,0 21 0,0-21 15,0 0-15,1 21 0,-1-21 16,0 0-16,21 0 0,-21 21 0,1-21 15,20 0-15,-21 0 16,0 0-16,0 0 16,-21-21-16,22 0 15,-22 0-15,21-1 0,-21 1 16,0 0-16,21 0 0</inkml:trace>
  <inkml:trace contextRef="#ctx0" brushRef="#br0" timeOffset="45012.64">11642 741 0,'-22'0'31,"1"0"-31,0 0 16,0 0-16,0 0 16,0 0-16,-1 21 0,1-21 0,0 0 15,-21 0-15,21 0 0,-1 0 16,1 0-16,0 0 0,0 0 0,0 21 15,0-21-15,-1 0 16,1 0-16,42 0 63,1 0-48,-1 0-15,21 0 0,-21 0 16,0 0-16,1 0 0,20 0 0,-21 0 15,21 0-15,-20 0 0,41 0 16,-42 0-16,0 0 0,1 0 16,20 0-16,-21 0 0,-21-21 15,21 21-15,0 0 0,-42 0 110,0 0-110</inkml:trace>
  <inkml:trace contextRef="#ctx0" brushRef="#br0" timeOffset="47508.22">11578 5863 0,'0'-21'47,"0"0"-16,0 42-16,0 0-15,0 0 16,0 22 0,0 20-16,0-20 0,0-22 15,0 0-15,-21 0 0,21 0 0,0 0 16,0 1-16,-21-1 16,21 0-16,0 0 0,0 0 15,-21-21-15,-1 0 16,22-21 15,0 0-31,0 0 16,0 0-16,0-1 0</inkml:trace>
  <inkml:trace contextRef="#ctx0" brushRef="#br0" timeOffset="47888">11599 5652 0,'0'0'0,"0"42"31,21-42-16,1 0-15,-1 0 0,0-21 16,0 21-16,-21-21 16,0-1-16,0 1 15,0 0-15,0 0 16,0 0-16,-21 0 0,0 21 16,0-22-16,-1 22 0,22-21 15,-21 21-15,0 0 0,0 0 16,21 21-16,0 1 15,0-1-15,0 0 0,0 0 16,0 0-16,0 0 0,0 22 16,21-22-16,-21 0 0,21 0 0</inkml:trace>
  <inkml:trace contextRef="#ctx0" brushRef="#br0" timeOffset="48685.09">11917 5863 0,'-21'43'15,"42"-86"-15,-42 107 0,-1-43 16,22 0-16,-21 0 0,21 0 15,0 1-15,0-1 0,0 0 16,0 0-16,0 0 16,0 0-16,0 1 0,0-1 15,0 0-15,-21 0 32,21-42-1,0 0-31,0 0 15,0-1-15,0 1 16,0 0-16,0 0 0,0 0 16,0-22-16,0 22 0,21 0 0,-21 0 15,21 0-15,1 0 0,-22-1 16,21 1-16,0 0 0,64 21 16,-64 0-16,0 0 0,21 0 15,-21 0-15,1 21 0,-1 0 16,0 1-16,-21-1 0,21 0 0,-21 0 15,21-21-15,-21 21 0,0 0 0,0 1 16,0-1-16,0 0 0,0 0 16,0 0-16,-21-21 15,0 21 1,21-42 15,0 0-15,0 0-16,0 0 0,0 0 15,0-1-15,21 1 0,0-21 16,-21 21-16,21 0 0,1-1 0,20 1 16,-21 0-16,0 0 15,0 21-15,1 0 0,-1 0 16,0 0-16,0 0 0,0 0 0,0 0 0,1 21 16,-1 0-16,-21 0 0,0 1 15,0 20-15,0 21 16,0-41-16,0-1 15,0 0-15,0 0 0,-21-21 16,-1 21-16,1 0 16,0 1-16,0-22 15,42 0 17,0-22-32</inkml:trace>
  <inkml:trace contextRef="#ctx0" brushRef="#br0" timeOffset="49065.19">12785 5842 0,'0'0'0,"0"-42"16,-22 42-1,1 21 1,21 0-1,-21 0-15,21 0 0,0 22 16,0-22-16,-21 21 0,21-21 0,0 22 16,0-1-16,-21 0 0,21 1 15,0-1-15,0 22 0,0-1 0,0 1 16,-21-1-16,21 1 0,-22-1 16,22 1-16,-21-1 0,0 1 0,21-1 15,-21 1-15,0-22 0,21 21 0,-21-20 16,-1 20-16,22-20 0,0-1 15,-21 0-15,0-21 0,21 22 0,-21-22 16,21 0-16,0 0 0,-21 0 0,21 1 16,0-44 15,0 1-31,0 0 0,0 0 16,21 0-16,0-22 0,-21 22 0,21-21 15</inkml:trace>
  <inkml:trace contextRef="#ctx0" brushRef="#br0" timeOffset="49448.97">12721 6033 0,'0'0'0,"0"-43"0,-21 22 0,0 0 0,21 0 16,0 0-16,0-1 0,-21 1 0,21 0 15,0 0-15,0 0 0,0 0 16,0-1-16,0 1 0,0 0 15,21 0-15,0 21 16,0 0-16,21 0 16,-20 0-16,-1 0 0,0 0 0,21 0 15,-21 0-15,1 21 0,-1-21 0,0 21 16,0 0-16,0 1 0,0-1 16,-21 0-16,0 0 0,0 0 0,0 0 15,0 1-15,0-1 0,-21 0 0,0-21 16,0 21-16,0 0 0,0-21 15,-1 21-15,1-21 0,-21 22 0,0-22 16,20 0-16,1 0 0,0 0 16,0 0-1,21-22 17,0 1-32,21 0 15,-21 0-15,21 21 0</inkml:trace>
  <inkml:trace contextRef="#ctx0" brushRef="#br0" timeOffset="49804.76">13250 5080 0,'21'-21'0,"-42"42"0,42-84 0,-21 41 0,22 1 0,-22 0 15,0 42 17,0 0-32,0 22 0,0-1 0,-22 0 15,22 1-15,-21 20 0,0-20 16,21 20-16,0 1 0,-21-1 16,0 1-16,0 105 0,21-106 15,-22 1-15,1-22 0,21 1 16,-21-1-16,21-21 0,0 43 15,-21-22 1,21-21-16,-21-21 16,42-21 15,0 0-31,-21 0 16,21-1-16</inkml:trace>
  <inkml:trace contextRef="#ctx0" brushRef="#br0" timeOffset="50176.64">13314 5927 0,'21'0'0,"42"-43"31,-63 22-31,0 0 16,22 21-16,-22-21 0,21 0 0,-21 0 16,0-1-16,0 1 15,-21 21 1,-1 0-16,1 21 16,0-21-16,0 22 0,21-1 15,-21 0-15,0-21 0,21 21 0,-22 0 16,22 0-16,0 1 0,0-1 0,0 0 15,0 0-15,0 0 16,0 0-16,0 1 16,22-22-16,-1 0 0,0 0 15,0 0-15,0 0 0,0 0 16,1 0-16,-1 0 0,0-22 16,0 22-16</inkml:trace>
  <inkml:trace contextRef="#ctx0" brushRef="#br0" timeOffset="50903.9">13674 5736 0,'0'43'32,"0"-22"-32,0 0 0,0 0 15,0 0-15,-22-21 0,22 21 0,0 1 16,0-1-16,0 0 0,-21 0 0,21 0 15,0 0-15,0 1 16,0-1-16,-21-21 16,21-21 31,0-1-32,0 1-15,0 0 0,0 0 16,0 0-16,0 0 0,21-1 15,-21 1-15,21 0 0,1 0 0,-22 0 16,21 0-16,21-22 16,-21 43-16,0-21 0,1 0 0,-1 21 15,0 0-15,0 0 0,0 0 16,0 0-16,-21 21 0,0 0 16,0 0-16,0 1 0,0 20 15,0-21-15,0 0 0,0 0 0,0 1 16,0-1-16,0 0 0,0 0 0,-21-21 15,21 21-15,-21 0 16,0-21-16,0 0 16,0 0 15,21-21-15,0 0-16,0 0 0,0 0 15,0 0-15,21-1 0,0 1 16,0 0-16,21-21 0,-20 21 15,-1-1-15,0 1 0,21 21 16,-21-21-16,1 21 0,20 0 0,-21 0 0,0 0 16,0 0-16,1 0 15,-1 0-15,-21 21 0,0 0 16,0 1-16,0-1 0,0 0 0,0 0 16,0 0-16,-21 0 0,21 1 15,-43-1-15,43 0 0,-21 0 16,0-21-16,21 21 0,-21-21 15,0 21-15,42-42 47</inkml:trace>
  <inkml:trace contextRef="#ctx0" brushRef="#br0" timeOffset="51312.71">14330 5884 0,'21'0'15,"0"0"1,0 0-16,0-21 0,1 21 15,-1-21-15,0 21 0,0-21 16,0 21-16,0-21 0,-21 0 0,22-1 16,-22 1-16,0 0 15,0 0-15,-22 21 32,1 0-32,0 0 0,0 21 15,0 0-15,0 0 0,-1 1 0,22-1 16,-21 0-16,0 0 0,0 0 0,21 0 15,-21 1-15,21-1 0,0 0 16,0 0-16,0 0 0,0 0 16,0 1-16,21-22 15,0 0-15,0 0 0,0 0 16,1 0-16,-1 0 0,0 0 16,0 0-16,0 0 0,0-22 0,1 22 15</inkml:trace>
  <inkml:trace contextRef="#ctx0" brushRef="#br0" timeOffset="51852.45">14753 5736 0,'0'0'0,"0"-21"0,0 0 15,0 42 32,0 0-47,0 0 16,0 1-16,0-1 0,0 0 0,-21 0 15,21 0-15,0 0 0,-21 1 16,21-1-16,0 0 0,0 0 16,-21 0-16,21 0 0,-22-21 15,22 22-15,-21-22 32,21-22-1,0 1-31,0 0 15,0 0-15,21 0 0,1 0 16,-1-1-16,-21-20 16,21 21-16,0 0 0,21-22 0,-20 22 15,-1 0-15,21 0 0,-21 0 16,22 0-16,-22-1 0,0 22 0,0 0 16,0 0-16,0 0 0,-21 22 0,0-1 15,0 0-15,0 0 0,0 43 16,0-43-16,-21 0 0,21 21 15,-21-21-15,0 1 0,0-1 0,0 0 16,21 0-16,-22 0 16,1 0-16,21-42 62,0 0-46,0 0-16,21 0 15,1 0-15,-1 21 0</inkml:trace>
  <inkml:trace contextRef="#ctx0" brushRef="#br0" timeOffset="52188.12">15494 5228 0,'0'0'0,"0"-21"0,0-64 15,-21 85 1,0 0 0,-1 22-16,22-1 15,0 0-15,0 21 0,-21-21 16,21 22-16,-21-1 0,0 43 16,21-43-16,-21 22 0,0-22 0,21 0 15,-22 1-15,1-1 0,0 0 16,21 1-16,-42 41 0,42-63 15,0 22-15,-21-22 0,21 0 16,-22 0-16,22 0 0,-21 1 16,21-1-16,0 0 15,21-21 17,1-21-32,-1 0 15</inkml:trace>
  <inkml:trace contextRef="#ctx0" brushRef="#br0" timeOffset="52684.83">15684 5715 0,'22'-42'16,"-44"42"-1,1 0-15,0 0 16,0 0-16,21 21 0,-21-21 0,0 21 16,21 0-16,-22 0 15,22 1-15,-21-22 0,21 21 16,0 0-16,0 0 16,21-21-1,-21 21-15,22-21 0,-1 0 16,0 0-16,-21 21 0,21-21 15,0 0-15,0 22 16,1-22-16,-1 0 0,0 21 16,-21 0-1,0 0 1,-21-21-16,0 21 16,-1-21-16,1 0 0,0 0 15,0 21-15,-21-21 0,20 0 16,1 0-16,-21 22 0,21-22 0,0 0 15,-1 0-15,1 0 0,0 0 16,0 0-16,21-22 47,0 1-31,21 21-16,-21-21 0</inkml:trace>
  <inkml:trace contextRef="#ctx0" brushRef="#br0" timeOffset="53089.6">15113 5376 0,'0'0'0,"0"-21"0,-21 21 0,42 0 32,0-21-17,21 21-15,-20 0 0,20 0 16,106-21-16,-106 21 0,22 0 16,-22-21-16,22 0 0,-1 21 15,-20 0-15,-1-22 0,0 22 16,1 0-16,-1 0 0,-21-21 0,0 21 15,0 0-15,1 0 16,-44 0 78,1 0-94</inkml:trace>
  <inkml:trace contextRef="#ctx0" brushRef="#br0" timeOffset="65057.42">19579 1016 0,'0'-21'16,"21"21"0,-21-21-1,21 21-15,-21-21 31,0-1-31,0 1 16,0 0 0,0 0-16,-21 21 15,0 0-15,0-21 16,0 21-16,0 0 0,-1 0 16,1 0-16,-21 0 0,21 0 0,-22 0 15,22 0-15,-21 0 0,21 21 16,-22 0-16,1-21 0,21 21 0,0 0 15,-22 1-15,22-1 0,-21 0 16,21 0-16,0 0 0,-1 22 0,-20-22 16,21 0-16,0 21 15,0-21-15,-1 22 0,1-22 0,0 21 16,0-21-16,0 22 0,0-22 16,-1 21-16,1-21 0,0 22 0,21-22 15,-21 21-15,21 1 0,0-1 16,0 0-16,0 1 0,0-22 0,0 21 15,0 0-15,21-20 0,0 20 0,0-21 16,22 0-16,-22 0 0,21 1 16,1-22-16,-1 21 0,0-21 0,-21 0 15,22 0-15,-1 0 0,0 0 16,1 0-16,-1 0 0,0 0 16,-20-21-16,20 21 0,0-22 0,-21 22 15,22-21-15,20 0 16,-42 0-16,1 21 0,-1 0 15,-21-21-15,42 21 16</inkml:trace>
  <inkml:trace contextRef="#ctx0" brushRef="#br0" timeOffset="65704.46">19092 2879 0,'0'0'0,"43"-127"16,-22 106-16,0-1 15,-21 1-15,0 0 0,21 0 16,-21 0-16,21 0 0,-21-1 15,0 1-15,0 42 32,0 1-32,0-1 0,0 21 15,0-21-15,0 22 0,0-1 16,0 0-16,0 22 0,0-22 0,-21 22 16,21-22-16,0 21 0,-21 1 0,-21 42 15,42 0 1,-22-64-16,1 0 0,21 1 15,-21-1-15,0 0 0,21 1 0,-21-22 16,21 0-16,0 0 0,-21 0 16,21 0-16,-22-21 31,22-21-15,0 0-16,0 0 0,0 0 15,0 0-15,0-22 0,0 22 16</inkml:trace>
  <inkml:trace contextRef="#ctx0" brushRef="#br0" timeOffset="66268.13">19325 2582 0,'0'0'0,"-21"-21"31,0 21-31,0 0 0,-1 21 16,1-21-16,0 22 0,0-1 16,-21 0-16,20 0 0,1 21 0,-21-20 15,21 20-15,0-21 0,-22 21 16,22 1-16,-21-22 0,21 21 16,-1-21-16,1 1 0,0 20 15,-21 0-15,42-21 16,0 1-1,21-22 1,0-22-16,0 1 16,0 21-16,1-21 0,-1 0 15,0 0-15,0 0 0,21-22 0,-20 22 16,-1-21-16,21-1 0,22-41 16,-43 41-16,0 1 0,21 0 15,-21 21-15,1-22 0,-1 22 16,0 0-16,-21 0 0,0 0 15,21 21-15,0 0 16,-21 21-16,0 0 0,21 21 16,-21-21-16,0 22 0,0-1 15,0 0-15,22 22 0,-22-22 0,0 1 16,0-1-16,0 0 0,0 1 16,0-1-16,0 0 0,0 1 0,0-22 15,0 0-15,0 21 0,0-21 16,0 1-16,0-1 0,0 0 0,0 0 15,0 0-15</inkml:trace>
  <inkml:trace contextRef="#ctx0" brushRef="#br0" timeOffset="66833.81">19092 4233 0,'0'0'0,"0"-21"0,0 0 15,0 0-15,21 21 16,-21-21-16,22 21 0,-22-21 16,0 42 15,-22 0-15,1 0-16,0 0 0,21 22 0,0-22 15,-21 21-15,0-21 0,21 22 0,-21-22 16,-1 21-16,22 0 15,0-20-15,-21-1 0,0 21 0,21-21 16,0 0-16,0 1 0,0-1 16,0 0-16,-21-21 0,21 21 0,0 0 15,0 0 1,21-21 15,-21-21-15</inkml:trace>
  <inkml:trace contextRef="#ctx0" brushRef="#br0" timeOffset="67156.63">18563 4741 0,'0'0'0,"-21"22"0,0-1 0,0 0 16,21 0-16,0 0 0,0 0 15,0 1-15,0-1 0,0 0 0,21 0 16,0 0-16,0 0 0,21-21 16,-20 22-16,20-1 0,0 0 0,-21-21 15,22 0-15,-1 21 0,0-21 0,1 0 16,-22 0-16,21 0 0,1 0 16,-1 0-16,0 0 0,1-21 0,-22 21 15,21-21-15,-21 21 0,0-21 16,22 21-16,-22-22 0,-21 1 0,21 21 15,0-21-15,-21 0 0,21 21 16,-21-21-16,0 0 0,0-1 16,0 1-16,0 0 0,0 0 15,0 0-15,0 0 0,0-1 0,0 1 16</inkml:trace>
  <inkml:trace contextRef="#ctx0" brushRef="#br0" timeOffset="67641.19">18775 4191 0,'0'0'0,"-21"0"0,42 0 47,0 0-47,0 0 0,0 0 16,22 0-16,-1 0 0,-21 0 0,21 0 15,1 0-15,41-21 16,-62 21-16,20 0 0,0 0 16,-21-21-16,22 21 0,-22 0 0,21-21 15,-21 21-15,1 0 0,-1 0 16,0 0-16,-21-22 15,21 22 79,-42 0-31,0-21-63,0 21 15</inkml:trace>
  <inkml:trace contextRef="#ctx0" brushRef="#br0" timeOffset="69694.2">21103 5186 0,'0'0'0,"-21"0"0,21-21 15,0 0-15,-21 21 0,21-22 0,-21 1 16,21 0 0,-22 21-16,22-21 15,-21 21-15,21-21 16,0 0-1,0 42 17,0 0-32,21-21 0,-21 21 0,22 0 15,-1 0-15,0 1 0,-21-1 16,21 0-16,0 0 0,-21 0 16,21 0-16,1 22 0,-1-22 0,0 0 15,0 0-15,0 22 0,0-22 0,1 21 16,20 0-16,-21-20 0,21 41 15,1-21-15,-22 1 0,21 20 0,1-20 16,-22 20-16,21-21 0,-21 1 0,0-1 16,1 0-16,-1 1 0,0-1 15,0-21-15,0 22 0,0-22 0,1 21 16,-1-21-16,-21 0 0,0 1 0,21-1 16,-21 0-16,21-21 0,0 21 15,-21 0-15,0-42 63,0 0-63,0 0 15,0 0-15,0-1 0,0 1 16,0 0-16,0 0 0,0 0 16,0 0-16,0-1 0,0 1 0,0 0 15,0 0-15</inkml:trace>
  <inkml:trace contextRef="#ctx0" brushRef="#br0" timeOffset="70313.28">22098 5292 0,'0'0'0,"0"-21"0,0-1 16,0 1-1,21 0-15,-21 0 0,0 0 16,0 0-16,0-1 16,0 1-16,0 0 15,-21 21 17,0 0-17,0 0-15,-1 21 0,1 0 16,0 1-16,-21-1 0,-22 42 15,22-42-15,0 22 0,-1-1 0,1-21 16,0 22-16,-22-1 0,22 0 16,-1 1-16,-20-22 0,21 21 0,-1 0 15,-20 1-15,20-1 0,1-21 16,-21 22-16,20-1 0,1-21 0,0 0 16,-1 22-16,1-22 0,0 0 0,-1 0 15,22 0-15,0-21 0,-21 21 16,20 1-16,1-22 0,21 21 15,-21-21-15,0 21 0,21 0 16,-21-21-16,21 21 31,0 0-15,21-21 31,0 0-32,0 0 32,0 0-47,1-21 16,-1 0-16,0 21 16,0-21-16,0 0 0,0 21 15</inkml:trace>
  <inkml:trace contextRef="#ctx0" brushRef="#br0" timeOffset="79048.06">21272 1990 0,'-21'0'16,"0"0"0,42 0 30,0 0-46,22 0 16,-1 0-16,0 0 0,1 0 16,20 0-16,-20 0 0,41 0 0,-20 0 15,-1 0-15,1 0 0,20 0 16,-20 0-16,-1-21 0,-20 21 0,20 0 16,-20 0-16,-1 0 15,-21 0-15,21 0 0,-20 0 0,-1 0 16,0 0-16,-42 0 47,0 0-47,-1 0 15,1 0-15,0 0 16,0 0-16,0 0 0,21-22 0,-21 22 16</inkml:trace>
  <inkml:trace contextRef="#ctx0" brushRef="#br0" timeOffset="79657.71">21505 1926 0,'43'0'31,"-22"0"-31,21 0 0,-21 0 0,22 0 16,-1 0-16,0 0 0,1 0 15,20 0-15,-21 0 0,1 0 0,-1 0 16,0 0-16,1 0 0,-1 0 16,0 0-16,-20 0 0,20 0 15,-21 0-15,0 0 0,0 0 16,-21-21-16,22 21 0,-22-21 16,0 0-16,0 0 15,0-1-15,0 1 0,0 0 16,0 0-16,0 0 15,-22 21-15,22-21 0,-21 21 0,21-22 16,-21 22 0,21 22 15,0-1-15,0 0-1,21-21-15,0 0 0,1 0 0,-1 0 16,0 21-16,0-21 0,0 0 15,0 0-15,1 0 16,-1 0-16,0 0 0,0 0 0,-21 21 31,0 0-15,-21 1-16,0-1 0,0 0 16,-1 0-16,1 0 0,0 0 15,0 1-15,-21-1 0,20 0 0,1 0 16,0 0-16,-21 0 0,21 1 15,-1-1-15,1 0 0,0 0 16,0 0-16,0-21 0,21 21 0,-21-21 16</inkml:trace>
  <inkml:trace contextRef="#ctx0" brushRef="#br0" timeOffset="80490.73">23495 1990 0,'21'0'0</inkml:trace>
  <inkml:trace contextRef="#ctx0" brushRef="#br0" timeOffset="82372.96">22183 4382 0,'0'0'0,"-22"0"0,1 0 0,0 0 16,42 0 15,0 0-31,1 0 16,20 0-16,21 0 0,-20 0 15,20 0-15,22 0 0,0 0 0,-1 0 16,1 0-16,0 21 0,-1-21 16,1 0-16,-22 0 0,22 21 0,-43-21 15,22 0-15,-22 0 0,1 21 16,-22-21-16,0 0 0,0 0 15,-42 0 1,-21 0 0,20 0-16,1 0 0,-21 0 15,0 0-15,-1 0 0,1 0 16,0 0-16,-22 0 0,1 0 0,-1 0 16,1 0-16,-1 0 0,1-21 0,-1 21 15,1 0-15,-1 0 0,1 0 16,-43 0-1,85 0-15,42 0 16,0 0 0,0 0-16,21 0 15,1 0-15,-1 0 0,0 0 0,22 0 16,-1 21-16,1-21 0,-1 0 16,1 0-16,-1 0 0,107 0 15,-86 0 1,-41 0-16,-1 0 0,-21 0 0,22 0 15,-22 0-15,-21-21 16</inkml:trace>
  <inkml:trace contextRef="#ctx0" brushRef="#br0" timeOffset="82719.92">23114 4149 0,'0'21'16,"21"0"0,0-21-16,0 21 15,1-21-15,-1 0 0,21 21 0,-21-21 16,0 0-16,22 0 0,-22 22 0,0-22 16,0 0-16,22 0 15,-43 21-15,21-21 0,0 21 16,-21 0-16,0 0 15,0 0-15,0 1 0,-21-22 16,0 21-16,-1 21 0,1-21 16,-21 0-16,0 1 0,20 20 0,-62 0 15,41-21-15,22 22 0,-21-22 16,21 0-16,-22 0 0,22 0 16,21 1-16,0-1 0,21-21 31,1 0-31,-1-21 0,21-1 15</inkml:trace>
  <inkml:trace contextRef="#ctx0" brushRef="#br0" timeOffset="85116.51">24363 4085 0,'0'0'0,"0"-21"235,0 42-189,0 0-46,0 1 16,0-1-16,0 0 16,0 0-16,0 0 15,0 0-15,0 1 0,0-1 16,0 0-16,0 0 16,-21-21-16,21 21 0,0 0 0,0 1 15,0-1-15,0 0 16,0 0-16,-22-21 0,22 21 15,0 0 1,0-42 47,0 0-48,0 0 1,0 0-1,0 0 1,0-1-16,0 1 16,0 0-16,0 0 15,0 0 1,0 0 15,0-1-15,0 1-1,0 0 1,0 0 0,0 0-1,0 0-15,0-1 0,0 1 16,0 0 15,22 21 16,-1 0-31,0 0-1,0 0-15,0 0 0,-21-21 94,0 0-78,0 0-1,-21 21 1,0 0-16,0 0 16,0 21-16,-1 0 0,1 0 0,0 0 15,0 0-15,21 1 0,-21-1 16,21 21-16,-21-21 0,21 0 15,0 1-15,0-1 0,0 0 0,0 0 16,0 0-16,0 0 0,21 1 16,0-22-16,0 21 0,-21 0 0,21-21 15,0 21-15,1 0 0,-1-21 16,-21 21-16,21 1 0,-21-1 16,21-21-16,-21 21 0,0 0 15,0 0-15,0 0 16,-21-21-16,0 0 0,0 22 0,-22-22 15,22 0-15,0 0 0,0 0 16,-22 21-16,22-21 0,0 0 16,0 0-16,0 0 15,0 0 1,42 0 15,0 0-31,0 0 16,0 0-16,0 0 0,1 0 15,-1 0-15,0 0 0,0 0 0,0 0 16,0 0-16,1 0 0,20-21 0,-21 21 16,0 0-16,22-22 0,-22 22 15,0-21-15,0 0 0,0 21 0,0-21 16,1 0-16,-1 0 16,-21-1-16,0 1 0,21 0 0,-21 0 15,0 0-15,0 0 0,0-1 16,0 1-16,0 42 31,0 1-31,-21-1 0,21 0 16,0 0-16,-21 0 0,21 0 0,0 1 15,0 20-15,0-21 0,0 0 16,0 0-16,0 1 0,0-1 16,0 0-16,21-21 0,0 21 0,0-21 15,0 0 1,22 0-16,-22 0 0,0 0 0,0 0 15,0 0-15,0 0 0,1 0 16,-1-21-16,0 21 0,0-21 0,0 0 16,0 21-16,1-22 0,-1 1 0,-21 0 15,0 0-15,0 0 0,21 0 16,-21-1-16,0 1 0,21 21 0,-21 21 47,0 1-47,-21-22 0,21 21 15,0 0-15,0 0 0,-21-21 0,21 21 16,0 0-16,0 1 0,0-1 16,21-21-16,0 21 15,0-21-15,0 0 0,1 0 0,-1 0 16,0 0-16,0 0 16,0 0-16,0 0 0,22 0 0,-22 0 15,0-21-15,0 0 0,0 21 16,-21-22-16,22 1 0,-1 0 15,-21 0-15,0 0 0,0 0 0,0-1 0,0 1 16,0 0-16,0 0 0,0 42 47,0 0-47,0 0 0,-21 1 0,-1 41 16,22-21-16,-21 1 15,21-1-15,0 0 0,0 1 16,0 20-16,-21-20 0,21 20 15,-21-21-15,0 22 0,21-22 0,-21 22 16,21-22-16,-22 0 0,1 1 0,0-1 16,21 0-16,0-20 0,0 20 0,-21 0 15,21 1-15,-21-22 16,21 0-16,-21-21 16,21-21 15,0 0-31,0-1 0,21 1 15,0-63-15,0 62 16,0-20-16,0-21 0</inkml:trace>
  <inkml:trace contextRef="#ctx0" brushRef="#br0" timeOffset="85409.35">25273 4572 0,'0'0'0,"0"-21"0,0 0 15,0 0-15,0-1 0,0 1 16,0 0-16,21 0 15,0 21-15,0-21 0,1 21 16,20 0-16,-21 0 0,0 0 0,0 0 16,1 0-16,-1 0 0,0 0 0,0 21 15,-21 0-15,0 0 16,0 0-16,0 1 0,0-1 0,0 0 16,-21 0-16,0 0 0,0 0 15,-1 1-15,1-1 0,-21 0 0,21-21 16,0 21-16,-1 0 0,1-21 0,0 0 15,0 21-15,42-21 47,0-21-47,0 21 0,1-21 0,-1 0 16</inkml:trace>
  <inkml:trace contextRef="#ctx0" brushRef="#br0" timeOffset="85732.16">25654 4593 0,'0'0'0,"0"-21"0,21 21 16,0-21-16,-21 0 16,21 21-16,1-21 0,-1-1 15,-21 1-15,0 0 0,21 21 16,-21-21-16,0 0 16,0 0-16,0-1 0,-21 44 31,0-1-16,-1 0-15,1 0 0,21 0 0,0 0 16,-21-21-16,0 22 0,21-1 16,0 0-16,0 0 0,0 0 0,0 0 15,0 1-15,0-1 16,21-21 0,0 0-1,0 0-15,1 0 16,-1 0-16,0 0 0,0-21 0,0 21 15,-21-22-15,21 1 0</inkml:trace>
  <inkml:trace contextRef="#ctx0" brushRef="#br0" timeOffset="86077.94">25950 4445 0,'0'-21'0,"0"42"0,0-63 16,0 21-16,21-1 0,-21 1 16,22 21-16,-1-21 15,0 21-15,0 0 16,0 0-16,-21 21 0,21-21 15,1 21-15,-22 1 0,21-22 0,-21 21 16,21 0-16,-21 0 0,0 0 16,0 0-16,21 1 0,-21-1 15,0 0-15,0 0 16,-21-21 0,0 0-16,0 0 15,21-21 1,0 0-1,0 0-15,0-1 16,0 1-16,21 0 0,-21 0 0,21 0 16,0 0-16,0-1 0,0 22 15,1-21-15,-1 21 16,0-21-16,0 21 16,0 0-16,0 0 0,1 0 15,-1 0 1</inkml:trace>
  <inkml:trace contextRef="#ctx0" brushRef="#br0" timeOffset="86796.22">26564 4339 0,'0'-42'32,"0"63"-1,0 0-31,0 0 0,0 1 15,0-1-15,0 0 0,0 21 0,0-21 16,0 1-16,0-1 0,0 0 16,0 0-16,0 0 15,0 0-15,0 1 0,0-1 16,-21-42 31,21-1-47,0 1 0,0 0 15,0 0-15,0-21 16,0 20-16,21 1 0,0 0 0,-21-21 16,21 21-16,1-22 0,-1 22 0,0 0 15,0-21-15,0 42 0,22-22 16,-22 1-16,0 21 0,0 0 0,0 21 16,-21 1-1,21-22-15,-21 21 0,0 0 0,0 0 16,0 0-16,0 0 0,0 1 15,0-1-15,0 0 0,0 21 16,0-21-16,0 1 16,-21-22-16,21 21 0,-21-21 15,21-21 32,0-1-47,0 1 16,21 0-16,-21 0 0,21 0 0,1 0 15,-1-22-15,21 22 16,-21 0-16,0 0 0,22 21 0,-22-21 16,0 21-16,21-22 0,-20 22 0,-1 0 15,0 22-15,-21-1 16,0 0-16,21 0 0,-21 0 0,0 0 16,0 1-16,0-1 0,0 0 15,-21 0-15,0 0 0,21 0 0,-21 1 16,21-1-16,-22-21 0,1 21 15,21 0-15,21-21 63,1-21-63,-1 0 16</inkml:trace>
  <inkml:trace contextRef="#ctx0" brushRef="#br0" timeOffset="87208.24">27495 4276 0,'0'0'0,"-21"21"31,0 0-15,21 0-16,-21 0 16,0 1-16,21-1 0,-21 0 15,21 0-15,0 0 0,0 0 16,0 1-16,0-1 15,0 0-15,0 0 16,21-21-16,0 0 0,0 0 16,0 0-16,0 0 0,1 0 15,-1-21-15,0 21 0,0-21 0,0 0 16,22-1-16,-22 1 0,0-21 16,0 21-16,0-43 0,-21 22 15,0 21-15,0-22 16,0 22-16,0 0 0,0 0 0,0 0 15,-21 0-15,0 21 16,0 0-16,0 0 0,-1 0 0,1 0 16,0 21-16,0-21 0,0 21 15,0 0-15,21 0 0,0 0 0,-22 1 16,22-1-16,0 0 16,22-21-1,-1 0 1</inkml:trace>
  <inkml:trace contextRef="#ctx0" brushRef="#br0" timeOffset="87624.11">28130 4191 0,'0'0'0,"-21"0"15,0 0-15,0 0 16,0 0-16,0 0 0,-1 0 0,1 0 15,0 0-15,0 0 0,0 21 16,21 0 0,0 1-16,0-1 15,21 0 1,0 0-16,0-21 0,0 21 16,1-21-16,-1 0 15,0 21-15,0-21 0,-21 22 16,21-22-16,-21 21 15,0 0-15,-21 0 16,0-21-16,0 0 16,0 0-16,-1 0 0,-20 0 0,21 0 15,0 0-15,0 0 0,-22 0 16,22 0-16,0 0 0,0 0 16,0 0-16,42 0 62,0-21-62,0 21 0,0-21 16</inkml:trace>
  <inkml:trace contextRef="#ctx0" brushRef="#br0" timeOffset="88009.41">28554 3810 0,'0'0'0,"21"0"0,-21-21 0,0 42 31,0 0-31,0 0 16,-21 1-16,0-1 0,21 21 15,-22-21-15,1 22 0,0-1 16,21 0-16,-21 1 0,21-1 0,-21 0 16,21-21-16,0 22 0,0-1 0,0-21 15,0 22-15,0-22 0,0 0 16,0 0-16,0 0 0,0 0 16,21-21-16,0 22 0,0-22 15,0 0-15,1 0 16,-1 0-16,0 0 15,0 0-15,0-22 0,-21 1 0,21 0 16,1 21-16,-1-21 0,0-21 16,0 20-16,-21 1 0</inkml:trace>
  <inkml:trace contextRef="#ctx0" brushRef="#br0" timeOffset="88338.22">28427 4022 0,'0'0'0,"-21"0"0,-1 0 0,1 0 0,64 0 47,-22 0-47,0 0 0,21 0 15,-21 0-15,43 21 0,-43-21 16,21 0-16,-20 0 0,20 0 15,-21 0-15,21 0 0,-20 0 0,-1 0 16,0 0-16,0 0 16,0 0-16,0 0 0,-21-21 0,22 21 15,-1 0-15</inkml:trace>
  <inkml:trace contextRef="#ctx0" brushRef="#br0" timeOffset="108513.03">21844 2752 0,'0'0'0,"-21"-21"0,21-1 0,0 1 0,-21-21 16,21 21-16,-22 0 0,22-1 15,0-20-15,0 21 0,0 0 0,-21 21 16,21-21-16,0-1 0,0 44 47,0 20-47,0-21 16,21 21-16,-21 1 0,43-22 0,-22 42 15,0-20-15,0-1 0,22 0 16,-1 1-16,-21 20 0,21-20 0,1 20 15,-1 1-15,0-22 0,1 21 0,-1 1 16,-21-22-16,22 22 0,-1-22 16,0 0-16,-21 1 0,1-1 0,20 0 15,-21 1-15,0-22 0,-21 0 16,0 0-16,21 0 0,-21 1 0,0-1 16,0 0-16,0-42 62,0 0-62,0-1 16,0 1-16,0 0 0,0-21 0</inkml:trace>
  <inkml:trace contextRef="#ctx0" brushRef="#br0" timeOffset="109001.8">23156 2540 0,'0'-21'0,"-63"-21"31,42 42-31,-1 0 0,-20 0 16,21 0-16,-21 21 0,-1 0 15,1 0-15,-22 0 0,1 22 16,-1-1-16,1 0 0,-22 1 16,1 20-16,-192 64 15,171-63-15,-86 20 16,85-41-16,0-1 0,1 0 0,20 1 15,0-1-15,1 0 0,-65 22 16,86-43-16,21 21 0,-1-21 16,1 1-16,21-1 0,0-21 0,-1 21 15,1 0-15,0-21 0,0 21 16,21 0 15,-21-21-15,21-21-1,0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1:22:11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5757 0,'0'0'0,"0"-21"16,0 0 0,0 0-16,0 0 15,0 0-15,0-1 16,0 1-16,-21 21 0,21-21 15,-21 0 1,21 42 15,0 0-31,0 0 0,0 1 16,0 20-16,0-21 0,0 21 0,0 1 16,0 20-16,0-20 0,0-1 15,0 21-15,0-20 0,0 84 16,0-64-16,0 1 0,0 20 15,0-20-15,0 21 0,0-1 16,21-20-16,-21 84 0,0-85 16,0 86-16,0-65 15,0-20-15,0-1 0,0 1 0,-21-1 16,21 1-16,-21-1 0,21 1 0,0-22 16,-21 0-16,-1 64 15,1-42-15,21-43 0,0 0 16,0 0-16,0 0 0,0 1 0,0-1 15,0-42 17,0-1-17,0 1-15,0-21 0,0 21 0,21-22 16,1 1-16</inkml:trace>
  <inkml:trace contextRef="#ctx0" brushRef="#br0" timeOffset="1892.91">5482 5567 0,'0'0'0,"-85"0"32,64 0-32,0 0 15,0 0-15,0 0 16,21 21-16,-21-21 31,21 21-15,21-21-1,0 0-15,21 0 0,-21 21 16,1-21-16,20 0 0,0 0 16,1 0-16,20 0 0,-21 0 0,22 0 15,-1 0-15,22 0 0,-21 0 16,20 0-16,1 0 0,0 0 0,-1-21 16,22 0-16,0 21 0,0 0 15,0-21-15,21 21 0,-22 0 16,22-21-16,-21 21 0,0 0 0,0-21 15,21 21-15,-21 0 0,21-22 16,-21 22-16,-1 0 0,1 0 0,0-21 16,-21 21-16,-1 0 0,1 0 0,0 0 15,-22 0-15,22-21 0,-22 21 16,1 0-16,-1 0 0,1-21 0,-22 21 16,22 0-16,-22 0 0,0 0 0,-20 0 15,20 0-15,-21 0 0,0 0 16,0 0-16,1 0 0,-1 0 15,-21 21 1,0 0 0,0 0-1,0 1-15,0-1 0,0 0 0,0 0 16,21 0-16,-21 0 0,21 22 16,-21-22-16,21 21 0,-21 1 0,0-1 15,0 0-15,0-21 0,0 22 0,0-1 16,0 0-16,0 1 0,0-1 15,0 85 1,0-85-16,0 22 0,0-22 0,0 1 16,-21 20-16,21-21 0,-21 22 15,21-22-15,0 22 0,-21-22 0,21 0 16,0 1-16,0 20 0,0-20 0,0-1 16,0 43-16,0-43 0,0 0 15,21 1-15,-21 20 0,21-21 16,-21 1-16,0-1 0,0-21 0,21 22 15,-21-1-15,0 0 0,21 1 0,-21-22 16,0 21-16,0 0 0,0-20 0,0 20 16,0-21-16,0 21 0,0-20 15,0 20-15,0-21 0,0 0 16,0 0-16,0 1 0,0-1 0,0 0 0,0 0 16,0 0-16,0 0 0,0 1 15,0-1-15,0 0 16,0 0-16,0 0 15,-21-21-15,0 0 16,0 0-16,21 21 0,-21-21 16,0 0-16,-1 0 0,1 0 0,0 0 15,0 0-15,0 0 16,0 0-16,-1 0 0,1 0 16,-21 0-16,21 0 0,0 0 0,-22 22 15,22-22-15,-21 0 0,21 0 0,-22 0 16,1 0-16,0 0 0,20 0 15,-20 0-15,0 0 0,-1 0 0,1 0 16,-43 0-16,43 0 16,-21 0-16,20 0 0,1 0 0,0 0 15,-1 0-15,-20 0 0,20 0 0,1 0 16,-21 0-16,20 0 0,-20 0 16,20 0-16,-20-22 0,21 22 0,-22 0 15,1 0-15,-1 0 0,22 0 0,-22 0 16,1 0-16,20-21 0,-20 21 0,21 0 15,-1 0-15,-20-21 16,20 21-16,1-21 0,0 21 0,-1 0 16,1 0-16,0-21 0,-1 21 0,-20 0 15,21 0-15,-1-21 0,1 21 0,0 0 16,-1 0-16,1 0 0,0-22 16,-1 22-16,1 0 0,0 0 0,-22 0 15,43 0-15,0 0 0,-64 0 16,64-21-16,0 21 15,0 0-15,-1 0 0,1 0 16,0 0-16,0 0 0,0 0 0,0-21 16,-43 21-1,43 0-15,0 0 0,0 0 0,-1 0 16,1 0-16,0 0 16,0 0-16,0 0 0,0 0 15,-1 0-15,1 0 0,0 0 16,0 0-16,0 0 0,0 0 15,-1 0-15,1 0 0,0 0 16,0 0-16,0 0 16,0 0 31,21 21-47,-22-21 0,1 0 31,0 0-16,0 0 17,0 0-17,0 0 17</inkml:trace>
  <inkml:trace contextRef="#ctx0" brushRef="#br0" timeOffset="3147.47">2667 783 0,'0'-21'16,"0"42"15,0 0-31,0 1 16,0-1-16,0 21 0,0-21 16,0 22-16,0-1 0,0 0 15,0 1-15,0-1 0,0 21 0,0-20 16,0 20-16,0-20 0,0 20 15,0 1-15,0-1 0,0 22 0,0-22 16,0 1-16,0 20 16,-21-20-16,21-1 0,-21 1 0,21 21 15,-22-22-15,22 1 0,0-1 16,0 1-16,-21-1 0,21 1 0,-21-22 16,0 21-16,21-20 0,0-1 15,0 0-15,-21 1 0,21-1 0,-21-21 16,21 22-16,-22-22 0,22 0 0,0 0 15,0 0-15,0 0 16,0-42 0,0 0-1,0 0-15,22 0 0,-1-22 16,-21 22-16,0-21 16,0 0-16,21-22 0</inkml:trace>
  <inkml:trace contextRef="#ctx0" brushRef="#br0" timeOffset="4317.8">2773 1016 0,'-21'0'16,"-1"0"-16,22-21 15,-21 21-15,0 0 16,0 0-16,63 0 62,-21 0-62,22 0 0,-1 0 0,0-21 16,1 21-16,20 0 0,1 0 16,20 0-16,-20-21 0,21 21 15,20 0-15,-20-22 0,21 1 0,127 21 16,-127-21 0,21 21-16,-22-21 0,22 21 0,-21 0 15,21 0-15,-21-21 0,0 21 16,0-21-16,0 21 0,-22 0 0,1 0 15,-22 0-15,1 0 0,-1 0 16,1 0-16,-1 0 0,-20 0 16,-1 0-16,0 0 0,-20 0 0,-1 0 15,21 0-15,-21 0 16,22 0-16,-22 21 0,0 0 16,-21 0-16,0 0 15,21 0-15,-21 1 0,0-1 16,0 21-16,0-21 0,0 0 15,0 22-15,0-22 0,0 21 0,0 1 16,0-22-16,0 21 0,-21 0 16,21 1-16,-21-1 0,21 0 0,0 22 15,0-22-15,0 1 0,0 20 16,0-21-16,0 22 0,0-1 0,0-20 16,0-1-16,0 22 0,0 20 15,0-41-15,0-1 0,0 0 16,0 1-16,0-1 0,0 0 15,0 85-15,0-84 16,0-1-16,0-21 0,0 21 16,-21 1-16,21-22 0,-22 21 0,22-21 15,0 1-15,0-1 0,-21 0 0,21 0 16,-21 0-16,21 0 0,-21 1 16,0-1-16,0-21 0,-1 21 15,1-21-15,0 21 16,0-21-16,0 21 0,0-21 15,-1 0-15,1 21 0,-21-21 0,21 0 16,0 0-16,-1 22 0,-20-22 16,21 0-16,0 0 0,-22 21 15,22-21-15,-21 0 0,-43 0 16,64 21-16,-42-21 0,20 0 16,1 0-16,-22 0 0,1 21 0,-1-21 15,1 0-15,-1 0 0,1 0 0,-22 0 16,22 0-16,-1 21 0,1-21 15,-1 0-15,22 0 0,-22 0 0,22 0 16,-21 0-16,20 0 0,1 0 0,0 0 16,-22 0-16,22 0 0,-22 0 15,1 0-15,-1 0 0,1-21 0,-1 21 16,1 0-16,-22 0 0,22 0 16,-22 0-16,21 0 0,1 0 15,-1 0-15,1 0 0,21 0 0,-1 0 16,1 0-16,0 0 0,-1 0 15,1 0-15,0 0 0,20 0 0,-20 0 16,0 21-16,21-21 0,-22 21 16,22-21-16,0 0 0,0 0 0,0 0 15,-1 0-15,44 0 47,-1 0-47,0 0 0,0-21 0,0 21 16,-21-21-16,21 0 0,1 21 15,-1-21-15</inkml:trace>
  <inkml:trace contextRef="#ctx0" brushRef="#br0" timeOffset="5172.64">6943 1080 0,'0'0'16,"0"-22"-16,0 1 0,0 0 15,0 0-15,0 0 0,0 0 0,0-1 16,0-20-16,0 21 0,0 0 16,0 0-16,0-1 15,0 1-15,0 42 32,0 1-32,0-1 15,0 0-15,0 21 0,0 1 16,0-1-16,0 21 0,0 1 0,0-22 15,0 22-15,0 20 0,0-20 0,0 21 16,0-22-16,0 22 0,0-1 16,0 1-16,0 0 0,0-22 15,0 22-15,0-22 0,0 1 16,0 21-16,0-22 0,0 1 0,0-1 16,0 1-16,0-1 0,0 1 0,0-22 15,0 21-15,0-20 0,0 20 16,0-20-16,0-1 0,0-21 0,0 21 15,0-20-15,0 20 0,0-21 16,0 0-16,0 0 0,0-42 47,-22 0-47,22 0 0,0 0 16,0-22-16,0 22 0,0-21 15,0 0-15,0-22 0,0 22 16,0-22-16</inkml:trace>
  <inkml:trace contextRef="#ctx0" brushRef="#br0" timeOffset="6301.55">7070 995 0,'0'-21'0,"0"42"0,0-63 16,0 20-16,0 1 15,0 0-15,0 0 0,0 0 16,0 0 0,21 21-16,0 0 15,0 0-15,0-22 16,0 22-16,22 0 0,-22 0 15,21 0-15,1 0 0,-1 0 0,21 0 16,1 0-16,-1-21 16,1 21-16,21 0 0,20-21 0,-20 21 0,21 0 15,0 0-15,-22 0 16,22 0-16,0 0 0,0 0 0,21 0 16,-21-21-16,0 21 0,-1 0 15,1 0-15,0 0 0,-21 0 0,-1 0 16,1 0-16,0 0 0,21 0 0,-22 0 15,-20 0-15,20 0 0,1 0 16,0 0-16,-22 0 0,1 0 0,-1 21 16,1-21-16,-22 0 0,0 0 15,1 21-15,-1-21 0,-21 21 16,0-21-16,1 0 0,-1 22 0,0-22 16,-21 21-16,0 0 0,21 0 15,-21 0-15,0 0 16,0 1-16,21-1 0,-21 0 0,0 21 15,0-21-15,0 22 0,0-22 16,0 21-16,0 43 16,0-43-16,0 1 0,0 20 0,0-21 15,0 22-15,0-22 0,0 22 0,0-1 16,0 1-16,-21-22 0,21 22 16,-21-1-16,21-21 0,0 1 0,0 20 15,-21-20-15,21-1 0,-21 0 16,21 1-16,0-1 0,0 0 15,-43 85-15,43-84 16,0-1-16,0 0 0,0-21 0,-21 22 16,21-22-16,0 21 0,0-21 15,0 1-15,0-1 0,0 0 16,0 0-16,0 0 16,0 0-16,-21 1 15,0-1 1,0-21-16,-1 0 0,1 0 15,0 21-15,0-21 0,-21 0 16,20 0-16,-20 21 0,-21-21 16,41 0-16,-20 21 0,0-21 0,-1 0 15,1 0-15,0 0 0,-1 0 16,-20 0-16,21 0 0,-128 21 16,107-21-16,-1 0 0,1 0 15,-22 0-15,22 0 0,-22 0 16,0 0-16,1 0 0,-22 0 0,21 0 15,0 0-15,22 0 0,-22 0 0,22 0 16,-1 0-16,1 0 0,-22 0 16,22 0-16,-1 0 0,1 0 0,-1 0 15,-21 0-15,22 0 0,-22 0 0,22-21 16,-22 21-16,0 0 16,22 0-16,-22 0 0,22 0 0,20 0 15,-20 0-15,21 0 0,-1 0 0,1 0 16,21 0-16,0 0 0,-1 0 15,1 0-15,0 0 0,0 0 0,0 0 16,0 0 0,-1 0-1,1 0-15,21-21 63,0 0-63</inkml:trace>
  <inkml:trace contextRef="#ctx0" brushRef="#br0" timeOffset="8504.7">5016 1016 0,'0'-21'31,"-21"21"0,0 0-15,0 0-16,0 0 0,0 0 15,-1 0-15,1 0 16,0 0-16,0 21 16,0 0-16,0 0 0,-1-21 15,1 22-15,0-1 0,0 0 0,0 0 16,0 0-16,-1 0 0,1 1 16,0-1-16,0 0 0,0 0 15,21 0-15,-21 0 0,21 1 0,-22-1 16,22 0-16,0 0 0,0 0 15,0 0-15,0 1 0,0-1 0,0 0 16,0 0-16,0 0 0,22-21 16,-1 0-16,0 21 0,0-21 15,0 0-15,0 0 0,22 0 0,-22 0 16,21 0-16,-21 0 16,22 0-16,20 0 0,-20-21 15,-22 21-15,21 0 0,-21-21 0,0 21 16,22-21-16,-22 21 0,0 0 15,0-21-15,0 21 16,-21 21 31,-21-21-31,0 21-16,21 0 15,-21-21-15,0 21 0,0-21 0,-1 22 16,1-22-16,0 21 15,0-21-15,-21 0 0,20 21 0,1-21 16,0 0-16,0 0 0,-21 21 0,20-21 16,1 0-16,0 0 0,0 0 15,-21 0-15,20 0 0,1 0 0,0 0 16,0-21-16,0 0 0,0 21 16,-1-21-16,1-1 0,0 22 0,0-21 15,0 0-15,21 0 16,0 0-16,-21 21 0,21-21 0,0-1 0,0 1 15,0 0-15,0 0 0,0 0 16,0 0-16,21-1 0,-21 1 16,21 0-16,42-42 15,1 20 1,-43 22-16,21 21 0,-20-21 16,20 0-16,0 0 0,-21 21 0,22-22 15,-22 22-15,21 0 0,-21 0 16,22 0-16,-22 0 0,21 0 15,-21 0 1,1 0-16,-1 0 16,-21 22-1,-21-44 63,-1 22-78,1 0 16,0 0-16,0 0 16,0 0-16,0 0 15,-1 0-15,1 0 0,0 0 16,0 0-16,0 22 0,0-1 0,-1 0 16,1 0-16,-21 0 0,21 0 15,0 22-15,-1-22 0,1 21 16,0-21-16,0 22 0,21-22 15,0 21-15,-21-21 0,21 1 0,0 20 16,0-21-16,0 0 0,21 0 0,0 1 16,21-22-16,-20 0 15,-1 0-15,21 0 0,-21 0 0,22 0 16,-1 0-16,-21 0 0,21 0 16,-20 0-16,20-22 0,-21 22 0,0-21 15,0 21-15,1 0 0,-1-21 16,-21 0-16,21 21 0,0-21 15,0 0 1</inkml:trace>
  <inkml:trace contextRef="#ctx0" brushRef="#br0" timeOffset="9429.17">9885 1016 0,'0'0'0,"0"-21"0,0 0 15,0 42 32,0 0-47,0 0 16,-21 22-16,-1-22 0,22 0 16,-21 21-16,21-21 0,0 22 15,-21-22-15,21 21 0,-21-21 0,21 1 16,0 20-16,0-21 0,0 0 0,0 0 15,0 1-15,0-1 16,0 0-16,0 0 16,0-42 31,0 0-32,0 0 1,21-1-16</inkml:trace>
  <inkml:trace contextRef="#ctx0" brushRef="#br0" timeOffset="9747.99">9525 1503 0,'0'0'0,"0"21"32,21-21-17,0 0-15,0 0 0,1 0 16,20 0-16,-21 0 0,0 0 16,22 0-16,-22 0 0,21 0 0,0 0 15,-20 0-15,41 0 16,-21 0-16,-20 0 0,-1 0 0,0 0 15,0-21-15,0 21 0,0 0 16,-21-21-16,0 0 16,0-1-1,0 1 1</inkml:trace>
  <inkml:trace contextRef="#ctx0" brushRef="#br0" timeOffset="10075.79">9631 1016 0,'0'0'0,"-21"0"0,-1-21 31,44 21-16,-1-21-15,0 21 0,0 0 16,0 0-16,22 0 0,-22-21 0,21 21 16,-21 0-16,22 0 0,-22 0 15,21 0-15,-21 0 0,0 0 16,1 0-16,-1 0 0,0 0 0,0 0 16,0 0-16,0 0 0,-21-22 15,0 1 16</inkml:trace>
  <inkml:trace contextRef="#ctx0" brushRef="#br0" timeOffset="10845.22">10223 741 0,'0'0'0,"-21"-21"0,0 21 0,-21 0 0,21-21 16,-1 21-16,-20 0 0,21 0 16,-21-22-16,-22 22 15,43 0-15,-21 0 0,20 0 0,-20 0 16,21 0-16,-21 0 0,20 0 0,1 0 16,-21 0-16,21 0 0,-22 22 0,22-22 15,0 21-15,0 0 16,-21-21-16,20 21 0,1 0 0,-21 0 0,21 1 15,0-1-15,-1 0 16,-20 21-16,0 1 0,21-1 16,-22-21-16,22 21 0,0-20 15,0 20-15,21-21 0,-21 21 0,-1-20 16,22 20-16,-21-21 0,21 21 16,0 43-1,0-43-15,0 22 0,0-43 0,0 21 16,0-20-16,0 20 0,0-21 15,0 21-15,21-20 0,1-1 0,-1 0 16,0 0-16,0 0 0,0 0 16,0 1-16,1-1 0,-1 0 15,21 0-15,-21-21 0,43 21 16,-22-21-16,-21 0 0,22 0 16,-1 0-16,0 0 0,1 0 0,-1 0 15,0 0-15,1 0 0,-1 0 0,0 0 16,1 0-16,-1-21 0,0 0 15,1 0-15,-1 21 0,-21-21 0,21-1 16,-20 1-16,20-21 0,21 0 16,-41-1-16,-1 22 0,21-64 15,-21 64-15,0-21 0,1 21 16,-1-43 0,-21 22-16,21 21 0,-21-22 0,0 1 0,0 21 15,0-21-15,0-1 16,0 22-16,0-21 0,0-1 0,0 22 15,0-21-15,0 21 0,-21 0 16,21-1-16,-21 1 0,-1-21 0,1 21 16,0 0-16,0 21 0,0-22 15,0 1-15,-1 21 0,1-21 0,-21 21 16,21 0-16,0 0 0,-22 0 16,22-21-16,0 21 0,0 0 0,0 0 15,-1 0-15,1 0 0,0 0 16,0 0-16,0 0 0,0 0 15,-1 0-15,22 21 0,-21-21 16,0 21-16,0 0 16</inkml:trace>
  <inkml:trace contextRef="#ctx0" brushRef="#br0" timeOffset="11632.06">4149 3069 0,'0'0'0,"21"0"16,-21-21 0,21 21 15,-21 21-31,0 0 0,21 1 16,-21-1-16,21 0 0,0 0 15,-21 0-15,22 22 0,-1-22 0,0 21 16,0 0-16,21 1 0,-20-1 0,20 0 15,-21 22-15,21-22 0,-20 1 16,20 20-16,0-21 0,43 85 16,42 64-1,-85-106-15,1-22 0,-1 22 16,21-22-16,-20 22 0,-1 0 0,0-22 16,1 22-16,-1-1 0,0 1 0,64 84 15,42 43 1,-105-127-16,-1-43 0,22 22 15,-22-1-15,0-21 0,22 22 0,-22-22 16,0 1-16,-20-1 0,20-21 16,0 21-16,-21-20 0,1-1 15,-1-21-15,-21 21 0,21-21 16,-21-21-16</inkml:trace>
  <inkml:trace contextRef="#ctx0" brushRef="#br0" timeOffset="12375.64">8784 3175 0,'0'-85'31,"0"64"-31,0 0 0,0 0 16,0 0-16,0 42 63,0 0-63,0 0 0,0 22 15,-21-1-15,21 0 0,0 22 16,-21-1-16,0 64 0,-1-63 15,1 20-15,0 1 0,0 0 0,0-1 16,-22 1-16,22 0 0,0-1 0,-21 1 16,-1 0-16,1-1 0,0 1 15,-1 0-15,1-1 0,0-20 0,-1 21 16,1-22-16,0 22 0,21-43 0,-22 22 16,22-1-16,0-21 0,0 1 15,0-22-15,-1 0 0,22 0 16,-21 0-16,21 1 0,0-44 31,0 1-31,0 0 16,0 0-16,0 0 0,21 0 0,1-22 15,-1 1-15,0 0 0,-21-1 0,21 1 16,0-22-16</inkml:trace>
  <inkml:trace contextRef="#ctx0" brushRef="#br0" timeOffset="12940.72">8890 3112 0,'-21'0'15,"0"0"1,-1 0-16,1 0 0,0 21 16,0 0-16,0 0 0,0 0 15,-1 0-15,1 22 0,0-22 0,0 0 16,-43 64 0,22-64-16,21 0 0,0 0 15,0 0-15,-22 1 0,43-1 16,-21-21-1,21-21 1,0-1 0,21 1-16,-21 0 0,21 0 15,1-21-15,-1 20 0,0-20 0,0 0 16,43-22-16,-43 22 16,21 0-16,-21 20 0,0 1 15,22-21-15,-22 21 0,0 21 0,0-21 16,0 21-16,1 0 0,-1 0 15,0 21 1,-21 21-16,21-21 0,-21 22 0,0-1 16,21 0-16,0 1 0,1-1 15,-22 0-15,21 43 0,0-64 16,0 21-16,-21-20 0,21-1 0,-21 0 16,0 0-16,21 0 0,-21 0 15,22-21-15</inkml:trace>
  <inkml:trace contextRef="#ctx0" brushRef="#br0" timeOffset="13909.47">4022 3048 0,'0'0'0,"21"0"16,-21 21 0,0 0-16,0 1 15,0-1-15,0 21 0,0 0 16,0-20-16,0 20 0,0 0 0,0 1 15,0-1-15,-21-21 0,21 21 0,-22 1 16,22-22-16,0 0 0,0 0 16,0 0-16,0 1 0,0-1 15,0-42 17,0-1-17,0 1-15,0-21 0,0 21 16,22-22-16,-22 1 0,21 0 0,0-1 15,-21 1-15,0 0 0,21-22 16,0 22-16,-21 0 0,21-1 0,-21 1 16,22 0-16,-1 20 0,-21-20 0,21 21 15,0 21-15,0 0 16,0 0-16,1 21 0,-1 0 16,0 0-16,0 1 0,-21 20 15,21-21-15,0 21 0,1-20 0,-1 20 16,-21 0-16,21-21 0,0 22 15,0-22-15,0 0 0,1 21 16,-1-20-16,0-1 0,0-21 0,-21 21 16,21 0-16,0-21 0,-21 21 15,22-21-15,-22 21 16,21-21-16,0 0 0,0 0 31,0 0-31</inkml:trace>
  <inkml:trace contextRef="#ctx0" brushRef="#br0" timeOffset="14668.07">9144 5821 0,'0'0'0,"-21"-42"31,0 42-31,-1 0 16,1 0-16,0 0 0,0 0 16,0 21-16,-22 0 0,22 0 15,0 0-15,0 0 0,21 1 0,-21-1 16,0 0-16,21 0 0,-22 0 0,22 22 15,0-22-15,0 0 0,0 0 16,0 0-16,0 0 0,22 1 16,-1-1-16,0-21 0,21 0 0,-21 21 15,1-21-15,20 0 0,-21 0 16,0 0-16,22 0 0,-1 0 16,-21 0-16,0-21 0,22 0 0,-22 21 15,21-43-15,0 22 16</inkml:trace>
  <inkml:trace contextRef="#ctx0" brushRef="#br0" timeOffset="15296.82">9313 5482 0,'-21'-21'0,"42"42"0,-63-42 0,21 21 0,-22 0 15,22 0-15,-21 0 0,0 0 16,20 0-16,-20 0 0,0 0 0,-1 0 16,1 0-16,0 21 0,-1-21 0,1 21 15,0 1-15,-1 20 0,1-21 16,21 21-16,0-20 0,-22 20 0,22 0 16,0 1-16,0-1 15,21 0-15,-21 64 0,21-64 0,0 1 16,0-22-16,0 21 0,0 1 0,0-1 15,0-21-15,0 21 0,21-20 0,-21 20 16,21-21-16,43 21 16,-43-20-16,21-1 0,-21 0 15,22 0-15,-1-21 0,0 21 0,1-21 16,-1 21-16,0-21 0,1 0 16,-1 0-16,0 0 0,1 0 0,20 0 15,-21 0-15,1-21 0,41-21 16,-41 42-16,-1-21 0,0 0 15,1-1-15,-1 1 0,0 0 0,-20 0 16,20-21-16,-21 20 0,21 1 0,-20-21 16,-1 21-16,0-22 0,-21 22 15,0-21-15,0 0 0,0-1 0,0 1 16,0 0-16,0-22 0,0 22 0,-21-1 16,-22 1-16,22 0 0,-21-1 15,21 1-15,-22 0 0,1 21 16,21-1-16,-21 1 0,-1 0 0,1 21 15,21 0-15,-22 0 0,1 0 0,0 0 16,-1 0-16,22 0 0,-21 0 16,0 0-16,20 21 0,-20 0 0,21-21 15,0 22-15,-64 41 16,64-42-16,0 0 0,0 1 16,-1-1-16,1 0 0,21 0 0,-63 43 15,42-43-15</inkml:trace>
  <inkml:trace contextRef="#ctx0" brushRef="#br0" timeOffset="16237.27">7070 6456 0,'0'0'15,"0"-21"-15,0 0 0,0-1 0,0 1 16,0 0-16,0 0 16,0 42 15,0 0-16,0 0-15,0 1 0,0 20 0,-22-21 16,22 21-16,0-20 0,-21 20 0,0-21 16,21 21-16,-21 1 15,21-22-15,-21 21 0,0 1 0,21-22 0,0 21 16,-22-21-16,1 22 0,21-22 0,-21 42 16,21-42-16,-21 1 15,21-1-15,-21 0 0,21 0 16,0 0-16,0-42 47,0 0-47,0 0 0,21 0 15,-21-1-15,21 1 0,-21 0 0,21-21 16,0-1-16,-21 1 0,22 0 16,-1-1-16,-21 1 0,21 0 0,0-22 15,0-20-15,0 41 0,1 1 16,-22 21-16,21-22 0,-21 22 15,21 0-15,-21 0 0,21 0 0,0 0 16,0-1-16,1 22 16,-1 0-16,0 0 15,0 0-15,0 0 0,0 22 16,1-1-16,-22 0 0,0 0 16,21 21-16,-21-20 0,21 20 15,-21 0-15,0 1 0,21-1 0,-21 0 16,0 1-16,0-1 0,0 0 15,0 1-15,0-1 0,0 0 0,0 1 16,0 20-16,0-21 0,0 22 16,0-43-16,0 0 0,0 22 15,0-22-15,0 0 0,0 0 16,0 0 0,0 0-16,0-42 46,0 0-46,0 0 0,21 0 16,-21 0-16,21 21 0,-21-22 16,0 1-16,0 0 15,22 0-15</inkml:trace>
  <inkml:trace contextRef="#ctx0" brushRef="#br0" timeOffset="16536.09">7091 6837 0,'0'0'0,"-21"21"32,42-21-1,0 0-31,0 0 0,0 0 0,0 0 15,1-21-15,-1 21 0,0 0 0,0 0 16,0 0-16,0-21 16,1 21-16,-1 0 15,-21-21 1,0-1 0,0 1-1</inkml:trace>
  <inkml:trace contextRef="#ctx0" brushRef="#br0" timeOffset="17485.18">3365 1799 0,'-21'0'15,"0"0"-15,21 21 16,0 1-16,0-1 0,-21 0 15,21 0-15,0 0 0,0 22 16,-21-1-16,21-21 0,0 21 0,0 1 16,0-1-16,0 0 0,-21 1 15,21-1-15,-22 43 0,22-64 16,0 21-16,0-21 0,0 22 16,0-1-16,0-21 0,0 0 15,0 1 1,0-44 15,0 1-15,0 0-16,0 0 0,0-21 15</inkml:trace>
  <inkml:trace contextRef="#ctx0" brushRef="#br0" timeOffset="18128.82">3196 1969 0,'0'0'0,"0"-22"32,0 1-17,0 0-15,21 21 16,0-21-16,1 21 0,20 0 16,-21 0-16,21 0 0,-20 0 15,20 0-15,-21 0 0,21 0 0,-20 0 16,20 0-16,-21 0 0,0 21 15,22 0-15,-43 0 0,21-21 0,-21 22 16,0-1-16,0 0 0,0 0 16,0 0-16,-21 0 0,-1 1 15,1-1-15,-21 0 0,21-21 0,-22 21 16,1 0-16,0 0 0,21-21 16,-22 22-16,22-22 0,0 0 0,0 0 15,0 0-15,-1 0 16,22-22 15,0 1-31,22 21 16,-1 0-16,0 0 0,0 0 15,21 0-15,-20 0 0,20 0 0,0 0 16,1 0-16,62 21 0,-62-21 16,-1 22-16,0-22 0,1 21 15,-1-21-15,-21 21 0,22 0 0,-22 0 16,0 0-16,0-21 0,-21 22 15,0-1-15,0 0 0,0 42 16,0-41-16,-42-1 0,21 0 0,-22 0 16,22 0-16,-21 0 15,-1 1-15,1-1 0,0-21 0,-22 21 16,43-21-16,-21 0 0,-1 0 16,1 0-16,21 0 0,-21 0 0,20 0 15,1 0-15,0 0 0,0 0 16,0-21-16,0 0 0,-1-1 15,1 1-15,21 0 0,0 0 32,0 0-17</inkml:trace>
  <inkml:trace contextRef="#ctx0" brushRef="#br0" timeOffset="19105.65">8551 1799 0,'0'0'16,"0"-21"-16,0 0 15,0 0-15,-21 21 16,0-21-16,0 21 16,0 0-1,-1 0-15,1 0 0,0 0 16,0 0-16,0 0 0,0 21 15,-1-21-15,1 21 0,0 0 16,0 0-16,0 0 0,-22 1 0,22 20 16,0-21-16,-21 0 0,21 22 15,-1-22-15,-20 21 0,21-21 0,21 22 16,-21-22-16,21 21 0,0-21 16,0 0-16,0 1 0,0 20 0,0-21 15,0 0-15,21 0 0,-21 1 16,42-22-16,-21 21 0,1 0 0,20-21 15,-21 0-15,21 21 0,-20-21 0,20 0 16,-21 0-16,21 0 0,-20 0 0,20 0 16,-21-21-16,0 21 15,22-21-15,-22 21 0,0 0 0,0-21 16,0 21-16,0-22 0,1 1 16,-1 21-1,-21-21 1</inkml:trace>
  <inkml:trace contextRef="#ctx0" brushRef="#br0" timeOffset="22599.95">13483 3387 0,'0'-21'16,"0"-1"-16,0 1 15,0 0 1,-21 21 31,0 0-47,0 21 0,-1 0 16,22 1-16,-21-1 0,0 0 0,0 0 15,0 21-15,0-20 0,-1 20 16,1-21-16,0 21 0,0-20 15,0 20-15,0 21 0,-1-20 16,1-1-16,21 0 0,-21-20 0,21 20 16,-21 0-16,0 1 0,21 41 15,0-41-15,0-1 16,-21 0-16,21-21 0,0 1 0,-22 20 16,22-21-16,0 0 0,0 0 15,0-42 32,0 0-47,0 0 0,22 0 16,-1-22-16,-21 22 0</inkml:trace>
  <inkml:trace contextRef="#ctx0" brushRef="#br0" timeOffset="23110.68">13525 3366 0,'0'0'0,"43"-43"31,-43 22-31,21 0 0,0 21 16,0 0-1,0 0 1,1 21 0,-1 0-16,0 0 0,-21 22 0,21-22 15,-21 21-15,21 1 0,-21-22 0,0 21 16,21 0-16,-21 1 0,22-22 16,-22 21-16,0 1 0,0-22 0,0 21 15,0-21-15,0 22 0,0-22 16,0 21-16,0 22 15,-22-43-15,22 21 0,-21-21 0,21 0 16,-21 22-16,21-22 0,0 0 0,0 0 16,0 0-16,0 1 15,0-1-15,0 0 16,0 0 0,-21-21-1,21-21 32,-21 0-31,21 0-16</inkml:trace>
  <inkml:trace contextRef="#ctx0" brushRef="#br0" timeOffset="23445.62">13271 3979 0,'0'0'16,"-21"0"-16,0 0 0,42 0 31,0 0-15,1 0-16,-1-21 0,0 21 15,21 0-15,1-21 0,-1 21 16,-21 0-16,21-21 0,1 21 0,-1 0 16,0 0-16,-20-21 0,-1 21 15,21 0-15,-21 0 0,-21-21 0,21 21 16,-42 0 15,0 0-15,21 21-16</inkml:trace>
  <inkml:trace contextRef="#ctx0" brushRef="#br0" timeOffset="24020.29">13674 4297 0,'0'21'31,"0"0"-15,0 0 0,0 1-16,0-1 15,0 0-15,0 0 16,0 0-1,0 0 1,0-42 47,21 0-63</inkml:trace>
  <inkml:trace contextRef="#ctx0" brushRef="#br0" timeOffset="29745.57">14478 4191 0,'21'21'0,"0"-21"15,0 21 1,1-21-16,-1 0 16,0 0-1,0 0-15,0 0 0,0 0 16,1 0-16,-1 0 0,0 0 15,0-21-15,0 21 0,0-21 0,1 0 16,-1 0-16,21 21 0,-21-21 16,0-1-16,1 1 0,41-21 15,-42 21-15,-21 0 0,21-22 16,-21 22-16,22 0 0,-22 0 16,0 0-16,0-1 0,0-62 15,0 63-15,0-1 16,0 1-16,0 0 15,-22 21-15,1 0 0,21 21 16,-21-21-16,0 21 0,21 1 16,-21-1-16,21 21 0,0-21 0,0 22 15,-21-22-15,21 21 0,0-21 16,0 22-16,0-22 0,0 21 16,0-21-16,0 22 0,0-22 0,0 0 0,0 0 15,0 0-15,21 0 16,-21 1-16,21-1 0,0-21 15,0 0 1,0 0-16,1 0 0,-1 0 16,0-21-16,42-22 15,-41 22-15,-1 0 16,0-21-16,0 20 0,0-20 16,0 21-16,1-21 0,-1 20 0,0-20 15,0 21-15,21-21 0,-20 20 0,20-20 16,0 42-16,-21-21 15,1 21-15,-1-21 0,0 21 16,0 0-16,0 0 0,0 21 0,-21 0 16,22 0-16,-22 0 0,21 22 15,-21-22-15,0 21 0,0-21 16,0 22-16,0-22 0,0 21 0,0-21 16,0 1-16,0 20 0,-21-21 15,21 0-15,-22 0 16,22 1-16,0-44 31,0 1-15,0 0-16,0 0 0,22 0 15,-1 0-15,-21-22 0,21 22 0,-21-21 16,21 21-16,0-22 0,0 1 16,-21 21-16,22-22 0,20-20 15,-42 42-15,21 0 16,-21 42 15,0 0-31,0 0 0,-21 0 16,0 0-16,21 1 0,0-1 0,0 21 15,-21-21-15,21 22 0,0-22 0,-22 0 16,22 21-16,0-21 16,0 1-16,0-1 0,0 0 0,0 0 15,0 0-15,22 0 0,-1-21 16,0 0-16,0 22 0,0-22 0,22 0 15,-22 0-15,21 0 0,-21 0 0,22-22 16,-1 22-16,0-21 0,1 0 16,-1 0-16,21-21 15,-41-1-15,20 22 0,-21-21 0,0-1 16,22 1-16,-22 0 0,0-1 16,0 1-16,0 0 0,0-1 0,22-41 15,-22 41-15,-21 1 16,0 0-16,21-1 0,-21 1 0,0 21 15,0 0-15,0 0 0,0-1 16,0 1-16,0 42 16,-21 1-1,0-1-15,21 0 0,-21 0 0,-1 21 16,1 1-16,21-1 0,-21 0 16,0-20-16,0 20 0,21 0 0,-21 1 15,21-1-15,-22-21 0,22 21 0,0 1 16,0-1-16,0-21 0,0 22 15,0-22-15,0 21 0,0-21 0,0 0 16,22 1-16,20 20 16,21 0-1,-41-42-15,20 21 0,-21-21 16,21 0-16,-20 0 0,20 0 0,-21 0 16,21-21-16,-20 0 0,20 0 0,43-43 15,-64 43 1,21 0-16,-21-21 0,0 21 0,1-22 15,-22 22-15,0 0 0,21-21 0,-21 20 16,0 1-16,0 0 0,0 0 16,-21 21 15,-1 0-31,1 21 0,21 0 16,0 0-16,-21 1 0,0-1 15,21 0-15,0 21 0,0-21 16,0 22-16,0-22 0,0 21 0,0-21 15,0 1-15,0-1 0,0 0 16,0 0-16,0 0 0,21-21 0,0 0 16,-21 21-16,21-21 0,1 0 0,-1 0 15,0 0-15,21 0 0,-21-21 16,1 0-16,20 0 0,-21 21 16,0-21-16,0-22 0,1 22 0,-1 0 15,0 0-15,0-21 0,0 20 0,-21-20 16,0 21-16,0 0 0,0 0 15,0-1-15,0 44 32,0-1-32,0 0 15,0 0-15,0 21 0,-21-20 16,21 20-16,-21-21 0,21 21 0,0-20 16,0-1-16,0 0 0,-21 0 15,21 21-15,0-20 16,21-22 15,-21-22-31,0 1 16,21 0-16,0 0 0,-21 0 15,21 0-15,1-22 0,20-20 16,-21 42-16,0-1 0,0-20 16,1 21-16,-1 0 15,0 0-15,0 21 0,0 0 16,0 21-1,-21 0-15,0 0 0,22 21 16,-22-20-16,21-1 0,-21 0 0,21 21 16,-21-21-16,0 1 0,21-1 15,0 21-15,-21-21 16,21-21-16,1 0 0,-22 21 16,21-21-16,0 0 15,0 0-15,-21-21 16,21 0-16,-21 0 15,21 21-15,1-42 0,-1-1 16,0 1-16,0 21 0,0-22 16,0 22-16,22-21 0,-22 21 0,0-22 15,21 22-15,-20 0 0,20 0 16,-21 0-16,43 21 0,-43 0 16,0 0-16,0 21 0,0 0 15,0 0-15,-21 0 16,0 1-16,0-1 0,0 21 15,22 0-15,-22-20 0,0-1 16,0 0-16,0 0 16,0-42 15,0 0-15,0 0-16,0-1 15,0 1-15,0 0 0,0 0 16,0 0-16,0 0 0,0-1 0,0 1 15,0 0-15,-22 0 0,1 0 16,0 21-16,0 0 16,0 0-16,0 0 0,-22 0 15,22 0-15,0 21 0,0 0 16,0 0-16,-22 0 0,22 1 0,0-1 16,0 21-16,0-21 0,-1 43 15,22-22-15,-21 22 16,21-43-16,0 0 0,0 0 0,0 0 15,0 0-15,0 1 0,43-1 16,-22-21-16,0 0 16,0 0-16,0 0 15,0 0-15,1 0 0,-1-21 0,0-1 16,21 1-16,-21 0 0,1 0 16,-1-21-16,42-22 15,1-21-15,-43 43 0,0 0 16,43-64-16,-43 64 15,0-1-15,21 1 0,-21-64 16,1 64-16,-22 21 0,0-22 16,0 22-16,0 0 0,0 0 0,0 0 15,0-1-15,-22 22 16,1 22-16,21-1 16,0 0-16,-21 21 0,0-21 0,21 22 15,-21-1-15,21 0 16,-21 1-16,21-1 0,-22 0 0,22 1 15,-21-22-15,21 21 0,0 1 0,0-1 16,0-21-16,0 21 0,0 1 16,0-22-16,0 0 0,0 0 15,0 0-15,21 1 0,1-22 16,-1 21-16,0-21 0,0 0 16,0 0-16,0 0 0,22-21 15,-22 21-15,0-22 0,0 1 16,0 0-16,1 0 0,20 0 0,-21-22 15,0 22-15,22 0 16,-22-21-16,0 21 0,0-22 0,0 22 0,0 0 16,-21-21-16,22 20 15,-22 1-15,0 0 16,-22 21-16,1 0 0,0 21 16,0 0-16,0 1 15,21-1-15,-21 0 0,21 0 0,0 21 16,0-20-16,0-1 0,0 0 15,0 0-15,0 0 0,0 0 0,0 1 16,21-1-16,0 0 0,0 0 16,-21 0-16,21-21 0,0 21 0,-21 1 15,0-1-15,0 0 16,0 0 0,-21-21-1,0 0-15,0 21 16,0-21-16,0 0 0,-1 0 15,1 0-15,0 0 16,0 0-16,0 0 16,21-21-16,-21 21 0,-1-21 15,1 0-15,0 0 0,0 21 0</inkml:trace>
  <inkml:trace contextRef="#ctx0" brushRef="#br0" timeOffset="30065.39">16658 3493 0,'0'0'0,"-21"0"0,-21 0 0,20 0 16,1 0-16,42 0 31,1 0-31,-1 0 0,21 0 0,-21 0 16,0 0-16,22-22 0,-22 22 15,21 0-15,-21 0 0,1 0 16,20 0-16,-21 0 0,0-21 16,0 21-16,1 0 0,-1 0 15,0 0 1,-21-21-1</inkml:trace>
  <inkml:trace contextRef="#ctx0" brushRef="#br0" timeOffset="30691.74">20278 3471 0,'0'0'0,"0"-21"15,0-21 1,0 21 0,0 42-1,-22 0 1,22 0-16,0 0 0,-21 22 0,21-1 15,0 0-15,0-20 0,0 20 16,0 0-16,0 22 0,-21-22 0,21 0 16,-21 1-16,21-1 0,0 0 15,0-20-15,-21 20 0,21 0 0,0-21 16,-21 1-16,21-1 0,0 0 16,0-42 15,0 0-31,0-1 15,0 1-15</inkml:trace>
  <inkml:trace contextRef="#ctx0" brushRef="#br0" timeOffset="31336.36">20108 3514 0,'-21'-64'16,"21"43"-16,0 0 15,0 0 1,21 0-16,0 21 0,1 0 16,-1-22-16,21 22 0,-21 0 15,22 0-15,-1 0 0,0 0 0,43 0 16,-43 0-16,1 0 16,-22 22-16,21-22 0,-21 21 0,0 0 15,-21 21-15,0-21 0,0 1 16,0-1-16,-42 21 0,21-21 0,-21 0 15,-1 1-15,1-1 0,0 0 16,-1 0-16,1 0 0,0-21 16,-1 21-16,22 1 0,-42-22 15,84 0 17,0 0-17,0-22-15,0 22 0,0-21 16,22 21-16,-22 0 0,21 0 0,1 0 15,-22 0-15,21 0 0,0 0 16,1 0-16,-22 21 0,21-21 0,-21 22 16,1-22-16,-1 21 0,0 0 15,0 0-15,0 0 0,-21 0 0,0 1 16,0-1-16,0 0 0,0 0 0,0 21 16,0-20-16,-21 20 0,21-21 15,-42 21-15,21-20 0,-22-1 16,22 0-16,-21 0 0,-1 0 0,1 0 15,0 1-15,-1-22 16,1 21-16,0-21 0,-1 0 0,1 21 0,0-21 16,-1 0-16,22 0 0,-21 0 15,21 0-15,-22 0 0,22 0 0,0 0 16,0 0-16,0-21 0,0 21 16,-1-21-16,22-1 15,0 1-15,0 0 16,0 0-1,22 0-15,-22 0 16,21 21-16,0-22 0,0 1 0</inkml:trace>
  <inkml:trace contextRef="#ctx0" brushRef="#br0" timeOffset="32148.11">22013 3704 0,'0'0'0,"0"-21"0,21 0 31,-21 42-15,0 0 0,0 0-16,0 1 0,0-1 15,0 21-15,0 0 0,-21 22 16,0-22-16,21 1 0,-21-1 15,21-21-15,0 21 0,0-20 0,-21-1 16,21 0-16,0 0 0,0 0 16,0 0-16,-21-21 0,21-21 47,0 0-47,0 0 0,0 0 0</inkml:trace>
  <inkml:trace contextRef="#ctx0" brushRef="#br0" timeOffset="32528.59">22140 3344 0,'-21'0'0,"-42"64"31,63-43-31,-22 0 0,22 43 16,0-43-1,22-21 1,-1 0 0,0 0-16,0 0 0,0 0 0,0-21 15,1 21-15,-1-21 0,0-1 0,0 1 16,-21 0-16,0 0 0,0-21 16,0 20-16,0 1 0,0 0 0,0 0 15,0 0-15,-21 21 0,0 0 16,0 0-16,-1 0 0,1 0 0,0 0 15,0 21-15,0 0 0,21 21 16,-21-20-16,-1 20 0,22 0 16,0 1-16,0-22 0,0 21 0,0 0 15,0-20-15,0 20 0,0-21 16,0 0-16,0 0 0,0 1 16,0-1-16,22 0 0,-1-21 0,0 0 15</inkml:trace>
  <inkml:trace contextRef="#ctx0" brushRef="#br0" timeOffset="33224.19">22521 3725 0,'0'22'16,"-21"-1"-16,21 0 0,-21 0 15,21 0-15,-21 0 16,21 1-16,0-1 0,0 0 0,-21 0 15,21 21-15,0-20 0,-22-1 16,22 21-16,0-21 0,0 22 16,0-22-16,0 0 0,0 0 15,0-42 32,0 0-47,0 0 0,0-1 0,0-20 16,0 21-16,0-21 0,0-1 15,0 22-15,22-21 0,-1-1 16,0 22-16,-21-21 0,21 21 0,0 0 16,0-1-16,22 22 0,-22-21 15,0 21-15,0 0 0,0 0 0,1 0 16,-1 21-16,0 1 0,0-1 16,0 0-16,0 0 0,-21 21 0,0-20 15,22 20-15,-22-21 0,0 0 16,0 22-16,0-22 0,0 0 0,0 0 15,0 0-15,0 0 0,0 1 16,-22-22 0,22-22-1,0 1 1,0 0-16,0 0 0,22 0 16,-1 0-16,0-1 0,0-20 0,0 21 15,0-21-15,1 20 0,-1-20 16,21 21-16,-21 0 0,43-22 15,-43 22-15,0 21 0,0 0 16,0 0-16,-21 21 0,22 1 0,-22-1 16,21 0-16,-21 0 0,0 0 15,0 22-15,0-22 0,0 21 0,0 0 16,0-20-16,0 20 0,-21-21 16,-1 0-16,22 0 0,-21 1 0,21-1 15,0 0-15,0 0 16,21-21-1,1 0 1,-1-21-16,0 0 16,21 0-16,-21-1 0</inkml:trace>
  <inkml:trace contextRef="#ctx0" brushRef="#br0" timeOffset="33579.99">23664 3620 0,'0'0'0,"0"-22"0,0 1 15,0 0-15,0 0 0,-21 21 32,0 21-32,21 0 15,-21 0-15,21 22 0,0-22 0,0 21 16,-21 1-16,21-1 0,-22 0 16,22 1-16,-21-1 0,21 21 0,-21-20 15,21 20-15,-21 1 0,0-1 16,21 1-16,-21-1 0,-1 1 15,1-1-15,-21 85 0,0-63 0,20 0 16,-20-1-16,21 1 0,-21-21 16,-1 20-16,1-20 0,21-1 15,-22-20-15,22-1 0,0 0 0,0 1 16,0-22-16,21 0 0,0 0 0,0-42 47,21 0-47,-21 0 0,21-1 0,0-20 15,0 21-15,1-21 0,-1-1 0,0-20 16</inkml:trace>
  <inkml:trace contextRef="#ctx0" brushRef="#br0" timeOffset="33957.76">23389 3768 0,'0'0'0,"-21"-43"0,0 22 0,21-21 0,0 21 16,0-22-16,0 22 0,0-21 16,0 21-16,0 0 0,21-1 15,21 1-15,-21 0 0,22 0 0,20 21 0,-20 0 16,-1 0-16,21 0 0,-20 0 16,20 0-16,22 42 15,-43-21-15,-21 1 0,22 20 16,-43-21-16,0 21 0,0-20 0,-43 83 15,22-62 1,-21-22-16,0 0 0,-1 21 0,-63 1 16,64-22-16,-21 0 0,20 0 15,1-21-15,21 21 0,0 1 16,-22-22-16,22 21 0,0-21 16,42 0 15,0 0-31,22-21 15,-22-1-15,21 1 0,-21 0 0,22 0 16,-1 0-16</inkml:trace>
  <inkml:trace contextRef="#ctx0" brushRef="#br0" timeOffset="36352.58">24405 3112 0,'0'0'16,"0"-43"-16,0 22 0,0-21 0,0 21 15,0-1-15,-21 1 0,21 0 0,-21 21 16,0 0 0,21 21-16,-22 22 15,1 20-15,0 1 0,0-22 16,21 21-16,-21 1 0,0-1 16,-1 1-16,22-22 0,-21 22 15,21-1-15,-21-20 0,21 20 16,0-21-16,0 1 0,-21-1 0,21 0 15,0-20-15,0 20 0,0 0 0,0-21 16,0 1-16,0-1 0,0 0 16,21 0-16,0-21 0,0 0 15,1 0-15,-1 0 0,0 0 16,0 0-16,0 0 0,0-21 0,1 0 16,-1 21-16,0-21 0,21-22 15,-21 22-15,1-42 16,-1 41-16,0-20 0,-21 0 0,0 21 15,0-22-15,0 1 0,0 21 16,0 0-16,0-1 0,-21 22 16,0 0-16,-1 0 0,1 0 0,21 22 15,-42-1-15,21 0 0,0 0 16,21 21-16,-22-20 0,1 20 0,21-21 16,0 21-16,0-20 0,0-1 15,0 21-15,0-21 0,0 0 0,0 1 16,21-1-16,1 0 0,-1-21 15,0 21-15,0-21 0,0 0 16,22 0-16,-22 0 0,21 0 0,-21 0 0,22 0 16,-1-21-16,-21 0 15,21 0-15,1-1 0,-22 1 0,21 0 16,-21 0-16,22 0 0,-22-22 16,0 22-16,0 0 0,-21 0 0,0 0 15,0 0-15,0 42 31,-21 0-31,0 0 0,0 0 16,21 0-16,-21 1 0,-1-1 16,22 21-16,0-21 0,-21 0 0,0 43 15,0-43-15,21 0 16,0 0-16,0 1 0,0-1 16,0-42 15,0-1-31,21 22 15,-21-21-15,21 0 0,0 0 0,-21 0 16,22-22-16,20 22 0,-21-21 16,0 21-16,0-22 0,22 22 15,-22 0-15,0-21 0,0 21 0,0-1 16,1 1-16,-1 21 16,-21 21-16,0 1 15,0-1-15,0 0 16,0 0-16,0 0 0,0 0 0,0 22 15,0-22-15,0 0 0,0 21 0,0-20 16,0-1-16,0 0 0,0 0 16,0 0-16,0 0 0,21-21 31,0 0-15,-21-21-16,0 0 0,21 0 15,-21 0-15,21 0 0,1-1 0,-1 1 16,0-21-16,21 0 0,-21-1 15,1 22-15,-1 0 0,0 0 16,0 0-16,0-1 0,0 1 16,1 21-16,-22 21 15,0 1 1,0-1-16,0 0 0,0 0 16,0 0-16,0 0 0,0 1 15,0-1-15,0 21 0,0-21 0,0 0 16,0 1-16,21-1 0,-21 0 15,21-21-15,0 21 0,0-21 16,0 0-16,1 0 0,-1 0 16,21 0-16,-21 0 0,0 0 15,22 0-15,-22-21 0,21 21 0,1-21 16,-22 0-16,21-1 0,0 1 0,-20 0 16,-1-21-16,21 21 0,-21-22 15,0 22-15,1 0 16,-22-21-16,0 20 0,0 1 0,0 0 15,0 0-15,-22 21 16,1 0-16,0 0 0,0 21 0,0 0 16,-22 0-16,22 1 0,0-1 15,0 0-15,21 0 0,-21 0 0,21 0 16,-21 22-16,21-22 0,0 0 16,0 0-16,0 0 0,0 22 15,21-22-15,0-21 0,0 21 16,0 0-16,22-21 0,20 0 15,-42 0-15,22 0 0,62 0 16,-41-42 0,-43 21-16,0 0 0,22-1 15,-22 1-15,0 0 0,0 0 0,0-21 16,0 20-16,-21 1 0,22-21 16,-44 63 15,1 0-31,0 0 15,21 1-15,-21-1 0,0 0 0,0 0 16,21 0-16,0 0 0,-22 22 16,1-22-16,21 0 0,0 0 15,0 0-15,0-42 47,21 0-31,-21 0-16,22 0 0,-1 0 0,0-1 15,0 1-15,0-21 0,0 21 16,22 0-16,-22-22 0,0 22 0,0 0 16,22 0-16,-22 21 0,0 0 0,0 0 15,0 0 1,-21 21-16,0 0 0,0 0 16,0 0-16,0 1 0,0-1 15,0 0-15,0 0 16,21 0-16,-21 0 0,0 1 0,0-1 15,22-21-15,-1 21 0,0-21 16,0 0-16,0 0 0,0 0 16,1 0-16,-1 0 0,0 0 15,0 0-15,0-21 0,0 21 0,-21-21 16,22-1-16,-1 1 0,0 0 0,-21-21 16,21-1-16,0 22 0,22-85 15,-22 64-15,0-85 16,0 64-16,0 20 15,0-20-15,1 20 0,-1 1 0,0-43 16,-21 64-16,0 0 16,0 0-16,-21 21 31,0 21-31,21 0 0,-22 0 0,1 1 16,0 20-16,21-21 0,-21 21 15,0 1-15,0-1 0,21 0 0,-22 1 16,1-1-16,0 0 0,21 1 15,0-22-15,-21 21 0,0 1 16,21-22-16,0 21 0,0-21 0,0 22 16,0-22-16,0 0 0,0 21 15,0-21-15,0 1 0,21-1 0,0 0 0,0 0 16,0-21-16,22 21 16,-22-21-16,0 0 0,0 0 15,22 0-15,-22 0 0,21 0 0,-21-21 16,22 0-16,62-64 15,-41 43 1,-43 0-16,0 20 0,-21 1 16,0 0-16,0 0 0,0 0 15,-21 21 1,0 0-16,0 0 16,0 0-16,21 21 0,-22 0 0,22 0 15,0 0 1,0 1-16,0-1 0,0 0 15,22 0-15,-1 0 16,0 0-16,-21 1 0,21-1 16,-21 0-16,0 0 15,0 0-15,0 0 16,-21-21-16,0 0 16,0 22-16,-1-22 0,1 0 15,0 0-15,0 0 0,21 21 16,-21-21-16,0 0 0,-1 0 15,22-21 1,0-1 0,0 1-16,0 0 0</inkml:trace>
  <inkml:trace contextRef="#ctx0" brushRef="#br0" timeOffset="36628.08">26882 3471 0,'0'0'0,"-22"0"0,1 0 16,42 0-1,1 0 1,20 0-16,-21 0 0,21 0 16,1 0-16,20 0 0,-20 0 0,41 0 15,-41 0-15,-1 0 16,-21 0-16,21 0 0,-20 0 0,-1 0 15,0 0-15,0 0 0,0 0 16,-21-21 0,0 0-16,0 0 15,0 0-15,0 0 16,0-1-16</inkml:trace>
  <inkml:trace contextRef="#ctx0" brushRef="#br0" timeOffset="38673.14">29676 3260 0,'21'0'16,"-21"-21"30,0-1-30,0 1-16,0 0 16,0 0-1,0 0 1,-21 21 0,-1 0-16,1 0 15,0 0-15,-21 0 0,21 0 16,-1 0-16,-20 0 0,21 0 15,-21 21-15,-1 0 0,1 0 0,0 0 16,-1 1-16,1 20 0,0-21 0,-1 21 16,1-20-16,0 20 0,-1 0 15,1 1-15,21-1 0,-43 21 16,43-20-16,21-1 16,0-21-16,-21 22 0,21-22 0,0 21 0,0-21 15,0 0-15,0 1 0,21 20 16,0-21-16,0 0 0,22 0 0,41 1 15,-41-1 1,-1-21-16,0 0 0,22 0 0,-1 0 16,-20 0-16,20 0 0,-20 0 15,20 0-15,-21 0 0,1-21 0,-1-1 16,0 1-16,1 21 0,-22-21 0,21 0 16,-21 21-16,1-21 0,-1 21 15,-21-21-15,21-1 16,-21 44 15,-21-22-15,0 21-16,-1-21 0,1 21 0,0 0 15,0-21 1,-21 21-16,20 0 0,1-21 0,0 22 16,-21-1-16,21-21 0,-1 21 15,-20-21-15,21 0 0,0 21 0,-22-21 16,22 0-16,0 0 0,0 0 0,0 0 15,0 0-15,-1 0 0,-20 0 16,21 0-16,0-21 0,0 21 0,-1-21 16,1 21-16,0-21 0,-21-1 15,21 1-15,-1 0 0,1 21 16,21-21-16,-21 0 0,21 0 16,0-1-16,0 1 0,0 0 15,0 0-15,0 0 16,0 0-16,0-1 0,21 1 15,0 0-15,1 0 0,-1 0 16,0-22-16,21 22 0,-21 0 0,22-21 16,-1 21-16,0-22 0,22 22 15,-22 0-15,1-21 0,41-1 16,-41 22-16,-1 0 0,0 21 16,1-21-16,20 21 0,-42 0 15,0 0-15,1 0 0,-1 0 16,0 0-16,0 21 15,0 0 1,-21 0-16,0 0 16,0 1-1,21-22-15,1 0 16,-22-22 31,0 1-32,-22 0-15,1 21 0,0-21 16,0 21-16,0-21 0,0 0 16,-22-1-16,22 22 0,0-21 0,-21 21 15,20 0-15,-20 0 0,21 0 16,-21 0-16,20 0 0,-20 0 16,0 21-16,-1 1 0,-84 62 15,64-41-15,21-22 16,-1 21-16,1 0 0,0 1 0,-1-22 15,22 21-15,0 1 0,-21-22 0,42 0 16,0 21-16,-22-21 0,22 1 16,0-1-16,0 0 0,0 0 0,22-21 15,-1 21-15,-21 0 0,21-21 16,0 0-16,0 22 0,0-22 16,1 0-16,-1 0 0,0 0 15,0 0-15,0 0 16</inkml:trace>
  <inkml:trace contextRef="#ctx0" brushRef="#br0" timeOffset="40919.6">4805 14711 0,'0'0'0,"21"-21"0,-21 0 16,0-1-16,0 1 0,21 0 0,-21-21 16,0 21-16,0-1 15,0 1-15,0 0 0,0 42 31,0 0-31,21 22 16,-21-1-16,21 22 0,-21-22 16,0 43-16,0-22 0,0 106 15,0-84-15,0 21 0,0-21 16,0-1-16,0 1 0,0 0 0,-21-1 16,0 1-16,0 0 0,21-1 0,-21 1 15,0 0-15,-1-1 0,1 1 16,-21 0-16,21-22 0,0 22 15,-1-1-15,1 1 0,0 0 16,0-22-16,0 22 0,0-22 0,-1-20 16,22 20-16,-21-20 0,21-22 15,0 21-15,0-21 0,0-42 16,0 0 0,21 0-16,-21-22 0,22 1 15,-22 0-15,0-1 0,21-20 0,0-1 16</inkml:trace>
  <inkml:trace contextRef="#ctx0" brushRef="#br0" timeOffset="41877.47">4847 14584 0,'0'0'0,"0"-21"16,21 21 15,0 0-31,22 0 0,-22 0 16,21 0-16,1 0 0,20 0 15,1 0-15,-1 0 0,43 0 0,0 0 16,0 0-16,21 0 0,0 0 16,0 0-16,0 0 0,21 0 0,0 0 15,21 0-15,-21 0 0,1 0 16,-1 0-16,-21 0 0,21-21 16,-21 21-16,0-22 0,-21 22 0,21-21 15,-21 21-15,-22-21 0,149 0 16,-106 0-1,-85 21-15,1-21 0,-22 21 16,21 0-16,-21 0 0,1 0 0,-1 0 16,0 0-1,-21 21-15,0 0 0,0 0 16,21 0-16,-21 0 0,0 1 16,0 20-16,0 0 0,0-21 0,0 85 15,0-63-15,0-1 0,0 21 16,0-20-16,0 20 0,0 1 15,21 169 1,0-1-16,1-168 16,-22 21-16,0-22 0,21 22 0,0-1 15,-21-20-15,21 21 0,-21-1 16,0-20-16,21-1 0,-21 1 16,21-1-16,-21-20 0,22 20 0,-22-21 15,0 22-15,0-22 0,0 1 0,0-22 16,0 21-16,0 0 0,-22-20 15,1-1-15,0 21 16,0-42-16,0 21 0,0-21 16,-1 21-16,1-21 15,0 0-15,0 0 0,0 0 16,0 0-16,-22 0 0,22 22 16,-21-22-16,-1 0 0,1 0 0,0 21 15,-1-21-15,-20 0 0,-1 0 16,1 21-16,-1-21 0,1 0 15,-106 0-15,84 21 0,-21-21 16,21 0-16,-42 0 0,22 0 16,-22 21-16,-297-21 15,149 0-15,127 0 16,21 0-16,0 21 0,0-21 0,21 0 16,0 0-16,22 0 0,-1 0 0,21 0 15,1 0-15,21 0 16,-43 0-16,64 0 0,0 0 15,-1 0-15,1 0 0,21-21 16,0 0-16,0 0 16,0 0-16,0 0 15,0-1-15,0 1 0,21 0 0,-21 0 16,22 0-16</inkml:trace>
  <inkml:trace contextRef="#ctx0" brushRef="#br0" timeOffset="42609.4">6286 15261 0,'0'43'31,"0"-22"-15,0 21-16,0-21 0,0 22 0,0 20 16,0-21-16,0 1 0,0 20 0,0-20 15,0 20-15,-21-21 0,0 22 16,0-22-16,21 22 0,-21-22 0,0 22 16,-1-22-16,1-21 0,21 21 15,0-20-15,-21-1 0,0 21 16,21-21-16,0-42 31,0 0-31,0 0 0,0-22 16,0 22-16,0-21 0,0 0 0,21-1 15,-21 1-15,21-22 0,0 1 16,-21-1-16,22 1 0,-1-1 0,0 1 16,0-1-16,-21 1 0,21-1 15,0 1-15,22-1 0,-22 22 16,0 0-16,0 21 0,0-1 0,1 1 15,-1 21-15,0 0 0,0 21 0,0 1 16,0 20-16,22 43 16,-22-22-16,0 1 0,0-22 0,0 21 15,-21 1-15,0-22 0,22 22 16,-22-1-16,0-20 0,0 20 16,0-21-16,0 22 0,0-22 0,0 22 15,0-22-15,0-21 0,0 0 16,0 1-16,21-22 0,-21 21 15,0-42 1,0-1-16,0 1 16,-21-21-16,-1 21 15</inkml:trace>
  <inkml:trace contextRef="#ctx0" brushRef="#br0" timeOffset="42808.21">6159 15769 0,'22'0'0,"-1"0"16,0-21-16,0 21 15,0-21-15,0 21 0,22 0 0,-22 0 16,21-21-16,1 21 0,-22 0 0,21-21 16,0 21-16,1-22 0,-1 22 15,0-21-15,22 0 0,21 0 16,-43 0-16,0 0 0</inkml:trace>
  <inkml:trace contextRef="#ctx0" brushRef="#br0" timeOffset="43147.86">8424 14859 0,'-106'-42'15,"85"42"1,-21 0-16,21 0 0,-22 0 0,22 21 16,-21 0-16,21-21 0,-22 21 15,22 0-15,0 1 0,-21 20 0,42-21 16,-21 0-16,21 22 0,-22-22 15,22 21-15,0-21 0,0 0 0,0 1 16,0-1-16,22 0 0,-22 0 0,21 0 16,0 0-16,0-21 0,21 0 15,-20 0-15,-1 0 0,21 0 0,-21 0 16,22 0-16,-22 0 0,42-42 16,-42 42-16</inkml:trace>
  <inkml:trace contextRef="#ctx0" brushRef="#br0" timeOffset="43644.58">8445 14563 0,'0'0'0,"-169"-64"16,127 64-1,-1 0-15,1 0 0,0 0 0,-1 21 16,1 1-16,0-1 0,-1 0 15,1 21-15,0 1 0,-1-22 0,22 21 16,-21 22-16,21-22 0,0 0 16,-1 22-16,1-22 0,0 22 0,0-22 15,21 21-15,0-20 0,0 20 16,0-20-16,0 20 0,0-21 0,21-20 16,0 20-16,0 0 0,22-21 0,-1 1 15,0 20-15,1-42 0,20 21 16,1 0-16,42-21 0,-43 0 15,1 0-15,-1 0 0,1 0 0,-22 0 16,21 0-16,-20-21 0,20 0 16,-20 0-16,-1 0 0,0-22 0,-21 22 15,22-21-15,-22-1 16,0-20-16,0 21 0,0-22 0,-21 1 16,22-1-16,-22 1 0,0-64 15,-22 63-15,-20 1 0,21 20 16,-21-20-16,-1 20 0,-41-20 15,41 42-15,22 0 0,-21 21 16,-1 0-16,1 0 0,0 0 0,-1 0 16,1 0-16,0 21 0,-1-21 0,1 21 15,0-21-15,-1 0 0,1 0 16,0 0-16,-1 0 0,1 0 0,0 0 16,21-21-16</inkml:trace>
  <inkml:trace contextRef="#ctx0" brushRef="#br0" timeOffset="44394.24">2392 10414 0,'0'0'0,"-21"0"15,-1 21 1,1 0-16,21 22 0,-42 41 16,42-20-16,0-1 0,0 22 15,-21-21-15,21 20 0,0 22 0,-21-21 16,21 21-16,-22-1 15,22-20-15,-21 21 0,0-21 0,-21 84 16,21-106-16,-1 22 16,22-21-16,-21-1 0,0 1 0,21-22 15,-21 0-15,21 1 0,0-22 0,0 0 16,0 0-16</inkml:trace>
  <inkml:trace contextRef="#ctx0" brushRef="#br0" timeOffset="45109.34">2349 10795 0,'0'0'0,"22"-127"31,-22 106-16,0 0-15,21 21 16,0-21-16,21 21 0,1-22 16,20 1-16,1 21 0,-1-21 0,22 0 15,63-21-15,-42 20 16,-22 1-16,22 0 0,0 0 16,0 0-16,0 0 0,21-1 0,-21 1 15,84 0-15,-84 21 16,0 0-16,0-21 0,-22 21 0,1 0 15,84 0-15,-105 0 16,-1 0-16,1 21 0,-22-21 0,0 21 16,1 0-16,-22 1 0,0-1 15,0 21-15,0-21 0,-21 22 0,0-22 16,0 21-16,0 0 0,0 1 16,0-1-16,0 0 0,0 1 0,0-1 0,0 22 15,0-22-15,0 21 16,0 1-16,0-1 0,0 1 0,0-1 15,0 1-15,0-1 0,0 1 0,0-1 16,0 1-16,0-1 0,0-20 16,0 20-16,22-20 0,-22 20 0,0-21 15,0 43-15,0-43 0,0 1 16,0-1-16,0-21 0,0 22 16,0-22-16,0 21 0,0-21 0,0 0 15,-64 43-15,43-43 16,0 0-16,0 0 0,-22-21 15,1 22-15,0-1 0,-1-21 0,-20 0 16,-1 0-16,1 21 0,-22-21 0,-21 0 16,-105 0-1,84 0-15,-170 21 0,149-21 16,21 0-16,-21 0 0,21 21 16,0-21-16,21 0 0,0 0 0,22 0 15,-22 0-15,42 0 0,-20 0 0,20 0 16,22 0-16,-43-21 15,43 21-15,21-21 0,21-21 16,0 20-16,0 1 0,0 0 16,0 0-16,42 0 0,-21-22 0,0 22 15</inkml:trace>
  <inkml:trace contextRef="#ctx0" brushRef="#br0" timeOffset="45414.58">2879 11282 0,'0'0'15,"0"-21"-15,-22 0 0,1-1 16,-21 22-16,21 22 16,21-1-16,0 21 0,0 0 15,0 1-15,0-1 16,0 22-16,0-22 0,21 64 15,0-43-15,-21-20 0,21-1 16,-21 0-16,0 1 0,0-1 0,0 0 16,0-21-16,0 22 0,0-22 0,0 0 15,21 0-15,-21-42 32,0 0-32,22 0 15,-22 0-15,0-1 0</inkml:trace>
  <inkml:trace contextRef="#ctx0" brushRef="#br0" timeOffset="45965.5">2794 11494 0,'0'0'0,"0"-43"0,-21 22 15,21-21-15,0 21 0,0-1 0,0 1 16,0 0-16,0 0 16,0 0-16,0 0 0,21-1 15,0 22-15,0-21 0,22 21 0,-22 0 16,0 0-16,21 0 0,22 0 15,-43 21-15,21 22 0,-21-22 16,22 0-16,-22 21 0,0-20 16,-21 20-16,0 0 0,0 1 0,0-22 15,0 21-15,-21-21 0,0 22 16,-22-22-16,22 21 0,-21-21 0,21 0 16,-22 1-16,1-1 0,21 0 15,-21-21-15,20 0 0,22 21 16,-21-21-16,21-21 15,0 0-15,21 21 16,-21-21-16,43-1 0,-22 1 0,0 0 16,21 0-16,-20 21 0,20-21 15,0 21-15,1 0 0,-1 0 0,21 0 16,-20 0-16,20 21 0,-20-21 16,-1 21-16,0 0 0,43 43 15,-64-43-15,0 21 0,0-21 16,-21 22-16,0-22 0,0 21 0,-21 1 15,-21-22-15,21 21 0,-22-21 16,-20 22-16,21-22 0,-64 42 16,42-42-16,1 1 0,-1-1 15,22-21-15,-22 21 0,22-21 0,-21 0 16,41 0-16,-20 0 0,0 0 0,21-21 16,-1 21-16,1-21 0,0-1 15,0 1-15,0 0 0,21 0 0,0-21 16,0 20-16,0-20 0,0 21 15,0-21-15,21-1 0,0 1 0,21 0 16,-20 20-16,20-41 0</inkml:trace>
  <inkml:trace contextRef="#ctx0" brushRef="#br0" timeOffset="46316.78">4530 10626 0,'0'0'0,"-22"0"0,1-21 0,0 21 15,0 0-15,0 0 0,-22 0 16,22 21-16,-21 0 0,21 21 15,0-21-15,-1 1 0,1 20 0,21-21 16,-21 21-16,21-20 0,0 20 16,0-21-16,0 0 0,0 22 0,0-22 15,0 0-15,0 0 0,21 0 16,-21 0-16,21-21 0,1 22 0,-1-22 16,0 0-16,0 0 0,0 0 15,22 0-15,-22 0 16,0 0-16,0-22 0,0 22 0,0-21 15,1 0-15,-1 0 0</inkml:trace>
  <inkml:trace contextRef="#ctx0" brushRef="#br0" timeOffset="46820.85">4614 10372 0,'0'0'0,"-21"-21"0,-21-1 16,-1 1-16,22 21 0,-21 0 15,0 0-15,20 0 0,-20 0 0,-64 21 16,64 1 0,0 20-16,-1-21 0,22 21 15,-21 1-15,-1 20 0,22-20 0,-21-1 16,21 21-16,0 1 0,-1-22 16,22 22-16,0-1 0,0-20 0,0 20 15,0 1-15,0-22 0,0 0 0,22 1 16,-1-1-16,0 0 0,0 1 15,0-22-15,0 21 0,43 0 16,-22-42-16,1 22 0,-1-22 16,0 0-16,1 0 0,20 0 0,-21 0 15,22 0-15,-1-22 0,1 22 0,-1-21 16,-20 0-16,20 0 0,1-21 16,20-1-16,-41 1 15,-1 0-15,0-1 0,-20 1 0,-1 0 16,0-1-16,-21 1 0,0-22 15,0 22-15,0-21 0,0-1 0,0 22 16,-21-22-16,0 1 0,-1-1 0,-20 22 16,21-22-16,-21 22 15,-22 21-15,22-21 0,-22 20 0,22 1 0,-22 0 16,1 21-16,21 0 0,-1 0 16,1 0-16,0 0 0,-1 0 0,22 21 15,0-21-15,-21 21 0,42 1 16,-22-1-16,1 0 0,21 0 15,-21 0-15,21 0 0,0 1 0</inkml:trace>
  <inkml:trace contextRef="#ctx0" brushRef="#br0" timeOffset="47351.55">6096 10562 0,'0'0'0,"0"-106"32,0 85-32,-21 21 0,21 21 31,0 22-31,-21-1 0,21 0 0,0 22 15,0-1-15,-22 1 0,22 21 0,0-1 16,0 1-16,0 21 0,0 0 16,0-22-16,-21 22 0,0-21 0,21-1 15,-21 1-15,0 0 0,0-1 16,-22 43-16,43-63 0,0-22 16,-21 1-16,21-1 0,-21-21 15,21 0-15,0 0 0,0 1 0,0-44 47,0 1-47,0-21 0,0 21 16,0-22-16,0 1 0</inkml:trace>
  <inkml:trace contextRef="#ctx0" brushRef="#br0" timeOffset="48272.02">5990 10605 0,'0'0'16,"21"-22"-16,22-41 15,-22 42-15,0 0 16,0-1-16,21 22 0,-20 0 16,-1-21-16,21 21 0,0 0 0,-20-21 15,20 0-15,21 21 0,64-21 16,-63 0-16,21 21 15,-1-22-15,1 22 0,0-21 0,20 21 16,1-21-16,0 21 0,21-21 0,0 21 16,0 0-16,21 0 0,0-21 15,-21 21-15,22 0 0,-22 0 0,0 0 16,0 0-16,-22 0 0,1 0 16,-21 0-16,21 0 0,-43 0 0,1 0 15,-1 0-15,1 0 0,-22 0 16,0 0-16,-20 0 0,20 0 0,-21 0 15,0 0-15,0 21 0,1 0 16,-22 0-16,21 22 16,-21-22-16,21 21 0,0-21 0,-21 22 15,0-1-15,0 0 0,21 1 0,-21-1 16,21 21-16,-21-20 0,0-1 0,0 0 16,0 1-16,0-1 0,0 22 15,0-22-15,0 0 0,0 22 0,0-22 16,0 22-16,0-22 0,0 21 0,-21-20 15,0-1-15,0 22 16,21-22-16,-21 0 0,0 1 0,-1 41 16,1-41-16,21-1 0,-21-21 15,21 21-15,-21 1 0,21-22 16,0 0-16,0 21 0,0-20 0,0-1 16,0 0-16,0 0 0,0 0 0,-21 22 15,21-22 1,0 0-16,0 0 0,-21 0 0,-1-21 15,1 21-15,21 1 0,-21-22 0,-42 63 16,41-42 0,1 0-16,0-21 15,21 22-15,-21-22 0,0 0 0,0 21 16,-1-21-16,1 0 0,-21 0 16,21 0-16,0 0 0,-1 0 15,-20 0-15,0 0 0,-1 0 0,1 0 16,0 0-16,-22 0 0,1 0 0,-64-21 15,42 21-15,0 0 16,22-22-16,-22 22 0,1 0 0,-1 0 16,21 0-16,-20 0 0,-1 0 0,0 0 15,-20 0-15,20 0 0,-21 0 16,21 0-16,-20 0 0,-22 0 16,21 0-16,0 0 0,-21 0 0,21 0 15,21 22-15,1-22 0,-1 0 0,43 0 16,-22 21-16,22-21 0,21 21 15,-43-21-15,43 0 0,21-21 47,21 21-31,0-21-16,1 21 0,-22-22 0,0 1 16,21 21-16,0-21 0</inkml:trace>
  <inkml:trace contextRef="#ctx0" brushRef="#br0" timeOffset="49412.58">7218 11113 0,'0'-22'0,"0"1"15,0 0 16,21 21 79,0 0-95,0 0 1,0 0-16,1 0 16,-44 0 15,1 0-31,0-21 16,0 21-16,0 0 0,0 0 15,-22 0-15,22 0 0,-21 0 0,21 0 16,-1 0-16,-20 21 0,21-21 15,-21 21-15,-1 22 0,22-22 0,-21 21 16,21 0-16,-1 22 0,-20-1 0,21-20 16,0 20-16,0 1 0,21-22 15,0 22-15,0-22 0,0 64 16,0-64-16,0 0 0,0-20 0,21 20 16,0-21-16,0 0 0,21 0 15,-20 1-15,20-1 0,0-21 0,1 0 16,-1 0-16,-21 0 0,21 0 0,1 0 15,-1 0-15,-21-21 16,22 21-16,-22-22 0,21 22 0,-21-21 16,0 0-16,22 21 0,-22-21 0,0 0 15,0 0-15,0 21 0,1-22 16,-1 1-16,0 0 0,0 21 0,0-21 16,43-21-16,42-43 15,-43 43-15</inkml:trace>
  <inkml:trace contextRef="#ctx0" brushRef="#br0" timeOffset="49925.32">9165 10647 0,'0'0'15,"-21"21"17,21 0-32,0 0 15,-21 1-15,0 20 0,-1-21 0,22 21 16,-21 1-16,21-22 0,-21 21 15,21-21-15,-21 22 0,21-22 16,-21 0-16,21 21 0,0-20 0,0-1 16,0 0-16,0 0 0,0 0 15,0-42 17,0 0-17,0 0-15,0 0 16,0-1-16</inkml:trace>
  <inkml:trace contextRef="#ctx0" brushRef="#br0" timeOffset="50124.71">8805 11070 0,'0'0'0,"-21"0"0,21 21 0,0 1 16,0-1-16,0 0 16,21 0-1,22-21-15,-22 0 0,0 0 16,0 0-16,0 0 0,22 0 15,-22 0-15,0 0 0,21 0 0,1-21 16,-22 0-16,0 21 16,0-21-16,0 21 0,0-22 0,-21 1 15,22 0-15,-22 0 0,0 0 16</inkml:trace>
  <inkml:trace contextRef="#ctx0" brushRef="#br0" timeOffset="50335.59">8975 10710 0,'0'0'0,"-22"0"15,1 0-15,42 0 47,1 0-47,-22-21 0,21 21 0,0 0 16,0 0-16,0-21 0,22 21 0,-22 0 0,0-21 15,0 21-15,0-21 16,0 21-16,1-21 0,-1-1 0</inkml:trace>
  <inkml:trace contextRef="#ctx0" brushRef="#br0" timeOffset="50828.31">9398 10245 0,'0'0'0,"-64"-64"16,43 64-1,-85-21 1,64 21-16,0 0 0,-1 0 0,1 21 16,0 0-16,-1 1 0,1-1 0,0 21 15,-1 0-15,-20 43 16,21-21-16,20-1 0,-20 1 16,21-22-16,-43 85 0,43-64 15,0 1-15,21-1 0,0 1 0,0-1 16,0-20-16,0 20 0,0-20 15,0-1-15,21 0 0,0 1 0,22-22 16,-22 0-16,21 21 0,1-42 0,-1 21 16,0-21-16,1 0 0,-1 0 15,21 0-15,-20 0 0,84-21 16,-85 0-16,22 0 0,-22 0 16,0 0-16,1-22 0,-1 22 0,0-21 15,43-43-15,-43 22 16,-21 20-16,1 1 0,-1-22 0,0 22 15,-21-21-15,0-1 0,0 22 16,0-22-16,0 1 0,-21 20 0,0 1 16,-43-21-16,22 20 0,-1 22 15,-20 0-15,-1 0 0,22 0 16,-21 21-16,20 0 0,1 0 0,-22 0 16,22 0-16,21 0 0,-21 0 15,-1 0-15,22 21 0,0-21 16,0 0-16,0 21 0,-1-21 0,22 21 31</inkml:trace>
  <inkml:trace contextRef="#ctx0" brushRef="#br0" timeOffset="51364.09">10499 10647 0,'0'0'0,"0"-21"0,0 0 0,0-22 16,0 22-16,0 0 0,0 0 16,0 0-16,0 42 31,0 0-31,0 21 15,0-21-15,0 22 0,0 20 0,0-20 16,0 20-16,0-21 0,0 43 0,0-21 16,0 20-16,0 1 0,-22 0 15,1-1-15,0 1 0,0-22 0,0 22 16,0 0-16,-1-22 0,-20 85 16,0-84-16,21-1 15,-1 1-15,1-22 0,0 22 0,0-22 0,0-21 16,21 22-16,0-22 0,0 0 15,0 0-15,0-42 32,0 0-32,0 0 15,21-22-15,0 22 0</inkml:trace>
  <inkml:trace contextRef="#ctx0" brushRef="#br0" timeOffset="52236.62">10689 10689 0,'0'0'0,"0"-42"15,21-106 1,-21 127-16,21-1 16,-21 1-16,22 0 0,-1 21 15,0-21-15,0 21 0,0 0 16,22 0-16,-1-21 0,21 21 0,1 0 15,-1 0-15,1 0 0,21 0 0,63 0 16,-42 0 0,-22 0-16,22 0 0,21 0 0,0 0 15,0 0-15,21 0 0,-21 21 0,21-21 0,-21 0 16,22 0-16,-1 0 0,0 0 16,-21 0-16,0 0 0,0-21 15,63 0-15,-105 21 16,0 0-16,-22-22 0,1 22 0,-1 0 15,-20 0-15,-1 0 0,0 0 0,-21 0 16,1 0-16,-1 0 0,0 0 16,-21 22-16,0-1 0,0 0 0,0 0 15,0 0-15,0 0 0,0 22 16,0-1-16,0-21 0,-21 64 16,21-43-16,0 43 0,0-43 15,0 1-15,0-1 0,-21 21 16,21-20-16,0-1 0,0 22 15,0-1-15,0-21 0,0 22 0,0-1 16,-22 43-16,22-42 0,0-22 16,-21 22-16,0-22 0,21 0 15,-21 22-15,0-22 0,21 22 0,-21-22 16,-1 0-16,22 1 0,-21-1 0,21 0 16,0 1-16,-21-1 0,21-21 15,0 21-15,-21-20 0,21-1 0,0 0 16,0 0-16,0 0 0,0 0 15,0 1-15,-21-22 0,0 21 16,-1 0 0,1-21-16,0 0 0,0 21 15,0-21-15,0 0 0,-22 21 16,1-21-16,21 21 0,-22-21 16,1 0-16,-64 0 0,64 0 15,-22 0-15,1 0 0,-22 0 0,1 0 16,-1 0-16,0 0 0,-148-21 15,85 0-15,0 21 16,0-21-16,-21 21 0,-1 0 0,1-21 16,0 21-16,20 0 0,1 0 0,-106 0 15,127 0-15,43 0 0,-22 0 16,21 0-16,0 0 0,22 21 0,-1-21 16,-63 0-16,85 0 15,21 0-15,-21 0 0,20 0 0,22-21 31,0 0-15,22-1-16,-1 22 0,0-21 16,0 0-16,21 0 0,-20 0 15,-1-22-15</inkml:trace>
  <inkml:trace contextRef="#ctx0" brushRef="#br0" timeOffset="52544.56">11218 11282 0,'0'0'0,"0"-64"32,0 86-17,0-1-15,0 0 0,0 21 16,0-21-16,-21 22 0,21 20 0,-21-20 15,21-1-15,-21 21 0,21-20 0,-21-1 16,-1 0-16,22 1 16,0-1-16,0 0 0,0 1 0,-21-22 0,21 21 15,0 1-15,0-22 16,0-42 15,0-1-31,0 1 16</inkml:trace>
  <inkml:trace contextRef="#ctx0" brushRef="#br0" timeOffset="52993.29">10964 11303 0,'0'0'0,"-21"-42"0,0 21 0,21-1 16,-21 1-16,21 0 0,-21 0 0,21 0 15,0 0-15,0-1 16,0 1-16,21 21 0,0-21 15,21 21-15,-21-21 0,22 21 16,-1 0-16,0-21 0,1 21 16,20 0-16,22 0 0,-22 0 0,-20 0 15,-1 21-15,22 0 0,-22 0 16,0 0-16,85 85 16,-84-63-16,-1-1 0,-21 0 0,21 1 15,-20-1-15,-1 0 0,0 1 16,0-1-16,-21 0 0,0 1 0,0-1 15,0 0-15,0 22 16,0-22-16,-21 0 0,0-20 0,-22 20 16,22-21-16,-21 0 0,-106 64 15,105-64-15,-20 0 16,-1 0-16,22 1 0,-21-1 0,-1 0 16,1-21-16,-1 21 0,22-21 15,-22 0-15,22 0 0,21 21 0,0-21 16,-1 0-16,1 0 0,0 0 15,21-21 1,0 0-16,21 0 16,0 0-16,22-1 0,-22 1 0,21 0 15,1-21-15,-1 21 0</inkml:trace>
  <inkml:trace contextRef="#ctx0" brushRef="#br0" timeOffset="53335.78">13293 10943 0,'0'-21'0,"0"42"0,0-63 0,0 21 16,0 42 15,0 0-31,0 0 0,-22 0 0,22 1 16,-21-1-16,0 21 0,21-21 0,0 22 15,0-1-15,-21-21 0,21 21 16,0-20-16,0 20 0,0-21 0,0 0 16,0 0-16,0 1 0,0-1 0,0 0 15,21-21 1,0 0-1,0-21 1,-21 0-16</inkml:trace>
  <inkml:trace contextRef="#ctx0" brushRef="#br0" timeOffset="53540.66">13017 11324 0,'-21'0'0,"42"0"0,-63 0 0,21 21 16,21 1-16,0-1 15,21-21 1,0 0-16,0 0 0,22 0 16,-22 0-16,21 0 0,-21 0 15,22 0-15,-22 0 0,64 0 16,-64 0-16,21 0 0,-21-21 16,0 21-16,1-22 0,-1 22 0,0-21 15,0 0-15,-21 0 0,21 0 0</inkml:trace>
  <inkml:trace contextRef="#ctx0" brushRef="#br0" timeOffset="53757.58">13123 10943 0,'0'0'0,"-106"0"15,128 0 32,-1 0-47,0 0 0,0 0 16,21 0-16,-20-21 0,41 21 15,-42-21-15,0 21 0,22-21 16,-22 21-16</inkml:trace>
  <inkml:trace contextRef="#ctx0" brushRef="#br0" timeOffset="54252.3">13483 10562 0,'0'0'0,"-21"-21"0,0 0 0,0 21 16,-43-21-16,43 21 0,0 0 16,-22 0-16,1 0 0,21 0 15,-21 0-15,-1 21 0,1 21 0,0-21 16,-1 22-16,1-22 0,21 21 0,-22 1 15,22-1-15,-21 0 0,21 22 16,0-22-16,-1 22 0,1-22 0,0 21 16,-21 64-16,21-84 0,21 20 15,0-20-15,0-1 16,0 0-16,0 1 0,0-1 0,21-21 16,0 0-16,21 22 0,-21-43 0,22 21 15,-1 0-15,0 0 0,1-21 0,20 0 16,-20 0-16,20 0 0,-21 0 15,22 0-15,-22 0 0,1-21 0,-1 21 16,0-21-16,1 0 0,-1-1 0,0-20 16,-21 21-16,43-64 15,-43 43-15,21-22 0,1-63 16,-43 64-16,21-1 0,-21 1 0,0-85 16,0 105-16,-21-20 15,0-1-15,-22 22 0,1 0 16,0-1-16,-1 1 0,1 21 0,-22 0 15,22 0-15,-21 21 0,20 0 16,1 0-16,-22 0 0,22 0 0,0 0 16,-1 0-16,1 0 0,0 21 0,-1 0 15,1-21-15,-21 21 0,20 0 16,-20 0-16</inkml:trace>
  <inkml:trace contextRef="#ctx0" brushRef="#br0" timeOffset="55068.44">4212 12531 0,'0'0'0,"-21"-21"0,21-1 16,-21 1-16,21 0 15,0 0-15,0 0 0,-21 21 0,21-21 16,-22 21-16,1 0 16,21 21-1,0 21 1,0-21-16,21 43 0,22-22 16,-1 43-16,0-1 0,1 1 0,20 0 15,22 21-15,-22-22 0,22 22 16,21 0-16,-21 0 0,-1 0 0,1-1 15,0-20-15,-1 21 0,-20-21 16,20 20-16,1-20 0,-21 0 0,20-1 16,-20 1-16,63 84 15,-64-105-15,-20 21 0,-1-22 16,0-21-16,-21 22 0,1-22 0,-1 1 16,0-1-16,0-21 0,-21 0 0,21 0 15,0-21-15,1-21 16,-1 0-16,-21 0 15,21-21-15,0-1 0</inkml:trace>
  <inkml:trace contextRef="#ctx0" brushRef="#br0" timeOffset="55531.79">7959 12510 0,'0'0'0,"0"-22"0,0 1 0,0 0 16,0-21-1,0 21-15,0-1 16,0 44 15,0 20-31,-22-21 0,22 21 16,-21 1-16,0 20 0,0 22 16,0-22-16,0 43 0,-22-21 0,1 21 15,-43 105-15,22-84 0,20-21 16,-20 21-16,-1-21 0,1 0 15,21 0-15,-22 0 0,1-1 0,-1 1 16,1-21-16,20 21 0,1-22 0,-22-20 16,43-1-16,-21 1 15,21-22-15,-22 22 0,43-43 16,0-42 0,22 0-16,-1-1 0,0-20 15,21 0-15</inkml:trace>
  <inkml:trace contextRef="#ctx0" brushRef="#br0" timeOffset="56181.1">11218 12319 0,'21'0'15,"-42"0"-15,64 0 0,-22 0 0,-21-21 16,0 0-16,-21 21 31,-1 0-15,1 0-16,-21 21 0,21 0 0,-22 0 15,1 22-15,-21-1 0,-1 21 0,1 1 16,-1 21-16,-126 84 16,84-63-16,-148 84 0,127-84 15,0 0-15,-21 0 16,21-22-16,0 22 0,0-21 0,0 21 0,0-43 15,21 22-15,0-22 0,-85 64 16,43-21 0,85-63-16,-1-1 0,22-21 0,21 21 15,-22-20-15,22-1 0,0 0 0,0-21 16,21-21 15,0 0-31,0-1 0,0 1 16,0 0-16,0-42 0</inkml:trace>
  <inkml:trace contextRef="#ctx0" brushRef="#br0" timeOffset="61624.61">16933 8530 0,'0'0'0,"21"-21"15,-21 0-15,0 0 16,0 0-16,0-1 0,0 1 16,-21 42 15,21 22-16,0-22-15,0 0 0,0 21 16,-21 1-16,21-1 0,-21 0 0,0 22 16,21-22-16,0 22 15,-21-22-15,-22 64 0,22-64 0,21 1 16,-21-1-16,0 0 0,0 1 0,21-22 16,-22 42-1,22-42-15,0 1 0,0-44 47,22 1-47,-22 0 0,21 0 0,-21 0 16,21 0-16,-21-22 0,21 22 0,-21-21 15,21-1-15,0 1 0,22-127 16,-22 84 0,0 22-16,0 20 0,0 1 15,1 0-15,20-1 0,-21 1 0,0 0 16,22 20-16,-22 1 0,0 0 0,0 21 15,21 0-15,-20 0 0,-1 0 16,21 21-16,-21 0 0,0 22 0,1-22 16,-1 21-16,0 1 15,0-1-15,0 0 0,-21 64 16,0 42-16,-21-105 16,0-1-16,0 0 0,0 1 15,-1-22-15,1 21 0,21-21 0,-21 0 16,21 1-16,-21-1 0,0-21 31,0-21-15,21-1-16,-22 1 15,1 0-15,21 0 16,-21 0-16</inkml:trace>
  <inkml:trace contextRef="#ctx0" brushRef="#br0" timeOffset="61844.48">16806 8911 0,'0'43'16,"21"-43"-1,1 0-15,-1 0 16,0 0-16,21 0 0,-21 0 16,1-22-16,-1 22 0,21-21 15,-21 21-15,0 0 0,43-21 16,-43 21-16,0 0 0,0 0 15,1 0 17</inkml:trace>
  <inkml:trace contextRef="#ctx0" brushRef="#br0" timeOffset="64431">18034 9250 0,'0'0'0,"-21"0"15,21-21 16,0 0-15,21-1-16,0 1 0,0 0 16,0 0-16,1 0 0,-1 0 15,0-22-15,21 22 0,-21-21 16,1 21-16,-1-22 0,0 1 0,0 0 0,0-1 16,-21 22-16,0-21 0,0 21 15,0-22-15,0 22 0,0 0 16,-21 21-16,0 0 15,0 0-15,0 21 0,-1 21 16,1-20-16,21-1 0,-21 21 16,21 43-16,0-43 15,0 0-15,0 1 0,0-1 0,0 0 16,0-20-16,0 20 0,21-21 16,0 0-16,-21 0 0,22 1 0,-1-22 15,0 0-15,0 0 16,0 0-16,0 0 0,1 0 0,-22-22 15,21 22-15,0-21 0,0 0 16,0 0-16,-21 0 0,21 0 0,1-22 16,-1 22-16,0-21 0,0-1 0,0 1 15,22 0-15,-22-1 0,21 22 16,-21-21-16,22 0 0,-22 20 0,21 1 16,-21 0-16,22 21 0,-22 0 0,21 0 15,-21 0-15,0 0 0,1 21 16,-22 0-16,0 22 0,0-22 0,0 0 15,0 21-15,0-20 0,0 20 0,0-21 16,0 0-16,-22 22 16,1-22-16,21 0 0,-21 0 0,0 0 15,0-21-15,21-21 32,0 0-17,21 0-15,0 0 0,0-22 0,0 22 16,-21-21-16,22 21 0,-1-22 15,0 1-15,-21 21 0,21-22 0,0 22 16,-21-21-16,0 21 0,21 0 16,-21-1-16,0 1 0,0 42 15,0 1 1,-21-22-16,21 42 16,-21-21-16,0 0 0,21 22 0,-21-1 15,21-21-15,-21 21 0,21 1 0,-22-1 16,22-21-16,0 22 0,0-22 15,0 0-15,0 0 0,0 0 0,22 0 16,-1-21-16,0 0 0,0 0 0,21 0 16,-20 0-16,20 0 0,-21 0 15,21 0-15,1-21 0,-1 21 0,0-21 16,22 0-16,-22-21 0,1 20 16,-1-20-16,0 0 0,-21-1 0,22 22 15,-22-21-15,0 0 0,0-1 0,0 1 16,1 0-16,-22-1 0,0 1 15,0 0-15,0-1 0,0 1 16,0 21-16,0-22 0,0 22 0,0 0 16,-22 21-1,1 0-15,0 21 16,21 22-16,-21-22 0,0 21 0,0 0 16,21 1-16,-22-1 0,22 0 15,-21 1-15,21 20 0,0-20 0,0-1 16,0 0-16,0 1 0,0-1 0,0 0 15,0-21-15,0 1 0,21-1 16,1 0-16,-1-21 0,0 21 0,0-21 16,0 0-16,0 0 0,22 0 15,-22 0-15,21 0 16,-21-21-16,22 21 0,20-42 0,-20 20 16,-22 1-16,21 0 0,-21-21 15,0 21-15,1-1 0,-1-20 0,0 21 16,-21-21-16,0 20 0,0 1 0,0 0 15,0 0-15,0 0 0,-21 21 16,0 0-16,-1 0 16,1 21-16,0-21 0,21 21 15,-21 0-15,21 0 0,-21 22 0,21-22 16,0 21-16,0-21 0,0 22 0,0-22 16,0 0-16,0 0 0,0 0 15,0 1-15,0-1 0,21 0 0,0-21 16,0 0-16,0 0 0,1 0 15,-1 0-15,21 0 0,-21 0 0,22 0 16,-22-21-16,0 0 0,21 21 0,-21-22 16,1 1-16,20 0 0,-42 0 15,21-21-15,0 20 0,0 1 0,-21 0 16,0-21-16,0 21 0,0-1 0,0 1 16,0 0-16,0 0 15,0 42 1,0 0-1,0 0-15,0 1 0,0 20 16,0-21-16,0 0 0,0 22 0,-21-22 16,21 0-16,0 21 0,-21-21 15,21 1-15,0-1 0,0-42 47,21-1-47,-21 1 0,21 21 16,1-21-16,-1-21 0,0 21 0,0-1 15,0-20-15,0 21 0,1-21 16,-1 20-16,21-20 0,22 0 16,-43 42-16,0 0 15,0 0-15,-21 21 16,0 0-16,21 0 0,-21 0 16,0 22-16,21-22 0,1 42 15,-22-20-15,21-22 0,0 21 0,0-21 16,0 1-16,0-1 0,1 0 15,-1 0-15,21 0 0,-21-21 16,22 0-16,-22 21 0,0-21 0,42 0 16,-41 0-16,20 0 15,-21-21-15,0 21 0,22-21 0,-1-21 16,-21 21-16,0-1 0,0-20 0,1 0 16,-1 21-16,0-22 0,-21-84 15,0 43 1,0 62-16,0 1 0,-21 0 15,0 0-15,-1 0 0,1 21 16,0 0-16,0 21 0,0 0 16,0 0-16,-22 22 15,1 20-15,21-21 16,0-20-16,-1 20 0,1 0 0,0-21 16,21 22-16,0-22 0,0 0 0,0 0 0,0 0 15,0 1-15,0-1 16,21-21-16,0 0 15,1 0-15,-1 0 0,0 0 0,0-21 16,0 21-16,0-22 16,22 1-16,-22 0 0,0 0 0,0 0 15,0-22-15,1 1 0,-1 0 0,21-43 16,-21 43-16,0-1 16,1 1-16,-1-21 0,-21 20 0,0 1 15,21-22-15,-21 22 0,21 0 16,-21-1-16,0 22 0,0 0 0,0 0 15,0 0-15,0 42 32,0 0-32,0 0 0,0 22 0,-21-22 15,21 21-15,-21 0 16,0 1-16,-1 126 16,1-84-16,21-43 15,0-21-15,0 22 0,0-22 16,0 0-16,0 0 0,0 0 0,21 0 15,-21 1-15,22-22 0,-1 0 0,21 21 16,-21-21-16,0 0 16,22 0-16,-22-21 0,0 21 15,21-22-15,1 1 0,-22 0 0,0 0 16,21 0-16,1 0 0,-22-22 16,21-20-16,1 42 0,-22-22 15,-21 22-15,0 0 0,21-21 0,-21 20 16,-21 22-1,0 0-15,-1 22 16,1-1-16,0 0 0,0 0 16,0 0-16,21 0 0,-21 1 0,21-1 15,0 0-15,0 0 0,0 0 0,0 0 16,21 1-16,0-1 16,-21 0-16,21-21 0,0 21 0,-21 0 15,21-21-15,1 21 0,-22 1 16,21-22-16,-21 21 15,0 0-15,0 0 16,0 0 0,-21-21-16,-1 0 15,1 0-15,0 0 0,0 0 16,0 0-16,0 0 0,-1 0 16,1 0-16,21-21 15,-21 21-15,0-21 0,0 0 0,0-22 16,-1 43-16</inkml:trace>
  <inkml:trace contextRef="#ctx0" brushRef="#br0" timeOffset="64732.83">19516 8149 0,'0'0'0,"-22"0"0,44 0 31,-1 0-31,21 0 0,-21 0 0,22-21 16,-1 21-16,0 0 0,1-21 0,-1 21 16,0 0-16,1 0 15,-1-21-15,0 21 0,1 0 0,-1 0 16,-21 0-16,0 0 0,22-21 0,-22 21 15,0 0-15,0 0 16,0 0-16,0 0 31</inkml:trace>
  <inkml:trace contextRef="#ctx0" brushRef="#br0" timeOffset="65912.14">23347 8403 0,'0'-21'31,"0"0"-16,0 0 1,21 21-16,-21-21 0,0-1 16,0 1-16,21 21 15,-21-21-15,0 0 0,0 0 16,0 0-16,0-1 16,0 1-16,0 0 0,0 0 15,0 42 32,-21 0-47,21 22 0,-21-22 16,0 21-16,21 0 0,0 1 0,-22-1 15,1 0-15,21 1 0,-21-1 0,0 0 16,21 1-16,-21-1 0,21 0 16,-21 1-16,-1-1 0,22-21 0,0 22 15,0-22-15,0 0 0,-21 0 0,21 0 16,0 0-1,-21-21 32,21-21-47,0 0 0,0 0 16,0 0-16,0 0 16,0-1-16,0 1 0,0 0 0,0 0 15,0-21-15</inkml:trace>
  <inkml:trace contextRef="#ctx0" brushRef="#br0" timeOffset="66697.7">23050 8255 0,'0'0'0,"-21"0"15,21-21 1,21 21-16,1-21 0,-1 21 16,0-21-16,21 21 0,-21 0 15,22-22-15,-1 22 0,0 0 0,1 0 16,-22 0-16,21 0 0,1 0 15,-1 0-15,-21 22 0,43 41 16,-43-42-16,-21 22 0,0-1 16,0-21-16,0 21 0,-21-20 15,-1 20-15,-20-21 0,21 21 0,-21-20 16,-1-1-16,22 21 0,-21-42 0,21 21 16,-22 0-16,22 1 0,0-22 15,0 0-15,0 21 0,21-42 31,21 21-15,0-22-16,0 22 0,0-21 0,22 21 16,-22 0-16,21 0 15,0-21-15,1 21 0,-22 0 0,21 0 16,1 0-16,-1 0 0,43 42 16,-43-20-16,-21-1 0,21 0 15,-20 0-15,-22 43 0,0-22 16,0-21-16,0 0 0,-22 22 0,1-22 15,0 0-15,-127 42 16,42-41 0,64-1-16,-22-21 0,22 0 0,0 0 15,-1 0-15,1 0 0,21 0 16,0 0-16,-1 0 0,1-21 0,0 21 0,21-22 16,-21-20-16,21 21 15,-21 0-15,21 0 0,0-1 16,-21 1-16,21-21 0,0 21 0,0 0 15,0-1-15,21-20 0</inkml:trace>
  <inkml:trace contextRef="#ctx0" brushRef="#br0" timeOffset="69139.31">25590 8488 0,'0'-21'78,"0"0"-62,0-1-1,-21 22 32,0 0-31,0 0-16,21 22 15,0-1-15,-21 0 0,0 0 16,21 0-16,0 0 16,0 1-16,-22-22 15,22 21-15,0 0 16,0-42 171,22 21-171,-22-21-16,0-1 31,0 1-15,0 0 15,0 0 0,0 0-15,0 0 0,0 42 62,0 21-63,0-21-15,0 0 0,-22 22 16,22-1-16,0 22 0,-21 20 16,21-20-16,0-22 0,-21 0 15,21 1-15,-21-1 0,21 0 0,0-20 16,0-1-16,0 0 0,0 0 15,0 0-15,0 0 16,0-42 0,0 0-1,0 0-15,0 0 0,0 0 0,0-43 16,0 43-16,0-21 16</inkml:trace>
  <inkml:trace contextRef="#ctx0" brushRef="#br0" timeOffset="69531.08">25463 8086 0,'0'0'0,"0"21"0,-21-21 16,0 21-16,21 0 0,0 0 0,-21 1 16,21-1-16,0 0 15,0 0-15,0 0 0,0 0 16,21 1-16,0-22 15,0 0-15,1 0 0,20 0 16,-21 0-16,0-22 0,22 1 16,-22 21-16,0-21 0,0 0 15,0-21-15,0 20 0,-21-41 16,0 21-16,0 20 0,0-20 0,-21 21 16,0-21-16,0 20 0,0 22 15,-43-21-15,43 21 0,-21 21 16,21 1-16,-1-1 15,1 0-15,0 21 0,21 1 0,0-1 16,0 0-16,0 1 0,0-1 16,0 0-16,0-21 0,0 22 15,21-1-15,0-21 0,1 22 0,-1-22 16,0 0-16,21 0 0,-21 0 16,22-21-16,-1 21 0</inkml:trace>
  <inkml:trace contextRef="#ctx0" brushRef="#br0" timeOffset="70365.61">26035 8573 0,'-42'63'31,"20"-42"-31,22 0 0,-21 43 16,21-22-16,-21-21 16,21 22-16,-21-22 0,21 21 0,0-21 15,0 1-15,0-1 0,0 0 16,0 0-16,0 0 0,0-42 47,0 0-47,0 0 0,0 0 0,21-1 15,-21-20-15,21 21 0,-21-21 16,21-1-16,1 1 0,-1 0 0,-21 20 16,21-20-16,0 21 0,0 0 0,0 21 15,1 0 1,-1 0-16,0 21 0,0 0 15,-21 21-15,0-20 0,21 20 0,0 0 16,-21 1-16,22-22 0,-22 21 16,0-21-16,21 22 0,0-22 0,-21 0 15,0 0-15,21-21 0,-21 21 16,21-21-16,0 0 0,1 0 16,-1 0-16,0-21 0,0 0 15,0 0-15,0 0 16,1-1-16,-22 1 0,21-21 0,0 21 15,-21-22-15,21 22 0,0-21 0,-21 21 16,0 0-16,0-1 0,21 1 16,1 42-1,-22 1-15,0-1 0,0 0 16,0 0-16,0 21 0,0-20 16,0 20-16,21-21 0,0 21 0,0-20 15,-21-1-15,21 0 0,0-21 0,1 21 16,20-21-16,43 0 15,-64 0-15,21 0 0,-21 0 16,22-21-16,-22 0 0,0 21 16,0-21-16,-21-1 0,21-20 0,-21 21 15,21 0-15,-21-22 0,0 1 0,0-21 16,0 20 0,0 1-16,22 21 0,-1-22 0,0 1 15,0 63 1,-21 0-16,0 1 15,0 20-15,0 0 0,0 22 0,-21-22 16,0 22-16,21-1 0,-21 1 0,-1-1 16,1 1-16,21-1 0,-21 1 15,0-22-15,-21 127 16,20-42-16,22-63 0,-21-1 16,21-20-16,-21 20 0,21-21 15,0 1-15,0-1 0,-21 0 0,21-20 16,-21-1-16,21 0 0,0 0 15,0-42 1,0 0 0,21 0-16,0-22 0,0 1 0,0 0 15,1-1-15,-1-20 0</inkml:trace>
  <inkml:trace contextRef="#ctx0" brushRef="#br0" timeOffset="70632.36">27178 8721 0,'0'0'0,"21"-43"0,0 22 16,127-106 0,-105 127-1,-22 0-15,42 21 16,-20 22-16,-22-22 0,-21 21 16,0 1-16,0-1 0,0 0 15,-21 1-15,0-1 0,-1 0 0,1-21 16,-21 22-16,0-22 0,-1 0 0,1 0 15,0 0-15,-1 1 0,1-22 16,21 0-16,-22 21 0,1-21 16,21 0-16,0 0 0,21-21 15,0-1-15,0 1 16,0 0-16,21 0 0,21-21 0</inkml:trace>
  <inkml:trace contextRef="#ctx0" brushRef="#br0" timeOffset="72598.42">27898 7959 0,'0'0'0,"21"-21"0,-21-1 0,0 1 15,0 42-15,-21 1 16,-1 20-16,1 0 0,0 1 16,0-1-16,-21 21 0,20-20 15,1 20-15,0-20 0,21 20 0,-21-21 16,21 22-16,-21-22 0,21 1 15,0-1-15,0 21 0,0-20 0,0-22 16,0 21-16,0 1 0,21-22 16,0 0-16,0 0 0,22 0 15,-1-21-15,0 21 0,-21-21 16,22 0-16,-1 0 0,0-21 0,1 21 16,-22-21-16,21 0 0,22-21 15,-43 20-15,0-20 0,0 21 16,0-21-16,-21-1 0,0 22 0,0-21 15,0-1-15,0 22 0,0 0 0,0 0 16,-21 21 0,-21 0-16,0 0 0,20 21 15,1 0-15,-21 0 0,21 1 0,0 20 0,-1 0 16,22-21-16,0 22 16,0-1-16,0-21 0,0 22 0,22-22 15,-1 0-15,0 0 0,0 0 0,0-21 16,0 0-16,22 21 0,-1-21 15,-21 0-15,22 0 0,-22 0 0,21-21 16,0 21-16,-20-21 16,20 0-16,0 0 0,-21 0 0,22-22 15,-22 22-15,0 0 0,0-21 0,0 20 0,1-20 16,-1 21-16,-21-21 16,0 20-16,0 1 0,0 42 31,-21-21-31,-1 22 0,22 20 15,0-21-15,-21 0 0,0 22 0,21-22 16,-21 0-16,21 21 0,-21-21 0,21 1 16,0-1-16,0 0 0,0 0 15,0-42 17,21 0-32,-21 0 15,0-1-15,21 1 0,0 0 0,-21-21 16,21 21-16,1-1 0,-1-20 15,0 21-15,-21 0 0,21 0 16,0 21-16,-21 21 16,0 0-16,0 0 15,0 0-15,0 0 0,0 1 16,0 20-16,0-21 0,0 0 0,0 0 16,0 1-16,0-1 0,0 0 15,0 0-15,21-21 16,1 0-16,-1 0 15,0-21-15,0 21 16,0-21-16,0 0 0,1-1 0,-1 1 16,0 0-16,0 0 0,21 0 15,-20-22-15,20 22 0,-21 0 16,21-21-16,-20 21 0,-1 21 0,0-22 16,-21 44-1,0-1 1,0 0-16,0 0 0,0 0 0,0 0 15,0 1-15,0 20 0,0-21 16,0 0-16,0 0 0,0 1 16,0-1-16,21-21 0,0 0 15,0 0-15,1 0 16,20 0-16,-21 0 0,21 0 16,-20 0-16,-1-21 0,0-1 15,21 1-15,-21 0 0,1 0 0,-1 0 16,0-22-16,-21 22 0,21 0 0,-21-21 15,21-1-15,-21 22 16,0 0-16,-21 21 16,0 0-16,0 0 15,0 21-15,-22 0 0,22 1 0,0-1 16,0 0-16,0 42 16,21-41-16,0-1 0,0 0 0,0 21 15,0-21-15,0 1 0,0-1 16,21 0-16,0-21 0,0 0 15,0 0-15,64 0 16,0-21 0,-64 0-16,21-1 0,-21 1 15,0 0-15,22 0 0,-22 0 0,21-22 16,-21 22-16,1 0 16,-22 42-1,-22 0 1,1 1-16,0 20 15,0-21-15,21 0 0,-21 0 0,21 1 16,-21-1-16,21 0 0,0 0 16,0-42 31,21 21-47,0-21 15,-21 0-15,21-1 0,0 1 0,0 0 0,1 0 16,-1 0-16,0-22 0,0 22 15,0 0-15,0 21 0,1-21 0,-1 21 16,0 0-16,-21 21 16,0 0-16,0 0 15,0 1-15,0-1 0,0 21 16,0-21-16,0 0 0,0 1 16,0-1-16,21 0 0,0-21 0,-21 21 0,21-21 15,1 0 1,-1 0-16,0 0 0,0 0 0,0 0 15,0 0-15,1-21 0,-1 0 16,-21 0-16,21-1 0,0 1 16,0-21-16,0 21 0,1-22 0,-1 1 15,-21 0-15,21-1 0,0 1 16,0-21-16,22-43 16,-43 63-16,0 1 0,21 0 15,-21 21-15,0-1 0,0 44 16,-21-1-16,-1 21 15,1 0-15,0 1 0,-21 41 16,21-41-16,-1-1 0,22 0 16,0 1-16,0-1 0,0 0 15,0-20-15,0 20 0,0-21 0,0 21 16,22-20-16,-1-1 0,0-21 16,-21 21-16,21-21 0,21 0 15,-20 0-15,-1 0 16,0-21-16,0 0 0,0-1 0,-21 1 15,43-21-15,-43 0 16,0 20-16,21 1 0,0 0 16,-21 42-1,0 0 1,0 1-16,0-1 0,0 0 0,0 0 16,0 0-16,-21 22 0,21-22 15,0 0-15,0 0 0,-21-21 0,21 21 16,0 0-16,0-42 31,0 0-15,0 0-16</inkml:trace>
  <inkml:trace contextRef="#ctx0" brushRef="#br0" timeOffset="72800.3">30395 8424 0,'0'0'0,"-21"22"0,21-1 16,21-21 15,0 0-31,1 0 16,-1 0-16,0 0 0,0 0 16,21 0-16,-20 0 0,20 0 0,0 0 15,-21 0-15,22-21 16,-1 21-16,0 0 0</inkml:trace>
  <inkml:trace contextRef="#ctx0" brushRef="#br0" timeOffset="73144.1">31771 8297 0,'0'0'0,"0"-21"0,21-21 31,-21 21-31,-21 21 31,-21 0-31,21 21 0,-22 0 0,22 0 16,-21 0-16,-1 1 16,22-1-16,-21 21 0,21 0 0,0-20 15,-1 20-15,22-21 0,0 0 0,0 22 16,0-22-16,0 21 0,0-21 15,0 0-15,0 1 0,22-1 0,-1 0 16,21 0-16,-21-21 0,0 21 16,1-21-16,-1 0 0,0 0 0,42 0 15,-41 0-15,-1 0 16,0 0-16,21-21 0,-21 21 16,1-21-16,-1 21 0</inkml:trace>
  <inkml:trace contextRef="#ctx0" brushRef="#br0" timeOffset="73395.96">32173 8742 0,'0'21'16,"0"0"0,0 0-16,0 1 0,0-1 15,0 0-15,0 0 16,-21 0-16,21 0 0,-21 1 0,21-1 15,-21 0-15,21 0 0,-21 0 16,-1 0-16,1 1 0,0-1 16,0 0-1,0-21-15,42 0 32,0 0-32</inkml:trace>
  <inkml:trace contextRef="#ctx0" brushRef="#br0" timeOffset="73689.12">32893 8319 0,'0'0'0,"0"-22"0,0 44 31,-21-1-16,21 0-15,0 0 0,0 21 16,0-20-16,0-1 0,-21 21 16,21-21-16,0 0 0,0 22 15,0-22-15,-22 21 0,22-21 0,-21 1 0,21 20 16,0-21-16,0 0 16,-21 0-16,21 1 0,0-1 15</inkml:trace>
  <inkml:trace contextRef="#ctx0" brushRef="#br0" timeOffset="74037.99">32787 8234 0,'0'0'0,"-21"-21"0,0 0 16,0 21-1,21-22-15,21 22 32,0 0-32,0 0 0,21 0 0,1 0 15,-22 0-15,21 0 0,22 22 16,-22-1-16,0 0 0,1 0 0,-1 0 16,0 0-16,1 1 0,-22 20 15,21-21-15,-21 21 0,-21-20 16,0 20-16,0-21 0,0 21 0,-21 1 15,0-1-15,0 0 0,0-20 16,-22 20-16,22 0 0,0-21 0,-21 22 16,21-22-16,-1 21 15,-20-21-15,21 1 0,0-1 0,0-21 16,21 21-16,-22-21 16,1 0-16,0 0 0,21-21 15</inkml:trace>
  <inkml:trace contextRef="#ctx0" brushRef="#br0" timeOffset="130027.94">1863 9504 0,'0'0'0,"-22"0"16,-20 0-16,21 0 0,0-21 15,0 21-15,-1 0 0,44 0 63,-1 0-63,0 0 0,0 0 16,21 0-16,-20 0 15,20 0-15,0 0 0,1 0 0,-1 0 0,21 0 16,22 0-16,0 21 0,-1-21 15,22 0-15,0 0 0,0 0 0,21 0 16,0 0-16,0 0 0,21 0 0,-21 0 16,21 0-16,0 0 15,1 0-15,20 0 0,-21 0 0,21 0 16,-20 0-16,20 0 0,0 0 0,-21 0 16,22 0-16,-1 0 0,191 21 15,-191-21-15,1 0 0,-1 0 16,0 0-16,22 0 0,-22 0 0,0 0 15,1 0-15,-1 0 0,0 0 16,1 0-16,168 0 16,-168 0-16,-22 0 0,21 0 0,-21 0 0,22 0 15,-22 0-15,0 0 0,0 0 16,0 0-16,1 0 0,-1 0 16,0 0-16,148 0 0,-148 0 15,1 0-15,-22 0 0,21 21 16,0-21-16,-21 0 0,21 0 0,0 0 15,-21 0-15,0 0 0,-21 0 0,21 0 16,-21 0-16,106 0 16,-85 21-16,-43-21 0,22 0 0,0 0 15,-21 0-15,-1 0 0,-20 22 0,-1-22 16,1 0-16,-1 0 0,-20 0 16,20 0-16,-21 0 0,1 0 0,20 0 15,-20 0-15,-1 0 0,21 0 0,1 0 16,-22 0-16,22 0 15,-22 21-15,22-21 0,-1 0 0,-21 0 16,64 0-16,-63 0 0,20 0 16,-21 0-16,1 0 0,20 0 15,-20 0-15,20 0 0,1 0 0,-22 0 16,85 0-16,-64 0 0,1 0 16,-22 0-16,22 0 0,-22 0 15,0 0-15,22 0 0,-22 0 0,1 0 16,-1 0-16,0 0 0,1-21 15,-1 21-15,21 0 0,-41 0 16,20 0-16,-21 0 0,0 0 16,0 0-16,22 0 0,-22 0 15,21 0-15,-21 0 0,1 0 16,-1 0-16,0 0 0,0 0 0,0 21 16,0 0-16,1-21 0,-1 21 15,0 0-15,0-21 0,0 21 0,0 1 16,1 20-16,-1-21 0,0 0 0,0 22 15,0-1-15,0-21 0,1 64 16,-1-43-16,-21 22 0,0-22 16,21 21-16,-21 1 0,0-1 15,0 1-15,21-1 0,-21 22 0,0 0 16,0-1-16,0-20 0,0 42 0,-21-22 16,0 1-16,21 21 0,-21 0 15,-1 0-15,22-22 0,-21 22 16,0 0-16,0 0 0,0 0 0,0-1 15,-1 1-15,-20 21 0,21-21 0,0 0 16,-22 0-16,1 21 0,21-21 16,-21-1-16,-1 1 0,1 0 0,-22 0 15,22 0-15,0 0 0,-1-1 0,1 1 16,0 0-16,-22 0 0,22-21 0,0 20 16,-1-20-16,1 21 0,0-21 15,-43 105-15,43-105 16,-1-22-16,22 22 0,-21 0 0,-1-22 0,22 22 15,-21-22-15,0 22 0,20-22 16,-20 1-16,-21 63 0,20-64 16,1 1-16,21-1 0,-22-20 15,1 20-15,21-20 0,-21 20 0,20-21 16,-20 1-16,-43 84 16,43-85-16,0 0 0,21 1 0,-22-1 15,1-21-15,0 22 0,-1-22 16,-20 21-16,20-21 0,1 0 0,-21 22 15,20-22-15,-20 0 0,-85 43 16,84-43-16,22 0 16,-22-21-16,22 21 0,-22 0 0,1-21 15,21 21-15,-22 1 0,1-22 16,-1 0-16,1 21 0,-1-21 0,1 0 16,-86 21-16,86-21 0,-22 0 15,1 0-15,20 21 0,-21-21 0,1 0 16,-1 0-16,-21 0 0,-84 21 15,105-21-15,-21 0 0,22 0 16,-22 0-16,0 0 0,0 0 0,0 0 16,0 0-16,-105 0 0,105 0 15,0 0-15,0 0 0,0 0 16,-126-21-16,105 0 0,0 21 16,0 0-16,21 0 0,-21 0 0,0 0 15,0 0-15,0-21 0,-127 21 16,127 0-16,0 0 0,0 0 15,0 0-15,0 0 0,0 21 16,0-21-16,0 0 0,0 21 0,21-21 16,-21 0-16,0 0 0,21 21 15,-21-21-15,21 0 0,-21 0 0,0 0 0,21 0 16,-21 0-16,22 0 0,-22 0 16,21-21-16,0 21 0,0-21 0,0 21 15,-105 0-15,105-21 0,0 21 16,0 0-16,0-21 0,0 21 0,1 0 15,-1 0-15,-21-22 16,21 22-16,0 0 0,-21 0 0,21 0 16,-127-21-16,128 21 0,-22-21 15,21 21-15,0 0 0,0 0 16,-21 0-16,21-21 0,0 21 0,22 0 16,-22-21-16,0 21 0,-84-43 15,105 43-15,-21-21 0,21 0 16,1 0-16,-22 0 0,21 0 15,1-1-15,-1 1 0,0 0 0,1 0 16,-1 0-16,-84-22 16,105 22-16,-21-21 0,22 21 0,-1 0 15,-20-1-15,20-20 0,1 21 16,-43-43-16,42 22 0,1 0 16,21-1-16,-22 1 0,1-21 15,-1 20-15,43-20 0,21-1 0,0 1 16,0-1-16,0-20 0,0 20 0,0 1 15,0-22-15,0 21 0,0-20 16,0 20-16,0-20 0,0 20 0,0-21 16,0 22-16,0-22 0,0 22 0,0-22 15,0 22-15,0-1 0,0 1 16,0-22-16,0 21 0,0 1 0,0-1 16,0 1-16,0-22 0,0 22 15,0-22-15,0-63 0,0 84 16,0-20-16,0 20 0,0-20 15,0-1-15,0 0 0,0 22 0,0-85 16,0 84-16,0 1 16,0-1-16,0 1 0,0-1 0,0 1 15,0-1-15,0 22 0,0-22 0,0-63 16,0 64-16,0-64 16,0 63-16,0 1 0,0-1 15,0 1-15,0-1 0,0 1 0,0-1 16,42-20-16,22 20 15,-22 1-15,0-1 0,1 22 0,-1-22 16,22 22-16,-22 0 0,0-1 0,1 22 16,-1-21-16,21-1 0,1 1 15,-22 21-15,22-21 0,-1-1 16,1 1-16,-1 21 0,22-22 0,-22 1 16,1 0-16,-1-1 0,1 1 0,-1 0 15,1-1-15,-1 1 0,-20 21 16,20 0-16,-20 0 0,-1-1 0,0 1 15,1 0-15,20-21 16,-42 21-16,0 21 0,1-22 0,-1 22 16,21 0-16,-21 0 15,0-21-15,22 21 0,-1 0 0,-21 0 16,22 0-16,-22 0 0,21-21 0,-21 21 16,0-21-16,1 21 0,-1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1:23:32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6117 0,'0'-21'0,"0"42"0,0-63 0,0 21 16,-21 21-16,0 0 15,0 0 1,0 0-16,21 21 15,0 21 1,0-21-16,0 43 0,0-22 0,0 43 16,42 84-1,-42-63-15,21-21 0,-21 21 0,0 126 16,0-126-16,0 0 0,0 0 16,0-21-16,0 20 0,0-20 0,0 0 15,0-1-15,0 1 0,0 63 16,0-63-16,0-22 0,0-20 15,-21 20-15,21-20 0,0-1 0,-21-21 16,21 0-16,0 0 0,0-42 16,0 0-1,0 0-15,0-21 0,0-1 16,21 1-16,-21-22 0,21 1 0,-21-1 16,21-20-16,-21 20 0</inkml:trace>
  <inkml:trace contextRef="#ctx0" brushRef="#br0" timeOffset="1012.45">5143 6054 0,'22'-21'31,"-1"21"-31,0 0 0,42 0 16,1-22-16,-1 22 0,43-21 0,0 21 16,0-21-16,21 21 0,0-21 15,21 21-15,21-21 0,1 21 0,-1 0 16,0-21-16,1 21 0,20 0 15,-20 0-15,20 0 0,-21-22 16,22 22-16,-43 0 0,0 0 0,0 0 16,1 0-16,-22 0 0,-22 0 15,22 0-15,-42 0 0,84 0 16,-105 0-16,-1 22 0,1-22 16,-22 0-16,1 21 0,-22-21 0,21 0 15,-21 21-15,0-21 0,1 21 16,-22 0-16,21-21 0,0 21 15,-21 1-15,0-1 16,21 0-16,-21 0 16,0 0-16,0 0 0,0 22 15,0-22-15,0 21 0,0 1 0,0-1 16,0 0-16,0 22 0,0-22 16,0 22-16,0-1 0,-21-21 0,21 22 15,0-22-15,0 22 0,0-22 16,0 22-16,0-22 0,0 21 0,0-20 15,0 20-15,0 1 0,0-1 0,0-20 16,0 20-16,0 1 0,21-22 16,-21 21-16,21-20 0,-21-1 0,0 0 15,21 1-15,1 20 16,-1-20-16,-21-1 0,0 0 0,0-21 16,21 22-16,-21-22 0,0 0 15,0 0-15,0 0 0,0 1 0,0-1 16,-21 21-16,0 0 15,-1-42-15,1 22 0,0-22 16,0 21-16,21 0 0,-21-21 0,0 21 16,-1-21-16,1 21 0,0-21 15,0 21-15,0 1 0,0-22 0,-1 21 16,-20-21-16,21 0 0,0 21 0,-22-21 16,1 0-16,21 21 0,-21-21 0,-1 0 15,-20 0-15,20 0 0,-20 0 16,-1 0-16,1 0 0,-22 0 15,1 0-15,-22 0 0,21 0 0,-21 0 16,-21 0-16,21 0 0,-21 0 0,-105 0 16,105 21-16,0-21 15,0 0-15,0 0 0,-22 0 0,22 0 16,-21 0-16,21 0 0,0 0 0,0 0 16,-21 21-16,42-21 0,-21 0 15,0 0-15,21 0 0,22 0 0,-22 0 16,21 0-16,1 0 0,20 0 15,1 0-15,-1 0 0,1 0 0,20 0 0,-20 0 16,20-21-16,22 21 16,0 0-16,21-21 15,0 0 1,0 0-16,0 0 16,0-1-16,21 1 15,0 0-15,1 0 0</inkml:trace>
  <inkml:trace contextRef="#ctx0" brushRef="#br0" timeOffset="2207.62">6710 6879 0,'0'-21'16,"-21"42"15,-22 85-15,22-42-16,21-22 0,-21 21 15,0 1-15,0-1 0,21 22 0,-22-21 16,1-1-16,0 1 0,0-1 16,0 1-16,0-1 0,-1-21 0,-20 64 15,42-21 1,0-64-16,0 0 0,0 0 16,0 1-16,0-44 15,0 1-15,21 0 0,-21-21 16,21-22-16,1 22 0,-22 0 15,0-1-15,21 1 0,0-22 16,0 1-16,-21-1 0,0 1 0,21-1 16,-21 1-16,21-1 0,1 1 15</inkml:trace>
  <inkml:trace contextRef="#ctx0" brushRef="#br0" timeOffset="2423.48">6646 6964 0,'0'0'0,"21"-21"0,85 0 31,-85 42-31,1 0 16,-1 0-16,21 0 0,-21 0 0,22 22 15,-22-22-15,0 21 0,21 22 16,-21-22-16,1 0 0,-1 22 0,0-22 16,0 1-16,0 20 0,-21-21 15,0 1-15,0-1 0,0 0 0,0 1 16,0-1-16,0 0 0,0-20 0,-21 20 16,21-21-16,0 21 0,-21-20 15,21-1-15,-21 0 0,0-21 16,-1 0-16,1-21 15,0 21-15,0-21 0</inkml:trace>
  <inkml:trace contextRef="#ctx0" brushRef="#br0" timeOffset="2615.38">6435 7726 0,'0'0'0,"21"0"31,0 0-31,0 0 0,21-21 15,1 21-15,-1-21 0,0 21 0,1-22 16,-1 1-16,22 21 0,-1-21 16,-21 0-16,22 0 0,-1 0 0,1-22 15,-1 22-15,-20 0 0,20-21 0,1-1 16,-22 22-16,22-21 0,-1-1 16</inkml:trace>
  <inkml:trace contextRef="#ctx0" brushRef="#br0" timeOffset="2899.23">8530 6392 0,'0'0'0,"-21"0"0,0-21 31,21 42-31,0 1 0,0-1 0,0 0 15,0 0-15,0 0 16,0 22-16,0-22 0,0 21 0,0 22 16,0-22-16,0-21 15,0 0-15,0 0 0,0 1 16,0-1-16,0 0 16</inkml:trace>
  <inkml:trace contextRef="#ctx0" brushRef="#br0" timeOffset="3118.13">8213 6879 0,'0'21'0,"0"-42"0,0 64 16,0-22 0,21-21-16,0 0 15,0 0-15,0 21 0,0-21 16,1 0-16,41 0 0,-42 0 15,22 0-15,-22 0 0,21-21 0,-21 21 16,22 0-16,-22-21 0,0-1 0,21 22 16,-21-21-16,1 21 0,-1-21 15,0 0-15,-21 0 16,0 0-16,0-1 0,0 1 16</inkml:trace>
  <inkml:trace contextRef="#ctx0" brushRef="#br0" timeOffset="3308.02">8318 6456 0,'0'0'0,"0"-21"31,0 0-31,22 21 16,-1 0-16,0 0 0,0-22 0,0 22 15,0 0-15,1-21 16,-1 21-16,21-21 0,-21 21 0,0 0 0,22-21 15,-22 21-15,0-21 0,0 21 16,0-21-16,1 21 0</inkml:trace>
  <inkml:trace contextRef="#ctx0" brushRef="#br0" timeOffset="3801.74">8636 6054 0,'0'0'0,"-21"0"15,-64-21-15,64 21 16,0 0-16,-22 0 0,22 0 0,-21 0 16,21 21-16,-22-21 0,22 21 15,-21 0-15,21 0 0,-22 0 16,22 22-16,0-22 0,0 21 0,0 1 16,0 20-16,-1-21 0,1 22 15,21-1-15,0 1 0,0-1 0,0 1 16,0-1-16,0-20 0,0 20 0,0-20 15,21-1-15,1 21 16,-1-20-16,0-22 0,21 21 0,1 1 0,-22-22 16,21 21-16,0-21 0,22 0 15,-22 1-15,22-22 0,-22 0 0,22 0 16,-1 0-16,-21 0 0,22-22 16,-22 1-16,1 0 0,-1 0 0,0 0 15,1 0-15,-1-22 0,-21 22 16,21-21-16,-20-1 0,-1 22 0,0-42 15,0 20-15,0 1 0,-21-21 0,0-1 16,0-21-16,0 22 0,0-22 16,-21 22-16,-21-22 0,21 22 0,-22 20 15,1-20-15,0 20 0,-1 1 0,-20 21 16,-22-21-16,43 42 16,-1 0-16,1 0 0,0 0 0,-1 0 15,1 21-15,0-21 0,21 21 0,-22-21 16,1 0-16,0 21 0,20-21 15,-20 0-15,21 0 0,0 0 16</inkml:trace>
  <inkml:trace contextRef="#ctx0" brushRef="#br0" timeOffset="4339.43">7451 3641 0,'0'0'0,"21"0"15,0 0-15,0 0 0,-21-21 16,-21 21 15,0 0-31,0 21 16,21 0-16,0 21 0,0 1 15,0-1-15,0 43 0,0-22 0,0 22 16,0 21-16,21-22 0,-21 22 16,21 0-16,-21 0 0,0 0 0,21 21 15,-21-22-15,0 1 0,0 0 0,0-21 16,0 21-16,0-1 0,0-20 16,0 0-16,0-22 0,0 22 0,0-22 15,0-20-15,0-1 0,-21 0 0,21-20 16,0-1-16,0-42 31,0-1-31,0 1 0,-21-21 0,21 0 16,0-1-16,0-20 0,-21-1 15,21 1-15,-22-1 0</inkml:trace>
  <inkml:trace contextRef="#ctx0" brushRef="#br0" timeOffset="4792.2">7408 3979 0,'0'0'0,"0"-63"0,0 21 0,0-43 16,0 64-16,-21 21 16,0 0-16,0 0 15,0 0-15,-22 21 0,22 0 0,0 0 16,-21 22-16,-1-1 0,22 0 16,-21 1-16,-1-1 0,-20 64 15,-1-22-15,43-41 0,0-1 16,0-21-16,0 0 0,0 1 15,21-1-15,0 0 0,0-42 32,21 0-32,0-22 0,0 22 15,0-21-15,0-1 0,1 1 16,-1-21-16,21 20 0,-21-20 0,43-64 16,-22 63-16,0-20 15,1 20-15,-22 22 0,21-22 16,1 22-16,-22 21 0,21 0 0,0 21 15,1 0-15,63 105 16,-64-62-16,0 20 0,-21 1 16,22-1-16,-1 1 0,0-1 15,-20 1-15,20 20 0,-21-41 0,21 20 16,-20-20-16,41 41 0,-42-41 16,0-22-16,1 0 0,-1 0 15,-21 0-15,-21-21 16,21-21-16,-43 0 15,22-21-15</inkml:trace>
  <inkml:trace contextRef="#ctx0" brushRef="#br0" timeOffset="5371.35">6138 847 0,'0'-43'16,"0"86"-16,0-107 0,21 43 0,-21 0 0,0 0 15,0 0-15,0-1 0,0 1 16,0 0-16,0 63 31,-21-20-31,21 41 0,0 1 0,-21 20 16,21 1-16,-21 0 0,21 20 16,-21 1-16,21 0 0,0 21 15,0-21-15,-21 106 0,-1-128 16,1 22-16,21-21 0,-21-1 0,0 1 15,21 0-15,-21-22 0,0 1 16,-1-1-16,22 1 0,0-22 16,-21 0-16,21-20 0,-21-1 0,21 0 15,0 0-15,0-42 16,0 0-16,0 0 0,0-22 16,0 1-16,0 0 0</inkml:trace>
  <inkml:trace contextRef="#ctx0" brushRef="#br0" timeOffset="6113.84">5969 1122 0,'0'0'0,"0"-64"0,0 22 0,0 0 16,0 21-16,0-22 0,0 22 16,0 0-16,0 0 0,21 0 15,0-1-15,22 22 0,-22 0 16,42-21-16,-20 21 0,41-21 0,1 21 15,21-21-15,0 21 0,21-21 16,21 0-16,0 21 0,0-22 0,21 1 16,1 21-16,20-21 0,1 0 15,-1 21-15,22 0 0,0-21 16,-1 21-16,1 0 0,0 0 0,-1 0 16,1 0-16,-22 21 0,1-21 15,-22 21-15,-21-21 0,1 21 16,-22-21-16,-22 21 0,1-21 0,-21 22 15,-22-1-15,1 0 0,-22-21 16,1 42-16,-22-21 0,-21 1 0,0 20 16,0-21-16,0 21 0,0 1 15,0 20-15,-21-20 0,-1-1 0,1 21 16,21-20-16,-21 20 0,0-20 0,0 20 16,0 1-16,-22-22 0,22 21 15,0 1-15,-21-1 0,20 1 0,-20-1 16,0 1-16,-1-1 0,1 1 15,0-1-15,-1-20 0,1 20 16,0 1-16,-22-1 0,22 1 0,0-1 16,20 1-16,-20-1 0,21-20 15,-21 20-15,20-21 0,1 1 0,0-1 16,0-21-16,0 22 0,21-22 16,-21 0-16,-1 0 0,1 0 0,0 0 15,0 1-15,0-22 0,0 0 0,-1 21 16,-20-21-16,0 0 0,-43 0 15,22 0-15,-22 0 0,-84-21 16,63-1-16,0 1 0,-21 21 16,0-21-16,-21 0 0,-22 0 0,1 21 15,0-21-15,-22 21 16,22 0-16,-22 0 0,1 0 0,-1 21 16,22-21-16,21 21 0,-21 0 0,42 0 15,0 0-15,0 1 0,21-22 16,0 21-16,-127 0 15,170-21-15,20 0 0,1 0 16,21 0-16,0 0 0,-1-21 0,22 0 16,0-1-16,0 1 15,0 0-15,0 0 0,22 0 0,-1 0 16,21-22-16,-21 22 0,0-21 16</inkml:trace>
  <inkml:trace contextRef="#ctx0" brushRef="#br0" timeOffset="6391.88">6731 1630 0,'0'0'0,"0"-21"0,21 0 16,-21-1-16,0 1 0,0 0 0,-21 42 31,21 22-31,0-1 16,-21 0-16,21 22 0,0-1 15,0 22-15,0-22 0,0 22 0,0-21 16,0-1-16,0 1 0,-21-1 16,21 1-16,0-22 15,0 21-15,-22-20 0,22-22 0,0 21 0,0-21 16,0 1-16,0-44 31,22 1-31,-22-21 0</inkml:trace>
  <inkml:trace contextRef="#ctx0" brushRef="#br0" timeOffset="6922.07">6646 2011 0,'-21'-64'0,"42"128"0,-63-191 0,21 63 15,0 1-15,21 21 0,0-22 16,0 22-16,0-1 0,0 1 16,0 21-16,0-21 0,21 20 0,0 1 15,0 0-15,21 21 0,-20 0 16,20 0-16,21 0 0,-20 0 15,63 21-15,-64 0 0,21 22 16,-20-22-16,-1 21 0,-21 1 16,0-1-16,1 0 0,-22 1 0,0-1 15,0 0-15,-22 1 0,-20-1 16,21 0-16,-21 1 0,-1-1 16,-20-21-16,20 0 0,1 0 0,0 1 15,-1-1-15,1-21 0,21 0 0,0 0 16,0 0-16,21-21 15,21-1-15,0 1 0,21 0 16,1 0-16,-1-21 0,21 42 16,1-22-16,-1 22 0,1 0 0,21 0 15,-22 0-15,22 22 0,-1-22 16,-20 42-16,21-21 0,-22 21 0,1-20 16,-1 20-16,1 0 0,-43 1 15,21-1-15,-42 0 0,0 22 0,0-22 16,-21 0-16,-21 1 0,-1-1 0,-20 0 15,-1 1-15,1-1 16,-1-21-16,-20 22 0,-1-22 0,-21 0 16,21 0-16,-20 0 0,-65 0 15,-63-21 1,191 0-16,-21-21 0,41 0 16,-20 0-16,21 0 0,0 0 0,21-22 15,0 1-15,0 0 0,21-1 0,0 1 16,21 0-16,1-1 0,-1-20 15,22 20-15,-1-20 0</inkml:trace>
  <inkml:trace contextRef="#ctx0" brushRef="#br0" timeOffset="7241.9">9229 1016 0,'0'0'15,"0"-21"-15,21 21 0,-21-21 0,0 42 32,0 0-32,0 0 0,0 0 15,-21 1-15,-1 20 0,22-21 16,-21 21-16,0-20 0,21 20 0,-21-21 15,0 43-15,0-43 0,21 0 16,0 0-16,0 0 0,0 0 16,0 1-16</inkml:trace>
  <inkml:trace contextRef="#ctx0" brushRef="#br0" timeOffset="7439.79">8805 1418 0,'0'21'16,"0"-42"-16,-21 42 0,21 1 0,0-1 31,21-21-31,0 0 0,1 0 0,-1 0 16,21 0-16,0 0 0,-20 0 15,20 0-15,0 0 0,1 0 0,-1 0 16,21-21-16,-41-1 15,20 22-15,-21-21 0,21 0 16,-20 0-16,-22 0 0,0 0 16</inkml:trace>
  <inkml:trace contextRef="#ctx0" brushRef="#br0" timeOffset="7631.95">8784 1058 0,'0'0'0,"-21"0"0,42 0 31,21 0-31,1 0 0,-1 0 16,0 0-16,22 0 0,-22-21 0,22 21 15,-22 0-15,22 0 0,-22-21 16,0 21-16,1-21 0,-1 21 16,0-21-16,-21 0 0,22 21 15,-22-22-15</inkml:trace>
  <inkml:trace contextRef="#ctx0" brushRef="#br0" timeOffset="8155.66">9398 550 0,'0'0'0,"-42"-21"0,-1 21 0,-20 0 0,20 0 16,-20 0-16,-1 0 15,-20 0-15,20 21 0,1-21 0,-22 22 0,22-1 16,-1 21-16,1-21 0,-1 22 15,1-1-15,20 21 0,-20 1 16,20-1-16,1 1 0,21-1 16,0 1-16,0 63 0,21-64 15,0 1-15,0-1 0,21-20 16,21 20-16,-21 1 0,22-22 16,-1 0-16,0 1 0,1-1 0,20 0 0,1-20 15,20-1-15,-20 21 0,20-42 16,1 21-16,0-21 0,-22 0 0,22 0 15,0 0-15,-22 0 0,1-21 16,20 0-16,-20 0 0,63-43 16,-64 22-16,1 0 15,-1-1-15,-20-20 0,20-1 0,-21 1 16,-20-1-16,41-84 16,-42-21-16,-21 84 0,0 0 15,-42-42-15,0 64 0,-1 21 16,-20-1-16,-1 1 0,-20 0 15,-1 20-15,0 1 0,-21 0 0,1 21 16,-1 0-16,-21 0 16,21 0-16,0 0 0,21 21 0,1 0 15,20 1-15,1-1 0,20 0 0,1 0 16,21 21-16,0-20 0,0 20 16,-1 0-16,22 43 15,0-43-15,0 1 0,0-1 0,0-21 16,0 21-16,0 1 0</inkml:trace>
  <inkml:trace contextRef="#ctx0" brushRef="#br0" timeOffset="11772.25">13017 3493 0,'0'0'0,"22"0"0,-22-22 0,21 1 16,0 0-16,-21-21 0,21 21 15,-21-1-15,0-20 0,0 21 16,0 0-16,0 0 0,0-1 16,0 1-16,-21 21 0,21-21 15,-21 21-15,0 0 0,-1 21 16,1 0-16,21 22 0,-21-1 0,0 22 15,0-22-15,0 21 0,-1 1 0,1-22 16,0 22-16,0-22 0,21 22 16,-21-22-16,21 21 0,-21-20 15,21-1-15,-22 0 0,22-20 16,0 20-16,0-21 0,0 0 0,22-21 31,-22-21-31,21 0 0,-21 0 16,0-22-16,21 22 0,0-21 0,-21 21 15,21-22-15,-21 1 16,21 0-16,1-1 0,-1 1 0,-21-21 0,21-1 16,0 1-16,21-1 0,-20 1 15,-1 20-15,0-20 0,21 20 0,-21 22 16,1 0-16,-1 0 0,0 21 16,0 21-16,21 43 15,-20-22-15,-1 21 0,0 1 16,-21-22-16,21 22 0,-21-1 0,21 1 15,-21-1-15,0 1 0,0-22 0,0 22 16,0-1-16,0-21 0,0 1 16,0 20-16,0-42 0,0 22 0,0-22 15,0 0-15,0 0 0,0 0 16,0-42 0,0 0-1,0 0-15,0 0 0,-21-22 0,0 22 16</inkml:trace>
  <inkml:trace contextRef="#ctx0" brushRef="#br0" timeOffset="11948.15">12890 3831 0,'0'0'0,"-42"0"0,0 0 31,63 0-15,0 0-16,21 0 0,-20 0 0,20 0 15,0 0-15,1 0 0,-1 0 16,0 0-16,1 0 0,-1 0 0,21-21 15,-20 21-15,-22 0 16,21 0-16,-21 0 0,22 0 0,-22-21 0,0 21 16,0-21-16</inkml:trace>
  <inkml:trace contextRef="#ctx0" brushRef="#br0" timeOffset="14298.38">14563 4170 0,'0'21'16,"0"-42"0,21 21-16,-21-21 15,21-22-15,0 22 0,-21 0 16,21-21-16,0 21 0,1-22 15,-1 22-15,0-21 0,21-1 0,-21 1 16,1 0-16,-1-1 0,0 1 0,0-43 16,-21 43-16,0-21 15,0 41-15,0 1 0,-21 21 16,0 0-16,0 21 0,-1 1 16,-20-1-16,21 21 0,0 0 0,0 1 15,-1-1-15,22 0 0,0 1 16,0-1-16,0 0 0,0 1 0,0-1 15,0 0-15,0 1 0,0-22 16,22 0-16,-1 0 0,0 0 16,0 1-16,0-22 0,0 0 0,43 0 15,-43 0-15,0-22 16,22 1-16,-22 0 0,21 0 16,-21 0-16,22-22 0,-22 22 0,21 0 0,0-21 15,-20-1-15,20 22 0,0-21 16,1 0-16,-1-1 0,0 22 0,-21-21 15,22 21-15,-1 21 0,-21 0 16,0 0-16,22 0 0,-22 0 0,-21 21 16,21 0-16,-21 0 0,21 21 15,-21-20-15,0-1 0,0 21 16,0 22-16,-21-22 0,0-21 16,0 21-16,0-20 0,-1-1 15,1 0-15,21 0 0,0 0 0,-21-21 16,21-21-1,21 0 1,0 0-16,-21 0 0,22-1 16,-1-20-16,0 21 0,0 0 0,0-22 15,0 1-15,1 21 0,20-64 16,-21 43-16,0 21 0,0-22 16,-21 22-16,22 0 0,-22 42 31,-22 0-31,1 1 15,0 41-15,0-42 0,21 22 16,-21-1-16,21-21 0,0 21 16,0 1-16,0-22 0,0 21 0,0-21 15,0 22-15,21-22 0,0 0 16,0 0-16,0 0 0,1-21 0,20 0 16,-21 0-16,21 0 0,1 0 0,-1 0 15,0-21-15,1 0 0,-1 0 16,0-21-16,64-1 15,-63 1-15,20 0 0,-21 20 16,1-41-16,-22 21 0,21-1 0,1-20 16,-22-1-16,0 1 0,0-1 0,0 1 15,-21-1-15,0 1 0,0-22 16,0 43-16,0 21 16,0-1-16,0 1 0,-21 42 15,21 22-15,-21-1 16,0 0-16,21 1 0,-21 20 15,21 1-15,-22-1 0,1-20 0,21 20 16,0-21-16,0 1 0,0-1 16,0 0-16,0 1 0,0-22 0,0 21 15,0 1-15,21-22 16,1 0-16,-1 0 0,21-21 16,-21 0-16,22 0 0,-22 0 0,21 0 15,-21 0-15,22-21 0,-1 21 16,-21-21-16,21 0 0,1-1 0,-22 1 15,0 0-15,0 0 0,0 0 0,1-22 16,-22 22-16,21 0 0,-21-21 16,0 21-16,0-1 0,-21 1 15,-1 21-15,1 0 0,0 0 16,0 21-16,0 1 16,0-1-16,-1 0 0,1 21 0,21-21 15,0 22-15,0-22 0,0 21 16,0-21-16,0 1 0,0 20 0,0-21 15,0 0-15,21 0 0,1-21 16,20 22-16,-21-22 0,21 0 0,1 0 16,-22 0-16,21 0 0,22-22 15,-22 22-15,0-21 0,22 0 0,-22 0 16,1 0-16,-1 0 0,0-1 16,1 1-16,-1-21 0,-21 21 0,0-22 15,0 22-15,1-21 0,-22 21 16,0 0-16,0-1 0,0 1 0,-22 42 15,22 1 1,-21-1-16,0 21 0,0-21 16,21 0-16,-21 22 0,0-22 15,-1 0-15,22 0 0,0 22 0,-21-22 16,21 0-16,0 0 16,21-21 15,1 0-31,-22-21 0,21 21 0,0-21 15,0 0-15,0-1 0,0 1 0,1 0 16,-1 0-16,0 0 0,0 0 16,21-22-16,1 1 15,-43 21-15,21 21 16,-21 21 0,0 0-16,0 0 0,0 0 0,0 1 15,0-1-15,0 0 0,0 0 16,21 0-16,-21 0 0,0 1 0,21-1 15,0 0-15,1 0 0,-1-21 16,0 21-16,21-21 0,22 0 16,-43 0-16,21 0 0,1 0 15,-1-21-15,-21 0 0,21 21 16,1-21-16,-1 0 0,-21-1 0,22 1 0,-1 0 16,-21 0-16,0-21 15,0 20-15,1-20 0,-1-43 16,-21 64-16,0-21 0,0 0 15,0 20-15,-21 1 0,-1 21 0,1 0 16,0 0-16,0 0 0,-21 21 16,20 1-16,-20-1 0,0 21 0,21-21 15,-22 22-15,22-1 0,-21-21 0,21 21 16,-1 1-16,1-22 0,21 21 16,0 1-16,0-22 15,21 0-15,1-21 0,-1 0 16,0 0-16,42 0 15,-41 0-15,20 0 0,-21 0 0,21-21 16,-20 21-16,20-21 0,-21-1 16,21 1-16,-20 0 0,-1-21 0,0 21 15,0-22-15,21 1 0,-42 0 16,22-1-16,-1-20 0,0-1 0,0 22 16,-21-22-16,21 1 0,-21 21 15,21-1-15,-21 1 0,0 21 0,0 0 16,0-1-16,-21 44 15,0-1-15,0 21 16,0 0-16,0 1 0,-1 20 16,22-20-16,-21 20 0,0 1 15,21-22-15,-21 64 0,21-64 16,0 0-16,0-20 0,0 20 16,0-21-16,21 0 0,0 0 0,0 1 15,1-22-15,-1 21 0,21-21 16,-21 0-16,0 0 0,22 0 15,-1-21-15,0 21 0,-20-22 0,20 1 16,-21 0-16,21 0 0,-20 0 16,20 0-16,-21-1 0,43-41 15,-43 21-15,-21 20 0,0-20 16,0 21-16,0 0 0,0 0 0,-21 42 31,21 0-31,0 0 0,-22 0 16,22 22-16,0-22 0,0 0 15,0 21-15,0-21 0,0 1 0,0-1 16,0 0-16,0 0 0,0 0 0,0 0 16,0 1-16,0-1 15,0 0-15,-21-21 16,0 0-16,0 0 16,0 0-16,0 0 0,-1 0 0,1 0 15,0 0-15,-21-21 16,21 21-16,-1-21 0,1-1 0,-21 1 15,0 0-15,-1 0 0</inkml:trace>
  <inkml:trace contextRef="#ctx0" brushRef="#br0" timeOffset="14519.26">16700 3281 0,'0'0'0,"-42"0"0,21 0 15,0 21-15,42-21 16,0 0-16,0 0 0,22 0 16,-1-21-16,0 21 0,22-21 15,-22 21-15,22 0 0,-22 0 16,21-21-16,1 21 0,-1 0 0,1 0 16,-1-22-16,-20 22 0,20 0 15,-20-21-15,-1 21 0</inkml:trace>
  <inkml:trace contextRef="#ctx0" brushRef="#br0" timeOffset="14932.02">20426 3217 0,'0'0'0,"0"-21"16,0 0-16,0 0 0,0 0 0,0 0 0,-21 42 31,-1 21-15,22-21-16,-21 43 0,21-22 15,-21 22-15,0-22 0,21 21 0,0 22 16,-21 21 0,21-85-16,-21 21 0,21-20 0,0 20 15,0-21-15,0 0 0,0 0 16,0-42 15</inkml:trace>
  <inkml:trace contextRef="#ctx0" brushRef="#br0" timeOffset="15410.75">20320 3260 0,'0'0'0,"-21"-21"0,21-22 0,0 22 16,0-21-16,0 21 0,0-1 15,21 22-15,0 0 0,0 0 16,0 0-16,22 0 0,-1 0 16,0 0-16,1 0 0,-1 22 0,-21-1 15,22 0-15,-22 0 0,21 0 16,-42 0-16,0 1 0,0 20 16,0-21-16,-21 0 0,0 22 0,-22-22 15,1 0-15,-21 0 0,-1 21 16,22-20-16,-22-1 0,-42 0 15,85-21-15,-21 0 0,21 0 16,0 0-16,42 0 16,0-21-16,21 21 15,1 0-15,-1-21 0,21 21 0,1 0 16,-1 0-16,22 0 0,-21 0 16,-1 0-16,22 21 0,-22 0 0,1 0 15,-22 0-15,0 0 0,1 1 16,-22 20-16,0-21 0,-21 0 0,0 22 15,0-22-15,-21 0 0,-21 0 0,-1 0 16,1 0-16,-22 1 16,1-1-16,-1 0 0,-20-21 0,-1 21 15,22-21-15,-22 0 0,21 0 16,1 0-16,21 0 0,-22 0 16,43 0-16,-21 0 0,20 0 0,1 0 15,21-21-15,0 0 0,0 0 16</inkml:trace>
  <inkml:trace contextRef="#ctx0" brushRef="#br0" timeOffset="16360.36">5651 14034 0,'0'0'0,"0"-43"0,0 1 0,0-106 15,0 105 1,0 22-16,0 0 0,-21 42 16,21 0-1,0 1-15,0 20 0,-21 21 0,21 1 16,0-1-16,0 1 0,-21 21 0,21-1 16,0 22-16,0 0 0,0-21 15,0 20-15,-21 1 0,21-21 0,0 21 16,0 0-16,0-22 15,0 1-15,0 0 0,0-1 0,0-20 16,0-1-16,0 1 0,21-22 16,0 0-16,0-20 0,0-1 0,-21 0 15,22-21-15,-1-21 0,-21-22 16,0 22-16,0-21 0</inkml:trace>
  <inkml:trace contextRef="#ctx0" brushRef="#br0" timeOffset="17071.96">5440 13716 0,'0'0'0,"254"-42"31,-191 42-31,22 0 0,0 0 16,20 0-16,1 0 0,21-21 0,21 21 15,1 0-15,20-22 0,0 22 16,1-21-16,-1 0 0,212 0 16,-212 0-16,22 0 0,-22 21 15,0-22-15,22 1 0,-22 21 0,-21-21 16,1 21-16,-22 0 16,-22 0-16,1 0 0,64 0 15,-107 0-15,1 0 0,-22 0 0,0 0 16,-21 21-16,1 0 0,20 1 15,-21-1-15,0 0 0,0 0 0,43 85 16,-43-64 0,0 1-16,0-1 0,1 0 0,-1 1 15,0-1-15,0 21 0,0-20 16,0 20-16,1 1 0,-22-1 0,0 1 16,42 147-16,-42-147 15,0 21-15,21-22 0,-21 22 16,0 63-16,0-63 0,0-22 15,0 22-15,0-22 0,0 1 16,0-1-16,0 1 0,0-22 16,0 0-16,-21 64 0,-21-63 15,20-22-15,-20 21 0,21-21 0,-21 22 16,-22-22-16,22 21 0,-22-21 16,1 0-16,-107 22 0,65-22 15,-1 0-15,-21 0 0,0 0 16,0 1-16,-21-22 0,-1 21 0,-20-21 15,21 0-15,-21 0 0,-1 21 0,-190-21 16,170 0-16,-1 0 16,1 0-16,-1 0 0,22 0 0,-21-21 15,20 21-15,-20-21 0,20-1 16,22 1-16,0 0 0,21 0 16,21 0-16,-63-22 0,105 1 15,22 21-15,21 0 0,0 0 16,21-22-16,0 22 0,0 0 0,21 0 15,0 0-15,64-22 16,-1-41-16,-41 41 0,-1 1 16,0 0-16</inkml:trace>
  <inkml:trace contextRef="#ctx0" brushRef="#br0" timeOffset="17584.25">6435 14288 0,'0'0'0,"0"-22"16,0 44-16,0-1 15,21 42-15,0-20 0,-21 62 16,21-41-16,0-1 16,-21 1-16,0-1 0,0 1 0,0 21 15,0-22-15,0 64 16,0-63-16,0-1 0,0-21 0,0 22 15,0-22-15,0-21 0,0 1 0,0-1 16,0 0-16,0-42 16,0 0-1,0-1-15,0-20 0,0 0 0,0-1 16,0 1-16,0-21 0,0 20 16,0-20-16,0-1 0,0 1 0,0-22 15,21 22-15,1-1 0,-1-21 16,21 22-16,0-1 0,-20 22 0,20 0 15,21-1-15,-20 22 0,-1 21 16,0 0-16,1 0 0,-1 43 0,-21-22 16,22 42-16,-22-20 0,0-1 15,0 21-15,0 1 0,0-1 16,1-20-16,-22 20 0,0 64 16,21-21-16,-21-42 0,0-22 15,0 21-15,0-20 0,0-22 16,0 21-16,0-21 0,0 1 0,0-1 15,-21-21-15,-1 0 0,1 0 16,0 0-16,0 0 0,0 0 16,-22 0-16,22-21 0,-21-1 0,-22 1 15</inkml:trace>
  <inkml:trace contextRef="#ctx0" brushRef="#br0" timeOffset="17755.75">6329 15261 0,'-21'0'0,"42"0"0,-64 0 0,65 0 31,-1 0-31,21 0 0,-21 0 16,22-21-16,20 21 0,-21-21 16,22 21-16,-1-21 0,1 21 0,-1-21 15,1-1-15,21-20 0,-22 21 0,22 0 16,-1 0-16,1-22 0,0 22 16,-1-21-16,1-1 0,21 22 0,-21-21 15</inkml:trace>
  <inkml:trace contextRef="#ctx0" brushRef="#br0" timeOffset="18031.68">8996 14203 0,'-21'-21'0,"-22"21"0,22 0 15,-21 0-15,-1 0 0,1 0 16,0 21-16,-1 0 0,1 0 0,0 0 15,-1 22-15,22-22 0,-21 21 0,21 1 16,21-22-16,0 21 16,-21 0-16,21 1 0,0-22 0,0 21 0,0-21 15,21 1-15,-21-1 16,21 0-16,42 0 0,-41-21 16,-1 0-16,21 0 0,0 0 0,-20 0 15,20 0-15,0-21 0,1 0 16,-22 0-16,21-1 0,0-20 0</inkml:trace>
  <inkml:trace contextRef="#ctx0" brushRef="#br0" timeOffset="18463.43">9038 14034 0,'0'0'0,"-42"-22"0,-1 1 16,1 0-16,0 21 0,-22 0 0,22 0 15,-22 0-15,1 0 0,21 0 0,-22 21 16,22 0-16,-64 22 15,64-1-15,-1-21 0,22 22 0,-21 20 16,21-21-16,-1 22 0,22-22 16,0 22-16,0-1 0,0 1 0,0-22 15,0 22-15,0-1 0,0-21 0,22 1 16,-1-1-16,0 0 0,21-20 16,-21-1-16,22 21 0,20-21 0,-20-21 15,20 21-15,-21-21 0,22 0 16,21 0-16,-22 0 0,1 0 15,-1-21-15,1 0 0,63-42 16,-64 41-16,-21-20 0,1 0 16,-1-1-16,0 1 0,-20-21 0,-1 20 15,0-20-15,-21-1 0,0 1 0,0-1 16,0 1-16,-21-1 0,-43-63 16,22 85-16,0-22 15,20 22-15,-20 0 0,0 21 0,-1-1 16,22 1-16,-21 21 0,-43 0 15,43 0-15,-22 0 16,22 0-16,0 0 0,-1 0 16,-20 0-16,21 0 0,-1 0 15,22 0-15,-21-21 0</inkml:trace>
  <inkml:trace contextRef="#ctx0" brushRef="#br0" timeOffset="19040.11">4911 10266 0,'0'0'0,"0"42"0,-43 360 16,43-317-16,0 21 15,-21 0-15,21-22 16,-21 22-16,21-21 0,0 0 0,0-22 16,0 1-16,0-1 0,0-21 0,0 22 15,0-43-15,0 21 0,0-20 16,0-1-16,21-21 16,-21-21-16,21 21 15,-21-22-15,0-20 0,21 21 0,-21-21 16,22-1-16,-22-20 0,0-1 0,0 1 15</inkml:trace>
  <inkml:trace contextRef="#ctx0" brushRef="#br0" timeOffset="19575.75">4911 10245 0,'0'0'0,"0"-21"0,0-1 0,0 1 15,21 21 1,21 0-16,-21-21 15,22 21-15,-1-21 0,21 21 0,1-21 16,21 0-16,20 21 0,1-22 16,0 1-16,0 0 0,0 0 0,0 0 15,-1 0-15,1-1 0,0 1 0,-21 0 16,-1 21-16,1 0 0,63 0 16,-84 0-16,-1 0 0,-20 0 15,-1 42-15,0-20 0,-21-1 16,1 21-16,20 0 0,-42 1 15,21-1-15,0 0 0,0 22 0,-21-1 16,43 64-16,-22-63 16,0-1-16,0 1 0,0-1 0,1 1 15,-1-22-15,0 22 0,0-1 16,21-20-16,-20 20 0,-1 1 0,0-22 16,-21 21-16,21-20 0,-21 20 0,0-20 15,0-1-15,0 0 0,-21 1 16,0-1-16,-22 0 0,1-21 0,0 22 15,-43-1-15,0-21 0,1 22 0,-22-22 16,-21 21-16,0-21 16,0 0-16,-21 22 0,0-22 0,-22 0 15,22 0-15,0-21 0,0 21 0,21-21 16,0 0-16,21 0 0,21 0 16,1 0-16,-1-21 0,21 21 0,22-21 15,0 0-15,21 0 0,-1 21 16,22-21-16,0-22 0,22 22 15,41-21-15,-21 21 0,1-1 16,20 1-16,1-21 16,-1 21-16,22-22 0,0 1 0</inkml:trace>
  <inkml:trace contextRef="#ctx0" brushRef="#br0" timeOffset="19867.58">8043 10118 0,'0'21'16,"0"21"0,0 1-16,-21-1 0,21 21 15,-21 22-15,21-21 0,0 20 0,0 1 16,-21 0-16,0 84 15,21-84-15,0-22 0,0 22 16,0-22-16,0 1 0,0-1 0,0-20 16,0-1-16,0 0 0,0-21 0,0 1 15,0-1-15,0-42 32,21-1-32</inkml:trace>
  <inkml:trace contextRef="#ctx0" brushRef="#br0" timeOffset="20424.22">7874 10435 0,'0'0'0,"0"-63"0,21-170 31,21 212-15,1 21-16,-1-21 0,22-1 0,-1 22 15,22-21-15,-1 21 0,22-21 0,21 0 16,0 21-16,0-21 0,21 0 15,-21 21-15,22-22 0,105 1 16,-149 21-16,1-21 0,-21 21 16,0-21-16,-22 21 0,1 0 15,-22 0-15,-21 0 0,21 0 0,-20 0 0,-1 21 16,-21 0-16,0 0 0,0 1 16,21-1-16,0 21 15,-21 0-15,21-20 0,0-1 16,-21 21-16,22 0 0,-1 1 0,-21-1 15,21 0-15,0 1 0,21 63 16,-20-43-16,-1 1 0,0-22 16,0 21-16,0-20 0,0-1 0,-21 22 15,0-22-15,0 0 0,0 22 0,0-22 16,0 0-16,0 22 0,0-22 16,0 1-16,-42-1 0,21-21 0,0 21 15,-22 1-15,-20-22 0,-1 0 16,1 0-16,-1 0 0,-41 1 15,20-1-15,-127 21 0,85-21 16,0-21-16,-21 21 0,0 1 0,0-22 16,0 21-16,-1-21 0,1 0 15,0 0-15,21 0 0,21 0 0,0 0 16,1 0-16,-44 0 16,86 0-16,21-21 0,20 21 0,1-22 15,21 1-15,0 0 0,21 0 16,22 0-16,-1 0 15,22-1-15,-1 1 0,1-21 0</inkml:trace>
  <inkml:trace contextRef="#ctx0" brushRef="#br0" timeOffset="20767.33">11282 9991 0,'0'0'16,"0"21"-16,0 0 16,0 0-16,-21 0 15,21 22-15,-22-1 0,22 22 0,-21-1 16,21 1-16,0 20 0,0-20 0,-21 20 15,21 1-15,-21-21 0,0 20 16,0-20-16,-1-1 0,22 1 0,-21-1 16,0 1-16,0-22 0,21 0 0,-21 1 15,21-1-15,0-21 0,0 0 16,0 1-16,21-44 16,0 22-16,-21-42 15,21 21-15,-21 0 0</inkml:trace>
  <inkml:trace contextRef="#ctx0" brushRef="#br0" timeOffset="21280.72">11049 10118 0,'0'-43'0,"0"86"0,0-107 0,0 43 16,0 0-16,0 0 0,21 21 0,0-21 15,0 21-15,43 0 0,-22-22 16,22 22-16,20-21 0,-20 21 0,21 0 15,-1-21-15,22 21 0,0-21 16,21 21-16,-21-21 0,21 0 0,-21 21 16,-1-22-16,1 22 0,-21-21 15,0 0-15,-1 21 0,-20-21 16,-1 21-16,1 0 0,-22 0 0,0 0 16,1 0-16,-1 0 0,-21 21 15,22 0-15,-22 0 0,0 1 0,0 20 16,0-21-16,0 21 0,1 1 15,-1-1-15,0 0 0,0 1 0,0-1 16,-21 0-16,21 22 0,1-22 0,-22 22 16,21-22-16,0 85 15,-21-63-15,21-22 0,0 21 16,-21-20-16,0 20 0,0-20 0,0 20 16,0-21-16,0 1 0,0-1 15,-21 43-15,-42-1 16,41-41-16,-20-22 0,0 0 15,-22 21-15,1-20 0,-1-1 0,1 0 16,-22 0-16,0-21 0,-20 21 0,-22 0 16,0-21-16,-170 0 15,128 0-15,0 0 0,20 22 0,-20-22 16,21 0-16,21 0 0,0 0 0,21 0 16,21 0-16,22 0 15,-64 0-15,85 0 0,-1-22 0,22 1 16,-21 0-16,-1 0 0</inkml:trace>
  <inkml:trace contextRef="#ctx0" brushRef="#br0" timeOffset="22080.34">5609 11007 0,'0'0'0,"0"-21"15,-21 21 1,21 21 0,0 21-16,0 0 15,0 1-15,0-1 0,-21 0 16,21 22-16,-21-22 0,21 1 0,0 62 16,-22-62-16,22-1 15,0-21-15,-21 22 0,21-22 0,0 0 16,0 0-16,21-21 15,1-21 1,-22 0-16,0 0 0,0-1 16,0 1-16,0-21 0</inkml:trace>
  <inkml:trace contextRef="#ctx0" brushRef="#br0" timeOffset="22488.11">5503 11113 0,'0'0'0,"0"-43"15,0 1-15,0 21 0,21 0 0,22-1 16,-22 1-16,0 21 0,21 0 15,1 0-15,-1 0 0,0 0 0,1 0 16,-1 0-16,0 21 0,-20 1 0,-1 20 16,0-21-16,-21 21 0,0 1 15,-21 41-15,0-41 0,-1-1 16,1-21-16,-21 22 0,0-1 16,20-21-16,1 0 0,-21 0 0,42 1 15,-21-22-15,21-22 31,21 1-31,0 0 0,0 0 16,22 0-16,-1 0 0,0-1 0,1 22 16,20 0-16,-21-21 0,22 21 15,-22 0-15,22 0 0,-22 21 16,0 1-16,1-1 0,-1 0 0,-21 0 16,0 0-16,-21 0 0,0 22 0,0-22 15,-42 0-15,21 21 0,-21-20 0,-22 20 16,22-21-16,-22 0 0,-20 22 15,20-22-15,1 0 0,-1 0 16,1 0-16,-1-21 0,22 0 0,-22 0 16,43 0-16,-21 0 0,21 0 0,-1 0 15,1-42-15,21 21 16,0-22-16,0 22 0,21-21 0,1 0 16</inkml:trace>
  <inkml:trace contextRef="#ctx0" brushRef="#br0" timeOffset="22965.24">9271 10880 0,'0'-21'0,"-42"-1"15,20 22 1,-20 0-16,-43 0 16,43 22-16,-21-1 0,-1 0 0,22 0 15,-1 21-15,1 1 0,0-1 16,21 0-16,-1 22 0,22-22 0,0 22 16,0-22-16,22 64 15,-1-64-15,21-21 0,-21 22 0,22-22 16,-1 0-16,21 0 0,-20 0 0,20-21 15,1 0-15,-1 0 0,-20 0 16,20 0-16,1 0 0,-1 0 0,1-21 16,20 0-16,-20 0 0,-1 0 15,22 0-15,-22-22 0</inkml:trace>
  <inkml:trace contextRef="#ctx0" brushRef="#br0" timeOffset="23300.05">12086 10774 0,'0'0'0,"0"-21"16,21 0-16,-21-1 0,21 1 0,1 21 15,-22-21-15,21 21 0,0 0 16,-21 21-16,21 0 0,-21 1 16,0 62-16,0-41 0,0-1 15,0 21-15,0-20 0,0 20 0,0 1 16,-21-22-16,0 0 0,0 22 16,-1-22-16,1-21 0,21 22 0,0-22 15,-21 21-15,0-21 16,21-42-1,0 0 1</inkml:trace>
  <inkml:trace contextRef="#ctx0" brushRef="#br0" timeOffset="23584.13">11896 10837 0,'0'0'0,"0"-21"0,0-42 16,21 42-1,0 21-15,21 0 0,1 0 16,62 0-16,-41 0 0,21 0 16,-22 21-16,22 0 0,-22 0 15,1 0-15,-1 0 0,1 1 0,-1-1 16,-20 21-16,20 22 0,-63-1 16,0-42-16,0 22 15,0-22-15,-42 21 0,-1 0 0,1-20 16,-21 20-16,-1-21 0,-21 21 0,1-20 15,-1-1-15,-21 21 0,22-42 16,-1 21-16,0 0 0,22-21 0,-22 0 16,22 0-16,20 0 0,-20 0 0,-1 0 15</inkml:trace>
  <inkml:trace contextRef="#ctx0" brushRef="#br0" timeOffset="24429.44">6689 10160 0,'0'0'0,"0"-21"15,0 42 17,0 0-17,0 0-15,0 1 0,0 20 0,0-21 16,0 21-16,0 1 0,0-1 16,0 0-16,0 1 0,0-1 0,0-21 15,0 0-15,0 1 0,0-1 0,0 0 16,0 0-16</inkml:trace>
  <inkml:trace contextRef="#ctx0" brushRef="#br0" timeOffset="24648.31">6498 10626 0,'0'0'0,"0"21"16,0 0-16,0 0 15,0 0-15,21-21 0,0 0 16,1 22-16,20-22 0,-21 0 0,21 0 16,-20 0-16,20 0 0,-21 0 0,21 0 15,1 0-15,-22 0 16,21-22-16,1 22 0,-22-21 0,0 0 16,21 0-16,-21 0 0,1 21 15,-22-21-15,0-1 0,0 1 0,0 0 16,0 0-16</inkml:trace>
  <inkml:trace contextRef="#ctx0" brushRef="#br0" timeOffset="24828.21">6435 10245 0,'0'0'0,"-22"0"0,44 0 31,-1 0-31,0 0 16,21 0-16,-21-21 0,1-1 0,20 22 15,-21-21-15,21 21 16,-20-21-16,20 21 0,0-21 0,-21 0 16,1 21-16,20-21 0,-21-1 0</inkml:trace>
  <inkml:trace contextRef="#ctx0" brushRef="#br0" timeOffset="25283.95">6752 9800 0,'0'0'0,"-21"0"0,-21 0 0,20 0 0,-62 43 16,41-22-16,1 0 15,0 21-15,-1-21 0,22 1 16,-21 20-16,0 0 0,-1 1 0,22-1 16,-21 21-16,21 1 0,-1-1 15,22 1-15,0 84 0,0-84 16,0-1-16,0-21 0,22 22 0,-1-22 15,0 1-15,0-22 0,21 21 16,1-21-16,20 0 0,-20-21 16,20 0-16,1 0 0,-1 0 0,-21 0 0,22 0 15,-1 0-15,1-21 16,-1 0-16,1 0 0,-1-21 0,22-22 16,-21 22-16,-43-1 0,21 1 15,0 0-15,-20-22 0,-22 22 16,0-22-16,0 1 0,0-1 0,0-41 15,0 41-15,-22 1 16,1-1-16,0 1 0,0 20 0,-21 1 16,-1 0-16,1-1 0,0 22 15,-1 21-15,-20 0 0,-1 0 0,1 0 16,-1 21-16,1 0 0,-1 1 0,1 20 16,-1 0-16,1-21 0,-1 64 15,43-64-15,0 22 16,21-22-16,21 21 0</inkml:trace>
  <inkml:trace contextRef="#ctx0" brushRef="#br0" timeOffset="25841.32">10054 9970 0,'0'0'0,"-21"0"0,0 21 32,0 0-32,21 21 0,0-21 15,0 1-15,0 20 0,0-21 0,0 21 16,0 1-16,0-22 0,0 21 0,0-21 15,0 1-15,0 20 0,0-21 16,0 0-16,0 0 0,0 1 16</inkml:trace>
  <inkml:trace contextRef="#ctx0" brushRef="#br0" timeOffset="26032.21">9758 10520 0,'0'85'32,"21"-85"-32,0 0 0,0 0 15,0 0-15,1 0 0,20 0 16,-21 0-16,21 0 0,1-22 0,-22 22 16,21-21-16,1 0 0,-22 21 0,21-21 15,0 0-15,-20 0 0,-1-1 16,0-20-16,0 21 0,-21 0 0</inkml:trace>
  <inkml:trace contextRef="#ctx0" brushRef="#br0" timeOffset="26240.09">9800 10139 0,'21'0'16,"0"0"-16,1 0 0,-1 0 0,21 0 15,-21 0-15,22 0 0,20 0 16,-42 0-16,22 0 0,-22 0 16,42-21-16,-42 0 0,22 21 15,-22 0-15,0-22 0,0 1 0,0 0 16,1 21-16,-1-21 0,0 0 16</inkml:trace>
  <inkml:trace contextRef="#ctx0" brushRef="#br0" timeOffset="26711.26">10033 9610 0,'-42'0'0,"84"0"0,-106 0 16,22 0-16,0 0 0,-1 21 0,1-21 16,0 21-16,-22 0 0,22 22 15,0-22-15,-22 0 0,22 21 0,-43 43 16,43-43-16,-1 22 0,22-22 15,-21 22-15,21-22 16,21 21-16,0 1 0,0-1 0,0 1 0,21-1 16,0-20-16,21-1 0,1 22 15,-1-43-15,0 21 0,1-21 16,20 0-16,1 1 0,-1-1 0,22-21 16,-22 0-16,1 0 0,21 0 15,-1 0-15,-20-21 0,-1-1 0,22 1 16,-43-21-16,22 21 0,-1-22 0,-20 1 15,-1 0-15,-21-1 0,21 1 16,-20-21-16,-1-1 0,0 1 0,0-1 16,-21-84-16,0 63 0,0 1 15,-21 20-15,0-21 0,0 22 16,-22 21-16,1-1 0,-43-20 16,22 42-16,-1 21 15,1 0-15,-1 0 0,1 21 0,-1 0 16,22 0-16,-22 21 0,22 1 0,21-1 15,-21 22-15,-1 41 16,22-62-16,21 20 0,0-20 0,0-1 16,0 0-16,21-21 0,22 22 15,-1-22-15</inkml:trace>
  <inkml:trace contextRef="#ctx0" brushRef="#br0" timeOffset="27041.33">12763 9567 0,'0'0'15,"0"22"1,0-1-16,0 21 0,-21-21 16,0 22-16,21-22 0,0 21 15,-21 0-15,21 1 0,-21-22 16,21 21-16,0-21 0,0 22 0,0-22 16,0 0-16,0 0 0,0 0 0,0 1 15,0-1-15,0 0 16</inkml:trace>
  <inkml:trace contextRef="#ctx0" brushRef="#br0" timeOffset="27248.22">12404 10054 0,'0'0'0,"0"21"16,21-21-1,0 0-15,0 0 16,0 0-16,0 0 0,1 0 0,20 0 16,-21 0-16,0 0 0,0 0 0,1 0 15,-1 0-15,0 0 16,0-21-16,0 0 0,-21 0 16,0 0-16</inkml:trace>
  <inkml:trace contextRef="#ctx0" brushRef="#br0" timeOffset="27469.39">12467 9610 0,'0'-21'0,"0"-1"31,21 22-31,0 0 16,1 0-16,20 0 0,-21 0 0,0-21 15,22 21-15,-22 0 0,21-21 16,0 21-16,-20 0 0,41-21 16,-21 0-16,-20 0 0,20 21 15,-21-22-15,21 22 0</inkml:trace>
  <inkml:trace contextRef="#ctx0" brushRef="#br0" timeOffset="27867.17">12890 9208 0,'0'0'15,"-63"0"-15,21 0 0,-64 0 16,-21 21-16,84 0 0,-20 0 16,-1 21-16,22-20 0,-21 20 15,20 0-15,-20 22 0,20-22 0,1 22 16,21-1-16,0 1 0,0-1 16,21-21-16,0 22 0,0-22 15,0 1-15,0-1 0,21 0 0,21-21 16,-21 22-16,22-22 0,20 0 0,-21 0 15,1-21-15,20 21 0,1-21 16,42 0-16,-43 0 0,-21 0 16,22-21-16,-22 0 0,1 21 0,-1-21 15,0 0-15,1-22 0,-1 22 16,21-63-16,-41 41 0,-1 1 16,0-22-16,-21 1 0,0-1 15,0 1-15,0-1 0,0 1 0,0 21 16,-21-22-16,-22 22 0,1 21 0,0-22 15,-1 22-15,1 21 16,-21 0-16,-22 0 0,21 21 16,22 0-16,-21 1 0,20-1 0,-20 21 15,20 0-15,-20 1 0,-1-1 16,1 0-16,-22 1 0,1 20 0,20-20 16</inkml:trace>
  <inkml:trace contextRef="#ctx0" brushRef="#br0" timeOffset="28419.5">6075 11896 0,'0'0'16,"0"-21"0,0 42-16,21 0 15,0 0-15,0 21 0,0-20 16,1 41-16,20-21 0,-21 22 15,21-1-15,1 1 0,-1-1 0,0 1 16,22 21-16,-22-22 0,22 43 16,-22-21-16,85 105 0,-63-105 15,-1 21-15,-21-22 0,22 1 0,-22 21 16,1-22-16,-1 1 0,-21-21 16,21 20-16,-20-20 0,-1-1 0,-21-20 15,21-1-15,0-21 0,0 0 0,0-21 16,1-21-16,-22 0 15,21-21-15,0-1 0</inkml:trace>
  <inkml:trace contextRef="#ctx0" brushRef="#br0" timeOffset="28831.34">9737 11409 0,'0'-42'0,"0"84"0,-22-127 16,22 43-16,-21 21 0,21 0 15,-21-1-15,21 1 0,-21 21 16,0 21-16,0 1 15,21 20-15,-22 0 0,1 1 16,-21 20-16,21 1 0,-22-1 0,-20 22 16,-1 21-16,1-1 0,-43 1 0,21 0 15,-20 0-15,-1 0 0,0 21 16,0-21-16,21 21 0,1-22 0,-1-20 16,22 21-16,-1-21 0,1-1 15,-1-20-15,22-1 0,-1 1 0,1-22 16,-21 43-16,41-43 0,22-21 15,22-42 1,20-21 0,-21 21-16,21-22 0,1-20 15</inkml:trace>
  <inkml:trace contextRef="#ctx0" brushRef="#br0" timeOffset="29244.09">11451 11430 0,'0'-42'0,"0"84"0,0-105 0,0-43 31,-21 106-31,0 0 16,0 0-16,-1 21 0,1 21 16,0-21-16,-21 22 0,-1 20 0,1 1 15,-21-1-15,-1 22 0,-84 84 16,42-63-16,0 0 0,0 0 16,-21 0-16,0 21 0,0-22 15,0 22-15,0-21 0,22 21 0,-192 170 16,213-213-1,20 22-15,1-42 0,-1 20 0,22-20 16,-1-22-16,1 22 0,0-22 0,21-21 16,-1 21-16,1-20 0,21-44 31,0 1-31,21-21 0,1 0 16,-1-1-16</inkml:trace>
  <inkml:trace contextRef="#ctx0" brushRef="#br0" timeOffset="35448.26">17462 9250 0,'0'-21'0,"0"0"16,0-1 15,-21 22 1,21 22-17,-21-1-15,0 0 0,21 21 16,0 1-16,-21-1 0,0 0 0,21 1 15,-22 20-15,1 1 0,0-1 16,0-21-16,21 22 0,-21-1 0,0-20 16,-1 20-16,1-20 0,0-1 0,0 0 15,0 1-15,0-22 0,21 0 16,0 0-16,0 0 0,0 0 0,0-42 47,0 0-47,0 0 0,0-21 15,21 20-15,-21 1 0,21-21 16,-21 21-16,21-22 0,0 1 0,-21 0 16,21-22-16,1 22 0,-1-22 15,0 22-15,0-21 0,0 20 0,-21 1 16,43-43-16,-22 43 0,0 21 16,0 0-16,0-1 0,0 1 15,-21 0-15,22 21 0,-1 21 16,0 0-16,-21 1 0,0-1 15,21 21-15,0 0 0,-21 22 16,21-22-16,-21 22 0,0-1 0,0-20 16,0 20-16,0 1 0,0-22 15,0 0-15,0 1 0,0-1 0,0-21 16,0 21-16,0-20 0,0-1 16,0 0-16,0 0 0,0 0 15,0-42 16,0 0-31,-21 0 16,21 0-16,-21-1 0,0 1 16,0 0-16</inkml:trace>
  <inkml:trace contextRef="#ctx0" brushRef="#br0" timeOffset="35634.16">17145 9885 0,'85'42'31,"-43"-42"-31,0 0 0,1 0 0,-1 0 16,0 0-16,1-21 0,-1 21 15,0-21-15,1 21 0,-1-21 0,0 0 16,1 21-16,-22-22 16,21 1-16,-21 21 0,0-21 0,1 0 15</inkml:trace>
  <inkml:trace contextRef="#ctx0" brushRef="#br0" timeOffset="36007.69">19029 9652 0,'0'0'0,"0"-21"16,-21-43-1,-1 43-15,22-21 0,0 21 16,-21 21-16,21 21 31,0 0-31,0 21 0,0 1 0,0-1 16,0 0-16,0 1 0,0-1 15,0 0-15,-21 1 0,21-1 0,-21 22 16,21-22-16,0-21 16,0 0-16,0 0 15,0-42 17,0 0-32,0 0 15,0 0-15</inkml:trace>
  <inkml:trace contextRef="#ctx0" brushRef="#br0" timeOffset="36776.25">19071 9059 0,'0'0'0,"-21"0"0,21-21 16,-21 21 0,0 0-16,-1 21 15,22 1-15,0-1 16,0 0-16,0 0 0,0 21 0,0-20 15,0-1-15,0 21 16,0 0-16,22-42 0,-22 22 16,21-22-16,0 0 0,0 0 0,0 0 15,0 0-15,-21-22 16,22 22-16,-22-21 0,21 0 0,-21 0 16,21 0-16,-21 0 0,0-1 15,0 1-15,0-21 0,0 21 16,0-22-16,-21 22 0,0-21 0,-1 21 15,1 0-15,0-1 0,0 22 16,0 0-16,0 0 0,-1 0 0,1 22 16,0-1-16,21 21 15,0-21-15,-21 22 0,21-22 0,0 21 16,0 0-16,0-20 0,0 20 0,0 0 16,0-21-16,0 22 0,0-22 15,21 0-15,-21 21 0,21-20 0,0-1 16,1 0-16</inkml:trace>
  <inkml:trace contextRef="#ctx0" brushRef="#br0" timeOffset="37476.36">19410 9462 0,'-21'0'16,"-1"0"-16,22 21 15,-21 0 1,21 21-16,0-21 0,0 22 0,0-22 16,0 21-16,0 1 0,0-1 0,0-21 15,0 21-15,0 1 16,0-22-16,0 21 0,0-21 0,0 1 16,0-1-16,0 0 0,0-42 46,0 0-30,0-22-16,0 22 0,0 0 16,0-21-16,0-1 0,0 22 15,0-42-15,0 20 0,0 1 0,21 0 16,1-1-16,-1 22 0,0-21 16,0 21-16,0-1 0,0 22 0,1 0 15,-1 0-15,0 0 0,0 22 16,0-1-16,0 0 0,1 64 15,-1-43-15,-21-21 0,21 21 0,-21 1 16,0-1-16,0-21 0,0 22 16,21-22-16,-21 0 0,0 0 0,0 0 15,0 0-15,21-21 16,0-21 15,1 0-31,-1 0 0,-21 0 0,21 0 16,-21-1-16,21-20 0,0 0 0,0 21 15,1-22-15,-1-20 16,-21 42-16,21-22 0,0 1 16,0 21-16,22-22 0,-22 43 0,0 0 15,-21 22 1,21 20-16,-21-21 0,0 21 0,0 1 16,0-1-16,0 22 15,0-22-15,0 0 0,21-21 0,-21 22 16,0-22-16,0 0 0,0 0 0,21 0 15,1-21-15,-1 0 16,0 0 0,0 0-16,0 0 0,0 0 15,1 0-15,-1-21 0,0 0 16,21 0-16</inkml:trace>
  <inkml:trace contextRef="#ctx0" brushRef="#br0" timeOffset="37809.17">20595 9440 0,'0'0'0,"0"-21"0,0 0 0,-21 21 32,21 21-32,0 0 15,0 22-15,0-22 0,-21 21 16,21 1-16,0-1 0,0 0 0,0 22 16,0-22-16,0 22 0,0-22 15,0 21-15,0 1 0,0-1 0,0 1 16,0 21-16,0-22 0,0 22 15,-21-1-15,21 22 0,-22 64 16,1-86-16,0 22 0,0-21 0,21 21 16,-21-22-16,0 1 0,-1 0 15,1 63-15,0-42 16,21-64-16,-21 0 0,21-21 0,0 1 16,0-1-16,0-42 15,0-22 1,0 22-16,21 0 0,0-21 15,-21-22-15,21 22 0,1-22 16,-1 1-16,0-22 0</inkml:trace>
  <inkml:trace contextRef="#ctx0" brushRef="#br0" timeOffset="38119.83">20553 9864 0,'0'0'0,"0"-64"0,0 1 0,0-1 0,21-84 31,0 127-31,0-21 0,22 20 0,-1 1 0,0 0 16,1 21-16,-1-21 0,21 21 16,-20 0-16,-1 0 0,85 21 15,-85 0-15,-20 0 16,-1 22-16,-21-1 0,0-21 16,0 22-16,0-1 0,-21 0 0,-22 1 15,1-1-15,0 0 0,-1-21 16,-20 22-16,20-22 0,-20 0 0,21 0 15,-22 0-15,22-21 0,21 22 0,-22-22 16,22 0-16,0 0 0,42 0 31,0-22-31,22 1 0,-22 0 16,21-21-16,0-1 0,1 22 16,-1-21-16</inkml:trace>
  <inkml:trace contextRef="#ctx0" brushRef="#br0" timeOffset="40271.36">21759 8911 0,'21'-42'0,"-42"84"0,42-126 0,-21 41 0,0 22 15,0-21-15,0 21 0,-21 21 16,0 0-16,0 21 16,0 21-16,0-21 15,21 43-15,-22-22 0,1 22 0,0-22 16,0 21-16,0 1 0,0-1 15,-1 1-15,1-1 0,0 1 16,0-1-16,0 1 0,21-1 0,0-20 16,0 20-16,0-20 0,0-1 0,0-21 15,21 21-15,0-20 0,0-1 16,22 0-16,84-21 16,-64 0-16,22 0 0,-43-21 15,0 0-15,1-1 0,-1 1 16,0-21-16,1 21 0,-22-22 15,0 1-15,0 0 0,0-1 0,-21-41 16,0 41-16,0 22 16,0-21-16,0 21 0,-21 21 15,0 0-15,0 0 0,0 0 16,0 0-16,-1 21 0,1 0 0,0 0 16,0 22-16,0-1 0,21-21 0,0 21 15,0-20-15,0 20 0,0 0 16,0-21-16,21 1 0,-21-1 0,21 0 15,0 0-15,22-21 0,-22 0 16,0 0-16,42 0 0,-41 0 16,41 0-16,-42-21 0,22 21 15,-22-21-15,0 0 0,21-22 16,1-20-16,-22 42 16,0-22-16,0 22 0,-21 0 0,0 0 15,0 0-15,0-1 0,0 44 31,0-1-31,0 0 0,0 0 16,-21 21-16,0 1 0,21-22 0,-21 42 16,-1-20-16,22-22 0,0 0 15,0 0-15,0 0 0,-21 1 16,21-1-16,0-42 31,0-1-31,0 1 16,0 0-16,21 0 0,1-21 15,-22 20-15,21-20 0,0 0 0,0-1 16,0 22-16,0-21 0,1 21 16,-1-22-16,0 22 0,0 21 15,0 0-15,0 0 0,1 0 0,-1 0 16,-21 21-16,21 1 0,-21 20 16,21-21-16,-21 21 0,0 1 0,0-22 15,0 21-15,0-21 0,21 1 16,-21 20-16,21-21 0,-21 0 15,22-21-15,-22 21 0,21 1 0,0-22 16,0 0-16,0 0 0,0 0 16,1-22-16,-1 1 15,21-21-15,-21 21 16,0 0-16,1-1 0,-1-20 0,21 0 16,-21 21-16,0-22 0,1 1 0,20 21 15,-21-22-15,0 22 0,0 0 16,1 0-16,-22 42 15,0 0-15,0 0 16,0 1-16,0-1 0,0 21 16,-22 22-16,22-43 0,0 21 15,0 22-15,0-43 16,0 0-16,0 0 0,22 0 16,-1 0-16,21 1 0,-21-22 15,22 0-15,-1 0 0,-21 0 16,21 0-16,1 0 0,-1 0 0,0-22 15,22 22-15,-22-21 0,1 0 0,-1 0 16,-21 0-16,21-22 0,1 1 16,-22 21-16,0-21 0,0-1 15,0 1-15,-21 21 0,0-22 0,0 22 16,0 0-16,0 0 0,0 0 0,-21 21 16,0 0-16,-21 0 0,21 0 0,-22 0 15,22 21-15,-21 0 0,21 0 16,-1 22-16,1-22 0,21 0 15,-21 64-15,21-64 0,0 0 16,0 21-16,0-21 0,0 1 16,21-1-16,0 0 0,1-21 0,-1 21 15,0-21-15,42 0 16,43 0-16,-85-21 16,22 21-16,-22-21 0,21 0 15,-21-1-15,22 1 0,-22-21 0,0 21 16,0 0-16,0-22 0,-21 22 0,0 0 15,22 0-15,-22 0 0,0-1 16,21 22-16,-21 22 16,0-1-16,-21 21 0,-22 0 15,43 1-15,0-22 16,-21 21-16,21-21 0,-21 1 16,21 20-16,0-21 0,0 0 15,0 0-15,21-21 16,0 0-16,0 0 15,1-21-15,-1 21 0,0-21 16,-21 0-16,21 0 0,0 0 16,0-22-16,1 22 0,-1-21 0,0-1 15,21-20-15,-21 21 16,1 20-16,-1-20 0,0 21 0,0 0 16,0 0-16,0 21 0,-21 21 31,0 0-31,0 21 15,0-21-15,0 1 0,0 20 0,0-21 16,0 0-16,0 22 0,0-22 16,0 21-16,0-21 0,0 0 0,0 22 15,22-22-15,-1 0 0,-21 0 0,21-21 16,0 21-16,21-21 16,-20 0-16,-1 0 0,0 0 0,21 0 15,1 0-15,-22 0 16,42-42-16,-42 21 15,1 0-15,20-22 0,-21 1 0,0 0 16,22-1-16,-22 1 0,0-21 16,21-1-16,22-148 15,-43 64-15,0 64 16,-21 20-16,21 1 0,-21-1 0,0 22 16,0-1-16,0 22 0,0 0 15,-21 21 1,0 21-16,0 0 0,21 22 0,-21-22 15,-1 42-15,1-20 0,21 20 16,0 1-16,-21-1 0,0 1 16,21-1-16,-21 1 0,21-1 0,0 1 15,0-22-15,0 22 0,0 84 16,0-106-16,21 22 16,0-43-16,0 0 15,0 0-15,1-21 0,-1 21 0,0-21 16,0 0-16,0 0 0,0 0 0,1 0 15,20-21-15,-21 0 0,0 0 16,22 0-16,-22-1 0,21-20 0,0 0 16,-20 21-16,20-22 0,-21 1 15,0 21-15,0-22 0,1 22 0,-22 0 16,0 42 0,-22-21-1,1 21-15,21 1 0,0 20 0,0-21 16,-21 0-16,21 0 0,0 22 0,0-22 15,0 42 1,0-41-16,0-1 0,0 0 0,0 0 16,0 0-16,0 0 15,-21-21 1,0 0-16,0 0 16,-1-21-16,1 0 15,0 0-15,0 0 0,0 0 0,0-22 16</inkml:trace>
  <inkml:trace contextRef="#ctx0" brushRef="#br0" timeOffset="40504.22">25082 9229 0,'64'21'31,"-43"-21"-31,21 0 0,85 0 15,-42 0 1,-43 0-16,1 0 0,-22 0 16,21-21-16,1 21 0,-22 0 0,0 0 0,21-21 15,-21 21-15,1 0 16,-22-22-16,21 1 0,-21 0 16,21 21-16,-21-21 0,0 0 0</inkml:trace>
  <inkml:trace contextRef="#ctx0" brushRef="#br0" timeOffset="41115.41">27009 8869 0,'0'0'0,"63"-42"31,-63 63-31,0 0 0,0 0 0,0 21 16,0 1-16,0-1 0,0 0 0,0 1 15,0-1-15,-21 22 0,21-22 16,0 0-16,-21 1 0,0-22 0,-1 21 15,22-21-15,0 22 0,0-22 0,-21 0 16,21 0-16,-21-21 0,21 21 16,0 0-16,-21-21 15,21-21 1,0 0 0</inkml:trace>
  <inkml:trace contextRef="#ctx0" brushRef="#br0" timeOffset="41675.83">26839 9038 0,'0'0'0,"-21"-21"16,21 0-16,-21 0 0,0 0 15,21-1-15,0 1 16,0 0-16,21 21 0,0-21 16,0 0-16,22 21 0,-1-21 0,0 21 15,1 0-15,-1-22 0,0 22 0,1 0 16,-1 0-16,0 0 0,-21 0 15,1 22-15,-1-1 0,0 0 16,-21 0-16,0 21 0,0-20 16,-21 20-16,0-21 0,-22 21 0,1 1 15,0-22-15,-1 21 0,1-21 0,-22 1 16,22-1-16,0 0 0,-1 0 16,22 0-16,0-21 0,0 0 0,42 0 31,0-21-31,22 21 15,-1-21-15,0 0 0,1 21 16,20-21-16,-21-1 0,1 22 16,20 0-16,-20 0 0,20 0 0,-21 0 0,1 22 15,-1-1-15,-21 0 0,22 0 16,-22 0-16,0 0 0,0 22 16,-21-1-16,0-21 0,0 22 0,0-1 15,0-21-15,-21 21 0,0 1 16,-22-22-16,22 0 0,-21 0 0,0 0 15,-22 1-15,22-1 0,-22-21 0,1 0 16,-1 0-16,1 0 0,-1 0 16,1 0-16,20 0 0,1 0 15,0 0-15,-1-21 0,22-1 0,0 22 0,21-21 16,0 0-16,0 0 16,0 0-16,0 0 0,0-1 15,21 1-15,0 21 0,1 0 0,-1-21 16,21 21-16,-21 0 15,22 0-15,-1 0 0,-21 0 0,21 0 0</inkml:trace>
  <inkml:trace contextRef="#ctx0" brushRef="#br0" timeOffset="41904.71">27813 9567 0,'0'0'0,"21"0"0,-21 22 16,0-1-1,0 0-15,0 0 16,0 0-16,0 0 0,-21 43 16,0-43-16,21 0 0,-21 22 15,-1-22-15,1 0 0,21 0 0,-21 0 16,0 0-16,0 1 0,0-1 0,-1-21 16,22 21-16,22-42 31</inkml:trace>
  <inkml:trace contextRef="#ctx0" brushRef="#br0" timeOffset="42220.23">28808 9081 0,'0'0'16,"0"-22"-16,0 1 0,0 0 15,-21 21-15,-1 0 0,1-21 0,0 21 16,0 0-16,0 0 0,-22 21 16,22 0-16,-21 0 0,21 1 0,-22-1 15,1 21-15,0 0 0,21 1 0,-22-1 16,1 0-16,21 1 0,0-1 16,-1 0-16,22 1 0,0-1 15,0 0-15,22 1 0,20-1 16,-21-21-16,21 0 0,-20-21 15,20 22-15,0-22 0,-21 0 0,22 0 16,-22 0-16,21 0 0,-21-22 16,22 22-16,-22-21 0,21-21 15,-21 42-15,1-21 0,-1 0 0</inkml:trace>
  <inkml:trace contextRef="#ctx0" brushRef="#br0" timeOffset="42449.47">29189 9567 0,'0'64'15,"0"-43"-15,0 64 16,0-64-16,0 0 0,0 0 0,0 0 16,0 1-16,0-1 0,-21 0 15,-1 0-15,22 0 0,-21-21 0,21 21 16,-21 1-16,0-22 0,0 0 0,-22 0 15,22 21-15,0-21 0,0 0 16,0 0-16,0 0 0,-1 0 16</inkml:trace>
  <inkml:trace contextRef="#ctx0" brushRef="#br0" timeOffset="42743.32">30226 8932 0,'0'0'0,"-42"64"32,42-43-32,-22 21 0,1-20 15,21 20-15,-21 0 0,21 1 0,-21-1 16,0 21-16,21-20 0,0-1 15,0-21-15,-21 22 0,21-1 16,-22-21-16,22 21 0,-21-20 0,21-1 16,0 0-16,0 0 0,0 0 15,0-42 1,0 0 0,21 21-16</inkml:trace>
  <inkml:trace contextRef="#ctx0" brushRef="#br0" timeOffset="43060.21">30162 8827 0,'0'0'0,"-21"-22"15,0 1-15,21 0 16,42 21 0,-20 0-16,20 0 15,21 0-15,-20 0 0,20 0 16,-20 0-16,20 21 0,1-21 0,-22 21 15,21 22-15,-20-22 0,-1 21 16,0-21-16,1 22 0,-22 20 16,0-20-16,-21-1 0,0 0 0,0 22 0,0-22 15,-21 0-15,0 1 16,-22-1-16,1 0 0,0-20 0,-22 20 16,1-21-16,-1 21 0,1-20 15,-1-22-15,1 21 0,-1 0 0,22-21 16,-22 0-16,43 0 0,-21 0 15,21 0-15,-22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1:38:26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8001 8805 0,'0'0'0,"0"-21"15,-21 0-15,21 0 16,0 0-16,0 0 31,0 42 0,0 0-31,0 21 0,0-21 16,0 22-16,0-1 0,0 0 0,0 22 16,0-22-16,0 22 15,0-1-15,0 1 0,0-1 0,0 22 16,-21 0-16,21-22 0,0 22 0,0-1 0,0 1 15,0 0-15,0-22 0,0 1 16,0 20-16,0-20 0,0-1 16,0 1-16,0-1 0,0 1 0,0-22 15,0 22-15,0-22 0,0 0 16,0-20-16,0 20 0,0-21 0,21 0 16,-21 0-16,21-21 15,0 0-15,-21-21 16,0-21-16,0 21 0,0-22 15,0 1-15,21-21 0,-21 20 0</inkml:trace>
  <inkml:trace contextRef="#ctx0" brushRef="#br0" timeOffset="1161.94">7937 8573 0,'-21'0'31,"21"-22"0,21 22-31,1 0 0,-1 0 16,0 0-16,0 0 0,21 0 0,1-21 15,-1 21-15,0 0 0,1 0 16,20 0-16,1 0 0,20-21 0,1 21 16,0 0-16,21 0 0,-22 0 0,22 0 15,0 0-15,21 0 0,85-21 16,-85 21-16,0 0 15,0 0-15,0-21 0,0 21 16,0 0-16,21 0 0,-21-21 0,0 21 16,296-22-16,-169 22 15,-127 0-15,-21-21 16,0 21-16,0 0 0,-1 0 0,-20-21 16,0 21-16,-1 0 0,1 0 0,-21 0 15,-1-21-15,-21 21 0,1 0 16,-1 0-16,-21 0 0,0 0 0,1 0 15,-1 0-15,-21 21 16,0 0 0,-21 0-1,21 1-15,-22-1 0,1 0 16,21 0-16,0 0 0,0 0 0,-21 22 16,21-22-16,0 21 0,-21 1 0,21-1 15,0 21-15,0-20 0,0 20 16,-21-20-16,21 20 0,-21 1 0,21-22 15,0 21-15,0 1 0,-22 42 16,1-43-16,21 1 0,0 20 16,0-20-16,-21-1 0,21 1 0,0-1 15,0 1-15,0-1 0,0 1 0,0-1 16,0 1-16,0-1 0,0-20 0,0 20 16,0 1-16,0-22 15,0 22-15,0-22 0,0 0 16,0 1-16,0 41 0,0-41 0,21-1 15,-21-21-15,0 0 0,0 0 0,0 1 16,0-1-16,0 0 0,0 0 16,-21-21-1,0 0-15,0 0 16,0 0-16,-1 0 16,1 0-16,0 0 0,-21 0 0,21 0 15,-22-21-15,1 21 0,0 0 0,-1 0 16,1 0-16,-22 0 0,22 0 15,-21 0-15,-1 0 0,1 0 16,-1 0-16,-21 0 0,22 0 0,-106 0 16,84 0-16,0 0 0,1 0 15,-22 0-15,21 21 0,-21-21 0,22 0 16,-22 21-16,-21-21 0,21 0 16,0 21-16,-21-21 0,21 0 0,0 22 15,1-22-15,-1 0 0,0 0 0,21 21 16,-21-21-16,22 0 0,-1 0 15,0 0-15,1 0 0,-1 0 16,0 0-16,22 0 0,-85 0 0,105 0 16,-20 0-16,-1 0 0,22-21 15,0 21-15,-1 0 0,1 0 16,21-22-16,-21 22 0,20 0 0,1 0 16,0-21-16,0 21 0,0 0 0,0 0 31,21-21-31,0 0 31,0 0-15,0 0-16,0-1 15</inkml:trace>
  <inkml:trace contextRef="#ctx0" brushRef="#br0" timeOffset="2049">5503 3620 0,'-21'0'15,"0"0"1,21 21-16,0 0 0,-21 0 16,21 0-16,0 0 0,0 1 15,0 20-15,0 0 0,0 1 0,0 20 16,0 1-16,21-1 15,-21 1-15,21 20 0,0-20 0,0 20 16,-21 1-16,22-21 0,-22 20 16,21 22-16,-21-21 0,0-1 0,0 1 15,0 21-15,0-43 0,0 22 0,0 0 16,0-1-16,0-20 0,0-1 16,0 128-1,0-149-15,0 1 0,0-22 0,0 21 16,0-21-16,0 0 0,0-42 31,0 0-31,0 0 0,0-21 16,0-1-16,0 1 0,0 0 15,0-22-15,0 1 0,0-1 16</inkml:trace>
  <inkml:trace contextRef="#ctx0" brushRef="#br0" timeOffset="2792.68">5524 3789 0,'0'0'0,"22"0"15,-1 0-15,21-21 0,0 21 16,43 0-16,-21-21 0,-1 21 15,1 0-15,-1-22 0,22 1 0,-1 21 16,1-21-16,42 21 0,-21-21 16,21 0-16,0 21 0,0-21 0,0-1 15,0 22-15,0-21 0,0 21 16,0 0-16,-21-21 0,21 21 0,-21 0 16,-22 0-16,1 0 0,63 0 15,-84 0-15,-1 0 16,-21 21-16,1-21 0,-1 21 15,0 1-15,-20-1 0,20 0 0,-21 0 16,0 0-16,0 22 0,1-22 16,-1 21-16,-21 0 0,0 22 0,21-22 15,-21 22-15,0-1 0,0-20 16,0 20-16,0 1 0,0-1 0,0 1 16,0-22-16,0 21 0,0 1 0,21-22 15,-21 22-15,0-1 0,0 1 16,21-1-16,0 1 0,-21-1 0,22-20 15,-22 20-15,0 1 0,21-22 0,-21 21 16,0-20-16,0-1 0,0 0 16,0 1-16,0-1 0,0 64 15,0-64-15,0-21 0,-21 22 16,-1-1-16,1 0 0,0-20 16,-21 20-16,21-21 0,-22 0 0,1 0 15,21 1-15,-43-1 0,22 0 16,0 0-16,-22-21 0,1 21 0,-22-21 15,0 21-15,1-21 0,-22 0 0,0 22 16,-21-22-16,0 21 0,0-21 16,-21 21-16,0-21 0,-22 21 0,1-21 15,21 21-15,-22-21 0,22 0 0,-21 21 16,21-21-16,21 0 0,-21 22 16,-64-22-16,106 0 15,21 21-15,1-21 0,20 0 0,22 0 16,0 0-16,-1 0 0,22 0 15,0 0-15,42-21 16,21 21 0,1-22-16,-1 1 0,0-21 0,22 21 15,21-22-15,-1 1 0</inkml:trace>
  <inkml:trace contextRef="#ctx0" brushRef="#br0" timeOffset="3386.98">10245 3429 0,'0'0'0,"0"-21"31,0 42-15,-22 0-16,22 0 0,0 1 0,0 20 16,0 0-16,0 1 15,0 20-15,0 1 0,0-1 0,0 22 16,0 105-16,0-84 0,0-21 15,0 21-15,0-1 0,0 1 16,0-21-16,0 21 0,0 0 0,0-22 16,0 1-16,0 0 0,0-1 15,0-20-15,0-1 0,0 1 16,0-22-16,0 22 0,22-22 0,-22-21 0,0 21 16,0-20-16,21-1 0,0 0 15,0-21-15,0-21 16,-21 0-16,0-22 15,0 22-15,0-21 16,0-1-16,0-20 0</inkml:trace>
  <inkml:trace contextRef="#ctx0" brushRef="#br0" timeOffset="4186.2">10350 3747 0,'0'0'0,"0"-22"0,-21 22 0,0-21 0,0 21 16,21-21-16,-21 21 0,0 0 15,-1 0-15,22-21 0,-21 21 16,21-21 0,21 21-1,1 0-15,20 0 0,0-21 0,22 21 16,-1-22-16,1 22 0,20-21 15,22 0-15,0 21 0,0-21 0,0 0 16,21 21-16,0-21 0,-21-1 16,169 1-16,-148 21 0,127-21 15,-127 21-15,-21-21 16,-1 21-16,1 0 0,0 0 0,-21 0 16,21 0-16,-22-21 0,1 21 15,0 0-15,-22 0 0,1 0 16,-1 0-16,1 0 0,-22 21 0,-21-21 15,21 21-15,-20-21 16,-1 21-16,0 0 0,-21 1 0,0-1 0,21 0 16,-21 0-16,0 0 0,0 22 15,0-22-15,0 21 0,0-21 0,0 22 16,0-1-16,0 0 0,0 1 16,0-1-16,0 21 0,0-20 0,0 20 15,0 1-15,0-1 0,0 1 16,0-1-16,0 1 0,0-1 15,-21 1-15,0-1 0,21 1 0,0-1 16,0 22-16,-21-22 0,21 1 0,-22-1 16,22 1-16,0-22 0,0 22 15,0-22-15,-21 22 0,21-22 0,-21 0 16,21 1-16,0-1 0,-21 0 0,-21 22 16,20-22-16,1-21 15,0 0-15,21 22 0,-42-22 0,21 0 16,-1 0-16,1 0 0,-21-21 15,0 22-15,-1-22 0,-20 0 0,20 21 16,-20-21-16,-1 0 0,-20 0 0,-1 0 16,-21 0-16,0 0 0,-21 0 15,0 0-15,0 0 0,-21 0 16,21 0-16,-21 21 0,0 0 0,21-21 16,0 0-16,21 21 0,0-21 15,22 0-15,-1 0 0,21 21 0,1-21 16,-1 0-16,1 0 0,21 0 0,-1 22 15,1-22-15,21 0 0,0 0 16,-1 0-16,22-22 16,22 22-1,20-21-15,-21 0 0,21 0 16,1-21-16,20 20 0</inkml:trace>
  <inkml:trace contextRef="#ctx0" brushRef="#br0" timeOffset="4800.85">14626 3387 0,'0'0'0,"0"21"32,0 0-32,0 0 15,0 22-15,0-1 0,0 0 16,0 22-16,0-1 0,0 1 0,0 20 15,0 1-15,0 0 0,0 21 16,0-22-16,-21 1 0,21 21 0,0 0 16,0-22-16,0 22 0,-21 0 15,21-21-15,-21-1 0,21 1 0,0 84 16,0-105-16,0-1 0,0 43 16,0-64-16,0 22 15,0-43-15,0 21 0,0-20 16,0-1-16,0 0 0,0 0 15,0-42 1,0 0 0,0-22-16,21 22 0,-21-21 0,21-22 15,-21 22-15,21-21 0,-21-22 16</inkml:trace>
  <inkml:trace contextRef="#ctx0" brushRef="#br0" timeOffset="5548.68">14711 3598 0,'-21'-21'16,"42"42"-16,-64-42 0,22 0 0,0 0 16,0 21-16,0-21 15,0 21-15,-1 0 0,22-21 0,-21 21 16,21-22-1,21 1 1,1 21-16,20-21 0,-21 21 16,43 0-16,-1 0 0,1-21 15,20 21-15,22 0 0,127-21 16,-106 21-16,0-21 0,0 21 16,21 0-16,-21 0 0,21 0 15,0-22-15,-21 22 0,22 0 0,-22 0 16,-22 0-16,128 0 15,-127 0-15,-21 0 0,21 0 0,-22 0 16,-20 0-16,20 0 0,-20 0 16,-1 0-16,1 0 0,-22 0 0,1 0 15,-1 0-15,-21 0 0,0 22 16,22-1-16,-22-21 0,-21 21 0,21 21 16,-21-21-16,0 1 15,0-1-15,0 21 0,0 22 16,0-22-16,0-21 0,-21 21 15,0 1-15,-1-1 0,22-21 0,-21 43 16,0-22-16,21 0 0,-21 22 16,0-1-16,0 1 0,-1-1 0,1 1 15,0-1-15,0 1 0,0-1 0,0 1 16,-1-1-16,1 1 0,0 21 16,0-22-16,21 1 0,-21-1 0,21 1 15,0-1-15,0 1 0,0-22 16,0 21-16,0-20 0,0 20 15,0-20-15,0-1 0,0-21 0,0 21 16,-21 1-16,-1-22 0,1 0 16,0 0-16,0 0 0,0 1 0,-22-1 15,1 0-15,0-21 0,-1 21 0,1-21 16,-21 0-16,-22 0 0,21 0 16,-20 0-16,-22 0 0,0 0 0,0 0 15,-21 0-15,-127 0 16,148 0-16,-21 0 0,22 0 0,-1 0 15,0 21-15,21-21 0,1 0 0,-22 0 16,42 21-16,-20-21 0,-1 22 0,21-22 16,1 0-16,-85 0 15,84 0-15,1 21 0,-1-21 16</inkml:trace>
  <inkml:trace contextRef="#ctx0" brushRef="#br0" timeOffset="6181.95">8001 6731 0,'0'0'0,"-21"-21"0,-149-43 31,128 43-31,21 0 0,0 0 16,0 0-16,-1 21 0,1-21 15,0 21-15,21-22 0,0 1 16,0 42-1,42 1-15,-20-1 16,20 21-16,21 0 16,-20 1-16,41-1 0,-20 22 0,21-22 0,-22 21 15,43 22-15,-21-21 0,20-1 16,1 22-16,0-1 0,106 65 16,-106-86-16,105 85 15,-105-84-15,-21 20 0,-1-20 0,22-1 16,-21 1-16,0-22 0,-1 22 15,-20-22-15,20 22 0,-20-22 0,-1 0 16,43 22-16,-63-43 0,-1 0 16,-21 0-16,0-21 0,0 0 0,1 0 15,-1 0-15,-21-21 16,0 0-16</inkml:trace>
  <inkml:trace contextRef="#ctx0" brushRef="#br0" timeOffset="6600.79">11874 5948 0,'0'-42'16,"0"84"-16,22-127 0,-22 43 0,0 21 0,0-22 15,0 22-15,0-21 0,0 21 16,0 0-16,0 42 31,0 21-31,0-21 0,0 22 16,0 20-16,-22 1 0,22-1 16,-21 1-16,21 20 0,-21 1 0,0 21 15,0 0-15,-22-1 0,22 1 16,-21 0-16,-22 21 0,22-21 15,0 0-15,-64 127 0,64-128 0,-1-20 16,1 21-16,21-21 0,-22-1 16,22 1-16,0 0 0,21-22 0,0 1 15,0-22-15,0 0 0,0 22 16,0-43-16,21-21 16,0 0-16,1-21 15,20 0-15,-21-1 0,21-41 0,1 21 16,-1-22-16</inkml:trace>
  <inkml:trace contextRef="#ctx0" brushRef="#br0" timeOffset="7133.06">15811 5376 0,'0'0'0,"0"-21"0,0 0 32,-21 21-17,0 0-15,0 21 16,0 0-16,0 1 0,-22 20 0,22 0 16,-21 1-16,-22 20 0,22 1 15,-43 20-15,22-20 0,-22 20 0,-21 1 16,0 0-16,1 21 0,-1-1 0,-21 1 15,0 0-15,-21 0 16,21 0-16,-127 105 0,127-84 0,0-21 16,0-21-16,21 21 0,0 0 15,0-22-15,21 1 0,22 0 0,-22-22 16,22 22-16,-1-22 0,22 1 16,0-1-16,-1-20 0,-20 62 15,20-62-15,22-22 0,0 0 0,0 0 16,21 0-16,0-42 15,0 0-15,0 0 16,0-21-16</inkml:trace>
  <inkml:trace contextRef="#ctx0" brushRef="#br0" timeOffset="12512.52">8721 9356 0,'0'0'0,"0"-21"15,0-1 1,21 1 15,-21 0 47,0 0-46,0 0-17,0 42 16,0 0-31,0 0 16,21 0-16,-21 22 0,21-1 16,0 0-16,-21 1 0,0 20 0,21-20 15,1 20-15,-22-21 0,0 22 16,0-22-16,0 22 0,0-22 0,0-21 16,0 22-16,0-1 0,0-21 0,0 0 15,0 0-15,21 1 0,-21-1 16,0 0-16,21-21 0,-21-21 31,21 21-31</inkml:trace>
  <inkml:trace contextRef="#ctx0" brushRef="#br0" timeOffset="12820.53">8657 9589 0,'0'0'0,"-21"-43"0,-21 1 0,20 0 16,1-1-16,21 22 0,0-64 15,0 64-15,0-42 16,43 42-16,-22-1 0,21 1 16,0 0-16,1 0 0,-1 0 0,22 21 15,41 0-15,22 42 16,-84-21-16,-1 0 16,0 22-16,-20-22 0,20 21 0,-21 1 15,-21-1-15,0 0 0,0 1 0,0-1 16,-21 0-16,0 1 0,0-1 15,-22 0-15,22-21 0,-21 22 0,-1-22 16,22 0-16,-21 0 0,21 0 0,0 1 16,-1-1-16,1-21 15,42 0 17,22 0-32</inkml:trace>
  <inkml:trace contextRef="#ctx0" brushRef="#br0" timeOffset="14168.15">9800 9589 0,'0'0'15,"-21"-22"-15,0 1 0,-22 21 0,22 0 16,-21-21-16,21 21 0,-22 0 0,22 0 15,-21 0-15,21 21 0,-22 0 0,22 1 16,0 20-16,-21-21 0,21 21 16,-1 1-16,1-1 0,21 22 15,-21-22-15,21 0 0,0 1 16,0-22-16,0 21 0,0-21 16,0 0-16,0 1 0,21-1 0,0 0 15,1-21-15,-1 0 0,0 0 16,0 0-16,0 0 15,0-21-15,1 21 0,-1-21 0,0-1 16,0 1-16,0-21 0,0 21 0,-21 0 16,22-22-16,-1 22 0,-21 0 15,21-43-15,-21 43 0,21-21 16,-21 21-16,21 21 31,-21 21-31,0 0 16,0 0-16,0 0 0,0 1 15,21-1-15,-21 0 0,22 0 0,-22 0 16,0 0-16,21 1 0,0-1 16,0-21-16,0 0 0,0 0 15,1 0-15,-1 0 16,0 0-16,0-21 0,0-1 16,0 1-16,-21 0 0,22 0 15,-1 0-15,-21 0 0,0-1 0,21 1 16,-21 0-16,21 0 0,-21 0 15,21 0-15,-21-1 0,21 44 32,-21-1-32,0 0 15,22 0-15,-22 0 0,0 0 16,0 1-16,21-1 0,0 0 0,-21 0 16,21 0-16,0-21 0,-21 21 0,21 1 15,1-22-15,-1 0 0,0 0 16,0 0-16,43 0 15,-43 0-15,42 0 0,-42-22 0,1 22 16,-1-21-16,0 0 0,0 0 16,0 0-16,0-22 15,-21 1-15,0-21 0,0 41 16,0-20-16,0 21 0,0-21 16,-21 20-16,0 1 0,0 21 15,21-21-15,-21 21 0,0 0 16,21 21-16,-22 0 0,22 1 15,0 20-15,0-21 0,0 21 0,0-20 16,0 20-16,0-21 0,0 0 16,0 22-16,22-22 0,-1 0 0,-21 0 15,21 0-15,0-21 0,0 21 0,0-21 16,1 0-16,-1 0 0,21 0 16,-21 0-16,0 0 0,22-21 15,-22 21-15,0-21 0,0 0 0,0 0 16,1 0-16,-1-1 0,0 1 15,-21-21-15,0 21 0,0 0 0,0-1 16,0 1-16,0 0 0,0 0 16,0 42-1,0 0 1,0 0-16,0 1 0,0-1 16,0 0-16,0 0 0,21 0 15,-21 0-15,0 1 0,21-22 0,-21 21 16,21-21-16,1 21 0,-1-21 15,0 0-15,0 0 16,0 0-16,0 0 0,1 0 0,-1 0 16,0 0-16,0-21 0,0 0 15,0-1-15,1 1 0,-1 0 16,-21 0-16,21-21 0,-21 20 0,21-20 16,-21 0-16,0-1 0,0 1 0,0 0 15,0-1-15,0 1 0,0 0 16,0-1-16,0-20 15,0 21-15,0 20 0,0 44 32,0-1-32,0 21 0,0-21 15,0 22-15,0-1 0,0 0 0,0 1 16,-21 20-16,21-21 0,0 1 16,0-1-16,0 22 0,0-22 0,0 21 15,0-41-15,0 20 0,0-21 16,21-21-16,-21 21 0,0 0 15,21-21-15,0 0 0,1 0 16,-1 0-16,-21-21 0,21 0 0,-21 0 16,21-21-16,-21 20 15,0-20-15,0 0 0</inkml:trace>
  <inkml:trace contextRef="#ctx0" brushRef="#br0" timeOffset="14345.05">11155 9419 0,'0'0'0,"-21"0"0,-1 0 15,44-21 1,-1 21-16,0 0 16,0 0-16,21 0 0,1-21 0,-22 21 15,21 0-15,1-21 0,-1 21 0,0 0 16,-21 0-16,22-21 0,-1-1 0,0 22 16,-20-21-16,-1 21 0,42-21 15,-42 0-15,1 0 0</inkml:trace>
  <inkml:trace contextRef="#ctx0" brushRef="#br0" timeOffset="14804.93">12086 8678 0,'0'0'0,"-21"0"31,0 0-31,0 0 0,-1 22 0,22-1 16,-21 0-16,0 0 0,0 0 0,0 22 16,21-22-16,0 21 15,-21-21-15,21 22 0,0-22 0,0 0 16,0 21-16,0-21 0,0 1 0,21-1 15,0-21-15,0 21 0,0-21 16,0 21-16,1-21 0,41 0 16,-21 0-16,1 0 0,-1-21 0,0 0 15,1 0-15,-22-1 0,21 1 16,1 0-16</inkml:trace>
  <inkml:trace contextRef="#ctx0" brushRef="#br0" timeOffset="15244.67">12446 8403 0,'0'0'0,"-42"-21"0,-1 0 0,1 0 0,-22 21 16,1 0-16,21 0 0,-22 0 15,-63 21-15,64 0 0,-43 21 16,63 1-16,1-1 0,-43 43 16,43-22-16,21 1 15,-21-1-15,20 1 0,1-1 0,21 1 16,0-1-16,0-20 0,0 20 0,0-21 15,21 22-15,22-22 0,-22-21 16,21 22-16,1-1 0,-1-21 0,21 0 16,1 1-16,-1-22 0,1 0 0,-1 0 15,22 0-15,-21 0 0,63 0 16,-64-22-16,1 1 16,-22 0-16,21 0 0,-20-21 0,-1 20 15,0-20-15,1-21 0,-1 20 0,22-84 16,-43 64-1,0-22-15,-21 22 0,0-22 0,0 21 0,-21 1 16,0-22-16,-22 22 0,1 20 0,0-20 16,-1 21-16,-20 20 0,-128-20 15,128 42-15,-22 0 16,22 0-16,-1 21 0,-21 22 0,22-22 16,21 21-16,-22-21 0,22 22 15,-1-22-15,1 21 0,0-21 16,-1 22-16,22-22 0,0-21 0,0 21 15,0-21-15</inkml:trace>
  <inkml:trace contextRef="#ctx0" brushRef="#br0" timeOffset="16017.6">6265 4868 0,'0'0'0,"-21"-21"0,-21-21 0,21 21 0,-191-106 31,170 127-31,-22-21 16,22-1-16,-22 22 0,22 0 15,-22 0-15,22 0 0,0 22 0,-1-1 16,1 21-16,21 0 0,0 1 16,0-1-16,21 22 0,0-1 0,0 1 15,0-1-15,0 1 0,21-1 16,0 1-16,0-22 0,0 21 0,22-20 16,-22-1-16,63 22 0,-62-22 15,20-21-15,0 0 0,1 0 16,-1-21-16,0 0 0,1 0 0,-1 0 15,0 0-15,1-21 0,-22 0 16,21-21-16,0 21 0,-20-22 16</inkml:trace>
  <inkml:trace contextRef="#ctx0" brushRef="#br0" timeOffset="16653.43">6435 4699 0,'0'0'0,"-22"-21"0,22-21 16,-21 20-16,0 1 0,0 21 0,0 0 15,0 0-15,21 21 16,-22 1-16,22 20 0,0 0 16,0 1-16,0 20 0,0-21 0,0 22 15,0-1-15,0 1 0,0-1 0,0-20 16,0 20-16,0-20 0,0-1 16,0 0-16,0 1 0,0-22 15,0 0-15,0 21 0,22-21 16,-1-21-1,0-21 1,-21 0-16,21 0 16,-21-21-16,21 20 0,-21 1 0,0-21 15,0 0-15,21 20 0,-21-20 16,22 0-16,-22 21 0,21-22 0,0 22 16,-21 0-16,21 0 0,0 21 15,0 0-15,1 0 0,-22 21 16,0 0-16,21 0 0,0 22 15,-21-22-15,0 21 0,0-21 16,0 0-16,0 22 0,0-22 0,21 0 16,-21 21-16,0-20 0,21-1 15,-21 0-15,21 0 0,1-21 16,-1 0-16,0 0 0,0 0 16,0 0-16,0-21 15,1 0-15,-1 0 0,0-1 0,0 1 16,-21 0-16,21 0 0,-21-21 15,21 20-15,-21 1 0,0 0 0,0-21 16,0 21-16,0-1 16,0 44-1,0-1-15,0 0 16,0 0-16,0 0 16,0 0-16,0 1 0,0-1 15,0 0-15,0 0 0,0 0 16,0 0-1,22-21 1,-22-21 0</inkml:trace>
  <inkml:trace contextRef="#ctx0" brushRef="#br0" timeOffset="16976.25">6943 4911 0,'0'0'0,"0"-21"0,0-22 16,0 22-16,-22 0 0,22 0 15,-21 0-15,0 21 0,21 21 16,0 0-16,0 0 16,0 0-16,0 0 15,0 1-15,21-1 16,0-21-16,1 0 16,-1 0-16,-21-21 15,0-1-15,21 22 0,-21-21 16,0 0-16,0 0 15,-21 0-15,0 21 0,-1-21 0,-20 21 16,21 0-16,-21 0 0,20 0 16,1 0-16,-21 0 0,21 0 0,0 0 15,-1 0-15,22 21 16,0 0-16,0 0 16,22-21-16,-1 21 15,0-21-15,21 0 0,1 0 16,-22 0-16</inkml:trace>
  <inkml:trace contextRef="#ctx0" brushRef="#br0" timeOffset="17226.11">7239 4551 0,'0'0'0,"0"-21"0,0 42 31,0 0-31,0 0 16,-21 0-16,21 1 0,0 20 15,0 0-15,0 22 0,0-22 0,0 22 16,0-22-16,0 21 0,0-20 0,0-1 16,-21 22-16,21-22 0,0-21 15,-22 21-15,22-20 0,0 20 0,0 0 16,0-21-16,22-42 47,-1 21-47</inkml:trace>
  <inkml:trace contextRef="#ctx0" brushRef="#br0" timeOffset="17756.39">7662 5101 0,'0'-21'16,"-21"21"-16,0 0 0,0-21 15,0 21-15,-1 0 16,1 0-16,0 0 16,0 0-16,0 0 0,0 21 15,-1 0-15,1 0 0,0 1 16,0-1-16,21 21 0,0-21 0,0 0 16,0 1-16,0-1 0,0 0 15,0 0-15,0 21 16,0-20-16,21-22 0,0 0 15,0 0-15,1 0 0,-1 0 16,0 0-16,0-22 0,0 1 16,0 0-16,22 0 0,-22 0 15,0-22-15,0 22 0,0-21 0,1 0 16,-1-22-16,-21 22 0,21-22 0,-21 1 16,21 20-16,-21-20 0,0-43 15,-21-21 1,0 106-16,21 0 0,-21 0 15,-1-1-15,1 22 0,0 0 16,21 22-16,-21-1 0,21 21 16,0-21-16,0 22 0,0 20 0,0-21 15,0 22-15,0-22 0,21 22 0,0-22 16,-21 22-16,21-22 16,1 0-16,-22 1 0,21-1 0,0-21 15,-21 21-15,21-20 0,0-1 0,0 0 16,1-21-16,-1 0 0,0 21 15,0-21-15,0 0 0,22 0 0,-22-21 16,0 21-16</inkml:trace>
  <inkml:trace contextRef="#ctx0" brushRef="#br0" timeOffset="18009.25">8424 4847 0,'0'0'0,"0"-21"0,0 0 16,-42 0-1,21 21-15,0 0 16,-1 21-16,-20 0 0,21 0 0,0 0 16,0 22-16,-1-22 0,1 21 0,21-21 15,-21 22-15,21-1 0,-21-21 16,21 22-16,0-22 0,0 21 0,0-21 16,0 0-16,0 1 0,21-1 15,0-21-15,0 0 0,1 0 0,20 0 16,-21 0-16,0 0 0,22 0 0,-22-21 15,21-1-15,-21 1 0,22 0 16,-22 0-16</inkml:trace>
  <inkml:trace contextRef="#ctx0" brushRef="#br0" timeOffset="18485.97">8530 4530 0,'-21'0'0,"42"0"0,-84 0 15,20 0-15,22 0 0,-21 0 16,-1 0-16,1 0 0,0 21 0,21 0 16,-22-21-16,1 42 0,0-20 0,20-1 15,-20 21-15,21 0 0,0 22 16,-22 42-16,22-43 0,21-20 16,-21 20-16,21 1 15,0-22-15,0 21 0,0-20 0,0-1 16,21 22-16,0-43 0,1 21 0,-1 0 15,0-20-15,21 20 0,-21-21 16,22 0-16,-22 0 0,21-21 0,1 0 16,-22 0-16,21 0 0,0 0 15,1 0-15,20-21 0,-20 0 0,-1 0 16,21 0-16,22-43 0,-21 22 16,-22 0-16,0-1 0,1-20 0,84-191 31,-106 190-31,-21-20 0,0 20 0,0 1 15,0-22-15,-21 21 16,-22 22-16,22-21 0,-21 41 0,-1-20 16,-62 0-16,62 42 0,-20 0 15,20 0-15,-20 0 0,-1 21 16,1 0-16,-1 0 0,1 0 0,-1 1 16,1 20-16,21-21 0,-1 0 15,1 0-15,-22 22 0,64-22 16</inkml:trace>
  <inkml:trace contextRef="#ctx0" brushRef="#br0" timeOffset="19085.33">8615 3366 0,'0'0'0,"-43"0"31,22 0-31,21 21 16,-21-21-16,0 21 0,21 0 15,-21 0-15,0 0 0,-1 1 0,22 20 16,0-21-16,0 0 0,-21 0 0,21 22 15,0-22-15,0 0 0,0 0 16,0 0-16,0 1 0,0-1 16,21 0-16,-21 0 15,22-21-15,-1 0 0,0 0 0,0 0 16,21 0-16,-20 0 0,-1 0 16,21 0-16,-21-21 0,0 0 0,22 21 15,-22-21-15</inkml:trace>
  <inkml:trace contextRef="#ctx0" brushRef="#br0" timeOffset="19553.47">8572 3027 0,'0'0'0,"-42"21"0,0 0 0,21 0 0,-22 1 16,22 20-16,-21-21 0,-1 21 15,22 22-15,-21-22 0,21 22 0,0-1 16,-1-20-16,1 20 0,21 1 16,0-22-16,0 0 0,0 1 15,0-1-15,21 0 0,43 1 16,-22-1-16,1-42 0,20 21 15,1-21-15,-1 0 0,85 0 16,-84 0-16,-1-21 0,1 0 16,-1 0-16,1-1 0,-22-20 0,0 0 15,1 21-15,-1-43 0,-21 22 0,0-22 16,1 1-16,-22-1 0,0 1 16,0-1-16,0 1 0,0-1 0,-22 22 15,1 0-15,-21 20 0,21 1 16,-22 0-16,-20 21 0,21 0 0,-22 0 15,1 0-15,-1 21 0,1 0 16,-1 22-16,1-1 0,-1 0 16,22 1-16,21-1 0,-22 22 15,43-22-15,0 21 0,0-20 0,0-1 16,0 0-16</inkml:trace>
  <inkml:trace contextRef="#ctx0" brushRef="#br0" timeOffset="20736.88">11176 4509 0,'0'0'0,"-64"-43"15,43 22 1,-85 0-1,43 0-15,21 21 0,-1 0 16,-63 42-16,64-21 0,0 0 16,-1 22-16,22-1 15,-21-21-15,21 43 0,0-22 0,21 22 16,0-22-16,0 64 0,0-43 16,21-20-16,0 20 0,0-21 15,-21 1-15,21-1 0,0-21 0,22 22 16,-22-22-16,0 0 0,0-21 0,22 0 15,-1 0-15,21 0 16,-20 0-16,-1-21 0,0 0 16,1-1-16,-1 1 0,22-21 0,-22 0 15,0-1-15,-21-20 0,22 20 0,-22-20 16,0-1-16,21 22 0,-42-21 0,0 20 16,0-20-16,0 20 15,0 1-15,0 21 0,0 0 0,0 0 16,-21-1-16,0 22 15,0 22-15,21-1 16,0 0-16,0 0 0,0 21 0,0-20 16,0 20-16,0 0 0,0 1 15,0-1-15,0 43 0,0-43 16,0 0-16,0 43 0,0-64 16,0 0-16,0 0 0,0 1 15,0-1-15,0-42 31,21 21-31,0-22 0,-21 1 16,21-21-16,1 21 0,-22-22 0,21 22 16,-21-42-16,21 20 15,0 22-15,-21 0 0,0 0 0,0 0 16,21 21-16,0 0 0,-21 21 16,22 0-1,-22 0-15,0 22 0,21-22 0,-21 0 16,0 21-16,0-21 0,0 1 0,0-1 15,21 0-15,0 0 16,0-21-16,0 0 0,1 0 16,-1 0-1,0-21-15,0 0 0,0 0 0,22-1 16,-22 1-16,0 0 0,0-21 0,0 21 16,-21-1-16,21-41 15,1 42-15,-22 0 0,0-1 0,0 1 16,0 42-1,0 1 1,0-1-16,0 0 0,0 0 0,0 0 16,0 43-16,0-43 15,0 0-15,0 0 0,0 0 0,0 1 16,0-1-16,0-42 47,0-1-47,0 1 0,0 0 15</inkml:trace>
  <inkml:trace contextRef="#ctx0" brushRef="#br0" timeOffset="21040.63">11874 4509 0,'0'0'0,"-21"0"0,-21 42 31,42-21-15,0 0-16,0 0 0,21-21 15,0 0 1,0 0-16,1 0 16,-1-21-16,0 21 0,-21-21 15,0 0-15,0 0 0,0 0 16,0-1-16,0 1 0,0 0 16,-21 0-16,0 21 0,-1-21 0,1 0 15,0 21-15,0 0 0,0 0 16,0 0-16,-1 0 15,22 21 1,0 0-16,0 0 0,0 0 16,22-21-16,-1 0 15,0 0-15</inkml:trace>
  <inkml:trace contextRef="#ctx0" brushRef="#br0" timeOffset="21284.49">12107 4297 0,'0'0'0,"0"-21"16,0 42 0,0 0-16,0 0 0,0 0 0,0 1 15,0 20-15,0-21 0,0 21 16,0 22-16,0-22 0,0 1 16,0-1-16,0 0 0,0 1 15,0-1-15,0 0 0,0-21 16,0 22-16,0 20 15,0-42-15,21 1 0,1-22 16,-1 0-16,0 0 0,0 0 16,0 0-16,0-22 0,1 1 0</inkml:trace>
  <inkml:trace contextRef="#ctx0" brushRef="#br0" timeOffset="21796.33">12594 4657 0,'0'0'0,"-63"-43"16,41 43-1,1 0-15,0 0 0,0 22 16,0-1-16,0 0 0,-1 0 16,1 21-16,0-20 0,21-1 15,0 21-15,-21-21 0,0 22 0,21 20 16,0-21-16,0-20 0,0-1 15,0 0-15,0 0 0,0 0 16,21-21 0,0 0-16,0 0 15,0 0-15,1-21 0,-1 0 16,-21 0-16,21 0 0,0-22 0,0 22 16,0-21-16,-21-1 0,0 1 15,22 0-15,-22-1 0,21 1 0,-21 0 16,0-22-16,0 22 0,0-22 0,0 22 15,0 0-15,0-1 0,0 1 16,-21 21-16,21 0 0,0 0 0,0-1 16,0 44-1,0-1-15,0 0 0,0 0 0,0 21 16,0 1-16,0-1 0,0 0 16,0 22-16,0-22 0,0 1 15,0 20-15,0-21 0,0 22 0,0-22 16,0 1-16,0-1 0,0-21 0,0 21 15,0-20-15,0-1 0,0 0 16,21 0-16,-21 0 0,21-21 16,0 0-16,0 0 15,0 0-15</inkml:trace>
  <inkml:trace contextRef="#ctx0" brushRef="#br0" timeOffset="22371.39">12996 4636 0,'-21'-22'31,"0"22"-31,21-21 16,0 0-16,0 0 15,21 21 1,0 0-16,0 0 0,1 0 0,-1 0 16,0 0-16,0 0 0,0 0 0,0 21 15,-21 0-15,22-21 0,-1 21 16,-21 1-16,21-1 0,-21 0 16,0 0-16,0 0 0,0 22 0,0-22 15,-42 0-15,20 0 0,1 21 16,0-20-16,-21-1 0,21 0 0,-1 0 15,-20 0-15,21 0 0,21 1 16,-21-22-16,21 21 0,21-21 31,0 0-31,21 0 16,-20 0-16,41-21 0,-21 21 16,-20-22-16,20 1 0,0 0 0,1 0 15,-22 0-15,21 21 0,-21-43 16,22 22-16,-22 0 0,0-21 15,21 21-15,-21-1 0</inkml:trace>
  <inkml:trace contextRef="#ctx0" brushRef="#br0" timeOffset="22661.23">13547 3323 0,'0'0'16,"0"-21"-16,-22 21 0,1-21 0,0 21 16,0 0-16,0 0 15,21 21-15,0 0 0,0 0 16,-21 1-16,21 41 0,0-21 16,0 1-16,0-1 0,0 0 15,0-20-15,0 20 0,0 0 0,0-21 16,0 22-16,0-22 0,0 0 15,0 0-15,0 0 0,21 22 16,-21-22-16,0 0 16</inkml:trace>
  <inkml:trace contextRef="#ctx0" brushRef="#br0" timeOffset="22857.11">13293 3937 0,'-22'21'15,"22"0"1,22-21-16,-1 0 16,0 0-16,0 0 15,21 0-15,-20 0 0,-1 0 0,0 0 16,0 0-16,0-21 0,22 21 16,-22 0-16,0-21 0,0 21 15,-21-21-15,21 21 0,-21-21 0,0 0 16,0-1-16</inkml:trace>
  <inkml:trace contextRef="#ctx0" brushRef="#br0" timeOffset="23061">12996 3598 0,'0'0'0,"-21"0"0,21-21 15,21 21 1,0 0-16,1 0 0,20 0 0,0 0 15,1 0-15,-1 0 0,0 0 16,1 0-16,-1 0 0,0 0 0,1 0 16,-1-21-16,-21 21 0,21 0 15,1 0-15,-22-21 0,0 21 16,0-21-16,0 21 0,1-21 0</inkml:trace>
  <inkml:trace contextRef="#ctx0" brushRef="#br0" timeOffset="23519.99">13716 3069 0,'0'0'0,"-85"-42"15,64 42-15,-21 0 0,-1 0 16,1 0-16,-21 0 0,20 0 16,-20 21-16,-1-21 0,22 21 15,-22 0-15,1 1 0,-1 20 0,22-21 0,0 21 16,-22 22-16,43-22 15,-21 22-15,21-1 0,-1 1 0,1-1 16,21 1-16,0-1 0,0 1 16,0-22-16,21 22 0,1-22 0,20 21 15,0-41-15,1 20 0,-1 0 16,21-21-16,1 1 0,-1-22 0,1 0 16,-1 0-16,1 0 0,-1 0 15,1 0-15,-1-22 0,22-20 16,-21 0-16,-22-1 0,0 22 15,-21-21-15,22 0 0,-22-1 0,0-20 16,0 20-16,0-20 0,-21 21 16,0-22-16,0 1 0,0 20 0,0-20 15,-21 20-15,0 1 0,-21 0 16,21 21-16,-22-1 0,1 22 0,0 0 16,-1 0-16,1 0 0,0 0 15,-1 22-15,1-1 0,0 0 0,20 0 16,1 21-16,-21 22 0,42-43 15,-21 21-15,21-20 0,0-1 16,0 21-16,0-21 0,0 0 0,21 1 16</inkml:trace>
  <inkml:trace contextRef="#ctx0" brushRef="#br0" timeOffset="24064.86">15240 3979 0,'0'-21'0,"0"42"0,0-63 16,-21 42-16,21-21 0,-21 21 15,21-21-15,-22 21 0,1 0 16,0 0-16,0 0 0,0 0 16,-43 21-16,43 0 0,0 21 15,-21-20-15,20 41 0,-20-21 16,21 22-16,-21-22 0,20 22 0,1-1 16,0 1-16,0-22 0,0 22 0,21-1 15,0-21-15,0 1 0,0 20 16,0-20-16,0-22 0,0 21 0,21 0 15,0-20-15,0-1 0,0 0 16,1 0-16,20-21 0,0 0 0,1 0 16,-1 0-16,0 0 0,1-21 15,-1 0-15,21-22 0,-20 22 16,-1-21-16,22 21 0,-22-22 0,0 1 16</inkml:trace>
  <inkml:trace contextRef="#ctx0" brushRef="#br0" timeOffset="24702.65">15600 4064 0,'0'0'16,"0"-42"-16,0 21 0,0-1 0,-21 22 16,-1 0-16,1 22 15,21-1-15,-21 0 0,0 21 0,0 1 16,21-1-16,0 0 0,-21 43 16,21-43-16,0 22 0,0-22 15,0-21-15,0 22 0,0-1 16,0-21-16,0 21 0,0-20 0,0-1 15,0 0-15,0 0 0,0 0 16,0 0-16,21-21 31,0 0-15,-21-21-16,0 0 0,21 21 0,0-21 16,0 0-16,-21 0 0,22 21 15,-1-22-15,-21 1 0,21 0 16,0 0-16,0 21 0,-21-21 15,21 21-15,1 0 0,-1 21 16,-21 0 0,0 0-16,21 0 15,-21 1-15,0-1 0,0 0 16,0 0-16,21 0 0,-21 0 16,21-21-16,-21 22 0,21-22 15,1 0-15,-1 0 0,0 0 16,0 0-16,0 0 15,0 0-15,22-22 16,-1-20-16,-21 21 0,0 0 16,1 0-16,-22-1 0,21 1 0,-21 0 15,0-42 1,0 41 0,0 44-1,0-1-15,-21 0 0,21 0 16,-22-21-16,22 21 0,0 0 15,0 1-15,0-1 0,0 0 16,0 0-16,0-42 63,0 0-63</inkml:trace>
  <inkml:trace contextRef="#ctx0" brushRef="#br0" timeOffset="24964.5">16108 4191 0,'0'0'0,"0"-21"0,-43 21 15,22 0 1,21 21-16,-21 0 0,21 0 16,0 1-16,0-1 15,21-21 32,-21-21-47,21 21 16,-21-22-16,22 22 62,-1 0-62</inkml:trace>
  <inkml:trace contextRef="#ctx0" brushRef="#br0" timeOffset="25228.36">16573 4170 0,'0'63'15,"0"-41"-15,0 20 0,-21-21 16,0 21-16,21-20 0,-21 20 15,21-21-15,0 21 0,0-20 0,-21 20 16,21-21-16,-21 21 0,21-20 16,0-1-16,0 21 0,-22-21 0,22 0 15,0 22-15,0-22 0,0 0 16,22-21 15,-1 0-15,0 0-16,0-21 0</inkml:trace>
  <inkml:trace contextRef="#ctx0" brushRef="#br0" timeOffset="25758.07">16870 4614 0,'0'0'15,"0"-21"-15,0 0 0,-21 21 16,21-21-16,-22 21 0,1 0 15,0 0-15,0 0 16,0 0-16,0 0 0,-1 21 16,1 0-16,0 0 0,0 1 15,0-1-15,21 0 0,-21 21 0,21-21 16,-22 22-16,22-22 0,0 21 0,0-21 16,0 1-16,0-1 0,0 0 15,0 0-15,22 0 0,-1 0 16,0-21-16,0 0 15,0 0-15,0 0 0,-21-21 16,22 0-16,20 0 16,-21 0-16,-21-22 0,21 22 15,0 0-15,-21-21 0,0 21 0,22-22 16,-1 1-16,-21 0 0,21-1 16,-21 1-16,0 0 0,0-1 0,0-41 15,0 41-15,0 22 0,0 0 16,0 0-16,-21 42 31,21 0-31,0 21 0,0-20 16,0-1-16,-21 21 0,21-21 0,0 22 15,0-22-15,0 21 0,0-21 0,0 0 16,0 1-16,0 41 16,0-42-16,21-21 15,-21 21-15,21-21 16,0 0-1,-21-21 1</inkml:trace>
  <inkml:trace contextRef="#ctx0" brushRef="#br0" timeOffset="29161.96">8636 3725 0,'0'0'0,"-21"-21"0,0 0 0,21-21 16,0 21-16,-22-1 0,22 1 15,-21 0-15,21 0 0,-21 0 0,21 0 16,0-1-16,0 1 0,0 0 16,-21 21-16,21-21 0,-21 21 15,21-21-15,0 42 32,0 0-32,0 0 0,0 0 15,0 22-15,21-1 0,21 0 16,-21 22-16,22-22 0,-1 43 0,22-22 15,-1 22-15,1 0 0,-1-1 0,85 107 16,-63-85-16,0 0 16,-1-1-16,1 1 0,21 0 0,-22 21 15,22-21-15,0 21 0,0 0 0,211 233 16,-232-233 0,21 0-16,-21 0 0,20 0 0,86 148 15,-106-127-15,20 0 16,1 0-16,0 1 0,-21-1 0,21 0 0,-1 0 15,171 297 1,-192-318-16,1 21 0,0-21 0,-1 21 16,1-21-16,0 0 0,-1-21 15,1 0-15,-22-1 0,22 1 0,-21-21 16,20 21-16,-20-22 0,84 65 16,-85-86-16,64 85 0,-63-84 15,-22-22-15,22 22 0,-22-22 16,0-21-16,1 21 0,-1-20 0,0-22 15,-20 0-15,-1 0 0,-21-22 16,0 1-16,0 0 0,0-21 16,0-1-16,-21-20 0,-1 21 15,1-43-15</inkml:trace>
  <inkml:trace contextRef="#ctx0" brushRef="#br0" timeOffset="29932.82">14203 1672 0,'0'0'0,"21"0"0,0 0 16,43 0-16,-64 21 31,0 1-31,0-1 0,0 21 0,-22 0 16,1 1-16,0-1 0,-21 22 15,21-1-15,-22 1 0,1-1 0,0 22 16,-22-1-16,22 22 0,-22-21 15,1 21-15,-1 0 0,1-1 0,-1 22 16,-20 0-16,20 0 0,-21 0 0,1 0 16,-22 0-16,21 22 0,-211 253 15,211-254-15,-21 0 16,22 0-16,-22 0 0,21-21 0,-21 22 16,1-1-16,20 0 0,-21 0 0,-190 297 15,-1-1 1,192-275-16,-1-20 15,0-1-15,0 21 0,21-21 16,-20 0-16,-1 1 0,21 20 0,-21-21 16,0 0-16,22 0 0,-107 128 15,107-128-15,-1-21 0,0 0 0,1 0 16,20 0-16,-21-21 0,22-1 0,-22 1 16,22 0-16,-1-21 0,1 21 15,-1-43-15,-126 170 16,126-191-16,-42 64 15,64-42-15,0-22 0,-1-21 0,1 21 16,0-20-16,21 20 0,-22-21 0,22 0 16,0-21-16,0 21 0,0-21 15,21-21 1,0 0-16,0 0 0</inkml:trace>
  <inkml:trace contextRef="#ctx0" brushRef="#br0" timeOffset="33376.47">8953 9885 0,'0'0'0,"-42"0"15,21 0 1,0 21-16,21 0 31,42-21-31,-21 0 0,22 0 16,-1 0-16,21 0 0,1-21 16,21 0-16,-22 21 0,43-21 0,0 0 15,0-1-15,21 1 0,-22 0 16,149-42-16,-148 41 15,21 1-15,0 0 0,-21 0 0,21 0 16,106 0-16,-127-1 16,0 1-16,-1 21 0,-41 0 15,21-21-15,-22 21 0,1 0 0,-22 0 0,0 0 16,1 0-16,-22-21 0,0 21 16,0 0-16,-42 0 15,0 0 1,0 0-16,-22 0 0,1 0 15,0 0-15,-22 0 0,1 21 16</inkml:trace>
  <inkml:trace contextRef="#ctx0" brushRef="#br0" timeOffset="33676.3">9313 10075 0,'0'0'0,"-63"0"0,-1 22 0,22-1 15,-22 0 1,64 0-16,22-21 16,20 0-16,0 0 0,22 0 15,-1 0-15,1 0 0,126-21 16,-63 0-16,-21 0 0,21-1 16,0 1-16,0 0 0,0 0 0,0 0 15,0 0-15,0-1 0,0 1 0,0-21 16,-21 21-16,0 0 0,0-1 15,-22 1-15,1 0 0,0 0 0,63 0 16,-85 21-16,1 0 16,-22-21-16,22 21 0,20 0 15,-41 0-15,-22 0 0,21 0 0,0 0 16</inkml:trace>
  <inkml:trace contextRef="#ctx0" brushRef="#br0" timeOffset="34352.91">24892 11007 0,'0'0'0,"-21"-21"0,0-1 16,-1 1-16,1-21 0,0 21 0,0 0 15,0-22-15,21 1 16,-21 21-16,21 0 0,-22 21 0,22 21 31,0 0-31,0 21 16,0 1-16,0 20 0,0 22 0,0-1 16,0 22-16,0 0 0,0 0 0,0 21 15,22 0-15,-1 21 0,0-21 16,0 21-16,-21-21 0,21 0 0,0 21 15,1-21-15,-22 0 0,0 0 0,0-21 16,0 0-16,0 106 16,0-64-16,0-85 0,0 1 15,0-22-15,0 1 0,0-1 0,0-21 16,0 0-16,21-42 16,0 0-16,-21-21 15,21-1-15,0-20 0,-21-1 0,21 1 16,1-22-16</inkml:trace>
  <inkml:trace contextRef="#ctx0" brushRef="#br0" timeOffset="35102.97">24934 11028 0,'0'0'0,"-84"-191"15,62 170-15,1 0 0,21 0 16,0 0-16,43 21 31,-22 0-31,21 0 0,22 0 0,-1-21 16,1 21-16,20 0 15,1-22-15,42 22 0,0-21 0,0 0 16,21 0-16,170 0 0,-149 0 16,21-1-16,1 1 0,-1 0 15,22 0-15,0 0 0,-22 0 0,22-1 16,-22 1-16,22 0 15,-43 0-15,22 0 0,-22 0 0,1-1 0,-1 22 16,-42-21-16,0 21 0,0 0 16,-42-21-16,-1 21 0,1 0 0,-43 0 15,22 0-15,-22 0 0,-21 0 16,0 0-16,1 0 0,-1 0 16,-21 21-16,21 22 0,-21-22 0,0 21 15,0-21-15,0 22 0,0 20 16,0-21-16,-21 22 0,0-22 0,-1 22 15,1 20-15,21-20 0,-21 21 0,0-1 16,0 22-16,21-21 0,-21 21 16,21-1-16,0 1 0,-22 106 15,22-106-15,0 0 0,0-1 0,0 1 16,0 0-16,0 0 0,0-21 16,0 20-16,22-20 0,20 84 15,-42-84-15,42 63 16,-21-84-16,-21-1 0,22-20 15,-22 20-15,21-21 0,-21 1 0,0-1 16,0 0-16,0-20 0,0 20 0,0-21 16,-21 21-16,-1-20 0,1-22 15,-21 21-15,0-21 0,-1 21 16,-20-21-16,-1 21 0,1-21 0,-22 0 16,-21 0-16,0 0 0,1 21 0,-22-21 15,0 0-15,-22 0 0,1 0 16,-21 21-16,-22-21 0,22 0 0,-43 22 15,22-22-15,-22 21 0,1 0 0,-22-21 16,21 21-16,-21 0 0,0-21 16,-211 43-16,253-22 15,1-21-15,-1 21 0,43 0 0,0-21 16,42 0-16,22 0 0,-1 0 0,43-21 16,-1 0-16,22 0 0,21-1 0,0-20 15,21-43-15,0 22 16,1 21-16</inkml:trace>
  <inkml:trace contextRef="#ctx0" brushRef="#br0" timeOffset="35457.76">25739 11875 0,'0'-22'16,"0"44"-16,-22-86 0,1 43 0,0 0 0,-21-22 15,21 22-15,-1 0 16,-20 21-16,21-21 0,-21 21 0,20 0 0,1 0 16,-21 0-16,21 21 0,0 0 15,-1 22-15,1-1 0,21 21 16,0 1-16,0-1 0,0 1 0,0-1 15,0 22-15,0-21 0,0-1 0,0 1 16,21-1-16,1-21 0,20 22 16,-21-22-16,0 1 0,22-22 0,-1 21 15,0-21-15,1 0 0,-1-21 16,0 0-16,1 0 0,-1 0 0,0 0 16,22-21-16,-22 0 0,0-21 0,1 21 15</inkml:trace>
  <inkml:trace contextRef="#ctx0" brushRef="#br0" timeOffset="36020.81">26310 11896 0,'0'0'0,"0"-43"0,0-20 15,0 42-15,0 0 0,-21 42 16,21 0-16,-21 0 16,21 21-16,0 1 0,0-1 0,0 0 15,0 22-15,-21-22 0,21 22 16,0-22-16,0 0 0,0 22 0,0-22 15,0-21-15,0 22 0,0-22 16,0 21-16,0-21 0,0 1 16,21-22-16,0 0 15,0-22 1,0 22-16,-21-21 0,21 0 0,-21-21 16,0 21-16,22-1 0,-1-41 15,0 21-15,-21 20 0,0 1 16,21 21-16,0 0 15,0 0-15,-21 21 0,0 1 16,22-1-16,-22 0 0,21 0 0,-21 21 16,0-20-16,0-1 0,21 0 15,-21 0-15,21 0 0,-21 0 0,21-21 16,-21 22-16,21-22 0,1 0 16,-1 0-16,0 0 15,0 0-15,21-43 16,-20 22-16,-1 21 0,0-42 0,0 21 0,0-1 15,-21 1-15,0-21 0,21 21 16,-21 0-16,22-1 0,-22 1 16,0 42-1,0 1-15,0-1 0,0 0 16,0 21-16,0-21 0,0 1 16,0 20-16,0-21 0,0 0 0,0 0 15,0 1-15,0-1 0,0 0 0,21 0 16,0-21-1,0 0-15,0 0 0,0-21 16,1 21-16,-22-21 0,21 0 16</inkml:trace>
  <inkml:trace contextRef="#ctx0" brushRef="#br0" timeOffset="36320.64">26945 11896 0,'-21'-21'0,"42"42"0,-63-64 16,21 43-16,-1 0 15,22 22-15,-21-22 16,21 21-16,0 0 0,0 0 16,21-21-1,1 0-15,-1 0 16,0 0-16,0 0 16,-21-21-16,21 0 0,-21 0 0,0-1 15,0 1-15,-21 0 16,0 0-16,-21 21 0,20 0 15,1 0-15,0 0 0,0 0 16,0 0-16,0 0 0,21 21 16,0 0-16,0 0 0,0 1 15,0-1-15,0 0 0,21 0 16,0-21-16,0 21 0,21-21 0,-20 0 16,20 0-16</inkml:trace>
  <inkml:trace contextRef="#ctx0" brushRef="#br0" timeOffset="36588.5">27390 11684 0,'0'0'15,"0"-42"-15,0 21 0,0-1 0,-22 22 0,22-21 16,-21 21 0,21 21-16,0 1 0,0-1 0,0 0 15,0 21-15,0 1 0,0 20 16,0-21-16,0 22 0,0-1 0,0 1 15,0-1-15,0 1 0,-21-1 0,21-20 16,0 20-16,-21-20 0,21-1 16,0-21-16,0 21 0,0-20 0,0-1 15,0 0-15,21-21 16,0 0 0,0 0-16,1 0 0,-1-21 15,0 0-15,0-1 0</inkml:trace>
  <inkml:trace contextRef="#ctx0" brushRef="#br0" timeOffset="37104.21">28130 12086 0,'0'0'0,"0"-21"0,0 0 16,0 0-16,-84-22 16,63 43-1,-1 0-15,-20 0 0,21 0 0,-21 0 16,20 22-16,-20-1 0,21 21 0,0-21 15,-22 22-15,43-22 0,-21 21 16,21 0-16,-21 1 0,21-1 0,0 0 16,0-20-16,0 20 0,0-21 0,0 21 15,0-20-15,0-1 0,21 0 16,0 0-16,1 0 0,20-21 16,21 0-1,-41 0-15,20 0 0,-21-21 0,0 0 16,0 0-16,1 0 0,-1-22 15,0 1-15,0 0 0,0-1 0,0-20 16,1-1-16,-1 1 0,-21-22 16,0 0-16,21 22 0,-21-22 0,0 1 15,0-22-15,0 21 0,0 22 0,0-22 16,0 43-16,0-22 0,0 22 16,-21 21-16,21-1 0,-21 22 0,-1 22 15,1-1-15,0 21 0,21 0 0,-21 1 16,0 20-16,21 1 0,-21-1 15,21 107-15,0-86 0,21 64 16,0-63-16,0-21 0,21-1 16,-20 1-16,20-22 15,0 21-15,-21-41 0,64 41 16,-21-21-16,-22-42 0,0 22 0,1-22 16,-1 0-16,0 0 0,22-22 15,-22 1-15,0 0 0,1-21 0,-22-1 16,21 1-16,-21-21 0</inkml:trace>
  <inkml:trace contextRef="#ctx0" brushRef="#br0" timeOffset="37674.06">19240 5652 0,'0'0'0,"-42"-43"0,21 22 0,-21-21 0,20 21 16,1-1-16,0 1 0,0 0 0,21 0 16,-21 0-16,0 0 0,-1-1 15,1 1-15,0 21 16,21-21-16,-21 21 15,0 0-15,0 21 16,21 0-16,0 22 16,0 20-16,0 1 0,0 20 15,0 22-15,0-21 0,0 42 0,0-21 16,0 21-16,0 0 0,0 0 16,0 0-16,0-21 0,0-1 0,0 1 15,0 0-15,0 63 0,-22-84 16,22-21-16,0-1 0,0-21 15,0 1-15,0-22 0,0 0 0,0 0 16,22-21-16,-1-21 16,-21-21-1,0 21-15,0-22 0,21 1 0,-21-22 0</inkml:trace>
  <inkml:trace contextRef="#ctx0" brushRef="#br0" timeOffset="38232.79">18902 5884 0,'0'0'16,"0"-63"-16,0-1 0,0 22 0,0 0 16,0-1-16,21 22 0,21-21 0,-21 21 15,43 0-15,-1-1 0,1-20 16,42 21-16,0 0 0,21-22 0,-22 22 16,44-21-16,-1 0 0,21 20 0,0-20 15,1 0-15,-1-1 0,0 1 16,1 21-16,-1-21 0,-21 20 15,0 1-15,1 0 0,-44 0 16,22 0-16,-42 21 0,0 0 0,-1 0 16,-20 0-16,-22 0 0,22 21 15,-22 0-15,-21 0 0,0 0 0,1 1 16,-1 20-16,0 0 0,-21 1 16,0-1-16,0 21 0,0-20 0,0 20 15,0 1-15,0-1 0,0 22 0,0-22 16,0 22-16,0 0 0,0-1 15,0-20-15,0 21 0,0-1 0,0 1 16,0-22-16,0 22 0,0 0 0,0-1 16,21 1-16,0 0 0,-21-22 15,0 1-15,43 84 16,-43-85-16,0 1 0,0-1 0,0 1 16,0-1-16,0-20 0,-22-1 15,-20 22-15,0-22 0,-1 0 0,1-21 16,-21 22-16,-22-22 0,0 0 0,1 0 15,-22 0-15,-148 22 16,127-43-16,-43 0 0,22 0 0,-42 21 16,20-21-16,-20 0 0,-1 0 0,22 0 15,0 21-15,-1-21 0,22 0 0,21 0 16,21 0-16,22 0 0,20 0 16,22-21-16,0 0 0,42 0 0,0-1 15,21-20-15,21 21 0,0-21 16,22-1-16,84-63 0</inkml:trace>
  <inkml:trace contextRef="#ctx0" brushRef="#br0" timeOffset="38660.05">23834 4932 0,'0'0'0,"-22"-21"0,22 0 0,0-1 16,0 1-16,-21 21 15,21 21-15,0 1 0,0 20 16,0 21-16,21 86 16,-21-65-16,22 1 0,-22 21 15,21 21-15,0-21 0,-21 21 0,0-22 16,21 1-16,0 21 0,-21-21 0,0-21 16,0 21-16,0-22 0,0 1 15,0-22-15,0 1 0,0-22 0,0 1 16,21-1-16,-21 0 0,0-21 0,22 1 15,-22-1-15,21-21 16,0-21-16,-21-1 16,0-20-16,0 21 0,21-21 0,-21-1 15</inkml:trace>
  <inkml:trace contextRef="#ctx0" brushRef="#br0" timeOffset="39201.43">23791 5673 0,'-42'-85'0,"84"170"0,-105-255 0,42 107 15,-22-22-15,43 22 0,0-1 0,0 1 16,0 20-16,21-20 0,1 21 16,41-22-16,-21 22 0,43-22 15,0 22-15,-1 0 0,22-1 0,21 22 16,0-21-16,43-1 0,-22 22 0,21 0 16,22-21-16,-1 21 0,1-1 15,-22 1-15,191 0 16,-191 0-16,-21 21 0,0 0 0,-21 0 15,0 0-15,-42 0 0,21 0 0,-43 21 16,1 0-16,-22 0 0,1 1 16,-22-1-16,0 0 0,-21 21 15,0 1-15,0-1 0,0 21 0,-21 1 16,0-1-16,-1 1 0,22 21 16,0-22-16,-21 22 0,21-22 0,0 22 15,0 0-15,0-1 0,0 1 16,0 0-16,0-1 0,21 1 0,-21 0 15,0-1-15,22-20 0,-22 20 0,21-20 16,0-1-16,-21 1 0,0-22 16,0 22-16,0-22 0,0 22 0,0-22 15,0 0-15,-21-21 0,0 22 0,-22-1 16,1-21-16,-22 0 0,-20 1 16,-1-1-16,0 0 0,-20 0 15,-1 0-15,0-21 0,-21 21 0,-21-21 16,0 0-16,-1 0 0,1 22 0,-21-22 15,21 0-15,-22 0 0,22 0 16,0 21-16,0-21 0,-64 0 16,128 0-16,20 0 0,22 0 0,21 0 15,63-21 1,0-1-16,1 1 16,20-21-16,22 21 0,-1-22 0</inkml:trace>
  <inkml:trace contextRef="#ctx0" brushRef="#br0" timeOffset="39568.11">28638 4847 0,'0'-42'0,"0"84"0,0-105 15,0 42-15,0-1 0,0 1 0,0 0 16,0 42 0,0 0-16,0 22 0,0-1 0,-21 22 15,21 20-15,-21 1 0,0 0 16,21-1-16,-21 22 0,0 0 0,-1 0 16,1-22-16,0 22 0,0-21 0,21 21 15,-21-43-15,0 22 0,-1-22 16,22 1-16,0-1 0,-21-20 0,21-1 15,0 0-15,0 1 0,0-22 0,0 0 16,0 0-16,0 0 0,21-21 16,1 0-1,-1-21-15,0 0 0,0 0 16,0-21-16,0-1 0,1 1 16,-1 0-16</inkml:trace>
  <inkml:trace contextRef="#ctx0" brushRef="#br0" timeOffset="40160.29">28554 5080 0,'0'0'0,"-21"-63"0,-22-170 31,43 212-31,21-1 16,22 1-16,-22 0 0,21 0 16,22 21-16,-1-21 0,1 21 0,20 0 15,22-21-15,0 21 0,21-22 16,-21 22-16,21 0 0,0 0 0,21-21 15,-21 21-15,21 0 0,0-21 16,-21 0-16,0 21 0,-21-21 0,21 21 16,-21-21-16,0-1 0,0 22 15,-22-21-15,1 21 0,-21 0 0,20-21 16,-41 21-16,20 0 0,-42 0 16,22 0-16,-22 0 0,21-21 15,-42 42 1,0 0-1,0 0-15,0 1 16,0 20-16,0 0 0,0 43 16,-21-43-16,0 22 0,21-1 15,-21 1-15,21-1 0,0 1 0,0-1 16,-22 1-16,22-1 0,-21 1 16,21-1-16,0 22 0,0-22 0,0 22 15,0-21-15,0 20 0,0 1 16,0-22-16,21 22 0,1-21 0,-1-1 15,0 1-15,0-1 0,0 1 16,0-1-16,1 1 0,-22-1 16,21-21-16,0 22 0,-21-22 0,0 1 15,0-1-15,0 0 0,0-21 16,-21 22-16,0-22 0,-22 0 0,1 0 16,0 0-16,-22 1 0,-21-22 15,1 0-15,-1 0 0,-21 0 0,22 0 16,-43 0-16,21 0 0,0 0 0,0 0 15,-169 0 1,211 0-16,-20 0 0,-86 0 16,107 0-16,-1 0 15,1 0-15</inkml:trace>
  <inkml:trace contextRef="#ctx0" brushRef="#br0" timeOffset="40914.39">19981 6223 0,'0'0'0,"0"42"32,0 1-32,0-1 0,0 22 15,0-1-15,0 1 0,0 20 16,0-20-16,0-1 0,0 22 0,0-22 16,0 1-16,0-1 0,0 1 15,0-1-15,0 1 0,0-22 0,0 1 0,0-22 16,0 21-16,0-21 15,0 0-15,0-42 32,21 0-32,-21 0 0,0 0 0,22-22 15,-22 22-15</inkml:trace>
  <inkml:trace contextRef="#ctx0" brushRef="#br0" timeOffset="41184.24">19854 6625 0,'-21'-63'16,"42"126"-16,-63-169 0,42 64 0,0-21 15,0 41-15,0-20 0,0 0 0,0 21 16,21-1-16,21-20 16,-20 21-16,-1 0 0,21 0 0,0 21 15,-20-22-15,20 22 0,21 0 0,-20 0 16,-1 22-16,43-1 16,-43 21-16,-21 0 0,0 1 0,-21-1 15,0 22-15,-21-22 0,0 21 16,-21-20-16,21 20 0,-22-20 0,1-1 15,0 0-15,20 1 0,-20-1 0,21-21 16,0 0-16,0 22 0,21-22 16,0 0-16,21-21 15,0 0-15,0 0 0,21 0 16,-20 0-16,20 0 0</inkml:trace>
  <inkml:trace contextRef="#ctx0" brushRef="#br0" timeOffset="41378.12">20934 6646 0,'21'-21'0,"-42"42"0,63-42 0,-21 21 16,-21 43-1,0-22-15,0 0 0,0 21 16,0 1-16,-21-22 0,0 21 16,21 43-16,0-43 0,-21 0 15,21 1-15,0-22 0,0 21 0,0 1 16,0-22-16,0 0 0,21 0 15,0 0-15,0 0 0,0-21 0,22 0 16</inkml:trace>
  <inkml:trace contextRef="#ctx0" brushRef="#br0" timeOffset="41894.55">25908 5334 0,'0'0'16,"0"42"-16,0-20 0,0 20 16,0 21-16,0 1 0,0-1 15,0 1-15,0 21 0,0-22 0,0 1 16,0-1-16,0 1 0,0-1 0,0 1 16,-21-22-16,21 21 0,0-20 15,-21-22-15,21 21 0,0-21 16,0 1-16,0-1 0,21-21 31,-21-21-31,21 21 0,-21-22 0,0 1 16</inkml:trace>
  <inkml:trace contextRef="#ctx0" brushRef="#br0" timeOffset="42176.39">25760 5736 0,'0'0'0,"-21"-63"0,-43-107 16,64 128-1,0 0-15,0 21 0,0-1 0,0 1 16,21 0-16,0 0 0,22 0 16,41 0-1,-41-1-15,-1 22 0,22 0 0,-22 0 16,0 22-16,1-1 0,-22 0 16,21 21-16,-21-21 0,22 64 15,-43-43-15,0 1 0,0-1 16,-22 0-16,1 1 0,0-22 0,-21 21 15,-1 1-15,22-22 0,-42 42 16,42-42-16,-1 1 16,22-1-16,22-21 15,-1 0 1</inkml:trace>
  <inkml:trace contextRef="#ctx0" brushRef="#br0" timeOffset="42476.22">26585 5821 0,'0'42'16,"-21"-42"-16,21 21 16,0 1-16,0 20 0,-21-21 15,0 0-15,21 22 0,-21-22 0,-1 21 16,1-21-16,0 22 0,0-22 15,-21 21-15,20-21 0,1 0 0,0 1 16,0-1-16,21 0 0,-21 0 16,42-21-1,0 0-15,0 0 0,0 0 16,22-21-16,-1 0 0,0 21 0,1-21 16,63-22-16,-43 22 0,1 0 15,-1-21-15,22 20 0,-1-20 16,-20 21-16</inkml:trace>
  <inkml:trace contextRef="#ctx0" brushRef="#br0" timeOffset="42784.04">29273 5144 0,'0'0'0,"-21"-22"0,0 1 0,0 21 16,0 0-16,0 21 15,21 22-15,-22-22 0,22 21 16,0 1-16,0 20 0,0-21 0,0 22 16,0-1-16,0 1 15,0-1-15,-21 1 0,21-1 0,-21 43 16,21-42-16,0-22 0,0-21 15,0 22-15,0-22 0,0 0 16,0 0-16,21-21 31</inkml:trace>
  <inkml:trace contextRef="#ctx0" brushRef="#br0" timeOffset="43049.2">29146 5334 0,'0'-42'0,"0"84"0,-21-127 16,21 64-16,0-21 0,0 21 16,0 0-16,0-1 0,0 1 0,21 0 15,1 0-15,-1 21 0,21-21 16,0 21-16,-20 0 0,20 0 0,0 0 16,1 0-16,-1 0 0,0 21 15,1 0-15,-22 0 0,21 0 0,-21 1 16,-21 20-16,0 0 15,0-21-15,-21 22 0,0-22 0,0 21 16,-22-21-16,1 1 0,0 20 0,-1-21 16,-20 21-16,21-20 15,-1-1-15,1 0 0,0 0 0,20 0 16</inkml:trace>
  <inkml:trace contextRef="#ctx0" brushRef="#br0" timeOffset="43480.51">29633 5694 0,'21'0'31,"1"0"-31,-1 0 16,0 0-16,0 0 15,0 0-15,0 0 0,1 21 16,-1-21-16,0 21 0,-21 0 0,21 1 15,-21-1-15,0 0 16,0 0-16,0 0 0,-21 0 0,0 1 16,0-1-16,-1-21 0,1 21 0,-21 0 15,0-21-15,20 21 0,-20-21 16,0 21-16,21-21 0,-1 22 16,22-1-16,0 0 15,22-21-15,-1 21 16,0-21-16,0 21 0,0-21 15,0 21-15,1 1 0,-1-22 0,0 21 16,-21 0-16,21 0 0,-21 0 16,0 0-16,0 1 0,0-1 15,0 0-15,-21 0 0,0 0 16,-22-21-16,1 21 0,0 1 0,-1-22 16,-20 21-16,21-21 0,-22 0 15,1 21-15,-1-21 0,1 0 0,-1 0 16,-21 0-16,22 0 0</inkml:trace>
  <inkml:trace contextRef="#ctx0" brushRef="#br0" timeOffset="44104.96">22034 5567 0,'0'0'0,"0"-21"16,0 0-16,0-1 0,-21 22 16,0 0-1,21 22 1,0 20-16,0-21 0,0 0 0,0 22 15,0-1-15,0 0 0,0 1 16,0-1-16,0 0 0,0-21 0,0 22 16,0-1-16,0-21 0,0 0 15,0 1-15,0 20 16,0-21-16,0 0 0,-21-21 47,0-21-47</inkml:trace>
  <inkml:trace contextRef="#ctx0" brushRef="#br0" timeOffset="44304.85">21717 6033 0,'0'0'0,"21"21"31,0-21-31,0 0 16,43 0-16,-43 0 0,0 0 15,22 0-15,-22 0 0,0 0 0,0 0 16,21-21-16,-20 21 0,-1-22 16,0 22-16,0-21 0,0 0 0,0 21 15,1-21-15,-22 0 0,0 0 16</inkml:trace>
  <inkml:trace contextRef="#ctx0" brushRef="#br0" timeOffset="44528.72">21653 5461 0,'0'0'0,"-21"0"0,0 0 32,42 0-32,0 0 0,22 0 15,-1 0-15,0 0 0,1 0 16,-1 0-16,0 0 0,1-21 0,-1 21 15,0-21-15,1 21 0,-1-21 16,0 21-16,1-22 0,-1 22 0,-21-21 16,22 21-16,-22-21 0</inkml:trace>
  <inkml:trace contextRef="#ctx0" brushRef="#br0" timeOffset="44981.24">21823 5059 0,'0'0'0,"-64"21"0,1 0 0,-128 85 15,149-64-15,0 1 16,-22 20-16,43-20 0,-21 41 16,20-20-16,1-1 0,0 22 0,21 63 15,0-63-15,0-22 16,0 1-16,21-1 0,22-20 0,-22-1 15,42 0-15,-20 1 0,20-22 0,1 0 16,-1 0-16,1 0 0,-1-21 16,1 0-16,105-21 15,-42-21-15,-64 21 0,1-1 16,-22-20-16,22 21 0,-1-21 16,1-1-16,-22 1 0,22-22 15,-22 22-15,-21-43 0,21 22 0,-20-1 16,-22-20-16,0-1 0,0 22 15,-22-22-15,-20 21 0,0 1 0,-1-22 16,-20 43-16,-1-22 0,22 22 16,-21 0-16,20-1 0,-20 22 0,-1 21 15,22 0-15,-22 0 0,22 0 16,0 0-16,-1 21 0,1-21 0,21 22 16,0 20-16,21-21 0,0 0 15,0 0-15,0 1 0,0-1 0,21 0 16,21 0-16,-21 0 0</inkml:trace>
  <inkml:trace contextRef="#ctx0" brushRef="#br0" timeOffset="45536.94">27432 4678 0,'-21'-21'0,"42"42"0,-63-42 16,20 21-16,-20 0 0,21 0 16,-21 0-16,20 0 0,-20 21 0,0-21 15,21 21-15,-22 21 0,1 1 16,21-22-16,0 42 0,-22-20 0,43-1 16,0 0-16,-21 1 0,21-1 15,0 0-15,0-20 0,0 20 0,21-21 16,0 0-16,1 0 0,-1-21 0,0 22 15,0-22-15,21 0 0,1 0 16,-22 0-16,21 0 0,1-22 0,41 1 16,-41 0-16,-22 0 15</inkml:trace>
  <inkml:trace contextRef="#ctx0" brushRef="#br0" timeOffset="46000.93">27220 4255 0,'0'0'0,"-42"21"0,-22 0 0,-20 0 16,20 21-16,1-20 0,-1 20 16,1 21-16,20-20 0,-20-1 15,21 22-15,20-1 0,1 1 16,0-1-16,21 1 0,0-1 0,0 1 15,0-22-15,21 21 0,0-20 0,22-1 16,-1 0-16,0-20 0,22-1 16,84 21-16,-84-21 0,20-21 15,-20 0-15,20 0 0,-20 0 16,21-21-16,-22 0 0,22 0 16,-22 0-16,22-1 0,-22-20 0,1 21 15,-1-21-15,1-22 0,-22 22 0,22-22 16,-43 1-16,0 20 0,0-20 0,-21-1 15,0 1-15,0-1 16,-21 1-16,0-1 0,-64-41 16,43 62-16,-22 1 0,1 0 15,-1 20-15,1 1 0,-1 0 0,1 21 16,-22 0-16,22 0 0,-22 0 16,22 0-16,-1 21 0,22 0 0,-1 1 15,1-1-15,42 0 0,0 0 0,0 0 16,21 0-16,22 1 0,62 20 15,-41-42-15,21 21 0</inkml:trace>
  <inkml:trace contextRef="#ctx0" brushRef="#br0" timeOffset="46380.61">31348 4191 0,'0'0'0,"-21"-21"0,-1 0 15,1 0-15,0 21 0,0-22 0,0 22 16,0 0-16,-22 0 0,22 0 15,-21 0-15,-1 22 0,1 20 16,0-21-16,21 21 0,-22 1 0,22-1 16,0 0-16,0 1 0,21-1 15,0-21-15,0 22 0,0-1 0,0-21 16,0 21-16,21-20 0,0-1 16,0 0-16,0 0 0,22 0 0,-22 0 15,21-21-15,-21 0 0,22 0 16,-1 0-16,-21 0 0,22-21 15,-1 21-15,-21-21 0,21 0 0,-20 0 16</inkml:trace>
  <inkml:trace contextRef="#ctx0" brushRef="#br0" timeOffset="48060.66">22204 5609 0,'0'-21'16,"0"0"15,0 0-15,0 0-16,0-1 15,0 1-15,21 21 16,0-21-16,0 0 0,0 0 0,1 21 15,-1-21-15,21-1 0,-21 22 16,22 0-16,-22-21 0,0 21 0,21 0 16,-21 0-16,-21 21 15,22 1-15,-22-1 16,0 0 0,0 0-16,0 0 15,0-42 32,-22 0-31,1 21-16,21-21 0,-21 21 15,0-21-15,0-1 0,0 22 16,-22 0-16,22-21 0,0 21 0,0 0 16,-22 0-16,22 0 0,0 0 0,-21 0 15,21 21-15,-1-21 0,-20 43 16,0-22-16,21 21 0,-22 1 15,1-1-15,21 0 0,-22 22 0,22-1 16,0-20-16,0-1 0,21 21 16,0-20-16,0-22 0,0 21 0,0-21 15,21 22-15,0-22 0,0 0 16,1-21-16,-1 21 0,21-21 0,0 0 16,1 0-16,-1 0 0,0 0 15,1 0-15,20 0 0,85-42 16,-84 21-16,-22 0 0,1 21 15,-22-22-15,0 22 0,0-21 16,0 21-16,-21-21 0,0 0 16,0 0-1,21 0-15,1-1 0,-1 1 16,-21 0-16,42 0 0,-21 0 0</inkml:trace>
  <inkml:trace contextRef="#ctx0" brushRef="#br0" timeOffset="48784.24">26501 4678 0,'0'0'0,"-43"0"0,22 21 15,0-21-15,42 0 32,0 0-32,22 0 15,-1 0-15,0 0 0,22 0 0,-22 0 16,22 0-16,-1-21 0,1 21 16,-1-21-16,1 21 0,-1-21 15,1-1-15,-22 22 0,0 0 0,1-21 16,-1 21-16,-21 0 0,0-21 15,0 21-15,-42 0 32,0 0-32,0 0 0,0 0 15</inkml:trace>
  <inkml:trace contextRef="#ctx0" brushRef="#br0" timeOffset="49057.09">26924 4572 0,'21'0'63,"0"21"-48,0-21-15,-21 43 16,0-22-16,22 21 0,-1 0 0,-21 1 16,0-1-16,0 0 0,0 1 0,0-1 15,0 22-15,0-22 0,0-21 16,0 21-16,0 1 0,0-22 0,0 21 15,0-21-15,0 1 0,0-1 16,0 0-16,-21-21 16,-1 0 15,22-21-31</inkml:trace>
  <inkml:trace contextRef="#ctx0" brushRef="#br0" timeOffset="49245.99">26564 5249 0,'-21'22'0,"42"-44"0,-42 65 16,63-43-16,-21 0 15,22 0-15,-1 0 0,0 0 16,22 0-16,-1 0 0,1 0 16,-1 0-16,22-21 0,-21-1 0,20 22 15,-20-21-15,20 0 0,1 0 0,21 0 16,-21 0-16,20-22 0,-20 22 15,21-21-15,0 21 0</inkml:trace>
  <inkml:trace contextRef="#ctx0" brushRef="#br0" timeOffset="49851.84">31115 4085 0,'0'0'16,"-21"0"-16,0 0 0,-1 0 0,1 0 15,0 0-15,0 21 16,0 1-16,21-1 0,0 21 15,-21-21-15,-1 22 0,22-1 16,-21 0-16,0 1 0,21 20 0,0-21 16,-21 1-16,21-22 0,-42 85 15,42-64-15,0-21 16,-22 22-16,22-22 16,0 0-16,0 0 0</inkml:trace>
  <inkml:trace contextRef="#ctx0" brushRef="#br0" timeOffset="50042.73">30459 4890 0,'0'0'0,"-21"0"0,21 42 32,0-21-32,21-21 0,0 21 0,21-21 15,-21 0-15,22 0 0,-1 0 16,0 0-16,1 0 0,63 0 15,-64 0-15,0 0 0,22 0 16,-22-21-16,0 21 0,1-21 0,-22 0 16,42-22-1,-20-20-15</inkml:trace>
  <inkml:trace contextRef="#ctx0" brushRef="#br0" timeOffset="50241.62">30670 4614 0,'0'0'0,"-21"22"0,0-22 0,0 0 16,21 21-16,21-21 15,21 0 1,-20 0-16,-1 0 0,21 0 16,0 0-16,1 0 0,-1-21 0,0-1 15,1 22-15,-1-21 0,0 0 16,1 21-16,-1-21 0,22-43 15</inkml:trace>
  <inkml:trace contextRef="#ctx0" brushRef="#br0" timeOffset="50828.28">30903 3916 0,'0'0'15,"-42"0"-15,21 0 0,0-21 0,-1 21 16,44 0-1,-1-21 1,0 21-16,0 0 0,21 0 16,-20 0-16,20 0 0,0-22 15,1 22-15,-1-21 0,0 21 0,1-21 16,-22 21-16,21-21 0,-21 21 16,0-21-16,-21 0 0,0-1 15,-21 22-15,-21-21 0,21 21 16,-43-21-16,22 21 0,-22 0 15,-41 0-15,41 0 0,1 21 16,-1-21-16,-21 43 0,22-22 16,-22 21-16,22 22 0,-22-22 15,0 21-15,22 22 0,-22-21 0,22 20 16,20 1-16,-20-22 0,42 22 16,-22-21-16,43 20 0,0-20 0,0 20 15,22-20-15,-1-1 0,42 1 0,-20-22 16,41 1-16,-20-1 0,20 0 15,1-21-15,106 22 0,-107-22 16,22-21-16,-21 0 16,-1 0-16,22 0 0,-21-21 0,0 0 0,-22-1 15,22 1-15,-22-21 0,1 0 16,-22-1-16,22-20 0,-22 20 16,-21-20-16,21-1 0,-20 1 15,-1-1-15,0-20 0,-21-1 0,0 22 16,0-43-16,0 21 0,0 22 15,-42-22-15,20 21 0,-41 1 0,21-1 16,-43 22-16,21 21 0,-41 0 16,20 0-16,-21 21 0,0 0 0,-21 21 15,0 0-15,0 0 0,0 21 16,-21 1-16,21-1 0,-21 0 16,0 22-16,0-1 0,21-20 0</inkml:trace>
  <inkml:trace contextRef="#ctx0" brushRef="#br0" timeOffset="51392.04">23474 7811 0,'0'0'0,"-43"-43"0,-20 1 16,21 0-16,-1 20 0,1-20 16,0 0-16,-1 21 0,1-1 0,21-20 15,-22 42-15,22-21 0,0 0 0,21 42 32,21 0-32,0 21 15,1 1-15,20-1 0,21 22 0,1-1 16,-1 22-16,43-22 0,-21 43 0,21-21 15,0-1-15,21 22 0,-22-21 16,22 21-16,0 0 0,0-1 0,0 1 16,22 0-16,-22 0 0,0 0 0,21 0 15,-21-1-15,-21 1 16,21 0-16,0 0 0,-22-21 0,1-1 16,0 1-16,-21 0 0,-1-22 0,1 22 0,0-22 15,-22-20-15,85 105 16,-126-127-16,20 0 15,-21 0-15,0-21 0,-21-42 16,21 21-16,1-22 0,-22 1 0,21-21 16</inkml:trace>
  <inkml:trace contextRef="#ctx0" brushRef="#br0" timeOffset="51709.86">27390 7281 0,'0'0'16,"0"-84"-16,0-1 0,0 22 0,-22-1 0,1 1 16,0 20-16,21 1 0,0 0 15,-21 20-15,0 22 16,21 22-16,0-1 0,0 42 16,-21 1-16,21 20 0,0 43 15,-22 0-15,22 0 0,-21 170 16,21 168-16,0-316 15,0-1-15,0-21 0,0 21 16,0-21-16,0 0 0,0 0 0,43 106 16,-43-127-16,0-22 0,21 22 15,0-21-15,-21-22 16,0 1-16,21-1 0,0-20 0,-21-1 16,21-21-16,1 0 0,-1-21 0,0 0 15</inkml:trace>
  <inkml:trace contextRef="#ctx0" brushRef="#br0" timeOffset="52029.67">31136 7049 0,'21'-22'0,"-42"44"0,63-86 0,-42 43 0,0 0 15,0 42 1,-21 0-16,-21 64 16,0-22-16,20 22 0,-20 0 15,0 20-15,-1 1 0,1 21 0,-21 0 16,-1 0-16,-21 0 0,1 21 0,-1-21 16,0 0-16,-20 0 0,20-21 15,0 0-15,1 0 0,-1 0 0,21-22 16,1 1-16,-1-21 0,1-1 0,21 1 15,-1-22-15,1 0 0,0 1 0,20-22 16,1 0-16,0 0 0,0 0 16,0-21-16,-22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1:51:34.8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2836 1863 0,'0'21'31</inkml:trace>
  <inkml:trace contextRef="#ctx0" brushRef="#br0" timeOffset="1029.93">3323 995 0,'0'0'0,"0"-21"0,21 0 0,-21-1 16,0 1-16,0-21 0,0 21 15,0 0-15,0-22 0,0 22 16,0 0-16,0-21 0,0 20 0,0 1 16,0-21-16,0 21 0,-21 0 15,21-1-15,0 1 0,0 0 16,0 42 0,0 0-16,0 1 15,0-1-15,0 21 0,0-21 16,0 22-16,0 20 0,-21-21 15,21 1-15,-21 20 0,0 1 0,21-22 16,-22 22-16,1-1 16,0 1-16,0-22 0,21 21 0,-21-20 15,0 20-15,-1-20 0,1 20 16,21-21-16,-21 1 0,21-1 0,-21 0 16,21-20-16,0-1 0,0 0 15,0-42 16,0 0-31,0-1 0,0 1 0,0-21 16,0 0-16,21-1 0,0 1 16,0 0-16,-21-22 0,22 22 0</inkml:trace>
  <inkml:trace contextRef="#ctx0" brushRef="#br0" timeOffset="1308.77">3365 656 0,'0'0'0,"0"-21"0,22 0 0,-22 42 32,0 0-32,0 0 15,0 22-15,0-1 0,0 0 16,21 22-16,-21-22 0,0 22 0,0-1 16,0 1-16,0-1 0,0-20 15,0 62-15,0-41 0,0-22 16,0 1-16,0-1 0,0-21 15,0 21-15,0 1 0,0-22 16,0 0-16,0 0 0,0 0 16,0 1-16,0-44 31,0 1-31,0 0 0</inkml:trace>
  <inkml:trace contextRef="#ctx0" brushRef="#br0" timeOffset="1498.66">3111 1439 0,'22'-21'32,"-1"21"-32,21 0 0,-21-21 0,0 21 15,1 0-15,-1 0 0,21-21 16,-21 21-16,0 0 0,22 0 0,-22-21 15,0 21-15,0 0 0</inkml:trace>
  <inkml:trace contextRef="#ctx0" brushRef="#br0" timeOffset="2032.09">3873 1355 0,'0'0'0,"22"-21"0,20-43 31,-21 64-31,0-21 0,-21 0 0,0 0 16,21-1-16,-42 22 31,0 0-31,0 0 15,0 0-15,-22 22 0,22-1 16,-21-21-16,21 21 0,-22 0 16,22 0-16,-21 0 0,21-21 0,0 22 15,-1-1-15,22 0 0,0 0 16,0 0-16,0 0 16,22 1-1,-1-22-15,21 0 0,-21 21 0,0-21 16,1 0-16,20 21 15,-21-21-15,0 21 0,0-21 0,1 0 0,-1 21 16,0-21-16,-21 21 16,0 1-16,0-1 0,-21-21 15,-22 21-15,22-21 16,-21 21-16,0 0 0,20-21 0,-20 21 16,0-21-16,21 0 0,-22 0 15,22 0-15,0 0 0,0 0 0,0 0 16,21-21 15,21 21-31,-21-21 0,21 21 16,0-21-16,0 0 15,22 21-15</inkml:trace>
  <inkml:trace contextRef="#ctx0" brushRef="#br0" timeOffset="2525.04">4339 1270 0,'0'0'0,"0"-21"0,0-21 16,0 20-1,-21 22-15,0 0 16,0 0-16,-1 0 15,1 0-15,0 0 0,0 22 16,21-1-16,-21 0 0,0 0 16,21 0-16,-22-21 0,22 21 15,0 1-15,0-1 0,0 0 0,0 0 16,22 0-16,-1 0 16,0-21-16,21 0 15,-21 0-15,1 22 0,-1-1 0,21-21 0,-21 0 16,0 21-16,1-21 0,-1 21 15,0-21-15,-21 21 0,0 0 16,0 1-16,-21-1 16,-22-21-16,22 21 0,-21 0 15,0-21-15,20 21 0,-20-21 16,0 0-16,21 21 0,-22-21 0,22 0 16,0 0-16,0 0 0,0 0 15,-1 0-15,1 0 0,21-21 16,0 0-1,0 0 1,21 21-16,1-21 0,-1 0 16,0 21-16</inkml:trace>
  <inkml:trace contextRef="#ctx0" brushRef="#br0" timeOffset="2799.88">4699 1312 0,'-21'-21'15,"0"21"1,-1 0-16,22 21 0,0 1 16,0-1-16,0 0 0,0 0 15,0 0-15,0 0 0,0 1 0,0-1 16,0 0-16,0 0 0,0 0 15,0 0-15,0 1 0,0-1 16,0 0-16,0-42 31,22 21-15,-1-21-16</inkml:trace>
  <inkml:trace contextRef="#ctx0" brushRef="#br0" timeOffset="3100.67">4657 1080 0,'0'0'0,"0"-22"62,0 1-46,0 0 15,0 42-15,0 0 0,0 1-16,0-1 15,0 0-15,0 0 0,0 0 16,21 0-16</inkml:trace>
  <inkml:trace contextRef="#ctx0" brushRef="#br0" timeOffset="3946.07">5419 1376 0,'0'-106'31,"0"85"-31,0 0 0,-22 21 16,22-21-16,-21 21 0,-21 0 15,21 0-15,0 0 0,-1 0 0,-20 0 16,21 0-16,-21 0 0,20 21 16,-20 0-16,21 0 0,-21 0 0,20 22 15,1-22-15,0 21 0,0-21 16,0 22-16,21-22 0,0 21 0,0-21 15,0 22-15,0-22 0,0 0 16,21 0-16,0-21 0,0 21 0,22-21 16,-22 0-16,0 0 0,21 0 0,1 0 15,-22 0-15,21-21 0,0 21 16,1-21-16,-1 0 0,0 0 16,-20-1-16,-1 1 0,0-21 15,0 21-15,-21 0 0,0-1 0,0 1 16,0 0-16,0-21 0,0 21 15,0-1-15,0 1 0,-21 0 16,0 21 0,0 21-1,21 0-15,0 22 0,0-22 16,0 21-16,0-21 0,0 22 16,0-1-16,0 22 0,21-22 0,0 21 15,-21 1-15,21-22 0,0 22 16,-21-1-16,21 22 0,-21-22 15,22 22-15,-22 63 0,0-63 16,0 0-16,0-1 0,0-20 16,0 20-16,-22-20 0,1-1 0,0-20 15,0-1-15,0 0 0,0 1 0,-1-22 16,1 0-16,0 0 0,0-21 16,-21 0-16,20 0 0,-20 0 0,21 0 15,-21-21-15,-1 0 0,1 0 0,0 0 16,-1-22-16,1 1 0,0 0 15,20-1-15,-20 1 0,21-22 0,0 1 16,21-1-16,0-63 16,0 85-16,0-21 0,21-1 15,21 22-15,-21-1 0,22-20 0,-22 21 16,21-1-16,1 1 0,-1-22 16,0 22-16,1 0 0</inkml:trace>
  <inkml:trace contextRef="#ctx0" brushRef="#br0" timeOffset="4447.78">5757 1270 0,'0'0'0,"-63"-21"31,42 21-31,-1 21 16,22 0-16,0 0 15,0 1-15,0-1 0,0 0 16,0 21-16,0-21 0,0 1 0,0-1 16,0 0-16,0 0 0,0 0 15,0 0-15,0 1 0,0-1 16,0-42 15,0-1-15,0 1-16,0 0 0,0 0 15,0-21-15,0 20 0,0 1 16,0-21-16,22 21 0,-1-22 16,0 22-16,0 0 0,0 0 0,0 0 15,1 21-15,-1 0 0,0 0 16,0 0-16,0 0 0,0 0 0,-21 21 16,22 0-16,-22 0 0,21 0 15,-21 22-15,0-22 0,0 0 16,0 0-16,0 22 0,0-22 0,0 0 15,0 0-15,21 0 0,-21 0 16,21-21-16,-21 22 0,21-1 0,0-21 16,1 0-16,-1 0 15,0 0-15,0 0 0,0 0 16,0 0-16,1-21 0,-1-1 0,0 1 16,0 0-16,0 0 0</inkml:trace>
  <inkml:trace contextRef="#ctx0" brushRef="#br0" timeOffset="5121.39">6392 1122 0,'0'0'0,"-63"0"31,42 0-31,21 21 0,-22 0 16,22 0-16,-21 1 0,21-1 16,0 0-16,0 21 0,0-21 15,0 1-15,0 20 0,0-21 16,0 0-16,0 0 0,0 22 0,0-22 15,0 0-15,0 0 0,0 0 16,0 1-16,0-1 0,0 0 16,0-42 15,0 0-31,0-1 0,0 1 16,0 0-16,0 0 0,0-21 15,0 20-15,0-20 0,0 21 0,0-21 16,0 20-16,0-20 0,0 21 15,21 0-15,1 0 0,-1-1 16,-21 1-16,21 21 0,0 0 0,0-21 16,0 21-16,1 0 0,-1 0 15,0 21-15,0 0 0,0-21 16,0 43-16,1-22 0,-1 0 0,-21 0 16,0 22-16,21-22 0,-21 21 0,0-21 15,0 22-15,0-22 0,0 21 16,0-21-16,0 0 0,0 1 15,-21-1-15,21 0 0,-21-21 0,-1 0 16,22-21 15,0 0-31,0-1 0,0 1 16,0-21-16,0 21 0,22-22 16,-1 22-16,0-21 0,21 0 0,-21 20 15,22-20-15,-22 21 0,21 0 16,1 0-16,-1 21 0,-21 0 0,21 0 15,-20 0-15,-1 0 16,0 21-16,-21 0 0,21 0 0,-21 0 16,0 22-16,0-22 0,0 0 0,0 0 15,0 21-15,0-20 16,0-1-16,-21 21 0,21-21 0,-21-21 16,21 21-16,-21 1 0,21-1 15,-22-21 1</inkml:trace>
  <inkml:trace contextRef="#ctx0" brushRef="#br0" timeOffset="5497.97">7175 1397 0,'22'0'15,"-1"0"-15,0 0 16,0 0 0,0 0-16,0-21 0,1 0 15,-1 0-15,0-1 0,0 22 16,-21-21-16,21 0 0,-21 0 16,0 0-16,0 0 0,0-1 15,-21 1 1,0 21-16,0 0 0,0 0 0,-1 21 15,1-21-15,0 22 0,0 20 16,0-21-16,21 21 0,-21-20 16,21 20-16,-22-21 0,22 21 0,0-20 15,0-1-15,0 21 0,0-21 16,22 0-16,-1 1 0,0-22 0,0 21 16,0-21-16,0 0 0,1 0 15,-1 0-15,0 0 0,21 0 0,-21 0 16,22 0-16,-22-21 0,21-1 0,-21 1 15,22 0-15,-22 0 0</inkml:trace>
  <inkml:trace contextRef="#ctx0" brushRef="#br0" timeOffset="5940.66">7874 1164 0,'0'0'16,"0"-21"-16,0 0 16,-21 21-1,0 21-15,21 0 0,-22 0 16,22 1-16,0-1 0,0 0 15,0 21-15,0-21 0,0 1 0,0-1 16,0 0-16,0 0 0,0 0 0,0 0 16,-21 1-16,21-1 0,0 0 15,0 0-15,0 0 0,-21-21 32,21-21-17,0 0 1,0 0-16,0 0 0,0-1 15,21-20-15,0 21 0,1-21 16,-1-1-16,0 1 0,21 0 16,1-1-16,-22 22 0,21-21 0,0 21 15,1-1-15,-1 1 0,0 0 0,1 21 16,-22 0-16,21 0 0,-21 0 16,1 21-16,-1 0 0,0 1 0,0-1 15,-21 0-15,0 21 0,0-21 16,0 22-16,0-22 0,0 21 0,0-21 15,0 22-15,0-22 0,0 0 16,0 0-16,-21 0 0,21 1 16,-21-22-16,21 21 0,0 0 0,21-42 47</inkml:trace>
  <inkml:trace contextRef="#ctx0" brushRef="#br0" timeOffset="6244.49">8848 635 0,'0'0'0,"0"-21"0,0 0 0,0 0 16,-22 21 0,1 0-16,0 21 15,21 0-15,0 0 16,0 21-16,0 1 0,0-1 15,0 0-15,0 22 0,0-22 0,0 22 16,0-1-16,0-20 0,0 20 16,0-21-16,-21 1 0,21-1 0,0 0 15,0 22-15,0-1 16,0-41-16,0-1 0,0 0 16,0 0-16,0 0 0,21-21 31,0-21-31,-21 0 15,21 21-15,1-21 0</inkml:trace>
  <inkml:trace contextRef="#ctx0" brushRef="#br0" timeOffset="6476.36">8636 974 0,'0'0'0,"-21"0"0,42 0 31,0 0-31,0 0 0,22 0 16,-1 0-16,21 0 0,-20 0 16,20-21-16,1 21 0,-1 0 15,-20 0-15,20 0 0,1 0 0,-22-22 16,0 22-16,-21-21 0,22 21 16,-22 0-16,0 0 0,0 0 0,-21-21 15,-21 21 1</inkml:trace>
  <inkml:trace contextRef="#ctx0" brushRef="#br0" timeOffset="7288.26">2773 2244 0,'0'0'0,"42"0"0,64 0 16,-85-21-16,21 21 15,1 0-15,20 0 0,-20 0 0,-1 0 16,21 0-16,1 0 0,21-22 16,-22 22-16,22 0 0,21 0 0,-22 0 15,22-21-15,0 21 16,21 0-16,-21 0 0,21-21 0,21 21 16,-21 0-16,21 0 0,0-21 0,0 21 15,1 0-15,-1 0 0,0 0 16,0-21-16,148 21 0,-147 0 15,-1 0-15,0-21 0,0 21 16,0 0-16,22 0 0,-22 0 0,0-22 16,0 22-16,0 0 0,0 0 0,1-21 15,-22 21-15,21 0 0,-21 0 16,-21-21-16,-1 21 0,1 0 0,0 0 16,0 0-16,-21-21 0,-22 21 15,22 0-15,-22 0 0,-20 0 0,41 0 16,-63 0-16,1 0 15,-22-21-15,-22 21 32,1 0-32</inkml:trace>
  <inkml:trace contextRef="#ctx0" brushRef="#br0" timeOffset="7433.17">8975 2032 0,'21'21'0,"0"-21"32,0 0-32</inkml:trace>
  <inkml:trace contextRef="#ctx0" brushRef="#br0" timeOffset="8868.7">3641 7472 0,'0'-21'16,"0"0"-1,0-1 1,0 1 15,0 0-15,-22 21 15,22 21-15,0 0-1,0 1-15,0-1 0,0 0 16,0 0-16,0 21 0,0-20 0,0 20 16,0-21-16,0 21 0,0 1 15,0-1-15,0 22 0,0 41 16,0-20-16,0-21 0,-21-1 16,21 1-16,-21-1 0,21 22 0,0-22 15,-21 1-15,0 20 0,0 43 16,21-42-16,0-21 0,0-1 15,0 1-15,0-22 0,0 21 16,-22 1-16,22-22 0,0 1 0,0-1 16,0 0-16,0 1 0,0-1 0,0-21 15,0 21-15,0-20 0,0-1 16,0 0-16,0 0 0,0-42 31,0 0-15,0 0-16,22-22 0,-22 22 0,0-21 15,0-1-15,0 1 0</inkml:trace>
  <inkml:trace contextRef="#ctx0" brushRef="#br0" timeOffset="10516.57">3556 7366 0,'21'0'47,"0"0"-47,0 0 0,1 0 15,-1 0-15,0 0 0,21 0 16,-21 0-16,22 0 0,-1 0 0,0 0 16,1 0-16,20 0 0,-20 0 0,20 0 15,1 0-15,-1-21 0,22 21 16,-1 0-16,1 0 0,0-21 16,21 21-16,84-21 0,-84 21 15,-21 0-15,20-22 0,1 22 0,0 0 16,0 0-16,0-21 0,-22 21 0,22 0 15,-21-21-15,21 21 0,-22-21 16,1 21-16,-21 0 0,20-21 16,-20 21-16,-1 0 0,1-21 0,-1 21 15,1 0-15,-1-22 0,-20 22 16,20-21-16,-21 21 0,1 0 0,-1-21 16,0 21-16,-20 0 0,20 0 0,-21-21 15,0 21-15,0 0 0,1 0 16,-22 21 31,0 0-32,0 0-15,0 1 0,0-1 16,0 21-16,0 0 16,0 1-16,0-22 0,0 21 15,0 1-15,0-22 0,-22 21 0,22 0 16,0-20-16,0 20 0,0 0 0,-21 1 15,21-1-15,0-21 0,-21 21 16,21 1-16,0-1 0,0 0 0,0 22 16,0-22-16,0 1 0,0 20 0,0-21 15,0 22-15,0-22 0,0 22 0,21-22 16,-21 0-16,21 64 16,-21-42-16,0-22 0,0 0 0,0 22 15,0-22-15,0 22 0,0-22 0,0 22 16,0-22-16,0 0 0,0 22 15,0-22-15,0 0 0,0 1 16,0-1-16,0 0 0,0-20 0,0 20 16,0-21-16,0 21 0,0-20 0,0 20 15,0-21-15,0 0 0,-21 22 16,21-22-16,0 0 0,-21 0 0,21 0 0,-21 0 16,21 1-16,0-1 0,-21-21 15,0 21-15,21 0 0,-22-21 0,22 21 16,-21 0-16,0-21 15,21 22 1,-21-22 15,0 0-31,0 0 16,-1 0-16,1 0 0,0 0 16,0 0-16,0 0 0,0 0 0,-1 0 15,1 0-15,0 0 0,-21 0 0,21 21 16,-1-21-16,-20 0 0,0 0 15,-1 0-15,1 0 0,0 0 0,-43 21 16,43-21-16,-1 0 0,-20 0 16,21 0-16,-1 0 0,1 21 0,-22-21 15,22 0-15,0 0 0,-22 0 16,22 21-16,-22-21 0,-41 0 16,-22 0-16,84 21 15,-20-21-15,-1 0 0,22 0 0,-22 0 16,22 0-16,-170 0 15,170 0-15,0 0 16,-22 0-16,22 0 0,-22 0 0,22 0 16,-21 0-16,20 0 0,-63 0 15,64 0-15,-21 0 0,-64 0 16,84 0-16,1 0 16,21 0-16,-22-21 0,1 21 0,21 0 15,-21 0-15,20 0 0,-20 0 0,21 0 16,-21 0-16,-1 0 0,1 0 0,0 0 15,20 0-15,-20 0 16,21 0-16,-21-21 0,20 21 0,1 0 16,0 0-16,0 0 0,0 0 15,0 0 1,21-21 0,-22 21-1,22-21 16,0 0 16,0-1-31,0 1 0,0 0-16,0 0 15,0 0 1,0 0-16,0-1 0,0 1 15,0 0-15,0 0 0,0 0 0,22-43 16,-1 22-16,0 21 0,0-22 16</inkml:trace>
  <inkml:trace contextRef="#ctx0" brushRef="#br0" timeOffset="12870.32">6413 7408 0,'0'-21'125,"-21"21"47,0 0 156,0 0-312,0 0 0,0 0-16,-1 0 15,1 0-15,0 0 16,0 0-16,0 21 0,0 1 15,21-1-15,-22-21 0,1 21 16,21 0-16,-21 0 0,21 0 16,-21 1-16,21-1 0,-21 0 15,21 0-15,0 0 0,0 0 16,0 1-16,0-1 0,0 0 0,0 0 16,0 0-16,0 0 15,21-21-15,0 22 0,-21-1 0,21-21 16,0 21-16,1-21 0,-1 0 15,0 21-15,0-21 16,0 0-16,0 0 0,1 0 16,-1 0-16,0 0 0,0 0 0,0 0 15,0-21-15,1 21 0,-1-21 0,0 21 16,0-21-16,0-1 16,0 22-16,-21-21 15,22 21-15,-22-21 0,0 0 16,0 0-16,21 21 0,-21-21 15,0-1-15,21 1 0</inkml:trace>
  <inkml:trace contextRef="#ctx0" brushRef="#br0" timeOffset="13780.35">6519 7091 0,'0'0'0,"-21"0"0,-64 0 31,64 0-31,0 0 0,0 0 15,0 21-15,0-21 0,-1 0 16,1 21-16,0-21 0,0 21 0,-21 1 16,20-22-16,1 21 15,0 0-15,0-21 0,0 21 0,0 0 16,-1 0-16,1 1 0,0-1 0,0 0 16,0 0-16,21 0 15,-21 0-15,-1 1 0,1-1 0,21 21 0,0-21 16,-21 0-16,21 1 0,-21-1 15,21 0-15,0 0 0,0 0 16,0 0-16,0 1 0,0-1 0,0 0 16,0 0-16,0 0 0,0 0 0,0 1 15,0-1-15,0 0 0,0 0 16,0 0-16,21-21 0,0 21 0,-21 1 16,21-1-16,1 0 0,-1 0 15,0 0-15,0-21 0,0 21 16,0 1-16,1-22 0,-1 0 15,0 21-15,0-21 0,0 0 0,0 0 16,1 21-16,-1-21 0,0 0 16,0 0-16,21 0 0,-20 0 15,-1 0-15,21 0 0,-21 0 0,0 0 16,22 0-16,-22 0 0,0 0 16,21 0-16,-20-21 0,-1 21 0,21-21 15,-21 21-15,0-22 0,22 1 0,-22 21 16,0-21-16,0 0 0,0 21 15,1-21-15,-1 0 0,0-1 0,0 22 16,0-21-16,-21 0 0,21 0 0,-21 0 16,22 0-16,-22-1 15,0 1-15,0 0 0,0 0 0,0 0 16,0 0-16,0-1 0,0 1 0,0-21 16,0 21-16,0 0 0,-22-22 15,1 22-15,21 0 0,-21-21 16,21 20-16,-21-41 0,0 42 15,0 0-15,21-1 0,-22 1 16,1 0-16,0 0 0,-42-21 16,20 42-16,22 0 0,0-22 15,-21 22-15,-1 0 0,22 0 16,-21 0-16,-1 0 0,22 0 0,-21 0 16,21 0-16,0 0 0,-1 0 15,-20 0-15,21 0 16,0 22-16,0-22 0,21 21 15,-22 0 1,1-21 0,21 21-1</inkml:trace>
  <inkml:trace contextRef="#ctx0" brushRef="#br0" timeOffset="15164.24">4572 8721 0,'0'-21'16,"0"-1"-16,0 1 15,0 0 17,-21 42-1,21 0-31,-21-21 0,21 22 0,0 20 15,0-21-15,-22 0 0,22 22 16,-21-1-16,0-21 0,21 21 0,-21 1 16,21-1-16,0 0 0,0 1 0,-21-1 15,21 22-15,-21-22 16,21 21-16,0-41 16,0-1-16,0 0 0,0 0 0,0 0 15,0 0-15,0 1 0,0-1 16,0 0-1,0-42 1,0 0 0,0-1-16,0 1 0,0-21 15,0 21-15</inkml:trace>
  <inkml:trace contextRef="#ctx0" brushRef="#br0" timeOffset="15572">4530 8805 0,'0'0'16,"0"-21"-16,21 21 0,-21-21 0,21 0 15,0 0-15,0 0 0,0 21 16,1-22-16,-1 22 0,0 0 0,0-21 16,0 21-16,22 0 0,-22 0 15,0 0-15,21 0 0,1 0 16,-1 0-16,-21 21 0,0 1 0,0-1 15,1 0-15,-1 0 0,0 0 16,0 22-16,0-1 0,0-21 0,-21 21 16,0-20-16,22 62 15,-22-63-15,0 22 0,0-22 16,0 21-16,0-21 0,0 1 0,0 20 16,-22-21-16,22 0 0,0 0 15,-21 1-15,21-1 0,-21 0 0,21 0 16,-21 0-16,21 0 0,0 1 15,0-1 1,0-42 15,0-1-15,0 1-16,0 0 16,0 0-16</inkml:trace>
  <inkml:trace contextRef="#ctx0" brushRef="#br0" timeOffset="15871.85">4699 9208 0,'0'0'16,"-21"0"-16,0 0 0,42 0 62,21-22-62,-21 22 0,0 0 16,22 0-16,-22-21 0,21 21 0,-21-21 15,22 21-15,-22 0 16,0 0-16,43-21 0,-43 21 16,0-21-16,0 21 15,-21-21 1,0-1-1</inkml:trace>
  <inkml:trace contextRef="#ctx0" brushRef="#br0" timeOffset="16956.03">2074 4064 0,'0'0'0,"0"-21"0,0 0 0,21 21 15,-21-21-15,0-1 16,0 1-16,0 0 16,0 0-16,0 0 0,0 0 15,0-1 1,-21 1-16,0 21 16,21 21 30,0 1-46,0-1 0,0 21 0,0 0 16,0 1-16,0-1 0,0 22 16,0-22-16,0 21 0,0-20 0,0 20 15,0-20-15,0 20 0,0-21 16,0 22-16,0-1 0,0 1 0,0-22 16,0 22-16,0-1 0,0 1 15,0-22-15,0 22 0,0-22 0,0 21 16,0-20-16,0-1 0,0 0 15,0 1-15,0-22 0,0 42 16,0-20-16,0-22 16,0-42 15,0 0-15,0-1-16,0-20 0,0 21 15,0 0-15</inkml:trace>
  <inkml:trace contextRef="#ctx0" brushRef="#br0" timeOffset="17924.25">2095 3979 0,'-21'0'16,"21"-21"-16,0 0 31,21 21-15,-21-21 0,22 21-16,-1 0 0,0 0 0,21 0 15,-21-21-15,22 21 0,-1 0 16,0-21-16,1 21 0,84 0 15,-64 0-15,1-22 16,-1 22-16,22 0 0,0-21 0,-22 21 16,22 0-16,-1-21 0,1 21 0,0 0 15,21 0-15,-22 0 0,1-21 16,21 21-16,-22 0 0,1 0 0,0 0 16,-22 0-16,1 0 0,-1 0 15,1 0-15,-1 0 0,-20 0 16,-1 0-16,43 0 0,-43 21 15,-21-21-15,21 0 0,-20 0 0,-1 0 16,0 21-16,0-21 16,-21 21-16,21 1 15,-21-1-15,0 0 16,0 0-16,0 21 0,0-20 16,0-1-16,0 0 0,0 21 15,0 22-15,0-22 0,0 0 16,0 1-16,0-1 0,0 0 15,0 1-15,0-1 0,0 0 0,0 1 16,0-1-16,0 0 0,0 1 0,21-1 16,-21 0-16,22 1 0,-1-1 15,-21 22-15,0-22 0,0 0 0,21 1 16,-21-1-16,21 0 0,-21 1 0,21-1 16,-21 0-16,0-21 15,0 22-15,0-22 0,0 21 0,0-21 16,0 1-16,0-1 0,0 0 0,0 0 15,-21 0-15,21 0 0,-21 1 16,0-22-16,0 21 0,-1-21 16,1 21-16,0-21 0,0 0 0,0 0 15,0 0-15,-1 0 0,1 21 16,-21-21-16,0 0 0,-1 0 0,1 0 16,0 0-16,-22 0 0,-21 0 0,22 0 15,-1 0-15,-20 21 0,-1 0 16,-21-21-16,43 0 0,-43 22 0,42-22 15,-20 21-15,-1-21 0,0 21 0,-63 0 16,64-21 0,-107 21-16,106-21 0,-20 21 15,20-21-15,0 0 0,-21 0 0,22 0 16,20 0-16,1 0 0,-1 0 16,22 0-16,0 0 0,20 0 0,1 0 15,0 0-15,21-21 31,21 0-15,-21 0-16,21 21 0,-21-21 16,22 21-16,-1-21 15,-21-1-15,0 1 16,0 0-16</inkml:trace>
  <inkml:trace contextRef="#ctx0" brushRef="#br0" timeOffset="18344.43">2582 4678 0,'0'0'16,"-21"-21"0,0 21-16,0 0 31,21 21-31,0 0 0,0 0 16,0 0-16,0 22 0,0-22 15,0 21-15,0 1 0,0-1 0,0 0 16,0 1-16,0-1 0,0 0 15,0-21-15,0 22 0,0-1 16,0 0-16,0-20 0,0-1 0,0 0 16,0 0-16,0 0 0,0 0 15,0 1-15,0-44 32,0 1-17,0 0-15,0 0 0,0 0 16</inkml:trace>
  <inkml:trace contextRef="#ctx0" brushRef="#br0" timeOffset="18977.02">2476 4805 0,'0'0'0,"0"-21"0,0-22 16,0 22-1,-21 21-15,21-21 0,0 0 16,21 0-16,1 21 15,-1 0-15,0-21 0,0 21 16,0-22-16,22 22 0,-22 0 0,21 0 16,0 0-16,-20 0 0,20 0 15,-21 0-15,21 22 0,-20-1 0,-1 0 16,21 21 0,-42 1-16,0-22 0,0 0 15,0 21-15,0-21 0,-21 22 16,0-22-16,0 21 0,-22-21 0,22 1 15,-21 20-15,21-21 0,-43 0 16,43 0 0,0-21-16,0 0 0,21-21 31,0 0-31,0 0 16,21 0-16,0 21 0,0-21 0,0-1 15,0 22-15,1-21 0,-1 21 0,21-21 16,-21 21-16,22-21 0,-22 21 15,21 0-15,-21 0 0,0 0 16,22 0-16,-22 0 0,0 21 0,0 0 16,0 0-16,1 1 0,-1-1 15,-21 0-15,21 0 0,-21 0 0,21 22 16,-21-22-16,0 0 0,0 0 0,0 21 16,0-20-16,-21-1 0,0 21 15,0-21-15,-1 0 0,-20 1 16,-21 41-16,20-42 0,1 0 15,0 1-15,-1-22 0,-20 21 0,20 0 16,-20-21-16,21 0 0,-1 0 16,1 0-16,-22 0 15,43 0-15,0-21 0,0 0 16,0 21-16,21-22 0,0 1 0,0 0 16,0 0-16,0 0 0,21 0 15,0-1-15,0 1 0,0-21 16,22 21-16,-22 0 0</inkml:trace>
  <inkml:trace contextRef="#ctx0" brushRef="#br0" timeOffset="19444.84">4064 4022 0,'-85'0'32,"64"0"-32,0 0 0,0 21 0,0 0 15,-1-21-15,1 21 0,0 0 16,0 1-16,0-22 0,0 21 0,-1 0 16,22 21-16,0-21 0,0 1 15,0 20-15,0-21 0,0 0 16,0 0-16,0 1 0,0-1 15,22 0-15,-1-21 0,0 21 16,0-21-16,0 0 0,0 0 0,1 0 16,-1 0-16,21 0 15,-21 0-15,0 0 0,1 0 16,-1-21-16,0 0 0,0 21 0,0-21 16,0-22-16</inkml:trace>
  <inkml:trace contextRef="#ctx0" brushRef="#br0" timeOffset="20112.82">4064 3852 0,'0'0'0,"-21"0"15,0-21-15,-85 21 31,63 0-31,22 0 0,0 0 0,0 0 0,0 0 16,-22 0-16,22 21 0,0-21 16,0 22-16,-21-1 0,20 0 0,1 0 15,0 0-15,0 22 0,-21-22 16,20 21-16,22 0 0,-21-20 16,0 20-16,21 0 0,-21 1 0,21-1 15,0 0-15,0-21 0,0 22 0,0-1 16,0-21-16,0 22 0,21-22 15,0 0-15,-21 21 0,21-21 16,1 1-16,-1-1 0,0 0 0,0 0 16,21 0-16,-20-21 0,-1 21 15,21-21-15,-21 22 0,22-22 0,-22 0 16,21 0-16,0 0 0,-20 0 0,20 0 16,-21-22-16,21 1 15,-20 21-15,20-21 0,-21 0 0,0 21 0,22-21 16,-22 0-16,0-1 0,0 1 15,21 0-15,-20 0 0,-1 0 0,0-22 16,0 22-16,0-21 0,0-22 16,-21 22-16,22 0 15,-22-1-15,0 1 0,0 0 0,0-1 16,0 1-16,0 0 0,-22-1 0,-20-20 16,21 42-16,0 0 15,0-22-15,-1 43 0,1-21 0,0 0 16,-21 0-16,21 21 0,-1 0 15,1 0-15,-21 0 0,21 0 0,-22 0 16,22 0-16,-21 0 0,21 0 16,-22 0-16,22 0 0,0 0 0,-21 0 15,21 21-15,-1 0 0,1-21 0,0 0 16,0 21-16,0-21 0,0 21 16,-1 1-16,22-1 15,0 0 1,22-21-1</inkml:trace>
  <inkml:trace contextRef="#ctx0" brushRef="#br0" timeOffset="20826.43">6371 3789 0,'0'0'0,"0"-21"0,-21 21 0,0 0 32,21-21-32,-21 21 0,-1 0 15,22 21 1,-21-21-16,21 21 0,0 21 15,-21-21-15,21 22 0,0-1 16,0 0-16,0 1 0,0-1 0,0 22 16,0-1-16,0 43 0,0-43 15,0 1-15,0-22 0,0 22 16,0-1-16,0-20 0,0 20 0,0 1 16,0-22-16,0 21 0,0-20 15,0 20-15,0-20 0,-21 41 16,21-41-16,-21-1 0,21 0 15,0-21-15,0 22 0,0-22 0,0 0 0,0 0 16,0 0 0,0-42-1,0 0 1,0 0-16,0 0 16,0-22-16,0 22 0,0 0 0</inkml:trace>
  <inkml:trace contextRef="#ctx0" brushRef="#br0" timeOffset="21889.36">6308 3789 0,'0'0'16,"0"-21"0,21 21 15,21 0-15,-21 0-16,0 0 0,22 0 0,20 0 15,-20 0-15,41-21 0,-20 21 0,20 0 16,1 0-16,0-22 0,21 22 15,-1 0-15,1 0 0,21 0 16,0-21-16,0 21 0,0 0 0,-21-21 16,21 0-16,-21 21 0,0-21 0,0 21 15,-1 0-15,1-21 16,-21-1-16,21 22 0,-22-21 0,1 21 0,-21 0 16,20-21-16,-20 21 0,-1-21 15,1 21-15,-22-21 0,22 21 0,-22 0 16,0-21-16,1 21 0,-1 0 15,-21 0-15,21-22 0,-20 22 16,41 0-16,-63 22 47,0-1-47,0 0 0,0 0 16,0 21-16,0-20 0,-21-1 15,21 0-15,-21 21 0,21-21 0,-21 22 16,21-1-16,0 0 0,-22-20 0,1 41 15,21-21-15,-21 1 16,21 20-16,0 1 0,-21-1 0,0-20 0,21 20 16,-21 1-16,21-22 0,0 21 15,0 1-15,-22-22 0,22 22 16,0-1-16,-21 1 0,21-22 0,0 22 16,0-22-16,0 21 0,0 43 15,0-63-15,0-1 0,0 0 16,0-21-16,0 22 0,0-1 0,0-21 15,-21 22-15,0-22 0,21 0 16,-21 0-16,21 0 0,0 0 16,-21-21-16,-1 22 0,1-22 15,0 0-15,0 0 16,0 0 0,0 0-1,-1 0-15,1-22 0,-42 1 16,20 21-16,1 0 15,0 0-15,-1 0 0,1 0 16,0 0-16,-1 0 0,-20 0 0,21 0 16,-1 0-16,-20 0 0,20 0 0,-84 0 15,85 0-15,-21 0 16,-1 0-16,1 0 0,-22 0 0,21 0 16,-20 0-16,-1 0 0,22 0 0,-22 0 15,0 0-15,1 21 0,-86-21 16,86 0-16,20 0 0,-21 0 15,22 0-15,-22 0 0,22 0 16,20 0-16,-20 0 0,21-21 0,-64 21 16,85 0-16,-22 0 15,1 0-15,21-21 0,-22 21 0,22 0 16,0 0-16,0 0 0,0 0 0,0 0 16,21-21-1,-22 21-15,22-21 16,0 0-1,0-1 1,0 1-16,0 0 16</inkml:trace>
  <inkml:trace contextRef="#ctx0" brushRef="#br0" timeOffset="22508.72">7260 4360 0,'0'-21'32,"0"0"-32,0 0 15,0 0-15,-21 21 16,0 0-16,0 0 16,-1 0-16,1 0 0,0 0 0,-21 0 15,-22 21-15,-20 0 16,62 0-16,-20 0 0,0 1 15,-1-1-15,22 0 0,-21 0 16,21 21-16,0-20 0,-1 20 0,1 0 16,21 22-1,0-22-15,0 43 0,0-64 0,0 21 16,0 1-16,0-22 0,21 21 0,-21-21 16,22 0-16,-1 1 0,0-1 15,21 0-15,1 0 16,-1-21-16,21 21 0,-41-21 15,20 0-15,-21 0 0,21 0 0,-20 0 16,-1-21-16,21 0 0,-21 21 0,0-21 16,1 0-16,-1 21 0,0-22 15,0 1-15,-21 0 0,21 21 16,-21-21-16,21 0 0,1 0 16,-22-1-16,0 1 15,0 0 1,21 21-16,-21-21 0,21 21 0,-21-21 15,21 0-15,0-1 16,0 1-16,22 21 0</inkml:trace>
  <inkml:trace contextRef="#ctx0" brushRef="#br0" timeOffset="23060.4">9102 3831 0,'0'-21'15,"0"42"48,0 0-63,0 1 16,-22 20-16,22-21 0,0 0 15,0 0-15,0 22 0,-21-22 16,21 0-16,0 0 0,0 22 0,0-22 15,0 21-15,0-21 16,0 0-16,0 1 16</inkml:trace>
  <inkml:trace contextRef="#ctx0" brushRef="#br0" timeOffset="23336.25">8784 4297 0,'0'0'0,"0"42"31,21-42-31,0 0 0,1 21 15,20-21-15,-21 0 0,0 0 0,22 0 16,-22 0-16,0 0 0,64 0 16,-64 0-16,0-21 15,0 21-15,0 0 0,0-21 16,-21 0-16,0 0 16,0 0-16,0-1 15,0 1-15</inkml:trace>
  <inkml:trace contextRef="#ctx0" brushRef="#br0" timeOffset="23624.08">8826 3874 0,'0'0'0,"-21"-22"31,42 22-15,1 0-16,-1 0 0,21-21 16,-21 21-16,22 0 0,-22 0 0,21 0 15,-21 0-15,22-21 0,-22 21 0,0 0 16,0 0-16,0 0 16,0 0-16,1-21 0,20 21 15,-21 0-15,-21-21 16</inkml:trace>
  <inkml:trace contextRef="#ctx0" brushRef="#br0" timeOffset="24293.71">9229 3535 0,'-22'0'15,"44"0"-15,-65 0 0,22 0 0,0 0 16,0 0-16,-22 0 0,22 0 0,-21 0 16,0 21-16,20-21 0,-20 21 15,0 0-15,21-21 0,-22 22 0,1-1 16,0 0-16,20 0 0,-41 21 15,42 1-15,-22-22 0,22 0 16,0 21-16,0-20 0,0-1 16,0 21-16,21 0 0,-22 1 0,1-22 15,21 21-15,0 1 0,-21-1 16,21 0-16,0 1 0,0-1 0,0 21 16,21-20-16,0-22 15,1 21-15,-1-21 0,0 1 0,0-1 16,0 0-16,22 0 0,-22 0 0,21-21 15,22 43-15,-22-43 0,0 0 16,22 0-16,-22 0 0,0 0 16,1 0-16,20 0 0,-20 0 0,-1 0 15,0-22-15,1 1 0,-1 21 0,0-21 16,1 0-16,-22 0 0,21 21 16,-21-43-16,22 22 0,-22 0 15,0-21-15,0 21 0,0-22 0,0 1 16,-21 0-16,0-107 15,0 107-15,0 0 0,0-22 16,0 22-16,0 0 0,-21-1 16,0 22-16,0-21 0,0 21 0,0-22 15,-1 22-15,-20 0 0,21 0 0,0 0 16,0-1-16,-22 1 16,22 21-16,-21 0 0,-1 0 15,22 0-15,-21 0 0,0 0 16,-22 0-16,43 0 15,0 0-15,-22 0 0,22 0 16,0 0-16,0 21 0,0-21 16,21 22-16,0-1 15</inkml:trace>
  <inkml:trace contextRef="#ctx0" brushRef="#br0" timeOffset="25164.24">3471 5927 0,'0'0'0,"0"-21"0,0-1 0,0 1 15,0 0-15,0 0 16,0 0-16,0 0 0,0-1 15,0 1 1,0 0 0,0 42 15,0 0-31,21 1 16,1-1-16,-1 21 0,0 0 0,21-20 15,-21 20-15,1 0 0,20 1 0,-21-1 16,21 21-16,-20-20 0,41 41 15,-42-20-15,22-1 0,-22-20 16,0 20-16,21-20 0,-21 20 16,1-21-16,20 22 0,-21-22 0,0 1 15,0-1-15,1 0 0,-1 1 0,21 20 16,-42-42 0,21 0-16,-21 22 0,21-22 0,-21 0 15,22 0-15,-22 0 0,21-21 16,0 0-1,0 0 1,0-21-16,0 0 16,1 0-16,-22 0 15,21 0-15,0-1 0</inkml:trace>
  <inkml:trace contextRef="#ctx0" brushRef="#br0" timeOffset="25769.09">6837 5461 0,'-21'0'46,"-1"21"-30,1-21-16,21 21 0,0 1 0,-21-1 16,0 0-16,0 21 0,0-21 15,21 22-15,-22-22 0,1 21 0,-21 43 16,21-43-16,0 1 16,-1 20-16,1-21 0,0 1 0,-21-1 15,21 0-15,-22 64 16,22-42-16,0-1 0,0-20 0,0 20 15,-22-21-15,22 22 0,0-22 0,0 22 16,-22-22-16,22 0 0,0 1 16,0 20-16,-21-20 0,20-1 0,-20 21 15,21-20-15,0-1 0,0-21 16,-1 22-16,22-22 0,0 0 16,-21 0-16,21 0 0,0 0 0,0-42 46,0 0-46,21 0 16,-21 0-16,0 0 0,22-1 16,-1 1-16</inkml:trace>
  <inkml:trace contextRef="#ctx0" brushRef="#br0" timeOffset="26925.62">3535 5821 0,'0'0'0,"0"21"47,0 0-47,0 0 16,-21 1-16,21-1 0,-22 0 15,22 21-15,0-21 0,0 1 0,-21-1 16,21 21-16,0-21 0,-21 0 15,21 1-15,0-1 0,0 0 0,0 0 16,0 0-16,-21-21 16,21-21 15,0 0-15,0 0-16,0 0 15,21-1-15,-21 1 0,0-21 0,21 21 16,0-22-16,-21 1 0,43-21 15,-22 20-15,-21 1 0,21 21 16,0-22-16,-21 22 0,21 0 16,-21 0-16,22 0 0,-1 21 15,0 0 1,0 0-16,0 21 0,-21 0 16,21 0-16,1 0 0,-1 1 15,0-22-15,0 21 0,0 0 0,0 0 16,-21 0-16,43 22 15,-22-22-15,0-21 0,-21 21 16,21 0-16,22 0 0,-22-21 16,0 0-16,0 0 0,0 0 15,0 0-15,1 0 16,20 0-16</inkml:trace>
  <inkml:trace contextRef="#ctx0" brushRef="#br0" timeOffset="27908.23">6921 5440 0,'-63'21'15,"42"-21"-15,0 21 0,-43 22 16,22-22-16,21 0 15,-22-21-15,22 21 0,-21 0 16,21 0-16,-22 1 0,22-1 0,-21 21 16,21-42-16,-1 21 15,22 0-15,0 1 16,-21-22-16,42 0 31,1 0-15,-1-22-16,0 22 0,0-21 15,0 0-15,22 0 0,-22 0 0,0 0 16,21-1-16,22-41 0,-22 42 16,0 0-16,-20-22 0,20 22 15,-21 0-15,0 0 0,0 0 0,1-1 16,-1 22-16,-21-21 0,0 42 47,0 1-47,0-1 0,0 0 15,0 0-15,0 21 0,0-20 16,21 20-16,0 0 0,-21 1 0,0-22 16,21 21-16,0 0 0,-21-20 15,22 20-15,-22 0 0,21-21 16,-21 1-16,0-1 0,0 0 0,0 0 16,0 0-16,21-21 46,-21-21 1</inkml:trace>
  <inkml:trace contextRef="#ctx0" brushRef="#br1" timeOffset="48260.62">466 7070 0,'-22'21'0,"22"0"15,0 0 1,22-21 31,-1 0-47,0 0 0,-21-21 15,21 0-15,0 21 0,0-21 16,22 0-16,-22 21 0,0-22 0,0 1 16,0 0-16,1-21 0,-22 21 15,21-1-15,-21 1 0,0 0 0,0-21 16,0 21-16,0-1 0,0 1 16,0-21-16,-21 21 15,-1 21-15,1 0 16,0 0-16,0 0 15,21 21-15,-21 0 0,0 0 0,21 0 16,0 1-16,-22-1 0,22 21 16,-21-21-16,21 0 0,0 22 15,0-22-15,0 0 0,0 21 16,0-20-16,0-1 0,0 0 0,0 0 16,21 0-16,1 0 0,-1-21 15,-21 22-15,21-22 0,0 0 16,0 0-16,0 0 0,1 0 15,-1 0-15,0 0 0,0 0 16,0-22-16,-21 1 0,21 21 0,1-21 16,-22 0-16,21 0 0,-21 0 15,0-1-15,21 1 0,0 0 0,-21 0 16,21 0-16,-21 0 0,21-1 16,1 1-16,-22 0 0,21 0 15,0 21-15,0-21 0,-21 0 16,21 21-16,0 0 0,1 0 0,-1 0 15,0 0-15,0 0 0,0 0 16,0 21-16,1-21 0,-22 21 16,0 0-16,21 0 0,-21 0 15,0 1-15,0-1 0,0 0 16,0 0-16,-21 0 0,-1 0 0,1 1 16,0-1-16,21 0 15,-21-21 1,21-21 15,0 0-31,0-1 16,21 22-16,-21-21 0,21 0 0,0 0 15,1 0-15,-22 0 0,21-1 16,0 1-16,0 21 0,0-21 0,0 0 16,-21 0-16,22 21 0,-22-21 15,-22 42 16,1-21-31,21 21 16,-21 0-16,0 0 0,21 0 16,-21 1-16,21-1 15,0 0-15,0 0 0,0 0 0,0 0 16,0 1-16,0-1 16,21-21-16,-21 21 15,21-21-15,0 0 0,0 0 16,1 0-16,-1 0 0,21 0 15,0 0-15,-20-21 0,-1 0 16,0 21-16,0-22 0,0 1 0,0 0 16,1 0-16,-1 0 0,21-85 15,-42 85-15,21-22 16,-21 1-16,0 0 0,0 21 16,0-22-16,0 22 0,0-21 15,0 21-15,0-1 0,0 44 31,0-1-15,-21 21-16,21-21 0,0 22 0,0-22 16,-21 21-16,21 0 0,-21-20 15,21 20-15,0-21 0,-21 21 16,21-20-16,0 20 0,0-21 16,0 0-16,0 0 0,0 1 15,21-22 1,0 0-16,0 0 15,0-22 1,-21 1-16,0 0 0,21 21 0</inkml:trace>
  <inkml:trace contextRef="#ctx0" brushRef="#br1" timeOffset="48458.51">1524 6773 0,'0'0'15,"-21"22"-15,42-22 16,0 0 0,0 0-16,0 0 0,1 0 15,-1 0-15,0 0 16,0 0-16,21 0 0,-20-22 0,-1 1 16,0 21-16,0 0 15</inkml:trace>
  <inkml:trace contextRef="#ctx0" brushRef="#br1" timeOffset="49289.03">1820 6900 0,'0'0'0,"21"0"0,-21 22 0,22-22 31,-1 0-31,0 0 0,0 0 15,0-22-15,22 1 0,-22 21 16,0-21-16,0 21 0,0-21 16,-21 0-16,21 21 0,-21-21 0,22 21 15,-22-22-15,0 1 0,-22 21 32,1 0-32,0 0 15,0 0-15,0 0 0,0 0 16,-1 21-16,22 1 0,0-1 0,-21 0 15,21 0-15,0 0 0,0 22 16,0-22-16,0 0 0,0 0 16,0 0-16,21-21 15,1 21-15,-1-21 0,-21 22 0,21-22 16,0 0-16,21 0 0,-20 0 16,-1 0-16,21 0 0,-21 0 15,0-22-15,22 1 0,-22 21 16,0-21-16,-21 0 0,21 0 0,0 0 15,1-1-15,-22-20 16,0 0-16,0 21 16,0-1-16,-22 22 31,22 22-15,-21-1-16,21 0 15,0 0-15,0 0 0,0 0 16,0 1-16,0-1 0,-21 0 15,21 0-15,0 0 0,0 0 16,0 1-16,0-1 0,0 0 16,0-42 31,0 0-47,0-1 15,0 1-15,0 0 0,0 0 16,21 0-16,0 0 0,1-1 15,-1 1-15,0 0 0,0 0 0,21 0 16,-20 0-16,20-1 0,0 22 0,-21 0 16,22 0-16,-22 0 0,21 0 15,-21 0-15,1 22 0,-1-22 0,0 21 16,-21 0-16,0 0 0,0 0 0,0 0 16,0 1-16,0-1 15,0 0-15,-42 0 16,42 0-16,-22 0 15,22-42 32,22 0-47,-1 21 0</inkml:trace>
  <inkml:trace contextRef="#ctx0" brushRef="#br1" timeOffset="49839.98">3175 6773 0,'0'0'16,"0"-21"-16,-21 21 15,21-21-15,-21 21 0,-1 0 16,22-21-16,-21 21 0,0 0 0,0 0 16,0 0-16,0 0 15,21 21-15,-22 0 0,1-21 0,0 21 16,0 1-16,21-1 0,-21 0 15,21 21-15,-21-21 0,21 1 0,0-1 16,0 0-16,0 0 0,-22 0 16,22 0-16,0 1 0,0-1 0,0 0 15,22-21-15,-1 0 16,0 0 0,0 0-16,21 0 0,-20 0 15,20-42-15,-21 42 16,0-22-16,0 1 0,1-21 0,-1 21 15,0-22-15,-21 22 0,21-21 0,0 0 16,-21-1-16,0-41 16,21-22-16,-21 85 15,0-22-15,0 22 16,0 0-16,0 42 16,0 0-16,-21 0 15,21 1-15,-21-1 0,21 21 0,0-21 16,-21 22-16,21-1 0,-21 21 15,21 1 1,0-43-16,0 0 0,0 22 0,0-1 16,0-21-1,0 0-15,0 0 16,21-21 0,0 0-1,0-21-15,0 21 0</inkml:trace>
  <inkml:trace contextRef="#ctx0" brushRef="#br1" timeOffset="50344.43">3619 6773 0,'0'-21'16,"-21"0"-1,0 21 1,0 0-16,0 0 16,0 0-16,-1 21 15,1-21-15,0 21 0,21 1 16,-21-1-16,0 0 16,21 0-16,0 0 15,0 0-15,21-21 16,0 22-1,0-22-15,0 0 0,1 0 16,-1 0-16,0 0 0,0 0 16,0 21-16,0-21 0,1 0 15,-22 21-15,0 0 16,0 0 0,-22-21-1,1 21-15,0-21 0,0 0 0,0 22 16,-22-22-16,22 0 15,0 0-15,-21 21 0,21-21 0,-1 0 16,1 0-16,0 0 16,21-21 62</inkml:trace>
  <inkml:trace contextRef="#ctx0" brushRef="#br1" timeOffset="54525.35">7027 6265 0,'0'22'641,"0"-1"-329,21-21-202,1 0-95,-1 0 16,-21-21-31,0-1 16,21 22-16,-21-21 16,0 0-16,0 0 15,0 0-15,0 0 16,0 42 62,0 0-78,0 0 16,0 0-16,0 0 15,0 1-15,0-1 0,0 0 0,0 0 16,0 0-16,0 0 0,-21 1 0,21-1 16,0 21-16,0-21 0,0 0 15,0 1-15,0-1 0,0 0 16,0 0-16,0 0 0,0 0 15,0 1-15,-21-1 16,21 0 0,-22-21-1,1 0 17,0 0-17,0 0 1,0-21-1,0 21 32,-1 0 235,22-21-267,-21 21-15,0 0 16,0 0-16,21-22 0,-21 22 15,0-21 1,42 21 93,0-21-93,0 21-16,0 0 0,0-21 0,43 21 16</inkml:trace>
  <inkml:trace contextRef="#ctx0" brushRef="#br1" timeOffset="55272.59">7281 6477 0,'0'-21'32,"0"42"-1,0 0-31,21 0 15,-21 1-15,0-1 16,0 0-16,0 0 0,0 0 16,0 0-16,0 1 15,0-1-15,0 0 16,-21-42 31,21 0-47,0-1 0,0 1 15,0 0-15,0 0 0,0 0 16,0 0-16,0-1 0,21 1 0,1 0 16,-22 0-16,21 21 0,0-21 15,0 21-15,0 0 16,22 0-16,-22 0 16,0 21-16,-21 0 0,0 0 15,21 0-15,-21 1 16,0-1-16,0 0 0,0 42 15,0-41 1,0-1-16,0-42 47,0-1-47,0 1 16,0 0-16,21 0 0,0 0 15,-21 0-15,22-43 16,20 22-16,-21 21 0,0-1 15,0 22-15,1-21 0,-1 21 16,0 0-16,0 0 0,0 0 0,0 21 16,-21 1-16,0-1 0,22 0 15,-22 21-15,0-21 0,0 1 16,0-1-16,0 21 0,0-21 16,-22-21-16,22 21 0,-21 1 15,21-1-15,21-21 47,1 0-47,-1-21 0,0-1 0</inkml:trace>
  <inkml:trace contextRef="#ctx0" brushRef="#br1" timeOffset="55568.42">8170 6329 0,'-21'0'0,"-21"0"16,21 21-16,21 0 16,0 0-16,0 1 0,0 20 15,0-21-15,0 21 0,0 1 16,0-1-16,0 0 0,0 1 0,0-1 16,0 0-16,0 22 0,0-22 15,0 22-15,0-22 0,0 22 0,0 41 16,-64 65-1,64-128-15,-21-21 0,21 22 16,0-22-16,0 0 0,0-42 31,0 0-31,0-1 0,0-20 16,21 21-16,0-21 0,-21-1 16,21-20-16</inkml:trace>
  <inkml:trace contextRef="#ctx0" brushRef="#br1" timeOffset="55868.64">8107 6477 0,'0'0'0,"0"-21"0,0 0 0,0 0 15,0-1-15,0 1 0,0 0 16,0 0-16,42 0 16,-21 21-16,0 0 0,1 0 0,-1 0 15,21 0-15,-21 0 16,0 0-16,22 0 0,-22 21 0,0 0 15,-21 21-15,0-20 0,0-1 0,0 21 16,0-21-16,0 22 0,-21-22 16,0 21-16,-22-21 0,22 0 0,-63 43 15,62-43-15,-20 0 16,21-21 0,21-21-1,21 0-15,0 0 16,0 0-16,-21-22 15,22 22-15</inkml:trace>
  <inkml:trace contextRef="#ctx0" brushRef="#br1" timeOffset="56108.5">8636 6075 0,'-21'0'16,"21"21"-16,0 0 0,0 0 15,-21 1-15,21-1 0,0 0 16,-22 21-16,22 1 0,-21 41 16,21-41-16,0-1 0,0-21 15,0 21-15,0 1 0,-21-22 0,21 21 16,0-21-16,0 1 0,0-1 0,0 0 16,0 0-16,21-21 31,-21-21-31,21 21 0,-21-21 15</inkml:trace>
  <inkml:trace contextRef="#ctx0" brushRef="#br1" timeOffset="56456.3">8699 6477 0,'22'0'47,"-1"0"-32,0 0-15,0 0 16,0-21-16,0 21 0,1-21 0,-1 0 16,0 21-16,0-22 0,-21 1 0,21 0 15,-21 0-15,-21 21 32,0 0-32,0 0 0,0 0 15,-1 21-15,1-21 0,0 21 16,0 0-16,21 43 0,-21-43 15,21 21-15,0-20 0,0-1 16,0 0-16,0 0 16,0 0-16,0 0 0,21-21 0,0 22 15,0-22-15,0 0 0,1 0 16,-1 0-16,0 0 0,0 0 16,0-22-16,22 1 0,-22 0 0,0 0 15,21 21-15</inkml:trace>
  <inkml:trace contextRef="#ctx0" brushRef="#br1" timeOffset="57083.94">9207 6329 0,'-21'0'15,"21"21"1,0 0-16,0 0 16,0 1-16,0-1 0,0 21 15,0-21-15,0 0 16,0 1-16,0-1 0,0 0 0,0 0 15,0 0-15,0 0 0,0 1 16,0-44 31,0 1-47,0 0 0,0 0 16,0 0-16,0-22 15,0 22-15,0 0 0,0-21 0,0 21 0,21-1 16,-21-20-16,22 21 0,-1 0 15,0 21-15,-21-21 0,21-1 16,0 22-16,0 0 0,1 0 16,-1 0-16,-21 22 0,21-1 15,-21 0-15,21 0 0,-21 0 16,0 0-16,21 22 0,-21-22 0,0 0 16,0 21-16,0 1 0,0-22 15,0 0-15,0 0 0,-21 0 16,0-21-16,21-21 31,0 0-15,0 0-16,0 0 0,0 0 15,21-1-15,-21-20 0,21 21 0,0-21 16,-21 20-16,22-20 0,-1 21 0,0 0 16,0 0-16,0-1 15,0 22-15,1 0 0,-1 0 0,0 0 0,0 0 16,0 0-16,0 22 0,1 41 15,-22-21 1,0-20-16,0-1 0,0 0 0,0 0 16,0 0-16,0 0 0,0 1 0,0-1 15,0 0-15,0 0 16,0-42 15,0 0-31</inkml:trace>
  <inkml:trace contextRef="#ctx0" brushRef="#br1" timeOffset="57450.74">9927 6435 0,'21'-21'0,"-42"42"0,63-42 0,-20-1 15,-1 22-15,-21-21 0,21 21 16,0-21-16,0 21 0,0-21 15,-21 0-15,0 0 16,0-1-16,-21 22 16,0 0-1,0 0-15,-21 0 16,20 22-16,1-1 0,0 0 16,0 0-16,21 21 0,-21-20 0,21-1 15,0 0-15,0 0 0,0 21 16,0-20-16,0-1 15,21 21-15,0-42 0,0 0 0,0 21 16,1-21-16,20 0 0,-21 0 16,21 0-16,1 0 0,-22 0 0,21-21 15,-21 21-15,1-21 0,20 0 16,-21 21-16,-21-21 0,21-1 16,0 1-16,-21 0 0,22 0 0</inkml:trace>
  <inkml:trace contextRef="#ctx0" brushRef="#br1" timeOffset="57865.5">10372 6350 0,'0'-21'16,"0"0"-16,0 84 0,0-84 0,0-42 0,0 41 15,0 44 17,0-1-32,0 0 15,0 0-15,0 21 16,0-20-16,0-1 0,0 0 16,0 0-16,0 0 0,0 0 0,0 1 0,0-1 31,-22 21-31,1-42 0,21 21 15,0-42 17,0 0-32,0 0 0,0 0 15,0-1-15,0 1 0,0 0 0,21-21 16,1 21-16,-1-22 0,-21 22 16,63-64-1,-42 64-15,1 0 0,20 0 16,-21 21-16,0 0 0,0 0 0,-21 21 15,22 0-15,-1 43 16,-21-43-16,0 0 16,0 21-16,0-20 0,0-1 0,0 21 15,0-21-15,0 0 0,-21 1 16,21-1-16,-22-21 0,22 21 0,0-42 47,0 0-47,0-1 15,22 1-15</inkml:trace>
  <inkml:trace contextRef="#ctx0" brushRef="#br1" timeOffset="58116.35">10964 5906 0,'-21'21'31,"21"0"-31,0 0 0,0 21 16,0-20-16,0 20 0,-21-21 0,21 21 16,0-20-16,-21 20 0,0 21 15,21-20-15,0-22 0,-22 21 16,22-21-16,-21 1 0,0 20 16,21-21-16,0 0 0,-21 0 0,21 1 15,21-22 16,0-22-31</inkml:trace>
  <inkml:trace contextRef="#ctx0" brushRef="#br1" timeOffset="58476.18">11324 6244 0,'0'0'0,"0"-21"0,0 0 15,0 0-15,0 0 16,-21 21-1,0 0-15,0 21 16,-1-21-16,1 21 0,0 0 16,0 0-16,21 0 15,-21 1-15,21-1 0,0 0 0,0 0 16,0 0-16,21-21 16,0 0-16,0 21 0,0-21 15,1 0-15,-1 0 0,0 0 0,-21 22 16,21-22-16,0 0 15,-21 21-15,0 0 0,0 0 16,-21 0 0,0-21-16,0 0 0,0 21 0,-1-21 15,1 0-15,-21 22 0,21-22 0,0 0 16,-1 0-16,1 0 16,21-22 15,0 1-31</inkml:trace>
  <inkml:trace contextRef="#ctx0" brushRef="#br1" timeOffset="58733.03">10710 6075 0,'0'0'0,"127"-42"31,-84 20-31,-1 22 0,21-21 0,1 21 16,-1-21-16,-20 21 0,20 0 15,1-21-15,-22 21 0,0-21 0,1 21 16,-1 0-16,-21 0 0,22-21 16,-22 21-16,0 0 0,-21-22 15,0 1 1,0 0-1</inkml:trace>
  <inkml:trace contextRef="#ctx0" brushRef="#br1" timeOffset="59600.83">762 4128 0,'0'0'0,"0"-22"0,0 1 16,0 0-16,0 0 16,0 0-16,0 0 15,0 42 17,0 21-32,0-21 15,0 22-15,0-1 0,0 0 16,0 22-16,0-22 0,0 0 0,0 1 15,0-1-15,0 0 0,0-20 0,0 20 16,0-21-16,0 0 0,0 0 16,0 1-16,0-1 0,0 0 15,0 0-15,0-42 32,0 0-32,0 0 15,0-1-15,0 1 0,0-21 16</inkml:trace>
  <inkml:trace contextRef="#ctx0" brushRef="#br1" timeOffset="60176.5">910 3810 0,'0'0'16,"-21"-21"-16,-43 0 15,43 0-15,0 21 16,0 0-16,0 0 0,0 0 0,-1 0 16,1 0-16,-21 0 0,21 0 15,0 21-15,-22 0 0,22-21 0,-21 21 16,21 21-16,-22-20 0,22 20 16,-21 0-16,21 1 0,-1-1 15,22 21-15,0-20 0,-21 20 0,21 1 16,0-1-16,0-20 0,21 168 31,1-168-31,-1 20 0,0-21 0,-21-20 16,21 20-16,21 0 0,-20-21 15,-1 22-15,21-22 0,-21 0 16,22-21-16,-1 21 0,43-21 16,-1 0-1,-41 0-15,-1-21 0,21 0 0,-20 0 16,-1-22-16,0 22 0,-20-21 0,20 21 15,0-22-15,-21 1 0,1 0 16,-1-43-16,-21-42 16,0 64-16,0-1 0,-21 1 15,-1-1-15,-20 1 0,21-1 0,-43-21 16,1 1 0,21 63-16,-1-1 0,22 1 15,-21 21-15,21 0 0,-22 0 16,1 0-16,21 21 15,0-21-15,-1 22 0,1-1 0,0 0 16,0 0-16,0 0 0,21 0 16,-21 1-16,-1 20 0,22-21 15,-21 0-15,21 0 0,0 1 16</inkml:trace>
  <inkml:trace contextRef="#ctx0" brushRef="#br0" timeOffset="67616.02">1058 12552 0,'0'-21'15,"-21"21"-15,21-21 16,-21 21-16,21-22 16,-21 22-1,21-21-15,0 0 16,0 0-16,0 0 15,21 21 1,0-21-16,0 21 16,0 0-16,1 0 0,20 0 0,-21 0 15,0 0-15,0 21 0,1 0 16,-1 0-16,0 0 0,0 0 0,-21 1 16,21-1-16,-21 21 0,0 22 15,-21-22-15,0-21 16,0 21-16,0 1 0,-22-1 0,22-21 15,-21 22-15,21-22 0,-1 0 16,-20 0-16,21 0 0,0-21 0,0 0 16,-1 0-16,1 0 15,0 0-15,0-21 16,21 0-16,-21 0 0,21-22 16,0 22-16,0 0 0,0 0 0,0-21 15,0 20-15,0 1 0,21 0 16,-21 0-16,21 21 0,0 0 15,0 0-15,1 0 0,-1 0 16,0 0-16,0 0 0,21 21 0,-20 0 16,-1 0-16,0-21 0,0 22 15,0-1-15,22-21 0,-22 21 16,0 0-16,0-21 0,0 0 16,-21 21-16,21-21 0,1 0 0,-1 0 15,0 0-15,0 0 16,0-21-16,-21 0 0,21 0 15,1 0-15</inkml:trace>
  <inkml:trace contextRef="#ctx0" brushRef="#br0" timeOffset="68182.75">1418 12002 0,'0'0'0,"-21"-22"0,-21 1 0,-22 0 15,22 0-15,-1 21 0,1-21 16,0 21-16,-22 0 0,22 0 0,0 0 16,-1 0-16,-20 21 0,20 0 15,1 0-15,0 22 0,-1-22 16,22 21-16,-21 0 0,21 1 0,-43 63 16,43-43-16,21-21 15,0 1-15,0 20 0,0 1 0,0-22 16,0 22-16,0-1 0,0 1 15,21-1-15,-21-21 0,21 22 16,1-22-16,-1 1 0,21-1 0,-21 0 16,0 1-16,64-1 15,-43-21-15,1 0 0,-1-21 16,0 0-16,22 0 0,-22 0 0,22 0 16,-1 0-16,1-21 0,42 0 15,21-43-15,-64 22 16,1 0-16,-22-1 0,21 1 15,-20 0-15,-1-1 0,-21-20 0,22 21 16,-22-22-16,-21 22 0,0-22 16,0 1-16,0 20 0,-21-84 15,-1 85-15,-20-21 16,21-1-16,-21 22 0,-22-1 0,22 1 0,-22 0 16,1 21-16,-1-22 15,1 43-15,-64-21 0,21 21 16,64 0-16,-22 21 15,22 0-15,-1 1 0,1-1 0,21 0 16,-21 0-16,20 0 0,1 22 16,21-22-16,0 0 0,0 0 15,0 0-15,0 0 0,43 1 0,-22-1 16,21-21-16</inkml:trace>
  <inkml:trace contextRef="#ctx0" brushRef="#br0" timeOffset="68906.34">4043 11832 0,'0'0'15,"0"-21"-15,0 0 0,0 0 0,0 0 16,0-1-16,0 1 0,0 0 16,0 0-16,0 0 0,0 0 15,-21 21-15,-1 21 32,22 0-32,0 0 0,0 0 0,0 22 15,0-1-15,0 0 16,0 1-16,0 20 0,0 1 0,0-1 0,0 1 15,0-1-15,0 1 16,0 20-16,0-20 0,0-1 0,0 22 16,0-22-16,0 22 0,0-21 0,0-1 15,0 1-15,0-1 0,0-21 16,0 64-16,0-42 16,0-22-16,0-21 0,0 22 0,0-22 15,0 0-15,22 0 16,-22-42-1,0 0 1,0 0-16,0-22 16,0 22-16,0-21 0,0-43 15</inkml:trace>
  <inkml:trace contextRef="#ctx0" brushRef="#br0" timeOffset="70036.69">4043 11684 0,'0'0'0,"-21"-21"31,21 0-15,21 21 0,0-21-1,0 21-15,21 0 0,-20-22 16,20 22-16,0 0 0,22 0 16,-22-21-16,85 21 0,-42 0 15,-1 0-15,-20 0 0,21-21 0,-1 21 16,1 0-16,21 0 0,-22 0 15,22 0-15,21-21 0,-21 21 16,21 0-16,0 0 0,-21 0 0,21 0 16,-21-21-16,0 21 0,-22 0 15,22 0-15,-21 0 0,21 0 0,-43 0 16,22-21-16,-22 21 0,1 0 0,-1 0 16,-20 0-16,-1 0 0,0 0 15,1 0-15,-1-22 0,-21 22 0,21 0 16,-20 0-16,41 0 15,-42 0-15,0 0 0,1 0 16,-1 0-16,-21 22 16,0-1-16,0 0 0,0 0 15,0 0-15,0 0 16,0 1-16,0-1 0,0 21 0,0-21 16,0 0-16,-21 1 0,21-1 0,0 21 15,-22-21-15,22 22 0,0-1 16,0 0-16,0 43 15,0-43-15,0 1 0,0-1 0,-21 106 16,0-63 0,21-43-16,0 0 0,0 1 15,0 20-15,-21-20 0,21-1 0,0 0 0,0 1 16,0-1-16,0 0 0,-21 1 16,21-22-16,0 21 0,0 0 15,0-20-15,0 20 0,0-21 0,0 0 16,0 0-16,0 1 0,0 20 0,0-21 15,0 0-15,0 0 16,0 1-16,0-1 16,0 0-16,-21-21 15,-1 0 1,1 21-16,0-21 0,0 0 16,0 0-16,0 0 0,-1 0 0,-20 0 15,21 21-15,0-21 0,-22 0 16,22 0-16,-21 0 0,0 0 0,-1 0 15,1 0-15,0 0 0,-22 0 16,22 0-16,-22 0 0,-63 0 16,64 0-16,-1 0 0,-20 0 15,20 0-15,-21 0 0,22 0 0,-22 0 16,-84 0-16,84 0 0,1 0 16,-1 0-16,0 0 0,1 0 15,-1 21-15,0-21 0,-21 0 0,22 0 16,-1 0-16,0 0 0,22 22 0,-22-22 15,22 0-15,-1 0 16,-42 0-16,64 0 0,0 0 0,21 0 16,-22 0-16,22 0 0,0 0 15,-21 0-15,-1 0 16,22 0-16,0 0 0,0 0 16,0 0-16,-1-22 0,1 22 31,21-21 0,21 21-31,1-21 16,-1 21-16,21-21 0,-21 0 15,22 21-15</inkml:trace>
  <inkml:trace contextRef="#ctx0" brushRef="#br0" timeOffset="70849.03">8361 11557 0,'-21'-42'31,"21"21"-31,0-1 0,0 1 16,-22 0 15,1 21-15,21 21-1,0 0-15,0 1 0,0-1 16,0 21-16,0 22 0,0-1 16,0 43-16,0-43 0,0 1 15,0-1-15,0 1 0,0 21 16,21-22-16,-21 1 0,0 20 0,22-20 16,-22-1-16,0 1 0,0 84 15,0-85-15,0 22 0,0-21 16,0-1-16,0-21 0,0 22 15,0-22-15,0 1 0,0-1 0,0 0 16,0-21-16,0 1 0,0-1 16,0 0-16,0-42 31,0 0-31,0-1 0,0 1 16,0 0-16,0-21 0,0 21 15,21-43-15,0 22 0,-21-1 16</inkml:trace>
  <inkml:trace contextRef="#ctx0" brushRef="#br0" timeOffset="71984.94">8361 11515 0,'0'0'0,"-21"0"15,21-21-15,0-1 32,21 22-17,0-21 1,0 21-16,0 0 0,0 0 0,22 0 15,-1 0-15,43-21 0,-22 21 16,-20 0-16,41 0 0,-20 0 16,20 0-16,-20 0 0,21-21 0,-1 21 15,86 0-15,-65 0 0,-20 0 16,21 0-16,0 0 0,0 0 16,-1 0-16,1-21 0,85 21 15,-85 0-15,-22 0 0,22 0 16,-21 0-16,21 0 0,-22 0 0,1 0 15,0 0-15,-1 0 0,-20 0 16,63 0-16,-21 0 16,-64 0-16,0 0 0,-21 0 15,1 0-15,-1 0 0,0-21 0,0 21 16,21 0-16,-20 0 16,-1 0-16,0 0 15,0 0 1,-21 21-1,0 0-15,0 0 16,0 0-16,0 0 0,0 1 16,0 20-16,0-21 0,0 43 15,0-22-15,0 0 0,0-21 16,0 22-16,0-1 0,0 0 0,0 1 16,0-1-16,0 22 0,0-22 0,0 0 15,0 1-15,0-1 0,0 0 16,0 1-16,0-1 0,0 0 0,21 1 15,-21-1-15,0 0 0,21 1 16,-21-1-16,0-21 0,0 21 0,0 1 16,0-1-16,0-21 0,0 22 0,0 20 15,0-21-15,0-20 0,0 20 16,0-21-16,0 0 0,0 0 16,0 1-16,0-1 0,0 0 15,0 0-15,0 21 0,0-20 16,-21-1-16,21 0 15,-21-21-15,21 21 16,-21-21-16,0 0 0,0 21 0,-1-21 16,1 21-16,0-21 0,0 0 15,0 0-15,-22 0 0,22 0 0,-21 0 16,21 0-16,-22 0 0,1 0 16,0 0-16,-22 0 0,22 22 15,-22-22-15,-147 0 0,147 0 16,-20 0-16,20 0 0,-21 0 15,22 0-15,-1 0 0,-20 0 16,20 0-16,-20 0 0,-1 0 0,21 0 16,-20 0-16,-1 0 0,-84 0 15,84 0-15,0 0 0,1 0 16,-1 0-16,0 0 0,1 0 0,-1 0 16,22 0-16,-1 0 0,-21 0 0,43 0 15,-64 0-15,64 0 16,0 0-16,-1 0 0,22 0 0,0 0 15,0 0-15,0 0 0,-1 0 0,1 0 16,0 0-16,0 0 16,21-22 31,0 1-32,21 21-15,0-21 0,0 21 16,1-21-16,-1 0 0,0 0 15,0-1-15</inkml:trace>
  <inkml:trace contextRef="#ctx0" brushRef="#br0" timeOffset="72738.55">12806 11240 0,'0'0'0,"-21"-22"32,-1 1-32,1 21 15,21-21-15,0 42 16,0 0-1,0 22-15,0-22 0,0 21 16,0 1-16,0 41 16,0-20-16,0-22 0,0 22 0,0-1 15,0 1-15,0-1 0,0 1 0,21-1 16,-21 22-16,22-22 16,-22 22-16,0-22 0,0 1 0,0-1 0,0 1 15,0-1-15,0 1 0,0-1 16,0-20-16,0 20 0,0-20 0,0-1 15,0 0-15,0 1 0,0-1 16,21 0-16,-21-21 0,0 22 0,0-22 16,0 21-16,0-21 0,21-21 15,-21-21 17,21 0-32,-21 0 0,21 0 0,-21 0 15,21-1-15,1-20 0,-22 0 16,21 21-16,0-22 0,0-20 15,-21 20-15</inkml:trace>
  <inkml:trace contextRef="#ctx0" brushRef="#br0" timeOffset="73817.07">12742 11218 0,'0'0'0,"0"-21"0,-21 0 15,21 0 1,0 0 0,0 0-1,21 21 1,0 0-16,1-22 15,-1 22-15,0 0 16,0 0-16,21 0 0,1 0 0,-1 0 16,22 0-16,-22 0 0,43 0 0,-22 0 15,22 0-15,-22 0 0,22 0 0,0 0 16,20 0-16,-20 0 0,127 0 16,-85 0-16,-21 0 0,21 0 15,-22 0-15,22 0 0,0 0 16,-21 0-16,127 0 0,-127 0 15,0 0-15,0 0 0,-22 0 0,22 0 16,-42 0-16,20 0 0,-20 0 16,-22-21-16,22 21 0,-22 0 0,0 0 15,-21 0-15,22-21 0,-22 21 16,21 0-16,1 0 0,-22 0 16,0 0-16,0 0 0,0 0 0,0 0 15,1 0-15,-22 21 16,0 0-1,0 1-15,0-1 16,0 0-16,0 0 16,0 0-16,0 22 0,0-22 15,0 0-15,0 21 0,0 1 0,0-22 16,0 21-16,0 0 0,0 1 0,0 41 16,0-41-16,0 20 15,0-20-15,21-1 0,-21 0 0,21 22 16,-21-22-16,0 0 0,0 22 0,0-22 15,0 22-15,0-22 0,0 43 16,0-22-16,0-42 16,0 22-16,0-1 0,0 0 0,0-20 15,0 20-15,-42 43 16,42-43-16,0-21 0,0 0 16,-22 0-16,22 22 0,-21-22 15,21 0-15,0 0 0,0 0 16,0 1-16,-21-22 15,21 21-15,-21-21 0,0 21 16,0-21-16,21 21 16,-22-21-16,1 0 0,0 0 15,0 21-15,-21-21 16,20 0-16,1 21 0,-21-21 16,21 0-16,-22 0 0,1 0 0,0 0 15,-22 22-15,1-22 0,-1 0 16,-20 0-16,-1 0 0,0 0 0,-105 0 15,105 0-15,-21 0 0,0 0 16,-126 0-16,105 0 0,21 0 16,0 0-16,-21 0 0,21 0 15,21 0-15,-20 21 0,20-21 0,0 0 16,1 0-16,20 0 0,-63 21 16,64-21-16,20 0 0,-20 0 15,20 0-15,1 0 0,21 0 0,-21 0 16,-1 0-16,22 0 0,-42 0 15,41 0-15,1 0 16,0 0-16,0 0 0,21-21 31,21 0-15,0 21-16,0-22 16,1 22-16</inkml:trace>
  <inkml:trace contextRef="#ctx0" brushRef="#br0" timeOffset="74570.24">8255 15388 0,'0'0'0,"0"-21"16,-42-21 0,20 21-1,1 21-15,0 0 16,0 0-16,21 21 15,0 0-15,-21 21 0,21-21 16,0 22-16,0 20 16,0-20-16,0 20 0,0 1 0,0-1 15,0 1-15,0 20 0,0-20 16,0 20-16,0 1 0,0 0 0,0-22 16,0 22-16,0 0 0,0 63 15,0-21 1,0-64-16,0 1 0,0-1 0,0-20 15,0-1-15,0 0 0,0-21 0,0 1 16,0-1-16,0 0 0,0 0 0,0-42 31,0 0-31,0 0 16,0-1-16,21-20 0,-21 0 16,0-1-16,0-20 0</inkml:trace>
  <inkml:trace contextRef="#ctx0" brushRef="#br0" timeOffset="75664.42">8043 15325 0,'-21'-21'0,"21"-1"31,21 1-15,0 21-16,1 0 15,-1-21-15,21 21 0,-21 0 0,22-21 16,-1 21-16,21-21 0,1 21 16,84-21-16,43-1 15,-86 1-15,1 21 0,21 0 16,0-21-16,0 21 0,21 0 0,1-21 15,-1 21-15,0 0 16,148 0-16,-126 0 0,-22-21 16,0 21-16,0 0 0,0 0 0,-21 0 15,0 0-15,0 0 0,-21 0 16,-21 0-16,-1-21 0,86 21 16,-107 0-16,1-22 0,-22 22 0,0 0 15,22 0-15,-43 0 0,21-21 16,-20 21-16,20 0 0,-21-21 0,0 21 15,0 0-15,1 0 0,-1 0 16,0 21 0,-21 0-16,0 1 15,0-1-15,0 21 0,0-21 16,0 22-16,0-22 16,0 21-16,0 43 0,0-64 15,0 21-15,0 1 0,0-1 0,0 0 16,0 1-16,0-1 0,0 0 15,0 64-15,0-64 0,21 1 16,-21 20-16,0-20 0,0 20 0,0 1 16,0-22-16,0 21 15,0-20-15,0 63 0,0-64 0,0 0 16,0 43-16,0-43 0,0 1 16,0-1-16,0 0 0,0-21 15,0 22-15,0-22 0,-42 21 16,21 1-1,-1-22-15,1 0 0,-21 21 16,21-42-16,21 21 0,-43 1 16,22-22-16,0 0 0,-21 21 15,21-21-15,-43 21 16,22-21-16,-1 0 0,1 0 0,0 0 16,-22 0-16,1 0 0,-1 0 15,-20 0-15,-1 0 0,0 0 0,1 0 16,-22 0-16,21 0 0,-21 0 15,22 0-15,-22 21 0,21-21 16,-127 0-16,128 0 0,-22 21 0,0-21 16,-21 0-16,21 0 0,0 21 15,1-21-15,-1 0 0,-21 0 16,21 0-16,-212 22 16,234-22-16,-22 0 0,42 0 15,-20 0-15,-22 0 0,42 0 16,43 0-16,-21 0 0,21 0 15,-22 0-15,22 0 0,0 0 16,0 0-16,0 0 16,0 0-16,-1 0 0,1 0 15,0 0 1,0 0-16,21 21 62,21-42-30,0 21-32,-21-22 15,21 1-15</inkml:trace>
  <inkml:trace contextRef="#ctx0" brushRef="#br0" timeOffset="76581.89">9588 15790 0,'0'0'0,"0"-21"0,0 42 46,-21 1-46,21-1 0,-21 0 0,21 21 16,-21 1-16,21-1 0,0 0 16,0 1-16,-21 20 0,21-21 0,-21 1 15,21 20-15,-22-20 0,22-1 16,-21 21-16,21-20 0,-21-1 0,0 0 16,21 1-16,0-22 0,-21 21 0,21-21 15,-21 22-15,21-22 0,-22 0 16,22-42 15,0 0-31,0 0 16,0-1-16,0 1 0,0 0 0,0-21 15,0-1-15,0 1 0,0 0 16,0-1-16,0 1 0,22-21 0,-1 20 16,0-20-16,0 20 0,-21-20 0,21 21 15,0-1-15,1 1 0,-1 0 16,42-22-16,-42 43 0,22-21 15,-22 42-15,0 0 0,0 0 16,0 0-16,1 0 0,-1 0 16,63 63-1,-62 22-15,-1-43 0,0 0 16,-21 1-16,21 20 0,-21-20 16,0-1-16,0 0 0,0 64 15,0-21-15,0-64 16,0 21-16,0 1 0,0-22 0,0 21 15,0-21-15,0 0 0,0 1 0,0-1 16,0 0-16,0 0 0,21-21 16,0 0 15,-21-21-15,0 0-16,0 0 0,0-1 0,0 1 15,-21 0-15</inkml:trace>
  <inkml:trace contextRef="#ctx0" brushRef="#br0" timeOffset="76816.38">9398 16468 0,'0'0'0,"-21"0"16,42 0 15,0 0-31,0 0 0,0 0 0,22-21 0,-22 21 15,21 0-15,1-22 0,20 22 16,-21-21-16,1 21 16,-1 0-16,-21-21 0,22 21 0,-22 0 15,21-21-15,-21 0 0,0 21 0,1-21 16,20 21-16,-21-22 0,0 22 16</inkml:trace>
  <inkml:trace contextRef="#ctx0" brushRef="#br0" timeOffset="77268.37">11642 15409 0,'0'-21'0,"0"42"0,21-63 15,-21 21-15,0 0 16,0 0-16,0-1 16,-21 22-16,-1 0 15,1 0-15,0 0 0,-42 0 16,41 0-16,1 22 0,-21-1 15,21-21-15,0 21 0,-1 0 16,-20 21-16,21-20 0,0-1 0,0 0 16,21 21-16,-22 43 15,22-64-15,0 0 0,0 0 16,0 1-16,0-1 0,22 0 0,-1 0 16,0 0-16,0 0 0,0-21 15,0 22-15,22-22 0,-22 0 0,0 21 16,0-21-16,22 0 0,-1 0 15,43-21 1,-64 21-16,0-22 0,0 1 16,0 21-16</inkml:trace>
  <inkml:trace contextRef="#ctx0" brushRef="#br0" timeOffset="77862.19">11747 15198 0,'0'0'0,"-21"-21"0,-169-64 31,147 64-31,22 21 16,-21 0-16,21 0 0,-43 0 16,43 0-16,-21 0 0,21 21 0,-22 0 15,22 0-15,-21 0 0,21 1 16,-22-1-16,22 21 0,-64 64 15,64-64 1,0 1-16,0-1 0,0 0 0,21 1 16,0-1-16,0 0 0,0 1 0,0-1 0,0 0 15,0 1-15,0-22 0,21 21 16,0 0-16,0 1 0,22-1 16,-22-21-16,21 0 0,0 1 15,-20-1-15,20 0 0,0 0 16,1-21-16,62 0 0,-20 21 15,-21-21-15,-22 0 0,0 0 16,22-21-16,-22 0 0,0 21 16,1-21-16,20 0 0,-20-1 0,-22 1 15,21 0-15,22-42 16,-22 41-16,-21-20 0,0 0 0,0 21 16,-21-22-16,0 1 0,22 0 15,-22-1-15,0-20 0,0 20 0,0 1 0,-22 0 16,1-1-16,-21 1 15,21 0-15,-22-1 0,-41-20 16,63 42-16,-22 0 0,1-1 16,0 1-16,20 21 0,-20-21 0,21 21 15,0-21-15,-22 21 0,22 0 0,0 0 16,0 0 0,0 0-16,0 0 15,-1 0 1,1 0-16,0 0 0,0 0 15</inkml:trace>
  <inkml:trace contextRef="#ctx0" brushRef="#br0" timeOffset="79028.03">5165 12298 0,'0'0'0,"0"-21"0,0 0 0,-22 21 16,22-22-16,0 1 15,0 42 1,0 1-1,0-1-15,0 21 16,0-21-16,0 0 0,0 22 0,0-1 16,0-21-16,0 22 0,0-1 0,0 0 15,0 1-15,0-1 16,0 0-16,0 22 0,0-22 16,0-21-16,0 22 0,0-22 0,0 0 15,0 0-15,0 0 16,0-42 15,0 0-31,0 0 16,0 0-16,0-22 0,0 22 0</inkml:trace>
  <inkml:trace contextRef="#ctx0" brushRef="#br0" timeOffset="79624.69">5165 12298 0,'0'0'0,"0"-64"32,21 43-32,0 21 15,0-21-15,0 21 0,0-21 0,22 21 16,-22-21-16,21 21 0,1 0 16,-1 0-16,0 0 0,43 0 15,-64 21-15,43 0 16,-64 0-16,0 22 0,0-22 0,0 0 15,0 0-15,-22 21 0,-41 1 16,21-1-16,-1-21 16,-41 22-16,62-1 0,-20-21 15,21-21-15,-21 21 0,20 0 0,1-21 16,21 22-16,0-44 31,21 1-31,1 21 16,20-21-16,0 0 15,-21 0-15,22 21 0,-22 0 0,21 0 16,1-21-16,-22 21 0,21 0 0,0 0 16,1 0-16,-1 0 15,0 0-15,-20 21 0,20-21 0,0 21 16,-21 0-16,1-21 0,20 21 0,-21 0 16,0 1-16,-21-1 0,0 21 0,0-21 15,0 0-15,0 22 0,-21-22 16,0 0-16,-43 43 0,43-22 15,-21-21-15,0 0 16,-22 0-16,22 1 0,-1-1 0,1 0 0,-21 0 16,20-21-16,1 0 0,-64 21 15,64-21 1,21 0-16,-1 0 0,1-21 0,0 21 0,0-21 16,0 0-16,21 0 0,-21-1 15,21 1-15,0 0 16,0 0-16,0 0 0,0 0 15,0-1-15,21 22 0,0-21 0,0 0 16</inkml:trace>
  <inkml:trace contextRef="#ctx0" brushRef="#br0" timeOffset="80082.42">6710 11790 0,'0'0'0,"-21"-21"15,-1 21-15,1-21 0,0 21 16,0 0-16,0 0 16,0 0-16,-1 0 0,1 0 0,0 21 15,0-21-15,0 21 16,0 0-16,-1 0 0,1 22 16,-21 20-16,42-21 15,0-20-15,0-1 0,0 0 16,0 0-16,0 0 0,0 0 0,0 1 15,0-1-15,21-21 0,0 0 16,0 21 0,1-21-16,-1 0 0,0 0 0,0 0 15,0 0-15,0 0 0,22 0 0,-22-21 16,0 0-16,0 21 0,22-22 0,-22 1 16,42-21-16</inkml:trace>
  <inkml:trace contextRef="#ctx0" brushRef="#br0" timeOffset="80702.13">6667 11536 0,'0'0'0,"-21"0"0,-148-21 31,148 21-31,-22 0 15,22 0-15,0 0 0,-42 21 16,41 0-16,1 0 0,0 0 16,0 1-16,-21 20 15,20-21-15,1 21 0,0-20 0,-21 105 16,21-85 0,21 0-16,0 1 0,0-1 0,-22 0 15,22 1-15,0-22 0,0 21 0,0 0 16,0 22-16,22-1 15,-1-41-15,0-1 0,42 21 16,-41-21-16,-1-21 16,21 21-16,22 1 0,-22-22 15,0 0-15,1 0 0,-1 0 16,0 0-16,1 0 0,20 0 0,-21-22 16,1 1-16,-1 0 0,0 21 0,1-21 15,-1 0-15,0 0 0,1-1 16,-1-20-16,0 21 0,-20 0 0,41-43 15,-42 22-15,-21 0 0,0-1 16,21 1-16,-21 0 0,0-1 16,0 1-16,0 0 0,0-1 0,0 22 15,-21-21-15,0-1 0,-21 22 0,21-21 16,-22 21-16,22 0 16,-21-1-16,-1 1 0,1 0 0,-21 21 15,20 0-15,1 0 0,0 0 0,-1 0 16,1 0-16,0 0 0,-1 0 15,1 0-15,0 21 0,20-21 0,-41 43 16,21-43-16,20 21 0,1 0 16,0-21-16,0 21 0,0 0 15,0-21-15,21 21 0,0 1 0,0-1 16,0 0-16,0 0 16</inkml:trace>
  <inkml:trace contextRef="#ctx0" brushRef="#br0" timeOffset="81716.24">9694 12129 0,'21'-22'31,"-21"1"-31,0 0 16,0 0 0,0 0-16,-21 0 15,0 21 1,0 0-16,0-22 0,-22 22 16,22 0-16,-21 0 0,0 0 15,20 22-15,-20-1 0,0 0 16,21 0-16,-22 0 0,1 0 0,0 1 15,-1 20-15,22 0 0,-21-21 0,21 22 16,-1-1-16,1 0 16,0 1-16,0-1 0,21-21 0,0 22 15,0-1-15,0 0 0,0 1 0,0-22 16,0 21-16,0 0 0,21-20 16,0-1-16,0 21 0,1-21 0,83 22 15,-83-22-15,20-21 16,0 0-16,1 0 0,-1 0 15,0 0-15,1 0 0,-1 0 0,0 0 16,22-21-16,-22-1 0,0 22 0,1-21 16,-1 0-16,-21 21 0,22-21 15,41-43 1,-63 43-16,1 0 0,-22 0 16,0 0-16,21 0 15,0 21-15,0-22 0,-21 1 0</inkml:trace>
  <inkml:trace contextRef="#ctx0" brushRef="#br0" timeOffset="82264.75">11261 11472 0,'-22'0'0,"1"0"31,0 22-16,21-1-15,0 0 0,0 0 16,-21 0-16,21 22 0,-21-22 0,21 0 16,-21 21-16,21-21 0,0 22 15,0-22-15,-22 42 16,22-41-16,0 20 0,-21-21 0,21 0 16,0 0-16,0 1 15,0-1-15,21-21 31,1-21-15,-1-1-16,-21 1 16</inkml:trace>
  <inkml:trace contextRef="#ctx0" brushRef="#br0" timeOffset="82541.6">10922 11980 0,'0'0'0,"0"22"0,-21-22 16,0 21-16,21 0 16,21-21-1,0 21-15,0-21 16,43 0-16,-22 0 16,0 0-16,-21 0 0,1 0 15,-1 0-15,0 0 0,21 0 0,-21 0 16,1 0-16,-22-21 0,21 21 0,0 0 15,0-21-15,-21 0 16,21 21-16,-21-22 0,21 22 0,-21-21 16,0 0-16,0 0 0,0 0 15</inkml:trace>
  <inkml:trace contextRef="#ctx0" brushRef="#br0" timeOffset="82788.75">10964 11557 0,'0'0'0,"43"0"31,-22 0-31,0 0 0,0 0 16,64-21-1,-43 21-15,-21 0 0,0 0 0,22 0 16,-22-21-16,0 21 0,21 0 0,-20 0 16,-1-21-16,0 21 15,0-22-15,0 1 0</inkml:trace>
  <inkml:trace contextRef="#ctx0" brushRef="#br0" timeOffset="83363.42">11430 11282 0,'0'0'15,"-21"0"-15,0 0 0,-1 0 0,1 0 16,-21 0-16,21 0 0,-22 0 16,22 0-16,-21 0 0,0 0 0,-1 21 15,1-21-15,0 21 0,-1 0 16,1 1-16,0-1 0,-1 0 0,1 0 15,0 0-15,20 22 0,-20-22 0,21 21 16,0 0-16,0-20 0,-22 62 16,22 1-1,21-43-15,0 1 0,0-1 0,0 0 16,0 1-16,0-22 0,0 21 0,21 0 16,0-20-16,1 20 0,105 43 15,-43-64 1,-41 0-16,-1-21 15,0 0-15,1 0 0,-1 0 0,0 0 16,1 0-16,-1 0 0,0-21 0,1 0 16,-1 21-16,43-43 15,-22-20-15,-42 42 0,0-22 16,1 22-16,-1-21 0,0-1 0,0 1 16,-21 0-16,21-22 0,-21 22 15,0 0-15,0-1 0,0 1 16,0-22-16,-42 1 0,21 21 15,-22-1-15,22 22 0,-21-21 0,0 21 16,-22-1-16,22 1 0,-1 0 16,-20 21-16,21 0 0,-1 0 0,-20 0 15,20 0-15,1 0 0,0 0 16,21 0-16,-22 0 0,22 21 0,0-21 16,0 21-16,0-21 0,-1 22 0,22-1 15,-21-21-15,21 21 0,0 0 16,0 0-16,0 0 0</inkml:trace>
  <inkml:trace contextRef="#ctx0" brushRef="#br0" timeOffset="84096.43">13398 11790 0,'0'0'0,"22"0"0,-22-21 16,0 42 15,0 0-31,0 0 16,-22 0-16,22 1 0,0 20 16,0-21-16,0 21 0,0 1 0,-21-1 15,21 0-15,0 1 0,-21-1 0,21-21 16,0 22-16,0-1 0,-21-21 15,21 21-15,-21 1 16,21-1-16,0-21 0,0 0 0,0 1 16,0-1-16,0 0 15,0-42 17,0 0-17,0-1-15,0 1 0,21 0 16,0 0-16</inkml:trace>
  <inkml:trace contextRef="#ctx0" brushRef="#br0" timeOffset="84545.18">13229 11875 0,'0'0'0,"-42"0"0,-43-22 15,85 1 1,-21 21-16,21-21 15,21 21 1,0 0-16,0-21 0,1 21 16,20 0-16,0 0 0,-21 0 0,22 0 15,-1 0-15,22 0 0,-22 0 0,0 0 16,1 0-16,-1 0 0,21 0 16,-20 0-16,-1 21 0,0 0 0,1 0 15,20 22-15,-20-1 0,-1 22 16,-21-22-16,0 0 15,-21 1-15,0-22 0,0 21 0,0 0 16,0 22-16,-21-43 16,-42 43-16,20-43 0,1 21 15,0-21-15,-1 0 0,1 1 16,0-1-16,-22 0 0,22 0 0,-1-21 16,-20 21-16,21-21 0,-1 0 15,-63 21-15,85-21 16,0 0-16,0 0 0,0 0 0,0 0 15,-1-21-15,22 0 16,0 0 0,0 0-16,22 0 15,-1-1-15,0 1 0,0 21 16</inkml:trace>
  <inkml:trace contextRef="#ctx0" brushRef="#br0" timeOffset="85005.57">15240 11282 0,'0'0'0,"0"-21"0,21 21 31,-21 21-31,0 0 15,-21 0-15,0 0 0,21 1 0,0-1 16,0 21-16,-21-21 16,21 0-16,-22 22 0,22-22 0,-21 0 15,21 0-15,0 0 0,0 1 0,0-1 16,0 0-16,0 0 0,-21-21 16,21 21-16,0 0 15,0-42 16</inkml:trace>
  <inkml:trace contextRef="#ctx0" brushRef="#br0" timeOffset="85257.42">14880 11705 0,'0'0'0,"-21"0"0,21 21 31,21-21-31,0 0 16,0 0-16,1 0 0,-1 0 0,21 0 16,-21 0-16,22 0 0,41 0 15,-63 0-15,22 0 0,-22 0 16,42 0-16,-41 0 0,-1 0 16,0 0-16,0-21 0,0 21 15,-21-21-15,0 0 16,0 0-1,0 0-15,0-1 16</inkml:trace>
  <inkml:trace contextRef="#ctx0" brushRef="#br0" timeOffset="85493.29">15028 11303 0,'0'0'0,"21"0"47,1 0-47,-1 0 0,0 0 16,21 0-16,-21-21 0,1 21 0,20 0 16,-21 0-16,0 0 0,0 0 15,22 0-15,-22-21 0,0 21 0,0 0 16,0 0-16,1-21 0,-1-1 15</inkml:trace>
  <inkml:trace contextRef="#ctx0" brushRef="#br0" timeOffset="86096.94">15452 11049 0,'0'0'0,"-22"-21"0,1 21 0,0 0 15,0 0-15,0-21 0,0 21 0,-22 0 16,22 0-16,0 0 0,-21 0 0,-1 0 16,22 0-16,-21 0 0,21 0 15,-22 21-15,22 0 0,-21 0 0,21 0 16,-22 1-16,22-1 0,-21 21 16,21 0-16,-22-20 0,22 41 0,0-21 15,-21 43-15,20-43 16,22 22-16,0-22 0,0 1 15,0-1-15,0-21 0,0 21 0,0 1 16,0-22-16,22 21 0,-1-21 0,21 43 16,-21-43-16,0 0 15,1 0-15,20 1 0,-21-1 0,21-21 16,-20 21-16,20-21 0,0 0 0,1 0 16,-1 0-16,0 0 0,1 0 15,41 0-15,-20 0 0,-22-21 16,0 0-16,1 21 0,-1-22 0,0 1 15,1-21-15,-1 21 0,-21 0 16,22-1-16,-22-20 0,0 21 0,0-21 16,0-1-16,0 1 0,-21 0 15,22-1-15,-22 1 0,0 0 16,0-1-16,0 1 0,-22-22 0,1 22 16,-21 0-16,21-1 0,-22 22 15,22-21-15,-63-22 0,41 43 16,1 0-16,-22-21 0,22 42 15,21-21-15,0 21 0,-22 0 16,22 0-16,0 0 0,0 0 0,0 0 16,0 0-16,-1 0 0,1 21 15,0-21-15,0 21 0,0-21 16,0 21-16,-1 0 0,1 0 16,0-21-16,0 22 0,21-1 0,0 0 15,-21 0-15,0 21 16</inkml:trace>
  <inkml:trace contextRef="#ctx0" brushRef="#br0" timeOffset="89352.74">6625 13356 0,'0'0'0,"-21"0"15,0 0-15,0 0 0,-1 0 16,1 0-16,0 0 15,0-21-15,0 21 16,0 0 0,42 0 15,0 21-15,0 0-16,0-21 15,-21 22-15,21-1 0,22 0 0,63 64 16,-64-43-1,0-21-15,1 21 0,-1-20 16,0 20-16,1 0 0,-1-21 0,21 22 16,1-1-16,-1 0 0,1 1 0,-1-1 15,86 43 1,-65-43-16,86 43 0,-86-43 0,1 22 16,0-22-16,-1 0 0,1 22 0,-22-22 15,22 0-15,0 22 0,-22-22 16,1 1-16,126 62 15,-126-62-15,-22-1 0,0-21 16,1 0-16,20 22 16,-42-22-16,1 0 0,-1 0 15,-21-42 32,0 0-47,-21 0 0,21 0 16,0-22-16,0 22 0</inkml:trace>
  <inkml:trace contextRef="#ctx0" brushRef="#br0" timeOffset="89989.04">10647 13335 0,'0'-21'0,"0"42"0,0-63 0,0 21 15,-21 21-15,21-22 16,-22 22-16,22-21 15,-21 21 17,21 21-32,0 1 0,-21-1 15,21 0-15,0 21 0,0 1 0,0-1 16,0 0-16,0 22 0,0-1 16,0-20-16,0 20 0,0 1 0,0-1 15,0 1-15,0-1 0,0 1 0,0-1 16,0 1-16,0-1 0,0 1 15,0-1-15,0 1 0,0-1 0,0 1 16,0-1-16,0 1 0,0-1 0,0-21 16,0 1-16,0-1 15,0 0-15,0 1 0,0 20 16,0-20-16,0-22 0,0 0 16,0-42-1,0 0 1,21-1-16,0 1 0,1-21 0,-1 21 15,0-22-15</inkml:trace>
  <inkml:trace contextRef="#ctx0" brushRef="#br0" timeOffset="90728.62">14372 13166 0,'0'0'0,"0"-21"16,0-1-16,0 1 16,0 0-16,0 0 15,0 0-15,0 0 16,0-1-16,-21 22 16,0 0-16,0 0 0,-1 0 15,1 0-15,0 0 0,0 0 16,0 22-16,0-1 0,-22 0 0,22 21 15,-21-21-15,-43 64 16,-63 84-16,84-105 16,1 21-16,-43 63 15,21-85-15,22 22 0,-1-22 0,-20 22 16,20 0-16,1-22 0,-22 22 16,-42 63-16,64-63 0,20-22 15,1 1-15,-22-1 0,22 1 0,0-1 16,21-20-16,-22-1 0,22 0 15,-21 1-15,-1 20 0,43-42 16,-21 22-16,0-22 0,21 0 16,0-42 31,0 0-47,21-1 0,0 22 15,-21-21-15,0 0 0,22 0 16,-1 0-16</inkml:trace>
  <inkml:trace contextRef="#ctx0" brushRef="#br0" timeOffset="100001.07">14563 1799 0,'0'21'0,"-22"-21"31,1 0-15,0 0 15,21-21-15,0 0-1,21 21-15,0-21 16,1 21-16,-1 0 15,0-21-15,0 21 0,0 0 16,0 0-16,1 0 0,-1 0 16,0 0-16,0 0 0,0 0 15,-21 21-15,21 21 0,-21-21 16,0 1-16,0-1 16,0 21-16,0-21 0,0 0 0,-21 1 15,21-1-15,-21 0 0,-21 21 16,21-21-16,-22 1 0,22-1 15,0 0-15,0-21 0,0 21 0,-1-21 16,22 21-16,-21-21 16,21-21 15,0 0-31,21 21 16,1-21-16,-1 0 0,0 21 15,0 0-15,0-22 0,0 22 16,1 0-16,-1-21 0,0 21 15,0 0-15,0 0 0,0 0 0,1 0 16,-1 0-16,0 0 0,-21 21 16,21 1-16,0-22 0,0 21 0,-21 0 15,22 0-15,-22 0 16,0 0-16,0 1 0,0-1 0,0 21 16,-22-42-16,-20 42 15,0-20-15,21-1 0,-1-21 16,-20 21-16,21 0 0,0-21 0,-22 0 15,22 21-15,0-21 0,0 0 16,0 0-16,-22 0 0,1 0 16,21-21-16,0 21 15,0-21-15,21 0 16,-22 21-16,22-21 0,0-1 16,0 1-1,0 0 1,22 0-16,-22 0 15,21 21-15,0-21 16</inkml:trace>
  <inkml:trace contextRef="#ctx0" brushRef="#br0" timeOffset="100864.69">14753 1439 0,'0'0'0,"-21"-42"31,0 42-31,0-21 0,-1 21 16,1 0-16,0 0 15,0 0-15,0 0 0,0 0 0,-22 0 16,22 0-16,0 0 0,-21 0 16,-22 42-16,43-42 15,-43 43-15,22-1 16,21-21-16,-21 21 0,20 1 0,-20-1 16,21 22-16,-21-22 0,20 0 0,-20 22 15,21-22-15,0 22 0,0-22 16,-1 21-16,1-20 0,21-1 0,-21 0 15,21 22-15,0-22 0,0 1 16,0-1-16,21 85 16,0-85-16,43 22 15,-43-43-15,21 0 0,1 0 16,-1 0-16,0 1 0,1-1 0,-1 0 16,0-21-16,1 0 0,20 0 15,-20 0-15,20 0 0,-21 0 0,1 0 16,-1 0-16,22 0 0,-22-21 0,0 0 15,22-1-15,-22 1 0,0 0 16,22 0-16,-22 0 0,1-22 0,62-20 16,-62 21-16,-22-1 15,21 1-15,-21 0 0,1-1 0,20-168 16,-42 105 0,0 42-16,0 1 15,-42-43-15,20 42 0,-20 22 16,0 0-16,-1-1 0,1 1 15,-21 21-15,20-21 0,-84 20 16,21-20-16,64 42 16,-21 0-16,-1 0 0,22 0 15,-22 0-15,22 0 0,0 0 0,-1 0 16,1 21-16,0 0 0,-1 1 16,22-22-16,0 21 0,0 0 15,0 0-15,21 0 0,0 0 0,0 1 16,0-1-16,21 0 0,0-21 15,0 21-15</inkml:trace>
  <inkml:trace contextRef="#ctx0" brushRef="#br0" timeOffset="101788.45">17716 1947 0,'0'0'0,"0"-21"15,0 0-15,22 21 16,-22-21-16,0 0 0,0 0 15,0-1 1,0 44 31,0-1-31,0 21-16,0-21 0,0 22 15,0-22-15,0 21 0,21 43 16,-21-22-16,0-20 0,0 20 15,0 1-15,0-1 0,0 1 0,21-1 16,-21 1-16,21-1 0,-21 1 16,21-1-16,-21 1 0,0-1 0,0 1 15,0-22-15,0 21 0,0 1 0,0-22 16,0 22-16,0-1 0,0-20 16,0-1-16,0 0 0,0 1 0,0-1 15,0-21-15,0 43 16,0-43-16,0 0 0,0-42 31,0 0-15,0-1-16,0 1 0,0 0 15,0 0-15,0-21 0</inkml:trace>
  <inkml:trace contextRef="#ctx0" brushRef="#br0" timeOffset="102755.9">17822 1926 0,'0'0'0,"-21"-21"0,0 0 16,0 21-16,21-21 15,-21 0 1,21-1 15,21 22-15,0 0-16,0 0 0,0-21 16,22 21-16,-1 0 0,0 0 15,22 0-15,-1 0 0,1 0 0,-1-21 16,107 21-16,-86 0 15,1 0-15,0-21 0,-1 21 0,-20 0 16,20 0-16,1 0 0,0-21 16,-1 21-16,1 0 0,0 0 0,-1 0 15,1-21-15,-21 21 0,20 0 16,-20 0-16,-1 0 0,1 0 0,-22-22 16,0 22-16,1 0 0,-1 0 15,-21 0-15,22 0 0,-22 0 0,0 0 16,0 0-16,0 0 0,-21 22 15,0-1 1,0 0-16,0 0 0,0 0 16,0 22-16,0-22 0,0 21 15,0 0-15,0-20 0,0 20 16,0-21-16,0 21 0,0 1 16,0-22-16,0 21 0,0 22 0,0-22 15,0 22-15,0-22 0,0 21 16,0 1-16,0-1 0,0 64 15,0-63-15,0-1 0,0 1 16,0-22-16,0 22 0,0-22 0,0 22 16,0 20-16,0-41 15,0-1-15,0 0 0,0 1 16,0-1-16,0 0 0,0-21 0,0 22 16,-21-22-16,21 0 0,0 21 0,-21-20 15,21-1-15,0 0 16,0 0-16,-21-21 31,0 0-15,-1 0-16,1 0 0,0 0 15,0 0-15,0 0 0,-22 0 16,22 0-16,-21 0 0,0 0 16,-22 0-16,1 0 0,-1 0 0,-21 0 15,1 0-15,-1 0 0,0 0 16,-84 21-16,84-21 0,-20 0 15,-1 0-15,0 0 0,21 0 0,-21 21 16,1-21-16,-1 0 0,21 0 16,22 22-16,-22-22 0,21 0 0,1 0 15,21 0-15,-1 21 0,1-21 0,0 0 16,-1 0-16,22 0 0,-21 0 16,21 0-16,-1 0 0,1 0 15,42-21 16,22 21-15,-22-22-16,0 1 0</inkml:trace>
  <inkml:trace contextRef="#ctx0" brushRef="#br0" timeOffset="104015.71">21061 1799 0,'0'-21'15,"0"42"32,0 0-47,0 1 16,0 20-16,0 0 0,0 1 0,0-1 16,0 21-16,0 64 15,0-63-15,0 21 0,0-1 0,-21 64 16,21-63-16,0 0 15,-22-22-15,22 22 0,-21-22 0,21 1 16,0 21-16,0-22 0,0-21 0,0 22 16,0-1-16,0-20 0,0-1 15,0 0-15,0 1 0,0-22 16,0 21-16,21-21 0,-21 1 0,0-1 16,0 0-16,22-21 0,-22 21 15,21-21-15,-21-21 31,0 0-31,0 0 0,0-22 16,0 22-16,0-21 0,0 21 16,21-22-16</inkml:trace>
  <inkml:trace contextRef="#ctx0" brushRef="#br0" timeOffset="104912.76">21124 1969 0,'0'0'0,"-21"-22"16,21 1-16,0 0 16,0 0-1,21 21 1,0 0-16,1-21 15,-1 21-15,0 0 0,0 0 0,21 0 16,1 0-16,20 0 0,1-21 16,-1 21-16,22 0 0,-22 0 0,22-22 15,0 22-15,-1 0 0,192-21 16,-192 0 0,22 0-16,0 21 0,-21 0 0,20 0 15,1-21-15,-21 21 0,21 0 16,-43 0-16,22-21 0,-22 21 0,22 0 15,-21 0-15,-22 0 0,21 0 16,1-22-16,-22 22 0,1 0 16,-1 0-16,0 0 0,1 0 0,-22 0 15,21 0-15,-21 0 0,0 0 16,1 22-16,-1-22 0,-21 21 16,0 0-16,0 0 0,0 0 15,0 22-15,0-22 0,0 21 16,0-21-16,0 64 0,0-64 15,0 21-15,-21 1 0,21-1 16,-22 0-16,22 22 0,-21 42 16,21 63-16,0-105 15,0-22-15,0 21 0,0-20 16,-21 20-16,21-20 0,0-1 0,0 0 16,-21 1-16,21-1 15,0 0-15,0 1 0,-21-1 0,21-21 16,-21 21-16,21 1 0,0-22 0,0 21 15,-22-21-15,22 22 0,-21-22 16,21 21-16,0-21 0,-21 1 16,21-1-16,-21-21 0,21 21 15,0 0-15,-21-21 0,0 0 16,-1 21-16,1-21 16,0 0-16,0 0 0,0 0 15,-22 0-15,22 0 0,-21 0 0,-22 0 16,22 0-16,-21 0 15,-22 0-15,0 0 0,1 0 0,-1 0 16,-21 21-16,0-21 0,22 0 0,-22 0 16,0 0-16,0 22 0,0-22 15,22 21-15,-22-21 0,21 21 0,-84 0 16,84-21-16,22 21 16,-1-21-16,22 0 0,-1 0 0,1 21 15,0-21-15,21 0 0,-22 0 16,22 0-16,0 22 0,0-22 15,0 0 32</inkml:trace>
  <inkml:trace contextRef="#ctx0" brushRef="#br0" timeOffset="105584.38">18754 5757 0,'0'0'16,"-22"0"15,22 22-31,0-1 15,0 0-15,0 0 0,0 21 16,0-20-16,0 20 0,0 0 0,0 1 16,0-1-16,0 0 0,0 1 0,0-1 15,0 21-15,0-20 16,0 20-16,0 64 0,22 43 16,-1-107-16,-21 1 15,0-1-15,0-21 0,0 22 16,0-1-16,0-20 0,0 63 15,-64 21-15,64-85 16,0-21-16,-21 0 0,21 22 16,-21-22-16,21 0 0,-21-21 0,21 21 15,0-42 17,0 0-32,0 0 0,0-1 0,21-20 15,-21 21-15</inkml:trace>
  <inkml:trace contextRef="#ctx0" brushRef="#br0" timeOffset="106584.8">18732 5694 0,'0'0'0,"-42"-21"32,21 21-32,21-21 15,21 21 1,0 0-16,0 0 0,1 0 0,-1-22 16,21 22-16,0 0 0,1 0 15,-1 0-15,0 0 0,22 0 0,-1 0 16,22-21-16,0 21 0,-1 0 15,22-21-15,0 21 0,0-21 0,21 21 16,-21-21-16,21 21 0,-21-21 16,21 21-16,0-22 0,0 22 15,211-21-15,-147 0 16,-107 21-16,22 0 16,-21-21-16,0 21 0,-1 0 0,1 0 15,0 0-15,-22-21 0,22 21 0,-22 0 16,1 0-16,-22 0 0,22 0 15,-22 0-15,-21 0 0,21 0 0,-20 0 16,-1 0-16,0 0 0,0 0 16,-21 21-1,0 0 1,0 0 0,0 0-16,0 1 0,0-1 0,0 0 15,0 0-15,0 21 0,0 1 0,0-1 16,-21 0-16,21 1 0,0-1 15,0 0-15,0 22 0,-21-22 0,0 64 16,21-64-16,0 22 16,0-22-16,-22 22 0,22-1 0,-21 1 15,21-1-15,-21-20 0,21 20 0,0 1 16,0-1-16,-21-21 0,21 22 16,0-22-16,-21 22 0,21-22 0,0 0 15,0 22-15,-21-22 0,21 1 0,0-1 16,0 0-16,0 1 15,0-1-15,0 21 0,0-41 16,0 20-16,-22 0 0,1-21 16,21 1-16,-21-1 15,0-21-15,0 21 0,0-21 16,-1 0-16,1 0 16,0 21-16,0-21 0,0 0 15,0 0-15,-1 0 0,-20 0 0,-43 0 16,43 0-16,0 0 15,-22 0-15,1 0 0,20-21 0,-20 21 16,-22 0-16,22 0 0,-1 0 0,-20 0 16,20 0-16,-21 0 0,1 0 15,-1 0-15,0 0 0,1 0 0,-1 0 16,0 0-16,1 0 0,-1 0 16,0 0-16,-20 0 0,-1 21 0,21-21 15,-127 0-15,107 0 0,20 0 16,-84 0-16,84 0 15,43 0-15,-22 0 0,-21 0 16,22 0-16,42 0 0,0 0 16,-1 0-16,1 0 15,0 0-15,21-21 16,-21 21-16,21-21 16,0 0-16,0-1 15,0 1-15</inkml:trace>
  <inkml:trace contextRef="#ctx0" brushRef="#br0" timeOffset="107293.4">19706 6223 0,'0'-21'0,"0"42"0,0-21 47,-21 21-47,21 0 0,-21 1 0,21 20 15,-21-21-15,21 21 0,0 1 16,-22-1-16,1 22 0,21-22 0,-21 0 16,0 43-16,-21 42 15,20-85-15,22-21 16,-21 1-16,21 20 0,0-21 16,-21 0-16,21 0 0,-21-21 15,21-21 16,0 0-31,0 0 0,0 0 0,0 0 16,21-1-16,-21-20 0,21 0 0,-21-1 16,21 1-16,1 0 0,-1-22 15,-21 22-15,42-22 0,0-20 16,-20 41-16,41-41 16,-42 63-16,0-1 0,22-20 15,-22 21-15,21 21 0,-21-21 0,22 0 16,-22 21-16,21 0 0,-21 0 15,43 0-15,-43 0 0,21 21 16,-20 0-16,-1 0 0,21 64 16,-21-43-16,-21 0 15,0 1-15,0 20 0,0-20 0,21 20 16,-21-21-16,0 64 16,0-21-16,0-64 0,0 21 15,-21-20-15,21 20 0,0-21 0,0 0 16,-21 0-16,21 1 0,0-1 15,-21-21-15,21-21 32,0-1-17,0 1-15,0 0 0</inkml:trace>
  <inkml:trace contextRef="#ctx0" brushRef="#br0" timeOffset="107496.28">19706 6710 0,'0'0'0,"-42"0"0,21 0 16,42 0-1,0-21 1,0 21-16,21 0 16,-20 0-16,-1-21 0,21 21 0,-21-22 15,22 22-15,-22 0 0,21-21 0,-21 21 16,22-21-16,-22 0 0,0 21 15,0-21-15,0 0 0,22-1 0</inkml:trace>
  <inkml:trace contextRef="#ctx0" brushRef="#br0" timeOffset="108209.87">21442 5715 0,'0'0'0,"0"-21"0,-21 21 32,-1 0-32,1 0 0,0 0 0,0 0 15,-21 0-15,20 0 0,1 0 16,0 21-16,0 0 0,0 0 16,0 1-16,-1-1 0,1 0 0,0 0 15,21 21-15,0-20 0,0-1 0,0 21 16,0 0-16,0 1 15,21-43-15,-21 21 0,21 0 16,1 0-16,-1-21 0,0 0 16,0 21-16,0-21 0,0 0 0,1 0 15,20 0-15,0 0 0,-21 0 16,1-21-16,20 21 0,-21-21 16,0 0-16,0 0 0,1 0 0,-1-1 15,-21 1-15</inkml:trace>
  <inkml:trace contextRef="#ctx0" brushRef="#br0" timeOffset="108729.78">21717 5440 0,'0'0'0,"-21"-21"0,-149 0 31,128 21-31,0 0 0,-22 0 16,22 0-16,0 0 0,-1 0 0,1 21 15,-22 0-15,22 0 0,-21 0 16,20 0-16,-20 22 0,-22 41 16,43-41-16,-1-1 0,1 0 15,0 1-15,21 20 0,-1-20 16,1-1-16,21 0 0,0 1 0,0-1 16,0 0-16,0 1 0,21-22 15,1 21-15,-1 0 0,21-20 0,0 20 16,1-21-16,-1 21 0,0-20 0,1-1 15,63 21 1,-64-42-16,21 0 0,-20 0 0,-1 0 16,22 0-16,-22 0 0,0 0 0,1-21 15,-1 0-15,0 0 0,1-1 16,-1-20-16,-21 21 0,21-21 0,43-85 16,-64 63-1,0 22-15,1-22 0,-22 1 0,21-1 16,-21 1-16,0-1 0,-21 1 0,-1 20 15,-20-20-15,21 21 0,-21-1 16,-64-20-16,42 42 0,22-1 16,-22 1-16,22 0 0,0 0 15,-1 21-15,1 0 0,21 0 0,-21-21 16,20 21-16,1 0 0,0 0 0,0 0 16,0 0-16,0 21 15,-1-21-15,1 0 0,0 0 0,0 0 16,0 0-16</inkml:trace>
  <inkml:trace contextRef="#ctx0" brushRef="#br0" timeOffset="109427.38">18521 2582 0,'0'0'0,"0"-21"15,0-21 1,0 63 0,0 0-16,0 0 0,0 1 15,0 20-15,0 0 0,-21 1 0,21-1 16,-22 85 0,1-85-16,21 1 0,0-22 0,-21 21 15,0 0-15,21-20 0,-21-1 16,0 21-16,21-21 0,0 0 15,0 1-15,0-1 0,0-42 47,0-1-47,0 1 0,0 0 16,0 0-16</inkml:trace>
  <inkml:trace contextRef="#ctx0" brushRef="#br0" timeOffset="109963.93">18373 2625 0,'0'0'16,"0"-43"-16,0 22 0,0-21 16,0-22-16,21 64 15,0-21-15,0 21 0,0 0 0,22 0 16,-22 0-16,21 0 0,0 0 16,1 0-16,-1 0 0,-21 21 15,22 22-15,-1-22 0,-21 21 16,0 1-16,0-1 0,-21 0 0,0 1 15,0-1-15,0 0 0,-21-21 16,0 22-16,-21-1 0,21-21 0,-22 22 16,-41-1-16,41-21 0,22-21 15,-21 21-15,21-21 0,-1 0 16,1 0-16,21-21 31,21 0-31,1 0 16,-1 21-16,21-21 0,-21-1 0,22 22 15,-22 0-15,21-21 0,0 21 0,1 0 16,-22 0-16,21 0 0,-21 0 16,22 21-16,-22 1 0,21-1 15,-21 0-15,1 0 0,-1 0 0,0 0 16,-21 1-16,0 20 0,0-21 16,0 0-16,0 0 0,-21 22 0,-43-1 15,22-21-15,0 0 16,-1 1-16,1-22 0,0 21 15,-22-21-15,22 0 0,-1 0 0,-41 0 16,41 0-16,1 0 0,21 0 16,-21 0-16,20 0 0,-41-43 15,63 22-15,0 0 16,0 0-16,0 0 16,0 0-16,0-22 0,0 22 15,0-21-15,21 21 0</inkml:trace>
  <inkml:trace contextRef="#ctx0" brushRef="#br0" timeOffset="110295.77">19262 1947 0,'0'0'15,"0"22"1,0-1 0,0 0-16,-22 21 15,22-21-15,0 1 0,0-1 0,0 21 16,0-21-16,0 0 0,0 1 0,0-1 15,0 0-15,0 0 0,0 0 16,0 0-16,0 1 0,0-1 16,0 0-16,0 0 15</inkml:trace>
  <inkml:trace contextRef="#ctx0" brushRef="#br0" timeOffset="110532.63">19092 2434 0,'21'0'31,"1"0"-15,-1 0-16,0 0 0,0 0 15,21 0-15,1 0 0,-22 0 16,0 0-16,0 0 0,22 0 15,-22-21-15,0 21 0,0 0 0,0-21 16,-21 0-16,21 21 16,-21-21-16,0-1 0,0 1 15</inkml:trace>
  <inkml:trace contextRef="#ctx0" brushRef="#br0" timeOffset="110748.51">19113 2032 0,'22'0'0,"-1"0"0,0 0 16,21 0-16,-21 0 0,1 0 16,20-21-16,0 21 0,-21 0 0,22 0 15,-22-21-15,0 21 16,21 0-16,-20 0 0,-22-21 0,21 21 15,-21-22-15</inkml:trace>
  <inkml:trace contextRef="#ctx0" brushRef="#br0" timeOffset="111284.2">19367 1588 0,'0'0'0,"-42"0"16,21 0-16,-21 0 0,20 0 0,-20 0 0,21 0 15,-21 21-15,-43 21 16,64-21-16,-22 22 0,22-1 16,0 0-16,-21 1 0,21-1 15,-1 0-15,-20 106 16,21-42-16,21-63 15,0-1-15,0 0 0,0 22 0,0-22 16,0 0-16,21 1 0,0-22 16,64 64-16,-64-64 15,0 0-15,22-21 0,-1 0 0,-21 0 16,21 0-16,43 0 16,-21-21-16,20 0 15,-20-22-15,-22 22 0,0 0 16,22-21-16,-22-1 0,1 22 0,62-64 15,-62 43-15,-1 21 16,-21-21-16,22-1 0,-22 1 0,0-22 16,-21 22-16,0 0 0,0-1 0,0-20 15,0 21-15,-42-1 0,20 1 16,-20 0-16,0 20 0,-64-20 16,64 21-16,-22 0 0,1 21 15,-1 0-15,22 0 0,-22 0 0,1 21 16,20-21-16,1 21 15,-21 0-15,41 22 0,-41-1 16,21 21-16,42-20 16,0-22-16,0 21 0,0-21 0,21 1 15,0-1-15</inkml:trace>
  <inkml:trace contextRef="#ctx0" brushRef="#br0" timeOffset="111900.91">22521 2815 0,'21'-21'0,"-42"42"0,42-63 15,-21 21-15,0 0 16,0-1-16,0 1 0,-21 21 0,0-21 16,0 0-16,0 21 0,-22 0 0,22 0 15,-21 0-15,0 0 0,-1 0 16,22 21-16,-21 0 0,-1 0 15,1 1-15,0 20 0,21 0 16,-22 1-16,22-1 0,-21 0 0,21 1 16,-1-1-16,22 0 0,0 1 0,0-1 15,0 0-15,0-21 0,0 22 16,0-1-16,0-21 0,22 22 0,-1-22 16,0 0-16,21 0 0,22 0 15,-1-21 1,-42 0-16,22 0 0,-1 0 0,0 0 15,22-21-15,-22 21 0,1-21 16,-1-21-16,0 20 0,1 1 0,-1-21 0,-21 0 16,21-1-16</inkml:trace>
  <inkml:trace contextRef="#ctx0" brushRef="#br0" timeOffset="112225.72">23410 2096 0,'0'-43'32,"-21"43"-1,21 21-31,-21 1 0,21-1 15,0 0-15,0 0 0,0 0 16,0 0-16,0 22 0,0-22 0,-21 21 16,21-21-16,0 22 0,0-22 15,0 21-15,0-21 0,0 1 0,0 20 16,0-21-16,0 0 16,0 0-16,21-21 31</inkml:trace>
  <inkml:trace contextRef="#ctx0" brushRef="#br0" timeOffset="112460.58">23177 2498 0,'0'21'15,"22"-21"16,-1 0-15,0 0-16,0 0 0,0 0 0,0 0 16,1 0-16,20 0 0,-21 0 15,0 0-15,0 0 0,1 0 16,-1 0-16,0-21 0,0 21 0,0-21 16,0 21-16,1-22 0,-22 1 15,0 0-15,21 0 0</inkml:trace>
  <inkml:trace contextRef="#ctx0" brushRef="#br0" timeOffset="112664.37">23199 2053 0,'0'0'0,"0"-21"0,-22 21 0,44 0 31,-1 0-31,0 0 15,0 0-15,21 0 0,-20 0 0,20 0 16,0 0-16,-21 0 0,22 0 16,-22-21-16,21 21 0,-21 0 15,1-21-15,-1 21 0</inkml:trace>
  <inkml:trace contextRef="#ctx0" brushRef="#br0" timeOffset="113212.06">23601 1651 0,'-21'0'0,"42"0"0,-85 0 0,43 0 0,-21 0 16,21 0-16,-22 0 0,1 0 16,0 0-16,-1 21 0,1 0 15,21 1-15,-22-1 0,-41 42 16,41-20-16,22-1 0,-21-21 0,21 21 15,-22 22-15,22-22 0,0 1 16,0-1-16,0 0 0,21 1 16,-21 20-16,21-21 0,0 1 15,0 20-15,0-20 0,21-1 0,0 0 16,0 1-16,0-1 0,22 0 16,-22-21-16,21 1 0,0-1 0,-20 0 15,20 0-15,0 0 0,1-21 16,-1 0-16,0 0 0,1 0 0,-1 0 15,0 0-15,22 0 0,-22-21 0,0 0 16,1 0-16,-1 0 0,0-1 16,22 1-16,-22-21 0,43-43 15,-43 43-15,1-22 0,-1 22 16,-21-21-16,0 20 0,0-20 16,-21 20-16,0-20 0,0-1 15,0 22-15,-21-21 0,0 20 0,-21-20 16,-1 20-16,-20 1 0,-1 0 15,1-1-15,-1 1 0,1 0 0,-22 21 16,43-1-16,-22 22 0,22 0 16,-21 0-16,20 0 0,1 0 0,21 0 15,-22 22-15,22-1 0,-42 21 16,20 0-16,22 1 0,-21-1 16,21 0-16,-22 22 0,22-22 15,-21 1-15,0-1 0</inkml:trace>
  <inkml:trace contextRef="#ctx0" brushRef="#br0" timeOffset="113933.68">19304 3916 0,'0'0'0,"0"-21"0,-42-85 31,42 85-31,0 0 0,-22-1 0,1 22 16,21-21-16,-21 21 0,21-21 15,0 42 1,0 0-16,0 1 15,0 20-15,0-21 16,0 43-16,21-22 0,22 85 16,-22-64-16,21 86 0,0-65 15,-20-20-15,20 20 0,-21-20 16,21 21-16,1-1 0,-22 1 0,21-22 16,1 22-16,-22-21 0,42 84 15,-20 42 1,-43-147-16,0 20 0,0-21 0,0 1 15,0-1-15,0-21 0,0 0 0,0 22 16,0-64 15,0-1-31,0-20 0,21 21 16,0-21-16,0-1 0</inkml:trace>
  <inkml:trace contextRef="#ctx0" brushRef="#br0" timeOffset="114392.42">21886 3641 0,'0'-21'0,"0"42"0,21-42 0,-21-1 15,22 22 1,-22 22 15,-22-1-31,22 0 16,-21 21-16,-21-21 0,21 22 0,0 20 0,-22 1 15,1-1-15,0 1 16,-1 20-16,-41 86 0,20-86 16,22 1-16,-43 84 0,43-84 15,-1 0-15,22-22 0,-21 22 16,21-22-16,-22 22 0,22-43 0,-21 64 16,42-63-16,0-1 0,-21 0 15,21-21-15,0 1 0,-21-1 16,21 0-16,0 0 15,-22-21-15,22-21 16,0 0 0</inkml:trace>
  <inkml:trace contextRef="#ctx0" brushRef="#br0" timeOffset="116304.14">19029 3704 0,'21'0'0,"0"0"15,0 0 1,-21 21 0,0 1-1,0-1-15,0 0 0,0 0 16,0 0-16,0 0 0,-21 1 15,21-1-15,-21 21 0,21-21 0,-21 0 16,21 22-16,-21-22 0,21 0 16,0 0-16,-22 0 0,1 22 15,21-22-15,0-42 47,0 0-47,0-1 16,0 1-16,0 0 0,0 0 15,0 0-15,21 0 0,1-1 16,-1-41-16,0 21 16,0 20-16,0 1 0,-21 0 15,21 0-15,1 0 0,-22 0 0,21-1 16,0 22 0,0 22-1,0-1-15,0 0 0,1 0 16,-1 0-16,-21 0 0,21 1 15,0 20-15,0-21 0,0 0 16,1 22-16,-1-22 0,21 21 16,-21-21-16,43 0 0,-22 1 15,-21-22-15,0 0 0,22 0 16,-22 0-16,21 0 0</inkml:trace>
  <inkml:trace contextRef="#ctx0" brushRef="#br0" timeOffset="117145.66">21632 3556 0,'-21'21'47,"0"-21"-47,21 21 15,-21-21-15,0 22 16,-22-1-16,22 0 0,-42 21 16,20-21-16,1 1 0,21-1 0,-22 0 15,22 0-15,0 21 0,-21-20 16,21-1-16,21 0 0,-22 0 0,1 0 16,21 0-16,0 1 15,21-22 16,1-22-31,-1 1 16,0 0-16,0 21 0,0-21 16,22 0-16,-22 21 0,0-21 15,21-1-15,1 1 0,-22 0 16,21 0-16,0 0 0,1 0 0,-1-22 16,0 22-16,1 0 0,-1 0 15,-21 0-15,22-1 0,-22 22 0,0-21 16,0 21-16,0 0 15,-21 21 1,0 1 0,0-1-16,0 0 0,0 0 15,0 0-15,0 0 0,0 43 16,21-43-16,-21 21 16,0-20-16,0-1 0,43 42 15,-43-42-15,0 1 0,0-1 16,21 0-16,-21 0 0,0 0 0,21-21 15,-21 21-15</inkml:trace>
  <inkml:trace contextRef="#ctx0" brushRef="#br0" timeOffset="117321.55">22140 4255 0,'0'0'0,"0"21"16,0 0-16,-21-21 16,21 21-1,0 0 17</inkml:trace>
  <inkml:trace contextRef="#ctx0" brushRef="#br0" timeOffset="121108.62">19346 10753 0,'0'-21'0,"-21"21"15,21-22-15,-21 22 16,0 0-16,21-21 0,-21 21 16,-1 0-16,22-21 0,-21 21 15,21-21-15,0 42 32,0 0-32,0 0 15,0 1-15,0 20 0,0 0 0,21-21 16,-21 22-16,22-22 0,-22 21 15,0 1-15,0-22 0,0 21 0,0-21 16,0 22-16,0-22 0,0 0 16,0 21-16,0-21 0,0 1 15,0-1-15,0-42 47,0-1-47,-22 1 16,22 0-16,0 0 0,0 0 15</inkml:trace>
  <inkml:trace contextRef="#ctx0" brushRef="#br0" timeOffset="121664.3">19050 10605 0,'-21'0'32,"21"-22"15,21 22-47,0 0 15,0 0-15,0 0 0,1-21 16,-1 21-16,0 0 0,0 0 15,0 0-15,0 0 0,1 0 0,-1 0 16,0 0-16,0 0 0,0 0 16,0 0-16,1 0 15,-1 0-15,0 0 16,0 0 0,0 0-16,-21 21 0,21-21 15,22 43-15,-22-22 16,0 0-16,0 0 0,0 0 0,1 1 15,-1-1-15,-21 21 0,21-21 0,0 0 16,-21 22-16,0-22 0,0 0 16,0 21-16,0-20 0,-21-1 0,0 21 15,0-21-15,-1 0 0,1 1 16,-21 20-16,21-21 0,0-21 0,-22 21 16,22 0-16,0-21 0,-21 0 15,20 22-15,1-22 16,0 0-16,0 0 0,0 0 15,21-22-15,-21 1 0,-1 0 16,22 0-16,0 0 16,0-22-16,0 1 15,0 21-15,0 0 0</inkml:trace>
  <inkml:trace contextRef="#ctx0" brushRef="#br0" timeOffset="123036.43">19621 10605 0,'-21'0'31,"21"21"0,0 0-31,0 0 16,0 43-16,0-43 0,0 21 16,0 0-16,0 1 0,0 41 15,0-41-15,0-1 0,0 22 16,-21-22-16,21 21 0,-21-20 16,21-1-16,-21 0 0,21 1 0,0-1 15,0-21-15,0 0 0,-21 22 0,21-22 16,0 0-16,0 0 15,0 0-15,0-42 47,21 0-47,0 0 0,-21 0 16,21-22-16,-21 22 0,21-21 16,0 0-16,-21-22 0,22 22 15,-1-22-15,-21 22 0,0-22 0,21 1 16,-21-1-16,0 22 0,0-21 15,0-1-15,0 22 0,0-22 0,0 22 16,-21 0-16,21-1 0,-21 22 0,-1-21 16,1 21-16,21-1 0,-21 1 15,0 21-15,0 0 0,0 0 0,-1 0 16,1 0-16,0 0 0,0 21 16,0 1-16,0-1 0,21 21 15,-22-21-15,1 22 0,0-1 16,0 0-16,0 1 0,0-1 15,-22 0-15,1 43 0,0-43 16,20 1-16,1-1 0,0 0 16,0 1-16,21-22 0,-21 21 0,21-21 15,-21 0-15,21 1 0,-22-1 16,22-42 15,0-1-31,0 1 0,0 0 16,0 0-16,0-43 15,43 22-15,-22 21 0,0 0 16,0 0-16,22 21 0,-22 0 16,21-22-16,0 22 0,1 0 0,-1 0 0,0 0 15,1 0-15,-1 22 16,-21-22-16,22 21 0,-1-21 0,-21 0 16,21 21-16,-20-21 0,-1 0 0,0 21 15,0-21-15,0 0 0,0 0 16,1 0-16,-1 0 15,-21-21 17,0 0-32,0 0 0,0-1 15,0 1-15</inkml:trace>
  <inkml:trace contextRef="#ctx0" brushRef="#br0" timeOffset="123636.71">19600 10033 0,'0'0'0,"-402"64"32,339-43-32,-1 0 0,1 21 15,-1-21-15,22 22 16,-22-1-16,22 0 0,-22 1 0,22 20 15,0-20-15,-22 84 16,1-22-16,63-41 0,0-1 16,-21 1-16,21-1 0,0 1 0,0-1 15,0 1-15,21-1 0,0-20 16,0 20-16,43 43 0,-43-64 16,21 1-16,-21-1 0,22 0 15,-22-20-15,21-1 0,0 21 0,1-21 16,-1-21-16,0 21 0,22-21 0,42 0 15,-43 0-15,1 0 16,-1 0-16,1 0 0,-1 0 0,1-21 16,20 0-16,-20 0 0,-1-21 15,1 20-15,-22-20 0,22 21 16,-1-21-16,-20-1 0,20 1 0,-21-22 16,43-41-16,-43 62 0,1-20 15,-22-1-15,21 1 0,-21 20 16,1-20-16,-22-1 0,0-20 0,0 20 15,-22 1-15,1-22 0,-21 22 16,-43-43-16,43 63 0,-22 1 16,-41-21-16,41 41 0,-21 1 15,22 0-15,-22 21 16,1 0-16,-1 0 0,21 0 0,-20 0 16,20 0-16,22 0 0,-22 0 15,22 21-15,21 0 0,0-21 0,0 22 16,-1 20-16,22-21 0,0 0 0,0 43 15,43-1 1,-22-42-16,21 22 0,-21-22 0</inkml:trace>
  <inkml:trace contextRef="#ctx0" brushRef="#br0" timeOffset="124173.4">22204 10456 0,'0'0'0,"-21"-21"0,21-21 16,0 21-16,0 0 0,0-1 15,0 1-15,0 0 16,0 42-1,0 0-15,-22 1 16,22 20-16,0 0 0,0 22 0,0-1 16,-21 1-16,21-1 0,-21 22 15,21 63-15,0-63 16,-21-1-16,21 1 0,0 0 0,-21-1 16,21-20-16,0-1 0,0 64 15,0 0 1,0-105-16,0 20 0,0-21 15,0 0-15,0 0 0,21-21 16,0 0-16,-21-21 16,0 0-16,21 0 0,-21-21 15,21 20-15,-21-20 0,0 0 16</inkml:trace>
  <inkml:trace contextRef="#ctx0" brushRef="#br0" timeOffset="124864.19">22183 10541 0,'0'-21'0,"0"42"0,-22-63 16,22 21-16,-21 21 0,21-22 15,0 1-15,21 0 16,1 21-16,20 0 16,0-21-16,22 0 0,20 21 0,1-21 15,21-1-15,-21 22 0,126-21 16,-84 0-16,85 21 15,-85-21-15,0 21 0,-21 0 16,21 0-16,-21 0 0,-1-21 16,1 21-16,-21 0 0,0 0 0,-1 0 15,1 0-15,-22 0 0,43 21 16,-42 0-16,-43-21 0,64 21 16,-64 0-16,0 1 15,0-1-15,-21 0 0,0 0 0,0 21 16,0-20-16,0 41 15,0 22-15,0-43 0,0 0 16,0 1-16,0 20 0,-21-20 0,0-1 16,21 21-16,-21 1 0,21-22 0,0 22 15,0-1-15,0 64 16,0-63-16,0-22 0,0 22 16,0-22-16,0 21 0,0-20 0,0-1 15,0 22-15,0-22 0,0 0 16,21 1-16,-21-1 0,21 0 0,-21 1 15,0-1-15,0 0 0,0 1 0,0-22 16,0 0-16,0 21 0,0-21 16,0 1-16,-42-1 0,20 0 0,1 0 15,-63 0-15,-1 22 16,21-43-16,-20 21 0,20-21 16,-42 0-16,1 0 0,-1 21 0,-21-21 15,0 0-15,-21 0 0,21 0 0,0 0 16,0 0-16,0 0 15,0 0-15,21 0 0,-21-21 0,21 21 16,21-21-16,1 21 0,-86 0 16,86 0-16,20 0 0,1 0 15,-1 0-15,1 0 0,20 0 0,1 0 16,21 0-16,0 0 0,-1 0 0,22-22 31,22 1-31,-1 21 0,0-21 16,0 0-16,0 0 0,22 0 15,-22-1-15</inkml:trace>
  <inkml:trace contextRef="#ctx0" brushRef="#br0" timeOffset="125415.88">22881 11240 0,'-21'-22'0,"42"44"0,-42-65 16,0 43 0,0 0-16,21 21 15,0 22-15,0-22 0,0 21 0,0 22 16,0-22-16,0 0 0,0 22 16,0-22-16,0 1 0,0-1 0,0 0 15,0 1-15,0-1 0,0 0 16,0 1-16,0-22 0,-22 21 15,22-21-15,0 0 0,0 1 0,0-1 16,0 0-16,0-42 31,0 0-31,0-1 0</inkml:trace>
  <inkml:trace contextRef="#ctx0" brushRef="#br0" timeOffset="125947.93">22733 11494 0,'0'0'0,"-21"-22"0,21 1 0,-21 0 16,21 0-16,0 0 0,0 0 16,0-1-16,0 1 0,42 0 15,21 0-15,-20 21 0,-22-21 16,21 21-16,1 0 0,-22 0 16,21 21-16,0 0 0,-20 0 15,20 0-15,-21 1 0,21 41 16,-20 22-1,-22-43-15,0-21 0,0 22 0,-22-22 16,1 0-16,0 21 0,-21-21 16,21 1-16,-22-1 0,22 0 0,-21-21 15,21 21-15,-1 0 0,-20-21 0,21 0 16,0 0 0,21-21-16,0 0 15,21 21-15,0-21 0,0 0 0,0 21 16,22-22-16,-1 22 15,0-21-15,1 21 0,41 0 16,-41 0-16,-1 0 0,0 0 0,1 0 16,-1 21-16,0-21 0,1 22 15,-1-1-15,-21 0 0,22 21 16,-22-21-16,-21 22 0,0-1 16,-21-21-16,-1 22 0,-20-22 15,21 0-15,-21 21 0,-22-21 0,-21 22 16,22-1-16,-1-21 0,22-21 15,-21 21-15,20 1 0,1-22 16,0 0-16,-1 0 0,1 0 0,21 0 16,-22 0-16,22 0 0,0 0 15,0-22-15,21 1 0,0 0 16,0-21-16,0 21 0,0-22 16,21 1-16,0 0 0,0-1 0</inkml:trace>
  <inkml:trace contextRef="#ctx0" brushRef="#br0" timeOffset="126276.76">23961 10562 0,'0'21'16,"-22"1"0,22-1-16,0 0 15,0 0-15,0 0 0,0 0 0,0 22 16,0-22-16,-21 0 0,21 0 16,0 22-16,0-22 0,0 0 0,0 0 15,0 0-15,0 22 16,0-22-16,0 0 0,0 0 15,21-21 17</inkml:trace>
  <inkml:trace contextRef="#ctx0" brushRef="#br0" timeOffset="126484.58">23749 11028 0,'-42'42'31,"42"-21"-31,21-21 16,0 0-16,0 0 15,21 0-15,-20 0 0,-1 0 16,0 0-16,0 0 0,0 0 0,22 0 16,-22 0-16,21-21 0,-21 0 15,0 21-15,22-21 0,-43 0 16,21 21-16,0-21 0,-21-1 0,21 1 15</inkml:trace>
  <inkml:trace contextRef="#ctx0" brushRef="#br0" timeOffset="126700.91">23770 10605 0,'0'0'16,"-21"0"-1,21-22 1,21 22-16,0 0 16,0-21-16,22 21 0,-22 0 0,0-21 15,21 21-15,-20 0 0,-1-21 0,21 21 16,-21 0-16,43-42 16,-22 20-16,-21 22 0</inkml:trace>
  <inkml:trace contextRef="#ctx0" brushRef="#br0" timeOffset="127224.74">24151 10160 0,'0'0'16,"-21"-21"-16,0 21 0,-64 0 15,64 0-15,-64 0 16,22 0-16,20 0 0,-20 21 0,21-21 15,-22 21-15,22 0 0,-128 85 16,128-63-16,-43 41 16,64-20-16,-42 42 15,42-43-15,21-21 0,0 22 16,0-22-16,0 1 0,0-1 0,21 0 16,0 1-16,0-1 0,21 0 15,1 1-15,-1-22 0,22 0 0,-22 21 16,21-21-16,1 1 0,21-22 15,-22 21-15,1-21 0,-22 21 0,21-21 16,1 0-16,42-21 16,-64 0-16,0-1 0,1 1 0,-1 0 15,0 0-15,1 0 0,-22-22 16,21 22-16,-21-21 0,1 0 0,-22 20 0,0-20 16,21 0-16,-21-64 15,0 42-15,0 1 0,-21-1 16,-1 1-16,-20 21 0,0-22 0,-1 1 15,1 20-15,-21 1 0,-1 21 16,1-22-16,-22 22 0,0 21 0,22 0 16,-22 0-16,0 0 0,-42 0 15,64 21-15,21 1 0,-1-1 16,1 21-16,0 0 0,20 1 0,1-1 16,0 22-16,0-22 0,21 21 15,0 1-15,0-1 0,-21 1 0,21-1 16</inkml:trace>
  <inkml:trace contextRef="#ctx0" brushRef="#br0" timeOffset="127852.03">22225 15536 0,'0'0'0,"-85"-148"31,64 127-31,21 0 0,0-21 16,-21 20-16,21 1 0,-21 0 0,21 0 15,0 0 1,0 42 0,0 0-16,-21 0 0,21 22 0,0-1 15,0 0-15,0 22 0,0-1 16,0 1-16,0-1 0,0 1 15,0 20-15,0-20 0,0 21 16,0-22-16,0 1 0,0 63 16,0-22-16,21-62 0,-21-1 15,0 0-15,21-20 0,-21 20 16,0-21-16,0 0 0,0 0 16,21-21-16,-21-21 15,0 0-15,0 0 16,0-21-16,21 20 0</inkml:trace>
  <inkml:trace contextRef="#ctx0" brushRef="#br0" timeOffset="128520.86">22098 15282 0,'0'0'0,"-21"-63"0,0-64 15,-1 127 1,22-21-16,0 0 0,0-1 15,22 1-15,20 21 16,-21 0-16,43-21 0,-22 21 16,43-21-16,105 0 0,-84 0 0,0 21 15,127-43-15,-106 43 16,0-21-16,0 21 0,127-21 16,-127 21-1,0 0-15,-22-21 0,1 21 0,0 0 16,-21 0-16,21 0 0,-22 0 0,1 0 0,-22 0 15,1 0-15,-22 0 0,1 0 16,-1 0-16,-21 0 0,21 21 0,-42 0 16,22 0-16,-22 0 15,0 1-15,0 20 0,0-21 0,0 21 16,0 1-16,0-1 0,0 0 16,0 22-16,-22-22 0,22 22 0,0-22 15,0 22-15,0-22 0,0 21 0,0 43 16,0-42-16,0-22 15,0 22-15,0-22 0,0 21 16,0 1-16,0-22 0,0 1 0,0 20 16,0-21-16,0 1 0,0-1 15,0 0-15,0 1 0,0-22 0,0 21 16,0-21-16,0 22 0,0-22 0,0 0 16,-21 0-16,0 0 0,-42 22 15,-1-1 1,22-42-16,-22 21 0,1 0 0,-1-21 15,1 22-15,-22-22 0,-21 21 16,0-21-16,-21 0 0,0 21 0,-169-21 16,148 0-16,-21 0 15,42 21-15,-22-21 0,22 0 0,0 0 16,22 0-16,-1 0 0,21 0 16,0 0-16,22 0 0,-1 0 0,-41 0 15,62 0-15,1 0 0,21 0 16,0 0-16,21-21 0,0 0 15,21 0-15,0-1 16,21 1-16,-21 0 16,1 0-16</inkml:trace>
  <inkml:trace contextRef="#ctx0" brushRef="#br0" timeOffset="129100.52">23072 15536 0,'-22'-21'0,"-20"21"32,21 0-32,0 0 0,0 21 15,21 1-15,0-1 0,0 21 16,0-21-16,-22 22 0,22-1 15,0 0-15,0 1 0,0-1 16,0 21-16,-21-20 0,21-1 16,0 43-16,0-43 0,0 0 15,0-20-15,0 41 0,0-42 16,0 0-16,0 1 0,0-44 31,0 1-15,0 0-16,0 0 0,0-64 15,0 64-15,0-21 16,0-22-16,21 22 0,-21 0 16,22-22-16,-22 22 0,0-22 0,0 22 0,42-43 15,-21 43-15,0 0 16,0-1-16,-21 22 0,22 0 16,-1 0-16,21 21 0,-21 0 0,0 0 15,22 0-15,20 42 16,-42 0-16,1-20 0,-1 20 15,42 43-15,-63-43 0,21 0 16,22 64-16,-43-64 16,21 43-16,-21-43 0,0 1 15,0-1-15,0-21 0,0 0 16,0 1-16,0-1 0,0 0 0,-21 0 16,0-21-1,-1 0-15,1 0 16,0-21-16</inkml:trace>
  <inkml:trace contextRef="#ctx0" brushRef="#br0" timeOffset="129309.39">22839 15981 0,'0'0'0,"21"0"31,0-21-31,0 21 0,0 0 15,1 0-15,-1-21 0,21 21 16,22-22-16,-22 22 0,0-21 16,-21 0-16,22 21 0,-1-21 15,0 0-15,-20 21 0,62-43 16,-20 22-16</inkml:trace>
  <inkml:trace contextRef="#ctx0" brushRef="#br0" timeOffset="129593.6">24511 14965 0,'0'0'0,"-21"0"0,0 0 16,-1 0-16,1 0 0,21 21 15,0 0-15,-21 0 0,21 1 16,0-1-16,0 0 0,0 21 15,0-21-15,0 22 0,0-1 0,0-21 16,0 22-16,0-22 0,0 21 16,0-21-16,0 0 0,0 1 0,0-1 15,0 0-15,-21 0 0,21 0 16</inkml:trace>
  <inkml:trace contextRef="#ctx0" brushRef="#br0" timeOffset="129814.48">24130 15600 0,'0'0'0,"0"42"16,21-42-1,0 0-15,0 0 16,1 0-16,-1 0 0,0 0 15,0 0-15,0 0 0,22 0 16,-22 0-16,21 0 0,-21 0 0,0 0 16,22-21-16,-22 21 0,0-21 15,21 0-15,-20 21 0,-1-21 0,0 21 16,-21-22-16,0 1 0,0 0 0,0 0 16</inkml:trace>
  <inkml:trace contextRef="#ctx0" brushRef="#br0" timeOffset="130034.35">24109 15071 0,'-21'0'0,"42"0"0,-64 0 16,43-21-16,0-1 31,22 22-31,-1 0 16,0 0-16,0-21 0,0 21 15,0 0-15,22 0 0,-22-21 0,21 21 16,-21 0-16,43-21 16,-22 0-16,-21 21 0,1-21 0,20 21 15</inkml:trace>
  <inkml:trace contextRef="#ctx0" brushRef="#br0" timeOffset="130570.23">24596 14647 0,'-43'0'0,"86"0"0,-107 0 0,22-21 0,-64 21 15,64 0-15,20 0 16,-20 0-16,0 0 0,21 21 16,-64 22-16,64-22 0,-22 0 15,1 0-15,21 22 0,-21-22 16,20 21-16,1 0 0,0 1 15,-21 41-15,42-20 0,-21-22 16,21 22-16,0-1 0,0 1 16,0-22-16,0 22 0,0-22 0,21 0 15,0 1-15,0-1 0,0 0 16,0 1-16,22-22 0,-22 21 0,21-21 16,1 0-16,-1 1 0,0-22 0,1 21 15,20-21-15,-21 0 0,1 0 16,20 0-16,-20 0 0,-1-21 0,43-1 15,-43 1-15,21 0 0,-20 0 16,-22 0-16,21-22 0,1 22 16,-1-21-16,-21 0 0,21-1 15,-20 1-15,-1-22 0,-21 1 0,0 21 16,0-22-16,0 1 0,0-64 16,-21 63-16,-1 22 0,-41-43 15,21 43-15,-1-1 16,1 22-16,-64-21 0,64 21 15,-1 21-15,1 0 0,0 0 0,-1 0 16,1 0-16,21 0 0,0 0 16,-43 0-16,43 0 0,0 0 15,0 0 1,21-21-16,0-1 16</inkml:trace>
  <inkml:trace contextRef="#ctx0" brushRef="#br0" timeOffset="131151.87">22923 12827 0,'0'-21'16,"0"0"-1,0 42 17,0 0-32,0 0 0,0 0 15,0 22-15,0-1 0,0 22 0,22-22 16,-22 21-16,0 1 0,0-1 15,21 22-15,-21 0 0,0-1 0,21 1 16,-21 84-16,0-84 0,0 0 16,0-1-16,21 1 0,-21 21 15,0-21-15,0-1 0,0 1 16,0-22-16,21 86 0,-21-86 0,0-21 16,0 22-16,0-22 15,0 1-15,0-22 0,0 21 0,0-21 16,0 0-16,0-42 31,0-21-31,0 21 16,0-22-16,0 22 0,0-42 0</inkml:trace>
  <inkml:trace contextRef="#ctx0" brushRef="#br0" timeOffset="131775.98">23072 12721 0,'0'0'15,"-22"-21"1,1 21-1,21 21 1,-21 0 0,0 1-16,0 20 0,0 0 0,21-21 15,-22 22-15,1 20 0,-21-20 16,21-1-16,0 0 0,-1 1 0,-20-1 16,21-21-16,0 21 0,-22 1 15,22-22-15,0 21 0,0-21 0,21 1 16,-21-1-16,21 0 0,-21-21 0,21 21 15,0-42 17,0 0-17,21 21-15,0-21 0,21-22 16,-21 1-16,1 21 0,-1-22 16,0 22-16,0-21 0,0-22 15,0 22-15,1 0 0,-1-22 0,21-42 16,-21 64-16,0-21 15,1 41-15,-1-20 0,0 21 0,-21 0 16,0 0-16,21 21 0,0 0 16,-21 21-16,0 21 15,21-21-15,1 22 0,-1-1 0,0 21 16,0-20-16,0-1 0,0 22 16,22 20-16,-22-41 15,0-22-15,0 21 0,0-21 0,1 0 16,-1 1-16,0-1 0,-21 0 15,21 0-15,0-21 0,-21-21 32</inkml:trace>
  <inkml:trace contextRef="#ctx0" brushRef="#br0" timeOffset="132428.32">22013 11769 0,'21'63'15,"-21"-42"1,0 22-16,0-1 0,0 0 0,0 1 16,0 20-16,0-20 0,0-1 0,0 21 15,0-20-15,0-1 0,0-21 16,0 22-16,0-22 0,0 0 0,0 21 15,0-21-15,0 1 16,22-22 0,-22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1:54:08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5863 2371 0,'0'0'0,"0"-21"15,0-1 1,0 1-16,0 0 16,0 0-1,-21 21 1,0 0-16,0 0 15,-1 0-15,1 0 16,0 0-16,0 21 16,0 0-16,0 22 0,-1-22 0,-41 63 15,42-41-15,-22 20 16,22-20-16,0 20 0,-21-21 0,21 1 16,21 20-16,0-20 15,-22 20-15,22-21 0,0 1 0,0-1 0,0 22 16,22-22-16,-1 64 15,0-64-15,0 0 0,21 1 16,-20-1-16,-1-21 0,0 0 16,21 1-16,-21-1 0,22 0 0,-1-21 15,-21 0-15,22 0 0,-1 0 16,43-21-16,-43 0 0,-21-1 16,21 1-16,1 0 0,-22-21 15,21-1-15,-21 22 0,22-21 0,-22 0 16,0-1-16,0 1 0,0 0 15,1-1-15,-1-41 16,-21 41-16,0 1 0,0 0 0,0-22 16,0 22-16,0-1 0,0 1 15,0 0-15,-21-1 0,21 1 16,-22 0-16,1-1 0,0 1 0,0 21 16,0-21-16,0 20 0,-1 1 15,1 0-15,0 0 0,0 21 0,-21-21 16,-1 21-16,1 0 15,21 0-15,-22 21 0,1-21 0,21 21 16,-21 0-16,20 0 0,-20 1 16,21 20-16,-21-21 0,20 21 0,1-20 15,0-1-15,0 21 0,21-21 16,0 0-16,0 22 0,0-22 16,42 21-1,-21-42-15</inkml:trace>
  <inkml:trace contextRef="#ctx0" brushRef="#br0" timeOffset="634.83">7154 2413 0,'0'0'0,"0"-21"0,0 0 16,-21 21-16,0 0 15,0 0-15,0 0 16,-1 0-16,1 21 0,-106 148 31,106-126-31,0-1 0,0 0 16,0 1-16,-1-1 0,22 0 15,-21 22-15,0-22 0,0 43 16,21-22-16,-21-20 16,21-1-16,0 0 0,0-21 0,0 22 15,0-1-15,0-21 0,21 0 16,-21 1-16,21-1 0,0-21 0,22 21 16,-22-21-16,21 0 0,22 21 15,-43-21-15,21 0 0,-21 0 16,22 0-16,-22 0 0,21-21 15,-21 21-15,0-21 0,22 0 0,-22-1 16,0 1-16,21-21 0,-20 21 0,-1-22 16,0 22-16,0-21 0,0 21 15,0-22-15,1 1 0,-22 0 0,0-1 16,21-41 0,-21-64-16,0 105 0,-21-20 15,-1 20-15,1 1 16,21 21-16,-21-21 0,-21 20 0,21-20 15,-1 42-15,1-21 0,-21 0 16,21 21-16,-22 0 0,22 0 0,0 0 16,-21 0-16,21 0 0,-1 0 15,1 0-15,0 0 0,0 21 0,21 0 16,0 0-16,-21 22 16,21-22-16,0 0 0,0 0 15,21 0-15</inkml:trace>
  <inkml:trace contextRef="#ctx0" brushRef="#br0" timeOffset="1042.11">8234 2307 0,'0'0'0,"-21"-21"31,21 42-31,0 0 16,0 1-16,0 20 0,0 64 16,0-43-16,-22-20 15,22-1-15,0 0 0,0 22 0,-21-22 16,21 0-16,-21 22 0,21-22 0,-21 1 15,0 20-15,21-21 0,-21 64 16,-1-42-16,22-22 0,0 0 16,-21 1-16,21-22 0,0 21 15,0-21-15,0 1 0,0-1 0,0 0 16,0 0 0,21-21-1,-21-21 1,22 21-16,-22-21 0,21 0 15,-21-22-15,0 22 0,0-21 0</inkml:trace>
  <inkml:trace contextRef="#ctx0" brushRef="#br0" timeOffset="1450.88">7980 2561 0,'0'0'0,"-21"-21"0,-1-21 0,22 21 0,-21-1 15,0 1-15,21 0 16,0 0-16,0-43 16,0 43-16,0 0 0,21 0 15,43-21-15,-43 20 0,21 1 16,1 0-16,-1 21 0,0-21 16,1 21-16,-1 0 0,43 0 15,-43 0-15,-21 0 0,21 21 16,-20 0-16,-1 0 0,0 1 0,0-1 15,-21 21-15,0 43 16,0-43-16,0 43 16,-21-22-16,0-20 0,0-1 15,-1 0-15,-20 1 0,21-1 0,-21 0 16,-1-21-16,22 22 0,-21-22 16,21 0-16,-22 0 0,-20 22 15,42-43-15,-1 21 0,1-21 0,0 0 16,21-21 31,21 21-47,0-22 0,-21 1 0,22 0 15</inkml:trace>
  <inkml:trace contextRef="#ctx0" brushRef="#br0" timeOffset="2139.5">9334 2561 0,'0'0'0,"22"-21"0,20 0 0,-21 0 0,0 0 15,0-1-15,-21-20 0,22 21 0,-22 0 16,0 0-16,0-1 0,0-20 16,0 21-16,0 0 15,0 0-15,-22 21 0,-20 0 16,21 0-16,0 0 0,0 0 16,-64 21-16,43 0 0,-1 21 15,1-21-15,0 22 0,-1-1 16,-20 0-16,-43 107 15,85-107-15,0 0 0,-1-21 16,22 22-16,0-22 0,0 21 16,0-21-16,0 1 0,22-1 0,-1 0 15,0 0-15,21-21 16,-21 21-16,1-21 0,41 21 16,-21-21-16,-20 0 0,20 22 15,0-1-15,-21-21 0,22 0 0,-1 0 16,0 42-16,22-21 15,-43-21-15,-21 21 0,21 1 16,-21-1-16,0 0 16,0 0-16,0 0 0,0 0 0,0 1 15,-21-1-15,-21 0 0,21 0 16,-1 0-16,-20 0 16,21 1-16,-21-1 0,-1-21 0,-20 21 15,20 0-15,1-21 0,0 21 16,-1-21-16,1 0 0,0 0 0,21 0 15,-22 0-15,22 0 0,0 0 16,0 0-16,0 0 16,-1 0-16,1 0 0,21-21 15,-21 21 1,21-21-16,0 0 16,0 0-1,-21 21 1</inkml:trace>
  <inkml:trace contextRef="#ctx0" brushRef="#br0" timeOffset="2764.39">5016 4212 0,'0'0'0,"-42"0"0,-127 21 16,148-21-16,-1 0 15,1 0-15,42 0 32,1 0-32,-1 0 0,21 0 15,0 0-15,1 0 0,-1-21 0,22 21 16,-1 0-16,1-21 16,-1 21-16,22-21 0,105 0 15,-84 0-15,21 21 0,-21-22 16,0 1-16,0 21 0,21-21 0,-22 21 15,22-21-15,0 21 0,0-21 16,0 21-16,0-21 0,-21 21 0,21-22 16,0 22-16,21 0 0,-21-21 15,0 21-15,0-21 0,0 21 0,0 0 16,0-21-16,-21 21 0,21-21 0,-21 21 16,0 0-16,84-21 15,-105 21-15,0-22 0,-1 22 0,-20 0 16,-1 0-16,-20-21 0,-1 21 15,0-21-15,1 21 0,-22 0 16,0 0-16,0 0 0,-21-21 31,-21 21 1,0 0-32,0 0 15,0 0-15,-22 0 0,22 0 0,-42 0 16</inkml:trace>
  <inkml:trace contextRef="#ctx0" brushRef="#br0" timeOffset="3523.81">5059 4339 0,'21'0'31,"0"0"-31,0 0 15,0 0-15,1 0 0,-1 0 16,21 0-16,0 0 0,22-21 0,-1 21 16,1 0-16,21-21 0,190-21 15,-169 42-15,-22-22 16,22 22-16,0-21 0,21 0 16,-21 21-16,21-21 0,0 0 0,0 0 15,0 21-15,0-22 0,0 1 16,0 21-16,148-42 0,-148 21 15,-21 21-15,21-21 0,-21-1 16,-1 22-16,1-21 0,0 21 0,0-21 16,0 21-16,0 0 0,-22-21 15,22 21-15,-21 0 0,-1 0 16,-20-21-16,21 21 0,42 0 16,-64 0-16,-21 0 0,1-21 15,20 21-15,-20 0 0,-1 0 0,-21 0 16,21 0-16,-20 0 0,-1 0 0,0 0 15,0 0-15,0 0 0,0 0 16,-21-22-16,22 22 16,-22-21 31,0 0-32,0 0 1</inkml:trace>
  <inkml:trace contextRef="#ctx0" brushRef="#br0" timeOffset="3698.71">9864 3747 0,'21'21'31,"-21"0"-16,0 0 1,0 0 0,0 0-1</inkml:trace>
  <inkml:trace contextRef="#ctx0" brushRef="#br0" timeOffset="14686.62">6371 6096 0,'0'-21'0,"0"0"16,0 0-16,0-1 15,0 1-15,0 0 16,0 0-16,0 0 16,-21 21-1,21 21 1,0 0-16,0 0 15,0 0-15,0 1 0,0 20 0,0 0 16,0 1-16,0-1 0,0 0 16,0 22-16,0-22 0,0 22 0,0-1 15,0-21-15,0 22 16,0-22-16,0 1 0,-21-1 0,21 0 16,0-21-16,0 1 0,0 20 0,0-21 0,0 0 15,0 0-15,0-42 47,0 0-47,21 0 16,-21 0-16</inkml:trace>
  <inkml:trace contextRef="#ctx0" brushRef="#br0" timeOffset="15027.03">6794 6562 0,'0'0'0,"43"0"31,-22 0-31,-21-21 16,21 21-16,-21-22 0,0 1 15,0 0-15,-21 0 16,0 21-16,0 0 16,-1 0-16,1 0 15,0 0-15,0 0 16,21 21-16,-21 0 16,21 0-16,0 1 15,21-22 1,0 0-16,0 0 15</inkml:trace>
  <inkml:trace contextRef="#ctx0" brushRef="#br0" timeOffset="18075.4">8191 5503 0,'0'0'16,"-21"-21"-16,0 21 0,0 0 0,0 21 15,21 1 1,-21-1-16,21 0 0,0 21 0,0-21 16,0 22-16,0-22 0,0 0 15,21 64 1,21-43-16,-21-21 15,0-21-15,1 0 0,-1 0 0,0 0 16,21 0-16,-21 0 0,22 0 0,-1 0 16,-21-21-16,43 0 0,-22 0 15,0-22-15,43 1 16,-21 0-16,-43-1 0,21 22 0,0-21 16,-20 21-16,-1-22 0,0 22 0,0-21 15,-21 21-15,0 0 16,0-1-16,0-20 0,0 21 0,0 0 15,-21 0-15,0 21 0,0 0 16,-1 0-16,1 21 16,0 0-16,21 0 15,-21 21-15,21-20 0,0 41 0,0-21 16,0 22-16,0-1 0,0 22 16,0-21-16,0-1 0,0 22 0,0-22 15,0 1-15,0 20 0,0-20 0,0-1 16,0 22-16,0-21 0,0-1 15,0 1-15,0-1 0,0 1 0,0-22 16,0 0-16,0 1 16,-21-1-16,21-21 0,0 0 0,0 22 15,-21-43-15,21 21 0,0 0 0,-22-21 16,1 0-16,0 0 16,0-21-16,0 0 0,0-1 15,-1-20-15,-20 21 0,21 0 16,0-22-16,-22 1 0,22 0 0,0-1 15,-21 22-15,21-21 0,-1 21 16,1 0-16,0-1 0,0 1 0,0 21 16,0 0-16,-1 21 15,22 1-15,0-1 16,0 0-16,0 21 0,0-21 16,0 1-16,22-1 0,-1 21 15,0-21-15,0 0 0,0 1 0,0-1 16,1-21-16,41 42 0,-21-42 15,1 0-15,-1 21 0,0-21 16,1 0-16,20 0 0,1 0 0,-22 0 16,22-21-16,-1 21 0,-21-21 15,22 0-15,-22 0 0,22-1 16,-22-20-16,0 21 0,1-21 0,-22-1 16,0 22-16,21-21 0,-42-1 0,22-20 15,-1-1 1,-21 22-16,0 21 15,0 0-15,-21 21 16,-1 21 0,22 0-16,0 21 15,0 1-15,-21-1 0,21-21 16,-21 22-16,21-22 0,0 21 0,0-21 16,-21 0-16,21 22 0,0-22 15,-21 0-15,21 21 16,0-63 15,21 0-15,-21 0-16,21-21 15,-21 20-15,21-20 0,-21 21 16,0-21-16,21 20 0,1 1 0,-22-21 16,0 21-16,0 0 0,21 21 0,-21-22 15,21 22-15,0 0 0,-21 22 16,21-1-1,-21 0-15,21 0 0,-21 0 0,0 0 16,22 22-16,-22-22 0,21 0 16,0 0-16,-21 0 0,21 1 0,-21-1 15,21 0-15,0-21 0,1 21 0,-22 0 16,21-21-16,0 0 0,21 0 16,-21 0-16,1 0 0,20 0 15,-21 0-15,43-21 16,-1 0-16,-21 0 0,1-22 15,-22 22-15,21-21 0,-21 0 0,22-1 16,-22 1-16,21-22 0,-21 22 16,1-21-16,-1 20 0,0-20 0,-21-43 15,0 42-15,0 1 0,0-1 16,0 22-16,0-21 0,0 20 16,0 1-16,0 0 0,0 20 0,0 1 15,-21 0-15,0 21 16,-1 42-1,22-20-15,-21 20 0,21 21 16,0-20-16,0 20 0,0-20 0,0 20 16,0 1-16,0-22 0,-21 21 0,21 1 15,-21-1-15,21-20 0,0 20 16,0-20-16,-21 20 0,21-21 0,-21 1 16,21-1-16,-22-21 0,22 22 15,0-22-15,0 0 0,0 0 16,0 0-16,0 0 0,0-42 31,0 0-31,0 0 16,0 0-16,0-22 0,0 22 0,0-21 15,22 0-15,-1 20 0,-21-20 0,21 0 16,0 21-16,0-22 0,0 22 16,1 0-16,-1 21 0,-21-21 15,21 21-15,0 0 0,0 0 16,0 0-16,-21 21 0,22 0 15,-22 0-15,0 0 0,0 1 16,0-1-16,0 21 0,0-21 0,21 22 16,-21-1-16,21 21 15,-21-41-15,21-1 0,0 21 16,0-42-16,1 21 16,-1-21-16,0 0 0,0 0 15,0 0-15,22 0 0,20 0 16,-21-21-16,1 0 0,-1 0 0,-21 0 15,22-1-15,-1 1 0,-21 0 16,0-21-16,0 21 0,1-22 0,-1 1 16,-21 21-16,0-22 0,0-20 15,0 21 1,0 20-16,0 1 0,-21 21 16,-1 0-1,1 0-15,0 0 0,0 0 16,0 21-16,0 1 0,21-1 15,-22 0-15,22 21 0,-21-21 16,21 43-16,-21-43 0,21 21 16,0-20-16,0-1 0,0 21 0,0-21 15,0 0-15,0 1 0,21-1 16,0 0-16,1 0 0,20 0 0,-21-21 16,0 0-16,22 0 0,-1 0 15,0 0-15,1 0 0,-1 0 0,0 0 16,1-21-16,-1 0 0,43-21 15,-64 20-15,21-20 16,0 21-16,-20-21 0,20-1 0,-21 1 16,0 21-16,0-22 0,-21 1 15,0 21-15,0 0 0,0 0 0,0-1 16,0 1 0,-21 21-1,0 0-15,21 21 0,0 1 16,0-1-16,0 0 15,0 0-15,0 0 0,0 0 0,0 1 16,21-1-16,-21 0 0,21 0 0,-21 0 16,0 0-16,0 1 0,22 20 15,-22-21-15,21-21 0,0 42 16,-21-20 0,21-22-16,0 0 15,0 0-15,1 0 0,-1 0 16,0 0-16,0 0 15,0-22-15,0 1 0,1 0 0,-1 0 16,0 0-16,0 0 0,21-43 16,-20 22-16,-22 21 15,21-1-15,0-20 0,-21 21 0,0 0 0,0 0 16,21-1-16,-21 1 0,21 21 16,-21 21-1,0 1 1,0-1-1,0 21-15,0-21 0,0 0 0,0 22 16,0-22-16,0 21 0,0-21 0,0 1 16,0-1-16,0 21 0,0-21 15,21 0-15,1 1 0,-1-22 16,0 0-16,0 0 0,21 0 0,-20 0 16,41 0-1,-42 0-15,43-22 0,-43 1 0,21 0 16,-21-21-16,1 21 0,-1-1 15,0-20-15,0 0 0,0-1 0,0 1 16,1 0-16,-22-1 0,21-41 16,-21 41-16,21 1 15,-21 0-15,0-1 0,0 1 0,0 0 16,0 21-16,0-22 0,0 22 16,0 0-16,0 0 0,0 0 0,-21 42 31,21 21-31,0-21 15,0 0-15,-21 22 0,21-1 0,0 0 16,-22 43-16,22-43 16,0 1-16,0-1 0,0 0 0,0 1 15,0-1-15,0 0 0,0 1 0,0-22 16,0 21-16,0 1 16,0-22-16,0 0 0,0 0 0,22 0 15,20 0-15,-21-21 16,0 0-16,0 0 0,1 0 15,-1 0-15,0 0 0,0-21 16,21-21-16,-20 0 16,-22 20-16,21 1 0,-21-21 15</inkml:trace>
  <inkml:trace contextRef="#ctx0" brushRef="#br0" timeOffset="18310.25">12594 6033 0,'0'0'0,"-21"21"32,42-21-17,0 0-15,0 0 16,22 0-16,-22 0 0,0 0 16,21 0-16,43-21 15,0-1-15,-64 1 0,21 21 16,1-21-16,-22 21 0,0-21 15,-21 0-15,0 0 16,-21-1 0</inkml:trace>
  <inkml:trace contextRef="#ctx0" brushRef="#br0" timeOffset="18519.15">11874 5948 0,'0'0'16,"-21"0"0,0 0-16,42 21 31,0-21-31,1 0 16,-1 0-1,0 0-15,0 0 0,0 0 16,0 0-16</inkml:trace>
  <inkml:trace contextRef="#ctx0" brushRef="#br0" timeOffset="20691.9">13504 6414 0,'0'0'0,"43"0"0,-22-22 0,0 22 16,21-42 0,-21 21-16,-21 0 0,22 21 0,-22-21 15,0-1-15,0 1 0,0 0 16,0 0-16,0 0 0,-22 0 15,1 21-15,0-22 0,0 1 0,0 21 16,-22-21-16,22 21 0,0 0 0,-21 0 16,21 0-16,-85 21 15,85 0-15,-22 1 0,22-1 16,0 21-16,-21-21 0,20 22 16,1-1-16,21-21 0,0 21 0,-21 1 15,21-22-15,0 42 16,21-20-16,0-22 15,1 0-15,-1-21 0,0 0 0,21 0 16,-21 0-16,22 0 0,-22 0 0,21 0 16,1-21-16,-22 0 0,21 0 15,-21-1-15,0 1 0,22 0 0,-22 0 16,0-21-16,0 20 0,0-20 16,-21 21-16,22 0 0,-22-22 15,21 22-15,-21 0 0,0 0 0,0 0 16,0 0-16,0-1 0,0 44 31,0-1-15,0 0-16,0 0 0,0 21 0,0-20 15,0 20-15,0 21 0,21 22 16,-21-64-16,21 0 16,0 43-16,0-43 0,1-21 15,20 21-15,-21-21 0,21 0 16,-20 0-16,20 0 0,43-21 15,42-21-15,-85 21 16,0-22-16,-21 22 16,22 0-16,-22-21 0,0 20 0,0-20 15,0 21-15,-21 0 0,0-22 16,0 22-16,0 0 0,0 0 0,0 0 16,0 0-16,-21 21 15,0 0-15,0 0 16,21 21-16,0 0 0,-21 21 15,21-21-15,-21 1 0,21 20 16,0-21-16,0 21 0,0-20 16,0 20-16,0 0 0,0-21 0,0 1 15,0-1-15,21-21 32,0 0-32,-21-21 15,21 21-15,-21-22 16,21 1-16,-21 0 0,0-21 15,0-22-15,21 43 16,-21-21-16,22 21 0,-22-1 0,0 1 16,21 0-16,-21 0 0,21 0 0,0 21 15,0 0 1,0 0-16,-21 21 0,0 0 16,0 0-16,22 0 0,-1 22 15,21 20 1,-21-42-16,-21 1 0,21-1 0,1 0 15,-1 0-15,0 0 0,0-21 16,0 21-16,22-21 0,-22 0 0,0 0 16,64 0-16,-64 0 15,0-21-15,0 0 0,0 21 16,0-21-16,1 0 0,-1 0 0,0-1 16,0-20-16,0 21 0,0 0 15,1-22-15,20 22 0,-21 0 0,0-21 16,22 21-16,-22-1 0,0 1 0,21 0 15,-21 0-15,1 21 0,-1 0 16,0 0-16,0 0 16,-21 21-1,0 0 1,0 0-16,-21 1 16,21-1-1,0-42 16,0-1-15,0 1-16,0 0 16,0 0-16,0 0 15,-21 21 1,0 0-16,-1 0 16,1 0-1,0 0-15,0 21 0,0 0 0,0 0 16,-1 0-16,1 1 0,0 20 15,0-21-15,0 0 0,21 22 16,0-22-16,0 21 0,0-21 0,0 22 16,0-22-16,0 21 0,0-21 15,0 22-15,21-22 0,0 0 0,21 0 16,-20 0-16,-1 0 0,21 1 0,-21-22 16,22 0-16,-1 0 0,0 0 15,-21 0-15,22 0 0,-1 0 0,0 0 16,-20-22-16,20 1 0,-21 0 0,21 0 15,-20 0-15,41-22 16,-42 1-16,0 21 0,22-64 16,-43 64-16,0-21 15,21-1-15,-21 22 0,0-21 0,0 21 16,0 0-16,0-22 0,-21 43 31,0 21-31,-1 1 16,22-1-16,0 0 15,-21 0-15,21 21 0,-21-20 0,21-1 16,0 21-16,0-21 0,0 22 16,0-22-16,0 0 0,0 21 15,0-21-15,21 1 0,-21-1 16,21 0-16,1 0 0,-1 0 0,0-21 16,21 21-16,-21-21 0,22 0 0,-22 0 15,21 0-15,1 0 0,-22 0 0,21 0 16,22-21-16,-22 21 15,-21-21-15,21 0 0,-20 0 0,41-22 16,-42 1-16,0 21 0,1-21 16,-1-1-16,0 22 0,-21-64 15,0 64-15,0 0 0,0-42 16,0 41-16,-21 22 16,0 0-16,-1 0 0,1 0 15,0 0-15,0 0 0,0 22 16,0-1-16,-1 0 0,22 0 15,0 64-15,0-64 16,0 0-16,22 0 0,-1 22 0,0-22 16,0-21-16,0 21 0,0 0 15,1 0-15,-1 0 0,0-21 0,0 22 16,0-1-16,0-21 0,-21 21 0,0 0 16,0 0-16,0 0 15,-21 1 1,0-22-16,0 0 0,0 21 0,0-21 15,-1 0-15,1 0 0,0 21 16,0-21-16,0 0 16</inkml:trace>
  <inkml:trace contextRef="#ctx0" brushRef="#br0" timeOffset="22100.71">6731 8170 0,'0'0'0,"-21"22"0,0-1 0,-1-21 16,1 21-16,0-21 15,0 0-15,0 0 16,0 0-16,21-21 0,0 0 16,0-1-16,-22 22 0,22-42 15,0 21-15,0 0 16,0 0-16,0-1 0,0 1 15,0 0-15,0 0 0,22 0 0,-1 0 16,0 21-16,0 0 16,0 0-16,0 0 0,1 0 15,-1 0-15,0 21 0,0 21 16,0-21-16,0 22 0,1-1 0,-22 21 16,21 22-16,-21 84 15,0-105-15,-21-22 16,-1 22-16,1-22 0,0 22 15,-21-22-15,21 0 0,-22 1 0,22-1 16,-21 0-16,-1-21 0,22 1 16,-21 20-16,0-21 0,20 0 15,-20-21-15,21 21 0,-21-21 16,20 0-16,1 0 0,0 0 0,0 0 16,0 0-16,0-21 0,-1 0 0,1 0 15,0 0-15,21 0 0,0-22 16,-21 1-16,21 21 0,-21-22 0,21 1 15,0 21-15,0-21 0,0 20 0,0-20 16,0 21-16,21 0 0,0 0 16,0-1-16,0 22 0,1 0 0,20 0 15,21 0-15,-41 22 16,20-1-16,0 0 0,-21 21 16,22-21-16,-22 22 0,0-1 0,0 0 0,22 43 15,-22-43 1,21 22-16,-42-43 0,21 21 15,0-20-15,-21-1 0,22 0 0,-1 0 16,0 0 0,0-21-16,0 0 15,0-21 1</inkml:trace>
  <inkml:trace contextRef="#ctx0" brushRef="#br0" timeOffset="22342.57">7324 8827 0,'0'0'0,"21"0"16,-21-22 93</inkml:trace>
  <inkml:trace contextRef="#ctx0" brushRef="#br0" timeOffset="22894.8">8763 8424 0,'0'-21'0,"0"42"0,-21-63 0,0 21 0,21 0 16,0 0-16,-22-1 0,1 1 0,0 21 15,0 0-15,21 21 16,-21 1-16,21 20 0,-21 0 16,21 1-16,0-1 0,0 0 15,0 106-15,0-63 0,0 0 16,0-1-16,0 1 0,0 0 15,0-1-15,0 1 0,0 0 16,0-1-16,0 86 0,21-86 16,-21 1-16,21 0 0,-21-1 15,21-20-15,-21-1 0,21 22 0,0-43 16,-21 22-16,0-22 0,0 1 0,43 41 16,-43-63-1,0 1-15,21-44 16,-21 1-16</inkml:trace>
  <inkml:trace contextRef="#ctx0" brushRef="#br0" timeOffset="23276.59">8276 8932 0,'0'0'0,"0"-42"0,0 0 0,0-1 0,0 1 15,0 0-15,0-1 0,0-20 16,21 42-16,0-22 0,1 22 16,20 0-16,-21 0 0,43-21 0,-22 42 15,21-22-15,1 22 0,-1 0 16,1 0-16,-22 0 0,22 22 0,20-1 16,-62 21-16,-1-21 15,0 22-15,-21-1 0,0 0 16,-21 1-16,0-1 0,-1 0 0,-20 1 15,0-1-15,-1 0 0,1 1 16,-21-1-16,20-21 0,1 21 0,0-20 16,20-1-16,-20 0 0,21 0 15,0-21-15,21 21 0,21-21 47,0-21-47,0 0 0,0 0 0,22 0 16,-22-1-16,21 1 0</inkml:trace>
  <inkml:trace contextRef="#ctx0" brushRef="#br0" timeOffset="24724.93">9440 8488 0,'0'21'31,"0"0"-31,-21 0 15,21 1-15,0 20 0,0-21 0,-21 21 16,21 1-16,-21-1 0,21 0 16,-21 1-16,21-1 0,0 0 0,0 1 15,0 41-15,0-62 0,0-1 16,0 0-16,21 0 16,21 0-16,0-21 0,-20 0 15,-1 0-15,63 0 16,-41 0-16,-22-21 0,21 0 15,-21 0-15,1 0 0,-1-1 0,21 1 16,-21-21-16,-21 21 0,21-22 16,-21 1-16,0 0 0,0 21 0,0-22 15,0 1-15,-42-43 0,21 43 16,-21 0-16,-1 20 0,22-20 16,-21 21-16,-1 0 0,1 21 0,-21 0 15,-1 0 1,43 0-16,-21 21 0,20-21 15,1 21-15,21 21 0,0-20 0,0-1 16,0 0-16,0 21 0,0-21 16,0 22-16,21-1 0,1-21 0,-1 22 15,0-22-15,0 0 0,21 21 0,1-42 16,-1 21-16,0 1 0,1-1 16,20-21-16,1 0 0,-1 0 0,1 0 15,-1 0-15,64-43 16,-21 1-16,-42 21 0,-22 0 15,21-22-15,-20 22 0,-22-21 0,21 0 16,1-1-16,-1-41 16,0-43-16,-21 63 15,1 1-15,-22-1 0,21 1 0,-21-22 16,0 21-16,0 1 0,0 21 16,0-1-16,0 1 0,0 0 0,0-1 15,0 22 1,-21 21-16,-1 21 15,1 0-15,21 1 0,0 20 16,-21 0-16,21 22 0,-21-22 0,21 22 16,-21-1-16,21 22 0,0-22 0,0 1 15,0-1-15,0-20 0,0 20 16,0 1-16,0-22 0,0 21 0,21 64 16,0-105-1,0 20-15,0-21 0,1 0 16,-1 0-16,21-21 0,-21 0 0,22 0 15,62 0 1,22-42-16,-84 21 16,-1 0-16,0 0 0,-20-22 0,-1 22 15,21 0-15,-21-21 0,0 20 16,-21 1-16,0-21 0,22 0 16,-22-1-16,0 1 15,0 21-15,-22 21 16,22 21-1,0 0-15,0 0 0,0 0 16,0 1-16,0-1 0,0 0 16,0 0-16,0 0 0,0 0 0,0 1 15,0-1-15,22 0 0,-1 0 0,0-21 16,0 0-16,0 21 0,0-21 16,22 0-16,-22 0 0,21 0 0,-21 0 15,22-21-15,-22 21 0,21-21 16,-21 0-16,1 21 0,-1-21 15,0-1-15,0 1 0,0 0 0,-21 0 0,0 0 16,0-22-16,0 22 16,0 0-16,0 0 0,0 0 15,0 42 17,-21 0-32,21 21 15,0-20-15,0 20 0,0-21 0,0 21 16,-21 22-16,21-22 0,0 1 15,0 20-15,0-21 0,0 22 0,0-22 16,0 22-16,0-1 0,0-20 0,0 20 16,0-21-16,0 22 0,0-1 15,21 64-15,0-63 16,-21 21-16,21-22 0,-21 1 0,22 20 0,-1-20 16,-21-1-16,21 22 15,0-22-15,-21 1 0,0 21 0,21-22 16,0 1-16,1 84 15,-22-42-15,0-85 16,0 0-16,-22-21 16,1 0-16,0-21 15,0 0-15,-21-1 0,20-20 0,-20 0 16,0-1-16,-22 1 0,22-21 16,0-1-16,-1 1 0,1-1 0,21-21 15,-22 1-15,22-1 0,-21-169 16,42 169-16,0-84 15,0 106-15,0-22 16,0 21-16,0 1 0,0-1 0,0 1 16,21-1-16,43-63 0,-22 64 15,-21-1-15,21 22 0,1-21 16,-1 20-16,0 1 0</inkml:trace>
  <inkml:trace contextRef="#ctx0" brushRef="#br0" timeOffset="28659.39">11684 8488 0,'0'0'0,"21"-21"0,-21 0 16,0-1-16,0 1 0,21 21 16,-21-21-16,21 21 15,-21 21 1,0 0-1,0 22-15,22-22 0,-22 21 0,21-21 16,-21 22-16,0-1 0,0 0 16,0 1-16,0-22 0,0 64 15,0-43-15,0 21 16,0-41-16,0-1 0,0 0 16,0 0-16,0-42 31,0 0-16,0 0-15,0-1 0,0 1 0,0-21 16,0 21-16,0-22 0,21 1 0,-21 21 16,21-21-16,-21-1 0,0 22 15,21-21-15,0 21 0,-21-1 0,22 1 16,-1 0-16,0 0 0,0 21 16,0 0-16,0 0 0,1 0 15,-22 21-15,42 0 16,-42 0-16,21 43 0,-21-43 15,21 0-15,-21 0 0,21 1 0,-21-1 16,0 0-16,0 0 0,0 0 16,0 0-16,0 1 0,0-1 15,22-42 17,-22-1-32,0 1 15,0 0-15,21 0 0,-21 0 0,21 0 16,0-1-16,-21-20 0,21 21 15,-21-21-15,21 20 0,1 1 0,-1-21 16,-21 21-16,21 0 0,0-1 0,-21 1 16,21 0-16,0 21 0,1 0 15,-1 21 1,-21 0-16,0 1 16,0-1-16,0 0 0,0 21 15,0-21-15,0 1 0,0 20 0,0-21 16,0 21-16,0-20 0,0-1 0,0 0 15,0 21-15,21-42 0,-21 21 16,63 1-16,-20-22 16,-22 0-16,0 0 15,0 0-15,22-22 0,-22 1 0,21 0 16,-21 0-16,22 0 0,-22 0 16,0-1-16,21 1 0,-21 0 0,-21-21 15,22 21-15,-1-1 0,-21-20 16,0 21-16,0 0 15,-21 42 1,21 0 0,0 0-16,0 0 0,-22 1 0,22-1 15,-21 21-15,21-21 0,0 0 16,0 22-16,0-22 0,0 0 0,0 21 16,0 1-1,43-1-15,-22-42 0,0 0 16,0 0-16,0 0 0,22 0 15,-22 0-15,21 0 0,-21-21 16,22 21-16,-22-21 0,21 0 16,-21-1-16,0 1 0,1 0 0,-1 0 15,0-21-15,-21 20 0,0 1 16,0 0-16,0-21 0,0-43 16,-85 0-1,64 43-15,-21 21 0,-1 0 16,1 21-16,0 0 0,-1 0 0,1 0 15,21 0-15,-21 0 0,-1 21 16,-20 21-16,42 1 0,-1-22 16,22 21-16,0-21 0,-21 22 0,21-1 15,0-21-15,0 21 0,0-20 16,0-1-16,21 21 0,1-42 16,20 21-16,0-21 0,1 0 0,-1 0 15,0 0-15,22 0 0,-22 0 16,22-21-16,-22 21 0,0-21 0,1 0 15,-1 0-15,0 21 0,1-22 16,-22 1-16,0 0 0,0 0 16,0 0-16,-21 0 0,0-1 0,0 1 15,0 0-15,0 0 0,0 0 0,0 0 16,0 42 15,0 0-31,0 0 0,0 0 16,0 0-16,0 1 0,0-1 15,0 0-15,0 0 0,0 21 0,0-20 16,0-1-16,21 0 0,1 0 16,-1-21-16,0 0 0,0 0 15,0 0-15,22 0 0,-22 0 0,21 0 16,0-21-16,-20 0 0,20 21 16,0-21-16,1-1 0,-22 1 0,21 0 15,-21 0-15,22 0 0,-22 0 0,0-22 16,0 22-16,0 0 0,-21-21 15,0 20-15,0 1 0,0 0 16,0 0-16,0-21 0,0 63 31,0 0-31,0 0 0,0 0 16,-21 22-16,21-22 0,-21 21 0,21 0 16,0 1-16,0 20 0,0-20 15,0 20-15,0 1 0,0-1 0,0 22 16,0-22-16,0 1 0,0 20 0,0-20 15,0 21-15,0-1 0,0 1 0,0 21 16,0-22-16,0 22 0,0-21 16,0 21-16,0-22 0,0 22 0,0-21 15,-42 105-15,20-84 0,1 42 16,0-63-16,0-21 16,21-22-16,-21 0 0,21 1 15,0-22-15,-21 0 0,21-42 16,0 0-16,21-22 15,0 1-15,0 0 0,0-1 0,0-20 16,1-1-16,20-169 16,-42 64-16,0 63 15,0 0-15,0 1 0,0-1 0,0 0 16,0-21-16,-21 21 0,0 0 0,-1-21 16,1 21-16,0 1 15,0-22-15,0 42 0,21-106 16,0 107-16,0 20 0,0 1 0,0-1 15,0 22-15,0 0 0,0-1 16,0 22-16,0 0 0,21 0 0,0 0 16,0 21-16,0 0 0,1 0 15,-1 0-15,21 0 0,-21 21 0,22 0 16,-22 0-16,21 0 0,-21 22 0,43 20 16,-43-42-16,-21 22 15,0 20-15,0-42 0,0 22 16,0-22-16,0 0 0,-21 0 0,0 0 15,-1 0-15,1 1 16,-21-22-16,21 21 0,-22-21 0,22 0 16,-21 0-16,0 0 0,-1 0 15,22 0-15,0 0 0,0-21 16,21-1-16,-21 22 0,42 22 47,0-1-47,0-21 0,0 21 15,0 0-15,1-21 0,-1 21 16,0-21-16,0 0 0,21 21 0,-20-21 16,41 0-16,-21 0 0,22-21 15,-22 21-15,-21-21 16,22 0-16,-1 0 0,0 0 16,1-22-16,20-20 0,-42 42 15,22-22-15,-22 1 16,21-22-16,-21-41 0,-21 41 0,22 1 15,-22 20-15,0-20 0,0-1 0,0 22 16,0 0-16,-22-1 0,1 22 16,21 0-16,-21 21 0,0 0 15,0 0-15,0 21 16,-1 21-16,22 1 0,0-1 0,-21 0 16,21 1-16,-21 20 0,21-20 0,0 20 15,0 1-15,0-22 16,0 21-16,0-20 0,0-1 0,0 43 15,0-43-15,0 0 0,0-20 16,0-1-16,21 0 0,-21 0 16,0 0-16,0 0 0,21-21 15,1 0 1,-22-21 0,0 0-16,21 0 0,-21 0 0,0 0 15,0-1-15,42 1 16,-42 0-16,0 0 0,0 0 0,21 21 15,0 0-15,1 0 16,-1 0-16,-21 21 16,0 0-16,21 0 0,-21 0 15,21-21-15,-21 22 0,0-1 0,21 0 16,0 0-16,1 0 0,-22 0 0,21-21 16,0 22-16,0-22 0,0 0 15,64 0 1,-64 0-16,0-22 0,22 22 15,-22-21-15,0 0 0,21 0 0,-21 0 16,22 0-16,-22-1 0,21 1 0,-21 0 16,22-21-16,-22 21 15,-21-1-15,0 1 0,0 0 0,0 0 16,0 0-16,0 42 31,0 0-31,0 0 16,0 0-16,0 1 0,0-1 0,0 0 15,0 0-15,0 0 0,0 0 16,0 1-16,0-1 0,0 0 0,0 0 16,21-21-16,0 21 0,0-21 15,1 0-15,-1 0 0,21 0 16,-21 0-16,0 0 0,1-21 0,20 0 16,-21 0-16,0 21 0,0-21 0,1-1 15,-1 1-15,0 0 16,0 0-16,0 0 0,-21 0 0,0-1 15,21 1-15,-21 0 0,0 0 0,0 0 16,-21 21 0,0 0-16,0 21 15,0 0-15,21 0 16,0 0-16,0 1 0,0-1 16,0 0-16,0 21 0,0-21 15,0 1-15,0-1 0,21 0 16,-21 0-16,0 0 0,0 0 15,-21-21 32,21-21-31,-21 21-16,21-21 0,-22 0 16,1 21-16,21 21 46,0 0-46,0 0 16,0 1-16,21-22 0,1 0 0,20 21 16,-21-21-16,0 0 0,22 0 15,20 0-15,-21 0 16,43-43-16,-43 22 0,-20 21 0,20-21 16,0 0-16,-21 0 15,1 0-15,20 21 0,-21-22 0,0 1 16,0 0-16,1-64 15,-22 43-15,0 0 16,0 21-16,0-1 0,0 1 0,0 42 31,0 1-15,-22-1-16,22 0 0,-21 21 16,21-21-16,0 1 0,-21 20 0,21-21 15,-21 0-15,21 22 0,0-22 16,0 0-16,0 0 0,0 0 0,0 0 15,0-42 17,21 0-17,0 0-15,-21 0 0,21-22 16,1 22-16,-1 0 0,-21 0 16,21 0-16,0-22 0,-21 22 0,21 0 15,0 0-15,-21 0 0,0 0 16,0-1-16,22 22 15,-1 0-15,-21 22 0,0-1 0,0 0 16,0 0-16,0 0 0,0 0 16,0 1-16,21-1 0,-21 0 15,0 0-15,21 0 0,-21 22 16,21-22 0,0-21-16,1 0 15,-1 0 1,-21-21-16,21-1 0,0 22 15,-21-21-15,21 0 0,0 0 0,1 0 16,-1 0-16,0-1 0,0-20 16,0 21-16,0-21 0,1 20 0,-22-20 15,42 0-15,-42 21 0,21 21 16,-21 21 0,0 0-16,0 0 15,0 0-15,0 22 0,0-22 0,0 21 16,0-21-16,0 0 0,0 1 0,0 20 15,0-21-15,0 0 0,21 0 16,0-21-16,1 0 0,-1 22 16,0-22-16,0 0 0,0 0 15,0 0-15,1 0 0,-1-22 0,0 1 16,0 21-16,-21-21 16,0 0-16,0 0 0,0 0 15,0-1-15,0-41 16,0 42-16,-21-22 0,0 22 15,0-21-15,-1 0 0</inkml:trace>
  <inkml:trace contextRef="#ctx0" brushRef="#br0" timeOffset="28911.25">15684 8022 0,'0'0'0,"-21"0"0,0 21 16,42-42 62,0 21-62,-21-21-16,22 0 0</inkml:trace>
  <inkml:trace contextRef="#ctx0" brushRef="#br0" timeOffset="35718.92">6286 11091 0,'0'-21'16,"-21"21"0,21-21-16,0 0 15,0 0-15,0 0 16,0-1-16,21 22 16,1-21-16,-1 0 15,0 21-15,0 0 0,0 0 0,0 0 16,22 0-16,-22 0 0,21 0 15,-21 21-15,1-21 0,20 21 0,-42 1 16,21-1-16,-21 42 16,0-20-16,0-22 0,-21 21 0,0 0 15,-22 22 1,1-22-16,21 1 0,-21-22 0,20 0 16,1 0-16,0 0 0,0 0 0,0-21 15,0 22 1,-1-22-16,22-22 15,0 1-15,0 0 16,0 0-16,0 0 0,22 21 16,-1-21-16,0-1 0,0 1 0,21 0 15,-20 21-15,20-21 0,-21 0 16,21 21-16,1 0 0,-1 0 0,0 0 16,22 0-16,-22 21 15,-21-21-15,1 21 0,-1 0 16,0 0-16,-21 22 0,0-22 0,0 0 15,0 21-15,-21-20 0,0 20 16,-22-21-16,22 0 0,-42 43 16,-64-22-16,84-21 15,1 0-15,21-21 0,-22 0 16,1 0-16,0 0 0,21 0 0,-22 0 16,22 0-16,-21 0 0,21 0 15,-1 0-15,-20 0 0,21-21 16,0 0-16,0 21 0,-1-21 0,1 21 15,21-21-15,0 0 16,0-1-16,0 1 0,21 0 16,1 21-16,-1-21 15,0 21-15,0-21 0,21 21 0,-20-21 16,-1-1-16</inkml:trace>
  <inkml:trace contextRef="#ctx0" brushRef="#br0" timeOffset="35926.79">7302 11240 0,'22'0'0,"-44"0"15,65 0-15,-22 0 0,0 0 0,0 0 94,0 0-94</inkml:trace>
  <inkml:trace contextRef="#ctx0" brushRef="#br0" timeOffset="36699.36">9483 10583 0,'0'0'0,"0"-21"0,0-21 15,0 21-15,-22 0 0,22-1 16,0 1-16,0 0 0,-21 42 31,21 0-31,0 22 0,0-1 16,0 0-16,-21 22 0,0-1 0,21 1 15,-21-1-15,0 1 0,-1-1 16,1 1-16,0 21 0,0-22 0,-21 1 16,20-1-16,1 1 0,0-1 0,0 1 15,0-22-15,0 0 0,-22 43 16,43-64-16,0 21 15,0-20-15,0-1 0,0-42 32,0-1-32,21 1 0,-21 0 15,22 0-15,-22-21 0,21-1 16,0-20-16,-21 20 0,21-20 16,0-1-16,-21-20 0,21 20 0,1 1 15,-1-22-15,-21 22 0,21-1 16,0 1-16,0 20 0,0-20 15,-21 20-15,43-20 0,-22 63 16,0 21 0,-21 21-16,21-20 0,0 62 15,-21-41-15,22-1 0,-22 0 16,21 22-16,0-22 0,-21 0 0,0 22 16,21-22-16,-21 1 0,21-1 15,-21 0-15,0 43 16,21-64-16,-21 21 0,0-20 0,0-1 15,0 0-15,0 0 0,0 0 16,0 0-16,-21-21 16,0 0-16,0 0 0,0 0 15</inkml:trace>
  <inkml:trace contextRef="#ctx0" brushRef="#br0" timeOffset="36910.23">9059 11494 0,'0'-22'31,"21"1"-31,1 21 0,-1-21 16,0 0-16,0 21 0,21-21 15,-20 0-15,20 21 0,0-22 16,1-20-16,-1 21 0,21 0 0,1-22 16,-1 22-16,22-21 0,-21 21 15,20-22-15,-20 1 0,-1 21 0,1-21 16,-1 20-16,-20-20 0,41-21 15</inkml:trace>
  <inkml:trace contextRef="#ctx0" brushRef="#br0" timeOffset="37378.96">10308 10478 0,'0'0'0,"0"-22"0,-42 1 32,21 42-32,21 1 15,0 20-15,0 43 0,0-43 16,0 64-16,0-43 0,0-20 15,0-1-15,0 21 0,0-20 16,0 20-16,0-20 0,0 20 0,0-21 16,0 1-16,-22-1 0,22 0 15,-21 1-15,21-1 0,0-21 0,-21 22 16,21-22-16,0 0 0,0 0 16,-21-21-1,21-21 1,0 0-16,-21 21 0,21-21 0,0-1 15,0-20-15,0 21 0,0 0 16,0-22-16,0 1 0,0 21 0,21-21 16,42-22-16,-20 22 0,20-1 15,-20 22-15,20 0 16,-21 21-16,1 0 0,-1 0 0,0 0 16,-20 0-16,20 0 0,-21 21 0,0 0 15,0 1-15,-21-1 0,0 21 16,0-21-16,-21 22 0,0-22 0,-21 21 15,21 0-15,-22 1 0,22-22 16,-21 21-16,-1 1 0,22-22 16,-21 0-16,0 42 0,20-41 15,-20-22-15,21 21 0,0-21 16,21 21-16,0-42 16,0 0-1,21-1-15</inkml:trace>
  <inkml:trace contextRef="#ctx0" brushRef="#br0" timeOffset="40878.54">11409 11049 0,'0'0'0,"21"0"0,0-21 0,-21 0 15,21 0 1,-21-1-16,21 1 0,-21-21 31,0 21-31,-21 21 16,0 0-16,0 0 0,-21 21 15,-1 0-15,22 0 0,-64 22 16,22-22-16,42 0 0,-22 0 16,1 0-16,21 0 0,0 1 15,0-1-15,21 0 0,0 0 0,21 0 16,0-21-1,21 21-15,1-21 0,-1 0 0,0 0 16,1 0-16,20 22 0,-21-22 0,1 21 16,-1-21-16,0 21 0,1 0 15,-22 0-15,21-21 0,-21 21 0,1 1 16,-1-1-16,-21 0 0,0 0 0,0 0 16,-21 0-16,-1 1 0,1-22 15,0 21-15,0 0 0,-21-21 0,20 21 16,-20-21-16,-21 0 15,20 0-15,1 0 0,0 0 0,20 0 16,-20-21-16,21 21 0,-21-21 16,20 0-16,1-1 0,0 1 0,0 0 15,0 21-15,0-21 0,21 0 16,-22 0-16,44 21 31,-1 21-31,0 0 16,0 0-16,0 0 0,0 0 0,1 1 15,-1-1-15,0 0 0,0 0 16,21-21-16,-20 21 0,-1 0 0,85-21 16,-22 0-1,-41 0-15,-1 0 0,0-21 0,1 0 16,-1 0-16,21 0 16,-20 0-16,20-1 0,-20-20 0,20 21 15,-21-21-15,64-43 0,-63 43 16,-1-22-16,-21 22 0,21-22 15,-20 22-15,-1-22 0,0 22 0,-21-21 16,0-1-16,0-126 16,0 84-16,0 63 15,0 1-15,-21 21 0,21 0 0,-21 0 16,-1-1-16,1 22 0,0 22 16,0-1-16,0 21 0,21 0 15,0 1-15,-21-1 0,-1 0 0,22 22 16,-21-1-16,21 1 0,0-22 15,0 22-15,0-1 0,0-20 16,0 20-16,0-21 0,0 1 0,0-1 16,43 43-16,41-22 15,-63-42-15,22 1 16,-22-22-16,0 0 0,0 0 0,22 0 16,20 0-16,1-64 15,-43 43-15,0 0 16,0-22-16,0 1 0,0 21 15,-21-21-15,0 20 0,0-20 0,0 21 16,22-43 0,-22 43-16,0 42 31,0 1-31,0-1 0,0 0 16,0 0-16,21 0 0,-21 22 15,0-22-15,21 21 0,0-21 0,-21 0 16,21 1-16,0-1 0,1 0 15,-1 0-15,0 0 0,0-21 0,0 0 16,0 21-16,22-21 0,-22 0 0,21 0 16,1 0-16,-1-21 0,0 21 0,1-21 15,-22 0-15,21 0 0,0 0 0,1-1 16,-1-20-16,-21 21 0,64-64 16,-64-21-1,-21 85-15,0 0 16,0 0-16,0 0 0,-21 0 15,0-1-15,0 1 0,-1 21 0,-20 0 16,21 0-16,-21 0 0,-22 43 16,43-22-16,0 0 0,0 0 15,-22 0-15,43 22 0,-21-22 0,0 21 16,21 0-16,0-20 0,0 83 16,0-62-1,0-22-15,21-21 0,0 21 16,0-21-16,1 0 0,-1 0 0,0 0 15,42-21-15,22-21 16,-64 20-16,0 1 16,22 0-16,-22-21 0,0 21 0,0-1 15,-21-20-15,21 21 0,-21-21 0,22-22 16,-22 43-16,0 0 16,0 42 15,-22 0-31,22 0 0,0 0 0,0 1 15,0-1-15,0 0 0,0 21 16,0-21-16,0 1 0,22-1 0,-22 0 16,21 0-16,0-21 0,0 21 15,21-21-15,1 0 0,-1 0 16,-21 0-16,22-21 0,-22 21 16,21-21-16,-21 0 0,43-22 15,-22 22-15,22-21 16,-43 21-16,21 0 0,-21-22 0,22 22 0,-22-21 15,21 21-15,-21-22 0,22-20 16,-22 42-16,-21-1 16,0 1-16,21 0 0,-21 0 0,21 21 15,-21 21 1,0 0-16,0 0 16,-21 1-16,21-1 15,21-21 16,0 0-15,-21-21 0,21 21-16,-21-22 0,22 1 0,-22 0 15,0 0 1,-22 21 0,1 0-16,0 0 0,0 0 15,0 0-15,21 21 16,-21 0-16,21 0 0,-22 1 0,1-1 15,0 0-15,21 21 0,-21-21 16,0 22-16,0-22 0,-1 21 0,22-21 16,-21 22-16,21-22 0,0 0 0,0 43 15,0-43-15,0 0 16,0 0-16,21 0 0,1 0 0,41-21 16,-21 22-16,-20-22 0,20 0 15,21 0-15,-20 0 0,-1-22 16,0 1-16,43 0 15,-43 0-15,22-43 0,-22 43 16,-21 0-16,43-42 0,-43 20 16,0 1-16,-21 0 0,21-1 15,-21-20-15,22-1 0,-22 1 0,0-1 16,0 1-16,0-64 0,0 63 16,0 1-16,0-1 0,0 22 15,0 0-15,0 20 0,0 1 0,0 0 16,0 0-16,-22 21 0,1 0 15,0 0-15,21 21 0,0 0 16,-21 0-16,0 22 0,21-1 0,-21 0 16,21 1-16,0 20 0,0 1 15,0-1-15,0 1 0,0-1 0,0 1 16,0 42-16,0-43 0,0-21 16,0 22-16,0-22 0,0 1 15,21-1-15,0-21 0,0 21 16,0-20-16,22 41 0,-22-63 15,21 21-15,-21-21 0,0 0 0,22 0 16,-22 0-16,0 0 0,21 0 16,-20-21-16,20 0 0,-21 0 0,0 0 15,22-1-15,-22 1 0,0-21 0,0 21 16,0 0-16,0-22 0,-21 22 16,22-21-16,-22 21 0,21-43 15,-21 43-15,0 0 0,0 0 16,21 21-16,-21 21 31,0 0-31,0 0 0,0 0 0,0 0 16,0 1-16,0-1 0,0 0 0,0 0 15,0 0-15,0 0 0,0 1 16,21-1-16,-21 0 0,21 0 16,22-21-16,-22 0 15,0 0-15,0 0 0,0 0 16,0 0-16,1 0 0,-1-21 15,0 0-15,0 21 0,0-21 0,0-1 16,-21 1-16,22-21 16,-1 21-16,0 0 0,-21-1 0,0-20 15,21 21-15,0-21 0,-21 20 16,0 44 15,0-1-31,0 0 0,0 0 0,0 0 16,0 0-16,0 22 0,0-22 0,0 0 15,0 0-15,0 22 16,0-22-16,0 0 16,21 0-16,1-21 0,-1 0 0,0 0 0,21 0 15,-21 0-15,1 0 0,-1 0 16,0 0-16,0 0 0,0 0 16,0-21-16,-21 0 0,0 0 0,0-1 15,0-20-15,0 21 0,0 0 16,0-22-16,0 22 0,-21-21 15,0 0-15,-64-43 16,22 64-16,42 0 0,0 21 16,-1 0-16,1 0 15,21 21 1,0 0-16,0 0 16,21-21-16,1 0 15,-1 0-15,21 0 0,-21 0 0,22 0 0,20 0 16,-21 0-16,1 0 0,-1 0 15,22-21-15,-22 21 0,-21 0 16,21 0-16,1-21 0,-1 21 0,-21 0 16,22 0-16,-22 0 0,0 0 0,0 0 15,-21 21-15,0 0 0,21-21 16,-21 21-16,0 0 0,0 1 0,0 20 16,0-21-16,0 0 0,0 0 15,0 1-15,0-1 16,0 0-16,0 0 0,-21-21 15,21 21-15,-21-21 16,21 21-16,0-42 47,0 0-47,21 0 16,0 0-16,-21 0 0,21-1 15,1 1-15,-1-21 0,0 21 0,42-43 16,-41 22-16,20-22 15,0 22-15,-21 21 16,1 0-16,-1 0 0,21 21 0,-21 0 16,0 0-16,1 0 0,-1 0 0,0 0 0,-21 42 15,0 21 1,0-41-16,0 20 0,0-21 0,0 21 16,0-20-16,0-1 0,0 0 15,0 0-15,0 0 0,0 0 16,0 1-16,0-1 0,21-21 15,0 0-15,0 21 0,1-21 0,-1 0 16,0 0-16,0 0 0,0 0 16,0 0-16,1 0 0,-1-21 15,0 0-15,21 21 0,22-64 16,-64 43-16,21 0 16,0-22-16,0 22 0,-21-21 0,0 0 15,0-1-15,0 1 0,0-22 16,0 22-16,0 21 15,0 0-15,0 0 0,0-1 0,-21 22 16,0 0-16,21 22 0,0-1 16,-21 21-16,21-21 0,0 22 15,0-22-15,0 21 0,0 0 0,0 43 16,21-64-16,0 43 16,21-22-1,-20-42-15,-22 21 0,21 0 0,0 1 16,-21-1-16,0 0 15,0 0 1,-21-21-16,0 21 0,-1-21 16,1 0-16,0 21 15,0-21-15,0 0 0,0 0 0,-1 0 16,1 0-16,0 0 16,21-21-16,-21 21 0,21-21 0,-21-21 15,0 42-15</inkml:trace>
  <inkml:trace contextRef="#ctx0" brushRef="#br0" timeOffset="41119.41">16298 10054 0,'0'0'0,"-42"0"0,21 0 0,-22 0 15,22 0-15,0 0 0,0 0 0,0 0 16</inkml:trace>
  <inkml:trace contextRef="#ctx0" brushRef="#br0" timeOffset="41346.83">14690 10520 0,'0'0'0,"-22"21"0,22 0 0,22-21 15,20 0-15,-21 0 16,21 0-16,1 0 0,-1 0 15,0 0-15,1-21 0,20 0 0,-20 21 16,20-21-16,43 0 16,-64 21-16,22-22 0,-22 1 0,0 21 15,1-21-15,-1 0 0,-21 21 16,0-21-16</inkml:trace>
  <inkml:trace contextRef="#ctx0" brushRef="#br0" timeOffset="41658.66">12044 10816 0,'0'0'16,"21"0"-16,106-21 15,-85 21-15,64-42 0,-42 21 16,-22 21-16,21-22 0,1 1 0,-22 0 16,22 21-16,-22-21 0,22 21 15,-22-21-15,-21 21 0,21-21 16,-20 21-16,-1 0 0,0 0 15,-21-22-15</inkml:trace>
  <inkml:trace contextRef="#ctx0" brushRef="#br0" timeOffset="47195.73">7493 13293 0,'0'0'0,"0"-21"0,-21-22 0,21 22 16,0-21-16,0 21 0,0-1 15,0 44 1,0-1 0,21 0-16,0 21 0,0 1 0,-21-1 15,21 64-15,-21-43 0,0-20 16,0 20-16,0 1 0,0-22 16,0 21-16,0-20 0,0-1 0,0 0 15,0 1-15,0-1 0,-21-21 0,21 22 16,0-22-16,0 0 15,0-42 1,0 0 0,0-1-16,0 1 0,0-21 0,0 0 15,0-1-15,0 1 0,0 0 16,0-22-16,0 22 0,0-22 16,-21 1-16,21-1 0,-21 1 0,21-1 15,0 22-15,-21-64 0,21 64 16,0-1-16,0 22 0,0 0 15,-21 21-15,21 21 0,0 0 16,-22 1-16,22 20 0,-21-21 16,0 21-16,21 22 0,-21-22 15,0 1-15,0 20 0,-1-21 0,-20 22 0,21-22 16,0 1-16,0-1 0,-1 0 16,1 1-16,0-22 0,0 21 0,0-21 15,0 0-15,-1 1 16,1-22-16,0 0 0,0 0 15,21-22-15,0 1 16,0 0-16,0 0 0,0 0 16,0 0-16,21-1 0,21 1 0,-20 21 15,-1-21-15,21 21 0,43-21 16,-43 21-16,22 0 0,-22 0 16,0 0-16,22 0 0,-22 21 0,0-21 15,1 21-15,-1 0 0,0-21 16,1 22-16,-22-1 0,0-21 0,0 21 15,0-21-15,1 21 0,-1-21 16,0 0-16,0 0 16,0 0-16</inkml:trace>
  <inkml:trace contextRef="#ctx0" brushRef="#br0" timeOffset="47411.6">8213 13526 0,'21'0'16,"0"-22"93</inkml:trace>
  <inkml:trace contextRef="#ctx0" brushRef="#br0" timeOffset="49743.24">10520 12679 0,'0'0'0,"0"21"0,-21-21 16,-1 21-16,22 0 16,-21-21-16,42 0 31,1-21-31,-1 0 15,0 21-15,21-21 0,-21-21 0,22 20 16,-1 1-16,0 0 0,1-21 16,-1 21-16,0-22 0,1 22 15,-22-21-15,21 21 0,-21-22 0,1 22 16,-22 0-16,0-64 16,-64 43-1,22 21-15,-1 21 0,-20 0 16,-1 0-16,1 0 0,-1 21 0,1 0 15,-1 21-15,1-20 0,-1 20 0,-63 43 16,64-43-16,-43 64 16,64-64-16,21 0 0,-1 64 15,22-42-15,0-22 0,22 0 16,-1 1-16,0-22 0,21 21 0,1-21 16,-1 1-16,0-1 0,1 0 15,20-21-15,-21 0 0,22 0 16,-22 0-16,22 0 0,-22 0 0,22 0 15,-22-21-15,85-22 16,-106 43-16,0 0 0,0-21 16,-42 21-1,-21 0-15,21 0 0,-22 21 16,1-21-16,0 22 0,-43 41 16,43-42-16,-1 22 0,1-22 15,0 21-15,21 0 0,-1 1 0,-20-1 16,42 0-16,0 1 0,0-1 0,0-21 15,0 22-15,0-22 0,21 0 16,0 0-16,1 0 0,-1-21 16,21 0-16,-21 0 0,22 0 0,-1-21 15,0 0-15,1 0 0,20 0 0,-21-22 16,22 22-16,-22-21 0,22 21 16,-22-22-16,22 1 0,-22 21 0,0-22 15,1 22-15,-22-21 0,0 21 0,0 0 16,0-1-16,0 22 0,-21-21 15,0 42 1,-21 1-16,0-1 16,0 0-16,21 0 15,-21 0-15,0 22 0,21-22 16,-22 0-16,1 21 0,0-42 16,21 21-16,21-21 46,0-21-46,1 0 0,-1 0 16,0 0-16,-21 0 0,42-22 16,-21 22-16,1 0 0,-1 0 0,-21 0 15,21 21-15,0 0 16,0 0-16,0 0 16,1 21-16,-22 0 0,21 0 0,0 0 0,0 0 15,-21 1-15,21-1 16,0 0-16,1 0 0,-22 0 0,21 0 15,0 1-15,0-1 0,0-21 16,-21 21-16,21-21 0,1 0 16,-1 0-16,0-21 15,0 0-15,0 21 0,0-22 0,1 1 0,-22 0 16,21 0-16,0-21 0,0 20 16,0-20-16,0 21 0,1-21 15,-1-1-15,0 1 0,0 21 0,0-22 16,0 22-16,1-21 0,-22 21 15,21 0-15,0 21 0,0 0 16,0 0-16,0 21 16,-21 0-16,0 0 15,0 0-15,0 0 0,0 1 16,22-22 0,-1 0-1,-21-22 1,0 1-16,0 0 15,0 0-15,0 0 16,-21 0-16,-1-1 0,1 22 16,0 0-16,0-21 0,0 21 15,0 0-15,-22 0 0,22 0 16,0 0-16,0 21 0,-43 1 16,43 20-16,0-21 0,0 0 0,21 43 15,-21-22 1,21 0-16,0 1 0,0-1 0,0-21 15,21 22-15,0-1 0,0-21 0,21 21 16,-20-20-16,20-1 0,0 0 0,64 0 16,-42-21-16,-1 0 0,1 0 15,-1 0-15,1 0 0,-1 0 16,1-21-16,-22 0 0,21 0 0,1-1 16,-22 1-16,22 0 0,-22 0 0,0 0 15,1-22-15,-1 22 0,-21-21 16,22-22-16,-43 43 0,0-21 15,0 21-15,0-22 0,0 1 16,-22 21-16,1 0 0,0 0 0,0-1 16,0 1-16,-43 21 15,22 21-15,0 1 0,20-1 16,1 0-16,0 21 0,0-21 16,0 22-16,0-1 0,21-21 0,0 22 0,-22-1 15,22 0-15,0-21 0,0 22 16,0-22-16,0 21 15,0-21-15,22 1 0,20-22 16,0 0-16,-21 0 0,22 0 16,-1 0-16,-21-22 0,22 1 0,62-42 15,-20-1 1,-64 43-16,0-21 16,1 21-16,-22-1 0,0 1 0,0 0 15,0-21-15,0 21 16,-22 21-1,1 21-15,21 0 16,0 0-16,0 0 0,0 0 0,0 1 16,0-1-16,21 0 15,1 0-15,-22 0 0,63 43 16,-42-64-16,0 0 16,1 0-16,41 0 0,-42 0 15,22 0-15,-22-21 0,21 21 16,-21-22-16,0 1 0,22 0 0,-1-21 15,-21 21-15,-21-1 16,0 1-16,21 0 0,-21 0 0,0 0 16,0 0-16,0-1 0,0 1 15,-21 42 1,21 1 0,0-1-16,0 21 0,0-21 15,0 22-15,-21 20 0,21-21 16,0 1-16,0 20 0,0 1 15,0-1-15,0 1 0,0-1 0,21 22 16,0 0-16,1-1 0,-1-20 0,0 20 16,0 22-16,43 64 15,-43-65-15,0-20 0,0 0 0,21-1 16,-20 1-16,-22 0 0,21-1 0,-21-20 16,0 21-16,0 42 15,0-85-15,0 85 16,0-106-16,-21 21 0,21-20 15,-22-22-15,1 0 16,21-22-16,-21 1 0,21 0 16,-21-21-16,21 21 0,-21-43 0,21 22 15,0-106-15,-21 84 0,21-21 16,0-20-16,-22 20 0,22-21 16,0 0-16,0-21 0,-21 21 0</inkml:trace>
  <inkml:trace contextRef="#ctx0" brushRef="#br0" timeOffset="50036.73">13547 13060 0,'0'0'0,"0"-21"0,-22 21 0,22-21 16,0-1-16,0 1 16,22 0-16,-1 21 0,0-21 15,21 0-15,-21 0 0,22-1 0,-1 22 16,0-21-16,1 0 0,84 21 15,-85 0-15,0 21 16,-20 0-16,20 1 0,0 20 16,-42-21-16,0 21 0,0-20 15,0 20-15,0 0 0,-21-21 0,0 22 16,-21-22-16,20 21 0,-41 1 16,21-1-16,20-21 0,1 0 0,0-21 15,0 21-15,21 1 0,21-44 31</inkml:trace>
  <inkml:trace contextRef="#ctx0" brushRef="#br0" timeOffset="53423.07">14647 13208 0,'0'-21'16,"0"0"-1,21 0-15,-21-1 0,22 1 16,-1 0-16,-21 0 0,21 0 16,0-22-16,-21 22 0,21 0 15,-21-21-15,0 21 0,0-1 0,0-20 16,0 21-16,0 0 0,-21 21 0,0 0 16,0 0-16,0 0 0,-22 0 15,22 0-15,-64 42 0,43-21 16,21 0-16,-21 1 0,-22 41 15,43-42-15,0 0 16,0 22-16,21-22 0,0 21 16,0-21-16,21 1 0,0-22 15,0 21-15,0 0 0,0 0 0,22 0 16,-22-21-16,21 21 0,-21 1 16,1-1-16,20 0 0,-21 0 0,0 0 15,0-21-15,-21 21 0,0 1 16,0-1-16,0 0 0,0 0 0,0 0 15,-21 0-15,0 1 0,0-22 16,-21 0-16,20 0 0,1 0 16,-21 0-16,21 0 0,0 0 15,-1-22-15,-20 1 0,0 0 16,-43-42-16,64 41 16,0 1-16,0 21 0,-1-21 15,22 0-15,22 42 31,-1-21-31,0 21 16,0 0-16,21-21 0,-20 22 0,20-1 16,-21-21-16,21 21 0,1 0 0,-22-21 15,21 0-15,1 21 0,-1-21 16,0 0-16,1 0 0,-22 0 0,63 0 16,-41 0-16,-1-21 0,0 0 15,1 0-15,-1 21 0,0-21 16,-20-1-16,41-20 0,-42 21 15,0 0-15,1 0 0,-1-1 0,-21-20 16,0 21-16,0 0 0,0 0 0,0-1 16,0 1-16,0 0 15,0 0-15,-21 21 0,-1 0 16,22 21-16,0 0 16,0 0-16,0 1 0,0-1 15,0 0-15,0 0 0,0 21 16,0-20-16,0 20 0,0-21 15,22 0-15,-1-21 16,0 0-16,0 0 16,0 0-16,0 0 0,1 0 0,-1-21 15,0 21-15,0-21 16,0 0-16,-21 0 0,21-1 0,1 1 16,-22 0-16,0 0 0,0 0 15,0 0-15,0-1 0,0 1 0,0 0 16,0-21-16,0 63 31,0 0-31,0 0 16,0 0-16,0 1 0,0-1 15,0 0-15,21 0 0,-21 0 0,21 0 16,0 1-16,-21-1 0,21 0 0,0-21 16,1 0-16,20 21 15,-21-21-15,0 0 0,0 0 0,1-21 16,-1 0-16,0 21 0,0-21 15,21-1-15,-20 1 0,-1 0 0,0-21 16,21 21-16,-21-22 0,-21 22 16,22-21-16,-1-1 0,-21 1 0,0 0 15,0-22-15,0 22 0,0 0 0,0-107 16,-43 44 0,43 62-16,0 1 0,-21 0 15,21 20-15,-21 1 0,21 42 16,0 1-1,-21-1-15,21 21 0,-21 0 0,21 43 16,0-43-16,0 22 0,0-1 16,0 1-16,0-22 0,0 22 15,0-1-15,0-20 0,0-1 16,0 0-16,0 1 0,63 62 16,1-62-1,-43-22-15,0-21 0,21 21 0,1-21 16,-22 0-16,21 0 0,1 0 0,-22 0 15,21 0-15,-21 0 0,85-42 16,-85 42-16,0-21 16,22-1-16,-22 1 0,0 0 15,-21 0-15,21 0 0,-21 0 0,21-1 16,-21-20-16,0 21 0,0 0 0,0 0 16,0-1-16,0 1 0,0 0 15,0 0-15,-21 21 0,0 0 0,0-21 16,-21 21-16,20 21 15,1 0-15,0 0 16,21 22-16,-21-22 0,21 0 16,-21 0-16,21 0 0,0 0 0,0 1 15,0-1-15,0 0 0,0 0 16,0 0-16,21 0 0,0 1 16,0-22-16,0 0 0,1 0 15,-1 0-15,0 0 16,-21-22-16,21 22 0,0-21 15,0 0-15,-21 0 0,22 0 16,-22 0-16,21-1 0,-21 1 0,0 0 16,0 0-16,0 0 0,0 0 0,0-1 15,0 1-15,0 0 0,0 42 32,0 0-32,0 1 15,0-1-15,0 0 0,0 0 16,21 21-16,0-20 15,0 20-15,-21-21 0,0 0 0,21 0 16,1-21-16,-22 22 0,21-22 16,0 0-16,0 0 0,0 0 15,0 0-15,1 0 0,-1 0 0,0-22 16,0 22-16,0-21 0,64-42 16,-64 20-16,0 1 15,0 21-15,-21-21 16,22-1-16,-22 1 0,0-22 0,0 22 0,0-21 15,0-1-15,0 1 0,0-43 16,-43-64 0,43 128-16,0 0 0,-21-1 15,21 22-15,-21 0 0,0 21 16,21 21 0,0 22-16,0-1 0,0-21 0,0 43 15,0-22-15,0 0 0,0 22 0,0-22 16,0 22-16,0-22 0,0 21 15,0-20-15,0 20 0,0-20 0,0-1 16,0 0-16,0 64 16,21-42-16,-21-43 0,21 0 15,0 0-15,-21 0 16,21 0-16,1-21 0,-1 0 0,0 0 16,0 0-16,0 0 15,0 0-15,-21-21 0,22 0 0,-1 0 16,0 0-16,0 0 0,0-1 15,-21 1-15,21 0 0,1 0 0,-22 0 16,21 0-16,-21-1 0,21 1 0,0-21 16,0 42 15,-21 21-31,0 0 0,0 0 16,0 22-16,21-43 15,-21 42-15,0-21 0,22 0 16,-1 1-16,-21-1 0,21 0 0,0-21 15,-21 21-15,21-21 0,0 0 0,1 0 16,-1 0-16,0 0 16,0 0-16,0 0 0,0 0 0,1 0 15,-1-21-15,0 21 0,-21-21 16,21 0-16,0-1 0,-21 1 16,0 0-16,21 0 0,-21 0 15,22 0-15,-22-1 0,0 1 16,0 0-16,0 42 15,21 0 1,-21 1-16,0-1 0,0 0 16,0 0-16,0 21 15,0-20-15,0-1 16,21-21-16,-21 21 0,21-21 16,0 0-1,0 0 1,-21-21-16,22 21 0,-22-21 0,0-1 15,0 1-15,0 0 16,0 0-16,0 0 0,0 0 16,-22 21-16,1-22 0,0 1 0,0 0 15,0 0-15,0 21 0,21-21 16,-22 21-16,1 0 0,42-21 47,1 21-47,-1 0 15,21 0-15,0 0 16,1-22-16,-22 22 0,21 0 0,-21 0 16,22 0-16,-22 0 0,21 0 0,-21 0 15,1 0-15,-1 22 0,0-22 0,0 21 16,-21 0-16,21-21 0,0 63 16,-21 1-1,0-43-15,22 0 0,-22 0 16,0 1-16,0-1 0,0 0 15,0 0-15,0 0 16,-22-42 31,22 0-31,0 0-16,0 0 0,0-1 0,0-20 15,0 21-15,22-21 0,-1-1 0,0 1 16,0 21-16,0-22 0,43-41 15,42 20 1,-85 64-16,21 0 0,-21 0 0,0 0 16,1 0-16,-1 21 0,0 1 15,0-1-15,-21 0 0,21 21 0,-21-21 0,0 1 16,0 20-16,0-21 16,0 0-16,0 22 0,0-22 0,0 0 15,0 0-15,0 0 0,0 0 16,0 1-16,0-1 15,21-21 1,1 0-16,-1 0 0,0 0 16,0-21-16,21-1 0,-20 1 0,-1 0 15,21 0-15,-21 0 0,0-22 16,1 22-16,-1 0 0,0 0 16,-21-21-16,21-43 15,-21 21-15,0 43 16,0 0-16,0 0 0,-21 21 15,0 0-15,0 0 16,-1 21-16,22 0 0,-21 0 16,21 22-16,0-22 0,0 0 15,0 0-15,0 0 0,0 1 16,0-1-16,0 0 0,21-21 0,1 21 16,-1-21-16,0 0 0,0 0 15,0 21-15,0-21 0,-21 21 16,22-21-16,-22 22 0,0-1 15,-22-21-15,1 21 16,0 0-16,0-21 16,0 0-16,0 21 15,-1 0-15,1-21 0,0 0 16,21 22-16,-21-22 16,21-22 15,-21 22-31,21-21 0,-21 0 15,21 0-15,0 0 0,-22 0 16,1-1-16</inkml:trace>
  <inkml:trace contextRef="#ctx0" brushRef="#br0" timeOffset="53690.81">17949 12192 0,'-21'0'78,"0"0"-63,0 0-15,0 0 0,-1 0 16,1 0-16,0 0 0,0 0 16,-21 21-16</inkml:trace>
  <inkml:trace contextRef="#ctx0" brushRef="#br0" timeOffset="53955.65">16171 12912 0,'0'0'0,"0"21"0,21-21 32,1 0-32,-1 0 0,0 0 15,0 0-15,0 0 0,22-21 16,-1 21-16,-21 0 15,0 0-15,22-21 0,-22 21 16,0 0-16,0 0 0,21 0 16,-20-22-16,-1 22 0,-21-21 15,21 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277E-97B4-4F83-BD71-B6B9A2341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922BE-3259-4229-A834-232781B23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2A33-57FD-4742-B87B-251F7BD7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9DD3-B454-4011-8586-0BB917F2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D678-43D3-47EB-B0E8-3EB8C4E3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229A-E949-4C2B-B783-630018AC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26E3E-D047-441C-A5E7-960D40F3C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E9F2-99E9-4D4B-820F-A295D11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23AB-D0C8-4814-909C-DD54E37B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79FC-8E0E-41F4-AADA-E58AF964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6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A31ED-A9B0-4C92-9D63-0395F044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F32F3-8B92-46CE-953B-F52768ED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6666-17A1-44B3-8876-0D9DBFCA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3093-DA5F-4A47-AF31-7B3201BD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7C7B-E495-4EC4-93F8-67AD90D9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ADB5-9987-4A0F-BFE1-A0C14E7A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9D03-44B8-4CFB-95F2-8BD34CC1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6357-6E02-4BFF-BA4A-3F6A42C2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5EEC-B08E-4828-B4BF-AD3EB7A5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33C3-46D6-40B4-99EE-AFBCE17C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0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AFB6-6231-4B51-9D9B-781AFD79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55212-1DC3-4BE1-A726-AD9A6DC1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CC88-57CE-4D26-8580-CF01FCA4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3A4D-BD69-43AE-949C-050F092A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4F48-C8A8-4C9A-8BB0-BD20DC5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D199-D48E-4F66-933A-FA15B95D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3226-6C91-493D-96C9-6C6697614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E623A-177A-44BB-9EE9-7988C9073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70A8C-6C40-42F4-AD3F-0EA2BC35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8E5E-6355-4944-AAA7-F2047145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B177D-A2DE-4291-A3A6-F51975FD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2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F526-9AFD-4ADC-A64F-F98E2C96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2C0E-636E-49D6-B8A5-76C420A6E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C2B36-0FEF-483D-ADDB-BB76950A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18C86-0B3B-47B9-8D94-65537C7A1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A8618-44AD-4C6C-B686-A1FEA6AD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F34E1-04BB-4ABF-8F2C-DAC7CA54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56486-8953-4EBE-9828-13AEFBA7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599D6-5A15-4909-9108-49A4A2FE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5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67F9-22B8-4CBB-9CD8-BB3AA348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B8A8A-F294-49BC-87CA-216D7F08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B9B5F-7161-4741-905E-918377D2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7A290-CD76-4D8A-959E-90FA0BDC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9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2A826-B863-47B7-8452-3D78E0A5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7F08E-32C8-42B9-B0B6-8730D24B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AB8E-83F6-4312-B2BD-B0499091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19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632F-2A86-4032-88EB-D8930D7E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E131-FAC9-432B-8559-CC4B1886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37EC6-6B13-48A1-A85A-40E2C55FC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FD613-70A1-41B9-A9F1-706AFD56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D4703-F1E3-4F91-81AF-AED5AB0B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3CFA-798E-4EF2-862E-F1C49DEF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9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028D-45B6-4D7B-BBEF-10AC38ED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6FDF8-E3E3-4564-8B96-A3F764DA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62AB-B44A-419D-8666-DF673EA9C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C1A3A-BDD1-4C34-94A9-6E934221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13A60-E719-4B89-BB0B-3A29EE48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BB2D-539E-45D5-8CB8-0490E21A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0B389-86F2-45F2-9277-C610BE39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A82EC-5519-4FC0-B518-B5979D28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0177-CBBD-488B-AE91-DBA5B8CE7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85CE-8E5B-44BB-BF03-E1A87D32DBB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A825-4B17-4237-BC16-1DD6B2EE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A053-E366-44C8-895C-038D0D65E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6BE6-5BE9-4B2F-89F1-D6768C8C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55E-C7B1-4CCA-BA43-8B7A9FC1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5812-81AF-42F2-95EF-EC6AAC8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1D4C91-EA4D-42CB-B7A5-2AD63A87EE04}"/>
                  </a:ext>
                </a:extLst>
              </p14:cNvPr>
              <p14:cNvContentPartPr/>
              <p14:nvPr/>
            </p14:nvContentPartPr>
            <p14:xfrm>
              <a:off x="182880" y="182880"/>
              <a:ext cx="8885160" cy="47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1D4C91-EA4D-42CB-B7A5-2AD63A87EE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73520"/>
                <a:ext cx="890388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25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55E-C7B1-4CCA-BA43-8B7A9FC1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5812-81AF-42F2-95EF-EC6AAC8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FE588C-6FD8-44F6-9533-EE430349752A}"/>
                  </a:ext>
                </a:extLst>
              </p14:cNvPr>
              <p14:cNvContentPartPr/>
              <p14:nvPr/>
            </p14:nvContentPartPr>
            <p14:xfrm>
              <a:off x="53280" y="99000"/>
              <a:ext cx="1011960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FE588C-6FD8-44F6-9533-EE4303497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89640"/>
                <a:ext cx="1013832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05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55E-C7B1-4CCA-BA43-8B7A9FC1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5812-81AF-42F2-95EF-EC6AAC8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8622CF-0234-468C-BD8A-4BB8588B30CF}"/>
                  </a:ext>
                </a:extLst>
              </p14:cNvPr>
              <p14:cNvContentPartPr/>
              <p14:nvPr/>
            </p14:nvContentPartPr>
            <p14:xfrm>
              <a:off x="281880" y="106560"/>
              <a:ext cx="10135080" cy="256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8622CF-0234-468C-BD8A-4BB8588B3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97200"/>
                <a:ext cx="10153800" cy="25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21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55E-C7B1-4CCA-BA43-8B7A9FC1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5812-81AF-42F2-95EF-EC6AAC8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00E21C-C0A1-4F5B-88C9-E277920B5432}"/>
                  </a:ext>
                </a:extLst>
              </p14:cNvPr>
              <p14:cNvContentPartPr/>
              <p14:nvPr/>
            </p14:nvContentPartPr>
            <p14:xfrm>
              <a:off x="0" y="243720"/>
              <a:ext cx="1200168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00E21C-C0A1-4F5B-88C9-E277920B5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34360"/>
                <a:ext cx="1202040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04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55E-C7B1-4CCA-BA43-8B7A9FC1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5812-81AF-42F2-95EF-EC6AAC8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D510CF-4093-4E3C-9A44-A65FE33A929B}"/>
                  </a:ext>
                </a:extLst>
              </p14:cNvPr>
              <p14:cNvContentPartPr/>
              <p14:nvPr/>
            </p14:nvContentPartPr>
            <p14:xfrm>
              <a:off x="1714320" y="182880"/>
              <a:ext cx="940356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D510CF-4093-4E3C-9A44-A65FE33A9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960" y="173520"/>
                <a:ext cx="942228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95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55E-C7B1-4CCA-BA43-8B7A9FC1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5812-81AF-42F2-95EF-EC6AAC8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35D270-B65A-4CE9-A184-9747D9ACB365}"/>
                  </a:ext>
                </a:extLst>
              </p14:cNvPr>
              <p14:cNvContentPartPr/>
              <p14:nvPr/>
            </p14:nvContentPartPr>
            <p14:xfrm>
              <a:off x="1783080" y="601920"/>
              <a:ext cx="964728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35D270-B65A-4CE9-A184-9747D9ACB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3720" y="592560"/>
                <a:ext cx="966600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42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55E-C7B1-4CCA-BA43-8B7A9FC1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5812-81AF-42F2-95EF-EC6AAC8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0A62E9-04A9-43B8-9123-F9073B8C91A2}"/>
                  </a:ext>
                </a:extLst>
              </p14:cNvPr>
              <p14:cNvContentPartPr/>
              <p14:nvPr/>
            </p14:nvContentPartPr>
            <p14:xfrm>
              <a:off x="106560" y="182880"/>
              <a:ext cx="889308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0A62E9-04A9-43B8-9123-F9073B8C91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73520"/>
                <a:ext cx="891180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86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55E-C7B1-4CCA-BA43-8B7A9FC1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15812-81AF-42F2-95EF-EC6AAC8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AA51FD-52A0-4762-8D6D-6B0AB1CA1321}"/>
                  </a:ext>
                </a:extLst>
              </p14:cNvPr>
              <p14:cNvContentPartPr/>
              <p14:nvPr/>
            </p14:nvContentPartPr>
            <p14:xfrm>
              <a:off x="1706760" y="769680"/>
              <a:ext cx="522792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AA51FD-52A0-4762-8D6D-6B0AB1CA13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400" y="760320"/>
                <a:ext cx="524664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55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2021-05-15T01:25:49Z</dcterms:created>
  <dcterms:modified xsi:type="dcterms:W3CDTF">2021-05-15T01:55:42Z</dcterms:modified>
</cp:coreProperties>
</file>