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2T01:04:31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677 0,'0'0'0,"42"-63"31,-21 42-31,-21 0 0,0-1 0,0 1 16,21-21-1,-21 21-15,22 0 0,-22-22 16,0 1 0,0 63 15,0 0-16,0 0-15,-22 1 0,1 20 16,0 0-16,0 1 0,0-1 0,-43 127 16,-20 22-1,41-85 1,22-43-16,0 1 0,0-22 16,21 43-16,0-22 15,0-42-15,21 0 0,0 1 16,-21-1-16,21-21 0,22 0 0,-22 21 15,63-21 1,1 0 0,-43-21-16,1 0 0,-22 21 15,64-64 1,-64 43 0,0 0-16,0 21 0,0-21 0,-21-1 15,0 1-15,0 0 0,0-21 16,-21-1-1</inkml:trace>
  <inkml:trace contextRef="#ctx0" brushRef="#br0" timeOffset="220.87">3662 1058 0,'21'0'0,"0"0"15,21 0-15,-20 0 0,-1 0 16,21-21-16,-21 0 0,22 21 16,-1-21-16,21 0 0,-41 0 15,-1-1-15,21 22 0,-42-21 16,21 0-16,-21-42 16,0 41-1,-21 1-15</inkml:trace>
  <inkml:trace contextRef="#ctx0" brushRef="#br0" timeOffset="456.73">3873 508 0,'22'0'15,"-1"-21"-15,0 21 0,0 0 16,0-21-16,0 21 0,1 0 15,-1-21-15,0-1 0,0 22 0,0 0 16,0 0 0,1 0-16,-1 0 15,0 0 1,-21 22-16,0-1 16,0 0-16</inkml:trace>
  <inkml:trace contextRef="#ctx0" brushRef="#br0" timeOffset="784.55">4297 1016 0,'0'0'0,"0"21"0,21 0 15,0 1-15,-21-1 0,21 0 16,0 0-16,1 21 16,41 22-16,-63-22 15,21-21-15,0 1 0,1-1 0,-1 0 16,-21 0-16,21 0 16,0 0-16,-21 1 15,21-22 1,-21-22 15,21 22-31,-21-21 0,22-21 16,-1 21-16</inkml:trace>
  <inkml:trace contextRef="#ctx0" brushRef="#br0" timeOffset="1024.41">4741 1016 0,'0'-21'0,"0"42"0,-21-42 31,0 21-31,0 21 16,0 0-16,-1 0 0,1 1 0,0-1 16,0 0-16,-43 42 15,22-20-15,-21 20 16,41-42-16,-20 43 0,21-43 16,0 0-16,0 0 0,-1 1 15,22-1-15,0 0 0,0 0 16,0 0-1,22-21-15,-1 0 0,0 0 16,21-21-16,-21 0 0</inkml:trace>
  <inkml:trace contextRef="#ctx0" brushRef="#br0" timeOffset="1413.19">5228 995 0,'0'-21'16,"0"42"0,0 0-1,-21 0-15,21 0 0,0 1 0,0 20 16,-21 0-16,21-21 0,-21 22 0,21-1 16,-22 0-16,1 170 15,0-106 1,-21 84-1,-1-20 1,22-107-16,0 1 0,-21 63 16,21-85-16,-1 22 0,-41 147 31,63-168-31,-21 41 0,0-41 16,-1-1-16,22-21 15,0 0-15,0-42 31,22 0-31,-1 0 0,0-22 16,0 22-16,0-63 0,0 20 16,1 22-16,-1-22 0</inkml:trace>
  <inkml:trace contextRef="#ctx0" brushRef="#br0" timeOffset="1713.01">5143 1461 0,'0'-43'16,"0"86"-16,0-128 0,-21 43 0,0-1 15,21 22-15,0-21 0,0-1 16,0 22-16,0-21 0,0 21 16,0 0-16,0-1 0,0 1 0,127-42 15,-63 63 1,20 0 0,-20 0-16,-22 0 0,0 21 0,-20 0 15,20 0-15,-21 0 16,0 128-1,-84-86 1,-43 1-16,-85 20 31,128-63-15,42-21-16,0 0 16,-1 0-16</inkml:trace>
  <inkml:trace contextRef="#ctx0" brushRef="#br0" timeOffset="2332.66">6329 445 0,'0'0'0,"0"21"47,0 0-47,0 21 16,0 1-16,0-1 0,0 21 16,0 1-16,0-1 0,0 22 0,-21-21 15,-1-1-15,22 22 0,-42 42 16,42-85-16,-42 64 15,21-64-15,-1 85 16,22-106-16,0 1 0,-21 20 16,21-63 15,21 0-31,1-1 16,-1 1-16,-21-21 0</inkml:trace>
  <inkml:trace contextRef="#ctx0" brushRef="#br0" timeOffset="2649.48">6879 296 0,'0'0'0,"0"22"31,0 20-15,-21 43-16,0 84 15,0-106-15,21 22 16,-22-21-16,1 20 0,21-20 0,-63 147 16,42-84-1,-1-84-15,1-1 0,-21 43 16,21-43-16,21 0 0,0-20 16,-21-1-16,21 21 0,-22 0 31,22-63-16,0 0 1,-21 0-16,21 0 0,-21-22 0</inkml:trace>
  <inkml:trace contextRef="#ctx0" brushRef="#br0" timeOffset="2869.35">6223 1334 0,'0'0'16,"-21"0"-16,42-22 47,0 22-47,0 0 0,0 0 15,1 0-15,20-21 0,0 21 0,85 0 32,-84-21-32,20 21 0,1 0 15,-22 0-15,-21 0 0,21 0 16,-20 0-16,-1 0 0</inkml:trace>
  <inkml:trace contextRef="#ctx0" brushRef="#br0" timeOffset="3988.71">7197 1524 0,'0'0'0,"21"0"0,0 0 16,0 0-16,0-21 15,0 21-15,-21-21 0,22 21 16,-1-21-16,-21-1 0,21 1 16,-21 0-16,0-21 15,0 21-15,0-1 0,0-20 16,0 21-16,-21 0 0,-43-22 31,1 43-31,-1 0 16,43 22-16,0-1 15,-64 63 1,43-20-16,21-43 0,0 21 16,21 22-16,0-22 15,-22 64 1,22-85-16,22 0 0,-1 1 16,21-22-16,-21 0 15,0 0-15,64-22 16,0-41-1,-64 42-15,21 0 0,-21-1 16,1 1-16,-1 0 0,63-106 16,-62 64-1,-22 41-15,21-20 16,-21 21-16,21 21 0,-42 0 31,0 21-31,-1 43 16,1-22-1,0-21-15,21 0 0,0 22 0,0-22 16,0 63 0,21-20-1,43-43-15,-43-21 16,0 0-16,64 0 16,21 0-1,-85-21-15,42 0 16,-42 0-16,1-1 0,20-20 15,-21 21-15,0 0 0,0-43 16,-21 22-16,0 21 0,22 0 16,-22-1-16,0 1 0,0 0 31,-22 42-15,22 0-16,-21 22 15,21-22-15,-21 64 16,0-64-16,21 0 15,0 21-15,-21-21 0,21 1 16,0-1-16,-21 42 16,-1-63-1,22 21-15,0-42 32,0 0-32,0 0 15,0-21-15,0-22 16,22 1-1,-1 41-15,0-20 0,0 21 16,21-21-16,-20 20 0,20 1 0,64-21 16,-22 42-1,-41 0 1,-22 0-16,0 21 0,21 21 16,-42-20-16,0-1 0,0 63 15,0-41 1,0-22-16,0 0 0,0 43 15,0-43-15,-21-21 0,21 21 16,-42 21 0,21-21-1,0 1-15,21-44 47,0 1-47,21 0 16,0 21-16,0-21 0</inkml:trace>
  <inkml:trace contextRef="#ctx0" brushRef="#br0" timeOffset="4619.35">8932 1439 0,'0'0'15,"64"-105"1,-64 83-1,-21 22 1,-22 0-16,22 0 0,0 0 16,0 0-16,-22 0 0,22 0 0,-21 0 15,-64 43 1,64-22 0,21 0-16,-1 0 0,1 22 0,0-22 15,0 0-15,0 0 0,21 21 0,0-20 16,0-1-16,0 0 0,0 0 15,0 0-15,0 43 16,21-43-16,0-21 16,0 0-16,85-21 15,-21 0 1,-64-1-16,21 1 16,22-42-16,-22 42 0,22-64 15,-22 43-15,-21-1 0,43-63 16,-22 43-16,21-64 15,-41 42-15,-1 22 16,0-1-16,0 1 0,0-1 0,-21 22 16,0-106-1,-21 105 1,-42 43-16,41 22 16,1-1-16,0 21 0,-21 0 15,21 1-15,-43 147 16,43-126-16,21 63 15,0-64-15,0 1 0,0-22 16,0 64-16,0-64 0,0 1 0,21 41 16,0-20-1,0-43-15,1 0 16,-1-21-16,0 0 0,21 0 16,-21 0-16,1 0 15,41-42 1,-21-1-16</inkml:trace>
  <inkml:trace contextRef="#ctx0" brushRef="#br0" timeOffset="5330.94">9377 1588 0,'0'42'31,"21"-42"-31,0 0 16,0-21-16,0 0 0,64-43 16,-64 43-1,43-43-15,-1 1 16,-42 21-16,22-1 0,-22-20 16,21 20-16,-21-20 0,106-255 31,-127 234-31,0-1 15,0 64-15,0 0 0,0 0 16,-21 21 0,0 0-16,0 0 0,0 0 15,-22 84 1,22 1-16,0-43 16,0 22-16,-43 190 15,43-127 1,0-85-16,0 106 15,21-105-15,0-1 0,0 21 16,21 22 0,0-64-16,-21 0 0,43 1 15,-22-22-15,0 0 0,21 0 16,1 0-16,20-64 16,1 22-1,-43 21-15,63-64 16,-62 43-16,-1 20 15,21 1-15,0-21 0,-20 0 16,-1 42-16,0 0 16,-21 21 15,0 0-31,0 0 0,0 0 16,0 0-16,-42 43 0,42-43 15,0 0-15,0 0 0,0 1 16,0-1-16,0 0 0,0 21 15,0-21 1,21-21-16,0 0 16,0 0-16,0 0 0,0 0 15,1-21-15,20-42 16,-21 20 0</inkml:trace>
  <inkml:trace contextRef="#ctx0" brushRef="#br0" timeOffset="5672.75">10435 995 0,'-21'0'0,"42"0"0,-63 0 0,21 21 0,-1-21 16,1 21-16,0 0 0,0 1 16,21-1-16,0 0 0,0 21 15,0 1 1,21-43-16,0 0 15,0 0-15,1 0 0,-1 0 16,0 0-16,21 0 16,-42-22-16,0 1 0,21-21 15,-21 21-15,0 0 16,0-43 0,-42 22-16,21 42 15,0 0-15,0 0 0,-1 0 16,1 21-16,0 0 15,-21 21 1,21-20-16,-1 20 16,1-21-16,21 0 15</inkml:trace>
  <inkml:trace contextRef="#ctx0" brushRef="#br0" timeOffset="6524.26">10710 1397 0,'0'0'0,"21"0"16,-21 21-1,0 0 1,0 1-16,0-1 0,0 0 16,0 0-16,0 0 0,-21-21 15,21 21-15,0 1 0,-21 20 16,21-21-16,-21-21 16,21 21-16,-21 22 15,0-43-15,21 21 16,-22-21-16,22-21 31,0-1-31,0 1 16,22 0-16,-1 0 0,-21 0 15,42-43-15,43-20 16,-43 62-16,43-41 16,-43 42-16,-21 0 0,22-1 15,-1 1-15,0 21 0,1 0 16,20 0-1,-42 0-15,0 0 0,-21 21 0,0 22 16,22-22-16,-22 0 0,0 0 16,0 64-1,-22-64-15,1 43 16,-21-22 0,21-21-16,21 0 15,-21-21-15,-1 21 16,22-42 15</inkml:trace>
  <inkml:trace contextRef="#ctx0" brushRef="#br0" timeOffset="7556.67">11980 1270 0,'0'0'0,"21"-21"0,-21 0 15,0 0-15,0-1 0,0 1 0,-21 0 16,21 0-16,-21 0 0,-21 0 16,-64-1-1,0 44 1,64-1-16,-1 0 0,22 0 0,-21 0 15,21 22-15,-22-1 0,1 21 16,21-20-16,0 20 16,0-42-16,21 22 15,0-22-15,0 0 0,21 0 0,0 0 16,21-21-16,1 22 16,-22-22-16,21 0 0,0 0 15,1-22-15,-22 22 16,21-21-16,-21 21 0,1-21 0,83-42 15,-62 20 1,-43 1 0,0 21-16,21-22 0,-21 22 0,21 0 15,-21-64 1,0 64 0,0 0-1,0 42 1,0 0-16,0 1 15,0-1-15,0 0 0,0 0 16,-21 21-16,21-20 0,-21 20 0,21 0 16,-21 1-16,21-1 0,0 0 15,0 22-15,0-22 0,-22 22 0,1 126 16,21-126-16,-21 41 16,-21 86-1,42-128-15,0 1 16,-21 63-16,-1-64 0,22 1 15,-21 63-15,21-64 16,0 64-16,0-84 0,0 20 16,0 64-16,0-63 0,0-1 15,0 85 1,0 43 0,0-85-16,0-85 15,0 0-15,0 0 0,0 0 0,0 1 16,0-44 15,-21 1-31,0 0 16,0 0-16,21-21 0,-21 20 15,-1-20-15,1 0 0,-63-128 16,62 107-16,-20-1 0,21 1 16,0-1-16,-22 1 0,-62-255 31,62 107-31,43 84 15,0 63-15,0 22 16,0-22-16,0 22 0,0-21 0,0 20 16,21-41-1,43-22-15,-43 63 16,21 1-16,-20 21 0,-1-21 16,21 20-16,-21 1 0,85-63 15,-42 41 1,-43 43-1,0 0-15,-21-21 0,21 21 16,-42 0 15,0 0-31</inkml:trace>
  <inkml:trace contextRef="#ctx0" brushRef="#br0" timeOffset="8663.95">3535 2053 0,'-21'0'15,"42"0"-15,-64 0 0,22 0 0,0 0 0,0 0 16,0 0 0,-22 0-1,22 0 1,42 0 31,1 0-47,-1 0 0,0 0 15,21 0-15,-21 21 0,22-21 16,20 0-16,-20 0 0,105 0 16,-85 0-16,1 0 0,20 0 15,86 0-15,147 0 16,-190 0-16,106 0 16,-106 0-16,0 0 0,0 0 15,148-21-15,170 21 16,-276 0-16,149 0 15,-128 0-15,-21 0 0,22 0 16,380 0 0,22 0-1,0 0-15,-382 0 16,-20 0-16,-1 0 0,22 0 16,-21 0-16,-1 0 0,170 0 15,-170 0-15,-20 0 16,-22 0-16,21 0 0,106 0 15,-148 0-15,0 0 0,-21 0 0,191 0 16,-170 0 0,-64 0-16,43 0 15,-85 0-15,-21-21 32,-21 21-17,0 0-15,0 0 16,-1 0-1,1-21-15,0 21 32,0 0-32</inkml:trace>
  <inkml:trace contextRef="#ctx0" brushRef="#br0" timeOffset="25936.25">3768 4106 0,'0'0'0,"21"0"16,-21-21-1,21 21-15,-21-21 16,0 0-16,0 0 16,0 0-16,0-1 15,0 1-15,0 0 16,0-21 0,0 21-16,0-1 0,0 1 15,0 0-15,0 0 0,0-43 16,0 22-1,0 21-15,0 0 16,-21 21 0,21-21-16,0 42 47,0 0-32,0 0-15,0 0 0,0 43 16,-21 42-1,21-1 1,0-62-16,0 20 0,0 85 16,0-105-16,0 20 15,-22-20-15,22 20 16,0-42-16,0 0 0,-21 1 16,21-1-16,0 0 0,0 0 15,0 0-15,-21-21 31,0 0-15,21-21 0,0 0-1,0 0 1</inkml:trace>
  <inkml:trace contextRef="#ctx0" brushRef="#br0" timeOffset="27153.4">4212 4212 0,'0'21'78,"0"1"-78,0-1 0,0 0 16,0 0-16,0 0 0,0 22 16,0-22-1,0 0-15,0 0 32,21-21-32,0 0 15,1 0 1,-22-21-1,21 0-15,-21 0 16,0-1-16,0 1 0,0 0 16,-21 0-1,-1 0 1,1 21 15,21 21-31,0 0 16,-21-21-16,21 21 0,0 0 15,0 1 1,21-22 0,0 0-1,1 0 1,-1 0-16,-21-22 16,21 22-1,-21-21-15,0 0 0,0 0 16,0 0-1,-21 0-15,0 21 32,-1 0-32,22 21 15,-21 0-15,21 0 16,0 0-16,0 0 16,0 1-1,0-1 1,21-21 31</inkml:trace>
  <inkml:trace contextRef="#ctx0" brushRef="#br0" timeOffset="28000.45">5588 3662 0,'0'0'0,"-21"0"0,0 0 0,-1 0 15,-20 0-15,-43 0 16,43 0 0,21 0-16,42 0 31,0 0-15,22 0-16,-1 0 0,43 0 15,-22 0-15,64 0 16,-63 0-16,-1 0 0,1 0 15,63 0-15,-85 0 0,85 0 16,-85 0-16,1 0 0,-1 0 16,0-21-16,-21 21 15,1 0-15,41 0 16,-84 0 15,0 0-31,0 0 16,-1 0-16,1 0 0,-21 0 15</inkml:trace>
  <inkml:trace contextRef="#ctx0" brushRef="#br0" timeOffset="28376.24">6075 3747 0,'0'0'0,"0"21"0,0 0 0,0 0 15,0 0-15,0 0 0,0 1 0,0 20 16,0 64-1,0-64-15,0 43 16,0-43-16,-21 22 0,-1-22 16,22 0-16,-21-21 0,21 64 15,0-43 1,0-20-16,0-1 0,0-42 47,0-1-32</inkml:trace>
  <inkml:trace contextRef="#ctx0" brushRef="#br0" timeOffset="28935.87">6329 4149 0,'0'-21'15,"-21"-1"-15,21 1 16,0 0 0,0 0-16,21 0 15,0 21 1,0 0-16,0 0 15,0 0-15,43 0 0,-22 0 16,1 0-16,-22 21 16,0 0-16,0 0 0,0 0 0,0 1 15,22 41-15,-43-42 0,21 0 16,-21 64 0,0-21-1,0-43-15,-21 21 0,0-21 16,-1 0-16,1-21 15,0 0 1,21-21 0,0 0-1,0 0-15,0 0 0,0-22 16,0 22-16,0-21 0,0 21 16,42-85-16,-20 42 15,-1 43-15,0 0 16,0 0-16,0 0 0,22 21 15,-22 0 1,21 0 0,-21 0-1,0 0-15,-21 21 16</inkml:trace>
  <inkml:trace contextRef="#ctx0" brushRef="#br0" timeOffset="29881.33">7112 4043 0,'0'0'16,"0"-21"-1,0 42 17,0 0-32,0 0 15,0 0-15,0 1 16,0-1-16,0 0 0,0 0 15,0 21-15,0 22 16,0-43-16,0 43 16,0-43-16,21 0 15,0-21 1,0 21-16,43-21 16,-22 0-1,22-42-15,-43 42 16,0-21-16,21-22 15,-42 22-15,43-42 0,-43 41 16,21-20-16,21-64 16,-21 64-1,1-22 1,-1 64-16,-21-21 0,0 42 47,0 1-32,0-1-15,0 0 0,0 21 16,0-21-16,0 1 0,0 20 0,0-21 16,0 85-1,0 0 1,0-22-16,0-41 0,0-22 16,0 21-16,0 64 0,0-64 15,0 107 1,0 20-16,0-127 15,0 1-15,0 62 0,0-62 16,0-1-16,0 106 16,0-63-1,0-43-15,0 43 16,0-64-16,-43 85 16,22-85-1,-21-21 1,21 0-16,0 0 15,21-21-15,-22 0 16,1 0-16,21-1 0,-21-20 0,-21-64 16,21 64-1,-22-64-15,22 43 0,0 20 16,0-20-16,-43-149 16,43 85-16,21 85 15,0-22-15,0-42 16,0 64-16,0-21 0,0 20 0,21 22 15,-21-21-15,43-43 16,-1 22 0,-42 41-16,0 1 15,21 0-15,0 21 0,0-42 16,1 42-16,-1-21 16,0 21 15,-21-22-31,21 22 0</inkml:trace>
  <inkml:trace contextRef="#ctx0" brushRef="#br0" timeOffset="32077.72">8594 4339 0,'21'0'0,"0"-21"16,0 0-16,-21 0 15,21 21-15,-21-21 16,21-1-16,-21-41 16,0 42-16,0 0 0,0-22 15,0 22-15,0 0 0,-21-106 16,0 85 0,0 20-16,0 1 0,0 21 15,21-21-15,-22 21 0,1 0 0,-21 0 16,21 0-16,-64 64 31,43 41-31,42-41 16,0-22-1,-21 85-15,21-84 16,0 41-16,0-41 0,0-22 16,0 21-16,21-21 0,-21 0 15,21 1-15,-21-1 0,42 0 16,-21-21-16,22 21 15,20-21 1,-20 0-16,-22-21 0,21 0 16,-21 0-16,43-22 15,-43 22-15,0-21 0,0 21 0,22-85 16,-22-21 0,-21 42-1,0 43-15,0 21 0,0-1 16,0 44 15,0-1-31,0 0 0,0 0 16,0 85-16,0-21 15,0-43-15,0-21 16,21 0-16,0 22 0,0-22 16,64 21-1,-43-21 1,22-21-1,-43 0-15,0 0 0,21-42 16,-20 42-16,20-21 0,21-43 16,-41 43-16,-1-64 15,0 22 1,-21-22 0,0 64-16,0 0 0,0 0 0,0 42 31,0 0-31,-21 21 15,0-20-15,21 20 0,0-21 16,0 21-16,0-20 0,0 20 16,0 21-16,0-41 0,0 20 15,0-21-15,0 0 16,0 0-16,0 1 0,0-1 16,0 0-16,0-42 46,0 0-30,0-1-16,0 1 0,0 0 16,0-21-16,0-1 15,21 1-15,-21 21 0,21-21 0,-21-1 16,63-20 0,-41 63-16,-1 0 15,0 0 1,0 0-16,-21 21 0,21-21 0,43 85 15,-43-22 1,0-42-16,21 43 16,-20-43-16,-1 0 15,21-21-15,-21 21 16,0-21-16,1 0 16,-1 0-16,0 0 15,0 0-15,0-42 16,22-22-1,-22 43-15,0 0 0,21-42 16,-42 20-16,21 1 0,1 21 16,-1-22-16,21 1 0,43-43 15,-1 43 1,-62 42-16,41 0 16,-42 0-16,0 0 0,22 42 15,-43-20-15,21 41 16,0-42-16,-21 0 0,0 22 15,0-22-15,0 0 0,0 0 16,0 0-16,21 1 16,-21-44 46,0 1-62,0 0 16,0 0-16,0 0 0,-21-22 15,0 22-15,21-21 0,-21 0 16,0 20-16,-22-20 16,1 42-1,21 0-15,-22 0 16,22 0-16,-42 42 16,42-20-16,-1 20 0,-20 64 31,21-64-31,0 64 15,21-64 1,0-21-16,0 1 0,42 20 16,-21-42-16,0 0 15,43 21 1,-1-21-16,1 0 16,-43-21-16,0 0 15,0 0-15,1-1 16,-1 1-16,0-42 0,0 42 15,0-22-15,-21 1 0,43-106 16,-22 0 0,21 21-1,-42 63-15,0 22 0,0-1 16,21 1-16,-21 0 0,0-106 16,0 105-16,0-20 15,0 20-15,0 22 16,0 0-16,0 42 15,-21 0-15,21 43 16,0-1-16,0-20 0,0 63 16,0-43-16,0 1 15,0-22-15,0 21 0,0 1 0,-21-22 16,21 85 0,0-84-16,0 62 0,0-62 15,0 63-15,21-85 16,0 21-16,22 0 15,20-42 1,-42 0-16,22 0 16,-22 0-16,0 0 0,0 0 15,0-21-15,22 0 0,-22 0 0,42-64 16,-42 43-16</inkml:trace>
  <inkml:trace contextRef="#ctx0" brushRef="#br0" timeOffset="32660.77">11896 3641 0,'0'0'16,"21"0"-16,21-64 15,-42 43-15,21 0 0,0-21 16,-21-1 0,0 22-16,0 0 0,0 0 15,-21 21-15,0 0 16,0 0-16,-21 0 16,-1 21-16,1 0 0,21 0 15,-22 0-15,22 1 0,-21 20 16,21 0-16,0 1 0,-1-1 0,1 0 15,0 1-15,0 105 16,0 0 0,21-106-16,0 1 0,0-1 15,0-21-15,0 21 0,42 64 16,43-42 0,-43-43-16,0-21 0,43 21 15,-43-21-15,1 0 0,20 0 16,-20 0-16,-1 0 0,0-21 15,106-21-15,-84-1 16,-22 1-16,1-22 16</inkml:trace>
  <inkml:trace contextRef="#ctx0" brushRef="#br0" timeOffset="33468.82">12531 3937 0,'0'-21'16,"0"42"-16,0-84 0,0 41 15,-22-20-15,1 42 16,-21-21-16,21 21 0,0 0 15,-1 0-15,-41 21 16,42-21-16,0 21 0,-1 0 0,1 1 16,0 20-16,-21 21 15,21-20-15,21-22 0,-22 85 16,22-64-16,0 22 16,22-22-1,20 0 1,-21-42-16,0 0 0,0 0 0,43 0 15,-43 0-15,0 0 0,64-84 32,-43 20-32,-21 43 0,1-64 15,-22 43-15,21 0 16,0-107 0,-21 86-1,0 42 1,0 42-1,0 0-15,0 0 0,0 0 16,-21 85 0,21-85-16,0 64 15,0-64-15,0 22 0,0-22 0,0 21 16,0-21-16,0 0 0,0 1 0,42 20 16,22-21-1,-22-21-15,0 0 16,1 0-16,-22 0 0,21-21 15,-21 21-15,22-21 0,-22 0 0,85-128 32,-64 65-32,-21 41 0,21-62 15,-20 41-15,-1 22 0,0-22 16,0 22-16,0-22 0,-21 22 16,0 0-16,21-85 15,-21 84-15,0 22 16,0 0-16,0 42 31,-21 22-31,0-22 0,0 63 16,0 65-1,21-107-15,-21 21 0,21-20 16,0-1-16,0 22 0,-22 126 16,1-148-1,21-20-15,0 20 0,0 43 16,0-64-16,0 0 0,0 0 15,21 0-15,1-21 16,-1 0-16,0 0 16,0 0-16,0 0 0,0 0 15,1-21-15,-1 0 16,21-43 0,-42 43-16,21-42 0,0 42 15</inkml:trace>
  <inkml:trace contextRef="#ctx0" brushRef="#br0" timeOffset="33718.67">12933 3852 0,'0'0'16,"21"0"-16,0 0 15,0 0-15,22 0 16,-1 0-16,-21 0 0,85 0 15,-64 0 1,-21 0-16,22-21 0,-22 21 0,85 0 16,-85-21-1</inkml:trace>
  <inkml:trace contextRef="#ctx0" brushRef="#br0" timeOffset="34111.46">13801 3895 0,'0'0'0,"0"-43"31,0 22-31,-22 21 16,1 0-1,0 0-15,0 21 0,0 1 16,0-1-16,-1 0 0,22 0 16,-21 0-16,0 0 0,21 22 15,0-22-15,0 106 16,0-106-16,0 21 15,0 1 1,0-22-16,0 0 0,42 0 0,-42 0 16,22-21-16,41 0 15,22 0 1,-43 0-16,22-21 16,-43 21-16,0-21 0,21 0 0,22-21 15,-43-1-15</inkml:trace>
  <inkml:trace contextRef="#ctx0" brushRef="#br0" timeOffset="34691.94">14414 3366 0,'0'0'0,"-21"-22"0,21 1 16,-21-21-16,0 42 15,0 0-15,0 0 16,-1 0-16,1 21 15,21 0-15,-21 43 16,21-22-16,-21 0 0,21 43 16,0-43-16,0 1 0,0-1 15,0 0-15,-21 1 0,21 126 16,-21-84 0,21-43-16,0 43 15,-22-64-15,22 21 0,-21 1 16,21-1-16,-21-21 15,21 0-15,0 0 16,0-42 15,0 0-15,0 0-16,0 0 0,0 0 0,0-22 16,21 22-16,-21-21 0,21-1 15,1 22-15,-1-21 0,0 0 0,0 20 16,0-20-16,43 0 15,-22-1-15,0 22 0,1 21 16,-22 0-16,42-21 16,-41 21-16,-1 0 0,21 64 15,-42 20 1,0 1 0,0-43-16,0-21 0,-21 64 15,0-64-15,21 22 0,0-22 16,-21 0-16,-1 42 15,1-41-15,21-1 16,0-42 31,0-1-47</inkml:trace>
  <inkml:trace contextRef="#ctx0" brushRef="#br0" timeOffset="36436.78">15896 3408 0,'0'0'0,"-21"0"16,21-21-16,-21 21 31,21 21-16,0 21 1,0-21-16,0 22 0,0-1 0,0 0 16,0 1-16,0-1 0,-21 0 15,21 1-15,0 20 0,-22-20 16,1-1-16,0 0 0,21 22 0,-21 20 16,21-41-16,-21 20 15,21-42-15,0 22 16,0-22-16,0 0 0,0 0 15,-21-21 17,21-21-32,0 0 15,0-21-15,0 20 0,0 1 16,0-21-16,0 21 0,21-22 16,21-20-16,-21 42 0,0-22 15,1 22-15,-1 0 0,21 0 16,64 0-1,-85 21-15,21 0 0,-20 0 0,20 0 16,-21 21-16,21 0 0,1 43 16,-22-22-16,0 21 15,-21-41-15,0 41 16,-21-21-16,0-20 0,-149 62 16,65-63-1,62 1-15,1-22 0,0 0 16,-1 0-16,1 0 0,21 0 0,-43 0 31,43 0-31,21-22 31,21 1-31,-21 0 0,21 21 16</inkml:trace>
  <inkml:trace contextRef="#ctx0" brushRef="#br0" timeOffset="37399.08">16616 3683 0,'0'-21'16,"-21"21"-16,21-21 16,0 0-1,0-1-15,0 1 16,21 0-1,0 0-15,-21 0 0,0 0 16,0-1-16,0 1 0,0 0 16,0 0-16,0 0 15,0 42 17,0 21-32,-21-21 0,0 64 15,-1 0 1,22-22-16,-42 107 15,42-128-15,-42 85 0,42-85 16,0 1-16,-21 20 0,-1 43 16,22-64-1,0-21-15,0 1 0,0-1 16,0-42 15,0-1-15,0 1-16,0 0 0,22 0 15,-1-21 1,-21 20-16</inkml:trace>
  <inkml:trace contextRef="#ctx0" brushRef="#br0" timeOffset="37861.81">16849 3852 0,'21'-42'16,"-42"84"-16,42-63 31,-21 42-31,0 1 0,0-1 16,0 0-16,-21 0 0,21 21 16,-22 22-16,-20 42 15,42-43 1,0-42-16,0 22 0,0 20 15,21-42-15,0-21 16,1 22-16,-1-22 0,42 0 16,-20 0-16,-22 0 0,0 0 15,64-43 1,-43 1-16,-21 0 0,0 20 16,-21-62-16,0 41 0,0 1 15,0 0-15,0-1 0,0 1 16,0 21-16,-21-21 0,0-1 0,0 22 15,0 0-15,-22-21 16,1 20 0,21 22-1,0 22-15,21 41 16,0 1 0,0-1-1,0-42-15,0 0 16,21 1-16</inkml:trace>
  <inkml:trace contextRef="#ctx0" brushRef="#br0" timeOffset="38216.54">17611 3937 0,'0'0'0,"21"-42"15,-21 21-15,-21-1 16,-1 22-16,1 0 0,0 0 16,0 0-1,0 0-15,0 0 0,-1 22 0,-41 41 16,21 43 0,-1 0-1,43-64-15,0-21 0,0 106 31,21-84-31,43-1 16,-43-42-16,0 0 16,85 21-16,0-21 15,-85-21-15,21 0 16,1 0-16,-22-1 0,21 1 16,22-63-16</inkml:trace>
  <inkml:trace contextRef="#ctx0" brushRef="#br0" timeOffset="39037.05">18203 3366 0,'0'0'0,"0"-43"0,0 22 0,0 0 16,0 0-16,-21 21 0,0 0 16,0 42-1,21-21-15,-21 0 0,21 22 16,0-1-16,-22 0 0,22 128 15,-21-86 1,21-41-16,-21-1 16,21 0-16,-21 22 0,21-22 0,0 1 15,0 62 1,0 1 0,0-42-16,0-43 15,0 0 1,-21-21-16,21-21 15,0 0 1,0 0-16,0-1 0,21-83 16,21-1-1,22 21 1,-43 64-16,0-21 0,106-43 16,-63 64-1,-1 21 1,-42 0-16,0 0 0,1 0 15,-22 21 1,0 0-16,0 0 16,-22 0-16,1-21 0,0 22 15,0-22-15,0 0 16,0 0-16,-1 21 0,1-21 0,0 0 16,0 0-16,-21 0 15,-43 0 1,64 0-16,0 0 15,-1 0 1,22 21 0,0 0-1,0 0-15,0 0 0,0 1 16,0-1-16,0 0 0,0 0 0,0 0 16,0 0-16,22 43 15,-1-43-15,-21 0 0,21 22 16,0-22-16,0 0 0,0 0 15,1 21-15,20-20 16,0-1-16,-21-21 0,1 0 0,-1 21 16,0-21-16,42 0 15,-41 0-15,-1 0 16,0 0-16,0 0 16,0-42-16,0 20 15,-21 1-15,0 0 16,0 0-1,0 0-15,0 0 16,0-1-16</inkml:trace>
  <inkml:trace contextRef="#ctx0" brushRef="#br0" timeOffset="41009.42">3768 5884 0,'0'0'0,"0"-21"78,0 0-63,0 0-15,0 0 16,0 0-16,0-1 16,0 1-1,21 21-15,0-21 16,0 21-16,21-21 0,-20 21 15,-1 0-15,0 0 0,0 0 16,0 0-16,22 0 16,-22 42-1,-21-21-15,21 22 16,-21-22-16,0 0 0,0 21 0,0-20 16,0 20-16,0-21 0,0 106 15,-42-21 1,20-64-16,1 1 15,0-1-15,-21 0 0,21 1 0,-22-1 16,-63 64-16,22-64 16,-43 22-1,84-43-15,1 0 0,0-21 16,-1 0-16,1 0 0,21 0 0,-21 0 16,20-21-1,22-43 1,0 1-16,22 42 15,-22-22-15,63-105 16,-42 106-16,0-1 0,22 1 0,-22 0 16,0 21-16,21-22 0,-20 22 15,20 0-15,-21 21 0,85 0 16,-64 0-16,1 42 16,-1-21-16,0 43 15,-21-43-15,1 0 0,-1 22 16,-21-22-16,21 21 0,0-21 0,-21 22 15,21-22-15,0 0 0,-21 0 16,22 0-16,-22 0 16,42-21-1,-21 22-15,0-22 16,0 0 0,-21-22-1,0 1 1,22 21-16,-22-21 15,0 0-15</inkml:trace>
  <inkml:trace contextRef="#ctx0" brushRef="#br0" timeOffset="41684.94">4635 6223 0,'-21'21'16,"21"-42"46,21 21-46,-21-21-16,0 0 16,22 21-16,-22-21 15,-22 21 16,1 0-31,0 0 16,21 21-16,0 0 16,-21-21-16,21 21 0,0 0 0,0 0 15,0 1 1,0-1 0,21-21-16,0 0 31,0 0-31,-21-21 15,0-1 1,0 1 0,0 0-16,-21 21 0,0 0 15,0-21-15,0 21 16,21-21-16,-21 21 16,21 21-1,0 0-15,0 0 16,0 0-1,0 1-15,0-1 16,21-21 15,0 0-31,0 0 16</inkml:trace>
  <inkml:trace contextRef="#ctx0" brushRef="#br0" timeOffset="45192.75">6435 5927 0,'0'0'0,"-22"0"16,1 0-1,0 0 1,42 0 31,0 0-32,22 0-15,-22 0 0,21 0 16,22 0-16,-22 0 0,127 0 16,-105 0-16,84 0 15,-106 0 1,1 0-16,-1 0 0,0 0 0,85 0 15,-105 0 1,-44 0 15,-20 0-31,21 0 0,0 0 16,-22 0-16</inkml:trace>
  <inkml:trace contextRef="#ctx0" brushRef="#br0" timeOffset="45525.56">6816 5990 0,'0'21'0,"0"1"31,0-1-31,0 0 0,0 0 15,0 0-15,0 64 16,0-43-16,0 22 16,0-1-16,0-20 0,0-1 0,0 85 31,0-64-31,0-20 0,0-1 0,0 0 16,0-20-16,0-1 15,0 0-15,0 0 16,0-42 15,0 0-31</inkml:trace>
  <inkml:trace contextRef="#ctx0" brushRef="#br0" timeOffset="46132.21">7175 5990 0,'22'-21'31,"-22"42"-31,0 0 0,0 1 16,0 20-16,0-21 0,0 0 15,21 127 1,-21-21-16,0-84 15,0 41 1,0-62-16,0 20 0,0 0 0,0-21 16,0 1-16,0-1 0,0 21 15,-21 0 1,-1-42 0,22-21-1,0 0 1,0 0-16,0 0 0,0 0 0,0-22 15,0-20 1,0 42-16,0-22 0,85-84 16,-43 85-1,-20 42-15,20-21 16,-21 21-16,0 0 16,22 0-16,-1 21 0,-21-21 15,0 21-15,22 21 16,-1 43-16,-42-43 15,21-20-15,-21 20 0,0-21 0,0 21 16,0-20-16,0 20 16,-21 21-1,21-41-15,-21-1 0,0 0 16,21 0-16,0-42 47,0 0-32,0 0-15,0-1 0,0 1 0</inkml:trace>
  <inkml:trace contextRef="#ctx0" brushRef="#br0" timeOffset="46640.92">7832 6435 0,'0'-21'0,"21"-1"16,-21 1-16,21 21 16,-21-21-16,0 0 0,21 0 15,0 21-15,22-21 16,-22 21-16,0 0 0,42-22 16,1 22-1,-43 0-15,0 0 0,0 22 16,1-22-16,-1 21 0,0 0 15,0 0-15,-21 21 0,21-20 0,-21 20 16,21-21-16,-21 21 0,0 22 16,0-43-16,0 21 0,0 1 15,0-22-15,0 0 16,-42 43 0,42-86 15,0 1-16,0 0-15,0 0 16,0 0-16,0 0 0,0-22 16,0-63-1,0 85-15,0-21 0,21 21 0,-21 0 16,21-1-16,1 1 0,-1-21 16,0 42-16,0-21 15,0 21 1,0 0-1,1 0 1</inkml:trace>
  <inkml:trace contextRef="#ctx0" brushRef="#br0" timeOffset="47198.6">8911 6223 0,'-85'21'31,"64"-21"-31,0 21 0,0 1 16,0-22-16,0 21 0,-1 21 15,1-21-15,0 43 16,21-43-16,-21 21 0,21 85 15,0-63 1,21-43 0,0 0-16,0 0 0,1-21 15,-1 21-15,0-21 0,0 0 0,0 0 16,64-21 0,-43 0-1,-21 0-15,1 0 0,-1 0 16,0-1-16,0-62 15,-21-22 1,0 0-16,0 64 16,0 21-16,-63-64 15,20 64 1,22 0-16,0 21 0,-21 0 16,20 0-16,1 0 0,-21 0 15,0 42 1,20-21-16,22 0 0,0 0 15,0 1-15,0-1 16,0 0-16,0 42 16,22-20-16,20-1 15,-42-21-15,42-21 16</inkml:trace>
  <inkml:trace contextRef="#ctx0" brushRef="#br0" timeOffset="47946.17">9292 6265 0,'0'0'0,"0"-21"16,21 21-16,0-21 16,-21 42 15,0 0-31,0 1 15,0-1-15,0 21 0,0-21 0,0 22 16,0-22-16,0 21 0,0 22 16,0-43-16,0 21 0,0 64 31,0-85-31,0 0 16,0 0-16,0-42 46,22 0-46,-1 0 16,-21 0-16,0 0 0,21-1 0,0 1 16,-21-21-16,42-22 0,-42 22 15,22 21-15,-1-21 16,0 20-16,0 1 0,21 0 0,-20 0 16,-1 0-16,-21 0 0,42 21 15,-42 21 1,21 0-16,-21 0 15,0 43-15,0-1 16,0-21-16,0-20 16,0-1-16,21 21 0,-21-21 0,43 85 31,-22-85-31,0-21 16,21 0-16,-20 0 15,20 0 1,21-42-1,-41-43 1,-1 43-16,-21-22 0,0 22 16,0 0-16,21-1 0,-21-62 15,0-1 1,-21 42 0,21 43-16,-21 0 0,-1 21 15,1 0-15,21-21 16,0 42 31,21-21-47,1 0 15,-1 0-15,0 0 16,0 21-16</inkml:trace>
  <inkml:trace contextRef="#ctx0" brushRef="#br0" timeOffset="48600.79">10626 6117 0,'42'-21'31,"-42"0"-16,-21 0 1,0 21-16,-1 0 0,1 0 16,0 0-16,0 0 0,0 0 15,-64 42 1,43-21-16,21 0 0,-1 1 16,-20 20-16,21-21 0,21 0 15,-21 0-15,21 1 0,0-1 16,0 42-1,42-42 1,22 1 0,-43-22-16,21 0 0,-21 0 15,0 0-15,64 0 16,-64 0-16,43 21 16,-1-21-1,-42 0-15,1 21 0,41 0 16,-21 21-1,-20-42-15,-22 22 0,0-1 16,0 0-16,0 0 16,0 0-1,-22 0-15,1-21 0,0 0 0,-21 22 16,-1-22-16,22 21 16,0-21-16,-42 0 15,20 0-15,-41 21 16,41-21-16,22 0 0,0 0 15,0 0-15,0 0 0,-1 0 16,1 0 0,21-21 31,21 21-32,1-21-15</inkml:trace>
  <inkml:trace contextRef="#ctx0" brushRef="#br0" timeOffset="63500.67">19452 3831 0,'0'-21'0,"0"42"0,0-63 15,-21 42-15,21-21 0,-21 21 16,21-21 0,0-1-16,0 44 62,-21-1-62,21 0 16,-22 0-16,22 0 0,0 0 0,0 1 15,-42 41-15,42-21 16,-21 1-16,21-1 0,0 0 16,0 1-16,0-22 0,0 21 15,-21 1-15,21-22 0,0 42 16,0-42-16,0 1 0,0-1 15,0 0-15,0 0 0,0 0 16,21-21 15,0 0-15,0 0-16,0 0 0,1-21 16,20 0-16,0 21 0,-21-21 0,43 0 15,105-64 1,43-21-1,-43 43-15,-84 20 0,0-20 0,20 20 16,86-20 0,105-64-16,-211 106 15,-22-22-15,22 22 0,-21-21 16,-1 21-16,1 0 0,84-22 16,-106 22-16,0 0 15,22 0 1,-43 21-16,21-21 15,-20 21-15,-1-22 16,0 22 0</inkml:trace>
  <inkml:trace contextRef="#ctx0" brushRef="#br0" timeOffset="71577.46">7514 10245 0,'0'0'0,"21"-21"16,0-1 0,-21 1-1,22 21-15,-22-21 16,0 0-1,-22 21 1,1 0-16,0 0 0,0 0 16,0 0-16,0 0 0,-1 0 15,1 0-15,-21 0 0,21 0 0,0 21 16,-22-21-16,-41 42 16,41 1-1,1-43-15,21 42 0,-43 0 16,43-20-16,0 20 0,-21 21 15,-22 43 1,64-63-16,-21-22 0,0 21 16,0 0-16,21-20 0,0 20 0,-43 64 15,43-85-15,0 42 16,0 43 0,21-63-16,1-1 0,-1-21 15,0 21-15,0-20 0,21 20 0,22 0 16,-22-21-1,64 22-15,-64-22 0,22-21 16,42 21-16,-43-21 0,1 0 0,-1 0 16,128-21-1,20-21 1,-41-22 0,-107 43-16,22-21 0,-43-1 15,1 22-15,62-85 16,-83 64-16,41-22 15,-42 22-15,0-21 16,-21 20-16,0 1 0,0 0 0,0-64 16,-21 42-1,-21 22-15,21 0 0,-43-22 16,22 22-16,0 21 0,-1-1 0,-20-20 16,20 21-16,-20 0 15,-85-22-15,0 22 16,105 21-1,-41 0-15,41 0 0,1 0 16,0 0-16,-85 43 16,42-22-16,64 0 15,-64 21-15,43-21 16,-1 1-16,1 20 0,21-42 0,-21 21 0,20 0 16</inkml:trace>
  <inkml:trace contextRef="#ctx0" brushRef="#br0" timeOffset="72048.2">7133 10626 0,'0'21'16,"-21"-21"-16,21 21 0,-21 0 15,21 0 1,0 1-16,0-1 0,0 0 16,0 0-1,21-21 1,0 0-16,0 0 15,0 0 1,-21-21 0,0 0-16,0 0 0,0-1 15,0 1 1,0 0-16,-21 21 31,0 0-31,21 21 31,0 0-31,0 1 16,0-1 0,21-21-16,0 0 15,1 0-15</inkml:trace>
  <inkml:trace contextRef="#ctx0" brushRef="#br0" timeOffset="72415.98">7683 10668 0,'0'21'16,"0"0"0,0 1-16,0-1 15,0 0 1,22-21-1,-1 0 1,0 0-16,0 0 16,0 0-1,-21-21-15,0 0 0,0-1 16,0-20 0,-21 21-1,21 0-15,-21 21 0,0 0 16,21-21-16,-21 21 15,21 21 1,0 0 0,0 0-16</inkml:trace>
  <inkml:trace contextRef="#ctx0" brushRef="#br0" timeOffset="72785.77">7281 10943 0,'0'0'0,"0"21"0,0 1 16,0-1-1,21-21 16,1 21-31,-1-21 0,0 0 16,0 0-16,21 0 0,-20 0 0,20 0 16,-21 0-16,21-21 15,-20 21-15,-1-21 0,0-1 16,0 1 0,-21 0-1,-21 21 1,0 0-1,21 21 1,-21-21-16,21 21 0,0 1 16</inkml:trace>
  <inkml:trace contextRef="#ctx0" brushRef="#br0" timeOffset="73164.56">7429 11409 0,'0'0'0,"0"21"16,0 0-1,0 0-15,0 1 0,0-1 16,0 0-16,0 0 0,-21 0 15,21 0-15,0 1 0,0 62 16,0-41-16,0-22 16,-21 42-16,21-20 0,-21-1 15,21 0-15,-21 64 16,0-42 0,-1-43-16,22 63 0,0-62 15,0-1 1,0 0-16,0 0 15,0-42 1,0 0-16,0 0 16</inkml:trace>
  <inkml:trace contextRef="#ctx0" brushRef="#br0" timeOffset="73628.8">7408 11832 0,'0'0'0,"-21"0"31,0 0-31,0 0 16,0 0-16,-1 21 15,-20 22-15,21-22 0,0 0 16,0 0-16,-1 0 0,1 1 16,0-1-16,0 0 0,0 0 15,0-21-15,21 21 0,-22 0 0,1 1 16,21-1-1,0-42 1,21-1 0,1 1-16,-1 0 15,0 0-15,0 0 0,21-43 16,-20 43-16,20-21 0,0-1 16,-21 22-16,1 0 15,62 0 1,-41 21-16,-22 21 15,-21 0-15,21 0 16,-21 1-16,21 20 16,-21 0-16,21-21 0,-21 1 15,0 41-15,0-42 0,21 0 16,22 22 0,-43-22-1,0 0-15,21-21 0,0 0 16,0 0-16,0 0 0</inkml:trace>
  <inkml:trace contextRef="#ctx0" brushRef="#br0" timeOffset="74841.57">15811 10245 0,'0'0'0,"0"-21"0,0-1 16,0 1 0,-21 21 15,0 0-31,21 21 15,-42 1-15,-1 41 16,22-21-16,-21-20 0,-22 83 16,22-62-16,0-1 0,-64 106 15,42-63 1,43-43-16,21 22 0,0 20 16,0-41-16,0-1 0,21 0 15,1-20-15,20 20 0,106 106 16,0-84-1,-105-43 1,-1 0-16,0-21 0,22 0 0,-22 0 16,0 21-16,128-21 15,-128 0-15,0-21 0,22 0 16,84-43 0,-106 43-16,22-21 0,-22-1 0,1 1 15,-1 0-15,-21-1 0,64-62 16,-22-65-1,-42 107-15,-21-1 0,0 1 16,0-1-16,0 1 0,0-1 0,0-20 16,-21 41-16,-85-41 15,64 62-15,0 1 16,-1 0-16,-20 0 0,21 21 0,-170-21 16,127 21-1,-21 0 1,85 0-16,-21 21 0,21 0 15,-43 21 1,-42 64-16,64-63 0,0-22 16,-22 63-16,43-41 15,-21-1-15,21-21 0,21 22 16,-22-22-16,22 42 16,0-42-16</inkml:trace>
  <inkml:trace contextRef="#ctx0" brushRef="#br0" timeOffset="75244.33">15811 10753 0,'0'21'0,"-21"-21"15,21 21-15,-21-21 16,21 21-16,21-21 31,0 0-15,1 0-16,-1 0 0,0 0 16,0-21-1,-21 0 1,0 0-16,0 0 15,-21 21 1,0 0 0,0 0-16,-1 0 15,1 21 1,21 0 0,0 0-1,21-21 1,1 0-16,-1 0 0</inkml:trace>
  <inkml:trace contextRef="#ctx0" brushRef="#br0" timeOffset="75588.46">16277 10668 0,'0'0'15,"-21"0"1,0 0-1,21 21-15,0 0 0,-21 1 16,-1-22-16,22 21 0,0 0 16,22-21 15,-1 0-31,0 0 0,0 0 16,0 0-16,0-21 15,-21 0 1,0-1-1,0 1 1,-21 21-16,0 0 16,0 0-1,0 0-15,0 0 16,-1 21 0,22 1-1</inkml:trace>
  <inkml:trace contextRef="#ctx0" brushRef="#br0" timeOffset="75936.25">15854 11091 0,'0'0'16,"-21"22"-1,42-1 1,0-21-16,0 0 16,0 0-16,0 0 0,1 0 15,20 0-15,-21 0 0,21-21 0,1 21 16,-22 0-16,21-22 0,43-20 16,-22 21-1,-20 0 1,-43 0-16,21-1 15,-42 22 1,0 0 0,21 22-16,0-1 15,-22 0 1,22 0-16</inkml:trace>
  <inkml:trace contextRef="#ctx0" brushRef="#br0" timeOffset="76376">16214 11515 0,'-22'0'15,"22"21"1,0 0 0,0 0-16,0 22 15,0-22-15,0 0 16,0 0-16,0 21 0,0-20 0,0 41 16,0 43-1,0-64-15,0 64 16,0-64-16,0-20 15,0 20-15,-21-21 0,21 21 16,-21 43 0,0 0-16,21-64 15,0 21-15,-21-42 16,21 21-16,0-42 31,0 0-15,21 0-16,0 0 0,0 0 15,-21-1-15</inkml:trace>
  <inkml:trace contextRef="#ctx0" brushRef="#br0" timeOffset="76909.53">16319 11917 0,'-21'0'15,"-42"0"1,42 0-16,-1 0 0,1 0 15,-127 63 1,63-20 0,1 20-1,20 1-15,43-43 16,0 0-16,-43 43 16,22-43-1,42 0-15,-21-21 16,21 21-16,21-42 31,0 0-15,0 21-16,-21-21 0,22-1 0,-1-20 15,21 21-15,-21 0 0,0-22 0,1 22 16,20-21-16,-21 21 0,64-64 16,-43 64-16,43-21 15,-43 42 1,-21 0-16,0 0 0,43 21 31,-22 21-31,-42-21 0,21 43 16,1-43-1,-22 0-15,0 0 0,0 22 0,21-22 16,-21 0-16,42 64 16,-21-64-1,0-21 1,1 0-1,-1 0-15,0 0 16,-21-21-16,0-22 16,0 22-16</inkml:trace>
  <inkml:trace contextRef="#ctx0" brushRef="#br0" timeOffset="78047.92">8276 10859 0,'0'0'0,"-21"0"15,0 0-15,0 0 16,-1 0-16,1 0 16,21 21-1,21-21 1,22 0-1,20 0-15,107 0 16,62 0 0,-126 0-16,106 0 15,-106 0-15,0-21 0,317-1 16,-254 22 0,-84-21-16,63 21 15,-84-21-15,-1 21 0,22-21 16,-43 21-16,-21 0 0,0 0 15,22-21 1,-43 0 0,0-1-16</inkml:trace>
  <inkml:trace contextRef="#ctx0" brushRef="#br0" timeOffset="78362">10160 10583 0,'0'0'15,"-21"0"-15,42 0 47,0 22-47,0-22 0,0 0 16,1 0-16,20 0 0,-21 0 0,21 0 15,-20 0-15,20 21 0,43-21 16,-64 0 0,21 42-16,-42-21 15,0 0-15,0 22 16,0-1 0,-42-21-16,-64 64 0,64-64 15,-22 0-15,1 0 0,-128 22 16</inkml:trace>
  <inkml:trace contextRef="#ctx0" brushRef="#br0" timeOffset="79099.89">8911 9038 0,'0'21'31,"0"1"-31,0-1 16,0 0-16,0 0 0,0 21 15,-21 22-15,21-22 16,-21 43-16,21-22 0,-21-20 0,21-1 15,0 22-15,0-22 16,-22 43-16,22-43 0,-21-21 16,21 21-16,0 22 15,-21-43 1,21 0-16,0-42 31,0 0-15,0 0-16,0 0 0,0-64 15,21 21 1,22-41 0,-22 83-16,0-20 0,42 0 15,-41 21-15,20 21 0,0 0 16,-21 0-16,22 0 0,-1 0 16,-21 0-16,0 21 0,1 0 0,-1 0 15,21 64 1,-42-22-1,0-42-15,-21 22 0,0-22 0,-43 0 16,43 0-16,0-21 16,-127 43-1,105-43 1,22 21-16,-21-21 16,21 0-16</inkml:trace>
  <inkml:trace contextRef="#ctx0" brushRef="#br0" timeOffset="79641.92">9525 9419 0,'-85'0'16,"64"0"0,0 21-16,0 1 0,0-1 0,-1 0 15,1 0-15,0 0 0,21 0 16,-21 22-16,21-22 0,-21 21 0,21-21 16,0 1-16,0 62 15,0-63-15,0 22 16,21-22-1,0-21-15,0 0 16,0 0-16,43-21 16,-22-43-1,-21 43-15,-21 0 0,22 0 16,-1-22-16,0 22 0,0-85 16,0 64-16,-21-21 15,0 41 1,0 44 15,0 20-31,0-21 0,0 0 16,-21 22-16,21-22 0,0 21 0,0-21 15,0 0-15,0 22 0,0-22 0,0 0 16,0 0-16,0 0 16,0 1-16,21-22 15,0 0 1,1 0-16,-1 0 0,21-22 15,22-41 1</inkml:trace>
  <inkml:trace contextRef="#ctx0" brushRef="#br0" timeOffset="80212.57">10054 8996 0,'0'21'16,"-21"0"-16,0 0 16,21 1-16,-43 41 0,43-21 15,-21-20-15,21 20 0,-21-21 0,0 21 16,21-20-16,-21 83 16,0 1-1,21 0 1,0-64-16,0 22 15,21-64 1,0 0-16,0 0 16,0 0-16,0 0 0,22-21 15,-22 0-15,-21-1 0,106-105 32,-85 85-32,0 0 0,43-85 15,-43 84-15,21-62 16,-21 62-16,0-20 0,-21 20 15,22 1-15,-22 0 0,21-1 16,-21 1-16,0 21 0,0 42 31,0 0-31,-21 22 0,-1-1 16,22-21-16,-21 64 16,21-43-16,-21 0 0,0 1 15,21-1-15,-21 64 16,21-85-16,0 21 0,0-20 15,0 20-15,0-21 0,0 0 16,0 0-16,0 1 0,21-1 0,0 0 16,0-21-16,0 0 15,1 0-15,-1 0 0,21-21 16,-21 0-16,22-22 16</inkml:trace>
  <inkml:trace contextRef="#ctx0" brushRef="#br0" timeOffset="80368.49">10499 9589 0,'0'21'16,"-22"-21"15,1-21-15,0 21-16</inkml:trace>
  <inkml:trace contextRef="#ctx0" brushRef="#br0" timeOffset="81312.17">7451 8763 0,'0'0'0,"0"21"31,-22 0-31,1 1 15,21 20-15,-21 21 16,0-41-16,0 20 0,21 0 0,-21 85 16,21-42-1,-22-64-15,22 21 0,0 22 16,0-43-16,0 21 0,0 1 16,0-22-1,0 0-15,0-42 47,0 0-47,22 0 0,-22-1 16,0-20-16,0 0 0,0 21 15,21-22-15,-21 1 0,21 0 16,-21-1-16,42-105 16,1 63-1,41-63 1,-63 127-16,1 0 0,20 21 15,0 42 1,-21 106 0,1-105-16,-22 126 31,0-63-31,0-43 16,0-20-16,0-22 0,0 0 15,0 0-15,0 0 0,0 1 0,0 20 16,-22-21-16,22-42 62,-21 0-62,21 0 16,-21-1-16</inkml:trace>
  <inkml:trace contextRef="#ctx0" brushRef="#br0" timeOffset="81652.98">7302 9292 0,'0'0'0,"22"0"16,-1 0-1,0 0-15,0 0 16,0 0-16,0-21 0,1 21 15,-1-21-15,0 21 0,0 0 0,0 0 16,0 0-16,1 0 16,-22-21-16,21 21 125</inkml:trace>
  <inkml:trace contextRef="#ctx0" brushRef="#br0" timeOffset="84424.38">16425 9208 0,'0'0'0,"0"-22"0,0 1 31,0 42 0,0 1-31,0-1 0,0 0 16,0 42-16,21 1 16,-21-22-16,0-21 15,0 64-15,0-43 0,0-20 16,-21 20-16,21 21 16,0-20-1,0-22-15,0 0 16,0 0-16,0-42 31,0 0-31,0 0 16,0 0-16,0-1 15,21 1-15,-21 0 0</inkml:trace>
  <inkml:trace contextRef="#ctx0" brushRef="#br0" timeOffset="85167.95">16404 9123 0,'0'0'0,"0"-21"16,0 0 15,21 21-15,0 0-16,1 0 15,-1 0-15,0 0 0,0 0 0,21 0 16,43 0 0,-64 21-16,0 0 0,1-21 15,-22 21-15,21 0 0,0 43 16,-21-22 0,0-21-16,-42 0 15,20 1-15,-20-1 16,0 0-16,21-21 0,-22 21 0,-41 0 15,41-21 1,22 0 0,0 0-1,42 0 17,0 0-32,0 0 0,1 0 15,-1 0-15,0 0 0,0 0 16,21 0-16,85 0 15,-105 0-15,41 0 16,22 43 0,-64-22-16,0 0 15,0 0-15,-21 43 16,0-43-16,0 0 0,0 42 16,0-41-16,-21 20 15,0-21-15,0 0 0,0 0 0,-22 22 16,-84-1-1,85-21-15,0 0 0,-1-21 0,-84 22 16,85-22-16,21 0 16,-43 0-1,22 0-15,21 0 16,0 0-16,21-22 47,0 1 0</inkml:trace>
  <inkml:trace contextRef="#ctx0" brushRef="#br0" timeOffset="89064.34">14457 10880 0,'-21'0'16,"-1"0"-1,44 0 95,-1 0-95,0 0-15,0 0 16,0 0-16,0 0 15,1 0-15,20 0 16,0 0-16,43 0 16,-43 0-16,1 0 15,-1 0-15,0 0 0,1 0 0,147 0 16,-105 0 0,-43 0-16,64 0 15,-85 0-15,0 0 16,0 0-16,1 0 0,-1 0 0,21 0 31</inkml:trace>
  <inkml:trace contextRef="#ctx0" brushRef="#br0" timeOffset="89422.14">15388 10732 0,'0'21'31,"21"-21"-15,0 0-16,22 21 15,-1-21-15,-21 21 16,0-21 0,-21 21-16,0 0 0,0 1 15,0-1-15,-21 0 16,0 0-16,-42 0 0,41 0 15,-20 1-15,-148 62 16,84-41 0,42-22-16,-84 21 15</inkml:trace>
  <inkml:trace contextRef="#ctx0" brushRef="#br0" timeOffset="89879.79">13504 11409 0,'0'0'0,"21"0"0,1-21 0,-22-22 16,21 22-1,-21 0 1,-21 21 0,-1 0-1,1 0-15,0 21 16,0 0-16,21 1 0,-21-1 0,-22 85 31,43-64-31,0 0 16,0 1-16,0-22 0,0 0 15,22 64 1,-1-85 0,42 21-16,-42-21 15,1 0-15,20 0 0,0 0 16,-21-21-16,64-22 15</inkml:trace>
  <inkml:trace contextRef="#ctx0" brushRef="#br0" timeOffset="90528.95">13991 11472 0,'0'0'0,"-42"-21"16,21 21-1,-1 0-15,1 0 0,0 21 16,0 1-16,0-1 0,0 21 15,21-21-15,-22 0 0,1 22 16,21-22-16,0 0 16,0 0-16,0 22 15,0-22-15,0 0 16,21-42 15,1 21-15,-22-21-16,21 21 0,0-43 15,-21 22-15,21-21 16,-21 21-16,21-22 16,0 43-16,-21 21 31,0 1-15,0-1-16,0 0 0,0 0 15,0 0-15,0 0 0,0 1 31,22-22-31,-1 0 16,0 0-16,0 0 16,0 0-16,0-22 15,-21 1 1,22 0-16,-1-21 0,-21 21 16,21-1-16,-21-20 0,0 21 0,0-21 15,21 20-15,-21-41 16,0-22-1,0 64-15,0 0 0,0 0 16,0 42 0,0 0-16,0 0 0,0 22 15,0-1-15,0-21 0,0 0 16,0 22-16,0-22 0,0 0 16,0 0-16,0 0 0,0 0 0,0 1 15,0 20-15,0-21 16</inkml:trace>
  <inkml:trace contextRef="#ctx0" brushRef="#br0" timeOffset="90740.75">14055 11557 0,'0'0'0,"21"0"16,0 0-16,0 0 16,0 0-16,0 0 15,1 0-15,20-21 16,-21 21-16,0-21 16,0 21-16,-21-21 0,64-1 15</inkml:trace>
  <inkml:trace contextRef="#ctx0" brushRef="#br0" timeOffset="91440.35">14457 11409 0,'-21'0'15,"-1"0"1,1 21-1,21 0-15,-21 0 16,21 1-16,-21 41 16,21-42-16,0 0 15,0 1-15,0-1 0,0 21 16,0-21 0,0 0-16,21-21 15,0 0-15,0 0 0,1 0 16,20 0-1,0-21-15,-21 0 0,22 0 16,-22 0-16,0 0 0,0-22 16,0 1-16,1 21 0,-22-22 15,0-20-15,0-22 16,0 64-16,0 0 16,0 0-16,0 42 31,0 0-31,0 0 0,0 0 15,0 1-15,0-1 0,0 21 0,0-21 16,0 0-16,0 22 0,-43 20 16,43-20-1,0-22-15,-21 0 0,0 0 16,21-42 31,21 0-32,0 0-15,0 21 0,1-43 16,-1 22-16,0 21 16,0-21-16,0 21 0,0 0 15,64 0 1,-85 21 0,0 21-16,0-20 15,0-1-15,0 0 0,0 0 16,0 0-16,-21-21 15,21 21-15,-21 1 16,0-22-16,21 21 0</inkml:trace>
  <inkml:trace contextRef="#ctx0" brushRef="#br0" timeOffset="91930.07">15515 11663 0,'-21'0'31,"0"21"-15,21 0-1,-21-21-15,-1 21 0,1 1 0,-21-22 16,-22 42-16,-63 64 15,22-43 1,41-20-16,1-22 0,-22 21 16,-211 127-1,63-63-15,169-63 16,-63-1-16,85 0 16,0-21-16,-22 22 0,43-22 15,0-21-15,-22 21 16,43-42 31,22 0-47,-1 21 0,0-21 0,21-22 15</inkml:trace>
  <inkml:trace contextRef="#ctx0" brushRef="#br0" timeOffset="92436.78">15219 11663 0,'21'-21'0,"-42"21"47,0 0-47,-1 0 0,1 0 15,0 0-15,0 0 0,0 0 16,42 0 31,0 0-47,0 0 0,0 0 15,43 0 1,-22 0-16,-21 0 16,22 0-16,-22 0 15,0 0-15,0 0 0,0 0 16,1 0 0,-22 21-1,0 0-15,0 0 0,0 0 16,0 1-16,-22-1 0,22 0 15,-42 21-15,21-21 16,0 1-16,0-1 16,-1 0-16,1 0 0,0-21 0,21 21 15,-42 0-15</inkml:trace>
  <inkml:trace contextRef="#ctx0" brushRef="#br0" timeOffset="93435.94">12890 12912 0,'0'-21'0,"0"42"0,0-64 0,0 22 15,-21 0 1,0 21 0,21 21-1,0 0-15,0 1 0,0-1 16,0 0-16,0 0 0,0 64 15,0-1 1,-21-20 0,0-43-16,21 0 0,-21 0 15,21 1-15,0-1 0,-22 0 16,1-21-16,0 0 31,0 0-15,21-21-16,0 0 0,0-1 15,0 1-15,0 0 0,0 0 0,0-21 16,0 20-16,0 1 16,21 21-1,0 0 1,0 0-16,-21 21 16,22 1-16,-1-1 15,-21 0-15,21 0 16,0-21-16,-21 21 0,21-21 15,43 21 1,-43-21-16,0 0 16,0 0-16,0 0 0,1 0 0,41-21 15,-42 0-15,22 0 16,-22 0-16,-21 0 0,21-22 16,0 43-16,-21-21 0,0 0 15,0 0-15,0 0 0,0-22 16,-21 43 15,21 21-31,0 1 16,-21-1-16,21 21 15,0 0-15,0-20 16,0-1-16,0 0 0,0 0 16,0 0-16,42-21 15,-21 0-15,-21 21 16,21-21-16,1 0 15,-1 0-15,0 0 0,0 0 0,0-21 16,0 21-16,1 0 0,-1-42 16,21 21-1,-21 0-15,0 21 0,1-22 0,-1 1 0</inkml:trace>
  <inkml:trace contextRef="#ctx0" brushRef="#br0" timeOffset="94537.16">13716 12912 0,'-21'0'32,"0"0"-32,-1 0 0,22 21 15,-21-21-15,0 21 16,0 21-16,21-20 16,-21-1-1,21 0-15,-21 0 0,21 0 0,0 0 16,0 1-1,21-22 1,0 0 0,0 0-16,0 0 15,0-22-15,-21 1 16,43-42 0,-43 42-16,21 21 0,-21-22 15,21 1-15,-21 0 16,0 42 15,0 0-15,0 1-16,0-1 0,0 0 15,0 0-15,0 0 16,0 0 0,21-21-16,0 0 15,1 0 1,-1 0-16,0-21 15,0 0 1,-21 0-16,21 0 0,22-22 16,-22 1-1,0 21-15,-21 0 16,21 21-16,-21 21 16,0 0-1,0 0-15,0 0 16,0 1-16,0-1 15,-21 21-15,21-21 16,21-21 15,0 0-15,0-21-16,-21 0 0,22 0 16,-1 0-1,-21-1-15,42 1 16,-21 0-16,-21 0 15,21 0-15,1 21 16,-1 0-16,-21 21 31,0 0-31,0 0 0,0 0 16,0 1-16,0-1 16,0 0-1,21-21 1,0 0-1,0 0-15,0 0 0,1-21 16,20 0 0,-21-1-16,43-41 15,-43 42-15,-21 0 16,42-64 0,-42 64-16,0 0 15,0 42 16,-21-21-31,21 21 0,-21 0 16,21 0-16,0 0 0,-21 1 16,21-1-16,0 0 0,0 0 15,0 0-15,0 0 16,0-42 46,21 21-62,-21-21 0,21 21 16,-21-42 0,21 42-16</inkml:trace>
  <inkml:trace contextRef="#ctx0" brushRef="#br0" timeOffset="94668.09">14563 12891 0,'0'-22'62,"0"1"-46</inkml:trace>
  <inkml:trace contextRef="#ctx0" brushRef="#br0" timeOffset="175011.88">19706 6265 0,'0'0'0,"21"0"0,-42 0 47,0 0-31,0 0-16,0 0 15,-1 0-15,1 0 16,0 0-16,0 22 0,0-1 0,0 0 15,-1 0-15,1 21 0,21 1 0,-21-1 16,0 0-16,0 22 0,21 169 31,0-191-31,0 0 0,84 107 16,-62-107-16,20 0 16,106 85-1,-21-63-15,-63-43 16,-1 0-16,106 0 0,-84-21 15,21 0-15,-21-21 0,211-64 16,-42-20 0,-106 20-1,-84 21-15,-1 22 0,43-64 16,-64 64-16,1-22 0,-22 22 0,-21-21 16,0-1-16,0-21 15,-21 22-15,-22 21 0,-41-22 16,20 22-16,1-1 0,-255-62 15,128 83 1,105 1-16,-84 21 16,84 0-16,21 0 0,-63 21 15,85 1-15,0-1 0,-43 21 16,64-21 0,-64 106-16,85-84 15,-21-1-15,0-21 0,0 21 16,21 1-16,-21 41 15,21-62-15,0-1 0</inkml:trace>
  <inkml:trace contextRef="#ctx0" brushRef="#br0" timeOffset="175417.58">20193 6710 0,'21'0'32,"0"0"-32,0 0 15,1-21 1,-1 21-16,0 0 0,0 0 15,0 0 1</inkml:trace>
  <inkml:trace contextRef="#ctx0" brushRef="#br0" timeOffset="176111.18">20002 7027 0,'22'0'16,"-1"0"-16,0 0 15,0 0-15,21 0 0,22 0 16,-43 0-16,64 0 15,21-21-15,-64 21 16,-21-21-16,43 0 16,-64 0-16,-22 0 31,1-1-31,0 22 0,-21-42 16,42 0-1</inkml:trace>
  <inkml:trace contextRef="#ctx0" brushRef="#br0" timeOffset="176432">20764 6541 0,'22'0'0,"-22"-22"16,0 44 31,0-1-32,21-21 32,-21 21 31,0 0-78,0 0 0,0 0 16</inkml:trace>
  <inkml:trace contextRef="#ctx0" brushRef="#br0" timeOffset="176833.77">20510 7408 0,'-21'0'15,"21"22"1,0-1-16,0 0 15,0 0-15,0 0 16,0 0-16,0 22 0,0-22 0,21 106 31,-21-106-31,0 64 0,0-43 0,0 106 16,0-127-16,0 22 16,0 63-1,0-1 1,0-83-16,0-1 15,0-42 17,0-1-32,0 1 15,0 0-15,0-21 0,0 21 0,0-85 16,0-21 0</inkml:trace>
  <inkml:trace contextRef="#ctx0" brushRef="#br0" timeOffset="177184.57">20383 7853 0,'0'0'0,"-21"21"0,0 0 16,-64 22-16,22-1 16,42-21-16,0-21 15,-22 42-15,43-20 0,-21-22 16,21 21-16,0-42 31,0-1-15,21 22-16,-21-21 0,43-42 15,20 20-15,-42 22 16,0 0-16,43-21 16,-43 42-16,0-21 0,22 21 15,-22 0-15,0 0 0,106 42 16,-85 21 0,1-20-1,-22-22-15,-21 0 0,21 21 16,0-20-16,0-1 15,0 0 1,1-21-16,-1 0 16,0 0-16,-21-21 15,0 0-15</inkml:trace>
  <inkml:trace contextRef="#ctx0" brushRef="#br0" timeOffset="209097.59">20193 7006 0,'-21'0'32,"0"0"-32,-1 0 15,1 0 1,0 0-1,42 0 48,0 0-63,1 0 16,-1 0-16,0 0 15,0 0-15,0 0 0,0 0 16,22 0-16,-22 0 0,85 0 15,-64 0-15,43 0 16,-43 0-16,43 0 16,-43 0-16,0 0 0,-20 0 0,41 0 15,-21 0 1,43-21-16,-21 0 16,-43 0-1,0 21-15,0 0 0,-21-21 0,21-22 16,-21 22-1,0 0-15,0 0 16,0 0-16,0-1 31,0 44 1,-21-22-32,0 21 15,21 0-15,-21-21 16,21 21-16,-21 0 0,21 0 15,-22-21-15,1 43 16,0-22-16,0 0 16,0 0-16,0-21 0,-43 43 15,22-43 1,21 0-16,-22 21 16,22-21-16,-21 0 0,-1 0 15,22 0-15,0 0 16,0 0-16,-21 0 15,-22-21-15,43 21 16,0 0-16,0-22 0,-1 22 16,1 0-16,-21-21 15,0 21 1,20 0-16,1 0 16,21 21-1,0 1 1,21-1-1,1-21-15,-1 0 0,0 21 0,0-21 16,21 0-16,-20 0 0,62 0 16,43 0-1,-84 0-15,-22 0 0,21 0 16,0 0-16,-20 0 0,83-21 31,-83 0-31,-1-1 16,-21 1-16,0 0 15,21 21-15,-21-21 16,21 21 15,-21-21 16</inkml:trace>
  <inkml:trace contextRef="#ctx0" brushRef="#br0" timeOffset="210940.53">21971 7641 0,'21'0'0,"-42"0"31,0 0-15,0 0-1,-1 0-15,1 0 16,0 0-16,0 0 16,0 0-16,0 0 15,-1 0-15,1 0 0,0 0 16,0 0 0,42 0 46,0 0-62,0 0 16,1 0-16,-1 0 0,21 0 0,-21 0 15,43 0 1,-43 0-16,64-21 16,-64 21-16,0 0 0,21 0 15,1 0-15,84-21 16,-64 21-16,1-21 15,-1 21-15,1 0 0,84-21 16,-64 21-16,1-22 0,233 1 16,-64-21-1,-85 21 1,-84 21-16,-22-21 0,22 21 16,-22-22-16,1 22 0,-1-21 0,43 21 15,42-42 1,-105 42-16,-1 0 15,0 0-15,1-21 0,-1 21 0,-21 0 16,85 0 0,-64-21-1,-21 21 1,-42 0 31,0 0-32,0 0-15,0 0 16,0 0-16,-1 0 16,1 21-16,-42-21 15,42 0-15,-64 0 16,21 0-16</inkml:trace>
  <inkml:trace contextRef="#ctx0" brushRef="#br0" timeOffset="211824.95">21632 7768 0,'0'0'0,"-21"21"16,0-21-16,0 0 0,0 0 31,-1 0 16,1 0-47,0 0 16,0 0-16,0 0 15,21 22-15,-21-22 0,42 0 78,0 0-78,0 0 0,0 0 0,22 0 16,-22 0-16,21 0 0,0-22 16,1 22-16,-1 0 0,0 0 0,64 0 15,42-21 1,-84 21-16,63 0 16,-85-21-16,43 21 0,-22 0 15,64 0-15,85 0 16,-148 0-16,-1-21 15,22 21-15,-22 0 0,1 0 16,274-21 0,-274 21-1,-1 0-15,64 0 0,-63 0 0,-1-21 16,1 21-16,-22 0 0,22 0 16,-22-22-16,0 22 0,1 0 0,20 0 15,-20 0-15,-1-21 0,0 21 16,1 0-16,-1 0 0,0 0 15,1-21-15,84 21 16,-106 0-16,0 0 16,0 0-16,0 0 0,0 0 15,-21-21 1,22 21 0,-1 0 15,-21-21-31,21 21 15,-21-21-15,-21 21 63,0 0-63</inkml:trace>
  <inkml:trace contextRef="#ctx0" brushRef="#br0" timeOffset="-214002.58">23622 7662 0,'21'0'15,"-42"0"-15,63 0 0,-21-21 0,1 21 0,-1 0 16,0 0 0,0-21-1,0 21-15,0 0 0,1-21 16,-1 0-1,0 0-15,0 21 0,-21-22 16,21 1-16,43-42 16,-43-22-1,0-21-15,-21 64 16,0 0-16,0-107 16,0 1-1,-63-21-15,41 127 16,-20-1-16,21-20 0,-21 20 15,20 1-15,-126-43 16,85 43 0,20 21-16,22 21 0,-21-21 15,63 21 32,0 0-47,0 0 0,1 0 16,-1 0-16,0 0 0</inkml:trace>
  <inkml:trace contextRef="#ctx0" brushRef="#br0" timeOffset="-213667.77">23876 6181 0,'21'0'0,"-42"0"0,63-21 16,-63 21 15,0 0-31,0 0 16,0 0-16,-22 0 0,22 0 15,-21 0-15,-1 0 0,-126 0 16,106 0 0,20 0-16,22 0 0,-21 21 15,21-21-15,-1 0 0,1 0 16,21 21 15,21-21-31,1 21 0,20 0 16,0 0-16,-21 1 0,128 83 31,-44-41-31,86 42 16,-170-85-1,21 0-15,-20 0 0,-1-21 16,0 21-16</inkml:trace>
  <inkml:trace contextRef="#ctx0" brushRef="#br0" timeOffset="-213043.13">21548 5228 0,'0'0'0,"0"-21"0,-22 21 0,1-21 16,0 0-1,0 0-15,-21 21 0,20 0 16,1 0-16,21 21 16,-21 42-16,0-42 15,21 64-15,0-64 16,0 22-16,0 84 15,0-43 1,0-41-16,0-22 0,0 21 0,0-21 16,0 0-16,21 1 0,21 20 15</inkml:trace>
  <inkml:trace contextRef="#ctx0" brushRef="#br0" timeOffset="-212388.51">20997 5694 0,'0'-21'31,"0"0"-31,0-1 0,21 22 16,1-21-16,-1 21 15,0-21-15,64 0 0,-43 0 16,0 0-16,1-1 0,20 1 15,-21 0-15,22 21 0,105-63 16,-63-1 0,-64 43-16,-20 0 0,41-43 15,-42 43-15,0-21 0,-21 21 0,0-43 16,0 43-16,0-21 16,0 20-16,0 44 31,-21-1-31,0 0 0,0 21 15,21-21-15,0 22 0,-21-1 16,0 43-16,21-43 0,-22 0 16,22 1-16,0-1 0,0 0 15,0-20-15,0 83 16,0-20 0,0-43-1,0-20-15,-21-22 16,0 0-1,21-22-15,0 1 16,0 0-16,0 0 0,0 0 0,0 0 16,0-1-16,0-20 0,0 21 15,0-21-15,0 20 0,64-62 16,-22 63 0,-21-1-16,0 22 0,43 0 15,-43 0-15,0 0 16,0 22-16,-21-1 0,21 0 15,1 64 1,-22-43-16,0 21 16,0-41-16,0-1 15,0 0-15,0 0 16,0 0-16,-22-21 47</inkml:trace>
  <inkml:trace contextRef="#ctx0" brushRef="#br0" timeOffset="-211952.76">22183 5355 0,'0'0'0,"21"-21"0,0 21 31,0 0-31,0 0 0,0 0 16,1 0-16,-1 0 15,42 42-15,-42-20 16,1-1-16,20 21 0,-42-21 16,0 22-16,0 41 15,0-41 1,0-1-16,0-21 0,0 0 15,0 0-15,-21-21 0,0 0 32,-1 0-32,22-21 15,0 0 1,0 0-16,0 0 0,0 0 0,0-1 16,0-41-16,0-1 15,0 43-15,22 0 0,20-21 16,-42 21-16,21-1 0,0 1 15,-21 0 1,21 21-16</inkml:trace>
  <inkml:trace contextRef="#ctx0" brushRef="#br0" timeOffset="-211480.03">22987 5334 0,'0'-21'31,"-21"21"-15,0 0-16,-1 21 16,22 0-16,0 0 15,-21 1-15,0-1 0,21 0 16,0 0-16,-21 0 0,21 0 15,0 1-15,0-1 16,0 21-16,0 0 16,21-42-16,0 0 15,0 22-15,1-22 0,-1 0 0,0 0 16,0 0-16,0 0 16,43 0-16,-43-22 15,0 22-15,0-21 0,0 0 16,-21 0-16,22-21 15,-22-22 1,0 43-16,-22-21 16,22 20-16,-21 22 0,0-21 0,0 0 15,0 0-15,0 21 0,-22-21 16,22 21 0,0 0-1,21 21 1,0 0-1,0 0-15</inkml:trace>
  <inkml:trace contextRef="#ctx0" brushRef="#br0" timeOffset="-210488.56">23347 5228 0,'0'0'0,"21"0"16,0 21-16,-21 1 15,0-1-15,0 0 0,0 0 16,21 0-16,-21 0 16,0 1-16,0-1 0,0 0 0,0 0 15,0 0-15,0 0 16,21-21 15,1 0-15,-1-21-16,-21 0 15,21 21-15,0-21 16,-21 0-16,21 0 0,-21-1 16,43 1-16,-43 0 15,0 0-15,21-21 16,0 42-1,-21 21 1,0 0-16,0 0 16,0 0-16,0 0 15,0 1-15,0-1 16,21-21 0,0 0-1,0 0 1,1 0-16,-1 0 15,0-21-15,-21-1 16,21 22-16,0-21 0,-21 0 16,43-21-16,-43 21 15,21-22-15,-21 22 0,21 0 16,-21-21-16,0 20 16,0 44 15,0-1-31,0 0 15,0 0-15,0 0 0,0 0 0,0 1 16,0 20 0,21-21-16,-21 0 0,21 0 15,0 1 1,1-22-16,-1 0 0,0 0 16,0 0-16,0 0 15,0 0-15,1 0 0,41-22 16,-21 1-1,-42 0-15,22 0 16,-1 0-16,-21 0 16,0-64-1,0 43-15,0 20 16,0 1-16,0 0 16,-21 21-1,-1 0-15,22 21 16,-21-21-16,21 43 15,0-22-15,0 0 0,0 0 0,0 0 16,0 0-16,21 64 16,1-64-1,-1 0-15,-21 1 16,21-22-16,-21 21 16,0 0-1,-21-21-15,0 21 16,-1-21-16,-20 0 0,21 21 15,0-21-15,0 0 0</inkml:trace>
  <inkml:trace contextRef="#ctx0" brushRef="#br0" timeOffset="-209068.79">21230 11388 0,'-106'-21'32,"85"21"-32,0 21 0,-21 0 15,-1 0-15,22 0 0,-64 43 16,43-22-16,0-21 0,-22 22 15,-63 84 1,21 0-16,43-22 16,42-41-16,21-22 15,0 22-15,0-22 0,0 22 0,0-22 16,0 0-16,21 1 16,127 126-1,-106-127-15,64 43 0,-42-64 16,-22 21-16,170 64 15,-43-42 1,-105-64-16,-22 0 16,21 0-16,1 0 0,42-21 15,-43-1-15,1 1 0,-1-21 0,-20 21 16,20-22-16,1 22 0,-22-21 16,0 21-16,22-22 0,-22 1 0,85-85 31,-42-42-31,-85-64 15,0 191 1,-21-22-16,-1 22 0,1-22 16,-106-105-1,21 84 1,-42 22-16,106 63 16,-22 0-16,1 0 0,-1 0 15,1 0-15,-255 63 16,213-20-1,-22 20 1,84-42-16,-20 43 16,42-43-16,-1 0 0,22 21 15,0-20-15,0-1 0</inkml:trace>
  <inkml:trace contextRef="#ctx0" brushRef="#br0" timeOffset="-208708.96">21040 12086 0,'0'0'0,"21"21"0,-21 1 0,21-22 16,-21 21-16,0 0 16,21-21-1,0 0 1,0 0-1,-21-21 1,22 21-16,-22-21 0,0-1 16,0 1-1,0 0-15,-22 21 16,22-21-16,-21 21 31,21 21-15,-21-21-16,0 21 15,21 0-15,0 1 16</inkml:trace>
  <inkml:trace contextRef="#ctx0" brushRef="#br0" timeOffset="-208396.06">21611 12065 0,'0'0'15,"21"0"-15,0 21 16,-21 0 0,22-21-1,-22 22-15,21-22 0,0 0 0,0 0 16,0 0 0,0 0-16,1-22 0,-1 1 15,0 0 1,-21 0-16,0-21 15,0 20 1,-21 22 0,0 0-16,-1 0 15,1 0-15,0 22 0,0-1 16,0 0-16,0 0 16,21 0-1,0 0-15</inkml:trace>
  <inkml:trace contextRef="#ctx0" brushRef="#br0" timeOffset="-208048.25">21230 12615 0,'0'0'0,"21"0"32,0 0-32,22 0 15,-22 0-15,21-21 0,-21 21 0,22-21 16,-1 21-16,22-42 16,-22 42-16,21-21 15,-63-1 1,-21 22-1,0 0-15,0 0 16,0 0-16,0 0 16,21 22-16,0-1 15,0 0 1,0 0 0</inkml:trace>
  <inkml:trace contextRef="#ctx0" brushRef="#br0" timeOffset="-207188.81">21569 12912 0,'0'0'0,"0"21"16,0 0 0,0 0-1,0 0-15,0 1 0,0-1 0,21 0 16,-21 0-16,0 0 0,0 85 15,0-85 1,0 22-16,0 62 16,0-62-16,0-1 0,0 22 15,0-22-15,0 0 0,0-21 16,0 64-16,0-43 16,0 1-16,0-22 0,0 21 15,0-21-15,0 1 0,0-1 16,0-42 31,0-1-47,0 1 15,0 0-15,0 0 16,0-43-16,0 43 0,0 0 16,0 0-16,0 0 0,0-22 0,-21 22 15,21 0-15,-21-21 16,-1-22-1,1 64-15,21-21 0,-21 21 0,0 0 16,0 0 0,0 0-16,-1 21 15,1 0-15,0 1 0,21-1 16,-21 21-16,0-21 16,0 0-16,-1 1 0,22-1 15,0 0-15,-21 0 0,21 0 16,-21-21-1,21-21 17,21 0-17,0 0-15,1 0 0,-1-1 16,0 1-16,-21 0 16,42 0-16,1-21 0,-22 20 15,0 1-15,21 0 0,-42 0 16,21 21-16,43 0 15,-22 0 1,-21 0-16,1 21 16,-1 0-16,0 0 0,21 22 15,-21 20 1,-21-42-16,22 1 16,-1-1-16,-21 0 0,0 0 15,0 0 1,0-42 31,0 0-32,0 0-15,0 0 0,0-1 16</inkml:trace>
  <inkml:trace contextRef="#ctx0" brushRef="#br0" timeOffset="-206063.94">22775 8276 0,'0'0'0,"21"-42"31,-21 21-31,22 21 15,-1 0 1,0 21-16,-21 0 16,21 0-16,0 0 0,0 22 0,1-1 15,-1 0-15,0 1 0,85 253 16,-43-21 0,-20-63-1,-22-106-15,42 127 16,-42-128-16,1 22 0,20-21 0,43 212 31,-64-212-31,63 190 16,-84-42-16,0-169 15,-21 232 1,-63-63 0,62-169-1,-41 63 1,63-127-1,-21-21 1,0 0 0,21-21-16,0 0 0,-22 0 15,1-1-15</inkml:trace>
  <inkml:trace contextRef="#ctx0" brushRef="#br0" timeOffset="-205710.34">23093 11621 0,'0'21'31,"0"0"-31,0 0 16,0 0-16,0 0 15,0 1-15,0 41 16,0-21-16,0-20 0,0 20 16,0-21-16,0 0 0,21 0 15,-21 1-15,0-1 0,63 0 16,-41-21 0,62-42-1,-41 20-15,-22 1 0,42-21 16,-20 21-16,-22 0 15,21-1-15,-21 1 0,0 0 0,1 0 16,20 0-16,-42 0 16</inkml:trace>
  <inkml:trace contextRef="#ctx0" brushRef="#br0" timeOffset="-202148.69">22839 13250 0,'0'0'0,"-21"22"0,42-22 47,0-22-47,0 22 16,-21-21-16,21 21 0,0-21 0,1 21 15,-1-21-15,-21 0 0,42 0 16,-42-1-16,21 1 0,0-21 31,-21 21-31,0-64 16,0 22-16,-21 41 15,-42 1 1,-1 42 0,1 22-16,63-22 15,-21 0-15,-1 0 0,22 0 16,-21 1-16,21 41 15,0-42 1,0 0 0,21-21-16,1 0 0,-1 0 15,0 0-15,0 0 16,0 0-16,0 0 0,43 0 16,-43 0-16,0 0 15,0 0-15,1 0 0,-1 0 0,0-21 16,42-21-16,-41 0 15,-1 42-15,0-22 16,-21 1-16,21 0 0,-21 0 0,21 21 16,0-21-16,1 21 15,-1 0-15,0 0 16,-21 42-16,21-42 0,-21 21 16,21 43-1,-21-22 1,0-21-1,0 0-15,0 1 0,0-1 16,-21-21-16,21-21 47,0-1-31,21 1-16,-21 0 0,0 0 15,21 0-15,1-22 0,-22 22 0,21 0 16,0-64-1,0 22-15,-21 21 16,0 20 0,0 44 15,-21-1-31,21 0 0,-21 0 16,21 0-16,0 0 0,0 22 15,0-22-15,-21 0 0,21 0 0,0 0 16,0 1-16,0-1 0,0 21 15,0-21 1,0 0-16,21 1 0,0-22 16,0 0-16,0 0 15,0 0-15,1 0 0,-1-22 16,0 22-16,42-42 16,-41 42-16,-1-21 0,42-21 15,-42 20-15,1-20 0,-1-21 31,0 20-31,-21 1 0,0-22 16,0 43 0,-64 21-1,43 43 1,0-1-16,0-21 0,21 21 16,0-20-16,0 62 15,21-20-15,0-43 16,0 0-16,1 0 15,-1 0-15,0 1 0,42-22 16,-41 0 0,-1 0-16,0 0 0,21 0 15,-21 0-15,43-22 16,-64 1-16,21 0 0,0 0 16,0-43-16,1 1 15,-1-1 1,-21 43-16,0 0 15,0 0-15,21 0 0,-21 42 47,0 0-47,0 0 0,0 0 16,0 1 0,0-1-16,21-21 31,0-21-16,-21-1 1,0 1-16,0 0 16,0 0-16,0 0 15,0-22-15,-21 1 16,21 21 0,-21 21-1,0 0 1,0 0-16,21 21 0,0 0 15,0 0-15,0 1 0,-22 20 0,22-21 16,0 43-16,0-22 16,0 0-16,0 1 0,0-22 15,0 21 1,0-21-16,0 0 0,22 1 0,-1-1 16,0-21-16,0 0 15,0 0-15,0 0 16,22-21-1,-22-1-15,0 1 0,0-21 16,-21 21-16,43-64 16,-43 0-1,0 64-15,0 0 16,0 0-16,0 0 0,0 42 31,0 0-15,0 0-16,0 0 0,0 1 0,0-1 15,0 0-15,0 0 0,0 0 16,0 0-16,21 1 16,-21-1-1,21-21-15,0 0 0,0 0 16,0 0 0,1-21-16,-22-1 15,21 1-15,0 0 0,0-21 16,-21-22-1,21 43-15,-21-42 16,21 41-16,-21 1 16,0 0-16,0 42 15,0 0 1,0 1-16,0 41 16,0-21-1,0-20-15,0-1 0,22-21 16,-22 21-16,21 0 15,0-21-15,0 0 16,0 0 0,0 0-16,22-21 15,-43 0-15,21 0 0,-21-1 16,21 1-16,-21-21 16,21 0-16,-21-22 0,21 43 0,-21-21 15,0 20-15,0-20 16,0 21-16,0-64 15,0 64-15,0-21 0,0 21 0,0-1 16,0 1-16,0 0 0,0 42 16,0 22-1,0-22-15,0 42 16,0-42-16,0 22 0,-21 20 16,0-20-16,21-22 0,-21 127 31,21-42-31,0-64 15,0-21-15,0 0 0,21 22 32,0-43-17,43 0-15,-22 0 16,-21-21-16,0-1 0,1 1 16,-1 0-16,42-42 15,-20-22 1,-22 64-16,0 0 15,-21 42 17,0 0-32,0 0 15,0 0-15,0 0 0,0 1 0,0-1 16,0 0-16,0 0 16,21 0-1,0-21 1,0 0-1,1 0-15,-22-21 0,21 0 16,0 21-16,0-21 0,0 0 16,0-1-16,1 1 0,-1 0 0,-21-21 15,21 21-15,21-22 16,-21 22-16,1 21 16,-22 21-1,0 0 1,0 1-16,0 62 15,21-63 1,0 1-16,-21 20 16,21-42-16,0 21 15,0-21-15,1 0 16,-1 0 0,-21-21-1,0 0-15,0 0 0,0-1 16,0 1-16,0 0 0,0 0 15,0-21-15,0 20 0,0 1 16,-43-21-16,43 21 16,-21 0-16,21-1 15,-21 22-15,21-21 0,-21 21 16,42 0 31,0 0-47,0 0 15,1 0-15,-1 0 0,0 21 16,0-21-16,0 22 16,22 20-1,-43-21-15,21 0 16,0 0-16,-21 1 16,0 20-16,0 0 15,0-21 1,0 1-16,0-1 15,0-42 32,0-1-31,0 1-16,0 0 16,21-21-16,0 21 15,0-22-15,-21 22 0,22 0 16,-1 0-16,21-22 0,-21 22 15,0 0-15,1 0 0,41 0 16,-63 42 0,0 21-1,0-21-15,0 1 0,0 20 16,0-21-16,-21 21 0,-64 107 16,64-107-1,0 21 1,0-63-16,21 22 15,-21-22 48,-1-22-63,22 1 16,0 0-16,-21 0 0,0 0 15,0 0-15,21-1 0</inkml:trace>
  <inkml:trace contextRef="#ctx0" brushRef="#br0" timeOffset="-201939.81">25844 12488 0,'-21'0'31,"0"0"32,0 0-63,0 0 15,0 0-15,-1 0 0</inkml:trace>
  <inkml:trace contextRef="#ctx0" brushRef="#br0" timeOffset="-201655.97">24723 12637 0,'0'0'0,"21"0"31,0 0-31,0 0 0,0 0 0,0 0 15,43 0 1,-1 0-16,-41 0 0,20-22 16,21 22-16,-20 0 0,-22-21 15,0 21-15,21 0 0,-20 0 16,-22-21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2T01:43:57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5313 1122 0,'0'0'0,"-21"-21"0,-1 21 16,1 0-1,21 21-15,-21 0 16,0 0-16,21 0 16,0 1-16,-21 20 15,21 0-15,63 1 16,-42-43-1,22 0-15,-1 0 0,0 0 0,1 0 16,63 0-16,-43 0 16,1-22-16,-1 1 0,64-21 15,-21-22 1,-43 22-16,-20 0 0,41-43 16,-41 43-16,-22-22 0,21-105 15,-42 105 1,-21 1-1,0 42-15,0 0 0,-22 21 0,-41 0 16,20 0-16,-63 0 16,64 21-16,-22 0 0,-63 42 15,63-41-15,22 41 16,-128 128 0,149-86-16,21 1 15,21-63-15,0-22 16,63 42-1,-20-42-15,20 1 16,149-22-16,-170 0 16,22 0-16,-22 0 0,0 0 15,1-22-15,62 22 16,-83 0 0,-44 0-16,1 0 15,-21 0-15,0 22 0,-1-1 16,1 21-16,-22-21 0,1 22 0,21-1 15,-22 21-15,1-20 0,-1 41 16,-63 107-16,42-1 16,85-84-1,0-63-15,0-1 0,22-21 16,-1 21-16,21-20 0,0-1 16,107-21-1,-107 0-15,148-21 16,1-22-16,-149 22 15,1 0-15,41-21 16,1-43-16,-64 64 16</inkml:trace>
  <inkml:trace contextRef="#ctx0" brushRef="#br0" timeOffset="209.87">6159 1609 0,'0'0'15,"22"0"1,-1 21-16,-21 0 0,21 21 15,0 1-15,0-1 0,0 0 16,1 1-16,-1-1 0,0 22 0,42 41 16,-20-20-1,-22-43-15,21 1 16,-42-22-16,21 0 16,1-21-16,-22-21 31,21 0-31</inkml:trace>
  <inkml:trace contextRef="#ctx0" brushRef="#br0" timeOffset="437.74">6667 1736 0,'0'0'0,"0"-21"0,-21 21 16,0 0-16,0 0 0,0 42 15,0-21-15,-1 0 0,1 22 0,-63 41 16,-22 22-1,85-64-15,-22 1 0,1-22 16,21 21-16,-22 1 0,22-22 0,0 21 16,0-21-16,0 0 0,21 43 15,21-64 1,0 0 0,21-21-16,-20 0 0,-1-1 0,21 1 15</inkml:trace>
  <inkml:trace contextRef="#ctx0" brushRef="#br0" timeOffset="701.99">7324 1566 0,'0'0'16,"21"-21"-16,-21 42 16,-21 1-16,-43 41 15,-63 64 1,0 21-1,85-84-15,21-22 0,-22 22 16,22-22-16,0 0 0,21 1 16,0-22-16,0 21 0,0-21 0,0 0 15,42 22-15,1-43 0,20 0 16,-21 0-16,43 0 16,-43-21-16,22-1 0,-22 22 15,64-63-15</inkml:trace>
  <inkml:trace contextRef="#ctx0" brushRef="#br0" timeOffset="1381.48">7726 1863 0,'0'0'0,"-21"21"0,-1 0 0,-20 21 15,21-20-15,21-1 16,0 0-16,21 0 15,0-21-15,0 0 0,1 0 0,83 0 32,1-63-32,0-1 15,-64 43-15,-20 0 16,20 0-16,-21-22 0,-21 22 0,0 0 16,0 0-16,0 0 0,0-22 0,-106 1 31,-42 63-16,106 0-15,-1 0 0,1 22 16,-21 20-16,20-20 0,22-1 16,0 0-16,0 128 15,21-107 1,0-42-16,63 22 16,-20-22-16,-1 0 0,0-21 0,43 0 15,105-42 1,-126 20-16,-1 1 0,1 0 15,-1-21-15,-20 21 0,20-22 0,64-63 16,-21-42 0,-85 106-16,0-22 15,-21 22-15,0 21 0,0 0 16,0 42 0,0 21-16,0-21 15,0 22-15,0 20 0,0-20 16,0 20-16,0 1 0,0 20 0,0-20 15,0 20-15,-21 192 16,0-192-16,21 1 16,-21 21-16,21-22 0,0 86 15,-21-86-15,0 1 0,21 0 0,-22-22 16,22 22-16,0-22 0,-42 128 16,21-106-1,21-43-15,0 0 0,0 1 16,0-22-16,0-42 15,0-1-15,21-41 16,0-1-16,0 22 16,-21-43-16,22 22 0</inkml:trace>
  <inkml:trace contextRef="#ctx0" brushRef="#br0" timeOffset="1672.31">8615 2117 0,'0'-85'16,"0"170"-16,0-233 0,-21 84 0,21 1 0,0 20 15,0 1-15,0 21 0,0-22 16,21 43-16,0-21 0,21 0 0,1 21 16,-1 0-16,43 0 15,84 42-15,-127-20 16,22-1-16,-1 42 16,-20-20-16,-43-1 0,0 0 0,-22 64 15,-41-21 1,21-64-16,-64 42 15,42-41-15,22 20 0,0-21 0,-43 0 16,43 0-16,-1-21 16,43-21-1,0 0-15,0 0 0,21 0 16,64-85 0</inkml:trace>
  <inkml:trace contextRef="#ctx0" brushRef="#br0" timeOffset="2827.65">9461 1037 0,'0'0'0,"22"-42"0,-1-22 16,0-20-1,-21 105 1,0 0-16,-21 148 16,0-42-1,-1-63-15,22-1 0,-21 1 16,0 21-16,21-1 0,-21 64 15,21-63-15,-21 0 0,0 126 16,21-62 0,0-107-16,0-21 0,21 21 15,0-20-15,0-22 0,21 0 32,43-64-32,0-21 15,-64 64-15,0-21 16,0 0-16,22-43 15,-22 43-15,0-22 16,0 22-16,0 42 0,-21 42 16,0-21-1,0 0-15,0 22 0,0-1 16,0-21-16,0 22 0,0 105 16,0-127-1,0 0-15,0 0 16,21 0-16,1-21 0,-1 0 0,42 0 15,-20 0-15,-22 0 16,0-21-16,21 0 0,22-21 16,-22 21-16,-21-1 0,0-20 15,64-43 1,-64 64-16,0 0 0,-21 0 0,22 0 16,-1 21-16,-21 21 15,0 42 1,0-41-16,-21 20 0,-1-21 15,22 21-15,0-20 0,0-1 16,0 21 0,0-21-1,22-21-15,20 0 0,-21 0 16,0 0-16,0-21 0,43-21 16,-43 42-16,-21-21 15,0-1-15,0 1 0,0-42 16,0 42-16,-21-1 0,-64-62 15,43 63 1,21 21-16,0-22 0,21 1 31,0 0-15,21 0-16,0 21 0,21 0 16,-21 0-16,22 0 0,-22 0 0,64 0 31,-43 0-31,85 21 0,-85 0 15,64 43-15,-85-43 16,22 0-16,-22 21 0,0-20 16,-21-1-16,21 42 15,-21-42-15,0 22 16,0-22-16,0 0 0,-21 0 16,0-21-16,0 21 0,-1-21 15,-20 0 1,21 0-16,21-21 15,0 0-15,-21 0 0,21 0 0,0 0 16,0-43-16,0-63 16,21 85-16,21-64 15,-21 64-15,22 20 16,84-62-16,-43 63 16,-41 21-16,-1 0 0,43 42 15,-64-21-15,21 0 16,43 127-1,-85-84-15,0-22 16,0-21-16,0 22 0,0-22 16,0 21-16,-42 1 0,20-22 15,1 0-15,-42 21 16,42-42-16,-1 0 16,1 0-16,0 0 15,0-21-15,0 0 0,0-21 16</inkml:trace>
  <inkml:trace contextRef="#ctx0" brushRef="#br0" timeOffset="3011.55">11028 1397 0,'0'0'0,"-21"0"0,-1 0 0,1 0 15,-42 0-15,42 21 0,-22-21 16,22 21-16,0-21 0,0 0 0,0 0 15,-22 22 1,22-22-16,0 0 0,0 0 16,0 0-16</inkml:trace>
  <inkml:trace contextRef="#ctx0" brushRef="#br0" timeOffset="3201.44">9398 1715 0,'0'0'0,"-42"42"0,20-21 0,22 0 0,0 0 16,0 1-16,64-22 16,-22 0-16,43 0 15,-22 0-15,1-22 0,21 1 16,-22 21-16,22-21 0,-22 0 16,22 0-16,-22 0 0,22-1 0,-43 1 15,22 0-15,-22 0 0,1 21 16</inkml:trace>
  <inkml:trace contextRef="#ctx0" brushRef="#br0" timeOffset="3398.34">12192 1778 0,'0'0'0,"21"21"0,0-21 0,22 0 15,-22 0-15,0 0 0</inkml:trace>
  <inkml:trace contextRef="#ctx0" brushRef="#br0" timeOffset="3705.18">12425 1545 0,'0'0'0,"0"-42"16,0-64-16,0 64 15,0-1-15,0 1 0,0 21 16,0-21-16,-21-1 0,-1 43 16,1 0-16,-21 21 15,21 43 1,0-22-16,-1 1 0,22 20 0,-21 64 15,0-42-15,0-22 16,0 107-16,0-107 0,-22 85 16,43-84-16,-21-1 0,0-20 15,21 20-15,-21-21 0,21 85 32,21-127-32,0 0 15,21-21-15,-20 0 0,-1 0 16,21-21-16</inkml:trace>
  <inkml:trace contextRef="#ctx0" brushRef="#br0" timeOffset="3970.02">12827 1228 0,'0'0'0,"0"-64"0,0 22 0,0 0 16,0 20-16,-21 44 15,0 20-15,21 0 16,-43 149-16,22 63 15,0-85 1,0-105-16,0 20 0,21-20 16,0-1-16,-22-20 0,22 20 0,-21 85 31,21-105-31,0-1 16,-21-42-1,0-21 1,0 21-16,0-21 15,-22-1-15</inkml:trace>
  <inkml:trace contextRef="#ctx0" brushRef="#br0" timeOffset="4134.93">12001 2074 0,'0'0'0,"-21"0"16,0 0-16,190 0 31,-126 0-31,20 0 16,-20 0-16,20 0 0,-21 0 0,22 0 15,-1 0-15,1 0 16,-1 0-16,1-21 0,-1 21 0,1 0 16,105 0-16</inkml:trace>
  <inkml:trace contextRef="#ctx0" brushRef="#br0" timeOffset="6677">13504 2180 0,'0'0'0,"21"-21"0,1 0 0,-1 0 16,0-22-1,-21 22-15,0 0 0,0 0 0,0 0 16,0 0-16,-21 21 0,-43-22 16,22 1-16,21 21 0,-64 0 15,-42 64 1,85-43-16,-1 0 0,-41 43 15,63-22-15,-1-21 0,1 21 16,0 43-16,21-21 16,0-43-16,21-21 0,0 21 15,1 0-15,20-21 0,-21 0 16,21 0-16,1 0 0,-22 0 0,21 0 16,43-21-16,-22 0 15,-20 0-15,-22-1 16,21-41-16,-21 42 0,1 0 15,-22-22-15,21-41 16,-21 62-16,0 1 16,0 0-16,0 42 15,0 0-15,0 1 16,0-1-16,0 21 0,0-21 16,0 0-16,0 1 0,0-1 15,21 0-15,0 0 0,21 21 16,1-20-16,63-22 15,-1-22 1,-20 1 0,-64 0-16,22 0 0,-22 0 15,21-43-15,-42 1 16,0 42-16,0-1 0,0 1 16,0 0-16,0 42 15,0 0 1,0 1-16,0 20 15,0 0-15,-21-21 16,21 22-16,0-22 16,0 0-16,21-21 15,0 0 1,0 0-16,22-42 16,-22 42-16,0-21 0,0-1 0,22 22 15,-22-21-15,0 0 0,0 0 0,21-21 16,1 20-1,-1 22 1,-42 22-16,0-1 16,0 0-16,0 0 0,21 0 15,-21 22-15,43 20 16,-43-42-16,21-21 16,0 21-16,0 1 0,0-22 0,22 0 15,-22 0-15,21 0 0,85 0 16,0-43-1,-85 43 1,-20-21-16,20 0 0,21-43 16,-41 43-16,-1-106 15,-21 43 1,-43-22 0,22 85-16,0-1 0,-42 22 15,20 0-15,22 0 0,-64 43 16,64-22-16,-21 0 0,-43 85 15,64-64-15,-21 22 16,21-22-16,-1 22 16,22-43-16,0 0 0,43 42 15,-1-63 1,-21 0-16,22 0 16,-1 0-16,0 0 0,-21 0 15,22-21-15,-22 0 0,21 0 0,1 0 16,20-43-1,43-105-15,-85 105 16,0 1-16,0-1 0,1 1 16,-1-22-16,0 22 0,-21-64 15,0-64 1,0 128-16,0-43 16,0 85-16,0 0 0,-64 42 15,22 42 1,21-42-16,-43 85 15,43-63-15,21 20 0,-21 64 16,21-42-16,0-22 0,0 1 0,0 20 16,0-20-16,0-1 0,64 128 31,-1-85-31,43-43 16,-85-63-16,21 0 15,1 0-15,-1 0 0,0 0 0,1 0 16,63-42-1,21-64-15,-106 64 16,42-43-16,-20 22 16,-22-1-16,42-84 0,-42 63 15,1 22-15,20-107 16,-21-62 0,0 147-16,-21 21 0,0-41 15,0 62-15,0 22 0,0 0 0,-63 21 16,20 63-1,-20 64 1,42-84-16,21 20 0,-21 1 16,21-1-16,-22 1 0,22-1 0,-21 22 15,21-22-15,0 170 16,0-169-16,0-1 0,0 43 16,0-64-16,0 1 15,0-1-15,0 0 0,0-20 0,0-1 16,0 0-16,43 21 15,-22-42-15,0 0 16,21 0-16,-21-21 0,22 0 16,63-85-1,-43 64 1,-21-1-16,-20 22 0,20 0 16,-21 0-16,0 21 0,-21-21 0,21 21 15,1 0-15,-22 21 0,0 21 16,0-21-16,0 43 15,0-1 1,0-41-16,0-1 16,0 0-16,21-21 15,21 21 1,43-21-16,-43-21 16,0 0-16,-20 21 0,20-21 15,-21-1-15,0 1 0,22 0 16,-22 0-16,21-43 15,0 22-15,-20 21 0,-1 0 16,0 0-16,-21-1 0,21 22 16,-21 22-1,0-1 1,0 0-16,-21 0 0,21 0 16,0 0-16,0 1 0,0-1 15,0 0-15,0 0 0,0 0 16,42 0-1,-21-21-15,1 22 0,20-22 0,-21 21 16,0-21-16,22 0 0,105 21 31,-106-21-31,43 0 0,42-42 16,-106 20-16,42 1 16,-20-21-16,-22 21 0,0 0 15,-21-43-15,21 22 0,-21 21 16,0-43-1,-42 22-15,21 21 0,-22 21 16,-20 0-16,21 0 16,20 21-16,-83 21 15,62-21-15,1 22 16,42-22-16,-21 0 16,21 0-16,0 0 0,0 0 15,21 1-15,21-22 16,-21 0-16,1 0 0,-1 0 15,0 0-15,0 0 0,21 0 16,-20 0-16,-1 0 0,0 0 0,0 21 16,0-21-16,0 0 15,-21 21-15,22 0 16,-1 0-16,-21 0 0,0 43 16,0-43-1,21 127-15,-21-105 16,0 62-16,21-41 0,-21-22 15,21 22-15,-21-22 0,0 22 16,0-1-16,43 170 16,-43-127-1,0-64-15,0 22 0,0-1 16,0-21-16,0 22 0,-43 21 0,22-43 16,21 21-16,-21-20 0,-64 105 15,43-85 1,21-41-16,-22-1 15,22 0-15,0-21 0,0 0 16,0-21-16,0 21 0,-1-21 16,1-1-16,0-20 0,21 21 0,0-43 15,0 22-15,0 0 16,0-1-16,0 1 0,0-21 0,42-43 16</inkml:trace>
  <inkml:trace contextRef="#ctx0" brushRef="#br0" timeOffset="6941.6">17103 1566 0,'-22'0'0,"44"0"0,-65 0 0,43-21 15,-21 21-15,0 0 16,21 21 15,21-21-15,-21 22-16,0-1 31</inkml:trace>
  <inkml:trace contextRef="#ctx0" brushRef="#br0" timeOffset="7630.91">4805 3344 0,'-21'0'0,"42"0"0,-42-21 16,21 0-1,21 21 1,0 0-16,21 0 0,-42-21 16</inkml:trace>
  <inkml:trace contextRef="#ctx0" brushRef="#br0" timeOffset="8065.66">5186 3281 0,'21'0'0,"64"0"16,-43 0-16,21 0 0,86 0 16,-65 0-16,1-21 15,338-22 1,-21 1-16,-126 21 15,-128 21-15,0-21 16,339 0 0,0-1-16,-318 22 15,21 0-15,170-21 16,-190 21-16,20 0 0,22-21 0,380 21 16,-380 0-1,-21-21-15,20 21 0,191-21 16,-190 21-16,0 0 0,-1 0 15,1-21-15,0 21 0,21 0 0,423-22 16,-445 22-16,255-21 16,-254 0-16,232 0 15,-211 21-15,0-21 0,-21 21 16,20-21-16,-20 21 0,0 0 0,402-43 31,-64 43-31,-402-21 16,170 21-16,-191 0 0,0 0 15,190 0 1,-232 0-16,105 0 16,-84 0-16,-85 0 15,-21 21 1,-21-21 0,0 0-1,-21 0-15</inkml:trace>
  <inkml:trace contextRef="#ctx0" brushRef="#br0" timeOffset="12911.16">3937 4445 0,'0'-21'0,"0"0"0,0 0 16,0 42 15,0 0-31,0 0 16,0 21-16,0 1 0,0-1 15,0 127-15,0-105 16,0-1-16,0 1 0,0-1 16,0 1-16,0 42 0,0-43 15,0-20-15,0-1 0,0 64 16,0-43-1,0-42 1,0-42 0,0 0-1,0 0-15,0 0 16</inkml:trace>
  <inkml:trace contextRef="#ctx0" brushRef="#br0" timeOffset="13233.97">4297 5249 0,'0'0'0,"0"22"16,21-22-16,0 0 0,0 0 15,0 0-15,1-22 16,-1 22-16,0-21 0,-21-21 15,21 21-15,-21-22 16,-21 1 0,0 21-16,-43 21 15,43 0-15,0 0 16,-64 42 0,85 1-16,-21-43 15,21 21-15,0 0 0,0 0 0,0 0 16,21-21-16,0 0 15,1 0-15</inkml:trace>
  <inkml:trace contextRef="#ctx0" brushRef="#br0" timeOffset="13767.96">6223 4085 0,'0'0'0,"0"21"15,0 1-15,0 20 16,0 0-16,0 22 16,0-22-16,0 22 0,0-1 0,-21 1 15,0 84-15,-22 0 16,43-85-16,0 22 0,-21-21 16,21-22-16,-21 21 0,21-20 0,0-1 15,0 0 1,0-20-16,42 20 0,-21-42 15,1 0-15,-1 0 0,0-21 16,-21 0-16,0-1 0,21 1 16,-21-63-16</inkml:trace>
  <inkml:trace contextRef="#ctx0" brushRef="#br0" timeOffset="13946.86">5778 4953 0,'0'0'0,"-21"0"0,0 0 15,42-63 1,0 41-16,1 1 0,20 0 16,0 0-16,106-64 15,-21 43 1,-84 42-16,41-21 16,-62 21-16,-1 0 15,0 0-15,0 0 0,0 0 0</inkml:trace>
  <inkml:trace contextRef="#ctx0" brushRef="#br0" timeOffset="14944.3">6540 5292 0,'0'0'0,"22"0"0,83-21 31,-83-1-31,20 1 0,-21 0 0,0 0 16,22-21-16,-22-1 0,0 1 15,21 0-15,-21-1 0,1-20 0,-1 20 16,-21 1-16,0 0 16,0-43-16,0 43 0,-43-22 15,-20 64 1,42 0-16,0 0 0,-22 0 16,-41 64-16,62-1 15,22-42-15,0 1 16,0 20-16,0-21 0,0 21 0,22-20 15,41 83 1,22-20 0,-64-64-16,42 22 0,-41-22 15,-1-21-15,42 21 0,-42-21 16,22 0-16,-22 0 16,21 0-16,64-64 15,-42 22 1,-22 21-16,-21-21 0,43-22 15,-43 22-15,0-1 0,21 1 16,-42 0-16,21-1 0,1 22 0,-1-42 16,-21 42-16,0 42 31,-21 0-31,-1 0 16,1 43-16,21-43 15,0 21-15,0-21 0,0 64 16,0-64-16,0 21 15,21-20-15,22-1 0,-22-21 0,0 21 16,85 0 0,-21-21-16,-43 0 0,0 0 15,43-42-15,-43 21 16,1-1-16,-1 1 0,64-85 16,-64 43-1,-21 42-15,0-22 0,1 22 16,-22 0-16,0 0 0,21 0 15,-21 42 1,0 0-16,0 0 16,0 22-16,0-22 0,0 21 0,0 22 15,0-22-15,0 21 0,0-20 0,0 20 16,0 1-16,21-1 0,21 170 16,-42-148-16,21 84 15,-21-84-15,22-1 0,-22 22 16,0 191-1,0-107-15,0-84 0,0 0 16,-43 63-16,22-63 16,-21-21-16,-22 84 0,43-106 15,-21 1-15,-1-1 0,-41 22 16,20-21-16,22-64 16,0 0-16,-64-43 15,63 1-15,22 0 0,-21-22 0,21 1 16,0-22-16,21 0 0,0-190 15,0-64 1,42-20 0,-21 253-16,21-21 0,1 21 15,-1 0-15,0 0 0,1 22 0,147-255 32,-105 212-32,42-42 15</inkml:trace>
  <inkml:trace contextRef="#ctx0" brushRef="#br0" timeOffset="15623.02">10562 4297 0,'0'-21'16,"0"42"-16,0-63 0,-21 20 0,0 1 15,21 0-15,-21 0 0,-22 21 0,22 0 16,-64 0-16,1 42 15,20 1-15,-20-22 0,-43 63 16,63-41-16,1-22 16,-1 21-16,-42 43 15,85-64-15,21 21 16,0-20-16,42-22 16,1 0-16,-1 0 0,0 0 0,1 0 15,20 0-15,1 0 0,-22 0 0,85 0 16,-42 0-1,-64 0-15,21 0 0,-21 21 16,-21 0-16,0 0 0,-21 0 16,0 0-16,0 22 0,-127 41 15,105-62 1,22-1-16,0-21 16,21-21-1,0-1 1,21 22-16,22-42 15,20 42-15,-42 0 16,0 0-16,1 21 0,-22 0 0,21 22 16,0-1-16,-21 0 0,0 1 15,0-1-15,0 22 0,-21 41 16,-43 65 0,22-107-16,21-20 0,-22-1 0,22 0 15,0 1-15,0-1 0,-21 21 16,42-41-16,21-22 15,0 0-15,0 0 16,0 0-16,43-43 16</inkml:trace>
  <inkml:trace contextRef="#ctx0" brushRef="#br0" timeOffset="16081.4">11896 4212 0,'0'0'0,"21"-42"0,42-43 16,-42 43-16,1 21 0,20-22 16,-42 22-16,-21 42 15,0 1 1,-1 20-16,-20 0 0,-106 128 16,106-107-16,-22 1 15,22 20-15,-1-20 0,1 20 16,0 1-16,21-21 0,-1-1 0,1 1 15,21 105-15,21-106 16,22-20-16,-1-22 16,-21 0-16,43 0 0,-22-21 0,22 0 15,190 0 1,-64-63 0,-126 42-16,63-43 0,-85 22 15,21-1-15,1 1 0,-22 0 16,1-22-16</inkml:trace>
  <inkml:trace contextRef="#ctx0" brushRef="#br0" timeOffset="16726.03">12848 4445 0,'0'0'0,"-21"-21"0,0 21 0,-22 0 15,22 0-15,-21 21 16,21 0-16,-43 43 0,1 20 16,42-41-16,-1-1 0,-20 0 15,21 1-15,0 20 0,21-20 16,-21 41-1,21-20-15,21-64 16,0 0-16,0 0 0,0 0 0,0 0 16,85-85-1,-42 43 1,-43-1-16,42-20 0,-41 21 16,-1-1-16,-21 22 0,0-64 15,0 1 1,0 63-16,0-1 0,0 44 15,0-1-15,0 0 16,-21 42-16,21 22 16,0-43-16,0 85 15,0-84-15,0-1 0,42 43 16,0-43 0,1-42-16,-22 0 0,0 0 15,21 0-15,-21 0 0,22 0 16,-1-21-16,64-43 15,-43 1-15,-41 21 0,20 20 16,-21-41-16,0 21 0,0-1 16,1 1-16,-1-22 0,-21 1 0,0-1 15,0 1-15,0-1 0,21 1 16,-21-1-16,0-63 0,0 64 16,0 21-16,0-22 15,0 43-15,-21 21 16,-22 148-1,22-84-15,21 63 16,0-43-16,0-20 0,0-1 16,0 22-16,0-22 0,0 1 0,0 42 15,0 21 1,0-106-16,21 0 0,1 21 16,-1-20-16,0-22 0,0 0 15,0 0 1,22-64-16,-43 43 0,21-43 15,-21 43-15</inkml:trace>
  <inkml:trace contextRef="#ctx0" brushRef="#br0" timeOffset="16909.93">13166 4572 0,'21'0'31,"0"0"-31,21 0 0,1 0 0,41 0 15,43-42 1,21 21 0,-105-1-16,-1 1 0,127-21 15,-63 0 1</inkml:trace>
  <inkml:trace contextRef="#ctx0" brushRef="#br0" timeOffset="17583.54">14330 4255 0,'0'0'0,"-21"21"0,-1 0 0,1 0 16,-21 21-16,21-20 0,0 20 15,-43 85-15,43-85 16,-21 106 0,42-105-16,0-1 0,0 85 15,84-21 1,-41-85-16,41 21 15,-20-42-15,-22 0 0,149-21 16,-22-42 0,-106 20-16,-20 1 15,20 0-15,-20-1 0,84-105 16,-85 85-16,21-149 16,-63 149-16,0-22 15,0-127 1,0 149-16,0-85 0,0 84 15,-21 64-15,0 0 16,-21 64 0,21 41-1,-22 86-15,43-128 16,0 1-16,0-1 0,0 1 0,0-1 16,0-20-16,0 84 15,0 21 1,0-106-16,0 1 0,0-1 0,0-21 15,0 21-15,0-20 0,0-1 0,0 0 16,0-42 0,0 0-1,0-1-15,0 1 0,0-21 16,0 0-16,21-1 0,1-20 0,-1 20 16,0-20-16,106-85 15,-64 105-15,-20 1 16,84-21-16,-85 41 0,22 1 15,105 42 1,-42 85-16,-85-63 16,1 41-16,-22-41 0,-21-1 15,0 85 1,-64-21 0,43-64-16,-21-21 0,-43 43 15,43-43-15,-191 64 16</inkml:trace>
  <inkml:trace contextRef="#ctx0" brushRef="#br0" timeOffset="18485.8">3895 7112 0,'0'0'16,"0"-42"-1,-22 21-15,22-1 16,0 1-1,0 0-15,0 0 0,0 0 0,0-22 16,0 22-16,22 0 0,62-85 16,22 106-1,-64 0-15,1 0 16,-1 21-16,0 22 0,1-1 16,63 106-16,-85 0 15,-21-84-15,0 21 16,0-22-16,-21 1 0,-22 20 0,22-20 15,-106 105 1,21-84-16,64-43 16,0 0-16,-43 1 0,43-22 15,-1 0-15,-41-21 0,41 0 16,22-21-16,-21 0 0,21 0 16,-1-1-16,1-20 0,21-85 15,0 21 1,0 64-16,21 0 0,1-1 15,-1 1-15,21 21 0,-21 0 0,22 21 16,-1 0-16,0 21 0,43 21 16,-43 0-16,1 1 0,62 84 15,-20 21 1,-85-106-16,21 1 0,0-1 16,1 0-16,-22-21 0,0 22 0,21-22 15,0 21 1,-21 1-16,21-43 15,0 0-15,0-22 16</inkml:trace>
  <inkml:trace contextRef="#ctx0" brushRef="#br0" timeOffset="18642.71">4826 7599 0,'0'0'0,"21"0"16,21 0-1,-20 0 1</inkml:trace>
  <inkml:trace contextRef="#ctx0" brushRef="#br0" timeOffset="19078.03">6286 6604 0,'0'0'0,"-21"0"0,0 0 0,21 21 15,-21-21-15,21 21 16,21-21-16,0 22 15,0-22-15,64 0 16,106 0-16,-128 0 16,22 0-16,-22-22 0,22 22 0,0 0 15,-22-21-15,64 21 16,-63 0-16,41-21 16,-41 21-16,-1 0 0,-41 0 15,-65 0 1</inkml:trace>
  <inkml:trace contextRef="#ctx0" brushRef="#br0" timeOffset="19349.88">6773 6668 0,'0'0'0,"-21"0"0,0 84 31,21-63-31,0 22 0,0-1 0,-21 22 15,21-22-15,-21 43 0,21-22 16,-43 191 0,22-190-16,-21 84 0,42-85 15,-43 43-15,22-42 16,0-22-16,0 85 16,21-106-1,21-42 1,0 0-16,22 0 0,-22-1 0,21-20 15,0 0-15,-20-1 0</inkml:trace>
  <inkml:trace contextRef="#ctx0" brushRef="#br0" timeOffset="21346.32">7429 6625 0,'0'212'31,"0"-170"-31,0 22 0,-21-1 0,21 22 16,0-22-16,0 1 0,0 21 16,-21-22-16,21 1 0,-21-1 0,21 1 15,-21-22-15,0 0 0,-1 43 16,1-22 0,21-41-16,0-1 0,-21 0 0,21-42 31,0-22-31,0 22 15,42-42-15,1-85 16,-1 42 0,0 63-16,-20 1 0,20 0 15,-21 21-15,21-1 0,1 1 0,-22 21 16,42 21-16,-20 1 0,-1 41 16,0 43-1,-20-64-15,-22 1 0,0 105 16,0-106-1,0-21-15,0 22 16,0-22-16,21 0 0,0-21 16,0 0-16,64 0 15,-22-42-15,-20 20 16,20-20-16,-21 21 16,-20-21-16,20-1 0,21-41 15,-41 41-15,-1 1 0,21-85 16,-42 42-1,-21 85 1,0 21 0,0 1-16,-1-1 0,22 21 0,0-21 15,0 0-15,0 22 0,0-22 0,0 85 16,0-64 0,64 43-1,-64-64-15,21-21 16,21 42-16,1-21 15,-22-21-15,0 0 16,21 0-16,1 0 0,-22 0 16,169-105-1,-147 83-15,-1-20 16,-21 21-16,43-64 16,-43 43-16,21 21 0,-42-22 0,21 22 0,-21 0 15,22 0-15,-22 0 0,0 42 31,0 0-31,0 0 0,-22 0 16,22 22-16,-21-22 0,21 21 0,-21 43 16,21-43-1,0-21-15,0 1 0,0-1 0,0 21 16,21-21-16,0-21 0,43 21 16,-1-21-1,-41 0-15,-1 0 16,42-42-16,-42 42 0,1-21 0,20-21 15,21-43 1,-63 21-16,22 22 16,-22-106-16,0 106 0,-22-1 15,-41-84 1,21 64-16,20 63 16,-20-21-16,-21 21 0,41 21 15,1-21-15,-21 42 0,-22 64 16,43 21-1,21-21 1,0-85-16,0 21 0,0 1 0,85 41 16,-43-63-1,-21 1-15,22-22 0,-22 0 0,21 0 16,1 0-16,-22 0 0,21 0 0,85-64 16,-85 43-1,43-21-15,21-64 16,-85 63-16,0 1 15,43-85 1,-43 85-16,-21 63 16,0 0-1,0 0-15,0 0 0,0 22 0,0-22 16,0 21-16,0 64 16,0-64-16,0 22 15,0-43-15,0 21 16,0-20-16,0-1 0,21-21 15,0 0-15,0 0 0,1 0 16,-1 0-16,0 0 0,0-21 0,0 21 16,43-43-16,-1-41 15,-42 41-15,1 22 16,-1-21-16,0-1 0,0 1 0,-21 21 16,21-21-16,0 20 0,-21-20 0,22 21 15,-22 42 1,0 21-1,0-20-15,0-1 0,0 21 0,0-21 16,0 85 0,0-85-16,0 0 15,0 43-15,21-64 16,0 0-16,-21 21 0,21-21 0,0 0 16,0 0-16,1 0 0,41-42 15,1-1 1,-1-41-1,-42 41-15,0 1 0,1-106 16,-1 84 0,0 22-1,-21 63 1,0 0 0,0 22-16,0-22 0,0 106 15,-21-106-15,21 85 16,0-64-16,0-21 15,0 43-15,0-43 0,0 0 16,63 22 0,43-43-1,0 0-15,-64 0 16,1-22-16,-1 1 0,21 0 0,-20 0 16,84-85-1,-21-21 1,-85 85-16,0-1 0,21-20 15,-21 21-15,-21 20 0,0-41 16,-21 63 0,0 0-16,-42 42 15,41-21-15,-20 22 0,21-22 16,-21 85-16,42-43 16,0-20-16,0-22 0,0 42 15,21-42-15,0 1 0,0-1 16,21 21-1,-20 0 1,20-20-16,-42-1 0,0 0 31,-21-21-31,0 0 0,-1 0 16,-41 21-16,42-21 16,0 0-16,-1 0 0,1 0 0,0 0 15</inkml:trace>
  <inkml:trace contextRef="#ctx0" brushRef="#br0" timeOffset="22726.86">14118 8297 0,'0'-21'0,"0"42"0,-21-63 0,21 21 0,0 0 16,0 0-16,0-1 0,-21 22 15,0 22 1,-22 62 0,1 22-16,21-42 15,-22 20-15,-62 234 16,41-107-1,64-147-15,0-1 16,0-20-16,0-1 0,21-21 0,22 43 16,-1-43-16,0 0 0,1-21 15,-1 0-15,0 0 0,22 0 16,42 0-16,42-42 16,-106 21-16,0-1 0,22-41 15,-22 42-15,-21-22 0,1-84 31,-22 22-31</inkml:trace>
  <inkml:trace contextRef="#ctx0" brushRef="#br0" timeOffset="22928.74">14076 8805 0,'0'0'0,"-43"22"0,-20 20 16,21 0-1,190-21 16,-106-21-31,0 0 16,1 0-16,-1-21 0,43 0 16,-43 0-16,0 0 0,43 0 15,-43-1-15,-20 1 0,41-63 16,-63 41 0</inkml:trace>
  <inkml:trace contextRef="#ctx0" brushRef="#br0" timeOffset="23097.65">14055 8403 0,'0'0'0,"-43"0"0,1-21 0,0 0 31,63 21-31,21-21 16,-21 21-16,64-21 0,-43 21 16,1-22-16,-1 22 0,21 0 0,-20-21 15,20 0-15,-20 21 0,62-21 16,-20 21-1,-43-21-15,1 21 0</inkml:trace>
  <inkml:trace contextRef="#ctx0" brushRef="#br0" timeOffset="23374.38">15494 8170 0,'0'43'0,"0"-22"0,0 21 16,0-21-16,0 22 16,-21-1-16,21 64 0,-21-64 15,21 22-15,-22-1 0,22 1 0,0-22 16,0 22-16,0 105 16,0-42-1,0-106-15,0 43 0,0-43 16,0 0-16,22-21 15,-1 0-15,0 0 16,0-21-16,43-43 16</inkml:trace>
  <inkml:trace contextRef="#ctx0" brushRef="#br0" timeOffset="23645.61">15981 8065 0,'0'0'0,"0"21"16,0 0-16,0 21 16,0-21-16,0 85 0,0-63 15,0 20-15,0 43 0,21-43 16,-21 107 0,0-22-1,0-85-15,0-20 0,0-1 0,0 0 16,0-20-16,21 62 15,-21-63-15,0 1 16,0-44 15,0 1-31,0 0 0</inkml:trace>
  <inkml:trace contextRef="#ctx0" brushRef="#br0" timeOffset="23845.49">15515 8805 0,'0'0'15,"-21"0"-15,0 0 0,42 0 32,21 0-32,-21 0 0,22 0 15,41-21-15,-41 21 16,-1 0-16,64-21 0,-64 21 16,22-21-16,-22 21 0,106-21 15,-63 0 1,-43 21-16,-21 0 15</inkml:trace>
  <inkml:trace contextRef="#ctx0" brushRef="#br0" timeOffset="24294.43">13293 9673 0,'0'0'0,"-43"43"15,1-1-15,-106 85 16,0-21 0,63-64-16,0 22 0,1 20 0,-22-20 15,0 20-15,-21 1 0,0-21 16,-233 168-1,254-147-15,-148 106 0,85-64 16,148-106 0,0 42-1,63-63 1,-21-21-16,64-21 16,-43-1-16</inkml:trace>
  <inkml:trace contextRef="#ctx0" brushRef="#br0" timeOffset="24727.39">15748 9631 0,'0'0'0,"0"-21"0,21 0 16,-21-1-16,21 22 31,0 0-31,1 0 0,-1 22 16,42 20-1,1-21-15,-1 21 0,64 22 0,-42-22 16,0-21-16,20 22 0,-20-1 15,21 0-15,84 22 16,-84-22-16,0-21 0,106 43 16,-106-43-16,21 21 0,275 64 15,-106-42 1,-148-43 0,-63 0-16,-43 0 0,1-21 0,20 0 15,-105 0 1,21 0-16,-43-21 0,-84 0 15,63 0-15</inkml:trace>
  <inkml:trace contextRef="#ctx0" brushRef="#br0" timeOffset="25385.02">8467 11345 0,'0'0'0,"0"-42"0,0 21 16,0-21-16,0-43 15,-22 64-15,1 21 0,-21-21 16,0 21-16,20 0 15,-83 21 1,62 0-16,-41 42 0,41-20 16,-41 63-16,41-64 0,1 21 15,-22 107 1,22 20-16,42-126 16,0-1-16,0-20 0,0 20 15,21-21-15,64 107 16,-22-107-1,-20-42-15,-1 0 0,0 0 16,1 0-16,-1-21 0,0-22 0,107-41 16</inkml:trace>
  <inkml:trace contextRef="#ctx0" brushRef="#br0" timeOffset="26013.67">8975 11134 0,'0'-21'0,"0"42"0,0-64 15,-22 43 1,-20 43-16,42-22 0,-21 21 16,0 22-16,0 42 15,-22 84-15,22-148 16,21 22-16,-21-22 0,0 22 16,0-22-16,-1 0 0,1 43 15,0-43-15,0 43 16,21-64-1,0-42 1,0 0-16,0 0 0,21 0 16,0-1-16,0-20 0,-21 21 0,43-43 15,-22 43-15,-21 0 0,42 21 16,1 0 0,20 85-1,-42-43-15,0-21 0,-21 22 16,43 20-16,-22 1 15,-21-43-15,21 0 0,0 0 16,22 21-16,-22-42 0,0 0 16,64 0-1,-1-63 1,22-22-16,-85 64 16,22-21-16,20-43 0,-21 43 15,-20-1-15,-1 1 0,-21-43 16,0 22-1,-21 63 1,-1 21-16,1 0 0,-21 85 16,0 0-1,42-43 1,0-20-16,0 20 16,0-42-16,0 1 0,42 41 15,0-42 1,-21-21-16,64 0 15,-43-21-15,-20 21 16,62-42-16,-41 21 0,-22-1 16,21-20-16</inkml:trace>
  <inkml:trace contextRef="#ctx0" brushRef="#br0" timeOffset="26961.37">10223 11642 0,'-21'21'15,"0"-21"-15,0 21 0,-21 64 16,20-43-16,22-21 16,0 22-16,-21 41 15,21-63-15,0 22 0,0-1 0,0-21 16,0 22-16,21-22 0,-21 0 0,43 0 16,41 0-1,-62-21-15,-1 0 0,42-42 16,-20 21-16,-22 0 0,21-1 15,64-105 1,-43 43-16,-41 41 16,20-62-16,-42 41 0,0 22 0,0-22 15,0-105 1,0 105-16,0 22 16,0 21-16,0 42 15,0 0-15,-21 22 0,21-22 16,-21 106-1,21-64-15,0-20 0,-22 41 16,22-41-16,0-1 0,0 21 16,0 22-1,0-64-15,0 0 0,0 1 16,0-44 0,0 1-16,0 0 15,0 0-15,43-64 16,-22 64-16,0-21 0,21 21 15,22-64-15,21 43 16,-43 42 0,-21 0-16,0 0 0,0 0 0,1 0 15,-1 21-15,-21 0 0,0 0 16,0 0-16,-64 22 16,-20-1-1,-1 0 1,64-42-16,0 21 0,-43-21 15,43 0 1,21 22 0,0-1-16,0 0 15,0 0-15,21 0 0,0-21 0,22 43 16,-22-1 0,0-21-16,0 0 0,0 0 0,22 1 15,-1-1-15,-21-21 0,64 0 31,-1 0-31,-41-21 0,-1 21 16,22-43-16,-43 22 0,21 0 16,43-85-1,-64 85-15,0-21 16,-21-43-16,0 64 16,0 0-16,0-22 15,0 64 16,0 1-31,0-1 0,0 0 16,-21 21-16,21-21 0,0 1 0,0 62 16,0-41-1,0-22-15,42-21 16,-21 21-16,22-21 16,20 0-16,43-21 15,-85 0-15,22-1 16,-22 22-16,21-21 0</inkml:trace>
  <inkml:trace contextRef="#ctx0" brushRef="#br0" timeOffset="27414.11">12150 11599 0,'-22'0'0,"44"0"0,-65 0 16,22 0-16,-21 0 15,21 22-15,-1-1 0,1 0 0,0 0 16,0 0-16,0 22 0,0-1 15,-1-21-15,1 0 0,21 64 16,-21-22 0,21-41-16,0-1 0,0 0 15,21-21-15,0 0 0,1 0 16,20-21-16,-21 21 0,21-43 16,-20 22-16,62-63 15,-63 62-15,1-20 16,-1 0-16,0-1 0,0 1 0,-21 0 15,21-22-15,-21 22 0,21-22 0,-21-253 32,0 253-32,0 22 15,0 0-15,0-22 0,0 85 32,-21 22-32,21-1 0,0 43 15,0 105 1,0-126-16,0 63 15,0-64-15,0-20 0,0 62 0,0-62 16,0-22-16,0 21 0,21 22 16,22-1-1,-22-42-15,0-21 0,0 0 16,0 0-16,22-21 0</inkml:trace>
  <inkml:trace contextRef="#ctx0" brushRef="#br0" timeOffset="27681.67">13441 10943 0,'0'0'0,"0"43"32,-21-22-32,-1 21 0,1 0 15,0 22-15,-21-1 0,-43 170 16,0-85-1,22-63-15,21 21 0,-1-21 16,-20 20-16,20-20 0,-211 381 16,106-212-1,21-64 1,85-126-16,21-1 16,0-20-16,-1-1 0,22-21 0</inkml:trace>
  <inkml:trace contextRef="#ctx0" brushRef="#br0" timeOffset="29216.79">13589 11790 0,'0'0'0,"0"-21"0,0 0 0,21-1 16,0 1-16,0 0 0,-21-21 0,43-43 15,-22 43-15,-21 21 16,0-22-16,0 22 0,-21 21 16,-22 0-1,1 64-15,0-43 0,21 21 16,-22 64-16,22-43 0,-21-20 16,42 20-16,-43 64 15,22 21 1,21-105-16,0-1 0,0 22 15,0-43-15,21 0 0,64 0 16,-21-21 0,-22-21-16,-21 0 0,64 0 15,-64-22-15,21 22 0,-21-21 0,64-64 16,-43 42 0,-20 22-16,-1 0 15,0-22-15,0 43 0,-21 0 0,0 42 31,0 0-31,0 0 0,0 1 16,-21 41-16,21-21 0,0-20 16,0 20-16,0-21 0,0 21 15,0-20-15,0 41 16,0-21-16,0-20 16,21-22-16,0 0 15,0 0-15,43-43 16,-43 1-1,0 21-15,-21-64 16,0 64-16,0 0 0,0-22 16,-21 22-16,0 0 0,0 0 0,-22-21 15,22 42-15,-21-22 16,21 22-16,0 0 0,21-21 16,21 0-1,0 21 1,0 0-16,0 0 0,22-21 15,20 21-15,-42 0 0,0 0 16,43 0-16,-22 21 0,-21-21 16,64 64-1,-43-1-15,-20-42 16,-22 22-16,21 20 0,-21-42 0,0 22 16,0-1-16,0-21 15,0 0-15,0 0 0,0 1 16,0-1-1,0-42 1,0-1-16,0 1 16,0 0-16,0 0 0,0-85 15,0 64-15,0-64 16,0 64-16,21 20 0,0 1 16,0 0-16,0 21 0,22 0 15,-22 21-15,0 22 16,-21-22-16,21 63 15,0-62-15,-21 20 16,0-21-16,0 0 0,0 22 0,0-22 16,0 42-1,22-63-15,-1 0 32,-21-21-32,21 21 0,-21-21 0,0 0 15,21 0-15,0-22 0,-21 22 16,21-21-16,-21-85 15,43 63 1,-22 64 0,0 21-16,-21 1 15,0-1-15,21 21 0,0 43 16,1-43 0,20 0-16,0 64 15,-21-106-15,64 21 31,-21-42-15,-22 0-16,0 0 0,-21-21 0,1 20 16,20-62-1,-42-1-15,0 64 0,0-106 16,0 106-16,0 0 16,0-1-1,0 44 1,0-1-16,0 21 0,0 22 15,0-1-15,0-21 0,0 212 16,-21-127 0,0-63-16,-22 84 15,43-63-15,-21-1 0,0-20 0,-43 190 16,1-42 0,42-149-16,0-21 0,-1 64 15,22-63-15,0-22 16,0 0-16</inkml:trace>
  <inkml:trace contextRef="#ctx0" brushRef="#br0" timeOffset="29548.98">15303 12277 0,'0'-64'0,"0"128"0,0-170 16,0 64-16,22-43 0,-22 64 15,0 0-15,21-1 0,0 1 16,-21 0-16,42 0 16,-21 0-16,22 21 0,-22 0 0,0 0 15,21 0-15,-20 0 0,20 0 0,-21 0 0,43 21 16,-22 64 0,-42-64-16,0 21 0,-21 22 15,-22-43-15,22 21 0,-21-21 16,0 0-16,-1 22 0,1-22 15,0 0-15,-1 0 0,1 0 16,-64 22 0,127-64-1,0-1 1,1 1-16,-1-21 0,21 21 0</inkml:trace>
  <inkml:trace contextRef="#ctx0" brushRef="#br0" timeOffset="30173.24">15896 11388 0,'0'0'16,"0"21"-16,0 0 0,0 0 15,0 22-15,0-22 0,-21 21 0,21 0 16,0 1-16,-42 84 16,42-85-16,0 22 0,0 20 15,0-41-15,0-1 0,0 21 16,0-41-16,21-1 0,0 0 15,-21 0-15,21-21 0,0 0 16,22 0-16,-22 0 0,0 0 16,0-21-16,0 0 0,22 0 15,-22-1-15,63-62 16,-20-22 0,-43 21-16,0 64 15,-21 42 1,21 0-1,-21 1-15,0-1 0,22 85 16,-22-22 0,0-63-16,21 1 0,21 20 15,22-21 1,-43-21-16,21 0 0,-21 0 16,22 0-16,-22-21 0,42 0 15,-20 0-15,-22-1 0,21 1 16,-21 0-16,0-21 0,1 21 15,41-106 1,-63 42-16,-21 43 16,0 42-16,0 0 15,-1 0-15,1 21 0,0 0 16,21 0-16,-42 43 16,21 41-16,21-83 15,0-1-15,0 0 0,0 21 16,21-21-16,21-21 15,0 22 1,-20-22-16,-1 0 0,21 0 16,-21-22-16,0 1 0,1 21 0,20-42 15,-21 0-15,-21 20 16,0 1-16,21-21 0,-21 21 0</inkml:trace>
  <inkml:trace contextRef="#ctx0" brushRef="#br0" timeOffset="30341.92">16510 11472 0,'0'0'0,"-21"0"15,0 0-15,-1 0 16,1 22 0,21-1-1,-21-21 1,0 0-16,0 0 15</inkml:trace>
  <inkml:trace contextRef="#ctx0" brushRef="#br0" timeOffset="31662.54">18965 10478 0,'0'0'0,"0"-43"0,0 22 16,0 0-16,0-21 0,0 20 16,0 1-16,0 0 0,0-21 15,-21 63 1,21 21-16,0 1 16,0-1-16,0 21 0,0 86 15,0-86-15,0 22 0,0-22 16,0 64-16,0 64 15,0-149-15,0 0 16,42 43-16,-20-64 0,-1 0 16,0 1-16,42-22 15,64-22-15,-84 1 16,20 0-16,-20 0 0,-1-21 0,21-1 16,86-105-16,-107 85 15,0-1-15,1 1 0,-1-1 16,-21-21-16,64-147 15,-64 168-15,0-126 16,-21 84 0,0 63-16,0 22 0,-21 21 15,0 43-15,21-22 16,-21 42-16,-22 128 16,22-128-16,21 85 15,0-84-15,0 21 0,0-22 0,42 106 16,22-42-1,-43-105-15,43 41 16,-43-42-16,21-21 16,0 0-16,-20 0 0,20 0 0,0 0 15,85-42 1,0-43-16,-84 43 16,-22 0-16,42-22 0,-42 22 15,1-1-15,-22-41 16,0 41-1,0 65-15,-22-1 16,1 0-16,21 21 0,-21-21 16,21 22-16,-42 41 15,42-41-15,-21-22 0,21 42 16,0-41-16,-22-1 16,22 0-16,0-42 31,0 0-31,0-1 15,22 1-15,-22-21 0,21 21 16,0-22-16,21-62 16,22 20-16,-43 64 0,0 0 15,0-1-15,0 22 0,22 0 16,41 43 0,-41 20-16,-43-42 15,0 1-15,21 41 0,-21-42 16,21 22-16,-21-22 0,0 42 15,0-20 1,0-22 0,0-42-1,21 21 1,0-22-16,1 1 0</inkml:trace>
  <inkml:trace contextRef="#ctx0" brushRef="#br0" timeOffset="32489.31">21505 10478 0,'0'0'0,"-21"0"16,0 0-16,0 0 0,0 21 15,-22 21-15,22-21 0,0 0 16,0 22-16,0 20 0,-1-20 16,1-1-16,0 43 0,21-64 15,0 21-15,0 0 0,0-20 16,0-1-16,0 21 0,64 22 15,-43-64-15,85 21 16,-1-21 0,-62-21-16,63-22 15,-64 22-15,0 0 0,22-21 0,42-85 16,-43 21 0,-63 42-16,21 1 0,0-85 15,-21 84-15,0-21 0,0-232 31,0 275-31,0-1 0,-21 22 16,0 42-16,21 0 16,0 22-16,-21 41 15,-21 43-15,42-63 0,0-1 16,-22 86-16,22-86 0,0 1 16,0-22-16,0 106 15,0-63 1,0-64-16,0 21 15,0-63 1,0 0 0,0 0-16,22 0 0,-22-1 15,0-20-15,21 21 0,0 0 0,21-43 16,-21 64 0,1 0-16,-1 21 15,-21 1-15,21-1 0,-21 0 0,21 21 16,-21 1-16,0-22 0,21 0 15,-21 0-15,21 0 0,43 43 32,-22-64-32,-21 0 0,1 0 15,20 0-15,-21 0 0,21 0 0,1-21 16,-22 21-16,21-22 0,1 1 16,-22 0-16,85-64 15,-85 43-15,0-21 0,-21 20 16,21 1-16,-21 0 0,0 20 15,0 1-15,0 0 0,0 0 0,-21 21 16,-21 42 0,20 1-16,1-22 0,0 21 15,21 0-15,0-20 0,-21 105 16,21-85-16,0 0 16,21 1-1,0-43-15,0 0 0,1 21 16,62-21-16,22 0 15,-64-21-15,1-1 16,-1 1-16</inkml:trace>
  <inkml:trace contextRef="#ctx0" brushRef="#br0" timeOffset="33907.3">23368 10541 0,'0'0'0,"-21"21"0,0-21 16,-1 43-16,-20-1 15,42-21-15,0 21 0,-21 22 16,21-43-16,-21 21 0,21 64 16,0-85-1,0 1-15,42 20 16,-21-21-16,0-21 0,1 0 16,20 0-16,64 0 15,-64-21-15,0 0 0,-20 0 16,20-1-16,0 1 0,-21-21 0,85-85 31,-42-64-31,-43 128 0,0-1 16,-21 1-16,0-22 0,21 22 15,-21-64-15,0 84 16,0 1-16,0-43 0,0 64 16,-21 21-16,0 43 15,0 41 1,0-41-16,-22 168 15,22-147-15,0 84 0,21-85 16,0 1-16,0-1 0,0-20 16,0 20-16,0-20 0,0 20 15,0-42-15,0 0 0,0 1 16,21-22 0,0-43-1,-21 22-15,21 0 0,64-148 31,-43 84-31,1 64 0,-1-43 16,-21 64-16,22-21 16,-22 21-16,0 0 0,0 0 15,-21 21-15,21-21 0,-21 21 16,0 1-16,0-1 0,0 0 16,-21 0-16,0-21 0,0 21 0,0 0 15,-1-21-15,-83 22 16,83-1-1,22 0-15,-21 0 16,21 0-16,0 22 16,21-1-1,1-42-15,20 21 16,-21-21-16,0 0 0,0 0 0,22 0 16,41 0-16,1 0 15,-64 0-15,64-42 16,-43 42-16,1-21 0,84-64 15,-64 21 1,-42 43-16,0 0 16,-21 0-16,0 0 0,0 0 15,0-1-15,-42 22 16,-21 22 0,-1 41-16,64-21 15,0-20-15,0-1 0,0 0 16,0 21-16,0-21 0,0 1 0,0-1 15,0 0-15,106 42 16,-64-63 0,1 0-16,105 0 15,-106 0-15,22 0 0,-1 0 16,1 0-16,-22 0 0,21-21 0,86-21 16,-65 0-1,-63 20-15,1 1 0,20-42 16,-42 42-16,0-22 0,0 22 15,-21-42-15,-22 63 16,22 0-16,-21 0 16,-22 21-16,22 0 0,21 0 15,-21 21-15,-64 43 16,85-64-16,-1 22 16,-20-22-16,21 0 0,21 42 0,0-41 15,0-1-15,0 0 0,21 0 16,0-21-1,0 0-15,1 0 0,-1 0 16,0 0-16,0 0 0,0-21 0,22 0 16,-22 21-16,0-21 0,0-1 0,43-105 15,-43 85 1,0 0-16,-21-1 0,21-62 16,-21 62-16,21-20 0,0-107 15,-21 65 1,22 62-16,-1-20 0,0-1 15,-21 22-15,21 21 0,0-22 32,-21 107-17,0 21-15,-21-22 0,21 1 16,-21-1-16,21 22 0,0-22 0,0 1 16,-21-1-16,21 107 15,0-43 1,0-85-16,21 21 15,0-41-15,0-1 16,0-21-16,1 0 0,-1 0 0,42 0 16,43-43-1,-64 1-15</inkml:trace>
  <inkml:trace contextRef="#ctx0" brushRef="#br0" timeOffset="34181.11">26755 9779 0,'0'0'0,"0"-63"0,0-64 31,-43 148-15,22 21-16,0-21 0,-21 22 0,20 20 16,-20 1-16,-85 211 15,85-191 1,-1 1-16,-126 169 0,106-148 15,-64 63-15,63-84 16,1-22-16,-1 22 0,1 0 0,-43 63 16,63-85-16,22 1 15,-21-22-15,21 22 0,0-22 0,-1 22 16,22-43-16,0 21 0,0 43 16</inkml:trace>
  <inkml:trace contextRef="#ctx0" brushRef="#br0" timeOffset="34639.64">26987 10329 0,'0'0'0,"22"-21"0,-1 0 0,-21 63 32,0-20-32,-21 20 0,-22 85 15,-20 63-15,42-126 16,-1-1-16,1 1 0,0-1 16,-21 1-16,-22 105 15,1-63 1,42-85-16,-1 22 0,22-65 31,22-20-15,-1 21-16,0 0 0,0-22 0,21 1 15</inkml:trace>
  <inkml:trace contextRef="#ctx0" brushRef="#br0" timeOffset="35840.94">27009 10393 0,'0'0'16,"0"-42"-16,0-1 0,0 1 0,0-43 15,21 64-15,-21 0 0,42-21 16,0 20-16,-20 22 16,20 0-16,85 0 15,-64 0-15,-20 0 16,-1 0-16,22 43 0,-43-22 16,0 0-16,-21 0 0,0 22 15,0-22-15,-106 106 16,64-85-1,-22-21-15,-84 22 16,85-22-16,20 0 0,1-21 16,0 0-16,-1 0 0,1 21 0,-22-21 15,43 64 1,21 20 0,0-63-16,0 22 0,0-1 15,0 22-15,0-22 0,0 0 16,21 85-1,-21-84-15,64 62 0,-22-62 16,-21-22-16,22-21 16,105 0-1,-21-42-15,-85 20 16,43-20-16,-43 21 16,22-64-16,-22 64 0,-21-21 15,43-128 1,-64 128-16,0 0 15,0 21-15,0-1 16,0 44-16,0 20 16,-21 0-16,-1-21 0,1 22 15,21-1-15,-21-21 0,0 22 0,21-1 16,-21 21-16,21 1 16,0-43-16,0 0 0,21 22 15,0-43-15,0 21 0,85-21 31,0-21-31,21-43 16,-106 43-16,21-21 0,1 20 16,-22 1-16,0-21 15,43-22-15,-43 43 0,-21 0 16,21-21-16,-42 63 31,0 0-31,21 0 0,-22 0 16,1 22-16,0-22 0,0 0 15,0 21-15,21-20 0,0 20 0,0 0 16,0-21-16,0 1 0,0-1 16,84 0-1,-62-21-15,20 0 0,21 0 16,-20 0-16,-22 0 0,21-21 16,43-22-16,0-41 15,-43 63-15,-21-22 16,0 1-16,0 21 0,1-22 15,-22 1-15,0 21 0,21 0 0,-21 0 16,0-1 0,0 44-16,-64 41 15,43-42-15,0 0 16,-21 43-16,20-43 0,22 21 16,-21-20-16,-21 41 15,42-21 1,0-20-16,-21-22 15,21-22 17,0 1-32,0 0 0,0-21 15,0 21-15,0-1 0,0-20 0,21 0 16,0 21-16,0-22 0,0 1 16,64-106-16,21 42 15,-21 64 1,-43 20-16,-21 22 0,64 22 15,-64-1-15,0 21 0,21 0 16,1 43-16,-22 0 16,-21-43-16,0 0 15,0 1-15,0-1 0,0-21 0,0 22 16,0-1-16,-21 43 16,-22-64-16,22 0 15,-63 21 1,41-42-16,1 0 0,-22 0 0</inkml:trace>
  <inkml:trace contextRef="#ctx0" brushRef="#br0" timeOffset="37173.79">7705 13462 0,'0'0'0,"-43"0"0,-20 0 0,42 21 15,-22-21-15,22 0 0,0 0 16,0 0-16,42 0 31,0-21-31,21 21 16,1-21-16,-1 21 0,22-21 0,-1 21 16,1-21-16,168-22 15,65 1 1,-191 21-16,275-43 15,-254 64-15,148-42 16,-127 21-16,21 0 0,487-43 16,-126 1-1,-149 20 1,-191 22-16,22 0 0,211-21 16,-211-1-16,-22 22 0,466-64 15,-444 64 1,233-42-16,-234 42 0,445-43 15,-444 43-15,-21 0 16,20 21-16,-20-21 0,-1 21 16,297-22-16,-106 22 15,-296 0 1,-1 0-16,-20 0 0,-1 0 0,-41 0 16,62 0-1,-84-21 48,0 0-48,0 0 1,-21 21-16</inkml:trace>
  <inkml:trace contextRef="#ctx0" brushRef="#br0" timeOffset="41078.39">20172 11917 0,'0'0'0,"-21"21"0,-1-21 15,1 0-15,0 0 0,0 0 16,0 0-16,0 0 0,-1 0 15,1 0 1,0 0-16,21 21 47,21-21-47,0 21 16,22-21-16,-1 22 0,22-1 0,-1-21 15,22 0-15,-1 21 0,128-21 16,-106 0-16,148 0 15,402-85 1,-487 64-16,43 0 0,0 0 16,-1-22-16,22 22 0,762-85 15,-466 64 1,191 0 0,-487 42-16,-22-21 0,170 21 15,-211 0-15,-22 0 16,212 0-1,-276 0-15,65 0 0,-107 0 0,43 0 16,-64 0-16,0 0 16,0 0-16,0 0 0,-21-22 15,-21 22 1,0 0-16,-21-21 16,-22 21-16,22 0 0,-22-21 15,1 21-15,-1 0 16,-20-21-16</inkml:trace>
  <inkml:trace contextRef="#ctx0" brushRef="#br0" timeOffset="43822.92">8107 14753 0,'0'0'0,"0"-42"0,-21 21 0,21 0 0,0-22 15,0 22-15,0-21 16,0 21-16,-22-22 0,22-20 16,0 42-16,0-1 0,-21 1 15,21 0-15,0 0 0,0 42 32,0 0-32,0 22 0,0-22 0,0 85 15,0-64-15,0 21 16,0 1-16,21-22 0,1 22 0,-1 63 15,-21-64-15,0 1 16,0 63-16,0 21 16,0-127-16,0 21 0,0-20 15,0-1-15,0 0 16,0 0-16,0-42 31,0 0-31,0 0 0,0-1 0</inkml:trace>
  <inkml:trace contextRef="#ctx0" brushRef="#br0" timeOffset="44159.69">8699 14923 0,'0'21'0,"0"-42"0,0 63 16,0-21-16,0 0 0,0 0 0,0 1 15,0-1 1,0-42 15,22-1-31,-22 1 0,21 21 16,-21-21-16,0-21 16,0-1-1,-43 22-15,22 21 16,0 0-16,0 0 0,-21 0 15,-1 43 1,22-43-16,0 21 0,21 0 16,42-21-1,-21 0 1</inkml:trace>
  <inkml:trace contextRef="#ctx0" brushRef="#br0" timeOffset="44430.05">9440 14288 0,'-21'0'0,"42"0"0,-42-22 15,42 1 1,0 0-16,22 21 15,-1-21-15,0 21 0,43-42 16,21 20 0,-64 1-16,106 0 15,-105 21-15,-22 0 0,0 0 0,0 0 16,-63 0 0,21 21-16,-22-21 0</inkml:trace>
  <inkml:trace contextRef="#ctx0" brushRef="#br0" timeOffset="44670.92">9546 14245 0,'0'0'0,"0"21"16,21 1-16,-21-1 16,21 0-16,1 64 0,-22-43 15,0 0-15,0 1 0,0 20 16,0 149-1,-22-128-15,22-41 16,-21-1-16,21 43 16,0-64-16,0 21 0,0 1 15,21-43 1,1 0-16,-1-22 0,0 1 16</inkml:trace>
  <inkml:trace contextRef="#ctx0" brushRef="#br0" timeOffset="45061.61">10054 14626 0,'21'-106'31,"-21"85"-15,21 21-16,43-21 15,21 42 1,20 85 0,-83-21-1,-22-43-15,0-21 0,0 22 16,0-22-16,0 0 0,0 0 16,-22 0-16,22 0 0,0 1 0,-21-22 31,21-22-16,0 1-15,0 0 0,0-21 16,0 21-16,0-22 0,21 22 16,22-169-1,-22 126 1,0 43-16,0 0 0,-21 0 16,21 21-16,1 0 15</inkml:trace>
  <inkml:trace contextRef="#ctx0" brushRef="#br0" timeOffset="45507.36">10731 14584 0,'0'0'0,"0"21"0,0 21 0,0-20 0,0 41 15,0-42-15,0 0 16,0 1-16,0-1 0,0 0 0,0 0 15,22-21-15,41 0 16,-42 0-16,0-21 16,1 21-16,20-21 0,-21 0 15,0-1-15,64-83 16,-64 83-16,-21-20 0,0 21 16,0-21-16,21-22 0,-21 22 15,0-1-15,0 65 31,0-1-31,0 0 0,0 0 0,0 21 16,0 1-16,0-1 0,0 0 16,0 1-16,0-1 0,21 106 15,1-84-15,-1-22 16,0 22-16,-21-22 0,42 64 16,-42-43-16,0-20 0,0 41 15,0-41-15,0-1 16,0 21-1,0-41-15,-63-1 0,-1-42 16,64-1 0,-21-20-16</inkml:trace>
  <inkml:trace contextRef="#ctx0" brushRef="#br0" timeOffset="46001.07">11578 14245 0,'0'0'0,"-63"21"31,41 1-31,1-1 0,-21 21 16,21-21-16,0 22 0,-1-1 16,1-21-16,21 21 0,0 1 15,0-22-15,21-21 0,1 21 16,-1-21-16,0 0 0,0 0 0,43 0 15,-43-21-15,42 0 16,-42 0-16,1 21 16,-44 21 15,1 0-31,0-21 0,-21 21 16,21 0-16,-1 0 0,1 1 0,0-22 15,0 21-15,42-21 31,0 0-15,0 0-16,1 21 0,-1-21 16,0 21-16,0 0 0,43 64 15,-43-43 1,-21 22 0,0-43-16,0 21 0,0 1 0,-43 41 15,1 1 1,42-64-16,0 0 15,21-21 1,0-21 0,1-21-16</inkml:trace>
  <inkml:trace contextRef="#ctx0" brushRef="#br0" timeOffset="46257.92">12594 13970 0,'0'0'0,"-21"21"16,0 0-16,0 1 0,-1-1 0,1 21 15,0 0-15,0 1 0,0 20 16,0 64-16,-22 43 16,43-107-16,0-21 0,0 1 15,0-1-15,0 0 0,0 1 16,21-22-16,1 0 0,-1 0 0,21 0 15,22-21-15,41 0 16,-41 0-16,-22-21 0,85-21 16,-42 21-16</inkml:trace>
  <inkml:trace contextRef="#ctx0" brushRef="#br0" timeOffset="46891.56">13462 14309 0,'0'0'0,"-106"0"31,85 21-31,0 0 0,0 0 0,-22 0 16,22 22-16,0-1 0,0-21 16,0 22-16,21-1 0,-43 85 15,43-64 1,21-41 0,1-22-16,-1 0 0,0 0 15,0 0-15,21 0 0,-20 0 0,-1 0 16,42-43-16,-20 1 15,-1 0-15,-21 20 0,0-20 16,0 21-16,-21-21 0,0-1 0,22-41 16,-1 41-1,-21 64 1,0 1-16,0-1 16,0 21-16,0-21 0,0 22 15,0 84 1,0-64-1,0-42-15,21 0 16,0 1-16,0-22 0,0 0 16,1 0-16,-1 0 0,42-64 15,-20 22 1,-22 21-16,0-1 0,21-62 16,-21 41-16,1-20 0,-1 21 0,21-85 15,-21 84-15,-21-84 16,21 85-16,-21-22 15,0-20-15,0 63 0,0-1 16,0 1 0,0 85-16,-21-22 0,21 0 15,0 22-15,0-22 16,-21 22-16,21-1 0,-21-20 0,21 20 16,0 1-16,-21 126 15,21-126 1,0 20-1,0-63-15,21-21 0,0 22 0,0-22 16,0 0-16,1-22 16</inkml:trace>
  <inkml:trace contextRef="#ctx0" brushRef="#br0" timeOffset="47044.25">13843 14520 0,'-21'-21'0,"42"42"0,-42-63 0,21 21 16,21 21-1,0-21-15,0 21 0,22 0 16,62-43-16,-20 22 16,-43 21-16,22-21 15,-22 0-15,1 21 0,-1-21 0,21 0 16,-20 21-16</inkml:trace>
  <inkml:trace contextRef="#ctx0" brushRef="#br0" timeOffset="47629.92">14753 14118 0,'-21'0'0,"42"0"0,-63 21 0,21 1 0,-1-1 16,1 0-16,0 21 0,0 1 15,0-22-15,21 21 0,0 0 0,-21 85 16,21-84-16,0 20 16,21 1-1,0-43-15,0-21 0,43 0 16,-22 0-16,-21 0 0,21 0 15,1 0-15,-1-21 0,0 21 0,85-85 16,-63 0 0,-22 43-16,-21 0 0,1-22 15,-1 22-15,0-22 0,0 1 16,0-191 0,-21 127-16,0 85 15,21-43-15,-21 64 0,0 0 16,0 42-1,0 0-15,0 0 0,0 64 16,0 21-16,0-64 16,0 0-16,0 22 0,0-22 15,0 0-15,0 22 0,0-22 0,-42 106 16,42-84 0,0-22-16,0-21 0,0 1 15,0-1-15,0 0 0,0-42 31,0 0-15,0-1-16,0 1 0,0-21 0,0 0 16,21-1-16,0 22 0,22-21 15,-22-1-15,21 22 0,1-21 0,-1 21 16,106 0 0,-106 21-16,-20 0 0,41 63 15,-63-21-15,0-20 16,0 20-16,0 21 15,-85 43 1,64-85-16,-21 22 0,-43-1 16,22 0-16,20-20 0</inkml:trace>
  <inkml:trace contextRef="#ctx0" brushRef="#br0" timeOffset="48299.2">8975 16341 0,'0'0'0,"-22"0"0,1 0 15,0 0-15,0 0 0,0 0 0,0-21 16,21-1-16,0 1 15,0 0-15,0 0 0,42-21 16,-21 42-16,21 0 0,1 0 16,-1 0-16,0 0 0,1 0 0,-1 21 15,43 42-15,21 64 16,-85-84-16,0 20 16,-21-21-16,0 1 0,0-1 0,0 22 15,-64 63 1,-20-22-1,-22-41-15,64-64 16,20 0-16,-20 0 0,0 0 16,21-64-1,-1 22-15,22 0 0,-21-1 16,21 1-16,0 0 0,43-64 16,-22 85-1,0 21-15,21 0 0,22 0 16,-22 21-16,-21 0 0,43 43 15,-22-43-15,-21 21 0,0 0 16,22 22-16,-22 21 16,0-43-16,-21-21 15,0 0-15,21 0 0,-21 1 16,64-22-16</inkml:trace>
  <inkml:trace contextRef="#ctx0" brushRef="#br0" timeOffset="48473.1">9842 16552 0,'0'0'15,"22"0"-15,-1 0 0,0 0 0,0 0 16,0 0-16,0 0 31,1 0-31,-1 0 0,0 0 16,0 0-16,0 0 0,43-21 15,-43 21-15</inkml:trace>
  <inkml:trace contextRef="#ctx0" brushRef="#br0" timeOffset="48709.97">10922 16108 0,'0'0'0,"42"0"0,-21 0 0,22 0 0,-22-21 15,21 21-15,22-21 16,-22 21-16,-21-22 0,22 22 16,-1 0-16,0-21 0,1 21 0,62-42 15,-41 21 1,-43 21-16,-42 0 31,0 0-31,0 0 0,-22 21 16,22-21-16,-21 0 0</inkml:trace>
  <inkml:trace contextRef="#ctx0" brushRef="#br0" timeOffset="48913.85">11197 16066 0,'0'0'0,"0"21"0,0 0 0,0 0 16,0 0-16,0 22 0,0-22 16,21 21-16,-21 0 0,0 1 0,21 20 15,-21-20-15,22 84 16,-22 0-1,0-22 1,-22-83-16,22-1 0,-21 0 16,21 0-16,0-42 15,0 0 1,21-22-16</inkml:trace>
  <inkml:trace contextRef="#ctx0" brushRef="#br0" timeOffset="50645.68">11388 16214 0,'0'0'0,"21"-43"0,-21 1 0,21-21 16,0 41-16,0 22 16,0 22-16,-21-1 0,64 148 31,-43-84-31,-21 42 16,0-85-16,0-21 15,0 64-15,0-64 0,0 0 16,0 43-1,0-85 17,0-1-32,21 1 0,22-63 15,-22 41 1,0 1-16,0 21 0,0 0 16,-21-1-16,21 1 0,22 21 15,-22 0-15,-21 21 0,21 1 16,-21-1-16,42 42 15,-42-20-15,22-22 0,-22 0 16,0 0-16,21 21 0,0-20 0,21 20 31,43-42-31,-43 0 0,22 0 16,-22 0-16,0-21 16,1 0-16,-22-1 0,21 1 15,-21 0-15,43-64 16,-64-20-16,0 83 15,0 1-15,-21-21 0,21 21 16,-21 0-16,-1 21 0,-20 0 16,21 0-1,21 21 1,0 0-16,21 0 0,0 0 0,-21 0 16,21 1-16,1 20 0,-1-21 15,0 0-15,0 0 0,0 1 16,0 41-16,-21-42 15,22 0 1,-1-21-16,0 0 16,0 0-1,0-21-15,-21 0 0,64-21 16,-64 21-16,21-22 16,21 1-1,-21 0-15,1-1 0,-1 1 16,0 21-16,-21 0 0,0-1 0,21 22 15,-21 22 1,0 20 0,0-21-16,0 21 0,0 1 15,0-22-15,0 0 0,0 0 16,0 0-16,0 1 0,0-1 0,21 21 16,22-21-1,-22-21-15,0 0 0,0 0 16,0 0-16,0 0 0,22-21 0,41-21 15,-62 21-15,41-22 16,-42 22-16,22-42 16,-43 41-16,0-20 15,-22-106 1,-41 84-16,42 43 16,0 0-16,-1 0 0,1 21 0,0 0 15,-21 21-15,21 0 0,21 0 16,-22 1-16,22 83 15,0 1 1,0-21 0,0-64-16,0 0 0,22 0 0,-22 1 15,21-22-15,0 0 0,64 0 16,20 0 0,-83-22-16,20 1 15,0 0-15,-21 0 0,1 0 0,41-43 16,-42 43-16,0 0 0,22-43 15,-43 43-15,21 0 16,21 0 0,-42 63-16,0 1 15,0-22-15,0 0 16,0 64 0,0-22-1,0-42-15,21-21 16,22 0-16,-22 0 0,0-21 15,0 21-15,22-42 16,-1-1 0,-21 22-16,-21 0 0,21-42 15,0 41-15,-21 1 0,22-42 16,-1 63 0,-21 21-1,0 0-15,0 0 0,0 0 0,0 1 16,0-1-16,0 0 15,0 0-15,0 0 0,0 22 16,0-22-16,21 0 16,0-21-1,0 0-15,0 0 0,1 0 16,-1-21-16,0 21 0,0-21 16,0 21-16,0-22 0,-21 1 0,0 0 15,22 0-15,-1 0 0,-21-22 16,0 22-16,0 0 0,42-42 15,-21-1-15,0 64 16,1 0 0,-22 21-16,0 0 0,0 64 15,0 0 1,0-64-16,0 21 16,0-21-16,0 1 0,0-1 0,0 0 15,42-21 1,-21 0-16,0 0 15,22 0-15,-22-21 0,0 0 0,0-1 16,64-62-16,-22-22 16,-42 64-1,22-22-15,-22 43 0,0 0 16,0 0-16,0 21 0,-21 21 16,22 0-16,-22 0 15,0 0-15,0 22 0,-22 20 16,-20 43-1,21-85-15,-43 43 0,43-22 16,-21 0-16,0-42 16,20 21-16,1 1 0,-42-22 15</inkml:trace>
  <inkml:trace contextRef="#ctx0" brushRef="#br0" timeOffset="51223.05">20701 12996 0,'21'127'31,"0"-84"-15,-21-1-16,21 64 0,-21-43 15,0 1-15,0-22 0,0 22 16,0-22-16,0 22 0,-42 84 16,42-85-1,0-42-15,-21 1 16,21-44-1</inkml:trace>
  <inkml:trace contextRef="#ctx0" brushRef="#br0" timeOffset="51413.94">21103 13399 0,'0'0'0,"21"0"0,0 0 16,1 0 46,-1-22-62,0 22 16,0-21-16,0 21 0</inkml:trace>
  <inkml:trace contextRef="#ctx0" brushRef="#br0" timeOffset="51709.77">22204 12848 0,'0'0'0,"-21"0"0,-1 0 0,-20 0 0,21 0 16,21 21-1,21-21 1,0 0-16,22 0 0,-1 0 15,43 0-15,-22 0 16,-21 0-16,85-21 16,-84 21-16,20 0 0,64-42 15,-84 42 1,-65 0 0,1 0-16,0 0 0,-106 0 15,42 0 1,64 0-16</inkml:trace>
  <inkml:trace contextRef="#ctx0" brushRef="#br0" timeOffset="51913.66">22331 12848 0,'0'21'15,"0"-42"-15,0 64 0,0-22 0,0 21 0,0 0 16,0 1-16,0 20 0,0-20 16,0 84-16,0-64 0,0 1 15,0-1-15,0 1 0,-21-1 16,21 149-1,0-149 1,21-63 0,0 0-1,0-21-15,0 0 0,22 0 16,-22 0-16,21-1 0</inkml:trace>
  <inkml:trace contextRef="#ctx0" brushRef="#br0" timeOffset="52286.44">22796 13166 0,'0'0'16,"0"-21"-16,0-1 15,22 22-15,-1 0 0,0 0 16,0 0-16,0 0 16,43 0-16,-43 0 15,85 85 1,-43-21-16,-42-22 15,22-21-15,-22 21 0,-21 1 0,21-22 16,-21 21-16,0 1 0,0 20 16,-42 1-1,21-43-15,21 0 16,-22 0-16,1-21 0,21-21 16,0 0-1,0 0-15,0-22 0,43-63 16,20 1-1,-42 41-15,22-21 16,-22 43-16,0 0 0,64-64 16,-64 64-1,42 20-15,-42 22 16,43 0-16</inkml:trace>
  <inkml:trace contextRef="#ctx0" brushRef="#br0" timeOffset="52774.22">23834 13102 0,'0'0'0,"0"21"0,0 1 0,0 20 15,0-21-15,0 21 0,0 1 16,0-1-16,-22 22 16,22-43-16,0 21 15,0-21-15,0 0 0,22-21 16,-1 0-16,0 0 15,0 0-15,0-21 0,22 0 16,-22 0-16,0 0 0,0 0 16,0-22-16,0 1 0,1-43 31,-1 64-31,0-42 0,-21 41 0,0 1 16,0 0-16,21 21 15,-21 21-15,0 0 16,0 22-16,0 20 15,0 22-15,-21-22 16,21-20-16,0 20 0,-21-20 0,0 20 16,21 1-16,-22-1 0,1 85 15,0-42 1,21-42-16,-42 63 16,21-85-16,21 0 0,0 1 15,-22-1-15,22-21 0,0 21 0,0 1 16,0-22-16,-21 0 15,0-21-15,0 0 0,-21 0 16,20-21-16,22 0 16,-42-64-1,42 43-15</inkml:trace>
  <inkml:trace contextRef="#ctx0" brushRef="#br0" timeOffset="53329.68">24977 12891 0,'0'-22'0,"0"44"0,-22-44 16,1 22-16,-21 0 0,0 0 16,-1 22-16,22-1 0,-21-21 0,-85 84 15,42-20 1,64-43-16,0 43 15,21-43-15,0 0 16,21 0-16,21-21 16,1 0-16,-22 0 0,63 0 15,-41 0-15,-1 0 16,0 0-16,1 0 0,-22 0 0,0 0 16,21 0-16,-42 21 15,-21 0-15,0 1 16,-21-1-16,21 0 0,-22 0 0,1 21 15,0-20-15,-85 41 16,42 22 0,85-64-16,0 0 15,21-21 1,0 0-16,0 0 16,1 0-16,-1 0 0,21 0 0,-21-21 15,0 21-15,1 0 0,-1 0 16,21 0-16,-42 21 15,0 0-15,0 0 0,0 43 16,-21-43-16,0 21 16,0 1-16,-1-22 0,1 21 0,-42 64 31,42-42-31,21-43 16,21-21-1,0 0-15,0 0 16,0 0-16</inkml:trace>
  <inkml:trace contextRef="#ctx0" brushRef="#br0" timeOffset="53795.74">26268 12721 0,'0'0'0,"0"-21"0,0 0 0,-21 21 15,-1 0-15,1 21 16,-21 0-16,0 22 0,-1-1 16,-20 21-16,-1 1 0,22-22 0,-127 149 15,84-43 1,64-106-16,21 1 0,0 41 15,21-63-15,0 1 16,43 20-16,84 0 16,-106-42-16,22 0 15,-22 0-15,21 0 0,-20-21 0,-1 0 16,106-21 0</inkml:trace>
  <inkml:trace contextRef="#ctx0" brushRef="#br0" timeOffset="54443.18">26628 13229 0,'21'-21'0,"-42"42"0,63-63 15,-42 21-15,0-22 0,0 22 16,-21 21-16,-43 21 16,-20 43-1,41-43-15,-41 43 16,62-43-16,1 21 0,-21-21 16,21 22-16,0-22 0,21 21 0,0-21 15,0 0-15,0 1 0,0-1 0,0 21 16,63-21-1,-21-21 1,-20-21-16,20 21 0,-21-21 16,0 0-16,0 0 0,85-128 31,-42 65-31,-43 63 16,-21-1-16,0 1 15,0 42-15,0 1 16,-21 20-16,0-21 0,-1 0 15,22 22-15,-21-22 0,21 21 16,0-21-16,0 22 0,0-22 0,0 21 16,0-21-16,21 0 0,43 43 15,-43-64-15,43 0 16,-43 0-16,42 0 16,-20 0-16,-22 0 0,42-42 15,-20 20-15,-22-20 0,0 21 16,21-21-16,22-85 15,-22 63-15,-21 1 0,0-1 0,1 1 16,-1-1-16,21-21 0,64-190 31,-64 148-31,-21 85 16,1 0-16,-1 20 0,-21 1 0,0 0 16,0 42-1,-21 0-15,-1 22 0,1-1 16,0 0-16,-21 64 0,-1-42 15,22-1-15,-21 64 0,21-63 16,21-1-16,0 64 16,0-84-16,0 62 15,0-41 1,0-43-16,42 0 16,-21-21-1</inkml:trace>
  <inkml:trace contextRef="#ctx0" brushRef="#br0" timeOffset="54637.07">27072 13081 0,'0'0'16,"-21"0"-1,42 0 1,0 0-16,0 0 0,22 0 15,-22 0-15,21 0 0,43 0 16,-43 0-16,43 0 16,-43 0-16,1 0 0</inkml:trace>
  <inkml:trace contextRef="#ctx0" brushRef="#br0" timeOffset="54906.92">28194 12912 0,'-21'0'0,"-106"21"15,106 0 1,-128 64 0,65 21-16,63-64 15,-1-21-15,1 21 0,0 1 16,0 63-16,21-85 15,0 21-15,0-21 0,0 0 0,0 1 16,0-1-16,63 21 16,-41-42-16,83 0 15,-20 0 1,-43-21-16</inkml:trace>
  <inkml:trace contextRef="#ctx0" brushRef="#br0" timeOffset="55394.64">28321 13335 0,'0'0'0,"21"-42"0,43-64 16,-43 64-16,21-64 15,-21 42-15,0 22 0,-21-22 16,22 22-16,-22-21 0,21 20 0,0-20 16,-21 42-16,0-1 15,0 44 1,0-1-16,-21 21 0,0-21 16,21 43-16,-22-22 0,1 0 0,0 1 15,-42 147 1,41-105-1,1 42 1,21-106-16,0 21 0,0-20 16,0-1-16,0 0 15,0-42 1,21 0 0,1-1-16,-1 1 0,-21 0 15,63-21-15,-20-22 16,-22 43-16,21-21 0,-21 21 0,0-1 15,22 1-15,-22 21 0,42-21 16,1 42 0,-64 0-16,21 22 15,-21-1-15,0-21 0,0 43 16,0-43-16,0 0 16,-63 64-16,63-64 15,-22-21-15,1 21 0,21 0 16,-21-21-16,21 21 0,-21-21 15,21-21 1,0 0 0,0-42-1,21 41-15,0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2T01:19:08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3006 0,'21'0'16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2T01:31:33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2434 0,'0'21'16,"-21"1"-16,0-22 0,0 21 16,0 0-16,0 0 0,-1 0 15,1-21-15</inkml:trace>
  <inkml:trace contextRef="#ctx0" brushRef="#br0" timeOffset="6523.37">1968 1969 0,'0'0'0,"0"-22"16,22 22-1,-22-21 1,0 0-16,21 21 16,-21-21-16,0 0 15,0 0 16,-43 21-15,22 0 0,0 0-16,0 21 15,0-21-15,0 21 0,-22 21 16,22-42-16,0 21 0,21 1 16,-21 20-16,0-21 0,-1 0 15,22 22-15,-42 41 16,21-20-16,21 20 15,-21-41-15,21-22 16,0 0-16,0 43 16,0-1-16,0-42 15,42 22 1,-42-22-16,21 0 0,0-21 0,1 21 0,-1-21 16,21 21-1,22-21 1,-43 0-16,21 0 15,-21-21-15,0 0 0,64-21 16,-21-22 0,-43 22-1,0 21-15,0-1 0,-21-20 16,0 21-16,21 0 0,0-22 0</inkml:trace>
  <inkml:trace contextRef="#ctx0" brushRef="#br0" timeOffset="6908.19">2371 1588 0,'0'-22'16,"-22"22"-1,22 22 1,-21-1-16,21 0 16,0 0-16,0 43 15,0-22-15,-21 21 0,21-20 16,-21-1-16,21 22 0,0-22 16,-21 21-16,0 22 0,-1 21 15,22-64-15,-21 85 16,21-106-16,0 22 15,0-22-15,-21 21 0,21-21 16,0 22 0,0-22-16,21-21 31,-21-21-31,21 21 16,-21-21-16</inkml:trace>
  <inkml:trace contextRef="#ctx0" brushRef="#br0" timeOffset="8884.19">3048 2413 0,'0'0'0,"21"0"0,-21-21 16,0 0-1,21 21-15,-21-21 0,0-1 16,21 22-16,-21-21 0,0 0 0,0 0 16,0 0-16,0-22 15,0 1 1,0 21-16,-21 21 0,0-21 15,0 21-15,21-21 0,-64 21 16,43 0 0,0 0-16,-21 21 15,21 0-15,-1 0 16,1 0-16,0 0 0,21 1 16,-21 20-16,0-21 0,21 21 0,-21 22 15,21-22-15,-22 1 0,22-22 16,-21 0-16,21 21 0,0-21 15,0 43 1,0-43-16,21-21 16,1 0-16,-1 0 15,0 0-15,0 0 16,0-21-16,0 0 0,1 0 16,-1-1-16,0 1 0,0 0 15,0 0-15,-21-21 0,64-22 16,-64 1-1,21 41-15,0-20 16,-21 21-16,0-21 0,0 20 0,0 1 16,0 0-16,0 0 15,0 0-15,0 42 47,0 0-47,0 0 16,0 0-16,0 1 0,0-1 15,0 42-15,0-42 16,0 43-16,0-43 16,0 0-16,0 0 0,0 43 15,0-43-15,21 0 16,-21 0-16,21 1 0,-21-1 16,22-21-16,-1 0 0,0 0 15,0 0-15,0 0 16,0 0-16,1 0 15,-1 0-15,-21-21 0,21-1 0,0 1 16,0 0-16,0 0 0,1 0 16,-22-22-16,21 22 0,0-21 0,42-64 15,-63 64 1,43-22-16,-22 43 0,21-21 16,-42 21-16,0-1 15,21 1-15,-21 42 31,-21-21-31,0 22 16,21-1-16,-21 0 0,0 0 16,21 0-16,0 0 0,0 1 15,0-1-15,0 21 16,0-21 0,0 0-16,0 1 15,0-1-15,21-21 0,0 0 16,-21 21-16,64 0 15,-43-21-15,0 0 16,-21 21-16,21-21 16,0 21-16,-21 22 15,0-22 1,0 0 0,0 0-16,-21-21 15,0 21-15,0-21 16,0 0-16,-1 0 0,1 0 15,0 0-15,0 0 16,0 0-16,21-21 16,-21 0-16,-22 0 0,43 0 15,-21 21-15,21-21 0,-21 21 16,21-22-16,-21 22 16,21 22 30,0-1-30,21-21-16,0 21 0,0 0 16,0 0-1,1-21-15,-1 21 16,0-21-16,0 22 0,0-22 16,0 0-16,1 0 15,-1 0-15,42 0 0,22 0 16,-64 0-16,0 0 15,0 0-15,1-22 0,20 22 16,-21-21-16,21 0 16,22-21-16,-22 21 15,-21-22-15,1 22 0,-1 0 0,0 0 16,0-22-16,43-41 16,-22 20-1,-21 43-15,0-21 16,-21 21-16,0-1 15,-21 22 17,0 0-32,0 0 0,21 22 15,-21-1-15,-1-21 0,1 21 0,21 0 16,-21 0-16,0 22 16,21-1-1,0-21-15,0 0 0,0 0 16,0 1-1,0-1-15,21 0 16,0 0 0,-21 0-16,21-21 15,1 0-15,-1 21 0,0-21 16,0 22 0,0-1-1,0 0-15,-21 0 31,0 0-31,-21-21 16,0 21-16,0-21 16,-21 22-16,-22-1 15,43-21-15,0 0 16,0 0-16,-22 0 16,22 0-1,0 0-15,0 0 16,21-21 31,0-1-32,21 1-15,0 21 0</inkml:trace>
  <inkml:trace contextRef="#ctx0" brushRef="#br0" timeOffset="9864.12">5757 2350 0,'-21'0'0,"42"0"0,-63 0 0,21 0 15,0 0 1,-1 21-16,1-21 0,0 0 0,-21 0 16,21 0-16,-1 0 15,1 0-15,0 21 0,0-21 16,0 0-16,0 0 0,-1 0 31,1 0-31,42 0 63,1 0-63,-1 0 15,0 0-15,21 0 0,22 0 16,105-21 0,-127 21-16,22 0 0,-1 0 15,1-21-15,-1 21 0,1 0 16,-1 0-16,-20-22 0,20 22 0,191-21 15,-148 21 1,21 0 0,-85 0-16,-20 0 0,41-21 15,-63 0 32,-21 21-16,21-21-15,-21 21-16,0 0 16</inkml:trace>
  <inkml:trace contextRef="#ctx0" brushRef="#br0" timeOffset="10455.5">6498 2011 0,'0'-21'0,"0"42"0,0-21 62,0 21-62,0 0 16,0 0-16,21 1 16,0-1-16,1-21 0,-22 21 15,21-21-15,0 21 0,0 0 16,0-21-16,43 43 16,20-22-1,-62-21-15,20 0 0,-21 0 0,0 0 16,0 0-16,1 21 0,-1-21 0,21 0 15,-21 0-15,0 0 16,1 0 0,-44 0 15,1 0-15,0 21-16,0-21 0,0 0 0,0 21 15,-1-21-15,1 21 0,-21 1 16,21-1-16,-64 42 15,22-20-15,41-1 0,1-21 16,0 0-16,-21 0 16,21 1-16,-1 20 0,1-42 0,21 21 15,-21 0 1,21 0-16,0-42 47,0 0-32,0 0-15</inkml:trace>
  <inkml:trace contextRef="#ctx0" brushRef="#br0" timeOffset="11156.11">7832 1736 0,'0'0'0,"-22"0"0,1 0 0,-42 0 15,42 0-15,-1 0 16,1 0-16,0 0 16,42 0-1,0 0-15,22 0 0,-22 0 16,64 0-16,84 0 16,-21 0-1,-84 0-15,-1-21 0,-21 21 16,22 0-16,-22 0 0,64 0 15,-64 0-15,22 0 16,-22 0-16,1 0 0,-22 0 16,21 0-16,-21 0 0,0 0 0,-63 0 31,21 0-31,-21 0 16,20 0-16</inkml:trace>
  <inkml:trace contextRef="#ctx0" brushRef="#br0" timeOffset="11484.44">8276 1736 0,'0'0'0,"-21"0"0,0 0 16,21 21-16,0 0 0,-21-21 15,21 21-15,0 22 16,0 20-16,-22-21 0,22 43 15,0-43-15,0 22 0,0-22 16,-21 106 0,21-63-16,0-21 0,-21-22 15,0 21-15,21-20 0,0-22 16,0 0-16,-21 0 0,21 0 16,-21 1-16,21 20 15,0-63 16,0 0-15,0-1-16,0 1 0,0 0 0,0 0 16</inkml:trace>
  <inkml:trace contextRef="#ctx0" brushRef="#br0" timeOffset="11905.2">8297 2392 0,'21'0'0,"1"21"32,-1-21-17,0 0 1,0 0-16,-21-21 0,64 0 16,-22-43-1,-42 43 1,21 0-16,-21 0 15,0 0-15,-21-1 16,0 22-16,0 0 16,-1 0-16,1 0 0,-42 22 15,63-1-15,-21 0 16,-1 0-16,1 0 0,0 106 16,21-42-1,0-64-15,0 0 16,0 0-16,21 1 0,0-1 15,43 0 1,-1-21-16,-41 0 16,41 0-16,-42 0 15,0 0-15,1 0 0,-1 0 0,21 0 0,-21-21 16,0 0-16,1 21 0</inkml:trace>
  <inkml:trace contextRef="#ctx0" brushRef="#br0" timeOffset="12672.36">8953 2244 0,'0'0'16,"-21"21"15,21 0-15,0 0-16,0 0 0,0 1 15,-21-1-15,21 42 16,-42 1-16,42-22 0,0-21 15,0 0 1,-21 1-16,21-1 0,0 0 16,-22-21-16,22 21 15,0-42 17,0 0-32,0 0 15,0-1-15,0-41 16,0 42-16,0 0 0,0-22 15,22 22-15,-1 0 0,-21-21 0,21 20 16,0 1-16,-21 0 0,21 0 0,0 0 16,1 21-16,-1 0 0,21-21 15,-21 21-15,0 0 16,1 21-16,-1 0 0,0 0 16,-21 0-16,21 0 0,-21 1 15,0 83 1,0-62-16,0-1 15,0-21-15,0 0 0,0 1 16,0-1 0,0 0-1,0-42 1,-21 0-16,21-1 16,0 1-1,0-21-15,0 21 0,0-22 16,0 1-16,0 21 0,0-21 15,21 20-15,-21 1 0,21 0 0,0 0 16,22-21-16,20 20 16,-42 1-16,1 21 15,-1 0-15,0 0 0,0 0 0,0 21 16,0 1-16,1-22 0,-1 21 0,0 42 16,0 1-1,-21-43-15,0 21 0,0-21 16,0 1-16,0 20 0,0-21 15,-21 0-15,0 22 16,0-22-16,21 0 0,-22 0 16,22-42 15,22 0-15,-1 0-16,0-1 0,0 1 15</inkml:trace>
  <inkml:trace contextRef="#ctx0" brushRef="#br0" timeOffset="13053.14">9864 2159 0,'0'0'0,"0"-21"0,-22 21 31,22 21-15,-21 0-16,21 0 0,-21 1 0,21-1 15,-21 42-15,21-42 0,0 22 16,0-1-16,0 0 0,0 1 16,0 105-1,0-85-15,0 43 0,0-63 16,0 20-16,-21 1 0,21-1 0,-21 1 16,21-1-16,-22 1 0,-20 126 15,0-21 1,21-126-16,-22 63 15,43-85-15,-21 21 0,21 0 16,-21-20-16,21 20 0,-21-21 0,21 0 16,0 0-16,0-42 31,0 0-31,0 0 0,0 0 16,0-22-16,21-41 0,21-86 15</inkml:trace>
  <inkml:trace contextRef="#ctx0" brushRef="#br0" timeOffset="13408.08">9737 2477 0,'0'0'16,"0"-43"-16,0 22 0,-22-21 0,22 21 16,-21-1-16,21 1 0,0 0 15,0 0-15,0 0 0,0 0 16,21-1-1,1 22-15,-1 0 0,0 0 0,0-21 16,21 21-16,-20 0 0,20 0 0,43 0 16,-22 21-1,-42 1-15,0-1 0,1 0 16,-1 0-16,-21 0 0,21 0 0,-21 64 31,-21-43-31,-22 1 0,-62 41 16,83-62-1,-62 20-15,63-42 0,-1 0 16,-20 21 0,21-21-1,21-21 1,0 0 0,21 0-16</inkml:trace>
  <inkml:trace contextRef="#ctx0" brushRef="#br0" timeOffset="13747.4">10393 1757 0,'0'0'0,"0"-21"0,0 42 31,0 0-15,-21 21-16,21-20 0,0 20 0,-22 0 16,22 1-16,-21-1 0,21 0 15,-21 106-15,0-105 16,0-1-16,0 43 16,-1-43-16,22 0 0,-21-20 0,21 20 15,0-21-15,-42 64 16,42-64-1,-21-21-15,42-21 32,-21 0-17,21 21-15</inkml:trace>
  <inkml:trace contextRef="#ctx0" brushRef="#br0" timeOffset="14983.69">10880 2286 0,'0'0'0,"0"-85"31,-22 85-31,1-21 0,0 21 15,21-21-15,-21 21 0,-21 0 16,20 0-16,1 0 0,0 0 16,0 0-16,-21 21 0,20 0 0,-62 43 15,63-22 1,-1 1-16,22-22 16,-21 21-16,21 0 0,0-20 0,0 83 15,0-41 1,0-43-16,21 21 15,1-42-15,-22 22 16,21-22-16,42 0 16,-20 0-1,-22-43-15,0 43 0,0-21 16,0 0-16,22-64 16,-22 22-16,0 20 15,-21 1-15,21 0 0,-21-22 16,21 22-16,-21 21 0,21 0 0,-21-1 15,22 1-15,-22 0 0,0 0 16,0 42 15,0 0-31,0 0 16,0 1-16,0-1 0,0 42 16,0-42-16,0 22 0,0 20 15,0-42-15,0 22 0,0-22 16,0 42-1,42-41-15,-21-1 0,0-21 16,22 0-16,-22 0 0,0 0 16,42 0-1,1-43-15,-43 22 16,0 0-16,22-42 0,-43 41 16,21-20-16,0 0 0,0-85 15,0-21 1,0 21-1,-21 63-15,0 22 0,0 21 16,0-22-16,0 22 0,0-42 16,0 41-16,0 1 0,-21 21 15,0 0 1,0 21-16,21 1 16,0 62-16,0-20 15,0-22-15,0 0 0,0 1 16,0-1-16,0 0 0,0 1 0,0-1 15,0 0-15,0 1 0,0-1 16,0 64 0,0-43-16,21-41 0,-21 20 15,21-21-15,22 21 0,-43-20 16,21-22-16,0 21 0,0-21 16,0 0-16,22 0 0,-22 0 15,0 0-15,64-21 16,-1-22-1,-20-41 1,-43 62-16,21 1 0,1-106 16,-43 106-1,0 0-15,0 0 0,0-43 16,0 43-16,0 0 16,-22 21-1,1 0-15,0 0 16,21 21-16,0 0 0,-21 0 0,0 1 15,21 20-15,0-21 0,0 0 16,0 43 0,0-22-16,0-21 0,0 0 15,0 1-15,21-1 16,0-21-16,0 0 0,0 21 16,1-21-16,-1 0 0,0 0 15,0 0-15,43-21 16,-43 0-16,0 21 0,0-22 15,0 1-15,0 0 0,1-42 16,-22 41-16</inkml:trace>
  <inkml:trace contextRef="#ctx0" brushRef="#br0" timeOffset="15235.55">11218 2032 0,'0'0'0,"-21"0"16,42 0-1,22 0 1,-22 0-16,0 0 0,0 0 16,21 0-16,1 0 0,20 0 15,43-21 1,-64 21-16,-20-21 0,-1 21 0,21 0 15,-21 0-15,0 0 0,22-21 16,-22 21 0</inkml:trace>
  <inkml:trace contextRef="#ctx0" brushRef="#br0" timeOffset="16100.06">13885 2074 0,'0'0'0,"0"-63"16,0 42 0,0 0-1,-21 21-15,0 0 0,0 0 16,0 0-16,-1 0 0,1 0 15,0 21-15,-21-21 16,21 21-16,-1 0 0,1 0 0,-42 43 16,20-1-1,43-42-15,-42 43 16,21-22-16,21-21 0,-21 64 16,21-64-16,-21 22 0,21-1 15,0 43 1,0-43-16,0-21 0,63 21 15,-42-42-15,0 0 16,22 0-16,-22 0 0,21 0 16,106-42-1,-42 0-15,-85 21 0,22-1 16,-1 1-16,-21 0 16,0 0-16,1-21 0,-1-43 15,-21 21 1,-21 43-16,-1-21 0,1 21 0,0-22 15,0 1-15,-21 21 0,-64-106 16,42 85 0,43 42-16,-42 0 15,41 0-15,1 0 0,-21 42 16,21-21-16,0 0 0,21 22 0,0-1 16,0 43-1,0-43-15,0-21 0,0 0 16,0 0-16,21 1 0,0-1 15,42 0 1,-20-21-16</inkml:trace>
  <inkml:trace contextRef="#ctx0" brushRef="#br0" timeOffset="17370.33">14330 1503 0,'0'-21'31,"0"42"-31,0 0 16,0 21-16,0-20 0,-21 20 0,21 0 15,0 1-15,0 20 0,-22-21 0,22 22 16,-21 84-1,21-21-15,0-21 16,0-64-16,-21 1 0,21-22 16,-21 63-1,21-62-15,-21 62 16,0-63-16,-1 1 0,22-1 16,0-42 15,0-1-31,0 1 0,0 0 15,0-21-15,0 21 0,0-1 16,0-41-16,43-1 16,-22 43-16,-21-21 0,63-22 15,-41 22-15,83 0 16,-62 42 0,-1 0-16,-21 0 0,22 0 15,-22 0 1,21 42-16,-21-21 0,-21 0 15,21 1-15,1 20 0,-22-21 16,0 21-16,0 1 16,0-1-16,0-21 0,-22 0 15,1 22-15,-42 41 16,-1-62 0,43-1-16,-21 0 0,21-21 0,-1 0 15,-20 21-15,21-21 0,0 0 16,0 0-16,-1 0 0,-41 0 15,42-21 1,0 0 0,42 21 15,0 0-31,0 0 16,0 0-16,0 0 0,1 0 0,-1 0 15,0 0-15,21 0 0,-21 0 16,22 0-16,63 0 15,-43 0-15,-21-21 0,1 21 16,-1-22-16,0 22 0,1-21 16,20 0-16,-20 0 15,-22 0-15,42-22 0,-42 22 0,1 0 16,-22 0-16,21-43 16,-21 1-1,0 42-15,0 0 16,0-1-1,0 44 17,0-1-32,0 0 15,0 0-15,0 0 0,-21 43 16,21-43-16,0 21 0,0-21 16,0 22-16,0-1 0,0-21 15,0 22-15,0-1 0,0 0 0,0 1 16,0 41-16,0 43 15,0-84-15,0-1 16,0 0-16,0 1 0,0-1 16,0 64-16,0-64 0,0 0 15,0 149 1,-22-106-16,22-43 0,-21-21 16,21 21-16,-21-20 0,21 20 15,-21-21-15,0 43 16,0-43-1,21-42 1,-22-1-16,22 1 16,0 0-16,0-21 15,0 21-15,0-1 0,0 1 0,0-21 16,0 0-16,0-1 0,0 1 0,0 0 16,0-1-16,22 1 0,-1 0 15,21-107 1,-21 128-16,22-63 0,-43 62 0,42-83 15,-21 62 1,-21 22-16,21-21 0,-21 21 0,0-22 16,0-41-16</inkml:trace>
  <inkml:trace contextRef="#ctx0" brushRef="#br0" timeOffset="17600.2">15155 2074 0,'0'0'0,"-21"0"31,42 0 47</inkml:trace>
  <inkml:trace contextRef="#ctx0" brushRef="#br0" timeOffset="17996.97">15473 2201 0,'0'-42'31,"0"21"-31,0 0 16,-21 21-1,-1 0-15,1 0 0,0 0 0,0 0 16,0 21-16,0 0 16,-43 21-1,43 22-15,0-43 16,21 0-16,0 0 0,0 1 0,0-1 16,0 0-16,0 21 15,0-21-15,0 1 0,42-1 16,-21-21-16,0 0 15,43 0-15,21 0 16,-43-43 0,-21 43-16,43-42 15</inkml:trace>
  <inkml:trace contextRef="#ctx0" brushRef="#br0" timeOffset="18673.58">15938 2032 0,'0'0'0,"0"-21"0,0 0 16,-21 21 15,0 0-31,0 0 0,0 21 0,21 0 16,-21-21-16,-1 21 0,1 43 15,0-1 1,21-42-16,0 22 15,0-22-15,0 0 0,0 85 16,21-85 0,0 0-16,1 0 0,-1-21 15,0 0-15,0 22 0,0-22 0,85 0 16,0-22 0,-85 1-16,85-42 15,-85 42-15,21-1 16,-20-20-16,-1 21 0,21-21 15,-21-1-15,22-41 0,-1-43 16,-42 63-16,0 22 16,21-1-16,-21-20 0,0 21 15,0-128 1,0 107 0,0 42-16,0-43 15,0 43-15,0 42 31,0 0-31,0 0 0,-21 1 0,21 20 16,0 0-16,-21 1 0,21 105 16,-21 0-1,-1-85-15,22 64 16,0-84-16,-21-1 16,21 0-16,0-20 0,0 20 0,0 21 15,0-41-15,0-1 16,0 0-16,0 0 0,21 0 15,22 22-15,-22-43 16,0 0-16,0 0 0,0 0 16,22 0-16,41-43 15,-62 22 1,-1 0-16,0 0 0,0-22 0,0 22 16,0 0-16,64-85 15</inkml:trace>
  <inkml:trace contextRef="#ctx0" brushRef="#br0" timeOffset="18921.43">16510 1884 0,'0'0'0,"0"-21"16,21 0-1,0 21-15,0 0 0,1 0 16,-1-22-16,0 22 0,0-21 16,43 21-1,20-21-15,-63 0 16,1 21 0</inkml:trace>
  <inkml:trace contextRef="#ctx0" brushRef="#br0" timeOffset="31255.42">2349 4572 0,'0'0'0,"-21"21"0,0-21 0,0 0 16,0 0-16,0 21 0,-22-21 16,22 0-16,-21 0 0,21 0 15,-22 22-15,22-22 0,-42 0 16,-1 0-16,22 0 15,-1 0-15,-20 0 16,42 21-16,0-21 0,-1 0 0,1 0 16,0 0-16,42 0 47,0 0-47,22 21 0,-22-21 0,106 0 15,-21 0 1,-43 21-16,1-21 15,105 0-15,-84 21 0,-1-21 16,149 21 0,-106 1-16,-63-22 0,-1 0 15,1 21-15,-22-21 0,0 0 16,128 0 0,-86 0-1,-62 0-15,-1 0 0,21-21 0,-21 21 16,0 0-1,-21-22-15,-21 1 16,0 21 0,0 0-16,0 0 15,21-21-15,-21 21 0,-1 0 0</inkml:trace>
  <inkml:trace contextRef="#ctx0" brushRef="#br0" timeOffset="31880.09">3111 4424 0,'0'21'47,"22"0"-31,-1-21-16,0 21 0,0 22 16,21-43-16,-20 21 15,-1 0-15,0-21 0,21 21 0,-21 0 16,22-21-16,-22 22 0,64 20 15,-22-21 1,-42-21-16,0 0 16,1 0-16,-22 21 15,21-21-15,-21 21 47,-21-21-31,-1 0-16,1 22 0,-42-1 15,-43 42 1,0 22 0,64-64-16,-1 0 0,22 22 15,-21-22-15,21 0 0,0 0 16,-22 21-16,22 22 16,0-64-16,21 21 0,-21 0 15,21 0 1,0 1-1,0-44 32,21 22-47,-21-21 0</inkml:trace>
  <inkml:trace contextRef="#ctx0" brushRef="#br0" timeOffset="33351.62">4953 3916 0,'0'0'0,"0"-21"0,-21 0 16,0-1 0,21 44 31,0-1-47,21 21 0,0-21 15,-21 22-15,21-1 0,0 0 16,0 64-16,1-21 15,-1-43-15,0 85 16,0-85-16,0-20 16,-21 20-16,21-21 0,-21 0 0,0 0 15,22 22-15,-1-22 16,0-21 15,-21-21-31,21 0 0,-21-22 16,21 22-16,0-64 15,1 43-15,-22-43 0,21 22 16,0 21-16,21-149 16,1 43-1,-22 106-15,0-1 0,0 1 16,0 21-16,-21-22 0,21 22 16,22-21-16,-1 21 15,-21 21 1,-21 21-1,0 0-15,0 0 0,21 0 16,-21 1-16</inkml:trace>
  <inkml:trace contextRef="#ctx0" brushRef="#br0" timeOffset="36301.44">6075 4487 0,'0'0'16,"0"-21"-16,0 0 0,0-42 15,0 41-15,0 1 0,0-21 0,0 0 16,0 20-16,-21-20 0,-1 21 15,1-21-15,0 20 0,0 1 16,0 21-16,-22-21 0,22 21 0,0 0 16,-42 21-16,20 0 15,1 1-15,21-1 0,-22 21 16,22-21-16,-21 22 0,21-1 16,-22 43-16,43-64 0,0 21 15,0 0-15,0-20 0,0 20 0,0-21 16,0 0-16,0 43 15,43-43 1,-22-21-16,0 0 16,0 0-16,0 0 0,85-64 15,-85 64 1,1-21-16,-1 0 0,0 0 16,-21 0-16,21 0 0,0-64 15,0 64-15,-21 0 16,0-1-16,0-20 0,0 21 0,0-21 15,0 20-15,0 44 47,0-1-47,22 0 0,-22 0 0,0 0 16,21 43-16,-21-43 0,0 0 16,21 64-1,-21-64-15,21-21 16,-21 21-16,0 0 0,21-21 15,0 21-15,22-21 16,-1 0 0,-21 0-16,22-21 15,-22 0-15,-21 0 0,21 21 16,0-21-16,-21 0 0,0-1 0,21-20 16,0-43-1,-21 64-15,0 0 0,0 0 16,0 0-16,0 0 0,0-1 0,0 1 31,0 0-31,0 42 31,22 0-31,-1 1 16,-21-1-16,42 21 0,-42-21 16,21 0-16,0 1 0,-21-1 0,0 0 15,22 0-15,-1 21 16,-21-20-16,21 41 15,0-42-15,0 0 16,0 1-16,1-1 0,-1-21 0,0 0 16,0 21-16,0-21 0,64 0 15,-22 0 1,-41 0-16,20 0 0,-21-21 16,21 21-16,-20-21 0,-1 21 0,63-64 15,-41 22 1,-22 21-16,-21-22 0,21 1 15,-21 0-15,0 20 0,0-105 32,-21 64-32,-21 42 15,20 21-15,1 0 16,0 0-16,0 0 16,-21 0-16,20 21 0,-20 21 15,21-21-15,0 43 16,0-43-16,-1 21 0,22 22 15,0-22-15,-21 43 16,21-43 0,0-21-16,21 1 15,1-22-15,-1 0 0,0 0 16,0 0-16,0 0 0,64-43 16,-22-20-1,-41 42 1,-1-1-16,-21 1 0,0 0 15,21-42-15,0 41 0,-21-20 16,0 21-16,0 0 16,0 0-16,0 42 31,0 0-15,0 0-16,0 0 0,0 0 0,0 1 15,0-1-15,0 21 0,0-21 16,0 22-16,0-22 0,0 0 15,0 0-15,0 0 16,21-21-16,0 21 0,22 1 16,20-22-1,-42 0 1,1 0-16,-1-22 0,0 1 16,42-21-16,-20-22 15,-1-20 1,-21 63-16,-21-1 15,0-62 1,21 20-16,-42 85 47,21 1-47,0-1 16,0 0-16,-21 0 0,21 0 0,0 0 15,0 1-15,0 41 0,0-42 16,0 0-16,0 22 15,0-22-15,21 0 16,43-21 0,-43 0-16,64 0 15,-22-42 1,-42 21-16,0-1 0,1 1 16,-1 0-16,21-42 15,-21 41-15,-21-20 0,21 0 0,1-106 31,-1 63-31,0 43 0,-21-85 16,0 105-16,0 1 16,0 0-16,0 0 0,-21 21 15,0 21 1,-1 21-16,22 1 16,0 41-1,0-41-15,0 41 0,0-41 0,0-1 16,0 0-16,0 43 15,0 21 1,0-85-16,0 21 0,0 1 16,0-22-16,0 0 15,0-42 17,0 0-17,0 0-15,0-22 0,0-20 16,0 20-16,22 22 15,-1 0-15,0-21 0,64-43 32,-64 85-32,0-21 0,21 21 15,-21 0-15,22 0 0,-22 21 16,21 0-16,-42 0 0,0 1 16,43 62-1,-43-20 1,0-43-16,0 0 0,0 0 0,0 0 15,-22 1-15,-41 41 16,21-42 0,-1-21-1,22 0-15,0 0 0,-21-21 16,-1 21 0,43-21-16,-21 21 15,0 0-15,21-21 0,21 21 63,0 21-63,0-21 0,1 0 0,-1 0 15,0 0-15,0 0 0,0 0 16,22 0-16,-22 0 0,21 0 16,-21 0-16,64-21 15,-64 0 1,0-1-16,22-20 15,-22 21-15,-21-21 0,21 20 0,-21-20 0,21 0 16,-21-1-16,0 1 16,21 0-16,-21-1 0,21-41 15,-21 41-15,0 1 0,0-64 16,0 64 0,0 63 15,0 0-16,0 0-15,0 1 0,0-1 0,0 21 16,0-21-16,0 22 0,0-1 16,0 127-1,0-84 1,0-43-16,0 22 0,0-22 16,0-21-16,0 0 0,0 1 0,22-1 15,-1 0-15,21 21 16,0-21-1,-20-21-15,-1 0 0,0 0 16,0 0-16,0 0 0,0 0 0,22-42 16,20 0-1,-42 21-15,1-1 0,-1 1 0,0-21 16,0 21-16,-21-22 0,21-62 16,-21 62-16,0-20 15,0 20-15,0 22 16,0 0-16,0 0 15,-21 21-15,0 0 16,0 21-16,21 0 16,-21 22-16,-1-1 0,22-21 15,0 43-15,0-43 0,0 21 16,0 43 0,0-22-16,22-42 0,-1-21 15,0 43-15,0-22 16,0-21-16,22 21 15,-1-21 1,-21 0-16,0 0 0,0 0 0,1-21 16,-1 0-16,21-22 15,-21-41 1,0 63-16,-21-43 16,0 43-16,0-21 0,0-43 15</inkml:trace>
  <inkml:trace contextRef="#ctx0" brushRef="#br0" timeOffset="36575.82">7556 3768 0,'0'0'0,"-21"0"0</inkml:trace>
  <inkml:trace contextRef="#ctx0" brushRef="#br0" timeOffset="37760.36">1926 6456 0,'0'0'0,"-21"0"0,0 21 16,0-21-16,-22 0 15,22 0-15,-42 21 16,41-21 0,1 0-1,42 0 1,1 0-16,20 0 15,-21 0-15,21 0 0,1 0 0,-1 0 16,85 0-16,85 0 16,-128 0-16,-20 0 15,21 0-15,-1 0 0,1 0 16,148 0 0,-106-21-16,-64 21 0,1-21 15,42 0-15,-64 21 16,-21-21-16,21 21 0,-20 0 15,-1 0-15,-21-22 16,-21 1 0,-1 21-16,-62 0 15,41 0-15,22 0 0,-21 0 0,-22-21 16,22 21 0,21 0-16,0 0 0,0 0 15,21-21 1,21 21-16,0-21 15,21 21-15,-21 0 16,64 0-16,-43 0 0,-20 0 16,20 0-16,0 0 0,-21 0 15,22 0-15,-22 0 0,0 0 0,0 21 16,-21 0-16,0 64 16,-21-43-16,0 0 15,0-20-15,-64 41 0,64-21 16,-21-20-16,-1 20 0,22-21 15,-21 0-15,-85 64 16,63-43 0,43-42-1,42 0 1</inkml:trace>
  <inkml:trace contextRef="#ctx0" brushRef="#br0" timeOffset="40997.78">4868 6414 0,'0'0'0,"-21"-22"0,21 1 16,0 0-16,0 0 15,-21 0-15,21 0 16,0 42 15,0 0-31,0 0 16,0 21-16,0-20 0,0 62 15,0-20 1,0-22-16,0 0 0,0 43 16,0-64-16,0 22 0,0-22 15,0 0-15,0 0 0,0 43 16,0-43 0,0-42-1,0-1 1,0 1-16,0 0 0,21-21 15,0-1-15,0 1 16,-21 21-16,22-21 0,-1-1 0,0-20 16,21-43-1,1 42-15,-22 22 16,0 21-16,21 0 0,-21 21 0,1 0 16,-1 0-1,0 21-15,0 0 16,-21 21-16,21 1 0,-21-22 15,21 21-15,1 43 16,-22-22 0,21-41-16,-21-1 15,0 0-15,21 0 16,0-21 0,0 0-16,0-21 15,1 0-15,-1 0 0,21-64 16,-21 64-1,0-22-15,1 22 0,-1-21 16,0-22-16,-21 43 0,21 0 16,-21-21-16,21 21 0,-21-1 15,21 22-15,-21 22 32,0-1-32,0 0 0,0 0 15,0 21-15,0 85 16,0-63-1,0-22-15,0-21 0,0 22 16,22-22-16,-22 0 0,21 0 0,0 0 16,-21 1-16,21-22 0,43 21 15,-43-21-15,85 0 16,21 0 0,-85 0-16,0-21 0,22-1 15,-22 1-15,22-63 16,-1-22-1,-63 85-15,0-22 16,0 1-16,0 0 0,0-1 0,0 1 16,0-22-16,0 43 0,-21-21 15,0 21 1,0 21-16,-1 0 16,1 0-16,0 21 15,0 42 1,21 43-16,0-63 15,0-1-15,0 0 0,0 22 16,0 42 0,21-64-16,-21-21 0,42 21 15,-20-20-15,-1-22 0,63 21 16,22-21 0,-85 0-16,64-21 15,-43 21-15,22-43 16,-22 22-16,1-21 0,-1 21 15,85-149 1,-64 64-16,1-42 16,-43 85-16,0 20 15,-21-41-15,0 41 0,0 1 16,0 0-16,0 21 0,0-1 16,0 1-16,0 0 0,-21 21 15,0 0 1,21 21-16,-21 0 0,21 1 0,0 20 15,-21-21-15,21 21 0,-22 43 16,22-21 0,0-22-16,0 0 0,0 1 0,0-1 15,0 0-15,0 1 0,0-1 0,22 21 16,-1-41-16,0 20 16,0-21-16,43 0 15,-43-21-15,0 0 0,42 0 16,-41 0-16,41-42 15,-42 21-15,0 0 0,43-43 16,-43 22-16,0-1 0,0 1 16,1 0-16,-1-1 15,-21-20-15,21-85 16,0 63-16,-21 43 16,0-1-16,0 1 0,0 21 0,0-21 15,0 20-15,0 1 16,-42 21-1,42 21-15,0 1 0,0-1 0,-21 21 16,21-21-16,-22 106 16,22 0-1,0-63-15,0-22 0,-21 64 16,0-64-16,21 1 16,0-1-16,0 0 0,0 1 0,0-22 0,0 42 15,0-42 1,0 1-16,21-44 31,-21 1-15,21 0-16,1 0 0,-1-21 0,-21 20 15,21-20-15,0 21 0,0-21 0,0-1 16,1 22-16,20-42 16,-42 41-16,63-20 15,-41 42 1,-1 0-16,-21 21 15,21 0-15,-21 1 0,0 41 16,21 22 0,0-22-1,-21-42-15,0 1 0,21-1 0,1 21 16,-1-21 0,0-21-16,0 0 15,0 0-15,0 0 0,1 0 0,62-42 31,-63 21-31,1 0 0,-1-1 0,0-41 16,0 42-16,-21-22 0,0 22 16,42-63-16,-42 62 15,0 1-15,0 42 47,0 1-47,-21-1 0,21 0 16,0 0-16,0 0 0,0 22 0,0-22 15,0 0-15,0 42 0,0-41 16,0-1-16,21 0 0,-21 0 16,22-21-16,20 42 15,-21-42-15,0 22 0,0-22 16,1 0-16,-1 0 16,-21-43-16,21 22 15,-21-21-15,21 21 0,-21-43 16,0 22-16,0 21 15,-21-85-15,-21 42 16,20 43-16,22 0 16,-21 21-16,0-21 15,42 21 1,0 0-16,1 0 16,-1 0-16,21 0 0,-21 0 15,22 0-15,-1 0 0,43 21 16,63-21-1,-106 0-15,0 0 0,1 0 16,-1 0-16,-21 0 0,43 0 0,-43 0 16,0 0-16,0 0 15,-42 0 17,0 0-32,0 0 15,0 0-15,-1 21 0,-20 0 0,21-21 16,-43 43-16,1 41 15,21 1 1,42-43-16,-22-21 0,22 43 16,0-43-16,0 0 15,0 0-15,0 1 0,0-1 16,22-21-16,-1 0 0,0 0 0,0 21 16,21-21-1,22-21-15,-43 0 16,0-1-16,43-20 0,-43 0 15,21-1-15,-21 1 0,22-43 16,-22 43-16,21-64 16,-21 43-16,43-107 15,-43 128-15,0-21 0,0-64 16,-21 63 0,0 22-16,0 21 0,-21 21 31,21 21-31,-21 21 0,0-21 15,21 22-15,-21-1 0,21 0 16,0 1-16,0-1 0,0 0 16,-21 22-16,21-22 0,0 0 0,0 1 15,0 20-15,0 22 0,0 0 16,0-64-16,0 21 16,42 22-16,-42-43 0,21 0 15,0 0-15,0-21 0,1 21 0,-1-21 16,0 0-16,42 0 15,43-63 1,-85 42-16,43-43 16,-22 43-16,-21-21 0,64-64 15,-64 85-15,-21-43 16,0 43-16,0-21 16,0 20-16,-21 22 15,0 0-15,0 0 0,0 0 0,-64 0 16,64 22-1,21-1-15,0 0 0,0 0 16,0 0-16,0 0 16,42 43-1,-42 21-15,0-64 16,0 21-16,0-21 0,0 0 16,-42 43-1,-22-43 1,22 0-16,21-21 15,0 0-15,-1 0 16,1 0-16,0-21 0,0 0 16,0 0-16</inkml:trace>
  <inkml:trace contextRef="#ctx0" brushRef="#br0" timeOffset="41275.62">6773 6054 0,'-21'21'0,"42"-42"0,-21 42 15,43-21 1,-1 0-16,0 0 0,1 0 15,20 0-15,1 0 0,63-21 16,42 21 0,-127 0-16,22-21 0,-22 21 15,-21 0-15,22 0 0,-1 0 16,-42 21-16</inkml:trace>
  <inkml:trace contextRef="#ctx0" brushRef="#br0" timeOffset="42183.68">2138 8340 0,'0'0'0,"0"21"15,21-21 1,0 0-16,21 0 15,1 0-15,-1 0 0,85 0 16,-63 0-16,20-21 0,-20 21 16,20 0-16,1 0 0,0-21 15,-1 21-15,107 0 16,42 0-16,-170 0 16,43 0-16,-64 0 0,-20 0 15,41 0-15,-84 0 31,0 0-15,0 0-16,-43 0 0,43 0 16,0-22-16,-22 22 0,22-21 15,0 0-15,0 0 16,21 0 0,0 0-16,21-1 15,0 22-15,0-21 0,1 21 0,41 0 16,1 0-1,-43 0-15,0 0 0,-21 43 16,21-22-16,-21 0 0,0 0 16,-21 64-1,-85-1-15,0 1 16,64-64 0,0 0-16,20 1 0,1-22 0,0 21 15</inkml:trace>
  <inkml:trace contextRef="#ctx0" brushRef="#br0" timeOffset="44985.67">5567 8022 0,'0'-21'0,"0"42"0,-21-63 0,21 21 0,-22 21 16,22-21-16,-21-1 0,-42-62 31,-1 63-31,1-1 15,42 22-15,-22 22 16,22-22-16,-21 21 0,-1 21 16,-126 149-1,106-86-15,20-41 16,1-1-16,21 1 0,0-1 16,-1-20-16,1 63 0,21-43 15,0-21-15,0 43 0,0-43 16,0 1-16,0-22 0,21 0 0,1 0 15,-1 0-15,85 1 16,-22-22 0,-41-22-16,62-41 15,-62 42-15,-1 0 0,0-1 0,43-41 16,0-1 0,-64 22-16,21 21 0,22-43 15,-43 22-15,0 21 0,0 0 0,0-22 16,-21 65 15,-21-1-31,0 0 0,0 0 16,0 0-16,0 0 0,21 22 15,-43 41 1,43-20-16,0-22 0,0-21 16,0 1-16,21-22 0,-21 21 15,64 21 1,-22-42-1,-21 0-15,1 0 0,-1 0 0,0 0 16,0-21-16,0 0 0,-21 0 16,0-1-16,0 1 0,0 0 0,0 0 15,-21-64 1,0 64-16,0-21 0,-22-1 16,22 22-16,0 0 0,0-21 15,21 21 1,0-1-1,21 22-15,0-21 0,0 21 0,22-21 16,20 21 0,1 0-16,-22 0 0,64 0 15,-64 0-15,-21 21 16,22-21-16,-22 21 0,0 1 16,64 62-1,-85 1 1,0-64-16,0 0 0,0 0 0,0 1 15,0 20-15,0 21 16,0-41 0,0-1-16,-21-21 15,21-21 1,0-1 0,0 1-16,0 0 0,0 0 0,0 0 15,0 0-15,0-22 0,0 22 16,42-42-16,-42 20 0,42 1 15,-21 21-15,1-22 0,-1 22 16,0 21-16,21-21 0,64 21 31,-42 21-15,-43 0-16,-21 1 0,0-1 16,0 21-16,0 22 15,0 41-15,0-83 16,0 20-16,0-21 0,0 0 15,0 0-15,0 1 0,42 41 16,-21-63 0,0 0-16,1 0 0,-1 0 0,0 0 15,21 0-15,-21-21 0,1 21 16,20-21-16,-21 0 0,21-1 0,43-62 16,-43 20-1,-20 43-15,-1-21 0,21-22 16,-42 22-16,0 0 0,21-64 15,-21 85 1,0-1-16,-21 22 31,0 0-31,21 22 0,0-1 0,-21 0 16,0 0-16,21 21 16,0-20-16,0 41 15,0-42-15,0 43 0,21-43 0,0 0 16,0 43-16,-21-43 15,0 0-15,42 0 16,-42 0-16,0 0 0,-21-21 47,0-21-47,0 21 0,0-21 16,0 0-16,-1 21 0,-20-42 15,21 20 1,21 44 15,0-1-31,0 0 16,21-21-16,-21 21 0,21 0 15,43 22 1,-1-1-16,-42-42 16,1 21-16,-1-21 0,0 0 15,0 0-15,85-21 16,-64 0-16,22-22 15,-43 22-15,21 0 0,-21-21 16,22 21-16,84-149 16,-43 1-1,-62 105-15,-1 1 0,0-1 16,0 1-16,0-1 0,22-147 16,-43 105-1,0 85-15,0 0 16,0-1-16,0 1 0,-22 21 15,1 43 1,0-22-16,21 21 0,0-21 16,-21 22-16,0-1 0,21 0 15,-64 170 1,43-85-16,21-64 0,0-20 16,-21 63-16,21-64 15,-21 0-15,21 1 0,0-1 0,0 0 16,0 43-1,0-64-15,0 21 0,0-20 16,21-22-16,0 21 0,0-21 16,0 0-16,1 0 0,62-21 15,-20-1 1,-43 1-16,0 0 0,43-42 16,-43 41-16,0-20 0,0 21 15,0 0-15,0-22 0,-21 1 0,0-21 16,0-1-1,0 43-15,-21 21 16,0 0-16,0 0 0,0 0 0,-43 21 31,43 21-15,21 22-16,0-43 0,0 0 16,42 22-1,1 20-15,-22-42 16,0 0-16,-21 1 0,0-1 0,21 0 15,-21 0-15,21 21 16,1 1 0,-22-22-16,21-21 0,-21 21 15,21-21 1,0 0-16,0-21 16,0 21-16,-21-21 0,43-22 15,-22 22-15,0 0 0,0 0 0,22-43 16,20-20-1,-42 63-15,22-43 16,-43 43-16,21 0 16,-21 0-16,0 42 31,0 0-15,-21-21-16,21 21 0,-22 0 0,22 0 15,0 1-15,0 62 16,0-41-1,0-1-15,22-42 16,-1 21-16,0-21 0,21 0 16,43 0-1,-43-21 1,-21 21-16,1-21 0,-1-22 16,0 22-16,0 0 0,-21 0 15,21-64 1,-21 1-16,0 41 15,0 22-15,0 42 32,0 0-32,0 1 0,0-1 15,0 0-15,0 21 0,0-21 16,0 1-16,0-1 0,0 0 16,0 0-16,43 64 15,-43-64-15,21-21 16,0 0-16,0 21 0,0-21 15,22 0-15,-22 0 16,0-21-16,42-21 16</inkml:trace>
  <inkml:trace contextRef="#ctx0" brushRef="#br0" timeOffset="46447.6">9483 8297 0,'0'0'0,"0"-21"0,0 0 15,-22 21-15,-41 0 16,42 21-16,0 0 16,-1-21-16,22 22 0,-21-1 15,-21 63-15,21 1 16,21-64-16,0 22 16,0-22-16,0 0 0,0 0 15,21 64 1,42-43-1,-41-42-15,20 0 0,-21 0 16,0 0-16,0 0 0,43 0 16,21-63-1,-64 41-15,21 1 0,0-42 16,1 20-16,-22 1 0,64-106 16,-64 84-16,63-105 15,-62 42 1,-22 64-16,21 20 0,-21-84 15,0 43 1,0 62-16,0 1 0,-21 21 16,21 21-1,0 1-15,-22-1 16,1 0-16,21 64 0,0-43 16,-21 0-16,21 22 0,-21-22 15,21 22-15,-21-1 0,21 1 0,0-1 16,0-21-16,-21 128 15,21-86-15,0-41 16,0-22-16,0 21 0,21-21 0,-21 1 16,21-1-16,42 21 15,-20-42 1,-22 0-16,21 0 16,-21 0-16,22-21 0,-22 0 0,42-43 15,-41 43-15,20-42 16,-21 41-16,0-41 15,-21 42-15,21-22 0,-21 22 16,0-21 0,0 63-1,0 0 1,0 0-16,-21 64 16,21-21-1,0-22-15,0-21 16,0 0-16,0 0 0,0 1 0,21-22 15,-21 21-15,43 0 16,-1-21 0,0-21-1,-20 0-15,-1-1 0,-21 1 16,21 0-16,-21 0 0,21-43 16,-21-41-1,0 83-15,0-20 0,0 0 16,-21 21-16,0-22 0,21 22 0,-64-21 15,43 42 1,0 0-16,0 21 16,0 0-16,-1-21 0,22 21 0,-21 43 15,21-43-15,-21 0 0,21 21 16,0-20-16,0-1 16,0 42-16,0-42 15,42 43-15,-42-43 16,22-21-16,41 21 15,-42-21 1,0 0-16,1-21 0,-1 21 16,0-21-16,21-21 15,-21 42-15,1-22 0,-22 1 0,84-85 16,-41 64 0,-1 0-1,-21 42 1,-21 21-1,0 0 1,0 64 0,0-43-16,0-21 0,0 22 15,0-22-15,21 0 16,-21 0-16,21 0 0,1-21 16,-22 21-16,84-21 15,-41 0 1,-22 0-16,42 0 15,-42-21-15,43 0 0,-43 0 0,0 0 16,0 0-16,64-85 16,-43 42-1,-42 43-15,22-21 16,-22 21-16,0-1 0,-22 22 31,22 22-31,0-1 16,0 0-16,-21 21 0,0 43 15,21-22 1,-21-41-16,21-1 0,0 0 16,-21 0-16,21 0 0,-21 64 31,-1-85-15,1 0-1,21-21 1,0 0-16,0-1 15</inkml:trace>
  <inkml:trace contextRef="#ctx0" brushRef="#br0" timeOffset="46716.2">10096 8001 0,'0'0'0,"22"0"0,-1 0 0,0 0 15,21 0-15,1 0 0,-1 0 0,-21 0 16,21 0-16,1 0 0,-1 0 16,0 0-16,-20-21 0,20 21 0,-21 0 15,43-21-15,-43 21 0,0-21 16,0-22-1</inkml:trace>
  <inkml:trace contextRef="#ctx0" brushRef="#br0" timeOffset="46994.04">8170 8107 0,'0'0'0,"-21"0"0,0 0 16,42 0 0,0 0-16,0 0 15,22 0-15,-22 0 0,85 0 16,-43-21-16,-20 21 15,-1 0-15,-21-21 0,21-1 16,-20 22-16,62-42 16,-63 42-16</inkml:trace>
  <inkml:trace contextRef="#ctx0" brushRef="#br0" timeOffset="48298.26">11155 4064 0,'0'0'0,"21"0"31,0 0-31,0 0 16,43 0-16,42 0 16,-64 0-16,21 0 15,1 0-15,-1 0 0,22 0 0,-21 0 16,274 0 0,-168 0-1,41 0-15,-147 0 0,-22 0 16,22 0-16,-1 0 0,-21-21 15,1 21-15,20 0 0,1 0 16,-22 0 0,-42-21-1,-21 21 1,0-21-16,0 21 0,-1 0 0,1-22 16,0 22-16,0-21 0,-21 0 15</inkml:trace>
  <inkml:trace contextRef="#ctx0" brushRef="#br0" timeOffset="48721.79">12594 3789 0,'0'21'31,"21"-21"-31,0 21 16,1-21-16,-1 0 15,21 21-15,-21-21 0,22 0 0,20 0 16,22 22 0,-43-22-16,0 0 0,22 21 15,-22-21-15,-21 21 0,1-21 16,-1 21-16,-21 0 0,0 0 15,0 1-15,-21-1 0,-22 42 16,1-42-16,21 1 0,-64 41 16,22-42-16,20 22 15,1-22-15,0 0 0,-1 0 0,1 0 16,-43 43 0,22-22-1,84-42 16,21 0-31,-21 0 0,43-21 16</inkml:trace>
  <inkml:trace contextRef="#ctx0" brushRef="#br0" timeOffset="50264.21">15706 4360 0,'0'0'0,"0"-21"16,-22 21-16,1 0 16,21-21-16,0 0 15,0 0-15,0 0 16,0-1-16,21 22 0,1-21 16,-1-21-16,0 21 0,21 0 0,-21-22 15,106-63 1,22-21-1,-107 85-15,21-21 0,-20 20 0,-1 1 16,43-43-16,-64 43 0,0 0 16,-21-1-16,0 1 15,-21 42-15,-64 0 16,43 0-16,0 0 0,-22 0 0,22 0 16,-1 21-16,1 0 0,-64 43 15,85-22-15,21 22 16,0-43-16,0 21 15,21-21-15,0 22 0,22-1 0,-1-21 16,0 21-16,1 1 0,20-1 0,107 85 31,-128-63-31,-21-1 16,-21-42-16,-21-21 16,0 0-16,0 21 0,-1-21 15,1 0-15,-42 0 0,42-21 16,-85-21-16,63 21 15,1 0-15,21-1 0,-21 1 16,20 0-16,1 0 0,-42-21 16,63 63 15,21 0-31,0 0 0,0 0 16,0 0-16,1 22 0,41-1 15,43 22 1,-64-64-16,-21 21 15,22-21-15,-1 0 0,-21 0 0,22 0 16,62 0-16,-20-21 16,-64-1-16,85-62 15,-85 41-15,0 1 16,43-43-16,-43 43 0,-21 0 16,64-128-1,-64 107-15,21-106 16,-21 42-16,0 84 15,0-41-15,0 41 16,0 22-16,0 0 0,0 0 16,0 42-1,-43 64 1,43-43-16,-21 0 0,0 1 16,0 62-16,21-62 0,-21 63 15,0-1 1,21-62-16,0-1 0,0 0 0,0 107 15,42-86 1,-21-42 0,0 0-16,0-21 0,1 0 15,-1 0-15,0 0 0,0 0 16,0 0-16,-21-21 16,64-42-16,-43 42 15,-21-1-15,21 1 0,0 0 0,-21 0 16,21 0-16,1-43 15,-22 43 1,0 42 0,0 0-1,0 22-15,0-22 0,0 0 16,0 0-16,0 0 16,0 22-16,0-22 0,0 0 0,0 21 15,0-20-15,0-1 16,21-21-16,0 0 0,0 0 15,0 0-15,0 0 0,43-43 16,-43 43-16,0-21 16,43-63-16,-64-1 15,0 64-15,0 0 16,0-1-16,-21 1 0,21 0 16,-106-21-1,85 42-15,-1 0 16,1 0-16,0 0 0,0 0 0,0 21 15,0-21-15,-1 21 0,22 0 0,0 0 16,0 1 0,0-1-16,0 0 15,22-21-15,-1 0 16,0 0-16</inkml:trace>
  <inkml:trace contextRef="#ctx0" brushRef="#br0" timeOffset="50682.97">17357 3874 0,'0'-22'0,"42"-20"31,-21 21-31,-21 0 0,21 21 16,0-21-16,1 21 0,-1 0 0,0 0 15,0 0-15,21 0 16,22 21-16,-43 0 15,0 0-15,0 21 0,1 1 16,-22-22-16,0 85 16,0-22-1,-22-41 1,1-43-16,21-21 31,0-1-15,0 1-16,0 0 0,0 0 0,0-21 15,0 20-15,0 1 0,0-21 16,21 21-16,1 0 0,-22-22 16,21 22-16,0 0 0,-21 0 0,21 0 15,0 21-15,0-22 0,1 22 0,-1 0 16,0 0-16,0 0 16,0 0-16,0 0 15,1 22-15</inkml:trace>
  <inkml:trace contextRef="#ctx0" brushRef="#br0" timeOffset="51051.79">17992 4001 0,'84'-22'15,"-41"1"1,-22 21-16,0-21 0,0 0 15,21 0-15,1 0 16,-22-1-16,-21 1 0,0 0 16,0 0-16,0 0 0,0 0 15,-21 21-15,0-22 16,-1 22-16,1 0 0,0 0 16,0 0-16,0 22 0,0-1 15,-1 0-15,1 0 0,0 0 16,0 0-16,21 22 0,0 20 15,0-42-15,0 43 0,0-22 16,0-21-16,0 1 0,21-1 16,0 0-16,0 0 0,1-21 15,20 0-15,-21 0 0,0 0 0,22 0 16,41 0 0,-41-21-16,-22 0 0,42-22 15,-42 22-15,22 0 0</inkml:trace>
  <inkml:trace contextRef="#ctx0" brushRef="#br0" timeOffset="51352.13">16743 3493 0,'0'0'0,"21"0"31,0 0-31,21 0 0,-20 0 0,62 0 16,64-22 0,-105 22-16,-1 0 0,22 0 15,-22 0-15,0-21 0,64 21 16,-42 0-1,-43 0-15,0-21 0,0 21 16,0 0-16</inkml:trace>
  <inkml:trace contextRef="#ctx0" brushRef="#br0" timeOffset="51799.51">19706 3344 0,'0'0'0,"0"-21"0,0 0 15,0 0-15,0 42 32,0 0-32,0 0 15,0 22-15,-21-22 0,21 21 0,0 22 16,-21-22-16,0 0 0,-1 22 15,22-22-15,-21 1 0,21 20 0,-21-21 16,21 1-16,-21 20 0,21-20 16,0-1-16,0 0 0,0 1 15,0-22-15,0 0 0,0 21 0,0-21 16,0 1-16,-21-22 31,21-22-31</inkml:trace>
  <inkml:trace contextRef="#ctx0" brushRef="#br0" timeOffset="52515.49">19008 3810 0,'42'0'15,"-21"0"-15,85 0 16,0 0-1,-64 0-15,149 0 16,-149 0-16,148 0 16,-126-21-16,-22 21 0,149-64 15,-107-20 1,-41 20 0,-43 22-16,0 21 0,0-127 15,0 84 1,-21 43-16,-1 0 15,1 0-15,21 42 16,-21 0 0,21 0-16,-21 43 15,0-22-15,21 0 0,0 1 0,-43 105 16,43-106-16,-21 0 16,21 43-16,-21-21 0,0-22 15,21 0-15,-21 43 16,21-22-16,-21-20 0,21-22 15,0 0-15,-22 21 0,22-20 16,0-1-16,0 0 16,-21-21-1,21-21 1,-21 0-16,21-1 0,0 1 16,0-63-16,21 62 15,43-83 1,-43 62-16,0 1 0,106-43 15,-63 43 1,-22 42-16,-21 0 0,21 0 16,-20 0-16,-1 0 0,0 0 0,0 63 31,-21 22-31,0-64 16,-21 43-16,0-22 0,0-21 15,21 0-15,0 22 16,-22-1-16,22-21 15,-21-21-15,21-21 47,21 0-47,-21 0 0,22 0 16,-1-1-16</inkml:trace>
  <inkml:trace contextRef="#ctx0" brushRef="#br0" timeOffset="52867.29">20532 3958 0,'21'0'31,"0"0"-31,0 0 16,21 0-16,-20-21 16,41 21-16,-42-21 0,22 21 15,-22-21-15,21 21 0,-21-21 0,0-1 16,1 22-16,-22-42 15,0 21 1,0 0-16,-64 21 16,43 0-16,0 0 0,0 0 15,-22 0-15,22 21 0,-85 64 16,85-64 0,21 0-16,-21 21 0,21-21 0,0 1 15,-21 20-15,21-21 0,21 64 16,0-43-1,21-42-15,-20 0 0,20 21 16,0-21-16,-21 0 0,22 0 16,-22-21-16,21 0 0</inkml:trace>
  <inkml:trace contextRef="#ctx0" brushRef="#br0" timeOffset="53836.04">21548 3598 0,'0'0'0,"0"-21"0,0 0 0,21 0 16,0 0-16,-21 0 15,0-1-15,21 22 0,-21-21 16,42 0 0,-20 0-16,62 0 15,-63 21 1,1-21-16,62 21 16,-63 0-16,1 0 0,41 63 15,1 43 1,-43-64-16,0 106 15,-21-105-15,0-1 16,0 106 0,-21-21-16,21-106 15,0 1-15,-21-1 0,21 0 0,-22 0 16,22 0-16,-21-21 0,21 21 16,0-42 15,0 0-31,0 0 0,0 0 15,0 0-15,0-1 16,0 1-16,0 0 16,0 0-16,0 0 0,21 21 15,1 0 1,-22 21 0,0 0-1,0 0 1,0 0 15,0-42 0,0 0-15,0 0-16,0 0 16,0-22-16,21 22 0,0-42 15,0-43-15,0 42 16,0 22-16,1 0 0,-1-22 15,0 1-15,0-1 0,0 1 16,0-1-16,85-126 16,-21 105-1,-64 43 1,0 42-16,0 0 0,-21 21 31,0 0-31,0 0 16,0 0-16,0 1 0,0 20 15,0 0-15,0-21 0</inkml:trace>
  <inkml:trace contextRef="#ctx0" brushRef="#br0" timeOffset="55649.12">22648 4001 0,'0'0'15,"21"0"-15,1 0 0,20 0 0,-21 0 16,21-22-16,-20 1 16,-1 21-16,0-21 0,21-21 15,-42 21 1,0-1-16,0 1 0,0-21 16,0 21-16,0-22 0,0 1 15,-21 21-15,0 0 0,-21 21 16,20 0-16,-20 0 0,-43 21 15,43 0 1,-21 21-16,-22 64 16,85-63-16,-21-1 0,21 0 15,-21 1-15,21-22 0,0 21 16,0 22-16,0-43 0,0 0 16,63 0-1,-21 0-15,-20-21 0,-1 0 16,21-21-16,0 0 0,-20 0 15,-1 21-15,0-21 0,0-22 16,0 22-16,0 0 0,22-43 16,-1 1-1,-21 21-15,43-43 16,-64 64-16,0 0 0,21-1 16,-21 44-1,0-1 1,-21 21-16,21-21 0,0 22 15,0-22-15,0 21 0,0 0 0,0-20 16,21 83 0,0-83-16,0-1 0,0 21 15,43-21-15,-43 0 0,0-21 16,43 0-16,-22 0 0,-21 0 16,22 0-16,-22 0 15,21 0-15,43-84 0,-64 63 16,21-22-16,-21 1 0,1 0 15,-1-1-15,63-147 16,-62 126 0,-22 1-16,21-1 0,0-42 15,-21 43-15,0 21 0,0-1 0,0 1 16,0 21-16,0 0 0,-21 21 16,0 21-1,-1 21-15,1 0 0,0 1 0,21-1 16,-21 0-16,0 22 0,0 84 31,21-42-31,0-64 0,0 1 0,0 62 16,0-83-16,0 20 0,0 0 15,0 1-15,0-22 0,0 0 16,21 0-16,42 43 16,-42-64-16,1 0 0,-1 0 15,42 0-15,-42 0 0,22 0 16,-22 0-16,21-22 0,-21 1 0,1 0 15,83-64 1,-83 43-16,41-43 16,-42 22-1,-21 42-15,0 0 0,21-1 16,-21 44 15,-21-1-31,21 0 0,-21 64 16,21-64-1,0 0-15,0 21 0,0-21 0,0 22 16,0-22-16,21 0 0,22 0 16,-22 0-1,0-21-15,0 0 16,21 0-16,-20 0 0,-1 0 16,42-63-1,-42 42-15,22-43 16,-22 43-16,21-42 0,-21 20 15,1 22-15,41-85 16,-63 85 0,0 0-16,0 42 31,-21 0-31,21 0 0,-21-21 16,21 22-16,-21 62 15,21-63-15,0 1 0,0 20 16,0-21-16,0 0 0,0 22 15,0-22-15,0 0 0,21 0 0,-21 0 16,42 0-16,0-21 16,-20 0-16,20 0 15,-21 0-15,0 0 0,0 0 16,43-42-16,-43 21 16,0 0-16,0 0 0,22-1 0,-22 1 15,0-21-15,21-43 16,-20 22-16,-22 42 15,0-1-15,0 1 0,0 0 16,0 0-16,-22 21 16,1 0-16,0 0 15,0 21-15,21 0 0,-21 0 0,-22 43 16,22-1 0,21 1-1,0-43-15,0 0 0,0 0 0,0 1 16,0-1-16,21 0 0,22 21 15,-1-42 1,0 0-16,-20 0 0,-1 0 16,0 0-16,21 0 0,-21 0 0,106-63 31,-63 20-31,42-41 16,-64 63-16,-21-22 15,0 22-15,43-42 16,-43-22-16,-21 64 15,0 0-15,0-1 0,-21 22 16,0 0 0,-43 22-1,43-1-15,0 21 16,21-21-16,0 0 0,0 64 16,0-43-1,0 1-15,21-22 0,0 0 0,-21 0 16,21 0-16,-21 1 0,22 20 15,-22-21 1,-22-21 15,1 0-31,-21 0 0,0 0 16,-1 0-16,1 0 0</inkml:trace>
  <inkml:trace contextRef="#ctx0" brushRef="#br0" timeOffset="56507.63">11155 6477 0,'-21'0'16,"-1"0"-16,1 0 0,0 0 16,21 21 15,21-21-31,22 0 0,-1 21 0,0-21 15,1 0-15,20 0 0,22 0 16,-22 22-16,22-22 0,0 0 0,296 0 31,-191 0-31,-105-22 0,63 22 16,-63 0-16,-22-21 16,64 0-16,-63 21 0,-22 0 15,43 0-15,-64 0 16,0-21-16,0 21 0,-21-21 15,-21 0 1,0 21 0,0-22-16,-1 22 0,1-21 15,0 0-15</inkml:trace>
  <inkml:trace contextRef="#ctx0" brushRef="#br0" timeOffset="56903.4">12552 6223 0,'21'0'47,"0"0"-32,0 21-15,0-21 16,43 0-16,-43 0 15,21 0-15,43 0 16,-43 0-16,1 0 0,-22 0 0,21 21 0,-21-21 16,43 22-1,-64 41 1,-21-21 0,0-20-16,-43 20 15,22-21-15,21 21 0,-149 64 16,64-21-1,85-43-15,0-21 16,0 1-16,0-1 0,0-21 0,-1 63 16,44-63 15,-1 0-15</inkml:trace>
  <inkml:trace contextRef="#ctx0" brushRef="#br0" timeOffset="57635.34">15071 6096 0,'0'0'0,"0"-21"0,0 0 16,0 0-16,0-1 16,0 1-16,0 0 0,-22 0 15,22 0-15,-21 0 0,21-1 16,-42 22 0,21 0-16,0 0 15,-1 0-15,1 22 0,0-1 16,0 0-16,-43 85 15,43-64-15,0 0 0,-21 22 16,42-22-16,0 1 0,0 126 31,0-106-31,0-41 0,21-1 16,21 0-16,-21 0 0,22-21 16,147 0-1,-42-42-15,-84 21 16,42-22-16,-64 1 15,0 21-15,43-127 16,-85 105 0,0 1-16,-21-64 0,0 64 15,0-1-15,-1 22 0,-20-21 16,21 21-16,-21 0 0,-1-1 16,1 22-16,0 0 0,-1 0 0,-147 0 15,169 22-15,-43 20 16,22 21-1,42 1 1,0-43-16,21 0 0,148 43 31,-63-64-31,-64 0 0,22 0 16</inkml:trace>
  <inkml:trace contextRef="#ctx0" brushRef="#br0" timeOffset="57973.77">15938 6054 0,'0'-21'16,"0"42"-16,0-64 0,-21 43 16,0 0-16,0 0 0,0 0 15,-22 43 1,43-22-16,-42 85 16,42 63-1,0-84-15,0-22 0,0 1 16,0 169-16,0-85 15,21-64-15,-21 192 16,0-192-16,0 1 16,0 0-16,-21-1 0,0 1 0,0 0 15,0 63-15,-1-85 16,-41 107-16,63-65 16,0-83-16,0-1 15,0-42 1,0-1-16,21 1 0,-21-21 15,42-85-15,-42 63 16,22 1-16,-1-1 0</inkml:trace>
  <inkml:trace contextRef="#ctx0" brushRef="#br0" timeOffset="58292.59">15811 6350 0,'0'0'0,"0"-169"31,0 148-31,0-1 16,22 1-16,-1 21 0,0 0 16,0-21-16,21 21 0,-20 0 0,41 0 15,-21 0-15,1 0 0,-22 21 16,64 43 0,-64-1-16,-21-42 15,0 22-15,-21 41 0,-1-62 0,1 20 16,-85 43-1,43-43-15,21-21 0,20 0 16,-41 0 0,42-21-16,21-21 31,21 21-31,0-21 16,0 0-16,0 0 0,1 0 0,-1-1 15</inkml:trace>
  <inkml:trace contextRef="#ctx0" brushRef="#br0" timeOffset="58647.69">16362 6392 0,'21'0'16,"0"0"-16,0 0 16,0 0-16,1-21 15,-1 0-15,0 21 0,0-21 16,0 21-16,0-21 0,22 0 0,-22-1 15,42-41 1,-63 42 0,-21 21-1,0 0-15,0 0 16,0 0-16,-43 42 16,43-21-16,0 0 0,0 1 15,0-1-15,-1 0 0,22 85 16,0-64-1,0-21 1,22 0-16,-1-21 0,21 0 16,43 0-16,-1 0 15,-62 0-15,-1 0 16,21-21-16,-21 0 0</inkml:trace>
  <inkml:trace contextRef="#ctx0" brushRef="#br0" timeOffset="59027.47">16954 6265 0,'0'-21'0,"0"42"0,0-63 16,0 0 0,0 21-16,0-1 0,0 1 15,0 0-15,22 0 0,41 21 16,1 0 0,-43 0-16,0 0 15,21 21-15,-21 0 0,22 22 16,-22-22-16,0 0 0,0 64 15,-21-64-15,0 42 16,0-42-16,0 1 0,-42 41 31,21-63-31,0 0 16,-1 0-16,22-21 16,0 0-16,0 0 0,0-1 15,22-62 1,41-1-1,-42 43-15,0 21 0,1-1 16,-1-20-16,63 0 16,-20 21-1,-43 21-15,43 0 16,-43 0-16</inkml:trace>
  <inkml:trace contextRef="#ctx0" brushRef="#br0" timeOffset="61136.3">18119 6181 0,'0'0'0,"0"-21"15,0-1-15,-85-41 16,64 63-16,0 0 0,-1 0 16,-20 0-16,21 0 15,0 0-15,0 21 0,-43 43 16,22-22 0,21-21-16,21 0 0,-22 43 15,22-43-15,0 0 0,0 64 16,0-64-1,0 0-15,22-21 0,-1 21 16,0-21-16,0 0 0,0 0 16,22-21-16,-1 0 15,-21 0-15,0 0 16,0-22-16,1 22 0,-22 0 16,21-64-1,-21 64-15,21-21 0,-21 21 16,0-1-16,0 1 0,0 0 15,0 42 1,-21-21 0,21 21-16,0 1 0,-21-1 0,21 0 15,0 0-15,0 0 16,0 0-16,0 1 0,0-1 0,0 0 0,0 0 16,21 0-16,42 22 15,-42-43 1,1 21-16,-1-21 0,21 0 15,-21 0-15,0 0 0,1-21 0,20 21 16,0-43-16,22-20 16,-64 42-16,21-22 15,0 22-15,0-21 0,-21 21 0,43-64 16,-43 21-16,21 22 16,-21 0-16,0-1 0,21-20 0,-21 21 15,21-85 1,-21 105-16,0-41 15,-21 84 1,-21 64 0,42-22-1,-22-20-15,1 84 16,21-85-16,0-21 0,0 21 16,0 1-16,0-1 0,0 64 15,43 0 1,-22-85-16,0 21 0,0-21 15,0 1-15,0-1 0,-21 0 0,85 0 16,-43-21 0,-20 0-16,-1-21 15,-21 0-15,21 21 0,0-21 0,0-1 16,0 1-16,1 0 0,-1 0 16,21-43-16,-42 43 0,42-42 15,-20 20-15,-22 22 16,21 0-16,0-21 15,-21 63 17,-21 0-32,0 0 0,21 0 15,0 1-15,0 20 0,0-21 16,0 0-16,0 0 0,0 1 16,0-1-16,0 0 0,21 0 15,0-21-15,0 0 16,0 0-16,0 0 0,1 0 15,-1 0-15,0 0 0,0-21 0,21 0 16,22-43 0,-43 43-16,0-21 15,0 21-15,-21-1 0,22 1 16,-22 0 0,0 0-16,-22 21 15,22 21 1,-21 0-16,21 0 15,-21 22-15,21-22 16,0 0-16,0 0 0,0 0 16,0 1-16,21-22 15,0 0 1,1 0-16,-22 21 0,42-21 16,-21 0-16,0 0 0,0-21 15,-21-1-15,0 1 16,0 0-16,0-21 15,0 21-15,0-1 0,0 1 0,-21 0 16,0 0-16,-42-21 16,41 20-1,44 22 32,-1-21-47,0 21 0,0 0 16,0 0-16,22 0 0,-22 0 15,0-21-15,0 21 0,21 0 16,22 0 0,-43 21-16,-21 0 15,0 1-15,0-1 0,0 21 16,0 0 0,0-20-16,0-1 0,0 0 15,0 0-15,0 0 0,0 0 0,0 1 16,0-1-16,0 0 0,0 0 15,0-42 32,0 0-47,0 0 16,0-1-16,0 1 0,0 0 0,21 0 16,-21-21-16,21 20 0,1 1 15,-1-21-15,-21 21 0,21 0 0,0-1 16,64-41-1,-64 63 1,21 0 0,-42 21-16,0 0 0,0 0 15,0 1-15,0-1 0,0 42 16,0-42 0,0 1-16,0-1 0,21 0 15,-21 0-15,22-21 0,-22 21 16,21-21-16,21 0 15,-21 0-15,0 0 0,1 0 16,-1 0-16,0-21 0,42-21 31,-20-1-31,-22 1 0,0 21 16,21-43-16,-20 43 0,-22-21 16,21-43-1,-21 43-15,0 21 16,-21 21-16,-1 0 15,1 0-15,21 21 0,-21 0 16,21 21-16,0-20 16,0-1-16,0 21 15,0-21-15,21 22 0,-21-22 16,21 0-16,-21 0 0,0 43 16,0-22-1,0-21 1,0 0-16,-21-21 0,0 0 15,0 0-15,0 0 32,0 0-32,21-21 15,0 0-15,-22 21 0,22-21 16</inkml:trace>
  <inkml:trace contextRef="#ctx0" brushRef="#br0" timeOffset="61359.95">19473 5482 0,'0'0'16,"-21"0"-16,0 0 0,21-21 31,-21 21-31,0 0 31,-1 0-15</inkml:trace>
  <inkml:trace contextRef="#ctx0" brushRef="#br0" timeOffset="61591.81">18161 5800 0,'0'21'0,"0"-42"0,21 42 31,0-21-31,0 0 0,1 0 16,20-21-16,-21 21 0,0 0 15,0 0-15,1-21 0,-1 21 0,21-22 16,0 1-1,-20 0-15</inkml:trace>
  <inkml:trace contextRef="#ctx0" brushRef="#br0" timeOffset="63398.55">21336 6011 0,'-21'0'0,"0"0"16,-1 0-1,1 0-15,0 0 0,0 0 16,-21 22-16,20-22 0,1 0 16,0 0-16,0 0 15,0 0-15,0 0 0,-1 0 16,44 0 15,-1 0-31,0 0 16,0 0-16,64 0 15,21 21-15,-43-21 0,1 0 16,20 0-16,-20 0 0,20 0 16,1 0-16,0 0 0,63 0 15,64 0 1,-149 0-16,128 0 16,-128 0-16,1 0 0,-22 0 15,21-21-15,-20 21 0,20 0 16,-20 0-16,-22-22 0,0 22 15,-21-21 1,-21 21 0,0-21-16,-1 21 0,1 0 15,0 0-15,0 0 0,-21-21 16,20 0-16</inkml:trace>
  <inkml:trace contextRef="#ctx0" brushRef="#br0" timeOffset="63860.29">22331 5673 0,'0'0'0,"0"-21"31,0 42-31,0 0 0,21-21 0,0 42 16,43 1-1,-22-43-15,0 21 0,43 21 16,-43-42-16,1 21 0,105 0 16,-85 1-1,-20-22-15,-1 0 0,0 0 16,-21 0-16,1 0 0,-1 0 16,-21 21-1,-21-21 1,-64 42-16,43-21 15,-1-21-15,1 21 0,0 1 16,-1-1-16,-105 63 16,21-20-1,85-43-15,21 0 0,-1 0 16,1 1-16,0-1 0,0 21 16,0-21-1,21 0 1,0-42 15,0 0-31,21 21 16,0-21-16</inkml:trace>
  <inkml:trace contextRef="#ctx0" brushRef="#br0" timeOffset="65479.92">24574 5525 0,'22'-22'16,"-1"1"-1,-21 0 1,0 0-16,21 21 0,-21-21 16,0 0-16,0-1 15,0 1 1,0 0-16,0 0 16,0 42 15,0 0-31,0 0 0,0 1 15,0 20-15,0-21 0,0 127 16,0-84-16,0 42 16,0-64-16,0 0 0,0 85 15,-21-42 1,21-64-16,0 0 0,0 0 16,0 1-16,0-44 62,0 1-62,0 0 0,0 0 0,0 0 16</inkml:trace>
  <inkml:trace contextRef="#ctx0" brushRef="#br0" timeOffset="65814.73">25040 5800 0,'42'0'16,"-20"-21"-1,-1-1-15,-21 1 16,0 0-16,0 0 15,-21 21 17,-1 0-32,1 0 0,0 0 15,21 21 1,0 0-16,0 0 16,0 1-16</inkml:trace>
  <inkml:trace contextRef="#ctx0" brushRef="#br0" timeOffset="66859.83">25675 5567 0,'0'-21'0,"0"42"0,-21-42 0,0 0 0,21-1 15,-21 1 1,21-21-16,-22 42 0,22-21 16,0 42 15,0 0-31,0 0 0,0 0 16,0 1-16,0 20 0,0 0 15,0 1-15,0-1 0,-21 106 16,0-84-1,0-22-15,0-21 0,21 0 16,0 0-16,0 1 0,-21-1 16,-1-21-16,22-21 31,0-1-31,0 1 16,0-21-16,0 21 15,0 0-15,22-64 16,-22 43-16,42-85 15,0 42-15,-21 43 0,22 20 16,-22 1-16,0 0 0,21 0 16,-20 0-16,-1 21 0,42 0 15,-20 42-15,-22-21 16,0 22-16,0-1 0,0 0 16,0 1-16,-21-1 0,22 0 0,-1 22 15,-21 20 1,0-62-16,0 20 0,0 0 15,0-21-15,0 1 0,0-44 47,0 1-47,0 0 16,0 0-16,0-21 0,21-1 16,0 1-16,-21 0 0,21-1 0,0 22 15,-21-21-15,22-1 0,-1 1 16,21-43-16,-21 64 0,0 0 15,43-21-15,-43 42 16,0 0-16,0 0 0,1 21 0,-1 0 16,0 0-16,0 0 0,0 22 0,-21-1 15,0 0-15,0 64 16,0-21 0,0-64-16,-21 64 15,21-64-15,0 0 16,0 0-16,0-42 47</inkml:trace>
  <inkml:trace contextRef="#ctx0" brushRef="#br0" timeOffset="67231.5">26628 5694 0,'0'0'0,"127"-42"15,-106 42 1,0-22-16,42 1 16,1-21-1,-64 21-15,0 0 0,0-1 0,0 1 16,0 0-16,0 0 0,-21 21 15,0 0-15,-1 0 0,-41 0 16,42 0-16,-43 42 16,43-21-16,0 22 15,0-1-15,21 0 0,0-20 0,0 20 16,0 43-16,0-43 0,0-21 16,0 21-16,0-20 0,21 20 15,0-21-15,0 0 0,0-21 16,1 0-1,-1 0-15,21 0 0,22 0 16,-22-42-16,0 42 0,-21-21 16</inkml:trace>
  <inkml:trace contextRef="#ctx0" brushRef="#br0" timeOffset="67527.33">27453 5038 0,'-63'84'31,"63"-41"-31,-22-22 0,1 21 16,21 1-16,-21-1 0,21 0 16,0 1-16,0-1 0,-21 21 15,0 86 1,21-65-16,-21-41 0,21-22 15,0 21-15,-22 0 0,22-20 16,0-1-16,0 0 0,22-42 31,-1 0-15,0-22-16,0 22 16</inkml:trace>
  <inkml:trace contextRef="#ctx0" brushRef="#br0" timeOffset="68015.55">27538 5122 0,'0'0'0,"0"0"31,0 22-31,0-1 16,0 21-16,0-21 0,0 22 0,0-1 15,0-21-15,0 21 0,0 1 16,0-1-16,0 106 15,0-105-15,0 41 16,-21 1-16,-1-64 16,22 21-16,-42 43 15,42-64 1,-21-21 0,21-21-1,0 0-15,0 0 0,0 0 16,0-1-16,0-105 15,21 85-15,0 0 16,0-1-16,1 22 0,20-21 0,85-43 31,-85 85-31,-21 0 0,22 43 16,-22-22-16,-21 21 16,21 22-16,-21-43 0,0 21 15,0 0-15,0-20 0,-21 20 16,0-21-16,21 21 0,0-20 0,-21-1 15,21 0-15,-43 0 16,22-21 15,0 0-31,0-21 16,21 0-16</inkml:trace>
  <inkml:trace contextRef="#ctx0" brushRef="#br0" timeOffset="68195.83">27241 5546 0,'0'0'0,"22"0"31,-1 0-15,0 0-16,0 0 0,0 0 0,0 0 16,22 0-16,-22 0 0,0 0 15,21 0-15,22-21 16,-43 21-16,64 0 0</inkml:trace>
  <inkml:trace contextRef="#ctx0" brushRef="#br0" timeOffset="68626.2">28194 5546 0,'0'0'0,"-21"0"16,0 0-16,-1 0 0,-20 42 16,0-21-16,-1 22 15,22-22-15,0 21 0,-21-21 0,21 22 16,21-1-16,-22-21 0,22 21 0,0 1 16,0 20-1,0-42-15,22 1 16,20-22-16,-21 0 15,21 0-15,-20 0 0,83 0 16,-41-22 0,-43 1-16,0 0 0,0 0 0,1 0 15,-22-22-15,0-41 16,0 63-16,0-43 16,0 22-16,-22 21 0,1-1 15,0 1-15,0 0 0,0 21 0,0 0 16,-1 0-16,-20 0 15,42 21 1,0 0-16,21 1 16,0-22-16,1 21 0</inkml:trace>
  <inkml:trace contextRef="#ctx0" brushRef="#br0" timeOffset="69145.89">28850 5567 0,'-148'-21'15,"106"21"1,20 0-16,-20 21 0,-21 0 16,-1 64-1,22-43-15,21-21 0,-1 22 16,1-1-16,0-21 0,21 106 15,0-85 1,0-20-16,0-1 0,21 0 16,0-21-16,22 0 0,63 0 15,-43 0 1,-42 0-16,22-21 0,20-22 16,-42 22-16,0 0 15,22-21-15,-22-1 0,0 22 16,21-127-16,-20 85 15,-1-43-15,-21 63 0,0-20 16,0 21-16,21-22 0,-21 22 16,0-22-16,0-63 15,-21 64 1,-22 63 0,22 21-16,0 0 0,0 21 0,21 1 15,-21-1-15,21 0 0,-21 22 16,21-22-16,-22 22 0,22 42 15,0-43-15,0-21 0,0 22 16,0-22-16,0 1 0,22-1 0,-1-21 16,21 43-16,0-22 15,1-42 1,-22 0-16</inkml:trace>
  <inkml:trace contextRef="#ctx0" brushRef="#br0" timeOffset="69912.46">30120 5122 0,'0'0'16,"0"-21"-16,-21 0 0,21 0 16,-21 21-16,0 0 0,-1-21 0,1 21 15,0 0-15,-21 0 0,-22 42 16,22 0-1,21 1-15,0-1 0,-22 0 0,22 22 16,0-1-16,0 1 0,0-1 0,-1 1 16,1-1-16,0 1 0,0 63 15,21-85-15,0 22 0,0-1 16,0-20-16,21-22 16,0 0-16,0 0 0,1 0 0,20 0 15,64-21 1,21-42-1,21-21-15,-106 20 16,1 1-16,84-106 16,-85 84-16,21-63 15,-41 64-15,-22 20 0,0-20 16,0-1-16,0-41 0,-22 41 16,1 22-16,-21-1 0,-22-20 15,-63 63 1,64 0-16,21 0 0,-1 21 15,22 21-15,-21 1 0,-43 63 16,64 42 0,21-106-16,0 0 0,0-20 15,0 20-15,0 0 0,0 1 0,42 20 32,22-21-32</inkml:trace>
  <inkml:trace contextRef="#ctx0" brushRef="#br0" timeOffset="70288.24">30438 5546 0,'0'0'0,"0"42"16,0 0-1,0-20-15,0-1 0,0 21 16,0-21-16,21 22 0,-21-1 15,0-21-15,21 21 0,-21-20 0,0 20 16,0-21-16,0 0 0,0 0 16,0 1-16,0-1 0,0 0 0,0 0 15,21-21 1,-21-21 0,0 0-16,21 0 0,-21-1 15,21 1-15,-21-21 0,0 21 16,0-22-16,22 1 0,-1 0 0,-21-1 15,21 22-15,-21-21 0,0 21 16,0 0-16,0-1 0,21 1 0,0 21 16,0 0 15,-21 21-31,0 1 16,22-1-16</inkml:trace>
  <inkml:trace contextRef="#ctx0" brushRef="#br0" timeOffset="70625.28">30734 5927 0,'0'0'0,"42"0"32,-21 0-32,-21-21 0,22 21 0,-1-22 15,0-20-15,0 42 16,0-21-16,-21 0 0,0-22 15,0 1-15,-21 42 32,0 0-32,-21 42 15,-1 1-15,22-1 16,0-21-16,21 0 0,0 1 0,0 20 16,0-21-16,0 0 0,0 22 15,0-22 1,0 0-16,21 0 15,0-21-15,0 0 16,1 0-16,-1 0 0,0 0 0,0 0 16,-21-21-16,21 21 0,22-21 15</inkml:trace>
  <inkml:trace contextRef="#ctx0" brushRef="#br0" timeOffset="70999.58">31030 5736 0,'0'-21'0,"0"42"0,0-63 0,21 21 16,1 21 0,-22-21-16,21 21 15,0 0-15,0 0 16,0 21-16,-21 0 0,21 0 0,1 0 16,-22 0-16,0 22 0,21 41 15,0-41 1,-21-1-16,0-21 0,0 0 15,0 1-15,0-1 0,0 0 16,-21 0 0,21-42-1,0 0 1,0 0 0,0-1-16,0-20 0,0 21 15,21-43-15,-21 22 0,0 21 16,42-85-1,1 64-15,-43-1 0,21 22 16,0 0-16,0 21 0,-21-21 16,21 0-16,22-22 15</inkml:trace>
  <inkml:trace contextRef="#ctx0" brushRef="#br0" timeOffset="71308.41">31623 5080 0,'0'0'0,"0"-21"16,0 0-1,0 42 1,0 0-16,0 21 0,-21-20 16,21 20-16,-21 43 0,-1-1 15,22-41-15,-21 20 16,0 43-16,0-43 0,21 1 15,0 84 1,-21-42 0,21-21-16,0-64 15,0 0-15,21-21 32,-21-21-17,21 21-15,0-21 0,0-1 16</inkml:trace>
  <inkml:trace contextRef="#ctx0" brushRef="#br0" timeOffset="71696.31">31729 5673 0,'0'21'0,"0"0"0,0 0 16,-21 0-16,-1 1 0,1 41 15,21-42-15,-21 0 16,0 43-16,21-43 0,0 0 15,0 22 1,0-22-16,21-21 16,0 0-16,0 0 15,1 0-15,-1 0 0,21 0 16,0-64 0,-20 64-16,20-63 15,-42 42-15,0-1 0,0-20 0,0 0 16,0-43-1,-21 64-15,0 21 16,-1 0-16,1 0 0,0 0 16,-21 0-16,21 0 0,21 21 15,0 0-15,-22 0 0,22 1 16,-21-1-16,21 0 0,0 0 16,0 0-16,0 0 15,64 1 1,-43-22-16</inkml:trace>
  <inkml:trace contextRef="#ctx0" brushRef="#br0" timeOffset="72148.05">32152 5694 0,'-63'-21'31,"41"21"-31,1 21 15,0 0-15,0-21 0,-21 64 16,20-43-16,1 0 0,21 21 16,-21-21-16,21 1 0,0-1 0,-21 42 15,21-42 1,0 1-16,0-1 16,21-21-16,0 0 0,0 0 15,1 0-15,-1 0 16,21-21-16,-21-1 0,0 1 15,1 21-15,-1-21 0,0 0 16,0-21-16,-21-1 0,21 22 16,-21 0-16,0-21 15,0-1-15,0 64 32,0 1-17,0-1-15,-21 0 0,21 0 0,0 0 16,0 0-16,0 1 0,0-1 15,0 0-15,0 0 0,0 0 16,0 0-16,21 1 16,0-22-1,1 0-15,-1 0 0,0 0 0,0 0 16,0-22-16</inkml:trace>
  <inkml:trace contextRef="#ctx0" brushRef="#br0" timeOffset="73545.74">32597 5673 0,'-127'21'31,"105"0"-31,1-21 16,0 21-16,21 22 0,-21-22 0,0 0 15,21 0-15,0 21 0,0-20 16,-21-1-16,21 0 0,0 42 15,0-41 1,0-1-16,21-21 0,0 0 16,0 0-16,0 0 0,0 0 15,22 0-15,-22 0 16,0 0-16,0-21 0,0-1 0,22 1 16,-22-21-16,-21 21 15,42-85 1,-42 64-16,21-43 15,1-21-15,-1 64 0,-21-1 16,0-62-16,0 62 16,0 1-16,0 0 0,0-1 0,0 1 15,0 0-15,0-1 0,0 22 16,0 0-16,0-43 16,-21 64-1,-1 64 1,1-43-16,21 21 0,0-20 0,-21 20 15,21 0-15,-21 1 0,21-1 16,-21 0-16,21 1 0,0-1 0,-21 106 16,21-42-1,0-64-15,0 1 0,0 41 16,0-63-16,0 22 16,21 41-1,0-84-15,0 22 16,0-22-16,0 0 0,1 0 15,-1 0-15,0-22 0,-21 1 16,21 21-16,43-63 16,-43-22-1,0 43 1,-21 21-16,0-1 0,0 1 16,0 42-1,0 1 1,0-1-16,0 0 0,0 42 15,0-41 1,0-1-16,0 0 0,0 0 16,21-21-1,0 0 1,0 0 0,1-21-16,-1 21 0,-21-21 15,42 0 1,0-43-16,-42 43 0,22 0 15,-1 0-15,-21-1 0,21 1 16,0 0 0,-21 42-1,-21 0 1,21 1-16,0-1 0,-21 21 16,21-21-1,0 0-15,0 1 0,0-1 16,0 0-16,0 0 0,0 0 15,21-21-15,0 0 0,-21 21 0,21-21 16,43 0 0,-43 0-16,0 0 0,21 0 0,1 0 15,-1-21-15,22-21 16,-1 0 0,-42 20-16,-21-20 0,21 0 15,-21-1-15,0 22 0,0 0 16,0-42-1,-42 41-15,21 22 16,-21 0-16,20 0 16,1 22-16,0-22 0,0 21 0,0 0 15,0 0-15,-1 21 16,22-20-16,0 20 16,0-21-16,0 21 0,0-20 15,0-1-15,0 0 0,0 21 16,22 1-1,-1-22-15,-21 63 16,0-62-16,0 20 0,0-21 16,0 21-16,0-20 0,0 20 0,0 0 15,0 22-15,0 20 16,0-41-16,0-22 16,21 21-16,-21-21 0,0 22 15,21-22-15,-21 21 16,0-21-16,0 1 0,0-1 15,-21-21-15,0 0 0,0 0 16,-1 0-16,-20 0 16,0 0-16,42-21 0,-21-1 15,-1 1-15,22 0 16,0 0-16,0-106 16,0 106-16</inkml:trace>
  <inkml:trace contextRef="#ctx0" brushRef="#br0" timeOffset="73784.61">33380 5461 0,'0'0'0,"-21"0"0,-1 0 0,1 0 15,0 0 1,0 0 0</inkml:trace>
  <inkml:trace contextRef="#ctx0" brushRef="#br0" timeOffset="75235.98">24299 7112 0,'-21'0'0,"0"0"15,21-21-15,-21 21 0,21-21 16,0 0 0,0-1-16,0 1 0,0 0 15,0 0-15,21 21 16,21-21-1,-21 21-15,22 0 16,-22 0-16,0 0 16,0 0-16,0 21 15,22 42-15,-43-41 16,21-1-16,-21 21 0,21 0 0,-21 43 16,0-43-16,0 22 15,-63 63-15,20-42 16,22-43-16,-21-21 15,-1 43-15,22-43 0,0 0 16,-21 0-16,-1 0 16,1-21-16,21 0 15,0-21 1,0 0-16,21 0 16,0-64-1,0 64-15,0 0 0,0-64 16,0 64-16,0-21 0,0-22 15,21 1 1,0 63-16,0 0 16,0 0-16,0 21 0,43 63 15,-22 1 1,-21-64-16,1 22 16,-1-22-16,-21 0 0,21 0 0,0 43 15,0-43 1,-21 0-1,21-21-15,1-21 32,-1 21-32</inkml:trace>
  <inkml:trace contextRef="#ctx0" brushRef="#br0" timeOffset="75432.87">24807 7408 0</inkml:trace>
  <inkml:trace contextRef="#ctx0" brushRef="#br0" timeOffset="78276.66">25315 7112 0,'0'0'0,"0"-21"0,-21 21 16,0 0 0,0 0-16,21 21 15,-21 21-15,21-20 0,0 20 16,-22 0-16,22 85 15,0-42-15,0-64 16,0 21-16,0 22 0,0-43 16,0 0-16,0 0 0,0 1 15,0-1-15,0-42 32,0-1-32,0 1 15,0 0-15,0 0 0,43-43 16,-43 22-1,21 21-15,-21-21 0,42-22 16,-21 22-16,1-1 0,-22 22 0,63-42 16,-42 42-16,22 21 15,-22 0-15,0 0 16,0 21-16,0 21 0,-21-21 0,21 85 31,-21-42-31,0-22 0,0-21 0,0 21 16,22-20-16,-22-1 0,0 0 15,0 0-15,0 21 16,0-20-16,21-22 16,0 0-1,0-22-15,0 22 16,0-21-16,1-21 16,-1 21-16,0 0 0,0-1 15,0-20-15,0 21 0,43-64 16,-43 43-16,0 0 0,22-1 0,-1-20 15,21 20 1,-41 43-16,-22 22 16,21-1-16,-21 21 15,0 22-15,0 63 16,0-106-16,0 21 0,0 0 16,21-20-16,-21 20 15,21-21-15,-21 0 0,21 22 0,0-22 16,1 0-16,-1-21 0,0 0 15,0 0-15,0 0 16,0 0-16,1 0 0,20 0 0,-21 0 16,0 0-16,64-64 15,-22 22-15,-41 0 16,-1 21-16,21-43 16,-21 22-16,-21-1 0,21-84 15,-21 64 1,0 21-16,0 20 0,0 1 0,-21 21 15,0 0-15,0 0 16,-21 43-16,-1 41 16,43-41-16,-21-1 0,21 0 15,-21 1-15,21-1 0,0 43 16,0-64-16,0 21 0,0-21 16,63 43-1,1-43 1,21 0-16,-64-21 0,21 0 15,43-21 1,-1-43-16,-41 43 16,-22 0-16,42-42 15,1-43-15,-64 42 16,21 22-16,-21 0 0,21-43 16,-21-63-1,21 127-15,-21-43 16,22 22-16,-22 21 0,0 42 31,0 0-31,0 0 0,-22 21 16,22 1-16,-21-1 0,0 149 15,21-86 1,0-62-16,0-1 16,0 22-16,0-43 0,0 21 0,64 0 31,-22-20-31,-21-22 0,0 0 15,43 0-15,-43 0 0,0-22 16,43 1-16,-43 0 16,0 0-16,21 0 0,1-43 15,-1-63 1,-21 85-16,-21 0 0,21-22 0,-21 22 16,0-1-16,0-126 15,0 127 1,0 21-1,0 42-15,-21 0 16,21 0-16,-21 21 0,21-20 0,-21 20 16,21 0-16,-21 1 0,21 41 15,0-41-15,0 20 0,-22 1 16,22-22-16,0 0 16,0 43-1,0-64-15,0 0 16,0-42 15,0 0-31,0 0 0,0 0 16,22-1-16,-22-20 15,21 21-15,21-21 0,-42 20 16,21 1-16,0 0 0,1 21 16,-1 0-1,-21 21-15,0 0 16,0 1-16,0-1 0,21 0 0,-21 0 15,21 0-15,-21 0 0,0 43 16,64-1 0,-43-63-16,0 22 15,0-22-15,0 0 0,0 0 0,64 0 32,-43-43-32,-20 43 15,20-42-15,-21 21 0,0 0 16,-21-1-16,21-41 15,-21 42-15,0-43 0,0 43 16,0-21-16,0 21 0,0 42 31,0 0-15,0 0-16,-21 43 0,21-43 16,0 21-16,0-21 0,0 0 15,0 1-15,0-1 0,0 21 16,0-21-16,0 0 15,21-21 1,1 0-16,-1 0 0,0 0 0,42-21 16,-20 0-1,-43 0-15,0 0 16,21 0-16,-21-1 0,0 1 16,0 0-16,0-21 0,0 21 0,-21-1 15,-43-20 1,1 21-1,20 21-15,22 0 16,42 0 0,1 0-1,-1 0-15,0 0 0,0 0 16,0 0-16,43 0 0,-43 0 16,21 0-16,-21 0 0,1 0 15,20 0-15,-21 0 0,64-21 16,-43 0-1,-21 21-15,-21 21 32,-21 0-32,0 0 0,0-21 0,-22 42 15,22 1 1,0-22-16,0 0 0,21 0 0,-21 106 31,21-106-31,0 1 16,0-1-16,0 0 15,21-21-15,0 0 0,0 0 16,0 0-16,1 0 0,-1-21 16,0 0-16,0-1 0,0 1 15,0 0-15,1 0 0,-22-21 0,21 20 16,21-105 0,-21 85-16,0-64 15,1 43-15,-22 20 0,0 1 16,0-21-16,0 20 0,0-20 15,0 42-15,0-1 0,-22-20 16,1 63 0,0 0-16,0 43 15,21-22-15,0-21 0,0 106 32,0 22-32,0-107 0,0 43 15,0-43-15,0 0 16,42 43-16,-21-43 15,1-21-15,-1 1 0,-21-1 16,21-21-16,0 0 16,0 0-16,43 0 15,-43-21 1,0 21-16,-21-22 0,0 1 16</inkml:trace>
  <inkml:trace contextRef="#ctx0" brushRef="#br0" timeOffset="78524.5">26945 7366 0,'21'0'0,"0"0"16,22 0-16,20-21 16,43 0-16,-64 21 0,1-21 15,-1 21-15,0-22 0,1 1 0,-1 21 16,0-21-16,22 21 0</inkml:trace>
  <inkml:trace contextRef="#ctx0" brushRef="#br0" timeOffset="81895.92">29993 6879 0,'0'0'0,"-21"-21"0,0 21 15,0-21-15,-1 21 0,1 0 16,0 0-16,-21 0 0,21 0 16,-1 21-16,-20 21 15,-21 43-15,41-43 16,1-20-16,0 83 15,21-41-15,-21-22 0,21 22 16,-21 42-16,21 21 16,0-85-16,42 21 15,-21-41-15,0-1 0,128 21 16,-86-42 0,-21 0-16,1 0 15,-22 0-15,21 0 0,1-21 0,105-43 16,-85 22-1,-20 0-15,-22 21 16,21-64-16,-21 43 0,-21-22 16,0-84-1,0 0 1,-21 105-16,0 1 0,0 0 0,-22-1 16,22 22-16,-21 0 0,-43-21 15,-42 42 1,85 0-16,-43 42 15,43-21-15,21 22 0,-22-1 0,1 43 16,0 84 0,42-106-16,0-20 0,0 20 15,0-20-15,0-1 0,21 0 0,0 1 16,0-1-16,43 21 16,-22-41-16,-21-22 15,85 21 1,-64-21-16,43 0 0,42-43 15,-85 22-15,-20 0 16,20 0-16,-21 0 0,0 0 16,0-1-16,1 1 0,-1-21 0,-21 21 15,0 0-15,21-1 0,-21 1 16,21 21-16,-21-21 16,0 42-1,0 0-15,0 22 16,0-22-16,0 0 0,0 64 15,0-22 1,0-42-16,0 1 16,0-1-16,21 0 0,0-21 15,22 0 1,-22 0-16,0-21 16,0 0-16,0-1 15,-21 1-15,22 0 0,-22 0 0,42-85 31,0 21-15,-21 1-16,-21 63 16,0 42 15,0 0-31,0 0 16,0 21-16,0-20 0,0 83 15,0-62 1,0 20-1,0-42-15,0 1 0,22-22 16,-1 21-16,0-21 0,0 0 16,0 0-16,43 0 15,-43 0-15,0 0 16,0-21-16,0-1 0,1 22 0,-1-42 16,0 21-16,-21 0 15,0-43-15,0 1 16,0 20-16,0 22 15,0 0-15,0 0 0,0 0 16,-21 21 0,0 0-16,-1 0 15,1 21-15,21 0 0,0 0 0,0 0 16,-21 1-16,21-1 0,0 0 0,0 0 16,0 0-16,-21 43 15,21-1 1,21-42-1,0-21-15,0 0 0,64 0 16,-43 0 0,22-21-1,-43 0-15,0 21 0,43-42 16,-43 21-16,-21-1 16,21-20-16,0 21 0,-21 0 0,0-22 15,0 22-15,0-21 16,-21 42-1,0 0-15,0 0 16,0 0-16,21 21 16,0 0-16,0 0 0,0 1 15,0-1 1,0 0-16,21 21 16,0-21-16,-21 1 0,21-22 0,-21 21 15,21 0-15,43 21 16,-64-21-16,21-21 15,0 0-15,0 22 16,0-22-16,1 0 0,-1 0 16,0 0-1,0-22-15,-21 1 0,21 0 16,0 0-16,-21 0 0,22 0 16,-22-22-16,21-41 15,-21-1 1,0 64-16,0 0 15,0-1-15,-21 22 16,-1 0-16,22 22 31,0-1-31,0 0 0,0 0 16,22 0-16,-1 0 0,-21 22 16,63-1-1,-63-21-15,21 22 16,-21-22-16,22 0 15,-1-21-15,-21 21 0,0 0 16,21-21 0,0 0-1,0 0 1,0-21-16,1 0 0,-1 0 16,0 0-16,42-43 15,-63 43-15,22 0 16,-1 0-16,-21-1 0,0 1 15,21 21 1,-21 21 0,0 1-16,0-1 15,0 0-15,0 21 16,0 1 0,0-22-16,21 21 15,0-42-15,0 21 16,1-21-16,-1 0 0,0 0 0,0 0 15,43 0 1,-43 0-16,21-21 0,0 0 16,-20 0-16,-1 0 0,42-43 15,-42 22 1,1 21-16,-1-22 16,-21 1-16,21 21 0,-21 0 15,-21 21 1,0 21-1,-1 0-15,-20-21 0,21 21 16,0 0-16,-22 0 0,22 1 0,0-22 16,0 63-1,21-42-15,21 0 32,0-21-32,0 0 0,1 0 15,41-21 1,-42 0-16,0 0 0,22-21 15,-22 20-15,-21-20 0,21 21 16,21-64-16,-42 1 16,0 41-16,22-20 0,-22-22 15,0 43-15,0-22 16,0 22-16,0 0 0,0-1 0,21 22 16,-21-21-16,0 21 0,0-1 15,0 44 1,0-1-16,0 0 15,0 21-15,-21-21 16,21 22-16,-22 41 0,22-41 16,0 105-16,0-85 15,0 86 1,0-107-16,0 0 16,0 1-16,0-22 0,0 42 0,22-42 15,-22 1-15,21-1 0,0-21 16,0 0-16,21 0 15,1-21 1,-22-1-16,0 1 0,43-42 16,-43-1-1,0 43-15,0 0 0,0 0 16,0 0-16,-21-1 0,0 1 0,43 21 31,-43 21-31,0 43 16,0-43-16,0 0 15,0 22 1,0-1-16,21-21 16,0-21-16,0 0 15,22 21 1,20-21-16,-21 0 16,-20 0-16,-1 0 15,0 0-15,64-42 16,-85 0-1,21 20-15,0-20 16,-21 21-16,0 0 0,0-64 16,0 43-1,0 21-15,-21 21 0,-22-22 16,22 22-16,0 0 16,0 0-16,21 22 0,-21-1 15,21 0 1,0 0-16,0 21 0,0 22 15,0-43 1,0 64-16,0-64 0,0 21 16,0 1-16,0-1 0,0 0 15,0 22-15,0-22 16,-21 0-16,-1 128 16,22-86-1,0 22 1,0-85-16,0 22 0,0-22 15,0 0-15,0 0 0,22 0 16,-22 1-16,21-22 16,-21-22-1,21 1-15,-21 0 0,0-21 0,0 21 16,0-22-16</inkml:trace>
  <inkml:trace contextRef="#ctx0" brushRef="#br0" timeOffset="82111.39">33337 7176 0,'0'0'16,"-21"0"-16,-21 0 0,21-22 0,0 22 16,-1 0-16,1 0 0,0 0 15,0-21-15,0 21 31,21-21-15,-21 0 0,-1 0-16</inkml:trace>
  <inkml:trace contextRef="#ctx0" brushRef="#br0" timeOffset="82273.36">31835 6943 0,'0'0'0,"-22"0"0,1 0 16</inkml:trace>
  <inkml:trace contextRef="#ctx0" brushRef="#br0" timeOffset="83389.19">24236 8827 0,'0'0'16,"-21"0"-16,21-22 0,0 1 16,0 0-1,0 0 1,0 0-16,21 21 15,0 0-15,0-21 16,0 21-16,0 0 0,1 0 16,-1 0-16,0 0 0,-21 21 15,21 0-15,-21 21 0,0-21 16,0 1-16,0-1 0,-21 42 16,0-20-16,-43 20 15,43-42-15,-42 22 16,41-22-16,1 0 0,-21 0 0,21 0 15,0-21-15,21 21 0,-22-21 16,44-21 15,-1 21-31,0-21 0,0 21 16,0-21-16,64 0 16,-64 21-16,21 0 0,22 0 15,-43 0-15,21 0 16,22 63-1,-43-20-15,-21-22 0,0 0 0,-21 21 16,0-21-16,0 22 16,-22-22-16,-84 42 15,21-20 1,64-43-16,21 21 16,0-21-16,-43 0 15,43 0 1,21-21-16,0 0 0,0-1 15,0 1-15,0 0 16,0 0-16,0-21 16,21 20-1,0 1-15,1 0 0,-1 21 0,21-21 16</inkml:trace>
  <inkml:trace contextRef="#ctx0" brushRef="#br0" timeOffset="83547.48">25061 9208 0,'0'0'0</inkml:trace>
  <inkml:trace contextRef="#ctx0" brushRef="#br0" timeOffset="85683.75">25781 8954 0,'-21'-22'16,"21"44"15,0-1-15,0 0-16,0 0 0,0 21 0,0-20 16,0 20-16,0-21 15,0 21-15,0-20 0,0-1 0,0 0 16,0 21-16,0-21 0,-21 1 15,21-1 1,0 0-16,0-42 31,0 0-31,0-1 0,0 1 16,0 0-16,0 0 0,0-43 16,0-41-1,21 41 1,0 43-16,-21-21 0,42-1 15,-21 43-15,1 0 0,-1 0 16,0 0-16,0 0 0,21 85 16,1 0-1,-22-43-15,-21-21 0,42 43 16,-42-43-16,21 0 16,1 42-16,-1-41 15,-21-1-15,21-21 16,0 0-1,0 0-15,-21-21 0,21-1 16,-21 1-16,22 0 16,20-42-16,-42 41 15,42-41-15,-21 21 16,-21-1-16,22 22 0,20-85 16,-42 85-16,21 21 15,-21-21-15,0 42 16,21 0-16,-21 0 0,0 1 15,0 83 1,0-83-16,0-1 0,0 42 16,21-20-16,-21-22 0,22 42 15,20-20 1,-21-43-16,21 0 16,-20 0-16,-1 0 15,42 0-15,1-22 16,-43 1-16,0 21 15,21-42-15,-20 0 0,-22 20 16,0-62 0,0-1-16,0 64 15,0-21-15,-22-22 0,22 43 0,-21 21 16,0 0-16,0 0 0,0 0 16,0 21-16,-1 0 15,1 0-15,0 64 16,21-43-16,0 22 15,0-43-15,0 21 0,0-20 0,21 62 16,43-41 0,-43-43-16,0 0 15,0 0-15,0 0 0,22 0 0,84 0 16,-64-43 0,64-41-1,-106 41-15,22-20 16,-22 20-16,0 1 0,0-148 31,-21 105-31,0 64 16,0-22-16,0 1 0,0 21 15,0 42 1,0 0 0,0 0-16,0 1 0,-21 62 15,21-41-15,0 20 0,0 64 16,0-85-16,0 85 15,42-63 1,-42-43-16,22 0 0,41 22 16,-21-43-1,-20 0-15,-1 0 0,0-22 16,0 22-16,0-21 0,64-42 16,-43-43-1,-21 64-15,22-43 16,-43 43-16,21-22 15,-21-105 1,0 105-16,0 43 16,0 0-16,0 0 0,0 42 15,0 0-15,0 0 16,0 22-16,-21-1 0,21 0 16,-21 1-16,21 41 15,0-41-15,-22-1 0,1 43 0,21-43 16,-21 0-16,21-21 0,0 22 15,0 20 1,0-42-16,0-42 47,0 0-47,21 21 0,0-21 0,-21 0 16,22 0-16,-1-1 0,-21-20 15,21 21-15,0 0 0,-21 0 0,21-22 16,0 22-16,1 21 15,-22 21 1,0 0-16,0 1 0,0-1 16,0 0-16,0 21 15,0 1-15,0-22 16,0 0-16,0 21 0,0-21 16,21-21-16,0 22 0,0-22 15,0 0-15,0 0 16,1 0-16,-1 0 15,0-22-15,0 1 0,0 21 0,0-21 16,-21 0-16,22 0 0,-1 0 0,0-43 16,0 1-1,-21 41-15,0 1 0,0 0 16,0 42 0,0 0-1,0 1-15,0-1 16,-21 21-16,21-21 0,-21 0 15,21 1-15,0 41 16,0-42-16,0 0 16,21 1-16,0-22 15,43 0 1,-22 0-16,-21 0 16,-21-22-16,21 22 0,0-21 0,1 0 15,-22 0-15,0 0 0,21-22 16,-21 22-16,0-42 15,0 42-15,0-22 16,-21 22-16,21 0 0,-22 0 0,1 21 16,0 0-16,0 0 0,-21 21 15,20-21-15,22 42 16,-21-21-16,21 1 16,0-1-16,0 0 0,0 0 15,21-21-15</inkml:trace>
  <inkml:trace contextRef="#ctx0" brushRef="#br0" timeOffset="86225.45">28850 8932 0,'-21'0'0,"42"0"0,-63 0 16,21 0-16,-1 0 0,1 0 0,-21 43 15,0-1 1,-1-21-16,22 22 0,0 20 16,0-42-16,0 22 0,21-22 0,-22 21 15,22-21-15,0 22 16,0-22-16,0 0 16,22-21-16,-1 0 15,42 0 1,-42 0-16,1-21 0,62-22 15,-63 1-15,1 21 16,62-127 0,-41 63-16,-22 22 15,0-1-15,0 22 0,-21-22 0,21 1 16,-21 20-16,21 1 0,-21 0 0,0-1 16,0 1-16,0-21 15,0 41 1,-21 22-16,0 0 15,0 22-15,0 20 0,21-21 0,-43 64 16,22-22-16,21 85 16,0-84-16,0-22 15,0 22-15,0-22 0,0 0 0,0 85 16,43-84 0,-43-22-16,42 0 15,-21-21-15,0 0 16,43 0-16,-22-21 15,-21 0 1,22-22-16</inkml:trace>
  <inkml:trace contextRef="#ctx0" brushRef="#br0" timeOffset="86455.32">27093 8848 0,'-21'0'0,"42"0"0,-63 0 16,63 0 0,0 0-1,0 0-15,1 0 0,20-21 0,0-1 16,1 22-16,-1-21 0,0 21 15,1-21-15,20 21 0</inkml:trace>
  <inkml:trace contextRef="#ctx0" brushRef="#br0" timeOffset="87041.98">29676 8932 0,'0'0'0,"0"-21"0,0 0 0,0 0 16,0 0-16,0-22 15,-22 43-15,22 22 16,0 20 0,0-21-16,0 43 0,0 41 15,0-41-15,0 21 0,0-22 16,0 22-16,0 21 0,0 169 16,-21-191-16,0 107 15,0-85-15,-43 169 16,43-190-16,0-22 15,-64 212 1,85-190-16,-21-43 16,21-21-16,0 1 0,0-1 0,0-42 31,0-1-31,21-62 16,-21 41-16,43-62 0</inkml:trace>
  <inkml:trace contextRef="#ctx0" brushRef="#br0" timeOffset="87379.79">29464 9229 0,'0'-43'16,"0"86"-16,0-107 0,0 22 0,0 0 16,0-1-16,0 22 0,0 0 15,21 0-15,0 21 0,0-21 0,1-1 16,62 1-1,-20 0-15,-22 21 0,0 0 0,43 21 16,-43 0-16,-20 1 16,-1 62-1,-42 22-15,-1-64 16,-20 22-16,0-43 16,21 0-16,-85 64 15,85-64-15,-1-21 16,22 21-16,22-21 31,-1 0-15,0-21-16,0 0 0,64-21 15,-43 42-15</inkml:trace>
  <inkml:trace contextRef="#ctx0" brushRef="#br0" timeOffset="89932.33">30332 8954 0,'0'0'16,"0"-22"-16,-21 22 0,-1 0 15,1 0 1,0 0-16,-21 43 0,42-22 0,-21 0 16,-1 0-16,1 22 0,21-22 0,0 21 15,0 0-15,0-20 16,-21 20-16,21 43 15,0-64-15,0 0 0,0 0 16,21-21-16,0 0 16,1 0-16,-1 0 15,0 0-15,0 0 16,0-21-16,0 0 0,1 0 0,-22-1 16,63-62-1,-63-1-15,0 22 16,0 41-16,0 1 0,0-21 31,0 63-15,0 0-16,0 0 15,0 1-15,0-1 0,21 21 16,-21-21-16,0 0 0,21 43 16,1-22-16,-1-21 15,-21 1-15,21-22 0,0 21 0,0-21 16,0 0-16,1 0 0,-1 0 15,42 0 1,-42 0-16,1-21 0,41-22 16,-42 22-16,0 0 0,1 0 15,-1 0-15,0-85 16,-21 63-16,0 22 0,0-42 16,-21 42-16,0 21 15,-22-22-15,22 44 16,0-22-1,21 21-15,0 0 0,0 0 0,0 0 16,0 0-16,0 43 0,42-22 16,-21-21-16,-21 1 15,22-1-15,-1 0 0,0 0 0,0 0 16,0 0-16,0 1 16,43-1-1,-43-21-15,0 0 0,0 0 16,1 0-16,-1 0 15,0-21-15,0 21 0,0-22 0,22 22 16,-22-21-16,0 0 0,0 0 16,0 0-16,0 0 0,22-85 15,-43 63 1,0 1-16,0 21 0,-43-21 16,22 42-16,0 0 15,0 0-15,-21 0 0,20 21 16,-20 0-16,21 0 0,-21 43 15,20-43-15,1 0 16,0 21-16,21-21 0,-21 1 0,21-1 16,0 42-1,0-42-15,0 1 16,21-22-16,0 0 0,0 0 16,1 0-16,-1 0 0,0 0 15,0-22-15,0 22 0,22-42 16,-22 21-16,21-43 15,-42 43-15,0 0 16,0-21-16,0 21 0,0-1 0,0-41 16,0 84-1,0 0 1,0 0-16,0 1 0,0-1 16,0 21-16,21-21 0,0 22 15,-21-22-15,0 0 0,43 0 16,-22 0-16,0-21 15,0 0-15,0 0 16,1 0-16,20 0 0,-21 0 16,21-21-16,-20 21 0,-22-21 15,21 0-15,0 0 16,-21-43-16,0 43 0,0 0 16,0 0-16,0-1 0,0-20 15,0 21-15,0 0 0,0 42 31,0 21-15,-21-21-16,21 1 0,0 62 16,-21-63-16,21 1 0,0-1 15,0 0-15,0 42 16,0-84 31,0 0-47,0 0 15,21 0-15,0-64 16,0 22-16,21-22 16,-42 64-16,0 0 15,43-1 1,-22 22 0,-21 22-16,21 62 15,-21-63-15,0 1 0,0 20 16,21-21-16,-21 0 0,0 0 0,0 1 15,21-1-15,1 0 16,-1-21-16,0 0 16,0 0-16,0 0 15,0-21-15,-21 0 16,22-1-16,-1 1 16,0 0-16,-21 0 0,0-21 0,42-1 15,-42 1-15,21 0 16,-21 20-16,22 1 15,-1 21-15,-21 21 16,0 1 0,0-1-16,0 0 0,0 0 0,0 0 15,0 22-15,0-22 0,21 0 16,42 42 0,-20-41-1,-22-22-15,42 0 16,-41 0-16,-1 0 0,0 0 0,21 0 0,-21 0 15,1-22-15,-1 1 0,0-21 16,0 21 0,-21 0-16,21-22 0,-21 22 0,0-21 15,0 21-15,0-22 0,0 22 0,0-21 16,-63 21 0,42 21-16,-1 21 15,22 0-15,-21 0 0,21 0 16,-21 85-16,21-42 15,0-43-15,0 0 16,0 0-16,0 0 0,0 0 16,0 1-16,21-22 0,0 0 15,1 21-15,-1-21 0,21 0 16,0 0-16,-20 0 16,-1-21-16,0 21 0,0-22 0,0 1 15,0 0-15,22-64 16,-22 1-1,-21 41-15,21 1 0,-21-64 16,0 64-16,0 0 0,21-43 16,0 0-1,-21 64-15,0 0 0,0 0 0,0 0 16,0 42 0,0 0-16,0 0 0,0 21 15,-21-20-15,0 20 0,21 0 16,0 43-16,0-43 15,0 106 1,0-105-16,0 41 0,0-62 16,0 20-16,0-21 0,0 0 0,0 22 15,21-43-15,-21 21 16,21 0-16,1-21 0,-1 0 16,0 0-16,0 0 15,0-21-15,22-43 16,-22 22-1,0 21-15,-21 0 0,21-22 0,-21 22 16,0 0-16,21-21 0,0-1 16,-21 64 15,0 1-31,0-1 0,0 0 0,0 0 16,0 43-1,0-1-15,0-21 16,0-20-16,22-22 15,-1 0-15,0 0 16,21 0 0,22-43-1,-22 22-15,-42 0 16,21 0-16,22-22 0,-22 22 16,-21 0-16,21 21 15,-21 21 1,0 0-16,0 1 15,21 20-15,-21-21 16,0 21 0,21-42-16,-21 22 0,43-22 15,-22 0 1,0 0-16,0 0 16,-21-22-16,0 1 15,0 0-15,0 0 0,0 0 16</inkml:trace>
  <inkml:trace contextRef="#ctx0" brushRef="#br0" timeOffset="90172.19">32575 8763 0,'0'0'0,"-21"0"16,0 0-1,42 0 1,0 0-16,1 0 0,20 0 15,-21 0-15,0 0 16,22 0-16,-22 0 0,0 0 0,42-21 16,22 0-1,-64 21-15,-21-21 16,0-1-16,0 1 16,0 0-16,-21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2T01:34:12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24045 10351 0,'0'0'15,"0"-43"1,0 22-16,0 0 15,0 0-15,0 0 0,0-1 16,0 1-16,0 0 16,0 42 15,-21 0-31,21 22 0,-21-1 16,0-21-16,21 43 0,-21-22 0,-22 43 15,1 63 1,21-106-16,0 1 15,-22 20-15,43-21 16,-21 43 0,0-64-1,42-42 1,0 0-16,0 0 0,22-43 16,-1 43-1,-21 0-15,0 0 0,1 0 16,-1 21-16,0-22 0,85 1 15,-85 21-15,0-21 16,0 21-16,22 0 16,-22-21-16,0 21 0,0-21 15,-21 0-15,21 21 0,-21-22 16,21-41 0,-21 42-16,0-43 0,0 1 15,0 42-15,0-22 16,-21 64-1,21 1 1,-21-1-16,0 42 16,21 64-16,-21-84 15,21-1-15,-21-21 0,21 21 16,-22 1-16,1 84 16,0-43-1,0-20 1,21-43-16,0-42 31,0 0-31,0 0 16</inkml:trace>
  <inkml:trace contextRef="#ctx0" brushRef="#br0" timeOffset="182.93">24490 10753 0,'0'0'0,"0"-21"0,21 21 78,0 0-78,0 0 0,0 0 16,1 0-16,-1 0 0,0 0 0</inkml:trace>
  <inkml:trace contextRef="#ctx0" brushRef="#br0" timeOffset="1148.58">25506 10372 0,'0'0'15,"0"-21"-15,-21-1 0,-1 22 16,1 0-16,0 22 15,21-1-15,0 0 16,-21 0-16,21 21 0,0-20 16,0 20-16,-21 64 15,0 0 1,-1-64-16,22 0 0,0-21 16,-21 43-1,21-85 16,0 0-31,0-1 16,0-20-16,0 0 16,21-64-1,-21 64-15,22 20 0,-22-20 0,21-21 16,0 20 0,0 43-16,21 0 15,-20 21-15,-22 1 16,0-1-16,0 0 0,21 42 15,-21-41-15,0 20 16,0 0-16,21 1 0,-21-22 16,0 21-16,0-21 15,0 0-15,42 1 16,-21-22 0,43 0-1,-43 0-15,0 0 0,64-85 16,-43 43-1,22-64 1,-43 85-16,0-22 0,0 22 0,0-21 16,1 21-16,-22-1 0,21 1 15,-21 42 1,0 1 0,0-1-16,-21 0 0,-1 85 15,22-64 1,-21 43-1,21-64-15,0 0 0,0 0 16,21 22-16,1-22 0,-1-21 16,42 21-1,43-21 1,-64 0-16,1-21 0,-22 0 16,0 21-16,21-64 15,-42 43-15,22-43 16,-22 22-16,0 21 0,0-64 15,0 64-15,0-21 0,0 21 16,0-1-16,-22 22 16,1 0-1,0 22-15,21-1 0,0 0 0,-21 21 16,21-21-16,-21 22 0,21-22 0,0 85 31,0-64-31,0 0 0,0-20 0,21-1 16,0 0-16,0 0 15,0-21-15,1 21 16,-1-21-16,0 0 0,0 0 16,43-21-16,-22 0 0,-21 0 15,0 0-15,22-1 0</inkml:trace>
  <inkml:trace contextRef="#ctx0" brushRef="#br0" timeOffset="1391.46">27009 10097 0,'0'-22'15,"0"44"-15,0-86 0,0 43 0,0 0 0,-22 21 16,1 0-16,0 0 16,0 21-16,0 0 0,-43 106 15,64-85 1,0 22-16,0-22 0,0 64 16,0-42-16,0-22 0,0 64 15,0-64-15,0 0 0,21 64 16,1-42-1,-22-43-15,21-21 16,0 0-16,0 0 0,0 0 16,0 0-16,1 0 0,-1-21 15,0 0-15</inkml:trace>
  <inkml:trace contextRef="#ctx0" brushRef="#br0" timeOffset="2173.64">27263 10075 0,'21'-21'0,"-42"42"0,42-63 0,-21 21 16,0 0-16,0 42 16,-21 0-16,21 0 15,-22 22-15,22-1 0,0 0 0,-21 1 16,21-1-16,-21 85 16,21-64-16,-21-20 0,21 20 0,0 43 15,-21-64-15,0 22 16,21-22-16,0-21 0,0 22 15,0-22-15,21-21 32,0 0-32,0-21 15,21-22-15,-20 22 0,-22 0 16,21-21-16,0 21 0,0-1 16,-21 1-16,0-21 0,21 0 15,0 20 1,-21 44-1,0-1-15,0 0 0,0 0 16,0 0-16,0 0 0,22 43 16,-1-22-1,0-21-15,0 1 16,0-1-16,0-21 0,1 21 16,-1-21-16,0 0 0,0 0 15,0 0-15,0 0 0,1-21 16,-1 21-16,0-21 0,-21-1 15,0 1-15,21 0 0,-21 0 16,21-43 0,-21 43-16,-21 21 31,0 0-31,21 21 0,0 1 16,0-1-16,-21 21 15,21 0 1,0-20-16,0 20 15,0-21-15,21-21 0,0 0 16,0 0-16,0 0 0,22 0 16,-1 0-1,-21 0-15,-21-21 0,0 0 16,21 0-16,-21-1 0,22 1 0,-22-85 16,0 43-1,-22 42-15,-20-22 16,21 43-16,0 0 15,0 0-15,-1 0 0,1 0 0,0 0 16,-42 22 0,63 20-16,-22-21 0,22 0 15,0 22-15,0-22 0,0 0 16,22-21-16,20 42 16</inkml:trace>
  <inkml:trace contextRef="#ctx0" brushRef="#br0" timeOffset="2740.31">28279 10689 0,'0'0'15,"0"-21"-15,0 0 0,0 0 0,0 0 16,0-1-16,-22 22 0,1 0 16,0 0-16,0 0 0,0 0 15,0 22-15,-1-1 0,-41 42 16,-22 43-1,85-85-15,0 0 16,0 1-16,0-1 0,43 42 31,-22-63-31,0 0 0,0 0 16,0 0-16,0 0 0,1 0 16,20 0-16,-21-21 15,0 0-15,22-64 16,20-21-1,-63 64-15,21-21 0,0 20 0,1-20 16,-1-1-16,0 1 0,64-128 16,-43 85-1,-21 64-15,0 0 0,-21-22 16,-21 64 0,0 0-16,0 21 0,-22 22 15,22-1-15,-42 85 16,42-63-16,-1-22 15,22 85-15,0-64 0,0 1 16,0 84 0,0-106-16,0 22 0,0-22 15,43 22-15,-43-43 16,21-21-16,0 21 0,0-21 16,43 0-1,-22 0-15,-21-21 16,0 0-16,1 0 0,-1-1 15,0 1-15,0 0 0,-21-21 0,0 21 0</inkml:trace>
  <inkml:trace contextRef="#ctx0" brushRef="#br0" timeOffset="2936.2">26776 10351 0,'0'0'0,"-233"21"16,212-21 0,42 0-1,21 0-15,-21 0 0,85 0 16,85-21 0,-64-22-16,-64 43 15,1-21-15</inkml:trace>
  <inkml:trace contextRef="#ctx0" brushRef="#br0" timeOffset="3736.1">29443 10414 0,'21'0'0,"-42"0"0,42-21 0,0 21 16,-21-21-16,0 42 31,0 0-31,0 0 0,0 0 16,0 22-16,0-22 0,0 0 0,0 21 15,-21 22-15,21-1 16,-21-41-1,21-1-15,-21 0 16,21-42 15,0 0-31,21 21 0,0-22 0,-21 1 16,21 0-16,-21-21 0,21 21 16,0-1-16,1-41 15,-1 42-15,0 0 16,-21 42-1,0 0-15,0 0 16,0 0-16,0 85 16,0-85-16,0 43 15,0-43-15,0 0 0,21 21 16,21 1 0,-20-43-16,-1 0 0,0 0 15,21 0-15,-21 0 0,64-64 16,21-42-1,-85 85 1,0-21-16,0 0 0,-21-22 16,0 22-16,22-64 15,-22 85-15,0 0 0,0-1 16,-22 22-16,1 0 16,0 0-16,0 22 0,21-1 15,-21 0-15,21 0 0,-21 0 16,21 43-1,0-43-15,0 0 16,21-21-16</inkml:trace>
  <inkml:trace contextRef="#ctx0" brushRef="#br0" timeOffset="3951.98">30353 10435 0,'0'0'0,"-21"0"15,0 0-15,-1 21 16,22 1-16,0-1 0,-42 21 16,42 43-16,-21-64 15,21 0-15,-21 0 16,21 0-16,-21 43 16,21-43-16,21-21 31,0-21-31</inkml:trace>
  <inkml:trace contextRef="#ctx0" brushRef="#br0" timeOffset="4275.79">30459 10139 0,'-21'-21'16,"42"42"-16,-64-42 0,22 21 0,0 0 15,0 21 1,21 0-16,-21-21 0,21 21 0,0 0 0,0 1 15,0-1-15,0 0 16,21 0-16,0-21 16,0 0-16,0 0 0,1 0 15,-1 0-15,0 0 16,0-42-16,-21 21 16,0-1-16,0 1 15,0 0-15,-21 0 0,-21 0 16,20 21-1,1 0-15,0 0 0,0 0 16,21 21-16,0 0 0,-21 21 16,21 1-1,0-22-15,21 0 16</inkml:trace>
  <inkml:trace contextRef="#ctx0" brushRef="#br0" timeOffset="4533.03">30903 10139 0,'0'-21'16,"0"0"-1,0 42 1,-21 0-16,0 0 0,0 0 16,0 22-16,-22 41 0,43-41 15,-21 20-15,0-21 0,0 22 0,0-22 16,-1 22-16,1-22 0,21 0 15,0 1-15,0-22 0,0 42 16,0-41-16,0 20 16,0-21-16,21-21 15,1-21 1</inkml:trace>
  <inkml:trace contextRef="#ctx0" brushRef="#br0" timeOffset="6018.13">31157 10054 0,'0'0'0,"0"-21"0,0 0 16,0 42-1,-21 0-15,0 0 0,0 22 16,0-1-16,-1 0 0,-20 64 16,42 21-1,-21-63-15,21-1 0,-21 43 0,21-64 16,0 1-16,0 63 15,0-64 1,0-21-16,0 0 16,0-42-1,21 0-15,0 0 16,21-43-16,-20 43 16,41-85-16,1 43 15,-43 42-15,-21-1 16,21 1-16,-21 0 0,0 42 15,0 22 1,0-1-16,0 0 16,0-21-16,0 1 0,0 20 15,0 0 1,0 1 0,0-22-16,21-21 0,0 0 0,0 0 15,1 0-15,-1 0 16,0 0-16,21 0 0,-21 0 0,43-43 15,-22 1 1,1 21-16,-22 0 0,21-43 16,-21 43-16,-21 0 0,21-43 15,-21 86 17,-21-1-32,21 0 0,-21 0 15,21 21 1,0 1-16,0-22 0,0 0 15,0 0-15,21 0 16,0-21-16,22 0 16,-1 0-16,-21 0 0,0 0 15,1-21 1,-22 0-16,21 0 0,-21 0 0,0 0 16,0-1-16,0-83 15,0 62-15,0 1 16,-21 0-1,-1 20-15,1 1 0,-21 21 16,21 0-16,0 21 0,-1 1 16,1-1-16,21 0 0,-21 0 0,21 0 15,-21 22-15,21-22 0,0 0 16,0 21-16,0-21 0,0 1 0,0 41 31,21-42-31,0 22 0,43-43 16,-43 0-16,0 0 15,0 0-15,0 0 0,1-22 16,-1 22-16,21-42 16,-21 21-16,0 0 0,1-22 15,-1 22-15,42-63 0,-42 41 16,-21 22-16,22 21 16,-22 21-1,0 0 1,-22 1-16,22-1 0,0 21 0,0-21 15,-21 0-15,21 1 0,-21 41 16,21-21 0,21-42-1,0 0-15,22 0 16,-1-21 0,-21 21-16,-21-21 0,21 0 15,1 0-15,-1 0 0,21-22 16,22-63-1,-1 22-15,-42 63 16,0 21-16,-21 21 31,-21 0-31,0 0 0,-21 43 16,21-22-16,21 0 16,-22-21-16,22 1 0,0-1 0,0 0 15,0 0-15,0 21 16,22-20-1,-1-22-15,0 0 0,0 0 16,0 0-16,0 0 16,1-22-16,-1 1 0,0 0 0,42-64 15,1-84 1,-22 42 0,-21 64-16,1 20 0,20-190 31,-42 149-31,0 63 15,-21 21-15,0 0 16,-1 21-16,1 0 0,0 21 16,-21 64-1,21 0-15,21-43 16,0 1-16,0-1 0,0 1 16,0-22-16,0 22 0,21 20 15,0 1 1,0-64-16,-21 0 0,21 1 15,0-22-15,1 0 16,-1 0-16,0 0 16,-21-22-16,21 1 0,21-21 15,-42 0-15</inkml:trace>
  <inkml:trace contextRef="#ctx0" brushRef="#br0" timeOffset="6201.02">32660 10266 0,'0'0'0,"21"0"32,0 0-17,1 0-15,-1 0 0,0 0 0,21 0 16,-21 0-16,22 0 0,-1 0 16,43 0-16,-43 0 15,0 0 1,-42-21-16</inkml:trace>
  <inkml:trace contextRef="#ctx0" brushRef="#br0" timeOffset="6441.88">30501 10478 0,'0'0'0,"21"0"16,0 0 0,22 0-16,-1-22 0,-21 22 15,22-21-15,-1 21 0,21-21 0,-20 0 16,-1 21-16,0-21 0,1 0 16,-1 21-16,0 0 0</inkml:trace>
  <inkml:trace contextRef="#ctx0" brushRef="#br0" timeOffset="6983.84">29866 11663 0,'0'0'16,"0"-42"-16,0 20 0,0-20 0,0 0 0,0 21 16,0-22-16,0 22 0,0-42 31,-21 63-31,0 21 15,21 0-15,0 0 0,0 21 0,-21 64 16,21-63-16,0-1 16,0 0-16,0 1 0,0-1 15,0 127 1,0-105 0,0-1-16,0-42 15,0 1-15,0-44 31,0 1-31,0 0 0,0-21 16</inkml:trace>
  <inkml:trace contextRef="#ctx0" brushRef="#br0" timeOffset="7255.54">29760 11536 0,'0'-21'16,"0"42"-16,0-85 0,0 22 0,0 21 15,0 0-15,21 0 0,1-1 0,62-62 31,-41 84-31,-1-21 0,106 21 16,-106 0-16,22 0 16,-22 0-16,1 21 0,-1-21 15,0 106 1,-42-43 0,-21-42-16,-85 64 15,85-64-15,-85 43 0,64-64 0,21 21 16,-22 0-16,-41 21 15,84-21 1,0 1-16,21-22 16,0 21-16,0-21 0</inkml:trace>
  <inkml:trace contextRef="#ctx0" brushRef="#br0" timeOffset="9405.84">30670 11705 0,'0'0'0,"-42"-42"15,21 42-15,21-21 16,-42 21-16,20 0 16,1 0-16,-21 0 0,21 21 15,0 0-15,-1-21 0,1 21 16,0 0-16,0 1 0,0-1 0,0 42 15,21-42-15,0 1 16,0-1-16,0 42 16,21-42-16,0-21 15,0 0-15,0 0 0,0 0 16,1 0-16,-1 0 0,0-21 16,0 21-16,21-21 0,-20 0 0,-1 0 15,-21 0-15,21-1 0,0-20 0,0 21 16,-21 0-16,0 0 0,43-43 31,-43 85-15,0 0-1,0 1-15,0 41 16,0-21 0,0-20-16,21 41 0,0-42 15,21-21 1,43 0-16,-64 0 15,0 0-15,22 0 16,-1-21-16,-21 0 0,21 0 0,22 0 16,21-43-1,-43 22-15,0-22 16,-21 43-16,-21-21 16,0 63 15,0 0-16,-21 0-15,21 0 0,-21 1 16,21-1-16,0 42 16,0-20-16,42-1 15,-20-21-15,-1-21 16,42 0 0,1 0-16,-22 0 15,-21 0-15,22 0 0,-22-21 16,0 21-16,0-21 0,0 0 0,0-1 15,-21 1-15,0 0 0,0-21 16,0 21-16,0-64 16,-21 64-1,0 21-15,0-21 0,0 21 0,0 0 0,-43 0 16,22 42 0,21-21-16,-1 0 0,1 0 15,21 1-15,0-1 0,0 42 16,0-20-1,0-22 1,21-21-16,1 0 0,-1 0 16,0 0-16,0 0 0,0 0 0,0 0 15,1 0-15,-1-21 16,0 21-16,0-22 0,0 1 0,0 21 16,-21-21-16,22 0 0,-1 0 15,-21 0-15,21-43 16,0 64-1,-21 21 1,-21 0 0,21 1-16,-21-1 0,21 21 15,0-21 1,0 0-16,0 1 0,0-1 16,21-21-16,0 0 15,21 0-15,-20 0 16,-1 0-16,0 0 0,21-21 15,-21-1-15,1 22 0,-1-21 16,-21-21-16,42-22 16,-42 43-1,0 0-15,-21 42 32,0-21-17,21 21-15,-21 1 0,-1-1 0,22 0 16,0 0-16,-21-21 0,21 21 15,-21 0-15,21 1 16,21-22 31,-21-22-47,21 22 0,-21-21 0,43 0 16,-43 0-16,21 0 15,0 0-15,-21-1 0,21 1 16,-21 0-16,21 21 15,1 0-15,-22 42 16,0-20 0,0-1-16,0 0 0,0 0 15,0 43-15,0-43 16,0 0-16,0 0 0,0 0 16,21 0-1,0-21-15,0 0 16,0 0-16,0-21 15,22-21-15,-22 21 16,0 0-16,0-1 16,-21 1-16,21 0 0,22-21 15,-22 21-15,0-1 0,0-20 16,0 42 0,-21 21-1,0 0-15,-21 1 16,21-1-16,-21 0 0,21 42 15,0-41-15,0-1 16,0 0-16,0 0 16,42-21-1,22 0 1,-22 0-16,-21 0 0,1-21 16,20-21-1,21-43 1,-63 64-16,43-64 15,-43 43-15,21-1 0,21-168 16,-42 147 0,0 1-1,0 84 1,-21 0-16,0 21 16,0 1-16,0-1 0,-1 43 15,22-43-15,0 0 0,-21 1 16,21-22-16,0 21 0,0 106 31,0-126-31,0 20 0,0-21 16,43 43-16,-22-43 15,0 0-15,0-21 0,0 0 16,0 0-16,1 0 16,41-21-16,-42-22 15,-21 22-15,21 0 0,1-21 16,-1 21-16,21-64 15,-21 43 1,-21 63 15,-21 0-31,21 0 0,-21 0 0,21 0 0,0 1 16,-21 62 0,21-63-16,0 1 0,0-1 15,0 0 1,21-21-1,0 0-15,0 0 0,0 0 16,1-21-16,-1 21 16,0-21-16,-21-1 15,21 1-15,-21 0 0,0 0 16,0-21-16</inkml:trace>
  <inkml:trace contextRef="#ctx0" brushRef="#br0" timeOffset="9633.52">32470 11578 0,'0'0'0,"-22"0"0,22-21 32,22 21-17,20-21-15,-21 21 0,0-21 16,0 21-16,64 0 15,-64-21-15,0 21 16,1 0-16,-22-22 16</inkml:trace>
  <inkml:trace contextRef="#ctx0" brushRef="#br0" timeOffset="11814.93">12107 8636 0,'-21'0'0,"0"0"16,0 0-16,0 0 15,-1-21-15,1 21 0,0 0 0,21-21 16,-21 0-16,0 21 0,0 0 16,-1 0-16,-20-22 15,63 22 16,0 0-31,1 0 0,20 22 16,0-22-16,1 0 0,-1 0 16,85 21-16,-64-21 15,1 0-15,-1 0 0,-20 0 0,20 21 16,1-21-16,105 0 16,-105 0-16,-1 0 0,-21 0 15,22 0-15,42 0 0,-64 0 16,0 0-16,64 0 15,-42 0 1,-43 0-16,0 0 0,0-21 16,0 0-16,-21-1 15,0 1-15,-21 21 16,0-21-16,-64 0 16,22 0-1</inkml:trace>
  <inkml:trace contextRef="#ctx0" brushRef="#br0" timeOffset="12195.48">13060 8319 0,'-21'0'16,"42"0"-16,-42 21 16,21 0-1,42-21 1,-21 0-16,0 21 0,43-21 15,-22 21-15,-21-21 0,64 21 16,-43-21-16,-21 0 0,22 0 16,-1 22-16,-21-22 0,85 21 15,-64-21 1,-20 0 0,-22 21-16,0 0 15,0 0-15,-64 0 16,43 1-16,0-1 15,-127 63 1,21-20-16,105-43 16,-20 0-16,21 0 15,0 1-15,-22 20 16,43-21 0</inkml:trace>
  <inkml:trace contextRef="#ctx0" brushRef="#br0" timeOffset="15546.06">15557 8107 0,'0'0'0,"0"-21"0,0 0 16,0-1-16,22 1 0,-22-42 16,0 42-16,0-1 0,0 1 15,0 0-15,0 0 16,0 0-1,0 42 1,0 0 0,0 0-16,0 64 0,0 0 15,0-43 1,0 85-16,0-85 0,0 22 16,0-22-16,-22 64 0,22-64 15,-21 43-15,21-43 16,0 1-16,-21 41 0,21-63 15,-21 22-15,21-22 0,0 0 16,0 0-16,0 0 0,0 1 16,-21-22-16,0 0 15,21-22 1,0-20 0</inkml:trace>
  <inkml:trace contextRef="#ctx0" brushRef="#br0" timeOffset="17391.75">15282 8192 0,'0'-22'0,"0"44"0,0-65 16,0 22-16,0 0 0,0-21 15,0 20-15,43-62 16,-1 41-16,0 22 15,-21 0-15,22 21 0,-22-21 0,21 0 16,1 0-16,41-1 16,-41 22-16,-1 0 0,106 0 15,-42 85 1,-43-21 0,-41-22-16,-22 0 0,0 149 31,-43-149-31,-20 43 15,-43 42-15,64-106 0,-43 21 16,64 1-16,-22-43 0,1 21 16,-21 0-1,-22-21-15,64 0 0,0 0 16,-1 0-16,1-21 16,0 0-16,21-1 15,0 1 1,21 42-1,-21 1 1,21-22-16,1 21 0,-1 21 0,0 0 16,42 64-1,-20-42 1,-43-43-16,21 0 0,0 0 0,21 22 16,-20-22-16,62 0 15,-63-21-15,22 0 16,20 0-16,-20-21 0,84-64 31,-22 22-31,-41-22 16,-64 43-1,0 20-15,21-41 16,-21 42-16,0-43 0,0 43 16,0 0-16,0 42 31,0 0-31,0 0 0,0 1 15,0 20-15,0-21 0,0 0 16,0 22-16,0-22 0,21 63 16,0-41-1,1-22-15,-22 0 0,0 0 16,21-21-16,0 0 0,0 21 0,21-21 16,-20 0-16,-1 0 15,63-42-15,-41 21 16,-22 0-16,0 0 0,0-1 15,-21-20-15,21 21 0,1-43 16,-22 43-16,0 0 0,0 0 16,0-64-16,0 64 15,0 0-15,0 42 32,0 0-32,21 0 15,-21 1-15,21 20 16,-21-21-16,0 43 0,0-43 15,0 21-15,21-21 0,-21 0 0,21 1 16,-21-1-16,21 0 16,1 0-16,20-21 15,-21 0-15,21 0 16,-20 0-16,-1-21 0,0 0 16,0 0-16,0-1 0,22 1 0,20-63 15,-21-22 1,-20 85-16,-22-22 15,0-41-15,21 20 0,-21 22 16,0-1-16,21-20 0,-21 21 16,0-64-16,0 42 0,0 22 15,0 0-15,0 20 0,0-20 16,0 21-16,0 0 0,-21 21 16,0 21-1,21 0-15,-22 0 0,22 43 16,-21 20-1,21-41-15,-21 63 16,21-64-16,0 21 0,0-20 0,0-1 16,0 0-16,0 1 0,21 105 15,22-63 1,20-22 0,-42-42-16,0 0 0,43-21 31,-22 0-31,22 0 0,-1 0 15,-42-21-15,1 0 16,-1 0-16,0 0 0,0 0 0,0-1 16,22-83-1,-22 41 1,-21-21-16,0 43 16,0 21-16,0 0 15,-21 21 1,-1 21-16,1-21 0,21 21 15,-21 21-15,0-20 0,21 20 16,-21-21-16,0 43 16,21-43-16,0 42 15,0-42-15,0 1 0,0-1 0,0 21 16,21-42-16,0 21 0,21 22 16,43-22-1,-64-21-15,0 0 0,0 0 16,22 0-16,-22-21 0,0 21 15,0-22-15,0 1 0,22 0 0,-22 0 16,42-43 0,1-20-16,-43 63 15,0-43-15,-21 43 0,21-21 16,-21 20-16,0-20 16,0 0-1,-21 42-15,0 0 0,0 0 0,0 0 16,0 21-16,21 42 15,0 1 1,0-1 0,0-41-16,0-1 0,0 0 15,21 0-15,-21 0 0,21-21 0,-21 43 16,0-1 0,0-21-16,0 0 15,-21-21 1,0 0-16,-1 0 15,1 0-15,0 0 16,0 0 0,0 0-16,0 0 0,-1 0 15</inkml:trace>
  <inkml:trace contextRef="#ctx0" brushRef="#br0" timeOffset="21635.92">14182 10012 0,'0'0'0,"21"-21"0,0 0 16,-21-1-16,0 1 15,0 0-15,0 0 0,-21 21 0,0-21 16,-1 0-16,-20 21 0,0 0 16,-22 0-1,22 0-15,21 21 0,-85 63 16,85-41-16,-85 84 15,42 42 1,43-105-16,0-1 16,21 1-16,0-22 0,0 21 0,0-20 15,0 84 1,0-85-16,21 0 0,0-20 16,1-1-16,20-21 0,-21 0 15,43 0-15,-43 0 0,21 0 16,0 0-16,-20 0 0,62-43 15,-20 1-15,-43 21 16,21-21-16,22-1 16,-22 1-16,-21 21 0,0 0 0,43-64 15,-43 21 1,-21 86 15,0-1-31,0 0 0,-21 0 0,0 43 16,0 41-1,21-83-15,0-1 16,0 85 0,21-85-16,0-21 15,0 0-15,0 0 16,0 0-16,1 0 0,-1-21 16,-21-1-16,63-20 15,-42 0-15,-21-1 16,22 22-16,-22-21 15,0 0-15,0 20 0,-43-41 16,1 21 0,21 20-16,0 1 0,-22 0 15,22 21-15,21-21 16,21 0 0,0 21-16,1 0 0,-1 0 15,0 0-15,64 0 16,-43 0-16,-21 21 0,43 0 15,-22 0-15,-21 0 0,21 1 16,-20-1-16,-1 21 0,0-21 16,0 0-16,0 22 0,-21-22 15,0 0-15,0 64 16,0-22 0,-21 1-16,0-64 15,0 21-15,0-21 16,21-21-1,0 0 1,0-1-16,0 1 0,63-42 16,-21-22-1,-20 22 1,-1 20-16,-21 22 0,42-64 16,0 85-1,-42 22 1,22-1-16,-22 0 0,0 21 15,0-21-15,0 1 0,0 20 0,0-21 16,21 64 0,0-1-16,21-41 15,-42-22-15,21-21 16,43 0 0,21 0-1,-43 0-15,21 0 0,-41-21 0,20 0 16,-21-1-16,64-41 15,-43 21 1,-42 20-16,0 1 0,0-42 16,0 42-16,0-1 0,0 1 15,-21 21-15,0 0 0,-22 0 16,43 21-16,-63 22 16,42-22-16,21 42 15,0-41-15,0-1 0,0 42 16,0-42-1,0 1-15,21-1 16,0-21-16,-21 21 16,21-21-16,-42-21 47,0 21-47,0-21 0,0 21 15,-22-22 1,43 44 15,0-1-31,0 0 16,21-21-16,1 0 0,-1 0 15,-21 21-15,21-21 0,0 0 0,43 0 16,-22 0 0,21-21-1,-41 0-15,-1 21 0,21-43 16,-21 22-16,0 0 0,43-85 15,-43-42 1,0 106-16,-21-22 16,0 22-16,0-22 0,0 1 15,0-149 1,0 85-16,0 43 16,0 62-16,0 1 15,0 0-15,0 42 16,0 43-16,0-43 15,0 21-15,-21 64 16,21-64-16,-21 22 0,21-22 0,-21 22 16,21-1-16,0 234 15,0-170 1,0-85 0,0 0-16,21-21 0,0 1 0,-21-1 15,21-21-15,0 21 0,1-21 0,83 0 31,-62-21-31,-22 21 0,64-64 16,-64 43 0,21-21-16,-21-1 0,-21 22 15,0-63 1,0 20-16,-21 43 16,0 21-16,0 0 0,0 0 15,-1 0-15,1 42 16,0 1-1,21-22-15,0 0 0,0 0 0,0 0 16,0 0-16,21 1 0,22 41 16,20-42-1,-21-21 1,-20 0-16,-1 0 0,0 0 16,0 0-16,0 0 0,0-21 0,-21 0 15,22 21-15,20-106 31,-42 64-31,0 21 0,0-1 0,0 1 16,0 0-16,0 0 16,0 42-1,0 0 1,0 0-16,0 1 0,0-1 16,0 0-16,0 42 15,0-20-15,0-22 0,21 0 16,-21 0-1,21-21-15,0 0 0,1 0 0,-1 0 16,0 0-16,21-21 16,-21 0-1,1 0-15,-1 21 0,-21-43 16,0 22-16,21 0 0,-21-21 0,0-43 16,0 22-1,0 20 1,0 64-1,0 1-15,0 20 16,0-21-16,0 0 0,0 43 16,0-43-16,0 0 15,0 0-15,0 0 0,0 1 0,0-1 16,21 0 0,0 0-1,22-21-15,-22 0 16,0 0-16,-21-21 0,21 21 15,0-21-15,0 0 16,1-1-16,-1-20 16,0 21-16,0 0 0,0 0 0,-21-43 15,21 43-15,1-85 16,-22 85-16,0 0 16,-22 21-1,-20 84 16,21-20-31,0-1 16,21-41-16,0-1 16,0 85-1,0-64-15,0-21 16,21 0-16,0-21 16,0 0-16,0 0 0,1 0 15,-1 0-15,21 0 16,0-42-16,-20 42 0,20-21 15,-21 0-15,0-22 0,0 22 0,1-21 16,-1-1-16,0 1 0,0-43 16,0 43-16,0-64 15,-21 43-15,0-85 16,0 84-16,0 22 0,0-1 16,0 1-16,0-43 15,-21 64-15,21 0 0,-21 0 0,0 21 31,-21 63-31,42 43 16,0-63-16,0-1 16,0 64-1,0 0-15,0-43 0,0-21 16,0 107-16,0-86 16,21-21-16,0-20 0,-21 20 15,21 0-15,21 22 16,1-22-16,-22-42 15,0 0-15,0 0 16,0 0-16,1 0 0,20-21 16,-21 0-16,0 0 15,0-1-15,-21 1 0,43-42 16,-22 42-16,-21-22 0,0 22 16,21 0-16,-21 0 0,21 0 0,-21-1 15,0 44 1,0-1-1,0 0-15,0 0 0,0 0 16,0 0-16,0 22 16,0-1-16,0-21 0,0 0 15,0 1-15,0-1 0,0 0 16,21-21 0,1 0-16,20 0 15,-21-21 1,21-22-16,-42 22 15,22 21-15,-22-42 0,0 21 16,0 0-16,0-64 16,0 43-16,0 20 0,0-20 15,0 21-15,0 0 0,-22 0 0,-41-1 16,42 22 0,-43 43-1,43-1-15,0-21 0,21 22 16,0-22-16,0 21 0,0-21 0,0 64 31,0-43-31,0-21 0,0 1 0,21-1 16,0-21-16,0 0 0,1 0 15,-1 0-15,0-21 16,21-1 0,1-20-16,-22 21 15,-21 0-15,21 0 0,0-22 16,0 22-16,22-64 15,-22 85-15,-21 22 32,0-1-32,0 0 0,0 0 15,0 0-15,-21 0 0,21 1 0,0-1 16,-22 42 0,22-42-16,0 1 0,0-1 15,22-21 16,-22-21-15,0-1 0,0 1-16,0 0 0,0 0 15</inkml:trace>
  <inkml:trace contextRef="#ctx0" brushRef="#br0" timeOffset="21902.78">17335 10308 0,'0'0'0,"0"21"0,22-21 31,20 0-31,-21 0 0,21 0 16,-20 0-16,20 0 0,21 0 15,-20 0-15,-1-21 0,-21 21 16,0 0-16,22 0 0,-22-21 0,42 0 15,-20 0 1,-43 0 0,0-1-16,-21 1 15,-1 21-15,-20 0 0</inkml:trace>
  <inkml:trace contextRef="#ctx0" brushRef="#br0" timeOffset="22120.55">15790 10287 0,'0'0'0,"-21"0"0,-21 21 0,21-21 15,42 0 1,0 0 0,21 0-16,-21-21 0,22 21 15,-1 0-15,22-21 0,-22 21 0,0-21 16,22 21-16,-1 0 0,64-21 15,0-1 1,-106 1-16,22 0 16</inkml:trace>
  <inkml:trace contextRef="#ctx0" brushRef="#br0" timeOffset="26093.48">18669 9991 0,'0'0'0,"0"-21"0,0-1 16,21 1-16,-21 0 0,0 0 15,0 0-15,0-22 0,-21 22 16,0 0-16,0 0 0,21 0 0,-22 21 16,1 0-16,0 0 15,0 0-15,21 21 0,-21 0 0,-22 43 16,1 20 0,42-41-16,-21 62 15,0-41-15,21-22 0,-21 149 16,21-22-1,0-105-15,0 20 16,21-41-16,0-1 0,0-21 16,0 0-16,22 22 0,-1-43 15,0 21-15,43 0 0,42-21 16,-85-21-16,1 0 16,-1 21-16,0-22 0,1 1 15,-1-21-15,64-43 16,-64 43-16,0-64 15,-20 64-15,-22-22 0,0 22 16,0-22-16,0 22 0,0-21 0,-22 20 0,1 1 16,-21-22-16,-64-126 15,43 105 1,20 64-16,-63-42 16,64 63-16,21 0 0,-85 42 15,0 64 1,22 21-1,62-85-15,1 22 16,0-22-16,21 21 0,0 1 0,0 211 31,42-190-15,1-22-16,-1-20 0,-21-22 16,22 0-16,105 0 15,-85-21 1,64-21-16,-106 0 15,22 21-15,-1-21 0,-21-1 0,22 1 16,-22-21-16,21 21 0,0-22 16,1-41-1,-22 63-15,-21-1 0,21 1 0,-21 0 16,0 42 0,0 0-1,0 1-15,0-1 0,0 21 16,0-21-16,0 22 0,0-22 15,0 0-15,0 0 0,0 0 0,0 22 16,0-22 0,21-21-16,-21 21 0,21-21 15,1 0-15,-1 0 0,0 0 16,64-21 0,-64 0-16,21-1 15,-42 1-15,21 21 0,0-21 0,1 0 16,20-64-1,-21 43 1,-21 21-16,21 21 0,-21 21 31,0 0-15,0 0-16,0 0 16,0 1-16,0-1 0,0 0 0,0 21 15,0 1 1,21-22-16,1-21 0,-1 21 15,0-21-15,0 21 0,0-21 16,22 0-16,-1 0 16,21-21-1,-41 0-15,-1 0 0,0 21 16,-21-22-16,21 1 0,-21 0 16,21 0-16,-21-43 15,0 43-15,0-42 16,0 20-1,-21 43 1,0 0-16,0 0 0,21 22 16,0-1-16,-21 0 0,-1 42 15,1-20 1,21-22-16,0 0 0,0 0 16,0 0-16,0 1 0,0-1 0,0 0 15,21-21-15,1 0 16,-1 0-16,0 0 0,0 0 15,21 0 1,-20 0-16,-1 0 0,0 0 16,0-21-1,0 21-15,-21-21 16,21-1 0,1 22-16,-22-21 15,21 42 32,-21 1-31,21-22-1,0 0 1,0 0 0,0 0-16,1 0 0,20-43 15,-21 1 1,-21 21-16,21 0 0,-21-1 15,0 1-15,0-21 0,0 0 0,0 20 16,0-62 0,0 41-16,0-84 0,0 22 15,0 62-15,0 1 16,0-64 0,21 64-16,-21 21 0,0 42 15,0 0 1,0 0-16,0 0 0,-21 64 15,0 42 1,-21-42-16,42-22 16,0-21-16,0 22 0,-21 63 15,21-85-15,0 43 16,0-64-16,0 43 16,0-43-16,42 42 15,-21-42 1,0-21-16,0 0 15,1 0-15,-1 0 16,0-21-16,0 21 0,0-21 0,0 0 16,43-21-16,-22-1 15,-21 22-15,-21 0 16,22-21-16,-22 20 0,0 44 47,0-1-47,0 0 15,-22 0-15,22 0 0,0 0 16,0 1-16,0-1 16,0 0-16,22-21 15,-1 0-15,0 0 0,42 21 16,-20-21 0,-22 0-16,0-21 0,0 21 15,0-21-15,-21 0 0,22-1 16,-1-20-1,-21 0-15,0 21 0,0-22 0,0-20 16,0 42-16,0-1 0,0 1 16,-21 0-16,21 0 0,-22 0 15,-41 21-15,21 0 16,20 21 0,1-21-16,0 21 0,0 0 15,0 0-15,0 85 16,21-63-1,0-1-15,0-21 0,0 0 16,0 0-16,0 1 0,21 20 0,0-42 16,0 21-16,0-21 0,43 21 15,-22-21 1,0 0-16,-20 0 0,41 0 16,-42 0-16,22-21 0,62-21 15,-62-1 1,-22 43-16,0-63 15,-21 42-15,21 0 0,-21-1 16,0 1-16,0 0 0,0-21 0,0 21 16,0-1-16,-21 22 15,0 0-15,0 0 16,-22 43 0,22-43-16,0 63 0,0-42 15,21 1-15,-21-1 0,21 0 16,0 0-16,0 0 0,0 0 0,0 1 15,0-1 1,21-21 0,0 0-16,0 0 15,0 0-15,1-21 16,-1-22 0,0 22-16,0 0 0,-21 0 15,0 0-15,21-1 0,0-20 16,-21 63 15,0 0-31,0 85 31,0-63-31,22-22 16,-1-21 0,0 21-16,0-21 0,0 0 0,0 21 15,43-21 1,21 0-16,-64-21 15,21 0-15,-21 0 16,0-1-16,1 1 0,-22-42 16,0 42-16,0-22 15,0 22-15,0 0 0,-22-21 16,22 20-16,-42 1 16,21 21-16,0 0 0,-22 21 15,1 43 1,21-43-16,0 21 0,21 1 15,-21-22-15,21 21 0,0 22 16,0-22 0,21-21-1,0-21-15,0 0 16,0 0-16,0 0 16,1 0-16,-1-21 15,0 21-15,0-42 0,0 21 0,0-1 16,1 1-16,-1 0 15,-21-21-15,63-170 16,-42 127 0,1-63-1,-22 106-15,0-22 0,21 1 16,-21 21-16,0 20 0,0 1 0,0 0 16,-21 42-1,21 0-15,-43 43 16,43-22-16,0 1 15,-42 84-15,21 21 16,21-106-16,0 43 16,0-43-16,0 0 15,0 1-15,0-22 0,0 0 0,0 43 16,0-43 0,0 0-16,21-21 15,0 0-15,0 0 16,0 0-16,22-21 15,-22 0 1,0-1-16,21 1 16,-42 0-16,22 0 0,-1 0 0,0-22 15,0 22 1,-21 42 0,0 1-16,0-1 15,0 0-15,0 0 16,0 0-16,0 22 15,0-22-15,0 0 16,21-21-16,0 0 16,1 0-1,-1 0-15,0 0 0,0 0 16,21 0-16,-20 0 0,-1 0 16,0-21-16,0 0 0,0 21 15,-21-22-15,43-41 16,-22-1-1,-21 43-15,0 0 16,0 0-16,-21 21 0,-43 0 16,43 0-1,-43 42 1,43-21-16,21 1 0,-21-1 16,21 0-16,-21 0 15,21 0-15,0 0 16,0 1-16,0-1 0,0 63 31,0-41-31,0 41 16,0-41-16,0-22 0,0 64 15,0-43-15,0-21 0,0 21 16,0 1-16,0-1 0,0 0 16,0 1-16,0-1 0,0-21 15,0 22-15,-42 62 16,20-62-1,-62-1 1,41-42-16,22 0 0,0 0 0,0 0 16,0 0-16,0 0 0,-1 0 15,-20-21 1,21-21 0,21 20-16,0 1 15,0 0-15,0 0 0,0-43 16,42 1-1</inkml:trace>
  <inkml:trace contextRef="#ctx0" brushRef="#br0" timeOffset="26371.32">22246 10224 0,'-42'-22'16,"21"44"46</inkml:trace>
  <inkml:trace contextRef="#ctx0" brushRef="#br0" timeOffset="27497.29">12404 10795 0,'-43'0'0,"86"0"0,-107 0 0,43 0 16,0 0-16,-43 0 15,85 21 17,1-21-32,20 0 0,-21 0 0,106 21 15,-21-21 1,84 0-1,-126 0-15,-1 0 0,86 0 16,-86 0-16,1-21 0,105 0 16,-63 0-1,-85 21-15,0-21 16,0 21-16,-21-21 16,0-1-1,-21 22-15,0 0 0,0 0 16,0-21-16,-22 21 0,22 0 15,0-21-15,-21 21 0,20-21 16,1 21-16,-21 0 0,0 0 16,-22 0-1,43 0-15,42 0 32,0 0-17,0 0-15,1 0 0,-1 0 0,0 0 16,0 0-16,21 0 0,-20 0 15,20 0-15,-21 0 0,21 0 16,-20 0 0,-22 21-16,0 0 15,0 0-15,0 1 16,-22 20-16,22-21 0,-42 0 16,21 0-1,0-21-15,-22 22 0,22-1 0,0-21 16,0 21-16,-43 21 15,22 1-15,21-22 16,21 0-16,-21 0 0,0 0 16</inkml:trace>
  <inkml:trace contextRef="#ctx0" brushRef="#br0" timeOffset="28509.03">12255 12425 0,'0'21'31,"22"-21"0,-1 0-31,21 0 0,-21 0 16,43 0-16,-22 0 0,22 0 16,-22 0-16,21 0 0,1 0 0,-1 0 15,128 0 1,-43 0-16,0 0 16,-127 0-16,22 0 15,-1-21-15,-21 21 16,0 0-16,-21-21 15,-21 0 1,0 21-16,0 0 16,0-22-16,0 22 0,-64-21 15,21 21 1,22 0-16,0 0 16,21 0-16,-1 0 0,1 0 15,42 0 1,1 0-1,-1 0-15,21-21 0,-21 21 0,0 0 16,64 0 0,-64 0-16,0 0 0,1 0 15,-1 0-15,-21 21 16,0 0-16,0 1 16,0-1-16,-21 0 0,-1 0 15,1 0-15,-21 0 0,21 22 0,-22-22 16,22 0-16,-21 0 0,21 0 0,0 1 15,-22-1-15,1 42 16,42-20 0,0-22-16</inkml:trace>
  <inkml:trace contextRef="#ctx0" brushRef="#br0" timeOffset="29071.64">14795 12023 0,'0'0'16,"0"-43"-16,22 1 0,-22 21 0,0-21 15,0-22-15,0 1 16,0 41 0,-22 22-16,1-21 0,0 21 15,0 21-15,0 1 16,21-1-16,0 21 0,0 0 15,-43 149-15,43-106 16,0-22-16,0 64 0,-21-63 16,21-1-16,0-21 0,0 64 15,0-21 1,0-64-16,0 0 0,0 43 16,0-43-16</inkml:trace>
  <inkml:trace contextRef="#ctx0" brushRef="#br0" timeOffset="29432.64">14563 12086 0,'0'0'15,"0"-42"-15,0 0 0,0-43 16,21 43-16,21-43 0,0 64 15,-20-22-15,-1 1 0,21 21 16,-21 0-16,106-22 16,-63 43-1,-22 0-15,-21 22 0,0-1 16,22 0-16,-22 0 0,-21 43 16,0-22-16,0 0 0,0 85 15,-106 0 1,85-84-16,-21-22 0,-43 42 15,64-42-15,-22 1 16,22-1-16,-21 0 0,21 0 0,-64 21 31,106-42 1,0 0-32,1 0 15</inkml:trace>
  <inkml:trace contextRef="#ctx0" brushRef="#br0" timeOffset="32145.92">15494 12573 0,'0'0'0,"21"0"0,0-21 16,0 21-16,1-21 0,-1 0 15,-21-1-15,21 1 0,-21 0 16,0 0-16,0 0 15,-42-43-15,-1 1 16,22 63-16,-21-43 16,-1 43-16,22 0 0,-42 0 15,42 22-15,-22-22 0,22 42 16,-42 0 0,41 1-16,-20 20 0,21-21 15,21 1-15,0 20 0,0-20 0,0-22 16,42 63-1,1-62-15,-1-1 16,-21-21-16,21 21 0,-20-21 16,20 0-16,-21 0 0,85-42 15,-21-43 1,-85 64 0,0 0-16,21-1 0,0 1 0,-21-21 15,0 21-15,0 0 0,21-85 16,0 63-1,-21 65 17,0-1-32,21 0 0,1 42 15,-22-41-15,21 20 16,0-21-16,-21 0 0,21 0 16,0 1-16,0-1 0,1-21 15,-1 21-15,42-21 16,-42 0-16,22 0 15,-22 0-15,0 0 0,0 0 0,0-21 16,1 21-16,20-43 16,-21 22-16,0-21 15,-21 21-15,21-22 16,-21 22-16,22 0 0,-22 0 0,0 0 16,0 42 15,0 0-31,0 0 15,0 0-15,0 22 0,21-22 16,0 0-16,-21 0 16,21 0-16,0-21 0,0 22 0,128-1 31,-44-21-31,-62 0 16,20 0-16,-42 0 0,22-21 15,41-22 1,-41 1-16,-43 21 15,0 0-15,21-43 0,-21 43 0,0-21 16,0-85 0,-64 42-1,1 85 1,42 0-16,-22 0 16,1 21-16,21 0 0,0 22 0,-64 41 15,64 22 1,0-64-16,21 22 15,0-43-15,0 0 0,0 0 16,0 1-16,21-22 0,0 21 0,0-21 16,0 0-16,1 0 0,83 0 31,-41-21-31,-43-1 0,0 1 16,0 0-1,1-21-15,-22 21 0,0-1 16,0-83-1,0 62-15,0 22 16,0 42 0,0 0-1,0 1-15,0-1 0,0 0 16,0 0-16,0 43 16,0-43-16,0 0 0,0 0 0,0 0 15,21-21-15,0 21 0,21 1 16,-21-22-16,43 0 15,-43 0-15,21 0 0,-20 0 16,20 0-16,-21 0 0,43-43 16,-43 43-16,0-21 0,21 0 15,-21 0-15,1-43 0,20 22 16,-42 0-16,0 20 16,0-20-16,0 21 0,0 42 31,0 0-31,-21 0 15,21 1-15,0-1 0,-21 0 16,21 21-16,-22 1 0,22-22 0,0 0 16,0 0-16,0 0 15,0 0 1,0-42 31,22 0-47,-22 0 0,0 0 15,21 0-15,-21-22 16,0 22-16,21 0 0,0 0 0,-21-22 16,21 22-16,-21 0 0,21 0 0,1 0 15,-1 21 1,0 0 0,0 42-16,-21-21 0,0 0 15,42 64 1,-20-43-16,-22-20 15,42 20-15,-21-42 16,0 21-16,0-21 16,1 0-1,-1-21-15,0 21 16,0-21-16,-21 0 16,21-22-16,22 1 15,-43 21-15,0 0 0,21-1 16,-21 1-16,21 0 0,-21 0 15,21 0-15,-21 0 0,21 42 32,-21 0-32,0 0 0,0 0 15,0 0-15,0 1 0,0-1 0,0 0 16,21 42 0,22-20-16,-22-43 15,0 0-15,0 0 0,0 0 16,22 0-1,20 0-15,-20 0 16,-22-21-16,21-1 16,-21 1-16,0 0 0,1-42 15,-1-1 1,-21 43-16,0-21 16,0 20-16,0 1 0,-21 21 15,-1 0 1,1 0-16,0 21 0,0 1 15,0-1-15,21 0 0,0 42 16,0-41-16,0-1 0,0 0 16,0 0-16,0 21 0,0-20 0,0-1 15,42 21 1,0-21-16,43 0 16,-43-21-1,-20 0-15,-1 0 0,0 0 0,21 0 16,85-84-1,-63-1 1,-43 43-16,0 21 16,0-22-16,22-41 0,-22 20 15,0 22-15,0-64 16,-21 64-16,21-22 0,-21 22 16,0-1-16,0 22 0,0-21 0,0-43 15,-42 85 1,0 21-1,20 1-15,1-1 0,0 21 16,0 64-16,0 0 16,21-64-16,0 22 15,0 20-15,0-41 0,0 41 16,0-41-16,21-1 0,0-21 16,0 43-16,43-1 15,-43-42 1,0-21-16,0 0 15,0 0 1,1-21-16,-1 21 16,0-21-16,-21 0 0,21 0 15,0-1-15,0 1 0,-21-21 16,0 21-16,0 0 0,22-22 16,-22 22-16,0 0 0,0 42 31,-22 0-16,22 0-15,0 1 0,0-1 0,0 21 16,0-21-16,0 0 16,22 1-16,-1-22 0,-21 21 0,84 0 31,-41-21-31,-1 0 16,-21 0-1,0-21-15,1 21 0,-22-21 0,21 21 16,0-22-16,21-41 15,-42 42-15,21 0 16,-21-1-16,22 22 0,-22-21 0,0 42 31,0 1-31,0-1 16,0 21 0,0-21-16,21 0 0,0 1 0,-21-1 15,42 0 1,1-21-16,-43 21 0,21-21 15,0 0-15,0 0 0,21 0 16,-20-21 0,-1 0-1,-21-22-15</inkml:trace>
  <inkml:trace contextRef="#ctx0" brushRef="#br0" timeOffset="32399.79">18796 12044 0,'-21'0'15,"42"0"-15,-42 21 0,42-21 32,21 0-32,-21 0 0,149 0 15,-64-21 1,-64 21-16,106-42 15,-106 20-15,1 22 0,-22-21 16,21 21-16,-21 0 0,1-21 16,-1 21-16,-21-21 15,-21 21-15,-22 0 0</inkml:trace>
  <inkml:trace contextRef="#ctx0" brushRef="#br0" timeOffset="33212.33">12065 13949 0,'0'0'0,"-21"21"0,-22-21 0,22 21 15,0 0-15,-21-21 0,21 22 16,-1-22-16,22 21 0,0 0 16,22-21-1,-1 0-15,85 0 16,-43 21-16,1-21 0,380 0 15,-253 0 1,84 0 0,-191 0-16,-20-21 0,63 21 15,-64-21-15,-20 21 0,41-43 32,-62 43-32,-22-21 0,0 0 15,-22 21-15,1-21 16,0 21-16,-42-21 15,20 0-15,1 21 16,0-22-16,20 1 0,-20 21 16,21 0-16,0 0 0,21-21 0,-21 21 15,63 0 1,-21 21 0,0-21-16,0 21 0,1-21 15,-1 22-15,0-22 0,21 21 0,1 0 16,20 0-1,-63 0-15,0 0 16,0 1-16,0-1 16,0 0-16,-42 0 0,-1 0 0,1 0 15,-127 43-15,105-43 16,1 0-16,20 0 0,-20 1 16,-22 20-16,43-42 0,21 21 15,21 0 1,21-21-16</inkml:trace>
  <inkml:trace contextRef="#ctx0" brushRef="#br0" timeOffset="34836.41">14986 13695 0,'-21'0'0,"21"-21"16,-21 21-16,21-21 15,-22 21 1,1 0-1,21 21 1,0 0-16,0 21 0,0 22 16,0-43-16,0 0 0,0 21 15,0-20-15,0-1 0,0 21 16,0 22 0,0-22-16,43-84 62,-22 20-62,0 1 16,0-21-16,0 21 0,22-85 15,-22 85 1,-21 0-16,21 21 16,-21 21-16,0 0 15,0 0-15,42 64 16,-42-64-16,21 0 0,1 0 15,-22 0-15,21 1 0,0-1 0,0 21 16,0-21-16,0-21 16,1 0-16,62 0 15,-63 0-15,1 0 0,-1 0 16,0 0-16,21-21 16,-21 0-16,22-21 0,-22 42 15,21-64-15,-21 43 0,1 0 16,-22-22-16,0 22 15,0-21-15,0-22 16,0 86 15,0-1-31,0 0 0,0 64 16,0-43 0,0-21-16,0 0 0,0 43 15,21-43-15,0 0 0,-21 0 0,63 0 16,-41-21-1,-1 0-15,0 0 0,42 0 16,-41 0-16,20-42 16,0 21-16,-21 21 0,1-21 15,20-43-15,-21 22 16,-21 21-16,0 0 0,0-1 16,0-20-16,0 21 0,0 42 31,0 21-16,-21-20-15,21 20 0,0-21 16,0 0-16,-21 43 0,21-43 16,-21-21-16,21 21 0,0 0 15,0 0-15,0 1 16,0-44 0,0 1-1,21 0-15,-21-21 16,0 21-16,21-1 0</inkml:trace>
  <inkml:trace contextRef="#ctx0" brushRef="#br0" timeOffset="35151.94">16129 13504 0,'0'0'0,"0"22"0,0-1 0,0 0 16,-21 21-1,21 22 1,0-22-16,21-42 31,0 0-31,0-21 16,0 21-16,-21-21 15,0 0-15,22-1 0,-22 1 16,0 0-16,0 0 0,0 0 0,-22 0 16,1-1-16,0 1 0,-21 21 15,21 0-15,-1 0 16,1 0-16,0 43 15,21-22-15,0 0 0,0 0 16,0 0-16,0 0 0,21 1 16,43 20-16,-22-21 15,0-21-15,-20 0 16</inkml:trace>
  <inkml:trace contextRef="#ctx0" brushRef="#br0" timeOffset="35415.78">16806 13399 0,'0'0'0,"0"-22"0,0 1 0,0 0 16,0 42-1,-21-21 1,21 43-16,-21-22 0,21 21 0,0-21 16,-21 127-1,21-105-15,0-1 0,0 22 0,0-22 16,0 0-16,0 1 0,0 84 15,0-22 1,0-83-16,0-1 0,0 0 16,21-21-1,0 0 1,21-42-16,-20 20 0,-1 1 16</inkml:trace>
  <inkml:trace contextRef="#ctx0" brushRef="#br0" timeOffset="35888.15">17187 13356 0,'0'0'0,"0"-21"0,0 0 16,0 0-16,0 42 15,0 0 1,0 43-16,0-43 0,0 21 16,0 22-16,0-22 0,0 0 0,0 64 15,0 42 1,0-105-16,21-22 0,-21 21 15,22 0-15,-22-20 0,0-1 16,0 0-16,0 0 0,0 0 0,0 0 16,0-42 15,0 0-15,0 0-16,-22 0 0,22 0 15,0-22-15,0 1 0,0 21 16,0 0-16,0-1 0,0 1 0,22 0 15,62 21 1,-63 0-16,1 0 16,-22 21-16,21 0 0,21 22 15,-21-22-15,0 0 0,-21 0 0,0 0 16,22 1-16,-1-1 0,0 21 16,-21-21-16,21-21 15,21 21 1,-20-21-1,-22-21 1,0 0-16,-22 21 0,1-21 0,0 0 16,-42-22-16</inkml:trace>
  <inkml:trace contextRef="#ctx0" brushRef="#br0" timeOffset="36083.11">16700 13864 0,'0'0'0,"-21"21"0,21 1 15,21-22 1,1 0-16,-1 0 16,21 0-16,-21 0 0,43 0 15,-43 0-15,64 0 16,-43 0-16,85-22 16,-85 22-16,22-21 15,-22 21-15,0 0 0,22-21 0,63 0 16</inkml:trace>
  <inkml:trace contextRef="#ctx0" brushRef="#br0" timeOffset="37151.3">17928 13737 0,'0'21'0,"-21"-21"0,21 22 16,-21-1-16,0 21 15,-1 64-15,1-64 16,21 1-16,0-22 15,0 85 1,0-64 0,21-42-16,1 0 0,-1 0 0,0 0 15,0 0-15,106 0 16,-21-42 0,-43-1-1,-41 22-15,-1 0 0,-21 0 0,0-64 16,0 0-1,0 64-15,-21-21 0,-1 21 16,1-22-16,0 22 0,-21 0 0,-64 21 16,64 0-1,20 21-15,-20 43 16,42-43-16,0 21 0,-21 85 31,21-63-31,0-43 0,0 0 16,21 0-16,0 0 0,0 1 15,1-1-15,83-21 16,22-21 0,-84 21-1,-22-22-15,0 1 0,0 21 0,22-21 0,-22 0 16,0 0-16,42-64 16,-63 64-1,22 0-15,-22 0 0,21 21 16,-21 21-1,0 0-15,0 0 16,0 0-16,0 0 0,0 22 16,0-22-16,0 0 0,0 0 15,0 0-15,21-21 0,0 0 16,0 22-16,0-22 0,1 0 16,-1 0-16,0 0 0,0 0 15,0 0-15,0 0 0,1-22 0,-1 22 16,0-21-16,0 0 15,21-64 1,-20 43-16,-22 21 0,0 0 16,0 0-1,0 42 1,0 21 0,0-21-16,0 0 0,0 1 15,0 20-15,0 21 16,0-41-1,21-22-15,0 0 16,0 0-16,0 0 0,22 0 16,-1 0-16,43-43 15,-64 22-15,0 21 0,0-21 16,-21 0-16,21-22 0,-21 22 16,43-127-1,-43 0 1,0 63-16,0 22 15,21 42-15,-21-43 0,0 43 16,0 0-16,0 42 16,0 0-16,0 43 15,-21 63 1,21-85-16,-22 0 0,1 1 16,21-1-16,-21 0 0,21 43 15,0-64-15,0 43 16,0-43-16,0 0 0,0 0 0,21 21 15,22-42 1,-22 0 0,0 0-16,-21-21 15,0 0-15,0 0 0</inkml:trace>
  <inkml:trace contextRef="#ctx0" brushRef="#br0" timeOffset="37342.19">19050 13801 0,'0'0'0,"21"0"16,0 0-1,22 0 1,-22 0-16,0 0 0,0 0 16,0 0-16,0 0 0,1 0 15,20-21-15,-21 21 0,0 0 0,0-22 0,43 1 16,-22 0-1</inkml:trace>
  <inkml:trace contextRef="#ctx0" brushRef="#br0" timeOffset="37852.92">19875 13631 0,'0'0'0,"0"-21"0,0 0 0,0 0 16,0 0-16,0 0 0,22-1 0,-22-20 15,21 21-15,-21 0 0,0 0 16,0-1-16,0 1 16,0 42-1,0 22 1,0-22-16,0 42 0,0-20 15,0 20-15,0 128 16,0-64 0,0-64-16,0 43 0,0-64 15,-21 1-15,-1 41 0,1-62 16,21-1-16,0 21 0,-42 0 16,21-63 15,21 0-31,-21 0 0,21 0 15</inkml:trace>
  <inkml:trace contextRef="#ctx0" brushRef="#br0" timeOffset="38180.74">19812 13547 0,'0'0'0,"21"-43"0,0 22 0,0 0 0,1 0 16,83-64-1,-41 43-15,-22 21 16,1 21-16,41-21 0,-41 21 16,-1 0-16,0 0 0,-21 0 15,22 0-15,-1 21 0,0 21 16,-42 0-16,0 22 16,0-22-16,-21 1 0,-21-1 15,21 0-15,-22-21 0,1 22 0,-148 84 16,126-85-1,22-21-15,-22 22 16,22-22-16,21-21 0,-22 21 16,43 0-16,22-21 31,-1 0-15,0 21-16,0-21 0,0 0 0</inkml:trace>
  <inkml:trace contextRef="#ctx0" brushRef="#br0" timeOffset="40858.89">20659 14139 0,'0'0'16,"21"-21"-1,-21 0-15,0 0 16,0 0-16,-21 0 0,-1-1 15,1 1-15,-42-21 16,20 21-16,22 0 0,0 21 16,0 0-16,-21 0 0,20 0 0,-41 21 15,21 21 1,42-21-16,-22 0 16,1 43-16,21-43 0,0 21 15,-21 22-15,21-43 0,0 0 16,0 64-1,21-43-15,0-42 16,1 0-16,20 0 0,-21 0 16,0 0-16,22-42 15,-22 21-15,42-22 16,-63 22-16,43-42 16,-43 42-16,0-1 0,0 1 0,0-21 15,21 21-15,-21 0 16,0-1-16,0 44 31,0-1-31,0 0 0,0 0 16,0 43-16,21-1 15,0-42-15,0 0 16,0 22-16,1-22 0,-1-21 16,21 21-16,-21-21 0,0 0 0,22 0 15,-1 0-15,43-21 16,-43 0-1,-21 0-15,22-1 0,-22 1 0,-21 0 16,21-64 0,0 1-1,-21 63-15,0-43 16,0 85 0,0 0-1,0 1-15,0 20 0,0 0 16,0 1-1,0-1-15,21-21 0,-21 0 0,0 0 16,21 1-16,1-1 0,-22 0 0,63 21 31,1-42-31,-22 0 0,21 0 16,-41 0-16,20 0 0,0-21 16,43-21-1,0-22-15,-64 43 16,0 0-16,21-43 0,-42 22 15,0 21-15,21-43 16,-21 22-16,0-21 0,0 41 16,-42 1-16,21 21 15,0 0-15,-64 0 16,22 85 0,20-64-16,22 21 0,0-20 15,21 20-15,0-21 0,0 106 16,0-85-1,0-20-15,21-1 16,0-21-16,0 0 0,1 0 16,-1 0-16,0 0 0,0 0 0,-21-21 15,42-1-15,-20 22 0,-1-21 16,-21 0-16,0 0 16,21 0-16,0 0 0,-21-1 0,0 1 0,0 0 15,21-64 1,-21 107 15,0-1-31,0 0 0,0 0 16,0 0-16,0 64 15,0-22 1,21-41 0,1-1-16,20-21 0,0 0 15,1 0-15,41 0 16,-63-21-16,22-1 0,-22 22 15,0-21-15,0 0 0,0 0 0,22-64 16,-43 64 0,0 0-16,0-43 15,0 43-15,0 0 0,0 0 0,0 42 47,0 0-47,0 0 0,-21 22 16,21-22-16,-22 42 15,22-20 1,0-22-16,0 21 0,0-21 16,0-42 31,0 0-47,0 0 15,22 0-15,-1-22 16,0 22-16,-21 0 0,21-21 15,0 21 1,-21-1-16,43 22 16,-22 0-16,-21 22 15,0-1-15,0 0 16,0 0-16,21 21 16,0 1-16,-21-22 15,21 0-15,0-21 16,-21 21-16,22-21 15,-1 0-15,0 0 16,-21-21 0,21 0-16,0 0 0,0-22 15,22 1 1,-43 21-16,63-64 16,22 1-1,-64 84-15,21 21 31,-42 0-31,0 0 0,0 0 16,0 0-16,22 1 0,-22-1 0,21 42 31,0-20-31,42-22 16,-41-21-16,-1 0 16,0 0-16,0 0 15,0 0-15,22 0 0,20-43 16,-42 43-16,0-21 15,22-21-15,-43 21 16,0 0-16,21-43 16,-21 43-1,0 0-15,-21 21 16,0 0-16,-1 0 0,22 21 16,-21 0-1,0 0-15,21 0 0,-21 1 0,21-1 16,0 0-16,0 0 0,0 0 0,0 43 15,0-43 1,21-21-16,0 21 16,0-21-16,1 0 0,-1 0 0,0 0 15,21 0-15,-21 0 0,1 0 16,20-21-16,0 0 0,-21 21 16,22-43-16,-22 22 0,0 0 15,-21-21-15,21 21 0,0-22 16,22-126-1,-1 21 1,-42 84-16,0 22 0,21 0 0,-21 20 16,0-62-1,-21 84 1,21 21-16,-21 0 16,0 0-16,0 22 0,21-22 0,-22 63 15,1 1 1,21-43-16,0 22 0,0 21 15,0-64-15,0 21 0,0 43 16,0-64-16,0 0 16,0 0-16,0 0 0,21 1 0,22-1 31,-1-21-31,-21 0 0,0 0 16,1-21-16,-1 21 0,0-22 15,0 22-15,0-21 0,0 0 16,22 0-16,-43 0 15,21 0-15,-21-1 0,21 1 0,-21 0 16,0 42 15,0 0-15,-21 1-16,21-1 0,-21-21 16,21 21-16,0 0 0,0 0 15,0 0-15,0 1 0,21-1 16,0-21-1,0 0-15,0 0 0,1 0 16,-1 0-16,0 0 0,0 0 16,21 0-16,-20 0 0,41-43 15,-21 1 1,-20 42-16,-1-21 0,-21 0 16,21 0-16,-21-1 0,21 1 0,-21 0 15,0 42 1,0 0-1,0 1-15,0-1 0,0 0 16,0 0-16,0 0 16,0 0-16,0 1 0,21-1 15,-21 0-15,43 0 16,-22-21-16,0 0 16,0 0-16,0 0 15,0-21-15,-21 0 16,0 0-16,22-22 15,-1 1 1</inkml:trace>
  <inkml:trace contextRef="#ctx0" brushRef="#br0" timeOffset="41147.72">23643 13822 0,'0'0'0,"21"0"16,0 0-16,1 0 16,-1 0-16,21 0 0,22 0 15,-43 0-15,42 0 16,-42 0-16,22 0 0,-22 0 15,0 0-15,0 0 0,0 0 0,-21-21 32,-21 21-17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2T01:35:08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1842 0,'0'0'0,"-22"21"0,22 0 0,-21-21 0,21 21 16,-21 0 0,0-21-16,21 21 15,21-42 17,0 0-17,0 21-15,22-21 0,-22 0 16,0-22-16,21 22 0,-20-21 15,-1 0-15,21 20 0,-21-20 0,43-106 16,-43 106-16,21-64 16,1 0-1,-43 64-15,0-22 0,21 1 16,-21-1-16,0 22 0,21-22 0,-21-63 31,0 64-31,0 20 16,-21 43-16,0 0 15,-1 0-15,-20 43 16,21 20-16,0-42 16,-22 85-16,22-63 15,21-1-15,-21 21 0,0 1 0,21-22 16,-21 22-16,21 42 16,-21 42-1,21-85-15,0-20 0,0-1 16,0 21-16,0-20 0,0-1 0,42 22 15,-21-1 1,0-42-16,0 0 0,22 1 16,-22-22-16,0 21 0,85-42 15,-43-1 1,-41-20-16,20 0 16,-21-1-16,0 22 0,0-21 15,22-22-15,-22-20 16,0 63-16,-21-1 15,21-20-15,0 21 0,-21 0 16,0 0 0,0 42 15,0 0-31,-21-21 0,0 42 16,21-21-16,-21 43 15,21-43-15,-21 64 0,0-64 16,21 21-16,0 64 15,0-85 1,21 0-16,63-21 16,-62 0-16,41 0 15,-21 0-15,43-42 16,-43 42-16,-20-21 0,20 0 16,-21 0-16,0-1 0,22-20 0,-1-43 15,-42 22 1,0 21-16,0-1 15,0-20-15,0 20 0,0 22 16,0-21-16,-21 21 0,0 0 16,-1-1-16,-20-20 15,-21 21-15,20 21 16,22 0-16,0 0 0,-21 0 16,20 0-16,-41 0 15,42 21-15,-22 21 16,22-20-16,21 41 15,0-42-15,-21 22 0,21 105 16,0-127 0,0 21-16,0 64 15,21-64-15,0-20 0,22 41 16,63-42 0,-85-21-16,21 0 15,0 0-15,1 0 0,168-127 31,-168 106-31,-1-21 0,85-64 16,-106 64 0,22 20-16,-22-20 0,0 21 15,0-21-15,-21 20 0,21-20 16,-21 21-16,21 0 16,-21 0-16,-21 21 31,0 0-31,0 21 0,21 0 15,-21 0-15,21 0 0,-21 0 16,-1 1-16,22-1 0,0 21 0,0-21 16,-21 22-16,21-22 0,0 21 15,0-21-15,0 22 0,0-22 0,0 0 16,0 21-16,0-21 16,21 43-1,22-64-15,41 0 16,-41 0-16,-22 0 15,42-42-15,-20 20 16,-1 1-16,64-106 16,-64 64-1,-42-43-15,0 64 16,0 20-16,0-20 0,-21 21 16,21-21-16,-85-22 15,64 43 1,-21 21-16,21 0 0,-22 0 15,22 0-15,0 21 0,-21-21 16,21 21-16,-1 0 0,1 1 0,0-1 16,21 0-16,-21 42 15,0-41-15,21 20 0,0-21 0,0 43 16,0-22-16,21 64 31,0-43-31,43-20 16,-43-22-16,0-21 0,21 0 15,43 0 1,42-43-16</inkml:trace>
  <inkml:trace contextRef="#ctx0" brushRef="#br0" timeOffset="448.19">5016 1270 0,'0'0'0,"0"-21"0,22 0 0,-22 0 16,0 42 31,0 0-31,0 0-16,0 0 15,0 22-15,0-22 0,0 21 0,0-21 16,0 22-16,0-1 0,-22 0 15,22 1-15,0 20 0,-21 43 16,0 0-16,21-43 16,0 1-16,-21 63 15,21-64-15,0 1 0,0-1 0,0 1 0,0 20 16,-21-20-16,21 84 16,0-84-16,0 63 15,0-64-15,0 1 0,0-22 16,0 21-16,0-20 0,0 105 15,0-127-15,0 21 16,0-63 15,0 0-31,0 0 16,0 0-16,21-64 16,0 43-16,-21 21 0,0-85 15</inkml:trace>
  <inkml:trace contextRef="#ctx0" brushRef="#br0" timeOffset="850.95">4805 1736 0,'0'0'0,"-21"-43"0,-1 22 0,1-21 0,21 21 16,-21 0-16,21-1 0,0-41 15,0 21 1,64-22-1,-43 64-15,0-21 0,21 0 16,-21 21-16,22-21 0,-22 21 0,85 0 16,-64 0-16,0 0 15,43 42 1,-43-21-16,-20 0 16,-1 0-16,-21 1 0,0-1 15,0 106 1,-21-106-16,-1 0 0,1 21 15,-63 1-15,41-22 0,1 0 16,21 0-16,-22 0 0,1 1 16,-21-1-16,41-21 0,1 0 15,0 21-15,0-21 16,42 0 15,0 0-31,0 0 16,1-21-16,-1 0 0,21-1 15</inkml:trace>
  <inkml:trace contextRef="#ctx0" brushRef="#br0" timeOffset="1422.63">6075 1439 0,'0'0'0,"21"0"0,-21-21 0,0 0 16,0 0 0,-21 0-1,0 21-15,-1 0 0,1 0 16,0 0-16,-21 0 0,-1 0 16,-20 21-1,21 0-15,-1 0 0,22 0 0,0 1 16,-21 20-16,-1 64 15,22-64 1,21-21-16,0 0 0,21-21 16,0 0-16,1 22 15,20-22-15,64 0 16,-64 0-16,22 0 16,-22 0-16,-21 0 15,64 0-15,-22 21 16,-63 0-16,21-21 15,1 21-15,-22 0 0,0 0 16,-22 22 0,1-22-16,-63 42 15,20-41-15,22-1 0,21-21 16,-85 42 0,85-42-16,-43 0 15,43 0-15,0 0 16,0 0-16,-1 0 0,1 0 47,0 0-32,0 0-15,-21 0 16,20 0-16,-20 0 0</inkml:trace>
  <inkml:trace contextRef="#ctx0" brushRef="#br0" timeOffset="1938.33">3196 2413 0,'0'0'0,"-42"0"0,-22 0 15,-42 0 1,85 0-16,-21 0 0,21 0 16,0 0-16,-1 0 0,1 0 15,42 0 17,1 0-32,-1 0 0,21 0 0,22 0 15,63 0 1,42 0-16,-84 0 0,126 0 15,-84 0-15,-21-21 16,21 21-16,275-42 16,-105 42-16,-149 0 15,-21-22-15,169 22 0,-169 0 16,0-21-16,233 21 16,-85-21-1,-127 21-15,-84 0 16,-1 0-16,-20 0 0,-1 0 15,0 0-15,1 0 0,-22 0 0,0 0 16,-42 0 15,0 0-31,-22 0 16,22 0-16,-21 0 0,-1 0 16,1 0-16,0 0 0,-1 0 0</inkml:trace>
  <inkml:trace contextRef="#ctx0" brushRef="#br0" timeOffset="2458.3">3196 2667 0,'21'0'16,"0"0"-16,1 0 0,20 0 16,0 0-16,1 0 0,20 0 15,1 0-15,84 0 0,127-21 16,-190 21-1,20-21-15,22 21 0,0 0 0,0 0 16,0-21-16,127 21 16,0-22-16,-127 22 0,0 0 15,191-21-15,-212 21 16,-22 0-16,149-21 16,-21 0-1,-64 21 1,-106-21-16,1 21 0,20 0 15,-42 0 1,-21-21 15,0-1-15,0 1 0,0 0-1,22 0-15,-1 0 16</inkml:trace>
  <inkml:trace contextRef="#ctx0" brushRef="#br0" timeOffset="3038.99">8022 1736 0,'0'0'15,"-21"0"-15,0 0 0,42 0 31,0 0-31,21 0 16,1 0-16,-1 0 0,0 0 0,1 0 16,84 0-16,0 0 15,-64 0-15,22 0 0,42 0 16,-42 0-16,-22 0 0,149-21 31,-64 21-31,-127 0 0,21 0 16,-20 0-16,-1 0 0,-64 0 31,22 0-31,-21 0 16,0 0-16,-64 0 15,-106 21 1,127-21-16</inkml:trace>
  <inkml:trace contextRef="#ctx0" brushRef="#br0" timeOffset="3283.85">7874 1884 0,'0'0'16,"-21"21"-16,0-21 0,21 21 0,21-21 31,21 0-31,-21 0 0,22 0 0,105 0 16,-85 0 0,-20 0-16,20 0 0,1 0 15,63-21-15,-43 21 0,-20 0 16,147-21-1,-84 0-15,-63 21 0,84-21 16,-127 21 0,22 0-16,-1-43 15,-42 22-15</inkml:trace>
  <inkml:trace contextRef="#ctx0" brushRef="#br0" timeOffset="3722.59">8975 1482 0,'0'42'31,"0"-21"-31,21-21 0,63 43 16,-62-43-16,20 0 0,0 21 15,1-21-15,-1 21 0,-21-21 16,127 0 0,-105 0-16,-22 0 0,0 0 15,42 0-15,-41 0 16,-22 21-16,0 0 16,0 0-16,-43 43 15,-20-1 1,20-41-16,-62 41 15,62-21-15,1 1 0,-22-1 0,-84 64 16,0-21 0,127-64-16,-85 63 15,85-84-15,0 22 16,0-22-16,21 21 0,21-42 47,0 21-47,0-22 15</inkml:trace>
  <inkml:trace contextRef="#ctx0" brushRef="#br0" timeOffset="6120.07">10858 2286 0,'-21'0'31,"21"-21"-15,0 0-16,21 21 0,1-21 0,62-43 16,1 1-1,-43 20-15,1 1 0,20 0 16,-21-22-16,22 22 16,-22-22-16,22 1 0,-22-1 0,43-42 15,-64 64-15,21-21 0,-21 20 16,1 1-16,-22 21 0,0-22 15,0 22-15,-22 21 0,1 0 16,0 0-16,-21 0 0,21 0 16,-22 0-16,-63 64 15,22-22 1,63 0-16,-43 43 0,64-43 16,0-20-16,0 20 0,0 0 15,0 1-15,21-1 0,22 43 16,-1-22-1,-21-21-15,0 1 0,22 20 16,-43-42-16,0 22 0,21-22 0,-21 64 16,0-43-1,-21-42-15,-1 21 0,1 0 16,-21 0-16,21 1 0,-22-22 0,1 0 16,0 21-16,-1-21 0,1 0 15,0 0-15,-1 0 0,-20 0 0,21-21 16,-43-22-1,0-20-15,43 20 0,21 22 16,-22-63-16,43 41 16,0 1-16,-21 0 0,21-1 0,-21-20 15,21-64 1,0 63-16,0 43 16,0 0-16,21 0 15,0 21-15,1 21 0,-22 0 16,21 0-16,0 0 0,42 106 15,-41-84-15,41 84 16,-42 21 0,0-63-1,1-64-15,-22 21 0,84 106 16,-20-105 0,-43-43-16,21 21 15,-21-21-15,22 0 0,-1 0 0,-21 0 16,106-21-1,21-22-15,1-20 16,-107 20-16,0 22 16,1 0-16,41-42 15,-41-1-15,-43 43 0,0-21 16,0-1-16,0 22 0,0-21 16,0 21-16,-64-43 15,1 64 1,41 0-16,1 21 0,-21 0 15,21 1-15,0-1 0,-43 21 16,64 0-16,-21-20 0,0-1 16,0 42-16,-1 1 15,22-43-15,0 0 0,0 0 16,0 0-16,0 1 0,0-1 0,0 21 16,22-42-1,-1 0-15,0 0 16,0 0-16,0 0 0,0-21 15,1 0-15,-1 21 0,0-21 16,0-1-16,21-41 16,22-22-16,-64 64 15,0 0-15,21-21 0,-21 20 16,21 22-16,-21-21 0,0 0 16,0 42-1,0 0-15,0 1 16,0-1-16,0 0 0,0 0 0,0 0 15,0 43 1,0-22-16,0-21 0,21 0 16,1 1-16,-22-1 0,63 0 15,1-21 1,-43 0-16,0 0 16,21-21-16,-21 21 0,1-21 15,20 21-15,-21-22 0,0 1 0,0 0 16,22-21-16,-22-43 15,0 64-15,-21 0 16,0-43-16,0 43 0,0 0 16,0 0-16,0 42 31,0 0-31,0 0 16,-21 22-16,21-1 15,-21-21-15,21 21 0,-21 1 16,-1-22-16,22 0 0,-21 64 15,21-64 1,0-42 15,0 0-31,0-1 16,0 1-16,21 0 16,1-42-16,20-22 15,-21 64-15,0 0 16,-21-22-16,21 22 0,1 0 0,-1 21 15,21-21 1,-21 21-16,-21 21 0,43 21 16,-43-21-1,0 1-15,0-1 0,21 0 16,-21 0-16,21 64 16,-21-22-1,0-42-15,0 1 16,0-44 31,0 1-47,0 0 0,0 0 15,21 0-15,0-22 16,-21 22-16,21 0 0,1-21 16,-1 21-16,0-1 0,-21-20 0,21 21 15,43 0 1,-43 0-16,0 21 0,0 0 0,0 0 15,-21 21-15,0 0 16,0 0-16,0 0 0,0 0 16,0 64-1,0-43-15,0-20 0,0-1 16,0 0-16,0 0 0,0 0 0,0 0 16,0 1-16,0-1 15,85-21 1,-64 0-16,43 0 15,-43 0-15,106-64 16,-43 22 0,-41 21-16,-22 0 15,0-22-15,0 22 0,-21 0 0,21-21 16,-21 20-16,0-20 0,22 21 0,-22 0 16,0-22-16,0 22 0,0 0 15,-22 0-15,1 21 0,-21 0 16,42 21-16,-21-21 15,0 21-15,-1 22 0,1-22 0,0 0 16,21 64 0,0-43-16,0-21 0,0 0 15,0 64-15,21-64 16,0 0-16,1-21 16,-1 21-16,21-21 0,0 0 15,43 0 1,-64-21-16,0 0 15,1 21-15,-1-21 0,0 0 0,21-22 16,-21 22-16</inkml:trace>
  <inkml:trace contextRef="#ctx0" brushRef="#br0" timeOffset="10490.16">15049 1291 0,'0'-21'15,"0"42"-15,0-63 0,0 21 0,0 0 0,0-22 16,0 22-16,0 0 15,-21 21-15,21-21 0,-63 63 32,-1 22-17,22 20-15,21-41 16,0 20-16,-1-21 0,1 22 0,0-1 16,0 22-16,0-21 0,21-1 15,-21 1-15,-1 63 0,22-64 16,0-21-16,0 128 15,43-86 1,-1-62-16,64-22 16,-64 0-16,1 0 15,-1 0-15,21 0 0,170-85 16,-85-21 0,-84 64-1,-22-1-15,1 1 0,-22-21 0,21 20 16,22-168-1,-64 84-15,0 42 0,0 21 16,0-84-16,-22 85 0,1 20 16,0-20-16,0 21 0,-21-1 15,-1 1-15,-63 21 16,1 21-16,20 0 0,21 21 16,1 0-16,-1 0 0,1 22 0,-1-1 15,22 21-15,-64 86 16,64-1-1,42-85-15,-21 1 0,21-1 16,0 22-16,0-22 0,21 43 16,0-42-16,21-22 0,-20 0 15,20 1-15,0-22 0,64 42 16,-42-41-16,-1-1 0,128-21 16,-128 0-16,22 0 15,-22 0-15,43-21 16,63-43-16,-126 43 15,20-21-15,-20-1 0,-22 22 16,0-21-16,0 21 0,0-1 0,-21 1 16,0-21-1,0 0-15,-21 42 32,0 0-32,0 21 0,-22 63 15,22 1 1,0-43-16,21 43 0,-21-43 15,21 1-15,-21-1 0,0 127 16,21-42 0,0-63-16,-22-1 0,22 64 15,0-63-15,0-1 0,0 1 16,-21-1-16,21 1 0,0-1 0,0 86 16,0-107-1,0 21-15,0-41 16,0-1-16,0 0 0,-21-21 15,21-21 1,0 0-16,0-43 16,0 43-16,0-127 15,0-43-15,0 128 16,0-22-16,0 0 0,0 1 16,0-22-16,42-148 15,1 85 1,-22 84-16,0 0 0,21-42 15,-20 64-15,-22-1 0,21 22 16,21-22-16,22 43 16,20 21-1,-63 21-15,22 1 0,41 83 16,-41-41 0,-43-43-16,0 21 0,0 1 15,0-1-15,0-21 0,0 0 16,-43 1-1,22-1-15,-21-21 0,0 0 16,-22 0-16,43 0 16,0 0-16,0 0 0,-1-21 0,1 21 15,0-22-15,0 1 16,0 0 0,0 21-16,21 21 31,0 0-31,0 1 0,0-1 15,0 0-15,0 0 0,0 0 0,42 22 16,-42-22-16,63 0 16,-41-21-1,-1 21-15,21-21 0,0 0 16,1 0-16,-22 0 0,64-42 16,-64 42-16,21-21 15,-21-1-15,22 1 0,-22 0 0,0 0 16,21 0-16,-21 0 0,-21-22 0,22 22 15,-1-64 1,-21 43-16,0 0 16,0 21-16,-21-1 15,21 1-15,-64 21 16,43 21 0,21 22-16,0-22 0,-21 0 15,21 0-15,0 64 16,0-43-1,0-21-15,0 1 0,21 20 16,0-21-16,0-21 16,0 21-16,1-21 0,-1 0 0,0 0 15,0 0-15,21 0 16,-20 0-16,-1 0 0,21 0 16,-21-21-16,0 21 0,22-63 31,-1-22-31,-21 64 0,0-43 15,-21 43-15,0 0 16,0-43-16,0 43 16,-21 21-1,21 21 1,0 1-16,0-1 16,0 0-16,0 0 15,0 0-15,0 0 0,0 22 0,0-22 16,21 0-16,-21 0 0,22 0 0,-1 1 15,-21-1-15,21 0 16,0-21-16,0 0 16,0 0-16,1 0 15,-1 0-15,0 0 0,0 0 16,21-21-16,-20 21 16,-1-21-16,0-1 0,0 1 15,21-42-15,-20 42 0,-1-22 16,42-20-16,-42 20 15,22-20-15,-22 42 0,0 0 16,0-1-16,0 22 16,1 0-16,-1 0 0,0 0 0,0 0 15,0 22 1,0-22-16,-21 42 0,0-21 16,0 0-16,0 22 0,22-22 15,-22 0-15,0 0 16,0 0-16,21 0 15,-21-42 17,0 0-17,0 0-15,0 0 16,0 0-16,0-1 0,0 1 0,0 0 16,0 0-16,-21-64 15,21 64-15,-22 21 0,1-21 16,0 21-16,0 0 0,0 0 15,-85 42 1,85-21-16,0 1 16,-22-1-16,1 42 0,21-20 15,0-22-15,21 21 0,0-21 0,-22 22 16,22-22-16,0 0 0,0 42 16,43 1-1,-1-64 1,85 21-1,-85-21 1,22-42 0,-43 21-16,0-1 0,22-41 15,-22 42-15,-21 0 0,0-22 16,21 1-16,-21 21 0,21-43 16,-21 43-16,0 0 0,0 0 15,0 42 1,0 0-1,-21 0-15,21 0 0,-21 1 16,21-1-16,0 21 0,0-21 0,0 0 16,0 22-16,0-22 0,0 0 15,0 0-15,0 0 0,21 1 16,0-1-16,0-21 0,0 0 16,1 0-16,-1 0 0,0 0 15,0 0-15,0 0 16,0-21-16,1-1 0,-1 1 0,21-21 15,-21 0-15,22-22 16,-1-42 0,-42 64-16,21-22 0,21-41 15,-42 41-15,22 22 0,-22-22 16,0-42-16,0-21 16,0 85-16,0 21 15,0 0-15,0 0 0,-22 21 0,-20 0 16,21 21-1,0 21-15,21-21 0,-21 22 16,21 41-16,0-41 16,0-1-16,0 0 0,0 22 15,0-1-15,0 43 0,0-42 16,0 126 0,21-84-1,0-64-15,0-21 16,0 1-16,-21-1 0,64-21 15,-22 0 1,-21 0-16,0 0 0,43-43 16,-43 22-16,0 21 0,64-84 15,21-65 1,-64 86 0,-21 21-16,0 20 15,-21 1-15,0 42 31,0 1-31,0 20 0,0-21 16,-21 0-16,21 0 0,0 1 0,-21 20 16,21 21-1,0-20 1,0-22-16,0 0 0,21-21 16,0 0-16,1 0 0,-1 0 15,0 0 1,0 0-16,0 0 0,0-21 15,1 0-15,-1 0 0,21-43 16,0-21 0,-42 64-16,22-21 15,-22 21-15,0 42 32,0 0-32,0 0 15,0 0-15,0 1 0,0-1 16,0 0-16,0 0 0,0 0 0,0 0 15,0 22 1,0-22-16,0 0 0,0 0 16,21-21-16,0 0 0,0 0 15,0 0-15,0 0 16,1 0-16,-1 0 0,0-21 16,0-21-1,-21-22 1,0 22-16,0 21 0,0 0 15,0-1-15,0-20 0,-63-21 16,41 63 0,1 0-16,0 0 15,42 0 32,0 0-31,1 0-16,-1 0 0,42-22 15,-20 1-15,-22 21 16,21 0-16,-21-21 0,0 21 16,22 0-16,-22 0 0,-21 21 15,21 0-15,0 1 16,-21-1-16,0 0 16,0 0-16,0 0 0,0 0 15,0 1-15,0-1 0,0 42 16,0-42-1,0 1-15,0-1 16,0 0-16,-21-21 16,21-21 31,0 0-47,0-1 15,21 1-15,0 0 0,-21 0 0,22-21 16,-1 20-16,0-20 0,0 21 15,0-21-15,0 20 0,22-20 16,-22 21-16,85-64 16,-22 64-1,-41 21-15,-43 21 16,21 64 0,-21-43-16,0 1 15,0 62-15,0-83 16,0 20-16,-21 21 15,21 1 1,0-43-16,21-21 16,0 0-16,0 0 15,0 0-15,43 0 16,-43-21-16,0 0 16,0 21-16,22-21 0,-22-1 15,0 1-15,21-21 0,-20 21 0,-1-22 16,42-20-16,-20-43 15,-43 85-15,0 0 16,0 0-16,0-1 0,-22 22 16,-20 0-1,0 0-15,21 22 16,-22 20-16,22-21 0,0 0 16,21 22-16,0-22 0,0 0 0,0 0 15,0 0-15,0 22 16,0-22-16,21 21 15,0-21-15,0-21 0,-21 21 16,22 1-16,-22-1 0,21 0 16,-42-21 31,-1 0-32,1 0-15,0-21 16,0 0-16,0-1 15,0 22-15,-43-42 16</inkml:trace>
  <inkml:trace contextRef="#ctx0" brushRef="#br0" timeOffset="10767">19516 1207 0,'-22'0'16,"1"0"15,0 0 16,0 0-31,-21 0-16</inkml:trace>
  <inkml:trace contextRef="#ctx0" brushRef="#br0" timeOffset="11063.1">18034 1545 0,'0'0'0,"21"0"32,0 0-32,0-21 0,22 21 15,-1-21-15,0 0 0,1 21 16,63 0-16,42-43 15,-106 43-15,0 0 16,1 0-16,-1 0 0,0 0 0,-20-21 16,41 21-1,-84 0 17</inkml:trace>
  <inkml:trace contextRef="#ctx0" brushRef="#br0" timeOffset="22386.67">2392 3789 0,'0'0'0,"0"-21"0,0 0 16,21-1-1,-21 1-15,21 21 0,-21-21 0,0 0 16,0 0-16,0 0 16,0-1-16,0 1 0,-21 21 15,-21-42 1,20 42-16,-83-21 0,83 21 16,-20 0-16,0 0 0,21 0 15,-22 0-15,1 21 0,21-21 16,-22 21-16,-20 21 0,-22 22 15,-21 21 1,64-43-16,0 21 0,-43 86 16,64-86-16,-21 212 15,42-211 1,0-1-16,21 1 0,21 42 16,-21-64-16,22 0 0,-22 1 15,85 62-15,-22-62 16,-41-43-16,20 0 15,-21 0-15,1 0 0,105-43 32,-106 1-32,106-43 15,-42 22-15,-63 21 16,105-107 0,-106 86-16,-21 21 15,-21 20-15,0-41 0,0 42 16,0 0-16,0-1 15,-21 22 1,0 0 0,21 22-16,0-1 15,-21-21-15,21 21 0,0 0 16,0 0 0,0-42 171,0 0-187,-21 21 16,21-21-16</inkml:trace>
  <inkml:trace contextRef="#ctx0" brushRef="#br0" timeOffset="23312.14">1460 3662 0,'0'0'0,"43"0"32,-22 0-32,0 0 0,21 0 15,1 0-15,-1 0 0,0 0 0,22-21 16,-22 21-16,1-21 0,20 21 16,43 0-16,-21-22 15,-64 22-15,0 0 0,0 0 16,-21 22-16,0-1 0,-21 0 0,-85 64 31,-63 20-31,105-62 16,22-1-16,-22-21 0,1 22 15,-1-22-15,-41 42 16,-1 1-16,106-43 16,0 0-1,42-21-15,-21 0 0,64 0 16,42 0-1,-64 0-15,-20 0 0,-1-21 16,22 21-16,105 0 16,-106 0-1,-20 0-15,-22 21 0,-21 0 16,0 22-16,0-22 0,0 21 16,-106 106-1,85-105-15,-64 62 16,64-62-16,21-22 0,0 0 15,0 21 1,0-20-16,0-1 0,42-21 16,-20 0-16,20 0 15,21-21-15,-20-1 0,-1 1 16,22 21-16,-1-21 0,1-21 16,-1 21-16,22-1 0</inkml:trace>
  <inkml:trace contextRef="#ctx0" brushRef="#br0" timeOffset="23919.03">4847 3895 0,'21'-21'0,"-42"42"0,42-64 15,0 22-15,-21 0 0,0 0 16,0 42 15,0 0-15,0 22-16,0-22 0,0 21 0,0 0 15,0 22-15,0-1 0,0 1 16,-42 169 0,42-64-1,-21-127-15,0 64 0,21-63 16,-21-1-16,21 0 0,-22-21 15,22 22-15,0-1 16,0-21 0,0-42-1,0 0-15,0 0 16,22 0-16,-22-1 0</inkml:trace>
  <inkml:trace contextRef="#ctx0" brushRef="#br0" timeOffset="24264.06">5101 4678 0,'21'21'15,"0"-21"-15,1 0 0,-1 0 16,0 0-16,0 0 15,-21-21-15,21 21 16,-21-21-16,21 0 0,-21-1 16,0 1-1,-21 21-15,0 0 16,0 0-16,0 0 16,0 0-16,-1 21 15,22 1-15,-21-22 16,21 21-16,0 0 15,0 0 1,21-21-16,1 0 16,-1 0-16</inkml:trace>
  <inkml:trace contextRef="#ctx0" brushRef="#br0" timeOffset="25503.54">6413 4678 0,'0'0'16,"22"0"31,-1 0-47,0 0 0,21-21 16,64-43-1,21 1-15,-85 42 16,22-1-16,-22-20 0,1 0 15,-1 21-15,0-22 0,85-147 16,-106 84 0,1-21-1,-22 85-15,0-1 0,0-20 16,-22 42-16,1-22 16,0 43-16,-21 0 15,21 21-15,-43 85 16,-21 85-1,64-107-15,0-20 16,0 21-16,0-1 0,0 1 16,-1 0-16,1-1 0,21 22 0,0-21 15,-21 211-15,21-105 16,0-86-16,0 1 16,0 106-16,0-106 15,0-22-15,0 276 16,0-190-1,0-86-15,0-20 0,0-1 0,0 1 16,0-22-16,0 0 0,42 64 16,1-63-1,-22-43-15,0 0 0,0 0 16,0-22-16,22-20 0,63-127 16,-22-43-1,-63 149-15,1-86 16,-22 65-16,0-1 0,0-169 15,-43 0 1,1 169-16,0 22 16,-1-1-16,1 1 0,0 21 15,-128-107 1,128 128-16,21 0 0,0 0 16,-1 0-16,1 0 0,21-1 15,0 1-15,0 0 16,21 21-16,1-21 0,20 0 15,64-64 1,-64 64-16,0 0 0,22-22 16,-22 22-16,22-21 0,-22 21 0,85-64 15,-85 43-15,1 21 16,-1-1-16,-21 1 0,22-21 16,-22 21-16,0 21 15,-42 0 1,0 21-16,21 0 15,-22 0-15,1 0 0,0 1 0,0 20 16,0-21-16,21 0 0,0 0 16,-21 22-16,21-1 15,0-21-15,0 22 0,0-22 16,21 0-16,0 0 16,42-21-16,-41 0 0,-1 0 15,42-21 1,-20 0-16,41-22 15,-63 22-15,22-42 0,-43 42 16,0-1-16,0 1 0,0-63 16,-64 41-1,22 1 1,21 42-16,-22 0 0,1 0 16,21 0-16,0 0 0,0 21 0,-1 0 15,22 0-15,-21 1 16,21-1-16,0 0 15,21 0 1,1-21-16,-1 0 0,0 0 16</inkml:trace>
  <inkml:trace contextRef="#ctx0" brushRef="#br0" timeOffset="25883.31">7789 4509 0,'0'0'0,"0"-22"0,0 1 16,21 0-16,1 0 15,-1 21-15,0-21 16,0 21-16,21-21 16,-20 21-16,-1 0 0,0 0 0,0 0 15,0 0-15,0 21 0,22 0 16,-22 0-16,-21 0 0,0 43 16,0-43-16,0 0 0,0 0 0,0 22 31,0-22-31,-21 21 0,0 0 15,-1-42 1,22-21 0,0 0-16,0 0 15,0 0-15,0 0 16,43-64 0,-22 64-16,21-85 0,-42 85 15,21 0-15,1-1 16,-1 1-16,0 0 0,42 0 15,-41 21 1,-1 0-16,21 21 16,-21-21-16</inkml:trace>
  <inkml:trace contextRef="#ctx0" brushRef="#br0" timeOffset="27138.59">8826 4741 0,'0'0'0,"22"0"16,-1 0-16,0 0 0,0 0 16,21-21-16,-20 0 15,20 0-15,-21 0 0,0 0 0,0-1 16,22-62-16,-22 41 16,-21 1-16,21 0 0,-21-1 15,0 1-15,0-64 0,0 43 16,0 20-16,0-105 15,0 42 1,-21 64 0,0 42-16,21 21 15,-21 0-15,21 22 0,0 20 16,-22-20-16,22 20 0,-21-21 16,21 22-16,0-22 0,-21 170 15,21-149 1,0 64-16,0-84 15,0-22-15,0 21 0,21 22 16,0-43-16,1 0 0,-1-21 16,0 21-16,0-21 0,43 0 15,-43 0-15,0 0 16,42-42-16,-41 21 0,-1 0 16,42-22-1,-42 22-15,43-64 16,-43 43-16,0 21 0,-21 0 15,21 0-15,-21-1 0,0 1 16,-21 42 0,21 1-16,-21-1 15,0-21-15,21 21 0,-21 42 16,0 1 0,21-43-16,0 0 15,0 0-15,0 1 0,21-1 16,0 0-16,0-21 0,0 0 0,0 0 15,1 0-15,62 0 16,-41 0-16,-22-21 0,42-22 16,-42 43-16,22-21 15,-22 0-15,21-42 16,-42-22-16,0 64 16,0-43-16,0 22 0,-21 21 15,0 0-15,0-22 0,0 43 16,-22-21-16,-84 0 15,64 42 1,20 0-16,-20 43 16,42-43-16,0 42 15,21-41-15,0-1 0,0 0 0,0 42 16,42-20 0,-21-22-16,21-21 0,22 21 15,-43-21-15,21 0 16,1 0-16,-1 0 0,0 0 0,1 0 15,-22 0-15,21-21 0,1 21 0,-1-21 16,-21 0-16,21-1 0,-20 1 16,62-63-1,-41 20-15,-43 43 0,0 0 16,0 0-16,0-1 16,-22 44-1,22-1-15,-21 0 0,0-21 16,0 42-16,0-21 0,0 1 15,21-1-15,0 0 0,-22 42 16,22-41-16,0 20 16,22 21-1,-1-63-15,0 22 0,21-1 0,-21-21 16,22 0-16,-22 0 0,0 0 0,64 0 16,-43-21-1,0-1-15,-20 22 0,20-42 16,-21 21-16,-21 0 0,0-22 15,0-41 1,0-22-16,-63 42 16,41 43-16,1 21 15,-63 0 1,-22 21-16,85 22 16,-1-22-16,1 0 0,0 21 15,0-20-15,21 83 16,42-41-1,22-43-15,-22-21 16,0 0-16,1 0 0,20 0 16,-20 0-16,-1 0 0,21 0 0</inkml:trace>
  <inkml:trace contextRef="#ctx0" brushRef="#br0" timeOffset="27458.41">11112 4360 0,'0'0'0,"0"-21"0,-21 21 15,0 0-15,0 0 16,0 21-16,0 43 16,21-43-16,-22 21 15,22-20-15,-21 20 0,0 0 0,21 1 16,-21 62 0,-21 149-16,42-190 15,-22 21-15,22-22 0,0 1 0,0 20 16,-21-20-16,-21 147 15,21-62 1,0-107-16,-1 127 16,22-126-16,0-22 0,0 21 0,-21-21 15,21 0-15,21-42 32,-21 0-32,22-21 15,-1-1-15,0 1 0,-21 0 0,21-1 16</inkml:trace>
  <inkml:trace contextRef="#ctx0" brushRef="#br0" timeOffset="27727.55">10943 4614 0,'0'0'0,"-21"-42"0,21 21 0,0 0 16,0-64-1,42 43 1,1 21-16,-22-1 15,0 22-15,21 0 0,22 0 0,-43 0 16,21 0-16,43 64 16,-85-22-1,0 1-15,0 41 16,-21-63-16,-43 43 16,22-22-16,21-21 0,-22 1 0,-84 62 15,0-41 1,43-22-1</inkml:trace>
  <inkml:trace contextRef="#ctx0" brushRef="#br0" timeOffset="28730.31">4530 6837 0,'0'0'16,"-22"0"-16,1 0 0,0 0 0,0-21 16,0 21-16,-22-43 15,22 22-15,21 0 16,0 0-16,0 0 0,0-22 15,0 22-15,21 0 0,64 0 16,42 21 0,-42 21-1,-43 0-15,0 22 0,64 84 16,-106-85-16,0 64 16,0-64-16,-42 85 15,21-85-15,-43 22 0,-126 126 16,84-105-1,42-64-15,-41 43 16,62-64-16,22 0 16,0 0-16,0 0 0,0 0 0,-1-21 15,1-22-15,0-41 16,21 62 0,0-20-16,0 0 0,0-1 0,0 1 15,0 21-15,64-64 16,20 85-1,-41 0-15,-1 21 0,-21 1 16,21 20-16,1-21 0,-22 21 16,21 1-16,-21-1 0,106 149 15,-105-128 1,41 1 0,-42-43-16,0 0 0,22-21 15,-22 0 1</inkml:trace>
  <inkml:trace contextRef="#ctx0" brushRef="#br0" timeOffset="28899.22">5059 7430 0,'0'0'0,"0"-22"0,21 22 0,-21-21 16,0 0-1,21 21 16,0 0-31,0 0 16,1 0-16,20 0 16,-21 0-16,21 0 0,-20 0 15,20 0-15,0 0 0</inkml:trace>
  <inkml:trace contextRef="#ctx0" brushRef="#br0" timeOffset="30912.9">7006 6900 0,'0'0'0,"-21"0"32,0 0-17,21 22-15,0-1 0,-21 0 0,-1 21 16,22-21-16,-21 22 0,21 41 15,-42 22 1,21-63-16,21 20 0,-21 1 16,-1-22-16,22 0 0,-21-21 0,21 22 15,0-22-15,21-21 32,1 0-32,-1-21 15,-21 0-15,21-1 0,0-20 16,64-43-16,-43 1 15,-21 41-15,0 1 16,1 0-16,-1 21 0,0-1 0,0 1 16,21 21-1,1 21-15,-43 43 16,21-43-16,-21 21 16,21 1-16,-21-22 0,0 0 15,21 0-15,0 0 16,-21 1-16,43 20 15,-22-21-15,0-21 0,0 0 16,0 0-16,43 0 16,21-63-1,-64 41-15,21-20 16,-21 0-16,0-1 0,1 22 16,20-63-16,-21-22 15,-21 63-15,0 22 16,0 0-16,0 0 0,0 0 0,0 0 15,-21 21 1,21 21-16,0 0 16,-21 0-16,21 0 0,-21 0 0,21 22 15,0-22-15,0 21 0,0 1 16,0-1-16,0 43 16,42-1-16,-21-41 15,0-22-15,22 21 0,-22-21 16,0-21-16,0 21 0,21-21 15,-20 0-15,105-21 16,-85 21-16,64-63 16,-85 20-1,21 22-15,-21-21 0,64-149 16,-43 43 0,-20 0-1,-22 106-15,0-1 0,-22-62 16,1 105-1,0 0 1,21 21-16,-21 0 0,21 21 16,0-21-16,0 22 0,0-1 0,0-21 15,0 22-15,0-1 0,0 85 16,0-85-16,0 1 16,0 41-16,0-63 0,0 22 15,-21 41 1,21-20-1,-43-22-15,43-63 47,0 0-47,0 0 0,0 0 0,22-1 16,-1 1-16,-21 0 0,42-85 16,22 43-1,-43 42-15,0-1 16,0 22-16,0 0 15,-21 22 1,0-1-16,21 0 0,-21 21 16,0-21-16,0 1 15,0-1-15,0 0 0,22 0 0,-22 0 0,42 43 32,-21-43-32,0 0 15,0-21-15,1 0 0,-1 0 16,0 0-16,21 0 0,-21 0 15,22-21-15,-22 0 16,0 0-16,21-22 16,-20 1-16,-1 21 0,0 0 0,21-85 15,-21 42 1,-21 22-16,22 21 0,-22-22 16,0 22-16,0 0 0,0 42 31,0 0-16,0 1-15,0-1 0,-22 0 0,22 21 16,0 22-16,0-1 16,0-20-16,0-22 0,22 63 15,-22-62-15,21-1 16,0-21-16,0 21 0,0 0 16,0-21-16,22 0 15,-22 0-15,42 0 0,-41 0 16,-1-21-16,0 0 0,21 0 15,-21-1-15,1 1 0,62-127 16,-41 42 0,-22 64-16,0 0 0,0-1 15,0-20-15,0 20 0,22-62 16,-22 41-16,-21 22 0,0-1 0,21-62 16,-21 41-1,0 43-15,0 0 0,0 0 0,0-1 16,-21 22-16,0 0 0,-22 43 31,-20 63-31,42-1 16,21-62-16,0-1 15,-21 0-15,21 1 0,0-1 16,0 85 0,0-85-16,21 85 0,0-105 15,-21 20-15,21-21 0,0 21 16,0-20-16,22 20 0,-22-21 15,0 0-15,64 0 16,-64-21-16,42 0 16,-20 0-16,41-42 15,-62 21-15,41-21 16,-42 20-16,22-20 0,-22 21 0,21-43 16,-42 22-16,21-21 15,-21 41-15,0 1 0,0-21 16,0 21-16,-21 21 15,-64 0 1,43 21-16,21 0 0,21 21 16,-21-20-16,21-1 15,0 63 1,0 1-16,0-43 0,21-20 16,21 20-16,-21-42 0,1 21 15,83-21 1,-41 0-1,-22 0-15,-21-21 0,43-21 16,-22 20-16,1 1 0,-22 0 16,21 0-16,-21-21 0,64-43 15,-64 64-15,0-22 0</inkml:trace>
  <inkml:trace contextRef="#ctx0" brushRef="#br0" timeOffset="31398.7">9038 6498 0,'0'0'0,"0"21"15,0 1-15,0-1 16,0 0-1,21-21-15,0 0 16,1 0-16,-1 0 16,0 0-16,0 0 0,-21-21 15,21 0-15,-21-1 16,0 1 0,-21 21 15,21 21-16,0 1 1</inkml:trace>
  <inkml:trace contextRef="#ctx0" brushRef="#br0" timeOffset="34403.23">4466 8911 0,'0'0'0,"0"21"0,-21-21 0,21-21 47,0 0-47,21 21 16,0-21-16,0 21 0,1-21 15,-1 21-15,42-21 16,-42 21-16,1 0 0,-1 0 15,0 21-15,0 0 0,-21 0 16,21 21-16,-21-20 0,0 20 0,0 21 16,-84 43-1,41-85-15,22 22 16,-21-22-16,-1 21 0,1-21 0,0 1 16,-85 62-1,63-63 1,22-21-16,21 0 15,21-21 1,0 0-16,0 0 0,0 0 16,0 0-16,21-1 15,0 22-15,0-21 0,85 21 16,21 0 0,-85 0-16,1 21 15,-1-21-15,22 22 0,-22-1 0,-21 0 16,21 0-16,-20 0 0,-1 0 0,0 1 15,-21-1-15,-21 63 16,0-41-16,-22-22 0,22 0 16,-21 0-16,-1 0 0,-20 1 0,21-1 15,-43 21 1,43-42-16,-85 0 0,42 0 16,64 0-16,0 0 15,21-21-15,-22 21 0,1-21 16,21 0-16,0-1 15,0-20-15,0 21 16,0 0-16,0 0 16,21 21-16,1-22 0,62-20 15</inkml:trace>
  <inkml:trace contextRef="#ctx0" brushRef="#br0" timeOffset="34578.44">5101 9356 0,'0'0'0,"21"0"0,0 0 16,1 0-16,-1 0 15,-21-21 17,0-1-17</inkml:trace>
  <inkml:trace contextRef="#ctx0" brushRef="#br0" timeOffset="36250.61">6540 9292 0,'0'0'0,"-42"21"0,21-21 15,0 0-15,0 0 16,-1 0-16,22 22 0,22-22 31,-1-22-31,0 22 16,0-21-16,0 21 0,22-21 0,-22 0 15,21 0-15,0 0 0,43-43 16,-43 43-16,107-85 16,-107 85-16,21-64 15,-20 43-15,-22 21 0,-21-22 0,0-20 16,0 21-16,0-22 15,-21 43-15,21 0 0,-64-22 16,43 43-16,0 0 16,0 0-16,-22 0 0,22 0 15,0 0-15,-42 43 0,63-1 16,-43 64-16,22-21 0,0-22 16,21 22-16,-21-1 0,0 1 15,21 0-15,-85 296 16,43-106-1,42-85-15,-22-105 16,22 0-16,-42 190 16,21 64-1,21-276-15,0 1 0,0-1 16,0 1-16,0-1 0,0 64 16,21-63-1,0-64-15,0 0 0,22-22 16,-22-20-16,21 21 0,-21-43 15,22 22-15,-1-21 0,0-1 16,64-148-16,-21 43 16,-64 63-16,21 22 0,1-86 15,-43 86-15,0-1 16,0-127 0,-43 149-16,-20-43 0,42 64 15,-127-43-15,105 64 16,1 0-16,0-1 0,-1 22 0,1 0 15,0 0-15,-22 0 16,43 0-16,0 0 16,21 22-16,21-22 31,0 0-31,0 0 0,22 0 16,-22-22-16,21 1 0,0 21 0,-20-21 15,20 0-15,0 0 0,85-64 16,-42 43-1,-43 21-15,-21-1 0,64-20 16,-64 21-16,0 0 16,-21 0-1,0-1 1,0 1 0,0 0 515</inkml:trace>
  <inkml:trace contextRef="#ctx0" brushRef="#br0" timeOffset="37542.81">6858 8784 0,'0'-21'31,"-21"21"-31,0 0 0,-1 42 16,1-20-16,0 20 0,0-21 0,0 43 15,-22 20-15,1 64 16,42-105 0,-21 84-16,21-106 0,0 21 15,0-21-15,21 1 0,0-1 16,0 0-16,1 0 0,-1-21 15,21 0-15,0 0 0,-20 0 0,20 0 16,0 0-16,1 0 0,-1 0 16,-21 0-16,21-21 0,22 21 15,-85 0 17,0 21-32,-1-21 0,-62 42 15,63-20-15,-22 20 0,1-21 0,0 0 16,-1 0-16,22 1 0,-21-1 15,21 0-15,-1-21 0,22 42 16,22-42 0,-1 0-16,0 0 15,0 0-15,21 0 0,-20 0 16,126 0 0,-85 0-16,-42 0 15,1 0-15,-22 21 0,0 1 16,0-1-16,-22 21 15,-41 22-15,42-43 16,0 0-16,-22 0 16,22 0-16,0 0 0,-64 64 15,64-64 1,21 0-16,0 1 0,0-1 16,21-21-16,0 0 15,22 0-15,-22 0 0,21 0 16,1 0-16,-22 0 0,21 0 15,-21 0-15,0 0 0,1 0 16,41 0-16,-21 0 16,-42 21-16,0 0 15,0 0-15,0 0 0,-21-21 16,0 22-16,0-1 0,-21 0 16,20 0-16,-41 21 15,-1 22-15,43-64 16,0 21-16,0-21 0,42-21 31,0 0-15,0 0-16,1-22 0,41 1 15,-42 21-15,22 0 0,-1-1 16,21 1 0,-63 42-1,0 1-15,-21-1 0,0 0 16,-42 21-16,41-21 15,-20 1-15,21-1 0,-64 42 16,64-42-16,0-21 0,21 22 16,21-44 15,0 1-31,0 0 0</inkml:trace>
  <inkml:trace contextRef="#ctx0" brushRef="#br0" timeOffset="38726.12">8742 9250 0,'106'-106'31,"-106"85"-31,0 0 0,0 0 0,0-1 16,0 1-16,-22 0 0,1 0 0,-42-21 15,-43-1 1,64 43-16,-1 0 0,1 0 15,0 21-15,-1 1 0,22-1 0,-85 106 32,106-43-32,0 22 15,0-85-15,21 22 16,22-1-16,-43-21 0,42 0 16,0-21-16,1 0 0,-22 0 15,64 0-15,-43 0 16,21-42-16,-20 21 0,-1 0 15,0 0-15,43-43 0,-43 22 16,-20-1-16,62-126 16,-41 63-1,-22 43-15,-21-1 0,0 1 0,0-1 16,0 22-16,0-149 16,0 107-1,0 63-15,-21 21 16,-1 0-16,22 21 0,-21 0 0,-42 127 15,42-21 1,-1-85-16,22 22 16,0-1-16,0 64 0,0-21 15,0-42-15,22-22 0,-1-21 16,0 22-16,0-22 0,43 42 16,-22-42-16,-21-21 15,43 0-15,-22 0 16,-21 0-16,64-42 15,-22 0-15,-42 21 16,1-1-16,20-41 0,-21 42 16,-21-22-16,21 22 0,-21-21 15,0 21 1,0 42 0,0 0-16,-21 0 0,21 0 0,-21 43 15,21 21 1,0-64-16,42 21 15,-42-21-15,21 0 0,1-21 0,41 22 16,1-22 0,-22 0-16,-21 0 15,0 0-15,22 0 0,-22-22 0,21 1 16,-21 0-16,22-21 16,-1-43-16,-42-21 15,0 64-15,0 0 16,-64-85-16,22 84 15,21 22-15,0 0 0,-22 0 16,22 0-16,-21 21 0,-43 21 16,64 0-16,0 0 15,-64 106 1,64-106-16,21 43 16,0-43-16,0 0 0,0 0 0,21 22 15,85-22 1,-64-21-16,1 0 0,20 0 15</inkml:trace>
  <inkml:trace contextRef="#ctx0" brushRef="#br0" timeOffset="40587.28">11070 8636 0,'0'21'15,"0"0"-15,-21 1 0,0-1 16,0 21-16,-1 0 0,1-20 0,0 20 16,0 0-16,-21 1 0,-1 20 15,1 1 1,21-22-16,21-21 0,-21 0 0,-1 0 16,22 1-16,0-1 0,22-21 31,-1-21-31,0-1 0,0 1 15,0 0-15,0 0 0,22 0 0,-1-43 16,0 22-16,1-22 16,-22 22-16,0 21 15,21-21-15,-20 42 0,-22 21 32,21 0-32,-21 0 0,0 0 0,0 0 15,21 43-15,-21-43 0,0 0 16,21 0-16,0 1 0,-21-1 15,21-21-15,43 21 16,-22-21 0,22 0-16,-43 0 15,0 0-15,21-42 16,-20 42-16,-1-22 0,0 1 16,0-21-16,0 21 0,0 0 0,-21-22 15,22 1-15,-22 21 0,0-22 0,0 1 16,0 21-16,0-21 0,0 20 15,0 1-15,0 42 32,0 1-32,0-1 0,0 0 15,-22 42-15,22-20 0,0-1 16,0-21-16,0 22 0,0-22 0,0 0 16,22 21-1,20 22-15,-21-64 16,0 0-16,22 21 0,-1-21 15,-21 0-15,0 0 0,64-42 16,-22-1 0,-41 22-16,62-85 15,-63 43-15,1 20 0,41-105 16,-21 21 0,-42 85-16,0-22 0,22-20 15,-1 41-15,-21 1 0,0 0 16,-21 42-1,-1 0-15,1 21 0,0 42 16,21-41-16,-21 20 16,21 0-16,-21 1 0,21-1 15,0 85-15,0 0 16,0-85-16,0 1 16,0-22-16,0 21 0,0-21 0,0 22 15,0-1-15,0-21 16,-21 21-1,-1-42 1,22-21 0,0 0-16,0 0 0,0-21 15,0-1-15,0 22 0,43-127 16,20 84 0,-42 43-16,22 0 15,-22 21-15,0 0 0,0 0 0,43 42 16,-64 22-1,0-22 1,0-21-16,0 1 0,0 20 0,0 0 16,21-21-16,-21 1 0,21-1 15,0 0-15,43-21 16,-43 0-16,21 0 16,-21 0-16,1 0 0,20 0 15,21-64 1,22 1-1,-64 42-15,22-43 0,-43 22 16,21 21-16,-21-22 0,21 22 16,-21-21-16,0 21 0,0 0 0,0 42 47,0 0-47,-21 0 0,21 21 0,-21 43 15,21 0 1,0-43-16,0-21 0,21 0 15,0-21-15,64 43 16,-1-43 0,-63 0-16,1 0 0,20 0 15,-21-21-15,0-1 16,85-105 0,-42 22-1,-43-1-15,0 63 16,0 1-16,21-148 15,1-1 1,-43 149-16,0-22 0,0 22 16,0 0-16,0-1 0,0 1 0,-21 42 15,-1 21-15,1 21 16,0 1-16,-21 63 16,42-64-16,0 85 15,-21-85-15,21 22 0,0-1 0,0 85 16,21-63-1,0-43-15,0 1 0,-21 20 16,21-42-16,0 22 0,1-22 16,-22 0-16,0 0 0,21 0 0,0-21 15,21 22 1,22-22 0,-1 0-16,-42-22 0,1 1 15,-1 0-15,0 0 16,21 0-16,1-43 0,-22 43 15,0 0-15,0-21 0,-21 20 0,0-20 16,0 21-16,0-64 16,-21 85-1,0 0 1,0 21-16,-1 1 0,1-1 16,21 0-16,-21 0 0,0 43 15,21-22-15,0 0 0,-21 64 16,42-64-1,-21-20-15,63 20 16,-41-42-16,20 21 16,0-21-16,-21 0 0,22 0 15,20-21-15,22-43 16,-64 43-16,21 0 16,1-21-16,-22-1 0,0 22 15,0-21-15</inkml:trace>
  <inkml:trace contextRef="#ctx0" brushRef="#br0" timeOffset="41118.6">12912 8192 0,'0'0'0,"0"21"0,0 0 16,0 0-16,0 0 15,21-21 16,0 0-15,-21-21-16,0 0 16,0 0 15,0 42 16</inkml:trace>
  <inkml:trace contextRef="#ctx0" brushRef="#br0" timeOffset="44518.06">4614 11684 0,'0'0'0,"-21"-21"0,21 0 15,0 0-15,0-1 0,0 1 16,0 0-16,0 0 0,0 0 0,0-43 15,0 43 1,0 0-16,0 0 0,21 21 16,-21 21-1,21 0-15,-21 0 0,22 22 16,-1 62-16,-21-62 0,21 126 16,-21-105-16,0-1 15,0 1-15,0-22 0,0 21 16,0-20-16,-21 63 15,0-64-15,21-21 16,-22-21-16,1 0 16,21-21-1,0 0-15,0 0 16,0-1-16,0 1 0,0-21 0,21 21 16,1 0-16,-1-1 0,0-20 15,0 21-15,21 21 0,-20-21 0,83 0 16,-41-1-1,-43 22-15,21 0 0,22-21 16,-43 21-16,0-21 0,0 21 16,1-21-16,20-21 15,-42 20-15,0 1 16,0 0-16,0 0 0,0 0 16,0-22-1,0 22-15,-42 0 0,20 0 16,1-43-16,0 64 15,0 22 1,21 20-16,0-21 16,0 21-16,-21 1 15,21-1-15,0 0 0,0 22 0,0-22 0,-21 22 16,21-22-16,0 0 0,0 107 16,0-86-1,-22-21-15,22-20 0,0 20 16,0-21-16,-21 0 0,21 0 0,0 1 15,-21-22 1,0 0-16,21-22 16</inkml:trace>
  <inkml:trace contextRef="#ctx0" brushRef="#br0" timeOffset="44998.97">5778 12213 0,'0'-21'0,"0"42"0,0-63 16,0 21-16,0 0 15,-21 21 1,0 0-16,0 0 0,0 0 16,0 0-16,-1 21 15,1-21-15,0 21 16,21 0-16,0 0 0,0 0 16,0 1-16,0-1 0,0 0 31,0-42 0</inkml:trace>
  <inkml:trace contextRef="#ctx0" brushRef="#br0" timeOffset="47942.87">8467 11557 0,'21'0'0,"0"0"16,0 0-16,0 0 0,43 0 16,20-42-1,-41 42-15,-1-21 0,0-1 16,-20 1-16,20 0 0,148-127 15,-105 21 1,-43 63 0,-42 22-16,0 0 0,0-22 15,0 43-15,0-21 0,0-22 16,0 43 0,0 0-16,-42-43 15,21 64-15,0 0 16,-22 0-16,22 0 0,0 0 15,0 22-15,0-1 0,0 21 0,-22-21 16,22 22-16,0-1 0,0 0 0,0 22 16,-1 20-16,1-20 0,21 21 15,0-1-15,0 1 0,0 190 16,0-84 0,0-86-16,0 86 15,0-106-15,0-1 0,0 1 0,0 21 16,-21-22-16,21 1 0,-21 0 0,0 84 15,0-42 1,21-63-16,-22-1 0,22 1 0,0 41 16,0-62-16,0-1 0,0 64 15,43-64 1,-22-42-16,21 0 16,-21-21-16,1 0 0,-1 0 15,0 0-15,0-22 0,0 1 16,64-85-1,-64-64-15,0 128 16,-21-1-16,0 1 0,0-22 16,0 1-16,0 20 0,-63-148 15,20 149-15,-41-64 16,41 63-16,-62-41 16,62 62-16,1 1 0,-64-22 15,85 43-15,-21 0 0,-1 0 16,43 0-1,21 21 1,22 0-16,-22 0 0,21 0 0,1-21 16,-1-1-16,0 22 15,64-21-15,-42 0 0,126-21 16,-126 21-16,-22-22 16,21 22-16,-20 0 0,-1 0 15,106-127 1,-105 105-1,-43 1 1,0 21-16,0 42 16,-22 0-16,1 0 15,0 43-15,-21 20 16,21-41-16,21 20 16,0-20-16,-22-1 0,22 0 15,0-21-15,0 22 0,0-22 0,0 42 16,43-63-1,-22 0-15,21 0 16,-21 0-16,22 0 0,41-84 16,-41 41-1,-22 1-15,0 0 16,0-1-16,-21 22 0,0-21 16,0-43-1,-21 43-15,0 21 0,0 0 0,0-22 16,-43 22-16,43 0 15,0 0-15,0 21 0,-1 0 0,1 0 16,0 0-16,0 0 16,0 42-1,21-21-15,0 0 0,0 1 16,0-1-16,42 21 16,0-21-16</inkml:trace>
  <inkml:trace contextRef="#ctx0" brushRef="#br0" timeOffset="48350.26">9906 11494 0,'0'-22'0,"21"1"16,0 21-16,0 0 0,1 0 15,-1 0-15,21 0 0,-21 0 16,0 21-16,1 1 0,41 20 16,22 64-1,-64-43 1,-21-42-16,0 22 0,0-1 16,0 0-16,-21-20 0,-22-1 15,22 0-15,0 0 0,0-21 16,0 0-16,0 0 15,21-21-15,0-21 16,0 20-16,0-20 16,0 21-16,0 0 0,21-43 15,-21 43-15,21-21 0,42-64 32,-20 42-32,-22 43 0,0 0 15,21 0-15,-20 0 16,-1 0-16,21-1 0,-21 22 15,0-21-15</inkml:trace>
  <inkml:trace contextRef="#ctx0" brushRef="#br0" timeOffset="48783.02">11536 11748 0,'21'-22'0,"-42"44"0,63-44 0,-42 1 16,21 0-16,0 0 0,1 0 15,-22 0-15,21-43 16,-21 22-16,0-22 15,0 22-15,0 0 0,0 20 16,-85-20 0,43 42-1,-1 21-15,1 22 16,21-22-16,0 21 0,-22 22 16,22-22-16,21 0 0,0-21 0,0 64 15,0 21 1,21-85-16,-21 21 0,22-20 15,-1 20-15,-21-21 0,21 0 0,42 22 16,1-43 0,-43 0-16,64 0 15,-64 0-15,21 0 0</inkml:trace>
  <inkml:trace contextRef="#ctx0" brushRef="#br0" timeOffset="49276.53">12488 11388 0,'0'0'0,"-21"0"0,-21 0 0,21 0 16,-1 0-16,1 0 0,0 0 0,0 21 16,-21 0-16,20 0 0,1 0 15,0 1-15,0 20 0,0-21 0,-22 43 16,22-22-16,21 0 15,-21 1-15,21-22 0,0 21 16,0-21-16,0 0 0,42 22 16,-20-22-1,-1-21-15,0 0 16,0 0-16,0 0 0,0 0 0,1-21 16,83-64-1,-41 43-15,-43 21 16,21-43-16,-20 22 0,-22 21 15,0-22-15,21 1 0,-21 21 0,0-22 16,0-20 0,0 84-1,0 0-15,0 0 0,0 1 16,0 20-16,0-21 0,0 43 16,0-1-1,0-42-15,0 22 0,0-22 0,0 0 16,0 0-16,0 0 0,0 0 0,21 1 15,-21-1-15,21-21 16,0 0-16,0 0 0,22 0 16,-22 0-16,0-21 0,43-22 15</inkml:trace>
  <inkml:trace contextRef="#ctx0" brushRef="#br0" timeOffset="49570.36">13208 11261 0,'0'0'0,"-42"-43"32,20 43-32,-41 22 15,42-1-15,-22 21 16,22-21-16,-21 22 0,21-22 16,0 21-16,21 0 0,-22 1 0,22-1 15,-21-21-15,21 22 0,0-1 0,0 21 16,0-20-16,0-1 15,21 0-15,1-20 0,20-1 16,0 0-16,-21-21 0,85 0 16,0 0-1,-64 0-15,1-21 0,20-22 16,-20 22-16,-22 0 16,21 0-16</inkml:trace>
  <inkml:trace contextRef="#ctx0" brushRef="#br0" timeOffset="50059.88">13716 10816 0,'0'-42'0,"0"84"0,0-126 15,0 62-15,0 1 16,-21 21 0,0 21-16,-1 22 0,22-22 15,-21 21-15,21 43 16,0-43-16,0 22 0,0-1 15,0-20-15,0 20 0,21 170 16,-21-85 0,0-106-16,0-20 0,0 20 15,0-21-15,0 0 0,0 0 16,0 1-16,0-1 0,0 0 16,-21-21-16,0 0 0,0-21 31,21 0-16,0-1-15,0 1 0,0-63 16,42-1 0,1 0-16,-22 43 0,21 0 15,-21 20-15,22-20 0,84-21 16,-22 63 0,-62 0-16,84 63 15,-106-42-15,21 22 0,1 20 16,-22-21-16,-21 1 0,0 41 15,0-20 1,0-43-16,-21 0 0,-1 0 16,1 1-16,21-1 0,-63 0 15,20-21 1,22 0 0,0 0-16</inkml:trace>
  <inkml:trace contextRef="#ctx0" brushRef="#br0" timeOffset="51803.42">14287 11430 0,'0'0'0,"-21"0"31,42 21 1,22-21-32,-22 0 0,21 0 15,1 0-15,62 0 16,86 0-16,-106 0 0,-22 0 15,22 0-15,-22 0 0,22 0 16,0 0-16,-22 0 0,22 0 0,-22 0 16,1 0-16,42 0 15,-43 0-15,22 0 0,-64 0 16,21 0-16,-21 0 0,1 0 16,-1-21-16,-21 0 31,-21 21-16,21-21 1,-22 21 0,1 0-16,0 0 0,0 0 15,0 0 1,0 0-16,-1 0 16</inkml:trace>
  <inkml:trace contextRef="#ctx0" brushRef="#br0" timeOffset="52635.25">14287 11388 0,'22'21'32,"-1"-21"-32,0 0 0,0 0 0,0-21 15,0 21-15,64-43 0,-64 22 16,22 0-16,-1 0 16,0 0-16,1-22 0,105-41 15,0-22 1,-85 64-16,1 20 0,-22-20 15,1 0-15,20 21 0,-21-22 0,43-41 16,-43 41 0,-20 22-16,-22 0 0,0 0 15,0 0-15,-22 21 32,1 0-32,-21 0 0,0 0 15,20 0-15,-20 21 16,21-21-16,0 0 0,-22 21 15,22-21-15,-63 21 16,84 0 0,-22-21-16,44 0 31,-1 0-15,0-21-16,21 21 0,-21-21 15,1 21-15,20-21 0,64-22 16,0 1-1,-85 21-15,0 0 0,0 21 16,0 0-16,-21 21 31,0 0-31,-21 0 0,0 0 0,0 22 16,-22-1-16,22 0 0,0-20 16,0 20-16,-64 64 15,43-22-15,21-41 16,21-22-1,0 0-15,0 0 0</inkml:trace>
  <inkml:trace contextRef="#ctx0" brushRef="#br0" timeOffset="55294.27">16468 10075 0,'0'0'0,"21"-21"0,-21 0 0,0 0 0,0 0 16,0-22-16,0 22 0,0-21 15,-21 42-15,-1-21 0,1 0 16,0 21-16,-42 0 15,-1 21-15,22 0 16,21 0-16,-43 21 0,22-20 16,21 20-16,-43 43 15,43-43 1,21-21-16,0 0 0,0 22 16,21-22-16,0-21 0,0 21 0,22-21 15,20 0 1,-20 0-16,-22 0 0,0 0 15,21-21-15,-21 0 0,1 21 0,41-43 16,-21 1 0,-42 21-16,0-22 0,22 1 15,-1 21-15,-21 0 0,0-64 16,0 64 0,0 42 15,0 0-31,0 0 0,0 43 15,0 21 1,0-43-16,0 0 16,0-21-16,42 22 15,-21-22-15,22 0 16,-22-21-16,0 21 0,0-21 16,0 0-16,0 0 0,1 0 0,62-21 15,-63 0-15,43 0 16,21-43-1,-64 43-15,0-21 0,21 21 0,22-85 16,-43 63 0,0 22-16,-21-21 0,0 0 15,0 20-15,0 1 0,0 0 0,0 0 16,-42 0 0,21 21-16,-22 0 0,22 0 0,0 21 15,0 21-15,21-21 0,0 22 16,0-22-16,0 0 15,0 0-15,21 0 0,0 1 0,0-1 16,64 42 0,-22 1-1,-41-22 1,-1-21-16,-21 0 0,21 1 16,-21-1-1,21-21 1,0 0-16,0 0 0,22 0 15,20-21 1,-42 21-16,1-22 0,41-20 16,-42 21-16,0 0 0,1 0 15,-1-22-15,-21 22 0,21-148 32,-21 105-32,-21 22 15,0 42-15,-1 0 16,1 0-16,21 21 15,0 0-15,-21-21 16,21 21-16,0 22 0,0-22 16,21 0-16,22 21 0,-43-20 15,21-1-15,0 0 0,0 42 16,21-41 0,-42-1-16,22 21 15,-22-21-15,21-21 16,-21 21-16,21-21 0,0 22 0,21-22 15,22 21 1,-43-21-16,0 0 0,0 0 16,22 0-16,-22 0 0,106-43 15,-85 22 1,-21 0-16,22 21 0,-22-21 16,42-21-16,-41 20 0,-1 1 15,42-63-15,-63 20 16,0 22-16,0 21 15,0-22-15,0 22 0,-21 0 0,0 0 16,0 21-16,-22 0 16,22 0-16,-42 0 0,42 21 15,-64 64-15,64-43 16,0-21-16,-22 64 16,43-64-16,-21 42 15,21-41-15,0-1 0,0 0 0,21 0 16,0 0-16,1-21 15,20 0-15,0 0 0,22 0 16,-22 0 0,-21-21-16,0 21 0,1-21 15,41-43-15,-42 22 16,0 21-16,-21-21 0,22-22 16,-22 43-16,21-21 15,-21 20-15,21 1 0,-21 0 0,0 42 31,0 0-15,0 1-16,-21-1 0,0 0 0,21 21 16,0-21-16,0 22 0,-22-22 0,22 21 15,0-21-15,0 1 0,0-1 16,0 0-16,64 21 16,-22-42-16,1 0 0,-1 0 15,0 0-15,1 0 0,126-21 16,-106-21-1,-41 42-15,-1-21 0,0-1 16,0 1-16,-21 0 0,0-21 0,0 21 16,0-1-16,0 1 0,0 0 0,0 0 15,-21 21 17,21 21-32,-21 0 15,21 0-15,0 1 16,0-1-16,0 0 15,42 0 1,0-21-16,-20 0 16,20 0-16,64-21 15,-64 0 1,22-64 0,-43 64-16,-21 0 0,21 0 15,-21-1-15,0 1 16,0 0-16,0 42 31,0 0-31,0 22 0,0-22 16,0 21-16,0 22 0,-21 20 15,0-41-15,-1-1 0,1 43 16,21-43-16,-21 22 16,0 84-1,0-106-15,21 64 0,0-64 16,0 1-16,0 41 0,0-41 0,0-1 15,0 43 1,0-43 0,0-21-16,0 0 15,-21-21 1,21-21 0,-22 0-16,1 21 0,0-42 15,0-1-15,0-20 16,21 20-16,-21 1 0,63-212 15,21 127 1,86-42 0,-86 105-16,1 22 0,-1-22 15,1 22-15,-1-21 0,-21 20 16,64-41-16,-63 41 0,20-20 16,-42 20-16,0 22 15,-21-21-15,-21 42 16,0 0-16,0 0 0,0 0 15,-22 0-15,-62 63 16,83 1 0,22-1-16,0-41 0,0-1 15,0 42-15,22-42 0,-1 1 16,0-1-16,21 21 16,1 43-1,-22-64-15,-21 0 16,0 0-1,-21-21 1,-1 0-16,22 21 0,-21-21 0,0 0 16,0 0-16,0 0 0,-22 22 15,22-22-15,-42 21 0,42-21 16</inkml:trace>
  <inkml:trace contextRef="#ctx0" brushRef="#br0" timeOffset="55815.34">16616 11536 0,'0'0'0,"21"-21"0,0 0 16,0-1-16,0 22 0,1-21 16,-22 0-16,0 0 15,-22 42 1,1 0-16,0 0 16,0 22-16,0-22 0,-43 64 15,43-22-15,0-21 0,-43 85 16,43-84-16,-42 126 15,63-127-15,0 1 0,0-1 16,0 0-16,0-20 0,42 62 16,22-84-1,-22 0 1,-21 0-16,0 0 0,85-63 16</inkml:trace>
  <inkml:trace contextRef="#ctx0" brushRef="#br0" timeOffset="56726.78">16997 11832 0,'0'0'16,"0"-21"-16,0 0 0,0-21 15,-21 42-15,-1 0 16,1 0-16,-42 105 16,42-20-1,-1-43-15,22 1 0,0 20 16,0-20-16,0-22 0,0 63 15,43-41 1,-22-22-16,21-21 16,-21 0-16,22 0 0,-22 0 15,21-21-15,43-22 16,-64 22-16,0-21 16,-21-22-16,21 22 0,-21 0 15,0-64 1,-42 0-16,21 64 15,-43-1-15,43 43 16,0 0-16,0 0 0,0 0 16,21 22-16,-43 41 15,43 22 1,0-43 0,0-21-16,22 0 0,20 22 15,-21-43-15,0 0 0,43 0 16,-22 0-16,0 0 0,107-64 15,-107 22 1,-21 0-16,21-1 16,-42 1-16,0-64 15,0 85-15,0-21 0,0-1 16,0 22-16,0 0 0,0 0 16,0 0-1,0 63-15,0 0 16,-21 43-16,21-43 15,-42 64-15,42-64 0,0 22 16,0-22-16,-21 1 0,21 62 16,0-41-16,0-22 15,0-21-15,21 1 0,0-1 16,0-21-16,0 21 0,1-21 0,41 0 16,-42 0-1,22 0-15,-22-21 0,0 0 0,21-22 16,-21 22-16,1-21 0,20-85 15,-21 21 1,0 64-16,-21-22 0,0 22 16,0-22-16,21 22 0,-21-22 0,0-63 15,0 85 1,0 63 0,0 0-16,0 22 0,0-1 15,0 0-15,0 1 0,-21-1 16,0 22-16,0 147 15,0-105 1,21-64-16,0 43 16,0-43-16,21 85 15,0-105 1,0-22 0,0 0-16,22 0 15,-1-64 1,-21 43-16,-21 0 15,21 0-15</inkml:trace>
  <inkml:trace contextRef="#ctx0" brushRef="#br0" timeOffset="57091.57">18055 12044 0,'0'21'0,"0"21"15,0-20 1,42-22-1,22 0-15,-43 0 16,0-22-16,22 22 16,-43-21-16,21 0 0,21-42 15,-42 41 1,0 1-16,0-21 16,-21 21-16,0 0 0,0 21 0,-1 0 15,1 0-15,0 0 0,0 0 16,21 21-16,-64 63 15,64-41-15,-21-22 0,21 42 16,0-20-16,0-22 0,0 64 16,0-22-1,43-42 1,-22-21-16,0 0 16,21 0-16,64 0 15,-64 0-15,1-21 16,-1 0-16</inkml:trace>
  <inkml:trace contextRef="#ctx0" brushRef="#br0" timeOffset="58728.45">18754 11959 0,'0'0'15,"0"-21"-15,-85-42 32,64 63-32,0 21 0,-1 0 15,1 21-15,0-21 0,0 22 16,-21 41-16,20-20 15,22-22-15,0 1 0,0 41 16,0-63-16,22 1 16,-1-1-16,0 0 0,0-21 0,21 21 15,22-21-15,42 0 16,-64 0-16,22-21 16,-43 0-16,21 0 0,22-22 15,-43 22-15,0-21 16,0-1-16,0 1 0,0 0 15,1-1-15,-1-20 0,0-1 0,0 22 16,0-21-16,0-170 16,-21 148-1,0 64-15,0-21 0,-21 42 16,-21 42 0,21 0-16,0-21 0,-1 22 15,1-1-15,21 0 0,-63 170 16,63-43-1,0-126-15,0-1 16,0 0-16,0-20 0,0 20 0,42 21 16,-21-20-1,0-43-15,1 0 16,-1 0-16,0 0 0,0 0 16,0 0-16,64-43 15,0-41-15,-64 63 16,42-64-16,-42 64 15,22-64-15,-1 43 0,-42 21 16,21-1-16,0-20 16,-21 63-1,-21 64 1,21-64-16,-21 0 0,0 85 16,0-42-1,21-43-15,0 0 0,0 21 16,21-21-16,0-21 15,0 0-15,0 0 16,1 0-16,-1 0 0,21 0 16,-21-21-16,0 21 0,1-21 0,-1 0 15,0 0-15,0 0 0,64-64 32,-64 21-32,0 22 15,-21 63 1,-21 0-16,0-21 15,21 22-15,-21-1 16,-22 42-16,43-42 16,0 1-16,0-1 0,0 0 15,21-21 1,1 0 0,-1 0-16,21 0 15,-42-21-15,0-22 16,0 1-16,0 21 0,0 0 15,0 0-15,0-85 16,-21 85-16,0-1 0,21 1 0,-21 21 16,21-21-16,0 42 31,0 0-15,21-21-16,0 0 0,0 22 15,0-22-15,0 21 16,1-21-16,20 0 0,-21 21 15,21 0-15,-42 0 16,22 0-16,-22 1 0,0-1 16,21 0-16,-21 0 0,0 0 15,0 0-15,0 1 16,0-1-16,-21 0 16,-1-21-16,22 21 15,-21-21 1,21-21 15,0 0-31,0 0 16,21-1-16,1 1 0,-1 0 0,0-21 15,0 21-15,0-22 0,0 22 0,85-64 32,-21 85-32,-64 0 0,21 22 15,-42-1-15,0 0 0,0 0 16,0 0-16,0 0 0,0 1 15,-42 62 1,42-63-16,0 43 16,0-43-16,0 0 15,0 0-15,21-21 16,0 0 0,1 0-16,-1 0 0,21 0 15,-21-21-15,22 21 0,-1-21 16,-21 0-16,21 0 0,-20 0 0,41-43 15,-42 22-15,0 21 0,1-22 16,-1 1-16,0 0 0,-21 20 0,0 1 16,0 0-16,0 0 0,0 0 0,-21 21 31,0 21-31,-1 0 0,1 64 16,0-64-16,21 0 15,-21 21-15,21-20 0,0-1 16,0 0-16,0 21 0,0-21 0,0 1 15,0 20-15,0-21 0,0 0 16,21 0-16,-21 1 16,-21-22 31,21-22-32,-21 22-15,21-21 0,-43 0 16,22-21-1,21 21-15</inkml:trace>
  <inkml:trace contextRef="#ctx0" brushRef="#br0" timeOffset="58922.35">20447 11769 0,'0'0'0,"-21"0"0,0 0 0,-1 0 15,1 0-15,0 0 0,0 0 16,0 0 31,0 0-47</inkml:trace>
  <inkml:trace contextRef="#ctx0" brushRef="#br0" timeOffset="59141.63">18986 11853 0,'0'22'0,"0"-44"0,22 44 31,-1-22-31,0 0 0,0 0 16,21-22-16,-20 22 15,-1 0-15,0 0 0,0 0 0,0-21 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2T01:36:16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5567 1376 0,'-21'-21'31,"-1"21"-31,1 0 16,0 0-1,0 0 1,21-21-16,0-1 31,0 1-15,0 0-16,0 0 15,21 21-15</inkml:trace>
  <inkml:trace contextRef="#ctx0" brushRef="#br0" timeOffset="4404.84">6096 1355 0,'21'0'15,"0"-21"-15,-21-1 16,0 1-16,0 0 0,21 0 15,-21 0-15,0 0 16,0-1-16,0 1 0,0 0 0,-21 21 16,0-21-16,0 0 0,-43 0 15,-63-22 1,85 43-16,0 0 0,-22 0 16,22 0-16,0 0 0,-1 21 15,-84 64 1,21 63-16,43 43 15,42-107 1,0 1-16,-1-21 0,1 20 0,21 1 16,-21-22-16,21 149 15,0-148-15,0 41 16,42 22 0,1-84-16,-22-22 0,106 42 15,-42-63 1,-43 0-16,106-63 15,-106 42-15,1-22 0,20 22 0,-20-21 16,-1 21-16,0-22 0,85-105 16,-84 85-1,-43-22 1,21 64-16,-21 0 0,-21 21 16,-1 0-1,1 21-15,-21 42 16,42-41-16,-21-1 0,-22 85 31,22-1-31,21-62 16,0-22-16,0 21 0,0-21 0,0 1 15,0-1-15,64 21 16,20-42 0,22-21-16,-85 21 15,22-21-15,41-22 16,-41 22-16,41-42 15,-41 42-15,-1-22 0,-21 1 0,0 21 16,1-22-16,-22 1 0,0-106 16,-85 42-1,21 64 1,22 21-16,0 21 0,-1 0 16,1 0-16,0 0 0,21 21 0,-22 21 15,1-21-15,21 22 0,-22 41 16,22-41-16,21-1 0,0 0 15,0 43-15,0-43 0,0 1 16,43 62 0,41-41-1,-20-22-15,-22-42 0,0 0 16,107-21 0,-86 0-16,43-21 0,-64-1 15,22 22-15,-22-21 0,0 21 16,1-1-16,-22-20 0,42-64 15,-41 43 1,-22 42-16,0-1 16,0 44-1,0-1-15,0 0 0,0 0 16,0 0-16,0 85 16,-22-85-16,22 0 0,0 43 15,0-22-15,0-21 16,-21 43-1,21-43-15,0-42 32,21 0-17,1 0-15,-22-1 0,21 1 0,0 0 16,0 0-16,-21-21 0,21 20 16,0 1-16,1-21 0,20-22 15,0 1 1,-21 63-16,1 21 15,-22 0 1,21 0-16,-21 1 0,21-1 0,-21 21 16,21 0-16,21 22 15,-20-22-15,41 22 16,-42-64-16,0 21 16,22-21-16,-22 0 0,21 0 15,-21 0-15,22 0 0,-1 0 0,0-21 16,1 21-16,-1-21 0,0-1 0,-20 1 15,62-42 1,-41 20-16,-22 1 16,0-43-16,-21 64 15,0 0-15,0-21 0,0 21 0,-21-22 16,-22 1-16,22 21 0,0 0 16,0-1-16,0 22 15,-22 0-15,22 0 0,-106 43 16,85 20-1,21-20-15,0-1 0,-1 21 16,22-20-16,0-1 0,0-21 16,0 22-16,0-1 0,0-21 0,22 43 15,20-22 1,43-42 0,-64 0-16,0 0 0,21-21 15,-21 21-15,22-43 0,-1 22 16,64-63-1,-43-1-15,-41 21 0,-1 22 16,21 0-16,-42-22 0,21 1 16,-21-1-16,21-126 15,-21-1-15,0 149 16,0-64-16,0 64 16,-21 21-16,21-22 15,0 64 1,0 1-16,-21 62 15,21-41-15,0-1 0,0 21 0,-21 64 16,21-63-16,0 84 16,0-84-16,0 105 15,0-127-15,0 1 16,0 20-16,0-21 0,0-20 0,63 105 16,1-106-1,-43-21 1,0 0-16,0 0 0,1 0 0,-1-21 15,63-43 1,-62 43-16,41-43 0,-42 22 16,22-21-16,-22 41 0,0-20 15,21-106 1,-42 127 0,0 0-16,0 42 15,0 0-15,0 0 16,0 0-16,0 22 0,0-22 15,0 0-15,0 85 16,0-85-16,0 0 0,21 21 16,-21-20-16,0-1 0,0 0 15,43 0-15,-22-21 0,0 0 16,0 0-16,43 0 16,-43-21-16,0 0 15,43-43 1,20-42-16,-84 64 15,21 0-15,1-22 0,-1 22 0,0-22 16,42-190 0,-20 64-1,-22 84-15,-21 64 16,0-1-16,0-62 16,0 83-1,0 44-15,0-1 16,-21 21-16,21 0 0,-21 1 0,-1 126 15,1 22 1,0-1 0,21-126-16,0-22 0,0 64 15,0-85-15,0 21 16,0 1-16,0-22 0,0 0 0,85 42 31,-64-63-31,0 0 0,21 0 16,1-21-16,-22 0 0,0 21 15,43-42-15,-22 21 0,-21-22 16,0 22-16,22 0 0,-22-21 16,0 20-16,42-105 15,-41 64 1,-22 84 0,0 0-16,0 0 15,0 22-15,0-22 0,0 42 16,-22-20-1,22-1-15,-21-21 0,21 22 16,0-22-16,0 0 0,0 0 0,0 0 16,21-21-16,1 0 15,-1 0-15,0 0 0,0 0 0,43 0 16,-43 0-16,0-21 0,21 0 16,-21 0-16,1 0 0,-1-1 15,21 1-15,-21 0 0,0 0 16,22-43-16,-22 22 0,0 21 15,21-43-15,-20 43 0,-22 0 16,42 0 0,-42 63-1,0 1-15,0-22 0,0 0 16,0 42-16,0-41 16,0-1-16,-21 0 0,21 0 0,0 0 15,-21 0-15,21 1 0,0 20 16,21-42-1,21 0 1,-21 0-16,0 0 0,1-21 16,-1 21-16,0-21 0,21-43 31,-42 43-31,0-43 0,0 43 16,0-21-16,0 21 0,-21-43 15,0 43-15,0 0 16,21 0-16,-21 21 0,-1 0 0,1-21 15,0-1 1,21 1 15,21 21-31,0 0 0,22-21 16,41 21 0,-41 0-16,-1 0 15,0 0-15,-20 21 0,-1 0 0,0 1 16,0-1-16,-21 0 0,42 64 15,-42-64-15,0 21 16,0 22 0,0-43-16,0 0 0,0 42 15,-21-20 1,21-22 0,0-42 15,0 0-31,0-1 15,21 1-15,1 0 0,-22 0 16,21 0-16,21-22 0,-21 22 0,0 0 16,1-21-16,20 21 0,21-43 15,1 22 1,-22 21-16,22 21 0,-64 21 16,21 0-16,-21 0 15,0 0-15,0 0 0,0 22 16,0-1-16,0 0 15,0-20-15,0-1 0,0 21 16,0-21-16,0 0 0,0 1 0,63 20 16,1-21-1,21-21 1,-64 0-16,21 0 16,-21 0-16,0 0 0,22-21 0,-22 0 15,106-43 1,-64-20-16,-20 41 15,-43 1-15,21 0 16,-21-64 0,-42 42-16,20 64 15,1 0 1,0 0-16,0 21 0,-21 1 0,20 20 0,1-21 16,0 21-16,-21 22 15,-22 42 1,64-85-16,-21 21 0,21 1 15,0-22-15,0 0 0,0 21 16,42-42 0,-20 0-16,-1 0 15,0 0-15,0-21 0,0 0 0,0 0 16,1 0-16,20-22 16,-21 22-16,0-21 15,22-1-15,-22 1 0,0 21 16,0-21-16,0 20 0,0 1 0,-21 0 15,0 0 1,0 42-16,0 21 16,-21 1-16,21-22 15,-21 21-15,-21 43 16,42 0 0,0-43-16,0-21 15,0 0-15,21-21 0,0 0 16,0 21-16,0-21 0,1 0 15,20 0-15,-21 0 0,21 0 0,22-21 16,-22 21-16,-21-21 0,22 0 16,-22 0-16,85-64 15,-85 43-15,0-1 0,21-41 16,-20 20-16,-1 22 0,42-149 16,-42 22-1,-21 127-15,0-64 16,0 85-1,0 0-15,-21 21 0,0 0 0,0 0 16,0 0-16,0 42 16,-22 43-16,22-43 15,21 0-15,-21 64 0,21-42 16,0-1-16,-21 149 16,21-128-1,0-41-15,0 41 0,0-62 16,0-1-16,0 0 0,0 21 15,42-21 1,-21-21-16,0 0 0,1 0 16,-1 0-16,0-21 0,85-42 15,-64-1 1,-21 43-16,0-21 16,22-43-16,-43 43 0</inkml:trace>
  <inkml:trace contextRef="#ctx0" brushRef="#br0" timeOffset="4621.81">10985 1439 0,'0'0'15,"-42"0"-15,-21 22 0,-22-1 16,21 0-1,64 0-15,0 0 0</inkml:trace>
  <inkml:trace contextRef="#ctx0" brushRef="#br0" timeOffset="4834.68">9207 1778 0,'0'0'0,"-21"21"15,-21 0-15,0 1 16,63-22-16,0 0 16,42 0-16,-20 0 15,-1 0-15,0-22 0,1 22 0,41-21 16,-20-21-1,-22 21-15,-21 0 0,1-22 16</inkml:trace>
  <inkml:trace contextRef="#ctx0" brushRef="#br0" timeOffset="5018.62">8572 1482 0,'0'0'0,"-21"21"0,0 0 0,-21 0 31,63 0-15,0-21-16,0 0 0,0 0 15,1 0-15,-1 0 0,0 0 16,21-21-16</inkml:trace>
  <inkml:trace contextRef="#ctx0" brushRef="#br0" timeOffset="6283.13">14097 1863 0,'21'0'0,"-42"0"0,63 0 0,-21 0 16,1 0-16,20 0 0,-21 0 16,85-43-1,-85 43-15,85-63 0,-64 42 16,-21 0-16,1-1 0,-1 1 16,0 0-16,21-127 15,-42 127 1,0 0-16,-21-1 0,-21 1 15,-1 0-15,1 21 0,-191 0 16,170 0 0,-22 0-16,22 21 0,-1 0 0,-42 22 15,64-1-15,21-21 0,-22 22 16,22-22-16,21 21 0,0 0 16,43 64-1,-1-63-15,21 20 0,-20-21 0,63 22 16,-64-22-16,64 22 15,-64-22-15,0-21 0,1 22 16,63 62 0,-106-20-1,-43-64-15,1 0 16,21 1-16,-22-22 0,-20 0 0,21 0 16,-22 0-16,22 0 0,-85-22 15,-21-20 1,105 21-16,22 0 0,-21 0 15,21-1-15,-1 1 0,1 0 0,21-42 16,0-22 0,0 64-16,0 0 0,21-22 15,-21 22-15,43 21 16,-22 0-16,0 21 0,0 0 16,0 22-16,22 20 15,-22-20-15,0-22 0,21 63 16,-20-41-16,-1-1 15,21 0-15,43 43 16,-1-43-16,-41-20 16,-22-22-16,21 0 0,1 0 0,-1 0 15,0 0-15,1 0 0,-1 0 0,0-22 16,1 1-16,-1 0 0,0-21 16,-21 21-16,64-43 0,-64 22 15,22 21-15,20-64 0,-42 43 16,0-1-16,1-20 0,20-43 15,-21 42-15,21-41 16,-20 62-16,-1-41 16,-21 62-16,21-20 15,-21 63-15,0 0 16,-21 1-16,0 20 0,-22 43 16,22-43-16,0 0 0,-21 43 15,20-43-15,1 22 0,21-22 16,-21 64-1,21 0 1,0-43-16,0-42 0,0 1 16,21-22-16,-21 21 15,21-21-15,1 0 0,-22-21 16,21-1 0,-21 1-16</inkml:trace>
  <inkml:trace contextRef="#ctx0" brushRef="#br0" timeOffset="6470.17">14668 2138 0,'-21'0'16,"42"0"-16,-42-21 0,42 21 15,1 0 1,-1-21-16,0 21 16,64 0-16,42 0 15,-85 0-15,0 0 0,22 0 16,-22 0-16,0 0 15,170-22 1,-127 22-16</inkml:trace>
  <inkml:trace contextRef="#ctx0" brushRef="#br0" timeOffset="9238.19">15642 2286 0,'0'21'31,"21"-21"-15,0-21-16,-21 0 0,22 0 15,-1 0-15,-21-1 16,21 1-16,-21-63 16,0 62-16,-42-41 15,20 42-15,1 0 0,0-22 16,0 22-16,-21 0 0,20 0 15,1 21-15,-21 0 0,21 0 0,-22 0 16,-62 106 0,62-22-1,-20 22-15,63-64 16,0 1-16,0 84 16,21-64-1,0-42-15,0-21 0,22 22 16,-1-22-16,-21 0 0,64 0 15,-43-22 1,-21 1-16,0 21 0,22-42 16,-43 21-16,21 0 0,21-85 15,-21 42 1,1 43-16,-22-64 16,0 64-16,0-21 0,21 21 0,-21 0 15,0 42 16,0 21-31,0-21 0,-21 0 16,21 22-16,0-22 0,0 21 16,0-21-16,0 22 0,0 20 15,21 1 1,0-43-16,0-21 0,0 0 16,0 0-16,85 0 15,-85 0-15,43-21 16,-22 0-16,-21-1 0,22 1 15,-22 0-15,21 0 0,64-106 16,-85 85-16,22-64 16,20-85-1,-63 128-15,0-1 0,0 1 16,0-1-16,0 1 0,0 20 16,0 1-16,0 0 0,0-1 0,0 1 15,-21 21-15,0 21 16,0 0-16,-1 21 0,-62 170 31,41-86-31,22 86 16,21-128-16,0 1 15,0 105 1,0-105-16,21-22 0,1-21 16,-1 22-16,21 20 0,-21-42 15,22 0-15,-22-21 0,85 22 16,-22-22-1,-41-22-15,20 1 16,-42 0-16,0 0 0,22-21 16,-22-1-16,0 22 0,0 0 15,-21-64-15,0 1 16,0 41-16,0 22 0,0 0 16,0 0-16,-21 21 15,0 21-15,0 0 0,0 0 16,-1 85-1,1-42-15,0-22 16,21-21-16,0 21 0,0-20 0,0 20 16,0-21-16,42 43 0,1-64 15,-1 42-15,-21-42 16,22 0-16,-1 0 0,0 0 16,-21 0-16,64-21 15,-21-43 1,-43 43-16,0 0 0,0 0 0,-21 0 15,21-22-15,0 22 0,-21 0 16,0-21-16,22-1 16,-22 22-16,21 0 0,-21 0 15,0 42 1,0 0-16,0 0 0,0 0 16,0 1-16,0 20 0,0-21 0,0 0 15,-21 0-15,21 1 0,0-1 16,0 0-16,0 0 0,0 0 0,0 0 15,0 22 1,0-64 15,0-1-31,0 1 16,0 0-16,42-21 16,0-22-1,-42 22-15,21 21 0,1-43 16,-1 43-16,0 0 0,0 0 15,0 21 1,0 0-16,-21 21 0,0 0 16,22 0-16,-22 0 15,21 22-15,0 20 16,-21-42-16,21 1 0,-21-1 16,21 0-16,0-21 15,-21 21-15,22-21 16,-1 0-1,-21-21 1,21 21-16,-21-21 0,21 0 0,-21-1 16,0 1-16,21 0 0,0 0 15,22-43-15,-43 22 16,21 21-16,0 0 0,-21 0 0,21-1 16,0 1-16,1 21 15,-22 21 1,21 22-16,-21-22 0,0 0 15,0 0-15,0 22 0,21-22 16,-21 0-16,21 0 0,-21 0 0,64 43 16,-43-43-1,0 0-15,0-21 0,21 21 16,-20-21-16,-1 0 0,42 0 16,-42 0-16,1 0 0,62-21 15,1-42 1,-64 41-16,0 1 15,0 0-15,1 0 0,-1-21 0,0 20 16,0-62 0,-21 41-16,-21 22 15,0 21-15,0 0 16,-22 0-16,22 21 0,0 1 0,-21-1 0,20 0 16,22 0-16,-21 43 15,0-22-15,21 21 16,0-41-16,0 41 0,0-42 15,21 0-15,-21 1 0,64 20 16,-1-42 0,-20 0-16,62 0 15,-62 0-15,-22 0 0,21-21 0,22 0 16,-43-1-16,21 1 16,-21 0-16,1 0 0,-1-21 15,0 20-15,-21 1 0,0 0 0,21-64 31,-21 43-31,0 63 32,0 0-32,0 1 0,-21-1 15,0 0-15,21 0 0,-21 21 16,-1 1-16,22-22 16,0 0-16,-21 0 0,21 0 15,-21-21 1,21-21 15,21 0-31,0 21 0,1-42 16,-1 21-16,0-1 0,0 1 15,0-21-15,0 21 0,1 0 16,62-85 0,-63 106-16,1 0 15,-1 0-15,-21 21 16,0 21-16,0-21 0,0 1 0,0-1 15,0 0-15,0 21 0,0-21 16,0 1-16,0-1 0,0 0 0,0 0 16,0 0-16,21-21 0,0 0 15,0 0-15,43 0 16,-1 0 0,-20-42-1,-22 21-15,0 0 0,0-22 16,0 22-16,0-21 0,64-128 15,-43 65 1,1-1 0,-22 42-16,0 22 0,0 0 0,-21-1 0,21-20 15,-21 42 1,-21 21 0,0 21-16,0 21 0,0 0 15,0 1-15,-1-1 0,1 0 0,0 22 16,-21 105-1,21-84-15,-1-43 16,22 1-16,0-1 0,0-21 0,0 21 16,43 1-1,-22-22-15,0-21 16,0 0-16,0 0 0,22 0 0,-22 0 0,0 0 16,0 0-16,43-42 15,20-22 1,-41-21-1,-22 64-15,0-21 0,-21 21 16,0 42 0,0 42-1,0-20-15,0-22 16,0 0-16,-21 21 0,21-20 0,-21-1 16,21 42-16,-21-42 15,21 1-15,0-1 16,0-42 31,0-1-47,0 1 0</inkml:trace>
  <inkml:trace contextRef="#ctx0" brushRef="#br0" timeOffset="9472.04">19367 1757 0,'-21'0'0,"42"0"0,-63 0 0,21 0 16,63 0-1,-21 0 1,1 0-16,20 0 0,0 0 0,1 0 16,-1 0-16,64 0 15,-64 0-15,0 0 0,64 0 16,-85 0-16,22-21 15,-22 21-15,-21-21 16,0-1-16</inkml:trace>
  <inkml:trace contextRef="#ctx0" brushRef="#br0" timeOffset="9748.89">16319 1672 0,'0'0'0,"-63"21"32,84-21-32,21 0 0,-20 0 15,20 0-15,21 0 0,-20-21 16,147-21-1,-105 42-15,42-21 16,-85 21-16,-21-21 16,22 21-16</inkml:trace>
  <inkml:trace contextRef="#ctx0" brushRef="#br0" timeOffset="11028.78">4318 3006 0,'0'0'0,"21"0"16,0 0-16,0 0 0,1 0 15,-1 0-15,0 0 0,0 0 0,21 0 16,-20 0-16,20 0 0,0 21 16,85-21-16,-84 0 15,20 21-15,64-21 0,-63 0 16,20 0-16,-20 0 0,105 0 15,22 0 1,-86 0-16,1 0 0,85 0 16,-64 0-16,-21 0 0,402 0 15,-233-21 1,-127 21-16,0 0 0,0-21 16,0 21-16,22-21 0,655-1 31,-296 1-31,-169 21 15,-169 0-15,-1 0 16,1 0-16,-22 0 0,22 0 0,-1 0 16,551 0-1,-360 21 1,190-21-16,-380 0 16,-1 22-16,784-22 15,-572 0 1,170 0-1,-361 0-15,-20 0 0,-1-22 16,1 22-16,-1-21 0,1 21 0,-1-21 16,-20 21-16,20 0 0,-20-21 0,-1 21 15,0 0-15,-21 0 0,466 0 32,-339 0-32,-148 0 0,-21 0 0,127 0 15,-127 21-15,-21-21 0,20 0 16,-41 0-16,21 21 15,20-21-15,-41 0 0,-22 0 16,22 21-16,-43-21 0,21 0 16,-21 0-16,1 0 15,-1 0-15,-42 0 32</inkml:trace>
  <inkml:trace contextRef="#ctx0" brushRef="#br0" timeOffset="13992.13">2392 4593 0,'0'-21'0,"0"0"0,0 0 15,0 0-15,0-1 16,0 1-16,0-42 16,0-1-1,0 1-15,-21 42 16,21-1-16,0 1 0,-22 0 0,22 0 16,0 0-16,0 42 31,0 0-31,0 21 15,22 22-15,-1-22 0,0 22 16,-21-1-16,21 1 0,-21-1 0,21 85 16,-21 1-1,0-86-15,0 1 0,0-1 16,0-21-16,0 1 0,0-1 0,0 0 16,0 22-16,0-22 15,0-21 1,-21-42 15,21 0-31,-21 21 16,21-21-16,-21 0 0,21 0 15,0-22-15</inkml:trace>
  <inkml:trace contextRef="#ctx0" brushRef="#br0" timeOffset="14371.94">3069 4995 0,'0'0'0,"0"22"0,0-1 0,0 0 0,0 0 15,0-42 16,0 0-15,0 0-16,0-1 0,0 1 16,0 0-16,0 0 15,0 0-15,-21 21 32,0 0-32,21 21 15,0 0-15,-21-21 0,21 21 16,-22 0-16,22 22 0,0-22 15,0 0-15,0 0 0,0 0 16,0 1-16,0-1 0,0 21 16,22-42-1</inkml:trace>
  <inkml:trace contextRef="#ctx0" brushRef="#br0" timeOffset="15439.83">4720 4318 0,'0'0'0,"-21"-21"32,0 42-32,21 0 15,0 0-15,0 1 16,0-1-16,0 0 0,0 0 16,21-21-1,0 0-15,64 0 16,-64 0-16,21 0 0,1-21 15,-22 0-15,21 0 0,64-64 16,-43 0 0,-20 64-16,-22-21 0,0-1 0,0 1 15,0 21-15,-21-21 0,0-43 16,0 64-16,0-22 16,0 22-16,-42 21 15,21 21 1,0 1-16,0-1 0,-1 0 0,22 42 15,0 43-15,0 21 16,0-63-16,0-1 16,0 64-16,0-63 0,0-1 15,0 128 1,0-1-16,0-147 16,22 41-16,-22-41 0,0-1 15,0 43 1,-22-43-16,1-21 15,0-21-15,0 0 16,0 0-16,-64-63 16,22 20-1,41 22-15,1 0 0,-42-43 16,20 43-16,22-21 0,-21 0 16,21 42-16,0-22 15,-1 22-15,1 0 16,21 22-16,0-1 15,21 0-15,1 0 0,-1 0 16,21 0-16,43 22 16,-43-22-16,0 0 0,1-21 15,63 0-15,-64 0 0,0 0 16,149-63 0,42-1-1,-170 22-15,22 21 0,-22-22 0,22 1 16,-22 0-16,1-1 15,-22 1-15,1 0 0,-1-1 0,43-41 16,-64 20-16,21 22 0,-21-106 16,0 105-16,-21-105 15,0 63 1,-21 43-16,-21-43 16,21 64-16,-22 21 15,22 0-15,0 21 0,-21 22 16,21-1-16</inkml:trace>
  <inkml:trace contextRef="#ctx0" brushRef="#br0" timeOffset="15887.6">5927 4741 0,'0'85'16,"0"-43"-16,0 107 0,-22-86 0,1 22 15,0 63-15,0-85 16,21 22-16,-21 0 0,21-1 16,0-20-16,0 169 15,0-149-15,0-20 0,0-1 0,0 22 16,0-21-16,42 147 15,0-84 1,22-106 0,-43-21-16,0 0 0,0 0 15,22-21-15,41-63 16,-62 62-16,-1-20 0,0 0 16,0-22-16,0 22 0,22-276 31,-43 191-31,-43-105 15,22 168-15,-64-63 16,43 64-16,-21-1 0,20 1 16,-126-43-1,42 42-15,106 64 16,0 0-16,21-21 0,21 21 31,0-21-31,21 21 0,64-21 16,-64 0-16,1 21 15,-1-22-15,0 1 0,64 0 16,-63 0-16,-1 21 0,0-21 16,1 21-16,-1 0 0,-21 0 0,43-21 15</inkml:trace>
  <inkml:trace contextRef="#ctx0" brushRef="#br0" timeOffset="16716.43">2709 7091 0,'0'0'15,"-21"0"-15,21-21 16,-21 0-16,0-1 0,0 22 16,21-21-16,-22 0 0,22 0 15,0 0-15,0 0 0,0-22 16,0 1-1,22 42 1,-1 0-16,0 0 0,0 0 0,0 0 16,0 21-16,22 0 0,-22 22 15,0-22-15,43 85 16,-43-64-16,0 0 0,-21 22 0,0-22 16,0 0-16,0 1 0,-42 84 15,-64 0 1,85-85-16,-43 0 15,22 1-15,-1-22 16,22 0-16,-21 0 0,0-21 0,20 21 16,-105-21-1,85-21-15,21 0 16,21 0-16,-21 0 0,21-22 16,-21 1-16,-1-21 0,22 20 15,0-41 1,0 62-16,0-20 0,22 0 0,-1 21 15,21 21-15,-21 0 0,0 0 16,22 21-16,-1 0 0,-21 21 16,22-21-16,-1 22 0,0-1 0,22 22 15,-1 63 1,-42-106-16,1 0 0,-1 42 16,0-41-16,0-1 0,0 21 31,0-21-31,22 0 0,-1-21 15,-21 0-15,22-21 16,-22 0-16</inkml:trace>
  <inkml:trace contextRef="#ctx0" brushRef="#br0" timeOffset="16904.33">3852 7281 0,'0'0'0,"21"0"15,-21-21 1,0 0 31,0 0-31,22 0-16</inkml:trace>
  <inkml:trace contextRef="#ctx0" brushRef="#br0" timeOffset="18204.53">5334 7006 0,'0'0'16,"0"21"-16,0 1 0,0-1 16,0 0-16,21-21 0,21 21 15,-20-21-15,-1 0 0,0-21 16,21 21-16,-21-21 0,128-64 15,-44-21 1,-62 85-16,-22 0 16,0-21-16,0 20 0,22-126 31,-43 64-31,0 62 0,0 1 16,-22 0-16,1 0 0,21 0 15,-21 21-15,0 21 0,0 21 16,-22 85-1,43 43 1,0-128-16,0 21 0,0 64 16,0 43-1,-21-107-15,21-20 0,-21-1 16,0 21-16,0-20 0,21-1 0,-21 0 0,-22 22 16,1-43-16,0 21 15,20-20-15,-20-1 16,21-21-16,0 0 15,0-21-15,-1-1 16,1 1-16,21 0 0,-21 0 0,-42-85 16,63 64-16,-22-1 15,-20-20-15,42 42 16,0 0-16,-21-1 16,21 65-16,0-1 15,21-21-15,-21 22 0,21-22 16,0 21-16,43 64 15,-43-64-15,43 1 16,-22-22-16,0 0 0,1 0 16,-1 0-16,21-21 0,234 0 15,-170-42 1,-64 21-16,1 0 0,-1-1 16,1-20-16,-1 0 0,1 21 15,-22-22-15,0-20 0,1 20 0,-1 1 16,0-21-16,-20 20 0,-1-20 0,0 20 15,-21-20-15,0 21 0,0-64 16,0 42-16,0 22 0,-21 0 16,0-1-16,-1 1 0,22 21 15,-21 0-15,21-1 0,-21 22 16,0 22-16,21-1 16,0 21-16,-21 85 15,0 42 1,-1-105-16,22 63 15,0-64-15,-21 213 16,21-86 0,-21 64-1,21-212-15,-21 85 16,21-63-16,-21-22 0,21 149 16,0-107-1,0-62-15,0 20 16,0-21-16,0 0 0,0 0 0,0 1 0,21-22 15,21 0 1,-21 0-16,1 0 16,41-43-16,-42 22 0,22 0 15,-22 0-15,85-85 16,-1-21 0,-83 85-16,-1-22 0,-21 22 0,0-1 15,0-20-15,-21-85 16,-64 21-1,43 84-15,-1 22 0,-20-21 16,20 21-16,22 21 0,-63 0 16,62 0-16,22-21 15,22 21 17,-1 0-32,21-22 15,-21 22-15,0-21 0,22 21 0,-1-21 16,-21 0-16,22 0 0,-22 0 0,21-1 15,0 1-15,-20-21 0</inkml:trace>
  <inkml:trace contextRef="#ctx0" brushRef="#br0" timeOffset="19822.91">8636 6900 0,'21'0'16,"0"0"-1,0 0 17,1 0-32,-1 0 0,-21-21 15,21 0-15,0 0 16,0 0-16,-21 0 0,0-1 16,21 1-16,-21 0 15,0 0-15,0 0 0,0 0 16,0-1-16,0-20 15,-21 0-15,0 42 0,0-21 16,-21-22-16,20 22 0,1 21 16,0 0-16,0 0 15,-43 64 1,1 20 0,42-41-16,0 20 15,-1-21-15,-20 43 0,42-43 16,-21 1-16,21-1 0,-21 149 15,21-128 1,42 43 0,-21-85-16,0 0 0,43 22 15,-43-43-15,21 0 0,1 0 16,-1 0-16,0 0 0,1 0 0,-1-22 16,0 1-16,22 0 0,-22 0 0,170-127 31,-106 84-31,-22-20 15,-41 20-15,-22 22 0,21-22 16,1-42-16,-1 43 0,-21-1 16,-21 1-16,21-1 0,-21 1 15,0-128 1,0 64-16,0 106 16,-21-21-16,0 63 15,21 0 1,-21 22-16,0 41 15,21-20-15,-22 84 16,22-85-16,-21 1 0,21 190 16,0-127-1,0-85-15,0 1 16,21-22-16,1 0 0,-1 0 0,63 21 16,-20-42-1,-22 0-15,1 0 16,-1-21-16,0 0 0,1 21 0,84-85 15,0 1 1,-106 41-16,21 22 0,-21-21 16,0 0-16,1 20 15,-1 1-15,-21-21 16,-21 63 0,-1-21-16,1 21 0,0 0 15,0 22-15,-21-1 0,20 0 16,22-20-16,-21 20 0,21-21 0,0 43 15,0-22 1,0-21-16,0 0 0,0 0 16,0 1-16,0-1 0,21-21 0,1 21 15,-22-42 17,0 0-32,0-1 15,-43 1-15,22-21 16,21 21-16,0 0 0,-21 21 15,21-22-15,-21 22 0,0 0 16,21 22 0,0-1-16,0 0 15,0 0-15,0 0 16,0 22-16,21-22 0,0 0 16,0-21-16,0 21 0,43 0 15,-1-21-15,-20 0 16,-22 0-16,63 0 0,-20-21 15,-22 0-15,1 21 0,147-64 16,-21-20 0,-63 20-1,-63 43-15,-1-21 0,0-22 16,-21 22-16,-21 0 0,0 20 0,0-62 16,-42 41-1,21 43-15,0 0 0,-22 22 16,1-1-16,21 21 0,-43 106 31,43-21-31,21-21 16,0-85-16,21 22 15,22-22-15,-22 0 0,21 0 16,85-21 0,-63 0-1,-1-21-15,-42 0 16,-21 0-16,0-1 0</inkml:trace>
  <inkml:trace contextRef="#ctx0" brushRef="#br0" timeOffset="21071.68">2476 9081 0,'-21'0'0,"42"0"0,-63 21 0,21-21 15,-43 21 1,22 0 0,21-21-16,21-21 15,0 0 1,21 0-16,0 21 0,0-22 15,1 1-15,-1 0 0,0 21 16,21-21-16,-21 0 0,64 21 16,-64-21-16,22 21 0,62 0 15,-62 42 1,-22-21-16,0 0 0,-21 0 16,0 1-16,0 20 0,0-21 0,-42 64 15,-1-22 1,1-42-16,21 1 0,-64 20 15,64-21-15,-21 0 0,21 0 16,-22-21-16,22 0 0,0 22 16,-43-22-1,64-22-15,0 1 16,0 0-16,22 0 16,-1 0-16,0 0 15,0-1-15,170-20 16,-86 42-1,22 0 1,-105 21-16,20-21 0,-21 21 0,21 1 16,-20-1-16,-1 21 0,-21 43 15,-21-1 1,-1-41-16,1-22 16,-21 21-16,0-21 0,-170 85 15,106-63 1,43-43-16,20 0 15,-63 21-15,64-21 0,21 0 16,-85-21 0,64-1-16,21 1 0,-1-21 15,22 21-15,0 0 16,0-1-16,0-20 16,0 21-16,0 0 15,64-22 1,-22 22-16,1-21 0,-1 42 15,-21-21-15</inkml:trace>
  <inkml:trace contextRef="#ctx0" brushRef="#br0" timeOffset="21295.55">3514 9313 0,'0'0'0,"21"0"0,0 0 16,-21 22-16</inkml:trace>
  <inkml:trace contextRef="#ctx0" brushRef="#br0" timeOffset="22569.86">5080 9313 0,'-21'0'0,"42"0"0,-63 22 15,20-22-15,22 21 0,22-42 63,-1 21-63,0-22 15,-21 1-15,21 0 0,0 0 0,0-43 16,1 43-16,-1-21 0,-21 21 16,21-22-16,-21 22 0,0-21 15,0 21-15,0-22 0,0 22 0,0-21 16,0 21-16,0 42 31,-21 21-31,21-21 0,0 22 16,0 20-16,0-20 0,0 105 15,0-85 1,0-20-16,0 62 0,0-62 0,-21-1 16,-1 85-1,22-85-15,-21 43 16,0-43-1,21-20-15,-21-22 16,0-22 0,21 1-1,-21 0-15,-1 0 0,1 0 16,0-22-16,0 22 0,21-21 0,-64-64 16,22 64-1,21 21-15,21-1 0,-21 22 16,0 0-16,-1 22 0,22 20 31,0 0-31,22 22 0,-1-22 0,21 0 16,0 22-16,1-43 0,-1 0 15,0 0-15,1 1 16,-1-1-16,106 0 0,-105-21 16,-1 0-16,21 0 0,-20 0 0,-1-21 15,22 21-15,41-43 16,-62 1-16,63 0 15,-64-1-15,64-62 16,-85 62-16,0 1 0,0 0 16,0-1-16,1 1 0,-22-22 0,0-20 15,0 20-15,0-20 16,0 20-16,0-21 16,0 64-16,0 0 0,0 0 0,0 42 15,-22 43 1,1-22-16,0 0 15,21 22-15,-21-1 0,0-20 0,0 84 16,-1-64-16,22 1 16,-63 190-1,21-43 1,20-20-16,22-107 16,0 65-16,0-65 0,0-20 15,0 63-15,0-64 16,0 1-16,43 63 15,-22-85-15,0-21 0,0 0 16,22 1-16,-22-22 0,0 0 0,21 0 16,-21 0-16,22-22 0,63-62 15,-22-43 1,-63 84-16,22-62 16,-43 41-16,0 22 0,-21-212 15,-43 148 1,22 64-16,-1-1 0,1-20 15,0 42-15,-1-22 0,1 22 16,-106-42 0,127 41-16,42 22 31,0 0-31,0 0 0,43-21 16,-22 0-16,-21 21 15,22-21-15,62 0 0,-62 0 0,-1-1 16,0-20-16,64 0 0,-63-1 15</inkml:trace>
  <inkml:trace contextRef="#ctx0" brushRef="#br0" timeOffset="23003.95">7683 9377 0,'-21'0'0,"42"0"0,-42 21 16,21 0-16,0 0 0,21-21 16,1 0-16,-1 0 15,21 0 1,0-21-16,22 0 0,-22 0 16,1-21-16,-1 20 0,-21 1 15,0 0-15,22-42 16,-1-43-16,-42 85 15,0-1-15,0 1 0,0 0 16,-21 0-16,0 21 0,-22 0 0,-41 0 16,-22 63-1,42 1 1,43-22-16,-21 1 0,21-1 0,21 43 16,0-64-16,0 63 15,0-41-15,0-1 0,42 22 16,-21-43-16,0 0 15,127 21 1,-84-42-16,-22 0 0,85-42 16,-84 21-1,-1 0-15,0-1 0,-21-20 0,22 21 16</inkml:trace>
  <inkml:trace contextRef="#ctx0" brushRef="#br0" timeOffset="23282.14">8975 8509 0,'0'-42'0,"0"84"0,0-105 0,0 20 16,0 22-16,0 42 15,0 0-15,0 22 16,0-1-16,0 22 0,-22-1 16,1 1-16,21-1 0,-42 170 15,21-170-15,21 1 0,-21 63 16,-1-64-16,22-20 15,0 84-15,0-43 16,0-62 0,0-1-16,22-21 15,20 0-15,-21-21 0,0-1 16,0 1-16,22 0 0,-1 0 16,-21 0-16,22-22 0</inkml:trace>
  <inkml:trace contextRef="#ctx0" brushRef="#br0" timeOffset="23929.98">9546 9059 0,'0'0'0,"0"-21"0,0 0 16,-21 21-1,0 21-15,-22-21 16,22 21-16,-21 1 16,0-1-16,20 0 0,-20 21 15,42-21-15,0 1 16,0-1-16,0 0 15,21 0-15,0-21 0,1 21 16,62 22 0,-63-22-16,1-21 0,20 42 15,-42-21 1,0 0 0,-21-21-1,0 0-15,-22 0 16,22 0-16,-21 0 0,21-21 0,-1 21 15,1 0-15,-21-21 16,21 21 0,21 21-1,0 0-15,0 1 16,0-1-16,42 0 16,-21 0-16,0 0 0,22 0 15,-22-21-15,21 0 0,1 0 16,-22 0-16,21 0 0,22 0 15,-22 0-15,106-21 16,-42-21-16,84-22 16,-147 43-1,-22-21-15,21 21 0,-21 0 0,1-1 16,20-105 0,-42 85-16,0-21 15,0 20 1,-21 22-16,0 21 0,-22 21 0,22 0 15,0 1-15,0 20 0,0 21 16,-22 43 0,43-63-16,0-1 0,0 0 15,0-21-15,0 1 0,0-1 16,0 0-16,21-21 0,1 0 0,-1 0 16,0 0-16,42 0 15,-41 0-15,20 0 0,-21-21 0,0 0 16</inkml:trace>
  <inkml:trace contextRef="#ctx0" brushRef="#br0" timeOffset="25073.48">11409 8890 0,'0'0'0,"0"21"0,0 0 0,0 1 16,0-1-1,21-21-15,0 0 0,21 0 0,-20 0 16,-1 0-16,0 0 0,21 0 16,-21-21-16,1 21 0,20-22 0,64-83 15,-43 20 1,-42 0-1,-21 43-15,22 21 0,-22-127 32,0 126-32,0-20 0,-22 42 15,1 0-15,0 21 0,21 22 16,-42 147 0,21 1-1,-1-43-15,22-85 16,0-20-16,-21 20 0,21-21 0,0 1 15,0-1-15,0 64 16,-42-43 0,42-41-16,-21-22 15,0 0 1,-1-22-16,1 1 16,21 0-16,-21-21 0,0-1 15,0 22-15,21 0 0,0 0 16,0 42 15,0 0-31,21 0 0,-21 1 16,21-1-16,0 0 0,-21 0 0,21 0 15,85 22 1,-42-43 0,42 0-16,-64 0 0,0 0 15,1 0-15,-1-22 16,0 1-16,1 21 0,-1-21 0,-21 0 0,21 0 15,-20 0-15,20-43 0,-21 22 16,0 21-16,0-170 16,-21 22-1,22 42 1,-1 84-16,-21 1 16,0 21-16,0 42 15,0 0-15,0 22 16,0 62-1,-64 65-15,22 41 16,21-147-16,0-1 0,21 86 16,0-86-16,-22 22 15,-20 211 1,21 22 0,-21-107-1,42 64 1,0-105-1,0-128-15,42 22 0,-42-43 16,21 0-16,0-21 0,43 0 16,-22-21-1,-21 0-15,0-1 0,43-41 16,-43 21-16,21-1 0,-20 1 0,62-127 16,-63 20-1,1 86-15,-22-1 0,0 1 16,0-1-16,0 1 0,-22-1 0,-83-126 15,83 148 1,-62-43-16,41 64 0,-41-22 16,63 43-16,21-21 15,21 21 1,0 0 0,0 0-16,0-21 0,0 21 15,1 0-15,-1-21 0,21 21 0,-21-21 16,22 0-16,-22-1 0,21 1 0</inkml:trace>
  <inkml:trace contextRef="#ctx0" brushRef="#br0" timeOffset="25470.26">13462 9250 0,'-21'21'0,"42"-42"0,-42 63 16,0-42-16,21 21 0,0 1 15,21-22 1,0 0-16,0 0 16,0 0-16,0 0 0,1-22 15,-1 22-15,0-21 0,0 0 0,0 21 16,0-21-16,22-21 16,-22-1-16,-21 22 0,0 0 15,0-64 1,0 64-16,0 0 15,-21 21-15,0 0 0,-1 0 0,-20 42 16,-43 43 0,43-64-16,21 21 0,0 1 15,0-1-15,-1-21 0,1 106 16,42-63 0,1-43-16,-1-21 15,0 21-15,0-21 0,43 0 16,-43 0-16,21 0 0,0 0 0,-20-21 15,20 21-15,64-64 16,-85 43-16</inkml:trace>
  <inkml:trace contextRef="#ctx0" brushRef="#br0" timeOffset="25744.1">14224 8551 0,'0'0'16,"0"-21"-16,0-21 0,0 0 15,0 63 1,0 0-16,0 0 0,0 64 16,-21-22-1,0-20-15,-1 20 0,22 64 16,-21-63-16,0-1 0,21 1 0,-42 168 16,21-147-1,-1 21 1,22-85-16,0 21 15,0-20-15,22-22 16,-1 0-16,0 0 0,0-22 16,0 22-16,0-21 0,22 0 15,-22 0-15</inkml:trace>
  <inkml:trace contextRef="#ctx0" brushRef="#br0" timeOffset="26396.52">14668 9144 0,'0'0'16,"43"-21"-16,-22 0 0,0 0 15,-21-1-15,-21 22 16,0 0 0,0 0-16,-22 0 15,1 0-15,-43 43 16,64-22-16,0-21 16,21 21-16,0 0 0,0 43 15,21-1 1,0-42-16,0 1 0,1-1 15,-1 0-15,0-21 16,64 85 0,-64-64-16,-21 0 0,0 0 15,-21-21 17,-1 0-32,1-21 0,0 0 15,0 21-15,0-21 0,0 21 16,-1-22-16,1 22 0,0 0 15,21 22 17,0-1-17,21-21-15,0 21 0,1-21 0,41 21 16,-42-21 0,22 0-16,-22 0 0,42 0 15,-20 0-15,-1 0 0,0 0 0,85-42 16,-42-1-1,-43 22-15,-21 0 0,22 0 16,-22 0-16,0 0 0,0-22 0,-21 22 16,0-21-16,21 21 0,-21-22 15,0 22-15,0-21 16,-42-1-16,21 43 16,0 0-16,0 22 0,-1-1 15,1 0-15,-21 0 0,21 85 16,21-21-1,0-43-15,42 0 0,-21-21 16,0 1-16,1-22 16,20 21-16,-21-21 0,21 0 0,43 0 15,-21 0 1,-43-21-16,0 21 0,-21-22 0</inkml:trace>
  <inkml:trace contextRef="#ctx0" brushRef="#br0" timeOffset="27496.58">2561 11705 0,'0'0'0,"0"-21"0,0 0 16,0 0-16,0-22 0,0 22 15,0 0-15,0-42 0,0 41 16,0 1-16,0 42 15,0 1-15,0-1 0,0 21 16,0 85 0,-21 21-1,0-105-15,0 20 0,-1-21 0,1 43 16,-21-21 0,42-43-16,-21 0 0,0 21 15,-1-21-15,22-42 47,0 0-47,22 0 16,-1 0-16,0 21 0,0-21 0,43-1 15,-22 1-15,0 21 16,1 0-16,-1-21 0,21 21 0,-20 0 16,126-21-1,-105 0 1,-22 21-16,-21-21 0,0 21 0,0-22 15,1 22-15,-1-42 16,-21-21 0,0 41-16,0 1 0,0 0 15,0 0-15,0 0 0,-43-22 16,22 22-16,0 21 16,0 0-16,21 43 15,0-22-15,-21 21 0,21 64 16,0-64-16,0 22 0,0-22 15,0 0-15,21 22 0,0-22 16,43 43-16,-22-43 16,0-21-16,-21-21 15,1 0-15</inkml:trace>
  <inkml:trace contextRef="#ctx0" brushRef="#br0" timeOffset="27688.89">3768 12171 0,'42'0'16,"-84"0"-16,105 0 0,-63 21 16,21-21-16,-21 21 15</inkml:trace>
  <inkml:trace contextRef="#ctx0" brushRef="#br0" timeOffset="29032.32">5757 11388 0,'21'21'0,"-42"-42"0,64 42 0,-22-21 15,0 0-15,21 0 0,-21 0 0,22 0 16,-22 0-16,85-42 15,-43-1 1,-20 22-16,-22 0 0,21 0 0,-21 0 0,0-22 16,1 22-16,-1 0 0,21-43 15,-21-20 1,-21 63-16,0-1 0,0-41 16,0 42-16,0 0 15,-42-22-15,21 43 16,0 0-16,-1 21 0,22 1 15,-21-1-15,21 21 0,-21 0 16,0 1-16,21 20 0,0-20 0,0 20 16,-21 64-16,0-63 0,21 41 15,0-41 1,-22-22-16,22 43 0,-21-64 0,21 21 16,0 22-1,0-22 1,-21-42-16,21 21 15,-21-21 1,21-21-16,-21 0 16,0 21-16,-1-21 0,1 0 15,0 0-15,0 21 0,0-43 16,21 64 15,21 1-15,0-1-16,0-21 0,0 21 0,1 0 15,20-21-15,21 21 16,-20-21-16,-1 0 0,85-21 16,-63 0-16,-22 21 15,127-64 1,-21 1 0,-21-22-16,-84 43 0,-22 21 15,42-106 1,-41 0-16,-22 63 15,0 22-15,0 0 16,0-1-16,0 1 0,0-43 16,0 64-16,0 0 0,-22-21 15,1 63 1,0 0-16,0 21 0,21 1 16,-21 20-16,0 1 0,-1-1 0,-62 149 15,41-64 1,22-63-16,-21-1 0,21 64 15,0-63-15,-1 0 0,22 63 16,0-63-16,0-1 0,0-20 16,0 169-1,0-1 1,22-41-16,-22-128 16,84 128-1,-20-106 1,42-64-16,-64-21 15,-21 0-15,127-85 16,-63 0 0,-64 43-16,43-106 15,-64 84-15,21 1 0,-42-191 16,-1 190 0,1 1-16,0-1 0,-64-41 15,43 41-15,0 22 0,21-1 0,-22 1 16,22 0-16,-21 21 0,21-1 15,21 1 1,0 0-16,0 0 16,42 0-16,-21 21 0,0-21 15,43-1 1,-43 22-16,42-42 0,-20 21 0,-22 0 16,21 0-16,43-22 0</inkml:trace>
  <inkml:trace contextRef="#ctx0" brushRef="#br0" timeOffset="29486.53">8445 11578 0,'0'0'0,"0"21"0,-21 85 31,42-106-15,1 0-1,-1-21-15,0 21 16,42-63-16,-41 41 0,20 1 16,-21 0-16,0 0 15,22 0-15,-1-43 0,-21 43 16,0-21-16,-21-1 0,0-20 15,0-1 1,0 43-16,0 0 0,-21 0 0,0 21 16,0 0-16,0 21 0,-85 85 15,21 21 1,22 21 0,41-84-16,22-22 0,0 64 15,0-43 1,0-42-16,22 1 0,-1-1 0,0-21 15,0 0-15,0 0 0,22 0 16,62 0 0,1-43-16</inkml:trace>
  <inkml:trace contextRef="#ctx0" brushRef="#br0" timeOffset="29764.42">9504 10668 0,'0'-21'0,"0"42"0,-21-42 16,-1 63-1,1-21-15,21 22 0,-21-1 16,21 22-16,0-22 0,-21 21 0,0 1 16,21-1-16,-21 22 0,21-21 0,0 41 15,-43 65 1,43-128-16,-21 0 0,21 22 15,0-22-15,0-21 0,0 1 16,0-1-16,0 0 0,42 0 31,22-42-15,-22 0-16</inkml:trace>
  <inkml:trace contextRef="#ctx0" brushRef="#br0" timeOffset="30436.03">10054 11261 0,'0'0'16,"21"-21"-16,22-22 0,-86 43 31,22 0-31,0 21 0,-43 1 16,-20 20 0,41-21-16,22 21 0,-42 1 15,20-22-15,22 0 0,21 43 31,21-43-31,1-21 0,20 21 16,0-21-16,1 21 0,126 21 16,-106-20-1,-20-1-15,-22 0 16,21 0-16,-21-21 0,-21 21 16,0 0-1,-21-21 1,0 0-16,-21 0 0,21 0 0,-1 0 15,1 0-15,-63-21 16,-1 21 0,64 0-16,0 0 0,-1 0 15,22 21-15,0 1 16,0-1-16,22 0 0,-1 0 16,21 0-16,43 0 15,-43-21-15,85 22 16,-85-22-16,1 0 0,147 0 31,-105-43-31,21 1 16,-64 42-16,-21-21 0,43-22 15,-43 1-15,-21 21 0,21-43 16,0 43 0,-21-21-16,0-22 0,0 22 15,0 21-15,0-21 0,-21 20 16,0 22-16,0 22 0,0-1 15,-1 0-15,1 21 0,21 22 16,-21 20 0,21-62-16,0 20 0,0 43 15,0-64-15,21 0 0,0 0 16,1-21-16,62 21 16,22-21-1,-64-21-15,1 0 0,41 0 16,-41 0-16</inkml:trace>
  <inkml:trace contextRef="#ctx0" brushRef="#br0" timeOffset="32696.67">12552 11875 0,'0'0'0,"0"-22"31,21 1-15,0 0-16,0 0 0,0 0 15,-21-22-15,22 22 0,20-21 0,-21 0 16,64-128 0,21-20-16,-85 126 0,21 1 15,-21-1-15,0 1 0,1-1 16,-22 1-16,0 20 0,0 1 16,0 0-16,0-22 15,-43 64 1,-41 85-16,62-43 15,-20 1-15,-64 211 16,85-43 0,21-20-1,0-128-15,0-20 0,0-1 16,0 0-16,21 1 0,0-22 0,22 42 16,63 1-1,-64-43-15,0-21 0,64 0 16,-64 0-16,22 0 15,-22 0-15,22 0 0,-22-21 0,22 0 16,63-43-16,-22-21 16,-62 64-16,-22-21 15,0 0-15,0-1 0,-21 1 16,0 0-16,0-22 16,0 22-16,-21-22 0,0 64 15,0 0-15,-22 0 0,22 0 16,-21 21-16,-127 85 15,84-42-15,64-43 16,-22 21-16,22-21 16,0 1-16,0 20 0,21-21 0,-21 43 15,21-43 1,21-21-16,0 0 16,0 0-16,0 0 0,1 0 15,20-21-15,21-1 16,-41 1-16,-1 0 0,21-42 15,-21 41-15,22-20 0,-22 21 16,0-21-16,0 20 0,0 1 16,22-21-16,-22 63 15,-21 0-15,0 0 16,0 1-16,0 20 0,0-21 16,0 85-1,42-21-15,-42-43 16,21-21-16,22 21 0,-22-20 15,42-1-15,-20-21 16,-1 21-16,21-21 0,-20 0 16,20 0-16,-20 0 0,20 0 0,106-42 15,-42-22 1,-42 1 0,-64 20-16,0 22 0,-21-21 0,0-1 15,0 1-15,0 0 0,0-1 16,0 22-16,-42-63 15,21 62-15,-21 22 0,20 0 16,1 22-16,-21-1 0,21 0 16,0 21-16,-43 22 0,1 42 15,41-85-15,1 21 16,21 0-16,0-20 16,0-1-16,0 0 0,0 0 0,21-21 15,22 0 1,-1 0-16,0 0 0,-20 0 15,-1-21-15,0 21 0,0-21 16,0-22-16,85-84 16,-85 85-16,22-85 15,-1-42 1,-21 105-16,-21 1 0,0-1 16,0 22-16,0-22 0,0-63 15,0 64 1,-21 63-16,0 21 15,0 0-15,21 22 16,-22 84 0,1-22-16,21 128 15,0-169-15,21-22 16,1 22-16,-1-22 0,106 127 31,-43-126-15,-20-1-16,-43-42 15,21 0-15,85 0 16,-42-42 0,-43 20-16,22-20 15,-43 21-15,0 0 0,0 0 16,1-22-16,-1 22 0,-21-21 0,0-43 16,0 43-1,0 21-15,-21 21 0,-22 0 16,22 0-16,-21 0 0,-106 84 31,105-63-31,1 43 0,-43 21 16,85-64-16,0 0 15,-21 42 1,21 1-16,21-43 16,0 0-16,1-21 0,-1 0 15,0 0-15,64 0 16,20-21-1,-83 0-15,62-21 16,-63-1-16,22 22 0,-22-21 0,21-1 16,-21 1-16,22-21 0,-22 20 0,85-168 15,-85 147 1,0 1-16,0-1 0,-21-63 16,0 85-16,0 21 0,0-22 0,-42 1 15,-22 42 1,1 85-1,21-64-15,20 21 0,-20 85 16,21 21 0,21-84-16,0 42 15,21-64-15,-21 0 0,21 1 16,0-1-16,43 43 16,-22-43-16,-21 0 15,22-21-15,20 22 16,-42-43-16,1 0 0,-1 0 0,0 0 15,0 0-15,0 0 16,0 0-16,1-21 0,-1-1 16,0 1-16,-21 0 0,21 0 15,0 0-15,-21 0 0,0-1 0,43-41 16,-43 21 0,0 63-1,0 0-15,0 0 0,0 21 16,0-20-16,0 20 15,-22-21-15,22 21 0,0 22 16,0-43-16,0 0 16,22-21-16,-1 0 0,0 0 15,0 0-15,0 0 16,0 0-16,22 0 0,-22 0 0,0-21 16,43-21-16,-43 21 0,0-1 15,21 1-15,-21 0 0,1-21 16,20 21-16,64-106 15,-64 63 1,-21 64 0,-21 21-16,0 22 15,0-1-15,0-21 0,0 21 16,0-20-16,0-1 0,0 42 16,0-42-1,21-21 1,1 0-16,-1 0 0,0 0 15,0 0-15</inkml:trace>
  <inkml:trace contextRef="#ctx0" brushRef="#br0" timeOffset="33684.51">3450 13293 0,'0'0'0,"-21"0"0,-21 0 0,20 0 0,-41 0 15,42 21-15,0-21 16,-1 0-16,1 21 0,21 0 16,0 0-16,21-21 15,22 0-15,-22 0 0,21 0 16,149 0 0,-107 0-16,-20 0 15,-43 0-15,21-21 0,1 21 16,-22 0-16,21 0 15,-42-21-15,-21 21 16,0 0-16,-21 0 16,20 0-16,-20 0 0,21 21 0,-64 0 15,1 1 1,41-22-16,1 21 0,-22 0 16,22 0-16,21 0 0,0-21 15,0 21-15,-1-21 0,22 22 16,22-22-1,20 0-15,-21 0 16,21 0-16,1 0 0,-1 0 0,22 0 16,84 21-1,-21 21-15,-106-42 16,21 42-16,-42-20 0,0-1 16,0 0-16,0 21 15,-84 22-15,41-43 16,1 0-16,0-21 0,-22 21 0,22 0 15,-1-21-15,-84 22 16,43-22 0,41 0-16,22 0 0,-21 0 15,21 0-15,0 0 0,-22 0 16,43-22 15,21 22-31,1 0 0,-1-21 0,42 21 16,-42-21-16</inkml:trace>
  <inkml:trace contextRef="#ctx0" brushRef="#br0" timeOffset="33916.4">4297 13801 0,'0'0'0,"42"0"0,-21 0 0,-21-21 47,0-1 0,0 1-31</inkml:trace>
  <inkml:trace contextRef="#ctx0" brushRef="#br0" timeOffset="35568.21">6435 13801 0,'0'21'15,"0"-42"-15,-22 42 0,22 0 0,0 0 0,-21 0 16,0 1-16,0-1 15,21 0 1,0-42 15,0 0-31,21-1 0,21 1 16,-20 0-16,-1-21 0,21-1 0,-21 22 16,64-63-1,42-65-15,-106 86 16,21 21-16,-20-22 0,20 22 0,-21-22 15,0 22-15,-21-106 16,0 42 0,-21 85-16,-21 21 0,21 0 15,-22 0-15,1 21 0,0-21 0,-64 106 16,42-43 0,43-20-16,0-1 0,21 0 15,0 1-15,0-22 0,42 85 16,-21-64-16,85 43 15,-42-22 1,-22-42-16,0 22 0,1-1 16,-1-21-16,-21 0 0,-21 22 15,0 41 1,0-63-16,-21 1 16,-42-22-16,41 0 0,1 0 15,-42 0-15,42 0 0,-22-22 16,22 1-16,0 21 0,0-21 15,-43-21-15,64-1 16,-21 22-16,0-42 16,21 42-16,0-1 15,21 22 1,0 22-16,0-1 0,22 0 16,-1 0-16,-21 0 0,22 0 15,-22 1-15,21-1 0,0-21 0,128 42 16,-43-21-1,-64-21 1,-20-21-16,-1 21 0,21-42 16,-20 21-16,-1-1 0,43-83 31,-43-1-31,-42 0 16,0 85-1,0 0-15,0-22 0,0 22 0,0 0 16,-21 21-16,0 0 15,21 42 1,0-21-16,-21 1 0,21 20 16,-22-21-16,22 21 0,-21-20 0,21 20 15,0 0-15,0-21 0,0 43 16,0-43-16,0 0 0,0 22 16,0-22-1,21-21-15,1 0 0,-1 0 16,0 0-16,0-21 0,0-1 0,43-20 31,-1-43-15,-42 64-16,1-42 0,-1 42 0,21-85 31,-21 106-31,-21 21 16,0 0-16,0 0 15,0 22-15,0 62 16,21-41-1,-21-22-15,0-21 16,22 1-16,-1-1 0,42 0 16,1 0-1,-43-21-15,21 0 0,22 0 16,-22-21-16,0 0 0,107-85 16,-128 85-1,21 0-15,-21-85 16,0 63-16,-21 1 0,0 21 15,0-21-15,0 20 0,0 1 0,0 0 16,0 42 0,0 0-16,-21 22 15,21-22-15,-21 21 0,0 1 0,21-1 16,0 85 0,0-64-16,0-41 15,0 41-15,0-42 0,21 0 16,21 1-16,-20-22 15,-1 0-15,42 0 16,-20 0-16,-22 0 0,63-43 16,-62 43-16,20-21 0,21-42 15,-41 41-15,20-41 16,-42 21-16,0 20 0,21-41 16,-21 42-16,0 0 0,0-1 15,0 1-15,0 42 16,0 1-16,0-1 0,0 21 15,0-21-15,0 0 0,0 22 16,0-1-16,0 0 16,0-20-16,0-1 0,-21 0 0,21 0 15,0 21 1,0-20-16,0-44 31,0 1-15,0 0-16,0 0 0,0-21 15</inkml:trace>
  <inkml:trace contextRef="#ctx0" brushRef="#br0" timeOffset="35888.03">8763 13208 0,'0'0'0,"0"21"15,0 0 1,0 1-16,21-22 15,0 0 1,0 0-16,1 0 0,-1 0 16,0 0-16,0-22 0,0 1 15,0 0-15,-21 0 16,0-21 0,0-22-16,-21 64 15,-42-42 1,-22 42-16,64 0 15,0 21-15,-22 0 0,22 0 16,0 0-16,21 1 0,-21 20 16,21 0-1,0-21-15,0 1 0,0-1 16,0 0-16,21-21 0,0 0 0</inkml:trace>
  <inkml:trace contextRef="#ctx0" brushRef="#br0" timeOffset="36400.35">9483 13250 0,'0'-42'15,"0"84"-15,21-126 0,-21 41 0,0-20 16,0 21-16,21-22 15,-21 22-15,0 21 0,0-1 0,0 44 32,0-1-32,0 0 0,0 21 15,0 1-15,-21 20 0,21-21 0,0 22 16,-21 105 0,-1-42-16,1-84 15,-21 105-15,21-106 16,0 0-16,-1 1 0,22-1 15,0-21-15,0 0 0,-21 22 16,0-22-16,21-42 31,0 0-31,0-1 16,0 1-16,0-63 16</inkml:trace>
  <inkml:trace contextRef="#ctx0" brushRef="#br0" timeOffset="36601.5">8996 13526 0,'0'0'16,"-21"21"-16,21 0 0,0 0 15,21-21-15,0 21 0,21-21 16,-21 0-16,22 0 0,-1 0 16,0 0-16,43 0 15,-43 0-15,43 0 0,-43 0 0,-20-21 16,20 0-16,0 21 0,-21-21 15,1 21-15,62-43 16,-41 22 0,-22 21-16</inkml:trace>
  <inkml:trace contextRef="#ctx0" brushRef="#br0" timeOffset="37378.19">9948 13420 0,'0'0'15,"0"-21"-15,0-1 0,0 1 16,0 0 0,-21 21-16,0 0 15,0 0-15,0 21 16,-22 43-16,-20 20 16,42-41-1,21-22-15,-43 127 16,43-84-1,43-1-15,-22-42 16,0 0-16,64 1 0,-43-22 16,0 0-16,106 0 15,-42 0 1,-42-22-16,-22 1 0,0 0 0,64-21 16,-63 21-16,-22-22 0,85-63 15,-43-21 1,-63 64-16,21-22 15,-21 43-15,21-22 0,1 22 16,-22-21-16,0-1 0,0 22 16,21-1-16,0-41 0,-21 20 15,0 85 1,0 1-16,0 20 16,0 0-16,-42 106 15,-22 22-15,64-128 16,-21 22-16,0-22 0,0 21 15,-22 64 1,43-84-16,0-1 0,-21 22 16,21-43-16,0 0 0,0 0 15,0 0-15,0-42 47,0 0-47,0 0 0,21 0 0,-21-1 16,21 1-16,1-21 0,-1 21 0,21-64 15,0 43-15,-20 21 0,20-22 16,-21 22-16,21 0 0,-20 21 16,20 0-16,-42 42 15,21-21-15,-21 22 16,0-22-16,0 21 0,0-21 16,0 22-16,0-22 0,0 0 0,0 0 15,0 0-15,42 22 16,-20-22-16,-1 0 15,21-21-15,0 0 0,1 0 16,-1 0-16,-21 0 0,64-63 16,-22 20-1,-41 22-15,-1-42 0</inkml:trace>
  <inkml:trace contextRef="#ctx0" brushRef="#br0" timeOffset="39136.16">12954 13145 0,'0'0'0,"0"-22"0,0-20 15,21 21-15,-21-21 0,21-43 16,-21 43-16,21 20 0,-21-41 15,0 21-15,0 20 0,0 1 16,-21 21-16,0 0 0,0 0 0,-21 0 16,-22 21-1,-42 85-15,-63 106 16,127-149-16,20 1 16,-62 126-1,84-63-15,-21-84 16,21 20-16,0 22 0,21-43 15,0 1-15,0-22 0,0 21 16,22-21-16,-1-21 0,21 21 16,86 1-1,-107-22-15,21 0 0,1-22 0,-22 1 16,22 21-16,-1-21 0,170-85 16,-148 43-1,-43 20-15,-21 1 0,0 0 16,1 21-16,-1-22 0,-21 1 15,0 21-15,0 0 0,0-1 0,0 1 16,-43 0-16,-20 21 16,42 0-16,-22 21 0,-41 43 15,63-43-15,-22 21 0,1 1 16,-22 62 0,22-20-16,42-64 0,-21 0 15,21 43-15,0-43 16,0 0-16,21-21 0,0 0 15,0 0-15,1 0 0,-1 0 16,0 0-16,64-21 16,-43 0-16,-21 0 0,0 21 0,22-21 15,-22-22-15,0 22 0,21-64 16,-21 22 0,-21 42-1,0 42 1,0 0-16,0 0 0,0 0 15,0 1-15,0-1 0,22 0 16,-1-21-16,0 0 16,0 0-16,0 0 15,0 0-15,1 0 0,-1-21 16,21 0-16,-21-1 0,0 22 16,1-21-16,-1 0 0,0 0 15,0 0-15,0 0 0,0-1 16,1 1-16,20-21 0,-21 21 15,0 21-15,43 0 16,-43 0-16,0 21 16,0 42-1,-21-41-15,0-1 0,0 21 0,0 43 16,-42-22 0,0-20-1,20-22-15,1-21 0,-21 21 16,-22-21-1,43 0 1,0 0-16,21-21 16,0 0-1,0-22-15,0 22 16,21 21 15,0 21-31,1 0 0,-1 1 16,21 20-16,-21-42 15,0 21-15,64 0 16,-21 0 0,-22-21-16,64 0 0,-64 0 15,22-21-15,-22 0 0,21 0 16,-20 21-16,-1-21 0,0 0 0,85-64 16,-63 21-1,-43 22-15,0 0 0,22-1 16,-22 1-16,0 21 0,0-21 0,0-1 15,0 1-15,-21 21 0,22 0 0,-1-43 32,-21 85-32,0 22 15,0-22-15,0 0 0,-21 42 16,21-41-16,0-1 16,21 85-1,21-64 1,-21-21-16,0-21 0,43 0 0,-22 0 15,1 0-15,-1 0 0,0 0 16,1-21-16,20 21 0,64-64 16,-85 43-1,1 0-15,-22 0 0,42-21 16,-41 20-16,-1 1 0,0 0 0,21-42 16,-42 41-16,0 1 15,-21 21 1,0 0-16,-21 0 0,-85 64 15,63-22 1,43-42-16,21 21 16,0 22-16,0-22 0,0 0 15,21 0-15,43 21 16,-22-20-16,-21-22 16,21 21-16,-20 0 0,-1-21 15,-21 42 1,0-21-1,-21-21-15,-22 22 0,22-22 16,0 21-16,-43 0 16,43-21-16,-42 21 15,20-21-15,22 0 0,0 0 0,0 0 16,0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2T01:37:12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910 0,'0'0'16,"21"-21"0,-21 0-1,0 0 1,0 0-16,0-1 0,0 1 15,0 0-15,0 0 16,0 0-16,-21 0 16,-1 21-1,1 0-15,0 0 0,0 0 16,-21 0 0,20 0-16,-20 21 15,21-21-15,0 21 0,0 0 16,-22 0-16,22 22 0,-21-22 0,21 21 0,-64 64 15,21 0 1,43-43-16,-21 1 0,0 42 16,20-43-16,1 1 15,21 190 1,21-127-16,1-85 16,41 64-16,-42-64 0,0-21 15,85 85 1,-63-85-16,-1 0 0,0 1 0,64-1 15,-64-21 1,1 0-16,-22 0 0,21 0 0,1-21 16,-1-1-16,106-62 15,-63-1 1,-22 22-16,-20 20 0,41-84 16,-41 64-16,-22-1 0,21-63 15,-21-42 1,-21 127-16,0-22 0,0 1 0,-21 20 15,0-20-15,-21 20 0,20-20 16,-126-64-16,85 106 16,20 0-16,-20-1 0,-43 1 15,64 21-15,-64 0 16,64 21-16,-22-21 0,22 22 16,-85 62-1,21 1 1,42 0-16,64-43 15,0-21-15,0 0 0,0 0 16,22 1-16,-1-1 0,0 0 0,21 0 16,-21-21-16,22 21 0</inkml:trace>
  <inkml:trace contextRef="#ctx0" brushRef="#br0" timeOffset="627.24">6265 1037 0,'21'-21'0,"-42"42"0,64-63 0,-22 21 16,-21 0-16,21-1 0,-21 1 16,0 0-16,0 0 0,-21 21 15,0 0-15,-1-21 16,1 21-16,0 0 0,21 21 0,-63 42 15,41-20 1,1-1-16,0 0 0,0 1 0,21 20 16,-64 85-1,43 22-15,21-107 16,-21-20-16,21 20 0,0 1 16,0-22-16,0 21 0,0 64 15,21-21 1,64 0-1,-64-106-15,0 21 16,0-21-16,22 21 0,-22-21 0,21 0 16,43 0-16,0-21 15,-43 0-15,0 0 0,43-21 16,-22 20-16,-20-20 0,84-64 31,-64 22-31,-20 20 0,-22 1 16,-21-86-16,0 86 15,0-1-15,0 22 0,0-21 16,-21-1-16,-22 22 0,-20-64 16,-22 21-16,22 43 15,20 0-15,-63-1 0,64 43 16,-21 0-16,-43 0 16,21 21-1,64-21-15,-21 43 16,20-22-16,1 0 0,0 0 0,21 22 15,0 20 1,0-42-16,21 0 0,0-21 16,1 22-16,-1-22 0,21 0 15</inkml:trace>
  <inkml:trace contextRef="#ctx0" brushRef="#br0" timeOffset="1017.17">7387 826 0,'-21'21'16,"21"0"-16,0 0 0,0 0 15,0 0-15,0 64 16,0-64-16,0 22 0,0 41 15,0-41-15,0-1 0,0 127 16,0-21 0,0-42-1,0-63-15,0-1 0,0 64 16,0-64-16,0 0 0,0 64 31,0-85-31,0 22 0,0-22 16,0 0-16,0-42 47,0 0-47,-21 0 15,21-1-15,0 1 0,0 0 0</inkml:trace>
  <inkml:trace contextRef="#ctx0" brushRef="#br0" timeOffset="1459.93">7218 1312 0,'0'0'0,"0"-42"16,-21 21-16,21 0 0,-22 0 15,22-1-15,0 1 0,0 0 0,0-21 16,0 21-16,0-1 0,0 1 16,0 0-16,0 0 15,22 0-15,-1 0 0,0-1 16,0 1-16,0 0 0,22 0 0,-22 0 15,63 0-15,-41-1 16,63 22-16,-43 0 16,-21 0-16,64 22 0,-42-1 15,-22 0-15,0 21 0,-20 1 16,-1-22-16,0 106 16,-21-85-16,0 0 15,-21 1-15,-22-22 0,22 21 0,-127 43 16,42-43-1,64-21-15,0 1 0,-64 20 16,85-42-16,-1 21 16,-20-21-16,21 0 15,42 0 32,-21-21-31,21 0-16,0 21 0,1-21 0,-1 21 15,0-22-15</inkml:trace>
  <inkml:trace contextRef="#ctx0" brushRef="#br0" timeOffset="2116">8763 1101 0,'0'0'0,"21"0"0,0-43 15,0 22-15,-21 0 0,0 0 16,0 0-16,0 0 0,0-43 16,0 43-16,0 0 0,-21 21 15,0-21-15,0 21 0,-85 0 16,85 0-16,-21 0 15,-1 0-15,22 21 0,0 0 16,-85 106 0,64-64-1,21-20-15,-22 20 0,43-20 16,-21-22-16,21 21 0,0 0 16,0 22-1,21-64-15,0 21 0,1 0 0,-1-21 16,0 21-16,85 1 15,-64-22 1,0 0-16,-20 0 0,20 0 16,0 21-16,-21-21 0,1 0 15,-1 21-15,0-21 0,21 42 32,-21 1-32,1-1 15,-22-21 1,0 21-16,-22-42 0,1 22 15,-106 41 1,21-42 0,22 22-16,63-43 0,-22 0 15,1 21-15,-22-21 16,-84 21 0,127-21-16,-21 21 0,21-21 15,-1 0-15,-41 0 16,42 0-16,0 21 0,-1-21 0,1 0 15,0 0 1,0 0-16,0 0 0</inkml:trace>
  <inkml:trace contextRef="#ctx0" brushRef="#br0" timeOffset="2754.05">4995 2498 0,'43'0'16,"-86"0"-16,213 0 15,-128 0-15,-21 0 0,64 0 16,-43 0-16,-21 0 15,22 0-15,-1 0 0,0 0 0,22 0 16,-22 0-16,149 0 16,41 21-1,44-21-15,-171 0 16,1 0-16,0 0 0,21 0 16,0 0-16,106 0 15,-106 0-15,21 0 0,127-21 16,-148 21-16,21 0 0,382-21 15,-149 21 1,-149 0 0,-126 0-16,0 0 0,169 0 15,-63 0 1,-127 0-16,-43 0 16,21 0-16,-20 0 0,-22 0 0,21 0 15,-21 0-15,1 0 16,-22 21-1,-64 0-15,43-21 0,-21 0 16,-64 0-16,63 0 0,-20 0 16,-1 0-16,-20 0 15</inkml:trace>
  <inkml:trace contextRef="#ctx0" brushRef="#br0" timeOffset="3464.22">5313 2688 0,'0'0'0,"-85"0"0,22 0 15,-1 0-15,1 0 0,-1 0 0,1 0 16,20 0-16,1 0 0,-43 0 16,1 0-16,62 0 15,1 0-15,0 0 0,0 0 16,42 21 31,0-21-47,0 0 0,1 22 15,20-22-15,43 21 16,-43-21-16,0 0 0,22 21 16,-22-21-16,22 21 0,-1-21 15,1 0-15,-1 0 0,1 21 0,20-21 16,86 0-16,84 21 16,-170-21-16,22 0 15,-21 0-15,21 0 0,-22 0 0,22 0 16,106 0-1,148-21-15,-255 21 0,22 0 16,106-42-16,-106 42 16,0-21-16,0 21 0,-21 0 15,21-21-15,-21 21 0,211-22 16,-211 22-16,0 0 16,0-21-16,-21 21 0,105 0 15,-126 0-15,20 0 0,86 0 16,-65 0-1,-62 0-15,-22 0 0,21 0 0,-21 0 16,1 0-16,-1 0 0,0 0 16,0 0-16,-21 21 31</inkml:trace>
  <inkml:trace contextRef="#ctx0" brushRef="#br0" timeOffset="5736.29">339 3641 0,'0'0'0,"42"-106"31,-42 85-31,0 0 0,0-1 16,0 1-16,0 0 15,0 0-15,0 42 47,0 0-47,0 0 0,0 22 16,0-1-1,21 0-15,-21-20 0,0 20 0,0 0 16,0 1-16,0-1 0,0 0 16,0 64-16,0-21 15,0-43-15,0 0 0,-21 1 16,0-1-16,21 0 0,0-20 16,-21 20-16,21-21 0,-22 0 0,22 0 15,0 1-15,0-1 16,0-42 15,22-1-31,-22 1 0</inkml:trace>
  <inkml:trace contextRef="#ctx0" brushRef="#br0" timeOffset="6136.89">783 4064 0,'0'0'0,"21"0"16,-21-21-16,21 0 16,-21 0-16,0-1 15,0 1-15,-21 21 32,0 0-32,0 0 15,21 21 1,0 1-16,0-1 15,0 0-15,21-21 47,-21-21-47</inkml:trace>
  <inkml:trace contextRef="#ctx0" brushRef="#br0" timeOffset="9244.42">1355 3302 0,'0'0'0,"0"21"31,0 0-31,0 1 16,0-1-16,0 0 0,21 21 16,21-21-16,-21 1 15,0-1-15,1-21 0,-1 0 0,21 0 16,-21 0-16,85 0 16,-21-21-1,-64-1-15,64-20 0,-64 0 16,21 21-16,43-64 15,-64 0 1,0 64-16,-21-21 0,0 21 16,0-1-16,0 1 0,-21-42 31,21 42-31,-21-1 0,0 22 16,-1 0-16,22 22 15,-21-1-15,21 0 0,0 0 16,-21 21-16,21-20 15,-21 126-15,21-106 16,0 22-16,0-22 0,0 21 0,0 1 16,0 148-1,0-107 1,0-41-16,0-1 0,0 43 16,0-63-16,0 20 0,0-21 15,0 1-15,0-1 0,0 22 16,0-22-16,0-21 0,0 0 15,0 0-15,-21-21 16,0-21 0,21 0-16,-22 21 0,-20-63 15,0 41-15,21 1 0,-1-21 16,1 21-16,-21-22 0,0-20 16,20 42-16,1 0 15,0-1-15,0 22 0,21-21 16,-21 21-16,21 21 15,0 1-15,0-1 16,0 0-16,0 0 16,21 0-16,0 0 0,21 22 15,22-1 1,-22-21-16,1 0 16,-22-21-16,85 0 15,-85 0-15,21 0 0,-21 0 16,22 0-16,-22-21 0,106-42 15,-64-1 1,1-20 0,-43 41-16,0 22 15,-21-21-15,0-1 0,0 22 0,0-21 16,0 21-16,0 0 0,0-1 16,0 1-16,0 42 31,0 1-31,0-1 0,0 0 15,0 21-15,0-21 0,-21 1 16,21-1-16,0 21 0,-21-21 16,21 22-16,0-22 0,0 0 15,0 0-15,0 0 0,0 22 16,0-22 0,0 0-1,0-42 1,0 0-16,0-1 15,21-41-15,0 42 0,0-43 16,0-20 0,1 41-16,-1 22 0,21-42 15,-21 41-15,0 1 0,43 0 16,-1 21 0,-41 0-1,-22 21-15,0 0 0,21-21 0,-21 22 16,21 62-1,-21 1-15,0-64 16,0 64-16,21-64 16,-21 0-16,21 0 0,-21 0 15,0 1-15,21-22 0,1 21 16,20-21-16,-21 0 16,0 0-16,0 0 0,1-21 0,-1 21 15,0-22-15,0 1 0,21-42 16,22-43-1,-64 64-15,21-43 16,0 21-16,0 22 0,-21-21 16,0-1-16,0 1 0,0-1 0,0 1 15,0-22-15,0-84 16,0 105-16,0 22 0,0-1 16,0 22-16,0 0 0,0 0 15,0-21 1,-21 42-1,21 21-15,0 21 0,0-21 16,0 22-16,0 20 0,0 1 16,0-22-16,0 106 15,0-84-15,0 63 16,0-85-16,0 127 16,0-105-16,0 63 15,0-85-15,0 43 16,0-22-1,0-42-15,0-42 32,0 0-17,0 0-15,0 0 0,0-22 0,0 22 16,0-21-16,0 21 0,0-22 16,21-62-1,22 20-15,-22 64 16,0 0-16,0-1 0,0 1 15,64 0 1,-64 21 0,0 0-16,1 42 0,-22-20 15,0-1-15,0 0 0,21 0 16,-21 21-16,0 1 0,0-22 16,0 21-16,0-21 15,0 1-15,21-1 0,-21 21 16,21-21-16,0 0 0,-21 1 0,64-22 15,-1 0 1,22 0 0,-64-22-16,0 1 15,0 21-15,1-21 0,-1 0 0,63-106 16,-84 63 0,22 43-16,-22 0 15,21 0-15,-21 0 0,0 0 0,0-22 16,-21 43 15,-1 0-15,1 0-16,21 21 15,0 1-15,0-1 0,-21 21 16,21-21-16,0 0 0,0 1 16,0-1-16,0 21 15,0-21-15,0 0 0,0 1 0,0-1 16,0 0-16,0 0 0,42 43 15,1-43 1,-22-21-16,0 0 16,0 0-16,0 0 0,1 0 0,41-21 15,-21-22 1,-20 22-16,-1 0 16,0-43-16,0 22 0,0 21 15,43-85 1,-43 21-16,0 64 15,-21-21-15,0 21 16,-21 21 0,0 0-16,0 0 15,-1 21-15,1 0 16,21 0-16,0 0 0,0 1 16,0-1-16,0 0 15,21 0-15,1 43 16,-1-64-16,-21 42 15,21-21-15,0 21 16,0-42-16,-21 22 0,21-1 0,1-21 16,-22 21-16,21-21 0,21 0 15,-21 0-15,0 0 0,22 0 16,-22 0-16,0 0 0,43-42 31,-1-43-31,-42 43 16,-21 20-16,21-20 15,-21-21 1,0-1-16,0 43 16,0 0-16,0 42 31,0 0-31,0 0 0,0 0 0,0 1 16,0-1-16,0 0 15,0 0-15,0 0 0,22 0 0,-1 43 16,0-22-1,-21-21-15,21 1 0,0-1 16,0-21-16,1 0 0,-1 21 0,0-21 16,0 0-16,64-21 31,-22-22-31,-20 1 16,-22 0-16,0 21 15,21-128 1,-42 107-16,21-85 15,1-42-15,-1 105 16,-21 1-16,0-1 0,0 22 0,0 0 16,0-43-1,0 43-15,0 63 32,0 0-32,0 0 0,0 21 15,0 1-15,-21 41 16,21-20-16,-22 42 15,1-64-15,21 22 0,0-22 0,0 64 16,-21-22 0,21-41-16,0-1 0,0 64 15,0-85-15,0 21 0,0-20 16,0-1-16,21 0 0,0 0 16,43 21-1,-22-42-15,1 0 16,-22 0-16,0-21 0,0 0 15,0 0-15,0 0 0,1 0 16,-1-1-16,-21 1 0,21-21 0,0 21 16,-21-22-16</inkml:trace>
  <inkml:trace contextRef="#ctx0" brushRef="#br0" timeOffset="9488.28">5313 3366 0,'21'0'16,"0"0"-1,0 0-15,0 21 0,1-21 16,-1 0-16,0 0 0,21 0 16,-21 0-16,1 0 15,20 0 1,-21-21-16,-21-1 15,21 1-15,-21 0 16</inkml:trace>
  <inkml:trace contextRef="#ctx0" brushRef="#br0" timeOffset="9684.18">4805 3323 0,'0'21'0,"0"-42"0,0 64 16,0-22-16,0 0 16,0 0-1,21-21 1,0 0-16,0 0 31,-21-21-31,21 21 0</inkml:trace>
  <inkml:trace contextRef="#ctx0" brushRef="#br0" timeOffset="11957.13">6392 3916 0,'21'0'32,"1"0"-32,-22-21 15,21 0-15,-21-1 0,21 1 16,0 21-16,-21-21 0,21 0 15,-21 0-15,0 0 0,0-1 0,0-62 16,-42-1 0,-22 0-1,43 43-15,-21 42 0,-43-21 16,1 42 0,41 0-16,-20 43 15,42-43-15,-22 21 16,22 1-16,21-1 0,0 0 0,-21 1 15,21 84 1,0-64-16,0-21 16,42 22-16,-21-43 15,1 0-15,-1-21 0,21 0 16,-21 0-16,64 0 16,0-63-1,-64 42-15,21-1 16,-21 1-16,0 0 0,1-21 0,62-85 15,-84 84-15,0 1 16,0-64 0,0 85-16,0 0 0,0 0 0,0 42 31,0 0-15,0 21-16,0 22 15,0-1-15,0 22 16,0-43-16,21-20 15,22 20-15,-22-21 0,0 0 16,0 0-16,0 1 0,22-1 16,-22-21-16,21 0 0,22 0 15,-1 0-15,-20 0 16,-22-21-16,42-22 16,-42 43-16,1-21 0,41-64 15,-63 64-15,21-42 16,-21-43-1,0 64-15,0 20 0,0-41 16,0 84 0,0 0-16,0 0 15,0 22-15,0-22 0,0 0 16,-21 85 0,0-21-16,21-1 15,0-63-15,0 1 16,0-1-16,0 0 15,0-42 17,0 0-32,21 21 15,-21-22-15,21 1 0,-21 0 0,0 0 16,0 0-16,21-22 0,1 22 16,-22 0-16,21-21 0,42-43 15,-20 43 1,-22 21-16,0 21 0,21 0 15,-21 21-15,1 0 0,41 64 16,-21-1 0,-20-20-1,-22-43-15,21 0 0,0 0 16,-21 0-16,0 1 16,21-22-16,21 0 15,-20 0-15,20 0 16,0-43-16,43-84 31,-43 64-15,22-22-16,-43 43 15,21-1-15,-21 22 0,1-21 0,-1 21 16,0 0-16,42-1 16,-41 22-1,-22 22-15,0-1 16,0 0-16,0 0 0,0 0 15,0 0-15,0 22 16,0-22 0,0-42 15,0 0-31,0-1 16,0 1-16,0 0 15,0 0-15,-22 0 0,-20-22 16,42 22-16,-21 0 15,0 21-15,0 0 16,-1 0-16,1 0 0,-21 106 31,21-43-15,0-41-16,21 20 0,-22-21 0,1 21 16,21-20-16,0 41 0,0-21 15,0-20-15,0 20 0,43 21 16,20 1-1,43-43 1,-85-21-16,21 0 0,64 0 16,-21-21-1,-43 0-15,1-22 16,-1 22-16,-21 0 0,0-42 16,0 41-16,1-20 15,-1-106 1,-21 106-16,21-64 15,-21 85-15,0-1 0,-21 22 32,0 22-32,-1-1 15,1 0-15,21 0 0,-42 43 16,42-22-16,-21 21 16,21 22-1,0 0 1,0-64-16,0 0 0,21 21 15,0-20-15,0-1 0,0-21 16,64 21-16,0-21 16,-22-42-1,-20 42-15,-22-22 0,21 1 16,22-21-16,41-85 16,-105 85-16,22-43 15,-1 43-15,-21-1 16,0 22-16,0-21 0,0 21 0,0-1 15,-21 1 1,-43 21-16,43 0 16,0 21-16,-43 22 0,64-22 0,-21 21 15,21-21-15,0 43 16,0-43-16,0 43 16,0-43-16,21 63 15,0-62-15,1-1 0,-1 0 0,-21 0 16,0 0-16,0 0 0,21 1 15,-21 20 1,-21-42 0,0 21-16,-1-21 15,-20 0 1,-21 0-16,41-21 16,1 21-16,21-21 15,0 0-15,0-1 16,0-20-16</inkml:trace>
  <inkml:trace contextRef="#ctx0" brushRef="#br0" timeOffset="12780.06">9927 3789 0,'-21'0'16,"42"0"-1,0 0 1,22 0-16,-1 0 0,64 21 15,-43-21-15,1 0 0,190 0 16,42 0 0,-190 0-16,84 0 15,-105 0-15,84 0 16,-84 0-16,-21 0 0,-1 0 0,-21 0 16,43 0-16,-21 0 15,-64-21 1,0 0-16,0 0 15,-43 21-15,1-22 16,-43-20-16,43 42 16,-22-21-16,22 21 0,0 0 15,-1-21-15,1 21 0,21 0 0,0 0 16,-43 0 0,85 0 15,1 0-31,20 0 0,43 0 15,-22 0 1,-21 0-16,22 0 16,-43 0-16,64 0 15,-64 0-15,-21 21 0,0 42 32,-42-20-32,-43 41 15,64-62-15,-22-1 0,-20 85 16,42-85-16,-22 21 15,22-21-15,0 0 16,0 1-16,0 20 0,21-21 16,-21-21-16,21 21 0,0-42 31,21 21-31,0-21 0</inkml:trace>
  <inkml:trace contextRef="#ctx0" brushRef="#br0" timeOffset="13356.42">12890 2625 0,'0'-43'0,"0"86"0,0-107 0,0 43 16,0-21-16,0 21 0,0-1 0,0-20 15,0 21-15,0 0 0,0 0 16,0-22-16,22 43 16,-22 21-1,0 1-15,21 20 0,-21 0 16,0 22-16,0 63 15,0 21-15,0-85 16,0 22-16,0 84 0,0-105 0,0 21 16,-64 126-1,64-84-15,-21-63 16,0-22-16,21 22 0,-21-22 0,21 0 16,-21 1-16,-1-22 0,1 42 15,0 22 1,0-85-16,21-21 15,0 0 1,0-1-16</inkml:trace>
  <inkml:trace contextRef="#ctx0" brushRef="#br0" timeOffset="17768.29">12615 3090 0,'0'0'0,"-21"-42"0,0-21 0,21 20 0,-21 1 15,0-64-15,21 43 16,0 20-16,0 1 0,0 0 16,0-1-16,42-41 15,-21 41-15,0 1 0,22 21 0,-1-22 16,21 22-16,43-21 0,-21 21 16,0 0-16,63 21 15,106 63 1,-212-21-16,0 1 0,1 20 15,-22 1-15,0-1 0,-42 191 16,-85-84 0,64-128-1,-22 21-15,1-20 0,-1-1 0,-147 64 16,41-43 0,128-41-16,0-1 15,20-21-15,-20 0 0,21 0 0,0 0 16,21-21-16,-21 21 15,21-22-15,0-20 16,0-21 0,21 63-16,0 0 15,0 21-15,-21 0 16,21 21-16,0-21 0,43 106 16,-43-42-1,0-43-15,22 22 0,-22-22 16,-21-21-16,21 22 0,21-1 15,-21-21-15,22 0 16,-22 1-16,21-22 0,-21 21 0,64-21 16,-43 0-16,1 0 0,63 0 15,-64 0-15,43-43 16,-43 43-16,0-21 0,-21-21 0,22 21 16,41-64-1,-62 43-15,-1-1 0,-21 1 16,0-43-16,0 43 0,0-43 15,-21 85 1,-1 0-16,1 0 16,0 0-16,-21 43 15,42-22-15,-43 42 16,22-20-16,0 20 0,21-42 0,0 22 16,0-22-16,0 85 15,0-64 1,21-21-16,0 0 0,1-21 15,-1 22-15,106-22 16,-106 0 0,21 0-16,1 0 0,-1-22 0,43-20 15,-22 21-15,-21 0 0,107-64 16,-22-21 0,-106 64-16,42-43 15,-63 64-15,0-21 0,0-1 16,-21 43-1,0 0 1,0 22-16,-43 20 0,43-21 0,0 0 16,-21 64-1,20 0 1,22-22-16,22-42 16,-1 0-16,-21 1 0,21-1 15,0 0-15,0 0 0,0-21 16,-21 21-16,0 0 15,-21-42 17,0 0-32,0 21 0,0-21 15,0 0-15,-1 21 0,1-21 16,21-1-16,-21 22 0,0 0 16,0 0-16,21 22 15,0-1 1,0 0-16,0 0 15,21-21-15,64 64 16,-64-64-16,21 0 16,-21 0-16,43 21 15,-22-21-15,22 0 0,-22 0 0,0 0 16,-21 0-16,22-21 0,-22-1 16,42-20-1,-41 21-15,-1 0 0,0-43 16,0 43-16,-21-21 0,21-85 15,0 21 1,-21 85-16,0-22 16,0 22-16,0 42 15,0 1-15,0 20 16,0-21-16,0 21 0,-21-20 16,21 20-16,0-21 0,0 21 15,0 43 1,0-43-16,0-20 0,0-1 0,0 0 15,21 0-15,1-21 16,41 21 0,-42-21-16,22 0 0,-22 0 15,0 0-15,0-21 0,0 21 16,22-21-16,41-64 16,-41-21-1,-22 85-15,-21-63 16,21 41-16,-21 1 0,0 21 15,0 0-15,0-22 0,0 22 0,0 42 32,-21 0-32,21 43 15,-21-22-15,-1-21 0,22 22 16,-21-22-16,21 21 0,0 1 0,0 62 31,64-41-31,-22-22 16,-21-21-16,22-21 15,20 22-15,-42-22 0,22 0 16,20 0-16,-42 0 16,22 0-16,105-64 15,-106 22 1,0 21-16,1-43 16,-22 22-16,0-1 0,21-41 15,-42 20-15,0 22 0,0-43 16,0 43-16,0 21 0,0 0 15,-21-1-15,-21 22 0,21 0 0,-106 43 16,63-1 0,1 43-1,20-64-15,22 21 0,0 1 0,0 84 16,21-85 0,0-21-16,0 0 0,21 43 15,0-64-15,0 21 0,22 0 16,-22-21-16,0 21 15,0-21-15,0 0 0,1 0 16,-1 0-16,0-21 0,0 21 0,-21-21 16,42-21-16,-42 20 15,22-20-15,-22 0 16,21-1-16,-21-105 16,0 85-1,0 20-15,0 22 0,0 0 0,0 42 31,0 0-31,0 22 0,-21-22 16,21 21-16,-22-21 0,22 22 0,0-1 16,0-21-16,0 22 0,0-22 0,0 42 15,22 1 1,-1-43-16,21 0 16,-21-21-16,0 0 0,22 0 0,20 0 31,1-21-31,-43 0 0,0 21 15,43-64-15,-43 43 0,0-21 16,0-1-16,21-41 16,1-43-16,-22 63 0,0 1 15,0-85-15,-21 84 16,21 1-16,-21-1 0,0 1 0,0 20 16,0 1-16,0-43 15,-21 85 1,0 0-16,-21 64 15,21-22-15,-1-21 0,1 127 16,21-21 0,0-63-16,0-1 0,0 1 0,-21 63 15,21-85-15,0 1 16,0 62-16,-42-20 16,21-43-16,21-20 0,-22-1 15,22 0-15,-21-21 16,21-21-1,0 0 1,0-1 0,0 1-16,21-21 0,22-22 15,-1-20-15,-21 41 16,0 22-16,22 0 0,-22 0 16,0 0-16,127 0 15,-105 21 1,20 63-1,-42-42-15,0 0 0,-21 1 0,22-1 16,-22 0-16,21 0 0,-21 0 16,0 43-16,0-43 0,-43 21 15,-41 1 1,63-22 0,-106-21-1,42 0-15,64 0 16,0 0-1,-1-21-15,22-1 16,22 44 15,-1-1-15,0-21-16,-21 21 0,42 0 16,-21-21-1,1 0-15,-1 21 0,21-21 16,-21 0-16,22 0 0,-1 0 15,0 0-15,-21 0 0,22-21 16,-22 21-16,21-21 0,-21 0 0,128-64 16,-86 22-1,1-1 1,-43 22-16,21-1 0,-21 1 0,0 0 16,1-1-16,-1 22 0,0-21 0,-21 21 15,21 0-15,-21 42 31,-21 0-31,21 0 0,-21 0 16,21 22-16,-21 20 16,21 43-16,0-85 15,0 0-15,0 22 0,0-22 16,0 0-16,105 64 16,-62-85-1,20 0-15,-20 0 16,-1 0-16,0 0 0,85-64 15,-63 22 1,-43-1-16,42-41 16,-63 41-16,22-20 0,20-64 15,-42 63-15,0 1 0,21-149 16,0 43 0,-21 127-16,0-1 15,0 22-15,0 0 0,0 0 16,-21 21-1,21 21-15,-21 21 0,0-21 16,21 22-16,0-1 0,0 0 0,-21 22 16,21-22-16,0 85 15,0 0-15,0-63 0,0-1 16,0 85-16,0-105 16,0-1-16,0 64 15,0-64 1,0-21-16,21 1 0,0-1 15,0-21-15,0 0 0,43 0 16,-1-64 0,-20 43-16,-22 0 0,0 0 15,0-22-15,0 22 0,22-21 16,-1-64-16,0 64 16,-42 63 15,0 0-31,-21 0 0,0 0 15,21 22-15,0-22 0,0 42 16,0-41-16,0-1 16,0 0-16,0 0 0,0 0 0,21 0 15,0 1 1,43-1-16,-22-21 16,-21 0-16,22 0 0,-1 0 15,-21-21-15,21-1 0,43-41 16,0-64-1,-43 85 1,-21-22-16,22 1 0,-22-1 0,42-84 16,-42 84-16,1-20 0,20-170 31,-42 148-31,0 64 16,0 20-16,-42 44 15,20-1-15,1 0 16,-21 85-1,21 0-15,21-64 0,0 21 16,0 1-16,0-1 0,-21 1 0,21-1 16,-22 107-1,22-22 1,0-106-16,22 22 0,-1-22 16,21 22-16,-21-43 15,0 0-15,43-21 16,-1 0-1,1-42 1,-43 20-16,0 1 0,43-42 16,-22-22-1,-21 43 1,-21 63 0,0 0-1,0 0-15,0 0 0,0 1 16,0-1-16,0 0 0,0 0 15,0 21 1,43-20 0,-1-1-16,-21-21 15,0 0-15,0 0 0,1 0 0,-1 0 16,0 0-16,0-21 0,21 21 16,-20-22-16,-1 1 0,0 0 0,0 0 15,0 0-15,0 0 0,1-22 0,-1 22 16,0-21-16,0 21 15,0-22-15,0 22 0,-21 0 0,22-43 16,-44 86 15,1 20-15,21-21-16,-21 0 0,0 0 16,21 22-16,-21-22 0,0 21 15,-1 64-15,22-42 16,0-1-16,0-21 15,22 64-15,-22-42 0,0-1 16,42 128 0,-42-22-1,0-105-15,0 41 0,0-41 0,0-22 16,0 64-16,0-42 16,0-22-16,0 0 0,0 43 15,-21 0 1,0-64-16,-1-21 0,-20 21 15,21-21-15,-148-42 16,126-1 0,22 22-16,0-21 0,21-22 15,0 22-15,0-22 16,21 22-16,0 0 0,0-22 0,64-105 16,-43 84-16,22-42 15,-22 64 1,22-64-16,-22 63 0,-21 1 0,22 20 15,-22 1-15,0 0 0,0-1 0,21-84 32,-42 85-32,0-43 15,0 22-15</inkml:trace>
  <inkml:trace contextRef="#ctx0" brushRef="#br0" timeOffset="18021.23">18859 2985 0,'0'0'16,"0"21"-16,22-21 31,-1 0-31,21 0 0,-21 0 16,22 0-16,20-21 15,1 21-15,-22-22 0,43 1 16,-43 21 0,0-21-16,-42 0 0,21 21 15,-21-21-15,0 0 0,0-1 16</inkml:trace>
  <inkml:trace contextRef="#ctx0" brushRef="#br0" timeOffset="18232.2">18097 2773 0,'0'0'0,"-21"0"15,0 21-15,21 0 0,0 0 0,0 1 16,0-1 0,0-42 30,-21-1-30,0 22-16,0-21 0</inkml:trace>
  <inkml:trace contextRef="#ctx0" brushRef="#br0" timeOffset="18420.18">16997 2879 0,'0'0'15,"0"21"-15,-21 0 0,21 0 0,0 0 16,0 1 0,21-22-16,0 0 15,0 0-15,0-22 32</inkml:trace>
  <inkml:trace contextRef="#ctx0" brushRef="#br0" timeOffset="20172.68">21082 3069 0,'21'-21'0,"-42"42"0,42-63 16,-21 21-16,0 0 0,0-22 16,-21 43-1,-64 43 1,64-22-16,0 0 0,-21 21 16,20-21-16,1 22 15,-63 126 1,84-42-16,0-63 15,21-43-15,-21 0 16,106 64 0,-43-64-1,-21 0-15,43-21 16,-64 0-16,43 0 0,-22 0 0,-21-21 16,22 0-16,-1-1 15,43-62 1,-85 63-16,21-1 0,0-62 15,0 63-15,-21-22 0,0-41 16,0 62 0,0 44-1,0-1-15,0 0 0,0 0 16,0 21-16,0-20 0,-21 20 0,21-21 16,-21 21-16,0 43 15,21-64-15,0 0 0,0 1 16,0-1-16,21-21 15,42 21 1,1-21 0,-1-21-16,-42 21 0,22-21 15,-43-1-15,0 1 16,0 0-16,0 0 0,0-21 16,0-22-1,-21 43-15,-1-21 0,-20-1 16,21 22-16,0 0 0,0 0 0,-1 0 15,65 21 1,20 0 0,-20 0-16,-1 21 0,21-21 15,128 0 1,-43 21-16,85-21 16,-170 0-16,149 0 31,-170 0-31,-20-21 0,-22 0 15,-22 21 1,1 0-16,-21 0 0,21 0 16,-22 21-16,-84 63 15,43-20-15,41-22 0,22-21 16,-42 64-16,42-64 16,-1 22-16,22 62 15,0-62 1,43-22-1,-22-21-15,0 0 0,43 0 16,-43 0-16,42 0 16,-20 0-16,-22-21 0,85-43 15,-64 43-15,64-148 32,-64 105-32,0-42 0,-20-21 15,-1 64-15,0-1 16,0-126-16,-21 126 0,21 1 15,-21 21-15,0-1 0,0 22 16,0 0-16,0 0 0,-21 42 31,0 21-31,-43 22 0,43-1 0,0-20 16,0-1-16,-21 64 16,20-64-16,22 22 0,0-22 15,0 21-15,0 86 16,0-107-16,22 0 15,-22-21-15,21 22 0,0-22 0,21 42 16,1-41-16,-22-1 0,63 21 16,22-21-1,-85-21-15,22 0 0,41 0 16,-62 0-16,62-42 16,-41 21-16,105-127 31,-106 63-31,-42-21 15,0 64-15,0 21 16,0-1-16,-21 1 0,0 21 0,0 0 16,-85 43-1,42 20 1,64-21-16,0 22 16,0-22-16,0 43 0,0-64 0,0 21 15,43-20-15,-22 20 0,42 0 16,1 1-1,-22-43-15,0 21 0,64 0 16,-63-21-16,-1 0 0,85 0 16,-85-21-1,-42 0-15,21-22 16,1 43-16,-22-21 0,0-21 16</inkml:trace>
  <inkml:trace contextRef="#ctx0" brushRef="#br0" timeOffset="47423.93">698 6054 0,'0'-21'15,"0"-1"1,-21 22 15,21-21-31,-21 21 31,0-21-15,21 0 0,0 0-1,0 0 1,0-1-16,0 1 15,0 0-15,0 0 0,21 0 16,0 0-16,22-22 16,-22 43-16,0-21 0,42 21 15,-41 0-15,-1 0 16,21 21-16,-21 0 0,0 1 16,43 105-1,-43-85-15,0 64 16,-21-64-16,0 0 0,0 22 0,0-22 15,-21 85-15,0-84 16,0 20-16,-22-21 0,22 22 16,-21-22-16,0 1 0,-1-1 15,1-21-15,0 21 0,-43 1 16,43-22-16,-1 0 0,-20 0 16,42-21-16,-1 0 0,-41-42 15,21-43 1,42 22-1,0 20-15,0 1 16,21-85 0,21 64-16,-21 41 15,64-41-15,-43 63 16,85 21 0,-63 43-16,-43-43 15,0 21-15,0 0 0,0 1 16,1-22-16,-22 21 0,0 1 0,21-22 15,-21 0-15,0 21 0,21-21 16,-21 43-16,0-43 16,0 0-16,0 0 15,0-42 32</inkml:trace>
  <inkml:trace contextRef="#ctx0" brushRef="#br0" timeOffset="47643.81">1397 6604 0,'0'0'0,"21"0"0,0 0 16,0 0-16,1 0 0,-1 0 16,-21-21-16,21 21 31,-21-21-16</inkml:trace>
  <inkml:trace contextRef="#ctx0" brushRef="#br0" timeOffset="48239.54">2730 5757 0,'0'0'0,"22"-63"32,-22 42-32,0 42 15,0 0-15,0 21 16,0 1-16,0-1 15,0 22-15,0-22 0,-22 21 0,22 1 16,0 21-16,0-22 0,0 1 16,0 20-16,-21 170 15,0-211-15,21 20 16,0-21-16,-21 85 16,21-105-16,0-1 15,-21 0-15,21-42 47,0 0-47,-21-1 0,21 1 16</inkml:trace>
  <inkml:trace contextRef="#ctx0" brushRef="#br0" timeOffset="48608.33">2498 6054 0,'0'0'0,"-22"-21"0,1-1 16,21 1-16,0 0 16,0 0-16,0-43 0,0 43 15,21 0-15,1 0 0,62-43 16,43-41 0,-63 83-16,-22 1 15,22 0-15,-22 21 0,21 0 0,64 42 16,-42 43-1,-64-43-15,0 22 0,-21 42 16,0-43-16,-21 1 0,-21-1 16,21-20-16,-22 20 0,-126 128 31,63-107-31,64-63 0,21 22 16,-64-1-16,64-21 0,0 0 15,0-21-15,21 22 0,21-44 47,0 1-47</inkml:trace>
  <inkml:trace contextRef="#ctx0" brushRef="#br0" timeOffset="50159.63">3344 6308 0,'0'0'0,"0"-21"0,-21 21 15,0 0-15,0 0 16,-22 0-16,22 21 16,0 0-16,0 0 0,21 0 15,0 0-15,-42 149 16,20-128-1,22 0-15,0-20 0,0 62 0,0-41 16,0-22-16,0 63 16,22-41-1,-1-43-15,0 0 0,0 0 16,0 0-16,0 0 0,1 0 0,83 0 16,1-64-1,-42 1 1,-43 42-16,0-22 0,0 1 15,0 0-15,1-1 0,-22-20 0,0-128 32,-85 107-32,-21 20 15,64 64-15,-1 0 16,1 0-16,21 0 0,-21 21 16,-64 43-1,63 42 1,43-64-16,-21 0 0,21 1 0,0-1 15,0 0-15,43 64 16,62-21 0,-83-64-16,62 0 15,-41 0-15,-1-21 0,0 0 16,22 0-16,-22 0 0,0 0 0,107-42 16,-65 0-1,-41-1-15,-1 22 0,21-64 16,-20 22-16,-1 21 0,-21-22 15,22 1-15,-22-1 0,21 22 0,43-191 32,-85 106-32,0-21 15,0 105-15,-21-20 16,-22-43 0,22 64-16,21 21 0,0 42 31,-21 0-31,21 42 0,0 43 15,-21 106 1,21-85-16,0-64 16,0 1-16,-21 148 15,21-149-15,0 1 0,0-22 16,0 0-16,0 1 0,0 105 16,42-106-1,-21-21 1,0-21-16,0 0 0,43 0 15,-22-21-15,1-21 16,-22 21-16,0-1 16,0 1-16,21-42 0,1-64 15,-43 84-15,21 22 16,0-21-16,-21 21 0,0 0 16,0-22-1,0 64 1,0 1-16,0 20 0,0-21 15,0 21-15,0-20 0,0 20 0,0-21 0,0 0 16,0 22-16,21-22 16,0 0-16,22 21 15,-22-21-15,0-21 0,0 0 16,0 0-16,22 0 0,-1 0 16,-21 0-16,0 0 0,64-84 15,-64 63 1,0-1-16,1 1 0,-22-21 0,0 21 15,0-22-15,21 22 0,-21-21 0,0-22 16,0 43 0,0-21-16,0 21 15,0 42 17,0 0-32,0 21 0,0-20 15,21 20-15,-21 43 0,0-43 16,0 0-16,0 43 15,0 63-15,0-84 16,0-1-16,0 43 0,0-43 16,0 22-16,0-21 0,0 84 15,0-21 1,0-64-16,0 1 0,21-1 0,-21 1 16,21-1-16,0 1 0,-21-1 15,0 1-15,22-22 0,-1 22 0,-21 105 16,0-63-1,-21-85 1,-1-21-16,1 0 16,-106-21-1,43-22-15,41 1 0,1 0 16,-43-64-16,43 42 16,-22-63-16,43 64 0,21-1 15,0-20-15,0-128 16,0 85-16,21 64 15,22-107 1,-22 128-16,-21 0 0,21-1 0,0 1 16,0 0-16,1 20 0,41-83 15,1 20 1,-43 43-16</inkml:trace>
  <inkml:trace contextRef="#ctx0" brushRef="#br0" timeOffset="52101.74">5440 6308 0,'0'0'0,"0"-21"0,0-1 15,0 1-15,21 21 16,0 0-16,0 21 16,-21 1-16,0-1 15,0 21-15,0 0 0,0-20 0,0 20 16,0 43-16,0-43 16,0 0-16,0 1 0,-21-1 0,21-21 15,-21 21-15,0-20 0,21-1 16,0 0-16,0-42 31,-21 21-31,21-21 16,0-1-16,0 1 15,0 0-15,0 0 0,0 0 0,0-22 16,0 1-16,0 21 0,0-21 0,0-1 0,21 1 16,0-64-1,0 85-15,0 0 0,-21 0 0,21 21 16,1 0-16,-1 0 0,0 0 15,21 0-15,22 63 16,-43-21-16,0-20 0,-21-1 16,0 21-16,21-21 0,0 85 31,-21-64-31,0-20 16,0-1-1,22-42 1,-1-1-1,-21 1-15,0 0 0,21 0 16,0 0-16,-21 0 0,64-85 16,-22 42-1,-21 22-15,0 21 0,0 0 16,1-1-16,20 1 0,43 0 16,-64 63-1,-21-20-15,21 20 0,-21 21 16,0-20-16,0-1 0,0 43 15,0-43-15,0-21 16,0 22-16,0 20 16,0-21-1,21-42-15,0 0 16,0 0-16,1 0 0,-1-21 16,0 21-16,64-63 15,-43-1 1,43-42-16,-64 64 15,0 0-15,0-22 0,0 22 16,-21 21-16,21-22 0,-21 22 16,0 0-16,0 0 15,0 42 1,-21 0-16,21 0 16,-42 22-16,42 63 15,-21-85-15,21 21 0,0-21 16,0 22-16,-21 84 15,21-85 1,21-42-16,0 21 16,0-21-16,0 0 0,85 0 31,-42 0-31,-43-21 0,0 0 16,21 0-16,-21-22 15,1 22-15,-1 0 0,-21-21 0,0 20 16,21-20-16,-21-21 15,0-43-15,0 63 16,-21 22-16,-22-42 0,22 42 16,0 21-16,0-22 0,0 22 15,-64 0 1,64 0-16,-21 22 0,-1 20 16,22 0-16,21-21 0,0 22 15,-21-22-15,21 21 0,0 1 0,0 41 16,21 1-1,0-64-15,22 0 16,-1-21-16,-21 0 0,85 0 16,-64 0-16,43-21 15,-43 0-15,1 0 16,-1 0-16,0-1 0,1-20 16,-22 21-16,85-127 15,-85 127-15,-21-43 16,0 43-16,0 0 15,-21 21-15,-22 0 16,1 63 0,21-20-16,21-22 15,0 21-15,0-21 0,0 22 16,0-22-16,0 0 0,0 0 16,0 0-16,0 0 0,0 22 15,21-43-15,0 21 0,0-21 16,-21 21-16,21-21 0,1 0 15,-1 0-15,0 0 0,0 0 16,0 0-16,0-21 0,-21 0 0,64-22 31,-1-41-31,1-1 16,-64 64-16,0-21 16,0 20-16,0 1 0,0 0 15,0 0-15,0-21 16,-21 42-1,21 21 1,-21 0-16,21 0 0,0 85 16,-22-21-1,1 84-15,21-127 16,0 22-16,0-1 0,0 107 16,0-43-1,0-85-15,0 21 0,0 64 16,0-63-16,0-22 0,-42 64 15,42-64-15,-21 22 0,0 84 32,-22-63-32,22-43 15,21-21-15,0-42 32,0 0-17,0 0-15,0 0 0,0-22 16,21-63-16,-21 43 15,21 21-15,22-149 16</inkml:trace>
  <inkml:trace contextRef="#ctx0" brushRef="#br0" timeOffset="52447.54">7556 6371 0,'0'0'0,"0"-21"0,-42-64 31,42 64-31,0 0 16,21 0 0,0 21-16,22-21 15,-22 21-15,21 0 16,22 0-16,-43 0 0,0 0 16,21 42-16,-20-21 0,-1 0 15,-21 64 1,0-64-16,-43 64 15,1-43-15,21-21 0,-21 1 16,20-1-16,-20 0 16,21-21-16,21 21 15,-21-21-15,21-21 32,0 0-32,21 21 15,0-21-15,0-1 0,0 22 16,1 0-16</inkml:trace>
  <inkml:trace contextRef="#ctx0" brushRef="#br0" timeOffset="53593.89">7853 6583 0,'21'0'0,"-42"0"0,63 0 0,-21 0 16,0 0-16,1 0 0,-1-21 15,0 0-15,42-1 16,22-62-16,-43 63 15,-20-22-15,-1 1 0,0 0 16,0-1-16,-21 1 0,21-106 16,-21-22-1,0 128-15,0-21 0,0 20 16,0 1-16,0 0 0,0-1 16,0 22-16,0 42 15,0 43 1,0-43-16,0 64 15,-21-22-15,21-21 0,-21 149 32,0-64-32,0 21 15,21-127 1,-22 22-16,22-22 0,0 0 16,0 21-16,0-21 15,0-42 16,0 0-31,22 0 0,-22 0 16,21 0-16,0-22 0,0 22 16,-21 0-16,21-21 0,0 20 0,1 1 15,-22 0-15,63-21 16,-42 42 15,-21 21-31,0 0 0,0 0 16,0 43-16,21-1 15,1-20 1,-22-22-16,0 0 0,63 21 31,-42-42-31,43 0 16,-43-21 0,21 21-16,22-63 15,-22 20 1,22-41-16,-43 41 15,0 22-15,-21-21 0,21-22 16,-21 43 0,-21 42 15,21 0-31,0 1 16,-21-1-16,21 0 0,0 0 15,-21 0-15,21 0 0,0 1 0,0 20 16,0-21-1,0 0-15,21-21 16,0 0-16,0 0 0,0 0 16,43 0-16,-1 0 15,-42-21-15,64-42 16,-43 41-16,-20 1 16,-1 0-16,21-42 15,-21-1-15,-21 43 16,0-21-16,-21 42 15,0 0 1,0 0-16,0 21 16,-1-21-16,1 21 0,0 0 15,21 0-15,0 0 0,0 22 16,0-22-16,0 0 0,21 43 16,0-22-1,1-21-15,-22 21 16,-22-42 31,1 0-32,0 0 1,0 0-16,21-21 16,21 0 15,0 21-31,0-21 15,1 21-15,-1-21 0</inkml:trace>
  <inkml:trace contextRef="#ctx0" brushRef="#br0" timeOffset="54366.44">9694 6033 0,'0'0'0,"0"-22"0,0 1 15,0 0 1,-21 21-1,0 0-15,21 21 0,-21 0 16,21 22-16,0 20 16,0-42-16,0 22 15,0-22-15,0 0 0,0 0 16,0 85 0,0-42-16,0-43 15,0 0-15,-21-21 31,21-21-15,0 0-16,0-1 0,0 1 16,0 0-16,0 0 0,21-64 15,21 1 1,0-22 0,-20 85-16,-1-1 0,0 1 15,0 21-15,0-21 0,0 21 0,1 0 16,-1 0-16,0 0 0,0 0 15,-21 21-15,21 0 16,-21 1-16,21-1 0,-21 0 0,0 0 16,0 43-1,0-43-15,0 21 0,0 22 16,0-43-16,0 0 16,0-42 46,0 0-62,0-1 0,0 1 16,0 0-16,0 0 0,0-21 15,22 20-15,-1-20 0,0 21 0,0-21 16,0 20-16,0-20 0,1 0 0,41-1 16,22-20-1,-64 63-15,21-21 0,22 21 16,-43 0-16,0 0 0,21 84 15,-42 22 1,0-42 0,0-22-16,0 0 0,0-20 15,0 41-15,-42 22 16,21-64-16,0 0 16,21 0-16,-21 0 0,-1 1 0,22-1 15,-21 0 1,0-21-16,0 0 0,21-21 15,0 0 1,0-1-16,0 1 0</inkml:trace>
  <inkml:trace contextRef="#ctx0" brushRef="#br0" timeOffset="54580.32">9059 5630 0,'0'0'16,"-21"-21"-16,0 21 0,21-21 15,21 21 48,0 0-63</inkml:trace>
  <inkml:trace contextRef="#ctx0" brushRef="#br0" timeOffset="55539.56">11853 6265 0,'-21'0'31,"42"0"-15,0 0-1,1 0-15,-1 22 0,21-22 0,0 0 16,1 0-16,-1 0 0,22 0 16,190 0-1,-43 0 1,-147 0-16,20 0 0,-20 0 15,-1-22-15,64 22 0,-63 0 16,-22-21-16,64 21 0,-85 0 16,0-21-16,1 21 0,-1 0 15,-21-21-15,21 21 0,-21-21 16,0 0-16,0-1 0,-21 1 0,-64-21 16,22 0-1,-43-1 1,63 22-16,1 21 0,-21 0 15,41 0-15,1 0 0,-42 0 16,20 0 0,43 21 15,22-21-31,-1 0 0,21 0 16,64 0-16,-21 0 15,-43 0-15,0 0 16,43 21-16,-64-21 0,21 0 15,-20 0-15,-1 0 0,21 22 16,-42-1 0,21-21-16,-21 21 0,0 0 15,0 0-15,-21 0 0,-21 1 16,-22 62 0,22-63-16,-64 85 15,64-63-15,-1-1 0,-62 64 16,41-43-1,43-42-15,0 1 0,-22 20 16,22-21-16,21 0 0,-21 0 31,21-42 1,0 0-32</inkml:trace>
  <inkml:trace contextRef="#ctx0" brushRef="#br0" timeOffset="63428.71">11917 6244 0,'0'0'0,"-43"21"31,22-21-31,64 0 78,-22-21-62,0 0-16,21 0 0,1 0 15,-1 0-15,0-1 0,22 1 16,-22-21-16,22 21 0,-1-22 0,64-20 16,0-22-1,-42 43-15,-22 0 0,107-43 16,-86 43-16,1-1 0,-22 1 0,149-43 15,-106 22 1,-43 42-16,43-43 16,-63 43-16,-1-21 15,-21 42-15,0-22 0,0 22 16,-21-21 0,0 0 30,-21 21-30,0 0 0,0 0-16,0 0 15,0 0 1,-1 0-16,1 0 16,42 0 30,1 0-46,-1-21 0,0 0 16,42 21-16,43-43 16,-63 22-16,-1 21 15,0-21-15,1 21 0,-22 0 16,42-21-16,-63 42 31,-21 0-31,-21 0 16,21 1-16,-43 41 15,-63 22-15,106-43 16,-43 0-16,22 1 16,21-22-16,0 21 15,0-21 1,21 1-16,0-44 31</inkml:trace>
  <inkml:trace contextRef="#ctx0" brushRef="#br0" timeOffset="64265">15092 4572 0,'0'0'0,"0"-21"0,0-21 16,0-85 15,0 105-31,-21 22 31,21 22-15,0 20-16,0-21 0,0 21 15,0 85-15,0-63 16,0-1-16,-22 128 16,22-128-16,0 1 0,0 63 15,0-21 1,0-85-16,0 0 15,0 0-15,0 0 0,0 1 16,-21-22-16,0-22 31</inkml:trace>
  <inkml:trace contextRef="#ctx0" brushRef="#br0" timeOffset="65698.14">14901 4657 0,'0'0'0,"0"-21"0,0-1 15,0 1-15,0 0 0,0-42 16,21-1 0,22 1-1,-22 41-15,42-41 16,-41 42-16,20 0 0,21-1 0,-20 1 15,20 0-15,85 0 16,-84 21-16,-22 21 0,43 21 16,-64-20-16,21 20 15,-42 0-15,0 43 16,0-22-16,-63 64 0,21-63 16,-22-22-16,22 1 0,-85 41 15,84-41-15,-20-22 0,21 21 16,-22-21-16,22 0 15,-43 1-15,64-22 16,0 0-16,21-22 16,0 1-1,0 0-15,0 0 0,0 0 16,0 0-16,21 21 16,0 0-16,0 0 0,0 0 15,1 21-15,-1 0 0,0 21 0,0-21 16,43 85-1,-22-63-15,-21-1 0,21 0 16,1 1-16,-22-22 0,85 42 31,-43-42-31,-42-21 0,22 0 16,-22 0-16,0 0 0,21 0 16,43-21-16,-21-21 15,-43 21-15,0-22 16,0 22-16,-21-21 0,21 21 15,0-22-15,22-84 16,-22 43-16,-21 41 16,0 22-16,0-21 0,0 63 15,0 0 1,-21 22-16,0-22 0,-22 63 16,1 43-1,21-105-15,21 20 0,-21 0 16,21-21-16,0 1 0,0-1 0,0 21 15,21-21-15,0-21 16,0 0-16,0 21 0,0-21 16,22 0-16,-22 0 0,0 0 0,21-21 15,1 0-15,20 0 16,-42 0-16,1 0 0,83-128 31,-41 44-31,-43-1 16,-21 85-1,0-1-15,21 1 0,-21 42 16,0 1 0,0-1-16,-21 0 0,0 42 15,21 43 1,0-63-16,21 62 16,21-62-1,22-22 1,-22-21-16,-21 0 0,1 0 15,20 0-15,-21 0 0,64-42 16,-22-22 0,-63 22-1,21 21-15,-21-22 0,0 1 0,0 0 0,0-64 32,0 42-32,0 43 15,0 42 1,0 0-16,0 1 0,0-1 15,0 21-15,0 22 16,0-22-16,0 21 16,0-41-16,0 41 0,0-42 0,0 0 15,0 1-15,0 20 16,-21-42 0,0 0-1,21-21 1,0 0-16,0-1 15,0 1-15,0 0 0,0 0 0,0-21 16,0-1-16,0 1 0,21 0 16,43-107-16,-1 65 15,-42 63-15,1-22 16,20 22-16,-21 21 0,21 0 0,22 0 16,-43 21-16,0 22 0,0-22 15,22 63 1,-43 1-16,0-43 0,0 22 15,0-43-15,0 64 0,-21-43 16,21-21-16,-22 43 16,1-1-1,21-84 17,21 0-17,1-21-15,-22 20 16,21 1-16</inkml:trace>
  <inkml:trace contextRef="#ctx0" brushRef="#br0" timeOffset="65965.06">17462 4487 0,'-21'-21'31,"42"21"-31,1 0 16,-1 0-16,42 0 16,-20-21-16,-22 21 0,21 0 0,0 0 15,1 0-15,84-21 16,-85 21-16,-21 0 16,22-21-16,-22 21 0,21 0 15,-21 0-15,-42 0 16,-21 0-1,-1 0-15</inkml:trace>
  <inkml:trace contextRef="#ctx0" brushRef="#br0" timeOffset="66215.91">17695 4445 0,'0'21'15,"0"-42"-15,0 63 0,0-20 0,0-1 16,0 0-16,0 85 15,0-22-15,0-41 16,-21 41-16,21-41 16,-21-1-16,21 43 0,-21-64 15,21 21-15,0 43 16,-21-43 0,21-21-1,0-42 16,21 21-31,0-21 0</inkml:trace>
  <inkml:trace contextRef="#ctx0" brushRef="#br0" timeOffset="66444.61">17928 4953 0,'0'21'0,"0"85"31,0-85-31,0 0 0,0 1 0,0-1 16,0 21-16,0-21 0,0 0 16,0 1-16,0-1 15,0-42 32,0-1-47,0 1 16,0 0-16</inkml:trace>
  <inkml:trace contextRef="#ctx0" brushRef="#br0" timeOffset="66608.52">17949 4741 0,'0'-21'0,"0"42"16,0-63-16,-21 42 31,42 0 16,-21 21-47,21-21 0</inkml:trace>
  <inkml:trace contextRef="#ctx0" brushRef="#br0" timeOffset="67518.03">18246 4847 0,'0'0'15,"0"21"-15,0 1 0,0 20 0,0-21 16,0 0-16,0 22 0,-22-1 16,22 0-16,0-21 0,-21 43 15,0-1 1,21-41-16,-21-1 16,21 0-16,0-42 46,0 0-30,0-1-16,0 1 0,0 0 0,0 0 16,21-21-16,0 20 0,0-20 0,-21 21 15,22-21-15,-1 20 0,-21-41 16,42-1 0,-21 64-1,0 0-15,-21 22 0,22 41 16,-22-21-16,21-20 15,-21-1-15,21 21 0,0-21 16,-21 0-16,0 1 0,21 20 0,0-21 16,1 0-16,-22 0 15,0 1-15,21-22 0,0 21 16,0-21 0,0 0-1,-21-21-15,0-1 16,43-20-16,-43 21 0,21 0 15,-21 0-15,21-1 16,-21 1-16,63-127 16,-41 127-1,-22 0-15,0 42 16,0 0-16,0 0 16,0 0-16,0 1 0,0 20 15,0-21-15,0 21 0,0 64 16,0-63-1,42-1 1,-21-42-16,0 21 0,0-21 16,1 0-16,-1 0 0,63 0 31,-20-21-31,-43 0 0,21 0 16,-20 21-16,-1-43 0,0 22 15,21-21-15,-21-1 0,1 1 16,-1-21-16,-21 20 0,0 1 15,0 0-15,0 20 0,0 1 16,0 0-16,-21 21 16,-22 21-16,22 22 0,0-22 15,0 21-15,0 0 0,-43 64 16,64-42 0,0 42-1,0-85-15,21-21 0,0 21 16,1-21-16,-1 0 0,85 21 15,-64-21 1,-21 0-16,0 0 0,0-21 16,-21 0-16,0 0 15,0-22-15</inkml:trace>
  <inkml:trace contextRef="#ctx0" brushRef="#br0" timeOffset="69445.12">15515 6202 0,'0'0'0,"-21"-21"0,21 0 16,0-1-16,-21 1 0,0 21 15,-1-21-15,-20 21 16,0 0-16,21 0 0,-43 0 16,22 0-16,-1 0 0,1 21 15,0-21-15,-1 21 16,-62 85-16,83-63 15,-62 126-15,84-106 16,0 1-16,-21-1 0,21 1 16,0-22-16,0 22 0,0 20 15,21-41-15,21 20 16,-21-42-16,43 22 0,-43-22 16,21-21-16,1 0 0,147 0 15,-148-21 1,22 21-16,-22-21 0,64-22 15,-64 22-15,1 0 0,-22 0 0,21 0 16,-21-22-16,1 22 0,-22 0 16,0 0-16,21-43 15,-42 64 1,-1 21 0,1-21-16,21 22 0,-21-1 15,21 42-15,0-42 0,0 22 16,0-22-16,0 0 15,0 21-15,21-42 0,0 22 16,1-22-16,41 21 16,-21-21-1,-20 0-15,-1 0 0,42 0 0,-42 0 16,1-21-16,20-1 16,-42 1-16,0 0 0,0 0 15,0 0-15,-21 0 16,-43-43-16,22 22 15,21 42-15,-22-43 16,22 43-16,-21-21 16,42 0-1,21 0 1,0 21-16,0-21 0,1 21 16,83-21-16,-83 21 15,20 0-15,0 0 16,43 0-16,-64 0 0,0 21 15,22-21-15,-1 42 16,-21 0-16,0 43 16,-21-64-16,21 43 15,-21-43-15,0 0 0,0 43 16,0-43-16,0 21 16,0-21-1,0 0-15,0-42 31,0 0-31,0 0 16,0 0-16,0-22 16,0 22-16,22 0 15,-22 0-15,21-43 0,-21 22 0,0 21 16,42-43-16,-42 43 0,21 0 16,0 21-16,-21-21 0,22 21 15,41 0-15,-21 85 16,-42-64-1,0 0-15,0 21 0,0 1 0,0-22 16,0 21-16,0 43 16,0-43-16,0-21 15,0 22 1,22-43 15,-1-22-31,0 1 0,0 0 16,0 0-16,0 0 0,1 0 0,41-106 15,-42 105 1,0-20-16,43-85 16,-43 106-16,0-21 15,22 20-15,-43 44 16,0 20 0,0 43-1,0-64-15,0 21 0,0-21 16,0 64-1,0-64 1,42 0-16,-21-21 16,0 0-16,0 0 0,1 0 15,-1 0-15,42-42 16,-42 0-16,1 20 16,-1 1-16,-21 0 0,0 0 15,0 0-15,0 0 0,21-22 0,-21 1 16,0 21-16,0 42 31,0 0-31,0 21 0,0-20 0,0 20 16,0-21-16,-21 21 0,21 43 15,0-43-15,-21 107 16,21-107-16,0 21 16,0 1-16,0-1 0,0 1 15,0 169 1,0-106-16,0-64 0,0-20 15,0 20-15,0 1 16,0-22-16,0 43 0,0-43 0,0-21 16,-22 21-16,22-20 0,0-1 15,0-42 1,0-1-16,0 1 16,0 0-16,0-21 0,0-85 15,0-21 1</inkml:trace>
  <inkml:trace contextRef="#ctx0" brushRef="#br0" timeOffset="69727.96">17208 6922 0,'0'0'0,"0"-43"0,0 1 0,0 0 0,64-43 31,-43 64-31,0 0 0,0-1 0,22 22 16,20-21-16,-42 21 0,22 0 15,20 0-15,-42 21 16,22 64-16,-43-64 16,0 22-16,0-1 0,0 0 15,-21-21-15,-1 22 0,1-22 16,-21 0-16,21 0 0,-85 43 16,64-64-1,20 21-15,1-21 16,21-21-1,21 0 1</inkml:trace>
  <inkml:trace contextRef="#ctx0" brushRef="#br0" timeOffset="70567.48">17674 7027 0,'0'0'0,"21"0"0,43 0 31,-43-21-31,0 0 16,21-21-1,-20 21-15,-22-22 0,21 22 0,0 0 16,-21-21-16,0-1 0,0 22 0,21-42 16,-21 20-16,0-63 15,21-21 1,-21 106-16,0 0 0,0 0 0,0 0 15,0 42 1,0 0-16,0 21 0,0 128 31,0-64-31,0 42 16,0-106-16,0 0 0,0 85 31,21-84-31,-21-22 0,43 0 16,-22-21-1,0 0-15,0 0 0,0 0 0,1 0 16,-1 0-16,0-21 16,42-43-16,-63 43 15,22 0-15,-1 0 0,-21-21 0,21 20 16,-21-20-16,21-21 16,0 41-1,-21 44 1,0-1-16,0 0 0,0 64 15,0-43 1,0-21-16,0 0 0,0 0 16,21 1-16,1-1 15,-1-21-15,0 0 0,0 21 0,0-21 16,0 0-16,1 0 0,62 0 16,-41-21-16,-1 0 15,-21-1-15,21 1 0,-20 0 16,20-21-16,-21 21 15,-21-22-15,21 22 0,-21-64 16,21 1-16,-21 63 16,0-1-16,-21 22 15,0 0-15,0 0 0,-21 85 16,-1 0 0,43-22-1,0-20-15,0-22 0,0 21 0,0-21 16,0 0-16,21 1 0,1-1 15,-1 0-15,0-21 16,0 0-16,0 0 0,0 0 16,1 0-16,-1 0 0,0-42 15,0 20 1,-21 1-16,0 0 0,0 0 16,0 0-16,0-22 0,0 22 15,0 0-15,0-21 0,-21 21 16</inkml:trace>
  <inkml:trace contextRef="#ctx0" brushRef="#br0" timeOffset="70726.38">18224 6392 0,'-21'0'16,"42"0"-16,-63 0 0,21 0 16,21 22-1,21-22 1,0 0-1,0 0-15,1 0 0,20 0 0</inkml:trace>
  <inkml:trace contextRef="#ctx0" brushRef="#br0" timeOffset="70994.23">19325 6160 0,'0'0'0,"-21"0"0,21 21 16,21-21-1,0 0 1,22 0-16,-22 0 0,0 0 16,21 0-16,-21 0 0,64 0 15,0 0 1,-64 0-16,21 0 0,22 0 15,-22 0-15,-21 0 0,0 0 0,1-21 16</inkml:trace>
  <inkml:trace contextRef="#ctx0" brushRef="#br0" timeOffset="71233.1">19643 6160 0,'0'0'0,"0"21"0,0 0 16,-22 0-16,22 21 15,0-20-15,0 20 0,0 0 0,-21 22 16,21-22-16,-42 127 16,21-20-1,21-107-15,-21 21 0,-1-20 16,22-22-16,0 0 0,0 0 16,0 0-16,0 1 0,0-1 15,0 0-15,22-21 16,-1 0-1,0-21-15,0 0 0,0 21 16,22-43-16</inkml:trace>
  <inkml:trace contextRef="#ctx0" brushRef="#br0" timeOffset="71431.98">19939 6752 0,'0'43'16,"0"-22"-16,0 0 15,0 0-15,0 21 16,0 1 0,0-22-16,-21 0 0,21 0 0,0 0 15,0-42 17,0 0-17</inkml:trace>
  <inkml:trace contextRef="#ctx0" brushRef="#br0" timeOffset="71635.87">19981 6498 0,'-63'0'32,"42"0"-32,-1 0 15,22 21 16,22-21 1,-1 0-32,0 0 0,0 22 15,0-22-15</inkml:trace>
  <inkml:trace contextRef="#ctx0" brushRef="#br0" timeOffset="72578.85">20362 6625 0,'0'0'16,"0"21"-16,0 1 0,0-1 16,-21 0-16,21 0 0,0 0 0,-21 0 15,0 1-15,21-1 0,-21 0 16,21 21-16,-22 1 0,22-1 16,0-21-16,0 0 15,0 0-15,0 1 16,0-44 31,0 1-47,0 0 15,0 0-15,0-21 0,0 20 16,0 1-16,0-21 0,22 0 0,-1 20 16,0-20-16,0-21 15,0 41-15,0 1 0,-21 0 0,22 21 16,-1 0-16,0 0 15,-21 21-15,0 0 16,21 22-16,0 20 16,-21-42-16,0 1 15,0-1-15,0 0 0,0 0 16,21 21 0,1-42-16,-1 0 15,0 0-15,0 0 16,21 0-1,1-21-15,-43 0 16,21 21-16,21-42 0,-21-1 16,1 22-16,41-85 15,-21 64 1,1 0-16,-43 63 47,0 0-47,0 0 0,0 0 15,0 1-15,0-1 0,0 0 0,0 21 16,0 43 0,0-22-1,0-41-15,0-1 0,0 0 16,21 0-16,0-21 0,0 21 16,0-21-16,22 21 0,20-21 15,-42 0-15,1 0 16,-1 0-16,0 0 0,0 0 15,64-84 1,-22-1-16,-42 64 16,1-21-16,-22-1 0,21 22 15,0-21-15,-21-64 16,0 85-16,-21 42 31,21 0-31,-21 21 0,-22 43 16,22-21-1,21-43-15,0 0 0,0 21 16,0-21-16,0 1 0,0-1 16,0 0-16,0 0 0,21-21 15,0 0-15,1 0 16,-1 0-16,0 0 0,0 0 16,0 0-16,0-21 15,1 0 1,-22-22-16,0 22 0</inkml:trace>
  <inkml:trace contextRef="#ctx0" brushRef="#br0" timeOffset="90460.71">15600 5630 0,'0'0'0,"-21"0"0,-1 22 15,-20-22-15,21 0 0,0 0 0,0 0 32,42 0 15,0 0-32,0 0-15,0 0 0,0 0 16,22 0-16,-22 0 0,21 0 15,1 0-15,-1 0 0,21 0 0,149-22 16,-21 22 0,-86 0-16,149-21 15,-148 21-15,21 0 0,0-21 0,148 21 16,106 0 0,-254 0-16,0-21 15,-21 21-15,-21 0 0,21 0 0,0 0 16,84 0-1,43 0-15,-170 0 0,64 0 16,-84 0-16,-1 0 16,-21 0-16,43 0 15,-22 0-15,-21 0 16,-21-21 15,0 0 0</inkml:trace>
  <inkml:trace contextRef="#ctx0" brushRef="#br0" timeOffset="91408.01">15706 7303 0,'0'0'0,"-22"-22"0,1 22 16,0 0-16,0-21 0,0 21 0,-43-21 15,43 21 1,0 0 0,0 0-16,42 21 46,0-21-30,0 0-16,22 21 0,-22-21 0,21 0 16,0 22-16,43-22 15,-21 21-15,63 0 16,-64-21-16,22 0 0,-1 0 0,1 21 16,423-21-1,-190 0 1,-107 0-1,-84 0-15,0 0 0,339-21 16,-212 21 0,-127 0-16,0-21 0,127 21 15,-148 0-15,0 0 0,275 0 16,-212 0 0,43 0-1,-170 0-15,21 0 0,-41 21 16,41-21-1,-42 0-15,0 0 0,1 0 0,-44 0 32,1-21-32,0 21 15,0-21-15,-43-22 16,22 22-16</inkml:trace>
  <inkml:trace contextRef="#ctx0" brushRef="#br0" timeOffset="93636.78">698 9313 0,'-21'0'16,"0"0"-16,0 0 16,0 0-16,0 0 15,21-21-15,-22 21 16,22-42-16,0 21 15,0 0 1,0-1-16,22-20 16,41 21-1,22 0-15,-64 21 16,85 21 0,-64 21-1,0 43 1,-42-64-16,0 21 0,-21 43 15,-42 0 1,42-64-16,-22 42 16,1-41-16,21-1 0,0 0 15,-22 0-15,22-21 0,0 21 0,-21-21 16,20 0 0,1 0-16,0 0 15,21-21-15,0 0 0,-21 21 16,21-42-16,21-1 15,0 43-15,0-21 16,22 21-16,-22 0 0,21 0 16,106-21-1,-105 21-15,-1 0 16,-21 21-16,43 0 0,-43 0 0,0 1 16,0-1-16,0 0 15,-21 0-15,0 43 16,0-43-16,-21 21 0,-42 22 15,42-43-15,-22 0 0,-147 85 16,105-85 0,43-21-16,-43 0 15,43 0-15,-1 0 0,1 0 16,21 0-16,-21 0 0,20 0 0,1-21 16,0 0-16,0-1 0,0 1 15,0 21-15,-1-21 0,1 0 0,21-21 16,0 20-1,0 1 1,21 0-16,1 21 16,20-21-16,0 21 0,-21 0 15,43-21-15</inkml:trace>
  <inkml:trace contextRef="#ctx0" brushRef="#br0" timeOffset="94103.51">1397 9589 0,'0'21'0,"0"0"0,0 0 15,0 0 1,21-21-16,-21 21 16,21-21-16,0 0 15,1 0 1,-1-21-16,-21 0 16,0 0-16,0 0 15,0 0-15,0-1 16,-21 22-16,-1 0 0,1 0 15,0 0-15,0 0 16,0 22-16,21-1 16,0 0-16,0 0 0,0 21 15,0-20 1,0-1-16,21-21 16,0 0 15</inkml:trace>
  <inkml:trace contextRef="#ctx0" brushRef="#br0" timeOffset="94880.45">3217 8890 0,'0'0'0,"0"-42"0,0 21 0,21-22 0,1 1 16,-1-22-16,-21 43 15,0-21-15,0 21 0,0 0 0,0-1 16,0 44-1,-21-1 1,-1 21-16,1 22 16,0-1-16,0 1 0,-21 20 0,20 1 15,-20-22-15,21 22 0,-21 0 0,-22 63 16,-21 42 0,43-147-16,42-1 0,-21 43 15,21-64-15,0 0 16,0 0-16,21-21 15,0-21-15,0 0 0,1 0 16,-22-22-16,21 1 0,0 0 16,0-43-16</inkml:trace>
  <inkml:trace contextRef="#ctx0" brushRef="#br0" timeOffset="95115.32">3111 8678 0,'0'0'0,"22"-42"0,-1 0 16,0 21-16,0-22 0,0 43 15,0 0-15,-21 21 0,22 1 16,-1 20-16,0 0 0,42 212 16,-63-190-16,22 20 15,-1-20-15,-21 84 16,0-84-16,0-1 0,0 64 16,0-85-16,0 22 0,0-22 15,0 1-15,0-1 0,0 0 0,0 22 16,0-43-16,0 0 0,0 0 15,-21-21 1,-1 0-16,-20 0 16,21-21-16</inkml:trace>
  <inkml:trace contextRef="#ctx0" brushRef="#br0" timeOffset="95828.91">2667 9567 0,'0'0'16,"21"0"-16,0 0 15,0-21-15,85 21 16,-63-21-16,126-21 16,-106 21-16,86-22 15,-65 22-15,1-21 0,63-22 16,-63 43-16,63-64 16,-85 43-16,1 0 0,126-149 15,-147 85 1,-22 64-16,-21 0 15,0-1-15,0 1 0,0 0 0,0-1 16,-42-20-16,-22 42 16,43 21-1,0 0-15,0 0 0,-1 21 0,1 21 16,21 1-16,-21-1 0,0 21 16,21 1-16,0 148 15,-21-85-15,21-43 16,0-20-16,0-1 0,0 1 15,0-1-15,0 1 0,0 105 16,0-42 0,0-85-16,0 1 0,21-22 15,-21 0-15,0 0 0,0-42 32,21 0-32,-21 0 0,0-22 15,0 1-15,21 0 0,-21-1 0,0 1 16,0-21-16,21 20 0,1 1 0,20-64 31,43 43-31,-43 63 16,43 0-16,-43 0 0,0 0 15,1 21-15,-22-21 0,21 21 16,0 0-16,-20 0 0,20 22 16,-42 41-16,0-41 15,-21-22-15,0 21 0,-1-21 16,-20 22-16,-106 41 15,84-41 1,22-22-16,21-21 0,0 0 16,-22 0-16,22 0 0,-21 0 15,21 0-15,0 0 0,21-21 16,0-1 0,0 1-16,21 0 0,0 0 15,21 0-15,-21 21 0,22-21 0,-1-1 16</inkml:trace>
  <inkml:trace contextRef="#ctx0" brushRef="#br0" timeOffset="96660.43">5207 9250 0,'0'0'0,"-64"0"31,43 0-31,-21 0 0,-22 42 16,43-21-16,-42 1 16,42-1-16,-22 21 0,1-21 15,42 0-15,0 1 0,0-1 0,0 21 16,42-42 0,64 42-1,-85-42-15,22 0 0,84 43 31,21-1-15,-106 0-16,-21-20 0,-21-1 16,0 0-16,-21 0 0,0 0 15,-127 22 1,84-43-16,22 0 16,0 0-16,-43 0 0,64 0 15,-22 0-15,22 0 0,-21-22 16,21 22-16,-22-42 15,22 21-15,0 21 0,21-21 0,-21 0 16,21-1-16,21 22 31,0 22-31,0-1 0,1 0 0,41 21 16,-42-21-16,22 1 0,20 20 16,-42-42-16,43 42 15,-22-21-15,0-21 0,107 22 16,-128-22-1,21 0-15,0 0 0,43-22 16,-43 1-16,1 0 0,126-106 16,-105 21-1,-43 64 1,0 0-16,0-85 0,0 63 16,-21 1-16,0-1 0,21-126 15,-21 63 1,0 63-16,0-42 15,0 64-15,0 0 0,0 20 0,0 1 0,0 0 16,0 0-16,-21 42 16,21 21-16,0 1 0,-21-1 15,21 22-15,0 126 16,0-126-16,-21-1 0,21 1 16,0-1-16,-21 1 0,21-1 0,0 106 15,0-84 1,0-43-16,0 1 0,0-22 15,0 21-15,0-21 0,21 1 16,21-1 0,-21-21-16,1-21 15,-22-1-15,0 1 16,0 0-16,0-21 0,0 21 0,0-1 16</inkml:trace>
  <inkml:trace contextRef="#ctx0" brushRef="#br0" timeOffset="96870.31">5524 9504 0,'0'0'0,"-21"0"0,0 0 15,42 0 1,0 0-16,1 0 16,20-21-16,-21 0 0,0 21 0,43-22 15,-22 22-15,0 0 0,1-21 16,20 21-1,43-21-15,-85 21 0,0 0 16,1 0-16,-1 0 0,0 0 0,0 0 16,0 0-16</inkml:trace>
  <inkml:trace contextRef="#ctx0" brushRef="#br0" timeOffset="97305.06">6181 9440 0,'-22'0'31,"22"-21"-31,0 0 16,0 0-16,22 21 15,-22-21-15,21 21 0,0-21 16,0 21-16,0 0 0,43 0 31,-1 42-31,-20 0 16,-22-21-16,0 1 15,21 41-15,-21-42 0,-21 22 16,0 62 0,0-62-16,0-1 15,-21-21-15,0-21 16,21 21-16,-21-21 16,21-21-1,-21 0-15,21 0 0,0-21 16,0 20-16,21-126 15,0 64 1,0 41-16,0-20 16,1 42-16,-1-22 0,0 22 0,0 0 15,0 21-15,0 0 0,1-21 0,20 21 16,0 21 0,1 21-1</inkml:trace>
  <inkml:trace contextRef="#ctx0" brushRef="#br0" timeOffset="97913.01">7387 9567 0,'0'0'0,"0"-21"0,0 0 0,0 0 16,0 0-16,0-22 0,0 1 16,0 21-16,-21-21 0,0 20 15,21 1-15,-21 0 0,-1 21 0,-41-42 16,-22 42 0,64 21-16,-42 21 15,41-21-15,-41 43 16,42-22-16,0-21 0,-1 22 0,22 63 15,-21-64-15,21 21 16,0-20-16,0-22 16,0 21-16,0-21 0,0 1 0,21-22 15,43 42 1,-1-42 0,-20-21-16,-22 0 0,0-1 15,0 1-15,43-63 16,-64 41-16,42-20 15,-42 20-15,42-41 16,-42 63-16,0-22 0,43-41 16,-43 62-1,0 44 1,0-1-16,0 0 0,0 0 16,0 85-16,0 0 15,0-43 1,0-42-16,0 1 0,0-1 15,21 21 1,-21-21-16,42-21 0,1 0 16,-22 0-16,0 0 15,0 0-15,0 0 0,0-21 0,1 0 16,-1 0-16,42-43 16</inkml:trace>
  <inkml:trace contextRef="#ctx0" brushRef="#br0" timeOffset="99820.92">8064 9186 0,'0'-21'0,"0"42"0,-21-63 16,0 42-16,0 0 15,0 0-15,0 0 0,-43 0 16,43 21-16,-43 22 16,43-1-16,0-21 15,0 0-15,21 22 0,0-22 0,0 21 16,0 64-1,0-21-15,0-64 0,0 21 16,21-21-16,0 0 0,0 1 16,22 20-16,-22-21 0,21-21 15,128 0 1,-107-21 0,22-21-16,-64 20 0,21 1 15,-21-21-15,85-106 16,-63 42-1,-22 42-15,21-63 16,-42 64-16,0-1 0,21-84 16,0 85-16,-21-1 0,0 1 0,0 20 0,0-20 15,0-1 1,0 22-16,0 21 0,-21 21 16,0 21-1,0 0-15,21 0 0,-21 64 16,0-21-16,21-22 0,0 21 15,0 1-15,0-1 0,0 1 0,0-1 16,0 1-16,0-1 0,0-20 16,21 20-16,-21 64 15,21-42-15,0-64 0,-21 21 16,21-20-16,-21-1 16,0 0-16,43 21 0,-22-42 15,0 0-15,0 0 0,0 0 16,0 0-16,22 0 0,-22 0 15,0-21-15,0 0 0,106-64 16,-63 1 0,-22-22-1,-42 85-15,21-1 0,-21 1 16,0 0-16,0 42 31,0 0-31,-21 1 0,21-1 0,0 0 16,0 0-16,0 21 15,0 1-15,0-22 0,0 0 16,21 64 0,22-43-16,41-21 15,-63-21-15,1 0 16,83-21 0,-62 0-1,20-43-15,-63 43 16,21 0-16,1-21 0,-1 21 0,-21-1 15,21-20-15,0 21 0,0-21 16,-21-1 0,0 64-1,0 1 1,0-1-16,0 21 0,0 22 16,0-1-1,0-42-15,0 0 0,0 43 16,0-43-1,21-21-15,1 0 16,-1 0-16,0 0 0,0 0 16,43-21-1,-43-43-15,0 43 16,-21 0-16,0 0 0,0 0 16,0-22-16,0 22 0,0-21 15,0 21-15,0 0 0,-42-43 16,-22 22-16,43 42 15,0 0-15,0 0 16,-1 0-16,1 0 0,64 0 47,-22 0-47,0 0 0,21 0 16,-21 0-16,22 0 0,-22 0 0,21 0 15,22 0 1,-1 0-16,-20 0 0,41 0 15,-41 0-15,-22 0 16,0 21-16,0 0 0,0-21 0,-21 21 16,21 22-1,-21-1-15,0-21 0,0 0 16,0 0-16,-21 1 0,21-1 16,-21 0-16,21 0 15,-21-21-15,0 21 0,21 0 16,-21-21 15,21-21-15,0 0-16,0 0 0,0 0 15,0 0-15,0-1 0,21 1 16,21-21-16,0-22 16,-20 22-16,20 21 0,0-21 15,1 20-15,-22 1 0,63 0 31,-62 21-31,-1 0 0,-21 42 16,0-20-16,0-1 16,0 42-1,0-42-15,0 1 0,0-1 16,-21 0-16,21 21 0,0-21 16,-22 1-16,22 62 15,22-63 1,41-21-1,-42 0-15,0 0 0,43 0 16,21-21 0,-64 21-16,0-21 0,0 0 15,0 0-15,22 0 0,41-85 16,-41 42 0,-43 22-16,21 21 15,-21-22-15,0 22 0,0-21 0,0 21 16,0 0-16,0-1 0,-21 22 15,-1 0-15,1 22 16,0-22-16,0 21 16,-21 21-16,42 0 0,-22-20 15,1 20-15,21-21 0,0 0 16,0 0-16,0 22 0,0-22 16,21-21-16,1 21 0,-1 0 15,0 0-15,0 1 16,0 20-1,-21-21-15,0 0 0,0 0 16,-21-21-16,0 0 16,0 0-16,0 22 15,-1-22 1,1 0-16,21-22 16,0 1-16,0 0 15,0 0-15,0 0 0</inkml:trace>
  <inkml:trace contextRef="#ctx0" brushRef="#br0" timeOffset="100051.79">10012 8721 0,'-21'-21'0,"42"42"0,-85-42 0,43 21 16,0 0-16,0 0 0,0 0 16,-1 0 15,1 0 0</inkml:trace>
  <inkml:trace contextRef="#ctx0" brushRef="#br0" timeOffset="100271.66">8509 8975 0,'0'0'0,"-21"21"0,42-21 31,0 0-31,0 0 0,43-21 16,42 0-1,-64-1-15,0 1 0,1 21 16,-1-21-16</inkml:trace>
  <inkml:trace contextRef="#ctx0" brushRef="#br0" timeOffset="110068.17">11959 9186 0,'0'-21'1172</inkml:trace>
  <inkml:trace contextRef="#ctx0" brushRef="#br0" timeOffset="110819.74">11959 9229 0,'0'21'15,"-21"-21"-15,0 0 16,0 0 0,-1 0-16,1 0 15,0 0 1,0 0-16,0 0 31,42 0 32,0 0-63,0 0 15,22 0-15,-1 0 0,21 0 0,-20 0 16,41 21-16,-20-21 0,21 0 0,-22 0 15,22 0-15,-1 0 0,86 0 16,-107 0-16,22 0 16,84 0-16,-105 0 0,20 0 15,43 0-15,-63 0 16,-1 0-16,107 0 16,-64 0-16,-64 0 15,21 0-15,-41-21 16,-1 21-16,21 0 15,-21 0-15,-42 0 79,0 0-79,0 0 0,0 0 15,-1-21-15,-20 21 16</inkml:trace>
  <inkml:trace contextRef="#ctx0" brushRef="#br0" timeOffset="111651.95">13525 8848 0,'0'0'16,"-21"0"-16,0 0 16,21 21 15,0 0-15,21 0-16,0-21 0,22 21 15,-22-21-15,21 22 0,1-1 16,20 0-16,-21-21 15,43 21-15,-43-21 0,43 0 16,-64 0-16,22 21 16,-22-21-16,21 0 0,-21 0 0,0 0 15,43 0 1,-43 0-16,0 0 16,0 0-16,-42 0 31,0 21-31,0-21 15,0 22-15,0-22 0,-22 21 16,22 0-16,0-21 0,-21 21 0,-1 0 16,1 0-16,21 1 0,-64 41 15,43-42-15,-43 22 16,43-1-16,-1-21 0,1 0 16,21 0-16,-21 1 0,-85 83 15,105-83 1,22-1-16,-21-21 15,0 0-15,21 21 0,21-21 63,0-21-63,1 21 0,-1-21 0,0-1 16,0 22-16,21-21 15,43-42-15,-43 42 16,43-43-16,-64 43 15,22 0-15,20-22 0,-42 22 16,0 0-16,1 0 0,20 0 16,-21 21-16,21-43 15,-20 43-15,-1 0 0</inkml:trace>
  <inkml:trace contextRef="#ctx0" brushRef="#br0" timeOffset="115363.96">15917 8763 0,'0'0'0,"-21"0"31,21-21 16,21 21-47,-21-21 16,21 21-16,1-21 0,-1-1 16,21 1-16,-42 0 0,21 0 15,22 0-15,-22 0 0,0-1 16,21-41-1,-42-1 1,0 22 0,-21 42 15,0 0-31,21 21 0,0 0 16,-21 1-16,21-1 0,-21 21 15,21 22-15,0 105 16,0-106-16,0 1 0,0-22 15,0 22-15,21-1 0,0 1 16,-21-22-16,0 0 0,0 1 0,21 84 16,-21-64-1,0-42-15,0 22 16,0-22-16,0 0 0,0 0 0,-21-21 0,0 21 16,-43-21-1,43 0-15,0 0 16,-43-63-16,43 42 15,0 0-15,-64-106 16,64 63 0,21 43-16,0-21 15,-21 42-15,21 21 16,0 0-16,21 0 16,0 0-16,43 64 15,-43-64-15,21 0 0,22 22 16,-43-22-16,21 0 0,64 0 15,-63-21 1,62 0-16,-20 0 16,-43 0-16,-20-21 15,105-64 1,-64 22-16,-42 42 0,0-22 16,1-20-16,-22 42 0,0-22 15,21 1-15,-21 21 0,0 0 16,0-1-16,0 1 15,0 42 1,0 1-16,0 20 16,0-21-16,0 0 0,-21 64 15,21-43 1,0-21-16,0 1 0,0-1 16,0 0-16,0 0 0,-22 0 0,22 0 15,0-42 16,0 0-15,0 0-16,0 0 0,0 0 0,0-1 16,0-62-16,0 63 0,22-64 15,-1 43 1,0-22-16,0 22 0,0-1 16,0 22-16,64 0 15,-21 21 1,-1 64-16,-42-43 15,-21 21-15,21 22 0,-21-22 16,22-21-16,-22 106 16,42-42-1,-21-43 1,0-42-16,0 21 0,1-21 0,-1 0 16,0 0-16,21 0 0,-21 0 15,1-21-15,-1 21 0,42-42 16,-42 21-16,1-22 0,20-20 15,-21 20-15,43-168 16,-64 147 0,42-63-16,-42 64 0,21-64 15,-21 84-15,0-20 16,21-22-16,-21 43 0,0 21 16,0-22-1,0 86 1,-42 63-16,42-64 15,-21 21-15,21 1 0,0-1 0,-21 1 16,-1 190 0,1-106-1,0-21 1,21-106-16,0 22 0,0-22 16,0 0-16,0 0 0,0 0 15,21-21-15,0 0 16,-21-42-1,22 21-15,-22-22 16,0-41 0</inkml:trace>
  <inkml:trace contextRef="#ctx0" brushRef="#br0" timeOffset="115573.84">17314 8805 0,'0'0'0,"0"22"15,21-22 1,1 0-16,-1 0 16,0 0-16,21 0 0,-21 0 0,1 0 15,62-22 1,-63 22-16,22 0 0,-22-21 16,0 21-16,-21-21 0,21 0 15,0 21-15</inkml:trace>
  <inkml:trace contextRef="#ctx0" brushRef="#br0" timeOffset="115975.8">17716 9144 0,'0'0'0,"0"21"0,0 0 15,64 1 1,-43-22-1,0 0-15,0 0 0,22 0 16,-1 0-16,-21-22 0,64-41 16,-43 21-1,-21-22 1,-21 43-16,0-21 0,0 20 0,-42-41 16,21 63-1,0 0-15,0 0 0,-1 21 16,1 0-16,0 0 0,21 22 15,-21-22-15,21 21 0,-21 1 16,0 62-16,21 1 16,0-85-16,0 43 15,21-43-15,0 0 0,0-21 16,21 21 0,22-21-16,-43 0 15,0 0-15,43 0 0,-43 0 16,0-21-16,43-21 15,-22-22 1,-42 43-16</inkml:trace>
  <inkml:trace contextRef="#ctx0" brushRef="#br0" timeOffset="116367.57">18330 9017 0,'0'0'0,"0"-21"0,0 0 16,0 0-16,0-1 15,0 1-15,21 21 16,1-21-1,-1 21-15,63 0 16,-41 0-16,-22 0 0,42 21 16,-41 0-16,20 22 15,0-1-15,-21 0 0,1-20 16,-22 62-16,0-63 0,0 22 16,0 20-1,-22-42-15,-20 22 16,42-22-16,-21 0 15,21-42 1,0 0-16,0 0 16,0-1-16,0 1 0,21-63 15,21-22 1,-42 63-16,22 1 16,-1 0-16,0-1 0,0-20 15,0 21-15,0 20 0,-21 1 0,43 0 16,-43 0-1,21 21-15,0 0 16</inkml:trace>
  <inkml:trace contextRef="#ctx0" brushRef="#br0" timeOffset="117156.12">19113 9271 0,'0'0'0,"0"21"0,0 0 16,22-21 0,-1 0-16,0 0 15,0-21-15,0 0 0,0 21 16,1-21-16,-1 0 0,21 0 15,22-64-15,20-21 16,-84 64-16,21-1 16,1 1-16,-22-21 0,21 20 15,-21-126 1,0 84-16,0 64 0,0-21 16,0 21-16,0-1 15,-21 44 1,21-1-16,-22 0 0,22 21 15,0 1-15,-21 41 16,21-20-16,-21 126 0,21-126 16,0-1-16,0 234 15,0-128 1,0-84-16,0 84 16,-21-63-16,21-22 0,-21 1 0,-22 169 15,-20 0 1,63-169-16,-21-22 0,21 22 15,0-22-15,0 1 0,0-1 0,0 86 32,42-65-32,-42-41 0,21-22 0,22 42 15,-22-42-15,0-21 0,0 0 16,85 0 0,0-84-16,-64 41 15,0 1-15,43-64 0,-43 43 16,128-212-1,-64-1 1,-64 22-16,-42 170 16,-21 20-16,-85-169 15,-42 128 1,84 41-16,-20 22 0,20 21 0,-84-43 16,106 43-16,-22 21 0,1-21 15,41 21-15,22-21 0,-21 21 16,21-22-1,0 1-15,21 21 16,-21-21-16,22 21 0,-1-21 16,42 0-16,-42 21 15,1-21-15,83-22 16,-41 22-16</inkml:trace>
  <inkml:trace contextRef="#ctx0" brushRef="#br0" timeOffset="118487.68">20278 8700 0,'0'-22'0,"0"44"0,0-65 15,-22 43-15,1-21 0,0 21 16,0 0-16,0 0 0,-85 0 16,21 21-1,22 43 1,42-22-16,-43 64 15,43-64-15,21 1 0,-21 41 16,21-41-16,0-22 0,0 0 16,21 0-16,0 0 0,21 0 15,-20-21-15,-1 0 16,21 0-16,-21 0 0,22 0 0,-1 0 0,-21-21 16,21 21-16,-20-21 15,62-64-15,-63 43 16,43-85-16,-64 85 15,0-22-15,21 22 0,-21 0 16,0 20-16,0 1 0,21-21 16,-21 63-1,0 0-15,-21 22 0,21-22 16,0 21-16,0 0 0,0 64 16,0-42-1,21-22-15,43 22 16,-43-43-16,21 0 0,43-21 15,21 0 1,-85 0-16,0 0 16,21-21-16,-20 0 0,-1-1 15,0 1-15,21-42 16,-21 20-16,43-105 0,-22 21 16,-21 85-1,1 0-15,-1 20 0,-21-20 0,0 21 16,42 0-1,-42 42 1,0 0-16,0 0 16,0 0-16,0 1 0,0-1 0,0 0 15,0 0-15,21 0 0,-21 0 16,21-21 0,1 0-1,-22-21 1,0 0-16,0 0 15,0 0-15,0 0 0,0-1 0,0 1 16,0 0-16,0 0 0,-22 0 0,22 0 16,-21-1-1,0 22-15,0 0 0,0 43 16,21-22-16,-21 0 16,-1 21-16,1 22 15,0 42-15,21-64 16,0-21-16,0 43 0,0-22 15,0-21-15,64 43 16,-43-43-16,21 0 16,-21-21-16,64 0 15,-64 0-15,21 0 0,-20-21 16,20 0-16,-21 21 0,85-106 16,-64 64-16,1-43 15,20-21 1,-63 85-16,21-64 15,-21 64 1,0 42 15,0 0-15,21-21-16,1 0 16,-1 0-16,0 0 15,0 0-15,0 0 0,0 0 0,1 0 16,41-21-1,-42 21-15,22-42 16,-43 21-16,21 0 0,-21-22 16,0 22-16,0-21 0,0 21 15,0-1-15,0 1 0,-21 0 16,-1 21-16,-41 0 16,21 21-16,20 0 0,-20 1 0,21 20 15,-21-21-15,20 21 0,-83 128 16,83-43-1,22-43 1,0-62-16,22 20 0,-1-21 16,63 43-1,-20-64-15,-22 21 0,-21-21 16,22 0-16,-22 0 0,0 0 16,21-21-16,-20-1 0,-1 22 0,0-21 15,0 0-15,-21 0 0,21-21 0,-21 20 16,21-20-16,-21 21 0,0-21 15,22 20-15,-1-20 16,-21 21-16,21 0 0,-21 0 0</inkml:trace>
  <inkml:trace contextRef="#ctx0" brushRef="#br0" timeOffset="128379.37">23029 8657 0,'-21'0'16,"0"0"31,0 0-16,0 0-31,-1 0 16,1 0-16,0 0 0,0 0 15,-21 0 1,20 0-16,-41 0 16,42 0-16,0 0 0,-1 0 0,1 0 15,0 0-15,0 0 0,0 0 16,0 0-1,42 0 17,21 21-32,22-21 15,20 0-15,64 0 16,-105 0-16,20 0 16,64 0-16,-63 0 0,-1 0 15,128-21 1,-1 21-1,-147 0-15,62 0 0,-62 0 0,-1 0 16,43 0 0,-64-21-1,0 21-15,0 0 16,-21-21 78,0 0-94</inkml:trace>
  <inkml:trace contextRef="#ctx0" brushRef="#br0" timeOffset="128921.19">23791 8403 0,'-42'0'16,"21"0"0,21 21-1,21 1 1,0-22-1,0 21-15,0-21 0,1 0 16,62 21-16,1-21 16,-64 0-16,43 0 15,-43 0-15,0 0 0,21 0 16,-21 0-16,1 0 0,-1 0 16,-21 21-1,0 0 1,0 0-16,-21-21 15,-1 22-15,-41-1 16,-22 42 0,43-42-16,-43 43 0,22-43 15,20 21-15,-84 43 16,22 0 0,62-64-16,22 0 0,0 0 15,0 0-15,0 1 0,21-1 0,0 0 16,-22 0-16,1-21 47,21-21 0,0 0-47</inkml:trace>
  <inkml:trace contextRef="#ctx0" brushRef="#br0" timeOffset="132285.24">24977 8107 0,'0'0'0,"-43"-64"31,43 43-31,0 0 0,-21 0 16,42 42 30,-21 0-46,21 22 16,1-1-16,-1 0 0,42 43 16,-20 0-16,-22-43 15,0 0-15,0 43 0,-21-43 16,21-21-16,-21 43 16,21-43-16,-21 43 15,0-43-15,0 0 16,0 0-16,0-42 31,0 0-15,0 0-16,0-1 0,0 1 0,0 0 15,0 0-15,0-21 0,0-1 0,0-126 32,64 21-17,-43 105-15,-21-20 0,21 21 0,43-64 16,-43 63-16,-21 22 15,63-21 1,-41 42 0,-1 0-16,-21 21 0,21 0 15,-21 0-15,21 22 16,0 20-16</inkml:trace>
  <inkml:trace contextRef="#ctx0" brushRef="#br0" timeOffset="134933.72">25781 8509 0,'0'0'0,"85"-21"16,-85 0-1,21 21-15,-21-21 0,0-1 16,21 1-16,-21 0 0,0 0 15,0-21-15,0 20 0,0 1 16,-21 0-16,0 21 16,-1 0-16,-20 0 0,0 0 15,-43 42 1,64 1-16,0-22 0,0 0 16,-1 21-16,22-20 0,0-1 0,-21 85 15,21-43 1,0-42-1,0 0-15,21 1 0,1-22 16,-1 0-16,0 0 16,0 0-16,0 0 0,0 0 15,1-22-15,-1 22 0,0-21 0,0 0 16,0-42 0,0 20-16,-21 1 0,0-43 15,0 64-15,0-21 16,0 21-16,0-1 0,0 1 15,0 42 1,0 1 0,0-1-16,0 21 0,0-21 0,0 22 15,0-22-15,0 0 0,22 64 16,-22-22 0,63-21-1,-63-20-15,85-1 16,-64-21-16,0 0 0,64-21 15,-22-22 1,-20 1 0,-22 21-16,21-43 15,-21 43-15,-21-21 0,21-1 0,-21-20 16,0 42-16,0 0 16,0-1-16,0 1 0,-21 21 15,0 0-15,0 0 16,21 21-16,0 1 15,0 20-15,0-21 16,0 0-16,0 0 0,21-21 16,0 22-16,-21-1 0,64 42 15,-64 1 1,21-22-16,-21-21 16,0 0-16,21-21 0,-21 22 15,0-1 1,21-21-1,0 0-15,1 0 0,-1 0 0,21 0 16,-21 0-16,0 0 16,64-43-1,-43 22-15,1-21 0,-22 21 0,42-22 16,-63 22-16,22-42 16,-22 42-16,0-1 0,0-20 15,0 0-15,-43 21 16,22 21-16,0 0 15,-21 0-15,20 21 0,1 0 16,-21 42 0,42-41-16,-21 20 15,21-21-15,-21 43 16,21-43-16,0 0 0,0 0 16,0 0-1,21 0-15,0-21 0,0 0 16,0 0-16,0 0 15,1-21-15,-1 0 0,21 0 16,-42 0-16,42-22 16,-20 22-16,-22-42 15,21 42-15,-21-1 0,21 1 0,-21-42 16,0 42 0,21 21-16,-21 21 15,0 0 1,0 0-16,0 0 0,0 0 15,0 64-15,0-64 16,0 22-16,0-22 16,21-21-16,-21 21 15,43-21-15,-22 0 16,0 0-16,0 0 0,0 0 16,0 0-16,1 0 0,62-64 15,-41 22 1,-43 21-16,21 0 0,-21 0 15,21-22-15,-21 22 0,0-21 16,0 21-16,0-1 0,0 1 16,0 42-1,0 1-15,0-1 16,0 0-16,0 0 0,0 0 0,0 0 16,-21 43-1,21-22-15,0-21 0,21 22 16,0-43-1,0 0-15,0 0 0,1 0 16,-1 0-16,0 0 0,21 0 16,-21 0-16,1 0 0,-1 0 15,0-21-15,21-1 0,-21 1 16,1 0-16,-22-21 0,63-43 16,-42 0-1,-21 22-15,21-85 16,1 105-16,-22 1 0,21-64 15,-21 22 1,0 62-16,0 44 31,0-1-31,-21 21 0,21 0 16,-22 64-16,22-42 16,0-1-16,0-20 0,0 20 0,0-21 15,0 1-15,0-22 0,0 21 0,0-21 16,0 64-1,0-64 1,-21-21 0,21-21-1,0 0-15,-21 21 16,21-21-16,0 0 0,0-1 16,0 1-16,0 0 0,21-42 15,0 41-15,-21 1 0,22-21 16,-1 21-16,0 21 0,0-21 0,43-1 15,-1 22 1,-21 43 0,-20-22-16,-22 0 0,21 21 15,0-20-15,-21-1 0,0 0 16,0 21 0,0 1-16,-64-22 15,43-21-15,0 0 16,-64 0-1,22 0 1,21 0-16,20 0 16,1 0-1,21 21 17,0 0-32,21-21 15,1 0-15,-1 21 0,0-21 0,0 0 16,0 0-16,0 0 0,1 0 15,20 0-15,-21 0 0,21 0 0,64 0 16,-42 0 0,-22-21-16,22-21 15,-22 21-15,-21-1 0,0 1 0,43-63 16,-1-43 0,-63 84-16,0-20 15,21-22-15,1 43 16,-22-1-16,0-41 15,21 41-15,-21 22 16,0 0-16,0 0 0,0 42 16,0 0-1,-21 0-15,21 1 0,-22 20 16,1 0-16,0 43 16,21-43-16,0 1 0,0-1 15,-21 0-15,21 1 0,0-1 0,0 64 16,0-85-16,0 21 15,0-21-15,42 22 16,-42-22-16,21-21 0,1 0 16,-1 21-16,0-21 0,0 0 15,0 0-15,22 0 16,-1-21-16,-21 0 16,0 0-16,0-1 0,1 1 15,41-85 1,-63 64-16,0 0 0,0 21 15,0-1-15,-21 22 16,0 0-16,0 0 16,-1 22-16,1-1 0,0 0 15,21 42-15,-21-41 16,21-1-16,0 0 0,0 42 16,0-41-16,0-1 0,42 21 15,22-21 1,-22-21-1,0 0-15,-20 0 0,41 0 16,22-21 0,-64 0-16,0 0 0,0 21 15,0-21-15,1-1 0,62-62 32,-63 41-32,-21 1 15</inkml:trace>
  <inkml:trace contextRef="#ctx0" brushRef="#br0" timeOffset="135268.53">27030 7916 0,'0'-21'31,"0"42"47,0 1-78,0-1 0,0 0 16</inkml:trace>
  <inkml:trace contextRef="#ctx0" brushRef="#br0" timeOffset="136741.04">22585 10033 0,'0'0'0,"-21"0"0,-1 0 15,1 0-15,0 0 0,0 0 16,0 0-16,0 0 0,42 21 47,21-21-47,-21 0 0,22 21 0,-1-21 15,21 0-15,-20 22 0,211-22 16,-106 0 0,-85 0-16,107 0 15,-86 0-15,1 0 0,-21 0 0,84 0 16,-64 0-16,22-22 16,-63 22-16,-1-21 15,0 21-15,-21 0 0,1-21 16,-22 0-1,0 0-15,-43 21 16,22 0-16,-64-21 0,64 21 16,0-22-16,-42 1 15,20 21 1,22-21-16,21 0 16,0 0-1,21 21-15,0-21 16,1 21-16,-1 0 0,0 0 15,0 0-15,0 0 16,0 0-16,1 42 16,-22-21-16,0 0 15,0 22-15,0-22 0,0 21 0,-64 64 16,22-21 0,21-43-1,-1-21-15,1 0 0,21 0 0,-21 1 16,21 20-1,21-42-15,0 0 0,1-21 16,-1 0-16,0 21 16,21-22-16</inkml:trace>
  <inkml:trace contextRef="#ctx0" brushRef="#br0" timeOffset="137839.42">24977 9652 0,'21'0'16,"0"0"-1,0 0-15,0 0 16,0-21-16,-21 0 0,22 21 16,20-64-1,-42 43-15,0 0 16,0 0-16,-21 21 15,0 0-15,-1 0 0,-20 0 16,21 0-16,0 0 16,-64 21-16,64 0 15,0-21-15,0 21 0,-1 0 0,22 1 16,0-1-16,0 0 0,0 42 16,22-20-1,-1-1-15,0-42 0,21 42 16,-21-20-16,43 20 15,-43-21-15,0 0 0,0 0 0,43 43 16,-64-43 0,0 21-1,-42-42-15,20 0 0,-41 22 16,42-22-16,-22 0 16,-62 0-1,41-22-15,22 22 0,21-21 16,-1 0-16,22 0 0,-21 21 15,21-21-15,21 42 32,1-21-32,-1 21 15,0 0-15,21 0 16,-21-21-16,43 22 16,-43-22-16,21 0 0,-20 0 0,-1 0 15,21 0-15,-21 0 0,64 0 16,0-22-1,-43 1-15,-21 21 0,0-21 16,0 0-16,1-21 0,-1 20 0,0-83 16,21-1-1,-42-21 1,0 106-16,0-1 0,0 1 16,0 0-1,0 42 1,0 0-16,0 1 0,0-1 0,0 0 15,0 21-15,0 22 16,0 42 0,0-1-16,0-83 15,0-1-15,0 0 0,0 0 16,0 0-16,0 0 0,0 1 16,0-44 30,0 1-46</inkml:trace>
  <inkml:trace contextRef="#ctx0" brushRef="#br0" timeOffset="138028.31">25231 9800 0,'0'0'16,"21"0"-1,0 0 1,0 0-16,0 0 0,0 0 15,1-21-15,41 21 0,-42 0 16,64-21 0,0 0-1,-43 21-15,-21 0 0,0 0 16,0 0-16</inkml:trace>
  <inkml:trace contextRef="#ctx0" brushRef="#br0" timeOffset="138588.99">25887 9970 0,'21'0'0,"-42"0"0,63-22 16,-21 22-16,0-21 0,1 21 0,-1-42 15,-21 21-15,21 0 16,-21-1-16,0-20 15,-42-21-15,20 41 16,1 22-16,0 0 0,0 0 0,-21 0 16,20 0-16,-41 0 15,42 22-15,-43 41 16,43-42-16,0 43 16,21-43-16,0 21 0,0 43 15,0-22 1,21-41-1,0-22-15,0 0 0,1 0 0,20 0 16,0 0 0,-21-22-16,1 1 0,20 0 15,-21 0-15,-21 0 0,42-85 32,-42 42-32,0 43 0,0-21 15,0 63 16,0 0-31,0 0 0,0 1 0,0-1 16,0 21-16,0-21 16,0 22-16,0-22 0,22 0 15,-22 0-15,63 21 16,-21-42 0,1 0-1,-22 0-15,0-21 0,0 0 16,-21 0-16,21-21 15,-21 20-15</inkml:trace>
  <inkml:trace contextRef="#ctx0" brushRef="#br0" timeOffset="139423.51">26310 9398 0,'0'-21'0,"0"42"0,0-21 31,0 42-31,0-20 16,0-1-16,-21 63 0,0-20 15,21-22-15,0 1 16,0 20-16,0-21 0,0-20 16,0 83-1,0-62 1,21-43-16,-21 21 0,42-21 16,-21 0-16,1 0 15,-1 0-15,0-21 16,-21 0-16,21 21 0,0-43 15,-21 22-15,21 0 0,-21-64 16,22 64-16,-22 0 16,0 0-16,0 42 15,0 0 1,0 0-16,0 0 16,0 22-16,0-22 0,0 21 0,0-21 15,0 22 1,0-1-16,21-42 15,42 21-15,-42-21 16,1 0-16,-1 0 0,0 0 16,0-21-16,0 0 0,0 0 15,1 0-15,-22-1 16,0-20-16,42 0 0,-42 21 16,0-22-16,42-41 15,1 20 1,-43 43-16,42 21 15,-21 0-15,-21 21 16,0 0 0,0 0-16,0 1 15,0-44 48,0 1-63,0 0 15,-21 21-15,21-21 0,-21 21 16,0 0-16,-1 0 16,1 0-16,0 21 15,0 0-15,21 0 0,-21 43 16,21 21 0,0-43-16,0 0 15,0 1-15,21-22 0,0 21 16,43-42-1,-43 0-15,0 0 0,21 0 16,-21 0-16,1 0 0,-1 0 0,21-21 16,-21 0-16,0 0 15,1-1-15,-1 1 16,-21-42-16,0 20 0,21 22 0,-21-21 16,0 0-16,0-1 15</inkml:trace>
  <inkml:trace contextRef="#ctx0" brushRef="#br0" timeOffset="139623.4">26882 9313 0,'0'0'16,"-22"22"-16,1-22 0,0 21 16,0-21 62,0 0-78</inkml:trace>
  <inkml:trace contextRef="#ctx0" brushRef="#br0" timeOffset="139824.29">26247 9525 0,'0'0'0,"0"21"0,21-21 31,0 0-31,0 0 16,0 0-16,0 0 0,1 0 16,-1 0-16,21-21 0,-21 21 15,0 0-15,22 0 0,-22 0 0,42-21 16,-41 21-16</inkml:trace>
  <inkml:trace contextRef="#ctx0" brushRef="#br0" timeOffset="140884.72">27601 9652 0,'0'0'0,"-21"0"0,0-21 0,0-21 31,0 42-16,21 21 1,0 0-16,0 21 0,0 22 16,0 42-1,21-85-15,-21 21 0,21 0 16,-21-20-16,0-1 0,0 0 16,0 0-16,0-42 46,0 0-30,0 0-16,0-22 0,0 22 16,0 0-16,0 0 0,0-22 0,0 22 15,0-21-15,21-43 16,0 43 0,-21 21-16,21 0 15,1 21-15,-1 63 16,21 1-1,-42-43-15,21 0 0,0 21 16,-21-21-16,22 1 0,-1 20 16,-21-21-16,21-21 0,-21 21 0,21-21 15,-21 21 1,21-42 0,-21 0-1,21 0-15,-21 0 16,0-22-16,22 1 15,-1 21-15,-21-21 0,21 20 0,-21-20 16,21 21-16,-21-21 0,21 20 16,-21 1-16,0 0 0,21 21 15,1 0-15,-22 21 16,0 0-16,0 1 16,0 20-16,21-21 0,0 43 15,21 20 1,-42-41-16,21-22 0,22 21 15,-22-42-15,0 21 0,0-21 16,0 0-16,1 0 0,-1 0 0,21 0 16,22 0-1,-43-21-15,-21 0 0,21 0 16,-21 0-16,21-1 0,0 1 0,-21 0 16,0-64-16,0-20 15,0 83 1,0-41-16,0 42 0,0 0 15,-21 21 1,21 21-16,-21 0 0,0 0 16,21 21-16,0 1 15,0-22-15,0 42 0,0-41 16,0 20-16,0-21 0,0 0 0,21 0 16,0 1-1,0-22-15,0 0 0,-21 21 0,43-21 16,-22 0-16,0 0 15,0 0-15,-21-21 0,21-1 16,1-20 0,41-64-16,-63 85 15</inkml:trace>
  <inkml:trace contextRef="#ctx0" brushRef="#br0" timeOffset="141123.57">28871 9059 0,'0'0'15,"0"-21"-15,0 42 16,0 1-16,-21-1 16,21 0-16,-21 21 0,21 1 0,-21-1 15,21 0-15,-21 1 0,21 41 16,0 1 0,0-43-16,0 1 0,0-1 15,0-21-15,0 21 0,0 1 16,0-22-16,0 0 0,0 21 15,21-42 1,0-21 0,0 0-16,-21 0 0</inkml:trace>
  <inkml:trace contextRef="#ctx0" brushRef="#br0" timeOffset="141907.98">29125 9081 0,'0'0'0,"0"21"0,0 0 16,0 0-16,-21 85 15,21-85-15,-21 21 16,21 1-16,0-1 0,-21 64 16,21-64-16,0 1 0,0-1 0,-21-21 15,21 21-15,0-20 0,0 20 16,0 0-1,0-21-15,0-42 32,0 0-32,0 0 15,21 0-15,0 0 0,-21-1 16,21-20-16,-21 21 0,21-21 0,0 20 16,1-41-1,-1 42-15,-21 42 16,0 0-1,0 0-15,0 43 16,0-1 0,0-20-16,0-1 0,0-21 15,21 0-15,0-21 16,43 21 0,-43-21-16,21 0 15,-21 0-15,0-42 16,1 21-16,-1 0 0,0 0 0,21-43 15,-21 1 1,-21 41-16,0 1 0,22 0 16,-22 42-1,0 0 1,-22 1-16,22-1 0,-21 0 0,21 0 16,0 0-16,0 22 0,0-22 15,0 21 1,21-21-16,1 0 15,-1-21-15,0 0 16,0 0-16,0 0 0,-21-21 16,21 0-16,1 0 15,-22 0-15,0-22 0,21 22 0,-21 0 16,0-21-16,0-43 16,0 64-16,0-43 15,-21 64-15,-22-21 16,22 21-16,0 0 0,0 0 15,0 0-15,-1 21 0,1-21 0,-21 43 16,42-22-16,-21 0 16,21 0-16,0 0 0,0 1 15,21-22-15,0 0 0,0 0 16</inkml:trace>
  <inkml:trace contextRef="#ctx0" brushRef="#br0" timeOffset="142780.48">30078 9462 0,'0'0'16,"-21"0"-16,-1 0 16,1 0-16,0 0 0,0 0 15,0 0-15,0 0 0,-22 42 16,22-21-16,0 0 0,0-21 15,0 21-15,-1 1 0,22-1 0,0 42 16,0-42 0,0 22-16,0-22 0,0 0 15,22-21-15,-1 21 16,0-21-16,0 0 16,43 0-1,-1-42 1,-42 0-16,0 20 0,1 1 15,20-85 1,-42 85-16,21-63 16,21-22-16,-42 63 15,0 1-15,0-43 0,0 43 16,0 21-16,0 0 0,0-22 16,0 22-1,0 42 1,0 1-16,0-1 15,-21 0-15,0 42 16,21-20-16,0-22 0,-42 42 16,21-20-16,21-1 0,-22-21 15,22 106-15,0-63 16,0-43-16,0 42 16,0-41-16,0-1 15,0 0-15,22 0 0,-1 0 16,0-21-16,0 0 15,43 0-15,-43 0 0,0 0 16,85 0-16,-85-21 16,0 0-16,21 0 0,-20 0 15,20-1-15,21-62 16,-41 41-16,-1 22 16,0-21-16,-21 21 0,0 0 0,0-1 15,0 1-15,-21 21 16,0 0-16,-22 21 15,22 1-15,-21 20 16,42-21-16,0 0 0,0 0 16,0 22-16,0-22 0,0 42 15,21-41 1,0-22-16,0 0 0,0 0 16,1 0-16,-1 0 15,-42 21 32,-1-21-47,1 0 16,0 0-16,0 0 0,0 0 15,0 0-15,-1 0 16,1 0-16</inkml:trace>
  <inkml:trace contextRef="#ctx0" brushRef="#br0" timeOffset="143152.26">28554 9250 0,'0'0'0,"21"-21"32,0 21-32,21 0 0,-20 0 0,20 0 15,0 0-15,1-21 0,-1 21 16,21 0-16,64 0 16,-42 0-1,-64 0-15,22 0 0,20 0 16,-42 0 15,0 0 0,-21 21-15</inkml:trace>
  <inkml:trace contextRef="#ctx0" brushRef="#br0" timeOffset="144416.23">23199 11197 0,'0'0'15,"-22"0"-15,1-21 16,0 21-16,21-21 16,21 21-1,0 0 1,1 0-16,-1 0 0,21 0 0,-21 0 16,22 0-16,-1 0 15,21 0-15,-20 0 0,20 0 0,1 0 16,232 0-1,-232 0-15,84 0 0,-21-42 16,-64 42-16,1 0 16,-22 0-16,85-22 15,-63 22-15,-43-21 16,-21 0 15,0 0-15,-21 21-16,-1 0 0,1-21 15,0 0-15,0 21 16,0 0-16,0-22 0,-1 22 16,-41 0-16,42 0 15,0 0-15,42 0 63,0 0-63,-21 22 0,21-22 15,0 0-15,0 0 16,1 0-16,-1 0 0,0 0 16,0 21-16,0-21 15,0 0-15,-21 21 16,0 0-16,0 0 16,0 0-16,0 1 15,-21-22-15,21 21 0,-21 0 0,-42 42 16,-1 1-1,43-43-15,21 0 16,-21-21-16,21 21 16,21-42 15,0 0-15</inkml:trace>
  <inkml:trace contextRef="#ctx0" brushRef="#br0" timeOffset="146049.75">25442 11155 0,'0'0'0,"0"-21"0,21 21 15,-21-21-15,0-1 0,0 1 0,0 0 16,0 0-16,0 0 15,0 0 1,0-1-16,-21 44 31,21-1-31,0 0 0,0 0 16,-21 0-16,21 22 0,-21-22 0,21 21 16,0-21-16,0 127 15,0-84 1,0-43-16,0 43 15,0-43-15,0 0 0,0 0 0,-21 0 16,21 0 0,0-42-1,0 0 1,0 0-16,0 0 0,0-85 16,0-42-1,0 84-15,0 22 0,-21-22 16,21-63-1,0 85-15,0 0 0,0 21 0,0-1 16,42 1-16,-21 21 16,64 106-1,-22-42 1,-42-22-16,22 0 0,-22 1 0,21-1 16,-21-21-16,1 21 0,41 43 15,-42-64-15,22 64 16,20-43-1,-63-21-15,21-21 0,0 0 16,1 0 0,-22-21-16,21-42 15,-21-22 1,0 64-16,0-43 0,0 22 0,0-106 16,0 63-1,0 22-15,0 42 16,0-22-16,0 22 0,0 0 0,21 0 15,0 21 1,0 0 0,0 21-16,1 0 0,-1 0 0,0-21 15,0 21-15,0 1 0,0-1 0,1 0 16,-1 0-16,0 0 16,0-21-16,0 21 0</inkml:trace>
  <inkml:trace contextRef="#ctx0" brushRef="#br0" timeOffset="146707.87">26501 11028 0,'0'21'0,"-22"64"15,1-64 1,-21 64 0,21-64-16,21 63 0,-21-20 15,21-43-15,0 0 16,0 0-16,0 1 0,0-1 0,0 0 15,21 0 1,21-21 0,-21-21-16,-21 0 15,21 0-15,1-64 16,-22-21 0,0 21-16,0 43 15,0 0-15,0 21 0,42-85 16,-42 85-1,21 21-15,0 0 0,0 0 16,1 0-16,-22 21 0,42 42 16,-21 1-1,-21-43-15,21 0 0,-21 21 16,0 1-16,0-22 0,0 0 16,0 21-1,0-20-15,0-1 16,0-42 15,0-1-31,0 1 0,0 0 16,0 0-16,21-43 0,1 43 0,-22-21 15,21 0-15,-21-1 0,21 22 16,0-21-16,0 21 0,43-43 16,-22 64-1,22 21 1,-43 0-16,-21 22 15,21-1-15,-21-21 0,21 22 0,-21 20 16,0-21-16,0-20 0,0 20 16,0-21-16,0 0 0,-21 0 15,-21 64 1,42-64-16,0-42 31,0 0-15,21 0-16,0 0 0</inkml:trace>
  <inkml:trace contextRef="#ctx0" brushRef="#br0" timeOffset="147484.42">27347 11367 0,'21'0'0,"43"-22"16,-43 22-1,0-21-15,0 0 0,1 0 0,41-64 16,22-21 0,-64 64-16,21-43 15,-42 64-15,0-42 16,0 20-16,0 22 0,0 0 16,-21 21-16,0 0 0,-43 21 15,43-21 1,0 21-16,0 1 0,21-1 0,0 0 15,0 85 1,0-85-16,42 42 0,-21-41 16,22 20-16,-43-21 15,21 0-15,0 0 0,0-21 0,-21 22 16,21-22-16,-21 21 16,-21-21-1,0 0 1,0-21-16,0-1 15,-22 22-15,22 0 16,0 0-16,21 22 31,0-1-31,21 0 16,0-21-16,1 21 16,20-21-16,0 0 0,1 0 15,-22 0-15,0 0 0,148-42 31,-126-22-31,-1 22 16,-21 0-16,0-1 16,0 1-16,22-127 15,-43 105-15,0 22 16,21-22-16,-21-63 16,0 106-16,0 0 0,0 0 0,0 42 31,0 0-31,0 0 0,0 22 0,0-22 15,-21 21-15,21 0 0,-21 1 0,21-1 16,0 22-16,0-22 0,-22 21 16,22-20-16,0 63 15,0-85-15,0 42 16,0-42-16,0 1 0,22-44 47,-22 1-47,0 0 15,0 0-15,0-21 16,0-22-16</inkml:trace>
  <inkml:trace contextRef="#ctx0" brushRef="#br0" timeOffset="147675.69">27982 10859 0,'0'0'0,"21"0"47,1 0-32,-1 0-15,0 0 0,0 0 16,21 0-16,-20 0 0,-1 0 0,0 0 16,0 0-16,0 0 0,0 0 0,1 0 15,-22-22 1</inkml:trace>
  <inkml:trace contextRef="#ctx0" brushRef="#br0" timeOffset="149100.07">28596 11070 0,'0'0'0,"21"0"0,22-21 16,-22 21-16,-21-21 15,21 0-15,-21 0 16,0-1-16,0 1 0,0 0 15,0 0-15,0 0 0,0 0 0,0-1 16,0 1-16,-21 21 0,0 0 16,-1 0-16,1 0 15,0 21-15,0 22 16,0-22-16,0 21 0,-1-21 16,1 1-16,21 20 0,0-21 15,-42 43 1,42-43-16,0 21 0,0-21 0,21-21 31,0 0-31,0 0 0,1 0 16,-1-21-16,0 0 0,0-21 15,0 20 1,-21 1-16,0 0 0,21-42 0,1 41 16,-22 1-16,0-21 0,21-22 15,0 64 1,-21 22-1,0-1-15,0 0 16,0 21-16,0-21 0,0 1 16,0 62-16,21-20 15,21-22 1,-20-21-16,-1-21 0,63 0 31,-20 0-31,-43 0 0,0-21 16,0 21-16,1-21 0,-1 0 15,-21 0-15,21-22 0,0 22 16,0 0-16,22-106 16,-1-21-16,-42 84 15,21 22-15,-21-22 0,21 22 16,-21 0-16,21-1 0,-21 1 16,0 63-1,0 22-15,-21-22 16,0 21-16,0 0 0,0 1 0,0 84 15,21-85 1,0 0-16,0 1 0,0 20 16,0-42-16,0 22 0,21 63 15,-21-85 1,21 0-16,0-21 0,0 21 16,0-21-1,43-21 1,-43 0-16,0 21 0,0-43 15,1 22-15,-1 0 0,-21-21 16,42-43 0,-42 64-16,0 42 31,0 0-31,0 0 0,0 22 16,0-1-1,0 0-15,0-20 0,0-1 16,0 0-16,85 21 15,-64-42 1,0 0-16,0 0 0,0 0 16,1 0-16,-1 0 0,0-21 0,42-42 15,-20-1 1,20-21 0,-42 64-16,-21-21 0,85-64 15,-43 64 1,-20 42-1,-1 0-15,-21 21 16,0 0 0,0 0-16,0 0 15,0 1 1,0-44 31,0 1-47,0 0 15,0 0 1,-21 21-16,21-21 16,-22 21-16,1 0 15,0 21-15,0 0 16,0 0-16,21 0 0,0 1 16,-21 20-1,-1 21-15,22 22 16,0-64-16,0 0 15,0 1-15,0-1 0,22 0 16,-1-21-16,0 0 0,0 0 16,21 0-16,-20 0 0,-1 0 15,0 0-15,21-21 16,22-22-16,-43 22 16,0 0-16,0 0 0,0 0 15,1 0-15,-1-1 0,21-83 16,-21 83-16,0-41 15,-21 21-15,0 20 0,0 1 16</inkml:trace>
  <inkml:trace contextRef="#ctx0" brushRef="#br0" timeOffset="149371.94">30078 10266 0,'0'0'0,"-21"0"15,-1 0 1,22-21-16,0 0 47,-21 21-32,0 0 1,0 21-16,0 0 16,0-21-16</inkml:trace>
  <inkml:trace contextRef="#ctx0" brushRef="#br0" timeOffset="149679.78">28808 10647 0,'0'0'15,"-21"0"-15,21 21 0,21-21 32,0 0-17,0 0-15,0 0 0,0 0 16,1 0-16,-1 0 0,0 0 0,0 0 15,0 0-15,0 0 0,1 0 16,-1 0 0,0 0 15,-21 21 0</inkml:trace>
  <inkml:trace contextRef="#ctx0" brushRef="#br0" timeOffset="163174.74">931 11536 0,'0'-21'16,"-21"21"-16,21-21 15,0-1 1,0 1-16,0 0 0,0 0 15,-21 21-15,21-21 0,0 0 16,0-1-16,-21 1 0,21 0 0,0 0 16,0 42-1,0 0-15,0 43 16,0-22-16,0 22 16,0-22-16,0 21 0,0 1 0,0-1 15,0 1-15,0-1 0,0 86 16,0-86-16,-21 1 0,-1-1 15,1 1-15,0-22 0,-42 106 16,20-127 0,22 22-16,0-22 15,-21-21-15,42-21 16,-22-1-16,1-20 16,21-21-1,0-1-15,21 43 16,1 21-16,-1-21 0,21 21 15,43 0 1,-64 0-16,21 0 0,1-21 0,-1 21 16,21 0-16,-20 0 0,147-64 15,-147 64 1,-22-21-16,85-21 16,-64 20-16,-21 1 0,43-63 15,-64 20 1,0 22-1,0 21-15,-22-1 0,1-20 0,-21 21 16,-22-21 0,22 42-16,21 0 0,0 0 15,0 21-15,-1 21 16,22-21-16,0 22 0,0-1 0,0 0 16,0 1-16,0-1 0,0 0 15,0 43-15,22-43 0,-22 1 16,21-1-16,-21 0 15,0-21-15,0 22 0,0-1 0,0 0 16,0 22 0,0-43-1,0-42 1,0 0 0,0 0-16,21-1 0</inkml:trace>
  <inkml:trace contextRef="#ctx0" brushRef="#br0" timeOffset="163399.62">1799 11959 0,'0'0'0,"21"-21"16,0 21 77,-21-21-77</inkml:trace>
  <inkml:trace contextRef="#ctx0" brushRef="#br0" timeOffset="165911.21">3154 11388 0,'0'0'0,"-21"0"0,-1 0 0,1 0 0,0 0 16,0 0-16,0 0 0,21 21 16,0 0-1,0 43-15,0-43 16,0 0-16,21 21 16,21-21-1,-21-21-15,85 22 0,-63-22 16,-1 0-16,64-43 15,-43 43-15,85-63 16,-84 20-16,-22 22 0,1 0 16,-1-21-16,0-1 0,43-84 15,-85 85 1,0 0-16,-21-43 16,0 64-16,-1 0 0,-20 0 15,0 21-15,-1 0 0,1 0 16,-85 0-16,64 21 0,-64 42 15,63-20-15,22-1 0,-22 0 16,22 22-16,0-22 0,20 0 16,1 128-1,21-128-15,21-21 0,1 0 16,62 22-16,-41-22 0,-1 0 16,43-21-16,-43 0 15,21 0-15,-20 0 0,63 0 16,42-42-1,-106 42-15,-21-21 0,22-1 16,-22 22-16,0-21 0,0 0 0,-42 21 31,0 0-31,-22 0 0,1 0 16,-43 42-16,-63 22 16,106-43-16,-22 21 15,22-20-15,0 20 0,-1 0 0,-62 128 31,105-65-31,0 22 16,21-105-16,0 20 0,21 0 16,-21-21-16,22 1 0,-22-1 15,21 0-15,85 21 16,21-42 0,-105 0-16,41 0 15,-41-21-15,41-42 0,-41 41 16,-1 1-16,-21-21 0,22 21 0,-22-22 15,0 1-15,0 0 16,0-1-16,0 22 0,-21-21 0,0 0 16,0 20-16,0-20 0,0 21 0,0 0 15,0 42 1,0 0 0,0 0-16,-21 0 0,21 1 15,0 20-15,0-21 0,0 64 16,0-64-16,-21 21 0,21-21 15,0 22-15,0-22 0,0 0 16,0 43-16,0-43 16,0-42 15,0-1-15,0-20-16,0 21 0,0-21 15,21-1-15,0 1 0,-21 0 16,22-1-16,-1 1 0,0 0 0,-21-1 0,21 22 15,0-21-15,0 21 0,1 21 16,20 0-16,-21 0 16,0 21-16,0 0 0,1 0 0,-1 0 15,0 22-15,-21-1 0,85 85 16,-22-85 0,-42-21-16,43 22 15,-22-22-15,-21-21 0,22 0 16,-22 0-16,21 0 0,-21 0 0,0 0 15,43-21-15,-22-22 16,-21 22-16,1 0 16,-22 0-16,21-21 0,0-1 0,-21 22 15,21-21-15,21-106 16,1 84-16,-22 22 16,21-43-16,-21 64 15,1 0-15,-1 21 0,0 0 16,-21 21-1,0 0-15,21-21 0,-21 21 16,0 0-16,0 1 16,21-44 15,-21 1-15,0 0-1,0 0-15,0 0 0,-21 0 16,0-1-16,0 22 0,0-21 15,-1 21-15,1 0 16,-42 0 0,63 21-16,-21 22 15,-1-1-15,22-21 0,0 22 16,0 20-16,0-42 0,0 22 16,0 62-1,64-41-15,-43-43 0,21 0 16,1 0-16,41 22 15,-41-43-15,20 0 0,85 0 16,22 0 0,-22-43-1,-106 22-15,1-21 0,-1 21 0,-21 0 16,21-22-16,-20 22 0,41-106 31,-63 0-31,-21 85 16,0 21-16,0-1 0,-22 1 15,1 21-15,21 0 0,-106 43 32,106-22-32,-1 0 0,1 0 15,0 21-15,0 22 0,0-43 16,21 43-16,0-43 0,0 21 16,0-21-16,0 22 15,42-22-15,-21-21 16,22 0-1,-22 0-15,0-21 0,0 21 16,0-22-16,0 1 0,1 0 0,-1-21 16,0-1-1,-21 1-15,0 21 0,0-21 16,0 20-16,0 1 0,0 42 31,21-21-31,-21 22 16,0-1-16,0 0 0,21 0 15,-21 0-15,21 22 0,1-22 0,-22 0 16,42 0-16,-21 0 0,21 0 16,-20-21-16,20 0 0,-21 0 15,43 0-15,-22 0 0,0 0 16,22-21-16,-22 0 0,-21 0 16,22 0-16,-22 0 0,0-1 15,0 1-15,0-63 16,-21 62-16,0-41 15,0 42-15,0-43 16,0 43-16,0 0 0,0-21 16,-21 63 15,21 0-31,0 0 16,0 0-16,0 43 0,0 20 15,0 1 1,0-43-16,0 1 0,0 20 15,42 107 1,1 20-16,-22-105 0,0-22 16,0 85-16,0-63 0,1 0 15,-1 169 1,-21 0 0,0-85-16,0-84 0,0-22 15,0 1-15,-64 147 16,43-189-1,21 20-15,0-21 0,-21 21 16,0-42-16,0 0 0,21-21 16,0 0-16,0-21 0,0 21 0,0-170 15,0 43 1,0-21 0</inkml:trace>
  <inkml:trace contextRef="#ctx0" brushRef="#br0" timeOffset="166224.03">6858 11896 0,'0'0'0,"-21"-21"0,-64-85 16,64 85-16,21-1 15,-21-20-15,21 21 0,0 0 16,21-43 0,21 22-16,1 21 0,-22 0 15,21-1-15,0 1 0,1 0 0,-1 21 16,0 0-16,43 0 15,-43 0-15,43 21 16,-64 0-16,22 1 0,-1 62 16,-42-41-16,0-22 15,0 21-15,0-21 0,-21 22 0,0-22 16,-1 21-16,-20-21 0,21 22 0,-106 41 31,63-20-31,43-43 16,42-21-1,1-21 1</inkml:trace>
  <inkml:trace contextRef="#ctx0" brushRef="#br0" timeOffset="169403.68">7578 11726 0,'21'-21'31,"0"21"-15,0-21-16,0 21 0,0-21 0,43-21 16,-43 20-16,0 1 15,64-85 1,-64 43 0,-21 42-16,0-22 0,-21 43 15,0 0-15,0 0 0,-64 43 16,0-1-1,64-21-15,-42 43 16,41-43-16,1 21 0,21 1 16,0-22-16,0 0 0,0 21 15,21-21-15,22 1 16,-1-1-16,-21 0 0,0-21 0,106 63 16,-63-20-1,-43-1 1,0-21-16,-21 0 0,0 1 15,-21-1-15,0-21 0,21 21 16,-42-21-16,20 0 0,1 0 16,-63 0-1,41 0-15,-20 0 0,42-21 16,-64-22-16,64 22 16,0 21-1,42 21 1,0 1-1,0-1-15,21-21 0,1 42 16,-22-21-16,42 0 16,-20-21-16,20 0 15,-42 0-15,22 0 0,-1 0 16,0 0-16,-20 0 0,20 0 0,127-84 16,-148 63-1,22-1-15,-22-20 0,0 21 16,0 0-16,0-22 0,1 22 0,-22-21 15,0-64-15,0 64 16,0 21-16,0-1 16,0 1-16,-22 42 15,1 1 1,21-1-16,0 0 16,0 21-16,0-21 0,0 1 0,0 20 0,0-21 15,0 85 1,21-43-1,1-41-15,-1-22 16,0 21-16,0-21 0,0 0 0,22 0 16,-22 0-16,0-21 0,106-43 15,-42-21 1,-22-20 0,-63 83-16,0-20 0,0-64 31,0 43-31,0 42 15,0 42 1,0 0-16,0 0 0,0 21 16,0 1-1,0 63-15,0-85 16,0 42-16,0-42 0,0 1 16,21-1-16,0 21 15,1-21-15,62 0 16,-41-21-16,62 0 15,-83 0-15,41-42 0,-21 21 16,-20 0-16,-1 0 0,42-43 16,1-42-1,-64 64-15,21-22 0,-21 22 16,21-21-16,-21 20 0,0-20 0,0-64 16,0 63-16,0-84 15,0 127-15,0-21 16,0 63-1,0 21 1,-21-21-16,21 22 0,-21-1 0,21 0 16,-21 1-16,21-1 0,-22 21 0,22-20 15,0 105 1,0-21 0,0-106-16,43 64 0,-22-64 0,-21 0 15,42 43 1,1-43-16,-22-21 0,21 21 0,-21-21 15,22 0-15,-1 0 0,106 0 16,-84-42 0,-22 20-16,21-20 15,-41 21-15,20-21 0,-21 20 0,21-83 16,-42-22 0,0 84-16,0 22 15,0-21-15,-21 21 0,0-1 0,0 22 16,0 0-16,0 0 0,-1 0 0,1 22 15,-42 20-15,20 21 16,22-20-16,0-1 16,-21 22-16,42-22 0,0-21 15,0 43-15,0-22 0,0-21 16,0 0-16,21 22 0,0-43 16,0 21-16,0-21 15,1 0-15,20 0 0,-21 0 0,0-21 16,0 21-16,1-22 0,41-41 15,-21-1 1,-42-41 0,0 62-16,0-41 15,0 62-15,0 1 0,0 0 16,0 63 0,0-20-16,0 41 15,0-42-15,0 0 0,0 22 16,0-22-16,0 21 0,0-21 15,22 1-15,-1-1 0,-21 0 0,21 0 16,21 0-16,-21 0 0,1-21 16,-1 0-16,0 0 0,0 0 0,0 0 15,64-21 1,-43-21-16,-21 42 0,22-85 16,-43 43-1,21 21-15,0-64 0,-21 22 0,0-1 16,0 1-16,0-1 0,0 1 15,21-191 1,-21 211-16,0-41 16,0 20-16,0 85 31,0 0-31,0 22 0,0-22 0,0 85 16,0 63-1,0-105-15,0-22 0,0 21 16,0 1-16,0-22 0,0 22 0,21-22 15,22 85 1,-22-85-16,21 22 16,-42-43-16,0 0 15,43-21-15,-22 0 0,0 0 16,0 0-16,21-21 16,1-21-16,-22 21 15,0-1-15,43-41 0,-43 21 16,0-1-16,85-126 15,-106 105 1,21 43-16,-21 0 0,0 42 16,0 0-1,0 1-15,0-1 0,0 0 0,-21 42 16,21-41-16,0 20 16,0-21-16,0 0 0,0 22 15,0-22-15,0 0 0,21 0 16,42 0-16,-63 0 15,43-21-15,-22 0 16,21 0-16,-21 0 0,1-21 16,-1 0-16,0 0 15,0 0-15,0 0 0,0-22 16,1-20-16,-1 20 16,0 22-16,0-42 0,-21 20 15,21 22-15,0 21 16,-21 21-1,0 22 1,0-1-16,0-21 0,0 22 0,0 41 16,-21-63-16,21 43 15,0-43-15,0 0 0,0 0 16,0 1-16,21-22 0,22 0 16,-1 0-1,-21 0-15,22 0 16,-43-22-16,21 1 0,-21 0 15,21 0-15,-21 0 0,0 0 16,0-43-16,0 22 16,0-43-16,0 64 0,-21-21 15,-22-1-15,22 22 0,0 0 16,-64 0 0,22 42-1,63 0-15,-21 0 0,21 0 31,21-21-31,0 0 16,0 0-16,64 0 16,-43 0-16,-21-21 0,22 21 15,-1 0-15,-21-21 0,106 21 32,-106 0-32,1 21 15,-1 0-15,-21 1 16,0 20-16,0 0 0,0 1 15,0-22-15,0 21 0,0-21 16,0 22-16,0-22 0,0 0 16,0 21-16,0-21 15,0 1-15,0-1 16,-21 0 0,21-42 15,0 0-31,0-1 15,0 1-15,0 0 0,42-64 16,-21 64-16,21-63 16,-20 41-16,20 1 15,-21 21-15,21-22 0,22-20 16,-22 63-16,-21-21 0,22 21 0,63 21 16,-85 42-1,-21 1 1,0-22-16,0-21 0,0 128 31,0-44-31,0-83 16,0-1-16,0 21 0,0-21 15,0 0-15,21-21 16,0 0-16,0 0 0,43 0 16,-43 0-16,0-21 15,0 0-15,22 0 0,-22 0 16,-21 0-16,63-64 15,-20-21 1,-22 64-16,0-1 0,-21 1 16,0 0-16,0-1 0,0 1 0,0-43 15,0 43-15,0 0 0</inkml:trace>
  <inkml:trace contextRef="#ctx0" brushRef="#br0" timeOffset="169647.54">12213 10626 0,'0'0'0,"-21"0"0,0 0 16,0 0-16,-1 21 15,1-21 16,21 21-31,-21-21 63</inkml:trace>
  <inkml:trace contextRef="#ctx0" brushRef="#br0" timeOffset="169919.72">10604 11197 0,'0'0'0,"-21"21"0,0-21 0,21 22 16,21-22 15,0 0-31,1 0 0,-1-22 15,0 22-15,42-21 16,-41 0-16,-1 21 0,21-21 16,-21 0-16,0 21 0,1 0 0,-1-43 15,-21 22 1,-21 21 0,-1 0-16</inkml:trace>
  <inkml:trace contextRef="#ctx0" brushRef="#br0" timeOffset="185286.49">1206 13737 0,'0'0'0,"-21"0"32,42 0-1,1-21-15,20 21-16,0-21 0,1 21 15,-1-21-15,0 0 0,1 21 0,62-43 16,65 1-1,-107 21 1,-42 21-16,-42 0 31,-21 21-15,21 0-16,-22-21 0,1 21 0,-21-21 16,20 21-16,-63 1 15,64-22-15,-43 42 16,-20-21-16,83 0 15,-20 0-15,21 22 16,-43-1 0,64-21-16,-21 0 0,21 1 0,0-1 15,-21 0-15,0 21 16,21 1 0,-21-43-16,21 21 0,-21-21 15,21 21-15,0-42 63,0 0-63,21-1 0,0 22 15,-21-21-15,21 21 16,0-21-16,22 21 0,-22 0 0,85 0 16,-64 0-16,0 0 15,1 0-15,-1 0 0,-21 21 16,106 43-1,-85-22-15,1-21 16,-43 0-16,0 1 0,0 41 16,0-21-16,-21-20 0,-22 41 15,1-21-15,21-20 16,-22-1-16,1 0 0,-43 21 16,22-21-16,21-21 0,-1 0 15,1 0-15,21 0 0,-43 0 16,22 0-16,21 0 0,-43-42 31,64 21-31,0 0 16,0 0-16,21-1 15,22 22-15,-22-21 16,0 21-16,21-21 0</inkml:trace>
  <inkml:trace contextRef="#ctx0" brushRef="#br0" timeOffset="185644.29">2138 14245 0,'0'43'16,"21"-43"15,-21-22-15,21 1-16,0 0 15,-21 0-15,0 0 16,0 0-16,0-1 16,-21 22-16,0 0 0,0 0 15,0 0-15,-1 0 16,22 22-16,-63 20 15,63-21-15,-21-21 16,21 21-16,-21 0 0,42-21 31,0 0-31,21 0 0,-21-21 0</inkml:trace>
  <inkml:trace contextRef="#ctx0" brushRef="#br0" timeOffset="186431.94">4784 12954 0,'0'85'31,"0"-43"-31,0 0 16,0 1-16,-22-1 0,22 22 0,-21-1 15,0 1-15,0 63 16,-21 21-16,20-85 15,1 1-15,-21 63 0,21-64 16,0-20-16,21-1 0,-22 21 16,22-20-16,0-1 15,0-21-15,0 0 16,0-42 0,0 0-16,0-21 0,0-22 15,43-20 1,-22 41-16,-21-20 0,42-128 15,-21 107-15,-21 20 16,22 1-16,-1-1 0,0 1 0,42-107 16,-41 86-1,-1 62-15,0 1 16,-21 0-16,21 21 0,0 21 16,22 85-1,-22 0-15,0-64 0,-21 22 16,0-1-16,0 1 0,0-1 15,0 1-15,21 147 16,0-126 0,22 21-16,-43-85 15,21 0-15,21 22 16,-42-65 15,-21 1-31</inkml:trace>
  <inkml:trace contextRef="#ctx0" brushRef="#br0" timeOffset="186615.84">4593 13907 0,'0'0'0,"-106"-22"15,85 22-15,42 0 32,22 0-32,-22 0 15,21 0-15,43-21 0,-43 0 16,0 21-16,1-21 0,-1 21 15,0-21-15,1 21 0,-1-21 0,0 21 16,1-22-16,-22 22 0,21 0 16,-21 0-16</inkml:trace>
  <inkml:trace contextRef="#ctx0" brushRef="#br0" timeOffset="188448.29">5482 14203 0,'0'0'0,"21"21"0,-21 0 16,85 43 15,-64-64-15,0 0-16,0-21 0,-21-1 16,22 1-16,-1 0 0,-21 0 0,0 0 15,63-149 1,-20 86-16,-22 20 15,0 22-15,-21-22 16,21 22-16,64-64 16,-64 106-16,0-21 0,0 21 15,0 0-15,1 0 0,-1 21 16,0 22 0,-21-22-16,21-21 15,-21-21 32,0-1-47,-21 1 16,0 21-16,0-21 15,-1 0-15,1 0 0,-21 0 16,21 21-16,0-22 0,-1 22 0,1 0 16,0 0-16,-21 22 15,21-1-15,-1 42 16,22 22-16,0-43 15,0 1-15,43 62 0,-22-62 16,0-1-16,85 106 16,-43-84-1,-20-43-15,63 21 16,-64-42-16,85 0 16,-85 0-16,1-21 0,-1 0 15,0 0-15,1 0 0,-1-1 0,64-62 16,-85 41-16,21-41 15,22-43 1,-43 84-16,0 1 16,-21-21-16,21 41 0,0 1 15,-21-21 1,22 42-16,-1 21 16,0 21-16,-21-20 15,0-1-15,0 0 0,0 0 16,0 0-16,21-21 15,-21 21-15,0-42 32,0 0-32,0 0 15,0 0-15,0 0 16,0-1-16,-42 1 16,21 0-16,-1 21 0,1-21 15,0 21-15,0 0 0,0 0 0,-43 21 16,22 0-1,42 0-15,-21 22 0,0-22 16,-1 21-16,22-21 0,0 22 0,0-1 16,0 64-1,22 0-15,41-43 16,-42-42-16,22 1 16,41 20-16,-41-21 0,20-21 15,-21 0-15,64 0 0,-63 0 16,20 0-16,22-21 15,-43 21-15,43-42 0,-43 20 16,-21 1-16,64-63 16,-22-43-1,-63 84-15,0 1 0,0 0 16,0-1-16,0 1 0,0 21 16,0-22-16,-21 22 0,0 0 0,0 21 0,-21 0 15,-1 42 1,22 43-1,0-43-15,21 1 0,0-22 16,0 21-16,0 1 0,0-22 16,0 0-16,21 0 0,-21 0 0,21 0 15,22 22-15,-22-43 0,21 0 16,43 0 0,-64 0-16,85-21 15,-43-22-15,-20 22 16,-22 0-16,42-21 0,-63 20 15,21 1-15,-21 0 0,0-21 0,0 21 16,0-1-16,0-41 16,-42 21-1,21 42-15,0 0 0,21 21 16,0 0-16,0 0 16,0 21-16,0 43 15,0-43-15,0-20 0,0-1 16,0 21-16,0-21 0,21 43 15,-21-22 1,0-21 0,-21-21-1,0 0-15,-1 0 16,-20 0-16,21 0 0,0 0 16,0-21-16,-1 21 0,1-21 15,-21 0 1,21 21-1,21 21 1,21 0 0,0 0-16,0-21 0,0 21 15,1-21-15,20 0 0,-21 0 16,21 0-16,-20 0 0,20 0 0,0 0 16,1 0-16,-1 0 0,-21-21 0,85-21 15,0-22 1,-85 43-16,42-85 15,-20-21 17,-43 22-32,0 41 15,-21 43 1,-1 21-16,22 21 16,0 0-16,-21 22 0,21-22 15,0 21-15,0 0 16,0-20-16,0-1 0,0 0 0,21 0 15,-21 0-15,22 0 0,-22 1 0,21-1 16,0 0-16,21 0 16,-21 21-1,-21-20-15,0 20 16,-21-42-16,0 21 0,0-21 16,0 21-16,-22-21 0,1 0 0,-43 21 15,64-21-15,-63 0 16,62-21-16</inkml:trace>
  <inkml:trace contextRef="#ctx0" brushRef="#br0" timeOffset="188665.35">9673 13102 0,'-21'0'0,"42"0"0,-84-21 0,41 0 16,1 21-16,0-21 0,0 0 16,0-1-16</inkml:trace>
  <inkml:trace contextRef="#ctx0" brushRef="#br0" timeOffset="189237.44">9525 12912 0,'21'0'0,"-42"0"0,63 0 16,-21 0-16,1 0 0,-1 0 15,0 0-15,0 0 0,0 0 0,0 0 16,85-64-1,-63 22-15,-22 21 16,0 0-16,0-22 16,-21 22-16,0 0 15,0 0-15,-21 21 0,-127-21 16,84 21 0,-63 42-1,85-21-15,21 21 0,0-20 16,-1 20-16,22 0 0,0 1 15,0-1-15,0 0 0,0-21 0,43 64 16,-1-43-16,-21 1 0,64 20 16,-43-20-16,1-22 15,-1 21-15,64 22 0,0 41 16,-85-83-16,0 20 16,-21-21-16,0 21 0,0-20 15,-127 83 1,-21-62-1,105-43-15,-20 0 0,21 0 16,-22 0-16,-84-43 16,106 1-1,20 0-15,1 21 0,0-22 16,21 22-16,0-21 0,0-1 0,0-62 16,21 83-1,0 1-15,22 0 0,-1 0 16,0 0-16,1 0 0,41-1 15,-41 1-15,20 21 0,-20-21 16,105-21-16</inkml:trace>
  <inkml:trace contextRef="#ctx0" brushRef="#br0" timeOffset="189559.68">10350 13145 0,'0'42'0,"0"-84"0,22 105 0,-22-21 0,0 1 15,0-1-15,0 0 0,21 1 16,-21 20-16,42 128 16,-21 20-1,0-126-15,-21-21 0,0 20 16,22 1-16,-1 0 0,-21-1 0,42 170 16,-21-169-16,0 105 15,-21-105-15,22 84 16,-22-84-16,21 0 0,-21-22 15,0 1-15,0-22 0,0 22 0,0-22 16,0 0-16,21 1 16,-21-65-1,0-20-15,0 0 16,0-1-16,0-62 16,0-128-16,0 148 0,0-21 15</inkml:trace>
  <inkml:trace contextRef="#ctx0" brushRef="#br0" timeOffset="189875.85">10520 13737 0,'0'0'0,"-21"-84"0,-43-149 15,43 190-15,21-41 16,-21-22 0,21 85-16,21 0 0,64-22 15,-43 43 1,0 0-16,1 0 0,41 21 15,-41 1-15,-1-1 0,-21 21 0,21-21 16,-20 22-16,-1-1 0,-21 127 31,-43-63-31,22-64 0,-42 22 16,42-22-16,-22-21 16,-20 43-16,42-43 15,-1 0-15,1-21 16,21-21 15,0 0-31,21 0 0,22 0 0,-22-1 16,0 1-16,21 0 0</inkml:trace>
  <inkml:trace contextRef="#ctx0" brushRef="#br0" timeOffset="190252.64">11218 13610 0,'0'0'0,"21"0"0,43 0 16,-43-42-1,0 21 1,0-22-16,-21 22 0,22-21 16,-1 21-16,-21 0 0,0-1 15,0-20-15,0 21 0,0-21 16,-21-1-16,-1 22 15,1 0-15,0 0 0,0 21 16,0 0-16,0 0 0,-1 21 16,1 0-16,-21 127 15,42-63 1,0-43-16,0 1 0,21 41 16,0-63-16,0 22 0,22 20 15,-22-42-15,21 1 0,64 20 31,-64-42-31,1 0 0,-1 0 16,-21 0-16,85-85 16,-85 43-1</inkml:trace>
  <inkml:trace contextRef="#ctx0" brushRef="#br0" timeOffset="190699.94">12086 13229 0,'-21'-21'31,"0"21"-31,0 0 0,-1 21 0,1-21 16,0 21-16,0 1 15,-21 20-15,20 0 16,22 1-16,-21-22 0,21 127 16,0-85-1,0-41-15,21-1 0,1 0 16,-1 0-16,0-21 0,0 21 0,64-21 15,-64 0-15,21 0 16,-21 0-16,1 0 0,41-42 16,-42 42-16,22-21 0,20-64 31,-21 0-31,-42 43 0,22-21 16,-1 41-16,-21 1 0,0 0 15,0 42 1,0 0-1,0 1-15,0-1 0,0 21 0,0 0 16,0-20-16,0 83 16,0 1-1,0-85-15,0 1 0,21-1 16,-21 0-16,21-21 16,-21-21-1,21 0-15,-21-1 16,0 1-16</inkml:trace>
  <inkml:trace contextRef="#ctx0" brushRef="#br0" timeOffset="190875.84">12425 13123 0,'-21'0'16,"42"0"-16,-42-21 0,-1 21 0,1 0 0,0 0 15,0 0 1,21 21-16,0 1 15,0-1-15,0 0 16,0 0 0,21-21-16</inkml:trace>
  <inkml:trace contextRef="#ctx0" brushRef="#br0" timeOffset="192268">12636 13695 0,'0'21'0,"22"-21"15,-1 0 1,0 0-16,0-21 0,0 21 0,0-21 16,1 0-16,-1-22 0,21 22 0,-21-21 15,22 21-15,20-64 16,22-63-1,-22-22-15,-42 128 16,-21-21-16,22 20 0,-22-20 16,0 20-16,0-62 15,-22 83 1,1 22-16,0 22 0,0-1 16,21 21-16,0 0 0,-21 43 15,21-43-15,0 22 0,0-22 16,0 22-16,0-22 0,0 22 0,0-1 15,0 1-15,0-1 0,0 1 0,21 20 16,-21-20-16,21-1 0,0 22 16,-21-22-16,0 22 0,0 63 15,0-63-15,0-22 0,0 22 16,0 233 0,-21-191-16,0 148 15,21-212 1,0 1-16,0-22 0,0 22 0,0-22 15,0 0-15,0 64 16,0-85-16,42 0 16,22-21-1,63-148 1,-21-21 0,-22 42-1,-63 42-15,22 22 0,-22-22 0,0 22 16,0-22-16,-21 0 0,0 1 0,-21-128 15,-42 106 1,20 64-16,-20-1 0,-43-20 16,42 21-16,1 20 0,21 1 15,-43 0-15,21 0 16,64 0 0,22 21-1,-1 0-15,0-21 16,42-1-16,-41 1 15,20 0-15,0 0 0,1 0 0,-1 0 16,-21-1-16,106-83 16,-42-22-1,-43 84-15,0-41 16,-20 62-16,-22-20 0,21 0 0,-21 21 16,0-1-16,21 1 0,-21 0 15,0 42 1,0 0-16,0 1 15,-21-1-15,21 0 0,-21 85 16,21-43 0,0-42-16,0 1 15,21 41-15,0-42 0,0 0 16,64 43 0,-43-64-1,64 0-15,-85 0 0,21 0 16,-20 0-16,41-21 15,22-43-15,-64 22 16,21 21-16,-21-43 16,1 43-16,-22-21 0,0 21 0,0-22 15,0 22-15,0 0 0,-22 21 32,1 21-32,21 0 0,0 0 15,-21 1-15,21 20 0,0-21 16,-21 43-16,21-22 0,0 0 15,0-21-15,21 22 16,0-22-16,0 0 0,43-21 31,-43 0-31,0 0 0,22-21 16,-22 0-16,0 0 0,0-1 16,43-62-1,-22 20-15,-21 43 16,0-21-16,0-22 0,1 22 15,-1 21-15,-21 0 0,21 21 16,0 0 0,-21 21-16,0 42 15,0-42-15,0 1 0,0-1 16,0 0-16,21 21 0,-21-21 0,64 43 16,-1-43-1,1-21 1,-43 0-16,0 0 15,0 0-15,0-21 0,22-64 32,-22 22-32,-21 20 0,0 1 15,0 0-15,0-1 0,21-20 16</inkml:trace>
  <inkml:trace contextRef="#ctx0" brushRef="#br0" timeOffset="192487.51">14478 12848 0,'0'0'0,"-21"0"0,0 21 31,-1-21-31,1 0 16,21-21 46</inkml:trace>
  <inkml:trace contextRef="#ctx0" brushRef="#br0" timeOffset="-211248.88">1820 15515 0,'0'0'0,"21"-21"15,-21 0-15,0 0 0,0 0 16,0-22-16,0 22 0,0 0 15,0 0-15,-21 21 32,0 0-32,0 0 0,0 21 0,0 0 15,-1 0-15,-20 0 0,0 22 16,21-22-16,-64 64 16,-42 63-1,85-85-15,20 1 0,-20-1 16,21 1-16,0-22 0,21 22 0,0 41 15,42 1 1,-21-63-16,43-1 16,-22-21-16,0-21 0,1 21 15,20-21-15,22 0 16,-43 0-16,1-21 0,20 0 16,-42 0-16,0 0 0,1-43 31,-22-42-31,-43 64 15,22 21-15,-21 0 16,-43-22 0,-21 43-16,85 21 15,0 1-15,-21-1 0,20 0 16,1 0-16,0 0 0,-21 64 16,42-43-1,0 1-15,0-22 0,0 0 16,21-21-16,0 21 0,21 0 15,1 0 1,-22-21-16,0 0 0,0 0 16,0 0-16,1-21 0,-1 21 0</inkml:trace>
  <inkml:trace contextRef="#ctx0" brushRef="#br0" timeOffset="-211045">2159 16108 0,'42'0'0,"-84"0"0,105 0 0,-41-21 16,-1 21-16,0 0 0,-21-21 94,0-1-94</inkml:trace>
  <inkml:trace contextRef="#ctx0" brushRef="#br0" timeOffset="-210515.3">4276 15367 0,'0'0'0,"-22"0"0,1-21 15,0 21-15,0 0 16,21-21 15,21 21-15,0 0-16,22 0 0,-1-21 15,0 21-15,22 0 0,-1-22 0,1 1 16,84 0-16,-63 0 16,126-21-1,-20 20-15,-128 22 16,-20-21-16,-1 21 0,0 0 0,-21 0 16,1 0-16,-22 21 15,-22-21 1,1 22-16,0-1 0,0-21 0,-21 21 15,-1-21-15,22 0 0,-64 42 16</inkml:trace>
  <inkml:trace contextRef="#ctx0" brushRef="#br0" timeOffset="-210236.46">4932 15198 0,'0'0'0,"-21"-21"0,-1 21 16,1 0-1,21 21-15,0 0 16,-21 64-16,21-43 16,0 0-16,0 1 0,0-1 15,0 21-15,0 86 16,21-44-16,-21-41 16,0-22-16,0 22 0,21-22 0,-21 0 15,0 1-15,22 63 16,-1-43-1,0-63 1,0 0-16,0-21 16,-21 0-16,21 0 0,1-22 15,-22 1-15</inkml:trace>
  <inkml:trace contextRef="#ctx0" brushRef="#br0" timeOffset="-209648.8">5440 15621 0,'0'0'0,"42"42"32,-42-20-32,0-1 0,0 0 0,0 0 15,0 0-15,0 43 16,0-43-16,0 42 0,-21-41 16,21 20-16,0-21 0,0 21 15,21-20 1,21-22-1,-20 0-15,-1-22 0,0 1 0,42-21 16,-41 21-16,20-43 16,0 22-16,-21 21 0,1-22 15,-22 22-15,21-21 0,-21 21 0,21-43 16,-21 22 0,0 63 15,0 0-16,0 22-15,0-22 0,0 21 0,0 0 16,0 1-16,21-1 0,0 0 0,0 22 16,1-22-16,20 149 15,21-1 1,-63 1 0,0-128-16,-21 170 15,-21-85 1,21-105-16,0-1 15,-1-21-15,1 0 0,0 0 0,0-21 16,0-21-16,21 0 0,-21-64 16,21 43-16,-22-21 0,22-1 15,0 1-15,-21-22 0,21-42 16,0 63-16,0 1 0,0-212 31,43 169-15,-1 42-16,-42 43 0,21 0 15,0-21-15,-21 21 0,21-1 16</inkml:trace>
  <inkml:trace contextRef="#ctx0" brushRef="#br0" timeOffset="-209316.99">6223 15494 0,'0'0'0,"21"21"0,-21 0 0,0 22 16,0-22-16,0 21 0,21 1 16,-21-1-16,21 21 0,-21 1 0,0-1 15,0 1-15,22-1 0,20 149 16,-42-148-16,0-1 16,0 22-16,0-22 0,21 22 0,-21 63 15,0-63-15,0-1 0,-21 149 31,0-63-31,0-107 16,-1 43-16,22-85 16,0 0-16,0-42 15,0-21 1,0 21-16,0-64 0,0 21 16,0 1-16,0-1 0</inkml:trace>
  <inkml:trace contextRef="#ctx0" brushRef="#br0" timeOffset="-209000.17">6286 16214 0,'0'0'0,"0"-64"0,0 22 0,0-85 16,-42 63-1,21 43-15,0 0 0,21 0 16,0 0-16,-21 0 0,21-1 0,-22 1 16,22-21-16,22-22 15,-1 43-15,0 21 16,42 0-16,-41 0 0,20 0 15,-21 0-15,21 0 0,-20 21 16,62 85 0,-84-21-1,0-22-15,-21-20 0,0-22 16,-43 42-16,43-41 16,-21-1-16,21 0 0,0 0 0,-22 21 15,1-42 1,42-21 15,21 0-31,-21 0 0,21 0 0,22-22 16,-22 1-16</inkml:trace>
  <inkml:trace contextRef="#ctx0" brushRef="#br0" timeOffset="-208656.9">6604 15854 0,'42'0'16,"-21"-21"-16,1 21 0,-22-21 0,21 21 16,0-22-16,0 1 0,0 21 15,0-21-15,22 0 0,-1-21 16,0-22-16,-42 43 16,0 0-16,0 0 15,-21 21-15,0 0 16,-21 0-16,-1 42 15,1-21-15,-21 21 16,41-20-16,1-1 0,0 0 0,0 64 16,21-22-1,0-21-15,0-20 0,21 41 16,0-42-16,22-21 0,41 43 31,-41-43-31,-22 0 0,0 0 0,21 0 16,-21 0-16,22 0 0,-22 0 0,42-43 15,-20 22-15</inkml:trace>
  <inkml:trace contextRef="#ctx0" brushRef="#br0" timeOffset="-208391.02">7535 15536 0,'0'-21'15,"0"42"-15,0-63 0,-21 21 0,0 0 16,0 21-16,0 0 0,-1 0 15,1 0-15,-21 0 0,21 21 0,-43 21 16,22 22 0,21-43-16,0 21 0,21-21 15,-22 22-15,22-22 0,0 21 0,0 85 16,0-106 0,22 1-16,-1-1 0,21 21 15,0-42-15,-20 0 0,105 0 31,-43-42-31,-41 21 16,-1 21-16,0-43 0</inkml:trace>
  <inkml:trace contextRef="#ctx0" brushRef="#br0" timeOffset="-206383.58">8043 15536 0,'0'-21'0,"0"42"0,0-63 0,0 21 0,-21 21 15,0 0 1,0 0-16,0 21 0,-1-21 0,1 21 15,0 0-15,0 1 0,-21 41 16,20-42-16,1 106 16,21-42-1,0-22 1,21-41 0,1-22-16,-1 0 0,0 0 0,21 0 15,-21 0-15,22-22 0,-22 1 16,0 0-16,0 0 0,0 0 15,22-85 1,-22 0 0,-21 64-16,0 21 0,0-1 0,0 1 15,0 0-15,0 42 32,0 0-32,0 22 15,0-22-15,0 0 0,0 21 16,0 1-16,0-22 0,0 0 15,0 0-15,0 22 0,0-22 0,63 42 16,-20-42 0,-22 1-16,64-22 15,-64 0-15,21 0 0,-21-22 16,0 1-16,22 21 0,-22-21 0,0-21 16,21-1-16,43-84 15,-64 85-15,0-43 16,1 43-16,-22 0 15,21-43 1,-42 85 0,-1 21-16,22 0 0,-21 22 15,21-22-15,-21 21 0,21 22 16,0-43-16,0 0 16,0 21-16,0-20 0,0 20 0,21-21 15,0-21-15,43 42 16,-22-42-1,-21 0-15,1 0 16,-22-21-16,0 0 16,-22 0-16,1 21 15,-21-42-15,-22 20 16,43 22-16,0 0 0,-42 0 16,41 0-16,1 0 15,0 43 1,21-22-16,0 0 0,0 0 0,0 43 15,21-43-15,0-21 16,64 21 0,42-21-1,0 0-15,-63 0 0,-22-21 16,85-43 0,-21-20-1,-64 63-15,-21-22 0,22-41 16,-22 20-16,0 1 0,-21 20 0,0-84 15,0-63 1,0 126-16,0 22 0,-21 0 16,21-1-16,-21 1 0,21 21 15,-22 21 1,22 21-16,-21 21 0,21 1 16,0 84-1,0-64-15,0-21 0,0 22 0,0 42 16,0-43-16,0-20 15,0 62-15,0-62 0,0-22 16,0 21-16,0-21 0,0 22 16,21-22-16,1 0 0,-22 0 15,21-21-15,0 0 16,0 0 0,21-42-16,-42 21 15,22 0-15,20-22 0,-21 22 16,0-21-16,0-1 15,43-20 1,-43 63 0,-21 21-16,0 0 0,0 0 15,21 1-15,-21-1 0,0 0 16,0 0-16,21 0 0,1 0 16,-22 1-16,21-22 0,0 21 15,0-21-15,0 0 0,0 0 16,1 0-16,20 0 15,43-43 1,-64 22-16,21-21 0,-21 21 0,0 0 16,43-64-1,-43 64 1,-21 42 0,0 0-16,0 0 15,0 0-15,0 1 0,0 20 16,0 0-1,0-21-15,21 1 0,0-1 16,1 0-16,20-21 0,0 0 16,43 21-16,21-21 15,-64 0-15,22 0 0,-1 0 0,43-21 16,-43 0-16,-20 0 16,84-43-1,-64-42-15,-42-21 16,-21 85-16,0 0 0,0 20 15,0-20-15,-21 21 16,-21-21-16,0 20 0,20 22 16,-20 0-16,21 0 0,-21 22 0,20-1 15,-20 21-15,-43 64 16,22 0 0,42-22-16,21-62 15,0-1-15,0 42 16,42-63-1,-21 0-15,0 0 0,1 0 16,-1 0-16,0 0 0,0-21 0,21 0 16,-20 0-16,41 0 15,-42 21 1,-21 21 0,0 0-16,-21 0 15,-21 43-15,21-1 16,-1-21-16,22 22 0,0-22 15,0 85-15,0-63 0,0-1 16,22 128 0,-1-43-16,0-85 15,0 149-15,-21-148 16,21 20-16,-21-20 0,0-1 0,0 22 16,0-22-16,0 1 0,0-1 15,-21 1-15,-42 105 16,20-126-16,22-1 0,-21 0 15,21 1-15,-22-22 0,-84 0 16,85-42 0,21 0-16,0-64 15,21 21-15,0 1 0,0-1 0,21-147 16,21-1 0,-21 149-16,-21-1 0,21 22 15,-21-22-15,22 22 0,-22-170 16,0 128-1,0 20-15,-22 1 16,1-1-16,-21-21 0,21 22 16</inkml:trace>
  <inkml:trace contextRef="#ctx0" brushRef="#br0" timeOffset="-206156.37">10287 14774 0,'0'0'0,"21"0"16,0 0-1,0 0-15,1 0 16,-1 0-16</inkml:trace>
  <inkml:trace contextRef="#ctx0" brushRef="#br0" timeOffset="-205901.07">8996 15367 0,'0'21'0,"0"-42"0,21 42 0,42 0 15,-41-21-15,20 0 0,0 0 16,85 0-16,-42-21 16,-43 0-16,43 0 15,-43 0-15,1 0 0,-22 21 16,42-43-1,-42 22-15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2T01:42:09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11197 4487 0</inkml:trace>
  <inkml:trace contextRef="#ctx0" brushRef="#br0" timeOffset="104.94">11197 4487 0,'-42'-21'79</inkml:trace>
  <inkml:trace contextRef="#ctx0" brushRef="#br0" timeOffset="704.59">11811 995 0,'0'0'0,"21"-21"0,0 0 0,0-1 0,1 1 15,-1 0-15,-21-21 16</inkml:trace>
  <inkml:trace contextRef="#ctx0" brushRef="#br0" timeOffset="2973.35">13144 1969 0,'0'0'0,"0"-22"16,0 1-1,0 0-15,22 21 16,-22-21-16,0 0 15,0 0-15,0-1 16,-22 22-16,1-21 16,0 21-16,-21 0 15,-43 0 1,43 21-16,-1-21 0,-126 127 16,84-42-1,64-43-15,-42 64 16,42-42-16,-85 211 31,85-106-15,21-126-16,0 20 0,0-21 0,0 1 15,21 41-15,0-41 0,0-1 16,64 85 0,21-85-1,42-42 1,-106 0-16,22-21 0,84-42 15,0-22 1,-42-21 0,-85 85-16,0-21 0,0-1 15,43-84-15,-43 22 16,0-1 0,-21 85-1,0 42 1,-21 21-16,0 0 15,21 1-15,-21-1 0,-1 22 16,22-22-16,0 0 16,0 106-1,0-105-15,0-22 16,22 42-16,-1-41 16,0-1-16,42-21 15,22 0 1,0-21-1,-64-1-15,0-20 0,85-85 16,-85 42 0,-21 22-16,0-85 15,0 84-15,0 22 0,-21 0 16,0-1-16,0 1 0,-1 21 0,-62-22 16,41 43-1,22 0-15,-85 22 16,64-1-16,21 0 0,-85 106 31,64-21-31,42-43 16,0-20-16,0-22 15,42 0-15,-21 0 16,0-21-16,1 0 0,41 0 16</inkml:trace>
  <inkml:trace contextRef="#ctx0" brushRef="#br0" timeOffset="3330.15">14457 1715 0,'0'-22'0,"0"44"0,0-65 15,0 22-15,-21 21 0,-1 0 16,22 21-1,0 0-15,0 22 0,-21-1 0,0 43 16,21-22-16,0 1 16,-21 190-1,0-106-15,21-85 16,0 86-16,0-86 16,0 1-16,0 147 15,0-168-15,0 41 16,0-63-16,0 22 15,0-22-15,0 0 0,0-42 16,0 0 0,21 0-16,-21-1 0,21-41 15,0-43 1</inkml:trace>
  <inkml:trace contextRef="#ctx0" brushRef="#br0" timeOffset="3656.97">14668 1693 0,'0'-21'0,"0"42"0,0-63 16,0 21-16,0 42 15,0 0-15,0 22 16,0-1-16,0 170 16,0-1-1,0 22-15,0-148 16,-21-1-16,21-20 0,0-1 15,0 1-15,0 148 16,0-128 0,0-41-1,0-22-15,0 0 0,21-21 32,1-21-17,-22 0-15,0-1 0,0-20 16,21 21-16,-21-21 0,21-64 15</inkml:trace>
  <inkml:trace contextRef="#ctx0" brushRef="#br0" timeOffset="4052.92">14774 2794 0,'0'0'0,"0"21"0,21 0 16,-21 1-16,22-1 15,-1-21-15,21 21 16,-21-21-16,0 0 0,1 0 16,-1 0-16,0 0 0,85-42 15,-43-22 1,-63 43 0,0 0-16,0-22 0,0 22 15,0 0-15,0 0 0,-21 0 0,-21-22 16,-1 43-1,22 0-15,0 0 0,0 0 0,0 0 16,0 22-16,-1-1 0,1 0 0,0 0 16,-21 43-1,21-43-15,-1 85 0,22-85 16,0 21-16,0-21 0,0 22 16,0-22-16,22 0 15,-1-21-15,0 0 0,0 0 16,21 0-16,1 0 0,-22 0 15,21 0-15,-21 0 16,22 0-16,-1-21 0,-21 21 0</inkml:trace>
  <inkml:trace contextRef="#ctx0" brushRef="#br0" timeOffset="5979.93">15769 2540 0,'0'-21'15,"0"42"-15,0-84 0,0 41 0,0 1 16,-21 21-16,0 0 16,0 0-16,-1 0 15,-20 43-15,0-22 16,-43 85-16,64-64 16,0 0-16,-22 43 0,43-64 15,0 64 1,0-43-16,0-21 0,0 0 0,0 22 0,22-22 15,-1 0-15,63 43 16,1-43 0,-21-21-1,-22 0-15,0 0 0,-21 0 0,64-21 16,-64 21-16,43-43 16,-22 1-16,-21 21 0,43-64 15,-43 43-15,21-22 16,22-126-16,-1-43 15,-63 169-15,43-84 16,-43 64-16,0 20 16,42-105-1,-42 84-15,0 43 16,0 21-16,0-22 0,0 64 31,-21 1-31,21 20 0,-21 0 0,21 1 16,0-1-16,-22 21 0,1 1 15,21-1-15,-21-20 0,21 168 16,0-62 0,0-86-16,0 1 0,0-1 15,0-21-15,0 22 0,0 63 16,42-64 0,-20-41-16,-1-22 0,0 0 15,0 0-15,0 0 0,85-43 31,-42-20-31,-43 20 0,42-20 16,-42 21-16,1-22 16,41-105-1,-42 84-15,-21 64 16,21 0-16,-21 0 0,0 42 16,0 21-1,0-21 1,-21 22-16,21-1 0,-21 21 0,21-20 15,0-1-15,0 64 16,0 0 0,0-85-16,21 0 0,0 21 15,1-20-15,-1-22 0,21 0 16,0 0 0,22-22-1,-43 1-15,0 0 0,22-21 16,-1-1-16,0-84 15,-21 106-15,1-21 16,-1-22-16,-21 43 0,21 0 16,-21 42-1,0 0 1,-21 1-16,21-1 0,-21 0 16,21 21-16,-22 43 15,22 0 1,0-64-16,0 0 0,0 0 0,0 0 15,22 0-15,-1-21 0,0 22 16,42-22 0,-41 0-16,-1 0 15,0 0-15,0-22 0,0 1 0,22-21 16,-22-43 0,-21 43-16,0 21 15,0-22-15,0 22 0,0-21 0,0 21 16,-21-22-16,-1 22 0,22 0 0,-63-42 31,-1 63-31,43-22 0,0 22 16,42 0 31,0 0-47,1 0 0,20 0 0,-21-21 15,0 21-15,22 0 0,-22 0 16,21 0-16,-21 0 0,64 0 15,-22 0 1,-20 64 0,-43-43-16,21 0 0,-21 43 15,0-43-15,0 42 16,0-20-16,0-22 0,0 42 16,0-42-16,0 1 0,0 41 31,0-42-31,0 0 15,-21-21 17,21-21-32,0 0 0,0 0 15,0-21-15,0 20 16,0-20-16,0 21 0,0-21 0,21-1 16,0 1-16,0 0 0,22-43 15,-22 43-15,21-22 16,22 1-1,-43 41-15,0 22 0,21 0 16,-21 43 0,1-22-16,-22 85 15,0-64-15,0-21 0,21 106 16,-21-21 0,0-85-16,0 43 15,21-43-15,-21 0 0,42 0 31,-21-21-31,1 0 0,-1 0 0,0 0 16,0 0-16,0 0 0,0 0 16,85-63-1,-21-22-15,-43 64 16,-21-21-16,1-1 0,20 1 16,-21 0-16,0-1 0,0 1 0,1 0 15,-22-1-15,21-63 16,-21 85-1,-21 21-15,-1 0 16,-20 0-16,0 21 0,42 1 16,-21-1-16,-22 42 15,43-42-15,0 22 0,0 20 16,0-42-16,0 22 0,0 41 16,21-41-1,1-1-15,-22-21 0,0 22 16,0-22-16,0 0 15,0 0-15,0 0 16,-22-21-16,1 0 16,0 0-16,0 0 0,0 0 15,0 0-15,-1 0 16,1-21-16,-63-21 16,20-1-16</inkml:trace>
  <inkml:trace contextRef="#ctx0" brushRef="#br0" timeOffset="6215.97">17505 1990 0,'0'0'16,"-21"0"-16,-1 0 0,-41 0 31,42 0 16,0 0-31</inkml:trace>
  <inkml:trace contextRef="#ctx0" brushRef="#br0" timeOffset="6432.85">16298 2244 0,'-21'0'0,"42"0"0,-21 0 31,21 0-31,1 0 16,20 0-16,0 0 0,1 0 0,84-21 15,21-22 1,-64 1 0,-84 21-16</inkml:trace>
  <inkml:trace contextRef="#ctx0" brushRef="#br0" timeOffset="6828.62">18542 868 0,'0'0'0,"0"-21"31,0 42-31,0 0 16,0 64-16,0-64 16,0 42-16,0-20 0,0-22 15,0 21-15,0-21 0,-21 1 16,21-1-16,-21 42 15,21-42-15,0 1 16,0-1-16</inkml:trace>
  <inkml:trace contextRef="#ctx0" brushRef="#br0" timeOffset="7038.5">18161 1418 0,'0'0'0,"-21"21"0,0-21 0,21 22 0,0-1 16,0 0-16,0 0 15,21 0-15,0-21 16,0 0-16,0 0 0,22 21 0,-22-21 16,21 0-16,0 0 0,1 0 15,-1 0-15,0 0 0,1 0 16,-1 0-16,0-21 0,22 0 15,-22 0-15,-21 0 16,1 0-16,-22-1 0</inkml:trace>
  <inkml:trace contextRef="#ctx0" brushRef="#br0" timeOffset="7304.35">17992 1058 0,'63'-42'16,"-42"42"-16,22 0 15,-22-21-15,63 21 0,-62 0 16,20 0-16,21-21 0,-20 21 15,-1 0-15,-21 0 0,43-21 16,-22 21 0,0 0-16,-20-22 0</inkml:trace>
  <inkml:trace contextRef="#ctx0" brushRef="#br0" timeOffset="7853.03">18690 635 0,'-42'0'0,"84"0"0,-105 0 16,20 0-16,1 0 0,-22 0 15,22 21-15,0-21 0,-1 21 0,1 1 16,0-1-16,-85 63 15,42 43 1,22-42 0,41-43-16,1 1 0,-63 190 15,84-149 1,0 22 0,21-64-16,0-20 0,21 20 15,1-21-15,-1 0 0,21 0 16,128 1-1,-1-22-15,-41 0 16,-86-22-16,1 1 0,-1 0 16,-21 0-16,22-21 0,-22 20 15,22-20-15,-22 21 0,0-21 16,64-107-16,-63 107 16,-22 0-16,21-64 0,-42 42 15,0 22-15,0 0 0,-21-1 16,-21 1-16,-22-43 15,22 64-15,-22 0 0,22 0 16,-43 0-16,22 0 0,-191-1 16,169 22-16,-63-21 15,63 21-15,43 0 0,-64 0 16,64 0-16,-1 0 0,1 21 0</inkml:trace>
  <inkml:trace contextRef="#ctx0" brushRef="#br0" timeOffset="8413.56">11790 1820 0,'0'0'0,"-21"0"0,21-21 16,-22 21-16,1 21 15,21 1-15,-21-1 0,0 21 16,0 0-16,21 1 0,-21 20 15,-1 1-15,1 20 0,21 1 0,-42 127 16,-22 148 0,64-233-16,-21 21 0,0-21 15,0 0-15,0 0 0,21 0 0,-21 106 16,-22 63 0,43-211-16,0-22 0,0 1 0,0-1 15,0-21-15,0-20 0,0-1 16,21 0-16,1-42 15,-1 0-15,0-64 16,0 21-16</inkml:trace>
  <inkml:trace contextRef="#ctx0" brushRef="#br0" timeOffset="9329.89">11620 2074 0,'0'-21'0,"0"42"0,0-63 0,0 21 16,22 0 0,20 21-16,0 0 0,1-21 15,20 21-15,106-22 16,-63 1-16,0 21 0,0-21 0,21 21 15,21-21-15,0 21 0,22-21 16,-1 21-16,424-43 16,-149 43-16,-211-21 15,21 21-15,0 0 0,-21-21 16,529 0-16,-508 21 16,211 0-1,-232 0-15,402-21 0,-444 21 16,-22 0-16,22 0 0,-43 0 0,0 0 15,0 0-15,-21 0 0,85 0 16,-1-21 0,-147 21-16,-22 0 0,1 0 15,-1 0-15,-21 0 0,0-22 0,0 22 16,1 0-16,-22 22 31,0-1-31,0 0 16,0 21-16,0-21 0,0 1 15,0 20-15,0 43 0,-22 63 16,22-85 0,0 1-16,0 20 0,0-20 0,0 21 15,0-22-15,0 85 16,22-21-16,-22-63 16,0-1-16,0 1 0,0-1 0,21-20 0,-21 20 15,0-21-15,0 107 16,0-65-1,0-41-15,0-22 0,0 21 16,-21-21-16,-1 0 0,1 1 0,-42 41 16,-43-21-1,64-42-15,-64 22 16,42-1-16,1-21 0,-43 0 0,-212 42 16,-84-21-1,233 0-15,0-21 0,-22 22 16,1-1-16,-1 0 0,-677 85 31,149-22-31,-1 22 16,466-63-16,21-1 15,-21 0-15,-233 22 16,254-22-16,-232 22 16,232-22-16,21-21 0,-169 43 0,191-22 15,42-21-15,-149 21 0,191-20 16,22-22-16,-64 0 15,105 0-15,-20 0 16,63-22-16,21 1 0,0 0 16,21 0-16,1-21 0,41-22 15,128-84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2T01:42:52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2561 0,'0'21'16,"0"1"-16,-21-1 15,21 0-15,-22 0 0,22 0 16,0 0-16,0 1 16,22-22-1,-1 0 1,0 0-16,0 0 0,21-22 0,43-62 16,-43 63-1,43-64-15,-21 21 0,-22 22 16,64-64-16,-64 43 0,0-1 15,85-190 1,-105 127 0,-22 64-16,0-43 15,0 64-15,-22-85 16,-41 127 0,-1 42-1,43-21-15,0 21 0,0 1 16,0 20-16,21 1 0,0-1 0,-21 85 15,21 22 1,-22-86-16,22 1 0,0 0 0,0-22 16,0 22-16,0-22 0,0 128 15,0-106 1,0-64-16,0 0 0,0 0 16,0 0-16,0 0 0,0-42 31,22 0-31,-1 0 0,0 0 15,-21-64-15,21 64 16,0-21-16,-21-1 0,0 1 16,0 0-16,21-1 0,1 1 15,-1 21 1,0 42-16,0 0 16,-21 0-16,21 22 0,-21-22 15,43 42-15,-22-20 16,-21-22-16,21 0 0,0 0 15,-21 0-15,21 0 0,64 1 16,-64-22 0,0 0-16,22 0 0,-22 0 0,21 0 15,0-22-15,1 1 0,-1 0 16,64-42 0,-43-22-16,-41 64 0,41-64 15,-63 43-15,0-1 16,21 1-16,-21 21 0,0 0 0,0 0 15,0-1-15,0 1 16,-21 21-16,0 0 0,0 21 16,0 1-16,-1-1 15,22 0-15,-21 21 0,-21 64 16,42-64 0,0 1-16,0-1 0,0 22 15,0-22-15,0-21 0,21 0 0,0 0 16,0 1-16,1-22 0,-1 0 15,0 0-15,21 0 0,64 0 16,-85-22-16,64-20 16,-43 0-16,-21 21 0,85-128 31,-42 1-31,-64 85 0,0-1 16,0 1-16,0-1 0,21 1 0,-21-128 15,0 43 1,0 106-16,0-22 15,0 22-15,0 0 0,0-1 16,0 22-16,0-21 16,0 63-1,-21 85 1,21-43-16,0 1 0,0-1 0,0 1 16,0-1-16,0 22 0,0 105 15,21-84 1,-21-42-16,0-1 0,0-20 15,0-1-15,0 0 0,21 1 0,-21-22 16,21 21-16,0-21 0,-21 0 0,22 1 16,-1-22-16,63 21 31,-20-85-31,21-20 16,-64 41-1,0 1-15,0 0 0,0-1 0,0 1 16,1 0-16,-22-43 15,0 43-15,-22 42 16,-20 0-16,21 0 16,0 21-16,0 0 15,-1-21-15,22 21 0,-21-21 0,21 21 16,0 0-16,0 1 16,21-1-16,1-21 15,-22 21-15,21-21 0,21 42 16,-21-21-16,0 1 15,1-1-15,-22 0 0,0 0 0,21 21 16,0 22 0,-21-43-16,21 0 0,21-21 15,-42 21-15,22-21 16,-1 0-16,0 0 0,0 0 0,0 0 16,22-42-16,-22 21 0,21 0 15,-21 0-15,0-1 16,1 1-16,41-21 0,-42 0 15,0 20-15,22-62 16,-22 41 0,-21 22-16,0 42 31,0 1-31,0-1 16,0 0-16,0 21 0,0-21 15,0 22-15,0-22 0,0 21 0,0 43 16,0-43-1,0 1 1,21-22-16,0-21 0,0 0 0,43 0 16,-22 0-1,-21 0-15,22-21 0,-22-1 16,0 1-16,0-21 0,0 21 0,1-22 16,-1-62-1,-21-1-15,0 63 16,-21 1-16,-1 21 0,1 0 15,0 0-15,0-1 0,0 22 0,-22 0 16,22 0-16,-42 0 16,-22 43-16,43-22 15,21 0-15,-1 21 0,22-20 16,-21-1-16,21 63 16,21 1-1,1-43 1,20-42-16,-21 22 0,85-1 15,-85-21-15</inkml:trace>
  <inkml:trace contextRef="#ctx0" brushRef="#br0" timeOffset="2232.71">7620 2286 0,'0'-21'0,"0"42"0,0-63 0,-21 42 0,0-21 16,-1 21-16,1 0 0,0 0 15,0 0-15,0 0 16,0 0-16,-1 21 0,-20 21 16,0 0-16,21-20 15,21-1-15,-22 42 16,22-42-16,0 1 0,0-1 16,0 0-16,0 0 0,22-21 15,-1 0 1,0 0-16,0 0 0,0 0 15,22-21-15,-22 0 0,0 0 0,21-22 16,22-20 0,-43 42-16,-21-1 0,21 1 15,0 0 1,-21 42 15,0 0-31,0 22 0,0-22 16,0 127-16,0 43 15,-21-128 1,0 149-16,21-128 16,0 1-16,0 0 0,0-1 0,0-20 15,0 21-15,21 169 16,0-22 0,22-20-1,-43-127-15,0-22 0,0 1 0,0 84 16,0-63-1,-22-43-15,-62 21 16,41-41-16,1-1 0,-43-21 16,43 0-16,-21 0 15,-64-64 1,63 43-16,1-85 0,41 64 0,1-170 16,21 128-1,0-1-15,0 21 0,21-20 0,149-318 31,-64 232-15,-64 86-16,64-65 0,-64 65 16,22-1-16,41-63 0,-41 63 15,-22 1-15,106-128 16,-84 43 0,-64 126-16,0 1 15,0 0-15,0 20 0,-21 1 0,-43 21 16,22 0-1,21 0-15,-22 21 0,1 1 16,21 20-16,0-21 0,21 43 16,0-22-16,0 0 0,0 1 15,21 20-15,64 22 16,-64-64-16,0 0 16,21-21-16,1 0 0,-22 0 15,63 0-15,-41 0 0,-1 0 16,0-21-16,-20 0 15,20 0-15,43-22 0,-64 1 16,21 21-16,0-22 0,-20 22 0,-1-21 0,0 21 16,-21-22-1,-21 86 17,0-22-32,21 0 0,-43 64 15,1-22 1,42-20-16,-21-1 15,21-21-15,0 0 0,0 0 0,0 1 16,21-44 15,-21 1-31,21 0 0,0 0 16,22-43 0,20-20-16,-42 41 15,22 1-15,-43 21 0,0 0 16,21 21-16,0 0 15,-21 21-15,0 0 16,0 0-16,0 22 0,0-22 16,0 0-16,0 85 15,21-85 1,0 0-16,-21 0 0,21-21 16,1 0-16,-1 0 0,42 0 15,1 0 1,-43-21-16,21 0 0,22-21 15,-22 20-15,-21 1 0,22-21 0,-1 0 16,-21-1-16,43-20 16,-64 42-1,0 42 1,0 0 0,0 0-16,-43 21 15,43 1-15,0 20 16,0-42-16,0 1 0,0-1 15,0 42 1,21-42 0,1 1-16,41-22 15,-21 0-15,1 0 0,-22 0 16,0-22-16,21 1 0,22-21 16,-64 0-16,42-43 15,-42 43 1,0-1-16,0 22 0,0-64 15,-21 64-15,0-21 0,-43 0 16,-20 42 0,-1 21-1,64 0-15,0 0 16,0 0-16,21 22 0,0-22 0,0 0 16,0 42-16,0 1 15,0-43-15,21 0 16,0 0-16,0 1 0,0-1 0,0-21 15,43 21 1,-1-21-16,-41 0 16,20 0-16,21 0 0,-20-21 15,-22 0-15,21-1 0,-21 1 0,1 0 16,-1 0-16,42-85 16,-63 64-1,0 21-15,0 42 31,0 0-31,0 0 0,0 0 16,0 0-16,0 1 0,0 20 16,0-21-16,0 21 15,0-20-15,21-22 0,-21 21 16,22-21-16,-1 0 0,0 0 16,0 0-16,21 0 0,43 0 15,-64 0-15,0-21 16,-21-1-16,22 22 0,-1-21 15,0-85 1,-21 43-16,0 42 16,0-22-16,0 22 0,0 42 31,0 1-31,0-1 16,0 21-16,0-21 0,0 0 15,0 1-15,0 20 0,0 0 16,0-21-16,21 1 15,0-1-15,22-21 16,-22 0-16,0 0 0,0 0 16,0 0-16,0 0 0,43-64 15,-22-20 1,-21 62-16,1 1 16,-22-21-16,0 21 0,0 0 0,21-1 15,-21-20 1,0 63-1,0 0-15,0 1 0,-21 20 0,21-21 16,0 21-16,-22 22 16,1-43-16,21 21 0,0-20 15,0-1-15,0 21 16,0-21-16,0 0 0,0 1 0,-21-22 16,0 0-1,-21 0 1,20-22-16,-20 22 0</inkml:trace>
  <inkml:trace contextRef="#ctx0" brushRef="#br0" timeOffset="2571.52">6286 2117 0,'0'0'0,"22"0"0,20 0 0,-21 0 15,21 0-15,1 0 0,20 0 16,1-21-16,-1-1 0,1 22 0,-1 0 15,1-21-15,-1 21 0,-20 0 16,20-21-16,-21 21 0,64 0 16,-63 0-16,-22 0 15,-21 21 1,-21 0 0</inkml:trace>
  <inkml:trace contextRef="#ctx0" brushRef="#br0" timeOffset="4216.35">5778 4826 0,'0'0'0,"22"-21"78,-1 21-78,0 0 32,-21-21-32,21 21 0,0 0 31,0 0-15,-21-21 15,0-1-16,0 1-15,0 0 16,22 0-16,-22 0 0,0-22 16,21-20-1,-21 42-15,0-22 0,0-41 0,0 20 16,0 22-16,0-170 16,0 106-1,0 64-15,0 0 16,0 21-16,0-1 0,0 44 15,0-1 1,0 21-16,-21 106 16,21-84-16,0-1 0,0 22 15,0-22-15,-22 1 0,22-1 16,-21 128 0,0-43-16,21-63 15,0-64 1,0 0-16,0-42 31,0 0-31,21 0 16,-21-1-16,0-20 0,43-43 15,-22 22 1,-21 21-16,42-1 16,-42 22-16,21 0 0,0 21 15,1 0-15,-22 21 16,21 0-16,21 22 15,-21 41 1,0-63-16,1 1 0,-22-1 16,21 21-16,0-21 0,-21 0 0,42 22 15,22-43 1,-43 0 0,0 0-16,0 0 0,22-21 0,-22-1 15,42-62 1,1 20-16,-43 43 0,42-85 15,-63 64 1,22 21-16,-1 0 0,-21-1 0,0 1 16,0 0-1,0 85 1,0-43-16,0 21 0,0-21 16,0 0-16,0 43 0,0-22 15,0-21-15,0 22 0,42 41 16,22-62-1,-43-22-15,0 0 16,0 0-16,0 0 0,43-22 16,-43 1-16,21 0 0,22-42 15,-43 41-15,42-41 16,-41 21-16,-1 20 0,0-20 16,0 21-16,0-21 0,-21 20 15,21-62 1,-21 105 15,0 0-31,0 21 0,-21-20 16,21 20-16,-21 0 0,21 64 15,0 63 1,0 22 0,0-128-16,0 22 0,0 42 15,0-63-15,0-22 0,42 148 16,-20-126-16,-1 42 15,0-43-15,0 22 16,-21-43-16,21 1 0,-21 62 16,-21-62-1,0-22-15,0 0 0,0-21 0,-22 0 16,1 0-16,21 0 0,0-21 16,-43-21-1,-21-64-15,-20-148 16,83 190-1,22 1-15,-21-85 16,21-64-16,0 170 16,21-22-16,1 22 0,-1-22 0,0 22 15,0 0-15,85-43 16,0 0 0,0 22-1,-64 63-15,-21-21 0</inkml:trace>
  <inkml:trace contextRef="#ctx0" brushRef="#br0" timeOffset="6427.61">7832 4720 0,'0'0'0,"21"0"0,-21-21 0,21 21 0,-21-21 16,0-43-1,0 43-15,0-42 16,0-1-16,-64 1 31,43 63-31,-21 0 0,21 0 0,0 0 16,-22 21-16,22 0 0,0 0 15,0 22-15,-43 84 16,64-85-16,0 43 16,0-43-16,0 21 15,0-20-15,0-22 0,21 0 16,1-21-16,-1 0 0,21 0 15,43-42 1,-43 21-16,0-22 0,-20 22 0,20-21 16,0 21-16,-21-22 0,22 1 0,41-127 15,-41 42 1,-22 42-16,-21-127 16,0 149-16,0-1 15,0 1-15,0 20 0,0 1 0,-21 0 16,0-1-16,-22 1 15,1 42-15,21 0 0,0 0 16,-1 21-16,-20 22 0,21-1 16,0 0-16,0 149 15,21-64-15,0-64 16,0 1-16,0 63 16,21-64-16,0-20 0,0-1 0,0 0 15,0 1-15,1-1 0,62 43 16,-20-64-1,-43-21-15,0 0 0,43 0 16,-43 0-16,0 0 0,85-64 16,-85 43-16,21-21 15,22-43 1,-64 64-16,0 0 16,0-22-16,0 22 0,0 42 46,0 1-46,0-1 0,-21 0 0,-1 0 16,22 21-16,-21-20 0,21 20 16,0-21-16,0 43 15,0-43-15,0 21 16,0-63 15,21 21-31,-21-21 0,22 0 16,-1-1-16,-21-20 15,0 21-15,21 0 0,-21 0 0,21-1 16,-21 1-16,0 0 0,0 0 0,21 0 16,0 21-1,-21 21-15,0 0 16,22 0-16,-22 0 0,21 22 16,0-22-16,0 0 15,-21 0-15,42-21 16,1 21-16,-22-21 15,21 0-15,-21 0 16,22 0-16,-22 0 0,21-21 0,-21 21 16,1-21-16,83-42 15,-83 20 1,-22 22-16,0 0 0,0 0 16,0 0-16,0-1 0,0-20 0,-22 21 15,1 21-15,0 0 0,-21 0 16,21 0-16,-43 42 15,1 22 1,41-22-16,22-21 0,0 0 0,0 22 16,0 20-1,0-42 1,22-21 0,-1 0-16,0 0 0,0 0 15,0-21-15,22 0 16,20-42-16,-63 41 15,21 1-15,-21 0 0,21 0 16,-21 0-16,0 0 0,22 21 16,-22 21-1,21 0 1,-21 0-16,0 0 0,0 0 16,0 1-16,0-1 0,42 63 15,-42-62 1,21-22-16,22 0 15,-22 0-15,0 0 0,0 0 16,0-22-16,22 1 16,-43 0-16,0 0 0,21-21 15,-21 20-15,0 1 0,0-63 32,0 41-32,0 64 31,0 1-31,0-1 0,0 0 15,0 0-15,0 0 16,0 0-16,0 1 0,0-1 0,0 0 16,0 0-16,0 0 0,21-21 31,0 0-15,-21-21-16,21 0 15,-21 0-15,0 0 16,0-1-16,0 1 0,0-21 15,21 21-15,-21 0 0,0-1 16,0 44 15,0-1-31,0 0 0,0 0 16,22 0-16,-22 0 0,21-21 16,-21 22-16,21-1 0,0 0 15,0-21 1,22 0-16,-22 0 0,0 0 15,0 0-15,0 0 16,0-21-16,22-43 16,-1 22-1,-42 21-15,21-22 16,0 22-16,1 21 16,-22 21-1,0 1-15,0-1 16,21 0-16,-21 0 15,0 0-15,21 0 0,-21 1 0,21-1 16,0 0-16,0-21 16,1 21-16,-1-21 15,0 0-15,0 0 0,0 0 0,22 0 16,-22-21-16,0 0 16,21 0-16,-21-1 0,1 1 0,20-42 31,21-22-31,-63 64 15,22-21-15,-22-1 0,21 1 0,-21 21 16,0 0 0,0 42-1,0 0-15,0 0 16,0 0 0,0 0-16,-21-21 15,21 22-15,-22-22 0,1 21 31,0-21-15,21 21 0,-21 0-16,21 0 15,0 0-15,0 1 16,0 20-16,0 0 16,21-42-16,-21 21 0,64-21 31,-43 0-31,42 0 0,-42 0 15,22-21-15,-22 21 0,0-21 16,21-21-16,-42 21 16,0-64-1,0 21-15</inkml:trace>
  <inkml:trace contextRef="#ctx0" brushRef="#br0" timeOffset="6603.51">10181 4001 0,'0'0'0,"-21"0"16,0 0-16,0 0 16,21 21-16,0 0 15,0 0-15,0 0 16,0 0 0,0 1-16,0-1 15</inkml:trace>
  <inkml:trace contextRef="#ctx0" brushRef="#br0" timeOffset="7376.47">13652 4995 0,'0'0'0,"0"-21"0,-21 0 16,0 0-16,21 0 0,0 0 15,0-1-15,0 1 16,0 0-16,21 0 15,22-21-15,-22 20 16,-21 1-16,21 21 0,0-21 0,0 0 16,43-21-1,-43 42 1,-42 21 0,0 21-16,-1-21 0,-83 85 15,-149 127 1,127-148-16,0-1 15,0 22-15,-22-21 0,1 21 0,-720 380 32,678-401-32,-22 0 0,-190 84 15,190-105-15,22 20 0,-403 86 16,424-107-16,-149 22 16,170-43-16,21 0 15,-254 85 1,212-127-16,148 0 15</inkml:trace>
  <inkml:trace contextRef="#ctx0" brushRef="#br0" timeOffset="7901.07">16362 4487 0,'0'0'0,"0"85"31,0-43-31,0 1 0,-21 295 16,-1-126 0,1-85-16,21-21 0,0 21 15,0 0-15,-21 0 0,0 106 16,0-106-16,21-21 0,0 21 16,0-43-16,-43 107 0,22-1 15,21-147-15,0-1 16,0 0-16,0-21 0,0 1 15,0-1 1,85-85 0,-64 22-16</inkml:trace>
  <inkml:trace contextRef="#ctx0" brushRef="#br0" timeOffset="8367.79">17568 4149 0,'0'0'0,"0"-21"15,0-1-15,0 1 0,21 21 0,43 0 31,-22 0-31,43 0 0,-22 21 16,-20-21-16,168 64 16,65 21-1,-149-43-15,105 21 16,-105-20-16,22 20 0,-1-20 0,21 20 16,0-21-16,1 22 0,613 232 15,-571-232 1,-22 20-16,22-20 0,190 84 15,-190-84-15,-22 20 0,445 107 16,-254-64 0,-169-64-16,-22 1 0,170 20 15,-191-41-15,1-1 0,-22 0 16,0 1-16,0-22 0,-21 21 16,318 64-1,-255-85 1,-211-21-1</inkml:trace>
  <inkml:trace contextRef="#ctx0" brushRef="#br0" timeOffset="9245.29">5186 7451 0,'0'-21'0,"0"42"0,0-64 0,-21 22 0,21 0 15,0 0-15,-22 0 0,1 0 16,-21 42 0,21 21-1,21-21-15,0 43 0,-21-22 0,-1 43 16,-20 190-1,0-42-15,21-127 16,-1 21-16,1 0 0,0 0 0,0-22 16,-64 234-16,43-233 15,21-21-15,-43 147 16,43-126 0,21-85-16,0 22 0,21-43 0,0 0 15,1-21-15,41-64 16,1-63-1</inkml:trace>
  <inkml:trace contextRef="#ctx0" brushRef="#br0" timeOffset="9976.29">4826 7578 0,'-21'-21'0,"42"42"0,0-42 32,0 21-32,22 0 0,-1 0 0,0 0 15,22 0-15,20 0 16,1 0-16,106 0 0,-64-22 0,0 22 16,0-21-16,338-42 15,-105 20 1,-191 22-16,22 0 0,169-42 15,-170 41-15,-20 1 0,465-85 16,-233 43 0,-85 42-1,-232 21-15,0 0 16,-22 0-16,-21 0 0,1 0 0,105 84 31,-106-20-31,-21-22 0,-21 106 16,0-84-16,0 148 15,0-149 1,0 22-16,-21-1 0,0-20 16,0 21-16,-21 147 15,20-20 1,22-148-16,-21-1 0,21 64 0,0-63 16,-21-22-16,21 0 0,0 64 15,-21-42 1,21-22-16,-21 0 0,21-21 0,-43 43 15,22-43-15,0 0 0,0 0 16,-21 22-16,-1-22 0,-126 42 16,-106 1-1,148-64-15,0 21 0,0 0 16,-21 0-16,-22 1 0,1-22 16,-403 63-16,170-42 15,191 0-15,-1 1 0,0-1 16,-211 0-16,232 0 0,1 0 15,21-21-15,-1 21 0,1-21 16,21 0-16,-106 0 16,169 0-16,-84 0 0,126 0 15,1-21-15,21 0 0,21 0 16,0 0-16,127-64 16,-21 22-1,0-1-15</inkml:trace>
  <inkml:trace contextRef="#ctx0" brushRef="#br0" timeOffset="10962.79">5778 8340 0,'0'0'0,"-63"-64"15,42 64 1,0 21-16,-1 1 16,22-1-16,-21 63 0,0-41 15,0-1-15,-64 191 16,22-106 0,-22 21-16,64-84 15,-21-43-15,20 21 0,-20 0 16,21-20-1,0-22-15,21-22 16,0-20-16,0 21 16,0 0-16,0-106 15,0-21 1,0 105-16,0 1 0,21 21 16,-21-22-16,21 22 0,0 21 15,64 21 1,-43 22-16,43 63 15,-64-64-15,21 0 16,-20 1-16,-1-22 0,0 21 0,21-21 16,-21 0-16,1 1 0,20-22 15,-21 21-15,85-21 16,0-43 0,-43 1-1,-42 21-15,1 0 0,20-43 16,-21 22-16,0 0 0,22-64 15,-43 63-15,0 1 16,0 0 0,0 63-1,0 0-15,0 0 0,0 0 16,0 22-16,0-1 0,0-21 0,0 106 16,0-106-16,0 43 15,0-43-15,0 0 16,63 22-1,1-43-15,-43 0 16,42-22-16,-42 1 16,22 0-16,-1 0 0,0 0 0,1 0 15,-1-22-15,85-84 16,-85 64 0,-42 20-16,0 22 0,0 0 15,0 0-15,0 0 0,0 0 16,-21 21-16,0 0 0,0 0 15,21 21-15,-21 0 0,21 0 16,-21 0-16,21 0 0,0 1 0,0 20 16,21 0-1,0-21-15,0 1 0,0 20 16,0-21-16,1-21 0,-1 21 16,-21 0-1,0 1-15,0-1 0,0 0 16,-21-21-16,-1 0 15,1 21-15,0-21 0,0 0 0,0 21 16,0-21-16,-1 0 16,1 0-16,0 21 0,21-42 31,0 0-31,21 0 0,0 21 16,1-42-16</inkml:trace>
  <inkml:trace contextRef="#ctx0" brushRef="#br0" timeOffset="11252.62">7112 8128 0,'0'0'0,"0"106"31,0-64-31,0 1 0,0 84 16,0-85-16,0 0 15,0 1-15,0-1 0,0 0 0,0 1 0,0-1 16,0 64 0,0-22-1,0-62-15,21-22 16,0 0-16,0 0 16,1 0-16,-22-22 15,21 1-15,-21 0 0,21-21 16,-21 21-16,0-1 0,0 1 0,0 0 0</inkml:trace>
  <inkml:trace contextRef="#ctx0" brushRef="#br0" timeOffset="11432.58">6943 8573 0,'21'-22'16,"0"22"-1,0 0-15,0-21 0,22 0 0,-1 21 16,64-63-1,0 20-15,21-20 16,-85 42 0,-21-1-16,0 1 0,0 21 0,1-21 15,-22 0-15,0 0 0</inkml:trace>
  <inkml:trace contextRef="#ctx0" brushRef="#br0" timeOffset="11632.87">6477 8297 0,'0'0'0,"-21"22"16,42-22 15,0 0-15,0 0-16,0 0 0,1 0 0,-1 0 15,63 0 1</inkml:trace>
  <inkml:trace contextRef="#ctx0" brushRef="#br0" timeOffset="11931.7">8382 7599 0,'0'63'16,"-21"-41"0,21-1-16,0 0 0,-21 0 0,-1 0 15,22 0-15,-21 22 0,21-22 16,0 0-16,0 21 15,0 22-15,0-43 16,0 0 0,-21-21 15</inkml:trace>
  <inkml:trace contextRef="#ctx0" brushRef="#br0" timeOffset="12127.58">8086 8128 0,'0'0'0,"42"21"32,-21-21-32,0 0 15,0 0-15,1 0 0,-1 0 16,0 0-16,0 0 0,21 0 0,-20-21 16,-1 0-16,0 21 0,21-21 0,-21 0 15,1 21-15,-1-22 16,21-20-16,-42 21 15,0 0-15,0 0 0</inkml:trace>
  <inkml:trace contextRef="#ctx0" brushRef="#br0" timeOffset="12299.72">7980 7789 0,'0'-21'0,"0"42"0,0-63 0,21 42 0,0 0 16,21-21-16,-20 21 0,-1-21 0,85 0 15,-85-1 1,21 22-16,-21-21 0,64 0 16,-43 0-16,1 0 0,20-22 15,-21 22-15</inkml:trace>
  <inkml:trace contextRef="#ctx0" brushRef="#br0" timeOffset="12742.98">8340 7239 0,'0'0'0,"-43"21"16,-147 85-1,84-42-15,64-22 16,-1 0-16,1 22 0,0-22 0,20 0 0,1 22 16,21 169-1,21-106 1,1-64-16,62 107 15,-41-128-15,41 43 16,-41-64-16,-1 0 0,0 0 0,64 0 16,-64-21-16,128 0 15,-128 0-15,85-42 16,-85 0-16,1 20 0,63-41 16,-64-1-16,0 22 0,-21 0 15,43-85 1,-22 63-16,-21-63 0,-21 64 15,0-22-15,0-42 0,-21 64 16,0-1-16,-21 1 0,-1-1 16,1 22-16,-21-1 0,-1 1 0,1 21 15,-22 0-15,-211 42 16,126 42 0,86-20-16,-1-1 0,21 0 15,1 1-15,-1 20 0,43-20 0,-21-1 16,21 0-16,21-21 0,0 22 0</inkml:trace>
  <inkml:trace contextRef="#ctx0" brushRef="#br0" timeOffset="13292.51">14139 7557 0,'-42'-22'31,"21"22"-31,21 22 0,-21-1 0,21 21 16,0 43-16,-22-22 15,1 1-15,21 20 0,-21-20 0,0 21 16,21-1-16,-21 1 0,-22 84 16,22-21-1,0-84-15,0-1 0,21 128 16,0-149-16,0 1 0,0 41 15,0-63 1,21-21-16,0-21 16,0 0-16,1 0 0,-22-43 15</inkml:trace>
  <inkml:trace contextRef="#ctx0" brushRef="#br0" timeOffset="14111.13">14097 7662 0,'0'-21'0,"0"42"0,0-63 0,0 21 16,-21 0-16,21 0 0,0-1 15,21 1 1,21 0-16,1 21 16,-1-21-16,43 21 0,-22-21 0,22 0 15,21-1-15,21 1 0,21 0 0,169-21 16,43-1-1,-169 22-15,20 0 0,213-21 16,-192 21-16,1 21 0,233-43 16,-233 43-16,444-42 15,-486 42-15,20-21 16,-41 0-16,20 21 0,-42-22 0,381 1 31,-359 21-31,-107-21 0,1 21 16,-22 0-16,0 0 0,-20 0 15,20 0 1,-21 0-16,0 0 16,22 42-16,-22-20 15,-21-1-15,21 85 16,-21 42 0,0 42-1,0-126-15,0-1 0,0 1 0,0-1 16,0 1-16,0-1 0,0 22 0,0 42 15,0-64-15,0 128 16,21-22 0,-21-105-16,0 42 15,0-64-15,0 0 0,0 170 32,-21-149-32,0-41 0,0-1 15,-1 0-15,1 0 0,-21 21 16,0-42-16,20 22 0,-20-1 15,-21-21-15,20 0 0,-20 21 0,-22-21 16,22 0-16,-128 0 0,-21 21 16,85-21-16,0 0 15,-169 0-15,148 0 0,-21 21 16,20-21-16,-613 43 16,530-22-1,20-21-15,-21 21 0,-254 21 16,254-21-16,-21 1 0,-211 20 15,253-21-15,22 0 0,-1 0 0,-253 1 16,253-1 0,106-21-16,-63-21 15,106 21-15,21-22 0,-22 22 16,43-21-16,-21 0 0,21 0 16,0 0-1,0 0-15,21-1 0,22-20 16</inkml:trace>
  <inkml:trace contextRef="#ctx0" brushRef="#br0" timeOffset="14764.15">15494 8149 0,'0'0'0,"63"-42"0,1-22 15,-22 43-15,-21 0 0,-21 0 0,0 0 16,-21 21-16,0 0 16,-21 0-16,-1 21 0,1 0 0,-191 127 15,106-42 1,-42 127 0,148-191-16,0 22 15,-22 126 1,43-147-16,0 20 0,0-21 0,21 1 15,43 20-15,-43-42 0,127 1 16,-84-22-16,-1 0 16,-20 0-16,147-64 15,1-21 1,-22-63-16,-106 106 16,-20-22-16,41-105 15,-105-21 1,-85-1-1,43 149-15,-1-22 0,1 43 16,-1-21-16,1 21 0,-318-22 31,296 86-31,43-1 0,21 43 16,21-43-16,0 21 0,42 43 16,0-42-16,22 20 0,190 192 31,-64-65-16,-63-63-15,-84-84 0,-1-1 16,43 43-16,-64-42 16,0-1-16,-84 128 15,-43-64 1,63-85-16,-84 22 16,106-43-16,0-21 0,0 0 15,0 0-15,-22-148 16,43-22-1,22 43 1,-1 43-16</inkml:trace>
  <inkml:trace contextRef="#ctx0" brushRef="#br0" timeOffset="15982.78">16298 8573 0,'0'21'15,"0"-42"-15,0 63 0,0 0 0,0-21 0,0 22 16,0 126 0,0-105-1,0 41-15,0-83 16,21-1-16,1-21 16,-1 0-16,0 0 15,0 0-15,0-21 0,64-64 16,-22 0-1,-20 1 1,-43 41-16,21 22 0,0-106 16,-21 106-1,0 42 1,0 0-16,0 0 0,0 1 16,0-1-16,0 0 0,0 21 0,0-21 15,0 1-15,21 20 0,-21-21 0,64 43 31,-22-64-15,43 0-16,-43 0 16,-21 0-16,22 0 0,-1-22 15,0 1-15,85-63 16,-42-22 0,-64 42-1,-21 43-15,0-21 0,0-1 16,-21 1-16,0 42 0,-22-21 15,22 21-15,-21 0 0,21 0 0,-43 63 16,22 22 0,42-64-16,0 22 0,-21 41 15,21-41-15,0-22 16,0 21-16,0-21 0,21 22 0,0-1 16,0-21-16,0-21 0,22 0 15,-1 21-15,0-21 0,-20 0 16,147-63-1,-63-22 1,0-21 0,-43 0-1,-63 85-15,21-21 16,-21 63 0,0 0-16,0 0 15,0 1-15,0-1 0,0 63 16,0-62-16,21 41 15,1-42 1,-1-21-16,-21 21 0,106-21 16,-64 0-1,0-21 1,-21 0-16,22 0 0,-22 0 0,21-22 16,-21 22-16,1-21 0,-1 21 15,0 0-15,0-22 0,-21 22 0,21 0 16,-21-21-1,0-1-15,0 64 32,0 1-32,0-1 0,0 0 15,0 0-15,0 0 0,0 64 16,43-22 0,20-20-1,-42-22-15,127-21 16,-42-21-1,0-22 1,-64 22-16,-20 0 0,-1-21 16,0 21-16,0-1 0,0-126 31,-42 85-31,-21 20 16,21 43-16,-1 0 0,1 0 15,0 0-15,-21 22 0,21-1 0,-22 85 31,43-43-31,0-21 16,0-20-16,21 41 0,-21-21 0,22-20 16,41 20-16,-42-42 0,0 21 15,22-21-15,-22 0 0,21 0 16,-21 0-16,85-42 16,-63 42-16,20-64 15,-21 43-15,-20-21 0,-1 21 16,0-22-16</inkml:trace>
  <inkml:trace contextRef="#ctx0" brushRef="#br0" timeOffset="16223.64">19431 7514 0,'-42'64'31,"42"-43"-31,-22 0 0,1 43 15,21-22-15,0-21 0,-21 106 32,21-85-32,0-20 15,0-1-15,0 21 0,0-21 16,0 0-16,21-21 16</inkml:trace>
  <inkml:trace contextRef="#ctx0" brushRef="#br0" timeOffset="16415.53">19092 8065 0,'0'0'0,"0"21"0,0 0 0,0 0 16,21-21 0,1 0-16,-1 0 15,42 0-15,-42 0 0,22 0 16,-1 0-16,0 0 0,-20-21 15,126-21 1,-106 20-16,0-20 16,-42 0-16,0 21 15,0-1-15</inkml:trace>
  <inkml:trace contextRef="#ctx0" brushRef="#br0" timeOffset="16584.43">19071 7684 0,'0'0'0,"-21"0"0,42 0 16,0 0-16,22 0 16,41 0-1,-41 0-15,-1-22 0,64 1 16,-64 0-16,0 21 0,22-21 0,21-21 16</inkml:trace>
  <inkml:trace contextRef="#ctx0" brushRef="#br0" timeOffset="17000.18">19537 7091 0,'0'0'0,"-64"0"0,22 0 16,-22 0-16,1 0 0,-128 63 16,22 64-1,42 43 1,85-107-16,-1 1 0,22-1 15,-21 1-15,42-1 0,0 1 0,0 105 16,42-21 0,1-105-16,20 20 15,1-42-15,-22 22 0,64-22 16,-64 0-16,233-42 16,-63-43-1,0-63 1,-149 85-16,1-22 15,41-41-15,-62 41 0,-1 1 16,0-213 0,-63 213-16,-21-1 15,-127-63-15,84 106 0,0 0 16,-21 0-16,22 21 0,-22 0 16,0 0-16,-211 63 15,168 22 1,86-43-1,42-42-15,21 22 0</inkml:trace>
  <inkml:trace contextRef="#ctx0" brushRef="#br0" timeOffset="17544.4">24236 6477 0,'0'0'0,"42"42"31,-42-20-31,0 20 0,0 21 16,0 43-16,0-42 16,0 105-16,0-84 0,0-1 15,-21 213-15,21-213 16,-21 276 0,21-275-16,0 63 15,0-84-15,0 41 16,0-62-16,21 63 15,-21-85-15,21-21 16,-21-21 0,0-1-16,0-62 15</inkml:trace>
  <inkml:trace contextRef="#ctx0" brushRef="#br0" timeOffset="18312.96">24257 6922 0,'0'-64'16,"0"128"-16,-21-170 0,0 63 0,21 1 0,0 0 16,0 21-16,0-22 0,0 22 0,0 0 15,21 0-15,85 0 16,169-22-16,-148 22 16,21 21-16,0-21 0,21 0 15,43 0-15,0 21 0,465-64 16,-423 64-1,0-21-15,0 0 0,487-22 16,-508 22-16,-22 0 0,1 21 16,0-21-16,-22 21 0,318-42 15,-233 42 1,-148-22-16,-21 22 0,0-21 16,-21 21-16,-1 0 0,1-21 0,84 0 31,-63 21-31,-85-21 0,1 21 15,-22 21 1,0 0-16,0 0 16,0 43-16,0-22 15,0 64-15,-22-43 0,1 1 16,21-1-16,-21 22 0,0-21 16,0 20-16,-22 276 15,43-169 1,0-86-16,0 86 15,22-106-15,-1 20 0,42 213 16,-42-255 0,1 1-16,-1-1 0,-21 43 15,0-85-15,0 22 0,0-1 0,-21 43 16,-43-43 0,22-21-16,-1 0 0,-20-21 15,-1 22-15,1-22 0,-43 0 0,0 0 16,0 0-16,-21 0 0,0 0 15,-21 0-15,-21 0 0,0-22 16,-191 1-16,148 21 0,0-21 16,1 21-16,-22-21 0,0 21 0,0 0 15,-21-21-15,-254 0 16,233 21-16,-233 0 0,275 0 16,-423 21-1,487 0-15,21-21 0,-128 21 16,213-21-16,21 0 15,63 0 1,0 0-16,85 0 16,-85 0-16,21-21 0,85-21 15,-21-1 1</inkml:trace>
  <inkml:trace contextRef="#ctx0" brushRef="#br0" timeOffset="19363.36">25781 7578 0,'0'0'0,"21"0"0,106-64 31,-85 43-31,1 0 15,-1 21-15,-21-21 0,22 0 0,20-22 16,-42 22-16,0 0 0,1 0 0,-22-22 16,-85 43-1,-63 0 1,105 22-16,-84 20 16,64-21-16,21 0 0,-43 64 15,43-64-15,20 21 0,1 43 31,21-21-31,21-43 0,1 0 0,20 0 16,43 21-16,-43-20 16,21-1-16,-20 0 0,-1 0 15,0 0-15,64 22 16,-63-22-16,-1 0 16,-42 0-16,-21-21 15,-22 0-15,22 0 0,-85 0 16,1 0-1,41-21-15,-84 21 16,127 0-16,-22 0 0,1 0 16,42 21-1,21 0 1,22-21-16,-22 21 0,21-21 16,-21 0-16,22 22 0,-1-22 0,21 0 15,43 0 1,-42 0-16,42 0 0,-43 0 0,128-43 15,-128 22-15,1 0 16,-1 0-16,1 0 16,-1-1-16,64-62 15,-85 63-15,-20-64 0,-22 43 16,-22 20 0,1 1-16,-85 21 15,85 21-15,-42 1 16,42-1-16,-22 21 15,43-21-15,0 22 0,0-1 16,0-21-16,0 0 0,0 22 0,21-1 16,22-21-1,-1 0-15,-21-21 0,22 0 0,-22 0 16,21 0-16,0 0 0,1 0 0,105 0 16,-63-42-1,-22 21-15,-42 0 0,85-64 16,-64 64-1,-20-22-15,-1 1 0,-21 0 0,42-128 32,-42 107-32,21-43 0,0 43 0,-21-1 15,0 22-15,22-22 0,-1 22 16,-21 21-16,21-43 16,-21 85-1,0 1-15,-21 20 0,0 0 16,21 22-16,-22-1 0,1 1 15,0-1-15,21 1 0,-42 105 16,21-21 0,21-105-16,0-1 0,0 21 15,0-41-15,21 62 16,21-84 0,-21 0-16,22 0 15,-22-21-15,0-21 16,0 21-16,0-1 0</inkml:trace>
  <inkml:trace contextRef="#ctx0" brushRef="#br0" timeOffset="19563.61">27220 7535 0,'0'0'0,"-21"0"0,21 22 16,0-1-1,42-21-15,1 0 16,84 0 0,-85 0-16,106-21 15,-63-1 1,-43 22-16</inkml:trace>
  <inkml:trace contextRef="#ctx0" brushRef="#br0" timeOffset="19867.43">29379 6795 0,'0'-22'31,"0"44"-31,0-1 16,0 0-16,-21 0 0,21 0 16,-21 0-16,0 22 0,21-22 0,-43 64 15,43-43 1,-21-21-16,0 64 16,21-64-16,0 0 15,-21-21 1,0 0-16</inkml:trace>
  <inkml:trace contextRef="#ctx0" brushRef="#br0" timeOffset="20066.33">28914 7345 0,'0'0'0,"105"0"31,-83 0-31,20 0 0,64 0 16,21 0 0,-85 0-16,-21 0 0,22 0 15,-22 0-15,0 0 0,0-42 16</inkml:trace>
  <inkml:trace contextRef="#ctx0" brushRef="#br0" timeOffset="20242.23">28935 6900 0,'0'-21'0,"0"42"0,21-42 15,0 0 1,0 21-16,0 0 0,22 0 16,63 0-1,-64 0-15,0-21 0,1 21 16,-22 0-16,21-21 0,43 21 0</inkml:trace>
  <inkml:trace contextRef="#ctx0" brushRef="#br0" timeOffset="20764.05">29358 6329 0,'0'0'15,"-63"0"-15,-1 0 0,1 0 0,-1 0 0,1 0 16,-22 21-16,21 0 0,-20 0 16,20 22-16,-84 20 15,-42 107-15,126-107 0,22-21 16,-1 22-16,1-1 0,21 1 16,-21-1-16,20 149 15,22-127-15,0 42 16,64 42-1,-22-105-15,1-22 0,-1 0 16,21 1-16,-20-1 0,20 0 0,128 22 16,-128-43-16,149-21 15,-149 0 1,64-42-16,0-1 16,-63 22-16,-1-21 0,1-1 0,84-105 31,-106 85-31,22-85 0,21-85 15,-85 148-15,0 22 16,0-22-16,-22 0 0,-20 22 16,0-22-16,-149-127 15,22 107-15,63 62 16,0 1-16,0 21 0,1-22 0,-1 43 16,21 0-16,-169 0 15,21 64 1,-63 105-1,232-126-15,-20-1 16,20 0-16,1 22 0</inkml:trace>
  <inkml:trace contextRef="#ctx0" brushRef="#br0" timeOffset="27004.42">1122 7049 0,'0'21'32,"0"0"-32,0 0 15,21 0-15,-21 0 16,21 1-16,0-1 15,0 0-15,22-21 16,-22 0-16,21 0 0,-21 0 0,85-21 16,-21-22-1,-43 22-15,1-21 0,20-22 16,-21 43-16,1-21 0,-22 0 16,21 20-16,-21-20 0,-21-85 15,0 64 1,0 20-16,-21 22 15,-42-42-15,20 41 0,22 22 16,-21 0-16,-64 0 16,64 0-16,21 22 15,21 20-15,0-21 0,0 21 16,0 1-16,0-1 0,0 22 16,21-22-16,-21 21 0,21 1 0,21-1 15,-21 1-15,1 21 0,-1-22 16,0 22-16,21-22 0,22 128 15,-22-85 1,-21-64-16,-21 0 0,0 22 16,0-22-16,0-21 0,0 22 15,0-22-15,0 0 0,-84 0 16,41-21 0,-63-42-1,64 42-15,0-21 0,-1-1 16,-84-62-1,43 41-15,-1 22 16,85 42 15,21 1-31,22-1 0,-22 0 16,42 21 0,-42-42-16,64 43 0,-43-43 15,-20 0-15,20 0 0,64 0 16,-22 0-1,-41-22-15,-1 1 0,-21 0 16,22 0-16,-1 0 0,-21 0 0,0-1 16,22 1-16,-22 0 0,0-21 15,-21-1-15,21-20 16,-21 42-16,0 0 0,0-1 16,0 1-16,0 0 0,0 42 31,21 0-31,0-21 0,1 43 15,-22-22-15,21 0 16,-21 0-16,21 0 0,-21 1 16,0-1-16,21-21 15,0 0-15,0 0 16,1-21 0,-22-1-16,21 1 15,-21 0-15,21 0 16,-21 0-16,21 0 0,0-22 15,-21 22-15,64-21 16,-22 42 0,-21 0-16,0 0 15,1 21-15,-1-21 0,0 21 0,21 0 16,1 0 0,-22-21-16,0 0 0,21 0 15,1 0-15,-22 0 0,0-21 16,21 0-16,-21 21 0,22-21 15,-22 0-15,42-22 0,1-20 16,-22 42-16,-21 0 16,1-1-16,-22-20 0,0 21 0,0 0 15,0-64 1,-22 0 0,-41 22-16,42 63 15,0 0-15,-1 0 0,-41 0 16,42 42-1,21 1-15,-21 20 16,21-21-16,0-20 0,0 62 16,0-63-16,21 22 0,21 20 15,0-42 1,-20-21-16,-1 0 16,0-21-16,0 21 0,21-42 15,-20 21-15,-1 0 0,0-85 31,0 21-31,-21 43 0,0-1 16,0-41-16,0 20 0,0 22 16,-21-22-16,21 1 0,-21-1 15,0 1-15,-1-106 16,1 126-16,21 1 0,-21 21 16,21-22-16,0 65 15,0-1 1,0 21-16,0 64 15,0-64-15,0 22 0,21 42 16,0-43-16,22 43 16,-22-64-16,0 1 0,0-1 0,64 43 15,-43-22 1,-21-63-16,22 21 0,20 0 16,-42-21-16,1 0 15,-1 0-15,0 0 0,21-42 16,-42 21-16,21 0 0,22-64 31,-43-21-31,0 43 16,0 42-1,0 42 1,0 0-16,0 0 16,0 43-1,0-43-15,0 42 16,21-42-16,0 1 0,0 20 15,22-21 1,-22-21-16,0 0 0,21 0 16,-21 0-16,1-21 0,-1 21 15,0-21-15,0 21 0,0-21 0,22-43 16,-1 1 0,-21 41-16,-21-20 0,21 21 15,0-21-15,1-1 0,-1 22 0,42-42 16,1 41-1,-1 44 1,-63-1 0,0 0-16,0 0 0,0 21 15,0-20-15,0-1 0,-21 21 16,-21 43-16,42-64 16,0 0-16,-21-21 15,21 21-15,21-21 31,-21-21-31,21 21 16,0-21-16,-21 0 0,21 0 0,0-43 16,1 43-16,-22-21 15,0-1-15,21 1 0,0 0 0,-21-107 16,0 107 0,0 21-1,0 42-15,0 0 0,0 0 16,0 1-16,0 20 0,-21-21 15,21 127 1,0-84-16,21-43 0,21 21 16,-21-21-16,1-21 15,20 22-15,0-1 16,-21-21-16,64 0 16,-64 0-16,0 0 15,1 0-15,-1-43 0,0 22 16,-21 0-16,0 0 15,0 0-15,0 0 0</inkml:trace>
  <inkml:trace contextRef="#ctx0" brushRef="#br0" timeOffset="30759.82">17399 5652 0,'0'0'0,"21"-22"0,0 1 16,0 0-16,-21 0 0,22 0 15,-22 0-15,21-1 0,-21 1 16,0 0-16,0 0 16,-21 21-16,-1-21 0,1 21 15,0 0-15,0 0 0,-21 0 16,-64 63 0,85-42-16,-43 22 15,1 41-15,63-62 16,-22-1-16,22 0 0,0 0 0,0 0 15,22-21-15,-1 21 0,0-21 16,0 0-16,43 0 16,-22 0-16,-21 0 0,64-21 15,-43 0-15,-21 0 0,106-43 16,-127 43 0,21 0-16,-21 0 0,22-21 15,-22 20-15,0 1 16,0 42-1,0 1 1,0-1-16,0 21 0,-22 0 0,22 1 16,0-1-16,0 22 0,0-22 15,0 21-15,0 64 16,22-63-16,20 148 16,0-64-16,-42-64 15,21 1-15,-21 63 0,0-84 16,0-1-16,0 22 0,0-22 0,-42 64 15,0-21 1,-1-63-16,22 20 0,-21-21 16,0-20-16,-1 20 0,1-21 0,21 0 0,-106-21 15,42-21 1,43 0-16,-1-21 0,-41-43 16,41 43-16,-20-64 15,42 42-15,21 1 0,0-1 0,0-63 16,42-84-1,-21 147-15,22 1 0,62-86 16,-41 86-16,21-1 16,147-126-1,1-1 1,-190 128-16,62-64 0,-83 85 16,-1-1-16,0 1 0,-21 21 0,0-22 15,0 22-15,-21 21 16,-64 0-1,64 0-15,0 21 0,-22 22 0,22-22 16,0 21-16,21-21 0,0 43 16,0 42-1,21-85-15,0 0 0,1 0 16,-1 0-16,21-21 0,0 22 16,1-22-16,-22 0 0,127 0 31,-42-64-31,-21 1 15,-85 20-15,0 1 16,0 21-16,0-22 0,0 22 16,0-63-1,-22 105 1,1 21 0,0-21-16,21 0 0,0 22 0,0-22 0,-21 21 15,0 64 1,21-64-1,0-20 1,21-44 0,-21 1-1,21 0-15,-21 0 0,21 0 16,0 0-16,-21-1 0,22 1 0,-1-21 16,0 21-16,-21 0 0,21-1 0,0 1 31,22 21-31,-43 64 15,0-43-15,0 21 16,0 1-16,0-22 16,21 0-16,-21 0 0,21 0 0,-21 0 15,63 1 1,1-22 0,-1 0-16,-20 0 15,-22-22-15,21 1 0,-21 0 16,1 0-16,-1 0 0,42-64 15,-63 43 1,21 21-16,-21-85 16,0 85-16,0-1 0,-21 22 15,0 0-15,0 0 16,0 43-16,-22 20 16,22-42-16,21 1 0,0 20 15,0-21-15,0 0 0,0 0 16,0 1-16,0-1 0,21-21 15,-21 21-15,64-21 16,-43 0-16,43 0 16,-43-21-16,0 21 15,21-43 1,-21 43-16,22-42 0,-43 21 16,21 0-16,0 0 0,0-1 0,-21-20 15,21 21-15,1 0 16,-1 21-1,-21 21 1,21 0-16,-21 0 0,21 64 16,-21-64-16,21 43 15,0-43-15,1 0 0,-22 0 16,21 0-16,0-21 0,0 21 0,85-21 16,-85 0-1,21 0-15,64-42 16,-85 21-16,22 0 15,-22 0-15,0-1 0,0-20 0,0 21 16,1-21-16,-1 20 16,-21 1-16,0-63 0,0 62 15,0 1-15,-21 21 16,-85 0 0,21 21-1,64 1-15,0-22 0,0 21 16,21 0-16,-22 64 15,22-43 1,0-21-16,0 0 0,22-21 16,-1 0-16,0 21 0,42-21 15,-41 0-15,-1 0 16,42-42 0,-63 21-16,0 0 0,0-22 15,0 22-15,0 0 16,0-64-1,0 107 1,0-1 0,0 0-16,0 42 15,0 1-15,0-43 0,0 21 16,0-20-16,21-1 16,-21 0-16,22-21 0,-1 0 15,0 21-15,64-21 16,42-21-1,-106 0-15,21 0 0,43-22 16,-43 1-16,-21 21 0,22-22 16,-1 1-16,-21 0 0,0-1 0,0 1 15,-21 0-15,0-1 0,0-20 0,22-106 16,-22 63 0,0 63-16,0-41 15,0 41-15,-22 43 16,1 22-16,0 41 15,0 1-15,0-22 16,0 21-16,-1 1 0,1-1 16,-21 43-16,21-42 0,21-22 15,0 0-15,0 43 16,21 21-16,0-85 16,0 0-16,0 0 0,1-21 0,20 0 15,-21 22-15,43-22 16,-43 0-1,-21-22-15,0 1 0</inkml:trace>
  <inkml:trace contextRef="#ctx0" brushRef="#br0" timeOffset="31429.43">19240 6223 0,'0'0'0,"-21"0"0,0 0 16,0 0-16,0 0 0,0 21 15,-1 0 1,22 22-16,0-22 0,-21 21 0,0 43 15,21-43-15,-21 43 16,21-43-16,0 22 16,0-22-16,21-21 0,43 43 15,41-43 1,-62-21-16,-1 0 0,64 0 16,-64 0-16,22-21 0,84-43 15,-106 22 1,64-64-16,-64 21 15,-42 22-15,0 21 0,0-128 16,-63 22 0,42 106-1,-22 21-15,1-1 0,0 1 0,-22 21 16,22 0-16,-170 85 16,149-22-1,-22 43-15,85-63 16,0-1-16,64 85 15,20-64 1,-41-41-16,-1 20 0,21-21 0,-20 21 16,-1-20-16,22 20 0,-22-21 0,64 64 15,-64-22 1,-21-42-16,-21 85 16,0-85-16,-21 1 0,-42 41 15,41-42-15,1 0 16,-21 1-16,21-22 0,0 21 0,-43-21 31,64-21-15,0-1-16,0 1 0,0 0 15,42-21-15,-20-1 0</inkml:trace>
  <inkml:trace contextRef="#ctx0" brushRef="#br0" timeOffset="32691.52">20151 6435 0,'21'-21'0,"-21"42"31,0 0-31,0 0 0,0 0 16,0 0-16,-21 1 0,21 41 16,0-42-16,0 0 0,0 1 15,0 41-15,0-21 16,21-20-1,0-22 1,0 0-16,0 0 16,0 0-16,43-43 15,-1 1-15,-41 0 16,20-1-16,-21 1 0,0 0 16,-21 20-16,21-20 0,-21 21 0,22-21 15,-22 20-15,0 44 31,0-1-31,0 0 0,0 0 16,0 43 0,0-43-16,0 0 0,0 0 0,0 21 15,0-20-15,0-1 0,0 0 0,0 0 16,21 0-16,0 0 16,0-21-16,21 0 0,1 0 15,-22 0-15,0 0 0,43 0 16,-22-21-16,-21 0 15,21 0-15,-20 0 0,-1 0 0,21-22 16,-21 1-16,0 21 0,1-22 16,-22-20-1,0 21-15,0-1 0,0 22 16,-22 0-16,1 21 16,0 0-16,0 21 0,0 0 15,-43 106 1,64-63-1,0-43-15,0 0 16,0 0-16,0 22 0,21-22 0,1 21 16,-1-42-16,42 21 15,-20-21-15,-22 0 16,0 0-16,0 0 0,21-21 0,22-21 16,-43 21-16,21-22 15,-42 22-15,0-21 16,0 21-16,0-22 0,0 22 0,0-42 31,0 84-15,0 0-16,0 0 0,0 0 15,0 0-15,0 64 16,0 0 0,0-64-16,22 0 0,-1 0 15,0-21-15,0 21 0,0-21 16,0 0-16,22 0 15,-1-21 1,-21 0-16,-21 0 0,43-21 16,-22 20-16,0 1 0,0 0 0,0-64 15,0 22 1,-21 42-16,22 21 16,-22 21-16,0 0 15,0 0-15,0 0 16,0 43-1,0-43-15,21 21 0,-21 1 16,21-22 0,0-21-16,0 0 0,0 0 15,43 0 1,-22 0-16,-21 0 16,1 0-16,41-42 0,-42 42 0,0-22 15,1 1-15,-1-21 16,0 21-16,21-43 15,-42 43-15,43-42 16,-43 41-16,0 1 0,0 0 16,-22 21-1,1 0-15,0 21 16,0 0-16,0 1 0,-22 20 16,43-21-16,-21 43 15,21-22-15,0-21 0,0 0 16,0 0-16,0 1 0,0-1 0,0 0 0,106 21 31,-64-42-15,1 0-16,20 0 0,-20-21 0,-1 0 15,43-43 1,-43 43-16</inkml:trace>
  <inkml:trace contextRef="#ctx0" brushRef="#br0" timeOffset="36674.29">26395 4276 0,'0'0'0,"21"0"0,-21-21 15,0-1-15,0 44 47,0-1-47,-21 21 0,21-21 16,-21 43-16,21-22 0,-22 22 16,22 63-16,0 0 15,0-64-15,0 1 0,0 63 16,0-85-16,0 0 0,0 1 15,0-1-15,64 21 16,-43-63-16,0 0 16,0 0-16,1 0 0,-1 0 15,21-21-15,85-63 16,-63-1 0,-1 0-16,-21 22 0,1 20 15,-22-20-15,106-170 16,-85 170-1,-21 20-15,-21-20 0,22-43 16,-22 64-16,0-1 0,0 22 16,0 0-16,-22 0 0,1 21 0,-42 42 15,42 0-15,-43 64 16,43-42-16,-21 63 16,20-64-16,1 1 0,21 126 15,0-126-15,0-22 16,0 0-16,0 1 0,43 41 15,-1-62-15,-21-1 0,106 0 32,-85-21-32,43 0 0,-43 0 0,107-64 15,-107 43-15,0-21 16,1 21-16,-1-22 16,0 1-16,-21 0 0,64-106 15,-85 126-15,21-41 16,-21 42-1,-21 42-15,21 21 16,-21-21-16,0 22 0,-43 84 16,22-21-1,21-22 1,0-63-16,21 1 0,0-1 16,0 0-16,21-42 31,0 0-31,0-1 15,0 1-15,0-21 0,1 21 0,-1-22 16,21-41 0,-21 63-16,43-85 15,-22 63-15,-21 43 16,-21 22 0,21-1-16,-21 0 0,0 21 0,0-21 15,0 1-15,0 62 16,22-41-16,-22-1 15,42 0 1,-21-42-16,0 0 0,22 0 16,-22 0-16,21 0 0,-21 0 15,22 0-15,-22 0 0,21-21 0,85-64 16,-85 22 0,22-43-1,-43 64-15,-21-1 0,21-41 31,-21 63-31,0 63 16,0-21-16,0 0 16,0 0-16,0 22 0,0-22 15,0 85 1,0-85-16,0 0 0,0 0 16,0 0-16,0 22 0,21-22 0,1-21 15,83 21 1,-62-21-16,-1 0 15,0-21-15,1 21 0,84-42 16,-85 20-16,22 1 0,-1-21 16,-21 21-16,1-22 0,-1 1 0,43-64 15,-64 43 1,-21 20-16,0 1 0,0 21 16,0 0-16,-21 0 0,0-1 0,-85 22 15,42 43 1,22-22-16,-85 64 15,85-43-15,20 0 16,-20 1-16,21-1 0,0-21 16,21 21-16,0 22 0,42-22 15,-21-21-15,0-21 16,22 0-16,-1 0 0,0 0 16,1-21-16,84-42 15,-64-1 1,-20 1-16,-22 42 0,0-22 15,-21 22-15,0 0 0,0 0 0,21 0 16,-21 42 15,0 0-31,0 0 0,0 0 0,-21 0 16,21 22-16,0-1 0,-42 149 16,42-64-1,0-85-15,-22 85 16,22-64-16,0 1 0,0 169 15,0-106 1,0-85-16,0 0 16,0 43-16,0-43 0,0 1 15,22 20 1,-1-84 0,0 0-1,-21-21-15,0 20 0,21-20 0,0 0 16,-21-22-16,21 1 0,1-1 15,-22-20-15,63-128 16,-42 127-16,0 1 0,1-86 16,-1 86-16,0 20 0,21-126 15,-21 63 1,1 84 0,-22 22-16,0 42 15,0 22 1,0-1-16,-22 64 15,22-85-15,-21 21 0,21 1 16,0-22-16,0 0 16,21 42-1,22-63 1,-22 0-16,0 0 0,0-21 16,22-21-16,-1 21 0,-21 0 15,0-1-15,85-83 16,-42 20-1,-43 64-15,0-22 0,21 1 16,-21 21-16,-21 0 0,22 21 16,-22 21-1,-22 0-15,1 0 16,21 0-16,0 1 0,-42 83 16,42-83-16,0 20 0,0-21 15,0 21-15,0-20 0,106 83 31,-64-83-31,-21-1 0,22-21 0,84 21 16,-85-21 0,43 0-16,-43-21 0,0 0 15,1-1-15,-1 1 0,0 0 0,1-21 16,62-128 0,-62 86-1,-43 41-15,0-41 16,0 63-16,0-1 0,-21 22 15,-1 0-15,1 0 0,-21 43 16,21-22-16,0 0 16,-1 0-16,22 0 0,0 22 15,0-22-15,0 21 0,0-21 0,0 64 16,22-64-16,62 64 16,-63-64-16,64 21 15,-43-42-15,22 0 0,84 0 16,43-42-1,-149 21 1,0-21-16,-21 20 0,1-20 16,41-85-1,-63 106-15</inkml:trace>
  <inkml:trace contextRef="#ctx0" brushRef="#br0" timeOffset="36951.81">28977 4001 0,'42'0'31,"-20"0"-31,-1 0 16,-42 0 15,-1 0-31,1 0 0,0 0 16,-21 0-16</inkml:trace>
  <inkml:trace contextRef="#ctx0" brushRef="#br0" timeOffset="38574.43">5609 10075 0,'0'0'0,"21"0"0,0 0 0,1 0 16,-1-21 0,-21 42-1,0 1-15,-43-1 16,-84 85 0,0 21-16,64-43 15,-43 1-15,21 21 0,-42-22 0,0 43 16,0-21-16,-444 381 15,296-275 1,148-106-16,-127 105 16,148-126-16,0 0 0,-127 126 15,191-168 1,63-43-16</inkml:trace>
  <inkml:trace contextRef="#ctx0" brushRef="#br0" timeOffset="38999.93">6794 10075 0,'-21'-21'0,"42"42"0,-63-42 0,21-21 15,0 42-15,0 0 16,21 21 0,0 21-16,21-20 0,0 20 15,42 85-15,22 106 16,-64-149-16,0 22 0,1 85 15,-1-85-15,-21 317 32,0-211-32,0-128 0,0 1 0,0 84 15,0-84-15,0-22 0,0 22 16,0 63 0,0-84-16,0-43 15,0 0-15,21-21 16,0 0-16,0-63 0,0 20 15,1 1-15,-1-22 0</inkml:trace>
  <inkml:trace contextRef="#ctx0" brushRef="#br0" timeOffset="39191.76">7641 9948 0,'21'-63'0,"-42"126"0,42-168 0,-21 41 15,21 43-15,1-21 0,-22 20 16,21 1-16,0 0 0,0 21 0,21 0 16,1 21-16,20 22 0,149 105 15,-149-85-15,22 1 16,-21 20-16,20-20 0</inkml:trace>
  <inkml:trace contextRef="#ctx0" brushRef="#br0" timeOffset="39327.69">9165 11007 0,'21'21'0,"170"106"15,-128-85-15,85 43 16,85 0 0,-148-43-16,-22-21 0,86 21 15,-86-20-15,-21-1 0,85-21 16</inkml:trace>
  <inkml:trace contextRef="#ctx0" brushRef="#br0" timeOffset="39981.4">1609 12848 0,'-22'-21'0,"22"0"0,-84-21 31,63 42-31,-1 0 0,1 21 0,21 0 16,0 0-16,0 148 15,0-84-15,0-21 16,0 41-16,0-20 0,0 21 0,0 0 15,0 105-15,-21-20 16,21-106-16,0-1 0,0 1 16,-21-22-16,21 1 0,0-1 15,0 43 1,0-85-16,21 1 0,-21-1 16,21-42-16,-21-1 15,0 1-15,0-21 0,0-43 16</inkml:trace>
  <inkml:trace contextRef="#ctx0" brushRef="#br0" timeOffset="40576.9">1291 13187 0,'0'0'0,"-21"-42"0,-21-43 31,63 85-15,21 0-1,0-21-15,22 21 0,-1-21 16,1-1-16,21 1 0,190-85 16,-148 64-16,-21 0 15,148-43-15,-127 43 0,0-1 16,0 1-16,-22 0 0,22 21 16,0-22-16,233-20 15,-233 42-15,-42-1 0,21 22 16,-22 0-16,65 0 0,-86 22 15,1-1-15,-22 0 0,0 0 0,1 0 16,-1 22-16,0 41 16,64 149-1,-85-169-15,0-1 0,1 1 16,-1-1-16,0 1 0,21 63 16,-21-64-16,22 1 0,20 147 15,-20-41 1,-43-1-1,0-106-15,0-20 0,-22-1 16,-41 43 0,42-43-16,-106 85 0,-43-21 15,107-85 1,-106 43-16,63-22 0,0-21 16,-21 0-16,-296 64 15,-43 0 1,297-85-16,20 21 0,1 0 15,0-21-15,-106 0 0,148 0 16,0 0-16,-105-21 16,168 21-16,-41-64 15,84 1 1,21 42-16,0-22 0,64-41 16,-43 20-16</inkml:trace>
  <inkml:trace contextRef="#ctx0" brushRef="#br0" timeOffset="41051.62">2646 13250 0,'-21'22'16,"21"-1"-1,-22 0-15,22 21 0,0 1 0,0-1 16,0 21-16,0 1 0,-21 84 15,0 43 1,0-64 0,21-85-16,0 0 0,-21 22 15,21-22-15,0-21 0,0-42 32,21 21-32,0-42 0,0-43 15,-21 43-15,21-1 16,1 1-16,-22-21 0,21-1 0,-21 1 15,0-64-15,21 0 16,0 63-16,-21 22 0,42-22 16,-20 43-16,-1 21 15,0 21-15,0 0 0,0 22 16,22-1-16,-22 43 16,0-22-16,0 1 0,0-22 15,-21 22-15,21 20 0,-21-41 16,22-1-16,-1 43 15,-21-43 1,0-21 0,-21-21-1,-1 0-15,-20 0 0,0 0 0</inkml:trace>
  <inkml:trace contextRef="#ctx0" brushRef="#br0" timeOffset="41246.51">2392 14034 0,'0'0'0,"-21"-22"0,21 1 15,21 21-15,0 0 0,0-21 16,21 21-16,1-21 16,-1 0-16,22 21 0,-22-21 0,0-1 15,22 1-15,-22 0 16,22 0-16,41-21 0,-62 20 0,-1 1 16,22 0-16,-22 0 0,0 0 0,1 0 15,105-43 1,-127 43-16,64-21 15,-64 20-15</inkml:trace>
  <inkml:trace contextRef="#ctx0" brushRef="#br0" timeOffset="41611.3">3641 13314 0,'0'0'0,"0"-21"0,0 0 16,0 42 15,0 0-31,0 0 0,0 21 16,0 85-1,0-21-15,0 64 16,0-128-16,0 0 0,-22 43 16,22-43-16,0-21 15,0 1-15,0-1 0,0-42 32,0-1-17,0 1-15,0 0 0,0-85 16,0 64-16,0 0 15,0-1-15,22-20 0,-1 42 16,0-1-16,0 1 0,0 21 0,22 0 16,-22 0-16,0 21 0,21 1 15,-21 20-15,1-21 0,-1 0 0,42 43 16,-42-43-16,1 0 16,-1 0-16,0 0 0,21 22 15,1-43-15,-1 0 0,85-21 16</inkml:trace>
  <inkml:trace contextRef="#ctx0" brushRef="#br0" timeOffset="42074.69">5503 12827 0,'0'0'15,"0"42"17,0-20-32,0 20 0,21 0 15,1 22-15,-1-1 0,21 85 16,22 106 0,-43 0-16,0-190 15,-21 21-15,0-22 0,21 1 16,-21-22-16,64 127 15,-64-105-15,21-43 16,-21 0-16,0-42 16,21 21-1,-21-21-15,0-22 0,0 22 0,0-63 16,0 41-16</inkml:trace>
  <inkml:trace contextRef="#ctx0" brushRef="#br0" timeOffset="42681.35">5673 13145 0,'-22'-43'0,"44"86"0,-44-128 0,1 64 0,21 0 16,0-1-16,0 1 0,21 21 15,1 0 1,-1 0-16,21 0 0,-21-21 0,43 21 16,42-21-16,-43 0 15,1 0-15,20-1 0,107-41 16,20-1-16,-84 22 0,-21 21 15,148-64 1,-148 64-16,21 0 0,233-64 16,-233 64-16,63-21 15,-84 42-15,-42 0 0,84 0 16,-106 0-16,106 42 16,-105 22-1,-43-22 1,0 0-16,0 1 0,21 62 15,-21-62-15,21 20 0,-21-20 16,42 189 0,1-126-1,-1 0-15,-42-42 0,21-22 0,0 0 16,22 43-16,-22-43 16,-21 1-16,42 62 15,-42 1 1,0-85-16,-21 22 0,0-22 0,0 0 15,-22 21-15,-147 64 16,42-42 0,84-22-16,-20-21 0,-107 43 15,85-43-15,0 0 0,-148 43 16,127-43-16,-21 21 0,-254 43 16,63-22-1,255-42-15,-1 1 0,22-22 16,20 0-16,1 21 0,-85-21 15,106 0 1,21-21-16,-21 21 0,21-22 16,0-20-16,0 21 0,21-21 15,63-43-15</inkml:trace>
  <inkml:trace contextRef="#ctx0" brushRef="#br0" timeOffset="42941.2">6477 13441 0,'0'0'15,"0"21"1,0 0-16,21 0 0,0 22 16,0-22-16,22 21 0,-22 1 0,42 41 15,-41-20-15,-1-22 0,21 43 16,0 21-1,-42-64-15,22-21 0,-1 21 16,0-20-16,0-1 0,21-21 31,-20 0-31,-1 0 0,-21-21 0,21-22 16,0 22-16</inkml:trace>
  <inkml:trace contextRef="#ctx0" brushRef="#br0" timeOffset="43128.09">7091 13504 0,'0'0'0,"21"-63"0,0-1 16,0 43-16,0 0 0,1 21 16,-22 21-16,0 22 0,0 62 15,-64 44 1,-21-1 0,64-85-16,-21 1 15,21-22-15,0 0 0,-1-20 0,1 41 16</inkml:trace>
  <inkml:trace contextRef="#ctx0" brushRef="#br0" timeOffset="43581.84">9334 12171 0,'0'0'0,"-21"0"16,21 21-16,0 0 0,0 22 15,0-22-15,21 42 0,1-20 0,-1 20 16,0 22-16,21-22 0,-21 22 16,64 254-1,-64-170-15,-21-84 16,0-22-16,0 85 15,0-84-15,0-1 0,0-20 0,0 20 16,0-21-16,0-20 0,0 20 0,0 0 16,0-63 15,-21-21-31,21 21 0,0-22 0,0-20 16</inkml:trace>
  <inkml:trace contextRef="#ctx0" brushRef="#br0" timeOffset="44228.9">9377 12531 0,'0'0'0,"0"-85"0,-21 43 16,21-22-16,-22 22 0,22 0 15,0-1-15,0 22 0,0 0 0,0 0 16,0 0-16,64 21 16,21 0-1,-43-22-15,85 22 0,-42-21 0,20 0 16,319-64-1,-149 43-15,-148 0 16,21-1-16,148-20 16,-169 21-16,22-1 0,-1 22 0,254-85 15,-169 64 1,-127 21-16,63-22 16,-106 43-16,1 0 0,21 0 15,-43 0-15,-21 0 0,0 0 0,0 43 16,1-1-16,-22 64 15,0 42 1,0-106-16,0 107 16,0-86-16,0 22 0,-22 275 31,1-212-31,21-85 16,0 1-16,0 63 0,0-64 15,0-20-15,0 20 0,0-21 16,0 1-16,0-1 0,0 43 15,0-64-15,0 42 16,0-41-16,0-1 0,0 21 16,0-21-16,0 0 0,-106 43 15,43-43 1,21-21-16,-22 0 0,-105 42 16,84-42-16,-42 0 0,0 22 0,-148-1 15,-212 42 1,297-42-16,-318 64 15,338-43-15,22 1 16,21-1-16,21-21 0,0 22 0,22-22 16,20 21-16,1-21 0,-1-21 15,-42 21 1,106-42-16,22-42 16,20 20-16,-21 22 15,21-21-15</inkml:trace>
  <inkml:trace contextRef="#ctx0" brushRef="#br0" timeOffset="44724.81">10562 12510 0,'0'0'0,"0"-22"0,-21 22 16,0 0-16,21 22 0,0-1 0,-21 0 15,-1 21-15,22 1 0,-21 20 16,-42 170 0,20-43-1,1-41-15,-43-1 32,64-85-32,0-63 15,0 0-15,21-21 16,0 0-16,0-21 15,0-43 1,0 43-16,21-1 0,0 1 16,-21 0-16,21 20 0,64-62 15,-21 84 1,-22 0-16,-21 21 0,43 21 16,-43 1-16,21-22 0,43 63 15,-1 1 1,1-43-1,-64-42-15,0 0 0,1 0 16,20 0-16,0 0 16,-42-21-1,21 21-15,-21-21 0,22 0 0,-22 0 16,0 0-16,21-1 0,-21-20 16,0-43-1,0 43-15</inkml:trace>
  <inkml:trace contextRef="#ctx0" brushRef="#br0" timeOffset="44923.72">11007 12658 0,'0'0'0,"21"0"31,0 0-31,21 0 0,-21-21 0,43 21 16,-22-22-16,1 22 15,-1-21-15,21 21 0,-20-21 0,84-21 16,-21 21-1,-85-1-15,0 22 0,-42 0 32,0 0-32,-1 0 0,1 0 15,0 0-15</inkml:trace>
  <inkml:trace contextRef="#ctx0" brushRef="#br0" timeOffset="45108.61">11324 12594 0,'0'0'0,"0"21"15,0 1-15,0-1 0,0 0 16,0 21-16,0-21 0,42 128 16,-20-44-1,-22-41-15,0-22 0,21 64 16,-21-64-16,21 1 0,-21-22 16,0 21-16,0-21 0,42 43 15,1-85 1</inkml:trace>
  <inkml:trace contextRef="#ctx0" brushRef="#br0" timeOffset="45783.79">16764 10393 0,'21'-21'15,"-42"42"-15,42-85 0,0 43 0,0 0 16,1 0-16,20-64 16,-21 64-16,21-21 15,-42-1-15,22 22 0,-1 0 0,0 0 16,-21 0-16,21-22 0,43-41 16,-43 41-1,-21 22-15,-21 21 16,-22 21-1,22 1-15,-21 20 0,-64 43 16,21-22-16,-84 106 16,42-84-16,21 21 0,-21 0 15,-275 190 1,275-190-16,-127 106 0,148-128 16,-106 86-16,107-107 0,20 1 15,-42 41-15,85-62 0,-1-22 16,22 0-16,0 0 15,21-42-15,21-21 16,0-1-16,64-41 16,-43 20-16,22-20 0,20 20 0</inkml:trace>
  <inkml:trace contextRef="#ctx0" brushRef="#br0" timeOffset="46197.6">18457 9313 0,'0'0'0,"21"0"0,22 0 32,-22 0-32,21 0 0,1 43 0,-1-22 15,21 21-15,1 22 0,21-1 0,84 85 16,148 106 0,-211-169-16,0 0 0,0-22 15,0 22-15,0 0 0,-1-1 0,255 149 31,-275-191-31,169 85 16,-212-105-16,-21-1 16,22-21-16,-64 0 15,-22 0 1,1 0-16,-22 0 0,1 0 0</inkml:trace>
  <inkml:trace contextRef="#ctx0" brushRef="#br0" timeOffset="46708.4">14859 11853 0,'0'0'0,"0"-21"15,-85-85 1,64 106 0,0 0-16,21 22 15,0 20-15,0 0 0,0 64 16,0-21-16,0 63 16,0-63-16,0 20 0,0 65 15,0-64-15,0-22 0,0 107 16,0-107-16,0 1 15,0-21-15,0 20 0,0-20 0,0 42 16,0-64-16,0 21 0,0 1 16,0-43-16,0 0 15,0 0-15,21-21 16,0 0-16,-21-21 16,0-42-16,0 20 0</inkml:trace>
  <inkml:trace contextRef="#ctx0" brushRef="#br0" timeOffset="47457.02">14817 11811 0,'0'0'0,"-22"0"16,44 0 15,20 0-15,0 0-16,1 0 0,41 0 0,1-21 15,254-21 1,-64 20-16,-106 1 0,0 21 16,191-42-16,-169 21 15,-1 0-15,22-1 0,-22 1 0,1 21 16,-1-21-16,-20 0 0,-1 0 15,276 0 1,-340-1-16,1 22 0,64 0 16,-128 0-16,21 0 0,-20 0 0,-22 0 15,0 22-15,0-1 0,-21 21 16,0 43 0,0-64-16,-21 21 0,0-21 0,0 22 15,21-22-15,-21 21 0,-1 1 0,22-1 16,-21 0-16,21 43 15,-21-43-15,21 1 0,-21 105 16,21-106-16,0 22 16,0-22-16,0 21 0,-21-20 15,21 20-15,-21 43 0,-22 42 16,43-105-16,-21 20 16,21-21-16,0 1 0,0-1 15,-42 127 1,-22-105-1,-20-1-15,41-41 16,1-22-16,0 21 0,-1 0 16,-20 0-16,-1 0 0,-190 22 15,-106-22 1,85-21 0,127 21-16,0-21 0,-339 21 15,318-21-15,-1 21 0,-126 0 16,148-21-16,21 22 0,-233 20 31,254-42-31,-127 21 0,128-21 16,62 0-16,1 0 0,21 0 31,105-85-15,86 1-16</inkml:trace>
  <inkml:trace contextRef="#ctx0" brushRef="#br0" timeOffset="49039.61">12594 12086 0,'0'0'0,"-21"0"0,0 21 0,0-21 16,-1 22-16,-20-1 0,21 42 16,21-42-16,0 1 15,0-1-15,0 0 16,106-21 0,-22-21-16,-20 0 15,-1-1-15,22-20 0,0 0 0,21-1 16,-1-20-16,255-149 15,-85 64-15,-126 63 16,-1 1-16,190-107 16,-168 85-16,20 1 0,382-213 15,-22 1 1,-359 232-16,-22-21 0,0 21 16,-21 1-16,1 20 0,210-147 15,-105 62 1,-190 128-16,-22-21 15,-21 21-15,1 0 0,-22-1 16,-85 22 0,0 0-16,-42 43 15,85-22-15,0 0 0,-1 0 16,1 22-16,-22-1 0,-232 170 31,-21 20-31,190-126 16,-127 106-16,105-106 15,22 0-15,-444 317 16,317-233 0,148-105-16,0 0 0</inkml:trace>
  <inkml:trace contextRef="#ctx0" brushRef="#br0" timeOffset="49729.6">15981 12129 0,'0'0'0,"0"21"0,0 0 15,0 0-15,0 21 0,0 1 16,0-22-16,0 21 0,0 1 0,0 147 31,-43-105-31,22-43 16,0 0-16,-21 43 0,21-43 15,-1 1-15,-83 63 16,62-106 0,22 0-16,0 0 0,0 0 15,0-22-15,-1-41 16,22 42-16,0-22 0,0 1 0,0 0 16,0-1-16,0 22 0,0-42 15,0 42-15,22 21 0,-1 0 16,21 0-16,-21 0 0,0 21 15,22 0-15,63 64 16,-64-64-16,-21 0 0,43 21 16,-22-21-16,-21 1 0,0-1 15,0 0-15,1-21 0,-1 0 16,21 21-16,-21-21 0,0 0 16,1 0-16,41-42 15,1-1 1,-43 22-16</inkml:trace>
  <inkml:trace contextRef="#ctx0" brushRef="#br0" timeOffset="49928.48">16404 12361 0,'0'0'0,"21"0"16,0 0-16,1 0 0,20-21 15,-21 21-15,21 0 0,1-21 16,20 0-16,22 0 15,-43 0-15,1-1 0,-1 22 16,0 0-16,-21-21 0,1 21 0,-1 0 16,0 0-16,-42 0 15,0 0-15,-1 0 0</inkml:trace>
  <inkml:trace contextRef="#ctx0" brushRef="#br0" timeOffset="50075.4">16743 12277 0,'0'0'0,"0"21"0,0 21 15,0-21-15,0 1 0,0 20 16,21-21-16,-21 21 0,21 22 0,0-43 16,-21 21-16,0-20 0,0 41 15,0 1 1,0-43-16</inkml:trace>
  <inkml:trace contextRef="#ctx0" brushRef="#br0" timeOffset="50348.24">19389 11472 0,'0'0'0,"0"-105"32,21 83-32,-21-20 0,0 21 0,21-43 15</inkml:trace>
  <inkml:trace contextRef="#ctx0" brushRef="#br0" timeOffset="50579.84">19600 11451 0,'0'21'16,"21"22"-16,1 20 0,-1 1 16,-21 20-16,42 86 15,0 105-15,-42-190 16,0-22-16,0 22 0,0-22 15,0 1-15,0-1 0,0 43 16,-21-64-16,0 85 16,21-105-16,0-1 0,0 0 15,0-42 1,0-22-16,0-41 16,0 20-16,0 22 0</inkml:trace>
  <inkml:trace contextRef="#ctx0" brushRef="#br0" timeOffset="51208.48">19621 11451 0,'0'0'0,"-21"-63"0,21 20 15,-21-84 1,21 106-16,0 0 0,21-21 16,0 21-16,22-1 15,105-20 1,21 0-16,-84 42 0,21-21 15,127-22-15,-106 22 0,0 0 16,0 0-16,275-64 16,42 22-1,-63-1 1,-275 43-16,21 0 0,-42 21 16,21-21-16,-22 21 0,1 0 0,105 0 15,-147 42 1,-22 0-1,-21 1-15,0-1 0,0 0 0,0 43 16,0-22-16,0-20 0,0 20 16,0 1-16,0-1 0,0 1 15,-21 84-15,21-85 0,0 128 16,0-128 0,0 22-16,0-21 0,0-1 15,21 1-15,-21 190 16,21-127-1,-21-22-15,0-62 16,-21-22-16,0 21 0,0-21 16,-22 22-16,1-22 0,-149 64 15,22-43 1,63-21-16,0 0 0,-148 22 16,106-22-16,0 0 0,-487 85 15,191-43 1,317-42-16,-106 1 15,127-1-15,-233 0 16,128-21 0,168 0-16,1 0 15,0-21-15,20 0 0,1-1 0,21 1 16,43-85 0,20 22-16,-42 20 0</inkml:trace>
  <inkml:trace contextRef="#ctx0" brushRef="#br0" timeOffset="51467.84">20172 11769 0,'21'42'15,"-21"-21"-15,21 22 0,-21 20 0,21-21 0,22 128 16,-1 63-1,-42-149 1,0-41-16,0-1 0,-64 43 16,64-43-1,0-21 1,0-42 0,0 0-16,0 0 0,0-22 15,0 22-15</inkml:trace>
  <inkml:trace contextRef="#ctx0" brushRef="#br0" timeOffset="51711.7">20256 11938 0,'0'0'0,"0"-42"16,0-22-16,22 22 15,-1 21-15,42-22 16,-42 43-16,22-21 0,-22 21 16,21 0-16,1 0 0,62 21 15,1 43 1,-85-22-16,1-21 0,-22 22 15,0-22-15,0 21 0,-149 128 32,44-107-32,62-42 0,1 0 15,21 1-15,0-1 0,-1-21 16,44 0 0,20-21-16,-21-1 0,21-20 15</inkml:trace>
  <inkml:trace contextRef="#ctx0" brushRef="#br0" timeOffset="51936.57">21315 11811 0,'0'0'0,"0"21"16,-64 191 0,43-191-1,0 21-15,0 1 0,0-1 0,-1-21 16,1 22-16,21-22 0,0 21 0,21 43 31,43-85-31,42 0 16,-64 0-16,0 0 0,64-43 15,-42 1-15,-1 0 0,1-1 16,-1 1-16</inkml:trace>
  <inkml:trace contextRef="#ctx0" brushRef="#br0" timeOffset="52173.44">26839 9440 0,'0'0'0,"21"-21"0,22 0 15,-43 0-15</inkml:trace>
  <inkml:trace contextRef="#ctx0" brushRef="#br0" timeOffset="52410.02">26882 9186 0,'0'0'16,"0"-21"-16,21 0 0,21-21 16,0-1-1,-63 65 1,0-1-16,-21 21 0,-22 22 16,1-22-16,-1 43 0,-20-1 0,-319 276 15,65-85 1,126-105-1,106-86-15,22-20 0,-276 169 32,148-128-32</inkml:trace>
  <inkml:trace contextRef="#ctx0" brushRef="#br0" timeOffset="52695.86">24193 10859 0,'0'0'0,"-21"42"0,21 21 0,0 43 15,-21-42-15,21 20 0,0-20 16,0-1-16,-21 22 0,21-21 0,0 63 15,0-85-15,0 85 16,0-85-16,0 1 0,21-1 16,-21 0-16,21-21 0,-21 1 15,21 20 1,1-63-16,-22 0 16</inkml:trace>
  <inkml:trace contextRef="#ctx0" brushRef="#br0" timeOffset="53264.53">24236 10880 0,'0'0'0,"0"-64"0,0 1 0,0 20 0,0 1 15,0 21-15,0-21 16,21 42 0,0 0-1,0 0-15,43 0 0,-22 0 0,43-22 16,-1 1-16,1 21 0,21-21 15,254-21-15,-85-1 16,-148 1-16,42 21 16,-21 21-16,1-21 0,-1 0 0,148 21 15,-148 0-15,0 0 0,106 21 16,-148 0-16,-21 0 16,0 0-16,-22-21 0,-21 21 0,43 64 31,-85-43-31,0 1 15,0-22-15,-21 64 0,21-43 16,-21 0-16,0 85 0,21-63 16,0-1-16,-22 149 15,1-149-15,0 128 16,21-22 0,0-105-16,0 126 15,-42-63 1,-85 21-1,84-105-15,-20-22 0,-22 21 16,1-21-16,-319 43 31,276-43-31,-169 0 0,148-21 0,-360 21 16,339-21-16,20 0 16,-126 0-1,148 0-15,-106 0 0,191-21 16,-21 0-16,63 0 0,0 0 15,0 0-15,0-43 16</inkml:trace>
  <inkml:trace contextRef="#ctx0" brushRef="#br0" timeOffset="53587.26">25061 11155 0,'0'0'15,"-21"-42"-15,21 20 0,0 1 0,0 0 0,0-21 16,0 84 15,0-21-31,0 43 16,0-22-16,0 85 0,0-63 15,0-1-15,0 1 0,0-1 16,0 1-16,0-1 0,0 43 16,0-64-16,-21 43 15,21-43-15,0-21 0,0 22 16,21-43 0,-21-21-16,21-22 15</inkml:trace>
  <inkml:trace contextRef="#ctx0" brushRef="#br0" timeOffset="53803.91">25379 11176 0,'0'0'0,"21"-42"0,21-43 31,-42 106-31,0 22 0,0-1 0,0 127 16,0-126-16,0 20 15,0 85 1,0-42-16,0-64 15,0-20-15,0 20 0,0-21 16,0 0-16,-42 0 0,42 1 0,-21-22 16,0 0-16,-22 0 15,-20 0-15</inkml:trace>
  <inkml:trace contextRef="#ctx0" brushRef="#br0" timeOffset="53972.82">24744 11726 0,'106'0'16,"-64"22"0,0-22-16,22 0 0,-22 0 15,22 0-15,-22 0 0,21 0 0,1 0 16,-1-22-16,1 1 0,-1 21 0,-20-21 16,20 0-16,43 0 0,-64 0 15</inkml:trace>
  <inkml:trace contextRef="#ctx0" brushRef="#br0" timeOffset="54494.68">26225 11261 0,'0'-21'15,"0"-1"17,0 1-17,0 0-15,0 0 16,-21 21-1,0 0-15,0 0 16,-21 21-16,20 0 0,-20 0 0,21 1 16,-21-1-16,-1 0 15,22 21-15,-21 1 0,-43 62 16,85-20 0,42-64-1,1 0-15,-22 1 0,85-1 16,-43-21-16,-20 21 0,189 64 15,-189-43 1,-43 43 0,-21-64-16,-1 21 0,-210 43 31,20-22-31,148-63 16,-63 21-16,85-21 15,-21 0-15,41 0 0,22-21 16,0 0-16,43-64 15</inkml:trace>
  <inkml:trace contextRef="#ctx0" brushRef="#br0" timeOffset="54828.15">28406 9335 0,'21'-43'0,"-42"86"0,42-128 0,-21 64 0,0 0 16,0-22 0,21 64-16,-21 22 0,21-1 15,-21 22-15,0-1 0,0 22 0,0-1 16,0 192-1,0-1 1,0-191-16,0 1 0,0 0 0,0-22 16,0 1-16,0-1 0,-21-20 0,21-1 15,-21 0-15,-22 64 16,1-42 0,21-43-16,21 0 0</inkml:trace>
  <inkml:trace contextRef="#ctx0" brushRef="#br0" timeOffset="55098.99">28046 10816 0,'0'0'0,"-21"0"0,-1 0 0,1 21 16,21 1-16,-21 20 0,21-21 16,0 43-1,0 20-15,0-63 16,0 22-16,0-22 0,0 0 0,0 21 15,21-20-15,0 62 16,22 1 0,-22-43-16,-21 22 0,21-22 15,-21-21-15,21 64 16,0-43 0,-21-21-16,0 1 0</inkml:trace>
  <inkml:trace contextRef="#ctx0" brushRef="#br0" timeOffset="55513.76">28088 11028 0,'0'0'0,"-21"0"0,0 0 0,0 0 0,-1 0 16,1 42-16,21-21 0,0 22 15,0 41-15,0-20 16,0-22-16,0 22 0,0 42 16,0 84-1,0-148-15,0 43 16,0-43-16,0 43 16,0-64-16,0 22 0,0-22 0,21 0 15,-21 0-15,0 0 0,22-21 16,-22 21-16,21-21 0,-21 64 15,21-22 1,-21 22 0,0-43-16,0 0 15,0 0-15,0 0 0,0-42 47,0 0-31,0 0-16,0 0 0,0-85 15,0 0 1,21 64-16,0-22 0</inkml:trace>
  <inkml:trace contextRef="#ctx0" brushRef="#br0" timeOffset="55889.54">28152 11303 0,'-22'-42'0,"44"84"0,-65-148 0,22 64 0,21 0 16,-21 20-16,0 1 0,21 0 15,0 0-15,0 0 0,0 0 16,21 21-16,0-22 15,0 22-15,22-21 0,41 0 16,-41 21-16,20-21 0,-21 21 16,170-64-16,-148 64 15,20-21-15,1 0 0,-22 0 16,107-21-16,-86 20 0,-20 1 16,84-21-1,43 0-15,-128 20 16,1 1-16,41 0 0,-41 0 0,-22 21 15,1-21-15,20 21 16,-42 0-16,0 21 16,-21 0-16,0 21 15,0 1-15,0 20 0,-21-42 16,0 22-16,21-22 0,-21 21 0,-21 22 16,20-1-1,22-42-15,0 22 0,0 41 16,0-41-16,0 20 0,0 107 15,0-128 1</inkml:trace>
  <inkml:trace contextRef="#ctx0" brushRef="#br0" timeOffset="56093.42">29993 11832 0,'0'21'15,"0"-42"-15,0 106 16,0-64-16,0 43 0,0-43 16,0 42-16,0-42 0,-21 22 15,-43 63 1,1-64-1,21-21-15,-22 0 0,-63 0 0,64 1 16,-22-22-16,-21 21 0,0-21 16,-21 0-16,21 0 0,-296 21 15,169 0 1,106 0-16,43-21 0,-1 0 0,0 21 16,22-21-16,21 0 0</inkml:trace>
  <inkml:trace contextRef="#ctx0" brushRef="#br0" timeOffset="56131.4">27771 12319 0,'21'-21'0,"0"-21"16</inkml:trace>
  <inkml:trace contextRef="#ctx0" brushRef="#br0" timeOffset="56397.26">28152 11515 0,'0'0'0,"0"-21"0,-22 21 0,22-22 16,22 1 0,-1 0-16,21 21 0,-21 0 15,22-21-15,-22 21 0,21-21 16,0 21-16,1 0 0,-1 0 0,85-21 16,-85 21-16,64 0 15,-85 0 1,-42 0-1,-21 0-15,21 0 16,0 0-16,-22 0 0</inkml:trace>
  <inkml:trace contextRef="#ctx0" brushRef="#br0" timeOffset="56592.15">28427 11430 0,'0'21'0,"-21"43"15,21-22 1,0-21-16,0 22 0,0-22 15,0 21-15,0 22 0,0-22 16,0 0-16,0 43 0,0-64 16,0 21-16,0 1 15,0-22-15,0 21 16,0-21-16,0-42 31</inkml:trace>
  <inkml:trace contextRef="#ctx0" brushRef="#br0" timeOffset="56957.49">29083 11599 0,'21'0'16,"-42"0"-16,63 0 0,-63 0 15,0 0 1,0 0-16,0 0 0,-1 0 15,1 0-15,-21 0 0,21 22 0,0-22 16,-22 21-16,22 0 0,21 0 16,0 0-1,21 22 1,0-22-16,1-21 0,20 42 16,0-42-16,-21 21 0,43 22 15,-1 20 1,-63-42-16,0 0 15,-21 1-15,0-22 16,0 0-16,0 0 0,-85 21 16,85-21-16,-22 0 0,1 0 15,21 0-15,0 0 16,0-21-16,21-22 16,0 22-16,0-42 0</inkml:trace>
  <inkml:trace contextRef="#ctx0" brushRef="#br0" timeOffset="57443.89">29379 8636 0,'21'0'16,"-42"0"-16,64 0 0,-43-21 0,21 21 0,0 0 15,0 0-15,0 0 0,0 21 16,1 0-16,83 85 16,-20 42-1,-21-84-15,-1 20 0,64 86 16,-63-86-16,-1 22 0,22-21 16,-22 21-16,22-22 0,-22 1 0,149 190 15,-127-169 1,21 21-1,-85-106-15,21 22 0,0-1 16,-20-42-16,-1 21 16,-21 0-16,21-21 0,-21-21 31,0 0-31</inkml:trace>
  <inkml:trace contextRef="#ctx0" brushRef="#br0" timeOffset="57694.75">30797 10012 0,'22'21'0,"-22"0"0,21-21 16,0 21-16,0-21 0,0 22 16,22-1-16,20 21 15,-42-42-15,0 21 0,-21 0 16,22 1-16,-44 62 15,1-63-15,-21 22 0,21-22 0,-64 64 16,-63 20 0,0 1-1,105-63-15,22-1 0,-21-21 16,21 43-16</inkml:trace>
  <inkml:trace contextRef="#ctx0" brushRef="#br0" timeOffset="58011.57">31051 10774 0,'-42'0'15,"21"0"-15,0 21 0,0 43 16,21-43-16,0 63 15,0-62-15,-22 41 0,22 85 16,-21 0 0,0-84-16,0-22 0,0 64 15,0-64-15,-1 43 16,1-43-16,0-20 0,21 105 31,0-106-31,0 0 0,21-21 16,0 0-16,1 0 15,-1 0-15,0-21 0</inkml:trace>
  <inkml:trace contextRef="#ctx0" brushRef="#br0" timeOffset="58570.43">30967 11049 0,'0'0'0,"0"-63"0,0 20 0,0 1 15,0 21-15,0-22 0,0 22 16,0 0-16,0 0 0,106-21 15,-64 42-15,64-22 16,-43 1-16,64 0 16,-63 0-16,20 0 0,-20 0 15,84-1-15,85-41 16,-170 63-16,22-21 16,-21 21-16,-1 0 0,1-21 15,126 21 1,-148 0-16,-20 0 0,20 0 15,0 0-15,-21 0 0,1 0 16,-1 0-16,-21 21 0,21 0 16,-21 0-16,0 43 15,0-22-15,-21 43 16,0-43-16,-1 85 16,22-85-16,0 22 0,0 63 15,0-64-15,0 1 0,-21 169 16,21-85-1,-21-42 1,0-64-16,0 0 0,-43 85 31,-63-42-31,-21 0 16,85-85-16,-1 21 0,1 0 16,-170-21-1,42 0-15,107 0 16,-86 0-16,86 0 15,-65 0-15,86 21 0,-1-21 16,1 0-16,-149 21 16,191-21-1,0 0-15,0-42 16,-22 21-16,22-22 0</inkml:trace>
  <inkml:trace contextRef="#ctx0" brushRef="#br0" timeOffset="59011.18">31496 11240 0,'0'0'0,"0"-22"0,-21 22 16,-22 0 0,22 22-16,0-1 0,0 21 15,0 22-15,0-22 0,-1 0 16,1 1-16,0-1 0,0 0 15,-85 128 1,64-128 0,-22-21-1,64-42 17,21 0-32,1 21 15,-1-21-15,-21-22 0,21 22 0,21 0 16,-21 0-16,1-22 0,-1 22 15,0 0-15,0 21 0,0 0 16,-21 21 0,0 0-16,0 1 0,0-1 0,21 63 15,-21-62 1,22-1-16,-22 0 0,0 0 16,21-21-1,0 0-15,0 0 16,0 0-1,22-21-15,-22 0 16,0 0-16</inkml:trace>
  <inkml:trace contextRef="#ctx0" brushRef="#br0" timeOffset="59227.05">31919 11303 0,'21'0'15,"-42"0"-15,42 21 16,-21 0-16,0 1 15,0 20-15,-21 0 16,0 1-16,21-22 0,0 42 16,-21-42-16,21 1 0,0-1 15,-21 0-15,21 21 16,0-21-16,-21-21 0,21-21 47</inkml:trace>
  <inkml:trace contextRef="#ctx0" brushRef="#br0" timeOffset="59446.93">32258 11218 0,'0'0'0,"0"22"16,-21-1-16,21 0 0,-64 64 15,43-22 1,0-42-16,0 64 15,21-43-15,0-21 0,0 43 16,0-22 0,0-21-1,-21-21 1</inkml:trace>
  <inkml:trace contextRef="#ctx0" brushRef="#br0" timeOffset="59599.84">31856 11557 0,'0'-21'31,"21"21"-31,0 0 0,0 0 16,0 0-16,22 0 0,-22 0 16,21-21-16,-21 21 0,22-21 0,-1 21 15,0-22-15,1 22 0</inkml:trace>
  <inkml:trace contextRef="#ctx0" brushRef="#br0" timeOffset="59876.68">32554 11303 0,'0'0'0,"-21"0"0,0 0 0,0 0 0,-106 21 32,63 43-32,43-64 15,21 42-15,0-21 16,0 0-16,0 1 0,0-1 15,0 0-15,42 21 16,43 1 0,-64-22-16,0-21 0,1 42 15,-1-42-15,-21 21 0,0 0 16,-21-21 0,-1 0-16,1 0 15,-21 0-15,-22 0 16,22 0-16,21 0 0,0 0 15,0 0-15,-1 0 0</inkml:trace>
  <inkml:trace contextRef="#ctx0" brushRef="#br0" timeOffset="60087.58">31496 12107 0,'0'0'16,"-21"22"-16,0-22 0,-1 0 0,1 21 0,0-21 16,0 21-16,0-21 0,0 0 15,-1 21-15,1-21 0,-21 0 16,21 0 0,0 0-16,-1 0 0,1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1FA1-EA31-4741-8452-4A9E844AA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93D8C-0D75-4E31-AFB4-1FDDA1E6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2326-60F5-49ED-B5EC-5467F619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1626-5EF4-4E18-BA6D-C796C0209DB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4DCA-17A4-4047-BAC2-2A8CB019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BAF8-5309-409F-8066-8A3D3468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40AA-21E2-4F2B-85EE-AB1527539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7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B476-F5C0-48A9-96A2-5AEE8590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6BDC5-429B-4E66-82C2-9B0BE00AF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BA0E-5934-4946-BA2C-C3A3C5D3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1626-5EF4-4E18-BA6D-C796C0209DB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C3E95-1476-4697-9B9A-04D50090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2456-F350-472D-B3F3-1BE6279B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40AA-21E2-4F2B-85EE-AB1527539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46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DF59F-C161-4198-BB26-3819B1BD2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6B2D8-55A6-4B12-B71F-9C012EA91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5845-8B9A-41CF-951D-B81C76AD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1626-5EF4-4E18-BA6D-C796C0209DB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B28A-8D3B-4BCD-B917-DB51ED04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0B868-F4B2-4796-A1F2-9C70F0E7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40AA-21E2-4F2B-85EE-AB1527539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FD6D-E11F-4307-A19B-48ECA928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8CB6-C119-4F46-B6FF-BA207E09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FA0A-B6FE-4316-B0EB-E031D82C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1626-5EF4-4E18-BA6D-C796C0209DB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EACB-5A40-4A7E-9318-F6204E15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677D-07E4-454A-BD69-CEBF027D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40AA-21E2-4F2B-85EE-AB1527539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26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3867-AF5B-4AA1-A44D-37BC2084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61D52-B246-4E2E-A556-BA7ED55A3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EF20-1705-423B-A42D-09F13C2B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1626-5EF4-4E18-BA6D-C796C0209DB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7A98-461B-4E28-B4DD-408BFB87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B855-58B7-4A35-AA48-0922C1BA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40AA-21E2-4F2B-85EE-AB1527539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6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8E37-6570-442B-B75D-9B0BBF2F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A37C-5F1F-4222-A94F-C16869650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D7BBA-059E-4FC4-A31F-72C7364A2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738C3-5F82-4AED-AA18-7965A315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1626-5EF4-4E18-BA6D-C796C0209DB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489CD-0EBB-4158-8174-53EB4D76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5618E-C3EE-467B-A3CA-43CF8E53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40AA-21E2-4F2B-85EE-AB1527539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B580-73EA-4532-86E3-3B30819D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74D25-5560-4EFC-85E2-A39720E41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677BA-AA33-4A1A-A534-5233AB33E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4D9D-DB73-44F2-8F56-3E2289A7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D5408-8A65-42F5-8848-0F3169A83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9C9E5-9027-4AB0-A0B6-692DAF1B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1626-5EF4-4E18-BA6D-C796C0209DB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042D2-283A-48D6-A1E2-79D30229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F864A-FF8A-4E87-A686-59AA6226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40AA-21E2-4F2B-85EE-AB1527539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1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0FB9-E857-4A89-8F8F-C3F82623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B8580-A82F-4595-87BA-B9D38948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1626-5EF4-4E18-BA6D-C796C0209DB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4465D-A27C-4603-B3B5-97D5C2F6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90298-97E0-489C-962B-5C54D337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40AA-21E2-4F2B-85EE-AB1527539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0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F9640-8524-4E9C-B174-2B8882A8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1626-5EF4-4E18-BA6D-C796C0209DB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EFB1C-3BA5-4E4A-9B50-4D64E6C5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DEA68-7961-41CB-A957-59A36943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40AA-21E2-4F2B-85EE-AB1527539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53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0580-5BFB-4D2A-8A5A-982A4C25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896C-D669-4165-A628-338F7D6AC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1AA6A-B4ED-4289-9172-8DEC597D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3DBE2-57EC-415C-9AEE-4B523375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1626-5EF4-4E18-BA6D-C796C0209DB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0748-8D94-467A-A6FF-0979DBAE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DB6B-BE5F-4E7D-B951-853ADEA2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40AA-21E2-4F2B-85EE-AB1527539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1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42D2-CCB5-4E1D-899D-A5856DE8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1B4CC-C887-4157-838C-0C2A1C583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538EA-734F-4903-A7F8-0486EE66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64EBA-6ACA-4524-8DDD-009C6CAF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1626-5EF4-4E18-BA6D-C796C0209DB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2B44-C03F-4468-A5BD-9DFC93F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DE7EB-856B-48E3-A297-53F40FCE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40AA-21E2-4F2B-85EE-AB1527539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0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49ACE-CDC2-48BB-A5E0-3F12ECE4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01D8A-6A5E-4AB3-8822-718C3E40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236F-6A3D-4353-AA37-AD592ECCD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1626-5EF4-4E18-BA6D-C796C0209DB0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73A88-0142-45FE-9664-3445E868A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3358-0EDE-4BF3-ACFA-F44EFFECE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B40AA-21E2-4F2B-85EE-AB1527539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0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7187-D30D-4530-837B-A7914E4C7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6B2F-8E6B-4D3D-A83B-D012670E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C876DA-8B51-4E85-A4D5-60E10623062D}"/>
                  </a:ext>
                </a:extLst>
              </p14:cNvPr>
              <p14:cNvContentPartPr/>
              <p14:nvPr/>
            </p14:nvContentPartPr>
            <p14:xfrm>
              <a:off x="1165680" y="106560"/>
              <a:ext cx="8260560" cy="490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C876DA-8B51-4E85-A4D5-60E1062306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97200"/>
                <a:ext cx="8279280" cy="49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73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7187-D30D-4530-837B-A7914E4C7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6B2F-8E6B-4D3D-A83B-D012670E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EE0E25-AE85-46A1-911F-8C6964F7E2ED}"/>
                  </a:ext>
                </a:extLst>
              </p14:cNvPr>
              <p14:cNvContentPartPr/>
              <p14:nvPr/>
            </p14:nvContentPartPr>
            <p14:xfrm>
              <a:off x="624960" y="1082160"/>
              <a:ext cx="792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EE0E25-AE85-46A1-911F-8C6964F7E2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072800"/>
                <a:ext cx="266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2B0C5E-0C7D-4EE6-A1BF-572BA288ECC1}"/>
                  </a:ext>
                </a:extLst>
              </p14:cNvPr>
              <p14:cNvContentPartPr/>
              <p14:nvPr/>
            </p14:nvContentPartPr>
            <p14:xfrm>
              <a:off x="586800" y="495360"/>
              <a:ext cx="11506320" cy="346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2B0C5E-0C7D-4EE6-A1BF-572BA288EC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440" y="486000"/>
                <a:ext cx="11525040" cy="34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A66250-73AD-4F2C-8C3A-D6FA03A748DA}"/>
                  </a:ext>
                </a:extLst>
              </p14:cNvPr>
              <p14:cNvContentPartPr/>
              <p14:nvPr/>
            </p14:nvContentPartPr>
            <p14:xfrm>
              <a:off x="4259520" y="2804040"/>
              <a:ext cx="7681320" cy="2377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A66250-73AD-4F2C-8C3A-D6FA03A748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0160" y="2794680"/>
                <a:ext cx="7700040" cy="239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27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7187-D30D-4530-837B-A7914E4C7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6B2F-8E6B-4D3D-A83B-D012670E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AACCC6-8CA0-4782-942F-5F1BAB3641FF}"/>
                  </a:ext>
                </a:extLst>
              </p14:cNvPr>
              <p14:cNvContentPartPr/>
              <p14:nvPr/>
            </p14:nvContentPartPr>
            <p14:xfrm>
              <a:off x="495360" y="243720"/>
              <a:ext cx="7048800" cy="465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AACCC6-8CA0-4782-942F-5F1BAB3641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34360"/>
                <a:ext cx="706752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99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7187-D30D-4530-837B-A7914E4C7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6B2F-8E6B-4D3D-A83B-D012670E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082B3F-C34E-4DC4-825B-1F73C35C5C05}"/>
                  </a:ext>
                </a:extLst>
              </p14:cNvPr>
              <p14:cNvContentPartPr/>
              <p14:nvPr/>
            </p14:nvContentPartPr>
            <p14:xfrm>
              <a:off x="754200" y="373320"/>
              <a:ext cx="6431760" cy="464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082B3F-C34E-4DC4-825B-1F73C35C5C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363960"/>
                <a:ext cx="6450480" cy="46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06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7187-D30D-4530-837B-A7914E4C7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6B2F-8E6B-4D3D-A83B-D012670E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4C24C5-68CA-4443-A37A-DC8110279FCA}"/>
                  </a:ext>
                </a:extLst>
              </p14:cNvPr>
              <p14:cNvContentPartPr/>
              <p14:nvPr/>
            </p14:nvContentPartPr>
            <p14:xfrm>
              <a:off x="60840" y="251640"/>
              <a:ext cx="10958040" cy="614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4C24C5-68CA-4443-A37A-DC8110279F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242280"/>
                <a:ext cx="10976760" cy="61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98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7187-D30D-4530-837B-A7914E4C7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6B2F-8E6B-4D3D-A83B-D012670E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D84ACB-5D8F-48D2-BD38-198F45189EFE}"/>
                  </a:ext>
                </a:extLst>
              </p14:cNvPr>
              <p14:cNvContentPartPr/>
              <p14:nvPr/>
            </p14:nvContentPartPr>
            <p14:xfrm>
              <a:off x="3924360" y="228600"/>
              <a:ext cx="3033000" cy="148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D84ACB-5D8F-48D2-BD38-198F45189E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5000" y="219240"/>
                <a:ext cx="3051720" cy="15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ADCA32-91C8-4254-94E4-1C1BF317C0AE}"/>
                  </a:ext>
                </a:extLst>
              </p14:cNvPr>
              <p14:cNvContentPartPr/>
              <p14:nvPr/>
            </p14:nvContentPartPr>
            <p14:xfrm>
              <a:off x="403920" y="525960"/>
              <a:ext cx="11392200" cy="481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ADCA32-91C8-4254-94E4-1C1BF317C0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560" y="516600"/>
                <a:ext cx="11410920" cy="48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53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7187-D30D-4530-837B-A7914E4C7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6B2F-8E6B-4D3D-A83B-D012670E5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2E0DBC-FDE5-48B6-9FCC-6DD9AAA8FCCB}"/>
                  </a:ext>
                </a:extLst>
              </p14:cNvPr>
              <p14:cNvContentPartPr/>
              <p14:nvPr/>
            </p14:nvContentPartPr>
            <p14:xfrm>
              <a:off x="1295280" y="205920"/>
              <a:ext cx="917496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2E0DBC-FDE5-48B6-9FCC-6DD9AAA8FC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196560"/>
                <a:ext cx="919368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36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2021-05-22T01:12:56Z</dcterms:created>
  <dcterms:modified xsi:type="dcterms:W3CDTF">2021-05-22T01:46:11Z</dcterms:modified>
</cp:coreProperties>
</file>