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1T01:08:47.1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2900 931 0,'0'-21'0,"0"0"15,0 0 1,-21 0-16,21 0 16,-22 21-16,22-22 0,-21 1 15,21 0-15,-21 0 16,0 0-16,0 21 0,21-21 15,0-1-15,-21 22 16,21 22 15,0-1-15,0 0-16,0 21 0,0 1 0,0-22 16,0 21-16,0 22 15,21-22-15,-21 0 0,0 1 0,0-1 16,21 21-16,-21-20 0,21-1 15,-21 0-15,0-20 0,0 20 16,0 0-16,0 1 0,0-22 0,0 21 16,0-21-16,0 0 0,21 1 15,-21-1-15,0 0 0,0 0 0,0 0 16,0-42 15,0 0-15,0 0-16,0 0 15,0-1-15</inkml:trace>
  <inkml:trace contextRef="#ctx0" brushRef="#br0" timeOffset="763.46">2455 868 0,'0'0'0,"0"-21"0,21 0 0,1-1 0,-1 1 16,0 0-16,0 0 0,21 0 15,-20 0-15,20-1 0,-21 1 16,21 21-16,1-21 0,-22 21 0,21 0 15,-21 0-15,1 0 0,20 0 16,-21 21-16,0 0 0,22 22 16,-22-22-16,0 21 0,21 1 0,-21-1 15,1 21-15,-1-20 16,0 20-16,0-20 0,0 20 0,0-21 16,-21 1-16,0-1 0,22 0 15,-22 1-15,21-1 0,-21-21 16,0 0-16,0 22 0,0-22 0,0 0 15,0 0-15,0 0 16,0 1-16,0-44 31,-21 1-15,21 0-16,0 0 0,0 0 0,0 0 16,0-1-16,0-20 0,0 0 15,0-1-15,0 1 0,0 0 16,0-22-16,0 22 0,21-22 15,0 1-15,0-1 0,0 22 16,22 0-16,-22-1 0,21 1 0,-21 21 16,0 0-16,22 0 0,-22-1 15,0 22-15,0 0 0,0 0 0,1 0 16,-1 0-16,0 22 0,0-1 16,0 0-16,0 21 0,-21 1 15,0-1-15,22 21 0,-22-20 0,0 20 16,0-20-16,0 20 0,0-21 15,0 1-15,0-1 0,-22 0 0,22 1 16,0-1-16,0-21 0,-21 0 16,21 22-16,-21-22 0,21 0 15,0 0-15,0 0 16,0 1-16,0-1 16,-21-21-16,0 0 31,21-21-16,0-1 1</inkml:trace>
  <inkml:trace contextRef="#ctx0" brushRef="#br0" timeOffset="1288.11">3873 1672 0,'22'0'15,"-1"0"-15,0 0 16,0-21-1,0 0-15,0 21 0,-21-21 16,22 0-16,-1-1 0,0 1 16,-21 0-16,21 0 0,-21 0 15,21 0-15,-21-22 0,0 22 0,0 0 16,0 0-16,0 0 0,0-1 16,0 1-16,0 0 0,0 0 0,-21 21 15,0 0-15,0-21 0,0 21 16,-1 0-16,1 0 0,21 21 15,-21 0-15,0 0 0,21 0 16,0 1-16,-21-1 0,0 0 16,21 21-16,-22-21 0,22 1 15,0 20-15,0-21 0,0 21 16,0-20-16,0 20 0,0-21 0,0 0 16,0 0-16,0 1 0,0-1 15,22 0-15,-1-21 0,0 0 16,-21 21-16,21-21 0,0 0 15,0 0-15,1 0 0,-1-21 16,0 21-16,0-21 0,0 0 16,0-1-16,1-20 0,-1 21 0</inkml:trace>
  <inkml:trace contextRef="#ctx0" brushRef="#br0" timeOffset="1665.41">4530 529 0,'0'0'0,"0"21"0,0 22 15,0-22-15,0 21 0,0 1 16,0 20-16,0-21 0,0 22 15,0-1-15,0-20 0,0 20 16,0 1-16,0-1 0,0-20 16,0-1-16,0 21 0,0-20 0,-22-22 15,22 21-15,0 1 0,-21-22 16,21 0-16,0 21 0,0-21 0,0 1 16,0-1-16,0-42 46,0-1-46,0 1 16,0 0-16,0-21 0,21 21 16,1-22-16,-22 1 0,21 0 15</inkml:trace>
  <inkml:trace contextRef="#ctx0" brushRef="#br0" timeOffset="2248.08">4847 508 0,'0'21'0,"0"0"15,0 1-15,0-1 0,0 21 0,0 0 16,0 1-16,0-1 0,0 22 16,0-22-16,0 21 0,0 1 15,0-1-15,0-20 0,0 20 16,0-20-16,0-1 0,0 0 0,0 1 15,0-1-15,0 0 0,0-21 16,0 1-16,-21-1 0,21 21 0,-21-21 16,21 0-16,0 1 15,0-1 1,-21-21-16,-1 0 16,22-21-1,0-1-15,0 1 0,0 0 16,-21 0-16,21 0 15,0-22-15,0 22 0,0 0 16,21 0-16,-21-21 0,22 20 16,-1-20-16,0 21 0,21 0 0,-21-22 15,1 22-15,-1 21 0,0-21 16,0 0-16,0 21 0,0 0 0,1 0 16,-1 0-16,0 21 0,-21 0 15,21 0-15,0 1 0,-21-1 0,0 0 16,0 0-16,21 0 0,-21 22 15,0-22-15,0 0 0,0 0 0,0 21 16,0-20-16,0-1 0,0 0 16,0 0-16,0 0 0,0 0 31,-21-21-15,0-21-1,0 21 1,0-21-16,21 0 0,-21 0 15,-1 0-15</inkml:trace>
  <inkml:trace contextRef="#ctx0" brushRef="#br0" timeOffset="2891.66">5567 1016 0,'0'0'0,"-21"0"16,-1 0-16,1 0 15,0 0-15,0 0 16,0 0 0,21 21-16,-21-21 15,21 21-15,-22-21 32,1 0 14</inkml:trace>
  <inkml:trace contextRef="#ctx0" brushRef="#br0" timeOffset="3308.27">4149 1143 0,'21'0'16,"0"0"-16,0 0 0,0-21 15,22 21-15,-22 0 16,21-21-16,-21 21 0,22-21 0,-22 21 16,21 0-16,-21 0 0,22-22 15,-22 22-15,0 0 0,21 0 0,-21 0 16,1 0-16,-1 0 15,0 0 1,0 0 0,-21 22-1,21-22-15,0 0 0,1 21 16</inkml:trace>
  <inkml:trace contextRef="#ctx0" brushRef="#br0" timeOffset="4059.91">5588 1122 0,'0'0'0,"0"-21"0,0 0 15,0-1-15,0 1 16,-21 21-1,0 0-15,-1 0 16,1 0-16,0 0 16,0 0-16,0 0 0,0 21 15,-1 1-15,1-22 16,21 21-16,-21 0 0,21 0 16,-21 0-16,21 0 0,0 22 15,0-22-15,0 21 0,0-21 0,0 1 16,0-1-16,0 21 0,0-21 15,0 0-15,0 1 0,0-1 0,0 0 16,21-21-16,0 21 0,0-21 16,1 21-16,-1-21 0,0 0 15,0 0-15,0 0 16,0 0-16,1 0 16,-1-21-16,0 21 0,-21-21 0,21 21 15,0-21-15,0 21 0,-21-21 16,22-1-16,-1 1 0,-21 0 15,0 0-15,0 0 0,21 0 0,-21-22 16,0 22-16,0 0 0,0-21 16,0 20-16,-21-20 0,21 21 0,-21 0 15,-1 0-15,1-1 0,0 1 16,0 0-16,0 0 0,0 21 0,-1 0 16,1 0-16,0 0 0,0 0 15,0 0-15,0 0 0,-1 21 16,22 0-16,-21-21 15,21 21-15,0 1 0,0-1 16,0 0-16,0 0 16,0 0-16,0 0 0,0 1 15,0-1-15,21 0 0,1 0 16,-1-21-16</inkml:trace>
  <inkml:trace contextRef="#ctx0" brushRef="#br0" timeOffset="4791.54">6286 1016 0,'-21'0'0,"42"0"0,-63 0 0,21 0 16,0 0-16,0 0 0,-1 0 0,1 0 16,0 21-16,0 0 0,0 1 15,-22-22-15,22 21 0,0 0 0,0 21 16,0-21-16,0 1 0,21-1 16,0 0-16,0 21 0,0-21 15,0 1-15,0-1 0,0 0 16,0 0-16,0 0 0,0 0 0,0 1 15,0-1-15,21-21 16,0 0-16,-21 21 0,21-21 0,0 0 16,0 0-16,1 0 15,-1 0-15,0 0 0,0 0 16,0-21-16,0 21 0,-21-21 16,22-1-16,-1 22 0,0-21 0,-21 0 15,21 0-15,0 0 0,0 0 16,1-1-16,-1-20 0,0 21 15,0-21-15,0-1 0,0 22 16,-21-21-16,22-1 0,-1 1 0,0-21 16,-21 20-16,21 1 0,-21 0 15,21-1-15,-21 1 0,21 0 0,-21 20 16,0-20-16,0 21 0,0-21 16,0 20-16,0 1 0,0 0 0,0 0 15,0 0-15,-21 0 16,0 21-16,0 0 15,21 21 1,0 0-16,-21 21 16,21-21-16,0 22 0,0-22 15,0 42-15,0-20 0,0 20 0,0-20 16,-21 20-16,21 1 0,0-1 16,0-21-16,0 22 0,0-22 15,0 1-15,0-22 0,0 21 0,21-21 16,0 22-16,-21-22 0,21 0 0,0-21 15,-21 21-15,21-21 0,1 0 16,-22 21-16,21-21 0,0 0 16,0 0-16,0-21 15</inkml:trace>
  <inkml:trace contextRef="#ctx0" brushRef="#br0" timeOffset="5819.63">8170 466 0,'0'0'0,"-21"21"0,-21 42 16,21-41-16,-1 20 0,1 0 0,0 1 16,-21-1-16,21 21 0,-1 1 15,-20-1-15,21 1 0,0-1 0,0-20 16,-1 20-16,1-20 0,21-1 16,0 0-16,0 1 0,0-1 0,0-21 15,0 0-15,21 0 0,1 1 16,-1-1-16,0 0 0,0 0 0,0-21 15,0 21-15,1-21 16,-1 0-16,21 0 0,-21 0 0,0 0 16,22 0-16,-22 0 0,0 0 15,21 0-15,-20-21 0,-1 0 0,21 0 16,-21 21-16,22-21 0,-22-1 16,21-20-16,0 21 0,-20 0 0,20-22 15,-21 1-15,21 0 0,-20-1 16,-1 1-16,0 0 0,-21-22 0,0 22 15,21-22-15,-21 1 0,0 21 16,0-22-16,0 22 0,0-1 0,-21 1 16,0 0-16,0-1 15,-1 22-15,1-21 0,0 21 0,-21 0 16,21-1-16,-1 22 0,1-21 16,0 21-16,-21 0 0,21 0 15,-1 0-15,1 0 0,0 21 0,0-21 16,0 22-16,0-1 0,-1 0 15,1 0-15,0 21 0,21-20 0,0-1 16,-21 0-16,21 21 0,0-21 16,0 1-16,0 20 0,0-21 0,0 21 15,0-20-15,0 20 0,0-21 16,21 0-16,0 0 0,0 22 16</inkml:trace>
  <inkml:trace contextRef="#ctx0" brushRef="#br0" timeOffset="6384.06">8932 1122 0,'21'0'16,"1"0"-16,-1 0 15,0 21-15,-21 0 16,21 0-16,0-21 0,-21 43 16,0-22-16,21 0 0,-21 0 0,22 0 15,-22 22-15,21-22 0,-21 21 16,0-21-16,0 1 0,0 20 0,0-21 15,0 21-15,0-20 0,0-1 16,0 0-16,0 0 0,0 0 0,0 0 16,21-42 31,-21 0-47,21 21 0,-21-21 15,0 0-15,0-22 0,21 22 16,0 0-16,-21 0 0,0-21 0,22-1 15,-22 22-15,21-21 0,-21-1 16,0 1-16,21 0 0,0-1 0,0 1 16,-21 21-16,0-21 0,0 20 15,21 1-15,-21 0 0,22 0 0,-22 0 16,21 21-16,-21 21 47,0 0-32,0 0-15,0 0 16</inkml:trace>
  <inkml:trace contextRef="#ctx0" brushRef="#br0" timeOffset="6875.86">9588 1439 0,'22'0'16,"-1"0"0,0 0-16,0 0 15,0-21-15,-21 0 0,21 21 0,1-21 16,-1 0-16,0 0 15,-21-1-15,21 1 0,-21 0 0,0 0 16,0 0-16,0 0 0,0-1 16,0 1-16,0 0 0,0 0 15,0 0-15,0 0 0,0-1 16,-21 22-16,0-21 0,0 21 16,-1 0-16,22 21 15,-21 1-15,0 20 0,21-21 16,-21 0-16,21 22 0,0-22 15,0 21-15,0-21 0,0 22 0,0-22 16,0 0-16,0 0 0,0 21 16,0-20-16,0-1 0,0 0 15,21 0-15,0 0 16,-21 0-16,21-21 16,1 0-1,-1 0-15,0 0 0,0 0 16,0-21-16,0 0 15,1 0-15,-1 21 0</inkml:trace>
  <inkml:trace contextRef="#ctx0" brushRef="#br0" timeOffset="7412.66">10160 1312 0,'0'0'0,"0"-21"16,-21 21-16,21-21 0,0 0 15,0 0 1,0 0-16,0-1 16,0 1-16,0 0 15,21 21-15,0 0 16,0 0-1,0 0-15,1 0 0,-22 21 16,21-21-16,0 21 16,-21 1-16,0-1 0,0 0 15,0 21-15,21-21 0,-21 1 0,0-1 16,0 0-16,0 0 0,0 0 16,0 0-16,0 1 0,0-1 0,0 0 15,-21 0-15,21-42 63,0 0-63,0 0 15,0-1-15,0 1 0,0 0 0,0 0 16,0 0-16,0 0 0,0-1 16,0 1-16,0-21 0,0 21 15,0 0-15,0-1 0,0 1 0,0 0 16,0 0-1,21 21-15,-21-21 32,21 21-32</inkml:trace>
  <inkml:trace contextRef="#ctx0" brushRef="#br0" timeOffset="8368.14">10562 1482 0,'-21'0'15,"21"-21"1,0-1-1,21 1-15,-21 0 16,21 0-16,0 0 0,-21-22 0,22 22 16,-22-21-16,0 21 15,0-22-15,21 1 0,-21 0 0,0-22 16,21 22-16,-21-22 0,0 22 16,0-21-16,0 20 0,0 1 0,0 0 15,0 20-15,0-20 0,0 21 16,0 0-16,0 0 0,-21 21 15,0 0 1,-1 42-16,22-21 16,-21 0-16,21 22 0,0 20 15,0-21-15,0 22 0,0-1 16,-21-20-16,21 20 0,0 1 0,0-1 16,0-20-16,0-1 0,0 0 15,0 1-15,0-1 0,0-21 16,0 21-16,21-20 0,-21-1 0,21-21 15,1 21-15,-22 0 0,21-21 16,0 0-16,0 0 0,0 0 16,0 0-16,1 0 0,-1 0 15,-21-21-15,21 21 0,0-21 0,0 0 16,0-1-16,1 1 0,-1 0 16,0 0-16,0 0 0,0-22 0,0 22 15,1 0-15,-22-21 0,0 21 16,21-1-16,-21 1 0,21 0 15,-21 0-15,0 0 16,0 42 0,0 0-16,0 0 15,0 0-15,0 22 0,0-22 16,0 0-16,0 21 0,0-20 0,0-1 16,0 0-16,0 0 0,0 0 15,0 0-15,0 1 0,0-1 0,21-21 16,-21 21-16,21-21 15,0 0-15,1 0 0,-1 0 16,0 0-16,0 0 0,21 0 16,-20 0-16,-1-21 0,21 0 15,-21-1-15,0 22 0,1-21 0,-1 0 16,0-21-16,-21 21 0,0-1 16,0-20-16,0 21 0,0-21 0,0 20 15,0-20-15,-21 21 0,0-21 16,-22 20-16,22 1 0,0 0 0,0 21 15,0-21-15,-22 21 0,22 0 16,0 0-16,0 0 0,0 0 0,-1 0 16,1 21-16,0-21 0,0 21 15,21 0-15,0 1 0,0-1 0,0 0 16,0 0-16,0 0 0,0 0 16,0 1-16,0-1 0,0 0 15,0 0-15,21 0 0,0 0 16,0-21-16,1 22 0,-1-1 0,0-21 15</inkml:trace>
  <inkml:trace contextRef="#ctx0" brushRef="#br0" timeOffset="9004.31">12107 1270 0,'0'0'0,"0"-21"0,0 0 0,-21 0 16,0-1-16,0 1 0,0 21 16,-1-21-16,1 21 0,0 0 15,0 0-15,0 0 0,0 0 0,-1 0 16,1 0-16,0 21 0,0 0 16,0 1-16,0-1 0,-1 0 0,1 0 15,0 0-15,21 22 0,-21-22 16,0 0-16,21 21 0,-21-21 0,21 1 15,0 20-15,0-21 0,0 0 16,0 0-16,0 1 0,0-1 0,0 0 16,21 0-16,0-21 0,0 0 15,0 0 1,22 0-16,-22 0 0,0 0 0,0 0 16,0 0-16,0-21 0,1 0 15,-1 0-15,0 21 0,0-22 0,0 1 16,0 0-16,1-21 0,-1 21 15,-21-1-15,0 1 0,21-21 0,-21 21 16,0-22-16,0 22 0,0 0 0,0 0 16,0 0-16,0 0 15,0 42 17,0 0-32,0 0 0,0 0 0,0 0 0,0 1 15,0-1-15,0 21 16,0-21-16,0 0 0,0 1 0,0-1 15,0 0-15,0 21 0,0-21 16,21 1-16,-21-1 0,21 0 16,0-21-16,1 21 0,-1-21 15,0 0-15,0 0 0,0 0 16,0 0-16,22 0 0,-22 0 0,0 0 16,0-21-16,0 21 0,1-21 15,20 0-15,-21-1 0,0 22 0,0-21 16,1 0-16,-1 0 15,21 0-15,-21 0 0,0-1 0</inkml:trace>
  <inkml:trace contextRef="#ctx0" brushRef="#br0" timeOffset="10314.02">12700 1207 0,'0'0'0,"0"-22"0,0 1 16,-21 21-16,0 0 0,-1 0 15,1 0-15,0 0 0,0 0 16,0 21-16,0-21 0,-1 22 15,1-1-15,0 0 0,0 0 16,21 0-16,-21 22 0,21-22 0,-21 0 16,21 0-16,-22 0 15,22 0-15,0 1 0,0-1 0,0 0 16,0 0-16,0 0 0,0 0 16,22 1-16,-1-22 0,0 0 15,0 0-15,0 0 16,0 0-16,1 0 0,-1 0 15,0-22-15,0 22 0,-21-21 16,21 0-16,0 0 0,-21 0 16,22 0-16,-22-1 0,21-20 0,-21 21 15,0-21-15,0-1 0,21 1 16,-21 0-16,0-1 0,0 1 0,0-22 16,0 22-16,0 0 15,0-1-15,0 1 0,0 0 0,0-1 16,0 1-16,0 21 0,0-21 15,0 20-15,0 1 0,0 0 16,-21 21 0,21 21-16,0 0 15,0 1-15,0 20 0,0-21 16,0 21-16,0 22 0,0-22 0,0 1 16,0 20-16,0-21 0,0 1 0,0-1 15,0 22-15,0-22 0,0-21 16,0 21-16,0 1 0,0-22 0,21 0 15,0 21-15,-21-20 16,21-1-16,0 0 0,1 0 16,-22 0-16,21-21 0,0 0 15,0 21-15,0-21 0,0 0 0,1 0 16,-1 0-16,0 0 0,0 0 0,0 0 16,0-21-16,1 0 0,-1 21 15,-21-21-15,21 0 0,0 21 0,0-21 16,-21-1-16,0 1 0,0 0 15,21 0-15,-21 0 0,0 0 0,0-1 16,0 1-16,0 0 0,0 0 16,0 42 15,0 0-31,0 0 16,0 1-16,0-1 15,22 0-15,-22 0 0,21 0 16,0 0-16,0-21 0,-21 22 15,21-22-15,0 0 0,1 21 16,-1-21-16,0 0 0,0 0 16,0 0-16,0 0 0,1 0 15,-1 0-15,0 0 0,0 0 16,0 0-16,-21-21 0,21 21 0,1-22 16,-22 1-16,0 0 0,21 21 15,-21-21-15,21 0 0,-21 0 16,0-1-16,0 1 0,0 0 0,0 0 15,0 0-15,-21 42 47,21 0-47,-21 0 0,21 0 0,0 1 16,0-1-16,-22 0 0,22 0 16,-21 0-16,21 0 0,0 1 15,0-1-15,0 0 16,0-42 46,0 0-62,0-1 16,0 1-16,21 0 16,-21 0-16,22 0 0,-1-22 0,-21 22 15,21 0-15,0-21 0,-21 21 16,21-1-16,0 1 0,1 0 0,-1 0 15,0 21-15,0 0 16,0 0-16,-21 21 0,0 0 16,21 0-16,-21 1 0,22-1 15,-22 21-15,0-21 0,0 0 16,0 1-16,0 20 0,0-21 0,0 0 16,0 0-16,0 1 0,0-1 15,0 0-15,0 0 0,0 0 16,21-21 46,-21-21-62,21 21 0,0-21 0,0 0 16,0 21-16</inkml:trace>
  <inkml:trace contextRef="#ctx0" brushRef="#br0" timeOffset="11071.59">14457 1101 0,'0'0'0,"0"-21"0,0-1 16,-43 22-16,22 0 0,0 0 16,0 0-16,0 0 0,-22 0 0,22 22 15,-21-1-15,0 0 0,20 0 16,-20 21-16,21-20 0,-21-1 0,20 21 15,-20-21-15,21 0 0,21 22 16,-21-22-16,21 0 0,0 0 16,0 0-16,0 1 0,0-1 15,21-21-15,-21 21 16,21-21-16,0 0 0,0 0 0,1 0 16,-1 0-16,0 0 0,0 0 15,0 0-15,0 0 0,1-21 0,-1 21 16,0-21-16,-21-1 0,21 22 0,0-21 15,0 0-15,-21 0 0,0 0 16,0 0-16,22-1 0,-22 1 0,0 0 16,21 0-16,-21 0 15,0 0-15,0-1 0,0 1 16,0 42 15,0 1-31,0-1 0,0 21 0,0-21 16,0 22-16,0-22 0,0 21 15,21 0-15,-21-20 0,21 20 0,-21 0 16,0 22-16,0-22 0,21 0 16,-21 22-16,0-22 0,21 22 0,-21-22 15,0 22-15,0-22 0,0 0 0,0 22 16,0-22-16,-21 0 16,0 1-16,0-1 0,21 0 0,-21 1 15,0-1-15,-1 0 0,1 1 0,21-22 16,0 0-16,-21 0 0,0 0 15,21 1-15,0-1 0,-21-21 0,0 0 32,21-21-17,0-1-15,-22 1 16,22 0-16,0 0 0,0-21 0,0 20 16,0-20-16,0 0 0,0-1 15,0 1-15,0 0 0,0-1 0,0-20 16,0 21-16,0-1 0,0-20 15,0 20-15,0 1 0,0 0 16,22-1-16,-1 1 0,-21 0 0,21 21 16,-21-22-16,21 22 0,-21-21 15,21 21-15,-21-1 0,21 1 0,-21-21 16,22 21-16,-22 0 0,0-1 0,0 1 16</inkml:trace>
  <inkml:trace contextRef="#ctx0" brushRef="#br0" timeOffset="11359.42">13377 804 0,'0'0'0,"0"-21"0,0 0 15,-21 21-15,0 0 79,21 21-64,-21-21 1,0 21-16,-1-21 0</inkml:trace>
  <inkml:trace contextRef="#ctx0" brushRef="#br0" timeOffset="12939.54">2815 2096 0,'0'-22'0,"21"22"47,0 0-47,1 0 16,-1 0-16,0 0 15,0 0-15,0 0 0,0 0 0,1 0 16,20 0-16,-21 0 0,0 0 15,0 0-15,22 0 0,-1 0 0,-21 0 16,22 0-16,-1 0 0,0 0 16,22 0-16,-22 0 0,0 0 15,22 0-15,-22 0 0,22 0 16,-1 0-16,1 0 0,-1 0 0,1 0 16,20 0-16,1 0 0,0 0 15,-1 0-15,22 0 0,0 0 0,0 0 16,0 0-16,0 0 0,-1 0 15,1 0-15,-21 0 0,21 0 0,0 0 16,-1-21-16,1 21 0,0 0 16,-21-21-16,-1 21 0,1-21 0,0 21 15,-22 0-15,1-21 0,-1 21 16,1 0-16,-22-21 0,0 21 16,1-22-16,-22 22 0,21 0 15,-21 0-15,1 0 0,-1 0 0,0 0 16,0 0-16,0-21 15,-42 21 32,21-21-31</inkml:trace>
  <inkml:trace contextRef="#ctx0" brushRef="#br0" timeOffset="14571.53">7599 2074 0,'0'0'0,"-21"0"0,-1 0 15,1 0-15,0 0 0,0 0 16,0 0 0,42-21 77,0 21-93,0 0 0,0 0 16,22 0-16,-22 0 0,0 0 16,0-21-16,22 21 0,-22 0 15,21 0-15,0 0 0,-20 0 0,20 0 16,0 0-16,1 0 0,-22-21 16,21 21-16,0 0 0,1 0 0,-1 0 15,0 0-15,-20 0 0,20 0 16,0 0-16,1 0 0,20 0 15,-21 0-15,22 0 0,-1 0 0,1-21 16,-1 21-16,1 0 0,21 0 16,-22 0-16,22 0 0,-22 0 0,1 0 15,20 0-15,-20-21 0,-1 21 16,-20 0-16,20 0 0,1 0 0,-1 0 16,22 0-16,-22 0 0,1 0 15,-1 0-15,22 0 0,-21 0 0,20 0 16,-20 0-16,-1 0 0,1-22 15,-1 22-15,1 0 0,-1 0 0,1 0 16,-1 0-16,1 0 16,-1 0-16,1 0 0,-1 0 0,1 0 15,-1 0-15,1 0 0,-1 0 0,1 0 16,-22 0-16,22 0 0,-1-21 16,1 21-16,-1 0 0,-21 0 0,22 0 15,-1 0-15,1 0 0,-1-21 16,22 21-16,-21 0 0,-1 0 0,1 0 15,-1 0-15,1 0 0,-1 0 16,-21 0-16,22 0 0,-1 0 0,-20 0 16,20 0-16,-20-21 0,20 21 15,-21 0-15,22 0 0,-1 0 0,-20 0 16,20 0-16,-20-21 0,20 21 16,1 0-16,-22 0 0,0 0 15,1 0-15,-1 0 0,0-21 0,1 21 16,-1 0-16,-21 0 0,21 0 15,-20 0-15,20 0 0,-21 0 0,0 0 16,0 0-16,1 0 0,-1 0 16,0-22-16,0 22 0,0 0 15,0 0-15,1 0 0,-1 0 16,0 0-16,0 0 0,0 0 16,0 0-1,-21-21 16,-21 21-15,21-21 0,-21 21-16,0 0 15,0 0-15,21-21 0,-21 21 16</inkml:trace>
  <inkml:trace contextRef="#ctx0" brushRef="#br0" timeOffset="21663.66">1905 3006 0,'0'-21'16,"-21"21"-16,21-22 16,0 1-16,0 0 15,-21 21-15,21-21 0,0 0 0,0 0 16,0-1-16,0 1 16,0 0-16,-22 0 15,22 0-15,0 0 16,0-1-1,-21 22 17,21 22-17,0-1-15,0 0 16,0 21-16,0-21 0,0 1 0,0 20 16,0-21-16,0 21 0,0-20 15,0 20-15,0-21 0,-21 21 0,21-20 16,0 20-16,-21 0 0,21-21 15,-21 22-15,21-22 0,0 21 0,0-21 16,-21 1-16,21-1 16,-22 0-16,22 0 0,0 0 0,0 0 15,0-42 32,0 0-31,0 0-16,22 0 0,-1 0 0,0-1 15,0-20-15,0 21 0,0 0 16,1-22-16,-22 22 0,21 0 0,0-21 16,0 21-16,-21-1 0,21 22 15,-21-21-15,21 21 0,1 0 16,-1 0 0,-21 21-1,21 1-15,-21-1 16,0 0-16,21 0 0,-21 0 0,0 22 15,0-22-15,21 0 0,-21 21 16,21-21-16,-21 1 0,22-1 0,-1 0 16,-21 0-16,21 0 0,0-21 15,0 21-15,0-21 0,1 0 16,-1 0-16,0 0 0,0 0 16,0-21-16,0 0 0,1 21 0,-1-21 15,0 0-15,0 0 0,0-1 16,-21 1-16,0 0 0,21 0 15,-21 0-15,0-22 0,0 22 16,0 0-16,0-21 0,0 21 0,0-1 16,0-20-16,0 21 0,-21 0 15,0 0-15,0-1 0,21 1 32,-21 21-32,0 0 31,21 21-31,0 1 15,21-1 1,0-21-16,0 0 16,0 0-16,22 0 15</inkml:trace>
  <inkml:trace contextRef="#ctx0" brushRef="#br0" timeOffset="22345.29">2942 2646 0,'0'0'0,"0"-21"16,0 0-1,-21 21-15,0 0 16,21 21-1,-21 0-15,21 0 0,0 0 16,0 0-16,-22 1 0,22 20 16,0-21-16,0 21 0,0-20 0,0 20 15,0-21-15,0 21 0,0 1 16,0-22-16,0 21 0,0-21 0,0 22 16,0-1-16,0-21 0,0 0 15,0 22-15,0-22 0,0 0 0,0 0 16,0 0-16,-21 1 15,21-1-15,0 0 16,-21-21-16,21-21 47,0 0-47,0-43 16,0 43-16,0 0 15,0 0-15,21-1 0,0 1 16,-21 0-16,22 0 0,-1 0 15,0 0-15,0-1 0,0 1 0,22 0 16,-22 21-16,0-21 0,0 21 0,0 0 16,0 0-16,1 0 0,-1 0 15,0 0-15,0 0 0,0 0 16,-21 21-16,0 0 0,21 0 16,-21 1-16,0-1 0,0 0 15,0 0-15,0 0 0,0 0 0,0 1 16,0-1-16,0 0 0,0 0 15,0 0-15,0 0 0,-21 1 0,21-1 16,0 0-16,-21 0 16,42-42 46</inkml:trace>
  <inkml:trace contextRef="#ctx0" brushRef="#br0" timeOffset="23343.71">3641 3090 0,'0'0'0,"0"-21"0,-22 21 47,22 21-31,0 1-16,0-1 15,-21-21-15,21 21 0,0 0 0,0 0 16,-21 0-16,21 1 0,0-1 16,0 0-16,0 0 0,0 0 0,0 0 15,0 1-15,0-1 0,0 0 16,0 0-16,21-21 0,0 0 15,1 21-15,-1-21 0,0 0 0,0 0 16,0 0-16,0 0 16,1 0-16,-1 0 0,0-21 15,0 21-15,0-21 0,0 0 16,1 21-16,-22-21 0,21-1 0,0 1 16,0 0-16,-21 0 0,21 0 0,-21 0 15,21-1-15,-21 1 0,0 0 16,0 0-16,22 0 0,-22 0 0,21-1 15,-21 1-15,0 0 16,21 21-16,-21-21 16,0 42 46,0 0-62,0 0 16,0 1-16,21-1 0,-21 0 15,0 0-15,0 0 0,21 0 16,-21 1-16,0 20 0,0-21 0,0 0 16,0 22-16,0-22 0,21 21 0,-21-21 15,22 22-15,-22-22 0,0 21 16,0-21-16,0 22 0,0-22 0,0 21 16,0-21-16,0 22 0,0-22 15,0 21-15,0-21 0,0 22 0,0-1 16,0-21-16,0 21 0,-22 1 0,22-22 15,-21 21-15,21-21 0,0 22 16,0-22-16,0 0 0,-21 0 16,21 0-16,-21 1 0,21-1 0,0 0 15,0 0-15,-21-21 16,21 21 0,-21-21-16,-1 0 15,1 0 1,21-21-16,-21 0 0,0 0 15,21 0-15,-21-1 0,21-20 16,-21 21-16,21-21 0,0 20 16,0-20-16,0 0 0,0-1 0,0 1 15,0-21-15,0 20 16,0 1-16,0 0 0,0-22 0,21 22 16,-21-1-16,21 1 0,-21 21 0,21-21 15,-21-1-15,21 22 0,0 0 16,-21 0-16,0 0 0,22-1 0,-22 1 15,21 0-15,0 21 16,-21-21-16,21 21 16,-21-21-16,21 21 0,0 0 15,-21-21 1</inkml:trace>
  <inkml:trace contextRef="#ctx0" brushRef="#br0" timeOffset="23943.89">4932 3196 0,'0'21'32,"-21"-21"-32,-1 0 15,22 22 16,-21-22-31,42 0 63</inkml:trace>
  <inkml:trace contextRef="#ctx0" brushRef="#br0" timeOffset="24152.01">5165 3217 0,'21'0'62,"0"0"-46</inkml:trace>
  <inkml:trace contextRef="#ctx0" brushRef="#br0" timeOffset="24327.91">5524 3217 0</inkml:trace>
  <inkml:trace contextRef="#ctx0" brushRef="#br0" timeOffset="24912.62">6477 2942 0,'0'0'0,"-21"0"0,21-21 16,-21 21-16,-1 0 0,1 0 0,21-21 16,-21 21-16,0 0 15,21-21-15,-21 0 0,21-1 16,0 1-16,0 0 15,0 0-15,0 0 16,0 0-16,0-1 0,0 1 16,0 0-16,21 0 15,0 0-15,0 0 0,0-1 16,22 1-16,-22 21 0,0-21 0,21 0 16,1 21-16,-22 0 0,21-21 15,1 21-15,-22 0 0,21 0 0,-21 0 16,0 21-16,1 0 0,-1 0 15,0 22-15,-21-22 0,0 21 0,0-21 16,0 22-16,0-22 0,0 21 0,0 0 16,-21-20-16,0-1 0,-1 21 15,1-21-15,0 0 0,0 1 0,0-1 16,0 0-16,-1 0 0,1 0 16,0-21-16,21 21 0,0 1 15,-21-22-15,0 21 0,21 0 31,-21-21-15,21 21 0</inkml:trace>
  <inkml:trace contextRef="#ctx0" brushRef="#br0" timeOffset="25279.41">6540 3535 0,'0'0'0,"0"21"16,0 0-16,22-21 31,-1 0-31,0 0 16,0 0-16,0 0 15,-21-21-15,0 0 32,0 0-32,0 0 15,-21 21 1,0 0-16,0 0 0,0 0 16,-1 0-1,1 0 1,21 21-16,-21 0 15,21 0 1,-21-21-16</inkml:trace>
  <inkml:trace contextRef="#ctx0" brushRef="#br0" timeOffset="32595.99">2857 5334 0,'0'-21'47,"0"0"-47,22 21 0,-1-21 16,0-1-16,0 1 0,-21-21 0,21 21 15,22-22-15,-22 22 0,0-21 16,0 0-16,0-22 0,22 22 0,-22-1 16,0 1-16,21 0 0,-21-1 15,1 1-15,-1 0 0,0-1 16,0 22-16,0-21 0,-21 21 0,0 0 15,21 21-15,-21-22 0,-21 22 32,0 0-17,0 22-15,0-1 0,0-21 16,-1 21-16,22 0 0,-21 0 16,0 0-16,0 1 0,0-22 0,21 21 15,0 0-15,0 0 0,-21 0 16,21 0-1,0 1-15,0-1 16,21-21-16,-21 21 0,21-21 16,0 21-16,-21 0 0,21-21 0,0 21 15,1 1-15,-22-1 0,21 0 16,0 0-16,-21 0 0,0 0 0,21 1 16,-21-1-16,21 0 0,-21 0 15,0 21-15,0-20 0,0-1 0,0 0 16,0 0-16,-21 0 0,0 0 0,21 1 15,-21-22-15,0 21 0,-1-21 16,1 21-16,0-21 0,0 0 31,0 0-31,21-21 0,-21 21 16,-1-21-16,1-1 16,0 1-16,21 0 0,-21 0 15,21 0-15,-21 21 0,21-21 0,0-1 16,-21 22-16,21-21 0,-22 0 15,22 42 32,22 0-47,-1 1 0,0-1 16,0 0-16,0 0 16,0 0-16,1 0 0,-1 1 0,0-1 15,0 0-15,0 0 0,0-21 16,1 21-16,20-21 0,-21 0 0,0 0 15,22 0-15,-22 0 0,0 0 16,21 0-16,-21 0 0,1-21 0,-1 21 16,21-21-16,-21 0 0,0 21 0,1-21 15,-1-1-15,0 1 0,0 0 16,0 0-16,0 0 0,1 0 0,-1-22 16,0 22-16,0-21 0,0 21 15,0-22-15,1 1 0,-1 21 16,0-22-16,0 22 0,0-21 0,0 21 15,1 0-15,-1-1 0,0 22 16,0-21-16,0 21 0,0-21 0,1 21 16,-1 0-16,0 0 0,0 0 15,0 0-15,0 21 0,1 0 16,-1 1-16,0-22 0,-21 21 0,0 0 16,21 0-16,-21 0 0,0 0 15,0 1-15,0-1 0,0 0 16,0 0-16,0 0 0,0 0 15,-21-21 32,21-21-47,0 0 16,-21 21-16,21-21 16,-21 0-16,21 0 0,-22-1 15,1 1-15,0 0 0,21 0 0,-21 0 16,0 0-16,21-1 0,-21 1 15,-1 0-15,1 0 0,0 0 16,0 21-16,0 0 0,0 0 16,-1 0-16,1 0 0,21 21 15,-21-21-15,0 21 0,0 0 0,0 0 16,-1 1-16,22 20 16,-21-21-16,21 21 0,-21 1 0,21-1 15,-21-21-15,21 22 0,0-1 16,0 0-16,0-21 0,0 22 0,0-22 15,0 0-15,0 21 0,0-20 0,0-1 16,21-21-16,0 21 0,-21 0 16,21-21-16,1 0 0,-1 0 15,0 0-15,0 0 0,0 0 16,0 0-16,1-21 0,-1 21 16,0-21-16,0 0 0,0 21 0,0-22 15,1 1-15,-1 0 0,-21 0 16,21 0-16,0-22 0,0 22 0,0 0 15,-21 0-15,0-21 0,22 20 16,-22 1-16,0-21 0,21 21 16,-21 0-16,0-1 0,0 1 0,0 0 15,0 0 1,-21 42 0,21 0-1,0 22-15,0-22 0,0 0 16,0 21-16,0-21 0,0 22 0,0-22 15,0 21-15,0-21 0,0 1 16,0 20-16,0-21 0,0 0 0,21 0 16,-21 1-16,21-1 0,0 0 15,0-21-15,0 0 16,1 0-16,-1 0 16,0 0-16,0 0 15,0 0-15,0-21 0,-21 0 16,22 21-16,-1-22 0,0 1 0,-21 0 15,21 0-15,0-21 0,0 20 16,1-20-16,-1 21 0,0-21 0,-21-1 16,21 22-16,0-21 0,0-1 15,-21 22-15,0-21 0,22 21 0,-1 0 16,-21-1-16,0 44 47,0-1-47,0 0 0,0 0 0,0 0 15,0 22-15,0-22 0,0 21 16,0-21-16,-21 22 0,21-22 0,0 21 16,-22-21-16,22 22 0,0-22 0,0 0 15,0 0-15,0 0 0,0 0 16,0 1-16,0-1 16,0-42 30,0-1-46,0 1 16,0 0-16,0 0 0,0 0 16,0 0-16,0-1 0,0-20 0,0 21 15,0 0-15,22-22 0,-1 22 16,0 0-16,0-21 0,0 21 0,0-1 16,1 1-16,-1 0 0,0 0 0,0 21 15,0 0-15,0-21 0,1 21 16,-1 0-16,0 0 0,0 0 0,0 21 15,0 0-15,-21 0 0,22 0 16,-1 1-16,-21-1 0,21 0 0,-21 0 16,0 0-16,0 0 0,0 22 15,0-22-15,0 0 0,0 0 16,0 0-16,0 1 0,0-1 0,0 0 16,0 0-16,0 0 15,0-42 32,0 0-31,0 0-16,0 0 0,0-1 15,0 1-15,0-21 0,21 21 16,0-22-16,0 22 0,1-21 0,-22 0 16,42 20-16,-21-20 0,0 21 15,0-21-15,22 20 0,-22 1 16,0 21-16,21-21 0,-20 21 0,20 0 15,-21 0-15,21 0 0,-20 0 0,-1 21 16,0-21-16,0 21 0,0 1 16,-21-1-16,0 21 0,21-21 0,-21 0 15,0 22-15,0-22 0,0 0 0,0 21 16,0-20-16,-21-1 0,21 0 16,-21 0-16,0 0 0,0 0 15,21 1-15,-21-22 0,21 21 0,-22 0 16,1-21-1,21 21 1,21-42 47,1 21-63,-22-21 15,21 0-15,0-1 0</inkml:trace>
  <inkml:trace contextRef="#ctx0" brushRef="#br0" timeOffset="33079.72">5905 5017 0,'0'21'0,"22"-21"47,-1 0-47,0 0 16,0 0-16,0 0 0,0-21 0,1 21 15,-1-22-15,0 22 0,0-21 16,0 0-16,0 0 0,1 0 16,-22 0-16,0-1 15,0 1-15,0 0 16,0 0-16,0 0 15,-22 21-15,1 0 16,0 0-16,0 0 0,0 0 0,0 21 16,-1-21-16,1 21 15,0 0-15,0 0 0,0 22 0,0-22 16,21 0-16,0 21 0,0-20 16,0-1-16,0 21 0,0-21 0,0 0 15,0 1-15,0-1 0,0 0 16,0 0-16,0 0 0,0 0 0,21-21 15,0 22-15,0-22 16,0 0-16,0 0 0,1 0 16,-1 0-16,0 0 0,0 0 15,0 0-15,0-22 16,1 1-16,-22 0 0,0 0 16,21 0-16,-21 0 0</inkml:trace>
  <inkml:trace contextRef="#ctx0" brushRef="#br0" timeOffset="33932.01">7451 4678 0,'0'0'16,"0"-21"-16,0 0 15,0-1-15,0 1 16,-22 21-16,1 0 15,0 0 1,0 0-16,0 0 0,0 0 0,-1 0 16,1 0-16,0 21 0,0-21 0,-21 22 15,20-1-15,1 0 0,-21 0 16,21 0-16,0 0 0,-1 22 0,1-1 16,21 0-16,0 1 0,-21-22 15,21 21-15,0 1 0,0-1 0,0 0 16,0 1-16,0-22 0,0 21 0,21-21 15,-21 0-15,21 1 0,1-1 16,-22 0-16,21-21 0,0 21 0,0-21 16,0 0-16,0 0 0,1 0 0,-1 0 15,21 0-15,-21 0 0,0 0 16,1-21-16,20 0 0,-21 21 16,0-21-16,0-1 0,1 1 0,-1-21 15,-21 21-15,21 0 0,0-22 0,-21 1 16,21 21-16,-21-22 0,0 1 15,0-43-15,0 43 0,0 0 16,0-1-16,-21 22 0,0-21 16,0 21-16,0 0 0,-22-1 0,22 22 15,0 0-15,0-21 0,-22 21 16,22 0-16,0 0 0,-21 0 0,21 21 16,-1-21-16,1 22 0,0-1 15,0 0-15,21 0 0,0 0 0,0 0 16,0 1-16,0 20 0,0-21 15,0 0-15,21 0 0,0 1 0,0-1 16,1 0-16,-1-21 0,0 0 0,21 21 16,-21-21-16,22 0 0,-1 0 15,-21 0-15,22-21 0,-1 0 0,21 0 16</inkml:trace>
  <inkml:trace contextRef="#ctx0" brushRef="#br0" timeOffset="34367.76">8149 4318 0,'0'0'0,"0"-42"16,-63-43-16,41 64 15,1 0-15,0 21 0,0-21 16,0 21-16,0 0 0,-1 0 16,1 21-16,0 0 15,21 21-15,-21-21 0,21 22 0,-21 20 16,0-20-16,21-1 0,0 21 0,0-20 15,-22 20-15,22 1 0,0-1 16,-21 1-16,21 20 0,0-20 16,0-1-16,0 1 0,0-1 0,0 22 0,0-21 15,0-1-15,-21 1 16,21-1-16,0 22 0,0-22 0,-21 22 16,21-22-16,0 1 0,0-1 0,-21 22 15,0-21-15,-1-1 0,22-21 0,-21 22 16,21-1-16,0-20 0,-21-1 15,21 0-15,-21-20 0,21 20 0,0-21 16,0 0-16,0 0 0,0-42 47,0 0-31,0 0-16,0-21 0,0 20 0,0-20 0,0 0 15,0-1-15,21 1 0,-21-21 16,21 20-16,0-20 0,-21-22 15</inkml:trace>
  <inkml:trace contextRef="#ctx0" brushRef="#br0" timeOffset="34756.07">7832 4805 0,'0'0'0,"-22"-21"0,1-22 15,21 22-15,-21 0 16,21 0-16,0 0 0,0 0 0,0-1 15,0 1-15,21 0 16,0 21-16,1 0 16,-1-21-16,0 21 0,0 0 0,21 0 15,-20 0-15,20 0 0,0 0 16,-21 0-16,22 0 0,-22 0 0,21 21 16,-21-21-16,1 21 0,-1 0 0,0 1 15,0-1-15,-21 0 0,0 0 16,0 21-16,0-20 0,0-1 0,0 0 15,-21 21-15,-21-21 0,20 1 16,1-1-16,-21 0 0,21 21 0,-22-21 16,22-21-16,-21 22 0,21-1 15,0 0-15,-1-21 0,1 21 0,0-21 16,0 21-16,0-21 16,21 21-16,0-42 46,0 0-46</inkml:trace>
  <inkml:trace contextRef="#ctx0" brushRef="#br0" timeOffset="35384.22">8255 4847 0,'21'0'0,"0"0"15,0 0 1,1 0-16,-22-21 0,21 0 0,0 0 15,-21 0-15,0-1 16,21 22-16,-21-21 0,0 0 0,21 0 16,-21 0-16,0 0 0,0-1 15,0 1-15,0 0 16,0 0-16,-21 21 16,0 0-16,0 0 15,0 0-15,-1 21 16,1 0-16,21 0 0,0 1 0,-21-1 15,21 0-15,-21 0 0,21 21 0,-21-20 16,21 20-16,0-21 0,0 21 16,0-20-16,0-1 0,0 21 0,0-21 15,0 0-15,0 1 0,0-1 0,0 0 16,21 0-16,0-21 16,0 0-16,0 0 15,1 0-15,-1 0 0,0 0 16,0 0-16,0 0 0,0-21 15,1 21-15,-1-21 0,0 0 0,0 21 16</inkml:trace>
  <inkml:trace contextRef="#ctx0" brushRef="#br0" timeOffset="35911.92">8657 4720 0,'0'0'16,"0"-21"-1,21 0-15,0 21 16,1-21-16,-1 21 16,0 0-16,0 0 0,0 0 15,0 0-15,1 0 16,-1 0-16,0 0 0,0 21 16,0 0-16,0 0 0,-21 0 0,0 1 15,0-1-15,22 0 0,-22 0 16,0 21-16,0-20 0,0-1 0,0 0 15,0 21-15,0-21 0,0 1 0,-22-1 16,22 0-16,0 0 16,-21-21-16,21-21 47,0 0-47,0 0 15,0-1-15,0 1 0,0-21 16,0 21-16,0 0 0,0-1 15,0-20-15,0 21 0,21 0 0,-21 0 16,0-1-16,22 1 0,-22 0 0,21 0 16,0 0-16,-21 0 0,21-1 15,0 22-15,0 0 16,1 0-16,-1 0 16,0 0 15,0 0 0,0 0-15</inkml:trace>
  <inkml:trace contextRef="#ctx0" brushRef="#br0" timeOffset="36668">9652 5017 0,'0'0'0,"21"0"16,0 0-16,0 0 15,1 0-15,-1 0 16,0 0-16,-21-22 15,21 22 1,-21-21-16,21 0 0,-21 0 16,0 0-16,21 0 0,-21-1 15,0 1-15,0 0 16,0 0-16,0-21 0,0 20 0,-21 1 16,0 0-16,0 0 0,0 0 0,0 0 15,-1-1-15,1 1 0,0 21 16,0-21-16,0 21 0,-22 0 0,22 0 15,0 0-15,-21 0 0,21 0 0,-1 0 16,-20 21-16,21 0 0,0 1 16,0-1-16,-1 21 0,-20 0 0,42 1 15,-21-1-15,0 0 0,21 1 0,0-1 16,0 0-16,0-20 16,0 20-16,0-21 0,0 0 0,0 22 15,21-22-15,0 0 0,0-21 16,0 0-16,-21 21 0,22-21 15,-1 0-15,0 0 0,0 0 0,0 0 16,0 0-16,1-21 0,-1 21 0,0-21 16,0 0-16,21-1 0,-20 22 15,-22-21-15,21 0 0,0-21 0,0 21 16,0-1-16,0-20 0,-21 21 0,22-21 16,-22-1-16,21 1 0,-21 21 15,0-22-15,21 22 0,-21 0 0,0 0 16,21 21-16,-21-21 0,0 42 31,0 0-15,0 0-16,0 0 0,0 22 0,0-22 15,0 0-15,0 21 0,0-20 16,21-1-16,0 0 0,1 21 0,-1-21 16,-21 1-16,21-1 0,0-21 15,-21 21-15,21-21 0,0 21 16,1-21-16,-1 0 15,0 0-15,0 0 0,0 0 16,0-21-16,1 21 16,-22-21-16,21 0 0,0-1 15,0 22-15</inkml:trace>
  <inkml:trace contextRef="#ctx0" brushRef="#br0" timeOffset="38196.19">10562 4064 0,'0'0'0,"0"-21"0,-21 21 0,0 0 15,0 0-15,-1 0 16,1 21-16,0 21 0,21-20 16,-21-1-16,21 21 15,-21 0-15,21 1 0,-21-1 0,21 0 16,0 22-16,0-22 0,-22 1 0,22-1 15,0 0-15,0 22 0,0-22 16,0 0-16,0 1 0,0-1 0,0-21 16,0 22-16,0-1 0,0 0 0,0-21 15,0 22-15,0-22 0,0 0 16,0 0-16,0 0 0,0 1 0,0-1 16,0 0-16,22-21 0,-1 0 15,0 0-15,0 0 0,0 0 16,0 0-16,-21-21 15,22 21-15,-1-21 0,0-1 16,0 22-16,0-21 0,0 0 0,1-21 16,20 21-16,-21-1 0,0-20 15,-21 21-15,21-21 0,1 20 0,-1-20 16,-21 21-16,0 0 0,0 0 0,21-1 16,-21 1-16,0 0 15,0 42 1,0 0-1,0 1-15,0-1 16,-21 0-16,21 0 0,0 21 16,0-20-16,0-1 0,0 0 0,0 0 15,0 0-15,0 0 0,0 1 16,0-1-16,0 0 0,0 0 0,21 0 16,0 0-16,0-21 15,0 0 1,1 0-16,-1 0 0,0 0 15,0 0-15,0 0 0,-21-21 0,21 21 16,1-21-16,-1 0 0,0 0 0,0 21 16,0-21-16,-21-1 0,21 1 15,-21-21-15,0 21 0,22 0 0,-22-1 16,21 1-16,-21 0 0,21 0 16,-21 0-16,0 42 31,0 0-16,-21 0-15,21 0 16,0 22-16,-21-22 0,21 0 0,0 0 16,0 0-16,0 1 0,0-1 0,0 0 15,0 0-15,0 0 16,21-21 0,0 0-16,0 0 15,0 0-15,0 0 16,-21-21-1,22 21-15,-22-21 0,0 0 0,0 0 16,0-1-16,0 1 16,0 0-16,0 0 0,0 0 15,0 0-15,0-1 0,-22 22 0,1-21 16,0 0-16,0 21 16,0 0-16,21-21 15,-21 21-15,42-21 47,0 21-47,0 0 16,0-21-16,0 21 15,22-22-15,-22 22 0,0 0 0,0 0 16,0-21-16,22 21 0,-22 0 0,0 0 16,0 0-16,0 0 0,1 0 15,-1 0-15,0 21 16,-21 1-16,0-1 15,0 0-15,0 21 0,0-21 16,0 1-16,0-1 0,0 0 0,0 0 16,0 0-16,0 0 0,0 1 0,0-1 15,0 0-15,0 0 0,0 0 16,0 0-16,0 1 0,0-1 16,-21-21 15,0 0 0,21-21-31,0-1 0,0 1 16,0 0-16,0 0 15,0 0-15,0-22 0,0 22 0,0 0 16,0 0-16,21-21 0,0 20 0,0-20 16,0 21-16,0-21 0,1 20 15,-1 1-15,21 0 0,-21 0 0,22 0 16,-22 21-16,21 0 0,0-21 0,-20 21 15,20 0-15,-21 0 16,0 0-16,0 21 0,1-21 0,-1 21 16,0 0-16,0 0 0,0 0 0,-21 22 15,0-22-15,0 21 0,0-21 16,0 22-16,0-22 0,0 0 0,0 21 16,0-20-16,0-1 0,0 21 0,0-21 15,-21 0-15,0-21 0,21 22 16,-21-1-16,21 0 0,-21-21 15,21 21-15,-22-21 0,1 0 47,21-21-47,0 0 0,-21 0 16,21-22-16,-21 22 0,21 0 16</inkml:trace>
  <inkml:trace contextRef="#ctx0" brushRef="#br0" timeOffset="38439.56">11599 4212 0,'0'0'0,"-21"0"16,0 0-1,0 0 17,0 0-1</inkml:trace>
  <inkml:trace contextRef="#ctx0" brushRef="#br0" timeOffset="38783.36">10160 4614 0,'0'0'0,"-42"0"0,20 0 15,-20 22 1,21-22-16,42 0 15,0 0-15,0 0 16,1 0-16,20 0 0,-21 0 0,0 0 16,22 0-16,-22 0 0,0 0 15,21 0-15,-21 0 0,1-22 16,-1 22-16,0 0 0,0 0 0,0 0 16,0 0-16,1 0 15,-22 22 16,-22-22-15,1 0-16,0 0 0,0 21 16,0-21-16,0 21 0</inkml:trace>
  <inkml:trace contextRef="#ctx0" brushRef="#br0" timeOffset="70944.2">1714 6752 0,'0'-21'0,"22"21"15,-22-21 32,0 0-16,0 0-31,0-1 16,0 1 0,0 0-1,0 0 1,0 42 31,-22 0-47,22 0 15,-21 22-15,21-22 0,0 0 0,0 21 16,0-20-16,-21 20 0,21 0 16,-21-21-16,21 22 0,-21-22 15,21 21-15,0 1 0,-21-22 16,21 21-16,-22 0 0,22-20 0,0 20 15,0-21-15,0 0 0,0 22 16,0-22-16,0 0 0,0 0 16,0 0-1,22-42 32,-1 21-47,-21-21 16,21 21-16,-21-21 0,0 0 15,21-1-15,0 1 16,-21 0-16,21 0 0,1 21 16,-22-21-16,21 0 0,0-1 15,-21 1-15,21 0 0,0 0 0,0 0 16,-21 0-16,22-1 0,-1 1 16,0 0-16,-21 0 0,21 0 0,0 0 15,-21-1-15,21 1 16,-21 0-16,22 21 0,-22-21 15,0 42 32,0 0-47,0 0 0,0 1 0,0-1 16,0 0-16,0 0 0,0 0 16,0 0-16,0 1 0,0-1 0,0 0 15,0 21-15,0-21 0,0 1 16,0-1-16,0 0 0,0 0 15,21 0-15,0 0 0,0-21 0,0 22 16,0-22-16,1 0 0,-1 0 16,0 0-16,21 0 0,-21 0 0,22 0 15,-22 0-15,21-22 0,-21 1 16,22 0-16,-22 0 0,0 0 0,0 0 16,22-1-16,-22 1 15,0-21-15,-21 21 0,21-22 0,-21 22 16,21-21-16,-21 21 0,0-22 15,21 1-15,-21 21 0,0 0 0,0-22 16,0 22-16,0 0 16,0 0-16,0 42 31,-21 0-31,21 0 16,0 1-16,0-1 0,0 21 15,0-21-15,0 0 0,0 22 0,0-22 16,0 0-16,0 0 0,0 22 15,0-22-15,0 0 0,0 0 16,0 0-16,21 0 0,1 1 16,-22-1-16,21-21 0,0 21 0,0-21 15,0 21-15,0-21 0,1 0 16,-1 0-16,0 0 0,0 0 0,21-21 16,-20 0-16,-1 0 0,0-1 15,0 1-15,0 0 0,0 0 0,1 0 16,-1 0-16,0-22 0,0 22 15,0-21-15,-21-1 0,0 22 0,0-21 16,0 0-16,21-1 0,-21 22 16,0-21-16,0-1 0,0 22 0,0 0 15,0 0-15,0 0 16,0 0-16,0 42 31,0 0-31,-21 21 16,21-21-16,0 22 0,0-1 15,0-21-15,0 22 0,0-1 0,0 0 16,0-21-16,0 22 0,0-1 16,0-21-16,0 22 0,0-1 0,-21-21 15,21 21-15,0-20 0,0-1 16,0 21-16,0-21 0,0 0 0,0 1 16,0-1-16,0 0 15,0-42 16,0 0-31,0-1 16,21 1-16,-21 0 0,21 0 16,-21 0-16,0-22 0,0 22 0,22 0 15,-1 0-15,0 0 0,-21 0 16,21-1-16,0 1 0,0 21 0,1 0 16,-1 0-16,0 0 15,0 21 1,0 1-16,-21-1 0,21 0 0,1 0 0,-1 0 15,-21 0-15,21 1 16,0-1-16,0 21 0,0-21 0,1 0 16,-1 1-16,0-22 0,21 21 15,-21 0-15,1-21 0,20 21 0,-21-21 16,21 0-16,1 0 0,-22 0 16,21 0-16,1 0 0,-22 0 0,21 0 15,0-21-15,-20 0 0,20 21 0,-21-21 16,21-1-16,-20-20 0,-1 21 15,0 0-15,0-22 0,0 22 0,0-21 16,1 21-16,-22-22 16,0 22-16,0-21 0,0 21 0,0 0 15,0-22-15,0 22 0,0 0 16,-22 0-16,1 21 0,0-21 0,0 21 16,0 0-16,0 0 0,-22 0 0,22 0 15,0 21-15,0-21 0,0 21 16,-22 0-16,22 0 0,0 22 0,0-22 15,-22 21-15,22 0 0,0-20 16,21 20-16,-21 0 0,21 1 0,0-22 16,0 21-16,0-21 0,0 0 15,0 22-15,0-22 0,21 0 16,0 0-16,0-21 0,1 0 16,-1 0-16,0 0 0,0 0 15,21 0-15,-20 0 0,-1-21 0,0 21 16,0-21-16,21 0 0,-20 0 15,-1-1-15,0 1 0,0-21 0,0 21 16,-21 0-16,21-22 0,-21 22 16,22-21-16,-22 21 0,0-1 0,0 1 15,0 0-15,0 0 0,0 0 16,0 0-16,0 42 31,0 0-31,0 0 16,0 0-16,0 0 0,0 1 15,0-1-15,0 0 0,0 21 16,0-21-16,0 1 0,0-1 0,0 21 16,0-21-16,0 0 0,21 1 15,0-1-15,0-21 0,0 21 16,0-21-16,1 0 16,-1 0-16,0 0 0,0 0 15,0-21-15,0 0 0,1 21 0,-1-22 16,0 1-16,0 0 0,0-21 15,0 21-15,1-22 0,-1 22 0,0-21 16,0 21-16,0-22 0,0 1 16,1 0-16,-1 20 0,-21-20 15,0 0-15,21 21 0,-21-43 16,0 43-16,0 0 0,0 0 16,0-1-16,-21 22 15,0 0 1,21 22-16,-22-1 0,22 0 15,-21 0-15,0 21 0,21-20 16,-21 20-16,21 0 0,0-21 0,-21 22 16,21-22-16,-21 21 0,21 1 0,0-22 15,0 21-15,0-21 0,0 22 16,0-22-16,0 0 0,0 0 0,0 0 16,0 0-16,0 1 15,0-1-15,21 0 0,0-21 16,0 0-1,0 0-15,0 0 16,1-21-16,-22 0 16,21 21-16,-21-22 15,21 1-15,-21 0 0,0 0 0,0 0 16,0 0-16,0-1 0,0 1 0</inkml:trace>
  <inkml:trace contextRef="#ctx0" brushRef="#br0" timeOffset="71236.58">4614 6922 0,'21'0'16,"1"0"-1,-1 0-15,0 0 0,21 0 16,-21 0-16,1 0 0,-1 0 0,21 0 15,-21 0-15,0-22 0,1 22 16,-1 0-16,0 0 16,0 0-16,-21-21 15,21 21-15,0 0 16,-42 0 31</inkml:trace>
  <inkml:trace contextRef="#ctx0" brushRef="#br0" timeOffset="71904.49">6075 6837 0,'0'-21'31,"-21"21"-15,21-21-1,-22 21-15,1 0 16,21-22-16,0 1 0,-21 0 15,21 0-15,-21 21 16,21-21-16,0 0 0,0-1 0,0 1 16,21 0-16,0 21 15,-21-21-15,21 0 0,22 21 16,-22-21-16,0 21 0,21 0 0,1 0 16,-22-22-16,21 22 0,1 0 15,-22 0-15,21 0 0,-21 0 0,0 0 16,1 0-16,-1 22 0,0-1 15,-21 0-15,0 0 0,0 0 0,0 0 16,0 22-16,0-22 0,-21 0 16,0 21-16,-1-20 0,-20-1 0,21 0 15,0 21-15,0-21 0,-1 1 0,1-1 16,0 0-16,0-21 16,0 21-16,0 0 0,21 0 0,0 1 15,-22-22-15,22 21 16,0 0-1,0 0 17</inkml:trace>
  <inkml:trace contextRef="#ctx0" brushRef="#br0" timeOffset="72223.32">6138 7535 0,'0'0'0,"0"64"16,0-43-16,21-21 15,1 21-15,-1-21 0,0 0 16,0 0-16,0 0 16,0 0-16,1-21 0,-1 0 15,0 0-15,-21 0 16,0-1-16,0 1 0,0 0 15,0 0-15,-21 0 16,0 21-16,-1 0 16,1 0-16,0 0 15,21 21-15,-21 0 0,0-21 16,21 21-16</inkml:trace>
  <inkml:trace contextRef="#ctx0" brushRef="#br0" timeOffset="82847.36">1672 6922 0,'0'0'0,"21"0"0,-21-22 0</inkml:trace>
  <inkml:trace contextRef="#ctx0" brushRef="#br0" timeOffset="82885.34">1736 8467 0,'0'0'0,"0"-254"0,0-127 16</inkml:trace>
  <inkml:trace contextRef="#ctx0" brushRef="#br0" timeOffset="84774.41">1926 8170 0,'0'22'31,"0"-1"-16,0 0 17,21-21 15,0-21-32,-21-22 1,0 22-1,0 0-15,0 0 0,0 0 16,0 0-16</inkml:trace>
  <inkml:trace contextRef="#ctx0" brushRef="#br0" timeOffset="84919.32">1863 8065 0,'0'21'0,"0"0"15,0 0-15,-22 0 0,22 0 16,0 1-16,-21-1 0,21 0 15,0 0-15,0 0 0,0 0 0,0 1 16,0-1-16,0 0 0,0 0 16,0 0-16,0 0 15</inkml:trace>
  <inkml:trace contextRef="#ctx0" brushRef="#br0" timeOffset="84971.29">1863 8530 0,'0'0'16</inkml:trace>
  <inkml:trace contextRef="#ctx0" brushRef="#br0" timeOffset="85695.39">2307 8297 0,'0'0'0,"0"22"16,-21-22 0,21 21-16,-21-21 15,42 0 32,-21-21-47,21 21 0,-21-22 16,0 1-16,21 0 15,-21 0 1,-21 0-16,21 0 16,-63-1-1,41 22-15,22 22 16,0-1-1,-21 0-15,21 0 16,-21 0-16,21 0 0,0 1 16,0-1-16,0 0 15,21-21 17,0 0-32,1 0 15,-1-21-15,0 0 16,0 21-16,-21-22 15,21 22-15,-21-21 0,0 0 16,21 21-16,-21-21 0,0 0 0,0 0 16,0-1-16,0 1 15,0 0-15,-21 21 32,0 21-32,21 0 0,0 1 15,0-1-15,-21-21 0,21 42 16,-21-21-16,21 0 0,-21 1 0,21-1 15,0 0-15,0 0 0,0 0 16,0 0-16,0 1 16,0-1-16,0 0 0,0 0 15,0 0-15,0 0 16,21-21-16,-21 22 16</inkml:trace>
  <inkml:trace contextRef="#ctx0" brushRef="#br0" timeOffset="87840.87">3746 8319 0,'0'0'0,"22"-22"0,-22 1 15,0 0-15,21 0 16,-21 0-16,0 0 16,0-1-16,0 1 0,0 0 15,0 0-15,0 0 0,0 0 16,0-1-16,0 44 31,0 20-31,-21-21 16,-1 21-16,1-20 0,21 20 0,-21 0 15,0 22-15,0-22 0,0 0 16,-1 22-16,-20-22 0,21 1 0,0 20 16,0-21-16,-22 1 15,22 20-15,0-20 0,0-1 0,-22 0 16,22 1-16,0-1 0,0-21 16,0 0-16,0 22 0,-1-22 0,1-21 15,21 21-15,0 0 0,-21-21 16,21-21 15,0 0-31,0 0 0,0-1 16,0 1-16,0 0 0,0 0 0,0-21 15,0-1-15,21 22 0,-21-21 16,21-1-16,1 1 0,-22 21 0,21-21 16,0 20-16,0 1 0,0 0 15,0 0-15,1 0 0,-1 21 16,0 0-16,0 0 0,0 0 15,0 21-15,1 0 0,-1 0 16,0 0-16,-21 1 0,21-1 0,0 21 16,-21-21-16,0 22 0,21-22 0,1 0 15,-22 21-15,21-21 0,-21 1 16,0-1-16,21 0 0,-21 0 0,21 0 16,0 0-16,0-21 15,1 0-15,-1 0 0,0 0 16,0 0-16,0 0 0,0 0 0,1-21 15,-1 21-15,0-21 16,0 0-16,0 0 0,0-22 0,1 22 16,-1-21-16,0 21 0,-21-22 0,21 1 15,0 0-15,0-1 0,1-20 16,-22 21-16,0-1 0,21-20 0,-21 20 16,0-20-16,0-1 0,0 22 15,0-21-15,0 20 0,0 1 0,-21-22 16,-1 43-16,1-21 0,-21 21 0,21 0 15,-22-1-15,1 1 0,0 0 16,-1 21-16,1 0 0,0 0 0,-22 0 16,22 21-16,0 0 15,-1 22-15,1-22 0,0 21 0,-1 1 16,22-1-16,0 21 0,0-20 16,0 20-16,21-20 0,0-1 0,0 21 15,0-20-15,21-22 0,0 21 0,0 1 16,0-22-16,0 0 0,1 21 15,-1-21-15,21-21 0,-21 22 0,22-1 16,-22-21-16,21 0 0,-21 0 16,22 0-16,-22 0 0,0 0 0,21 0 15,-21 0-15,1 0 0,-1 0 0,0 0 16,0 0-16,0-21 16,0 21-16,1-22 0,-1 22 0</inkml:trace>
  <inkml:trace contextRef="#ctx0" brushRef="#br0" timeOffset="88279.62">4339 8805 0,'21'0'0,"0"0"16,1 0-16,-1-21 0,0 0 16,0 0-16,0 0 15,0 0-15,1 21 0,-22-22 16,0 1-16,21 0 0,-21 0 16,0 0-16,0 0 15,0-1-15,-21 22 16,-1 0-1,1 22-15,0-1 16,21 0-16,-21 0 0,0 0 16,21 0-16,-21 1 0,21 20 0,0-21 0,0 21 15,0-20-15,0-1 16,0 21-16,0-21 0,0 22 0,0-22 16,0 0-16,0 0 0,0 0 0,0 0 15,21-21-15,0 22 0,0-22 16,0 0-16,0 21 0,1-21 15,-1 0-15,0 0 0,0 0 16,0 0-16,0-21 0,1-1 0,20 22 16,-21-21-16</inkml:trace>
  <inkml:trace contextRef="#ctx0" brushRef="#br0" timeOffset="88756.86">4974 8700 0,'0'-22'0,"0"1"16,21 42 47,-21 1-63,21-1 0,-21 0 15,22 0-15,-22 0 0,0 0 16,21 1-16,-21-1 0,21 0 0,-21 0 15,0 0-15,0 0 0,0 1 16,0-1-16,0 0 0,0 0 16,0 0-1,21-21 1,-21-21 0,21 21-16,-21-21 15,0 0-15,0 0 0,0-1 0,21 1 16,-21 0-16,22 0 0,-22-21 15,0 20-15,0-20 0,21 21 0,-21 0 16,21-22-16,0 22 0,-21 0 16,0 0-16,0 0 0,21 21 0,-21-21 15,21 21-15,1 0 32,-1 0-17,0 21 16,0-21-31</inkml:trace>
  <inkml:trace contextRef="#ctx0" brushRef="#br0" timeOffset="89215.77">5419 8890 0,'21'0'0,"0"0"16,0 0-1,0 0-15,0 0 0,1 0 16,-1-21-16,0 0 16,0 21-16,0-21 0,0-1 15,-21 1-15,22 21 0,-22-21 0,0 0 16,0 0-16,0 0 15,0-1-15,0 1 16,0 0-16,-22 21 0,1 0 16,0-21-16,0 21 0,0 0 15,0 0-15,-1 0 0,1 0 16,0 21-16,0 0 0,0 0 0,0 1 16,-1-1-16,1 0 0,21 21 15,-21-21-15,21 22 0,-21-22 0,21 21 16,0-21-16,0 1 0,0 20 0,0-21 15,0 0-15,0 0 0,0 1 16,0-1-16,21-21 0,0 0 16,-21 21-16,21-21 0,1 0 15,-1 0-15,0 0 16,0 0-16,0 0 0,0 0 0,1-21 16,-1 21-16,0-21 0,21-1 0,-21 1 15,1 21-15</inkml:trace>
  <inkml:trace contextRef="#ctx0" brushRef="#br0" timeOffset="89647.51">6223 8107 0,'0'-21'0,"0"42"0,0-63 16,-21 42-16,21-22 0,-21 22 0,-1 0 31,1 0-31,21 22 16,0-1-16,-21 0 0,21 21 15,-21 1-15,21-1 0,0 0 0,0 1 16,0-1-16,-21 0 15,0 1-15,-1-1 0,22 0 0,-21 22 16,21-22-16,-21 0 0,21 1 0,-21-1 16,0 0-16,21-20 0,0 20 15,0-21-15,-21 21 0,21-20 0,-22-1 16,22 0-16,0 0 0,-21 0 16,42-21 15,1 0-16,-1-21-15,-21 0 0,21 21 16,0-21-16,0 0 0,0-1 0</inkml:trace>
  <inkml:trace contextRef="#ctx0" brushRef="#br0" timeOffset="90086.28">6286 8700 0,'0'21'31,"-21"0"-15,21 0-16,0 0 15,0 0-15,0 1 0,-21-1 0,21 21 16,0-21-16,0 0 0,0 1 16,0-1-16,0 0 0,0 0 15,0 0-15,0 0 0,21-21 16,-21 22-16,21-22 0,1 0 15,-1 0-15,0 0 0,0 0 16,0 0-16,0 0 0,1-22 16,-1 1-16,0 0 0,0 21 15,0-21-15,-21 0 0,21 0 0,1-1 16,-22 1-16,21-21 0,-21 21 0,0-22 16,0 22-16,0-21 0,0 21 15,0-22-15,0 22 0,0-21 0,0 21 16,0 0-16,-21-1 0,-1 1 15,1 21-15,0-21 16,0 21-16,0 0 0,0 0 0,-1 0 16,1 0-16,0 21 0,0 0 0,0 1 15,0-22-15,-1 21 0,1 0 16,0 0-16,21 0 0,-21 0 0,21 1 16,0-1-16</inkml:trace>
  <inkml:trace contextRef="#ctx0" brushRef="#br0" timeOffset="90669.94">6773 8615 0,'0'0'0,"21"0"15,1-21 1,-1 21-16,0 0 16,-21 21-1,0 0-15,0 0 16,0 0-16,0 22 0,0-22 0,0 21 16,0 1-16,0-1 0,0 0 15,-21 1-15,0-1 0,21 21 0,-22-20 16,1-1-16,21 0 0,-21 1 0,0-1 15,0 0-15,0 1 16,-1-1-16,1 0 0,0 22 0,21-22 16,-21 1-16,0-1 0,0 0 0,-1 1 15,22-22-15,0 21 0,0-21 0,-21 22 16,21-22-16,0 0 0,-21 0 16,21 0-16,0-42 46,0 0-46,0 0 16,0-22-16,0 22 0,0 0 16,0-21-16,0-1 0,0 1 15</inkml:trace>
  <inkml:trace contextRef="#ctx0" brushRef="#br0" timeOffset="91069.71">6710 8784 0,'0'0'0,"42"-42"16,-21 21-16,-21 0 0,21-1 15,1 22-15,-22-21 0,21 0 0,0 21 16,0-21-16,0 21 0,0 0 16,1 0-16,-1-21 0,21 21 0,-21 0 15,0 0-15,1 0 0,20 0 16,-21 0-16,0 0 0,0 0 15,1 21-15,-1 0 0,0-21 0,0 21 16,-21 0-16,0 1 0,21 20 0,-21-21 16,0 0-16,0 0 0,0 1 15,0 20-15,-21-21 0,21 0 0,-21 0 16,0 1-16,0-1 0,-1-21 0,-20 21 16,21 0-16,0 0 0,0-21 15,-1 21-15,1-21 0,0 0 0,0 0 16,0 22-16,0-22 0,-1 0 15,1 0-15,0 0 16,21-22 15,0 1-15,21 21-16,0-21 0</inkml:trace>
  <inkml:trace contextRef="#ctx0" brushRef="#br0" timeOffset="91375.54">7556 8678 0,'-21'0'47,"21"22"-47,0-1 0,0 0 15,-21 0-15,0 0 0,21 0 0,-21 1 16,21-1-16,-21 0 0,21 0 16,0 0-16,-22 0 0,22 1 0,-21-1 15,21 0-15,0 0 0,0 0 16,0 0 0,0-42 30</inkml:trace>
  <inkml:trace contextRef="#ctx0" brushRef="#br0" timeOffset="91772.32">7578 8509 0,'0'0'0,"0"-21"0,0 0 16,0 0-16,0-1 16,-22 22-1,1-21-15,0 21 16,0 0 0,21 21-16,-21-21 15,21 22-15,0-1 0,0 0 16,0 0-16,0 0 15,0 0-15,0 1 0,0-1 16,0 0-16,0 0 0</inkml:trace>
  <inkml:trace contextRef="#ctx0" brushRef="#br0" timeOffset="93359.74">8043 8678 0,'0'22'32,"-21"-1"-32,0-21 15,21 21-15,-21 0 0,21 0 16,-21 0-16,21 1 0,-22-1 15,22 0-15,-21 0 0,21 0 16,0 0-16,-21 1 0,21-1 16,-21 0-16,21 0 31,0-42 0,0 0-31,0 0 16,0-1-16,21 1 15,0 0-15,-21 0 0,21 0 16,1-22-16,-22 22 0,21 0 0,0 0 16,0 0-16,0 0 0,-21-1 15,21 1-15,1 0 0,-1 21 16,0 0 0,-21 21-1,0 0-15,0 22 16,0-22-16,0 0 0,0 0 0,0 22 15,0-22-15,0 21 0,0-21 0,0 0 16,0 1-16,21 20 0,-21-21 16,0 0-16,21 0 0,0 1 15,-21-1-15,22-21 0,-1 0 16,0 0-16,0 0 16,0 0-16,0 0 15,1-21-15,-1-1 16,0 1-16,0 0 0,-21 0 0,21 0 15,0 0-15,1-1 0,-1 1 16,0-21-16,0 21 0,0-22 0,22 1 16,-22 21-16,21-21 0,-21 20 15,0 1-15,1 0 0,20 0 0,-21 0 16,0 0-16,0 21 0,1 0 16,-1 0-16,-21 21 15,0 0-15,0 0 0,0 0 16,0 0-16,0 1 0,0-1 0,0 0 15,0 0-15,0 0 0,0 0 16,0 1-16,0-1 0,0 0 16,0 0-16,0-42 62,0 0-62,0 0 16,0-1-16,-21 1 15,21 0-15,-22 0 0,1 0 0,21 0 16,-21 21-16,0-22 0,0 1 0,21 0 16,-21 21-16,-1 0 0,1 0 15,0 0-15,0 0 16,0 0-16,0 0 0,21 21 0,-22 0 16,1 1-16,21-1 0,-21 0 15,21 0-15,-21 21 0,0-20 0,21-1 16,0 21-16,0-21 0,0 0 0,-21 1 15,21-1-15,0 0 0,0 0 16,0 0-16,0 0 0,21-21 16,0 0-16,0 0 0,0 0 15,0 0-15,1 0 16,-1 0-16,0-21 0,0 21 0,0-21 16,0 0-16,1 21 0,-1-21 0,0 0 15,0-1-15,0 1 16,-21 0-16,0 0 0,21 0 0,-21 0 15,0-1-15,22 1 0,-22 0 0,0 0 16,0 0 0,0 42 15,0 0-31,-22-21 16,22 21-16,0 0 0,0 1 0,0-1 15,-21 21-15,21-21 0,0 0 0,0 22 16,0-22-16,0 21 15,0 1-15,0-1 0,0 0 0,0 1 16,0-1-16,0 0 0,0 22 0,0-22 16,0 0-16,0 22 0,0-1 15,0-20-15,21 20 0,-21-20 0,0 20 16,22 1-16,-22-22 0,0 0 0,0 22 16,0-22-16,0 0 0,0-20 0,0 20 15,0 0-15,-22-21 0,1 1 16,0-1-16,0 21 0,-21-21 0,20-21 15,1 21-15,-21 1 0,21-22 0,0 0 16,-22 0-16,22 0 0,-21 0 16,21 0-16,-22 0 0,22-22 0,-21 22 15,21-21-15,-22 0 0,22 0 16,-21 0-16,21 0 0,-43-43 16,43 43-16,0-21 0,0-1 0,-1 22 15,22-21-15,0-1 0,-21 1 16,21-21-16,0 20 0,0 1 0,0 0 15,0-1-15,0 1 0,0 0 0,0 20 16,0-20-16,21 21 0,-21 0 16,22-22-16,-22 22 0,21 21 0,-21-21 15,21 0-15,0 21 0,-21-21 16,21 21 0,0 0-1,1 0-15,-22-21 0,21 21 16</inkml:trace>
  <inkml:trace contextRef="#ctx0" brushRef="#br0" timeOffset="96224.76">9779 8784 0,'0'0'0,"21"0"0,-21-21 16,0 0 0,0 0-1,0 0 1,0 42 15,0 0-15,0 0-16,0 0 0,0 0 0,0 1 15,0-1-15,0 21 0,0-21 16,0 0-16,0 1 0,-21 20 0,21-21 16,0 0-16,-21 0 0,21 1 0,0-1 15,0 0-15,-21-21 0,21 21 16,0-42 31,0 0-47,0 0 15,0-1-15,0 1 0,0-21 16,0 21-16,0 0 0,0-22 16,0 22-16,0-21 0,21-1 0,-21 22 15,21-21-15,-21 21 0,21 0 16,0-1-16,-21 1 0,21 0 0,1 0 16,-1 21-16,0 0 0,0 0 15,0 0-15,0 0 0,1 21 16,-1 0-16,0-21 0,0 21 15,0 22-15,-21-22 0,21 0 0,-21 0 16,22 22-16,-22-22 0,21 0 0,-21 21 16,0-21-16,0 1 0,0-1 15,0 0-15,0 0 0,0 0 32,0-42-1,0 0-31,0 0 15,0 0-15,0-1 0,0 1 16,0 0-16,0 0 0,0 0 0,0 0 16,0-22-16,0 22 15,21-21-15,0 21 0,-21-1 0,21 1 16,0 0-16,1 0 0,-1 0 0,0 0 16,0 21-16,0 0 0,0 0 0,1 0 15,-1 0-15,0 0 0,0 0 16,-21 21-16,21 0 0,-21 0 0,21 0 15,-21 0-15,22 22 0,-22-22 16,0 21-16,0-21 0,0 22 0,0-22 16,0 21-16,0-21 0,0 22 0,0-22 15,0 0-15,0 0 0,0 0 16,0 1-16,21-22 0,0 21 16,0-21-16,0 0 0,0 0 0,1 0 0,-1 0 15,0 0-15,0 0 0,21 0 16,-20 0-16,-1-21 0,21-1 15,-21 22-15,0-21 0,1 0 0,-1 0 16,0 0-16,0 0 0,0-1 16,-21 1-16,21 0 0,-21-21 0,22 21 15,-22-22-15,0 22 0,0 0 0,21-21 16,-21 20-16,21 1 0,-21 0 16,0 0-16,0 0 0,0 42 46,0 0-46,0 21 16,0-20-16,0-1 0,-21 0 0,21 21 16,0-21-16,-21 22 0,21-22 0,0 21 15,0-21-15,0 22 0,0-22 16,0 0-16,0 0 0,0 0 0,0 1 16,0-1-16,21 0 0,0-21 15,0 21-15,0-21 0,0 0 16,1 0-16,-1 0 0,0 0 15,0-21-15,0 0 0,0 21 0,1-21 16,-1-1-16,0 1 0,0 0 16,0 0-16,0 0 0,1 0 15,-22-22-15,21 22 0,0-21 0,-21 21 16,21-22-16,-21 1 0,0 21 16,21 0-16,-21-22 0,21 22 0,-21 0 15,0 0-15,0 42 31,0 0-15,0 0-16,-21 22 0,21-22 16,0 0-16,-21 21 0,21 1 15,0-22-15,0 21 0,0-21 0,0 22 16,0-22-16,0 0 0,0 0 0,0 0 16,0 0-16,0 1 0,21-1 0,0-21 15,-21 21-15,22-21 16,-1 0-16,0 0 0,0 0 15,0 0-15,0 0 0,1-21 16,-1 0-16,0-1 0,0 1 16,0 0-16,0 0 0,1 0 0,-1-22 15,0 22-15,0-21 0,0 0 0,-21-1 16,21 1-16,1 0 0,-22-1 16,0 1-16,21 0 0,-21-1 0,21 1 15,-21 0-15,0-1 0,0 22 0,0-21 16,0 21-16,0-22 15,0 22-15,0 0 0,0 0 16,0 42 0,0 0-16,0 0 15,0 22-15,0-22 0,0 21 0,0-21 16,0 22-16,-21-1 0,21 0 0,0 1 16,0-1-16,0 0 0,0 1 15,0 20-15,0-42 0,0 22 0,0-1 16,0 0-16,0-21 0,0 22 0,0-22 15,0 0-15,0 0 0,21 0 16,0-21-16,0 22 0,0-22 16,1 0-16,-1 0 0,0 0 0,0 0 15,21 0-15,-20 0 0,-1 0 0,0-22 16,0 1-16,0 0 0,22 0 16,-22 0-16,0 0 0,0-1 0,0-20 15,0 0-15,1 21 0,-1-22 0,0 1 16,0 0-16,0-1 0,-21 1 15,21 0-15,1-22 0,-1 43 0,-21-21 16,0-1-16,0 1 0,21 21 16,-21-22-16,0 22 0,0 0 0,0 0 15,0 0-15,-21 42 32,21 0-32,0 0 15,0 0-15,-21 22 0,21-22 0,-22 21 16,22 1-16,0-1 0,0-21 15,-21 21-15,21 1 0,0-1 0,-21 0 16,21 1-16,0-1 0,0 0 0,0-20 16,0 20-16,0-21 0,0 0 15,0 0-15,21 1 0,-21-1 0,21 0 16,1-21-16,-1 0 0,-21 21 0,21-21 16,0 0-16,0 0 0,0 0 15,1 0-15,-1 0 0,0-21 0,0 21 16,0-21-16,0 21 0,1-21 15,-1-1-15,0 1 0,-21 0 16,21-21-16,0 21 0,-21-1 0,21 1 16,-21-42-16,0 42 0,0-1 15,0 44 17,0-1-32,0 0 0,0 0 0,0 0 15,-21 0-15,21 1 0,0-1 16,0 0-16,0 0 0,0 0 0,0 0 15,0 1-15,0-1 0,21-21 16,-21 21-16,22-21 0,-1 0 16,0 0-16,0 0 0,0 0 15,0 0-15,1 0 16,-22-21-16,21 0 0,0 21 0,-21-22 16,21 1-16,0 0 0,0 21 15,-21-42-15,22 21 0,-1-1 0</inkml:trace>
  <inkml:trace contextRef="#ctx0" brushRef="#br0" timeOffset="96427.64">13123 8361 0,'0'0'0,"-21"0"0,0 0 0,0 0 15,0 0 1</inkml:trace>
  <inkml:trace contextRef="#ctx0" brushRef="#br0" timeOffset="96640.01">12425 8573 0,'0'0'0,"0"21"15,21-21 1,0 0-16,0 0 16,0 0-16,1 0 0,-1 0 0,0 0 15,0 0-15,0 0 0,0 0 0,1 0 16,-1 0-16,0 0 0,0 0 15,0 0-15,0 0 0,1-21 16</inkml:trace>
  <inkml:trace contextRef="#ctx0" brushRef="#br0" timeOffset="97247.68">13356 8594 0,'0'-21'16,"0"-1"-16,-21 22 46,21 22-46,0-1 0,-21 21 16,21-21-16,-21 0 0,21 22 16,-22-1-16,22 0 0,0 1 15,-21-1-15,21 22 0,-21-22 0,0 21 16,21-20-16,-21 20 0,0 1 0,-1-1 16,1 1-16,21-1 0,-21 1 0,0-1 15,0 22-15,-22-22 0,22 22 16,0-21-16,0-1 0,0 1 0,0-1 15,-22 1-15,43-1 0,-21-21 0,0 22 16,0-22-16,21 1 0,0-22 16,0 21-16,0-21 0,0 0 15,-21-21-15,21 22 0,0-44 32,0 1-32,0-21 15,0 21-15,21 0 0,0-22 16,-21 1-16,21 0 0,0-1 0,-21 1 15,21-22-15</inkml:trace>
  <inkml:trace contextRef="#ctx0" brushRef="#br0" timeOffset="97648.03">13187 8827 0,'0'0'0,"0"-22"0,0 1 0,0 0 0,0 0 16,0 0-16,0 0 0,0-1 15,0 1-15,0 0 0,21 0 16,0 21-16,0-21 0,-21 0 0,21 21 16,1 0-16,-1-22 0,0 22 15,0 0-15,21 0 0,-20 0 0,-1 0 16,0 0-16,0 0 0,0 0 0,0 22 16,1-1-16,-1 0 0,0 0 15,-21 0-15,0 0 0,21 1 0,-21-1 16,0 21-16,0-21 0,0 0 0,0 1 15,0-1-15,-21 0 16,0 0-16,0 0 0,-22 0 0,22 1 16,0-1-16,-21 0 0,20 0 0,1-21 15,-21 21-15,21-21 0,0 21 0,-1-21 16,1 0-16,0 22 0,42-44 62,0 22-62,1-21 16,-1 0-16,0 0 0,0 0 0</inkml:trace>
  <inkml:trace contextRef="#ctx0" brushRef="#br0" timeOffset="97984.85">13991 8107 0,'0'0'16,"0"-42"-16,0 20 0,0 1 16,0 42-1,-21 1-15,21-1 16,-21 21-16,0 0 0,21 1 16,0-1-16,-22 0 0,1 1 0,0 20 15,21-20-15,-21 20 0,0-21 16,0 22-16,21-22 0,-22 22 15,1-22-15,21 22 0,-21-22 0,21 0 16,0 1-16,-21-22 0,21 21 0,0-21 16,-21 0-16,21 1 0,0-1 15,0 0-15,0 0 0,21-21 47,-21-21-47,21 0 0,0 21 0,-21-21 16,21-1-16</inkml:trace>
  <inkml:trace contextRef="#ctx0" brushRef="#br0" timeOffset="98403.61">13949 8911 0,'0'0'0,"0"21"16,21-21-16,0 0 15,0 0-15,0 0 16,1 0-16,-1 0 0,0-21 0,0 21 16,0-21-16,0 21 0,1-21 0,-1 21 15,0-21-15,0 21 0,-21-21 16,0-1-16,21 22 0,-21-21 16,0 0-16,0 0 0,0 0 0,0 0 15,-21-1-15,0 22 16,-21 0-16,20 0 0,1 0 15,0 0-15,0 0 0,-21 0 0,20 22 16,1-1-16,0 0 0,0 21 16,0-21-16,0 22 0,21-22 0,0 21 15,0-21-15,0 22 0,0-22 0,0 0 16,0 21-16,0-20 0,0-1 16,21 0-16,0 0 15,0-21-15,0 0 0,0 21 0,1-21 16,-1 0-16,0 0 0,21 0 0,-21 0 15,1 0-15,-1 0 0,0 0 16,0-21-16,21 21 0,-20-21 0,-1 0 16,0 0-16</inkml:trace>
  <inkml:trace contextRef="#ctx0" brushRef="#br0" timeOffset="99695.67">15367 8657 0,'0'0'0,"21"-42"16,-21 21-16,0 0 0,0-1 15,0 44 32,0-1-47,-21 0 0,21 0 0,0 0 16,0 0-16,-21 22 0,21-1 15,0-21-15,-21 22 0,21-1 0,0 0 16,-22-21-16,22 22 0,-21-22 16,0 0-16,21 21 0,0-20 0,-21-1 15,0 0-15,21 0 16,0-42 15,0 0-31,0 0 16,21-1-16,-21 1 15,0 0-15,21 0 0,-21 0 0,21-22 16,0 1-16,-21 21 0,22-21 0,-1-1 16,-21 22-16,21-21 0,0 21 15,-21-1-15,21 1 0,-21 0 0,21 21 16,1 0-16,-1 0 16,-21 21-16,0 0 15,21 1-15,-21 20 0,21-21 0,-21 21 16,0-20-16,0 20 0,0-21 0,0 21 15,0-20-15,0-1 0,0 21 16,0-21-16,21 0 0,-21 1 16,21-22-16,1 0 31,-1 0-31,-21-22 16,21 22-16,0-21 0,-21 0 15,21 0-15,-21 0 0,21 0 16,1-22-16,-22 22 0,21 0 0,0-21 15,0-1-15,-21 22 0,21-21 0,0 21 16,1-1-16,-22 1 0,21 0 16,0 0-16,0 21 15,-21 21 1,0 0-16,0 0 0,0 1 16,0-1-16,0 0 0,0 21 0,0-21 15,0 1-15,0 20 16,0-21-16,0 0 0,0 0 0,21 1 15,-21-1-15,0 0 0,0 0 0,21 0 16,1-21-16,-1 0 0,-21 21 16,21-21-16,0 0 0,0 0 0,0 0 15,1 0-15,-1 0 0,0 0 0,21 0 16,-21-21-16,1 0 0,20 0 16,-21 21-16,0-21 0,0 0 0,1-1 15,-1 1-15,0 0 0,0-21 16,0 21-16,-21-1 0,0-20 15,0 21-15,0 0 0,0 0 0,0-1 0,0 1 16,-21 0 0,0 21-16,0 0 15,0 21-15,-1-21 0,1 21 0,21 1 16,-21-1-16,0 21 0,0-21 0,21 0 16,0 22-16,0-22 0,0 21 15,0-21-15,0 1 0,0 20 0,0-21 16,0 0-16,0 0 0,0 1 15,21-1-15,0-21 0,0 0 16,0 21-16,1-21 0,-1 0 16,0 0-16,0 0 0,0 0 0,22 0 15,-22 0-15,0-21 0,0 0 16,0 21-16,22-22 0,-22 1 0,0 0 16</inkml:trace>
  <inkml:trace contextRef="#ctx0" brushRef="#br0" timeOffset="100023.48">17039 7980 0,'0'-21'16,"0"42"-16,0-63 0,-21 42 16,21-22-16,-21 22 0,0 22 15,21-1-15,-22 0 0,1 21 0,21 1 16,-21-1-16,21 0 0,0 22 15,0-22-15,-21 22 0,21-22 0,0 21 16,-21 1-16,21-22 0,0 1 0,0 20 16,0-21-16,0 1 0,0-1 15,0 0-15,-21 1 0,21-22 0,0 21 16,0-21-16,-22 1 0,22-1 0,0 0 16,0 0-16,0-42 46,0 0-30,22-22-16,-1 22 0,0 0 0,0-21 16</inkml:trace>
  <inkml:trace contextRef="#ctx0" brushRef="#br0" timeOffset="100935.53">17399 7959 0,'0'0'0,"0"21"16,-21 0-16,0 0 0,-1 22 16,22-1-16,-21 0 0,0 1 15,21 20-15,-21-21 0,0 22 16,0-22-16,-1 22 0,1-1 0,21-20 16,-21 20-16,0-21 0,0 22 0,0-22 15,21 1-15,0-1 0,-22-21 16,22 21-16,0-20 0,-21 20 0,21-21 15,0 0-15,0 0 0,21-21 47,1-21-47,-22 0 0,0 0 16,21 0-16,0 0 0,0-1 16,0 1-16,-21-21 0,21 21 15,1-22-15,-1 1 0,0 21 0,0 0 16,0 0-16,-21-1 0,0 1 15,21 21-15,1 0 0,-22 21 16,0 1 0,0-1-16,0 0 0,0 0 15,0 0-15,0 22 0,0-22 0,0 0 16,0 21-16,0-21 0,0 1 0,0-1 16,0 0-16,0 0 0,0 0 15,0 0-15,0 1 0,21-22 16,0 0-16,0 0 15,0 0-15,0 0 0,1 0 16,-1 0-16,0 0 0,21-22 0,-21 22 16,1-21-16,-1 0 0,0 0 0,21 0 15,-21 0-15,1-1 0,-1 1 16,0 0-16,-21 0 0,21-21 0,-21 20 16,21 1-16,-21 0 0,21 0 15,-21 42 16,-21-21-31,0 21 0,21 0 0,-21 1 16,21-1-16,-21 0 16,21 0-16,0 0 0,0 0 0,0 1 15,0-1-15,0 0 0,0 0 0,0 0 16,21 0 0,0-21-16,0 0 15,0 0-15,1 0 0,-1 0 0,0 0 16,0 0-16,0-21 0,0 21 15,1-21-15,20 21 0,-42-21 0,21 0 16,0 0-16,0-1 0,-21 1 0,0-21 16,0 21-16,0-22 0,0 22 15,0 0-15,0-21 0,0 21 0,0-1 16,0 1-16,-21 0 0,0 0 16,0 21-16,0-21 0,0 21 15,-1 0-15,1 0 0,0 0 0,0 0 16,0 0-16,0 0 0,-1 0 0,22 21 15,-21-21-15,0 21 0,21 0 16,-21-21-16,21 21 0,0 1 0,0-1 16,0 0-16,0 0 15,21-21-15,0 0 16,0 21-16</inkml:trace>
  <inkml:trace contextRef="#ctx0" brushRef="#br0" timeOffset="101585.81">18584 8615 0,'0'-21'0,"0"42"0,0-63 16,0 20-16,-21 22 0,21-21 16,-21 21-16,0 0 0,0-21 15,-1 21-15,1 0 0,0 0 16,0 0-16,0 0 0,0 0 0,-1 21 15,1 0-15,0 1 0,-21-22 16,21 42-16,-1-21 0,1 0 0,0 0 16,0 22-16,21-22 0,-21 0 15,21 21-15,-21-20 0,21-1 16,0 21-16,0-21 0,0 0 0,0 1 16,0-1-16,0 0 0,0 0 0,21-21 15,0 21-15,0-21 16,0 21-16,0-21 0,1 0 15,-1 0-15,0 0 0,0-21 16,0 21-16,0-21 0,1 0 16,-1 0-16,-21 0 0,21-1 0,0 1 15,0-21-15,0 0 0,1 20 0,-1-20 16,-21 0-16,21-1 0,0 1 16,0 0-16,0-1 0,-21 1 0,22 0 15,-1-1-15,-21 1 0,0 0 16,0-1-16,21 1 0,-21 21 15,21 0-15,-21 0 0,0-1 0,0 44 32,-21-1-17,0 0-15,21 21 0,0 1 0,-21-22 16,-1 21-16,22 0 0,-21 1 16,21-1-16,0 0 0,0 1 0,0-1 15,0 0-15,0 1 0,0-1 16,0 0-16,0-20 0,0 20 0,0-21 15,0 21-15,0-20 0,0-1 0,0 0 16,0 0-16,0 0 16,21-21 31,-21-21-47,22 21 0,-1-21 0</inkml:trace>
  <inkml:trace contextRef="#ctx0" brushRef="#br0" timeOffset="102056.13">19240 8573 0,'0'0'0,"-21"0"31,-21 0-31,0 0 0,20 21 16,1-21-16,0 21 0,0-21 15,0 21-15,0-21 0,-1 21 0,1 0 16,0-21-16,21 22 0,0-1 16,0 0-1,0 0 1,21-21 0,0 0-16,1 0 15,-1 0-15,-21 21 0,21-21 0,0 0 16,0 0-16,0 0 0,1 0 15,-1 0-15,-21 21 16,0 1 0,0-1-16,0 0 15,0 0 1,-21-21-16,-1 21 0,1-21 0,0 21 16,0-21-16,21 22 0,-21-22 0,0 0 15,-1 21-15,1-21 0,21 21 16,-21-21-16,0 0 0,0 0 15,0 0 17,-1 0-17,1-21 1</inkml:trace>
  <inkml:trace contextRef="#ctx0" brushRef="#br0" timeOffset="102375.95">16616 8573 0,'0'0'0,"-21"0"0,-43-22 15,85 22 17,0 0-32,1 0 0,20 0 0,-21-21 15,0 21-15,22 0 0,-22 0 16,21 0-16,0 0 0,-20 0 0,20 0 16,0 0-16,-21-21 0,22 21 0,-22 0 15,0 0-15,0 0 16,0 0-16,-21-21 0,22 21 15,-22-21-15</inkml:trace>
  <inkml:trace contextRef="#ctx0" brushRef="#br0" timeOffset="104692.27">20468 8446 0,'0'0'0,"0"-43"16,0 22-1,0 0-15,0 0 0,21 21 16,-21 21 15,0 21-31,-21-21 16,21 1-16,0 20 15,-21 0-15,0-21 0,21 22 0,0-1 16,-21-21-16,-1 22 0,1-1 0,21-21 16,-21 0-16,21 22 0,0-22 15,0 0-15,0 0 0,-21 0 16,21 0-16,0-42 31,21 21-15,0-21-16,-21 0 0,21 0 15,1 0-15,-22-1 0,21 1 0,0 0 16,0 0-16,0-21 0,0 20 0,-21 1 16,22 0-16,-1 0 15,0 0-15,-21 0 0,0-1 0,21 22 16,0 0-16,-21 22 16,0-1-16,0 0 15,0 0-15,0 0 0,0 0 0,21 1 16,-21 20-16,0-21 0,22 0 0,-22 0 15,0 1-15,0-1 0,21-21 16,0 21-16,-21 0 0,21-21 0,0 0 16,0 0-16,1 0 15,-1 0-15,0 0 16,0-21-16,0 21 0,0-21 0,1 21 16,-22-21-16,21-1 0,0 1 15,-21 0-15,0 0 0,21 0 16,0 0-16,-21-1 0,21 1 0,-21 0 15,0-21-15,22 21 0,-22-1 0,0 1 16,0 0-16,0 0 0,0 0 16,0 0-16,0 42 31,0 0-15,0 0-16,0 0 0,0 0 0,0 22 15,0-22-15,0 0 0,0 0 16,0 22-16,0-22 0,0 0 0,0 0 15,0 0-15,0 0 0,0 1 16,21-1-16,0-21 16,0 0-16,-21 21 0,21-21 15,0 0-15,1 0 0,-1 0 16,0-21-16,0 0 16,0-1-16,0 1 0,1 0 15,-1 0-15,-21-21 0,0 20 0,21 1 16,0 0-16,-21 0 0,0 0 15,0-22-15,21 22 0,-21 0 0,0 0 16,21 21-16,-21-21 0,0 0 16,0 42-1,0 0 1,0 0-16,0 21 16,0-20-16,0-1 0,0 0 0,0 0 15,0 21-15,0-20 0,0-1 0,0 0 16,0 0-16,0 0 0,0 0 15,0 1-15,22-1 0,-1-21 16,0 0-16,0 0 0,0 0 0,0 0 16,1 0-16,-1 0 0,0 0 15,0 0-15,0 0 0,0 0 0,1-21 16,-1-1-16,21 1 0,-21 0 0,0 0 16,1 0-16,-1 0 0,0-1 15,0-20-15,0 21 0,0-21 16,-21-1-16,22 1 0,-1 0 0,0-1 15,0 1-15,0 0 0,-21-1 16,21 1-16,-21-22 0,22 43 0,-22-21 16,0 0-16,0 20 0,0 1 15,0 0-15,-22 21 16,1 21 0,21 22-16,-21-22 0,21 0 15,-21 21-15,21 1 0,-21-1 0,0 0 16,21 1-16,-22 20 15,22-21-15,0 1 0,0-1 0,0 0 16,0 1-16,0-1 0,0-21 0,0 22 16,0-1-16,0-21 0,22 0 15,-22 22-15,21-22 0,0 0 0,0-21 16,0 21-16,0-21 0,1 0 16,-1 0-16,0 0 0,0 0 15,0 0-15,0-21 0,1 0 16,-1 0-16,0-1 0,-21 1 15,21 0-15,0-21 0,0 21 0,1-22 16,-1 1-16,0 0 0,-21-1 16,21 1-16,0 0 0,0-1 15,-21-20-15,22 20 0,-1 1 0,-21 0 16,0-1-16,21 1 0,-21 0 0,21 21 16,-21-1-16,0 1 0,0 42 31,-21 1-31,0 20 0,0-21 15,21 21-15,-22 1 0,1-1 0,21 0 16,-21 1-16,0 20 0,21-20 0,0-1 16,-21 0-16,21 1 0,-21-1 15,21-21-15,0 21 0,0 1 0,0-22 16,-22 21-16,22-21 0,0 1 16,0-1-16,0 0 0,0 0 15,0-42 32,0 0-47,22 21 0,-22-21 16,21-1-16,0 1 0,-21 0 15,21-21-15,0 21 0,0-1 0,-21 1 16,22 0-16,-1 0 0,0 0 0,0 0 16,0 21-16,0 0 0,-21-22 15,22 22-15,-22 22 16,21-1-1,-21 0-15,0 0 0,0 0 16,0 0-16,0 1 0,0-1 0,0 0 16,0 0-16,21 0 0,0 0 15,0-21-15,-21 22 0,21-22 16,1 0-16,-1 0 0,0 0 16,0 0-16,0 0 0,0 0 0,1 0 15,-1 0-15,0 0 0,0-22 16,21 1-16,-20 0 0,-1 21 0,0-21 15,-21 0-15,21 0 0,0-1 16,-21 1-16,21 0 0,-21-21 0,0 21 16,0-1-16,0 1 15,0 0-15,0 0 0,-21 0 16,21 0-16,-21 21 0</inkml:trace>
  <inkml:trace contextRef="#ctx0" brushRef="#br0" timeOffset="104987.97">21865 8403 0,'21'0'31,"0"0"-31,1 0 0,-1 0 16,0 0-16,0 0 0,0-21 0,0 21 16,22 0-16,-22 0 0,0-21 0,0 0 15,22 21-15,-22 0 0,0-21 16,21 21-16,-21-22 0,1 22 0,-1 0 16,0-21-16,0 0 0,-21 0 15,0 0-15,0 0 16</inkml:trace>
  <inkml:trace contextRef="#ctx0" brushRef="#br0" timeOffset="105224.34">21188 8107 0,'0'21'32,"21"-21"-17,-21 21 17,-21 0-17</inkml:trace>
  <inkml:trace contextRef="#ctx0" brushRef="#br0" timeOffset="108971.56">3662 10202 0,'0'22'0,"0"-1"15,0 0-15,0 0 16,0 0-16,0 0 0,0 1 16,0-1-16,21-21 31,0 0-15,0 0-16,0 0 0,1-21 15,-1-1-15,-21 1 0,21 21 16,0-21-16,0 0 0,0 0 0,1 0 0,-22-1 15,21 1-15,-21 0 0,0 0 16,0 0-16,0 0 0,0-1 16,0 1-16,0 0 0,0 0 0,0 0 15,0 0-15,-21-1 0,-1 1 16,1 21-16,0 0 0,0 0 0,0 0 16,0 0-16,-1 0 0,1 0 15,-21 21-15,21 1 0,0-1 0,-1 0 16,1 0-16,0-21 0,0 21 0,0 0 15,0 1-15,21-1 0,0 0 16,0 0-16,0 0 0,0 0 16,0 1-16,0-1 0,0 0 15,21 0-15,0 0 0,0-21 0,0 21 16,-21 1-16,21-1 0,1-21 16,-1 21-16,0 0 0,0-21 15,0 21-15,0 0 0,1-21 0,-1 22 16,0-1-16,-21 0 0,21 0 15,-21 0-15,0 0 16,0 1-16,0-1 0,0 0 16,-21 0-16,0-21 0,21 21 0,-21-21 15,-1 0-15,1 21 0,-21-21 16,21 0-16,0 0 0,-22 0 16,22 0-16,0 0 0,-21 0 15,20 0-15,1-21 0,-21 21 0,21-21 16,0 0-16,-1 0 0,1 21 0,0-21 15,0-1-15,0 1 0,0 0 16,-1-21-16,1 21 0,0-1 0,0 1 16,21 0-16,0 0 0,0 0 15,0 0-15,0 42 32,21 0-32,0 0 0,0 21 15,22-20-15,-22 20 0,21-21 16,1 21-16,-22-20 0,21 20 15,0 0-15,1-21 0,-1 1 0,0 20 16,-20-21-16,20 0 0,0-21 0,-21 21 16,1 1-16,20-22 0,-21 0 15,0 0-15,0 0 0,22 0 0,-22 0 16,0 0-16,0-22 0,0 1 0,1 21 16,-1-21-16,0 0 0,0 0 15,0 0-15,0-22 0,-21 22 0,43 0 16,-22-21-16,0-1 0,0 22 15,0-21-15,1-1 0,-1 1 0,21 0 16,-21-1-16,0 1 0,1 21 0,-1 0 16,0-22-16,0 22 15,0 21-15,0-21 0,1 21 16,-1 0-16,0 0 0,-21 21 16,21 0-16,-21 1 0,21-1 15,0 0-15,-21 0 0,22 0 0,-1 0 16,-21 1-16,21-1 0,-21 0 0,21 0 15,-21 0-15,0 0 0,21 1 16,-21-1-16,21-21 0,-21 21 16,22-21-16,-22-21 31,0 0-15,0-1-16,0 1 15,0 0-15,0 0 0,-22 0 16,1 0-16,0-1 0,0 1 0,21 0 15,-21 0-15,0 0 0,-1 0 0,-20 21 16,21-22-16,0 1 0,0 0 16,-1 21-16,1 0 0,-21 0 0,21 0 15,0 0-15,-1 0 0,1 0 16,0 21-16,0 0 0,0 1 0,21-1 16,-21 0-16,21 21 0,-22 1 0,22-1 15,0-21-15,0 21 0,0 1 16,0-1-16,0 0 0,0 1 0,0-22 15,0 21-15,0-21 0,22 1 16,-22-1-16,21 0 0,0 0 16,0 0-16,0-21 0,0 0 15,1 0-15,-1 0 0,0 0 0,0 0 16,0 0-16,0-21 0,1 21 16,-1-21-16,0 0 0,0 0 0,0-1 15,0 1-15,1 0 0,-22 0 0,21-21 16,0 20-16,0 1 0,-21-21 15,0 21-15,21-22 0,-21 22 0,0 0 16,0-21-16,21 21 0,-21-1 16,0 1-16,0 42 47,0 1-47,0-1 0,0 0 0,0 0 15,0 21-15,0-20 0,0-1 0,0 21 16,0-21-16,22 0 0,-22 1 15,21-1-15,0 0 0,-21 0 0,21 0 16,0 0-16,0 1 0,1-22 16,-1 0-16,0 0 0,0 0 15,0 0-15,0 0 0,1 0 16,-1 0-16,0 0 0,-21-22 16,21 22-16,0-21 0,-21 0 0,0 0 15,21 0-15,1 0 0,-22-1 0,0 1 16,21 0-16,-21 0 0,0 0 15,0 0-15,0-22 0,0 22 16,0 0-16,0 0 0,0 0 0,0-1 16,0 1-16,0 0 15,0 42 1,-21 0 0,21 1-16,0-1 0,0 0 0,0 0 15,0 21-15,0-20 0,0 20 16,0-21-16,0 0 0,0 22 15,0-22-15,0 0 0,0 21 0,0-21 16,0 1-16,0-1 0,-22 0 16,22 0-16,0 0 15,0-42 32,0 0-47,0 0 0,0 0 16,0-1-16,0 1 0,0-21 0,0 21 15,22 0-15,-22-22 0,21 22 16,-21-21-16,21 21 0,-21-22 0,0 22 16,21 0-16,0 0 0,-21 0 15,21 21-15,1-22 0,-1 22 16,0 0 0,0 0-16,-21 22 0,21-1 0,0 0 15,-21 0-15,22 0 16,-1 22-16,-21-22 0,21 0 0,-21 0 15,21 0-15,0 0 0,-21 1 0,0-1 16,0 0-16,21 0 0,-21 0 16,22 0-16,-1 1 0,-21-1 15,0 0 1,21-21 0,0 0-16,-21-21 15,21 0-15,0-1 16,-21 1-16,0 0 0,22 0 15,-1 0-15,0 0 0,-21-1 0,21-20 16,0 21-16,0 0 0,1-22 0,-1 22 16,-21-21-16,21 21 0,0 0 0,0-1 15,0 1-15,1 0 0,-1 21 16,-21-21-16,21 21 0,0 0 16,-21 21-1,0 0-15,0 0 16,0 1-16,0-1 0,0 0 15,0 0-15,0 0 0,0 0 0,0 22 0,0-22 16,0 0-16,0 21 16,0-20-16,0-1 0,0 0 0,0 0 15,0 0-15,0 0 0,0 1 0,0-1 16,0 0-16,21 0 16,0 0-16,1-21 15,-1 0-15,0 21 0,0-21 16,0 0-16,0 0 0,1 0 0,-1-21 15,0 0-15,0 21 0,21-21 16,-20 0-16,-1 0 0,0-1 16,0 1-16,0 0 0,0 0 0,1 0 0,-1 0 15,0-22-15,0 22 0,0-21 16,-21 21-16,21-22 0,-21 22 16,22-21-16,-22 21 0,0-22 0,0 22 15,0 0-15,0 0 0,0 0 16,0-1-16,-22 22 15,1 0-15,0 22 16,0-1-16,21 0 0,-21 0 0,0 0 16,21 22-16,-22-1 0,22-21 15,0 21-15,0 1 0,0-22 0,0 21 16,0-21-16,0 1 0,0 20 16,0-21-16,0 0 0,22-21 15,-1 21-15,-21 1 0,21-22 0,0 0 16,0 0-16,0 0 0,1 0 0,-1 0 15,0 0-15,0 0 0,0 0 16,0 0-16,1 0 0,-22-22 0,21 22 16,0-21-16,-21 0 0,21 0 15,0 0-15,-21 0 16,21 21-16,-21-22 16,0 1-16,0 0 0,22 0 15</inkml:trace>
  <inkml:trace contextRef="#ctx0" brushRef="#br0" timeOffset="122104.19">8551 10562 0,'-21'-21'15,"21"0"1,-21 21-16,21-21 16,0 0-1,0-1 1,0 1-16,0 0 0,0 0 16,0 0-16,0 0 0,0-1 15,0 1-15,0 0 0,0 0 16,0 0-16,0 0 0,0-1 0,0-20 15,0 21-15,21 0 0,-21 0 16,0-22-16,0 22 0,21 0 16,-21 0-16,0-22 0,0 22 0,0 0 15,0 0-15,0 0 16,0 42 15,0 0-15,0 21-16,0-20 0,0-1 0,0 21 15,0 0-15,0 1 0,0-1 16,21 0-16,-21 22 0,0-22 0,0 1 16,0 20-16,0-21 0,0 22 0,0-22 15,0 1-15,0-1 16,-21 0-16,21 1 0,0-22 0,0 21 16,-21-21-16,21 0 0,0 1 0,-21-22 15,21 21-15,0 0 16,0-42 15,0 0-31,0-1 16,0 1-16,0 0 0,0 0 0,0 0 15,0 0-15,21-22 0,-21 22 0,21 0 16,0-21-16,-21 20 0,22 1 16,-1-21-16,0 21 0,0 0 15,0-1-15,0 1 0,1 21 16,-1 0-16,0 0 0,0 0 15,0 0-15,0 0 0,1 21 0,-1 1 16,0-22-16,0 21 0,0 0 0,0 0 16,-21 0-16,22 22 0,-22-22 15,0 0-15,0 0 0,0 0 0,0 0 16,0 1-16,-43-1 0,43 0 0,-21 0 16,0-21-16,0 21 0,0 0 15,-22-21-15,22 0 0,0 22 0,0-22 16,0 0-16,-1 0 0,1 0 15,0 0-15,0 0 0,0 0 16,0 0-16,-1 0 0,1 0 16,0-22-16,0 22 0,0-21 15,0 21 1,21 21 15,0 1-15,21-1-16,0-21 0,0 21 15,0-21-15,0 0 0,1 21 16,-1-21-16,0 0 0,0 0 16,0 0-16,0 0 0,22 0 15,-22 0-15,21 0 0,-21 0 0,22 0 16,-22 0-16,21-21 0,1 21 0,-1-21 16,-21 0-16,21-1 0,-20 1 15,20 21-15,-21-21 0,21 0 0,-20 0 16,-1 0-16,0-22 0,0 22 0,-21 0 15,21 0-15,-21 0 0,21-22 16,-21 22-16,0 0 0,0 0 0,0 0 16,0-1-16,0 1 0,0 42 47,0 1-47,0-1 0,0 0 15,0 0-15,0 0 0,0 0 16,0 22-16,0-22 0,0 0 0,0 21 15,0-20-15,0-1 0,0 0 0,0 0 16,0 0-16,0 0 0,0 1 16,0-1-16,0 0 0,0 0 15,22-21-15,-1 0 0,0 0 16,0 0 0,0 0-16,0 0 0,-21-21 15,22 0-15,-1 21 0,0-21 0,0-1 16,-21 1-16,21 0 0,-21 0 15,21 0-15,-21 0 0,0-1 16,22 1-16,-22-21 0,0 21 0,21 0 16,-21-22-16,0 22 0,0 0 0,0 0 15,0 0-15,0-1 16,0 44 15,0-1-31,0 0 0,0 0 16,0 21-16,0-20 0,0-1 0,0 0 15,0 21-15,0-21 0,0 1 16,0-1-16,0 0 0,0 0 0,0 0 16,0 0-16,21-21 0,-21 22 15,0-1-15,21-21 0,-21 21 16,21-21-16,0 0 16,1 0-16,-1 0 0,0 0 15,0 0-15,0-21 0,0 21 16,1-21-16,-1-1 0,0 1 15,0 0-15,0 0 0,0 0 0,-21 0 16,22-22-16,-1 1 0,0 21 16,0-22-16,-21 1 0,21-21 0,0 20 15,-21 1-15,22 0 0,-22-1 16,21 1-16,-21 0 0,0-1 0,0 1 0,0 0 16,0 20-16,0-20 15,0 21-15,0 0 0,0 0 0,0 42 47,0 0-47,0 21 0,0-21 0,0 22 16,0-22-16,0 21 0,0 1 0,-21-1 15,21 0-15,-22 1 0,22-1 16,0 0-16,0 1 0,0-1 0,0 0 16,-21 1-16,21-1 0,0 0 15,0-21-15,0 22 0,0-22 0,0 0 16,0 0-16,0 0 0,0 1 0,21-22 15,-21 21-15,0 0 0,22-21 16,-1 21-16,0-21 16,0 0-1,0 0-15,0 0 0,1-21 16,-22 0-16,21 21 0,-21-21 0,0-1 16,21 1-16,0 0 0,-21 0 15,0 0-15,0 0 0,0-22 0,0 22 16</inkml:trace>
  <inkml:trace contextRef="#ctx0" brushRef="#br0" timeOffset="122367.25">9906 10435 0,'21'0'15,"0"0"-15,0 0 0,1 0 0,-1 0 16,0 0-16,0 0 0,0 0 16,0 0-16,1 0 0,-1 0 0,0 0 15,0 0-15,0 0 0,0 0 16,1 0 0,-1-21-16,0 21 0,0-21 31</inkml:trace>
  <inkml:trace contextRef="#ctx0" brushRef="#br0" timeOffset="123119.82">11620 10520 0,'0'0'0,"-21"0"0,21-21 0,-21 21 16,21-21-16,0-1 0,0 1 15,0 0 1,0 0-16,0 0 0,0 0 16,0-1-16,21 22 0,0-21 0,1 0 15,-1 0-15,0 0 0,0 0 0,0 21 16,22-22-16,-22 22 0,0 0 15,0-21-15,0 21 0,22 0 0,-22 0 16,0 0-16,0 0 0,0 21 16,0-21-16,1 22 0,-1 20 0,-21-21 15,21 21-15,0 1 0,-21-1 16,0 0-16,0 1 0,0-1 0,0 0 16,0 1-16,0-1 0,0 0 0,0-20 15,0 20-15,0 0 0,0-21 16,0 1-16,-21-1 0,0 0 0,21 0 15,-21 0-15,21 0 16,0-42 15,0 0-15,0 0-16,0 0 0,0 0 0,21-22 16,-21 22-16,21-21 0,0-1 0,0 1 15,-21 0-15,21-1 0,1 1 16,-1 0-16,0-22 0,0 22 0,0 0 15,-21-1-15,21 1 0,1 21 0,-22 0 16,0-22-16,21 22 16,-21 0-16,21 21 15,-21-21-15,21 21 47,0 21-31</inkml:trace>
  <inkml:trace contextRef="#ctx0" brushRef="#br0" timeOffset="125003.38">12700 10837 0,'0'-21'16,"0"0"-1,0 0-15,0 0 16,0 0-1,0-1-15,0 1 0,0 0 0,0 0 16,-21-21-16,21 20 0,-21 1 0,-1 0 16,22-21-16,-21 21 0,21-1 15,-21 1-15,0 0 0,0 0 0,0 21 16,-1-21-16,1 21 0,0 0 16,0 0-16,0 21 0,0-21 15,-1 21-15,1 0 0,0 22 0,21-22 16,-21 0-16,0 21 0,0 1 0,21-22 15,0 21-15,0-21 0,-22 22 16,22-22-16,0 0 0,0 0 0,0 0 16,0 0-16,0 1 0,22-1 15,-1 0-15,0-21 0,0 0 16,0 0-16,0 0 16,1 0-16,-1 0 0,0 0 15,0-21-15,0 21 0,0-21 16,1-1-16,-1 22 0,-21-21 15,21 0-15,0 0 0,-21 0 0,0 0 16,0-1-16,21-20 0,-21 21 0,0 0 16,21 0-16,-21-22 0,0 22 15,0 0-15,0 0 0,0 0 16,0 42 15,0 0-31,0 0 0,0 0 16,0 22-16,0-22 0,0 0 0,0 21 15,0-21-15,0 1 0,0-1 0,0 21 16,0-21-16,0 0 0,22-21 16,-22 22-16,21-1 0,-21 0 15,21-21-15,0 0 0,0 0 16,0 0-16,1 0 16,-1 0-16,0 0 0,0 0 15,0-21-15,0 0 0,1 21 0,-1-22 16,0 1-16,21 0 0,-21 0 15,1 0-15,-1 0 0,0-22 16,0 22-16,0 0 0,-21-21 0,0 20 16,21 1-16,-21 0 0,0 0 0,0 0 15,0 0-15,-21 21 32,0 0-32,0 21 15,21 0 1,0 0-16,0 0 0,0 0 0,0 1 15,0-1-15,21 0 0,0 0 16,-21 0-16,21 0 0,-21 1 16,22-1-16,-1 0 0,-21 0 15,21-21-15,0 21 0,-21 0 0,21-21 16,0 22-16,1-22 0,-22 21 0,21-21 16,0 0-16,0 0 0,0 21 15,0-21-15,1 0 0,-1 0 16,0 0-16,0 0 0,0 0 0,0 0 15,1-21-15,-1 21 0,0-21 16,0 21-16,0-22 0,0 1 0,1 0 16,-1 0-16,0 0 0,0 0 0,0-1 15,0-20-15,1 21 0,-22-21 16,21 20-16,-21-20 0,21 21 16,-21-21-16,0 20 0,0 1 0,0 0 15,0 0-15,0 0 0,0 0 0,-21 21 31,0 0-31,-1 0 0,1 0 16,0 21-16,21 0 0,-21 0 0,0 21 16,0-20-16,-1 20 0,1-21 15,0 21-15,21-20 0,-21 20 0,21-21 16,-21 0-16,21 0 0,-21 22 0,21-22 16,0 0-16,0 0 15,0 0-15,21-21 16,0 0-16,0 0 15,0 0-15,0 0 16,1 0-16,-1-21 0,-21 0 16,21 21-16,0-21 0,0 0 0,0 0 15,-21-1-15,22 1 0,-1 0 0,-21 0 16,0 0-16,21 0 0,0-1 16,-21 1-16,21 0 0,-21 0 0,0 0 15,0 0-15,0 42 31,0 0-31,0 0 16,0 0-16,0 0 0,0 1 16,0-1-16,0 0 0,0 0 15,0 0-15,0 0 0,0 1 16,21-1-16,-21 0 0,22-21 16,-1 21-16,0-21 15,0 0-15,0 0 0,0 0 16,1 0-16,-1 0 0,0-21 15,0 21-15,0-21 0,0 0 0,1 21 16,-1-22-16,-21 1 0,21 0 16,0 0-16,-21 0 0,0 0 0,21-1 15,-21 1-15,0 0 0,21 0 0,-21 0 16,0 0-16,0 42 31,0 0-31,-21 0 16,21 21-16,0-20 0,-21-1 15,21 0-15,0 21 0,0-21 0,0 1 16,0-1-16,0 0 0,0 0 0,0 0 16,21-21-16,0 21 0,1-21 15,-1 0 1,0 0-16,0 0 0,0 0 16,0 0-16,1 0 15,-22-21-15,21 21 0,-21-21 16,0 0-16,21 0 0,-21 0 15,21-1-15,-21 1 0,0-21 0</inkml:trace>
  <inkml:trace contextRef="#ctx0" brushRef="#br0" timeOffset="125203.26">14266 10287 0,'-21'0'15,"0"0"17</inkml:trace>
  <inkml:trace contextRef="#ctx0" brushRef="#br0" timeOffset="127049.01">14436 10901 0,'21'0'16,"0"0"-16,0 0 16,0 0-16,0-21 0,-21 0 15,22 21-15,-1-22 0,0 22 0,0-21 16,-21 0-16,21 0 0,0 0 15,1 0-15,-22-1 0,21-20 0,0 21 16,-21-21-16,21-1 0,0 1 0,-21 0 16,0-1-16,21 1 15,-21 0-15,22-1 0,-22 1 0,0 0 16,0-1-16,0 22 0,0-21 0,0 21 16,0-1-16,0 1 0,-22 21 31,1 0-31,21 21 15,0 1-15,0 20 0,-21-21 0,21 21 16,0 1-16,-21-1 0,21 22 0,0-22 16,-21 0-16,21 22 0,0-22 15,0 22-15,0-22 0,0 0 0,0 1 16,0-22-16,0 21 0,0-21 0,0 0 16,0 1-16,0-1 15,21 0-15,-21 0 0,21-21 0,0 21 16,0-21-16,1 0 0,-1 0 15,0 0-15,0 0 16,0 0-16,0 0 0,1-21 16,-1 0-16,0 21 0,0-21 0,0 0 15,0-1-15,1 1 0,-1 0 16,-21 0-16,21 0 0,0-22 0,-21 22 16,21 0-16,-21 0 0,0 0 0,0 0 15,0-1-15,0 44 31,0-1-15,0 0-16,0 0 0,0 0 16,0 0-16,0 1 0,0-1 0,0 0 15,0 0-15,21 21 0,-21-20 0,0-1 16,22-21-16,-22 21 0,0 0 16,21 0-16,0 0 0,0-21 15,0 0-15,0 22 16,1-22-16,-1 0 0,0 0 15,0 0-15,0 0 0,-21-22 16,21 22-16,1-21 0,-1 21 0,-21-21 16,21 0-16,0 0 0,0 0 15,-21-1-15,0 1 0,21 0 16,-21 0-16,22 0 0,-22 0 0,21-1 16,-21 1-16,0 0 0,0 42 46,0 0-46,0 1 0,0-1 0,0 0 16,0 0-16,0 0 0,0 0 16,0 1-16,0-1 0,0 0 15,0 0-15,0 0 0,21 0 16,0-21 0,0 0-1,0 0 1,1 0-16,-1-21 15,-21 0 1,0 0-16,0 0 16,0 0-16,0-1 0,0 1 0,0 0 15,-21 0-15,-1 0 16,22 0-16,-21-1 0,0 1 0,0 21 16,0-21-16,0 21 15,21-21 32,21 21-31,0 0-1,0-21-15,0 21 0,0 0 0,1 0 16,-1-21-16,0 21 0,0 0 16,0 0-16,22-22 0,-22 22 0,0 0 15,21 0-15,-21 0 0,1 0 0,-1 0 16,0 0-16,0 0 0,0 22 15,-21-1-15,21 0 0,-21 0 16,0 0-16,0 0 0,0 1 0,0 20 16,0-21-16,0 0 0,0 0 15,0 1-15,0 20 0,0-21 16,0 0-16,0 0 0,0 1 16,-21-1-16,21 0 0,0 0 15,-21-21 16,0 0-31,21-21 32,0 0-32,0 0 15,0-1-15,0 1 0,0 0 0,0 0 16,21 0-16,0-22 0,-21 22 0,21-21 16,1 21-16,20-22 15,-21 22-15,0 0 0,0-21 0,22 21 16,-22-1-16,21 1 0,-21 21 0,1 0 15,-1 0-15,21 0 0,-21 21 16,0-21-16,-21 22 0,0 20 16,0-21-16,0 0 0,0 22 0,0-22 15,0 0-15,0 0 0,0 0 16,0 22-16,0-22 0,0 0 16,0 0-16,0 0 0,0 0 15,0 1-15,-21-22 16,21 21-16,-21-21 0,0 0 31,0 0-15,21-21-16,0-1 15,-21 1-15,21 0 0</inkml:trace>
  <inkml:trace contextRef="#ctx0" brushRef="#br0" timeOffset="127283.87">15769 10202 0,'0'0'0,"-21"0"0,0 0 15,0-21-15,-1 21 16,1 0-16,0 0 16,0 0 62,0 0-78</inkml:trace>
  <inkml:trace contextRef="#ctx0" brushRef="#br0" timeOffset="127499.75">14541 10562 0,'0'0'0,"-21"21"16,42-21-1,1 0 1,-1 22-16,0-22 0,0 0 16,0 0-16,0 0 0,22 0 15,-22 0-15,0 0 0,0 0 0,0 0 16,1 0-16,-1 0 0,0-22 15,0 22-15,21 0 0</inkml:trace>
  <inkml:trace contextRef="#ctx0" brushRef="#br0" timeOffset="128067.42">17187 10541 0,'43'-42'16,"-43"21"-16,0-1 15,0 1-15,0 0 16,0 42 31,0 0-47,0 1 0,0-1 0,0 21 16,0-21-16,0 22 0,0-22 15,0 0-15,0 21 0,0-21 0,0 1 16,0-1-16,0 0 0,0 0 15,0 0-15,0 0 16,21-42 31,-21 0-47</inkml:trace>
  <inkml:trace contextRef="#ctx0" brushRef="#br0" timeOffset="128299.29">17314 10181 0,'0'0'0,"-21"0"16,0 0-16,0 0 16,0 0-16,-1 0 15,44 0 48,-1 0-63,0 21 15,0-21-15</inkml:trace>
  <inkml:trace contextRef="#ctx0" brushRef="#br0" timeOffset="128819.99">17674 10329 0,'0'22'15,"0"-1"1,0 0-16,0 0 0,0 0 16,-21 0-16,21 1 0,0 20 0,-21-21 15,21 21-15,0-20 0,0-1 16,0 21-16,0-21 0,0 0 0,0 1 15,0-1-15,0 0 0,-21 0 16,21 0-16,0 0 16,0 1-16,-22-22 31,22-22-15,0 1-1,0 0-15,0 0 0,0 0 0,0 0 16,0-1-16,0-20 0,22 0 15,-1 21-15,0-22 0,0 1 0,0 0 16,0-1-16,22 1 0,-22 0 0,21 20 16,-21 1-16,22 0 15,-22 0-15,21 21 0,-21 0 0,1 0 16,-1 0-16,0 21 0,0 0 0,0 0 16,0 1-16,-21 20 0,0 0 15,0 1-15,0-22 0,0 21 0,0 0 16,0-20-16,0 20 0,0-21 0,-21 0 15,21 0-15,0 1 0,-21-1 16,0 0-16,21 0 0,0 0 0,0 0 16,-21-21-16,42 0 31,-21-21-31</inkml:trace>
  <inkml:trace contextRef="#ctx0" brushRef="#br0" timeOffset="129367.58">19198 10224 0,'0'0'15,"0"-22"-15,0-20 16,0 21-16,0 0 0,0 0 16,0-1-16,0 1 15,0 42 1,0 1 0,0-1-16,0 0 0,-21 0 0,21 21 15,-21 1-15,0-1 0,21 0 16,0 1-16,0-1 0,-22 0 0,1 22 15,21-22-15,-21 1 0,21-1 0,-21-21 16,0 21-16,21-20 0,0 20 16,-21-21-16,21 0 0,-22 0 0,22 1 15,0-1 1,0-42 15,0-1-15,0 1-16,-21 0 15</inkml:trace>
  <inkml:trace contextRef="#ctx0" brushRef="#br0" timeOffset="130087.77">18690 10520 0,'0'0'0,"0"21"15,21-21 1,0 0-1,1 0-15,-1 0 0,0 0 0,21 0 16,-21 0-16,22 0 0,-22 0 16,21-21-16,1 0 0,-1 21 0,0-21 15,1 21-15,-1-22 0,0 1 0,1 0 16,-1 21-16,0-21 0,1 0 16,-1 0-16,-21-1 0,0 1 0,22 0 15,-22 0-15,0 0 0,0 0 0,-21-1 16,0 1-16,0 0 0,21 21 15,-21-21-15,0 0 0,0 0 0,0-1 16,-21 22 0,0 0-1,21 22-15,-21-1 0,21 0 16,-21 21-16,21-21 0,0 22 0,-22-1 16,22 0-16,0 1 0,0-1 15,0 0-15,0 1 0,0-1 0,0 0 16,0 1-16,0-22 0,0 21 0,0-21 15,0 1-15,0-1 0,-21 0 16,21 0-16,0 0 0,-21-21 31,21-21 1,0 0-32,0 0 0,0 0 15,21-1-15,0-20 16,1 21-16,-22-21 0,21 20 0,0-20 15,0 0-15,0 21 0,0-22 0,22 22 16,-22 0-16,21-21 0,-21 42 16,22-22-16,-22 22 0,0 0 0,21 0 15,-20 0-15,-1 22 0,0-1 16,0 21-16,-21-21 0,0 0 16,0 22-16,0-22 0,0 21 0,0-21 15,0 1-15,0 20 0,0-21 16,0 0-16,0 0 0,-21-21 0,21 22 15,-21-1-15,21 0 0,0 0 16,-21-21-16,21-21 47,0 0-31,0 0-16,0-1 0,21 1 15</inkml:trace>
  <inkml:trace contextRef="#ctx0" brushRef="#br0" timeOffset="130467.67">20087 10499 0,'21'0'15,"0"0"-15,1 0 0,-1 0 16,0 0-16,0 0 0,0-21 15,0 21-15,1-22 0,-1 22 0,0-21 16,0 21-16,0-21 0,0 0 16,1 21-16,-22-21 0,0 0 15,0-1-15,0 1 0,-22 21 32,1 0-32,0 0 0,0 0 15,0 21-15,0 1 0,-1 20 0,1-21 16,0 0-16,0 22 0,0-22 15,21 21-15,-21-21 0,21 0 0,-22 22 16,22-22-16,0 0 0,0 0 0,0 0 16,0 1-16,22-1 15,-1-21-15,0 0 16,0 0-16,0 0 0,0 0 16,-21-21-16,22 21 0,-1-22 15,0 1-15</inkml:trace>
  <inkml:trace contextRef="#ctx0" brushRef="#br0" timeOffset="131571.91">21823 10499 0,'0'-21'16,"21"21"-16,-21-22 15,21 22-15,-21-21 0,0 0 16,21 0-16,-21 0 0,21 0 0,-21-1 15,0 1-15,0 0 0,0 0 0,0 0 16,0 0-16,0-22 0,0 22 16,0 0-16,0 0 0,-21 0 15,0 21-15,0 0 0,0 0 0,0 0 16,-1 0-16,1 0 0,0 0 16,-21 21-16,21 0 0,-22 0 0,22 0 15,0 22-15,0-22 0,0 21 16,-22 0-16,22-20 0,21 20 15,-21 0-15,21 1 0,-21-22 0,21 21 16,0-21-16,0 0 0,0 1 16,0-1-16,0 0 0,21 0 15,0-21-15,0 0 0,0 0 0,1 0 16,-1 0-16,0 0 0,21 0 16,-21 0-16,1-21 0,-1 21 0,21-21 15,-21 0-15,0-1 0,1 1 0,20 0 16,-21 0-16,0-21 0,0 20 15,1 1-15,-22-21 0,21 21 0,-21-22 16,21 22-16,-21 0 0,0 0 0,0 0 16,0 0-16,0-1 15,-21 44 1,21-1 0,-21 0-16,21 0 0,0 21 15,0-20-15,0 20 0,0-21 0,0 21 16,0-20-16,0-1 0,0 0 0,0 0 15,0 0-15,0 0 0,0 1 16,0-1-16,21-21 0,0 21 16,0-21-16,0 0 0,0 0 15,1 0-15,-1 0 0,-21-21 16,21 0-16,0 21 0,0-22 16,0 1-16,1 0 0,20 0 0,-21 0 15,0 0-15,0-22 0,22 22 16,-22-21-16,0 21 0,0-1 0,0-20 15,1 21-15,-1 0 0,-21 0 0,0-1 16,0 1-16,-21 21 16,-1 0-1,1 0-15,0 21 16,21 1-16,-21-1 0,21 0 0,0 0 16,0 0-16,0 0 0,0 22 0,0-22 15,0 0-15,0 0 0,0 0 16,0 1-16,0-1 0,0 0 0,0 0 15,0 0 1,0 0 0,21-21-1,0 0-15,0 0 0,1 0 16,-1-21-16,0 21 16</inkml:trace>
  <inkml:trace contextRef="#ctx0" brushRef="#br0" timeOffset="134691.42">23050 10202 0,'0'0'0,"0"-21"15,0 0-15,0 0 16,-21 0-16,0 21 16,0 0-16,0 0 15,-22 0-15,22 0 0,0 0 0,-21 21 16,21 0-16,-1 0 0,1 0 0,0 1 15,-21-1-15,21 21 0,-1-21 16,1 0-16,21 22 0,-21-22 0,21 21 16,-21-21-16,21 1 0,0-1 0,0 0 15,0 0-15,0 0 0,0 0 16,0 1-16,21-22 0,0 0 16,0 0-16,1 0 15,-1 0-15,0 0 0,0 0 16,0-22-16,0 1 0,1 21 0,-1-21 15,0 0-15,0 0 0,21 0 0,-20-1 16,-1 1-16,-21-21 0,21 21 16,0 0-16,0-1 0,-21-20 0,21 21 15,-21 0-15,0 0 0,22 21 16,-22 21 15,0 0-31,0 0 16,0 0-16,-22 0 0,22 1 15,0 20-15,0-21 0,-21 21 16,21-20-16,0 20 0,0-21 0,0 21 16,0-20-16,0 20 0,0 0 15,-21 1-15,21-1 0,-21 0 0,21-21 16,-21 22-16,21-1 0,0 22 0,-21-22 16,21 0-16,-22 22 0,1-22 15,0 22-15,21-1 0,-21-21 0,0 22 16,0-1-16,-1 1 0,1-1 0,0 1 15,0-22-15,0 22 0,21-1 16,-21 1-16,21-22 0,-22 22 0,22-22 16,0 0-16,-21-21 0,0 22 0,21-22 15,-21 0-15,21 0 0,0 0 16,-21 1-16,0-22 16,-1 0-16,22-22 15,0 1-15,-21 0 0,21 0 0,-21 0 16,21-22-16,-21 1 0,21 0 0,0-1 15,-21 1-15,21-21 0,-21 20 16,21-20-16,-22-1 0,22 1 0,0 20 16,0-20-16,22-1 0,-1 1 0,0-1 15,0 1-15,21-1 0,-20 22 16,20-21-16,0-1 0,1 22 0,20-22 16,-21 1-16,22-1 0,-22 1 0,22 20 15,-22-20-15,22-1 16,-22 1-16,0 21 0,22-1 0,-22 1 15,-21 0-15,22-1 0,-22 22 0,21 0 16,-42 0-16,21 21 0,-21-21 16,-21 21-1,0 0-15,0 0 0,0 0 0,-1 21 16,1-21-16,0 21 0,0 0 16,0 0-16,0 0 0,21 1 0,-22-1 15,22 0-15,0 0 0,0 0 16,0 0-16,0 1 0,0-1 0,0 0 15,0 0-15,0 0 0,22 0 0,-1-21 16,-21 22-16,21-22 16,0 0-16,0 0 0,0 0 15,1 0-15,-1 0 0,0 0 16,0 0-16,0 0 16,0-22-16,1 1 0,-1 21 0,0-21 15,0 0-15,0 0 0,-21 0 0,21-1 16,1 1-16,-22 0 0,0 0 15,0 0-15,21 0 0,-21-1 0,0 1 16,0 0-16,0 0 16,0 42-1,0 0 1,0 0-16,-21 1 0,21-1 16,0 0-16,0 21 0,-22-21 15,22 1-15,0 20 0,0-21 0,0 0 16,0 0-16,0 1 0,0-1 0,0 0 15,22-21-15,-1 21 16,0-21-16,0 0 16,0 0-16,0 0 0,1 0 15,-1 0-15,0-21 0,0 21 16,0-21-16,0 0 0,1-1 16,-1 22-16,0-21 0,-21-21 0,0 21 15,21 0-15,-21-1 0,21 1 0,-21-21 16,0 21-16,0 0 15,0-1-15,0 44 32,-21-22-17,21 21-15,0 0 0,-21 0 16,21 21-16,0-20 0,0-1 0,0 0 16,0 0-16,0 0 0,0 0 0,0 1 15,0-1-15,0 0 0,0 0 16,21-21-16,-21 21 0,21-21 0,0 0 15,1 0-15,-1 0 16,0 0-16,0 0 0,0 0 16,0 0-16,1 0 0,-1-21 0,0 21 15,-21-21-15,21 0 0,0 21 16,-21-21-16,21-1 0,-21 1 0,0 0 16,0-21-16,22 21 0,-22-1 0,0-20 15,0 21-15,0 0 0,0 0 0,0-1 16,0 1-16,0 42 31,0 1-15,0-1-16,0 21 0,0-21 15,-22 0-15,22 1 0,0-1 0,0 21 16,0-21-16,0 0 0,0 1 16,0-1-16,0 0 15,0 0-15,0-42 47,0 0-31,0 0-16,0-1 0,0 1 15,22 0-15,-22 0 0,21 0 16,0-22-16,-21 22 0,0 0 16,21 0-16,-21 0 0,21 0 0,-21-1 15,0 1-15,21 21 0,1 0 16,-22 21-1,0 1-15,21-1 0,-21 0 0,0 0 16,0 0-16,0 22 0,0-22 16,0 0-16,0 0 0,21 0 0,-21 0 15,0 1-15,0-1 0,0 0 0,21 0 16,0-21 0,0 0-1,1 0-15,-1 0 0,0-21 16,0 0-1,0 0-15,0-1 0,1 1 16,-1-21-16,0 21 0,-21 0 0,21-22 16,0 22-16,0 0 0,-21-21 15,22 20-15,-1 1 0,-21 0 0,0 0 16,21 0-16,-21 0 0,21 21 0,-21 21 47,0 0-47,0 0 15,0 0-15,0 22 0,0-22 0,0 0 16,0 0-16,0 0 0,0 0 0,0 1 16,0-1-16,0 0 0,0 0 15,0 0-15,21-21 0,0 0 16,22 21-16,-22-21 0,0 0 0,0 0 16,0 0-16,1 0 0,-1 0 15,0 0-15,0-21 0,21 0 0,1 0 16,-22 0-16,0 0 0,0-1 15,-21-20-15,21 21 0,1 0 16,-1 0-16,-21-22 0,0 22 0,0 0 16,0-21-16,21 20 0,-21 1 0,0 0 15,0 0-15,-21 21 32,0 21-32,21 0 15,0 0-15,-22 1 0,1 20 16,21-21-16,-21 0 0,21 22 0,0-22 15,0 0-15,0 0 0,0 21 0,0-20 16,0-1-16,0 0 16,21-21-16,0 21 0,1-21 0,-1 0 15,0 0-15,0 0 0,21 0 16,-20 0-16,-1 0 0,0-21 16,0 21-16,0-21 0,0 0 0,1-1 15,-1 1-15,0 0 0,0-21 0,-21 21 16,21-1-16,0 1 0,-21-21 15,0 21-15,0 0 0,0-1 16,0 1-16,0 42 31,-21 1-31,21-1 0,-21 0 16,0 0-16,21 0 0,-21 0 0,21 22 16,0-22-16,-21 0 0,21 0 15,-22 0-15,22 1 0,0-1 16,22-42 31,-1-1-47,0 1 15,0 0-15,-21 0 16,21 0-16,0 0 0,1-22 0,-1 22 16,0 0-16,-21 0 0,21 0 0,0-1 15,0 22-15,-21-21 0,22 21 16,-1 0-1,-21 21-15,0 1 0,0-1 0,0 21 16,0-21-16,21 0 16,0 1-16,0-1 0,-21 0 0,21 0 15,-21 0-15,22 0 0,-1-21 0,0 22 16,0-22-16,0 21 16,0-21-16,1 0 0,-1 0 15,0 0-15,0 0 0,0-21 16,0-1-16,1 22 0,-1-21 15,-21 0-15,21-21 0,0 21 0,-21-1 16,0-20-16,21 21 0,0-21 0,-21 20 16,22-20-16,-22 0 0,21-1 15,0 22-15,-21-21 0,0 0 0,21 20 16,-21-20-16,21 21 0,-21 0 16,0 0-16,0-1 0,0 1 0,0 42 31,0 1-16,0-1-15,-21 0 0,0 21 0,21-21 16,0 22-16,-21-1 0,0 0 16,-1-20-16,22 20 0,0 0 0,0-21 15,-21 22-15,21-22 0,0 42 16,0-41-16,0-1 0,0 0 16,0 0-16,0 0 0,0 0 15,21-21-15,-21 22 0,22-22 16,-1 0-16,0 0 0,0 0 15,0 0-15,-21-22 0,21 22 16,1-21-16,-1 21 0,-21-21 0,21 0 16,0 21-16,0-21 15,-21 0-15,0-1 0,21 22 16,-21-21-16,0 0 0</inkml:trace>
  <inkml:trace contextRef="#ctx0" brushRef="#br0" timeOffset="134943.26">25929 10160 0,'0'-21'15,"21"21"-15,0 0 16,1 0-16,-1 0 0,21 0 16,-21-21-16,22 21 0,-1 0 15,-21 0-15,21-21 0,-20 21 0,20 0 16,-21 0-16,21 0 0,-20-22 15,-1 22-15,0 0 0,0 0 0,0 0 16,0 0-16,-42 0 47,0 0-47</inkml:trace>
  <inkml:trace contextRef="#ctx0" brushRef="#br0" timeOffset="139320.39">1799 13081 0,'0'0'0,"-21"0"0,0 0 16,0-21-16,-1 21 16,1 0-16,0 0 15,0 21 1,0-21-16,21 21 15,0 0 1,0-42 31,0 0-47,21 0 0,-21 0 16,21-22-16,0 22 0,0-21 15,1 21-15,20-22 0,-21 1 16,0 0-16,0-22 0,1 22 15,-1 0-15,0-1 0,0 1 0,0 0 16,-21-1-16,0 1 0,21 21 16,-21-22-16,0 22 0,0 0 0,-21 21 31,0 0-31,0 0 0,-21 21 16,20 0-16,1 1 0,-21-1 15,21 0-15,0 21 0,-1-21 16,22 1-16,0 20 0,0-21 0,0 0 15,0 0-15,0 22 0,0-22 0,22 0 16,-1 0-16,0 0 16,0 1-16,0-1 0,0 21 0,1-21 15,20 0-15,-21 1 0,0-1 16,0 0-16,22 0 0,-22 0 0,-21 0 16,21 1-16,-21-1 0,21 0 15,-21 0-15,0 0 0,0 0 0,0 1 16,-21-22-1,0 0-15,0 0 16,0 0-16,21-22 16,-22 1-16,22 0 0,-21 21 0,0-21 15,0-21-15,21 20 0,-21 1 16,0 0-16,21 0 0,0 0 16,-22 0-16,22-1 0,-21 22 15,42 22 16,1-1-31,-1 0 0,0 0 16,0 21-16,-21-20 0,21-1 16,0-21-16,1 21 0,-1 0 0,0-21 15,21 0-15,-21 0 0,1 0 16,-1 0-16,21 0 0,-21 0 16,22 0-16,-22-21 0,0 0 0,21 0 15,-21-1-15,22 1 0,-22 0 16,21 0-16,-21-21 0,22 20 15,-22-20-15,0 21 0,0-21 0,0 20 16,-21-20-16,0 21 0,0 0 16,0 0-16,0-1 0,0 1 0,0 0 15,0 0-15,0 42 32,0 0-32,0 0 0,0 1 15,0-1-15,0 21 0,0 0 0,0 1 16,0-22-16,0 21 0,0 1 15,0-1-15,0 0 0,0-21 16,0 1-16,22 20 0,-1-21 0,0-21 16,0 21-16,0-21 15,0 0-15,1 0 0,-1 0 0,0-21 16,0 21-16,0-21 0,0 0 16,1 0-16,-1-1 0,0-20 0,0 21 15,0 0-15,0-22 0,1 22 16,-22-21-16,21 21 0,-21-22 0,21 22 15,-21-21-15,0 21 0,0 0 0,0-1 16,0 1-16,0 0 16,-21 42-1,0 0 1,21 1-16,0-1 0,0 21 16,0-21-16,0 0 0,0 22 15,0-22-15,0 0 0,0 21 0,0-20 16,0-1-16,0 0 0,0 0 15,0 0-15,21-21 0,0 0 16,0 0-16,0 0 0,0 0 16,1 0-16,-1 0 0,0 0 15,21-21-15,-21 0 0,1 21 0,20-21 16,-21 0-16,21-22 0</inkml:trace>
  <inkml:trace contextRef="#ctx0" brushRef="#br0" timeOffset="140083.96">3641 12467 0,'0'0'16,"0"-21"-16,0 0 0,0 0 16,-22 21-16,1 0 0,0 0 15,0 0-15,0 0 0,0 21 0,-1 0 16,1 0-16,0 0 0,0 1 16,21-1-16,-21 0 0,0 0 0,21 21 15,-22-20-15,22 20 0,0 0 16,0 1-16,0-22 0,0 21 0,0-21 15,0 22-15,0-22 16,22 21-16,-1-21 0,0-21 0,0 21 16,21 1-16,-20-22 0,20 0 0,-21 0 15,21 0-15,1 0 0,-1-22 16,0 22-16,-20-21 0,20 0 0,0 0 16,1-21-16,-22 20 0,21-20 15,0 0-15,-20 21 0,-1-22 0,21 1 16,-21 0-16,-21-22 0,21 22 0,-21-1 15,22 1-15,-22-21 0,0 20 16,0 1-16,0 0 0,0-1 0,0 1 16,-22 21-16,22 0 0,-21-1 15,21 1-15,-21 42 16,21 1-16,0-1 16,0 0-16,0 21 0,0-21 15,0 22-15,0-1 0,0 0 0,0 1 16,0-1-16,0 0 0,0 1 0,0-1 15,0 0-15,0 1 0,0-22 16,0 21-16,0 1 0,0-22 0,0 0 16,0 0-16,0 0 0,0 0 15,0 1-15,0-44 32,0 1-17,-21 0-15,21 0 0,0 0 16,0 0-16,0-22 0,0 22 0,0 0 15,21-21-15,0 20 0,0 1 16,1-21-16,-1 21 0,0 0 0,21-1 16,-21 22-16,22-21 0,-22 21 15,21 0-15,-21 0 0,1 0 0,20 0 16,-21 21-16,0 1 0,0-1 0,1 0 16,-22 0-16,21 0 0,-21 0 15,0 1-15,0-1 0,0 0 0,-21 21 16,-1-21-16,22 1 0,-21-1 15,0 0-15,0 0 0,21 0 16,-21-21-16,21 21 0,-21-21 16,21 22-16,0-44 31,0 1-31,0 0 0,0 0 16,21 0-16,0 0 0</inkml:trace>
  <inkml:trace contextRef="#ctx0" brushRef="#br0" timeOffset="141115.35">5884 12721 0,'0'0'0,"0"-21"16,21 0-16,1 0 15,-22 0 1,0-1-16,0 1 15,0 0-15,0 0 0,0 0 16,0 0-16,0-1 0,0 1 16,-22 0-16,1 0 0,0 0 0,0 0 15,-21-1-15,20 1 0,1 0 0,-21 21 16,21 0-16,0 0 0,-1 0 16,-20 0-16,21 0 0,-21 0 0,20 21 15,1 0-15,0 22 0,0-22 16,0 21-16,0-21 0,-1 22 0,22-22 15,0 21-15,0 1 0,0-1 16,0-21-16,0 21 0,0 1 16,0-22-16,0 0 0,0 0 0,22 0 15,-22 1-15,21-1 0,0-21 0,0 0 16,0 0-16,0 0 0,1 0 16,-1 0-16,0 0 0,0 0 0,64-43 15,-64 22-15,0 0 16,0 0-16,0 0 0,1 0 15,-1-1-15,0-20 0,0 21 0,-21 0 16,21-22-16,-21 22 0,21 0 0,-21-21 16,22 21-16,-22-1 15,0 1-15,0 0 0,0 42 32,0 0-17,0 1-15,0-1 0,0 0 0,0 0 16,0 21-16,0-20 0,0-1 15,0 21-15,0-21 0,0 0 0,0 1 16,0-1-16,0 21 0,0-21 16,21 0-16,0 1 0,0-22 15,0 0-15,0 0 0,1 0 16,20 0-16,-21 0 0,0-22 16,0 22-16,1-21 0,20 0 15,-21 0-15,0 0 0,0 0 0,1-1 16,-1 1-16,0-21 0,0 21 0,0 0 15,0-22-15,-21 22 0,0-21 16,22 21-16,-22-1 0,0 1 0,0 0 16,0 0-16,0 0 0,0 0 0,-22 21 31,1 21-31,21 0 0,0 0 16,-21 0-16,0 0 0,21 1 15,0-1-15,-21 0 0,21 21 0,0-21 16,0 1-16,0-1 0,0 21 15,0-21-15,21 0 0,0 1 16,-21-1-16,21 0 0,0-21 0,-21 21 16,0 0-16,22 0 0,-1 1 15,-21-1-15,0 0 16,-21 0 0,-1-21-16,1 0 0,0 21 15,0-21-15,0 0 0,0 0 16,-1 0-16,1 0 0,0 0 0</inkml:trace>
  <inkml:trace contextRef="#ctx0" brushRef="#br0" timeOffset="141851.93">7853 12192 0,'0'0'0,"0"-21"0,-21 21 15,21-21-15,-22 21 0,22-21 16,0-1-16,0 1 16,0 0-16,0 0 15,0 0-15,22 0 16,-1-22-16,0 22 0,21 0 0,-21 0 15,22 0-15,-1-1 0,-21 22 16,22-21-16,-1 21 0,0-21 16,1 21-16,-22 0 0,21 21 0,0 0 15,-20 1-15,20 20 0,-21 0 0,21 1 16,-20-1-16,20 0 0,-21 22 16,-21-22-16,21 22 0,-21-22 0,0 0 15,0 1-15,0-1 0,0 0 0,0 1 16,-21-1-16,21-21 0,0 0 15,-21 0-15,21 1 0,-21-1 0,0-21 32,21-21-17,0-1-15,0 1 16,0-21-16,0 21 0,0-22 16,0 22-16,0-21 0,0 0 0,21-22 15,-21 22-15,21-22 0,0 1 0,-21 20 16,21-20-16,0-1 0,1 22 15,-22 0-15,21-1 0,0 22 0,-21-21 16,0 21-16,21 0 0,0 21 16,0 21 15,1 0-31,-1 0 0,-21 0 16,21 0-16,0 1 0,0 20 15,0-21-15,1 21 0,-1-20 16</inkml:trace>
  <inkml:trace contextRef="#ctx0" brushRef="#br0" timeOffset="144747.72">9313 12467 0,'0'0'0,"21"0"0,1 0 15,-22-21-15,21 0 0,-21 0 16,0 0-16,21-1 0,-21 1 15,0 0-15,0 0 0,0 0 0,0 0 16,-21-1-16,0-20 16,21 21-16,-22 0 0,-20 0 0,21-22 15,0 43-15,0-21 0,-22 0 0,22 21 16,-21 0-16,21 0 0,-1 21 16,-20 0-16,21-21 0,-21 43 0,20-22 15,1 0-15,-21 21 0,42 1 0,-21-1 16,21 0-16,-21-21 0,21 22 15,0-1-15,0 0 0,0-20 0,0 20 16,0-21-16,0 21 0,21-20 0,0-22 16,-21 21-16,21 0 0,0-21 15,0 0-15,1 0 0,-1 0 16,0 0-16,0 0 0,0 0 0,0 0 16,1-21-16,-1 0 0,0-1 15,0 1-15,0 0 0,0 0 0,1 0 16,-1 0-16,0-1 0,0-20 0,-21 21 15,0 0-15,21-22 16,-21 22-16,21-21 0,-21 21 0,0-22 0,0 22 16,0 0-16,0 0 15,0 42 1,0 0 0,-21 0-16,21 1 15,0-1-15,0 0 0,0 21 0,0-21 16,0 1-16,0-1 0,0 21 0,0-21 15,0 0-15,0 1 0,21-1 16,1 0-16,-1 0 0,0-21 16,21 0-16,-21 0 0,1 0 0,20 0 15,-21 0-15,21 0 0,1 0 16,-22 0-16,21 0 0,-21-21 0,22 0 16,-1 21-16,-21-21 0,22-1 0,-22 1 15,0 0-15,0 0 0,0-21 16,0 20-16,-21 1 0,0 0 0,0-21 15,0 21-15,0-1 0,0 1 16,0 0-16,0 0 0,-21 0 16,0 21-16,0 0 15,0 0-15,0 0 0,21 21 16,-22 0-16,22 0 0,0 0 16,0 1-16,0-1 0,0 0 0,0 0 15,22 0-15,-1 0 0,-21 1 0,21-1 16,0 21-16,-21-21 0,21 0 15,0 1-15,1-22 0,-22 21 0,21 0 16,0 0-16,0 0 0,0 0 0,0 1 16,1-22-16,-1 21 0,0-21 15,0 0-15,0 21 0,0-21 0,1 0 16,-1 0-16,0 0 0,0 0 16,0 0-16,0 0 0,1 0 15,20-21-15,-21 21 0,0-21 0,0-1 16,1 1-16,-1 21 0,0-21 0,0 0 15,0 0-15,-21 0 0,21-22 16,1 22-16,-22 0 0,0-21 0,0 20 16,0-20-16,0-21 15,0 41-15,0-20 0,0 21 16,0 0-16,-22 21 16,1 0-16,0 0 0,0 0 0,0 0 15,0 21-15,-1 0 0,1 0 16,0 22-16,21-22 0,-21 0 0,0 21 15,0-21-15,-1 22 0,1-22 0,0 0 16,21 21-16,0-20 0,-21-1 16,21 0-16,0 0 0,0 0 0,0 0 15,21-21 1,0 0-16,0 0 0,1 0 16,-1 0-16,0-21 0,0 0 15,0 0-15,0 0 0,-21 0 16,22 21-16,-22-22 0,21-20 15,-21 21-15,0 0 0,21 0 16,-21-1-16,0 1 0,21 0 0,-21 0 16,0 0-16,0 0 0,0 42 31,0 0-15,0 0-16,0 0 15,0 22-15,0-22 0,0 0 0,0 0 16,0 0-16,0 0 0,0 1 0,0-1 15,0 0-15,21-21 0,-21 21 16,21-21-16,1 0 0,-22 21 0,21-21 16,0 0-16,0 0 0,0 0 15,0 0-15,1 0 0,-1 0 0,-21-21 16,21 21-16,0-21 0,0 0 16,0 21-16,1-21 0,-22-1 0,21 1 15,0 21-15,0-21 0,-21 0 0,0 0 16,21 0-16,-21-1 0,21-20 15,-21 21-15,0 0 0,0 0 16,0 42 15,0 0-31,0 0 0,0 0 16,0 0-16,-21 1 0,21-1 0,0 0 16,0 0-16,0 0 15,0 0-15,0 1 0,0-1 0,0 0 16,0 0-16,21-21 15,1 0-15,-1 0 0,0 0 16,0 0-16,0 0 0,0 0 16,1 0-16,-1-21 0,0 21 0,0-21 15,0 0-15,0 21 0,1-22 0,-1-20 16,-21 21-16,21 0 0,0-22 16,-21 22-16,0-21 0,21 0 0,-21-1 15,21 1-15,-21 0 0,0-1 0,0 1 16,0 0-16,0 20 15,0-20-15,0 21 0,0 0 0,0 0 16,0 42 15,0 21-31,0-21 0,0 0 0,0 22 16,-21-1-16,21 0 0,-21-20 0,21 20 16,-21 0-16,21 1 0,0-1 15,0 0-15,0-21 0,-21 22 0,21-22 16,0 21-16,0-21 0,0 1 0,0-1 15,0 0-15,0 0 16,0 0-16,21-21 0,-21 21 16,21-21-16,0 0 15,0 0-15,1 0 16,-1 0-16,0-21 16,-21 0-16,21 21 0,0-21 0,0 0 15,-21 0-15,22 21 0,-1-22 0,-21 1 16,21 0-16,0 21 0,-21-21 15,21 21-15,-21 21 32,0 0-17,0 0-15,0 1 0,0-1 16,0 0-16,0 0 0,0 0 16,21-21-16,-21 21 0,0 1 15,22-22-15,-22 21 16,21-21-16,0 0 0,0 0 15,0 0-15,0 0 0,22 0 16,-22 0-16,0 0 0,21 0 16,-20-21-16,-1-1 0,21 22 0,-21-21 15,0 0-15,1 0 0,-1 0 0,0 0 16,0-1-16,0 1 0,0-21 16,1 21-16,-1 0 0,-21-1 15,0 1-15,0 0 0,0 42 31,-21 0-15,-1 1-16,22-1 0,-21 0 0,21 0 16,-21 0-16,21 0 0,-21 1 0,21-1 15,0 0-15,0 0 0,0 0 16,0 0-16,0 1 16,21-22-16,0 0 15,0 0-15,1 0 16,-1 0-16,0 0 0,0 0 15,0 0-15,-21-22 0,21 22 0,-21-21 16,22 0-16,-22 0 0,0 0 16,0 0-1,0-1-15,0 1 0,0 0 0,-22 0 16,1 0-16,0 21 0,0-21 0,0-1 16,0 22-16,-1 0 0,1-21 15,0 21-15,0 0 0,0 0 16,21-21 15,21 21-15,0 0-16,21 0 0,-20-21 0,20 21 15,-21-21-15,21 21 0,-20 0 0,20 0 16,-21 0-16,21 0 0,-20 0 16,-1 0-16,21 21 0,-21 0 15,0-21-15,1 21 0,-1 0 0,-21 1 16,21-1-16,0 0 0,-21 0 15,21 0-15,-21 0 0,0 1 0,0-1 16,0 0-16,0 0 0,0 0 0,0 0 16,0 1-16,0-1 15,0 0-15,0 0 0,0 0 16,-21-21 0,0 0-1,0 0 1,0 0-16,21-21 15,0 0-15,0 0 16,0 0-16,0-1 0,0 1 16,21 0-16,0 0 0,0-21 0,0 20 15,0-20-15,22 0 0,-22 21 0,21-22 16,-21 1-16,22 21 16,-1 0-16,-21-1 0,22 1 0,-22 21 0,21 0 15,-21 0-15,0 0 0,1 21 0,-1 1 16,0-22-16,-21 21 0,0 21 15,21-21-15,-21 0 0,0 1 0,0-1 16,0 21-16,0-21 0,0 0 0,0 1 16,0-1-16,-21 0 0,0 0 15,21 0-15,-21 0 0,-1-21 16,22 22-16,-21-1 0,0-21 16,0 0-16,0 0 31,21-21-16</inkml:trace>
  <inkml:trace contextRef="#ctx0" brushRef="#br0" timeOffset="144983.59">12361 12002 0,'0'0'0,"-42"0"16,21 0 0,0 0-1,-1 0 48</inkml:trace>
  <inkml:trace contextRef="#ctx0" brushRef="#br0" timeOffset="145213.46">11282 12298 0,'0'0'0,"0"21"0,-21-21 16,42 0-1,0 0-15,0 0 16,0 0-16,0-21 0,1 21 16,-1-21-16,0 21 0,0 0 15,0-21-15,0 21 0,1 0 0,-1 0 16,-21-22-16,0 1 16</inkml:trace>
  <inkml:trace contextRef="#ctx0" brushRef="#br0" timeOffset="145403.35">10668 12171 0,'0'0'0,"-21"0"0,0 0 0,-1 0 16,1 0-16,0 0 15,0 0-15</inkml:trace>
  <inkml:trace contextRef="#ctx0" brushRef="#br0" timeOffset="145984.51">14563 12277 0,'0'0'0,"0"21"62,0 0-62,0 0 0,-22 0 16,22 22-16,-21-22 0,21 0 15,0 21-15,0-20 0,0-1 0,0 0 16,-21 21-16,21-21 0,0 1 0,-21-1 16,21 0-16,0 0 15,-21-21-15,21 21 0,0-42 47,0 0-47,0 0 16</inkml:trace>
  <inkml:trace contextRef="#ctx0" brushRef="#br0" timeOffset="146281.35">14457 11917 0,'0'0'0,"-21"0"0,42 0 63,0-21-48,0 21 1,-21-21-16,0 42 62,0 0-62,0 0 0,0 0 16,21-21-16,0 21 0,-21 1 0,22-1 16,-1 0-16</inkml:trace>
  <inkml:trace contextRef="#ctx0" brushRef="#br0" timeOffset="146775.09">15007 12192 0,'0'21'0,"0"0"0,-21-21 0,21 22 15,-21-1-15,21 0 0,0 0 0,0 0 16,0 0-16,0 1 0,-21-1 16,21 0-16,-22 0 0,22 0 0,0 22 15,0-22-15,0 0 0,-21 0 0,21 0 16,-21 0-16,21 1 15,0-1-15,0-42 63,0-1-63,0 1 16,0 0-16,0 0 0,0 0 0,21 0 15,0-1-15,1 1 0,-22-21 0,42 0 16,-21 20-16,0-20 0,22 21 15,-22-21-15,21 20 0,0 1 0,1 0 16,-1 0-16,-21 21 0,22 0 0,-1 0 16,-21 0-16,0 21 0,0 0 15,1 0-15,-1 1 0,-21 20 16,0 0-16,0-21 0,0 22 0,0-22 16,0 21-16,0-21 0,0 1 15,-21 20-15,21-21 0,-22 0 0,1 0 16,21 1-16,0-1 0,-21-21 15,21 21-15</inkml:trace>
  <inkml:trace contextRef="#ctx0" brushRef="#br0" timeOffset="147335.76">16849 11938 0,'0'0'0,"0"-21"0,0 0 0,0 0 15,0-1-15,0 1 0,-22 42 47,22 22-47,0-1 0,0 0 16,0 22-16,-21-22 0,21 22 16,0-22-16,-21 22 0,21-22 0,0 21 15,-21-20-15,0-1 0,0-21 0,21 22 16,-22-1-16,1-21 0,21 0 15,0 0-15,-21 1 0,21-1 0,-21-21 16,21 21-16,-21-21 0,21 21 0,-21-42 47,21 0-47,-22 0 0,1-1 16,0 22-16,21-21 15</inkml:trace>
  <inkml:trace contextRef="#ctx0" brushRef="#br0" timeOffset="148000.38">16214 12404 0,'0'0'0,"-22"0"0,1 0 16,42 0 15,1 0-31,-1 0 0,0 0 0,21 0 16,1 0-16,-1 0 0,0 0 0,1 0 15,20 0-15,-21 0 0,22-21 16,-1 21-16,1-22 0,-22 1 15,22 21-15,-1-21 0,1 0 16,-22 0-16,22 0 0,-22-1 0,0 1 16,1 0-16,-22 0 0,0 0 0,21 0 15,-42-1-15,0 1 0,21 0 16,-21-21-16,0 21 0,0-1 0,0 1 16,0 0-16,0 0 0,-21 21 15,21-21-15,-21 21 16,0 0-16,0 21 0,21 0 15,-21 21-15,-1-20 0,1 20 16,21 0-16,-21 1 0,21-1 16,-21 0-16,0 1 0,21-1 0,-21 0 15,-1 1-15,22-1 0,-21-21 16,21 21-16,-21-20 0,21 20 0,-21-21 16,21 0-16,0 0 0,-21 1 0,21-1 15,-21-21-15,21 21 0,0-42 47,0 0-47,0-1 16,21 1-16,0 0 0,0 0 15,0 0-15,0-22 0,1 22 16,-1 0-16,21-21 0,-21 21 16,0-1-16,22 1 0,-22 21 0,21-21 15,-21 21-15,1 0 0,-1 0 16,0 0-16,0 21 0,0 0 0,0 1 15,-21-1-15,0 21 0,0-21 16,0 0-16,0 1 0,0-1 16,0 0-16,0 0 0,-21 0 15,0 0-15,21 1 16,0-44 46,0 1-62</inkml:trace>
  <inkml:trace contextRef="#ctx0" brushRef="#br0" timeOffset="148375.16">17674 12446 0,'0'0'0,"21"0"0,0 0 15,1 0 1,-1 0-16,0 0 16,0-21-16,0 21 15,0-21-15,1 0 0,-1 21 16,-21-22-16,0 1 16,21 0-16,-21 0 0,0 0 15,-21 0 1,0 21-16,-1 0 15,1 0-15,0 21 0,21 0 16,-21 0-16,21 0 0,-21 0 0,0 1 16,21-1-16,0 0 0,0 0 15,0 0-15,0 0 0,0 1 0,0-1 16,0 0-16,0 0 0,21-21 16,0 21-1,0-21-15,0 0 0,0 0 0,1 0 16,-1 0-16,21 0 0,-21 0 0,22 0 15,-1-21-15</inkml:trace>
  <inkml:trace contextRef="#ctx0" brushRef="#br0" timeOffset="150100.68">19135 11726 0,'0'0'15,"21"-21"1,-21 42 0,-21 1-16,-1-1 15,1 0-15,21 21 0,-21 1 16,0-1-16,0 0 0,21 1 0,-21 20 16,-1-21-16,22 22 0,-21-1 15,0-20-15,0-1 0,0 0 0,0 1 16,-1-1-16,1 0 0,0 1 0,0-22 15,0 0-15,0 0 0,-1 0 16,22 1-16,-21-22 0,0 21 0,0-21 16,0 0-16,0 0 15,21-21 1,-22 21-16,22-22 0,-21 1 16,21 0-16,0 0 0,0-21 15,0 20-15,0 1 0,0-21 16,0 21-16,0-22 0,21 1 0,1 21 15,-1-21-15,-21-1 0,21 22 0,-21 0 16,0 0-16,21 0 0,0 21 16,0 0-16,-21 21 15,0 0-15,22 0 0,-22 0 0,0 22 16,0-22-16,21 0 0,0 21 16,-21-21-16,21 1 0,0 20 15,0-21-15,-21 0 0,22 0 0,-1-21 16,0 22-16,21-1 0,-21-21 15,1 0-15,-1 0 0,21 0 0,-21 0 16,22 0-16,-22 0 0,21 0 0,-21 0 16,22 0-16,-1-21 0,-21-1 15,0 22-15,22-21 0,-22 0 0,0 0 16,0 0-16,0 0 0,0-22 16,1 22-16,-22-21 0,0 21 0,0-22 15,0 22-15,0-21 0,0 21 0,0-1 16,-22 22-1,1 0-15,0 0 0,0 22 16,-21-22-16,20 21 0,1 21 0,0-21 16,0 0-16,0 22 0,21-22 15,-21 0-15,21 21 0,0-20 0,0-1 16,0 0-16,0 0 0,0 0 0,0 0 16,0 1-16,21-22 0,-21 21 15,21-21-15,0 0 0,0 21 0,0-21 16,1 0-16,-1 0 0,21 0 0,-21 0 15,0 0-15,1 0 0,20 0 16,-21 0-16,0-21 0,0 21 0,1-21 16,20 21-16,-21-22 0,0 1 15,0 0-15,1 0 0,-22 0 16,21 0-16,0-22 0,0 22 0,-21 0 16,0 0-16,21-22 0,0 22 15,-21 0-15,0 42 31,0 0-31,-21 1 0,21-1 0,-21 0 16,0 0-16,21 21 0,0-20 16,-21-1-16,21 21 0,-21-21 0,21 0 15,-22 1-15,22-1 0,0 0 0,0 0 16,0 0-16,-21-21 16,21 21-1,21-21 16,-21-21-31,22 21 0,-1-21 0,0 0 16,0 0-16,0 0 0,0 21 16,1-22-16,-22 1 0,21 0 15,0 0-15,0-21 0,0 20 0,0 1 16,1 0-16,-1 21 0,0-21 0,0 0 16,0 21-16,0 0 0,1 0 15,-1 0-15,-21 21 0,0 0 16,21 0-16,-21 0 0,0 1 0,0-1 15,0 0-15,21 0 16,-21 0-16,21 0 0,-21 1 0,0-1 16,21 0-16,1 0 0,-1 0 15,0-21-15,0 0 0,0 21 16,0-21-16,1 0 0,-1 0 0,21 0 16,-21 0-16,0 0 0,22 0 0,-22 0 15,0-21-15,21 21 0,-20-21 16,-1 0-16,0 0 0,0 0 0,0-1 15,0 1-15,1 0 0,-22-21 0,0 21 16,0-22-16,21 22 0,-21-21 16,0 21-16,0-22 0,0 22 0,0 0 15,0 0-15,-21 21 0,-1 0 16,1 0-16,0 0 0,0 0 16,0 0-16,0 0 0,-1 21 0,1 0 15,21 0-15,-21-21 0,0 43 0,0-43 16,21 21-16,0 0 0,0 0 15,0 0-15,0 0 0,0 1 0,0-1 16,0 0-16,0 0 16,21-21-1,0 21-15,-21 0 16,0 1 0,0-1-1,0 0-15,0 0 0,0 0 16,0 22-16,0-22 0,0 21 0,0 0 15,0 1-15,0-1 0,0 0 16,0 22-16,0-22 0,21 1 0,-21 20 16,0-21-16,21 1 0,-21-1 0,0 0 15,0 1-15,0-22 0,0 21 16,0-21-16,0 1 0,-21-1 0,0 0 16,0 0-16,-21 0 0,-1 0 0,1-21 15,0 22-15,-22-1 16,22-21-16,-1 0 0,-20 21 0,21-21 0,-1 0 15,1 0-15,0 0 0,20 0 0,-20 0 16,21 0-16,0 0 16,0 0-16,-1-21 0,22 0 0,0-1 15,0 1-15,0 0 16,0 0-16,0 0 0,22-22 16,-1 22-16,0 0 0,0-21 0,21-1 15,-20 22-15,20-21 0,0-22 0</inkml:trace>
  <inkml:trace contextRef="#ctx0" brushRef="#br0" timeOffset="150435.49">21272 11790 0,'0'0'0,"0"-21"0,0-43 16,0 43-16,0 0 15,-21 21 1,0 0-16,0 21 16,21 0-16,-21 22 0,0-22 0,21 21 15,-22 0-15,1 1 0,0-1 0,21 22 16,-21-22-16,0 21 16,21-20-16,0-1 0,-21 22 0,-1-22 15,22 0-15,-21-21 0,21 22 0,0-22 16,0 21-16,-21-21 0,21 1 15,0-1-15,-21 0 0,21 0 16,21-21 15,0-21-31,-21 0 0,21 0 16,22-1-16</inkml:trace>
  <inkml:trace contextRef="#ctx0" brushRef="#br0" timeOffset="150971.59">21632 11726 0,'0'0'0,"0"-21"16,21 0-16,-42 21 31,21 21-31,-21 0 0,0 22 0,0-22 16,21 21-16,-21 1 0,-1-1 15,1 0-15,21 1 0,-21-1 0,21 0 16,-21 1-16,0-1 0,21 0 0,0 1 15,-21-1-15,21-21 0,-22 0 16,22 0-16,0 22 0,0-22 16,-21 0-16,21 0 15,-21-21 1,21-21 0,0 0-1,0 0-15,21-22 16,0 22-16,1 0 0,-22-21 0,21 21 15,0-22-15,21 22 0,-21-21 0,1 21 16,-1-1-16,0 1 0,21 0 16,-21 0-16,1 21 0,-1 0 0,0 0 15,0 0-15,0 0 0,0 0 16,1 21-16,-22 21 0,0-20 16,0-1-16,0 0 0,0 21 15,0-21-15,0 22 0,0-22 16,0 0-16,0 21 0,0-20 0,-22-1 15,22 0-15,0 0 0,-21 0 0,0-21 16,21 21-16,-21 1 0,0-1 16,0-21-1,-1 0-15,1 0 32,21-21-32,0-1 15,0 1-15</inkml:trace>
  <inkml:trace contextRef="#ctx0" brushRef="#br0" timeOffset="151222.44">21124 12234 0,'0'0'16,"-21"0"-16,21-21 0,21 21 31,0 0-31,22 0 0,-22-21 15,0 21-15,21 0 0,-20 0 0,20 0 16,0 0-16,-21 0 0,22 0 16,-1 0-16,-21-21 0,0 21 15,22 0-15,-22 0 0,0 0 0,0 0 16,0 0-16,1 0 16,-22-21-16,21 21 0,0 0 15,0 0-15</inkml:trace>
  <inkml:trace contextRef="#ctx0" brushRef="#br0" timeOffset="151445.78">22331 12404 0,'0'21'15,"-21"-21"48</inkml:trace>
  <inkml:trace contextRef="#ctx0" brushRef="#br0" timeOffset="152723.84">8488 13843 0,'0'0'0,"-21"-21"0,21 0 0,-22 21 16,22-21-16,0-1 0,-21 1 0,0 0 15,21 0-15,0 0 16,0 0-16,0-1 0,0 1 15,0 0-15,21 21 16,0 0-16,1 0 16,20 21-16,-21 0 0,0 22 15,22-1-15,-22-21 0,21 43 0,-21-22 16,0 0-16,1 1 0,-1 20 0,-21-20 16,0-1-16,0 0 0,0 1 15,0-1-15,0 0 0,0 1 0,-21-22 16,21 21-16,-22-21 0,22 0 15,0 1-15,0-44 32,0 1-17,0 0-15,0 0 0,0 0 0,0 0 16,0-22-16,0 22 0,0-21 0,0-1 16,0 1-16,22 0 0,-1-22 15,-21 22-15,0-22 0,21 22 0,-21-21 16,21-1-16,0 22 0,-21-22 15,0 22-15,21 0 0,1-1 0,-22 22 16,0-21-16,0 21 0,0-1 16,21 22-1,-21 22 1,0-1-16,0 0 16,0 0-16,21 0 15,-21 0-15,21 1 0</inkml:trace>
  <inkml:trace contextRef="#ctx0" brushRef="#br0" timeOffset="155783.17">9546 14224 0,'0'0'0,"-21"21"0,21-42 47,0 0-47,0 0 0,0 0 15,0-1-15,21 1 16,-21 0-16,0 0 0,0 0 15,0 0-15,0-1 0,0 1 0,0-21 0,0 21 16,0-22-16,0 22 16,0-21-16,-21 21 0,0 0 0,0-22 15,-1 22-15,1 21 0,0-21 16,0 21-16,0 0 0,0 0 0,-1 0 16,1 21-16,0 0 0,0 0 0,0 1 15,0 20-15,-1-21 0,22 21 16,-21-20-16,21 20 0,-21 0 0,21 1 15,0-22-15,0 21 0,0 0 16,0-20-16,0 20 0,0-21 16,0 0-16,0 0 0,21 1 0,0-1 15,1-21-15,-1 21 16,0-21-16,0 0 0,0 0 0,0-21 16,1 21-16,-1-21 0,0-1 0,0 1 15,21 0-15,-20 0 0,-1 0 16,0 0-16,0-22 0,0 22 0,0 0 15,-21-21-15,0 20 0,0-20 16,0 21-16,0 0 0,0-22 0,0 22 16,0 0-16,0 0 0,0 0 15,-21 21-15,21 21 16,0 0 0,0 0-16,0 22 0,0-22 15,0 21-15,0 0 0,0-20 0,0 20 16,0-21-16,0 21 0,0-20 15,21-1-15,1 21 0,-1-21 0,0-21 16,-21 21-16,21 1 0,0-22 0,0 0 16,1 0-16,-1 0 0,21 0 15,-21 0-15,0 0 0,1-22 0,20 22 16,-21-21-16,0 0 0,22 0 0,-22 21 16,0-42-16,0 20 0,21 1 15,-20 0-15,-1-21 0,-21 21 0,21-22 16,-21 22-16,21-21 0,-21 21 15,0-22-15,0 1 0,0 21 16,0 0-16,0-1 0,0 1 0,-21 0 16,0 21-16,0 0 15,-1 0-15,1 21 0,0 0 16,21 22-16,-21-22 0,21 0 0,0 21 16,0-20-16,0 20 0,0-21 15,21 0-15,0 0 0,-21 22 0,21-22 16,1 0-16,-1 0 0,0-21 15,0 21-15,0 1 0,0-22 0,1 21 16,-1-21-16,0 21 0,0-21 0,0 0 16,0 0-16,1 0 15,-1 0-15,0 0 0,0 0 0,0 0 16,0 0-16,1-21 0,-1 0 0,0 21 16,0-22-16,0 1 0,0 0 15,1 0-15,-1 0 0,0 0 0,0-1 16,0 1-16,0 0 0,-21-21 0,0 21 15,0-1-15,0-20 0,0 21 16,0 0-16,0 0 0,-21-1 0,0 22 16,0-21-16,0 21 15,-22 0-15,22 0 0,0 21 0,0-21 16,0 22-16,-22-1 0,22 0 0,0 0 16,0 21-16,0-20 15,0 20-15,-1 0 0,22-21 0,0 22 16,0-22-16,0 21 0,0-21 0,0 1 15,0-1-15,0 0 0,0 0 16,22 0-16,-1-21 0,0 0 16,0 0-16,0 0 0,0 0 15,1-21-15,-1 21 16,0-21-16,0 0 0,0 21 0,0-21 16,1-1-16,-1 1 0,-21 0 15,21 0-15,-21 0 0,21 0 0,-21-1 16,21 1-16,-21 0 0,0 0 0,0-21 15,0 20 1,0 1-16,0 42 31,0 1-31,-21-1 16,21 0-16,0 21 0,0-21 0,0 1 16,0-1-16,0 0 0,0 0 15,0 0-15,0 0 0,21 1 0,0-1 16,1 0-16,-1 0 0,0-21 15,0 0-15,0 0 16,0 0-16,1 0 0,20 0 0,-21 0 16,0 0-16,0-21 0,1 0 0,20 21 15,-21-21-15,0-1 16,0 1-16,1 0 0,-22 0 0,21 0 16,0 0-16,-21-1 0,21 1 0,-21 0 15,0-21-15,0 21 0,0-1 16,0 1-16,0 0 0,0 0 15,0 42 1,0 0 0,0 0-16,0 1 0,0-1 0,-21 0 15,21 21-15,0-21 0,-21 1 0,21-1 16,0 21-16,0-21 0,0 0 16,0 1-16,0-1 0,0 0 15,0 0-15,21-21 0,0 0 16,0 0-16,-21 21 0,21-21 15,1 0-15,-1 0 0,0 0 0,0-21 16,0 21-16,0-21 0,22 0 0,-22 21 16,0-21-16,0-1 0,0 1 15,1 0-15,-1 0 0,0 0 0,0-22 16,0 22-16,0-21 0,1 0 16,-22-1-16,21 1 0,-21 0 0,21-1 15,-21 1-15,21 0 0,-21-1 0,0 1 16,0 0-16,21-1 15,-21 22-15,0-21 0,0 21 0,0-1 0,0 1 16,-21 42 15,0 1-31,21-1 0,0 21 16,0 0-16,-21-20 0,21 20 16,0 21-16,-21-20 0,21-1 0,0 0 15,0 22-15,0-22 0,-22 1 0,22-1 16,0 0-16,0 1 0,0-22 15,0 21-15,0-21 0,0 22 0,0-22 16,0 0-16,22-21 0,-1 21 0,-21 0 16,21-21-16,0 0 0,0 0 15,22 0-15,-22 0 0,0 0 16,0 0-16,0 0 0,22 0 0,-22-21 16,0 0-16,0 21 0,0-21 15,22 0-15,-22-1 0,0 22 0,0-21 16,0-21-16,0 21 0,-21 0 0,22-1 15,-22 1-15,21 0 0,-21 0 16,0 0-16,21 0 0,-21-1 0,0 1 16,0 0-16,0 42 31,0 0-31,-21-21 0,21 22 16,-21-1-16,21 0 15,-22 21-15,22-21 0,0 1 0,0-1 16,0 0-16,0 0 0,0 0 0,0 0 15,0 1-15,0-1 0,0 0 16,0 0-16,22-21 0,-1 0 16,0 21-16,0-21 0,0 0 15,0 0-15,1 0 16,-1 0-16,0 0 0,0-21 0,0 21 16,-21-21-16,21 0 0,1 21 15,-1-21-15,0-1 0,-21 1 0,21 0 16,-21 0-16,21 0 0,-21 0 15,0-1-15,0 1 0,21 0 0,-21 0 16,0 0-16,0 0 0,0-1 16,0 44 15,0-1-31,0 0 0,0 0 16,0 0-16,0 0 0,0 1 0,0-1 15,0 0-15,0 21 0,0-21 0,0 1 16,0-1-16,0 0 15,0 0-15,22-21 0,-1 0 0,-21 21 16,21-21-16,0 0 0,0 0 16,0 0-1,1-21-15,-22 0 16,0 0-16,0 0 16,0-1-16,0 1 15,0 0-15,0 0 0,-22 0 16,1 0-16,0-1 0,21 1 0,-21 0 15,0 21 1,21-21-16,0 0 16,0 0-1,21 21 1,0 0-16,0-22 16,0 22-16,1 0 15,-1 0-15,0 0 16,0 0-16,0 0 15,-21 22-15,21-22 0,-21 21 16,0 0-16,22 0 0,-22 0 0,0 0 16,21 1-16,-21-1 0,0 0 0,0 0 15,0 0-15,0 0 0,0 1 16,0-1-16,0 0 0,0 0 16,0 0-16,0 0 0,0 1 0,0-1 15,0 0 1,0-42 31,0 0-47,0-1 0,0 1 15,0 0-15,0 0 0,0 0 0,21 0 16,0-1-16,-21-20 0,21 21 16,0-21-16,1 20 0,-1-20 0,0 21 15,0-21-15,0-1 0,0 22 0,1 0 16,20 0-16,-21 0 0,0-1 15,0 22-15,1 0 0,-1 0 0,0 0 16,0 22-16,-21-1 0,0 0 16,21 0-16,0 0 0,-21 0 15,22 22-15,-22-22 0,0 0 0,0 21 16,0 1-16,0-22 0,0 0 16,-22 0-16,22 0 0,-21-21 15,0 22-15,21-1 0,0 0 16,-21-21-16,0 0 15,21-21 17,-21 0-32</inkml:trace>
  <inkml:trace contextRef="#ctx0" brushRef="#br0" timeOffset="156004.04">12552 13674 0,'0'0'0,"-21"0"0,-1 0 16,1 0 0,0-21 30,0 21-46</inkml:trace>
  <inkml:trace contextRef="#ctx0" brushRef="#br0" timeOffset="156247.9">11493 13822 0,'0'0'16,"-21"0"-16,42 0 16,1 0-1,-1 0-15,21 0 16,-21 0-16,0-21 0,1 21 16,-1 0-16,0 0 0,21-21 0,-21 21 15,1-22-15,-1 22 0,0 0 0,0-21 16,0 21-16,-21-21 15</inkml:trace>
  <inkml:trace contextRef="#ctx0" brushRef="#br0" timeOffset="156487.76">10668 13737 0,'0'0'0,"-42"0"0,20 0 16,-20 0 0,21 0 46,0 0-46</inkml:trace>
  <inkml:trace contextRef="#ctx0" brushRef="#br0" timeOffset="157115.93">14457 13801 0,'0'21'47,"0"0"-32,0 0-15,0 22 0,0-22 0,-21 0 16,21 0-16,0 21 0,0-20 0,-22-1 16,22 0-16,-21 0 0,0 0 15,21 0-15,0 1 16,0-44 15,0 1-15,0 0-16,0 0 0</inkml:trace>
  <inkml:trace contextRef="#ctx0" brushRef="#br0" timeOffset="157303.65">14372 13589 0,'0'0'16,"0"-21"-16,0 0 0,0 0 0,0-1 0,0 44 62,0-1-62,0 0 0,0 0 16,21 0-16,0-21 0,1 21 15,-1-21-15,0 22 0</inkml:trace>
  <inkml:trace contextRef="#ctx0" brushRef="#br0" timeOffset="157777.38">14901 13843 0,'0'0'0,"0"21"0,0 0 0,-21-21 16,21 22-16,0-1 0,0 0 16,-21 0-16,0 0 0,21 0 15,0 1-15,0-1 0,-21-21 0,21 21 16,-22 0-16,22 0 15,0 0-15,-21-21 0,0 22 16,0-22-16,21-22 47,0 1-47,0 0 16,0 0-16,0 0 0,0 0 0,0-1 15,21 1-15,0 0 0,-21 0 0,21-21 16,1 20-16,-1-20 0,0 21 15,0 0-15,0 0 0,22-1 0,-22 1 16,0 21-16,0 0 0,21 0 0,-20 0 16,-1 0-16,0 0 15,-21 21-15,21 1 0,0-1 0,-21 0 16,21 21-16,-21-21 0,0 1 0,0-1 16,0 0-16,0 21 0,0-21 15,0 1-15,0-1 0,0 0 16,0 0-16,0 0 0,-21 0 15</inkml:trace>
  <inkml:trace contextRef="#ctx0" brushRef="#br0" timeOffset="158303.59">16764 13462 0,'0'0'15,"0"-21"-15,0 0 0,0 0 0,0-1 16,0 1-16,0 0 15,0 42 17,0 0-32,0 1 0,0 20 0,0 0 15,0 1-15,0-1 0,0 21 0,0-20 16,0-1-16,0 22 16,-21-22-16,0 0 0,-1 1 0,22-22 15,-21 21-15,0-21 0,0 22 0,21-22 16,-21 0-16,0 0 0,21 0 15,-22-21-15,1 0 16,0 0-16,0 0 16,0 0-16,0 0 15,-1-21-15,1 21 0,0-21 0</inkml:trace>
  <inkml:trace contextRef="#ctx0" brushRef="#br0" timeOffset="158971.26">15938 13885 0,'0'0'0,"0"-21"16,22 21 0,20 0-16,-21 0 0,21 0 15,1 0-15,-1 0 0,0-21 0,22 21 16,-22-21-16,22 21 0,-1-21 0,1 0 16,-1 21-16,1-22 0,-1 1 15,-20 0-15,20 0 0,1 0 0,-1 0 16,-21-1-16,1 1 15,20 0-15,-20-21 0,-22 21 0,21-1 16,-21 1-16,0 0 0,-21 0 0,0 0 16,0 0-16,0-1 15,-21 22-15,0 0 16,0 0-16,0 0 0,21 22 16,-21-1-16,-1 0 0,1 21 15,21-21-15,0 22 0,-21 20 0,0-20 16,21-1-16,-21 0 0,21 1 15,-21-1-15,-1 0 0,22 1 0,-21-22 16,0 21-16,21-21 0,0 0 0,-21 1 16,21-1-16,-21 0 15,21 0-15,0 0 16,0-42 15,0 0-31,0 0 16,0 0-16,21-1 0,0 1 15,0-21-15,0 21 0,1 0 16,-1-22-16,21 22 0,-21 0 0,22 0 16,-1 0-16,0-1 0,-21 1 15,22 21-15,-1 0 0,-21 0 0,22 0 16,-22 0-16,0 0 0,0 21 0,-21 1 16,0-1-16,21 0 15,-21 0-15,0 0 0,0 0 0,0 22 16,0-22-16,0 0 0,0 0 0,-21 0 15,0 1-15,21-1 0,-21 0 16,0 0-16,-1 0 0,22 0 0,-21 1 16,0-22-16,0 0 15,21-22 17,21 1-17,0 0-15</inkml:trace>
  <inkml:trace contextRef="#ctx0" brushRef="#br0" timeOffset="159361.21">17547 13928 0,'0'0'0,"21"0"15,0 0-15,1 0 0,-1 0 0,0 0 16,0-21-16,21 21 15,-20-22-15,-1 22 0,0 0 0,0-21 16,-21 0-16,21 21 0,0-21 0,-21 0 16,0 0-1,0-1-15,0 1 16,-21 21-16,0 0 0,0-21 16,-21 21-16,20 0 0,1 0 15,0 0-15,-21 0 0,21 21 0,-1-21 16,1 21-16,0 1 0,0-1 0,21 21 15,-21-21-15,21 0 0,-21 1 16,21 20-16,0-21 0,0 0 0,0 0 16,0 1-16,0-1 0,0 0 15,0 0-15,21 0 0,0-21 16,0 0-16,0 0 0,0 0 16,1 0-16,-1 0 15,0 0-15,0 0 16,0-21-16,0 21 0</inkml:trace>
  <inkml:trace contextRef="#ctx0" brushRef="#br0" timeOffset="160220.23">18754 13970 0,'0'0'16,"21"0"-16,0 0 0,0 0 15,0 0 1,0-21-16,-21 0 16,0 0-16,22 21 0,-22-22 15,0 1-15,0 0 16,0 0-16,0 0 0,-22 0 15,1-1-15,21 1 0,-21 21 16,0-21-16,0 21 0,0 0 0,-1 0 16,1 0-16,0 0 0,0 0 15,0 0-15,-22 0 0,22 21 0,0-21 16,21 21-16,-21 22 0,0-22 16,21 0-16,0 21 0,-21-20 15,21-1-15,0 21 0,0-21 0,0 0 16,0 1-16,0-1 0,0 0 15,0 0-15,21 0 0,0 0 0,0-21 16,0 22-16,0-22 16,1 0-16,-1 0 0,0 0 15,0 0-15,0 0 0,0-22 0,1 1 16,-1 21-16,0-21 0,0 0 0,0 0 16,0 0-16,1-1 0,-1 1 15,0-21-15,0 21 0,0-22 0,0 1 16,1 21-16,-1-21 0,0-1 15,0-20-15,0 20 0,-21 1 16,21 0-16,-21 21 0,22-22 0,-22 1 16,0 21-16,0 0 0,0-1 0,0 44 31,0-1-31,0 0 16,0 21-16,0 1 0,0-1 15,0 21-15,0-20 0,0-1 0,0 0 16,0 1-16,0-1 0,0 0 0,0-20 15,0 20-15,0-21 0,0 0 16,0 0-16,0 1 0,0-1 0,0 0 16,0 0-16,21-21 47,0 0-47,0 0 0,0 0 15,-21-21-15,21 21 0</inkml:trace>
  <inkml:trace contextRef="#ctx0" brushRef="#br0" timeOffset="161031.79">19621 13843 0,'0'0'0,"22"-21"0,-22 0 16,21 21-16,-21-21 16,0-1-16,0 1 15,-21 21 1,-1 0-16,1 0 15,0 0-15,0 0 0,0 0 0,0 21 16,-22 1-16,22-1 0,0 0 16,0 0-16,0 21 0,-1-20 0,1-1 15,0 21-15,21-21 0,0 0 0,-21 1 16,21 20-16,0-21 0,0 0 16,0 0-16,0 1 0,0-1 15,21-21-15,0 0 16,0 0-16,1 0 0,-1 0 15,0 0-15,0 0 0,0 0 16,0 0-16,1-21 0,-1-1 0,0 1 16,0 0-16,0 0 0,0 0 15,-21 0-15,22-1 0,-22 1 16,21 0-16,-21 0 0,0 0 0,0 0 16,0-1-16,0 44 31,0-1-16,0 0-15,0 0 0,0 0 16,0 0-16,0 1 0,0-1 0,0 0 16,21 0-16,0 0 0,0-21 0,0 21 15,-21 1-15,22-22 16,-1 0-16,-21 21 0,21-21 0,0 0 16,0 0-16,0 0 0,1 0 15,-1 0-15,0 0 0,0-21 16,0-1-16,0 1 0,1 21 15,-22-21-15,21 0 0,0 0 0,-21-22 16,21 22-16,0 0 0,-21-21 16,21 21-16,1-22 0,-22 1 0,21 0 15,0-1-15,-21 1 0,21 0 0,-21-1 16,21 22-16,-21-21 0,0-1 16,0 22-16,0 0 0,0 0 0,-21 21 31,0 21-16,21 0-15,-21 22 0,0-1 0,21-21 16,0 21-16,-22 1 0,22-1 16,-21 0-16,21 1 0,0-1 0,0 0 15,0 1-15,0-22 0,0 0 0,0 0 16,0 0-16,0 1 0,0-1 16,0 0-16,0 0 0,21-21 31,1 0-31,-1 0 15,0-21-15,0 0 16,-21 0-16,21 21 16,-21-22-16</inkml:trace>
  <inkml:trace contextRef="#ctx0" brushRef="#br0" timeOffset="161267.65">20045 13885 0,'0'0'0,"21"0"47,0 0-47,0 0 0,0 0 16,1 0 0,-1 0-16,0 0 0,0 0 0,0 0 15,0 0-15,1 0 0,-1 0 0,0 0 16,0-21-16,21 21 0,-20 0 15,-1 0-15,21 0 0,-21 0 0,0 0 16,1 0-16,-1 0 0</inkml:trace>
  <inkml:trace contextRef="#ctx0" brushRef="#br0" timeOffset="162823.92">20701 14097 0,'21'21'15,"0"-21"1,0 0 0,1 0-16,-1-21 15,0 0-15,0 0 16,-21 0-16,0-1 16,0 1-16,0 0 0,0 0 15,0 0-15,0 0 0,0-1 16,-21 1-16,21 0 0,-21 0 15,0 21-15,-1 0 0,22-21 0,-21 21 16,0 0-16,0 0 0,0 0 16,0 21-16,-1 0 0,1 0 0,0 0 15,0 1-15,0-1 0,0 0 0,-1 21 16,1-21-16,21 1 0,0-1 16,0 0-16,0 0 0,0 0 0,0 0 15,0 1-15,0-1 0,0 0 16,0 0-1,21-21-15,1 0 16,-1 0-16,0 0 16,0 0-16,0 0 0,-21-21 0,21 21 15,1-21-15,-22 0 0,21 21 16,0-22-16,-21 1 0,21 0 0,0 21 16,-21-21-16,21 0 0,1 0 15,-22-1-15,0 1 0,21 0 0,0 0 16,-21 42 15,0 0-31,0 0 0,0 1 16,0-1-16,0 0 15,0 0-15,0 0 0,0 0 16,0 1-16,21-22 0,0 0 16,0 21-1,1-21-15,-1 0 16,0 0-16,0 0 15,0-21-15,-21-1 0,21 22 16,1-21-16,-22 0 0,21 0 0,0 0 16,-21 0-16,21-1 0,0 1 0,-21-21 15,21 0-15,1 20 0,-22-20 16,21-21-16,0 20 0,-21 1 0,21 0 16,-21-1-16,0 1 0,21 0 0,-21-1 15,21 1-15,-21 21 16,0 0-16,0-1 0,0 1 0,-21 21 31,21 21-31,-21 1 16,21-1-16,0 0 0,-21 21 0,21-21 15,0 22-15,0-1 0,0 0 16,0 1-16,-21-1 0,21 0 0,0-20 16,0 20-16,0 0 0,0 1 0,0-22 15,0 0-15,0 21 0,0-21 16,0 1-16,0-1 0,0 0 0,21-21 15,-21 21-15,21-21 0,0 0 0,-21 21 16,21-21-16,1 0 0,-1 0 16,0 0-16,0 0 0,0 0 15,0-21-15,1 21 16,-1-21-16,-21 0 0,21 21 16,0-21-16,0-1 0,-21 1 0,21 0 15,-21 0-15,22 21 0,-22-21 0,0 0 16,21 21-16,-21-22 15,21 22-15,-21 22 16,0-1 0,0 0-16,0 0 0,0 0 15,0 0-15,0 1 0,0-1 16,0 0-16,0 0 16,0 0-16,0 0 0,21-21 15,0 0 1,0 22-16,1-22 15,-1 0-15,0 0 0,0 0 16,0 0-16,0-22 0,-21 1 0,22 21 16,-1-21-16,0 0 0,0 0 15,-21 0-15,21-1 0,0 1 0,-21 0 16,0 0-16,22-21 0,-22 20 0,21 1 16,-21 0-16,0 0 0,0 0 15,0 0-15,0-1 0,21 22 0,-21 22 47,0-1-47,-21 0 16,21 0-16,-21 0 0,21 22 15,0-22-15,-22 0 0,1 21 0,21-21 16,-21 22-16,21-22 0,0 0 0,-21 21 16,21-20-16,-21 20 0,21-21 15,0 21-15,-21-20 0,21 20 0,-22-21 16,22 21-16,-21-20 0,21 20 0,0-21 15,0 0-15,0 22 0,-21-22 16,21 0-16,-21 21 0,21-21 16,-21 1-16,0-1 0,-1 0 0,1-21 15,0 0-15,21 21 16,-21-21-16,0 0 0,0 0 0,-1 0 16,1 0-16,0 0 0,0 0 15,0 0-15,0-21 16,-1 0-1,22 0-15,0-1 16,0 1 0,0 0-1,22 0-15,-1 0 0,0 21 16,0-21-16,0-1 0,0 1 0,22 0 16</inkml:trace>
  <inkml:trace contextRef="#ctx0" brushRef="#br0" timeOffset="163203.21">22225 13822 0,'0'0'0,"0"-21"0,0 0 0,0-1 16,0 1-16,0 0 16,0 0-16,-21 42 31,0-21-31,21 21 0,-22 0 15,22 22-15,0-22 0,-21 21 16,21 1-16,-21-1 0,21 0 0,-21 43 16,21-43-16,-21 1 15,21 20-15,-21-21 0,21 1 0,-22-1 16,22 0-16,0 1 0,0-1 0,0-21 16,-21 22-16,21-1 0,-21-21 15,21 0-15,0 22 0,0-22 0,-21 0 16,21 0-16,-21-21 0,21 21 0,-21 0 15,21 1 1,0-44 15,0 1-15,0 0-16,0 0 0,0 0 0,0-22 16,0 22-16,21-21 0</inkml:trace>
  <inkml:trace contextRef="#ctx0" brushRef="#br0" timeOffset="163556.01">22161 13843 0,'0'0'0,"0"-21"0,0 0 0,0 0 16,0-1-16,0 1 0,22 0 31,-22 0-31,21 21 0,0 0 0,0 0 16,0 0-16,0 0 0,1 0 15,-1 0-15,0 0 16,-21 21-16,21 0 0,-21 22 16,0-22-16,0 0 0,0 0 15,0 21-15,0-20 0,0-1 0,-21 0 16,0 21-16,21-21 0,-21 1 0,-1-1 16,1-21-16,21 21 0,-21 0 15,0-21-15,0 21 0,0-21 16,21 21-16,-22-21 15,22-21 17,0 0-32,22 21 15,-22-21-15,21 0 0,0 0 16</inkml:trace>
  <inkml:trace contextRef="#ctx0" brushRef="#br0" timeOffset="163971.44">22500 13907 0,'0'0'0,"21"0"0,0 0 15,1-22-15,-1 22 0,0 0 16,0-21-16,0 21 0,22 0 16,-22-21-16,0 0 0,21 21 0,-21-21 15,1 0-15,-1 21 0,0-22 16,0 22-16,-21-21 0,21 21 0,-21-21 15,0 0-15,-21 21 16,0 0-16,0 0 16,0 0-16,-1 0 0,1 0 0,0 21 15,0 0-15,-21 0 0,20 1 16,1-1-16,0 0 0,0 21 16,0-21-16,21 1 0,0 20 0,-21-21 15,21 0-15,0 0 0,-22 1 16,22-1-16,0 0 0,0 0 0,0 0 15,22 0-15,-1-21 0,0 0 16,0 22-16,0-22 16,0 0-16,1 0 0,-1 0 15,0 0-15,0 0 0,0-22 0,0 1 16,1 0-16,-1 0 16,0 0-16,-21 0 0,21-1 15,-21 1-15,21 0 0</inkml:trace>
  <inkml:trace contextRef="#ctx0" brushRef="#br0" timeOffset="164323.75">21188 13568 0,'0'0'0,"-21"0"0,-22-21 0,43 0 31,0-1-31,21 22 16,1 0-16,-1-21 0,0 21 0,21 0 16,1 0-16,-1-21 0,0 21 15,22-21-15,-22 21 0,0 0 0,22 0 16,-22 0-16,22-21 0,-22 21 15,0 0-15,22 0 0,-43 0 0,21-21 16,1 21-16,-22 0 0,21 0 0,-21 0 16,1 0-16,-1-22 15,-42 22 1,-1 0-16,1 22 16</inkml:trace>
  <inkml:trace contextRef="#ctx0" brushRef="#br0" timeOffset="165831.87">8678 15431 0,'-21'0'0,"0"-22"15,0 1-15,0 0 16,21 0 0,0 0-16,-22 21 0,22-21 0,0-1 15,-21 22-15,21-21 0,0 0 16,21 21 15,1 21-31,-1 22 16,0-22-16,0 21 0,0 0 0,0 1 15,1-1-15,-1 22 0,0-22 0,0 0 16,-21 22-16,0-22 0,0 0 16,0 1-16,21 20 0,-21-42 0,0 22 15,0-1-15,0-21 0,0 0 16,0 1-16,0-1 0,0 0 15,0-42 1,0 0 0,0-1-16,0-20 0,0 21 15,21 0-15,-21-22 0,0 1 16,0 21-16,22-21 0,-22-1 16,21 1-16,-21 0 0,21-1 0,0 1 15,0 0-15,-21-1 0,21 1 16,1 0-16,-1-1 0,-21 1 0,21 0 15,0 20-15,-21-20 0,21 21 0,-21 0 16,21 21-16,-21-21 0,22 21 16,-1 0-1,0 0 1,-21 21-16,0 0 16,21 0-16</inkml:trace>
  <inkml:trace contextRef="#ctx0" brushRef="#br0" timeOffset="168871.93">9588 15790 0,'0'0'0,"0"-21"31,0 0-31,0 0 16,0 0-16,0 0 15,0-1-15,0 1 16,0 0-16,0 0 0,0 0 16,0 0-16,0-1 0,0 1 15,0 0-15,0 0 0,-21 21 16,0-21-16,0 21 0,0 0 0,0 0 15,-1 0-15,1 0 16,0 21-16,0-21 0,0 21 16,0 21-16,-1-20 0,1 20 0,0-21 15,21 21-15,0 1 0,-21-22 0,21 21 16,0 1-16,-21-1 0,21-21 16,0 21-16,0-20 0,0-1 0,0 0 15,21 0-15,0 0 0,0-21 16,0 0-16,1 0 0,-1 0 15,0 0-15,0 0 0,0 0 16,-21-21-16,21 0 0,1 0 0,-1 0 16,0-1-16,0 1 0,0 0 0,-21-21 15,21 21-15,1-22 0,-22 22 16,0-21-16,0 21 0,0-22 16,21 1-16,-21 21 0,0-22 0,0 22 15,0-21-15,0 21 0,0 0 16,0-1-16,0 1 0,-21 21 15,21 21 1,0 1-16,0-1 16,0 0-16,0 21 0,0-21 0,0 22 15,0-22-15,0 21 0,0-21 16,0 1-16,0 20 0,0-21 0,0 21 16,21-20-16,0-1 0,0 0 0,0 0 15,-21 0-15,21-21 0,1 21 16,20-21-16,-21 0 0,0 0 15,0 0-15,22 0 0,-22 0 0,21 0 16,-21-21-16,1 21 0,20-21 16,-21 0-16,21 0 0,-20 0 0,20-1 15,-21-20-15,0 21 0,-21 0 16,21 0-16,-21-22 0,0 22 0,22-21 16,-22 21-16,0-1 0,0 1 0,0-21 15,-22 21-15,1 0 16,0 21-16,0 0 0,0 0 15,0 0-15,-1 0 0,1 0 0,0 21 16,0 0-16,21 0 0,0 0 16,0 0-16,0 1 0,0-1 15,0 0-15,0 0 0,0 0 0,0 0 16,21 1-16,0 20 0,-21-21 16,21 0-16,1 0 0,-22 1 0,21-1 15,0 0-15,0 0 0,0 0 0,0 0 16,1 1-16,-1-1 0,21-21 15,0 42-15,1-42 0,-22 0 16,0 0-16,0 0 0,0 0 16,22 0-16,-22 0 0,0-21 0,0 0 15,0 21-15,1-21 0,20-1 0,-21 1 16,0 0-16,0-21 0,-21 21 16,22-1-16,-1-20 0,0 21 15,-21-21-15,0 20 0,0-20 0,0 21 16,0-21-16,0 20 0,0 1 15,0 0-15,-21 0 0,0 21 0,-1 0 16,1 0-16,0 0 0,0 0 0,-21 0 16,20 0-16,1 21 0,0 0 15,0 0-15,0 22 0,0-22 0,21 0 16,-22 21-16,22-20 0,-21-1 0,21 21 16,-21-21-16,21 22 0,0-22 15,0 0-15,0 0 0,0 21 0,0-20 16,0-1-16,21-21 15,0 0-15,1 0 16,-1 0-16,0 0 0,0 0 16,0-21-16,0 21 0,1-22 15,-1 1-15,0 0 0,0 0 0,0 0 16,-21 0-16,21-1 0,-21 1 0,22 0 16,-22-21-16,0 21 0,0-1 15,0 1-15,0 0 0,0 0 16,0 42 15,0 0-31,0 0 0,0 1 16,-22-1-16,22 0 0,0 0 0,0 0 15,0 0-15,0 1 16,0-1-16,0 0 0,22-21 0,-22 21 16,21 0-16,0-21 0,0 0 0,0 0 15,22 0-15,-22 0 16,0 0-16,0-21 0,0 21 0,22-21 15,-22 0-15,0 21 0,21-21 0,-21-1 16,1 1-16,20 0 0,-21 0 16,0 0-16,-21 0 0,21-22 0,1 22 15,-22 0-15,0 0 0,0 0 0,0-1 16,0 1-16,0 42 31,0 1-15,0-1-16,-22 0 15,22 21-15,0-21 0,0 1 0,0-1 16,0 0-16,0 0 0,0 0 0,0 0 16,0 1-16,0-1 15,22 0-15,-1-21 0,0 0 16,0 0-16,0 0 16,0 0-16,1 0 0,-1 0 15,0-21-15,0 21 0,0-21 0,0-1 16,-21 1-16,22 0 0,-1 0 15,-21 0-15,21 0 0,-21-22 16,0 22-16,21-21 0,-21-1 0,0 1 16,0 0-16,0-1 0,0 1 15,21 0-15,-21-1 0,0 1 0,0 21 16,21-21-16,-21 20 0,0 1 0,0 0 16,0 42-1,0 0 1,0 22-16,0-22 0,0 21 15,0 1-15,0-1 0,-21 0 0,21 1 16,-21-1-16,21 0 0,0 1 16,0-1-16,0 0 0,-21-21 0,21 22 15,0-1-15,0-21 0,0 0 16,0 22-16,0-22 0,0 0 0,21 0 16,-21 0-16,21-21 0,0 22 15,1-22-15,-1 0 0,0 0 0,0 0 16,0 0-16,0 0 0,1 0 0,-1 0 15,0-22-15,0 1 0,0 21 16,0-21-16,1 0 0,-22 0 0,21-22 16,0 22-16,0 0 0,0 0 0,-21-21 15,21 20-15,1 1 0,-22 0 16,0 0-16,0 0 0,21 0 0,-21 42 47,0 0-47,0 0 0,0 0 15,0 22-15,0-22 0,0 0 16,0 0-16,0 0 16,0 0-16,0 1 0,0-1 0,0 0 15,21 0 1,0-21-16,0 0 16,0 0-16,1 0 0,-1 0 0,0 0 15,0-21-15,0 21 0,0-21 0,1 0 16,-1-1-16,0 22 0,0-21 15,-21 0-15,21 0 0,0 0 0,-21 0 16,0-1-16,22 1 0,-1 0 16,-21 0-16,21 21 0,-21 21 31,0 0-15,0 0-16,0 1 0,0-1 15,0 0-15,0 0 0,0 0 16,0 0-16,0 1 0,0-1 0,0 0 15,0 0-15,0 0 16,21 0-16,0-21 0,0 0 16,1 0-16,-1 0 0,0 0 15,0 0-15,0 0 16,0 0-16,-21-21 0,22 21 0,-22-21 16,21 21-16,-21-21 0,21 0 0,-21 0 15,0-1-15,0 1 0,0 0 16,0 0-16,0 0 0,0 0 0,-21-1 15,0 1-15,-1 0 0,1 0 0,0 0 16,0 0-16,0 21 0,-22 0 16,22 0-16,0 0 0,0 0 15,0 0-15,42 0 47,0 0-47,0 0 16,0 0-16,1 0 0,-1 0 15,0 0-15,0 0 0,0-22 0,22 22 16,-22 0-16,0 0 0,0 0 0,0 0 16,22 0-16,-22 0 0,0 0 15,0 0-15,0 22 0,0-1 0,1-21 16,-22 21-16,21 0 0,-21 0 16,0 0-16,0 1 15,0-1-15,0 0 0,0 0 16,0 0-16,0 0 0,0 1 15,0-1-15,0 0 16,0 0-16,0 0 0,0 0 16,0 1-16,0-1 0,0 0 15,-21-21-15,21-21 47,0 0-47,0-1 16,0 1-16,0 0 0,0 0 15,0 0-15,21 0 0,-21-22 0,21 22 16,0-21-16,0 21 0,0-22 16,1 1-16,20 21 0,-21-22 15,0 22-15,0 0 0,22 0 0,-22 0 16,21 21-16,1 0 0,-22 0 0,0 0 16,0 0-16,0 0 0,0 0 15,1 0-15,-22 21 0,0 0 0,0 21 16,0-20-16,0-1 0,0 21 0,0-21 15,0 0-15,0 22 0,0-22 16,-22 0-16,22 21 0,-21-20 0,0-1 16,0 0-16,21 0 0,-21 0 0,0 0 15,21 1-15,-22-1 16,1-21-16,0 0 0,0 0 47,21-21-47,-21-1 0,21 1 15,0 0-15</inkml:trace>
  <inkml:trace contextRef="#ctx0" brushRef="#br0" timeOffset="169092.81">12488 15134 0,'0'0'0,"-21"-21"0,-21 21 0,21 0 0,-1 0 15,1 0-15,0 0 16,21 21 31,0 0-31</inkml:trace>
  <inkml:trace contextRef="#ctx0" brushRef="#br0" timeOffset="169315.75">11282 15558 0,'0'0'0,"21"0"31,0 0-31,0 0 0,0 0 0,1-22 15,20 22-15,-21-21 0,21 21 16,1-21-16,-22 0 0,21 21 0,1-21 16,-1 21-16,-21-21 0,21 21 0,1-22 15,-22 1-15,0 21 0,-21-21 16,0 0-16</inkml:trace>
  <inkml:trace contextRef="#ctx0" brushRef="#br0" timeOffset="169523.62">10710 15367 0,'0'0'0,"-21"0"0,0 0 16,0 0 0,42 0 62</inkml:trace>
  <inkml:trace contextRef="#ctx0" brushRef="#br0" timeOffset="170060.83">14817 15282 0,'0'0'16,"-22"0"0,1 0-16,0 0 15,21 22-15,-21-1 0,21 21 16,-21-21-16,21 0 0,0 1 16,0-1-16,-21 21 0,21-21 0,-22 0 15,22 1-15,-21-1 0,21 0 0,0 0 16,0 0-16,0 0 15,-21-21-15,21-21 47,0 0-31,0 0-16</inkml:trace>
  <inkml:trace contextRef="#ctx0" brushRef="#br0" timeOffset="170235.73">14605 15092 0,'0'0'0,"0"-21"16,-21 0-16,0 21 0,21-22 15,0 44 32,0-1-47,21 0 0,0 0 0,0 0 16,0 0-16,0 1 0</inkml:trace>
  <inkml:trace contextRef="#ctx0" brushRef="#br0" timeOffset="170727.35">15325 15282 0,'0'-21'0,"-22"21"16,1 0-16,0 0 15,0 21-15,0-21 0,21 22 16,0-1-16,-21 0 0,21 0 16,0 0-16,-22 22 0,22-22 0,0 0 15,0 0-15,0 0 0,0 0 0,0 1 16,0-1-16,0 0 0,0 0 16,0 0-16,0-42 62,0 0-62,0 0 16,0 0-16,22-1 0,-1 1 0,0 0 15,-21-21-15,42 21 0,-21-22 0,1 22 16,-1-21-16,21-1 0,-21 22 16,0 0-16,22 0 0,-22 0 0,0 21 15,0 0-15,0 0 0,1 21 0,-1-21 16,-21 21-16,21 21 0,-21-20 15,0 20-15,0-21 0,0 21 0,0-20 16,0 20-16,0-21 0,0 21 16,0-20-16,0-1 0,-21 0 15,21 0-15,-21 0 0,21 0 0,-22-21 16,22 22-16,0-1 16,0-42-1</inkml:trace>
  <inkml:trace contextRef="#ctx0" brushRef="#br0" timeOffset="171111.13">16954 14880 0,'0'0'0,"-21"0"0,0-21 15,0 21-15,21-21 0,-21 21 16,0 0-16,-1 0 16,22 21-16,-21 0 0,21 0 15,0 22-15,0-22 0,0 21 16,0 22-16,0-22 0,0 22 0,-21-22 15,21 21-15,0-20 0,-21-1 16,21 22-16,0-22 0,0-21 16,-21 21-16,21-20 0,-21 20 0,21-21 15,0 0-15,0 0 0,-22 1 0,1-1 16,0-21 0,0 0-1,0-21-15,0-1 0</inkml:trace>
  <inkml:trace contextRef="#ctx0" brushRef="#br0" timeOffset="171768.07">16319 15346 0,'0'-21'16,"22"21"-1,-1 0-15,0 0 0,0-21 16,21 21-16,1 0 0,-1-22 0,0 22 15,1-21-15,20 21 0,-20-21 16,20 0-16,-21 21 0,22-21 0,-22 0 16,22-1-16,-22 1 0,22 0 15,-22 0-15,0 0 0,1-22 0,-1 22 16,0 0-16,-21 0 0,1 0 0,-22 0 16,0-1-16,0 1 0,0 0 15,0 0-15,-22 21 16,1 0-16,0 0 15,0 0-15,-21 21 0,20 0 16,1 0-16,0 22 0,-21-1 0,21 0 16,-1 1-16,1 20 0,0-20 0,0-1 15,0 21-15,0-20 0,-1-1 16,1 0-16,21 1 0,0-22 0,0 21 16,-21-21-16,21 1 0,0-1 15,0 0-15,0 0 0,0 0 0,-21-21 16,21 21-16,0-42 47,0 0-47,0 0 0,21 21 15,0-21-15,0 0 0,-21-22 16,22 22-16,-1 0 0,0 0 0,0 0 16,0-22-16,22 22 0,-22 0 0,0 21 15,0-21-15,21 21 0,-20 0 16,-1 0-16,0 0 0,0 21 15,-21 0-15,21 0 0,-21 0 16,21 1-16,-21 20 16,0-21-16,0 0 0,0 0 0,0 1 15,0-1-15,0 0 0,0 0 16,-21 0 0,0-21 15,21-21-16,0 0 1,21 0-16</inkml:trace>
  <inkml:trace contextRef="#ctx0" brushRef="#br0" timeOffset="172135.83">17484 15494 0,'0'0'0,"21"0"0,0 0 15,0 0 1,0 0-16,0 0 0,1 0 16,-1 0-16,0 0 0,0-21 0,21 21 15,-20-21-15,-1 0 0,0 21 16,0-22-16,0 1 0,0 21 0,1-21 16,-1 0-16,-21 0 0,0 0 15,0-1-15,0 1 16,-21 21-16,-1 0 15,1 0-15,0 0 0,0 21 0,0 1 16,-22-1-16,22 0 16,0 21-16,0-21 0,0 22 0,0-22 15,-1 0-15,1 21 0,21-20 0,-21-1 16,21 0-16,0 0 0,0 0 16,0 0-16,21-21 0,0 0 15,1 0-15,20 22 0,-21-22 0,0 0 16,22 0-16,-22 0 0,0 0 15,21-22-15,-21 22 0,1-21 16,20 0-16</inkml:trace>
  <inkml:trace contextRef="#ctx0" brushRef="#br0" timeOffset="173199.61">18881 15113 0,'0'0'0,"21"0"0,-21-21 16,21 0-16,-21 0 0,21-1 0,-21 1 15,0 0-15,0 0 0,0 0 0,0 0 16,-21 42 15,0 0-15,0 0-16,-1 0 0,1 22 15,21-1-15,-21 0 0,0 1 0,0-1 16,0 0-16,-1 1 0,1-1 0,21 0 16,-21 1-16,0-1 0,21-21 15,0 21-15,-21-20 0,0-1 0,21 21 16,-22-42-16,22 21 0,0 0 15,0 1-15,0-1 16,22-21 31,-1 0-31,-21 21 140,0 0-141,21-21-15,-21 21 16,21-21-16,0 0 0,0 21 16,1-21-16,-1 0 15,0 0-15,0 0 0,0 0 16,0 0-16,1 0 0,-1-21 16,0 21-16,0-21 0,-21 0 0,21 21 15,0-21-15,1 0 0,-1 21 0,0-22 16,0 1-16,-21 0 0,21-21 15,-21 21-15,21-22 0,-21 22 16,0-21-16,0-1 0,22 1 0,-22 0 16,0-1-16,0 1 0,0 0 15,0-1-15,0 1 0,0 0 0,-22 21 16,1-1-16,21 1 0,-21 0 0,0 0 16,0 21-16,0 0 0,-1 0 15,1 0-15,0 0 0,0 21 0,0 0 16,0 0-16,-1 1 0,1 20 15,0-21-15,0 21 0,0 1 0,21-22 16,0 21-16,-21 1 0,21-1 0,0-21 16,0 21-16,0-20 0,0 20 15,0-21-15,21 0 0,0 0 16,0 1-16,0-22 0,0 21 0,1-21 16,-1 0-16</inkml:trace>
  <inkml:trace contextRef="#ctx0" brushRef="#br0" timeOffset="173660.34">19304 15558 0,'0'0'16,"21"0"-16,-21-22 0,21 1 0,0 21 16,1-21-16,-1 0 0,0 21 15,0-21-15,0 21 0,0 0 0,1 0 16,-1 0-16,0 0 0,0 0 15,0 0-15,0 21 16,-21 0-16,0 0 0,22-21 0,-22 21 16,0 1-16,0-1 0,0 0 15,0 0-15,0 0 0,-22 0 0,1 1 16,0-1-16,0 0 0,21 0 0,-21-21 16,21 21-16,-21 0 0,-1-21 15,22-21 32,22 21-47,-1-21 16,-21 0-16,21 21 0,0-21 0,-21 0 15,21-1-15,0 1 0,1 0 16,-1 0-16,0 0 0,0 0 0,0-22 16,0 22-16,1 0 0,-1 0 15,0 0-15,0 21 0,-21-22 16,21 22-16,0 0 15,1 0-15,-1 22 16,-21-1 0,21-21-16,-21 21 0</inkml:trace>
  <inkml:trace contextRef="#ctx0" brushRef="#br0" timeOffset="174283.46">20341 15685 0,'0'0'0,"0"-22"16,0 1-1,0 0-15,-21 0 16,0 0-16,0 21 0,21-21 0,-22-1 16,1 22-16,0 0 15,0 0-15,0 0 0,0 0 0,-1 0 16,1 0-16,0 22 0,0-22 15,0 21-15,0 0 0,21 0 16,-22 0-16,1 0 0,21 1 0,0-1 16,-21 0-16,21 0 0,-21 0 15,21 0-15,0 1 0,0-1 0,0 0 16,21 0 0,0-21-16,0 0 15,1 0-15,-1 0 0,0 0 16,0-21-16,0 21 0,-21-21 15,21 0-15,1-1 0,-1 22 16,0-21-16,0 0 0,0-21 0,-21 21 16,21-1-16,1-20 0,-1 21 0,0-21 15,0-1-15,0 1 0,-21 0 16,21-1-16,1-20 0,-1 20 0,-21 1 16,0 21-16,0-21 0,0 20 15,21-20-15,-21 21 0,0 0 16,0 0-16,-21 21 15,0 21-15,-1 0 16,22 0-16,-21 0 0,0 22 0,0-1 16,21 0-16,-21 1 0,0 20 15,21-21-15,0 1 0,0-1 16,-22 0-16,22 1 0,0-1 0,0-21 16,0 22-16,0-22 0,0 0 15,0 21-15,0-21 0,22 1 16,-22-1-16,21 0 0,0-21 15,0 0-15,0 0 16,0 0-16,1 0 0,-1 0 16,0 0-16</inkml:trace>
  <inkml:trace contextRef="#ctx0" brushRef="#br0" timeOffset="174671.78">20637 15706 0,'22'0'16,"-1"0"0,0 0-1,0-21-15,0 21 16,0-22-16,1 1 0,-1 0 16,-21 0-1,0 0-15,0 0 0,21-1 16,-21 1-16,0 0 0,0 0 15,-21 21 1,0 0 0,-1 21-16,1 0 0,21 0 15,-21 1-15,21-1 0,0 0 16,-21 0-16,21 0 0,0 0 0,-21 1 16,21-1-16,0 0 15,0 0-15,0 0 16,21 0-16,0-21 15,0 0 1,0 0-16,1 0 0,-1 0 16,0 0-16,0-21 0,0 0 0,0 21 15,-21-21-15</inkml:trace>
  <inkml:trace contextRef="#ctx0" brushRef="#br0" timeOffset="175082.23">21061 15558 0,'0'0'0,"0"-22"0,21 1 15,0 0 1,0 0-16,0 21 16,1-21-16,-1 21 0,0 0 15,0-21-15,0 21 0,0 0 0,1 0 16,20 0-16,-21 0 0,0 0 16,0 0-16,-21 21 15,22 0-15,-22 0 0,0 0 0,0 0 16,0 1-16,0 20 0,0-21 15,0 0-15,-22 0 0,1 1 0,0-1 16,21 0-16,-21-21 0,0 21 0,21 0 16,-21-21-16,21 21 15,0-42 17,0 0-32,0 0 15,0 0-15,0 0 0,0-1 16,21 1-16,0 0 0,0 0 0,-21 0 15,21-22-15,-21 22 0,21 0 16,-21-21-16,22 21 0,-1-1 16,-21 1-16,0 0 0,0 0 0,21 0 15,0 0-15,-21-1 16,21 22-16,-21-21 0,21 0 16,1 0-16,-1 21 0</inkml:trace>
  <inkml:trace contextRef="#ctx0" brushRef="#br0" timeOffset="175831.73">22415 15092 0,'0'-21'0,"0"42"0,0-63 15,0 20-15,0 1 0,0 0 16,0 0-16,0 0 0,0 0 0,0-1 15,0 1-15,0 0 16,0 0-16,-21 21 16,0 0-16,0 0 15,0 21-15,-22 0 0,22 0 16,0 1-16,0 20 0,-21-21 0,20 21 16,1 1-16,-21-1 0,21 22 0,-22-22 15,1 0-15,0 1 0,21 20 16,-22-21-16,22 1 0,-21-22 0,42 21 15,0-21-15,-21 22 0,21-22 16,0 0-16,0 0 0,0 0 16,21-21-16,0 22 0,0-22 0,0 21 15,0-21-15,22 0 0,-22 0 16,21 0-16,-21 0 0,22 0 0,-1-21 16,0-1-16,1 22 0,-1-21 0,0 0 15,1 0-15,-1 0 0,0 0 16,1-22-16,-1 22 0,-21-21 0,22-1 15,-1 1-15,-21 0 0,0-22 0,0 22 16,1 0-16,-1-22 0,-21 22 16,0-1-16,0 1 0,0 21 15,0-21-15,-21 20 0,-1 1 0,-20 0 16,21 0-16,-21 21 0,-1 0 16,1 0-16,0 0 0,-1 0 0,1 0 15,21 21-15,-22 0 0,1 0 16,0 22-16,21-22 0,-1 21 0,1 1 15,0-1-15,0 0 0,0 1 0,21-1 16,0-21-16,0 21 0,0 1 16,0-22-16,0 21 0,0-21 0,0 1 15,21-1-15,0 0 0,0 0 16,0 0-16,1-21 0,20 0 0,-21 0 16,21 21-16,1-21 0</inkml:trace>
  <inkml:trace contextRef="#ctx0" brushRef="#br0" timeOffset="176160.21">23114 15261 0,'0'0'16,"0"-21"-16,0 0 0,0 0 0,0 0 0,0-1 16,-21 22-1,0 0-15,-1 0 16,1 22-16,0-1 0,0 0 15,21 0-15,-21 0 0,0 22 0,-1-22 16,22 21-16,0-21 0,-21 0 16,21 22-16,0-22 0,0 0 15,0 0-15,0 0 0,0 1 0,0-1 16,0 0-16,21 0 0,1 0 16,-1-21-16,0 0 15,0 21-15,0-21 0,0 0 0,22 0 16,-22 0-16,0 0 0,21 0 0,-20 0 15,-1-21-15,21 21 0,-21-21 16,22 0-16,-22 0 0,21 0 16,-21-1-16,0 1 0,22 0 0</inkml:trace>
  <inkml:trace contextRef="#ctx0" brushRef="#br0" timeOffset="177203.54">23601 15219 0,'-21'85'0,"42"-191"0,-21 127 0,0-63 15,0 20-15,0 1 16,-21 21-16,-1 0 15,1 0-15,0 21 16,0 1-16,0-1 0,0 0 0,21 0 16,-22 0-16,1 22 0,21-22 15,0 21-15,0-21 0,-21 0 0,21 22 16,-21-22-16,21 0 0,0 0 0,0 0 16,0 1-16,0-1 15,0 0-15,0 0 0,21-21 16,0 21-16,0-21 15,1 0-15,-1 0 0,0 0 16,0 0-16,0 0 0,0 0 16,1-21-16,20 0 0,-21 21 0,0-21 15,0 0-15,1-1 0,-1 1 16,0 0-16,0 0 0,21 0 0,-42-22 16,22 22-16,-1 0 0,0-21 0,0 21 15,-21-1-15,0 1 0,21 0 16,-21 0-16,-21 21 47,21 21-47,0 0 0,0 0 15,-21 1-15,21-1 0,0 0 16,-21 21-16,21-21 0,0 1 0,0-1 16,0 21-16,0-21 0,0 0 0,0 1 15,0-1-15,21-21 0,0 21 16,-21 0-16,21-21 0,0 21 0,1-21 15,-1 0-15,0 0 0,0 0 16,0 0-16,0 0 16,1 0-16,-1 0 0,-21-21 0,21 21 15,0-21-15,-21 0 0,21 0 16,-21-1-16,0 1 0,21 0 16,1-21-16,-22 21 0,21-22 0,-21 22 15,0-21-15,21 21 0,0-1 16,-21 1-16,0 0 0,0 0 0,0 0 15,0 42 17,0 0-32,0 0 0,0 0 15,0 1-15,0 20 0,0-21 16,0 0-16,-21 22 0,21-22 16,0 0-16,0 0 0,0 0 0,0 0 15,0 1-15,0-1 16,0 0-1,21-21-15,0 0 16,0 0-16,1 0 16,-1 0-16,0-21 0,0 21 0,0-21 15,22-1-15,-22 22 0,0-21 16,21 0-16,1 0 0,-22 0 0,0-22 16,21 22-16,-21 0 0,-21-21 0,0 21 15,22-22-15,-22 22 0,0 0 16,0 0-16,0 0 15,-22 21-15,1 21 16,0 0-16,21 0 16,-21 0-16,21 0 0,0 22 0,-21-22 15,21 0-15,-21 21 0,21-20 16,0-1-16,0 0 0,0 0 0,0 0 16,0 0-16,0 1 0,0-1 0,0 0 15,0 0 1,21-21-16,0 0 15,0 0-15,0 0 0,0 0 16,1 0-16,-1 0 16,0 0-16,21 0 0,-21 0 15,1-21-15,20 21 0,-21-21 0,0 0 16,22-1-16,-22 1 0,21 0 16,-21 0-16,22 0 0</inkml:trace>
  <inkml:trace contextRef="#ctx0" brushRef="#br0" timeOffset="178811.73">25231 15325 0,'0'-21'15,"0"-1"-15,-22 107 0,44-127 0,-22-22 0,0 43 0,0 0 16,-22 21-16,1-21 0,0 21 16,0 0-16,0 0 0,0 0 15,-1 0-15,1 0 0,0 0 0,0 0 16,0 21-16,0 0 16,-1 0-16,-20 0 0,42 22 0,-21-22 15,0 0-15,0 0 0,-1 22 16,22-22-16,0 0 0,0 0 0,0 0 15,0 0-15,0 1 0,0-1 16,0 0 0,22-21-16,-1 0 15,0 0-15,0 0 0,0 0 16,0 0-16,1-21 0,-1 0 16,0 21-16,0-22 0,-21 1 15,21 0-15,0 0 0,1 0 0,-1 0 16,0-22-16,-21 22 0,21 0 15,-21 0-15,21 0 0,-21-1 16,0 1 0,0 42-1,0 1-15,0-1 16,0 0-16,0 0 16,0 0-16,0 0 0,0 1 0,0-1 15,21 0-15,22 0 0,-22-21 16,0 21-16,0 0 0,0-21 0,1 0 15,-1 0-15,0 0 0,0 22 16,0-22-16,0 0 16,1 0-1,-22-22-15,21 1 16,-21 0-16,0 0 16,0 0-16,0 0 0,0-1 0,0 1 15,0 0-15,0 0 0,0 0 0,0 0 16,0-1-16,0 44 31,0-1-15,-21 0-16,-1 0 0,1 21 15,21-20-15,0-1 0,-21 0 0,21 0 16,-21 0-16,21 0 0,-21-21 16,21 22-16,0-1 0,0 0 15,0-42 48,0 0-63,0-1 15,0 1-15,0 0 0,0 0 16,21 21-16,-21-21 0,21 0 16,-21-1-16,0 1 0,0 0 15,21 21-15,-21 21 31,21 0-31,-21 1 0,0-1 16,0 0-16,22-21 0,-22 21 16,21 0-16,0 0 15,0-21-15,-21 22 0,21-22 0,0 0 16,1 21-16,-1-21 16,0 0-1,0 0-15,0-21 16,0 21-16,-21-22 0,22 22 15,-22-21-15,21 0 0,0 0 0,0 0 16,-21 0-16,21-1 0,0 1 0,1-21 16,-1 21-16,0 0 15,0-1-15,-21 1 0,21 0 0,0 0 16,1 21-16,-22-21 0,21 21 16,-21 21 15,0 0-16,0 0 1,21-21 0,-21-21 15,0 0-15,0 0-1,0 0 1,-21 21-1,0 21 1,-1 0-16,1 21 16,0-21-16,0 1 0,21-1 15,-21 21-15,0-21 0,-1 22 0,22-22 16,0 0-16,-21 0 0,21 0 16,0 0-16,0 1 0,0-1 0,0 0 15,0 0-15,21-21 0,1 0 16,-1 21-16,0-21 0,0 0 15,0 0-15,0 0 0,1 0 0,-1 0 16,0 0-16,0 0 0,0 0 16,0-21-16,22 0 0,-22 21 15,0-21-15,0 0 0,0-1 0,-21 1 16,22 0-16,-1-21 0,-21 21 16,21-1-16,-21-20 0,0 21 0,0 0 15,0 0-15,0-1 0,0 1 0,0 0 16,-21 21-1,0 21-15,-1 0 16,22 1-16,0-1 0,-21 0 16,21 0-16,-21 0 0,21 0 15,0 1-15,0-1 0,0 0 0,0 0 16,0 0-16,0 0 16,0 1-16,21-22 0,0 21 15,1-21 1,-1 0-16,0 0 15,0-21 1,-21-1 0,0 1-16,0 0 15</inkml:trace>
  <inkml:trace contextRef="#ctx0" brushRef="#br0" timeOffset="185522.81">9864 14753 0</inkml:trace>
  <inkml:trace contextRef="#ctx0" brushRef="#br0" timeOffset="186887.45">15473 15939 0,'0'0'0,"0"-22"0,0 1 15,0 0-15,-21 21 16,21-21-16,-22 21 16,22-21-1,-21 21 1,42 0 46,1 0-62,-1 0 16,0 0-16</inkml:trace>
  <inkml:trace contextRef="#ctx0" brushRef="#br0" timeOffset="188307.75">25336 16320 0,'-21'0'31,"21"-22"-15,0 1-1,0 0 1,0 0 0,0 0 15,0 42 0,0 0-31,0 0 16,0 0-16,0 1 0,0-1 15,-21 0-15,21 0 16,-21-21-16,21 21 16,-21-21 15,21-21-31,0 0 15,0 0-15,0 0 16,0-1-16,0 1 16,21 0-16,-21 0 0,21 21 0,-21-21 15,21 0-15,-21 42 32,0 0-17,0 0-15,0 0 0,0 0 0,-21 1 16,0-1-16,0 0 0,0 0 0,-1 0 15,1 0-15,0-21 0,0 22 16,0-1-16,0 0 0,-1-21 16,44 0 15</inkml:trace>
  <inkml:trace contextRef="#ctx0" brushRef="#br0" timeOffset="188663.54">25590 16341 0,'-21'0'0,"0"0"16,0 0 0,42 0 46,-21-21-62,21 21 16,0-22-16,1 1 0,-1 0 15,0 21-15,-21-21 0,21 21 0,0 0 16,0 0-16,-21 21 16,0 0-1,0 0-15,0 1 0,-21-1 16,0 21-16,-21-21 0,21 0 0,-22 1 15,1 20-15,-22-21 0,22 0 0,-21 22 16,20-22-16,-20 21 0,-1-21 16,1 0-16,20 22 0,-20-1 15</inkml:trace>
  <inkml:trace contextRef="#ctx0" brushRef="#br0" timeOffset="-154345.29">5461 14647 0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1T01:13:26.7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2519 1418 0,'0'0'0,"0"-21"0,-21 21 16,21-21-16,-22 21 16,22-21-16,0 0 15,0-1 1,-21 22 0,21 22 30,0-1-46,0 0 16,0 0-16,0 0 0,0 0 0,0 1 16,21-1-16,1 0 0,-1 0 15,0 0-15,0 0 0,21-21 0,-20 22 16,20-22-16,-21 0 0,21 0 16,1 0-16,-22 0 0,21 0 0,-21 0 15,22 0-15,-22 0 0,0-22 16,21 1-16,-20 21 0,-1-21 0,0 0 15,0 0-15,0 0 0,0-1 16,1 1-16,-1 0 0,-21 0 16,0 0-16,0-22 0,21 22 15,-21 0-15,0 0 0,0-21 16,0 20-16,0 1 0,-21 0 16,0 21-16,-1 0 0,1 0 15,0 0-15,0 0 0,-21 21 0,20 0 16,-20-21-16,0 22 0,-1 20 15,1-21-15,0 0 0,-1 22 0,22-22 16,0 0-16,0 21 0,0-21 16,0 22-16,21-22 0,0 21 0,0-21 15,0 22-15,0-22 0,0 21 16,0-21-16,0 1 0,0-1 16,0 0-16,21 0 0,0 0 15,0 0-15,0-21 0,0 22 16,1-22-16,-1 0 0,0 0 15,21 0-15,-21 0 0,1 0 0,-1 0 16,0 0-16,0-22 0,0 22 16,0-21-16,1 21 0,-22-21 15,21 21-15,-42 0 32,-1 0-32,1 21 15,0 0-15,0 1 0,-21-1 0,20 0 16,-20 21-16,21-21 0,-21 22 15,-1-22-15,22 21 0,-21-21 16,21 22-16,-1-22 0,1 0 16,0 0-16,0 0 0,21 1 0,0-1 15,0 0-15,0 0 16,21-21-16,0 0 16,0 0-16,1 0 0,-1 0 15,0-21-15,21 0 0,-21 21 0</inkml:trace>
  <inkml:trace contextRef="#ctx0" brushRef="#br0" timeOffset="960.94">3683 2011 0,'0'-21'0,"0"0"16,0-1-16,-21 1 0,0 0 15,21 0-15,-22 0 0,22 0 16,0-1-16,-21 1 0,0 0 16,21 0-16,-21 21 0,0-21 0,0 21 15,-1 0 1,-20 0-16,21 0 0,0 21 0,-22 0 15,22 0-15,0 0 0,-21 22 16,21-22-16,-1 21 0,1-21 0,21 22 16,0-1-16,0-21 0,0 0 15,0 22-15,0-22 0,0 0 0,0 0 16,0 0-16,21-21 0,1 22 16,-1-22-16,0 0 0,0 0 0,0 0 15,0 0-15,22 0 0,-22 0 16,0-22-16,21 22 0,-20-21 15,20 0-15,-21 21 0,0-21 16,0 0-16,1 0 0,-1-1 0,0 1 16,0 0-16,-21 0 0,0 0 15,0 0-15,0-1 0,0 1 16,0 0-16,0 42 31,0 0-15,0 1-16,0 20 15,0-21-15,0 0 0,0 0 0,0 1 16,-21 20-16,21-21 0,0 0 16,0 22-16,0-1 0,0 0 15,-21 1-15,21-1 0,0 0 16,0 22-16,0-22 0,0 22 0,0-22 16,0 21-16,0 1 0,0-22 0,0 22 15,0-22-15,0 22 0,0-22 16,0 21-16,0-20 0,0 20 0,0-20 15,0-1-15,0 21 0,0-20 16,0-1-16,0 0 0,-21 1 0,21-1 16,0-21-16,-22 22 0,1-1 0,0-21 15,0 21-15,0-20 0,0-1 16,-1 0-16,1 0 0,0 0 0,0 0 16,-21-21-16,20 0 15,1 22-15,0-22 0,0 0 0,-21 0 16,20 0-16,1-22 0,0 1 0,-21 0 15,21-21-15,-1-1 0,1 1 16,0 0-16,0-22 0,0 1 0,21-1 16,-21-20-16,21 20 0,0 1 15,0-22-15,0 21 0,0-20 0,0 20 16,0 1-16,0-1 0,21 1 16,0-1-16,-21 22 0,21-22 0,0 22 15,0-21-15,1 20 0,-1 22 16,0-21-16,0-1 0,0 22 0,0 0 15,1 0-15,-1 0 16,0 21-16,-21-21 0,21 21 16,0 0-16,0 0 15,1 0-15,-1 0 16,0 0-16</inkml:trace>
  <inkml:trace contextRef="#ctx0" brushRef="#br0" timeOffset="1372.22">4297 1905 0,'0'0'0,"0"21"0,0 0 0,0 1 16,21-22 15,0 0-15,-21-22-16,21 22 0,0-21 0,-21 0 16,0 0-1,0 0-15,0 0 16,0-1-1,-21 22 1,0 0 0,21 22-16,0-1 15,0 0-15,0 0 16,0 0-16,0 0 16,0 1-1</inkml:trace>
  <inkml:trace contextRef="#ctx0" brushRef="#br0" timeOffset="1760.17">4297 2455 0,'0'0'0,"21"0"31,0 0-15,0 0-1,0-21-15,-21 0 0,0 0 16,0 0-16,0 0 15,-21 21 1,0 0 0,0 21-16,21 0 15,0 0-15,0 0 16,-21-21-16,21 21 0,0 1 16,0-1-1</inkml:trace>
  <inkml:trace contextRef="#ctx0" brushRef="#br0" timeOffset="7392.79">7429 1905 0,'0'21'16,"-21"0"-1,0 1 1,21-1 0,-21-21-16,0 0 15,0 0 1,-1 0 0,1 0-16,21-21 0,-21 21 15,21-22-15,0 1 16,-21 0-16,21 0 0,0 0 15,0 0-15,-21 21 16,21-22-16,0 1 0,0 0 0,0 0 16,0 0-16,21 0 0,0 21 15,0-22-15,0 1 0,1 21 16,-1-21-16,0 21 0,0 0 16,0 0-16,0 0 0,1 0 0,-1 0 15,0 21-15,0 0 0,-21 1 16,21-1-16,-21 0 0,21 21 0,-21 1 15,0-1-15,0 0 0,0 1 16,0 20-16,0-21 0,-42 22 0,21-22 16,0 22-16,0-1 0,-1 1 15,1-22-15,0 22 0,0-1 16,0-21-16,0 1 0,-1-1 16,-20 0-16,21 1 0,0-22 0,0 0 15,-22 0-15,22 0 0,0-21 0,0 0 16,0 22-16,-1-22 0,1 0 15,21-22-15,0 1 16,0 0-16,0 0 0,0 0 16,0-22-16,0 22 0,0-21 0,0 0 15,0 20-15,0-20 0,0 0 16,0-1-16,21 22 0,1 0 0,-22 0 16,0 0-16,21 0 0,0 21 15,0 0-15,0 0 16,0 21-16,1 0 0,-1 0 0,-21 0 15,42 22-15,-42-22 0,42 0 16,-42 21-16,43-21 0,-22 1 0,0-1 16,0 0-16,0 0 0,1 0 15,-1-21-15,0 21 0,21-21 0,-21 0 16,1 22-16,-1-22 0,0 0 16,0 0-16,0 0 0,0 0 0,1 0 15,-1 0-15,0 0 16,0-22-16,0 22 0,0-21 0</inkml:trace>
  <inkml:trace contextRef="#ctx0" brushRef="#br0" timeOffset="7732.7">8467 1926 0,'0'0'0,"0"-21"0,42 0 16,-42 0-16,0 42 16,0 0-1,0 0-15,0 0 0,0 1 0,0-1 16,0 21-16,0-21 0,0 22 16,0-1-16,0-21 0,0 21 0,0-20 15,0 20-15,-21-21 0,21 21 16,0-20-16,-21 20 0,21-21 0,0 21 15,0-20-15,0-1 0,0 0 16,0 0-16,-22 0 0,22 0 0,0 1 16,-21-1-16,21 0 15,-21-21-15,0 0 32,0 0-32</inkml:trace>
  <inkml:trace contextRef="#ctx0" brushRef="#br0" timeOffset="8064.51">8064 2434 0,'0'0'0,"0"-21"16,22 21-1,-1 0-15,0 0 0,0-21 16,0 21-16,22 0 16,-22 0-16,0-21 0,0 21 0,21 0 15,-20 0-15,-1-21 0,21 21 0,-21 0 16,0 0-16,22-22 0,-22 22 16,21 0-16,-21 0 0,1-21 0,-1 21 15,0 0-15,0 0 0,0 0 16</inkml:trace>
  <inkml:trace contextRef="#ctx0" brushRef="#br0" timeOffset="8941.04">9631 2138 0,'0'-21'31,"0"0"-15,0-1 0,0 1-16,21 0 15,0 21-15,0 0 0,0-21 16,1 21-16,20-21 15,-21 21-15,0 0 0,0 0 0,22 0 16,-22 0-16,21 0 0,-21 0 16,22 0-16,-22 0 0,21 0 0,-21 0 15,1 21-15,-1 0 0,0-21 16,0 21-16,-21 0 0,0 1 0,0-1 16,0 0-16,0 0 0,-21 0 15,0 0-15,-22 1 0,1-1 0,21 0 16,-21 0-16,-1 0 0,1 0 0,0 1 15,20-1-15,1 0 0,0-21 16,0 0-16,21 21 0,-21-21 0,21-21 47,21 21-31,-21-21-16,21 21 0,0 0 15,0 0-15,1-21 0,-1 21 0,21-22 16,-21 22-16,0 0 0,22 0 15,-22 0-15,0 0 0,21 0 0,-20 0 16,-1 0-16,21 0 0,-21 0 16,0 0-16,1 0 0,-1 22 0,0-22 15,0 21-15,0 0 0,0-21 16,-21 21-16,0 0 0,0 0 0,0 1 16,0-1-16,0 0 0,0 0 15,0 0-15,0 0 0,-21 1 0,0-1 16,0 0-16,0 0 0,0-21 15,-1 21-15,1 0 0,-21-21 0,21 22 16,0-22-16,-22 0 0,1 21 16,0-21-16,-1 0 0,1 0 0,0 0 15,-22 0-15,22 0 0,-22 21 16,22-21-16,0 0 0,20 0 0,1 0 16,0 0-16,0 0 0,0 0 0,0 0 15,21-21 1,-22 21-16,22-21 31,0-1-15</inkml:trace>
  <inkml:trace contextRef="#ctx0" brushRef="#br0" timeOffset="10436.32">7175 4128 0,'0'0'0,"-21"0"16,0 0-16,0-22 31,0 1-31,21 0 0,0 0 16,0 0-16,0 0 15,0-1-15,0 1 0,0 0 0,0 0 16,0 0-16,21 21 0,0-21 16,-21-1-16,21 1 0,0 0 0,1 21 15,-1-21-15,0 21 0,0 0 16,0 0-16,0 0 0,1 0 15,-1 0-15,0 21 16,0 0-16,-21 0 0,0 1 16,0 20-16,21-21 0,-21 21 15,0 1-15,0-1 0,0 0 16,0 22-16,0-22 0,-21 1 0,21-1 16,-21 0-16,0 1 0,0-1 0,-22 0 15,22 1-15,-21-1 0,21-21 16,-22 21-16,1-20 0,0 20 0,-1-21 15,1 21-15,0-20 0,-1-1 16,-20 0-16,20 0 0,1-21 0,0 0 16,-1 0-16,1 0 0,0 0 0,-1 0 15,22 0-15,-21 0 0,21-21 16,-22 0-16,22 0 0,21-1 16,-21 1-16,21-21 0,0 21 15,0-22-15,0 1 0,0 0 0,0-1 16,0 1-16,0 0 0,21 21 15,0-22-15,1 22 0,-1 0 0,0 0 16,0 0-16,21 21 0,-20 0 0,20 0 16,0 0-16,1 21 0,-1 0 15,0 0-15,1 21 0,-1-20 0,-21-1 16,21 21-16,-20-21 0,20 0 16,-21 1-16,0-1 0,0 21 0,1-21 15,-1 0-15,0 1 0,-21-1 16,21 0-16,0 0 15,0 0-15,1-21 16,-1 0-16,0 0 16,0 0-16,0 0 0</inkml:trace>
  <inkml:trace contextRef="#ctx0" brushRef="#br0" timeOffset="10785.12">8382 3916 0,'0'0'0,"0"-21"16,21 21-16,-21-21 0,0 42 31,0 0-31,0 0 0,0 21 16,0-20-16,0 20 0,0 0 0,0 1 15,0 20-15,0-21 0,0 1 16,-21-1-16,21 0 0,-21 1 0,21-1 16,0 0-16,0-20 0,-21-1 15,21 21-15,0-21 0,-22 0 0,22 1 16,0-1-16,0 0 0,0 0 31,0-42 0,0 0-31,-21 0 16</inkml:trace>
  <inkml:trace contextRef="#ctx0" brushRef="#br0" timeOffset="11051.97">7980 4360 0,'0'0'0,"0"-21"16,0 0-1,21 21 1,0 0-16,21-21 16,-20 21-16,-1 0 0,21-21 0,-21 21 15,22-21-15,-22 21 0,21 0 0,0 0 16,-20-22-16,20 22 0,0 0 16,-21 0-16,22 0 0,-22-21 0,21 21 15,-21 0-15,1 0 0,-1 0 16,0 0-16,0 0 15</inkml:trace>
  <inkml:trace contextRef="#ctx0" brushRef="#br0" timeOffset="11948.64">10075 4022 0,'0'0'0,"0"-21"15,21-1 1,1 22-16,-1-21 0,0 0 16,0 21-16,0 0 0,0-21 0,1 21 15,-1 0-15,0-21 0,0 21 16,0 0-16,0 0 0,1 0 16,-1 0-16,0 0 0,-21 21 15,21 0-15,-21 21 0,0-20 16,0-1-16,0 21 0,0-21 0,0 22 15,0-22-15,-21 0 0,0 21 16,0-21-16,-1 1 0,-20-1 0,21 0 16,0 0-16,0 0 0,-1-21 15,1 21-15,0-21 0,0 0 16,0 0-16,21 22 0,-21-22 16,21-22-1,0 1 1,21 0-1,0 0-15,0 21 0,0 0 16,-21-21-16,43 0 0,-22 21 0,0 0 16,0 0-16,21 0 0,-20 0 15,20 0-15,-21 0 0,21 0 16,-20 21-16,-1-21 0,21 21 0,-21 0 16,0 0-16,22 0 0,-22 1 0,0-1 15,-21 0-15,21 0 16,-21 0-16,0 0 0,0 1 15,-21-1-15,0 0 0,0 0 0,0 0 16,-22 0-16,1-21 0,0 22 0,-1-1 16,-20-21-16,-1 21 0,22-21 15,-22 0-15,1 0 0,-1 0 0,1 0 16,-1 0-16,22 0 0,-21 0 0,20 0 16,1 0-16,21 0 0,-22-21 15,22 21-15,-21-21 0,21-1 0,0 22 16,-1-21-16,1 0 0,21 0 15,-21 0-15,21 0 0,0-1 16,0 1-16,0 0 16,0 0-16,21 0 15,0 0-15,1 21 0</inkml:trace>
  <inkml:trace contextRef="#ctx0" brushRef="#br0" timeOffset="12468.87">11832 3831 0,'0'-21'0,"0"0"15,21 42 1,-21 0 0,0 0-16,0 22 0,0-1 0,0 0 15,0 1-15,0-1 0,0 0 16,0 22-16,0-22 0,0 1 0,0-1 16,0 0-16,0-21 0,0 22 0,0-22 15,0 21-15,0-21 0,0 1 16,0-1-16,0 0 0,0 0 0,-21 0 15,21 0 1,-21-21 15,21-21-15,-21 0-16</inkml:trace>
  <inkml:trace contextRef="#ctx0" brushRef="#br0" timeOffset="12808.18">11515 4360 0,'21'0'0,"0"0"15,0 0-15,0-21 0,0 21 0,1 0 16,20 0-16,-21 0 0,0 0 15,22 0-15,-22-21 0,21 21 0,-21 0 16,22 0-16,-1 0 0,-21 0 0,21 0 16,-20 0-16,20 0 0,-21 0 15,0-21-15,22 21 0,-22 0 0,0 0 16,0 0 0,0 0 46,0 0-62,1 0 0,-1-21 16</inkml:trace>
  <inkml:trace contextRef="#ctx0" brushRef="#br0" timeOffset="13152.98">13335 3979 0,'21'0'31,"0"0"-31,0 0 16,1-21-16,-1 21 0,0 0 0,0 0 15,21-21-15,-20 21 0,20 0 16,-21 0-16,21 0 0,1 0 0,-1-21 16,0 21-16,1 0 0,-1 0 0,-21 0 15,22 0-15,-22 0 16,0 0-16,0 0 0,0-21 0,-42 21 31,0 0-15,0 0-16,0 0 0,-22 0 0,22 0 15,0 0-15</inkml:trace>
  <inkml:trace contextRef="#ctx0" brushRef="#br0" timeOffset="13772.63">13314 4001 0,'0'0'0,"-21"0"0,-1 42 15,1-21-15,0 0 0,0 0 16,21 1-16,-21-1 0,0 0 0,-1 0 16,22 0-16,-21 0 0,21 1 15,0-1-15,-21 0 0,21 0 0,-21 0 16,0 0-16,21 1 0,-21-1 16,21 0-16,-22-21 15,22 21 1,0-42 31,22 0-32,-1 21-15,0 0 16,0 0-16,0-21 16,0 21-16,1 0 0,-1 0 0,0 0 15,0 0-15,0 0 0,0 0 0,1 0 16,20 0-16,-21 0 0,0 0 15,0 0-15,1 21 0,-1-21 16,0 21-16,0 0 0,-21 0 16,21-21-16,-21 21 0,0 1 15,0-1-15,0 0 16,0 0-16,0 0 16,0 0-16,-21 1 15,0-22-15,0 21 0,-22-21 0,22 21 16,0 0-16,-21-21 0,-1 21 15,22-21-15,-21 21 0,21-21 0,-22 22 16,22-22-16,-21 0 0,21 21 0,0-21 16,-1 0-16,1 0 0,0 21 15,0-21-15,0 0 0,0 0 0,-1 0 16,22 21-16,-21-21 62</inkml:trace>
  <inkml:trace contextRef="#ctx0" brushRef="#br0" timeOffset="14956.65">6498 6287 0,'0'0'16,"-21"-22"-16,21-20 15,0 21-15,0 0 0,0 0 0,0-1 0,0 1 16,21 0-16,0 0 0,0 0 16,1 0-16,-1-1 0,0 22 0,0-21 15,21 21-15,-20 0 16,-1 0-16,21 0 0,-21 0 0,0 21 16,22 1-16,-22-1 0,0 0 0,0 21 15,-21-21-15,0 22 0,0 20 16,0-20-16,0-1 0,0 21 0,-21 1 15,0-22-15,0 22 0,-22-22 16,1 0-16,0 1 0,-1-1 0,1 0 16,0-20-16,-1-1 0,1 21 15,0-21-15,-1-21 0,22 21 0,-21 1 16,21-22-16,-22 0 0,22 0 16,0 0-16,0 0 0,0 0 0,0 0 15,-1-22-15,1 1 16,21 0-16,-21 0 0,21-21 0,0 20 15,0-20-15,0 21 0,0-21 16,0-1-16,0 22 0,0-21 0,0 21 16,0-22-16,0 22 0,21 21 15,-21-21-15,21 21 0,1 0 0,-1 0 16,21 21-16,-21 0 0,0 0 16,22 22-16,-1-22 0,0 21 0,1-21 15,-1 22-15,0-22 0,1 0 16,-22 21-16,21-20 0,1-1 0,-22 0 15,21 0-15,-21 0 0,0 0 0,1 1 16,-1-22-16,0 21 16,0 0-16,0-21 15,0 0 1</inkml:trace>
  <inkml:trace contextRef="#ctx0" brushRef="#br0" timeOffset="15279.47">7853 6054 0,'21'-21'0,"-42"42"0,63-64 0,-21 22 16,0 0-16,1 0 0,-1 21 15,-21 21 1,0 0-16,0 22 0,0-22 0,0 21 15,0-21-15,0 22 0,0 20 16,0-21-16,0 1 0,0 20 0,0-20 16,0-1-16,0 21 0,0-20 15,0-1-15,-21-21 0,21 22 0,0-1 16,0-21-16,0 0 0,0 0 16,0 1-16,0-1 15,-22-21 1</inkml:trace>
  <inkml:trace contextRef="#ctx0" brushRef="#br0" timeOffset="15520.5">7514 6541 0,'0'0'0,"21"-22"31,0 22-15,1 0-16,-1 0 0,21-21 16,0 21-16,-20-21 0,20 21 0,0-21 15,22 21-15,-22-21 0,0 21 16,1 0-16,-22-21 0,21 21 0,1 0 16,-22 0-16,0 0 0,0 0 15,21-22-15,-20 22 0,-1 0 16,0 0-16,0 0 0,0 0 15</inkml:trace>
  <inkml:trace contextRef="#ctx0" brushRef="#br0" timeOffset="16336.4">9991 6371 0,'0'0'0,"0"-21"0,21 0 16,0 0-16,-21 0 0,21-1 16,0 1-16,-21 0 0,0 0 0,21 0 15,1 0-15,-22-1 0,0 1 16,0-21-16,0 21 0,0 0 15,0-22-15,0 22 0,0 0 0,0 0 16,0 0-16,0 42 16,0 0-1,0 0-15,0 21 0,21-20 16,-21 20-16,0 0 0,0 1 0,0-1 16,0 0-16,0 1 0,0 20 0,0-21 15,0 1-15,0-1 0,0 0 16,0-20-16,0 20 0,0 0 15,-21-21-15,21 1 0,-22 20 0,1-21 16,21 0-16,0 0 0,-21 1 31,0-22-15,0 0-16,0 0 16,-1 0-16,1 0 0,0 0 0,-21 0 15,21 0-15,-22 0 0,1 0 16,21 0-16,-22 0 0,1 0 0,0 0 15,21 0-15,-1 21 0,-20-21 0,21 0 16,0 21-16,21 0 31,21-21-31,21 0 0,-21 0 16,22 0-16,-1 0 0,0 0 16,22 0-16,-22 0 0,1-21 0,20 21 15,1 0-15,-22-21 0,21 21 16,-20-21-16,-1 21 0,22 0 15,-22-22-15,0 22 0,1 0 0,-22 0 16,21-21-16,-21 21 0,0 0 0,1 0 16,-1 0-1,-21-21 1</inkml:trace>
  <inkml:trace contextRef="#ctx0" brushRef="#br0" timeOffset="16812.84">11769 5969 0,'0'21'0,"0"0"16,0 1-16,0 20 0,0-21 16,0 21-16,0 1 0,0-1 0,0 0 15,0 1-15,0-1 0,0 0 16,0 1-16,0-1 0,0 0 0,0 1 16,0-22-16,0 21 0,0-21 0,0 1 15,-22-1-15,22 0 16,0 0-16,0 0 0,-21-21 31,21-21-15,-21 0-16</inkml:trace>
  <inkml:trace contextRef="#ctx0" brushRef="#br0" timeOffset="17068.82">11493 6456 0,'0'-21'16,"22"0"15,-1 21-31,0-22 0,0 22 0,0 0 16,0 0-16,1-21 0,-1 21 15,0 0-15,21 0 0,-21-21 0,1 21 16,-1 0-16,0 0 0,21 0 15,-21 0-15,1 0 0,20-21 0,-21 21 16,0 0-16,22 0 0,-22 0 0,0 0 16,0 0-16,-21-21 0,21 21 15</inkml:trace>
  <inkml:trace contextRef="#ctx0" brushRef="#br0" timeOffset="17832.7">13314 6202 0,'0'0'0,"-21"0"0,21-21 16,-22 21-16,1-21 0,0-1 15,21 1-15,0 0 16,0 0-16,0 0 0,0 0 15,0-1-15,0 1 16,0 0-16,21 0 0,0 21 16,1 0-16,-1-21 0,0 21 15,0 0-15,0 0 0,0 0 16,1 0-16,-1 21 0,0 0 16,0 0-16,0 0 0,-21 1 15,21 20-15,1-21 0,-22 21 0,21-20 16,-21 20-16,0 0 0,0 1 15,0-22-15,0 42 0,-43-20 0,22-1 16,-21 0-16,0 1 0,-1-1 0,-20 0 16,-1 1-16,22-22 15,-22 21-15,1-21 0,-1 0 0,22 1 0,0-1 16,-1 0-16,1-21 0,21 0 16,-21 0-16,20 0 0,1 0 15,0 0-15,21-21 16,0 0-16,0-1 15,0 1-15,0 0 0,21-21 0,-21 21 16,21-22-16,1 22 0,-1-21 0,0 21 16,0-1-16,0 1 0,0 0 15,1 21-15,-1 0 0,0 0 0,0 0 16,0 0-16,0 0 0,1 0 16,-1 21-16,0 0 0,21 1 15,-21-1-15,1 21 0,-1-21 0,0 0 16,0 1-16,0-1 0,0 0 15,1 0-15,-1-21 0,0 21 16,0-21-16,0 21 0,0-21 16,1 0-16,-1 0 0,21 0 15,-21 0-15,0 0 0,1-21 16</inkml:trace>
  <inkml:trace contextRef="#ctx0" brushRef="#br0" timeOffset="18288.03">15028 5927 0,'0'0'0,"0"-21"16,0-1-16,-21 1 16,0 21-1,21 21-15,0 1 16,0-1-16,0 0 0,0 21 0,0-21 15,0 22-15,0-1 0,0 0 16,0-20-16,0 20 0,0 0 0,0 1 16,-21-1-16,0-21 0,21 21 15,0 1-15,-22-22 0,22 21 0,-21-21 16,21 1-16,-21-1 0,21 0 0,0 0 16,0 0-16,-21-21 15,21 21-15,-21-21 0,0 0 31,-1-21-31,1 0 16</inkml:trace>
  <inkml:trace contextRef="#ctx0" brushRef="#br0" timeOffset="18565.53">14626 6329 0,'0'0'0,"21"0"16,0 0-16,1 0 0,-1 0 0,0-21 15,0 21-15,0 0 0,22 0 0,-22 0 16,0 0-16,21 0 0,1 0 16,-22-21-16,21 21 0,-21 0 0,0 0 15,22 0-15,-22 0 0,0-22 0,0 22 16,0 0-16,1 0 0,-1 0 15,0 0-15,0 0 16,-21-21 0,21 21-16</inkml:trace>
  <inkml:trace contextRef="#ctx0" brushRef="#br0" timeOffset="19368.61">16679 5715 0,'0'0'0,"0"21"16,0 0-16,0 22 0,0-22 15,0 21-15,0 1 0,0-1 0,0 0 16,-21 1-16,21-1 15,-21 0-15,0 1 0,21-22 0,0 21 16,-21 0-16,-1-20 0,1 20 0,21-21 16,0 0-16,-21 0 0,0 1 15,21-1-15,0 0 0,-21-21 16,21 21-16,-21-21 16,21-21-1,0 0 1,0 0-1,21 21-15,-21-22 16,21 22-16,0 0 16,0-21-16,0 21 0,1 0 15,-1-21-15,0 21 0,0-21 16,0 21-16,0 0 0,1-21 16,-1 21-16,0-21 0,0-1 0,0 22 15,0-21-15,-21 0 0,22 21 0,-1-21 16,0 0-16,-21 0 0,0-1 15,21 1-15,-21 0 0,0 0 16,0 0-16,0 0 0,0-1 16,0 1-16,0 0 0,0 0 15,-21 21 1,21 21-16,0 0 16,-21 0-16,21 22 0,0-22 15,-21 0-15,21 21 0,0 1 16,0-22-16,0 21 0,-22 1 0,22-1 15,-21 0-15,21 1 0,0-22 0,-21 21 16,21 0-16,0-20 0,0 20 16,-21-21-16,21 0 0,-21 0 0,21 1 15,0-1-15,0 0 0,0 0 0,-21-21 16,21 21-16,-22-21 16</inkml:trace>
  <inkml:trace contextRef="#ctx0" brushRef="#br0" timeOffset="23540.73">6985 9589 0,'0'0'0,"0"21"15,0 0-15,-21 0 16,0-21-16,-1 21 16,1-21-16,0 0 15,0 0-15,0 0 0,0-21 31,21 0-31,0 0 16,0 0-16,0-1 16,21 1-16,0 0 15,-21 0-15,21 21 0,0-21 0,0 0 16,1 21-16,-1-22 0,0 22 16,0 0-16,0 0 0,0 0 0,1 0 15,-1 0-15,0 0 16,0 22-16,0-1 0,-21 0 15,21 21-15,-21-21 0,22 22 0,-22-1 16,0 0-16,0 1 0,0-1 16,0 22-16,0-22 0,0 0 0,-22 1 15,1-1-15,0 21 0,0-20 0,-21-22 16,-1 21-16,1 1 0,0-22 16,-22 21-16,22-21 0,-22 22 0,22-22 15,-22 0-15,22 0 0,-21-21 16,20 21-16,-20 0 0,20-21 15,1 0-15,0 0 0,-1 0 0,22-21 16,0 0-16,0 0 0,0 0 16,0 0-16,21-1 0,-22-20 0,22 21 15,0-21-15,0 20 0,0-20 0,0 0 16,0-1-16,0 1 0,22 0 16,-1 21-16,0-22 0,0 1 0,0 21 15,0 0-15,22-1 0,-22 1 16,21 21-16,-21 0 0,22 0 0,-1 21 15,-21 1-15,22-1 0,-22 0 0,21 21 16,-21-21-16,0 22 16,1-1-16,20 0 0,-21-20 0,0 20 15,0 0-15,1-21 0,-1 22 0,0-22 16,0 21-16,0-21 0,-21 1 16,21-1-16,1 0 0,-1 0 0,0-21 15,0 21-15,0-21 0,0 0 16,1 0-16,-1 0 0,21 0 0,-21 0 15,22 0-15,-22 0 0,21-21 0,0 0 16,1 0-16</inkml:trace>
  <inkml:trace contextRef="#ctx0" brushRef="#br0" timeOffset="23944.5">8403 9546 0,'0'0'0,"0"-21"15,0 0 1,0 42-1,0 21-15,0-20 0,0 20 16,0 0-16,21 1 0,-21-1 0,0 0 16,0 1-16,0-1 0,0 0 15,0 1-15,0-1 0,0 0 0,0 1 16,0-1-16,0-21 0,0 0 0,0 22 16,0-22-16,0 0 15,-21 0-15,21 0 16,-21-21 15,21-21-31,-21 21 0,21-21 16,0 0-16,0 0 0,-21-1 15</inkml:trace>
  <inkml:trace contextRef="#ctx0" brushRef="#br0" timeOffset="24265.32">8001 9991 0,'0'21'15,"21"-21"1,0 0-16,0 0 16,1 0-16,-1 0 0,21 0 0,-21 0 15,22-21-15,-22 21 0,21 0 0,-21 0 16,22-21-16,-22 21 0,21 0 15,-21 0-15,0 0 0,1-22 0,-1 22 16,0 0-16,0 0 0,0 0 16</inkml:trace>
  <inkml:trace contextRef="#ctx0" brushRef="#br0" timeOffset="25553.09">9779 9673 0,'-21'0'15,"21"-21"-15,0 0 16,0 0-16,0 0 16,0-1-16,0 1 0,0 0 15,21 21-15,-21-21 0,21 0 16,-21 0-16,21-1 0,0 22 16,-21-21-16,22 0 0,-1 21 0,0-21 15,0 21-15,0 0 0,0 0 16,1 0-16,-1 0 0,0 0 15,0 0-15,0 21 0,0-21 0,1 42 16,-1-20-16,0 20 0,0 0 16,0 1-16,-21-1 0,0 0 0,21 1 15,-21-1-15,0 0 0,0 1 0,0-1 16,0 0-16,0 1 0,0-22 16,-21 21-16,0-21 0,0 22 15,0-22-15,0 0 0,-22 0 0,1 21 16,21-20-16,-22-1 0,1 0 15,0-21-15,-1 21 0,1 0 0,0-21 16,-1 0-16,1 0 0,21 0 0,-21 0 16,20 0-16,1 0 0,0-21 15,0 0-15,0 21 0,21-21 0,0 0 16,0-1-16,0 1 0,0 0 0,0-21 16,0 21-16,0-1 0,0-20 15,0 21-15,0-21 0,21 20 0,-21 1 16,21 0-16,0 0 0,0 0 15,1 21-15,-1 0 0,0 0 16,0 0-16,0 21 0,22 0 16,-22 0-16,0 0 0,0 1 15,0 20-15,0-21 0,1 0 0,-1 0 16,0 1-16,0-1 0,-21 0 0,21 0 16,-21 0-16,21 0 0,-21 1 15,0-1-15,22-21 0,-22 21 16,21 0-16,0-42 47</inkml:trace>
  <inkml:trace contextRef="#ctx0" brushRef="#br0" timeOffset="25936.73">10541 10012 0,'42'0'16,"-21"0"0,1 0-1,-1 0-15,0-21 16,0 0-1,0-1-15,-21 1 16,0 0-16,-21 0 16,0 21-16,0 0 15,0 0-15,-1 0 16,22 21-16,-21 0 16,21 0-16,0 1 0,-21-1 15,21 0 1,0 0-1,21-21 1,0 0-16,1-21 16,-1 21-16,0-21 0</inkml:trace>
  <inkml:trace contextRef="#ctx0" brushRef="#br0" timeOffset="26848.05">11345 9567 0,'-21'0'0,"21"-21"15,0 0 1,21 0-1,-21 0-15,21 21 16,1-21-16,-1 21 0,0 0 0,0-22 16,0 22-16,0 0 0,1 0 0,-1 0 15,0 0-15,0 0 0,0 0 16,0 0-16,1 22 16,-22-1-16,0 0 15,0 21-15,0-21 16,0 1-16,0 20 0,-22-21 0,1 21 15,21-20-15,-21-1 0,-21 21 0,21-21 16,-1 0-16,-20 1 0,21-1 16,-21 0-16,20 0 0,-20 0 0,21-21 15,-21 21-15,20-21 0,1 0 0,0 0 16,0 0-16,0 22 0,0-22 16,21-22-1,21 22 1,0-21-16,0 21 0,0-21 15,0 21-15,1-21 0,-1 21 0,0 0 16,0 0-16,0-21 0,0 21 16,1 0-16,-1 0 0,21 0 15,0 0-15,1 0 16,-43 21-16,21-21 0,0 21 0,0-21 16,0 21-16,1 0 0,-22 1 15,0-1-15,0 0 0,0 0 16,0 0-16,0 0 0,-22 1 15,1-1-15,0 21 0,-21-21 0,-1 0 16,1 1-16,0-1 0,-1 0 16,1 0-16,0 0 0,-1-21 0,22 21 15,-21-21-15,21 0 0,0 0 0,-1 0 16,1 0-16,0 0 16,0 0-16,0 0 0,0 0 15,-1 0-15,22-21 16,-21 21-16,21-21 15,-21 21-15,0 0 188,0 0-188</inkml:trace>
  <inkml:trace contextRef="#ctx0" brushRef="#br0" timeOffset="27984.94">6392 11875 0,'0'0'0,"-21"0"0,0 0 15,0 0-15,0 0 0,-1 0 16,1 0-16,0 0 0,21-22 16,-21 22-16,0-21 15,21 0-15,0 0 16,0 0-1,0 0-15,21 21 0,-21-22 0,21 1 16,0 21-16,-21-21 0,21 21 16,1 0-16,-1 0 0,0 0 15,0 0-15,0 0 0,0 0 0,22 0 16,-22 21-16,0 0 0,21 1 16,-20 20-16,20 0 0,-21 1 0,0-1 15,-21 0-15,0 22 0,0-22 16,0 22-16,0-22 0,0 0 0,-21 22 15,0-22-15,0 0 0,-22-20 16,1 20-16,0 0 0,-1-21 0,1 1 16,0-1-16,-1 0 0,1 0 0,0 0 15,-1-21-15,1 0 0,0 0 16,21 0-16,-22 0 0,1 0 0,21 0 16,-22-21-16,22 21 0,0-21 15,0-21-15,0 20 0,21 1 16,-21-21-16,21 0 0,0-1 0,0 1 15,0 0-15,0-1 0,0 1 16,0 0-16,21 20 0,0 1 0,0-21 16,0 42-16,0-21 0,1 21 15,-1 0-15,0 0 0,0 0 0,21 0 16,-20 21-16,-1 0 0,21 21 0,-21-20 16,0 20-16,1 0 0,-1-21 15,21 22-15,-42-1 0,21 0 0,0 1 16,1-22-16,-22 21 0,0-21 15,21 22-15,0-22 0,-21 0 16,21 0-16,-21 0 0,21 1 16,0-22-16,1 0 15,-1 0-15,0 0 16,0 0-16,0-22 16,0 1-16,1 0 0,-1 0 0</inkml:trace>
  <inkml:trace contextRef="#ctx0" brushRef="#br0" timeOffset="28340.74">7154 12192 0,'0'0'16,"0"21"-16,0 0 0,0 1 16,21-22-16,-21 21 15,22-21 1,-1 0-1,0-21-15,-21-1 16,21 1-16,-21 0 0,21 21 16,-21-21-16,0 0 0,0 0 15,0-1-15,-21 22 16,0 0-16,0 0 16,0 22-16,-1-22 15,22 21-15,0 0 16,0 0-16,-21-21 0,21 21 15,0 0-15,21-21 32,1 0-32,-1 0 15,0 0-15,0 0 0,0-21 0,0 0 16,22 21-16</inkml:trace>
  <inkml:trace contextRef="#ctx0" brushRef="#br0" timeOffset="28988.47">7874 11832 0,'0'-42'16,"0"21"0,0 0-16,21 21 15,0 0-15,0-22 16,1 22-16,-1 0 0,0 0 0,0 0 15,0 0-15,0 0 0,1 22 16,-1-1-16,0-21 0,-21 21 16,0 0-16,0 0 0,21 0 0,-21 22 15,0-22-15,0 0 0,0 0 16,-21 22-16,0-22 0,0 0 16,-1 21-16,-20-21 0,21 1 0,0-1 15,0 0-15,-22-21 0,22 21 16,0 0-16,0-21 0,0 0 0,-1 0 15,22-21 1,0 0 0,22 0-16,-1 21 0,0-21 15,0-1-15,21 22 0,-20-21 0,-1 21 16,0 0-16,21 0 0,-21 0 16,22 0-16,-22 0 0,21 0 0,-21 0 15,22 0-15,-22 21 0,21 1 16,-21-1-16,1 0 0,-1 0 15,0 0-15,0 0 0,-21 1 0,21-1 16,-21 21-16,0-21 0,0 0 16,0 1-16,-21-1 0,0 0 0,0 0 15,0 0-15,-22 0 0,22-21 0,-21 22 16,-1-1-16,22-21 0,-21 0 16,-22 21-16,22-21 0,0 0 0,-1 0 15,22 0-15,-21 0 0,0 0 0,20 0 16,-20 0-16,21 0 0,0-21 15,0 21-15,-1-21 0,1-1 0,0 22 16,0-21-16,0 21 0,21-21 16,0 0-16,0 0 15,0 0-15,21-1 16,21 1-16,-21 21 16,1-21-16,20 0 0,-21 0 0,21 0 15</inkml:trace>
  <inkml:trace contextRef="#ctx0" brushRef="#br0" timeOffset="29365.25">9483 11621 0,'0'0'0,"-22"0"16,1 0-16,0 0 0,21 21 15,0 0 1,0 21-16,0-21 0,0 1 16,0 20-16,0 0 0,0-21 15,0 22-15,0-1 0,0 0 16,0 1-16,0-1 0,0-21 0,21 22 15,-21-22-15,0 21 0,0-21 0,0 0 16,0 1-16,0-1 0,0 0 16,0 0-1,21-21-15,-21-21 32,0 0-32,0 0 15</inkml:trace>
  <inkml:trace contextRef="#ctx0" brushRef="#br0" timeOffset="29663.95">9102 11959 0,'21'0'31,"0"0"-31,0 0 0,0 0 16,0 0-16,1 0 0,20 0 15,-21 0-15,21 0 0,-20 0 0,20 0 16,0 0-16,1-21 0,-1 21 0,-21 0 16,21 0-16,1 0 0,-1-21 15,-21 21-15,22 0 0,-22 0 16,0 0-16,0 0 0,0 0 0,0 0 31,-21-21 0</inkml:trace>
  <inkml:trace contextRef="#ctx0" brushRef="#br0" timeOffset="30176.65">11324 11451 0,'21'0'15,"0"0"-15,1 0 0,-1-21 16,0 21-16,0 0 0,0 0 0,0 0 15,22 0-15,-22 0 0,21 0 16,1 0-16,-22-21 0,21 21 16,0 0-16,-20 0 0,20 0 0,-21 0 0,0 0 15,0 0-15,1 0 16,-1 0-16,0 0 0,0 0 16,-42 0 15,0 0-31,0 0 15,-22 0-15,22 0 0,0 0 16,0 0-16,-22 0 0,22 0 16</inkml:trace>
  <inkml:trace contextRef="#ctx0" brushRef="#br0" timeOffset="30852.72">11303 11472 0,'0'0'0,"-21"64"15,21-43-15,-21 0 0,21 0 16,0 1-16,-22-1 0,22 0 16,0 0-16,0 0 0,-21 0 15,21 1-15,-21-1 0,21 0 0,-21 0 16,21 0-1,21-21 48,0-21-63,0 21 16,1-21-16,-1 21 15,0-21-15,0 21 0,0 0 0,0 0 16,22-21-16,-22 21 0,0 0 15,0 0-15,0 0 0,1 0 16,-1 0-16,0 0 0,0 0 0,0 0 16,22 21-16,-22-21 0,0 21 0,0 0 15,0 0 1,0 0-16,-21 1 0,0-1 16,0 0-16,0 0 0,0 0 15,0 0-15,-21 1 0,0-1 16,-21 0-16,21 0 0,-1 0 0,-20 0 15,0-21-15,21 22 0,-22-1 0,22-21 16,-21 21-16,-1 0 0,22-21 16,-21 0-16,21 0 0,-22 0 0,22 0 15,-21 0-15,21 0 0,0 0 16,-22 0-16,22 0 0,0 0 16,0 0-16,0 0 15,21-21 16,0 0 1,21 21-17,0-21-15,0 21 16,0-22-16,0 22 16</inkml:trace>
  <inkml:trace contextRef="#ctx0" brushRef="#br0" timeOffset="31629.1">10541 13314 0,'0'21'63,"0"0"-16</inkml:trace>
  <inkml:trace contextRef="#ctx0" brushRef="#br0" timeOffset="32075.84">10499 14097 0,'0'21'0</inkml:trace>
  <inkml:trace contextRef="#ctx0" brushRef="#br0" timeOffset="32936.35">13335 11303 0,'0'0'0,"-21"21"31,21 0-16,0 1-15,0-1 0,0 21 16,-21-21-16,21 22 0,0-1 0,0-21 16,0 21-16,-22 1 0,22-1 0,-21-21 15,21 22-15,0-1 0,-21-21 16,0 0-16,21 22 0,-21-22 0,21 0 16,0 0-16,0 0 0,0 0 15,-21-21 1,-1 0 15,22-21-31,0 0 16,-21 0-16</inkml:trace>
  <inkml:trace contextRef="#ctx0" brushRef="#br0" timeOffset="33220.19">12975 11705 0,'0'0'0,"42"0"0,1 0 0,-1-21 16,0 21-16,1 0 0,-1 0 0,-21-21 15,22 21-15,-1 0 0,-21 0 0,21-21 16,-20 21-16,20 0 0,-21 0 15,0 0-15,0 0 0,1 0 16,-22-21 31</inkml:trace>
  <inkml:trace contextRef="#ctx0" brushRef="#br0" timeOffset="34169.06">14520 11070 0,'0'21'16,"0"1"-16,0 20 0,0 0 16,0 1-16,-21-1 0,21 0 15,-21 1-15,0 20 0,0-21 0,-1 1 16,1-1-16,0 0 0,0-20 0,0 20 16,0-21-16,-1 21 15,1-20-15,0-22 0,21 21 0,0 0 16,-21 0-16,21-42 47,21 0-32,-21 0-15,21 21 0,0 0 16,1-22-16,-1 22 0,0 0 0,0-21 16,0 21-16,0 0 0,1 0 15,-1 0-15,0-21 0,0 21 16,0 0-16,0-21 0,1 21 0,-1-21 15,0 21-15,0-21 0,0 21 16,-21-22-16,21 1 0,-21 0 16,22 0-16,-22 0 0,0 0 0,0-1 15,0 1-15,0 0 0,0-21 0,0 21 16,0-1-16,0 1 0,0 0 16,-22 21-1,22 21-15,-21 0 16,21 1-16,0-1 0,-21 0 15,21 21-15,0 1 0,0-22 0,0 21 16,0 0-16,0-20 0,0 20 0,-21-21 16,21 21-16,0-20 0,-21 20 15,21-21-15,0 0 0,0 0 16,0 1-16,0-1 0,0 0 0,-21 0 16,21 0-16,0-42 46,0 0-30,0 0-16,21-22 0</inkml:trace>
  <inkml:trace contextRef="#ctx0" brushRef="#br0" timeOffset="34492.87">15028 11621 0,'0'-22'47,"0"1"-31,0 42 46,-21-21-62,21 22 16,0-1-1,21-21 17,0 0-32,1 0 0,-1 0 15,0-21-15</inkml:trace>
  <inkml:trace contextRef="#ctx0" brushRef="#br0" timeOffset="34772.73">15684 11155 0,'0'0'0,"22"0"16,-1 0-16,0 0 0,0 0 15,0 0-15,0 0 0,22 0 0,-22 0 16,21 0-16,-21 0 0,22 0 16,-22 0-16,21-21 0,-21 21 0,1 0 15,20 0-15,-21 0 0,0 0 0,0 0 16,1 0-16,-44 0 47,1 0-47,0 0 0,0 0 15,-21 0-15</inkml:trace>
  <inkml:trace contextRef="#ctx0" brushRef="#br0" timeOffset="35296.71">15684 11197 0,'0'0'0,"0"21"15,-42 43-15,21-43 0,0-21 16,21 21-16,0 0 0,-21 1 15,21-1-15,-22 0 0,1 0 16,21 0-16,21-21 78,1 0-78,-22-21 0,21 21 16,0 0-16,0 0 0,0 0 15,0 0-15,1-21 16,-1 21-16,21 0 0,0 0 16,-20 21-16,-1-21 15,0 21-15,0-21 16,0 21-16,-21 1 0,21-1 16,-21 0-16,0 0 0,0 0 15,0 0-15,0 1 16,0-1-16,-21-21 15,0 0-15,0 21 0,0-21 0,0 0 16,-1 0-16,1 21 0,0-21 16,0 0-16,0 0 0,0 0 0,-1 0 15,1 21-15,0-21 0,0 0 16,0 0-16,0 0 16,-1 0-16,1 0 15,0 0-15,0 0 16</inkml:trace>
  <inkml:trace contextRef="#ctx0" brushRef="#br0" timeOffset="35492.57">15557 11790 0,'0'0'0,"0"21"62</inkml:trace>
  <inkml:trace contextRef="#ctx0" brushRef="#br0" timeOffset="36812">6159 14182 0,'0'0'0,"0"-21"16,0-1 0,0 1-16,0 0 15,0 0-15,0 0 16,0 0-16,0-1 0,22 1 15,-22 0-15,21 21 16,0 0-16,0 0 16,0 0-16,0 0 0,1 21 0,-1-21 15,0 43-15,0-22 0,0 0 16,0 21-16,1 1 0,-1-22 0,-21 21 16,0 22-16,0-22 0,0 0 15,-21 1-15,-1-1 0,1 0 0,0 1 16,-21-1-16,21 0 0,-22-21 15,1 22-15,0-22 0,20 0 0,-20 0 16,0 0-16,-1 1 0,-20-1 0,21 0 16,-1-21-16,1 0 15,0 0-15,-1 0 0,1 0 0,21-21 16,0 0-16,-22-1 0,43 1 16,-21 0-16,21-21 0,0-1 0,0 1 15,0 0-15,0-1 0,0 1 0,21 0 16,0-1-16,1 1 0,-1 21 15,0 0-15,21 0 0,-21 21 0,22 0 16,-22 0-16,21 0 0,1 0 16,-1 21-16,0 0 0,-21 21 0,22-21 15,-1 22-15,-21-22 0,22 21 16,-22-21-16,0 1 0,0 20 0,0-21 16,0 21-16,-21-20 0,0-1 15,22 0-15,-22 0 0,21 0 16,-21 0-16,0 1 0,21-22 0,-21 21 15,0 0 1,21-21-16,0 0 16,0-21-16,1 0 0</inkml:trace>
  <inkml:trace contextRef="#ctx0" brushRef="#br0" timeOffset="37036.87">7070 14393 0,'0'0'0,"-22"0"62,22-21-31,22 21-15</inkml:trace>
  <inkml:trace contextRef="#ctx0" brushRef="#br0" timeOffset="37695.01">7832 14097 0,'0'0'0,"0"-21"16,0 0-16,0 0 16,0-1-1,0 1-15,0 0 16,21 0-16,21 0 0,-21 21 16,0-21-16,22 21 15,-22 0-15,21-22 0,-21 22 0,22 0 16,-22 0-16,21 0 0,-21 22 15,1-1-15,20 0 0,-21 0 0,0 0 16,-21 0-16,0 1 0,0-1 0,0 0 16,0 21-16,0-21 0,0 1 15,0-1-15,-21 0 0,-21 0 0,21 21 16,-1-20-16,-20-1 0,21 0 0,-21-21 16,20 21-16,-20 0 0,21-21 15,0 0-15,0 21 0,-1-21 0,1 0 16,21-21 15,21 0-31,1 21 0,-1-21 16,21 21-16,-21 0 0,0 0 15,22 0-15,-22 0 0,21 0 0,-21 0 16,22 0-16,-22 0 0,21 21 0,-21 0 16,22 0-16,-22-21 0,0 22 15,0-1-15,0 0 0,1 0 0,-22 0 16,0 22-16,0-22 0,0 0 15,-22 0-15,1 0 0,-21 0 0,21 22 16,-22-22-16,22 0 0,-21 0 0,0 0 16,-1 1-16,1-22 0,0 21 15,-1-21-15,1 0 0,0 0 16,-1 0-16,1 0 0,21 0 0,-22 0 16,22 0-16,0 0 0,0-21 15,0 21-15,0-22 0,-1 1 0,1 21 16,21-21-16,0 0 0,0 0 15,0 0-15,0-1 16,0 1-16,21 0 0,1 0 16,20 0-16,-21 0 0,0 21 15</inkml:trace>
  <inkml:trace contextRef="#ctx0" brushRef="#br0" timeOffset="38080.81">9461 13885 0,'0'0'0,"0"106"15,0-85-15,0 22 16,22-1-16,-22 0 0,0 1 16,0-22-16,0 21 0,21 1 0,-21-1 15,0 0-15,0-21 0,0 22 16,0-1-16,0-21 0,0 22 0,0-22 15,0 0-15,0 0 0,-21 0 16,21 0-16,0-42 31,0 0-31</inkml:trace>
  <inkml:trace contextRef="#ctx0" brushRef="#br0" timeOffset="38372.64">9229 14224 0,'21'0'31,"0"0"-31,0 0 16,0 0-16,0 0 0,1 0 0,-1 0 15,21 0-15,-21 0 0,0 0 16,1 0-16,20 0 0,-21 0 0,0 0 16,0 0-16,22 0 0,-22 0 15,0-21-15,0 21 0,0 0 0,1 0 16,-1 0-16</inkml:trace>
  <inkml:trace contextRef="#ctx0" brushRef="#br0" timeOffset="38780.41">10858 13907 0,'0'0'0,"0"-22"0,0 1 31,22 21-31,-1 0 16,21 0-16,-21 0 0,22 0 16,-1 0-16,21 0 0,-20 0 0,-1 0 15,0 0-15,1 0 0,-1-21 0,0 21 16,-20 0-16,20 0 16,-21 0-16,21 0 0,-20 0 0,-1 0 15,-21-21 1,-21 21-1,-1 0-15,1 0 0</inkml:trace>
  <inkml:trace contextRef="#ctx0" brushRef="#br0" timeOffset="39368.07">10795 13928 0,'0'0'0,"0"21"0,-21 0 0,21 0 16,0 0-16,0 1 0,-21-1 0,21 0 15,-22 0-15,22 0 0,0 0 0,-21 1 16,21-1-16,-21-21 16,0 21-16,42-21 62,0 0-62,0-21 16,1 21-16,-1 0 15,0-21-15,0 21 0,0 0 0,22 0 16,-22 0-16,0 0 0,21 0 16,-21 0-16,22 0 0,-22 0 0,21 21 15,-21-21-15,1 21 0,-1-21 0,0 21 16,0 0-16,0-21 0,0 21 15,-21 1-15,0-1 0,0 0 0,0 21 16,0-21-16,0 1 0,0-1 16,-21 0-16,0 0 0,0 0 0,0-21 15,0 21-15,-22 1 0,22-22 0,-21 21 16,21-21-16,-22 0 0,22 0 16,-21 0-16,-1 0 0,22 0 15,-21 0-15,0 0 0,20 0 0,-20 0 16,21 0-16,0 0 0,0 0 15,-1 0-15,1 0 0,0 0 16,0 0-16,21-21 31,21 21-15,0-22-16,0 22 0,1-21 16,-1 21-16,0-21 0,0 21 0,21-21 15,-20 0-15</inkml:trace>
  <inkml:trace contextRef="#ctx0" brushRef="#br0" timeOffset="39603.93">11493 14288 0,'0'0'0,"22"0"109,-1 0-109,-21-22 16,21 22-16</inkml:trace>
  <inkml:trace contextRef="#ctx0" brushRef="#br0" timeOffset="40353.03">12531 13970 0,'0'0'0,"63"0"16,-21 0-16,-20-21 16,-1 21-16,0-21 0,21 21 0,-21 0 15,1 0-15,-1-21 0,0 21 16,0 0-16,0 0 0,0 0 15,1-22-15,-44 22 32,1 0-32,0 0 0,0 0 15,0 0-15,0 0 0,-22 0 16,22 0-16,-21 0 0,21 22 0,-1-22 16,-20 21-16,21-21 0,-21 21 0,20 0 15,1-21-15,0 21 0,0-21 16,0 0-16,0 21 0,21 1 31,21-22-15,0 21-1,0-21-15,0 0 0,0 21 16,1-21-16,-1 0 0,0 21 16,0-21-16,0 21 0,0-21 0,1 21 15,-1-21-15,0 22 0,0-1 0,0-21 16,0 21-16,1-21 0,-22 21 15,0 0-15,21-21 0,-21 21 0,0 1 16,0-1-16,0 0 16,-21 0-16,-1-21 0,1 21 15,0-21-15,0 0 0,-21 21 0,20-21 16,-20 0-16,21 0 0,-21 0 16,20 0-16,-20 0 0,0 0 15,21 0-15,-1 0 0,-20 0 0,21 0 16,0 0-16,0 0 0,-1 0 15,1 0-15,0 0 16,21-21 15,21 0-15,0 0-16,1 0 16,-1 21-16</inkml:trace>
  <inkml:trace contextRef="#ctx0" brushRef="#br0" timeOffset="40763.79">13716 13822 0,'0'-21'0,"-21"21"32,21 21-17,0 0-15,0 0 16,0 0-16,0 22 0,0-22 0,0 21 15,0-21-15,0 22 0,0-22 16,0 21-16,0-21 0,0 1 0,-21 20 16,21-21-16,-22 0 0,1 0 0,21 1 15,0-1-15,0 0 0,0 0 16,-21-21-16,21 21 0,-21-21 47</inkml:trace>
  <inkml:trace contextRef="#ctx0" brushRef="#br0" timeOffset="41009.65">13314 14182 0,'0'0'0,"21"0"16,0 0-16,0 0 0,22 0 16,-22 0-16,0 0 0,0 0 0,21-21 15,-20 21-15,-1 0 0,0 0 0,0-22 16,0 22-16,0 0 0,1 0 16,-1 0-16,0-21 0,0 21 15,0 0-15,0-21 0,1 21 16</inkml:trace>
  <inkml:trace contextRef="#ctx0" brushRef="#br0" timeOffset="41900.14">14690 13822 0,'21'0'0,"-42"0"0,63 0 16,-21 21-1,0-21 1,0 0-16,1 0 16,-1 0-16,0 0 0,0 0 15,0 21-15,0-21 16,1 21-16,-1 1 15,0-22-15,-21 21 0,21 0 0,0 0 16,-21 0-16,21 0 16,1 1-16,-22-1 0,0 0 15,0 0-15,-22 0 16,1-21-16,0 0 0,21 21 16,-21-21-16,0 0 0,0 0 15,-1 22-15,1-22 0,0 0 0,0 0 16,0 0-16,0 0 0,-1 0 15,1 0-15,0 0 16,0 0-16,0 0 16,21-22 46,0 1-46,21 21-16,-21-21 0,21 21 15</inkml:trace>
  <inkml:trace contextRef="#ctx0" brushRef="#br0" timeOffset="42828.54">15028 13631 0,'21'0'31,"1"0"-31,-1 0 0,0 0 16,21 0-16,-21 0 0,1 0 15,20 0-15,-21 0 0,21 0 0,1 0 16,-22 0-16,21-21 0,-21 21 0,22 0 16,-22 0-16,21-21 15,-21 21-15,1 0 0,-1 0 0,0-21 16,0 21-16,-42 0 31,0-21-15,0 21-16,-1 0 0,1 0 15,0 0-15,0 0 0,-21 0 0,20 0 16,1 0-16,0 0 0,0 0 16,-21 0-16,20 0 0,1 0 0,0 21 15,0-21-15,0 0 0,0 21 0,-1-21 16,1 21-16,0 0 15,0-21-15,0 22 0,0-1 0,21 0 16,-22 0-16,22 21 0,-21-20 0,0-1 16,21 0-16,0 0 0,0 0 15,-21 0-15,21 1 0,0-1 0,0 0 16,0 0-16,0 0 16,0 0-1,21-21 32,0-21-47,0 21 16,1 0-1,-22-21-15,21 21 0,0 0 0,0 0 16,0 0 0,0 0-16,1 0 15,-1 0 1,0 0-16,-21 21 15,21 0-15,-21 1 16,21-22-16,-21 21 0,0 0 16,0 0-1,-21-21-15,0 0 16,0 21-16,0-21 0,-1 0 16,1 21-16,0-21 15,0 0-15,0 0 0,0 0 0,-1 22 16,1-22-16,0 0 0,0 0 0,-21 0 15,20 21-15,1-21 0,0 0 16,0 0-16</inkml:trace>
  <inkml:trace contextRef="#ctx0" brushRef="#br0" timeOffset="43172.01">15579 14055 0,'0'0'0,"0"21"16,0 0 0,0 0-16,21-42 93,0 0-77,-21 0 0,21 21 30,0 0-30,-21-21-16,21 21 0</inkml:trace>
  <inkml:trace contextRef="#ctx0" brushRef="#br0" timeOffset="43668.26">16637 13483 0,'0'0'0,"0"-21"15,-21 21 17,0 0-32,-1 0 0,1 21 15,0 0-15,0 1 0,-21 20 16,20-21-16,1 0 0,0 22 0,-21-1 15,21-21-15,-1 21 0,1 1 16,-21-22-16,21 21 0,0-21 16,21 22-16,0-22 0,-22 0 0,22 0 15,0 0-15,0 1 0,0-1 16,22 0-16,-1-21 0,0 0 16,0 0-16,0 0 0,0 0 0,1 0 15,-1 0-15,21 0 0,-21 0 16,0 0-16,1-21 0,-1 21 15,-21-21-15,21-1 0,-21 1 16,0 0-16,0 0 16,0 0-16,-21 21 15,0-21-15,-1 21 16,1 0-16,0 0 0,0 0 16,0 0-16,0 0 0,-1 0 15,1 0-15,0 21 0,0-21 16,0 0-16</inkml:trace>
  <inkml:trace contextRef="#ctx0" brushRef="#br0" timeOffset="44133">17759 13420 0,'0'0'16,"0"-21"-16,0-22 16,0 22-16,0 0 15,0 0-15,-21 21 0,21-21 0,-22 21 16,22-22-16,0 1 15,0 0 1,0 42 31,0 0-47,0 1 0,0-1 0,0 21 16,0-21-16,0 22 0,0-1 15,0 0-15,0 1 0,0-22 0,0 21 16,0 0-16,0 1 0,0-22 15,0 21-15,0-21 0,0 1 0,0-1 16,0 0-16,0 0 0,0 0 0,0 0 16,0 1-16,0-1 31,0-42 0,0-1-15,0 1-16</inkml:trace>
  <inkml:trace contextRef="#ctx0" brushRef="#br0" timeOffset="44412.84">17462 13674 0,'0'0'0,"-21"0"0,0 0 16,21-21-1,21 21 1,0 0-16,1 0 15,-1 0-15,0 0 0,0 0 0,21 0 16,-20 0-16,20 0 0,-21 0 16,21 0-16,-20 0 0,20 0 0,-21-22 15,21 22-15,-20 0 0,-1 0 16,0-21-16,21 21 0,-21 0 0,1 0 16,-1-21-16,0 21 0,0 0 0,0 0 15,-21-21-15,21 21 0,1 0 16,-22-21-16,21 21 0,-21-21 15,21 21-15,0 0 0,-21-22 16</inkml:trace>
  <inkml:trace contextRef="#ctx0" brushRef="#br0" timeOffset="45136.79">18711 13399 0,'0'0'16,"21"-22"-16,1 22 15,-1-21-15,0 0 16,0 21-16,0-21 0,0 21 16,1-21-16,-1 21 0,0 0 15,0 0-15,0 0 0,0-21 0,1 21 16,-1 0-16,0 0 15,0 0-15,0 21 16,-21 0-16,0 0 16,0 0-16,0 0 0,0 1 15,0-1-15,-21-21 0,0 21 16,0 0-16,0 0 0,-1 0 0,1-21 16,0 22-16,0-1 0,0 0 15,-22-21-15,22 21 0,0 0 16,0-21-16,0 0 0,0 21 0,-1-21 31,44 0 0,-1 0-15,0 0-16,0 0 0,0 0 16,0 0-16,1 0 0,-1 0 15,0 0-15,0 22 0,-21-1 16,21-21-16,-21 21 0,21 0 15,-21 0-15,0 0 16,0 1-16,0-1 0,0 0 0,0 0 16,0 0-16,-21 0 0,0 1 0,21-1 15,-21 0-15,0 0 0,-22-21 16,22 21-16,0 0 0,-21-21 0,21 22 16,-22-22-16,1 0 0,0 0 0,-1 0 15,22 21-15,-21-21 0,-1 0 16,22 0-16,-21 0 0,21 0 0,0 0 15,-1 0-15,22-21 0,-21 21 16,0-22 0,21 1-16,0 0 15,21 0 1,0 21-16,1 0 0,-22-21 16,21 21-16,0 0 0,0-21 0,0 21 15,-21-22-15,21 22 0,1-21 0,-1 21 16,0-21-16</inkml:trace>
  <inkml:trace contextRef="#ctx0" brushRef="#br0" timeOffset="45419.63">19262 13653 0,'21'0'0,"-21"-22"0,21 1 16,-21 0-1,0 0 1,21 21 0,-21-21-16,0 0 46,21 21-30</inkml:trace>
  <inkml:trace contextRef="#ctx0" brushRef="#br0" timeOffset="45948.33">19875 13377 0,'0'22'15,"0"-1"1,-21-21-16,21 21 0,-21 0 0,21 0 15,0 0-15,-21 22 0,0-22 0,0 0 16,-1 0-16,22 22 0,-21-22 16,0 0-16,0 0 0,21 0 0,0 0 15,0 1-15,0-1 0,0 0 0,0 0 16,0 0-16,0 0 16,21-21-16,0 0 15,0 0-15,1 0 0,-1 0 0,21 0 16,-21 0-1,0 0-15,1-21 0,-1 0 0,0 21 16,0-21-16,0 0 0,0 0 0,1-1 16,-1 1-16,-21-21 0,21 21 15,0-22-15,0 22 0,-21-21 0,0 21 16,0-22-16,0 22 0,0 0 16,0 0-16,0 0 0,-21 0 15,0 21-15,0 0 0,0 0 0,-1 0 16,1 0-16,-21 21 15,21 0-15,-22 0 0,1 0 0,21 0 16,-21 22-16,-1-22 0,1 0 0,0 0 16,-1 22-16,1-22 0,0-21 15,-1 21-15,22 0 0</inkml:trace>
  <inkml:trace contextRef="#ctx0" brushRef="#br1" timeOffset="76838.67">11049 7535 0,'-21'0'15,"0"0"1,-1 0 46,1 0-46,42-21 15,1 21-31,20-21 0,-21 0 0,21 0 16,1 0-16</inkml:trace>
  <inkml:trace contextRef="#ctx0" brushRef="#br1" timeOffset="78854.58">8488 3027 0,'0'0'0,"-21"0"0,-1 0 16,1 0-16,0 0 0,0 0 0,0 0 16,0 0-16,-1 0 0,1 0 0,0 0 15,0 0-15,0 0 16,0 21-16,-1-21 16,1 0-16,0 0 0,42 0 62,0 0-62,1 0 0,20 0 16,-21 0-16,21 0 0,-20 0 15,20 0-15,0 0 0,1 0 0,20 0 16,-21-21-16,22 21 0,-22 0 16,22-21-16,-22 21 0,22 0 0,-22 0 15,0-21-15,1 21 0,-22 0 16,0 0-16,0 0 0,0 0 15,-42 0 1,0 0-16,-21 0 16,20 0-16,-20 0 0,0 0 0,-22 0 15,22 0-15,-22 0 0,22 21 16,-21-21-16,-1 0 0,22 0 0,-22 21 16,22-21-16,-22 0 0,22 0 0,21 21 15,-21-21-15,20 0 0,1 0 16,0 0-16,42 0 47,0 0-47,1 0 15,-1 0-15,21 0 0,-21 0 0,22 0 16,-1 0-16,-21 0 0,21 0 16,1 0-16,-1-21 0,0 21 15,1 0-15,-1 0 0,0 0 0,-20-21 16,20 21-16,-21 0 0,0 0 15,0 0-15,1 0 0,-44 0 32,1 0-32,0 0 15,-21 0-15,-1 0 0,1 0 0,-21 0 16,20 0-16,-20 21 0,20-21 16,-20 0-16,21 0 0,-1 21 0,22-21 15,-21 0-15,21 0 0,-1 0 16,1 0-16,0 0 0,0 0 15,21 21-15,21-21 32,0 0-32,0 0 15,1 0-15,-1 0 16,0 0-16,0-21 0,0 21 16,0 0-16</inkml:trace>
  <inkml:trace contextRef="#ctx0" brushRef="#br1" timeOffset="79870.67">8086 5080 0,'0'0'15,"-22"0"-15,1 0 0,0 0 0,0 0 16,42 0 15,0 0-15,0 0-16,1-21 0,-1 21 0,21 0 16,-21-21-16,22 21 0,-22 0 0,21-21 15,-21 21-15,0 0 0,22 0 16,-22 0-16,0 0 0,0-22 0,0 22 15,1 0-15,-22 22 32,-22-1-17,1-21-15,-21 21 16,21-21-16,-22 21 0,22-21 0,-21 0 16,0 21-16,-1-21 0,22 0 15,-21 21-15,21-21 0,-1 0 0,1 0 16,0 0-16,21 22 15,21-22 1,0 0 0,22 0-16,-22 0 0,0 0 0,21-22 15,1 22-15,-22 0 0,21-21 0,-21 21 16,22-21-16,-1 21 0,0-21 16,1 21-16,-22-21 0,21 21 15,1 0-15,-22 0 0,21-21 16,-21 21-16,0 0 0,1 0 0,-65 0 31,22 0-31,-21 0 0,-1 0 16,1 0-16,0 0 0,-22 0 0,22 0 15,0 21-15,-1-21 0,1 21 16,0-21-16,-1 21 0,22-21 0,-21 21 16,21-21-16,-1 21 0,22 1 15</inkml:trace>
  <inkml:trace contextRef="#ctx0" brushRef="#br1" timeOffset="80748.17">8255 7239 0,'0'0'0,"-21"0"16,-64 42-1,64-42-15,-21 22 0,20-22 0,1 0 16,0 21-16,0-21 0,0 21 0,42-21 31,0 0-15,0 0-16,22 0 0,-22 0 0,21-21 16,0 0-16,1 21 0,-1-22 15,22 1-15,-22 21 0,21-21 0,-20 21 16,20-21-16,-20 21 0,-1 0 0,21-21 15,-20 21-15,-22 0 0,21 0 16,-21-21-16,1 21 0,-44 0 31,1 21-31,-21-21 0,0 21 16,-1-21-16,1 0 0,0 21 0,-1-21 16,1 0-16,21 0 0,-22 0 15,22 0-15,-21 21 0,21-21 0,0 0 16,-1 0-1,44 0 32,-1 0-31,-21-21-16,21 21 0,0 0 16,-21-21-16,21 0 15,0 21-15,1 0 0</inkml:trace>
  <inkml:trace contextRef="#ctx0" brushRef="#br1" timeOffset="83868.5">8297 10795 0,'0'0'0,"-21"-21"15,0 21 17,0 0-32,0 0 15,-1 0-15,1 0 16,0 0-16,0 0 16,21 21-1,21-21 1,0 0-1,0 0-15,22 0 16,-22 0-16,0 0 0,21 0 0,-20 0 16,20 0-16,0 0 0,1 0 15,-1 0-15,0 0 0,1-21 0,-1 21 16,0-21-16,1 21 0,-1 0 0,0 0 16,-21-21-16,22 21 15,-22 0-15,0 0 0,0 0 0,0 0 16,1 0-16,-44 0 31,1 0-31,-21 0 0,21 0 0,-22 0 16,-20 0-16,21 0 0,-22 21 15,1-21-15,-1 21 0,1-21 0,-1 0 16,22 21-16,-22-21 0,1 0 0,20 21 16,1-21-16,0 21 0,-1-21 15,1 0-15,21 0 0,0 0 0,0 0 16,-1 0-16,44 0 31,-1 0-31,21 0 0,-21 0 16,22 0-16,-1 0 0,0 0 15,1 0-15,-1 0 0,-21 0 0,21 0 16,1-21-16,-1 21 0,0-21 16,1 21-16,-1 0 0,0 0 0,1 0 15,20-21-15,-42 21 0,1 0 16,-44 0 15,1 0-31,-21 0 0,21 0 16,-22 0-16,1 0 0,0 0 15,-1 0-15,1 21 0,21-21 0,-21 0 16,-1 0-16,22 21 0,0-21 16,0 0-16,0 0 0,-1 0 0,1 0 15,42 0 32,1 0-47,-1 0 16,0 0-16,0-21 0,0 21 0,0 0 15,1-21-15,-1 21 0,0 0 0,0-21 16,0 21-16,0 0 0,1 0 16,-1-21-16,0 21 0,0 0 31,-42 0 0,0 0-31,21 21 16,-21-21-16,-1 0 0,1 0 15,21 21 1,-21-21-16,0 0 16,21-21 62,21 21-78,0 0 0,-21-21 31,21 21-31,1 0 16,-22-22 218,-22 22-78</inkml:trace>
  <inkml:trace contextRef="#ctx0" brushRef="#br1" timeOffset="85208.79">9779 12742 0,'-21'0'0,"0"0"0,-1 0 15,1-21-15,0 21 0,0 0 16,-21-21-16,20 21 0,-20 0 0,21 0 15,-21 0-15,-1 0 0,22 0 0,-21 0 16,-1 0-16,22 0 0,0 0 16,0 0-16,0 0 0,0 0 0,42 0 47,21 0-47,-21 0 15,22 0-15,-1 0 0,0-21 0,1 21 16,20-21-16,-21 21 0,1 0 0,20-21 15,-20 21-15,-1 0 0,0-22 16,1 22-16,-22 0 0,21 0 0,-21 0 16,0 0-16,1 0 0,-1-21 15,-42 21 32,-1 0-47,1 0 16,0 21-16,-21-21 15,21 0-15,-22 22 0,1-22 0,21 0 0,0 0 16,-22 21-16,22-21 0,42 0 47,0 0-47,1 0 0,20 0 0,-21 0 16,21 0-16,1-21 0,-1 21 0,-21-22 15,22 22-15,-1-21 0,0 21 16,-21 0-16,1-21 0,-1 21 0,0 0 15,0 0-15,-21-21 32,-21 21-1,0 0-31,0 0 0,-1 0 0,1 0 16,-21 0-16,21 0 0,0 0 15,-1 21-15,1-21 0,0 0 0,0 0 16,0 0-16,21 21 0,-21-21 0,21 21 31,21-21-15,0 0-16,0 0 0,0 0 15,0 0-15,1 0 0,-1 0 0,0 0 16</inkml:trace>
  <inkml:trace contextRef="#ctx0" brushRef="#br1" timeOffset="86408.24">13483 12171 0,'0'0'0,"-21"21"15,-21-21-15,20 0 0,1 0 16,0 0-16,0 0 0,0 21 16,0-21-16,42 0 46,0 0-46,0 0 16,0 0-16,0 0 0,1 0 0,-1 0 16,0 0-16,21 0 0,-21 0 15,22 0-15,-22 0 0,21 0 0,1 0 16,-1 0-16,0-21 0,1 21 0,-1 0 16,0 0-16,-21 0 0,22-21 15,-22 21-15,0 0 16,-21-21-16,-21 21 31,0 0-31,-22 0 0,22 0 0,-21 0 16,21 0-16,-22 0 0,1 0 0,0 0 15,-1 0-15,1 21 0,0-21 16,-1 0-16,22 0 0,-21 21 0,21-21 16,42 0 30,0 0-46</inkml:trace>
  <inkml:trace contextRef="#ctx0" brushRef="#br1" timeOffset="88176.6">9440 15071 0,'0'21'15,"21"-21"1,1 0-16,-1 0 16,0 0-16,21 0 0,-21 0 15,22 0-15,-1 0 0,-21 0 0,22 0 16,-1 0-16,0 0 0,-21-21 0,22 21 15,-22 0-15,0-21 0,0 21 0,0 0 16,1 0-16,-22-22 16,0 1-1,-22 21 1,1 0-16,-21 0 0,21 0 0,-22 0 16,22-21-16,-21 21 0,0 0 15,-1 0-15,1 0 0,0 0 0,-1 0 16,1 0-16,21-21 0,-22 21 0,22 0 15,0 0-15,21-21 16,21 0 0,0 21-16,1 0 15,20 0-15,-21 0 0,0 0 16,22 0-16,-22-22 0,21 22 16,-21 0-16,22 0 0,-22 0 0,0 0 15,21 0-15,-21 0 0,1 0 16,-1 0-16,0 0 31,0 0-15</inkml:trace>
  <inkml:trace contextRef="#ctx0" brushRef="#br1" timeOffset="89624.89">13377 15007 0,'0'21'16,"0"1"-1,21-22-15,1 0 0,-1 0 16,-21 21-16,21-21 0,0 0 0,0 0 15,0 0-15,22 0 0,-22 0 16,0 0-16,0 0 0,0 0 0,1 0 16,-1-21-16,0 21 0,0-22 15,0 22 1,-21-21-16,0 0 16,-21 21-1,0-21-15,0 21 0,0 0 0,-1 0 16,1 0-16,-21-21 0,21 21 0,-22 0 15,22 0-15,-21 0 0,21 0 16,-22 0-16,22 0 0,42 0 31,1 0-15,-1 0-16,0 0 0,0 0 0,0 0 16,0 0-16,1 0 0,-1 0 0,0 0 15,0 0-15,0 0 110,0 0-110,1 0 15,20 0-15,0 0 0,-21 0 16,22 0-16,20 0 0,-20 0 0,20 0 15,-21 0-15,22 0 0,-22 0 0,1-21 16,20 21-16,-42 0 0,22 0 16,-22-22-16,0 22 0,0 0 15,-42 0 1,0 0-16,-22 0 16,1 0-16,0 0 0,-1 0 0,1 0 15,-21 0-15,-1 0 0,22 0 16,-22 0-16,22 22 0,-22-22 0,43 0 15,-21 0-15,21 0 0,21 21 0,21-21 16,0 0 0,0 0-16,0 0 0,22 0 0,-22 0 15,0 0-15,0-21 0,0 21 16,1 0-16,-22-22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1T01:26:19.3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5122 13356 0,'0'21'16,"0"1"-1,0-1 1,0 0 0</inkml:trace>
  <inkml:trace contextRef="#ctx0" brushRef="#br0" timeOffset="2204.63">5842 14288 0,'0'0'0,"-21"0"0,0 0 16,-1 0-16,1 0 0,-21 0 16,21 0-16,0 0 0,-1 0 15,-20 0-15,21 0 0,-21 0 0,20 0 16,-20 0-16,0 0 0,21 0 15,-22-22-15,1 22 0,0 0 0,-1 0 16,22 0-16,-21 0 0,21-21 0,-22 21 16,22 0-16,0-21 15,0 21-15,0 0 0,-1 0 0,1 0 16,0-21-16,0 21 16,21-21-1,-21 21-15,42 0 63,0 0-63,21 0 15,-20 0-15,-1 0 0,21 0 0,-21 0 16,22 0-16,-1 0 0,21 0 16,-20 21-16,20-21 0,1 0 15,-1 0-15,1 21 0,-1-21 0,22 21 16,-22-21-16,22 0 0,-21 0 15,20 21-15,-20-21 0,20 0 0,-20 0 16,21 22-16,-1-22 0,1 0 16,-22 0-16,22 21 0,0-21 0,-1 0 15,-20 0-15,21 0 0,-22 21 0,1-21 16,-1 0-16,-21 0 0,22 0 16,-22 0-16,1 0 0,-22 0 0,21 0 15,0 0-15,-20 0 0,20 0 16,-21 0-16,0 0 0,0 0 15,1 0-15,-1 0 0,0 0 0,0 0 16,-21-21 47,-21 21-32,21-21-31,-21 21 0</inkml:trace>
  <inkml:trace contextRef="#ctx0" brushRef="#br0" timeOffset="4412.01">5313 14372 0,'-21'0'16,"42"0"-16,-64 0 0,22 0 0,0 0 0,-21-21 15,21 21-15,-1 0 0,1 0 16,0 0-16,0 0 31,42 0 47,0 0-78,0 0 0,1 0 16,-1 0-16,21-21 0,0 21 0,22 0 16,-22 0-16,43 0 0,-22 0 15,22 0-15,0 0 0,21 0 0,-22 0 16,22 0-16,-21 0 0,21 0 15,-22 0-15,22 0 0,-21 0 0,-1 0 16,22 0-16,-21 0 0,0 0 0,-22 0 16,22 0-16,-22 0 0,1 0 15,-1 0-15,1 0 0,-22 0 16,22 0-16,-22 0 0,0 0 0,1 0 16,-1 0-16,-21 0 0,21 0 15,-20 0-15,20 0 0,-21 0 0,21 0 16,-20 0-16,-1 0 0,0 0 15,0 0-15,0 0 16,0 0-16,-21-21 125,0 0-109,0-1-1,-21 1 1,0 21-16,0-21 0,0 0 16,0 21-16,-1-21 0,1 0 15,0 21-15,0-22 0,-21 1 16,20 0-16,1 21 0,0-21 0,0 0 15,0 21-15,0-21 0,-1-1 0,1 22 16,0 0-16,21-21 16,0 42 62,21 1-78,0-22 0,1 21 15,-22 0-15,21-21 0,0 21 16,21 0-16,-21-21 0,22 21 16,-22 1-16,21-1 0,-21 0 0,22-21 15,-1 21-15,-21 0 0,22 0 16,-1-21-16,-21 22 0,0-1 0,22-21 16,-22 21-16,0-21 0,0 21 15,0-21-15,-21 21 16,21-21-16,-21 21 15,0 1 1,-21-1 0,0-21-16,0 21 0,0-21 15,0 21-15,-1 0 0,-20-21 0,21 21 16,-21 1-16,-1-22 0,1 21 16,0 0-16,-1-21 0,22 21 15,-21 0-15,-1 0 0,22-21 0,-21 22 16,21-1-16,-22-21 0,22 21 0,0-21 15,0 21-15,0-21 0,0 0 16,21 21-16,-22-21 0,1 0 16,42 0 46,1-21-46,-1 21-16,-21-21 0,21 0 15,21 0-15,-21-1 0,22 1 0,-1 0 16,-21 0-16,43 0 0,-22 0 16,0-1-16,1 1 0,20 0 0,-20 0 15,-1 21-15,0-21 0,1 21 16,-22 0-16,0 0 0,21 0 0,-21-21 16,1 21-16,-1 0 15,0 0 1,-21-22-1,0 1 1,-21 21 0,0 0-16,-1-21 0,1 21 15,0 0-15,-21-21 0,21 21 16,-1-21-16,-20 21 0,0-21 0,21-1 16,-22 22-16,1-21 0,0 0 0,-1 0 15,1 21-15,0-21 0,20 0 16,-20-1-16,0 1 0,21 0 0,-22 21 15,22-21-15,-21 0 0,21 21 0,-1-21 16,1 21-16,0 0 0,0-22 16,0 22-16,0 0 0,21-21 0,-22 21 15,1 0-15,0-21 16,21 42 46,21-21-62,0 21 0,1-21 16,-1 22-16,0-1 0,0-21 16,0 21-16,0 0 0,1-21 0,-1 21 15,21 0-15,-21 1 0,22-1 16,-1 0-16,0 0 0,1 0 0,-1 0 16,0 1-16,1-1 0,-1-21 0,0 21 15,1 0-15,-22 0 0,21 0 16,-21-21-16,0 22 0,1-22 15,-1 21-15,0-21 0,0 0 0,-21 21 16,21-21-16,-21 21 16,0 0-16,0 0 15,-21-21-15,0 22 0,-21-22 16,20 21-16,-20-21 0,-21 21 0,20-21 16,1 21-16,-22 0 0,1-21 0,21 21 15,-22 1-15,1-1 0,20-21 16,-20 21-16,-1 0 0,1 0 0,20-21 15,-20 21-15,21 1 0,-1-22 0,1 21 16,0-21-16,-1 0 16,22 21-16,0-21 0,0 0 0,0 0 15,-1 0-15,22 21 0,0-42 94,22 21-94,-22-21 16,0 0-1,0-1-15,0 1 16</inkml:trace>
  <inkml:trace contextRef="#ctx0" brushRef="#br0" timeOffset="7136.26">5334 15240 0,'0'0'16,"-21"0"-16,0 0 0,-1 0 15,1 0-15,0 0 16,0 0-16,0 0 0,0 0 15,-1 0 1,1 0-16,42 0 94,1 0-94,-1 0 0,0 0 15,0 0-15,0 0 0,22 0 0,-22 21 16,21-21-16,0 0 0,1 0 0,20 0 16,1 0-16,-1 0 0,1 0 15,20 0-15,1 0 0,-21 0 0,20 0 16,1 0-16,0 0 0,20 0 0,-20 0 16,21 0-16,0 0 15,0 0-15,-1 0 0,1 0 0,-21-21 16,21 21-16,-22 0 0,1 0 0,0 0 15,-1 0-15,1 0 0,0 0 16,-22 0-16,1 0 0,-1 0 0,1 0 16,-22 0-16,22 0 0,-22 0 15,-21 0-15,0 0 0,0 0 0,1 0 16,-1 0-16,-42 0 94,-1 0-94,1 0 15,0 0 1,0 0-16,0 0 0,0 0 0,-22 0 16,22 0-16,-21 0 0,21 0 15,-22 0-15,1 0 0,-22 0 0,22 0 16,-21 0-16,-1 0 0,1 0 0,-22 0 15,21 0-15,-20 0 0,-22 0 16,21 0-16,1 0 0,-22 0 0,21 0 16,-21 0-16,0 0 0,22 0 0,-22-21 15,21 21-15,-21 0 16,22 0-16,-22 0 0,21 0 0,1 0 16,-1 0-16,0 0 0,22 0 0,-1 0 15,1 0-15,20 0 0,1 0 16,0 0-16,21 0 0,-22 0 0,22 0 15,0 0 1,42 0 15,0 0-31,0 0 16,1 0-16,20 0 0,-21 0 0,0 0 16,22 0-16,-1 0 0,0 0 15,-21 0-15,43 0 0,-22 0 16,1 0-16,20 0 0,-21 0 0,22 0 15,-22 0-15,22 0 0,-1 0 16,-20 0-16,20 0 0,-21 0 0,22 0 16,-22 0-16,22 0 0,-22 0 0,22 0 15,-22 0-15,0 0 0,22 0 16,-22 0-16,0 0 0,1 0 0,-1 0 16,0 0-16,-20 0 0,20 0 0,-21 0 15,0 0-15,0 0 0,1 0 16,-1 0 31,-21-21-47,21 21 0,0 0 15,0 0-15</inkml:trace>
  <inkml:trace contextRef="#ctx0" brushRef="#br0" timeOffset="8704.12">8001 14880 0,'0'-21'0,"0"0"15,0 0 1,-21 21-1,21-21-15,-21 21 47,21 21-31,0 0-16,0 0 16,0 0-16,0 0 15,0 1 1,0-1-16,21-21 0,-21 21 0,21 0 15,0-21-15,-21 21 0,21-21 16,0 21-16,1 1 0,-1-22 0,0 21 16,0-21-16,0 21 0,0-21 15,1 0-15,-1 21 0,0-21 0,0 0 16,0 21-16,0-21 0,-21 21 31,22-21-31,-22 22 16,0-1 15,-22 0-31,1-21 16,0 21-16,0-21 0,0 21 0,0-21 15,-22 21-15,1-21 0,0 22 16,-1-1-16,1 0 0,0-21 0,-22 21 16,1 0-16,20 0 0,-20 1 15,20-22-15,1 21 0,0 0 0,-1 0 16,1-21-16,21 21 0,0-21 0,0 21 15,-1-21-15,1 0 0,21 22 16,21-22 47,1 0-63,-1-22 0,0 22 15,0 0-15,0-21 0,0 21 16,1-21-16,20 0 0,-21 21 0,21-21 15,-20 0-15,20 21 0,0-22 0,1 1 16,-1 0-16,0 0 0,1 0 16,-1 0-16,-21-1 0,21 22 0,-20-21 15,-1 0-15,0 21 0,0 0 16,0-21-16,0 21 0,-21-21 31,0 0 0,0-1-15,0 1-16,-21 0 16,0 0-16,0 21 15,-21-21-15,20 0 0,-20 21 0,21-22 16,-21 1-16,20 21 0,-20-21 16,0 0-16,21 0 0,-22 0 0,1-1 15,21 1-15,0 0 0,-1 0 0,1 0 16,0 21-16,0-21 0,21-1 15,-21 1-15,21 0 16,0 42 47,0 0-48,0 1-15,0-1 16,21 0-1,0-21-15,-21 21 16,21 0-16,0-21 0,1 21 0,-1-21 16,0 22-16,0-1 0,0-21 15,22 21-15,-22 0 0,0 0 0,21-21 16,-21 21-16,22 1 0,-22-1 16,0-21-16,21 21 0,-20 0 15,-1-21-15,21 21 0,-21-21 0,0 0 16,1 21-16,-1-21 0,-21 22 31,0-1-15,0 0-1,-21-21-15,-1 0 0,1 21 0,0 0 16,0 0-16,-21-21 0,20 22 16,1-1-16,0 0 0,0 0 15,0 0-15,0 0 0,-22 1 16,22-1-16,0 0 0,0 0 0,-22 0 15,22 0-15,0 1 0,0-22 0,21 21 16,-21 0-16,0 0 16,-1 0-1,1-21 1,21-21 15,0 0-15,0 0-16</inkml:trace>
  <inkml:trace contextRef="#ctx0" brushRef="#br0" timeOffset="11623.68">5228 16023 0,'0'0'0,"-42"0"0,-1 0 15,1 21-15,0-21 0,-1 0 16,1 0-16,-21 0 0,20 0 16,1 0-16,0 0 0,20 0 0,-20 0 0,21 0 15,0 0-15,0 0 0,-1-21 16,1 0-16,42 21 62,1 0-62,-1 0 0,0 0 16,21 0-16,1 0 0,20 21 16,-21 0-16,22-21 0,-1 0 0,22 0 15,0 22-15,-1-22 0,22 0 0,0 0 16,0 0-16,21 0 0,-21 0 16,0 0-16,-1 0 0,-20 0 15,21 0-15,0 0 0,-22 0 0,22 0 16,-21 0-16,0 0 0,-1 21 0,1-21 15,0 0-15,-1 0 0,-20 0 16,-1 0-16,1 0 0,-1 0 0,-20 0 16,-1 0-16,0 0 0,1 0 0,-1 0 15,-21 0-15,0 0 0,0 0 16,1 0-16,-1 0 0,-21-21 78,-21-1-47,-1 1-15,1 21-16,21-21 0,-21 21 0,0-21 16,0 21-16,0-21 0,-1 21 15,1-21-15,0-1 0,-21 22 0,21-21 16,-1 0-16,-20 21 0,21-21 0,0 21 15,0 0-15,-1 0 0,1-21 16,0 21-16,0 0 16,21 21 31,21-21-47,0 0 0,-21 21 15,21-21-15,-21 21 0,22-21 16,-1 0-16,0 21 0,0 1 15,0-22-15,-21 21 0,21-21 0,1 0 16,-1 21-16,0-21 0,0 0 16,0 21-16,0-21 0,1 0 0,-1 0 15,0 21-15,0-21 0,0 0 32,-21 21-32,0 1 31,-21-1-31,0-21 0,0 21 15,0-21-15,-1 21 0,1-21 16,0 21-16,-21 0 0,21 1 0,-22-22 16,22 21-16,-21 0 0,21 0 0,-22 0 15,22-21-15,-21 21 0,21 1 16,-1-22-16,1 21 0,0-21 0,0 0 16,21 21-16,21-42 62,0 0-62,0-1 16,1 22-16</inkml:trace>
  <inkml:trace contextRef="#ctx0" brushRef="#br0" timeOffset="17095.79">11091 16256 0,'-21'0'32,"0"0"30,21-21-46,-21 21-16,0 0 15,-1 0 17,22-21 14,22 21 142,-1 0-172,0 0-1,0 0-15,0 0 16,0 0-16,1 0 0,-1 0 15,0 0-15,21 0 0,-21 0 16,22 0-16,-22 0 0,21 0 0,1 0 16,-1 0-16,-21 0 0,21 0 0,85 21 31,-84-21-31,20 0 0,-20 0 0,-1 21 16,21-21-16,-20 21 0,20-21 0,-20 0 15,-1 21-15,21-21 0,-20 0 16,-1 22-16,0-22 0,1 0 0,-22 21 15,21-21-15,-21 0 0,22 0 0,-22 21 16,0-21-16,0 0 0,0 0 16,1 0-16,-1 21 0,0-21 15,-21 21 32,21-21-16,0 0-31</inkml:trace>
  <inkml:trace contextRef="#ctx0" brushRef="#br0" timeOffset="17696.43">13568 16235 0,'21'0'47,"0"0"-31,0 0-16,0 0 0,1 0 15,-1 0-15,21 0 0,-21 0 0,22-21 16,-1 21-16,-21 0 0,21 0 0,1 0 16,-1 0-16,0-21 0,1 21 15,-22 0-15,21-22 0,-21 22 0,1 0 16,20 0-16,-21 0 0,-21-21 0,21 21 15,-21-21 1,-21 21 15,0-21-15,0 21 0,0 0-16,-1 0 15,1 21 1</inkml:trace>
  <inkml:trace contextRef="#ctx0" brushRef="#br0" timeOffset="25284.38">14097 16193 0,'-21'0'32,"0"0"358,-1 0-359,22-22 282,-21 22-126,21 22-155,-21-22 30,0 0 751,21-22-376,0 1-390,0 0 0,0 0 281,0 42-187,0 0-126,-21-21-15,21 21 16,0 1 0,0-1-1,0 0 16,0 0-31,0 0 16,21-21 0,-21 21-16,0 1 15,21-22-15,-21 21 16,21-21 0,-21 21-16,21-21 0,-21 21 15,0 0 1,22-21-1,-22 21-15,21-21 16,0 0-16,-21 22 16,21-22-16,0 21 0,0-21 0,1 0 15,-1 21-15,0-21 0,0 0 0,0 21 16,0-21-16,1 0 0,20 21 16,-21-21-16,0 0 0,0 21 0,1-21 15,-1 0-15,21 0 0,-21 22 0,0-22 16,1 0-16,-1 21 15,0-21-15,0 0 0,0 0 16,0 0-16,-21 21 0,22-21 16,-1 0-16,0 0 15,0 21-15,0-21 0,0 0 16,1 0-16,-1 0 0,0 21 0,21-21 16,-21 0-16,1 0 0,20 0 15,-21 0-15,21 21 0,-20-21 0,20 0 16,0 0-16,-21 0 0,22 0 0,-1 22 15,-21-22-15,22 0 0,-1 0 16,-21 0-16,21 21 0,-20-21 0,20 0 16,-21 0-16,21 0 0,1 21 0,-22-21 15,21 0-15,-21 0 16,22 0-16,-1 21 0,0-21 0,1 0 16,-22 0-16,21 21 0,1-21 0,-1 0 15,0 0-15,22 0 0,-22 21 16,0-21-16,1 0 0,-1 0 0,0 0 15,1 0-15,20 0 0,-20 0 0,-1 22 16,0-22-16,1 0 0,-1 0 16,0 0-16,1 0 0,-1 0 0,0 0 15,1 0-15,-1 0 0,0 21 0,1-21 16,-1 0-16,0 0 0,1 0 16,-1 0-16,0 21 0,1-21 0,-1 0 15,0 0-15,22 0 0,-22 0 16,0 0-16,22 21 0,-22-21 15,1 0-15,20 0 0,-21 0 0,1 0 16,-1 0-16,22 0 0,-22 21 0,0-21 16,1 0-16,-1 0 0,0 0 15,1 0-15,20 0 0,-21 21 0,1-21 16,-1 0-16,22 0 0,-22 0 0,0 0 16,22 22-16,-22-22 0,0 0 15,1 0-15,20 0 0,-20 0 16,-1 21-16,0-21 0,1 0 0,-1 0 15,0 0-15,1 0 0,-1 0 16,21 0-16,-20 0 0,-1 0 0,0 0 16,1 0-16,-1 0 0,0 0 0,1 0 15,20 0-15,-20 0 0,-1 0 16,21 0-16,-20 0 0,-1 0 0,22 0 16,-22 0-16,0 0 0,22 0 0,-22-21 15,0 21-15,1 0 0,-1 0 16,0 0-16,1 0 0,-1-22 0,0 22 15,1 0-15,-1 0 0,0-21 0,1 21 16,-1 0-16,0 0 16,1-21-16,-1 21 0,0 0 0,1 0 0,-1-21 15,0 21-15,1 0 0,-1-21 16,-21 0-16,22 21 0,-1 0 16,0-22-16,-21 22 0,22 0 0,-22-21 15,21 21-15,1-21 0,-22 21 16,21-21-16,-21 21 0,0-21 0,22 21 15,-22-21-15,0 21 0,21-22 0,-20 22 16,20 0-16,-21-21 0,21 21 16,-20 0-16,20-21 0,0 0 0,-21 21 15,22 0-15,-1-21 0,-21 21 0,22 0 16,-22-21-16,21 21 0,0-22 16,-20 22-16,-1-21 0,21 21 15,-21-21-15,22 21 0,-22-21 0,0 0 16,21 21-16,-21-21 0,1 21 15,20-22-15,-21 22 0,0-21 0,0 0 16,22 21-16,-22-21 0,0 21 0,0-21 16,0 0-16,1-1 0,-1 22 15,0-21-15,0 0 0,0 21 0,0-21 16,-21 0-16,22 21 0,-1-21 0,0-1 16,0 1-16,0 0 15,0 0-15,1 21 16,-1-21-16,-21 0 0,21 21 0,0-22 0,0 1 15,0 21-15,1-21 16,-1 0-16,0 21 0,0-21 0,0 21 16,0-21-16,1 21 0,-1 0 0,0-22 15,0 1-15,0 21 0,0-21 16,1 21-16,-1-21 0,0 21 0,0-21 16,0 0-16,0 21 0,1-22 0,20 22 15,-21-21-15,0 0 0,0 21 16,1-21-16,-1 0 0,0 21 0,-21-21 15,21-1-15,0 22 0,-21-21 16,21 0-16,1 21 0,-22-21 0,21 0 16,0 0-16,0-1 0,0 1 15,-21 0-15,0 0 0,21 21 16,1-21-16,-22 0 0,0-1 0,0 1 16,21 0-16,-21 0 0,0 0 15,21 0-15,-21-1 0,0 1 0,0 0 16,0 0-16,0 0 0,0 0 0,0-1 15,0 1-15,0 0 0,21 0 16,-21 0-16,21 0 0,-21-1 0,0 1 16,0 0-16,0 0 0,21 0 0,-21 0 15,22-1-15,-22 1 0,0 0 16,0 0-16,0 0 0,21-22 16,-21 22-16,0 0 0,0 0 15,21 0-15,-21 0 0,0-22 16,0 22-16,0 0 0,0-21 0,0 20 15,0 1-15,0-21 0,0 21 0,0-22 16,0 22-16,0-21 0,0 21 16,0 0-16,0-22 0,0 22 0,-21 0 15,21-21-15,-21 20 0,21 1 0,0 0 16,0 0-16,-22-21 0,22 20 16,-21 1-16,21 0 0,0-21 0,0 21 15,-21-1-15,21-20 0,-21 21 16,0 0-16,21-22 0,-21 22 0,21 0 15,0-21-15,0 21 0,-22-22 16,22 22-16,-21 0 0,21-21 16,-21 20-16,21 1 0,-21-21 0,21 21 15,0 0-15,-21-1 0,21-20 0,-21 21 16,-1 0-16,22 0 0,0-22 16,0 22-16,-21 0 0,21-21 0,-21 20 15,21 1-15,0-21 0,0 21 0,0-22 16,0 22-16,0 0 0,0-21 15,0 21-15,0-22 0,0 22 0,0-21 16,0 21-16,0-1 0,0-20 16,0 21-16,0 0 0,0-22 15,0 22-15,0 0 0,0 0 0,-21 0 16,21-22-16,0 22 0,0 0 16,0 0-16,0 0 0,0 0 0,0-1 15,0-20-15,0 21 0,0 0 0,-21 0 16,21-1-16,0 1 0,0 0 15,0 0-15,0 0 0,0 0 0,0-1 16,0 1-16,-21 0 0,21-21 16,0 21-16,-22-1 0,22 1 0,-21 0 15,21 0-15,0 0 0,0 0 16,0-1-16,-21 1 0,21 0 0,-21 0 16,21 0-16,-21 0 0,21-1 15,0 1-15,-21 0 0,-1 0 16,1 0-16,0 0 0,0-1 15,21 1-15,-21 0 0,0 21 16,-1-21-16,22 0 0,-21 0 0,0 21 16,0-22-16,0 1 0,0 0 15,-1 0-15,22 0 0,-21 21 16,0-21-16,0-1 0,21 1 16,-21 0-16,0 0 0,-1 0 0,1-22 15,0 22-15,0 0 0,-21 0 16,20 0-16,1 0 0,-21-1 15,21 1-15,0 0 0,-22 0 0,22 0 16,0 0-16,-21-1 0,20 22 16,1-21-16,0 0 0,0 0 0,-21 21 15,20-21-15,1 0 0,0 21 16,0-22-16,0 1 0,0 21 0,-1-21 16,1 21-16,-21-21 0,21 0 15,-22 21-15,22-21 0,0-1 0,-21 22 16,-1-21-16,22 0 0,-21 21 15,21-21-15,-22 21 0,22-21 0,-21 0 16,21 21-16,-22-22 0,22 22 16,0-21-16,0 21 0,0-21 15,-22 21-15,22 0 0,0-21 0,0 21 16,0 0-16,21-21 0,-21 21 16,-1 0-16,22-21 0,-21-1 15,0 1-15,0 21 16,0 0-16,0-21 15,-1 21-15,1-21 0,0 21 16,0-21-16,0 21 0,0 0 16,-1-21-16,1 21 0,-21 0 0,21-22 15,0 22-15,-22 0 0,22-21 16,0 21-16,0-21 0,0 21 16,-22 0-16,22 0 0,0-21 0,0 21 15,0 0-15,-1 0 0,-20 0 16,21-21-16,0 21 0,-22 0 15,22 0-15,-21-21 0,0 21 0,20 0 16,-20 0-16,0-22 0,21 22 0,-22 0 16,22 0-16,0-21 0,0 21 15,0 0-15,-1 0 0,1 0 0,0-21 16,0 21-16,0 0 0,0 0 16,-22 0-16,22-21 0,-21 21 0,21 0 15,-22 0-15,1 0 16,0-21-16,-1 21 0,1 0 0,0 0 0,-22-21 15,22 21-15,-22-22 16,22 22-16,-22 0 0,22-21 0,0 21 16,-22 0-16,22-21 0,0 21 15,-1 0-15,1-21 0,21 21 0,-22 0 16,1-21-16,0 0 0,-1 21 16,-20 0-16,21-22 0,-1 22 0,1 0 15,-22-21-15,22 21 0,-21 0 16,20-21-16,-20 21 0,-1 0 0,22-21 15,-22 0-15,22 21 0,-21-21 16,20 21-16,1-22 0,0 22 16,-1-21-16,1 21 0,0-21 15,-22 21-15,22-21 0,-1 21 0,22-21 16,-21 21-16,0 0 0,-1-21 16,22 21-16,-21 0 0,21-22 0,-1 22 15,-20 0-15,21 0 0,0-21 16,-22 21-16,22-21 0,0 21 0,0 0 15,-21 0-15,20-21 0,1 21 16,0 0-16,0 0 0,0-21 16,0 21-16,-1 0 0,1 0 0,0 0 15,0-21 1,0 21-16,0 0 16,-1 0-1,1 0 1,0 0-16,0 0 15,0 0-15,0 0 0,-1 0 16,1 0-16,0 0 16,0 0-16,0 0 15,0 0-15,-1-22 0,1 22 0,0 0 16,0 0 0,0 0-16,0 0 0,-1 0 15,1 0-15,0 0 16,0 0-16,0 22 0,0-22 0,-1 0 15,1 21 1,0-21-16,0 0 0,0 21 0,0-21 16,-1 21-16,1 0 15,0-21-15,21 21 16,-21-21-16,21 22 0,0-1 16,-21-21-16,21 21 15,-21-21-15,-1 21 0,1 0 16,0 0-1,0-21-15,21 22 16,-21-22-16,0 21 0,-1-21 0,1 21 16,0-21-16,21 21 15,-21-21-15,21 21 16,-21-21-16,0 21 0,21 1 16,-22-22-16,22 21 15,-21-21-15,0 21 16,21 0-16,-21-21 15,21 21-15,-21-21 0,0 21 16,21 1 0,-22-1-16,1 0 15,0-21-15,21 21 0,0 0 16,0 0 0,-21-21-16,21 22 0,-21-1 15,21 0 1,0 0-16,0 0 15,-21-21-15,21 21 0,0 1 16,-22-1-16,22 0 16,0 0-16,0 0 15,-21 0-15,21 1 0,0-1 16,-21 0-16,21 0 0,-21 0 16,21 0-16,0 1 15,0-1-15,0 0 16,-21 0-16,21 0 15,0 0-15,0 1 16,-21-1 0,21 0-1,-22-21-15,22 21 16,-21-21 31,0 0-47,0 0 15,21-21-15,-21 21 0,0-21 16,-1 0-16,1 21 0,21-22 16,-21 1-16,0 0 15,21 0-15,-21-21 0,21 20 16,-21 1-16,21 0 0,-22 0 16,22 0-16,0 0 0,0-1 15,0 1-15,0 0 16,0 0-1,0 42 32,0 0-47,22-21 0,-22 21 16,21-21-16,-21 22 0,0-1 16,0 0-16,21 0 15,-21 0-15,21 0 16,-21 1-16,0-1 0,21 0 15,0 0-15,-21 0 16,0 0-16,22-21 16,-22 22-16,21-22 0,0 0 31,0 0-15,0 0-16,0 0 0,1 0 15,-1 0-15,0 0 0,0 0 16,0 0-16,0-22 0,1 22 15,-1-21-15,0 21 0,0-21 16,0 21-16,0-21 0,1 0 16,-1 21-16,-21-21 0,21 21 0,-21-22 15,21 22-15,-21-21 0,21 0 16,0 21 0,-21-21-16,0 0 46,0 0 1,-21 21-47,0-22 0,21 1 16,-21 21-16,0-21 0</inkml:trace>
  <inkml:trace contextRef="#ctx0" brushRef="#br0" timeOffset="27598.3">14647 10456 0,'21'0'15,"-21"-21"1,0 0 15,0 0-31,0 0 16,0 0-16,22-1 16,-22 1-16,0 0 15,21 21-15,0-21 0,0 21 31,0 0-31,0 0 16,-21 21 0,22 21-16,-22-20 0,0 20 15,0 0-15,0 1 0,0-1 0,0 0 16,-43 1-16,22-1 0,0 0 16,-21 1-16,20-1 0,-20-21 0,0 21 15,21-20-15,-22-1 0,1 0 0,21 0 16,0 0-16,-22 0 0,22-21 15,0 0-15,0 22 0,0-22 0,-1 0 16,1 0 0,21-22-16,0 1 15,0 0-15,0 0 0,0-21 16,0 20-16,21 1 0,1 0 16,-22 0-16,21-21 0,0 20 15,0 1-15,-21 0 0,21 0 0,0 0 16,1 0-16,-1 21 0,0 0 15,0-22-15,0 22 0,0 0 16,1 0-16,-22 22 0,21-22 16,-21 21-16,21 0 0,0 0 15,-21 0-15,21 0 16,-21 1-16,21-22 16,-21 21-16,0 0 15,22-21 1,-1 0-1</inkml:trace>
  <inkml:trace contextRef="#ctx0" brushRef="#br0" timeOffset="28084.02">15219 10372 0,'0'0'15,"0"-21"1,0 42-16,-21 0 16,-1 0-1,1 0-15,0 22 0,0-22 0,21 21 16,-21-21-16,0 22 0,21-22 0,-22 21 16,22-21-16,0 22 0,0-22 15,0 0-15,0 0 0,0 0 0,0 0 16,0 1-16,0-1 0,0 0 0,22 0 15,-1-21-15,0 0 16,0 0-16,0 0 0,0 0 16,1 0-16,-1 0 0,0 0 0,0-21 15,0 0-15,0 21 16,1-21-16,-1-1 0,0 1 0,0-21 0,-21 21 16,0 0-16,0-22 0,0 1 15,0 21-15,0-22 0,0 22 16,0-21-16,-21 21 0,21-22 0,-21 22 15,0 0-15,-1 21 0,1-21 16,0 21-16,0 0 0,0 0 0,0 0 16,-1 0-16,1 0 0,0 0 15,21 21-15,-21 0 16,21 0-16,0 1 0,0-1 0,0 0 16,0 0-16,0 0 0,0 0 15,0 22-15,0-22 0,21 0 16,0-21-16,-21 21 0,21 0 0,1 1 15</inkml:trace>
  <inkml:trace contextRef="#ctx0" brushRef="#br0" timeOffset="28365.87">15621 10837 0,'21'0'0,"0"0"140,0-21-124</inkml:trace>
  <inkml:trace contextRef="#ctx0" brushRef="#br0" timeOffset="29149.74">16341 10647 0,'0'0'0,"0"-21"16,-22 21 0,22-21-16,0-1 15,0 1 1,22 21-16,-1-21 15,0 21-15,0 0 16,0 0-16,0 0 0,1 0 16,-1 0-16,0 0 0,0 0 0,0 0 15,0 0-15,1 0 0,-1 0 16,0 0-16,-21 21 16,0 0-16,0 1 15,0-1-15,0 0 16,-21-21-16,0 21 0,-1-21 0,1 21 15,0 0-15,-21-21 0,21 22 0,-1-22 16,1 0-16,0 21 0,0-21 16,0 0-1,21 21-15,21-21 47,0 21-31,0-21-16,0 0 15,-21 21-15,22-21 0,-1 0 0,0 0 16,-21 21-16,21-21 0,0 0 16,-21 22-16,21-22 0,-21 21 15,22-21-15,-22 21 0,0 0 16,0 0 0,-22-21-16,1 0 0,0 21 15,-21-21-15,21 0 0,-1 22 0,1-22 16,0 0-16,-21 0 0,21 0 0,-1 21 15,1-21-15,0 0 0,0 0 16,0 0-16,0 0 16,-1 0 31,22-21-47,-21 21 15,0 0 1,0 0-1,21-22-15,0 1 47,0 0-47,21 21 0,0-21 0,0 0 16</inkml:trace>
  <inkml:trace contextRef="#ctx0" brushRef="#br0" timeOffset="31668.47">18330 10816 0,'0'0'0,"21"0"0,1 0 16,-1 0-16,0 0 0,0 0 16,0 0-16,0 0 15,1-21-15,-22 0 0,21 21 16,-21-21-16,21 21 0,-21-21 0,0-1 15,0 1 1,0 0-16,0 0 16,0 0-16,0 0 0,-21 21 0,21-22 15,-21 1-15,-1 21 0,1 0 16,0 0-16,0 0 16,0 0-16,0 0 0,-1 0 15,1 0-15,0 0 0,0 21 16,0 1-16,21-1 0,-21-21 15,21 21-15,0 0 0,0 0 16,0 0-16,0 1 0,0-1 16,0 0-16,0 0 15,21-21-15,0 0 16,0 0-16,0 0 16,0 0-16,1 0 0,-1 0 15,0 0-15,0 0 0,0 0 16,0 0-16,-21-21 0,22 0 15,-1 21-15,-21-21 16,21-1 0,-21 1-16,21 21 15,-21 21 17,0 1-17,0-1-15,0 0 0,0 0 16,0 0-16,-21 0 0,21 1 15,0-1-15,-21 0 0,21 0 16,0 0-16,0 0 0,-21 1 16,-1-22-16,1 21 0,0-21 15,21 21-15,-21-21 0,0 0 0,0 21 16,-1-21-16,1 0 0,0 0 16,0 0-16,0 0 0,0 0 15,-1 0-15,1 0 16,0 0-1,21-21-15,-21 21 0,21-21 16,0 0 15,21 21-15,0 0-16,0 0 0,1 0 16</inkml:trace>
  <inkml:trace contextRef="#ctx0" brushRef="#br0" timeOffset="32184.18">18944 10710 0,'0'0'0,"21"-21"0,0 0 15,-21 0-15,-21 21 47,0 21-47,0 0 0,21 0 16,-21 1-16,21-1 0,-21 0 0,21 0 15,-22 0-15,22 0 0,0 1 0,0-1 16,0 0-16,0 0 0,0 0 16,0 0-16,0 1 0,0-1 15,22-21 1,-1 0-16,0 0 15,0 0-15,0 0 16,0 0-16,1 0 0,-1 0 0,0-21 16,0 21-16,0-22 0,0 1 15,22 0-15,-22 0 0,0 0 0,0 0 16,-21-1-16,0 1 0,21-21 0,-21 21 16,0-22-16,0 22 0,0-21 15,0 21-15,-21-22 0,0 22 0,0 0 16,0 0-16,0 21 0,-1-21 0,1 21 15,0 0-15,0 0 16,0 0-16,0 21 0,-1-21 16,22 21-16,-21 0 0,21 0 0,-21 1 15,21-1-15,-21 0 0,21 0 16,0 0-16,0 0 0,0 1 0,0-1 16,0 0-16,0 0 0</inkml:trace>
  <inkml:trace contextRef="#ctx0" brushRef="#br0" timeOffset="36331.67">14859 12700 0,'0'-21'0,"0"0"31,0 0-15,0-1-1,0 1 1,21 21 15,0 0-15,0 0-1,1 21-15,-22 1 16,21-1-16,-21 0 0,0 0 0,0 0 16,0 22-16,0-22 0,0 21 0,0-21 15,0 22-15,0-22 0,0 0 16,-21 21-16,-1-21 0,1 1 0,0-1 16,0 0-16,-21 0 0,20 0 0,1 0 15,0-21-15,-21 0 16,21 22-16,-1-22 0,1 0 0,0 0 0,-21 0 15,21 0-15,-1-22 16,1 1-16,0 0 16,21 0-16,0-21 0,0 20 0,0 1 15,0 0-15,0 0 0,0-21 0,0 20 16,0 1-16,21 21 0,-21-21 16,21 0-16,1 21 0,-1 0 0,0 0 15,0 0-15,0 21 0,0 0 16,1-21-16,-22 21 0,21 1 15,0-1-15,-21 0 0,21 0 0,0-21 16,-21 21-16,21 0 0,-21 1 0,0-1 16,22-21-16,-22 21 15,0 0-15,21-21 0,-21 21 16,21-21 15,0 0-15,-21-21-16</inkml:trace>
  <inkml:trace contextRef="#ctx0" brushRef="#br0" timeOffset="36743.94">15113 12848 0,'-21'21'46,"0"1"-46,21-1 16,0 0-16,0 0 0,0 0 16,0 0-16,0 1 0,0-1 15,0 0-15,0 0 0,0 0 16,0 0-16,21-21 31,0 0-15,0 0-16,-21-21 0,0 0 0,21 21 0,-21-21 15,21 0-15,-21 0 16,0-1-16,0 1 0,0 0 16,0 0-16,0 0 0,0 0 0,-21-1 15,0 1-15,0 21 16,0 0 0,21 21-16,-21-21 15,21 22-15,0-1 16,0 0-16,0 0 0,0 0 15,0 0 17</inkml:trace>
  <inkml:trace contextRef="#ctx0" brushRef="#br0" timeOffset="36931.83">15240 12996 0,'-21'0'16,"21"22"0,-21-22-1,42 0 32</inkml:trace>
  <inkml:trace contextRef="#ctx0" brushRef="#br0" timeOffset="37548.18">15494 12869 0,'0'-21'16,"0"0"-1,0 0 1,21 21-16,0 0 16,-21-21-16,21 21 0,1 0 15,-1 0-15,0 0 16,-21 21 0,0 0-16,0 0 0,0 0 15,0 1-15,0-1 0,0 0 16,0 0-16,-21-21 0,0 21 15,-1 0-15,1 1 0,0-22 16,21 21-16,-21-21 0,0 0 16,21-21 15,0-1-31,21 1 16,0 21-16,0-21 15,0 21-15,1 0 16,-1 0-16,0 0 15,-21 21-15,21 0 16,0 1-16,0-1 0,-21 0 16,0 0-16,0 0 15,0 0-15,0 1 16,-21-1-16,0 0 0,0-21 16,0 0-16,0 21 0,-1-21 0,1 0 15,0 0-15,0 0 16,0 0-16,0 0 0,-1 0 15,1 0-15,0 0 0,21-21 16,-21 21-16,21-21 16,-21 21-16,0-21 0,21-1 31,0 1-15,21 21-16</inkml:trace>
  <inkml:trace contextRef="#ctx0" brushRef="#br0" timeOffset="37899.49">16192 12827 0,'-21'0'47,"21"21"-32,0 0-15,0 1 0,0-1 0,0 0 16,0 0-16,0 0 0,0 0 16,0 1-16,0 20 0,0-21 0,-21 0 15,21 0-15,0 1 0,0-1 16,-21-21-16,21 21 0,0 0 15,0 0-15,0 0 16,-21-21-16,21 22 0,-21-22 16,-1 0-1</inkml:trace>
  <inkml:trace contextRef="#ctx0" brushRef="#br0" timeOffset="38129.36">16002 13060 0,'0'-21'16,"21"21"-16,0 0 16,0 0-16,1 0 15,-1 0-15,0 0 0,21 0 16,1-21-16,-22 21 0,0 0 15,0 0 1,0 0-16,0 0 0,1 0 0,-1 0 16</inkml:trace>
  <inkml:trace contextRef="#ctx0" brushRef="#br0" timeOffset="38771.33">16806 13018 0,'0'0'0,"43"0"16,-43-22 0,0 1-16,0 0 15,0 0 1,0 0-16,-22 21 15,1 0 1,0 0-16,0 0 0,0 0 16,0 0-16,-1 0 15,22 21-15,-21-21 16,21 21-16,-21-21 0,21 21 0,0 0 16,21-21 30,0 0-46,1 0 16,-1 0-16,0 0 16,0-21-16,0 0 15,0 21-15,-21-21 0,0 42 63,0 0-48,0 0 1,0 1-16,0-1 0,0 0 0,0 0 16,0 0-16,0 0 15,0 1-15,0-1 0,0 0 16,0 0 0,-21-21-16,0 0 0,0 21 15,0-21 1,0 0-16,-1 0 15,1 0-15,0 0 16,21-21 0,0 0-1</inkml:trace>
  <inkml:trace contextRef="#ctx0" brushRef="#br0" timeOffset="39189.58">17145 12954 0,'0'0'0,"0"21"31,0 0-31,0 1 16,-21-1-16,21 0 0,-21 0 15,21 0-15,-22-21 0,22 21 16,0 1-16,0-1 0,0 0 15,0 0-15,22-21 32,-1 0-32,0 0 0,0 0 15,0 0-15,0 0 0,-21-21 16,22 0-16,-1 21 0,0-21 0,0-1 16,-21 1-16,21 0 0,-21 0 0,0 0 15,0 0-15,0-1 0,0 1 0,0 0 16,0 0-16,0 0 15,-21 0-15,0 21 0,0 0 16,0 0-16,-1 0 16,1 0-1,21 21-15,0 0 0,-21-21 16,21 21-16,-21-21 0,21 21 16,-21-21-1,21 21-15,-21 1 0</inkml:trace>
  <inkml:trace contextRef="#ctx0" brushRef="#br0" timeOffset="40351.43">29337 11663 0,'0'0'16,"0"-21"-16,0 0 0,0-1 16,0 1-16,0 0 0,-21 21 31,0 0-31,21 21 15,-22 0-15,22 1 0,0 20 0,-21-21 16,21 21-16,-21-20 0,21 20 16,-21 0-16,21 1 0,-21-1 15,21 0-15,-21 1 0,-1-1 0,22 0 16,-21-21-16,0 22 0,21-22 16,-21 0-16,21 0 0,0 0 0,0 1 15,-21-1-15,42-21 31,0-21-31</inkml:trace>
  <inkml:trace contextRef="#ctx0" brushRef="#br0" timeOffset="40616.28">29612 11726 0,'0'0'0,"21"-42"16,-21 63 15,0 0-15,-21 1-16,21 20 0,-21-21 0,21 21 15,0 1-15,0-1 0,-21 0 0,21 1 16,-21-22-16,21 21 0,-22-21 16,22 22-16,0-22 0,0 0 0,-21 0 15,21 0-15,-21 1 0,21-1 16,-21-21-16,42-21 47</inkml:trace>
  <inkml:trace contextRef="#ctx0" brushRef="#br0" timeOffset="41076.01">30078 11769 0,'-21'0'16,"-1"21"-16,1-21 16,0 21-16,0 0 0,21 0 15,-21 22-15,0-22 0,-1 21 16,22-21-16,-21 22 0,21-1 0,-21-21 16,21 22-16,0-22 0,-21 21 15,21-21-15,0 0 0,0 22 0,0-22 16,0 0-16,0 0 15,0 0-15,21-21 0,-21 22 16,21-22-16,0 0 0,1 0 16,-1 0-16,0 0 0,0 0 0,0-22 15,22 22-15,-22-21 0,0 0 0,21 0 16,-21-21-16,1 20 16,-1-20-16,0 0 0,0-1 0,0-20 15,0 21-15,-21-1 0,0-20 16,0 42-16,0-22 0,0 22 0,-21-21 15,0 21-15,0 21 0,-21-22 0,20 22 16,-20 0-16,21 0 0,-21 0 16,20 0-16,-20 22 0,21-1 0,0 0 15,0-21-15,-1 42 0,1-21 16,21 1-16,-21-1 0,21 0 0,0 0 16,0 21-16,0-20 0,0-1 15,21-21-15,0 21 0,1 0 16,20-21-16,-21 21 0</inkml:trace>
  <inkml:trace contextRef="#ctx0" brushRef="#br0" timeOffset="41304.87">30755 12150 0,'0'-21'15,"0"-1"1,-21 22-16,0 0 0,0 0 15,21-21-15,21 21 79,0 0-79,0 0 15</inkml:trace>
  <inkml:trace contextRef="#ctx0" brushRef="#br0" timeOffset="42191.89">31496 11832 0,'0'-42'16,"0"21"-16,-21 21 46,0 0-30,21 21 0,0 0 15,-22-21-31,1 0 156,0 0-140,0 0-16,0 0 15,0 0 1,42 0 31,0 0-47,0 0 16,0 0-16,22 0 0,-22 0 0,0 0 15,0 0-15,0 0 0,0 0 16,1 0-16,-22 21 15,21-21-15,-21 21 0,0 1 16,0-1-16,-21 0 0,-1 0 16,1 0-16,0 0 0,0 1 15,-21-22-15,20 21 0,-20 0 0,0-21 16,21 21-16,-22-21 0,22 0 16,0 0-16,0 21 0,0-21 15,42 0 16,0 0-31,0 0 16,0 0-16,0 0 0,1 0 16,-1 0-16,0 0 0,21 21 0,-21-21 15,1 0-15,-1 22 0,0-22 16,0 21-16,0 0 0,0-21 0,1 21 16,-1 0-16,0-21 0,-21 21 15,0 1-15,0-1 0,0 0 16,0 0-16,-21 0 15,0-21-15,-22 21 0,1-21 16,0 0-16,-1 0 0,1 22 16,0-22-16,-1 0 0,1 0 0,0 0 15,-1 0-15,22 21 0,0-21 16,0 0-16,42 0 31</inkml:trace>
  <inkml:trace contextRef="#ctx0" brushRef="#br0" timeOffset="42613.65">32216 12213 0,'0'0'0,"-22"0"16,1 0-16,0 0 31,21 21-16,-21-21-15,21 22 16,-21-22-16,21 21 16,21-21 15,21 0-31,1 0 0,-1 0 0,0 0 16,22 0-16,20 0 0,-20 0 15,21 0-15,-1 0 0,1-21 0,0 21 16,20-22-16,1 1 15,0 0-15,0 0 0,21 0 0,-21 0 16,-22 21-16,22-22 0</inkml:trace>
  <inkml:trace contextRef="#ctx0" brushRef="#br0" timeOffset="45760.28">6032 16997 0,'-21'0'15,"21"21"-15,-21-21 32,21 21-17,-21-21 1,0 0-16,0 0 15,-1 0-15,1 0 0,0 0 16,0 0-16,0 0 0,0 0 0,-22 0 16,22 0-16,-21 0 0,21 0 15,-22 0-15,1 0 0,0 0 0,20 0 16,-20 0-16,0 0 0,-1 0 16,22 0-16,0 0 0,-21 0 0,21 0 15,-1 0-15,1 0 0,0 0 16,0 0-1,42 0 17,0 0-32,0 0 15,22 0-15,-1 0 0,22 0 16,-22 0-16,43 0 0,-22 0 0,22 0 16,-1 0-16,22 0 0,-21 0 0,0 0 15,20 0-15,-20 0 0,0 0 16,-1 0-16,1-21 0,0 21 0,-1 0 15,-20 0-15,21 0 0,-22 0 16,-21-21-16,22 21 0,-22 0 0,-21 0 16,22 0-16,-22 0 0,0 0 15,0 0-15,0-21 16,-21 0 0,-21 21-1,0-22-15,0 22 0,0-21 16,0 21-16,-1-21 0,1 21 0,-21-21 15,21 21-15,0-21 0,-22 0 0,1 21 16,21-22-16,-22 22 0,22-21 16,-21 21-16,21 0 0,0 0 0,-1 0 15,1-21-15,0 21 16,21 21 15,21-21-15,0 0-16,1 21 0,20-21 0,-21 0 15,0 0-15,22 0 0,-22 0 0,21 22 16,0-22-16,-20 0 0,20 0 16,0 0-16,-21 0 0,22 0 0,-22 0 15,0 0-15,0 0 0,0 21 16,1-21-16,-1 0 0,-21 21 16,0 0-16,0 0 0,0 0 15,-21 1 1,-1-1-16,1 0 0,0 0 0,0 0 0,-21 0 15,20 1-15,-20-1 0,21 21 16,-21-21-16,-1 0 0,1 1 16,21-1-16,-22 0 0,22 0 0,0 0 15,0 0-15,0-21 0,21 22 0,0-1 16,-21-21 0,42 0 46,0-21-62,0 21 0,0 0 0,0 0 16,1-22-16,20 22 0,0 0 0,-21-21 15</inkml:trace>
  <inkml:trace contextRef="#ctx0" brushRef="#br0" timeOffset="50129.93">13314 17187 0,'-21'0'0,"-1"0"47,1 0-32,0 0 79,21 22-63,0-1-15,0 0 31,0 0-32,21-21 1,0 21-16,-21 0 16,22-21-16,-1 0 0,-21 22 15,21-22-15,0 21 0,0-21 16,0 21-16,1 0 0,-1-21 15,0 21-15,0-21 0,-21 21 0,21-21 16,0 22-16,1-22 0,-1 0 0,0 21 16,0 0-16,0-21 0,0 0 15,1 21-15,-1-21 0,0 0 0,0 21 16,0-21-16,22 0 0,-22 21 0,21-21 16,-21 0-16,22 0 15,-1 0-15,-21 22 0,21-22 0,1 0 16,-1 0-16,22 0 0,-22 0 0,0 21 15,1-21-15,-1 0 0,21 0 16,-20 0-16,-1 21 0,0-21 0,22 0 16,-22 0-16,1 0 0,-1 0 15,0 21-15,1-21 0,-1 0 0,0 0 16,1 21-16,-1-21 0,0 21 0,1-21 16,-1 0-16,0 22 0,1-22 0,-1 0 15,0 21-15,1-21 0,-1 0 16,0 21-16,1-21 0,-1 0 0,21 21 15,-20-21-15,-1 0 0,0 21 16,1-21-16,-1 0 0,0 21 16,1-21-16,20 0 0,-20 22 0,-1-22 15,0 0-15,1 0 0,20 21 16,-21-21-16,1 21 0,20-21 0,-20 0 16,20 0-16,-21 21 0,22-21 0,-22 0 15,22 0-15,-1 21 0,-20-21 16,20 0-16,1 0 0,-1 21 0,1-21 15,-22 0-15,21 0 0,22 0 0,-21 0 16,-1 22-16,22-22 0,-22 0 16,22 0-16,0 0 0,-1 0 15,1 0-15,0 0 0,-1 0 16,1 0-16,0 0 0,-1 0 0,1 0 16,21 0-16,-22 0 0,22 0 0,-21 0 15,21 0-15,-22 0 0,1 0 16,21 0-16,0 0 0,-22-22 0,22 22 15,0 0-15,0 0 0,-21 0 16,20 0-16,1 0 0,-21-21 0,21 21 16,-22 0-16,22-21 0,-21 21 0,21-21 15,-22 21-15,22-21 0,-21 21 16,0-21-16,20-1 0,-20 22 16,0-21-16,-22 0 0,22 0 0,-22 0 15,22 0-15,-21-1 0,20 1 16,-20 0-16,-1 0 0,1-21 0,-1 20 15,1 1-15,-22 0 0,22-21 16,-22 21-16,0-1 0,22 1 0,-22-21 16,0 21-16,1 0 0,-22-22 15,21 22-15,1 0 0,-1-21 0,0 20 16,1-20-16,-1 0 0,0 21 16,1-22-16,-1 1 0,0 21 0,1-22 0,-1 1 15,0 21-15,1-21 0,-1-1 16,0 1-16,1 0 0,-22 20 15,21-20-15,0 0 0,-20 21 0,20-22 16,-21 1-16,21 21 0,-20-22 0,-1 1 16,0 0-16,21-1 0,-21 1 15,1 0-15,-1-1 0,0 1 0,0 0 16,0-22-16,0 22 0,1 0 0,-1-1 16,21 1-16,-21 0 0,0-1 0,22 1 15,-22 0-15,21-22 0,-21 22 16,22-1-16,-22 1 0,21 0 15,1-1-15,-22 1 0,21 0 0,-21-1 16,22 1-16,-22-21 0,21 20 0,-21 1 16,22 0-16,-22-1 0,21 1 15,-21 0-15,22-1 0,-22-20 0,21 20 16,0-20-16,-20 21 0,20-22 0,0 1 16,-21 20-16,22-20 0,-1-1 15,0 1-15,1 20 0,-1-20 0,0-1 16,1 1-16,20-1 0,-20 1 15,-1-1-15,21-20 0,-20 20 0,20 1 16,-20-22-16,20 22 0,-21-1 0,22-21 16,-22 1-16,22 20 0,-22-20 15,22-1-15,-22 0 0,0 1 0,22-1 16,-22 0-16,0 1 0,22-22 16,-22 21-16,1 0 0,-1 1 0,0-1 15,1-21-15,20 22 0,-42-1 0,22 0 16,-1-21-16,0 22 0,1-1 0,-22-21 15,21 22-15,-21-22 0,0 21 16,1-21-16,-1 22 0,0-1 0,0 0 16,0-21-16,0 22 0,-21-1 15,0 0-15,22 1 0,-22-1 0,21 0 0,-21 1 16,0-1-16,0-21 0,0 22 16,0-1-16,0 0 0,0 1 0,0-1 15,0 0-15,0-21 0,0 22 16,0-1-16,0 0 0,0-20 15,0 20-15,0 0 0,0 1 0,0-1 16,0 0-16,0 1 0,0-1 0,0 0 16,0 1-16,0-1 0,0 21 15,0-20-15,-21 20 0,21-20 0,-22-1 16,22 21-16,-21-20 0,21-1 0,-21 0 16,0 1-16,21 20 0,-21-20 15,0 20-15,21 1 0,-22-22 0,1 21 16,0 1-16,0-1 0,21 1 0,-21-22 15,0 22-15,-1-1 0,1 1 16,0 20-16,0-20 0,0-1 16,0 22-16,-1-21 0,1-1 0,0 22 15,0-22-15,0 22 0,-22-22 16,22 1-16,0 21 0,0-22 0,0 22 16,0-1-16,-1 1 0,1 0 0,-21-1 15,21 1-15,0 0 0,-1-1 16,22 22-16,-21-21 0,0 21 0,0-22 15,0 22-15,0 0 0,-1-21 0,22 21 16,-21-1-16,0-20 0,0 21 16,-21 0-16,20 0 0,1-22 0,0 22 15,-21 0-15,21 0 0,-1-22 16,-20 22-16,21 0 0,0 0 16,-22 0-16,22 0 0,-21-1 0,21 1 15,-22-21-15,1 21 0,0 0 16,-1-1-16,1 1 0,0 0 15,-1 0-15,-20 0 0,21 0 0,-22-1 16,-42-41-16,22 42 0,20-22 16,-21 22-16,22-21 0,-43 0 15,21-1-15,1 22 0,-1-21 0,0-1 16,1 1-16,20 21 0,1-21 16,-1 20-16,-20 1 0,41 0 15,-20 0-15,-1 21 0,22-21 0,-22 21 16,22 0-16,-21 0 0,20 0 15,1 0-15,-22 0 0,22-21 0,-21 21 16,20 0-16,-20 0 0,-1 0 16,1 0-16,-1-22 0,22 22 0,-22 0 15,1 0-15,-1-21 0,1 21 16,-22 0-16,22 0 0,-1-21 0,-20 21 16,-1 0-16,21 0 0,-20-21 15,20 21-15,-20 0 0,20-21 0,1 21 16,-22 0-16,21 0 0,1 0 15,-22 0-15,22 0 0,-22 0 0,22 0 16,-22 0-16,21 0 0,-20 0 16,20 0-16,1 0 0,-1 0 0,1 0 15,-1 0-15,22 0 16,0 0-16,-1 0 0,-20 0 0,20 0 16,1 0-16,0 0 0,-1 0 15,1 0-15,0 0 0,-22 21 0,22-21 16,0 0-16,-1 0 0,-20 0 15,20 0-15,1 21 0,-21-21 0,20 0 16,1 0-16,0 21 0,20-21 0,-20 21 16,21-21-16,0 0 0,0 22 15,-22-22-15,22 0 0,0 21 0,0-21 16,0 0-16,-1 21 0,1 0 16,0-21-16,0 21 0,0 0 0,0-21 15,-1 22-15,-20-1 16,21 0-16,0-21 0,0 21 0,-1 0 15,1-21-15,0 21 0,0 1 16,0-1-16,0-21 0,-1 21 0,1 0 16,0-21-16,0 21 0,0 0 15,0-21-15,-1 22 0,22-1 16,-21-21-16,0 21 0,0 0 0,0-21 16,-22 21-16,22 0 0,0-21 0,0 22 15,0-1-15,-22 0 0,22-21 16,-21 21-16,21-21 0,0 21 0,-1 0 15,1-21-15,-21 0 0,42 22 16,-21-22-16,0 0 0,-1 21 16,22-42 62,0-1-78,0 1 15,0 0-15,0 0 0,22 0 16,-22 0-16,21-1 0,-21-20 0,0 21 16,21 0-16,-21-22 0,0 22 15,0 0-15,0 0 0,0 0 16,0 0-16,0-1 0,0 1 16,0 0-16,0 0 15,0 42 16,0 0-31,0 0 16,0 1-16,-21 20 0,21 0 0,0 1 16,-21-1-16,-1 0 0,22 1 0,-21-1 15,21 0-15,-21 1 0,0-22 16,21 21-16,-21-21 0,21 22 16,0-22-16,0 0 0,0 0 15,-21 0-15,21 0 0,0 1 0,21-22 31,0 0-31,21 0 0,-21 0 16,22-22-16,20 22 0,-20-21 16,20 0-16,1 21 0,-1-21 0,1 21 15,-1-21-15,1 0 0,-1 21 0,1-22 16,-1 22-16,1 0 0,-22-21 16,0 21-16,1 0 0,-22 0 0,0-21 15,0 21-15,-42 0 31,0 21-15,0-21 0,-1 21-16,1 1 0,0-1 0</inkml:trace>
  <inkml:trace contextRef="#ctx0" brushRef="#br0" timeOffset="50475.74">12912 6879 0,'0'0'0,"-22"0"15,1 0-15,42 0 31,1 0-15</inkml:trace>
  <inkml:trace contextRef="#ctx0" brushRef="#br0" timeOffset="51230.11">15557 6287 0,'-21'0'15,"0"0"1,21 21-16,0 0 0,-21 0 15,0 0-15,0 22 0,-1-22 0,22 21 16,-21 0-16,0 1 0,0-1 16,0 0-16,0 1 0,-1-1 0,1-21 15,21 22-15,-21-22 0,0 0 0,21 0 16,-21 0-16,21 0 0,0 1 16,0-1-1,21-21 16,0 0-31,0 0 0,0 0 0,1-21 16</inkml:trace>
  <inkml:trace contextRef="#ctx0" brushRef="#br0" timeOffset="51647.87">15790 6541 0,'-21'0'31,"0"21"-31,0 0 0,0 0 16,21 0-16,-22 0 0,1 1 16,0-1-16,21 0 0,0 0 0,0 0 15,0 0-15,0 1 0,0-1 0,0 0 16,0 0-16,0 0 16,21-21-1,0 0-15,1 0 0,-1 0 16,0 0-16,0 0 0,0 0 15,0 0-15,1 0 0,-1-21 0,0 0 16,0 0-16,0 21 0,0-21 0,-21-22 16,0 22-16,0 0 0,22-21 15,-22-1-15,0 22 0,0-21 0,0 21 16,0-22-16,0 22 0,0 0 16,-22 0-16,22 0 0,-21 21 15,0 0-15,0 0 0,0 21 16,21 0-16,-21 0 15,-1 0-15,22 0 0,0 1 0,0-1 16,-21 0-16,21 0 0,0 0 0,0 0 16,0 1-16,21-1 15,1-21-15,-1 0 0,0 0 0,0 0 16</inkml:trace>
  <inkml:trace contextRef="#ctx0" brushRef="#br0" timeOffset="51919.72">16870 6541 0,'-21'0'0,"-1"0"16,1 21-16,0 0 0,0-21 16,0 42-16,0-21 0,-1 1 15,1-1-15,0 21 0,0-21 0,21 0 16,-21 22-16,0-22 0,21 0 0,-22 0 15,22 0-15,-21 1 0,0-1 16,21 0-16,0 0 0,0 0 16,-21-21-16,21 21 0</inkml:trace>
  <inkml:trace contextRef="#ctx0" brushRef="#br0" timeOffset="52162.58">16425 6837 0,'0'0'0,"21"0"47,1 0-47,-1 0 16,0 0-16,0 0 15,0 0-15,0 0 0,1 0 0,-1 0 16,21 0-16,-21 0 0,0 0 0,1 0 16,-1 0-16,0 0 0,0 0 15,0 0-15,0 0 0,1 0 0,-1-21 16,0 21-16,0 0 0,0 0 0</inkml:trace>
  <inkml:trace contextRef="#ctx0" brushRef="#br0" timeOffset="52816.2">17166 6773 0,'0'0'0,"0"-21"16,-21 21-16,21-21 15,-21 0-15,21 0 16,0 0-16,0-1 15,0 1 1,0 0-16,21 21 0,0 0 16,0 0-16,-21-21 0,21 21 0,1 0 15,-1 0-15,0 0 16,0 0-16,0 21 16,0-21-16,-21 21 15,22-21-15,-22 21 16,0 1-1,0-1-15,0 0 16,-22 0-16,1 0 16,0-21-16,0 21 0,0-21 15,0 22-15,-1-22 0,1 21 0,0-21 16,0 21-16,-21-21 0,42 21 16,-22-21-16,1 0 0,0 21 15,0-21-15,42 0 63,0 0-63,0 0 15,1 0-15,-1 0 0,0 0 16,0 0-16,0 0 0,0 0 16,1 0-16,-1 0 15,0 0-15,0 0 0,0 0 16,0 0-16,1 0 62,-1 0-30,0 0-17,0 0-15,0 0 0</inkml:trace>
  <inkml:trace contextRef="#ctx0" brushRef="#br0" timeOffset="53230.48">17674 6668 0,'0'0'15,"0"-22"-15,-21 22 32,0 22-17,0-1-15,21 0 0,-22 0 16,1 0-16,0 0 0,21 1 0,-21-1 15,21 0-15,-21 0 0,21 0 16,-21 0-16,21 1 0,0-1 0,0 0 16,0 0-16,21-21 15,0 0-15,0 0 16,-21 21-16,21-21 0,0 0 0,1 0 16,-1 0-16,0 0 0,0-21 15,0 21-15,0-21 16,1 0-16,-1 0 0,0 21 15,-21-22-15,0 1 0,0 0 16,21 0-16,-21 0 0,0 0 16,0-1-16,0-20 0,0 21 0,0 0 15,0 0-15,-21-1 0,0 22 16,0 0-16,-1 0 16,1 0-16,0 0 0,0 0 15,21 22-15,-21-22 16,21 21-16,0 0 0,0 0 15,21-21-15,0 0 16</inkml:trace>
  <inkml:trace contextRef="#ctx0" brushRef="#br0" timeOffset="53492.33">18605 6625 0,'-21'0'16,"0"0"-16,21 21 16,-21-21-16,0 22 0,0-1 15,-1 0-15,22 0 0,-21 0 0,0 0 16,0 1-16,0-1 0,21 0 0,-21 0 16,-1 0-16,22 0 15,0 1-15,0-1 0,-21 0 0,21 0 16,0 0-1,21-21 17</inkml:trace>
  <inkml:trace contextRef="#ctx0" brushRef="#br0" timeOffset="53700.21">18351 6837 0,'0'0'0,"-21"0"31,42-21 16,1 21-47,-1 0 0,0 0 0,0-21 16,0 21-16,22 0 0,-22-22 15,21 22-15,-21-21 0,22 21 0,-1 0 16,-21-21-16</inkml:trace>
  <inkml:trace contextRef="#ctx0" brushRef="#br0" timeOffset="54223.92">18923 6689 0,'21'0'46,"0"0"-30,0 0-16,-21 21 16,0 0-1,0 0-15,0 0 16,0 1 0,0-1-16,-21-21 0,0 21 15,0 0-15,0 0 0,0 0 16,-1-21-16,1 22 0,0-22 15,0 21-15,0-21 0,21 21 0,0 0 16,-21-21-16,21 21 31,21-21-15,0 0-16,0 0 0,0 0 0,0 0 16,1 0-16,20 0 0,-21 0 15,0 0-15,0 0 0,1 0 16,-1 0-16,0 0 0,-21 21 15,-21-21 1,0 22-16,-1-22 16,1 0-16,0 0 0,0 21 0,0-21 15,-22 0-15,22 0 0,0 21 16,0-21-16,0 0 0,21 21 16,-21-21-16,42 0 31,0 0-31,0 0 15,0 0-15,0 0 0</inkml:trace>
  <inkml:trace contextRef="#ctx0" brushRef="#br0" timeOffset="54636.68">19473 6922 0,'0'0'0,"0"-22"16,0 1-16,-21 21 15,0 0 1,0 0-16,0 0 0,-1 0 16,1 0-16,0 21 0,0-21 15,0 22-15,21-1 0,-21 0 16,-1 0-16,22 0 16,0 0-1,0 1-15,22-22 0,-1 0 16,0 21-16,0 0 0,0-21 0,0 0 15,1 0-15,-1 0 0,0 0 16,0 0-16,0 0 0,-21-21 16,0 0-16,0-1 15,0 1-15,0 0 16,-21 0-16,0 0 0,0 0 16,0-1-16,-1 22 15,1 0-15,0-21 0,0 21 0,0 0 16,0 0-16,-1 0 0,1 0 15,0 0-15,-21 0 0,21 0 16,-1 0-16,1 0 0,0-21 0,0 21 16,21-21-1</inkml:trace>
  <inkml:trace contextRef="#ctx0" brushRef="#br0" timeOffset="55304.3">25527 7112 0,'0'0'0,"-42"0"0,20 0 16,1 0-16,42 21 15,1 0-15,20-21 16,21 22-16,1-1 0,42 0 0,-22 0 16,22 0-16,0 0 0,0 1 15,0-1-15,0 0 0,-22 0 0,1 0 16,0 0-16,-1 1 0,1-22 15,-22 21-15,1-21 0,-22 0 0,1 21 16,-1-21-16,0 0 0,1 0 16,-22 0-16,0 0 0,0 0 0,0 0 15,-42-21 17,0 21-32,0-21 0,-22 21 0,22-22 15</inkml:trace>
  <inkml:trace contextRef="#ctx0" brushRef="#br0" timeOffset="55592.14">25633 7366 0,'0'0'0,"0"42"16,21-20-16,21-22 15,1 21-15,-1-21 16,0 21-16,22-21 0,-1 21 0,1-21 15,20 21-15,-20-21 0,-1 0 16,1 21-16,-1-21 0,1 0 0,-1 22 16,1-22-16,-1 0 0,1 0 0,-22 0 15,1 0-15,20 0 0,-21 0 16,1 0-16,-1 0 0,0 0 0,1-22 16,-1 22-16,-21-21 0,0 0 15,1 0-15,-1 0 0,0 0 0,-21-22 16,21 1-16,-21 21 15,0-22-15,0 1 0</inkml:trace>
  <inkml:trace contextRef="#ctx0" brushRef="#br0" timeOffset="55961.92">26924 6964 0,'0'0'0,"21"0"0,-21 21 16,21 0-16,22 0 0,-22-21 0,21 22 15,0-1-15,1 0 0,-1 0 16,0 0-16,22 0 0,-22 1 16,1-1-16,-1-21 0,0 21 15,1 0-15,-1-21 0,-21 0 0,0 21 16,22-21-16,-22 0 0,0 0 0,0 0 16,-42 0 30,0 0-46,0 21 0,-1 1 0,-20-1 16,21 0-16,0 21 0,-22-21 16,22 22-16,-21-1 0,0 0 0,20 1 15,-20-22-15,21 21 0,-21 1 16,20-22-16,1 0 0,0 0 16,0 21-16,21-20 0,0-1 15,0 0-15,0 0 0,21-21 16,21 21-16,1-21 0,-1 0 0,0 21 15</inkml:trace>
  <inkml:trace contextRef="#ctx0" brushRef="#br0" timeOffset="56479.63">29273 7514 0,'0'0'0,"-21"-21"0,0 21 0,0-21 0,-21 21 16,20 0-16,-20 0 0,21 0 15,-21 0-15,-1 0 0,1 0 0,21 0 16,-22 0-16,1 21 0,21 0 16,-21-21-16,20 21 0,1 1 0,21-1 15,0 0-15,0 0 16,0 0-16,0 0 0,21-21 0,1 22 15,-1-22-15,0 21 0,21-21 16,-21 21-16,22-21 0,-22 0 0,21 0 16,1 0-16,20 0 0,-21 0 15,1 0-15,-1 0 0,0 0 16,-20 0-16,20 0 0,-21-21 0,0 21 16,0-21-16,-21-1 15,-21 22 16,0 22-31,0-1 0,-21 0 0,20 21 16,-20-21-16,0 22 0,21-1 16,-22 0-16,1 1 0,0-1 0,20 0 15,1 1-15,0-1 0,0-21 16,0 22-16,21-22 0,0 0 0,0 0 16,0 0-16,0 0 0,21 1 15,0-22 1,0 0-16,0 0 0,22 0 15,-22 0-15,21-22 0,1 22 16,-1-21-16</inkml:trace>
  <inkml:trace contextRef="#ctx0" brushRef="#br0" timeOffset="56847.42">30057 7811 0,'0'0'0,"-22"0"16,1 0-16,21 21 15,-21-21-15,0 21 16,0 0-16,0 0 0,21 0 0,0 22 16,0-22-16,0 0 0,0 0 15,0 0-15,0 1 0,0 20 0,0-21 16,21 0-16,0 0 0,0 1 16,21-1-16,-20-21 0,20 21 0,-21 0 15,21-21-15,1 0 0,-1 0 16,0 0-16,1 0 0,-22 0 0,21 0 15,1-21-15,-22 0 16,21 0-16,-21-1 0,0 1 0,1-21 0,-1 0 16,0 20-16,-21-20 0,0 0 15,0-1-15,0 22 0,0-21 16,0 21-16,0 0 0,-42-1 16,20 1-16,1 0 0,-21 0 0,0 21 15,-1 0-15,1-21 0,0 21 16,-22 0-16,1 0 0,-1 0 0,1 0 15,-22 0-15,0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1T01:29:00.2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1566 0,'21'0'16,"-21"-21"-16,21 21 15,-21-21 1,0 0 0,0 0-1,21 21-15,-21-21 16,0-1 0,0 1 15,0 0 78,0 0-78,-21 21 16,21-21-47,0 0 78,0-1 469,0 44-234,0-1-298,0 0 1,0 0 0,0-42 234,21 21-235,-21-21-15,0 0 16,0-1 0,0 1-16,0 0 0,0 0 15,0 0 1,0 0-16,-21-1 15,0 22 17,0 0-32,0 0 0,-1 0 15,1 0-15,0 22 16,0-1-16,0 0 0,0 0 0,-22 0 16,22 0-16,0 1 0,0-1 15,-22 21-15,22-21 0,0 22 16,0-1-16,0 0 0,0-21 0,21 43 15,0-22-15,-22 1 0,22-1 16,0-21-16,0 21 0,0-20 0,0 20 16,0-21-16,22 0 0,-1-21 15,0 21-15,0-21 0,0 0 16,0 0-16,1 0 0,20 0 0,-21 0 16,0 0-16,22-21 15,-22 0-15,0 0 0,21 0 0,-21 0 16,1-1-16,-1 1 0,0-21 15,0 21-15,0-22 0,0 1 0,1 21 16,-22-21-16,0 20 0,0 1 16,0-21-16,0 21 0,0 0 0,0-1 15,0 1-15,0 42 32,0 1-17,0 20-15,0-21 0,-22 21 16,22 1-16,-21-1 0,21 22 15,-21-22-15,21 21 0,0 1 16,0-22-16,-21 22 0,21-1 0,-21 1 16,21 20-16,-21-20 0,21-1 15,0 22-15,0-21 0,0-1 0,0 22 16,-22-22-16,22 1 0,0-22 16,0 22-16,-21-1 0,21-21 0,0 1 15,0-1-15,-21 0 0,0 1 16,21-1-16,-21-21 0,0 22 0,-1-22 15,1 0-15,0 0 0,0 0 16,-21 0-16,20-21 0,-20 0 16,0 0-16,21 0 0,-22 0 15,1-21-15,-22 0 0,22 0 0,0 0 16,-1 0-16,1-22 0,0 1 16,-1 21-16,1-22 0,21 1 15,-21-21-15,20 20 0,1 1 0,0 0 16,21-22-16,0 22 0,0-1 15,0 1-15,0 0 0,0-1 0,21 1 16,22 0-16,-22-1 0,21 22 16,0-21-16,1 21 0,-1 0 15,22-22-15,-1 22 0,1 0 0,-22 0 16,21 0-16</inkml:trace>
  <inkml:trace contextRef="#ctx0" brushRef="#br0" timeOffset="820.52">2561 1418 0,'0'-21'15,"-21"21"1,21 21-1,-21-21-15,21 21 0,0 1 0,0 20 16,0-21-16,0 21 0,-21 1 16,21-1-16,0 0 0,-22 1 15,22-1-15,0-21 0,-21 22 0,21-1 16,0-21-16,0 21 0,-21-20 16,21-1-16,0 0 0,0 0 0,-21-21 15,21-21 16,-21 21-31,21-21 16,0 0-16,0-22 0,0 22 0,0-21 16,0 21-16,0-22 15,0 1-15,0 0 0,21-1 0,0 1 16,0 0-16,0 20 0,1-20 16,-1 21-16,21 0 0,-21 0 0,0-1 15,22 22-15,-22 0 0,0 0 16,21 0-16,-20 0 0,-1 0 0,0 0 15,21 22-15,-21-1 0,1 0 16,-1 0-16,0 21 0,-21-20 0,0-1 16,21 21-16,-21-21 0,0 22 15,0-22-15,0 0 0,0 21 0,0-21 16,0 1-16,0-1 16,0 0-16,-21-21 15,0 0 1,21-21-1,0 0-15,0-22 16,0 22-16,0 0 0,0-21 0,21 20 16,-21-20-16,21 0 0,0 21 15,0-22-15,1 1 0,20 21 0,-21 0 16,0-1-16,22 1 0,-22 21 16,0 0-16,21 0 0,-21 0 15,1 0-15,20 0 0,-21 21 0,-21 1 16,21-1-16,-21 0 0,21 21 15,-21 1-15,0-22 0,0 21 16,22 0-16,-22-20 0,0 20 0,0 0 16,0-21-16,0 22 0,-22-22 15,22 0-15,-21 0 0,0 0 0,21 1 16,-21-1-16,0-21 16,0 0-16,21-21 46,21-1-46,0 22 0</inkml:trace>
  <inkml:trace contextRef="#ctx0" brushRef="#br0" timeOffset="1920.9">4000 1524 0,'0'0'0,"0"-21"16,0-21-16,-21 42 15,0-22-15,0 22 16,0 0-16,0 0 0,-1 0 0,1 22 16,0-1-16,-21-21 0,21 21 15,-22 21-15,22-21 0,-21 1 16,21 20-16,-22 0 0,22 1 15,0-1-15,0 0 0,0 1 0,-1-1 16,22-21-16,-21 21 0,21-20 16,0 20-16,0-21 0,0 0 0,0 0 15,0 1-15,21-22 0,1 21 16,-1-21-16,0 0 0,0 0 0,0 0 16,0 0-16,1 0 0,-1-21 15,21-1-15,-21 22 0,0-21 16,1 0-16,20-21 0,-21 21 0,0-1 15,0-20-15,1 0 0,-1-1 0,0 22 16,0-21-16,-21 0 0,21-1 16,0 1-16,-21 21 0,0 0 15,0-1-15,0 1 0,0 42 32,0 22-32,0-22 15,0 21-15,0 1 0,0-1 16,-21-21-16,21 21 0,0 1 0,0-22 15,0 21-15,0-21 0,0 1 16,0 20-16,0-21 0,21 0 16,1 0-16,-1-21 15,0 0-15,0 0 0,0 0 16,0 0-16,1-21 16,-1 0-16,21 21 0,-21-21 0,0 0 15,1 0-15,-1-22 0,21 22 16,-21 0-16,0-21 0,-21-1 0,22 22 15,-1-21-15,0 21 0,-21-22 16,0 22-16,21 0 0,-21 42 31,0 0-31,0 0 0,0 1 16,-21 20-16,21-21 0,0 21 16,-21-20-16,21 20 0,0-21 15,0 21-15,-21-20 0,21-1 0,0 0 16,0 0-16,0 0 0,0 0 15,0 1-15,21-22 0,0 0 16,0 0-16,0 0 0,0 0 16,1 0-16,-1 0 0,0 0 0,0-22 15,21 1-15,-20 21 0,20-21 16,-21 0-16,21 0 0,-20-22 0,-1 22 16,21-21-16,-21 0 0,22-1 0,-22 1 15,0-22-15,0 22 0,0 0 16,0-22-16,1 22 0,-1-22 15,0 22-15,-21 0 0,0-1 16,0 1-16,0 0 0,0 21 0,0-1 16,0 1-16,0 0 0,-21 42 15,21 0 1,-21 22-16,-1-1 0,1-21 16,0 43-16,0-22 0,21 0 0,-21 22 15,0-22-15,21 22 0,-22-1 16,22-20-16,0-1 0,0 21 0,0-20 15,0-1-15,0-21 0,0 22 16,22-22-16,-1 0 0,0 0 0,-21 0 16,21 0-16,0 1 0,0-22 15,1 0-15,-1 0 0,0 0 16,21 0-16,-21 0 0,1 0 0,-1 0 16,0-22-16,0 1 0,0 0 15,0 0-15,1 0 0,-1-22 0,0 22 16,-21-21-16</inkml:trace>
  <inkml:trace contextRef="#ctx0" brushRef="#br0" timeOffset="2232.71">4551 1503 0,'0'0'0,"21"0"31,0 0-31,0-21 16,-21 0 0,0-1-1,0 44 63</inkml:trace>
  <inkml:trace contextRef="#ctx0" brushRef="#br0" timeOffset="2596.53">5524 1693 0,'-42'22'15,"63"-22"32,0 0-31,-21-22-16,0 1 31,-21 21 16,42 0 0</inkml:trace>
  <inkml:trace contextRef="#ctx0" brushRef="#br0" timeOffset="2952.31">6159 1461 0,'0'0'0,"0"-22"0,0 1 15,-21 21-15,0 0 16,0 0 0,0 0-16,0 0 0,21 21 15,-22-21-15,1 22 0,0-1 0,0 21 16,0-21-16,0 22 0,21-22 15,-22 21-15,1 0 0,21-20 0,0 20 16,0 0-16,0-21 0,0 22 16,0-22-16,0 0 0,0 21 0,0-20 15,0-1-15,21 0 16,1-21-16,-1 21 0,0-21 16,0 0-16,0 0 0,0 0 0,1 0 15,20 0-15,-21 0 0,21 0 16,-20-21-16,20 0 0,-21 21 0,21-21 15,-20-1-15,20 1 0,-21 0 16,0-21-16</inkml:trace>
  <inkml:trace contextRef="#ctx0" brushRef="#br0" timeOffset="4055.74">6562 1609 0,'0'-21'15,"-22"21"1,1 0-1,0 21-15,21 0 0,-21 0 16,0 0-16,0 0 0,21 1 0,0-1 16,-22 0-16,22 21 0,0-21 15,-21 1-15,21-1 0,0 0 0,0 0 16,0 0-16,0 0 16,21-21-16,1 0 0,-1 22 0,0-22 15,0 0-15,0 0 0,0 0 16,1 0-16,-1 0 0,0 0 0,0 0 15,0-22-15,0 22 0,1-21 16,-22 0-16,21 0 0,0 0 16,-21 0-16,0-22 0,0 22 15,0 0-15,0 0 0,0-22 16,0 22-16,-21 0 0,0 0 0,21 0 16,-22 0-16,1 21 0,21-22 15,-21 22-15,0 0 0,0 0 16,42 0 31,0 0-47,0 0 15,22 0-15,-22-21 0,0 21 0,21 0 16,1 0-16,-22 0 0,21-21 0,-21 21 16,22 0-16,-22 0 0,0 0 15,0 0-15,0 0 0,0 0 0,-21 21 16,0 0-16,0 1 15,0-1-15,0 0 0,0 0 16,0 0-16,0 0 16,0 1-16,0-1 0,0 0 0,0 0 15,0 0-15,-21-21 0,21 21 16,0 1-16,0-1 0,-21-21 16,21 21-16,0 0 15,-21-21 16,21-21-15,0 0-16,-21 21 0,21-21 0,0-1 16,0 1-16,0 0 0,0 0 15,0 0-15,0-22 0,0 22 0,21 0 16,0 0-16,-21 0 0,21 0 0,0-1 16,1 1-16,-22 0 0,21 21 15,0-21-15,0 21 0,0 0 0,0 0 16,1 0-16,-1 0 15,21 0-15,-21 0 0,0 0 0,22 0 16,-22 0-16,0 21 0,0 0 16,0-21-16,1 21 0,-1 1 0,0-1 15,-21 0-15,0 0 0,0 0 16,0 0-16,0 1 0,0-1 16,0 0-16,0 0 0,0 0 15,-21 0 1,0-21-16,21-21 47,0 0-47,0 0 0,0 0 15,0 0-15,21-1 16,0-20-16,0 21 0,21 0 0,-20-22 16,20 22-16,0-21 0,1 21 15,-1 0-15,0-1 0,1 1 0,-1 0 16,0 21-16,1 0 0,-22 0 15,21 0-15,0 0 0,-20 21 0,20 0 16,-21 1-16,0-1 0,0 0 0,1 21 16,-22-21-16,0 22 0,0-22 15,0 21-15,0 1 0,0-22 0,0 0 16,0 21-16,0-21 0,-22 1 16,22-1-16,-21 0 0,0 0 15,0 0-15,0 0 0,-22 1 0,22-22 16,0 0-16,-21 21 0,21-21 15</inkml:trace>
  <inkml:trace contextRef="#ctx0" brushRef="#br0" timeOffset="4840.29">2752 2244 0,'0'0'0,"21"0"31,0 21-31,0-21 0,21 0 16,-20 0-16,20 0 0,21 0 15,-20 0-15,20 0 0,1 0 0,-1 0 16,22 0-16,0 21 0,-1-21 0,22 0 16,0 0-16,-21 0 0,20 0 15,1 0-15,0 0 0,21 0 0,-21 0 16,21 21-16,0-21 0,0 0 16,0 0-16,0 0 0,-21 0 0,21 0 15,0 0-15,-21 0 0,-1 0 16,22 0-16,-21 0 0,-21 0 0,21 0 15,-22 0-15,-20 0 0,21 0 0,-22 0 16,1 0-16,-1 0 16,1 0-16,-22 0 0,21 0 0,-20 0 15,-1 0-15,0 0 0,-20 0 0,20 0 16,-21 0-16,0 0 0,0 0 16,1 0-16,-1 0 0,0 0 0,-21-21 15,21 21 1,-21-21-1,-21 0 1</inkml:trace>
  <inkml:trace contextRef="#ctx0" brushRef="#br0" timeOffset="5020.08">6667 2328 0,'0'0'0,"-21"0"0,0 0 16,0 0-1,0 0 17</inkml:trace>
  <inkml:trace contextRef="#ctx0" brushRef="#br0" timeOffset="6719.93">7683 4106 0,'0'0'0,"-21"22"0,21-1 0,0 0 15,0 0 1,21-21 15,1-21-31,-1 0 16,21 0-16,-21 21 0,0-22 0,1 1 15,20 0-15,-21 0 0,0 0 16,0 0-16,1-1 0,-1 1 0,0 0 16,-21 0-16,0 0 0,0 0 15,0-1-15,0 1 16,-21 0-16,0 21 15,-1 0-15,-20 0 0,21 0 16,-21 0-16,20 0 0,-20 0 0,0 21 16,-1 0-16,1-21 0,0 22 0,-1-1 15,1-21-15,21 21 0,-21 0 16,20 0-16,-20 0 0,21 1 0,0-1 16,21 0-16,0 0 0,0 0 15,0 0-15,0 1 0,0-1 16,0 0-16,0 0 0,21-21 0,0 21 15,0-21-15,0 21 0,22-21 16,-22 22-16,21-22 0,1 0 16,-1 21-16,0-21 0,1 21 0,-1-21 15,0 21-15,-21 0 0,22-21 16,-1 21-16,-21 1 0,0-1 0,1 0 16,-1 0-16,-21 21 0,21-20 15,-21-1-15,0 0 0,0 0 0,-21 0 16,0 22-16,-1-22 0,1 0 0,-21 0 15,0 0-15,-1 0 0,1 1 16,0-1-16,-1 0 0,1 0 0,0-21 16,-1 21-16,1-21 0,0 0 0,-1 0 15,-20 0-15,20 0 0,1 0 16,0-21-16,-1 21 0,1-21 16,21 0-16,-64-22 0,64 22 15,0-21-15,0 21 0,0-22 16,21 22-16,0-21 0,0 0 0,0 20 15,0-20-15,21 0 0,0 21 0,21-22 16,-21 22-16,1 0 0,20 0 16,0 21-16,-21 0 0,22 0 0,-22 0 15,21 0-15,-21 0 0,22 21 0,-22 0 16,0 0-16,0 0 0,0 22 16,-21-22-16,0 0 0,0 21 0,22-20 15,-22-1-15,0 0 0,0 0 16,0 0-16,0 0 0,0 1 15,0-1-15,0 0 0,21-21 16,0 0 0,0 0-16</inkml:trace>
  <inkml:trace contextRef="#ctx0" brushRef="#br0" timeOffset="7272.62">8467 4593 0,'0'0'0,"-22"21"16,44-21 15,-1-21-31,0 21 16,0-21-16,0 21 0,0-21 0,22 21 15,-22-21-15,0 0 0,0-1 16,0 22-16,-21-21 0,22 0 0,-22 0 15,21 0-15,-21 0 0,0-1 0,0 1 16,0 0-16,0 0 0,0 0 16,-21 0-16,-1 21 0,1 0 0,0 0 15,0 0-15,-21 0 0,-1 0 0,22 21 16,-21-21-16,-1 21 0,1 0 16,0 0-16,21 22 0,-22-22 0,22 21 15,-21-21-15,21 22 0,-1-22 16,1 21-16,21-21 0,0 0 15,0 22-15,0-22 0,0 0 0,0 0 16,0 0-16,0 1 0,21-1 16,1 0-16,-1 0 0,0-21 15,0 0-15,21 0 0,-20 0 0,-1 0 16,21 0-16,-21 0 0,22 0 16,-22 0-16,21-21 0,0 21 0</inkml:trace>
  <inkml:trace contextRef="#ctx0" brushRef="#br0" timeOffset="7810.31">9292 4403 0,'0'0'0,"21"-21"0,-21-1 0,0 1 16,0 0-16,-21 0 15,0 21-15,0 0 0,0 0 16,-1 0-16,1 0 0,0 0 0,0 21 15,0 0-15,0 0 0,-1 1 16,-20-1-16,21 0 0,0 0 0,0 21 16,-1-20-16,22 20 0,-21-21 0,21 21 15,-21-20-15,21 20 0,-21-21 16,21 0-16,0 22 0,0-22 0,0 0 16,0 0-16,21 0 0,0-21 15,0 0 1,1 0-16,-1 0 0,0 0 0,0 0 15,0-21-15,0 0 0,1 21 0,-1-21 16,0 0-16,0-1 0,21-20 16,-20 21-16,-1 0 0,-21 0 0,21-22 15,0 22-15,-21-21 0,0 21 0,21-1 16,-21-20-16,21 21 0,-21 0 16,0 0-16,0 42 31,0 0-16,0 21-15,0-21 0,0 1 0,0-1 16,0 21-16,0-21 0,0 0 16,0 22-16,0-22 0,0 0 15,0 0-15,0 0 0,0 1 0,0-1 16,0 0-16,0 0 0,22 0 0,-1-21 16,0 21-16,0-21 15,0 0-15,0 0 16,1-21-16,-22 0 0,21 21 15</inkml:trace>
  <inkml:trace contextRef="#ctx0" brushRef="#br0" timeOffset="8264.04">9610 4593 0,'-22'-42'15,"22"21"-15,0 0 16,0-1-16,0 1 15,0 0-15,22 21 0,-1-21 16,0 0-16,0 21 0,0 0 16,0 0-16,1-21 0,-1 21 15,0 0-15,0 0 0,0 0 16,0 0-16,1 21 0,20 0 16,-21-21-16,0 21 0,0 0 0,-21 0 15,22 1-15,-1-1 0,0 0 16,-21 0-16,0 0 0,0 0 0,0 1 15,0-1-15,0 0 0,0 0 0,-21 0 16,0 0-16,-1 1 16,1-22-16,0 21 15,0-21-15,21-21 16,0-1 0,0 1-16,0 0 15,0 0-15,0 0 0,0 0 0,21-1 16,-21 1-16,21 0 15,-21 0-15,21 0 0,1 0 0,-22-1 16,21 1-16,0 0 0,0 0 0,0 0 16,0 21-16,1-21 15,-1 21-15,0 0 16,0 0-16,0 0 16</inkml:trace>
  <inkml:trace contextRef="#ctx0" brushRef="#br0" timeOffset="8620.85">10795 4339 0,'0'0'0,"0"-21"0,-42-21 15,20 42-15,1-21 0,0 21 16,0 0-16,0 0 16,0 0-16,-1 0 0,1 0 0,0 0 15,0 0-15,0 21 0,0 0 0,21 0 16,-22 0-16,1 22 0,21-22 16,0 21-16,-21 0 0,21-20 15,-21 20-15,21 0 0,0-21 0,0 22 16,0-22-16,0 0 0,0 21 15,0-20-15,21-1 0,0-21 0,0 21 16,1-21-16,-1 0 0,0 0 0,0 0 16,21 0-16,-20 0 0,20 0 15,-21 0-15,21-21 0,1 0 0,-22-1 16</inkml:trace>
  <inkml:trace contextRef="#ctx0" brushRef="#br0" timeOffset="9236.5">11261 3747 0,'0'0'0,"0"-43"0,0 22 0,0 0 0,0-21 16,0 20-16,-22 1 0,1 21 16,21 21-1,-21 1-15,21-1 16,-21 0-16,21 0 0,0 21 15,0-20-15,-21 20 0,21 0 0,0 1 16,0-1-16,0 0 0,0 22 0,0-22 16,0 22-16,0-22 0,0 0 15,0 1-15,0-1 0,-21 0 16,21 1-16,0-1 0,0-21 0,-22 0 16,22 22-16,0-22 0,0 0 15,0 0-15,0 0 0,0 0 16,0-42 15,0 0-15,0 0-16,0 0 0,0 0 15,0-1-15,22-20 0,-1 21 16,0-21-16,0-1 0,0 1 0,0 0 16,22-1-16,-22 1 0,21 21 15,-21-22-15,22 22 0,-1-21 16,-21 21-16,22 0 0,-22 21 0,21 0 15,0 0-15,-20 0 0,-1 0 0,21 0 16,-21 21-16,0 0 0,1 0 16,-1 21-16,0-20 0,-21 20 0,0 0 15,0-21-15,21 22 0,-21-1 0,0-21 16,0 22-16,0-22 0,0 21 16,-21-21-16,21 0 0,0 1 0,-21-1 15,0 0-15,-1 0 0,22 0 16,0-42 31,0 0-47,22 21 15,-1-21-15,-21 0 0</inkml:trace>
  <inkml:trace contextRef="#ctx0" brushRef="#br0" timeOffset="9464.87">12340 4064 0,'0'-21'16,"0"42"31,0 0-47,0 0 0,0 1 15,0-1-15,0 0 16,0 0-16,0 0 0,0 0 16</inkml:trace>
  <inkml:trace contextRef="#ctx0" brushRef="#br0" timeOffset="9660.83">12298 4509 0,'0'21'16,"21"-21"47,-21-21-48,0-1-15</inkml:trace>
  <inkml:trace contextRef="#ctx0" brushRef="#br0" timeOffset="10310.4">13737 3810 0,'0'0'0,"0"-21"0,0 0 0,0 0 15,-21 21-15,21-22 16,-21 22 0,21 22-1,0-1-15,0 0 0,0 0 16,0 21-16,0 1 0,0-1 0,0 0 15,0 1-15,0-1 0,0 22 0,0-22 16,0 0-16,0 1 16,0-1-16,0 0 0,0 1 0,0-22 15,0 21-15,0-21 0,0 0 0,0 1 16,0-1-16,0 0 0,0 0 16,0-42 15,0 0-16</inkml:trace>
  <inkml:trace contextRef="#ctx0" brushRef="#br0" timeOffset="11567.94">13737 3916 0,'0'0'16,"0"-21"-1,21 21 1,-21-21 0,21 21-1,1 0 1,-1 0-16,0 0 16,0 0-16,0 0 0,0 0 15,1 0-15,-1 0 0,0 0 16,21 0-16,-21-22 0,22 22 0,-1 0 15,0 0-15,1 0 0,-1 0 16,22 0-16,-22 0 0,21 0 0,1 0 16,-1 0-16,1 0 0,21 0 15,-22 0-15,22 0 0,-1 0 0,22 0 16,-21 0-16,21 0 0,0 0 0,-1 0 16,1 0-16,0 0 0,-21 0 15,21 0-15,-1 0 0,1 0 0,0 0 16,0 0-16,0 0 0,0 0 15,-1-21-15,-20 21 0,0 0 16,21 0-16,-22 0 0,1 0 0,0 0 16,-1 0-16,1 0 0,0 0 15,-1 0-15,-20 0 0,20 0 0,-20 0 16,-1 0-16,-20-21 0,20 21 16,-20 0-16,-1 0 0,0 0 0,1 0 15,-22 0-15,21 0 0,-21 0 0,0 0 16,1 0-16,-1 0 0,0 0 15,-21 21 32,0 0-47,0 1 0,-21-1 16,21 0 0,-21 0-16,21 21 0,-22-20 0,22-1 15,0 21-15,0-21 0,0 22 16,0-22-16,0 21 0,0-21 0,0 22 15,0-22-15,0 0 0,-21 21 0,21-21 16,0 1-16,0 20 0,0-21 16,0 0-16,0 0 0,-21 1 0,21-1 15,0 0-15,0 0 0,0 0 16,-21 0-16,0-21 0,21 22 16,-21-22-16,21 21 0,-22-21 0,1 0 0,21 21 15,-21-21-15,0 0 16,0 21-16,0-21 15,-1 0-15,1 0 0,0 21 16,0-21-16,0 0 0,-22 0 16,22 0-16,-21 0 0,0 0 0,-1 0 15,1 0-15,-22 0 0,1 0 16,-1 0-16,1 0 0,-1 0 0,1 0 16,-22-21-16,22 21 0,-22 0 0,0 0 15,22 0-15,-22 0 0,1 0 16,-1 0-16,0 0 0,1 0 15,-1 0-15,0-21 0,1 21 0,-1 0 16,0 0-16,22 0 0,-22 0 16,0 0-16,22-21 0,-22 21 0,22 0 15,-22 0-15,22 0 0,-1 0 0,-21 0 16,22 0-16,-1-21 0,1 21 16,-22 0-16,22 0 0,-1 0 0,22 0 15,-22 0-15,1 0 0,-1 0 0,22 0 16,-21 0-16,20 0 0,-20 0 15,20 0-15,1 0 0,0 0 0,-22 0 16,22 0-16,0 0 0,-1 0 0,1 0 16,0 0-16,-1 0 15,1 0-15,0 0 0,-1 0 0,22 0 16,-21 0-16,21 0 0,-22 0 0,22 0 16,-21 0-16,21 0 0,-1 0 15,-20 0-15,21 0 0,0 0 0,0 0 16,-1 0-16,1 0 0,0 0 0,0 0 15,0 0 1,0 0-16,42 0 109</inkml:trace>
  <inkml:trace contextRef="#ctx0" brushRef="#br0" timeOffset="121604.29">4932 6223 0,'0'-21'16,"0"0"0,0 0-16,0-1 15,0 1 1,0 0-16,0 0 15,0 0 1,0 0-16,0-1 16,-21 22 15,21 22 0,-22-1-31,22 0 16,0 0-16,-21 0 0,21 22 0,0-22 15,0 0-15,-21 21 0,21 1 16,-21-22-16,21 21 0,0 0 0,0-20 16,-21 20-16,21 0 0,-21-21 15,21 22-15,0-22 0,0 0 0,0 0 16,0 0-16,0 1 0,0-1 16,0 0-1,0-42 32,0 0-47,0-1 16,21 1-16,0 21 15</inkml:trace>
  <inkml:trace contextRef="#ctx0" brushRef="#br0" timeOffset="121983.59">5376 6562 0,'0'21'0,"21"-21"46,1 0-46,-22-21 0,21 21 0,-21-21 16,21-1 0,-21 1-16,0 0 15,-21 21 17,0 0-32,21 21 15,-22-21-15,1 21 16,21 1-1,-21-22-15</inkml:trace>
  <inkml:trace contextRef="#ctx0" brushRef="#br0" timeOffset="123488.09">7112 6668 0,'0'0'0,"0"21"16,21-21 31,0 0-32,0-21-15,1 21 0,-22-22 16,21 1-16,0 0 0,0 21 15,0-21-15,0 0 0,1 0 0,-1-1 16,-21-20-16,21 21 0,-21 0 16,21 0-16,-21-22 0,0 22 0,0 0 15,0-21-15,0 20 0,0 1 0,0 0 16,0 0-16,0 0 16,-21 21-16,0 0 0,0 0 15,-1 0-15,1 0 16,0 21-16,21 0 0,-21 0 15,0 0-15,0 22 0,21-22 16,0 21-16,-22-21 0,22 22 0,-21-1 16,21 0-16,0-20 0,0 20 15,0-21-15,0 21 0,0-20 0,0-1 16,0 21-16,21-21 0,1-21 16,-1 21-16,0 1 0,0-22 0,0 0 15,0 0-15,1 0 0,-1 0 0,21 0 16,-21 0-16,22 0 0,-1 0 15,-21 0-15,21-22 0,1 1 0,-22 21 16,21-21-16,1 0 0,-22 0 0,21 0 16,-21-22-16,22 22 0,-22 0 15,0-21-15,-21 20 0,21-20 16,-21 21-16,0 0 0,21 0 16,-21-1-16,0 1 0,0 0 15,0 42 1,-21-21-1,21 21-15,-21 1 0,21-1 0,0 21 16,0-21-16,-21 0 0,0 22 0,21-22 16,-22 0-16,22 0 0,0 0 15,0 1-15,0-1 0,-21 0 0,21 0 16,0 0-16,0-42 62,0 0-62,21 0 0,-21 0 16,0-1-16,22 1 0,-22 0 0,21 0 16,0-21-16,0 20 0,0-20 15,0 0-15,1 21 0,-1-1 0,0-20 16,0 42-16,0-21 0,0 0 0,1 21 16,-1 0-16,0 0 0,0 0 15,-21 21-15,0 0 0,21 21 0,0-20 16,-21-1-16,22 21 0,-22-21 15,0 22-15,21-22 0,-21 21 16,21-21-16,-21 0 0,0 1 0,0-1 16,0 0-16,0 0 0,0 0 15,21-21-15,0 0 16,-21-21 0,0 0-16,21 21 15,1-21-15,-22 0 0,21-1 0,0 1 16,0-21-16,-21 21 0,21 0 0,0-22 15,22 1-15,-22 21 0,0 0 16,0-1-16,0 1 0,22 0 0,-22 21 16,0 0-16,0 0 0,-21 21 15,21-21-15,-21 21 16,0 22-16,0-22 0,0 0 0,0 21 16,0-20-16,0-1 0,0 21 0,0-21 15,0 0-15,0 1 0,0-1 16,0 0-16,0 0 0,0 0 0,0 0 15,0 1 1,22-22 0,-1 0-1,-21-22-15,21 22 0</inkml:trace>
  <inkml:trace contextRef="#ctx0" brushRef="#br0" timeOffset="124730.72">9525 6541 0,'0'0'16,"0"-22"-16,-21 22 0,21-21 15,0 0-15,-21 0 0,-1 0 0,22 0 16,-21-1-16,0 1 16,0 0-16,21 0 0,-21 21 0,0 0 15,-1 0-15,1 0 0,0 0 16,0 0-16,0 0 0,0 21 16,-1 0-16,1 0 0,0 1 0,-21 20 15,21-21-15,21 21 0,-22 1 0,1-22 16,0 21-16,21 1 0,0-22 15,0 21-15,0-21 0,0 0 0,0 1 16,0-1-16,0 0 0,0 0 0,0 0 31,21-21-31,0 0 0,1 0 0,-1 0 16,0 0-16,0 0 0,0-21 16,0 0-16,1 21 0,-1-21 15,0 0-15,0-1 0,0 1 0,0 0 16,1 0-16,-1-21 0,0 20 0,-21-20 15,21 21-15,0-21 0,-21 20 16,21 1-16,-21 0 0,0 0 0,0 0 16,0 42 15,0 0-31,0 0 0,0 0 16,0 22-16,0-22 0,0 21 0,0-21 15,0 1-15,0 20 0,0-21 0,0 0 16,0 0-16,0 1 0,0-1 15,22 0-15,-1 0 0,0-21 16,0 21-16,0-21 16,0 0-16,1 0 0,-1 0 15,0 0-15,0 0 0,0-21 0,0 0 16,22 21-16,-22-21 0,0 0 16,0-1-16,0 1 0,1 0 0,-1 0 15,-21 0-15,21-22 0,0 22 0,-21 0 16,21 0-16,-21-21 15,0 20-15,0 1 0,21 21 16,-21 21 0,0 1-16,0-1 15,0 0-15,0 0 0,-21 0 0,21 22 16,-21-22-16,21 0 0,0 0 0,0 0 16,0 0-16,-21 1 0,21-1 15,0 0-15,0 0 16,21-21-1,-21 21-15,21-21 0,0 0 0,1 0 16,-1 0-16,21-21 16,-21 21-16,0-21 0,1 21 15,20-21-15,-21 0 0,0-1 0,0 1 16,1 0-16,-1 0 0,21 0 16,-42 0-16,21-1 0,0 1 0,22-21 15,-22 21-15,0-22 0,-21 22 16,21 0-16,-21-21 0,21 21 15,-21-1-15,0-20 0,0 21 0,22 0 16,-22 0-16,21-1 0,-21-20 0,0 21 16,0 0-16,0 0 0,21 21 15,-21-22-15,0 1 0,21 21 0,-21-21 16,-21 42 31,0 22-47,21-22 15,-21 21-15,-1-21 0,1 43 0,21-22 16,-21 0-16,0 22 0,21-22 0,-21 1 16,21-1-16,0 0 0,0 1 15,0-22-15,0 21 0,0-21 0,0 0 16,0 1-16,21-1 0,0 0 16,0-21-16,22 0 15,-22 0-15,0 0 0,0 0 0,21 0 16,-20 0-16,-1 0 0,21-21 0,0 21 15,-20-21-15,20-1 0,-21 1 16,0 0-16,22 0 0,-22 0 16,0 0-16,-21-1 0,21 1 0,-21-21 15</inkml:trace>
  <inkml:trace contextRef="#ctx0" brushRef="#br0" timeOffset="124960.64">10075 6265 0,'-21'0'16,"0"0"-16,42 0 62,0 0-62,0 0 0,1 0 16,-1 0-16,0 0 0</inkml:trace>
  <inkml:trace contextRef="#ctx0" brushRef="#br0" timeOffset="125360.41">11980 6477 0,'0'0'16,"0"-42"-16,0 21 15,-21 21 17,21 21-32,-21 0 0,21 0 15,0 0-15,0 0 0,0 22 16,-21-22-16,21 21 0,-21-21 0,21 1 16,0-1-16,0 21 0,0-21 0,-22 0 15,22 1-15,0-1 16,0 0-16,0-42 47,0 0-32,0-1-15</inkml:trace>
  <inkml:trace contextRef="#ctx0" brushRef="#br0" timeOffset="125707.73">11980 6160 0,'-21'0'16,"-21"21"-1,21 0-15,-1 0 0,22 0 0,-21 0 16,21 1-16,0-1 16,21-21-1,1 0-15,-1 0 16,0 0-16,0 0 15,0-21-15,0 21 0,-21-22 16,22 1-16,-22 0 0,0 0 16,0 0-16,0 0 15,-22-1 1,1 22-16,0 0 0,0 0 16,0 0-16,0 0 15,21 22-15,0-1 16,0 0-16,0 0 15,0 0-15,0 0 16,0 1-16</inkml:trace>
  <inkml:trace contextRef="#ctx0" brushRef="#br0" timeOffset="126340">12763 6456 0,'0'0'16,"0"-21"-16,0 0 0,0-1 0,-21 1 15,0 0-15,0 21 16,0-21-16,0 21 0,-1 0 16,1 0-16,0 0 0,0 0 15,0 0-15,0 21 0,-1 0 0,-20 0 16,21 1-16,0-1 0,0 0 0,-1 21 15,-20-21-15,21 22 0,0-22 16,0 21-16,21-21 0,-22 22 0,22-22 16,0 0-16,-21 21 0,21-20 0,0-1 15,0 0-15,21 0 16,1 0-16,-1-21 0,0 0 0,21 0 16,-21 0-16,1 0 0,-1 0 0,0 0 15,21 0-15,-21 0 16,1-21-16,-1 0 0,0 21 0,0-21 15,21 0-15,-20-22 0,-1 22 0,0-21 16,0 21-16,-21-22 0,21 1 16,0-22-16,1 22 0,-1-21 0,0 20 15,0 1-15,0-22 0,0 22 0,1 0 16,-22-1-16,21 1 0,-21 0 16,0-1-16,21 22 0,-21 0 0,0 0 15,0 0-15,0 0 0,-21 42 31,0 0-31,-1 21 0,22-21 0,-21 22 16,0-1-16,21 0 0,-21 1 16,21-1-16,-21 22 0,21-22 15,0 0-15,0 22 0,0-22 0,0 0 16,0 1-16,0-1 0,0 0 16,0-20-16,0 20 0,0-21 0,21 0 15,0 0-15,0 1 0,0-22 0,1 21 16,-1-21-16,0 0 0,0 0 15,0 0-15,22 0 0,-22 0 16,0 0-16,0-21 0,0-1 0,0 1 16</inkml:trace>
  <inkml:trace contextRef="#ctx0" brushRef="#br0" timeOffset="127724.34">5143 8255 0,'0'0'0,"0"-21"0,-21 21 0,21-21 16,-21 0-16,0 21 0,21-22 16,-21 22-16,21-21 0,0 0 0,0 0 15,0 0-15,0 0 16,0-1-16,0 1 0,0 0 0,0 0 15,0 0-15,0 0 0,21-1 0,0 22 16,0-21-16,0 21 16,1 0-16,-22 21 15,21 1-15,0-1 16,-21 21-16,21-21 0,-21 22 16,0-1-16,0 0 0,0 1 0,0-1 15,0 0-15,0 1 0,0-1 0,0 0 16,-21 1-16,0-22 0,-22 21 15,22-21-15,-21 22 0,21-22 0,-22 0 16,1 0-16,0 0 0,-1 0 16,1 1-16,21-22 0,-21 0 0,20 0 15,-20 0-15,21 0 0,0 0 0,0 0 16,-1-22-16,22 1 16,-21 0-16,21 0 0,0 0 0,-21 0 15,21-22-15,0 22 0,0-21 16,0 21-16,0-22 0,0 22 15,21-21-15,-21 21 0,21-1 0,1 1 16,-1 21-16,0-21 0,0 21 0,0 0 16,0 0-16,1 0 0,20 21 15,-21 0-15,0 1 0,0-1 0,1 0 16,20 0-16,-21 0 0,-21 0 0,21 22 16,0-22-16,1 0 0,-22 0 15,0 0-15,0 1 0,21-22 0,-21 21 16,21 0-16,-21 0 0,0 0 15,0 0 1</inkml:trace>
  <inkml:trace contextRef="#ctx0" brushRef="#br0" timeOffset="127932.22">5588 8594 0,'0'-21'15,"0"-1"48</inkml:trace>
  <inkml:trace contextRef="#ctx0" brushRef="#br0" timeOffset="128820.23">7514 8467 0,'21'0'16,"0"0"-16,-21-21 0,0-1 16,22 22-1,-22-21-15,21 0 0,-21 0 16,0 0-16,0 0 15,0-1-15,0 1 0,0 0 16,-21 0-16,-1 0 0,1 21 16,0-21-16,0 21 0,0 0 15,-22 0-15,22 0 0,-21 0 16,21 0-16,-22 0 0,1 0 0,21 21 16,-21 0-16,-1 0 0,1 0 0,0 0 15,20 22-15,-20-22 0,21 0 16,-21 21-16,20-20 0,1-1 0,21 0 15,0 21-15,0-21 0,0 1 0,0-1 16,0 0-16,21 0 16,-21 0-16,22-21 0,-1 0 0,0 21 15,0-21-15,0 0 0,0 0 0,22 0 16,-22 0-16,0 0 0,0-21 16,22 0-16,-22 21 0,21-21 15,-21 0-15,0 21 0,22-21 0,-22-1 16,21 1-16,-21 0 0,1 0 15,20-21-15,-21 20 0,0 1 0,0-21 16,1 0-16,-1-1 0,0 22 0,0-21 16,0-1-16,0 1 0,-21 0 15,0-1-15,0 1 0,0 0 0,0 21 16,0-1-16,0-20 0,0 21 16,0 0-16,-21 21 15,21 21 1,0 0-16,-21 21 0,21-20 0,-21 20 15,21 0-15,-21 1 16,21-1-16,0 21 0,0-20 0,0-1 16,0 0-16,0 1 0,0-1 0,0 0 15,0 1-15,0-22 0,0 21 16,0-21-16,0 1 0,0-1 0,21 0 16,-21 0-16,21 0 0,-21 0 15,21-21-15,0 0 0,1 22 16,-1-22-16,0 0 15,0 0-15,0-22 0,0 22 0</inkml:trace>
  <inkml:trace contextRef="#ctx0" brushRef="#br0" timeOffset="129684.74">8382 8319 0,'0'0'0,"0"-43"15,0 22-15,0 0 0,-21 21 16,0-21-16,-1 0 0,1 21 16,0 0-16,0 0 0,0 0 15,0 0-15,-1 0 0,1 0 0,0 21 16,0 0-16,0 0 0,0 0 16,-1 0-16,1 1 0,0 20 0,0-21 15,0 21-15,0 1 0,21-22 16,-22 21-16,22 1 0,-21-22 15,21 21-15,0-21 0,0 0 0,0 1 16,0 20-16,0-21 0,21 0 16,1-21-16,-1 0 0,0 21 15,0-21-15,0 0 0,0 0 16,1 0-16,-1-21 0,21 21 0,-21-21 16,0 0-16,-21 0 0,22 0 15,-1-1-15,0 1 0,0 0 0,0 0 16,-21-21-16,21 20 0,-21-20 15,22 21-15,-22-21 0,0-1 0,0 22 16,21 0-16,-21 0 0,0 0 16,0-1-16,0 1 0,0 42 31,0 1-31,0-1 0,0 0 16,0 21-16,0-21 0,0 1 0,0 20 15,0-21-15,0 0 0,0 0 0,0 1 16,21-1-16,-21 0 0,21 0 15,-21 0-15,21-21 0,0 21 16,1-21-16,-1 0 0,0 0 0,0 0 16,0 0-16,0 0 15,1 0-15,-1 0 0,21 0 0,-21-21 16,0 0-16,1 0 0,-1 0 0,21 0 16,-21-1-16,0 1 0,1 0 15,-1-21-15,0-1 0,0 1 0,0 0 16,0-1-16,1 1 0,-1-21 0,-21 20 15,21 1-15,0-22 0,-21 22 16,21 0-16,-21-1 0,0 22 0,0 0 16,0 0-16,0 0 0,-21 42 31,0 0-31,0 0 0,0 22 0,21-1 16,-22 0-16,1 22 0,21-22 15,-21 22-15,21-22 0,0 21 16,-21-20-16,21-1 0,-21 0 0,21 1 15,0-22-15,0 21 0,0-21 0,0 1 16,0 20-16,0-21 0,0 0 16,0 0-16,21 1 0,0-22 15,0 21-15,0-21 0,1 0 16,-1 0-16,0 0 16,0 0-16,0 0 0,0-21 0,1 21 15,-1-22-15,0 1 0,0 0 0,-21 0 16,21 0-16,0 0 0,1-1 15</inkml:trace>
  <inkml:trace contextRef="#ctx0" brushRef="#br0" timeOffset="130107.51">9419 8403 0,'0'21'0,"21"-21"46,0 0-46,1 0 0,-1 0 0,0 0 16,0 0-16,0 0 0,0-21 16,1 21-16,-1-21 0,0 21 15,-21-21-15,21 0 0,0 0 16,-21-1-16,0 1 16,0 0-16,0 0 0,0 0 15,-21 21 1,0 0-16,0 0 0,0 0 0,-22 21 15,22 0-15,0 21 0,0-20 16,-22-1-16,22 21 0,0-21 0,0 22 16,0-22-16,0 21 0,21-21 0,0 0 15,0 1-15,0-1 0,0 0 16,0 0-16,0 0 0,21-21 0,0 21 16,0-21-16,21 0 0,-20 0 0,20 0 15,0 0-15,-21 0 0,22 0 16,-1 0-16,0 0 0,1-21 15,-1 21-15,0-21 0,-20 0 0,20 21 16,-21-21-16,21 0 0,-20-1 0,-1 1 16,0 0-16,-21-21 0,21 21 15,-21-22-15</inkml:trace>
  <inkml:trace contextRef="#ctx0" brushRef="#br0" timeOffset="130407.85">9102 7768 0,'0'0'0,"-22"21"0,1-21 16,42 0-1,1 0 1,-1 0-16,0 0 0,21 0 15,-21 0-15,22 0 0,-1 0 0,0 0 16,1 0-16,-1 0 0,0 0 0,1 0 16,-1-21-16,0 21 15,-20 0-15,20 0 0,0 0 0,-21 0 16,1 0-16,-1 0 0,0 0 0</inkml:trace>
  <inkml:trace contextRef="#ctx0" brushRef="#br0" timeOffset="131908.15">4720 9843 0,'-21'0'31,"21"-22"-15,0 1-1,0 0-15,0 0 16,21 0-16,0 21 16,0-21-16,1 21 0,-1 0 0,0 0 15,0-22-15,21 22 0,-20 0 16,-1 0-16,0 0 0,0 0 0,0 0 15,0 0-15,1 22 16,-22-1-16,0 0 16,0 0-16,0 0 15,-22 0-15,1 1 0,0-1 16,0 0-16,0-21 0,0 21 16,-1-21-16,1 21 0,0-21 0,0 0 15,0 0-15,0 21 16,-1-21-16,44 0 62,-1-21-62,0 21 16,0 0-16,0 0 0,0 0 0,1 0 16,-1 0-16,0 0 0,0 0 15,21 0-15,-20 0 0,-1 0 0,0 21 16,0 1-16,0-22 0,0 21 0,1 0 15,-22 0-15,0 0 0,0 0 16,0 1-16,0 20 16,-22-21-16,1 0 0,0 0 0,0 1 15,-21-1-15,20 0 0,-20-21 16,0 21-16,-1 0 0,-20 0 0,21-21 16,-1 0-16,1 22 0,0-22 0,-1 0 15,1 0-15,21 0 0,-22 0 16,22-22-16,0 22 0,0-21 0,0 21 15,0-21-15,-1 0 0,1 21 0,0-21 16,21 0-16,-21-1 16,21 1-16,0 0 15,0 0-15,21 0 16,0 21-16,0 0 16,22-21-16,-22 21 0,21-22 0,-21 22 15,22 0-15,-1-21 0</inkml:trace>
  <inkml:trace contextRef="#ctx0" brushRef="#br0" timeOffset="132120.69">5419 10033 0,'0'21'0,"0"0"47,21-21-47,0 0 15,0 0-15</inkml:trace>
  <inkml:trace contextRef="#ctx0" brushRef="#br0" timeOffset="134336.94">6900 9843 0,'0'21'31,"-21"0"-15,0 0-16,21 0 0,0 22 16,0-22-16,0 0 0,0 0 0,0 21 15,-21-20-15,21-1 16,0 0-16,-21 0 0,21 0 0,0 0 15,0 1-15,0-1 0,-22-21 16,22 21-16,-21-21 16,21-21 15,0 0-31,0-1 16,0 1-16,0 0 0,0 0 15,0 0-15,0 0 0,21-22 0,1 22 16,-22-21-16,21 21 0,0-22 15,0 22-15,0 0 0,-21-21 0,21 20 16,1 1-16,-1 21 0,0-21 16,0 21-16,0 0 0,0 0 15,1 21-15,-1 0 0,0 1 16,0-1-16,0 21 0,0-21 0,1 0 16,-1 22-16,-21-22 0,21 21 0,0-21 15,0 1-15,0 20 0,1-21 16,-22 0-16,21 0 0,0-21 0,-21 22 15,21-1-15,0-21 0,0 21 16,1-21 0,-1 0-16,0 0 15,0-21-15,-21 0 0,21 21 16,-21-22-16,21 1 0,1 0 16,-1 0-16,0 0 0,-21 0 0,42-1 15,-21 1-15,1-21 0,20 0 0,-21 20 16,21-20-16,-20 21 0,20-21 15,0 20-15,-21 1 0,22 0 0,-22 21 16,0 0-16,21 0 0,-20 0 16,-1 0-16,0 0 15,-21 21-15,0 0 0,0 1 0,21-1 16,-21 0-16,0 0 0,0 0 16,0 0-16,0 1 15,0-1-15,0-42 63,0-1-63,0 1 15,0 0-15,0 0 0,-21 0 16,21 0-16,-21-1 0,21 1 16,-21 0-16,-1 0 0,22 0 0,-21 0 15,0 21-15,0 0 0,0 0 16,0 0-16,-1 0 0,1 0 15,0 0-15,0 21 0,0 0 16,0 21-16,-22-21 0,43 1 0,-21-1 16,0 21-16,0-21 0,0 22 15,-1-22-15,22 0 0,0 21 0,0-21 16,0 1-16,-21-1 0,21 0 0,0 0 16,0 0-16,0 0 0,0 1 15,0-1-15,21 0 0,1 0 16,-1-21-16,0 0 0,0 0 15,0 0-15,0 0 16,1 0-16,-1 0 0,0-21 0,0 0 16,0 21-16,0-21 0,1-1 0,-22 1 15,21 0-15,0 0 0,-21 0 16,0-22-16,21 22 0,0-21 16,-21 21-16,21 0 0,-21-22 0,0 22 15,22 0-15,-22 0 0,21 21 16,-21 21-1,0 0 1,0 0-16,21 22 0,-21-22 16,0 0-16,0 0 0,0 0 15,0 0-15,0 1 0,21-1 0,-21 0 16,21 0-16,-21 0 0,21 0 16,1 1-16,-1-22 0,0 0 15,0 0 1,0 0-16,0 0 0,1 0 15,-1-22-15,0 1 0,0 0 16,0 0-16,0 0 16,-21 0-16,22-1 0,-1-20 15,-21 21-15,0 0 0,0 0 0,21-1 16,-21 1-16,21 0 0,-21 0 16,0 0-16,0 42 31,0 0-16,0 0-15,0 0 0,0 1 0,0-1 16,0 0-16,0 0 0,0 0 16,0 0-16,0 1 0,0-1 15,-21 0-15,21 0 0,0 0 16,0 0-16,0 1 16,0-44 30,0 1-30,21 0-16,0 0 16,-21 0-16,0 0 0,21-1 15,-21 1-15,22-21 0,-1 21 0,-21 0 16,21-1-16,0-20 0,0 21 0,0 0 16,1 0-16,-1 21 0,0-22 15,0 22-15,0 0 0,0 0 16,1 22-16,-22-1 0,0 0 15,0 0-15,0 0 0,21 0 16,-21 1-16,0-1 0,0 21 0,0-21 16,0 0-16,0 1 0,0-1 0,0 0 15,0 0-15,0 0 16,0 0-16,0 1 31,0-44 0,21 1-31,-21 0 16,21 0-16,0 0 0,-21 0 0,21-1 16,1 1-16,-1 0 0,0 0 15,0 0-15,0 0 0,0-1 0,22 1 16,-22 0-16,0 0 0,0 21 0,22 0 16,-22 0-16,0 0 0,0 0 15,0 0-15,0 21 16,-21 0-16,0 0 0,0 1 15,0-1-15,0 0 0,0 0 0,0 0 16,0 0-16,0 1 0,-21-1 16,21 0-16,-21 0 0,21 0 0,-21 0 15,21 1-15,0-1 0,-21-21 16,21 21-16,-21-21 16,21 21-16,0-42 46,0 0-30,21 0-16,-21-1 0,21 1 0</inkml:trace>
  <inkml:trace contextRef="#ctx0" brushRef="#br0" timeOffset="134756.21">9588 10160 0,'22'0'16,"-1"-21"-1,0 21-15,-21-21 0,21 21 0,0-21 16,0 21-16,-21-22 0,22 22 16,-1-21-16,0 0 0,-21 0 15,21 0-15,0 0 0,0-1 0,1 1 16,-22 0-16,0 0 0,21 0 15,-21-22-15,0 22 0,-21 21 16,-1 0-16,1 0 16,0 0-16,0 21 0,-21 1 15,20 20-15,-20-21 0,21 0 0,0 22 16,0-1-16,-1-21 0,1 21 0,0-20 16,21-1-16,0 21 0,0-21 0,0 0 15,0 1-15,21-1 0,0-21 16,1 21-16,-1 0 0,21-21 0,-21 0 15,22 0-15,-1 21 0,-21-21 0,21 0 16,1 0-16,-1 0 16,-21 0-16,22-21 0,-1 21 0,0-21 15,-21 0-15,22 21 0,-22-21 0,0-1 16,0 22-16,0-21 0,1 0 0</inkml:trace>
  <inkml:trace contextRef="#ctx0" brushRef="#br0" timeOffset="136004.49">4826 10986 0,'0'21'15,"0"0"1,0 21-16,0-21 0,0 22 0,0-1 16,0 0-16,0 1 0,0-1 0,0 22 15,0-22-15,0 0 16,-21 1-16,0-1 0,-1 0 0,1-21 15,0 22-15,0-22 0,0 21 0,0-21 16,-1 1-16,1-1 0,0-21 16,0 21-16,0-21 15,0 0-15,21-21 32,0 0-32,0-1 0,0 1 15,21 21-15,0-21 0,0 0 16,-21 0-16,42 21 0,-20-21 0,-1-1 15,0 22-15,21-21 0,-21 21 16,22 0-16,-22-21 0,0 21 16,21-21-16,-20 21 0,-1 0 0,0 0 15,0 0-15,0 0 0,0 0 0,1 0 16,-1 0-16,0 0 0,0-21 16,0 21-16,-21-21 15,0-1 1,0 1-16,0 0 15,-21 0-15,0 21 16,0 0 0,21 21-1,-21-21-15,21 21 0,0 0 16,0 1-16,0 20 0,0-21 0,-22 0 16,22 22-16,0-22 0,-21 21 15,21-21-15,0 0 0,0 22 0,0-22 16,0 0-16,0 0 0,0 0 0,0 1 15,0-1-15,0 0 16,21-42 15,1 0-15,-1-1-16</inkml:trace>
  <inkml:trace contextRef="#ctx0" brushRef="#br0" timeOffset="136183.39">5419 11599 0,'21'0'0,"-42"0"0,63 0 16</inkml:trace>
  <inkml:trace contextRef="#ctx0" brushRef="#br0" timeOffset="137268.35">7451 11049 0,'0'0'0,"0"-42"15,0 21-15,0-1 16,-22 22 15,22 22-15,-21-1-16,21 21 0,-21-21 15,21 22-15,0-1 0,0 21 0,-21-20 16,21-1-16,-21 22 0,21-22 0,0 0 16,0 22-16,-21-22 0,21-21 15,-22 22-15,22-1 0,0-21 0,0 0 16,-21 0-16,21 1 0,0-1 0,-21-21 15,21 21-15,0-42 47,0 0-47,0-1 16,0 1-16,0 0 0,21 0 16,-21 0-16,21-22 0,-21 22 0,22-21 15,-1 21-15,-21-22 0,21 22 16,0-21-16,0 21 0,0 0 0,1-22 15,-1 22-15,21 0 0,-21 21 0,0-21 16,1 21-16,-1 0 0,0 0 16,0 0-16,0 0 15,-21 21-15,0 0 16,0 0-16,0 0 16,-21-21-16,0 22 0,0-22 15,0 21-15,-1 0 0,-20-21 0,21 0 16,0 21-16,0-21 0,-1 0 15,1 0-15,0 0 0,0 0 0,0 0 16,0 0-16,-1 0 0,1 21 31,21 0-15,0 1-16,0-1 0,0 0 16,21 0-16,1 0 0,-22 0 15,21 1-15,0-1 0,0-21 0,0 21 16,-21 0-16,21 0 0,1-21 0,-1 21 15,0-21-15,0 22 16,0-22-16,0 0 0,1 0 16,-22 21-16,21-21 0,0 0 15,0 0 1,0-21 0,-21-1-16</inkml:trace>
  <inkml:trace contextRef="#ctx0" brushRef="#br0" timeOffset="137680.1">7916 11663 0,'21'0'15,"1"0"1,-1 0 0,0 0-16,0 0 15,-21-21-15,21 21 0,0-21 0,1 21 16,-1-22-16,0 1 0,0 21 15,0-21-15,0 0 0,1 21 0,-1-21 16,0 0-16,0-1 0,-21 1 16,21 21-16,-21-21 15,-21 21 1,0 0-16,0 21 0,0 0 16,-1 1-16,-20-1 15,21 0-15,21 0 0,-21 0 16,0 22-16,21-22 0,-22 0 0,22 0 15,0 0-15,0 0 0,0 1 16,0-1-16,0 0 0,0 0 16,22 0-1,-1-21-15,0 0 0,0 0 16,0 0-16,0 0 16,1 0-16,-1 0 0,0-21 0,0 21 15,0-21-15,0 0 0,1 21 0,-1-21 16,21-1-16,-21 1 15</inkml:trace>
  <inkml:trace contextRef="#ctx0" brushRef="#br0" timeOffset="138323.74">8615 11494 0,'0'0'0,"21"0"0,-21 21 32,0 0-17,0 0-15,-21 0 0,21 0 16,0 1-16,0-1 0,0 0 15,0 0-15,0 0 0,0 0 16,21-21-16,-21 22 0,21-1 0,0 0 16,0-21-1,1 0-15,-1 0 0,0 0 16,0 0-16,0 0 0,0-21 16,1 0-16,-1 21 0,0-22 15,0 1-15,0 0 0,0-21 16,-21 21-16,22-1 0,-1 1 15,-21 0-15,0 0 0,0-21 0,21 20 16,-21 1-16,0 0 0,21 0 0,-21 0 16,0 0-16,0-1 15,0 44 1,0-1-16,0 0 0,0 0 16,0 0-16,0 0 15,0 22-15,0-22 0,0 21 0,-21-21 16,21 1-16,0 20 0,-21-21 0,21 21 15,0 1-15,-21-22 0,21 21 0,0 1 16,0-22-16,0 21 0,0 0 16,0 1-16,0-1 0,0 0 0,0 1 15,0-1-15,0 0 0,0 1 0,-22-1 16,22 0-16,-21 1 0,21-22 16,-21 21-16,0 1 0,0-22 0,21 0 15,-21 21-15,-1-21 0,1 1 0,0-1 16,0 0-16,0 0 0,0-21 15,-1 0-15,1 0 16,0 0-16,0 0 0,0 0 16,0-21-16,-1 0 0,1 21 0,0-21 15,0-1-15,0 22 0,0-21 0,21 0 16,0 0-16,-22 0 16,22 0-16,-21-1 0,21 1 15,0 0-15,0 0 0,0 0 16,0 0-16,0-1 0,0 1 15,0-21-15,21 21 0,1-22 0,-1 22 16</inkml:trace>
  <inkml:trace contextRef="#ctx0" brushRef="#br0" timeOffset="139065.32">9567 11451 0,'0'0'0,"21"-21"0,-21 0 0,0 0 16,0 0-1,0 42 16,0 0-15,-21 0-16,21 0 0,0 0 16,-21 1-16,21-1 0,-21 21 0,0-21 15,21 0-15,0 1 0,0-1 0,-21 0 16,21 0-16,-22-21 0,22 21 16,-21-21-16,21 21 0,0 1 15,0-44 16,21 1-31,1 21 16,-22-21-16,21 0 0,0 0 0,0 0 16,-21-1-16,21 1 0,0 0 0,-21 0 15,0 0-15,22 21 0,-1-21 16,-21-1-16,21 22 16,0 22-16,-21-1 15,0 0-15,0 0 16,0 0-16,21-21 0,-21 21 0,21 1 15,-21-1-15,22 0 0,-22 0 16,21 0-16,0-21 0,0 21 16,0-21-16,0 0 15,1 0-15,-1 0 0,0 0 16,0 0-16,0 0 0,0 0 0,1-21 16,-22 0-16,21 21 0,0-21 15,0 21-15,-21-21 0,0 0 0,0-1 16,0 1-16,0-21 0,0 21 0,0 0 15,0-22-15,0 22 0,0-21 16,0 21-16,0-22 0,0 22 0,0 0 16,0 0-16,0 0 0,0 42 47,0 0-47,0 0 15,0 0-15,0 0 16,0 1-16,0-1 0,21 0 0,0-21 15,-21 21-15,22 0 0</inkml:trace>
  <inkml:trace contextRef="#ctx0" brushRef="#br0" timeOffset="139536.69">10541 11282 0,'0'0'0,"0"-21"16,-21 21-16,21-21 0,-21 21 16,-1 0-1,22 21-15,-21 0 16,0 0-16,21 0 0,-21 22 16,21-22-16,0 0 0,-21 21 0,0-21 15,-1 22-15,22-1 0,0-21 0,-21 0 16,21 22-16,0-22 0,0 0 15,0 0-15,0 0 0,0 1 0,0-1 16,21-21-16,1 0 0,-1 0 16,0 0-16,0 0 15,0 0-15,0 0 0,1-21 16,-1 21-16,-21-22 0,21 1 0,0 21 16,0-21-16,-21 0 0,21 0 0,-21 0 15,22-1-15,-22 1 0,0 0 16,0 0-16,0-21 0,0 20 0,0-20 15,0 21-15,0 0 0,0-22 0,0 22 16,0 0-16,0 0 16,-22 21-1,22 21 1,0 0-16,0 0 16,0 1-16,0-1 15,0 0-15,0 0 0</inkml:trace>
  <inkml:trace contextRef="#ctx0" brushRef="#br0" timeOffset="139980.45">10943 11388 0,'0'0'0,"0"-21"15,21-22-15,-21 22 0,21 0 16,-21 0-16,22 21 0,20-43 15,-21 43-15,0 0 0,0 0 16,1 0-16,-1 0 0,0 0 16,0 22-16,0-1 0,0 0 0,1 0 15,-1 0-15,0 22 0,-21-22 0,0 21 16,21-21-16,-21 22 0,0-22 16,0 21-16,0-21 0,0 22 0,-21-22 15,0 0-15,0 0 0,-1 0 16,22 0-16,-21-21 0,0 22 15,21-44 17,0 1-17,0 0-15,21 0 16,0 0-16,1 0 0,-1-22 0,0 22 16,0 0-16,0-21 0,0-1 15,1 22-15,-1-21 0,0 21 0,0-1 16,0 1-16,0 0 0,1 21 0,-1 0 15,0-21-15,0 21 16,0 0-16,0 21 16,1 0-16,-1 0 15</inkml:trace>
  <inkml:trace contextRef="#ctx0" brushRef="#br0" timeOffset="140584.09">12234 11494 0,'0'0'15,"0"-22"-15,0 1 0,0 0 0,0 0 16,0 0-16,0 0 0,-21-1 0,21 1 16,-21 0-16,0 0 0,0 0 0,-1 21 15,1 0-15,0 0 0,0 0 16,0 0-16,0 0 0,-22 21 0,22 0 15,0 0-15,-21 0 0,20 22 0,1-22 16,0 21-16,0-21 16,-21 22-16,20-22 0,22 21 0,-21-21 15,21 1-15,0-1 0,0 0 0,0 0 16,0 0-16,0 0 0,0 1 16,21-22-16,1 21 0,-1-21 15,0 0-15,0 0 0,0 0 0,0 0 16,1 0-16,-1 0 0,0 0 0,0 0 15,0-21-15,0-1 0,1 1 16,-1 21-16,0-21 0,0 0 0,0-21 16,0 20-16,1 1 0,-1-21 15,-21 0-15,21-1 0,0 1 0,-21 0 16,0-1-16,21-20 0,-21 20 16,21 1-16,-21 0 0,0-1 0,0 22 15,0 0-15,0 0 0,0 0 16,0 0-16,0 42 15,0 21 1,0-21-16,0 0 16,0 22-16,0-1 0,-21-21 0,0 22 15,21-1-15,-21 0 0,0 1 0,0-1 16,21 0-16,-22 1 16,1-22-16,21 21 0,0-21 0,0 0 15,0 1-15,-21-1 0,21 0 0,0 0 0,0 0 16,21-21 15,0 0-31,1 0 0,-1 0 0</inkml:trace>
  <inkml:trace contextRef="#ctx0" brushRef="#br0" timeOffset="141077.26">12975 11345 0,'0'0'0,"21"0"0,-21-21 0,0 0 16,0 0-16,-21 21 16,0 0-16,0 0 15,0 0-15,-1 0 0,1 0 16,0 21-16,0-21 0,0 21 0,0 0 16,-1 1-16,1-1 0,21 0 15,-21 0-15,21 0 0,0 0 16,0 1-16,0-1 15,0 0-15,0 0 16,21-21 0,0 0-16,1 21 0,-1 0 15,0-21-15,0 0 0,0 0 0,0 22 16,22-22-16,-22 0 0,0 0 16,0 21-16,22-21 0,-22 0 0,0 21 15,0 0-15,-21 0 16,21-21-16,-21 21 0,0 1 15,0-1-15,-21-21 16,0 21-16,0-21 0,0 0 0,-1 0 16,-20 21-16,21-21 0,0 0 15,-22 0-15,22 0 0,0 21 0,0-21 16,0 0-16,0 0 0,-1 0 0,1 0 16,0 0-16,0 0 15,0 0-15,0 0 16,-1 0-16,1-21 15,0 21 1</inkml:trace>
  <inkml:trace contextRef="#ctx0" brushRef="#br0" timeOffset="142087.69">4932 13145 0,'0'0'0,"-21"0"15,21 21-15,21-21 32,0 0-32,0 0 0,0 0 15,0 0-15,1 0 0,-1 0 0,0 0 16,21 0-16,-21 0 0,1 0 0,-1 0 16,0 0-16,0 0 15,0 0-15,0 0 16,-21-21-1,-21 21 1,0 0-16,0 0 0,0 0 0,0 0 16</inkml:trace>
  <inkml:trace contextRef="#ctx0" brushRef="#br0" timeOffset="142624.39">4805 13187 0,'0'0'0,"-21"21"15,21 0-15,-22 0 16,22 1-16,0-1 0,0 0 16,0 0-16,-21-21 15,21 21-15,0 0 16,21-21 46,1-21-46,-1 21-16,0 0 0,0 0 16,0 0-16,0-21 0,1 21 15,-1 0-15,0 0 0,0 0 16,0 0-16,0 0 0,22 0 16,-22 0-16,0 21 0,0 0 0,0-21 15,1 22-15,-1-1 0,-21 0 16,21 0-16,-21 0 0,0 0 15,0 1-15,0-1 0,0 0 0,-21 0 16,0 0-16,-1 0 0,1 1 16,0-22-16,0 21 0,0-21 15,-22 0-15,22 21 0,0-21 0,-21 0 16,21 0-16,-1 0 0,1 0 16,0 0-16,0 0 0,0 0 0,0-21 15,-1 21-15,22-21 0,-21-1 16,21 1-16,-21 21 15,21-21-15,0 0 16,21 21 0,0-21-1,1 21-15,-1 0 0,0 0 16</inkml:trace>
  <inkml:trace contextRef="#ctx0" brushRef="#br0" timeOffset="142944.2">5440 13610 0,'21'0'0,"0"0"15,0 0 1,-21-21-16,21 21 15,1-21-15,-22 0 16,0 0-16,21 21 0,-21-22 16,-21 44 31,-1-22-47,22 21 0,-21-21 15,21 21-15,-21 0 0,0-21 16,21 21-16</inkml:trace>
  <inkml:trace contextRef="#ctx0" brushRef="#br0" timeOffset="148264.6">7302 13208 0,'22'0'0,"-1"0"16,0 0-16,0 0 15,-21-21-15,21 21 0,0-21 0,1 21 16,-1-21-16,0 21 16,0-22-16,-21 1 0,21 21 0,0-21 15,1 21-15,-22-21 0,0 0 16,-22 21-1,-20 0-15,21 0 0,0 0 16,-22 0-16,1 0 0,21 0 16,-21 0-16,-1 21 0,1-21 0,21 21 15,-22 0-15,22-21 0,-21 21 0,42 1 16,-21-1-16,21 0 16,0 0-16,0 0 0,0 0 0,21 1 15,0-1-15,0 0 0,0 0 16,22 0-16,-22 0 15,21 1-15,-21-1 0,22 0 0,-22 0 16,21 0-16,-21 0 0,22 1 0,-22-1 16,0 0-16,0 0 0,-21 0 15,0 0-15,0 1 0,0-1 0,-21 0 16,-21 0-16,21 0 0,-22-21 0,22 21 16,-21 1-16,-1-22 0,22 21 15,-21-21-15,0 0 0,20 0 0,-20 0 16,21 0-16,-21 0 0,20 0 15,1 0-15,-21-21 0,21-1 0,0 22 16,-1-21-16,1 0 0,0 0 0,21 0 16,0 0-1,-21 21-15,42 0 16,0 0-16,0 0 16,22 21-16,-22 0 0,21 0 15,1 0-15,-1 0 0,-21 1 0,21 20 16,1-21-16,-1-21 0,0 21 0,1 0 15,-1 1-15,0-22 0,1 0 16,-1 21-16,0-21 0,1 0 0,-1 0 16,-21 0-16,22 0 0,-1 0 0,-21-21 15,21-1-15,-20 1 0,20 0 16,-21 21-16,0-42 0,0 21 0,22-1 16,-22 1-16,0-21 0,0 0 15,0-1-15,-21 1 0,22 0 16,-1-1-16,0-20 0,-21 20 0,0 1 15,21 0-15,0-1 0,-21 1 0,0 0 16,0 21-16,0-1 0,0 1 16,0 0-16,0 42 15,0 0-15,0 1 0,-21-1 16,0 0-16,21 21 0,0-21 16,0 22-16,-21-1 0,21-21 0,0 22 15,-21-1-15,21 0 0,0 1 16,0-1-16,0 0 0,0-21 0,0 22 15,0-22-15,0 0 0,0 0 16,0 0-16,0 1 16,0-1-16,0-42 31,0-1-31,0 1 16,0 0-16</inkml:trace>
  <inkml:trace contextRef="#ctx0" brushRef="#br0" timeOffset="148467.5">7810 13483 0,'22'0'47,"-1"0"-47,0 0 0,0 0 15,0 0-15,0 0 0,1 0 16,-1 0-16,21 0 0,-21 0 0,0 0 15,1-21-15,-1 21 0,21 0 16,-21 0-16,0 0 0,1 0 0,-1-21 16,0 21-16</inkml:trace>
  <inkml:trace contextRef="#ctx0" brushRef="#br0" timeOffset="150527.84">8721 13716 0,'21'0'0,"0"-21"16,-21 0-16,0 0 16,0-1-16,0 1 0,0 0 15,0 0-15,0 0 16,0 0-16,0-1 0,-21 1 15,0 0-15,21 0 0,-22 0 0,1 0 16,0 21-16,0-22 16,0 22-16,0 0 0,-1 0 15,1 22-15,0-22 0,0 21 16,0 0-16,0 0 0,21 21 0,0-20 16,-22-1-16,22 21 0,-21-21 0,21 22 15,0-22-15,0 0 0,0 0 16,0 0-16,0 0 0,0 1 0,21-1 15,1-21-15,-22 21 0,21-21 16,0 0-16,0 0 16,0 0-16,0-21 0,1 21 15,-1-21-15,-21-1 0,21 22 0,0-21 16,0 0-16,-21 0 16,0 0-16,21-22 0,1 22 0,-22 0 15,0 0-15,0-21 0,0 20 0,21 1 16,-21 0-16,0 0 0,0 0 15,0 42 1,0 0 0,0 0-16,0 0 0,0 1 15,0-1-15,0 0 0,0 21 0,0-21 16,0 1-16,0 20 0,0-21 0,0 0 16,0 0-16,0 1 15,0-1-15,21-21 0,-21 21 0,21 0 0,0-21 16,0 0-16,1 0 15,-1 0-15,0 0 0,0 0 16,0 0-16,0 0 0,1 0 0,-1-21 16,0 0-16,21 21 0,-21-21 0,1-1 15,-1 1-15,21 0 0,-21-21 16,0 21-16,1-22 0,-1 22 0,0-21 16,-21 21-16,0-22 0,0 22 0,0 0 15,0 0-15,0 0 0,0-1 16,-21 22-1,0 0 1,-1 0-16,22 22 16,0-1-16,0 0 0,0 0 15,0 0-15,22 0 0,-1 1 16,0-1-16,-21 0 0,21 0 0,0 0 16,-21 0-16,0 1 0,21-1 15,-21 0-15,22 0 16,-22 0-16,0 0 0,0 1 15,0-1 1,0 0-16,21-21 16,0 21-16,0-21 15,0 0-15,0 0 16,1 0-16,-1 0 0,0 0 16,0-21-16,0 0 0,0 21 0,1-21 15,-1-1-15,0 1 0,-21 0 0,21 0 16,0 0-16,-21 0 0,0-22 15,0 22-15,0 0 0,0 0 0,0 0 16,0-1-16,0 1 0,0 0 0,-21 21 31,21 21-15,0 0 0,0 1-16,21-1 0,-21 0 15,21 0-15,-21 0 0,22 0 16,-1 1-16,-21-1 0,0 0 0,21-21 15,0 21-15,-21 0 0,21 0 16,-21 1-16,0-1 0,21-21 16,-21 21-16,22-21 0,-22 21 15,21-21 1,0 0-16,0 0 0,0 0 16,0 0-16,1 0 0,-1 0 0,0 0 15,0 0-15,21-21 0,-20 21 16,-1-21-16,21 0 0,-21-1 15,0 1-15,1 0 0,-1 0 0,0-21 0,0 20 16,0 1-16,-21 0 16,21 0-16,-21 0 0,0 0 0,0-1 15,-21 22 1,0 0-16,0 0 16,0 0-16,0 0 0,21 22 0,-22-22 15,22 21-15,-21 0 0,21 0 0,-21 0 16,21 0-16,0 1 0,0-1 15,0 0-15,0 0 0,0 0 16,0 0-16,0 1 0,0-1 0,21 0 16,0-21-16,1 21 15,-1-21-15,0 21 0,0-21 16,0 0-16,0 0 0,1 0 16,-1 0-16,0 0 15,0 0-15,21 0 0,-20 0 0,-1 0 16,0 0-16,0 0 0,21-21 0,-20 21 15,-1-21-15,21 0 0,-21 21 16,22-21-16,-22-1 0,21 22 0,-21-21 16,0 0-16,1 0 0,20 0 0,-42 0 15,21-1-15,-21 1 0,21 0 16,-21 0-16,0 0 0,0 0 0,0-1 16,-21 22-16,0-21 15,0 21-15,0 0 0,-1 0 0,1 0 16,0 0-16,0 0 0,0 0 15,-22 21-15,22 1 0,0-22 0,0 21 16,21 0-16,-21 0 0,0 0 16,-1 0-16,22 1 0,0-1 0,-21 0 15,21 0-15,0 0 0,0 0 0,0 1 16,0-1-16,0 0 16,0 0-16,21-21 0,1 21 0,-1-21 15,0 0-15,0 21 0,0-21 0,0 0 16,1 0-16,-1 0 15,0 0-15,0 0 0,0 0 0,0-21 16,1 21-16,-1-21 0,0 0 0,0 0 16,0 21-16,0-21 0,1-22 0,-1 22 15,0 0-15,0-21 0,0-1 16,22-41-16,-43 41 16,21 1-16,21-64 0,-21 64 15,0-22-15,-21 22 0,0 0 0,22-22 16,-22 43-16,0-21 0,21 20 0,-21 1 15,0 0-15,-21 21 16,-1 21-16,1 0 16,0 1-16,0 20 0,0-21 15,0 21-15,-1 1 0,22-1 16,0 0-16,0 1 0,0-1 0,0 0 16,0 1-16,0-1 0,0 0 0,0-20 15,0 20-15,22 0 0,-22-21 16,21 1-16,0-1 0,0 0 0,-21 0 15,21 0-15,0-21 0,1 21 0,-1-21 16,0 22-16,0-22 0,0 0 16,0 0-16,1 0 0,-1 0 15,0 0-15,0-22 16,-21 1-16,21 21 0,0-21 16,-21 0-16,22 21 0,-1-21 15</inkml:trace>
  <inkml:trace contextRef="#ctx0" brushRef="#br0" timeOffset="150795.68">11684 13780 0,'-21'0'15,"0"0"17,-1 0-1,22 21-15,-21-21-1,0 0-15</inkml:trace>
  <inkml:trace contextRef="#ctx0" brushRef="#br0" timeOffset="152443.75">5080 14817 0,'0'0'0,"0"-21"31,-21 21 0,0 0-31,-1 0 16,1 0-16,0 21 0,0 0 15,0 0-15,0 0 0,-1 0 16,1 22-16,-21 20 0,42 1 16,-21-22-16,0 0 0,-1 1 15,22 20-15,0-20 0,0-1 0,0 0 16,0-21-16,0 22 0,0-22 15,0 0-15,0 0 0,22 0 16,-22 1-16,21-22 0,0 0 0,21 0 16,-21 0-16,1 0 0,-1 0 15,0 0-15,0 0 0,0 0 0,0-22 16,1 1-16,-1 0 0,0 0 16,0 21-16,0-21 0,-21 0 0,0-1 15,0 1-15,0 0 0,0 0 0,0 0 16,0 0-16,0-1 0,-21 22 15,0-21-15,0 21 16,0 0-16,-1 0 16,1 21-16,0 1 15,0-1-15,21 0 0,-21 0 16,0 0-16,21 0 16,0 1-16,-22-1 0,22 0 0,-21 0 15,21 0-15,0 0 16,0 1-16,21-22 15,1 0-15</inkml:trace>
  <inkml:trace contextRef="#ctx0" brushRef="#br0" timeOffset="152663.63">5757 15325 0,'0'0'0,"21"0"0,1 0 16,-1 0-16,-42 0 63</inkml:trace>
  <inkml:trace contextRef="#ctx0" brushRef="#br0" timeOffset="153204.32">7747 15007 0,'0'0'0,"21"-21"0,-21 0 15,0 0 1,0 0 0,0-1-16,-21 22 15,0 0 1,0 0-16,-1 0 0,1 0 16,0 0-16,0 0 0,0 0 0,-22 0 0,22 22 15,-21-1-15,21 0 16,-22 0-16,22 0 0,0 22 0,-21-22 15,42 21-15,-21 0 0,-1-20 0,22 20 16,-21 0-16,21-21 0,0 22 16,0-22-16,0 0 0,0 21 0,0-20 15,21-22-15,1 21 0,-1 0 16,0 0-16,0-21 0,0 0 0,0 21 16,1-21-16,-1 0 0,21 0 0,-21 0 15,22 0-15,-1 0 16,0 0-16,-21-21 0,22 0 0,-1 21 0,0-21 15,1 0-15,-1-1 0,0 22 16,22-21-16</inkml:trace>
  <inkml:trace contextRef="#ctx0" brushRef="#br0" timeOffset="153510.15">8805 14986 0,'0'0'15,"0"-21"-15,0 0 0,-21 21 16,0-21-16,0 21 16,0 0-16,-22 0 0,22 0 0,-21 0 0,21 0 15,-1 0-15,-20 21 0,21 0 16,0 0-16,-22 0 0,22 0 16,0 1-16,0 20 0,0-21 0,0 0 15,-1 22-15,22-22 0,0 0 16,-21 21-16,21-21 0,0 1 0,0-1 15,0 0-15,0 0 16,21 0-16,1 0 0,-1-21 0,0 0 16,0 22-16,0-22 0,0 0 0,1 0 15,-1 0-15,0 0 0,0 0 16,0 0-16,0 0 0,-21-22 0</inkml:trace>
  <inkml:trace contextRef="#ctx0" brushRef="#br0" timeOffset="157275.93">6689 16214 0,'0'21'93</inkml:trace>
  <inkml:trace contextRef="#ctx0" brushRef="#br0" timeOffset="157540.78">6667 16447 0,'0'0'0,"0"21"15,0 0 48</inkml:trace>
  <inkml:trace contextRef="#ctx0" brushRef="#br0" timeOffset="157788.13">6625 16531 0,'0'21'0,"0"1"62,0-1 1</inkml:trace>
  <inkml:trace contextRef="#ctx0" brushRef="#br0" timeOffset="157992.01">6667 16764 0,'0'0'0,"0"21"15,0 0 1,0 1-1,0-1 17,0 0-17</inkml:trace>
  <inkml:trace contextRef="#ctx0" brushRef="#br0" timeOffset="158215.88">6667 17103 0,'0'0'0,"0"21"0,0 0 15,0 0 1,0 0 15,0 1-15,-21-22 31</inkml:trace>
  <inkml:trace contextRef="#ctx0" brushRef="#br0" timeOffset="165768.5">7514 5461 0,'-21'0'16,"0"0"0,0 0-1,-1 0 1,1 0 0,0 0-1,0 0-15,0 0 16,42 0 93,0 0-109,0 0 16,0 0-16,1 0 0,-1 0 0,0 0 15,0 0-15,21 0 0,1 0 0,-22 0 16,21 0-16,1 0 0,20 0 16,-21 0-16,1 0 0,-1 0 15,22 0-15,-22 0 0,0 0 0,22 0 16,-22-21-16,22 21 0,-22 0 16,0 0-16,22 0 0,-1 0 0,1-21 15,-1 21-15,1 0 0,20 0 16,-20-21-16,21 21 0,-22 0 0,1 0 15,20-22-15,-20 22 0,-1 0 0,1 0 16,-1-21-16,1 21 0,-22 0 16,22 0-16,-1 0 0,22-21 0,-22 21 15,1 0-15,-1 0 0,1 0 0,-1-21 16,22 21-16,-22-21 0,-20 21 16,20 0-16,-20 0 0,20-21 15,-21 21-15,-20 0 0,20 0 0,0 0 16,-21 0-16,22-22 0,-22 22 15,0 0-15,21 0 0,-20 0 0,-1 0 16,0 0-16,-21-21 0,21 21 16,0 0-16,0 0 93,-21-21-46,0 0-31,-21 21-16,0 0 0,-21 0 16,21 0-16,-22 0 0</inkml:trace>
  <inkml:trace contextRef="#ctx0" brushRef="#br0" timeOffset="166480.09">8234 5673 0,'21'0'63,"0"0"-47,0 0-16,0 0 15,1 0-15,-1 0 0,0 0 16,21-21-16,-21 21 0,22 0 0,-1 0 15,0-22-15,1 22 0,20-21 16,-20 21-16,20 0 0,1-21 16,-1 21-16,1-21 0,-1 21 0,1-21 15,20 21-15,-20-21 0,20 21 16,1-22-16,0 1 0,21 21 0,-1-21 16,1 0-16,0 21 0,0-21 0,0 0 15,0 21-15,-1-22 0,-20 1 16,21 21-16,0-21 0,-22 0 0,1 21 15,21-21-15,-21 21 0,-22-21 0,22-1 16,-22 22-16,1-21 0,-22 21 16,0 0-16,1-21 0,-22 21 15,0 0-15,0 0 0,0 0 0,1 0 16,-22-21 46,0 0-30,0 0-17</inkml:trace>
  <inkml:trace contextRef="#ctx0" brushRef="#br0" timeOffset="168228.46">13610 6435 0,'0'0'0,"-21"0"16,0 0 0,0-21-1,21 42 32,0 0-31,0 0-16,0 0 15,0 0-15,0 1 16,0-1-16,0 0 0,21 0 0,0 21 16,-21-20-16,21-1 0,0 0 0,0 21 15,1-21-15,-1 1 0,0 20 16,0-21-16,0 0 0,22 0 0,-22 1 16,21-1-16,0 0 0,1 0 0,-1-21 15,0 21-15,1 0 0,-1-21 16,22 22-16,-22-1 0,0-21 0,22 0 15,-22 21-15,22-21 0,-22 0 0,21 0 16,-20 0-16,20 0 0,-20 0 16,20 0-16,-21 0 0,22 0 0,-22 0 15,22 0-15,-22-21 0,0 0 16,22 21-16,-22 0 0,1-22 0,-1 1 16,0 21-16,1-21 0,-22 21 15,21-21-15,-21 0 0,22 0 0,-22-1 16,0 1-16,0 0 0,21 0 0,-20 0 15,-1-22-15,-21 1 0,21 0 16,0-1-16,0 1 0,0 0 0,1-22 16,-1 22-16,0-22 0,0 22 0,0-21 15,-21 20-15,21 1 0,1-22 16,-1 22-16,-21-21 0,0 20 0,21-20 16,-21-1-16,0 22 0,0-22 15,0 22-15,0-21 0,0-1 16,0 22-16,0-1 0,0-20 0,0 21 15,0-1-15,0 1 0,-21 21 0,21-22 16,0 22-16,0 0 0,0 0 16,0 0-16,0 0 0,0-1 15,-21 1 1,-1 21 15,1 0-15,21 21-1,-21-21-15,21 22 0,0-1 16,-21 0-16,0 0 0,21 21 16,-21-20-16,-1 20 0,1-21 0,21 21 15,-21 1-15,0-1 0,0 0 16,0 1-16,-22-1 0,22-21 0,0 22 16,0-1-16,-22 0 0,22-21 0,0 1 15,21-1-15,0 0 0,-21 0 16,21 0-16,-21-21 0,21-21 47,21 21-32,-21-21-15,21 0 0,0 0 16,-21-1-16,21 1 0,1-21 16,-1 21-16,0 0 0,0-22 0,0 22 15,0-21-15,1 21 0,-1-22 16,0 22-16,0-21 0,21 21 0,-42-1 15,22 1-15,-1 0 0,0 0 16,0 0-16,-21 0 0,21 21 0,-21-22 16,21 1-16,-21 0 0,22 0 15,-22 0-15,21 21 0,-21-21 16,21-1-16,0 22 31,0 22-31,0-1 16,1 21-16,-1-21 15,-21 0-15,21 22 0,0-22 16,0 21-16,22-21 0,-22 22 0,0-1 16,0-21-16,0 22 0,22-1 0,-22-21 15,0 21-15,0-20 0,0-1 16,0 21-16,1-21 0,-1 0 16,0 1-16,0-1 0,-21 0 15,21 0-15,0 0 0,-21 0 16,0 1 15,-21-22-15,0 0-16,0 0 15</inkml:trace>
  <inkml:trace contextRef="#ctx0" brushRef="#br0" timeOffset="169374.8">10858 8424 0,'0'0'16,"-21"-21"-16,0 0 0,0 0 0,0 0 16,0 0-16,-1-1 0,1 22 0,0-21 15,0 21-15,0 0 0,21-21 16,-21 21 0,42 0-1,0 21 1,0-21-16,0 21 0,22 1 15,-1-1-15,-21 0 0,43 0 0,-22 0 16,0 0-16,22 1 0,-1-22 0,1 21 16,-1 0-16,1 0 0,-1 0 15,1 0-15,20 1 0,-20-22 0,21 21 16,-1 0-16,1 0 0,0-21 16,-1 21-16,22-21 0,0 21 15,-21-21-15,20 22 0,22-22 0,-21 0 16,21 0-16,21 21 0,-21-21 0,0 0 15,22 0-15,-22 0 0,21 0 16,-21-21-16,0-1 0,0 22 0,0-21 16,0 0-16,-21 0 0,-1 0 0,1 0 15,0-22-15,-21 22 0,21 0 0,-22-21 16,22-1-16,0 1 0,-21 0 16,-1-1-16,1 1 0,0-22 0,-1 22 15,-20-21-15,20-1 0,-20 1 0,-1-1 16,1 1-16,-1-22 15,1 0-15,-1 1 0,1-1 0,-22 0 16,22 1-16,-1-1 0,-20 0 0,-1-21 16,0 22-16,1-1 0,-22 0 15,21 1-15,-21-1 0,0 22 0,-21-1 16,0 1-16,0 20 0,0 1 0,0 0 16,0-1-16,0 22 0,-21 0 15,21 0-15,-21 0 0,21-1 0,-21 22 16,0-21-16,0 21 31,-1 0-31,1 21 0,0 1 16,0-1-16,0 21 0,-22 0 15,1 1-15,-21-1 0,20 22 16,-20 20-16</inkml:trace>
  <inkml:trace contextRef="#ctx0" brushRef="#br0" timeOffset="170183.86">11896 9885 0,'-22'21'0,"22"0"16,0 0-16,0 1 16,0-1-16,22-21 15,-1 21-15,0 0 0,0 0 16,0-21-16,22 21 0,-22 1 0,0-22 15,21 0-15,1 21 0,-1-21 16,0 0-16,1 0 0,20 0 0,-21 0 16,22 0-16,-1 0 0,22 0 0,-21 0 15,20 0-15,22-21 0,-21-1 16,21 22-16,-1-21 0,1 0 16,0 0-16,0 0 0,0 0 0,0-22 15,-1 22-15,1-21 0,-21 21 0,21-22 16,0 22-16,-22 0 0,22-21 0,-21 20 15,-1-20-15,1 21 0,0-21 0,21-1 16,-22 1-16,1 21 0,0-43 16,-1 22-16,-20 0 0,20-22 0,-20 1 15,-1-1-15,1 1 0,-1-1 0,22-21 16,-21 1-16,-1-1 0,1 0 0,-1 1 16,1-1-16,20 0 0,-41-20 15,20 20-15,1 0 0,-22 1 16,21-1-16,-41 0 0,20 22 0,-21-22 15,0 22-15,0-1 0,-21 1 16,0-1-16,0 1 0,0-1 0,0 1 16,0 20-16,0 1 0,0 0 0,0 20 15,0 1-15,0 0 0,0 0 16,-21 42 0,0-21-16,-21 42 15,21-20-15,-22 20 0,1 0 16,-22 22-16,1-22 0,21 22 15,-22-1-15</inkml:trace>
  <inkml:trace contextRef="#ctx0" brushRef="#br0" timeOffset="170958.42">13737 11070 0,'0'21'0,"0"1"0,0-1 15,0 0-15,0 0 16,21 0-1,0 0-15,1-21 0,-1 22 16,0-22-16,21 21 0,-21-21 0,1 0 16,20 21-16,-21-21 0,21 0 0,-20 0 15,20 0-15,0 0 0,1 0 16,-22 0-16,21-21 0,0 21 0,1-21 16,-22-1-16,21-20 0,1 21 0,-1 0 15,0-22-15,22 22 0,-22-21 0,22 21 16,-22-22-16,21 22 0,1-21 0,21 0 15,-22-1-15,1 1 0,20 0 16,-20-1-16,20 1 0,1 0 16,-21-22-16,-1 22 0,22-22 0,-22 22 15,1-22-15,-1 1 0,-20-1 0,20 1 16,-21-1-16,1-20 0,-1 20 0,0-20 16,1-1-16,-22 0 0,21 22 0,-21-22 15,1 0-15,-1-20 0,0 20 16,-21 0-16,21-21 0,-21 1 0,21 20 15,-21-21-15,0 0 0,21 22 0,-21-22 16,22 21-16,-22-21 0,0 22 16,0 20-16,21 1 0,-21-1 0,0 1 15,0 20-15,0 22 0,0-21 16,0 21-16,0-1 0,0 1 0,0 0 16,-21 21-1,-1 0-15,1 0 0,0 0 0,0 0 16,0 0-16,-22 21 0,1-21 0,0 21 15,-22 1-15,22 20 0,-22-21 16,1 21-16,-1 1 0</inkml:trace>
  <inkml:trace contextRef="#ctx0" brushRef="#br0" timeOffset="171636.12">12785 12552 0,'0'0'0,"0"21"0,21 0 0,0 0 0,0 22 16,0-22-16,0 0 0,-21 0 16,22-21-16,-1 21 0,0 1 0,0-1 15,21 0-15,-20 0 0,20 0 0,-21-21 16,21 21-16,1 1 0,-1-1 15,0-21-15,1 21 0,-1-21 0,22 0 16,-22 0-16,21 0 0,1 0 0,-1 0 16,1 0-16,-1 0 0,1-21 15,21 21-15,-22-21 0,1-1 0,20 1 16,1 0-16,-22-21 0,22 21 16,0-1-16,-1-20 0,-20 21 0,21-21 15,-1-1-15,1 22 0,0-21 0,-1-1 16,1 22-16,0-21 0,-1 0 0,1-1 15,-22 1-15,22 0 0,0-1 0,-1 1 16,-20 0-16,21-22 0,-1 1 0,-20-1 16,20 1-16,1-22 0,-21 0 15,20 1-15,1-22 0,0 0 0,63-127 16,-64 106-16,-20 0 16,-1 0-16,1 0 0,-1 0 0,-20 21 15,-1-21-15,-21 21 0,22 1 0,-43-1 16,0 0-16,0 21 0,0 1 15,0-1-15,-22 0 0,1 22 0,0 20 16,0-20-16,-21 21 0,20-1 0,-20 22 16,21 0-16,-21 0 0,20 0 15,-20 21-15,21 0 0,-21 0 0,-1 21 16,1 0-16,0 0 0,20 0 0,-20 22 16</inkml:trace>
  <inkml:trace contextRef="#ctx0" brushRef="#br0" timeOffset="172432.68">11790 14182 0,'0'0'16,"21"21"-16,21 0 0,-21 21 0,1-20 0,20-1 16,-21 0-16,21 21 0,-20-21 15,20 1-15,-21-1 0,21 0 0,1 0 16,-1 0-16,0 0 0,1 1 15,20-1-15,-20-21 0,20 21 0,1 0 16,-1-21-16,1 21 0,-1 0 0,22-21 16,-22 0-16,22 0 0,0 0 0,-1 0 15,1 0-15,0 0 0,-1 0 0,22 0 16,-21-21-16,-1 0 0,1 21 16,21-21-16,-21 0 0,20 0 0,-20-1 15,21 1-15,-21 0 0,20 0 0,-20 0 16,0-22-16,21 22 0,-22-21 0,22 0 15,-21-1-15,21 1 0,-22 0 16,1-1-16,21 1 0,-22-22 0,1 22 16,0-21-16,-1 20 0,1-20 15,-21-1-15,20-20 0,-20 20 0,-1-21 16,-20 1-16,20-22 0,-21 0 0,1 0 16,-1 0-16,0-21 0,1 0 0,-22 0 15,21 0-15,1 0 0,-22 0 0,21 22 16,-21-1-16,22 0 0,-22 0 0,21 21 15,-21 1-15,-21 20 0,21-20 16,-21 20-16,0 1 0,0-1 0,0 1 16,0-1-16,0 1 0,0 20 0,0-20 15,-21-1-15,0 1 0,0-1 16,0 22-16,0-22 0,-22 1 0,22-1 16,0 22-16,0-21 0,0 20 15,-1 1-15,1 21 0,0-22 0,21 22 16,0 0-16,-21 0 0,0 0 0,21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1T01:32:19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7768 5313 0,'0'0'0,"212"0"16,-149 0 0,-20 0-16,-1 0 0,-21 0 0,0 0 15</inkml:trace>
  <inkml:trace contextRef="#ctx0" brushRef="#br0" timeOffset="4208.24">5567 2879 0,'0'0'0,"-21"0"0,-1 63 16,22-42-16,-21 1 16,0-22-16,21 21 0,-21-21 15,21 21-15,0-42 110,0 0-110,21-1 15,0 22 1,0-21-16,1 0 0,-1 0 0,0 21 15,21-21-15,-21 0 0,22-22 16,-1 22-16,0-21 0,1 21 0,-1-22 16,0 1-16,22-22 0,-22 22 15,1 0-15,20-1 0,-21-20 0,1 21 16,-1-1-16,0 1 0,22 21 16,-22-22-16,-21 1 0,22 21 15,-1-21-15,-21 20 0,0 1 16,1 0-16,-1 0 0,0 0 0,-21 0 15,21 21-15,-21-22 0,21 22 16,-42 0 15,-21 0-31,21 22 16,-22-1-16,22 0 0,-21 0 16,-1 0-16,22 0 0,-21 22 0,21-22 15,-22 0-15,22 21 0,0-20 16,0-1-16,0 0 0,21 0 0,0 0 15,-21 0-15,21 1 0,0-1 16,0 0-16,0 0 16,21 0-1,0-21-15,0 0 16,0 0-16,0 0 0,1 0 16,-1 21-16,0-21 0,0 0 0,21 0 15,-20 22-15,-1-22 0,0 21 16,0-21-16,0 21 0,0-21 0,1 21 15,-22 0-15,21 0 0,0 1 16,-21-1-16,0 0 0,21 0 16,-21 0-16,0 0 0,0 1 15,0-1-15,0 0 0,0 0 0,-21 0 0,21 0 16,-21-21-16,0 22 16,-1-22-16,1 0 0,0 0 15,-21 0-15,21 0 0,-1 0 16,1 0-16,0-22 0,-21 22 0,21-21 15,-1 0-15,1 0 0,0 0 16,21 0-16,-21-1 0,0 22 0,21-21 16,-21 0-16,21 0 15,0 42 17,0 0-32,0 0 15,0 1-15,21-1 0,0 0 16,0 0-16,0 0 15,-21 0-15,21-21 0,1 22 0,-1-1 16,0-21-16,21 0 0,-21 21 16,22-21-16,-1 0 0,0 0 0,1 0 15,-1 0-15,22-21 0,-1 0 16,-21 21-16,22-22 0,-1 1 0,1 0 16,-22 0-16,22 0 0,-22-22 15,22 22-15,-43-21 0,21 0 0,0 20 16,-20-20-16,20 0 15,-21-1-15,0 1 0,-21 0 0,0-1 16,0 1-16,21 21 0,-21 0 16,0-22-16,0 22 0,0 0 15,-21 21-15,0 0 0,0 0 16,0 0-16,0 0 0,-1 21 16,1 0-16,0 1 0,0-1 15,0 21-15,21-21 0,-21 22 0,21-1 16,0 0-16,0 1 0,0-1 15,0 0-15,0-21 0,0 22 0,0-22 16,0 21-16,0-21 0,0 1 16,21-1-16,0-21 0,0 21 15,0-21-15,0 0 0,22 0 0,-22 0 16,21 0-16,-21 0 0,22 0 16,-1-21-16,0 21 0,22-21 0,-22-1 15,1 1-15,-1 0 0,0-21 16,1 21-16,-22-1 0,0-20 0,21 21 15,-21-21-15,1-1 0,-22 22 16,0-21-16,21 21 0,-21-1 0,0 1 16,0 0-16,0 0 15,0 42 1,0 0 0,-21 0-16,21 22 15,-22-22-15,1 21 0,21-21 0,-21 22 16,0-1-16,21 0 0,-21-20 15,0 20-15,21 0 0,0-21 0,0 1 16,-22 20-16,22-21 0,0 0 16,0 0-16,0 1 0,22-44 47,-1 1-47,-21 0 15,21 0-15,0 0 0,-21-22 16,21 22-16,0-21 0,1 0 0,-1-1 15,-21 1-15,21 21 16,0-22-16,0 22 0,0-21 0,1 21 16,-1 21-16,-21-21 0,21 21 15,0 0-15,0 0 0,0 0 16,-21 21-16,22 0 0,-22 0 16,0 0-16,21 22 0,-21-22 0,0 21 15,0-21-15,21 22 0,0-22 0,0 0 16,-21 21-16,21-21 0,-21 1 15,22-1-15,-1-21 0,0 21 0,-21 0 16,21-21-16,0 0 0,0 0 16,1 0-16,-1 0 0,0 0 0,0 0 15,0 0-15,0-21 16,1 0-16,-1 0 0,0-1 0,0 1 16,0-21-16,0 21 0,1-22 0,20 1 15,-21 0-15,21-1 0,-20 1 16,20 0-16,0-1 0,-21 22 0,22 0 15,-1 0-15,-21 0 0,0 0 16,22 21-16,-22 0 0,0 0 0,0 0 16,0 0-16,1 21 0,-22 0 15,21 0-15,-21 0 0,0 0 0,21 1 16,-21 20-16,21-21 0,-21 0 0,21 0 16,-21 1-16,0-1 0,0 0 15,21 0-15,-21 0 0,0-42 63,0 0-63,0 0 15,0 0-15,0-1 0,0 1 0,-21 0 16,0 0-16,0 0 0,0 0 16,0-1-16,-1 22 0,1 0 15,0 0-15,0 0 0,0 0 16,0 0-16,-1 0 0,-20 0 0,21 22 15,0-1-15,0 0 0,-1 21 16,1-21-16,0 1 0,0 20 16,0 0-16,0-21 0,21 22 0,0-22 15,0 0-15,0 21 0,0-20 16,0-1-16,0 0 0,0 0 0,0 0 16,0 0-16,0 1 15,21-22-15,0 21 0,0-21 16,0 0-16,0 0 0,1 0 0,-1 0 15,0 0-15,0-21 0,21-1 16,-20 22-16,-1-21 0,21 0 0,-21 0 16,0-21-16,1 20 0,20-20 15,-21 0-15,0-1 0,0 1 16,1 0-16,-1-22 0,0 22 0,0 0 16,0-22-16,0 22 0,-21-1 15,22-20-15,-1 21 0,-21-1 0,21 1 16,-21 0-16,0-1 0,0 1 15,0 0-15,0-1 0,0 22 0,0-21 16,0 21-16,0-1 0,-21 22 16,0 0-16,-1 0 15,1 22-15,21-1 16,-21 0-16,0 0 0,21 21 0,0-20 16,-21 20-16,21 0 0,-21 1 15,21-1-15,-22-21 0,22 21 16,0 1-16,0-1 0,0 0 15,0-20-15,0 20 0,0 0 0,0 1 16,0-1-16,0 0 0,22 1 16,-1-1-16,0 0 0,0-21 0,0 22 15,0-22-15,1 21 0,-1-21 0,0 1 16,0-1-16,0 0 0,0 0 16,22 0-16,-22-21 0,0 21 0,0-21 15,0 0-15,22 0 0,-22 0 16,0 0-16,0 0 0,0 0 0,1-21 15,-1 21-15,0-21 0,0 0 0,0 0 16,0 0-16,-21-1 16,22 1-16,-22 0 0,0 0 0,0 0 15,0 0-15</inkml:trace>
  <inkml:trace contextRef="#ctx0" brushRef="#br0" timeOffset="5092.91">5884 3874 0,'0'0'15,"-42"0"-15,0 0 0,-1 0 0,22 0 0,-21 0 16,-1 0-16,1 0 0,21 0 16,-21 0-16,20 0 0,-20 0 0,21 0 15,-21 0-15,20 0 0,1 0 16,0 0-16,0 0 0,0 0 15,0 0-15,-1 0 0,1 0 32,21 21-17,21-21 1,1 0-16,-1 0 0,21 0 0,-21 0 16,22 0-16,-1 0 0,21 0 15,1 0-15,-1 0 0,1 0 0,21 0 16,-22 0-16,22-21 0,-1 21 15,1-22-15,21 22 0,-21 0 0,20-21 16,22 0-16,-21 21 0,21-21 0,-21 21 16,21-21-16,-21 21 0,42-21 15,-21 21-15,21-22 0,-21 1 16,21 21-16,1-21 0,-22 0 16,21 21-16,-21-21 0,21 0 0,-21 21 15,0-22-15,0 22 0,-21-21 0,-22 21 16,1-21-16,0 21 0,-22 0 15,1 0-15,-22-21 0,0 21 0,-20 0 16,20 0-16,-21 0 0,0-21 16,0 21-16,1 0 15,-1 0 63,0 0-62,-21 21 15,-21-21-31,0 21 0,-22 0 16</inkml:trace>
  <inkml:trace contextRef="#ctx0" brushRef="#br0" timeOffset="5983.96">7980 4826 0,'0'0'0,"21"-63"16,-21 41-16,0 1 0,21 0 16,-21 0-16,0 0 0,0 0 0,0-1 15,0 1-15,0 0 16,0 0-16,0 0 0,0 0 16,0-1-16,0 1 15,0 42 1,0 22-1,0-22-15,0 0 0,-21 21 16,21 1-16,0 20 0,0-20 16,0 20-16,0 1 0,-21-1 15,21 1-15,-21-22 0,21 21 0,-22-20 16,22-1-16,0 0 0,0 1 16,0-22-16,0 21 0,0-21 0,0 1 15,0-1-15,0 0 0,0 0 16,0-42 46,0 0-62,22 21 0,-22-21 0,21-1 16,-21 1-16,0 0 16,21 21-16</inkml:trace>
  <inkml:trace contextRef="#ctx0" brushRef="#br0" timeOffset="6458.69">8594 5080 0,'0'21'31,"21"-21"16,-21-21-47,21 21 16,-21-21-16,0 0 0,0 0 16,0-1-1,0 1 1,-21 21-16,0 0 31,21 21-31,0 1 16,0-1-1,0 0-15,0 0 0,0 0 16,21-21-16,-21 21 0,21-21 0,-21 22 16,21-22-1,0 0-15,0 0 31,-21-22-15,-21 1 0</inkml:trace>
  <inkml:trace contextRef="#ctx0" brushRef="#br0" timeOffset="23580.2">9927 4974 0,'0'0'15,"21"-21"-15,-21 0 0,21 0 16,1 0-16,-22-1 0,0 1 16,0 0-16,0 0 15,0 42 32,0 0-47,-22 0 0,22 1 0,0 20 16,0-21-16,0 21 0,0 1 15,0-1-15,0 22 0,-21-22 0,21 21 16,0-20-16,0 20 0,0 1 0,0-1 16,0 1-16,0 20 0,0-20 15,-21-1-15,21 22 0,0-21 0,-21-1 16,21 1-16,0-22 0,-21 21 0,21-20 16,0-1-16,0-21 15,0 22-15,0-22 0,0 21 0,0-21 16,0 0-16,0 1 0,0-1 15,-21-21 1,-1-21-16,22-1 0,-21 1 16,0 0-16,21 0 0,-21-21 0,0-1 15,0 1-15</inkml:trace>
  <inkml:trace contextRef="#ctx0" brushRef="#br0" timeOffset="23951.67">9525 5334 0,'0'0'0,"-21"-42"0,0 21 16,-1-1-16,22 1 0,-21 0 0,21-21 16,-21 21-16,21-1 0,0 1 15,0 0-15,0 0 0,0 0 0,0 0 16,0-1-16,0 1 0,0 0 16,21 0-16,22 0 0,-22 0 0,21-1 15,0 1-15,1 0 0,-1 0 16,22 21-16,-1 0 0,1 0 0,-1 0 15,1 0-15,-1 42 0,1-21 0,-22 22 16,0-22-16,1 21 0,-22 1 16,0-1-16,-21 0 0,0 1 0,0-1 15,-21 0-15,0 1 0,-1-1 16,1-21-16,-21 21 0,0-20 16,20-1-16,-20 21 0,21-21 0,-21 0 15,20-21-15,1 22 0,0-22 16,0 21-16,0-21 15,21-21 1,0-1-16,0 1 16,0-21-16,21 21 0,0 0 0,0-1 15</inkml:trace>
  <inkml:trace contextRef="#ctx0" brushRef="#br0" timeOffset="24884.52">10583 4424 0,'-21'21'16,"21"21"-16,0-20 0,-21-1 0,21 21 16,0 0-16,0 1 0,0 20 0,0-20 15,0 20-15,0 1 0,0-22 16,0 21-16,0-20 0,0 20 0,-21-20 15,21-1-15,0 0 0,0-21 16,0 22-16,0-22 0,0 0 16,0 0-16,0 0 0,0 1 15,0-44 17,0 1-17,0 0-15,0 0 0,0-21 16,21 20-16,-21 1 0,21-21 0,-21 21 15,21-22-15,0 22 0,1 0 0,-1 0 16,-21 0-16,21 0 0,0 21 16,0 0-16,0 0 0,1 21 15,-22 0-15,21-21 0,-21 42 16,21-21-16,0 1 0,-21-1 16,0 0-16,0 21 0,21-21 0,-21 1 15,21-1-15,-21 21 0,0-21 16,22 0-16,-1 1 0,0-22 15,-21 21-15,21-21 0,0 0 16,0 0-16,1 0 0,-1 0 16,0 0-16,0-21 0,0 21 0,0-22 15,1 1-15,20 0 0,-21 0 16,0 0-16,0-22 0,-21 22 0,22-21 16,-1 21-16,-21-22 0,21 22 15,-21-21-15,0 21 0,0-22 16,0 22-16,0 0 0,21 21 15,-21 21 1,0 0-16,0 1 16,0 20-16,0-21 0,0 21 0,0-20 15,0 20-15,0-21 0,-21 0 16,21 22-16,0-22 0,0 0 0,0 0 16,0 0-16,21 0 0,0-21 15,0 0-15,1 0 0,-1 0 16,0 0-16,0 0 0,0 0 15,0 0-15,1 0 0,-1 0 0,21-21 16,-21 21-16,0-21 0,1 0 16,-1 0-16,0 0 0,-21-1 0,21 1 15,-21 0-15,0-21 0,0 21 16,0-22-16,0 22 0,0-21 0,-21-1 16,0 22-16,21-21 0,-21 21 15,-1 0-15,-20-1 0,21 1 0,0 0 16,0 21-16,-1 0 0,1 0 15,0 0-15,0 0 0,21 21 16,-21 0-16,0 1 0,21-1 16,-22-21-16,22 21 0,0 0 15,0 0-15,0 0 0,0 1 0,0-1 16,22-21 0,-1 0-1,0 0-15,0-21 0,0-1 0</inkml:trace>
  <inkml:trace contextRef="#ctx0" brushRef="#br0" timeOffset="25206.5">12128 4382 0,'0'0'0,"0"-22"0,0-41 16,-21 84 15,0 0-31,21 0 0,-21 1 15,21-1-15,0 21 0,0 0 16,0-20-16,0 20 0,0 0 0,0 22 16,0-22-16,0 0 0,-21 22 15,21-22-15,0 1 0,0-1 0,0 0 16,0 1-16,0-1 0,0-21 0,0 21 16,0-20-16,0-1 0,0 0 15,0 0-15,0 0 0,0 0 0,0 1 16,0-1-16,0 0 15,21-42 17,0 0-17,0-1-15</inkml:trace>
  <inkml:trace contextRef="#ctx0" brushRef="#br0" timeOffset="25639.46">12467 4868 0,'21'-21'15,"-21"42"1,0 1 0,0-1-16,0 0 0,0 0 0,-21 0 15,21 22-15,0-22 16,0 0-16,-21 21 0,21-21 0,-21 1 16,21-1-16,0 0 0,0 0 0,0 0 15,0 0-15,0 1 0,0-1 16,0 0-16,21-21 15,0 0-15,0 0 16,0 0-16,1 0 0,-1 0 0,0-21 16,0 0-16,-21-1 0,21 22 0,0-21 15,1 0-15,-1 0 0,-21 0 16,0-22-16,21 22 0,-21 0 16,0-21-16,0-1 0,0 22 0,0-21 15,0 0-15,0 20 0,0-20 16,-21 21-16,0 0 0,-1 21 0,22-21 15,-21 21-15,0 0 0,0 0 16,0 0-16,0 0 0,-1 0 0,22 21 16,-21-21-16,0 21 0,21 0 0,0 0 15,-21 0-15,21 1 16,0-1-16,0 0 16,21-21-1,0 0-15,0 0 0,1 0 16</inkml:trace>
  <inkml:trace contextRef="#ctx0" brushRef="#br0" timeOffset="26092.83">13187 4784 0,'0'-21'0,"-21"21"16,-1 0-1,1 0-15,0 21 0,0-21 16,0 21-16,0 0 0,-1 0 0,1 0 15,0 1-15,21-1 0,0 0 16,-21 0-16,21 0 0,0 0 0,0 1 16,0-1-16,0 0 15,0 0-15,21-21 16,-21 21-16,21-21 0,0 0 0,1 0 16,-1 0-16,0 0 0,0 21 0,0-21 15,0 0-15,1 0 0,-1 0 16,-21 22-1,-21-22 126,-1 0-110,22-22-31</inkml:trace>
  <inkml:trace contextRef="#ctx0" brushRef="#br0" timeOffset="26529.1">13123 5038 0,'0'0'0,"0"21"16,21 0-16,-21 0 0,0 0 16,22-21-16,-22 22 0,0-1 15,0 0-15,21 0 0,0 0 16,-21 0-16,0 1 0,0-1 15,0 0-15,0 0 16,-21 0-16,0-21 16,-1 0-16,-20 21 0,21-21 0,0 22 15,-22-22-15,22 0 0,0 0 16,-21 21-16,21-21 0,-1 0 0,1 0 16,0 0-16,0 0 0,0 0 15,0 0-15,21-21 0,0-1 16,-22 22-16,1-21 0,21 0 0,0-21 15</inkml:trace>
  <inkml:trace contextRef="#ctx0" brushRef="#br0" timeOffset="26831.93">12234 4572 0,'0'0'0,"-21"0"0,-21 0 16,21 0-16,-1 0 0,44 0 31,-1 0-31,0-21 0,21 21 16,-21-21-16,22 21 0,-1-21 0,22-1 16,-22 22-16,21-21 0,-20 0 15,20 0-15,-20 0 0,20 0 0,1-1 16,-1 1-16,1 0 0,-22 0 0,0 0 15,22 21-15,-43-21 0,21-1 16,-21 22-16,1 0 0,-44 22 31</inkml:trace>
  <inkml:trace contextRef="#ctx0" brushRef="#br0" timeOffset="28127.94">8001 6625 0,'0'0'0,"0"-21"16,0 0 0,0 0-16,0 0 15,0-1-15,0 1 16,21 21-16,-21-21 0,21 21 16,0 0-16,1 21 15,-1 0-15,0 1 0,0 20 16,-21 0-16,21 1 0,-21-1 0,21 21 15,-21-20-15,0 20 0,0-20 0,0 20 16,0 1-16,-42-1 16,21 1-16,0-1 0,-22-21 0,22 22 0,-21-22 15,0 1-15,-1-22 0,1 21 16,0-21-16,-1 0 0,1 1 16,21-1-16,-22-21 0,22 0 0,-21 0 15,21 0-15,0 0 0,-1 0 16,22-21-16,-21-1 0,21 1 15,-21 0-15,21 0 0,0-21 16,0-1-16,0 22 0,0-21 0,0-1 16,0 22-16,21-21 0,0 21 0,1 0 15,-22-1-15,21 22 0,0 0 16,0 0-16,0 0 0,0 0 16,22 22-16,-22-1 0,0 0 15,21 0-15,-20 21 0,-1 1 0,0-1 16,0-21-16,0 22 0,0-1 0,1-21 15,-22 0-15,21 0 0,0 1 16,-21-1-16,0 0 0,21 0 0,0-21 16,-21 21-16,21-21 31,1-21-15,-22 0-16,0 0 15,0-22-15</inkml:trace>
  <inkml:trace contextRef="#ctx0" brushRef="#br0" timeOffset="28311.93">8551 7239 0,'0'0'0,"21"0"0,1 0 16,-22 21 0</inkml:trace>
  <inkml:trace contextRef="#ctx0" brushRef="#br0" timeOffset="28808.64">9715 6900 0,'0'0'16,"-42"0"-16,21 0 0,-21 0 0,20-21 16,22 0-16,0 0 0,0 0 15,0 0-15,0-1 16,22 1-16,-1 0 0,0 0 16,0 0-16,0 21 15,0 0-15,1 0 0,-1 0 16,0 21-16,0 0 0,0 21 0,0 1 15,1-1-15,20 0 16,-21 22-16,0-22 0,0 22 0,1-1 16,-22 1-16,21-1 0,-21-20 0,21 20 15,-21-21-15,0 1 0,0-22 16,0 21-16,21-21 0,-21 1 0,0-1 16,0 0-16,21-21 0,-21 21 15,0-42 16,0 0-31,0 0 0,0-1 16,0 1-16,0-21 0,0 0 0</inkml:trace>
  <inkml:trace contextRef="#ctx0" brushRef="#br0" timeOffset="29073.51">10266 6541 0,'0'21'0,"0"21"16,0-21-16,-21 22 0,-1-1 16,22 0-16,-21 1 0,0-1 0,0 21 15,0 1-15,0-22 0,21 22 16,-22-1-16,1 1 0,0-22 0,0 22 16,21-22-16,0 0 0,-21-21 0,21 22 15,0-22-15,0 0 16,0 0-16,0 0 0,21-21 15,0 0 1,0 0-16,-21-21 0,21 21 16,1-21-16,-1 0 0,0 0 0</inkml:trace>
  <inkml:trace contextRef="#ctx0" brushRef="#br0" timeOffset="29307.9">10435 7133 0,'0'0'0,"21"0"0,-21 21 15,0 1 1,0-1-16,0 0 0,0 0 16,0 21-16,0-20 0,0-1 15,0 0-15,0 21 0,0-21 0,0 1 16,0-1-16,0 0 0,0 0 0,0 0 16,0 0-16,0 1 15,0-44 16,0 1-15,0 0-16,0 0 0,0 0 0</inkml:trace>
  <inkml:trace contextRef="#ctx0" brushRef="#br0" timeOffset="29473.81">10499 6795 0,'0'0'0,"0"21"47,21-21-47,0 21 0,0-21 15,0 0-15,22 21 0,-22 0 0,21-21 16,-21 21-16</inkml:trace>
  <inkml:trace contextRef="#ctx0" brushRef="#br0" timeOffset="30063.63">11409 7070 0,'0'-21'16,"-21"21"0,-1 0-16,1-22 0,0 22 15,0-21-15,0 21 0,0 0 0,-1 0 16,1 0-16,0 0 0,0 0 15,0 0-15,0 0 0,-1 21 16,1-21-16,0 22 0,21 20 0,0-21 16,0 21-16,0-20 0,0 20 15,0 0-15,0-21 0,0 22 0,0-22 16,0 21-16,0-21 0,0 1 0,21-1 16,-21 0-16,21 0 0,1-21 15,20 0-15,-21 0 0,0 0 0,22 0 16,-22 0-16,21 0 0,-21 0 0,22-21 15,-22 0-15,21 0 0,-21-1 16,0-20-16,1 21 0,20-21 0,-21 20 16,0-20-16,0 0 0,-21-1 15,0 1-15,22-21 0,-22 20 16,0 1-16,0-22 0,0 22 0,0-21 16,0-1-16,-22 22 0,22-22 15,-21 22-15,0 21 0,21-22 0,-21 22 16,21 0-16,-21 21 0,0 21 15,21 0-15,-22 1 0,22 20 16,0 0-16,0 22 0,0-22 0,0 22 16,0-22-16,0 21 0,0 1 15,0-22-15,0 22 0,0-22 0,0 0 16,22 1-16,-1-1 0,-21-21 0,21 22 16,-21-22-16,0 0 15,21 0-15,0 0 0,0-21 0,-21 21 16,22-21-16,-1 0 0,0 0 15,0 0-15,0-21 16,0 0-16,1 0 0,-22 0 16,21 0-16</inkml:trace>
  <inkml:trace contextRef="#ctx0" brushRef="#br0" timeOffset="30473.39">12001 7154 0,'0'0'0,"0"22"0,0-1 0,0 0 15,0 0 1,22-21 15,-1 0-31,0 0 16,0 0-16,0-21 0,0 0 16,1 21-16,-22-21 0,21-1 0,0 1 15,0 0-15,-21 0 0,21 0 16,-21 0-16,0-1 0,0 1 15,0 0-15,0 0 0,-21 21 16,0 0 0,0 0-16,0 21 0,-1 0 15,22 0-15,-21 22 0,0-22 16,21 21-16,-21-21 0,21 22 0,0-22 16,0 21-16,0-21 0,0 1 15,0 20-15,0-21 0,0 0 0,0 0 16,0 1-16,0-1 15,21-21 1,0 0-16,0 0 0,1 0 16,-1 0-16,0-21 0,0 21 0,0-22 15,0 1-15,1 0 0,-1 0 16,0-21-16</inkml:trace>
  <inkml:trace contextRef="#ctx0" brushRef="#br0" timeOffset="30930.14">12594 6964 0,'0'0'0,"0"21"31,0 0-31,-21-21 0,0 21 16,21 1-16,-21-1 0,21 21 16,0-21-16,0 0 0,0 22 0,0-1 15,-22-21-15,22 22 0,0-22 0,0 21 16,0-21-16,0 0 0,0 1 15,0-1-15,22-21 0,-1 21 0,0-21 16,-21 21-16,21-21 0,0 0 16,0 0-16,1 0 0,-1 0 15,0-21-15,0 0 0,0 21 0,0-21 16,1-1-16,-1 1 0,0 0 0,-21-21 16,0 21-16,0-22 0,0 22 15,0-21-15,0-1 0,0 1 0,0 21 16,0-21-16,-21-1 0,21 22 0,-21 0 15,-1 0-15,1 0 0,0-1 16,0 22-16,0 0 0,0 0 16,-1 0-16,22 22 15,0-1 1,0 0-16,-21 0 16,21 0-16,0 0 15,0 1 1,0-1-16,0 0 15</inkml:trace>
  <inkml:trace contextRef="#ctx0" brushRef="#br0" timeOffset="31464.34">13356 7049 0,'0'-43'16,"0"22"-16,-21 0 16,0 21-16,0-21 15,-1 21-15,1 0 0,0 0 16,0 0-16,0 0 0,0 21 15,-1-21-15,1 21 0,0 0 16,21 0-16,-21 1 0,0-1 0,21 0 16,-21 0-16,21 21 0,0-20 15,0-1-15,0 0 0,0 0 16,21-21-16,0 21 0,0-21 16,0 0-16,22 0 0,-22 0 15,0 0-15,0 0 0,21 0 0,-20 0 16,-1 0-16,0 0 0,0 0 0,0 0 15,-21 21 1,0 1-16,0-1 16,-21 0-16,0-21 0,0 21 15,0-21-15,-1 21 16,1-21-16,0 21 0,0 1 0,0-22 16,0 21-16,-1-21 0,1 0 0,0 21 15,0-21-15,0 0 0,0 0 16,-1 21-16,1-21 15,0 0 1,0 0-16,0 0 16,21-21-16,0 0 15,0 0-15,-21 21 0,21-22 0</inkml:trace>
  <inkml:trace contextRef="#ctx0" brushRef="#br0" timeOffset="32947.83">7768 8700 0,'0'0'0,"-21"0"0,21-22 16,0 1-16,21 0 15,0 21-15,0-21 16,1 21-16,-1 0 0,0 0 15,21 0-15,-21 0 0,1 21 16,-1 0-16,-21 0 0,21-21 16,-21 43-16,0-22 0,0 0 0,0 21 15,0 1-15,-21-22 0,0 21 16,-1-21-16,1 22 0,0-22 0,0 0 16,0 0-16,0 0 0,-1 1 15,1-22-15,0 21 0,0-21 16,21-21 15,0-1-15,0 1-16,21 21 0,0-21 15,22 0-15,-22 21 0,21 0 0,-21-21 16,22 21-16,-1 0 0,-21 0 16,21 21-16,-20-21 0,20 21 0,-21 0 15,0 22-15,-21-22 0,0 21 0,21-21 16,-21 22-16,0-1 0,0-21 15,-21 21-15,21 1 0,-42-22 0,21 21 16,-22-21-16,22 22 0,-21-22 16,0 0-16,-1 0 0,1 0 15,-22 1-15,22-1 0,0-21 0,-1 0 16,1 21-16,0-21 0,21 0 16,-22 0-16,22 0 0,-21 0 0,21-21 15,-1 0-15,1-1 16,21 1-16,-21 0 0,21 0 0,-21 0 15,21 0-15,0-1 0,0 1 0,0 0 16,0 0-16,21 0 0,0 0 16,0-1-16,22 1 0,-22 0 0</inkml:trace>
  <inkml:trace contextRef="#ctx0" brushRef="#br0" timeOffset="33128.73">8382 9123 0,'0'0'0,"21"0"0,0 0 16,0 0 62</inkml:trace>
  <inkml:trace contextRef="#ctx0" brushRef="#br0" timeOffset="33575.99">10329 8234 0,'0'0'0,"0"42"15,-21-21 1,21 1-16,0 20 0,0 0 16,0 1-16,0 20 0,-21-21 0,21 22 15,0-1-15,0 22 0,0-21 16,-21-1-16,21 1 0,-21-22 0,21 21 16,0-20-16,0-1 0,0-21 0,0 22 15,0-22-15,0 0 0,0 0 16,0 0-16,21-42 47,-21 0-47,0 0 0,21 0 15</inkml:trace>
  <inkml:trace contextRef="#ctx0" brushRef="#br0" timeOffset="33779.87">10033 8911 0,'-21'0'16,"42"0"15,0 0-15,0 0-16,0 0 0,1 0 0,-1 0 16,21 0-16,-21-21 0,0 21 0,22-21 15,-22 21-15,21-21 0,1 0 16,-22-1-16,21 1 0,-21 0 0,22 0 15</inkml:trace>
  <inkml:trace contextRef="#ctx0" brushRef="#br0" timeOffset="34192.64">10731 8932 0,'0'22'16,"22"-22"-16,-1 0 0,0 0 16,0 0-16,0 0 0,0-22 0,1 22 15,-1-21-15,0 0 0,0 0 16,21 0-16,-20 0 0,-1-1 16,0 1-16,0 0 0,0 0 0,-21 0 15,0 0-15,0-1 0,0 1 16,0 0-16,0 0 0,0 0 0,-21 0 15,0 21-15,-21 0 0,20 0 16,1 0-16,-21 0 0,0 21 0,20 0 16,-20 0-16,21 21 0,0 1 0,0-1 15,-1 0-15,22 1 0,0-1 16,0 22-16,0-22 0,0 0 0,0 1 16,0-22-16,22 21 0,-1-21 15,0 0-15,0 1 0,0-1 0,22-21 16,-22 0-16,21 21 0,0-21 0,1 0 15,-1 0-15,0 0 16,1-21-16,-1 21 0,0-21 0,1-1 16,-1 1-16,0 0 0</inkml:trace>
  <inkml:trace contextRef="#ctx0" brushRef="#br0" timeOffset="34451.49">11642 8573 0,'0'21'0,"0"0"0,0 0 16,0 0-16,0 22 0,0-22 0,0 21 15,21 0-15,-21 1 0,21-22 16,0 21-16,-21-21 0,0 22 16,0-22-16,21 21 0,-21-21 0,21 1 15,-21-1-15,22-21 0,-22 21 0,0 0 16,0 0-1,21-21 1,0-21 0,-21 0-16,0 0 15</inkml:trace>
  <inkml:trace contextRef="#ctx0" brushRef="#br0" timeOffset="34676.36">11747 8700 0,'0'0'0,"-21"0"0,0 0 15,0 0-15,21 21 0,-21 0 16,0 0-16,-22 21 0,22-20 0,0 20 16,0 0-16,21-21 0,-21 22 15,-1-1-15,1 0 0,21-20 0,-21 20 16,21-21-16,0 21 0,0-20 0,0-1 16,0 0-16,-21 0 0,21 0 15,0 0-15,21-21 16,0 0-16,0 0 0,1 0 15,-1 0-15,0-21 0,0 21 16,0-21-16</inkml:trace>
  <inkml:trace contextRef="#ctx0" brushRef="#br0" timeOffset="34984.19">12319 8424 0,'0'0'0,"0"22"47,0-1-47,0 0 0,-21 0 0,21 21 0,0-20 15,0 20-15,0 0 0,0 1 16,0-1-16,0 21 0,0-20 16,0-1-16,0 0 0,0 1 0,0-1 15,0 0-15,0 1 0,0-1 16,0-21-16,21 0 0,-21 1 0,21-1 15,-21 0-15,0 0 0,0 0 0,21-21 16,0 0-16,1 21 16,-1-21-16,0-21 15,-21 0-15,21 21 0,-21-21 16,0 0-16,0 0 0,0-1 16</inkml:trace>
  <inkml:trace contextRef="#ctx0" brushRef="#br0" timeOffset="35216.05">12171 8869 0,'0'0'15,"21"0"1,0 0-16,0 0 0,0-21 16,1 21-16,-1-21 0,21 21 15,0-22-15,-20 1 0,20 21 0,0-21 16,1 0-16,-1 0 0,0 21 15,1-21-15,-1-1 0,21 1 0,-20 0 16,-1 21-16,22-21 0,-22 0 0,0 21 16,1-21-16,-22 21 0,0 0 15,0-22-15,0 22 0</inkml:trace>
  <inkml:trace contextRef="#ctx0" brushRef="#br0" timeOffset="36328.42">7853 10562 0,'0'0'0,"0"21"0,0 22 0,0-1 0,0 0 16,0 1-16,-21-1 0,21 0 16,0 1-16,-22 20 0,22-20 0,-21-1 15,0-21-15,21 21 0,0 1 0,-21-22 16,0 21-16,21-21 0,0 1 16,-21-22-1,21-22 1,0 1-1,0 0-15,0 0 0,0 0 16,21 21-16,-21-21 0,21-1 16,0 1-16,0 21 0,0-21 0,1 0 15,-1 21-15,21-21 0,-21 21 0,0-21 16,1 21-16,-1 0 0,0-22 16,0 22-16,0-21 0,0 21 0,1-21 15,-1 21 1,-21-21-16,0 42 47,0 0-47,0 0 0,0 1 0,0-1 15,0 21-15,0-21 0,0 22 0,0-22 16,0 21-16,0 0 0,0-20 16,0 20-16,-21-21 0,21 0 0,-22 0 15,22 22-15,0-22 0,0 0 16,0 0-16,0-42 47,0 0-47,0 0 0,22 0 15</inkml:trace>
  <inkml:trace contextRef="#ctx0" brushRef="#br0" timeOffset="36508.32">8594 10943 0,'21'0'16,"0"0"31,0 0-31,0 0-16,0 0 0,1 0 15,20 0-15</inkml:trace>
  <inkml:trace contextRef="#ctx0" brushRef="#br0" timeOffset="37655.66">10033 10329 0,'0'0'0,"21"-42"0,0-21 15,-21 41-15,0 1 16,0 0-16,0 42 31,0 0-31,0 1 0,0 20 16,0 0-16,-21 1 0,0 20 15,21 1-15,-21-22 0,0 21 0,-1 1 16,1-22-16,0 22 0,0-22 0,-21 22 16,20-22-16,1 0 0,-21 1 15,21-1-15,0 0 0,-1 1 0,1-22 16,0 0-16,21 0 0,-21 0 16,21 0-16,-21-21 15,0-21 1,-1 0-16,22 0 15,0 0-15,-21 0 0,21-1 0,-21-20 16,0 21-16,21-21 0,-21 20 0,21-20 16,0 0-16,0-1 0,0 1 15,0 21-15,0-21 0,0 20 0,0-20 16,0 21-16,21 21 16,0 21-16,0 0 15,0 0-15,1 22 0,-1-22 0,0 21 16,0-21-16,0 22 0,0-1 15,22-21-15,-22 22 0,0-22 0,0 0 16,0 21-16,1-21 0,-1 1 16,0-1-16,0-21 0,0 21 15,0-21-15,1 0 0,-1 0 0,0 0 16,0 0-16,21 0 0,-20-21 16,-1 21-16,0-21 0,0-1 0,0 1 15,0 0-15,1 0 0,-1 0 0,0-22 16,-21 22-16,21 0 0,-21-21 15,21 21-15,-21-22 0,0 22 0,0 0 16,0-21-16,0 20 0,0 1 0,0 42 47,0 1-47,0-1 0,0 0 0,0 0 16,0 0-16,0 22 0,0-22 15,0 0-15,0 21 0,0-21 0,0 1 16,0-1-16,0 0 0,0 0 0,21-21 15,1 21-15,-1-21 16,0 21-16,0-21 0,0 0 16,0 0-16,-21-21 15,22 21-15,-1-21 0,-21 0 16,0 0-16,0 0 0,21-1 16,-21 1-16,0 0 0,0 0 15,0 0-15,0 0 0,0-1 16,0 1-16,-21 0 0,0 0 0,21 0 15,-22 0-15,22-1 0,-21 1 16,0 21-16,21-21 0,-21 21 16,0 0-16,0 0 15,21 21 1,0 0-16,0 1 16,0-1-1,21-21-15,0 0 16,0 21-16,0-21 0,0 0 0,1 0 15</inkml:trace>
  <inkml:trace contextRef="#ctx0" brushRef="#br0" timeOffset="37955.96">11112 10520 0,'-21'0'31,"21"21"-31,-21 0 16,21 0-16,-21 1 0,21 20 16,0-21-16,-21 0 0,21 22 0,0-22 15,0 0-15,0 21 0,0-21 16,0 1-16,0 20 0,0-21 16,0 0-16,0 0 0,21 1 0,0-1 15,0-21-15,-21 21 0,43-21 0,-22 0 16,0 21-16,0-21 0,21 0 15,-20 0-15,20 0 0,0 0 0,-21-21 16,22 21-16,-1-21 0,0 0 0,1-1 16,-1 1-16,0 0 0,1 0 15,-22-21-15</inkml:trace>
  <inkml:trace contextRef="#ctx0" brushRef="#br0" timeOffset="39527.6">11917 10499 0,'0'0'0,"0"-21"0,0-1 16,-21 22-16,-1 0 15,1 0-15,0 0 0,0 22 16,0-1-16,0 0 0,-1 0 0,1 21 16,0-20-16,0 20 0,0 0 15,0-21-15,-1 22 0,1-1 0,21-21 16,0 0-16,-21 22 0,21-22 0,0 0 16,0 0-16,0 0 0,0 1 15,21-22 1,0 0-16,1 0 15,-1 0-15,0-22 16,0 1-16,0 0 0,0 21 0,1-21 16,-1 0-16,-21 0 0,21-1 0,0-20 15,0 21-15,-21 0 0,0 0 16,0-22-16,0 22 0,21 0 0,-21 0 16,22 42 15,-1 0-31,-21 0 0,21 22 15,-21-22-15,0 0 0,21 0 0,0 0 16,-21 0-16,21-21 0,1 22 16,-1-1-16,0-21 0,0 21 15,0-21-15,0 0 0,1 0 16,20 0-16,-21 0 0,0 0 16,0 0-16,1 0 0,-1-21 0,0 21 15,0-21-15,0-1 0,0 1 0,1 0 16,-1 0-16,-21 0 0,21 0 15,0-1-15,-21-20 0,0 21 0,21-21 16,-21-1-16,0 1 0,21 0 0,-21-22 16,0 22-16,0-1 0,0 1 15,0 0-15,0-1 0,0 1 0,0 21 16,0-21-16,0 20 0,0 1 0,0 42 31,0 22-15,0-22-16,0 0 0,0 21 0,0 1 15,0-1-15,0 0 0,0 1 16,0-1-16,0 0 0,0 1 0,0-1 16,0 0-16,0 1 0,0-1 0,0-21 15,-21 22-15,21-22 0,0 21 16,0-21-16,0 0 0,0 1 0,0-1 16,0 0-16,21 0 15,1-21 1,-1 0-16,0 0 0,0 0 15,0-21-15,-21 0 0,21 21 16,1-21-16,-1-1 0,0 1 16,0 0-16,-21 0 0,21 0 0,0 0 15,1-1-15,-22 1 0,21-21 0,0 21 16,-21 0-16,0-1 16,21 22-16,0 0 15,-21 22-15,0-1 16,0 0-16,0 0 15,0 0-15,0 0 0,0 1 0,0-1 16,0 0-16,0 0 0,0 0 0,0 0 16,0 1-16,0-1 15,0 0 1,21-21-16,1 0 0,-1 0 16,0 0-16,0 0 15,0 0-15,0-21 0,1 0 16,-22-1-16,21 22 0,0-21 0,0 0 15,0 0-15,-21 0 16,21 0-16,-21-1 0,0 1 0,0 0 16,0 0-16,0 0 0,0 0 0,0-1 15,-21 22-15,0-21 0,0 21 16,0 0-16,0 0 0,-1 0 16,1 0-16,0 0 0,0 0 0,0 0 15,42-21 32,0 21-47,0 0 0,0 0 16,22 0-16,-22-21 0,21 21 0,-21-21 15,22 21-15,-22 0 0,21 0 0,-21 0 16,22 0-16,-22 0 0,0 0 16,0 0-16,0 0 0,1 21 0,-22 0 15,0 0-15,21-21 0,-21 21 0,0 1 16,0-1-16,0 0 0,0 0 15,0 0-15,0 0 0,0 1 16,0-1-16,-21-21 16,21 21-1,0-42 32,0 0-47,0-1 16,21 1-16,-21 0 0,21-21 0,0 21 15,-21-1-15,21-20 0,0 0 16,1 21-16,-1-22 0,0 22 0,0 0 16,0 0-16,22 0 0,-22-1 15,0 22-15,0 0 0,0 0 16,0 0-16,1 22 0,-22-1 0,0 0 16,21 0-16,-21 0 0,21 0 0,-21 1 15,0 20-15,0-21 0,0 0 16,0 0-16,0 1 0,0-1 0,0 0 15,-21 0-15,0 0 0,-1 0 0,1 1 16,21-1-16,-21 0 0,0-21 0,0 21 16,0-21-16,-1 0 31,1 0-15,21-21-16,0 0 15,0 0-15,0-1 0,0 1 0,0 0 16,0-21-16,0 21 0,0-22 0,0 1 15</inkml:trace>
  <inkml:trace contextRef="#ctx0" brushRef="#br0" timeOffset="39727.51">13547 9948 0,'-22'0'0,"44"0"0,-65 0 0,22 0 0,0 0 15,0 0-15,0 0 16,-1 0-16,1 0 15,0 0-15,0 0 47,0 0-31,0 0-16,-1 0 0</inkml:trace>
  <inkml:trace contextRef="#ctx0" brushRef="#br0" timeOffset="39964.37">11980 10393 0,'0'0'0,"0"21"16,21-21 0,1 0-1,-1 0-15,0-21 0,21 0 0,-21 0 16,22 21-16,-22-22 0,21-20 15,1 21-15,-22 0 0,21 0 0,-21-1 16,22 1-16,-22 0 0,0 0 0,-21 0 16,0 0-16,0-1 15,0 1-15</inkml:trace>
  <inkml:trace contextRef="#ctx0" brushRef="#br0" timeOffset="41960.48">8467 12171 0,'-43'-21'15,"22"21"-15,21-21 16,-21 21-16,0 0 0,0 0 16,42 0 30,0 0-46,0 0 0,0 0 0,0 0 16,1 0-16,20 21 0,-21-21 16,0 0-16,0 0 0,1 0 0,-1 0 15,0 0-15,0 0 16,-21 21-16,-21 0 31,0-21-31,0 0 16,-1 21-16,1-21 0,0 0 0,-21 21 15,21-21-15,-1 22 0,-20-22 16,21 21-16,0-21 0,-22 21 0,22-21 16,0 21-16,-21 0 0,21-21 0,-1 21 15,1 1-15,-21-22 0,21 21 16,0 0-16,-1 0 0,1-21 16,21 21-1,21-21 1,1 0-16,-1 0 15,0-21-15,-21 0 16,21 21-16,0 0 0,0-21 0,1 21 16,-1 0-16,21 0 0,-21 0 15,0 0-15,1 0 0,-1 0 0,0 0 16,0 0-16,0 21 0,0-21 0,1 21 16,-22 0-16,0 0 0,21 1 15,-21-1-15,0 0 0,0 0 16,-21 21-16,21-20 0,-22-1 15,1 0-15,0-21 0,0 21 0,0 0 16,0 0-16,-1-21 0,1 22 16,0-22-16,0 0 0,0 0 15,0 0-15,-1 0 0,1 0 16,0 0-16,0 0 0,0 0 16,0 0-16,-1 0 0,1-22 15,0 22-15,21-21 0,0 0 16,0 0-1,0 0 1,21 21-16,0 0 16,1 0-16,-1-21 0,0-1 0,0 22 15,0 0-15,0-21 0</inkml:trace>
  <inkml:trace contextRef="#ctx0" brushRef="#br0" timeOffset="42160.37">8742 12510 0,'0'0'0,"21"-22"0,21 22 16,-21 0-16,1 0 0,-1 0 78,0 0-63,0 0-15</inkml:trace>
  <inkml:trace contextRef="#ctx0" brushRef="#br0" timeOffset="45271.17">10350 11917 0,'0'0'0,"0"-21"0,22 0 0,-22-1 16,0 44 15,0-1-31,0 0 0,0 21 16,-22 1-16,22-1 0,-21 0 15,0 1-15,0-1 0,0 21 0,-22-20 16,22-1-16,-21 0 0,0 1 16,20-1-16,-20 0 0,0 1 0,-1-1 15,22-21-15,-21 0 0,21 1 0,0-1 16,-1 0-16,1-21 0,0 0 16,21-21 15,0 0-31,0-1 0,0 1 15,0 0-15,21 0 0,0 0 0,1 0 16,-22-22-16,21 22 16,0-21-16,-21-1 0,21 22 0,0 0 15,0-21-15,-21 21 0,22 21 0,-22-22 16,21 22-16,0 0 0,0 22 16,0-1-16,0 0 15,-21 21-15,22-21 0,-1 22 16,0-1-16,0-21 0,0 22 0,0-1 15,-21 0-15,22-21 0,-1 22 0,0-22 16,0 21-16,0-21 16,0 1-16,1-1 0,-1 0 0,21-21 0,-21 0 15,0 0-15,1 0 16,20 0-16,-21 0 0,0 0 0,22 0 16,-22-21-16,21 0 0,-21-1 0,22 1 15,-22 0-15,0 0 0,21 0 16,-21-22-16,1 22 0,-1 0 0,0-21 15,-21 21-15,0-22 0,0 1 16,0 0-16,0-1 0,0-20 0,0 20 16,-21 1-16,0-21 0,-1 20 0,1-20 15,0 20-15,-21 1 0,21 21 16,-22-21-16,1 20 0,21 1 0,-22 0 16,22 0-16,-21 21 15,21 0-15,0 0 0,-22 0 0,22 0 16,0 21-16,0 0 0,0 0 0,-1 1 15,1 20-15,21 0 0,0 1 16,0-1-16,0 21 0,0-20 0,0-1 16,0 22-16,0-22 0,0 0 0,0 1 15,21-1-15,-21-21 0,22 21 16,-1-20-16,0 20 0,0-21 0,21 0 16,-20 0-16,-1-21 0,21 22 15,-21-22-15,22 0 0,-22 0 0,21 0 16,0 0-16,1 0 0,-22 0 15,21 0-15,1-22 0,-1 1 16,-21 0-16,21 21 0,-20-21 0,20 0 16,-21 0-16,21-1 0,-20 1 0,-1 0 15,0 0-15,-21 0 0,21 0 16,0 21-16,-21-22 0,0 44 31,0-1-15,0 0-16,0 0 0,0 0 0,0 0 15,0 1-15,0-1 16,21 0-16,1 0 0,-22 0 16,21-21-16,0 21 15,0-21-15,0 0 16,0 0-16,1 0 0,-1 0 16,0 0-16,-21-21 0,21 21 15,0-21-15,0 21 0,-21-21 16,22 0-16,-1 0 0,-21-1 15,21 1-15,-21 0 0,0-21 0,0 21 16,0-1-16,0-20 0,0 21 16,0-21-16,0-1 0,0 22 0,-21-21 15,0 21-15,21-22 0,-22 22 16,1 0-16,0 0 0,0 21 0,0 0 16,0 0-16,-1 0 15,22 21-15,-21 0 16,21 0-16,-21 0 0,21 22 0,0-22 15,0 21-15,0-21 0,0 22 0,0-1 16,0-21-16,0 22 0,0-22 16,21 0-16,-21 21 0,0-21 0,21-21 15,1 22-15,-1-1 0,0-21 16,0 21-16,0-21 0,0 0 16,1 0-16,-1 0 0,0 0 15,0-21-15,0 0 16,0 21-16,1-22 0,-1 22 15,-21-21-15,21 0 0,0 0 0,0 0 16,-21 0-16,0-1 16,21 22-16,-21-21 0,0 0 0,0 0 15,0 0-15,22 21 16,-22-21 0,0-1 77,0 44-61,-22-1-32,22 0 15,0 0-15,0 0 0,0 0 16,0 1-16,0-1 0,0 0 15,0 0-15,0 0 0,0 0 0,0 1 16,0-1-16,0 0 0,0 0 16,22-21-16,-1 21 0,0-21 0,0 0 15,0 0-15,0 0 0,1 0 16,-1 0-16,0 0 0,0 0 16,0-21-16,22 21 0,-22-21 0,0 0 15,21 21-15,-21-21 0,1-1 16,-1 1-16,0 0 0,0 0 15,0 0-15,0 0 0,1-22 0,-22 22 16,0 0-16,21 0 0,-21-22 16,0 22-16,0 0 0,0 0 15,0 0-15,0 42 16,0 0-16,0 0 16,0 22-16,0-22 15,0 0-15,0 0 0,0 21 0,0-20 16,0-1-16,0 0 0,0 0 15,0 0-15,0 0 0,0 1 16,21-1-16,0 0 16,0-21-16,0 0 15,1 0-15,-1 0 16,0 0-16,0-21 0,0 21 16,0-21-16,1-1 0,-22 1 15,21 21-15,-21-21 0,0 0 16,21 0-16,-21 0 0,0-1 0,0 1 15,0 0-15,21 0 0,-21 0 16,0 0 0,0 42 15,0 0-31,0 0 16,0 0-16,0 0 0,0 1 15,0-1-15,0 0 16,21 0-16,-21 0 0,21-21 0,1 21 15,-1 1-15,0-22 16,0 0 0,0 0-16,0 0 15,1 0 1,-22-22-16,21 1 0,0 0 16,-21 0-16,0 0 15,21 0-15,-21-1 0,0 1 16,21 0-16,-21 0 0,0 0 15,0 0-15,0-1 0,0 1 16,0 42 15,0 1-31,0-1 16,0 0-16,0 0 16,0 0-16,0 0 0,21 1 0,-21-1 15,0 0-15,0 0 16,0 0-1,22-21 32,-1-21-47,-21 0 16,21 21-16,-21-21 0,0 0 0,21-1 16,-21 1-16,21 0 0,0 0 15,-21 0-15,0 0 0,22-1 0,-1 1 16,-21 0-16,21 21 15,0 0-15,0 21 16,-21 0 0,0 1-16,0-1 0,21 0 15,-21 0-15,0 0 0,0 0 16,0 1-16,0-1 0,0 0 0,0 0 16,0 0-16,0 0 15,0 1-15,0-1 16,0 0-16,-21-21 15,0 0-15,0 21 16,0-21-16,0 0 16,-1 0-16,1 0 0,0 0 0,0 0 15,0 0-15,0 0 0,-1 0 16,1 0-16,0 0 0,0 0 0,0 0 16,0 0-16,-1 0 0,1 21 15,0-21 1,42 0 15,0 0-31,1 0 16,-1 0-16,0 0 0,0 0 15,0 0-15,0 0 0,1 0 16,-1 0-16,0 0 16,0 0-16,-21-21 15,0 0 16,0 0 16,0 0-31,0-1 0,0 1-1,0 0 1</inkml:trace>
  <inkml:trace contextRef="#ctx0" brushRef="#br0" timeOffset="46308.69">13314 12234 0,'21'22'16,"0"-22"-16,0 0 15,0 0 1,1 0 0,-1 0-16,0-22 0,-21 1 15,21 21-15,0-21 0,-21 0 16,0 0-1,0 0-15,0-1 16,0 1-16,0 0 0,0 0 16,-21 21-1,0 0-15,0 0 0,0 0 16,-1 0-16,22 21 0,-21-21 16,0 21-16,21 0 0,0 1 0,0-1 15,-21 0-15,21 0 0,0 0 0,0 22 16,0-22-16,0 0 0,0 0 15,0 0-15,0 0 0,21-21 16,-21 22-16,21-22 16,0 21-16,1-21 0,-1 0 15,0 0-15,0 0 16,0 0-16,0 0 0,1 0 0,-1 0 16,0-21-16,0 21 15,0-22-15,0 22 0,1-21 0,-1 0 16,0 0-16,-21 0 15,21 0-15,-21-1 0,0 1 0,0 0 16,0 0-16,0 0 0,0 0 0,0-1 16,0 44 15,0-1-15,0 0-16,0 0 15,0 0-15,0 0 0,0 1 0,0-1 16,0 0-16,0 0 0,0 0 15,0 0-15,0 1 0,0-1 16,0 0 0,0-42 31,21 21-47,-21-21 15,21-1-15,1 1 16,-22 0-16,0 0 0,21 0 15,0 0-15,0-1 0,-21-20 0,0 21 16,21 0-16,0 0 0,-21-1 0,22 22 16,-22-21-16,21 0 0,0 21 15,0 0-15,0 0 16,-21 21-16,0 0 0,21-21 16,-21 22-16,0-1 0,22 0 15,-22 0-15,0 0 0,0 0 0,0 1 16,0-1-16,0 0 0,0 0 0,0 0 15,0 0-15,0 1 16,0-1-16,0 0 16,0 0 15,0-42 16,0 0-47,0 0 0,21-1 15,0 1-15,-21 0 0,21 0 16,-21-21-16,21 20 0,0-20 0</inkml:trace>
  <inkml:trace contextRef="#ctx0" brushRef="#br0" timeOffset="46675.99">14541 11557 0,'-21'0'0,"0"0"15,21 21-15,-21 0 0,21 1 16,0-1-16,0 0 0,0 0 0,0 0 16,0 0-16,0 22 0,0-22 15,0 21-15,0 1 0,0-1 16,0 0-16,0 1 0,0-22 0,0 21 15,0 0-15,0-20 0,-21 20 16,21-21-16,0 0 0,-21 0 0,21 1 16,-22-1-16,22 0 0,0 0 0,0 0 15,-21 0-15,21 1 16,-21-22-16,21 21 0,21-21 47,0-21-47,-21-1 0,22 22 15,-1-21-15,0 0 0,0 0 0,0 0 16,0 0-16</inkml:trace>
  <inkml:trace contextRef="#ctx0" brushRef="#br0" timeOffset="47140.37">14817 11980 0,'21'0'15,"-21"-21"-15,-21 42 47,-1 1-47,1-1 16,21 0-16,-21-21 0,21 21 15,-21 0-15,21 0 16,0 1-16,0-1 16,0 0-16,0 0 15,0 0 1,21-21-16,0 0 0,0 21 15,1-21-15,-1 0 16,-21 22-16,21-22 0,0 0 16,0 0-16,-21 21 15,21-21 1,-21 21-16,0 0 16,-21 0 15,0-21-31,0 0 15,0 0-15,0 0 0,21 21 16,-22-21-16,1 0 0,0 0 16,0 0-16,0 0 15,0 0-15,-1 0 16,1 0-16,0-21 16,21 0-16,-21 0 15,21 0-15,0 0 0,0-1 16</inkml:trace>
  <inkml:trace contextRef="#ctx0" brushRef="#br0" timeOffset="47504.16">14266 11832 0,'-21'0'16,"21"-21"-16,21 21 0,0-21 16,1 21-16,-1-21 0,21 0 15,0 21-15,1-22 0,-1 1 0,22 21 16,-22-21-16,0 0 0,22 21 16,-22-21-16,0 0 0,1 21 0,-1-22 15,0 1-15,-20 21 0,20 0 16,-21-21-16,0 21 0,0 0 0,1 0 15,-1 0-15,-21-21 0,0 42 63,-21-21-47,-1 21-16,1-21 0,0 21 15</inkml:trace>
  <inkml:trace contextRef="#ctx0" brushRef="#br0" timeOffset="49579.49">8615 13653 0,'0'0'0,"0"-22"0,0 1 16,0 0 47,21 21-32,-21-21 203,0 0-203,0 0-15,-21 21 0,0 0-1,-1 0-15,1 0 0,-21 0 0,21 0 16,0 21-16,-1 0 0,-20-21 16,21 21-16,-21 21 0,20-20 0,-20-1 15,21 21-15,0 0 0,-22 1 16,22-1-16,0 0 0,0 1 0,0-1 15,21 0-15,0 1 0,0-1 16,0-21-16,0 22 0,0-22 0,0 0 16,0 0-16,0 0 0,21 0 0,0 1 15,0-22-15,22 0 16,-22 0-16,0 0 0,21 0 0,-21 0 16,22 0-16,-22-22 0,21 1 15,-21 21-15,22-21 0,-22 0 0,0 0 16,21 21-16,-20-21 0,-22-1 0,21 1 15,-21 0-15,0 0 16,-21 0-16,-1 21 0,1-21 16,-21 21-16,21 0 0,0 0 15,-22 0-15,22 0 0,-21 0 0,21 0 16,-1 0-16,-20 0 0,21 21 16,0 0-16,0 0 0,-1 0 0,1 0 15,0 1-15,0-1 0,21 0 16,0 0-16,-21 0 0,21 0 15,0 1-15,0-1 0,0 0 16,21-21-16,0 0 16,0 0-16,0 0 0,1 0 15,-1 0-15</inkml:trace>
  <inkml:trace contextRef="#ctx0" brushRef="#br0" timeOffset="49828.35">9038 14034 0,'0'0'0,"21"0"0,0 0 0,1-22 16,-1 22-16,0 0 78,0 0-62</inkml:trace>
  <inkml:trace contextRef="#ctx0" brushRef="#br0" timeOffset="64628.31">10964 13568 0,'-21'-21'15,"21"0"-15,0-1 16,0 1-16,0 0 16,0 0-16,0 0 15,0 0 1,0-1-16,0 1 16,-21 0-16,0 0 15,0 21-15,-22-21 0,22 21 16,-21 0-16,21 0 0,-22 0 0,1 0 15,21 0-15,-22 0 0,22 21 16,-21-21-16,21 21 0,-22 0 0,22 22 16,-21-22-16,21 21 0,-22-21 15,22 22-15,0 20 0,-21-21 0,21 1 16,-1-1-16,1 22 0,0-22 16,0 0-16,0 22 0,21-22 0,-21 0 15,21 1-15,0-22 0,0 21 16,0 1-16,21-1 0,0-21 15,0 21-15,0-20 0,0 20 0,1-21 16,-1 0-16,0 0 0,0 1 16,21-1-16,-20 0 0,-1 0 0,0-21 15,0 0-15,0 0 0,0 0 0,22 0 16,-22 0-16,21 0 0,-21-21 16,22 0-16,-1 0 0,0-22 0,1 22 15,-1-21-15</inkml:trace>
  <inkml:trace contextRef="#ctx0" brushRef="#br0" timeOffset="65728.2">11197 13801 0,'0'0'0,"-21"0"16,0 21 0,0-21-16,-1 21 0,1 0 15,21 0-15,-21 22 0,0-22 16,21 0-16,0 21 0,-21-20 0,21-1 15,0 21-15,0-21 0,0 0 16,0 1-16,0-1 0,0 0 0,0 0 16,0 0-16,21 0 0,0-21 15,0 0-15,0 0 0,1 0 16,-1 0-16,0 0 0,0 0 16,0-21-16,0 21 0,1-21 0,-1 0 15,0 0-15,0 0 0,0-1 16,-21 1-16,0 0 0,21 0 0,-21 0 15,0-22-15,0 22 0,0 0 16,0-21-16,0 21 0,0-22 0,-21 22 16,0 0-16,0 0 0,0 21 15,0 0-15,-1 0 0,1 0 16,0 0-16,0 0 0,21 21 16,-21-21-16,21 21 15,21-21 1,0 0-1,0 0-15,0 0 0,22 0 0,-22-21 16,0 21-16,0-21 0,0 21 0,1 0 16,-1 0-16,0 0 0,0 0 15,0 0-15,0 0 0,1 0 0,-1 21 16,-21 0-16,21 0 16,-21 0-16,21 1 0,-21-1 0,0 21 15,0-21-15,0 0 0,0 1 0,0 20 16,0-21-16,0 0 15,0 0-15,0 1 0,0-1 0,0 0 0,0 0 16,0 0-16,0 0 16,0-42 15,0 0-31,0 0 0,0 0 16,0 0-16,21-1 0,0-20 0,-21 21 15,22-21-15,-1-1 0,-21 1 16,21 21-16,0-22 0,0 1 0,0 21 15,1 0-15,-1 0 0,0-1 16,0 22-16,0 0 0,0 0 16,1 22-16,-1-1 15,0 21-15,-21-21 0,0 0 0,21 1 16,-21 20-16,21-21 0,-21 0 16,0 22-16,21-22 0,-21 0 0,22 0 15,-22 0-15,0 0 0,21 1 16,0-1-16,0-21 0,0 0 0,0 0 15,1 0-15,-1 0 0,0 0 16,0 0-16,0 0 0,-21-21 16,21-1-16,1 22 0,-1-21 0,0 0 15,0 0-15,-21-21 0,21 20 0,0-20 16,-21 0-16,22-1 0,-22 1 16,0 0-16,21-22 0,-21 22 15,0-22-15,21 22 0,-21 0 16,0-1-16,0 22 0,0-21 0,0 21 15,0 0-15,0 42 32,-21 0-32,0 0 0,21 21 0,-22 1 15,22-1-15,0 0 0,-21 1 16,21 20-16,-21-20 0,0-1 0,21 0 16,0 1-16,0-1 0,-21 0 0,21-21 15,0 22-15,0-22 0,0 0 16,0 0-16,0 0 0,0 1 0,0-1 15,21-21-15,0 0 16,0 0 0,0 0-16,1-21 0,-1-1 15,0 1-15,-21 0 0,21 0 16,-21 0-16</inkml:trace>
  <inkml:trace contextRef="#ctx0" brushRef="#br0" timeOffset="65947.32">11980 13843 0,'0'0'0,"21"0"31,1 0-31,-1 0 16,0-21-16,21 21 0,-21-21 15,22 21-15,-22 0 0,21 0 0,-21-21 16,22 21-16,-22 0 0,0-22 0,21 22 15,-20 0-15,-1 0 0,0-21 16,0 21-16,0 0 0,0 0 0,-21-21 16,22 21-16,-1 0 0</inkml:trace>
  <inkml:trace contextRef="#ctx0" brushRef="#br0" timeOffset="66547.97">13123 13949 0,'0'0'0,"43"-21"15,-43 0-15,0-1 0,0 1 16,0 0-16,0 0 15,0 0-15,-22 21 16,1-21-16,0 21 0,0 0 16,0 0-16,0 0 0,-22 0 15,22 0-15,0 0 0,0 0 0,0 21 16,21 0-16,-22 0 0,1 0 0,0 22 16,0-22-16,21 21 0,-21-21 15,0 0-15,21 22 0,0-22 0,0 21 16,-22-21-16,22 1 0,0 20 0,0-21 15,0 0-15,0 0 16,22-21 0,-1 0-16,0 0 15,0-21-15,0 0 0,0 0 16,1 21-16,-1-21 0,0 0 0,0-1 16,0 1-16,0 0 0,1 0 15,-1-21-15,0 20 0,0 1 0,-21-21 16,21 21-16,-21 0 0,21-1 0,-21 1 15,0 0-15,0 0 0,0 42 32,0 0-32,0 0 0,0 1 15,0-1-15,0 0 0,0 0 0,0 0 16,0 0-16,0 1 0,0-1 0,0 0 16,0 0-16,0 0 15,0 0-15,22-21 16,-1 0-16,0 0 15,0 0-15,0 0 16,0 0-16</inkml:trace>
  <inkml:trace contextRef="#ctx0" brushRef="#br0" timeOffset="66875.78">13652 13674 0,'0'0'16,"0"-21"-16,0-1 0,0 1 0,0 0 15,-21 0-15,0 21 0,0 0 16,0 0-16,0 21 16,-1 0-16,1 0 0,21 1 15,-21-1-15,0 0 0,21 21 16,0-21-16,-21 22 0,0-1 0,21-21 16,-22 22-16,22-22 0,0 21 0,0-21 15,0 22-15,0-22 0,0 0 16,0 0-16,0 0 0,0 0 0,0 1 15,0-1-15,22-21 0,-22 21 0,21 0 16,0-21-16,-21 21 0,21-21 16,0 0-16,0 0 15,1 0-15,-1 0 0,0 0 16,0 0-16,0-21 0,0 0 16,1 0-16,20 0 0,-21-1 0,0-20 15,22 21-15</inkml:trace>
  <inkml:trace contextRef="#ctx0" brushRef="#br0" timeOffset="67511.94">14182 13229 0,'0'0'0,"0"-21"0,0 0 16,-22 42 0,1 0-16,0 0 15,0 1-15,21 20 0,-21 0 16,0 1-16,21-1 0,0 21 0,-22-20 15,22 20-15,-21-20 0,21-1 16,0 0-16,0 22 0,-21-43 0,21 21 16,0 1-16,0-22 0,0 21 0,0-21 15,0 0-15,0 22 0,0-22 16,21 0-16,-21 0 0,21 0 16,1 1-16,-1-1 0,0-21 15,21 21-15,-21-21 0,1 0 16,20 0-16,-21 0 0,21-21 0,1 0 15,-1 21-15,-21-22 0,22 1 16,-1 0-16,0-21 0,1 21 16,-1-1-16,-21-20 0,21 21 0,-20-21 15,20 20-15,-21 1 0,0-21 0,-21 21 16,21 0-16,-21-1 16,-21 22-1,0 22-15,0-1 0,0 0 16,0 0-16,-22 0 0,22 0 15,0 1-15,0-1 0,0 0 0,-1-21 16,22 21-16,0 0 0,0 0 16,0 1-1,22-22-15,-1 21 0,0-21 0,0 0 16,0 0-16,0 0 0,1 0 16,-22 21-16,21-21 15,-21 21-15,0 0 16,0 0-1,-43-21-15,43 22 16,-21-22-16,0 0 0,-21 21 0,21-21 16,-1 0-16,1 0 0,0 21 0,0-21 15,0 0-15,0 0 0,-1 0 16,1-21 0,21 0-16,0-1 15,-21 1-15,21 0 16</inkml:trace>
  <inkml:trace contextRef="#ctx0" brushRef="#br0" timeOffset="67784.78">13885 13674 0,'-21'0'0,"42"0"0,-42-21 31,42-1-15,0 22-16,1-21 0,20 0 15,0 21-15,1-21 0,-1 0 16,21 21-16,-20-21 0,20-1 0,1 1 16,-22 21-16,0-21 0,22 21 15,-22-21-15,-21 21 0,22-21 0,-22 21 16,0 0-16,0-21 0,0 21 0,-21-22 16,0 1-1,0 0-15,0 0 16,0 0-16,0 0 0,-21-22 15,21 22-15</inkml:trace>
  <inkml:trace contextRef="#ctx0" brushRef="#br0" timeOffset="68924.52">10922 2223 0,'0'0'0,"-42"0"0,20 21 0,-20-21 16,21 0-16,0 21 16,0 0-16,21 0 15,0 0-15,-22 1 16,22 20-16,0-21 0,0 0 0,0 22 15,0-22-15,0 0 0,0 21 0,0-21 16,22 1-16,-22-1 16,21-21-16,0 21 0,0-21 0,0 0 15,22 0-15,-22 0 0,21 0 0,0 0 16,22 0-16,-1-21 0,1 0 16,21-22-16,20 22 0,22-21 0,0-22 15,22 22-15,-1 0 0,21-1 16,0-20-16,-20 20 0,-1 1 0,0 0 15,-21-22-15,-21 22 0,0 21 0,-22-22 16,-20 1-16,-22 21 0,0 0 16,1 0-16,-22 21 0,0-22 0,0 1 31,-21 0-15,21 21-1,1 0-15,-44 0 31,1 0-15,0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1T01:36:00.4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0 2138 0,'0'-21'140</inkml:trace>
  <inkml:trace contextRef="#ctx0" brushRef="#br0" timeOffset="3341.28">677 953 0,'0'-22'31,"-21"22"-15,21-21-16,0 0 0,0 0 15,0 0 1,0 0-16,0-1 0,0 1 16,0 0-16,0 0 15,0 0 1,0 0 15,0 42 110,0 0-126,0 0-15,0 21 0,0-20 16,0 20-16,-21 0 0,21 1 16,-21 20-16,0-21 0,-1 1 0,22-1 15,-21 22-15,0-22 0,0 0 16,0 1-16,0-22 16,21 21-16,-22 0 0,1-20 0,21-1 15,-21 21-15,21-21 0,0 0 16,0 1-16,-21-22 15,21-22 17,21 1-17,0 0-15,0 0 16,-21 0-16,22 21 0</inkml:trace>
  <inkml:trace contextRef="#ctx0" brushRef="#br0" timeOffset="3721.96">868 1334 0,'21'0'0,"0"0"16,0 0-16,-21-22 16,21 22-16,-21-21 15,0 0 1,-21 21 0,0 0-1,21 21 1,-21-21-16,21 21 0,0 1 31,0-1-31,0 0 31,21-21-15,0-21-16,-21 0 16</inkml:trace>
  <inkml:trace contextRef="#ctx0" brushRef="#br0" timeOffset="4993.24">2519 889 0,'0'-42'15,"0"21"-15,0-1 16,0 1-16,0 0 0,0 42 47,0 0-47,0 22 15,0-22-15,0 21 0,0 1 16,0-1-16,0 0 0,0 1 0,0-1 16,0 0-16,-21 1 0,-1-1 15,22-21-15,-21 21 0,21-20 0,0 20 16,-21-21-16,21 0 0,-21 0 16,21 1-16,0-1 15,0-42 16,0-1-15,0 1-16,21 0 0,-21 0 16,21 0-16,-21-22 0,21 22 15,-21-21-15,0 0 0,0-1 16,22 1-16,-1 0 0,-21-1 0,21 1 16,-21 0-16,21-1 0,0 1 15,-21 21-15,21-22 0,1 22 0,-1 0 16,-21 0-16,21 0 0,0 0 15,0 21-15,0 0 0,1 0 16,-1 0-16,0 0 0,0 0 16,0 21-16,0 21 0,-21-21 15,22 22-15,-22-1 0,21 0 0,-21 1 16,0-1-16,0 0 0,0 1 16,0-1-16,0-21 0,0 21 0,0 1 15,0-22-15,0 0 0,0 0 16,0 0-16,0 1 0,0-1 0,0 0 15,21-21 17,-21-21-17,21 0-15,-21-1 0,0 1 0,0-21 16,21 21-16,0-22 16,1 1-16,-1 0 0,0-22 15,0 1-15,0 20 0,0-20 0,22 21 16,-22-1-16,0 1 0,21 0 15,-20 20-15,-1 1 0,0 0 0,0 0 16,0 21-16,0 0 0,1 0 16,-1 0-16,0 21 0,-21 0 15,0 22-15,21-1 0,-21 0 16,0 1-16,0-1 0,0 21 16,0-20-16,0-1 0,-21 22 0,0-22 15,21 0-15,0 1 0,-21-1 16,21-21-16,-22 21 0,1-20 15,21 20-15,0-21 0,0 0 16,-21 0-16,21 1 0,21-22 47,-21-22-31,21 1-16,1 0 0,-22 0 0,21 0 15,0 0-15</inkml:trace>
  <inkml:trace contextRef="#ctx0" brushRef="#br0" timeOffset="5410">3598 1249 0,'0'0'0,"-21"0"16,21 21-16,-21 0 0,0 0 16,21 1-1,21-22 1,0 0-16,0 0 0,22 0 15,-22-22-15,21 22 0,0-21 0,-20 0 16,20 21-16,0-21 0,-21 0 16,22 0-16,-22-1 0,21 1 15,-21 0-15,1 0 0,-22 0 0,0-22 16,21 22-16,-21 0 0,0 0 16,0 0-16,-21 21 15,-1 0-15,-20 0 16,21 21-16,0 0 0,0 0 15,-1 0-15,-20 22 0,21-22 0,0 21 16,-22 1-16,22-22 0,0 21 16,0-21-16,21 22 0,-21-22 0,21 21 15,0-21-15,0 0 0,0 1 16,0-1-16,0 0 0,21 0 0,0 0 16,0-21-16,22 0 15,-22 0-15,0 0 0,21 0 16,-21 0-16,22 0 0,-1 0 0,-21-21 15,22 0-15,-22 0 0,21 0 16</inkml:trace>
  <inkml:trace contextRef="#ctx0" brushRef="#br0" timeOffset="5738.16">4635 677 0,'0'0'0,"0"-21"0,-21 21 31,0 0-31,0 0 0,0 21 16,0 1-16,21-1 0,0 0 15,-22 21-15,22 1 0,-21-1 0,21 0 16,-21 22-16,21-22 0,0 0 16,-21 22-16,21-22 0,-21 1 0,0-1 15,21 0-15,-22 1 0,22-22 16,-21 21-16,21-21 0,-21 22 0,21-22 15,0 0-15,0 0 16,0 0-16,21-21 31,-21-21-31,21 21 16,1-21-16,-1 0 0,0-22 16,0 22-16,21-21 0,-20 0 15</inkml:trace>
  <inkml:trace contextRef="#ctx0" brushRef="#br0" timeOffset="6280.36">4995 550 0,'0'0'0,"0"22"32,-21-1-32,21 0 15,-21 21-15,21 1 0,-21-22 16,21 42-16,0-20 0,-21-1 15,-1 21-15,22-20 0,-21-1 0,0 22 16,21-22-16,-21 0 0,0 1 0,0-22 16,21 21-16,-22 0 0,1-20 15,21-1-15,0 0 0,0 0 0,-21 0 16,21 0-16,-21-21 0,21 22 16,0-44 15,0 1-16,0 0-15,0 0 16,21 0-16,0 0 0,-21-1 16,21-20-16,1 21 0,-1 0 15,0 0-15,0-22 0,0 22 0,22 0 16,-22 0-16,0 0 0,21 21 16,-21-22-16,1 22 0,20 0 0,-21 0 15,0 0-15,0 22 0,1-1 16,-22 0-16,21 0 0,-21 0 15,0 0-15,0 22 0,0-22 16,0 0-16,0 0 0,0 0 0,0 1 16,-21-1-16,-1 0 0,22 0 15,-21 0-15,21 0 0,-21-21 16,21 22-16,0-44 47,0 1-32,21 0-15,0 21 0</inkml:trace>
  <inkml:trace contextRef="#ctx0" brushRef="#br0" timeOffset="6725.37">5546 1122 0,'0'0'0,"-22"0"15,1 0 1,0 0-16,0 21 0,21 0 16,-21-21-16,0 21 0,21 1 0,-22-1 15,1 0-15,21 0 0,0 0 16,-21 0-16,21 1 0,-21-1 0,21 0 16,0 0-16,0 0 15,0 0-15,0 1 0,21-1 16,0-21-16,0 0 15,1 0-15,-1 0 0,0 0 16,0 0-16,0 0 0,0 0 0,1 0 16,-1-21-16,0-1 0,0 22 15,0-21-15,0 0 0,1 0 0,-1 0 16,-21 0-16,0-1 0,0-20 16,0 21-16,0 0 0,0 0 0,0-1 15,-21 1-15,-1 0 0,1 21 16,0 0-16,0-21 0,0 21 0,0 0 15,-1 0-15,1 0 16,0 0-16,21 21 0,0 0 16,0 0-1,0 1 1,21-22-16,0 0 16</inkml:trace>
  <inkml:trace contextRef="#ctx0" brushRef="#br0" timeOffset="7313.05">6138 1080 0,'0'0'0,"0"-22"16,-21 22-1,0 0 1,0 0-1,0 0-15,-1 22 0,1-22 0,0 21 16,0 0-16,0 0 0,21 0 16,-21 22-16,21-22 0,-22 0 0,22 0 15,0 0-15,0 0 0,0 1 16,0-1-16,0 0 0,0 0 0,0 0 16,0 0-16,22-21 15,-1 0-15,0 22 0,0-22 0,0 0 16,0 0-16,1 0 0,-1 0 15,0-22-15,0 22 16,-21-21-16,21 0 0,0 0 0,1 0 16,-1 0-16,0-22 0,-21 22 15,21-21-15,0-1 0,0-20 0,-21 21 16,22-22-16,-1 22 0,0-22 16,-21 1-16,0 20 0,0 1 0,0 0 15,0-1-15,0 22 0,0-21 16,0 21-16,0 0 0,0 42 31,0 0-31,0 0 0,-21 0 16,21 22-16,-21 20 15,21-21-15,-22 22 0,22-22 0,0 22 0,0-22 16,-21 22-16,21-22 0,0 0 16,0 1-16,0-22 0,0 21 15,0-21-15,0 22 0,0-22 16,0 0-16,0 0 0,21-21 31,1 0-15,-1 0-16,0-21 0</inkml:trace>
  <inkml:trace contextRef="#ctx0" brushRef="#br0" timeOffset="7792.78">6921 1080 0,'0'0'0,"0"-22"15,0 1-15,-21 21 16,0 0-16,0 0 16,0 21-16,0 1 15,-1-22-15,1 21 0,0 0 0,0 0 16,0-21-16,21 21 0,0 0 15,-21 1-15,21-1 16,0 0-16,21-21 31,0 21-31,0-21 0,0 0 16,0 0-16,1 0 0,-1 0 16,0 0-16,0 21 0,0-21 15,0 0-15,-21 21 16,22-21-16,-22 22 0,0-1 15,0 0 1,-22-21-16,1 21 0,0-21 16,0 0-16,-21 0 0,20 0 15,1 21-15,0-21 0,0 0 16,0 0-16,0 0 0,-1 0 0,1 0 16,0 0-16,0 0 15,0 0-15,0 0 16,-1 0-1,1 0-15,0-21 0,0 0 16,0 21-16</inkml:trace>
  <inkml:trace contextRef="#ctx0" brushRef="#br0" timeOffset="8160.57">4572 910 0,'0'0'0,"21"0"0,106 0 16,-85 0-16,1 0 15,-1-21-15,22 21 0,-43 0 0,21 0 16,0 0-16,-20 0 0,-1 0 16,0 0-16,0 0 0,0 0 15,-42 21 32</inkml:trace>
  <inkml:trace contextRef="#ctx0" brushRef="#br0" timeOffset="9337.41">487 2709 0,'0'-21'15,"0"0"17,0 0-17,0 0-15,0 0 0,0-1 16,0 1-1,21 0-15,0 0 0,0 0 16,0 0-16,1 21 0,-1 0 16,0 0-16,0 0 0,0 0 15,0 0-15,1 21 16,-1 0-16,-21 0 0,0 21 0,21-20 16,-21 20-16,21 0 0,-21 1 15,0-1-15,0 0 0,0-21 0,-21 22 16,0-1-16,0 0 0,-1 1 15,1-1-15,0-21 0,-21 22 16,-1-1-16,22-21 0,-21 0 16,0 22-16,-1-22 0,1 0 15,0-21-15,20 21 0,-20-21 0,0 0 16,21 0-16,-1 0 0,-20 0 16,21-21-16,0 21 0,0-21 15,-1 0-15,22-1 0,0 1 0,-21-21 16,21 21-16,0 0 0,0-1 15,0 1-15,0 0 0,21 0 0,1 0 16,-1 0-16,0 21 0,0 0 16,0 0-16,0 0 0,22 0 15,-22 0-15,0 0 0,21 21 0,-20 0 16,-1-21-16,0 21 16,0 0-16,0 0 0,0 1 0,-21-1 15,0 0-15,22 0 0,-22 0 16,21 0-16,-21 1 0,0-1 15,0 0-15,21-21 0,-21 21 0,0 0 16,21-21-16,-21 21 16,21-21-16,0 0 15,1 0-15,-22-21 0,21 0 16,0 0-16</inkml:trace>
  <inkml:trace contextRef="#ctx0" brushRef="#br0" timeOffset="9565.28">952 3133 0,'22'0'125,"-1"-21"-110</inkml:trace>
  <inkml:trace contextRef="#ctx0" brushRef="#br0" timeOffset="10113.07">1841 2836 0,'0'22'31,"0"-1"-15,0 0-16,0 0 0,0 0 15,0 0-15,-21 22 0,21-1 0,-21 0 16,21 1-16,-21 20 0,0-20 16,0 20-16,21 1 0,-22 20 0,1-20 15,0-1-15,0 22 0,0-22 16,0 22-16,-1-21 0,1 20 0,0-20 15,0-1-15,21 1 16,0-22-16,-21 22 0,21-43 0,0 21 16,-21-21-16,21 0 0,0 1 15,21-44 1,-21 1 0,21 0-16,-21-21 0,0 21 0,0-22 15</inkml:trace>
  <inkml:trace contextRef="#ctx0" brushRef="#br0" timeOffset="10463.17">1566 3217 0,'0'0'0,"0"-21"0,-21-63 16,21 62-16,0 1 15,0 0-15,0 0 0,0 0 0,21 0 16,0 21-16,1-22 0,-1 1 15,21 21-15,-21 0 0,22-21 0,-22 21 16,21 0-16,-21 0 0,22 0 16,-1 21-16,-21 0 0,21-21 0,-20 22 15,-1-1-15,0 21 0,0-21 16,-21 0-16,0 22 0,0-22 16,0 21-16,0-21 0,-21 22 0,0-22 15,0 0-15,21 0 0,-22 0 16,1 1-16,0-22 0,0 21 15,21 0-15,-21-21 16,21-21 15,0 0-31,21 21 0,-21-22 16,21-20-16</inkml:trace>
  <inkml:trace contextRef="#ctx0" brushRef="#br0" timeOffset="11213.25">2286 2942 0,'0'21'31,"0"1"-31,0-1 0,0 0 16,0 21-16,-21-21 0,21 1 15,0-1-15,-21 21 0,21-21 16,0 0-16,0 1 0,0-1 0,0 0 15,0 0-15,0 0 0,0 0 16,21-21-16,0 0 0,0 0 16,0 0-16,0 0 15,1 0-15,-1 0 0,21-21 16,-21 0-16,0 0 0,1 0 0,-1 0 16,21-1-16,-21 1 0,0-21 15,1 21-15,-1 0 0,0-22 16,0 22-16,-21-21 0,21 21 0,-21-1 15,21 1-15,-21 0 0,0 0 0,0 42 47,-21 0-47,21 0 16,0 1-16,-21-1 0,0 21 0,0-21 16,21 22-16,0-22 15,0 21-15,-21-21 0,21 22 0,0-22 16,0 0-16,0 0 0,0 0 15,21 0-15,0-21 0,0 0 16,0 0-16,0 0 0,22 0 16,-22 0-16,21-21 0,-21 0 0,22 21 15,-22-21-15,0 0 0,21-22 16,-20 22-16,-1 0 0,0 0 0,0 0 16,0-22-16,-21 22 0,0 0 15,0 0-15,0 0 0,0 0 0,0-1 16,-21 22-1,0 0-15,0 0 16,0 22 0,21-1-16,0 0 15,0 0-15,0 0 16,0 0-16,0 1 16,21-1-16,-21 0 0,0 0 15,0 0-15,21 0 16,-21 1-16,0-1 0,21-21 15,-21 21-15,21-21 32,0 0-17,-21-21-15,22 21 0,-22-21 16,21-1-16</inkml:trace>
  <inkml:trace contextRef="#ctx0" brushRef="#br0" timeOffset="11549.26">3471 2942 0,'-21'0'15,"0"0"1,21 21-16,-21 1 0,21-1 16,0 0-16,0 0 0,0 0 0,-21 22 15,21-1-15,-22 0 0,22 1 16,-21 20-16,21-21 0,0 22 15,-21-22-15,0 22 0,0-1 16,21-20-16,-21 20 0,-1 1 0,1-22 16,0 21-16,21 1 0,-21-22 15,21 1-15,-21 20 0,21-21 0,-21-20 16,21 20-16,0-21 0,0 21 16,0-20-16,0-1 0,0-42 31,0-1-16,21-20-15,0 21 0,-21-21 0,21-1 16,-21 1-16,0 0 16</inkml:trace>
  <inkml:trace contextRef="#ctx0" brushRef="#br0" timeOffset="11857.08">3365 3048 0,'0'0'0,"43"-42"15,-22 21-15,0-1 16,0 1-16,0 21 0,1 0 16,-1-21-16,0 21 0,0 0 15,0 0-15,22 0 0,-22 0 0,0 0 16,0 21-16,-21 0 0,21 1 16,-21-1-16,0 0 15,0 0-15,0 21 0,-21-20 0,21-1 16,-21 0-16,0 0 0,0 0 15,-22 0-15,22 1 0,0-1 0,0 0 16,21 0-16,-21-21 0,-1 21 16,1-21-1,21-21 1,21 21 0,1-21-16,-22 0 0</inkml:trace>
  <inkml:trace contextRef="#ctx0" brushRef="#br0" timeOffset="12278.36">4022 2921 0,'0'-21'16,"-22"21"-1,1 21-15,21 0 0,-21-21 16,0 21-16,21 1 0,-21-1 0,0 0 15,-1 0-15,22 21 16,-21-20-16,21 20 0,-21-21 0,21 21 0,0-20 16,0 20-16,0-21 15,0 0-15,0 0 0,21 1 16,0-22-16,1 0 0,-1 0 16,0 0-16,0 0 0,21-22 15,-20 22-15,-1-21 0,0 0 0,-21 0 16,21 0-16,0 0 0,0-1 15,-21 1-15,0-21 0,0 21 0,0-22 16,0 22-16,0 0 0,0-21 0,0 21 16,0-1-16,0 1 0,0 0 15,-21 21-15,0 0 0,0 0 16,0 0-16,0 0 16,-1 0-16,1 21 0,0 0 15,21 1-15,0-1 16,0 0-16,0 0 15</inkml:trace>
  <inkml:trace contextRef="#ctx0" brushRef="#br0" timeOffset="12689.36">4635 2985 0,'0'-22'15,"-21"22"1,0 0-16,0 0 0,0 0 16,0 0-16,-22 0 0,22 22 15,0-22-15,21 21 0,-21 0 0,0 0 16,21 0-16,0 0 16,0 1-16,0-1 15,0 0-15,21-21 0,0 21 16,0 0-16,0-21 15,0 21-15,1-21 0,-22 22 0,21-1 16,0-21 0,-21 21-1,-21-21-15,0 0 16,-1 21-16,1-21 0,-21 0 16,21 0-16,0 0 0,-1 0 0,1 0 15,-21 0-15,21 0 0,0 0 0,-1 0 16,1 0-1,21-21 17,21 21-32,1 0 0</inkml:trace>
  <inkml:trace contextRef="#ctx0" brushRef="#br0" timeOffset="13046.16">4741 3154 0,'0'0'0,"21"0"0,1-21 15,-1 21-15,0 0 0,0 0 16,0-21-16,0 21 0,1-22 0,20 22 16,-21-21-16,0 21 0,0-21 15,1 0-15,-1 0 0,-21 0 16,0-1-16,0 1 15,-21 21 1,-1 0-16,1 0 0,0 0 16,0 0-16,0 0 0,0 21 15,-1 1-15,1-1 0,0 0 0,0-21 16,0 21-16,21 0 0,0 0 16,0 1-16,0-1 0,0 0 0,0 0 15,0 0-15,0 0 0,21-21 0,0 22 16,0-22-16,0 0 0,1 0 15,-1 0-15,0 0 0,0 0 16,0 0-16,-21-22 0</inkml:trace>
  <inkml:trace contextRef="#ctx0" brushRef="#br0" timeOffset="14147.18">6054 2879 0,'0'21'16,"0"0"-16,0 0 0,0 0 15,0 1-15,0-1 0,0 0 16,-22 21-16,22-21 0,-21 1 0,21 20 16,0-21-16,0 0 0,-21 0 0,21 22 15,0-22-15,-21 0 16,21 0-16,0-42 47,0 0-32,0 0-15,0 0 0,0-1 0,0 1 0,0-21 16,21 21-16,-21 0 0,21-1 16,-21-20-16,0 21 0,21 0 15,-21 0-15,22-22 0,-1 22 0,0 0 16,0 0-16,0 21 15,0 0-15,1 0 0,-1 0 16,0 0-16,0 0 16,0 21-16,0 0 0,1 0 0,-22 0 15,0 1-15,21-1 0,-21 0 0,0 21 16,21-21-16,-21 1 0,0-1 16,0 0-16,0 0 0,0 0 15,0 0-15,0 1 16,-21-22-1,21-22 1,0 1 0,0 0-16,0 0 0,0 0 15,0 0-15,21-1 0,-21 1 0,21 0 16,0 0-16,0 0 0,1 0 0,-1-22 16,0 22-16,0 0 0,0 0 15,22 21-15,-22-21 0,0 21 0,21 0 16,-21 0-16,1 0 15,-1 0-15,0 0 0,0 0 0,-21 21 0,0 0 16,0 0-16,0 0 0,0 22 16,0-22-16,0 0 0,0 0 15,0 21-15,-21-20 0,21-1 0,-21 21 16,21-21-16,-21 0 0,21 1 16,0-1-16,21-21 31,0 0-31,0 0 0,0-21 0,22 21 15</inkml:trace>
  <inkml:trace contextRef="#ctx0" brushRef="#br0" timeOffset="14864.99">7324 2858 0,'0'0'0,"0"-22"31,-22 22-31,1 0 0,0 0 16,0 0-16,0 0 0,0 0 16,-1 22-16,1-1 0,0 0 0,0 0 15,0 0-15,0 0 0,-1 1 0,22 20 16,-21-21-16,0 21 0,21-20 16,-21-1-16,21 21 0,0-21 0,0 0 15,0 1-15,0-1 16,0 0-16,0 0 0,21-21 15,0 0-15,0 0 0,1 0 0,-1 0 16,0 0-16,0 0 0,0-21 16,0 0-16,1 0 0,-1-1 0,0 1 15,0 21-15,0-42 0,0 21 16,1 0-16,-22-1 0,0 1 0,21 0 16,-21-21-16,21 21 0,-21-1 0,0 1 15,0 0-15,0 42 47,0 0-47,0 1 0,0-1 16,0 0-16,0 0 0,0 0 15,0 0-15,0 1 0,0-1 16,0 0-16,0 0 0,0 0 0,21-21 16,-21 21-16,21-21 0,0 0 15,1 0-15,-1 0 0,0 0 16,0 0-16,0 0 0,0-21 15,1 0-15,-1 21 0,0-21 16,0 0-16,0 0 0,0-1 0,1 1 16,-22 0-16,21 21 0,-21-21 15,21 0-15,-21 0 0,0-1 0,0 44 47,0-1-47,-21 0 16,21 0-16,-21 0 15,21 0-15,0 1 0,0-1 16,0 0-16,0 0 0,-22 0 16,22 0-16,0-42 47,0 0-47,0 0 15</inkml:trace>
  <inkml:trace contextRef="#ctx0" brushRef="#br0" timeOffset="15040.89">7705 2815 0,'-22'0'32,"22"21"-17,0 1 16,22-22-15,-1 0-16</inkml:trace>
  <inkml:trace contextRef="#ctx0" brushRef="#br0" timeOffset="15508.62">8043 2942 0,'0'0'16,"0"43"0,0-22-16,-21 0 0,21 0 0,0 0 0,-21 0 15,21 1 1,0-1-16,0 0 0,0 0 0,0 0 16,-21 0-16,21 1 0,0-1 0,-21-21 15,21 21-15,0 0 16,0-42 15,0 0-31,0 0 16,0-1-16,0 1 0,0 0 15,0 0-15,0-21 0,0 20 16,0 1-16,21-21 0,0 21 0,0 0 16,-21-22-16,21 22 0,0 0 15,1 0-15,-1 0 0,0-1 16,0 22-16,0 0 0,0 0 0,1 0 15,-1 0-15,0 22 0,0-1 16,0 0-16,-21 0 0,0 21 16,21-20-16,-21-1 0,22 0 15,-22 21-15,0-21 0,0 1 0,0 20 16,0-21-16,0 0 0,0 0 0,0 1 16,0-1-16</inkml:trace>
  <inkml:trace contextRef="#ctx0" brushRef="#br0" timeOffset="16649.05">9250 2985 0,'-21'0'16,"21"-22"-1,-22 22 16,22 22-15,0-1-16,0 0 16,0 0-16,-21 0 0,21 0 15,0 1-15,-21 20 0,21-21 0,0 0 16,0 0-16,0 1 0,-21-1 0,21 0 16,0 0-16,0 0 15,0 0-15,0-42 47,0 0-47,0 0 0,0 0 16,0 0-16,0-1 0,0 1 15,0-21-15,21 21 0,-21 0 0,21-1 16,-21-20-16,21 21 16,1 0-16,-22 0 0,21-1 0,-21 1 15,21 0-15,0 21 0,0 0 0,0 0 16,1 0-16,-1 0 15,-21 21-15,21 0 0,-21 1 16,0-1-16,21 0 0,-21 0 16,21 0-16,-21 22 0,0-22 0,0 0 15,0 21-15,0-21 0,0 1 0,0-1 16,0 0-16,0 0 0,0 0 16,0 0-16,-21-21 46,21-21-46,0 0 0,0 0 16,0 0-16,0 0 0,0-1 16,0 1-16,0 0 0,21-21 0,-21 21 15,21-1-15,1-20 0,-1 21 0,0-21 16,0 20-16,21-20 0,-20 21 16,20 0-16,-21 0 0,21-1 0,1 22 15,-1 0-15,-21 0 0,22 0 16,-22 0-16,21 0 0,-21 22 0,0-1 15,1 0-15,-1 21 0,-21-21 16,0 1-16,0 20 0,21-21 16,-21 0-16,0 22 0,0-22 0,0 0 15,0 0-15,0 0 0,-21 0 16,21 1-16,0-1 0,-21 0 16,21-42 15,21 0-16</inkml:trace>
  <inkml:trace contextRef="#ctx0" brushRef="#br0" timeOffset="17046.82">10223 3048 0,'0'21'16,"22"-21"15,-1 0-31,0 0 16,0 0-16,0-21 0,0 0 15,1 21-15,-1 0 0,0-21 0,0 21 16,0-21-16,0-1 0,-21 1 16,0 0-16,22 21 15,-22-21-15,0 0 0,0 0 0,0-1 16,-22 22-16,1 0 15,0 0-15,0 0 0,0 0 16,0 22-16,-1-1 0,1 0 0,0 0 16,0 0-16,0 22 0,0-22 15,-1 0-15,22 21 0,0-21 0,0 22 16,0-22-16,0 0 0,0 0 0,0 0 16,0 1-16,0-1 0,0 0 15,22-21-15,-1 21 0,0-21 16,0 0-16,0 0 0,0 0 15,1 0-15,-1 0 0,0-21 16,0 21-16,0-21 0,0 0 0</inkml:trace>
  <inkml:trace contextRef="#ctx0" brushRef="#br0" timeOffset="17353.16">10964 2413 0,'0'0'0,"0"-21"0,-21 42 32,0-21-32,21 42 0,-21-20 0,21 20 15,-21 0-15,-1 1 0,22-1 16,-21 0-16,21 1 0,0 20 16,-21-21-16,21 1 0,-21-1 0,21 0 15,0 1-15,0-22 0,0 21 16,-21-21-16,21 22 0,0-22 0,-21 0 15,21 0-15,0 0 0,0 1 0,0-1 16,0 0 0,0-42-1,21 0 1,0-1-16,0 1 0,-21-21 16,21 21-16</inkml:trace>
  <inkml:trace contextRef="#ctx0" brushRef="#br0" timeOffset="17848.87">11197 2392 0,'0'0'0,"0"-21"0,0 42 31,-21 0-31,0 21 0,21 1 16,0-1-16,0 0 0,-21 1 0,21 20 15,-22-20-15,22-1 0,-21 21 16,21-20-16,0-1 0,0 0 15,-21 1-15,21-1 0,-21 0 0,21-20 16,0 20-16,0-21 0,-21 0 16,21 22-16,0-22 0,-21-21 0,21 21 15,0-42 17,0 0-17,0-1-15,0 1 16,0 0-16,0-21 0,21 21 0,0-1 15,-21 1-15,21-21 0,0 21 0,0 0 16,22-1-16,-22 1 0,0 0 16,0 21-16,22-21 0,-22 21 15,0 0-15,0 0 0,0 0 0,0 0 16,-21 21-16,22-21 0,-22 21 16,21 0-16,-21 1 0,21-1 0,-21 0 15,0 0-15,0 0 0,0 0 0,0 1 16,0-1-16,0 0 0,0 0 15,0 0-15,0 0 0,0 1 16,-21-22 0,21 21-16</inkml:trace>
  <inkml:trace contextRef="#ctx0" brushRef="#br0" timeOffset="18294.62">11769 2921 0,'-22'0'16,"1"21"-16,0-21 0,21 21 15,-21-21-15,0 22 0,21-1 16,-21 0-16,21 0 0,-22 0 0,1 0 15,21 1-15,0-1 0,0 0 16,-21 0-16,21 0 16,0 0-16,0 1 0,0-1 15,21-21-15,0 0 16,1 0-16,-1 0 0,0 0 16,0 0-16,0 0 0,0-21 0,22 21 15,-22-22-15,0 1 0,0 0 16,0 21-16,-21-21 0,22 0 0,-1 0 15,-21-1-15,21 1 0,-21 0 0,0 0 16,0 0-16,0 0 0,0-1 16,0 1-16,-21 21 0,0 0 15,-1 0-15,1 0 0,0 0 16,0 0-16,0 0 0,0 0 16,-1 0-16,1 0 0,0 0 0,0 21 15,21 1-15,-21-22 0,21 21 16,-21 0-16,21 0 15,21-21-15,0 0 16,0 0-16,0 0 0</inkml:trace>
  <inkml:trace contextRef="#ctx0" brushRef="#br0" timeOffset="18901.27">12361 2963 0,'0'-21'0,"0"42"0,0-63 0,0 21 16,0 0-16,-21 21 16,0 0-16,0 0 15,0 0-15,-1 0 16,1 21-16,0-21 0,0 21 0,0 0 16,0 0-16,-1 1 0,1-1 0,0 21 15,0-21-15,21 0 0,0 1 16,-21-1-16,21 21 0,0-21 0,0 0 15,0 1-15,0-1 16,0 0 0,21-21-16,0 0 0,0 0 15,0 0-15,1 0 0,-1-21 16,0 21-16,0-21 0,0-1 16,0 1-16,1 0 0,-1 0 0,0 0 15,0 0-15,0-22 0,0 1 16,1 21-16,-1-22 0,-21 1 0,21-21 15,0 20-15,0-20 0,0 20 16,1-20-16,-1-1 0,-21 22 0,0 0 16,0-1-16,0 1 0,0 21 15,0 0-15,0 0 0,0-1 0,-21 44 32,-1-1-32,1 0 0,0 21 15,0 1-15,0-1 0,0 21 0,-1-20 16,1 20-16,0 1 0,0-22 0,21 22 15,0-22-15,0 0 0,0 1 16,0-1-16,0 0 0,0-21 0,0 22 16,21-22-16,0 0 0,-21 0 15,21 0-15,1 1 0,-1-22 0,0 0 16,0 21-16,0-21 0,0 0 16,1 0-16,-1 0 0,0 0 15,0-21-15,-21-1 0,21 1 0,0 21 16,1-42-16,-22 21 15,21 0-15,-21-1 0</inkml:trace>
  <inkml:trace contextRef="#ctx0" brushRef="#br0" timeOffset="19233.08">10964 2667 0,'0'0'0,"-42"0"0,21 0 0,21 21 16,21-21 0,0 0-16,0 0 15,0 0-15,1 0 0,20 0 0,0 0 16,1 0-16,-1 0 0,0 0 15,1 0-15,-1 0 0,0-21 0,1 21 16,-1 0-16,-21-21 0,0 21 16,0 0-16,-21-21 15,0 0 1</inkml:trace>
  <inkml:trace contextRef="#ctx0" brushRef="#br0" timeOffset="20801.5">254 4932 0,'0'-21'62,"0"0"-46,0-1-16,21 1 15,0 21 1,0 0-16,1-21 16,-1 21-16,0 0 0,0 0 15,0 0-15,0 0 16,-21 21-16,22 0 0,-22 1 15,0-1-15,0 0 0,0 0 16,0 21-16,-22-20 0,1-1 0,0 21 16,-21-21-16,21 0 0,-1 1 15,-20-1-15,21 0 0,0 0 16,0-21-16,-1 0 0,22 21 0,-21-21 16,21-21-1,0 0 1,21 0-1,1 0-15,-1-1 16,21 22-16,-21-21 0,0 21 16,1-21-16,20 21 0,-21 0 15,0 0-15,22 0 0,-22 0 0,21 21 16,-21 0-16,22 1 0,-22-1 16,0 0-16,0 0 0,0 0 0,-21 22 15,0-22-15,0 21 0,0-21 16,-21 22-16,0-22 0,0 0 15,0 21-15,-22-21 0,1 1 0,0-1 16,-1 0-16,1 0 0,0-21 16,20 21-16,-20-21 0,0 0 0,-1 0 15,22 0-15,-21 0 16,21 0-16,0-21 0,-1 0 0,-20 21 16,21-21-16,21 0 0,0-1 15,0 1-15,0 0 16,0 0-16,0 0 0,0 0 15,0-1 1,0 1-16</inkml:trace>
  <inkml:trace contextRef="#ctx0" brushRef="#br0" timeOffset="21041.51">1228 5165 0,'21'-21'78,"0"21"-62,0 0-16</inkml:trace>
  <inkml:trace contextRef="#ctx0" brushRef="#br0" timeOffset="21717.09">2667 4995 0,'21'0'16,"0"-21"-16,0 0 0,1 0 15,-1 0-15,0 0 0,21-1 16,-21 1-16,1 0 0,-1 0 16,21 0-16,-21 0 0,0-1 0,1 1 15,-1 0-15,0 0 0,-21 0 16,0 0-16,0-1 0,-21 1 16,0 21-16,-22 0 0,22 0 15,-21 0-15,-1 0 0,1 0 16,0 0-16,-1 21 0,1-21 15,0 22-15,-1-1 0,1 0 16,21-21-16,0 21 0,0 0 0,21 0 16,0 22-16,0-22 0,0 0 15,0 0-15,21 0 0,0 1 0,0-1 16,0 0-16,22 0 0,-22 0 16,21 0-16,-21 1 0,22-1 0,-22 0 15,21 0-15,-21 0 0,22 0 16,-22 1-16,0-1 0,0 0 15,-21 0-15,0 0 0,0 0 0,0 1 16,0-1-16,-21 0 0,0 0 16,0 0-16,-22-21 0,22 21 0,-21 1 15,-22-22-15,22 0 0,0 0 16,-1 0-16,-20 0 0,20 0 0,22 0 16,-21 0-16,0-22 0,20 22 15,1-21-15,0 0 0,0 0 0,0 0 16,21 0-16,0-1 0,-21 1 15,21 0-15,0 0 0,0 0 0,0 0 16,0-1-16,0 1 0,21 0 16,0 0-16,0 21 0,0-21 15,0 21-15,1-21 0,20 21 16,-21 0-16,0-22 0,22 22 0</inkml:trace>
  <inkml:trace contextRef="#ctx0" brushRef="#br0" timeOffset="22379.35">3090 4911 0,'0'21'16,"0"0"-16,0 0 16,-21 0-16,21 1 15,0-1-15,0 0 0,0 0 0,0 0 16,0 22-16,0-22 0,0 0 0,0 0 15,0 0-15,0 0 0,0 1 16,0-1-16,21-21 0,-21 21 0,21-21 16,1 0-16,-1 0 15,0 0-15,0 0 0,0 0 0,0 0 16,1 0-16,20 0 0,-21-21 16,0 0-16,0-1 0,1 1 0,20 0 15,-21 0-15,0 0 0,0 0 16,-21-22-16,22 22 0,-22 0 0,0-21 15,21 20-15,-21 1 0,0 0 0,0 0 16,0 0-16,0 0 16,-21 21 15,21 21-31,-22 0 0,22 0 0,0 0 16,0 0-16,0 22 0,0-22 15,-21 21-15,21-21 0,0 22 0,0-1 16,-21-21-16,21 22 0,0-1 0,0 0 15,0 1-15,0-1 0,0 0 16,0 1-16,0 20 0,0-21 0,0 1 16,0 20-16,0-20 0,0-1 15,0 0-15,0 1 0,0-1 0,0-21 16,0 0-16,21 22 0,-21-22 16,0 0-16,-21-21 15,0 0-15,0 0 16,0 0-16,-22-21 0,22 0 0,-64-1 15,64 1-15,-21 0 16,21 0-16,-22 21 0,22-21 0,0 0 16,-21 21-16,21-22 0,21 1 15,-22 21-15,22-21 0,-21 0 0,21 0 16,0 0 0,0-1-16,21 1 0,1 0 15,-1 0-15,0 0 0</inkml:trace>
  <inkml:trace contextRef="#ctx0" brushRef="#br0" timeOffset="22905.05">3895 5059 0,'0'0'0,"0"-21"16,-22 21-16,1 0 31,21 21-31,0 0 16,-21 0-16,21 0 0,0 1 0,0-1 15,0 0-15,0 0 0,0 0 0,0 0 16,0 1-16,0-1 0,0 0 16,0 0-16,-21-21 0,21 21 0,0-42 62,0 0-62,0 0 0,21 0 16,-21-1-16,21 1 0,-21 0 0,21-21 15,1 21-15,-22-22 0,21 22 16,0-21-16,0 21 0,0-1 0,0 1 16,-21 0-16,22 0 0,-1 21 15,0 0 1,0 0-16,-21 21 0,21 0 0,-21 0 15,0 1-15,0-1 0,0 0 16,21 0-16,-21 0 0,0 0 0,0 1 16,0-1-16,0 0 0,0 0 0,0 0 15,0 0-15,0 1 16,0-1-16,22-21 47,-22-21-47,21-1 0,-21 1 15,21 0-15,-21 0 0</inkml:trace>
  <inkml:trace contextRef="#ctx0" brushRef="#br0" timeOffset="23189.4">4572 4530 0,'0'0'0,"0"-21"15,-21 21 16,21 21-31,-21 21 0,21-21 16,0 0-16,0 22 0,0-1 16,-22 0-16,22 1 0,0-1 15,0 0-15,0 1 0,0-1 0,0 0 16,-21 1-16,21-22 0,0 0 0,0 21 16,0-20-16,0-1 0,0 0 15,-21 0-15,21 0 16,0-42 15,0 0-31,0 0 0,0 0 16,0-1-16,0 1 0</inkml:trace>
  <inkml:trace contextRef="#ctx0" brushRef="#br0" timeOffset="23381.29">4297 4911 0,'-21'0'15,"42"0"17,0 0-32,0 0 0,0-21 15,22 21-15,-22-22 16,0 22-16,0 0 0,21 0 0,-20-21 16,20 21-16,-21 0 0,21 0 15,-20-21-15,-1 21 0,0 0 0,0-21 16</inkml:trace>
  <inkml:trace contextRef="#ctx0" brushRef="#br0" timeOffset="24453.74">5143 4868 0,'22'0'16,"-22"-21"-16,0 0 15,0 0-15,0 0 16,0 0-16,0-1 16,0 1-1,-22 21-15,1 0 16,0 0-16,0 0 0,0 0 0,0 21 16,-1 1-16,1-1 0,0 0 15,0 0-15,0 0 0,0 22 0,21-22 16,-22 21-16,1 0 0,21-20 0,0 20 15,0 0-15,0-21 0,0 1 16,0-1-16,0 0 0,0 0 0,0 0 16,21 0-16,1-21 15,-1 0-15,0 0 16,0 0-16,0 0 0,0-21 16,1 0-16,-1 0 15,0 0-15,-21 0 0,21-1 0,0 1 16,-21 0-16,21-21 0,-21 21 0,0-22 15,22 22-15,-22-21 0,0 21 16,21-22-16,-21 22 0,0 0 0,0 0 16,0 42 15,0 0-31,0 0 0,0 0 0,0 1 16,0-1-16,0 21 0,0-21 15,0 22-15,0-22 0,0 0 16,0 21-16,0-21 0,0 1 0,0-1 15,21-21-15,-21 21 0,21 0 16,0-21 0,0 0-16,1 0 15,-1 0-15,0 0 0,0-21 16,0 0-16,0 0 0,1-1 16,-22 1-16,21 0 0,0 0 15,0 0-15,-21 0 0,21-1 0,0-20 16,1 21-16,-1 0 0,-21 0 15,21-1-15,0 1 0,0 0 16,-21 0-16,21 21 0,1 0 0,-22 21 31,21 0-31,-21 0 16,0 1-16,0-1 0,0 0 16,0 21-16,0-21 0,0 1 0,0 20 15,0-21-15,-21 0 0,21 0 0,-22 1 16,22-1-16,0 0 0,-21 0 15,21 0-15,-21-21 0,42 0 47,0 0-47,-21-21 0,22 0 0,-1 0 16,0 0-16,0-1 0,0 1 16,0 0-16,1-21 0,-1 21 15,0-22-15,0 1 0,0 21 0,0-22 16,1 1-16,-1 21 0,-21 0 15,0 0-15,0 42 32,0 0-32,0 21 0,0-21 15,0 22-15,0-22 0,-21 21 0,21 1 16,0-22-16,0 21 0,0-21 0,0 0 16,0 22-16,0-22 15,21 0-15,0-21 0,-21 21 0,21 0 16,0-21-16,0 0 0,1 0 0,-1 0 15,0 0-15,0 0 0,0 0 16,0-21-16,1 0 0,-1 21 16,0-21-16,0 0 0,-21 0 0,21-22 15,-21 22-15,21 0 0</inkml:trace>
  <inkml:trace contextRef="#ctx0" brushRef="#br0" timeOffset="25684.97">635 6689 0,'-21'0'47,"21"21"-32,0 0-15,-21 0 0,21 0 0,0 1 16,0 20-16,-22 0 0,1-21 15,0 22-15,21-22 0,-21 21 0,0-21 16,0 22-16,-1-22 0,1 21 16,0-21-16,0 1 0,0-1 0,21 0 15,-21 0-15,-1-21 16,22-21 0,0 0-1,22 0 1,-1 21-16,0 0 0,0 0 15,0 0-15,0-22 0,22 22 16,-22 0-16,21 0 0,-21 0 0,22-21 16,-22 21-16,21 0 0,-21 0 15,1-21-15,20 21 0,-21-21 16,0 21-16,0-21 0,-21 0 0,22-1 16,-22 1-1,0 0-15,0 0 0,0 0 16,0 0-16,-22 21 15,1 0-15,0 0 32,21 21-32,-21 0 0,21 0 0,0 0 15,-21 0-15,21 22 0,0-1 16,0-21-16,0 22 0,0-1 0,0-21 16,0 21-16,0-20 0,0 20 15,0-21-15,0 0 0,0 0 0,0 1 16,0-1-16,0-42 47</inkml:trace>
  <inkml:trace contextRef="#ctx0" brushRef="#br0" timeOffset="25881.89">1122 7070 0,'0'0'0,"0"-21"94,21 21-78</inkml:trace>
  <inkml:trace contextRef="#ctx0" brushRef="#br0" timeOffset="26869.33">2413 6837 0,'0'-21'0,"0"42"0,21-63 15,-21 20-15,0 1 0,0 0 16,0 42 15,0 0-31,0 1 16,-21 20-16,21-21 0,0 21 15,0 1-15,-21-22 0,21 21 0,-21 1 16,21-1-16,0 0 0,-22 1 16,22-1-16,-21-21 0,21 0 0,0 0 15,0 1-15,0-1 0,0 0 16,0-42 0,0 0-1,21 21-15,1-22 0,-22-20 0,21 21 16,0 0-16,-21-22 0,21 22 15,0 0-15,-21-21 0,21 21 0,1-1 16,-22 1-16,21 0 0,-21 0 16,21 0-16,0 21 15,-21 21-15,21 0 16,-21 0-16,0 0 0,21 1 16,-21-1-16,22 0 0,-22 21 0,21-21 15,-21 1-15,21 20 0,-21-21 16,21 0-16,0-21 0,-21 21 0,21 1 15,1-22-15,-1 0 0,0 0 16,0 0-16,0 0 0,0-22 16,1 1-16,-1 21 0,0-21 15,0-21-15,0 21 0,-21-1 0,21 1 16,-21-21-16,22 21 0,-22 0 16,0-22-16,0 22 0,0-21 15,0 21-15,0-1 0,0 1 0,0 0 16,0 0-16,-22 21 15,1 0 1,0 0 0,21 21-16,0 0 15,0 0-15,0 1 16,0-1 0,21-21-16,0 0 15,1 0-15</inkml:trace>
  <inkml:trace contextRef="#ctx0" brushRef="#br0" timeOffset="27117.18">3196 6858 0,'0'21'16,"0"0"-16,0 1 15,0-1-15,0 0 0,0 0 0,0 0 16,0 0-16,0 1 0,0-1 15,0 0-15,0 21 0,0-21 0,0 1 16,0-1-16,-21 0 16,21 0-16,0-42 47,0 0-47,0 0 0,0-1 15,0 1-15</inkml:trace>
  <inkml:trace contextRef="#ctx0" brushRef="#br0" timeOffset="27301.2">3196 6646 0,'0'0'0,"-21"0"16,21 22 0,-21-22-16,21 21 0,-21-21 15,21 21-15,0 0 16,0 0-16,21-21 31,0 0-31,0 0 16</inkml:trace>
  <inkml:trace contextRef="#ctx0" brushRef="#br0" timeOffset="27585.06">3662 6562 0,'0'0'0,"-21"0"32,-1 21-32,22 0 0,-21 0 0,21 0 15,-21 1-15,0 20 0,21-21 16,0 21-16,0-20 0,-21 20 0,21-21 16,0 21-16,0 1 0,0-22 15,0 21-15,-21 1 0,21-22 0,0 21 16,-22 0-16,22-20 0,0-1 15,0 21-15,0-21 0,0 0 16,0 1-16,22-44 31,-1 1-31,-21 0 16,21-21-16</inkml:trace>
  <inkml:trace contextRef="#ctx0" brushRef="#br0" timeOffset="28049.79">3873 6541 0,'0'0'0,"0"-22"16,0 44 15,0-1-31,0 0 0,0 21 0,0-21 0,0 22 16,0-22-16,0 21 15,0 1-15,0-1 0,0 0 0,-21-21 16,21 22-16,-21-1 0,21-21 0,0 22 15,-21-22-15,21 0 0,-21 0 16,21 0-16,0 0 0,0 1 16,0-44 15,0 1-31,0 0 0,0 0 16,0 0-16,0 0 15,21-1-15,0 1 0,0 0 0,-21-21 16,21 21-16,22-1 0,-22 1 15,0 0-15,0 0 0,0 21 0,1 0 16,-1 0-16,0 0 0,0 0 0,-21 21 16,21-21-16,-21 42 0,21-20 15,-21-1-15,0 0 0,0 0 0,0 21 16,0-20-16,0-1 0,0 21 16,0-21-16,0 0 0,0 1 0,0-1 15,-21 0-15,0 0 0,21 0 0,-21-21 16,21 21-16,-21-21 15,0 0-15,-1 0 0,1-21 16,0 21-16,0-21 0,0 0 16</inkml:trace>
  <inkml:trace contextRef="#ctx0" brushRef="#br0" timeOffset="28232.69">3471 6964 0,'0'-21'31,"21"21"-15,1 0-16,-1-21 0,0 21 15,21 0-15,-21-22 16,1 22-16,-1-21 0,21 0 0,-21 21 16,22-21-16,-22 21 0</inkml:trace>
  <inkml:trace contextRef="#ctx0" brushRef="#br0" timeOffset="28817.35">5313 6773 0,'0'0'16,"21"-21"-16,-21 0 15,0 42 16,-21 0-31,21 1 0,0 20 0,0 0 16,0 1-16,0-1 0,0 0 0,0 22 16,0-1-16,0 1 0,0-1 15,0 1-15,-21-1 0,21 1 0,-22-1 16,1 1-16,21-1 0,0 1 16,0-22-16,-21 22 0,21-1 15,-21-21-15,21 1 0,0-1 0,0 0 16,0-20-16,0-1 0,0 0 0,0-42 31,0 0-15,0-1-16,21-20 0,-21 21 0,0-21 15</inkml:trace>
  <inkml:trace contextRef="#ctx0" brushRef="#br0" timeOffset="29128.17">5101 7239 0,'0'0'0,"-21"-63"0,21 20 15,-42-63-15,42 64 16,0 21-16,0 0 0,0-22 16,0 22-16,21 0 0,0 0 0,0 0 15,0 0-15,22-1 0,-22 1 0,21 0 16,0 21-16,1 0 0,-1 0 16,22 0-16,-22 0 0,0 21 0,1 0 15,-1 1-15,-21-1 0,21 21 16,-42-21-16,0 0 0,0 22 0,0-22 15,0 0-15,-21 21 0,0-20 0,0-1 16,-21 0-16,20 0 0,1 0 16,-21 0-16,21-21 0,0 22 15,-1-22-15,44-22 47,-22 1-47,21 21 0,21-21 0</inkml:trace>
  <inkml:trace contextRef="#ctx0" brushRef="#br0" timeOffset="29873.23">6117 6625 0,'0'0'0,"0"-21"15,0 0-15,-21 21 16,0 0-16,0 0 15,-1 0-15,1 21 0,0 0 0,21 0 16,-21 1-16,0 20 0,21-21 16,-21 21-16,21-20 0,0 20 0,-22-21 15,22 21-15,0-20 0,0-1 16,0 0-16,0 0 0,0 0 0,0 0 16,22 1-1,-1-22-15,0 0 16,0 0-16,0-22 15,0 1-15,1 21 0,-22-21 0,21 0 16,0 0-16,0 0 0,-21-1 16,21 1-16,-21-21 0,21 21 0,-21-22 15,0 22-15,0-21 0,0 21 0,0-22 16,0 22-16,0 0 0,0 0 16,0 42-1,0 0 1,0 0-16,0 22 0,0-22 0,0 0 15,0 21-15,0-20 0,0 20 0,0-21 16,0 0-16,0 22 16,0-22-16,0 0 0,0 0 0,0 0 15,0 0-15,22-21 0,-1 0 16,0 0 0,0 0-16,0 0 0,0 0 0,1 0 15,-1-21-15,-21 0 0,21 21 0,0-21 16,0 0-16,0 0 0,-21-1 15,0 1-15,0 0 0,22-21 0,-22 21 16,0-22-16,0 1 0,0 21 0,0 0 16,0-22-16,0 22 15,0 0-15,-22 21 16,22 21 0,0 0-16,-21 0 0,21 1 0,0-1 15,0 0-15,0 21 0,0-21 0,0 1 16,0 20-16,0-21 0,0 0 15,0 0-15,0 1 0,21 20 0,-21-21 16,22-21-16,-1 21 0,-21 0 0,42 1 16,-21-22-16,0 21 15,1-21-15,-1 0 0,21 0 16,-21 0-16,0 0 0,1 0 0,-1 0 16,21-21-16,-21 21 0,0-22 15,1 1-15,20 21 0</inkml:trace>
  <inkml:trace contextRef="#ctx0" brushRef="#br0" timeOffset="31029.57">7133 6562 0,'0'-21'16,"-21"21"0,0 0-16,0 0 0,-1 0 15,1 0-15,0 0 0,0 21 0,0 0 16,0 0-16,-22 0 0,22 0 15,21 22-15,-21-22 0,0 21 0,0-21 16,21 22-16,0-22 0,0 21 16,0-21-16,0 1 0,0 20 15,0-21-15,0 0 0,0 0 16,0 1-16,21-22 0,0 0 16,0 0-16,0 0 0,0 0 15,1 0-15,-1 0 0,0-22 16,0 1-16,0 21 0,0-21 0,1 0 15,-1 0-15,0 0 0,0-1 16,0-20-16,0 21 0,1-21 0,-1 20 16,-21-20-16,0 0 0,0 21 15,21-1-15,-21 1 0,0 0 16,0 0-16,0 42 16,0 0-1,-21 0-15,21 1 0,0 20 16,0-21-16,0 0 0,0 22 0,0-22 15,0 0-15,0 0 0,0 0 16,0 0-16,0 1 0,0-1 16,0 0-16,21-21 15,0 0-15,0 0 0,0 0 16,1 0-16,-1 0 0,0-21 16,0 21-16,0-21 0,0 21 15,1-22-15,-1 1 0,0 0 16,0 0-16,0 0 0,0 0 0,1-22 15,-1 22-15,-21-21 0,0 21 0,0-1 16,0 1-16,0 0 0,0 0 16,0 42 15,-21 0-31,-1 22 0,22-22 0,-21 0 16,21 0-16,0 21 0,0-20 0,0-1 15,0 0-15,0 0 0,0 0 16,0 0-16,0 1 0,0-1 15,0 0 17,0-42-17,0 0 1,0-1-16,0 1 0,0 0 16,0 0-16,0 0 0,21-22 15,1 22-15,-22 0 0,21 0 16,0-21-16,0 20 0,-21 1 0,21 0 15,0 21-15,1 0 0,-1 0 16,0 0-16,0 0 16,-21 21-16,21 0 0,-21 1 0,0-1 15,0 0-15,0 0 16,21 21-16,-21-20 0,0-1 0,0 0 16,0 0-16,0 0 0,0 0 0,0 1 15,0-1-15,0 0 16,0-42 31,0 0-47,22-1 0,-22 1 15,21 21-15,-21-21 0,21-21 0,0 21 16,0-1-16,0-20 0,1 21 16,-1 0-16,0-22 0,21 22 0,-21 0 15,1 0-15,-1 0 0,0 21 16,0 0-16,0 0 0,0 21 15,-21 0-15,22 0 16,-22 22-16,0-22 0,0 0 0,0 0 16,0 21-16,0-20 0,0-1 15,0 0-15,0 0 0,0 0 16,0 0-16,0 1 16,0-44 30,21 22-46</inkml:trace>
  <inkml:trace contextRef="#ctx0" brushRef="#br0" timeOffset="31404.63">8488 6752 0,'21'0'0,"0"0"16,0-21-1,0 21-15,1-21 16,-1 21-16,0-21 0,0 0 16,0 21-16,0-22 15,1 22-15,-1-21 0,-21 0 0,21 21 16,-21-21-16,21 0 0,-21 0 16,0-1-16,-21 22 15,0 0-15,0 0 16,-1 0-16,1 0 0,0 22 15,0-1-15,0 0 0,0 0 0,-22 21 16,22-20-16,21-1 0,-21 21 0,21-21 16,0 22-16,0-22 0,0 0 15,0 0-15,0 0 0,0 0 0,0 1 16,21-1-16,0-21 0,0 0 16,1 0-16,-1 0 15,0 0-15,0 0 16,0 0-16,0-21 0,1-1 0,-1 22 15,0-21-15,0 0 0</inkml:trace>
  <inkml:trace contextRef="#ctx0" brushRef="#br0" timeOffset="31701.54">9144 6075 0,'0'0'0,"0"-21"0,0 0 0,-21 21 31,0 21-31,21 0 16,-22 0-16,22 21 0,0-20 0,0 20 16,0 0-16,-21 22 0,21-1 15,0-20-15,0 20 0,0-21 0,0 22 16,0-22-16,0 1 0,0-1 16,0 0-16,0-21 0,0 1 0,0 20 15,0-21-15,0 0 0,0 0 16,0 1-1,0-44 1,21 1 0,-21 0-16,22 0 15,-22 0-15,21 0 0</inkml:trace>
  <inkml:trace contextRef="#ctx0" brushRef="#br0" timeOffset="32037.03">9229 6668 0,'21'0'31,"0"0"-31,-21-22 16,21 22-16,0 0 0,-21-21 0,21 21 15,-21-21-15,22 0 16,-1 21-16,-21-21 0,21 0 0,-21-1 16,0 1-16,-21 21 46,0 0-46,21 21 0,-22 1 0,22-1 16,-21 21-16,21-21 0,-21 0 16,21 22-16,-21-22 0,21 21 0,0-21 15,0 1-15,0-1 0,0 0 0,0 0 16,0 0-16,21-21 31,0 0-31,0 0 0,1 0 16,-1 0-16,0 0 0,0 0 15,0-21-15,-21 0 0,21 21 0,1-21 16</inkml:trace>
  <inkml:trace contextRef="#ctx0" brushRef="#br0" timeOffset="32413.32">9610 6541 0,'0'0'0,"21"-22"0,-21 1 15,21 21 1,0 0-16,0 0 15,0 0-15,1 0 16,-1 0-16,0 0 0,0 21 0,0 1 16,-21-1-16,0 0 0,21 21 0,-21-21 15,0 1-15,0 20 0,0-21 16,0 0-16,0 0 0,-21 1 16,21-1-16,-21 0 0,21 0 0,0 0 15,-21-21-15,21 21 0,-21-21 16,21-21 15,0 0-31,0 0 16,21 0-16,-21 0 15,21-1-15,0 1 0,-21 0 0,21-21 16,1 21-16,-22-22 0,21 22 0,0 0 16,0-21-16,0 20 0,0 1 15,1 0-15,-1 21 0,0 0 0,-21-21 16,21 21-16,0 0 15,0 0-15,-21 21 16</inkml:trace>
  <inkml:trace contextRef="#ctx0" brushRef="#br0" timeOffset="32833.08">10393 6541 0,'0'0'0,"21"0"0,0-22 0,-21 1 15,0 0-15,21 21 0,-21-21 16,0 0-16,21 21 0,-21-21 16,-21 21-1,0 0 1,0 21-16,0 0 0,0 0 16,-1 0-16,1 0 0,0 1 0,0-1 15,0 0-15,21 0 0,0 0 0,0 0 16,0 1-16,0-1 15,0 0-15,21-21 0,0 21 16,0-21-16,0 0 0,1 0 16,-1 21-16,0-21 0,0 0 0,0 0 15,-21 21-15,21-21 16,-21 22-16,0-1 16,0 0-1,-21-21-15,0 0 0,0 21 16,0-21-16,0 21 0,-1-21 0,1 0 15,0 0-15,0 0 16,0 0-16,0 0 16,-1 0-16,1 0 0,0 0 15,0-21-15,0 21 0,0-21 16</inkml:trace>
  <inkml:trace contextRef="#ctx0" brushRef="#br0" timeOffset="33116.91">9017 6287 0,'0'0'0,"-21"0"0,0 0 16,21-22-16,21 1 16,0 21-16,21 0 15,1-21-15,-1 21 0,0-21 16,1 21-16,-1-21 0,21 21 0,-20-21 15,20 21-15,1-22 0,-22 22 16,22 0-16,-22-21 0,21 0 16,-41 21-16,20 0 0,0 0 0,-21-21 15,1 21-15,-44 0 32,1 0-32,0 0 15,0 0-15</inkml:trace>
  <inkml:trace contextRef="#ctx0" brushRef="#br0" timeOffset="34029.46">720 8573 0,'-22'0'16,"1"0"-16,0 0 15,42 0 1,0 0-16,1 0 16,-1 0-16,21 0 0,-21 0 15,0-22-15,22 22 0,-1 0 0,-21-21 16,22 21-16,-22-21 0,21 21 16,-21 0-16,0 0 15,-42 0 1,0 0-16,-21 0 15,21 0-15,-22 0 0</inkml:trace>
  <inkml:trace contextRef="#ctx0" brushRef="#br0" timeOffset="34513.19">635 8509 0,'0'21'15,"0"0"-15,0 1 16,0-1-16,21 0 0,-21 0 0,21 0 15,-21 0-15,0 1 0,0-1 16,0 21-16,0-21 0,0 0 16,0 1-16,-21-1 0,21 0 0,-21 0 15,0-21-15,21 21 0,-21 0 16,-1-21 0,22-21 15,0 0-31,0 0 15,22 0-15,-1 21 0,0-21 16,0-1-16,0 1 0,0 21 0,1-21 16,-1 21-16,0-21 0,21 21 15,-21 0-15,1 0 0,20 0 0,-21 0 16,21 21-16,-20 0 0,-1 0 16,0 1-16,0-1 0,-21 21 0,0-21 15,0 0-15,0 22 0,-42-22 16,21 21-16,-22-21 0,22 1 15,-21-1-15,-1 0 0,1 0 16,0 0-16,21-21 0,-22 0 0,1 21 16,21-21-16,0 0 0,-1 0 15,1 0-15,0 0 0,0 0 16,21-21-16,0 0 0,0 0 16,0 0-16,0 0 15,21-1-15,0 1 0,-21 0 16,21 0-16,1 0 0</inkml:trace>
  <inkml:trace contextRef="#ctx0" brushRef="#br0" timeOffset="34688.6">1270 8975 0,'0'0'0,"21"0"0,0 0 15</inkml:trace>
  <inkml:trace contextRef="#ctx0" brushRef="#br0" timeOffset="35597.08">2836 8784 0,'0'0'0,"0"-21"0,0 0 0,0 0 16,0 0-16,0 42 31,-21 0-31,21 0 0,-21 21 16,21 1-16,-21-1 0,21-21 15,0 22-15,0-1 0,0 0 0,0 1 16,-21-22-16,21 21 0,0-21 15,-22 0-15,22 1 0,0-1 0,0 0 16,0 0-16,0 0 16,0-42 15,0 0-31,0 0 16,0 0-16,0-1 0,0 1 0,0 0 15,0 0-15,22 0 0,-22 0 16,21-22-16,-21 22 0,21 21 0,-21-21 15,21 21 1,0 0-16,-21 21 16,0 0-16,0 22 0,21-22 0,1 0 15,-22 0-15,21 0 0,-21 0 16,21 1-16,0-1 0,-21 0 16,21-21-16,0 21 0,1-21 15,-1 0-15,0 0 0,0 0 0,0 0 16,0 0-16,1 0 0,-1 0 15,0-21-15,0 21 0,21-21 16,-20 0-16,-1-1 0,0-20 0,0 21 16,0 0-16,0-22 0,1 1 15,-22 0-15,0-1 0,0 1 0,0 0 16,0-1-16,0 1 0,-22 0 16,1 21-16,0-1 0,0 1 0,0 0 15,0 0-15,-1 21 0,-20 0 0,21 0 16,0 21-16,0 0 15,21 0-15,0 1 0,0 20 16,0-21-16,0 0 0,0 22 0,0-22 16,0 21-16,0-21 0,21 0 15,0 1-15,0-1 0,0-21 0,22 21 16,-22-21-16,0 0 0,21 0 16</inkml:trace>
  <inkml:trace contextRef="#ctx0" brushRef="#br0" timeOffset="35820.99">3725 8805 0,'0'0'0,"0"22"31,0-1-15,0 0-16,0 0 0,-21 0 0,21 0 15,0 1-15,0-1 0,0 0 0,-21 0 16,0 0-16,21 0 15,0 1-15,0-44 47</inkml:trace>
  <inkml:trace contextRef="#ctx0" brushRef="#br0" timeOffset="35996.71">3768 8509 0,'0'0'0,"0"-21"16,0 42 15,-22 0-15,22 0 0,0 1-16,0-1 15</inkml:trace>
  <inkml:trace contextRef="#ctx0" brushRef="#br0" timeOffset="36280.55">4149 8446 0,'0'0'16,"21"-22"-16,-21 44 31,0-1-31,-21 0 0,21 0 0,-22 0 15,22 0-15,0 22 0,0-22 16,-21 21-16,21 1 0,-21-1 0,21 0 16,0 1-16,-21-1 0,21 0 0,0 1 15,0-1-15,-21-21 16,21 21-16,-21-20 0,21-1 0,0 0 16,0 0-16,0 0 0,0 0 15,0-42 16,0 0-31,0 0 0,21 0 0</inkml:trace>
  <inkml:trace contextRef="#ctx0" brushRef="#br0" timeOffset="36717.81">4254 8488 0,'0'0'0,"0"-21"0,0 0 0,0-1 0,0 44 31,-21-1-31,21 21 15,-21-21-15,21 22 0,0-1 0,0 0 16,0 1-16,-21-1 0,21 0 16,0 1-16,-21 20 0,21-42 0,0 22 15,0-1-15,-21-21 0,21 21 16,0-20-16,0-1 0,-22 0 0,22 0 16,0-42 15,0 0-16,22 0-15,-1-1 0,-21 1 16,21-21-16,0 21 0,0 0 16,0-1-16,-21 1 0,22 0 0,-1 0 15,0 21-15,0 0 16,-21 21-16,0 0 0,0 0 16,21 1-16,-21-1 0,0 0 0,0 0 15,0 0-15,0 0 0,0 1 16,0-1-16,0 0 0,0 0 0,0 0 15,0 0-15,0 1 0,-21-22 32,0 0-17,0 0 1,0-22-16,-1 1 0</inkml:trace>
  <inkml:trace contextRef="#ctx0" brushRef="#br0" timeOffset="36872.72">3958 8932 0,'0'-21'16,"21"21"-1,0 0-15,1-21 16,-1 21-16,0 0 0,0-21 0,21 21 16,1-21-16,-22 21 0,21-21 0,1-1 15,-1 22-15</inkml:trace>
  <inkml:trace contextRef="#ctx0" brushRef="#br0" timeOffset="37260.69">4784 8700 0,'-22'21'16,"1"0"-16,0 0 0,-21 0 16,21 22-16,-1-22 0,1 21 0,0-21 15,0 22-15,0-1 0,21-21 16,0 0-16,-21 22 0,21-22 0,0 0 15,0 0-15,0 0 0,0 0 0,0 1 16,21-22-16,0 0 16,0 21-16,0-21 0,0 0 0,1 0 15,20 0-15,-21 0 0,0 0 0,0-21 16,22 21-16,-22-22 0,0 1 16,0 21-16,0-21 0,1 0 0,-1 0 15,0 0-15,-21-22 0,21 22 16,-21 0-16,0-21 0,0 20 0,0-20 15,-21 21-15,0 0 0,0 0 0,-1-1 16,1 22-16,-21 0 0,21 0 16,0 0-16,-22 0 0,22 0 0,0 0 15,0 22-15,0-22 0,-1 21 16,22 0-16,-21-21 0,21 21 16,0 0-16,0 0 0,21-21 15,1 0-15,-1 0 0,0 0 16,0 0-16,0 0 0</inkml:trace>
  <inkml:trace contextRef="#ctx0" brushRef="#br0" timeOffset="37981.3">5122 8763 0,'0'21'31,"0"0"-15,0 1-16,0-1 0,0 21 15,0-21-15,0 22 0,0-1 0,0-21 16,0 21-16,0 1 0,0-22 16,0 0-16,0 21 0,0-20 0,0-1 15,21-21-15,-21 21 0,22-21 0,-1 0 16,0 0-16,0 0 16,0 0-16,0 0 0,1-21 0,-1 0 15,0 21-15,0-22 0,0 1 0,0 0 16,1-21-16,-1 21 0,21-22 15,-21 22-15,0-21 0,-21-1 0,22 22 16,-1-21-16,-21 21 0,21 0 16,-21-1-16,0 1 0,0 42 31,-21 1-31,0 20 16,21-21-16,-22 0 0,22 22 15,0-22-15,0 21 0,0-21 0,0 22 16,0-22-16,0 0 0,0 21 15,22-21-15,-1 1 0,0-22 0,0 21 16,0-21-16,0 0 0,22 0 0,-22 0 16,0 0-16,21 0 0,-20 0 15,-1 0-15,21 0 0,-21-21 0,22-1 16,-1 1-16,-21 0 0,21-21 16,-20 21-16,-1-22 0,0 1 15,0 0-15,0-22 0,0 22 0,-21-22 16,22 22-16,-22-22 0,21 1 0,0 21 15,-21-1-15,0 1 0,0 0 16,21-1-16,-21 22 0,0 0 0,0 0 16,0 42-1,-21 21 1,0-21-16,21 22 0,-21-1 0,-1 0 16,22 1-16,-21 20 0,0-20 0,21 20 15,-21-21-15,21 22 0,0-22 16,0 1-16,0-1 0,0-21 15,0 0-15,0 22 0,0-22 0,0 0 16,0 0-16,21-21 16,0 0-16,0 0 15,1 0-15,-22-21 0,21 0 16,-21 0-16,0-1 0,0 1 16,0 0-16,0 0 0</inkml:trace>
  <inkml:trace contextRef="#ctx0" brushRef="#br0" timeOffset="38137.21">5969 8805 0,'0'0'0,"-21"0"31,21-21-15,21 21-16,0 0 0,0 0 16,0-21-16,1 21 0,-1-21 15,21 21-15,-21-21 0,0 0 0,1 21 16,-1-22-16,21 1 0</inkml:trace>
  <inkml:trace contextRef="#ctx0" brushRef="#br0" timeOffset="38764.36">7408 8446 0,'0'0'0,"21"-22"0,-21 1 15,22-21-15,-22 21 0,0-22 0,21 22 16,-21-21-16,0 0 0,0 20 15,0-20-15,0 21 0,-21 0 0,21 0 16,-22-1-16,1 22 0,0 0 16,0 22-1,0 20-15,21 0 0,0 22 0,-21-1 16,-1 1-16,22-1 0,0 22 16,0 0-16,-21-1 0,21 1 0,-21 0 15,0-1-15,21 1 0,-21 21 0,0-22 16,-1 1-16,22 0 0,-21-1 15,21 22-15,-21-21 0,21 0 0,0-1 16,0-20-16,-21 20 0,21-20 0,-21-1 16,21 1-16,0-1 0,0-20 0,0-1 15,-21 0-15,21 1 0,0-22 16,0-42 0,0 0-1,0-1-15,0-20 0,0 0 0,0-1 16,0 1-16,0-21 0</inkml:trace>
  <inkml:trace contextRef="#ctx0" brushRef="#br0" timeOffset="39069.18">7112 8827 0,'0'0'0,"21"-64"0,0 22 0,-21-1 0,21 1 0,-21 21 15,22-21-15,-1-1 0,0 22 0,0 0 16,21 0-16,-20 0 15,20-1-15,0 1 0,1 0 0,-1 21 16,21 0-16,-20 0 0,-1 21 0,0 0 16,-20 1-16,-1-1 0,0 21 15,-21-21-15,0 22 0,0-1 0,0 0 16,-21 1-16,0-1 0,-1 0 0,1-21 16,-21 22-16,21-22 0,0 21 15,-22-21-15,22 1 0,0-1 0,0-21 16,0 21-16,-1-21 0,1 0 15,0 0 1,21-21 0,0 0-16,0-1 15</inkml:trace>
  <inkml:trace contextRef="#ctx0" brushRef="#br0" timeOffset="39813.83">8361 8467 0,'0'0'0,"0"-21"15,-21-1-15,-1 22 16,-20 0-16,21 0 0,0 0 16,-22 0-16,22 22 0,-21-22 15,0 21-15,20 21 0,-20-21 0,21 0 16,-21 22-16,20-1 0,1-21 0,21 22 15,0-1-15,0-21 0,0 21 16,0-20-16,0-1 0,0 21 0,0-21 16,21 0-16,1 1 15,-1-22-15,0 0 0,0 0 0,0 0 16,0 0-16,1 0 0,-1 0 0,0-22 16,0 1-16,0 21 0,0-21 15,1 0-15,-1 0 0,0 0 0,0-22 16,0 22-16,0 0 0,1-21 15,-1 20-15,-21-20 0,21 21 16,-21 0-16,21 0 0,-21-1 0,0 1 16,0 42 15,0 1-31,-21-22 0,21 21 0,-21 21 16,21-21-16,0 0 0,0 1 0,0 20 15,0-21-15,0 0 0,0 0 16,0 1-16,0-1 0,0 0 15,21-21 1,0 0-16,0 0 0,0 0 0,1 0 16,-1 0-16,0 0 15,0 0-15,0-21 0,22 0 0,-22-1 16,0 1-16,0 0 0,0 0 16,0 0-16,1 0 0,-1-22 0,0 22 15,-21 0-15,0-21 0,21 20 16,-21 1-16,0 0 0,0 0 0,0 0 15,-21 21-15,0 0 0,-22 0 16,22 0-16,0 0 0,0 21 16,0 0-16,21 0 0,0 0 15,0 1-15,0-1 0,0 0 16,0 0-16,21 0 0,0 0 16,0 1-16,0-1 0,1 0 0,-1 0 15,0 0-15,0 0 0,0-21 0,22 22 16,-22-1-16,0-21 0,21 0 15,1 21-15,-22-21 0,21 0 0,-21 0 16,22 0-16,-22 0 0,0 0 0,0 0 16,21 0-16,-20-21 0</inkml:trace>
  <inkml:trace contextRef="#ctx0" brushRef="#br0" timeOffset="41916.92">9440 8488 0,'0'0'0,"0"-21"15,0 0 1,-21 21-16,0 0 16,0 0-16,0 21 0,-1-21 0,1 21 15,0 0-15,0 0 0,0 0 16,0 1-16,-1 20 0,22-21 0,0 0 16,-21 0-16,21 22 0,0-22 0,0 0 15,0 0-15,0 0 0,0 1 16,0-1-16,21-21 0,1 0 15,-1 0-15,0 0 16,0 0-16,0 0 16,0-21-16,1 21 0,-22-22 0,21 1 15,0 21-15,0-21 0,-21 0 0,21 0 16,0 0-16,-21-22 0,22 22 16,-22 0-16,0 0 0,21-22 0,-21 22 15,21 0-15,-21 0 0,0 0 16,0 42-1,0 0 1,-21 0-16,21 22 16,0-22-16,-21 0 0,21 0 0,0 0 15,0 0-15,0 1 0,0-1 16,0 0-16,0 0 0,21 0 16,0 0-16,0-21 0,0 22 15,0-22-15,1 0 0,-1 0 16,0 0-16,21 0 0,-21-22 15,1 1-15,-1 0 0,0 21 0,0-21 16,21 0-16,-20 0 0,-1-1 0,0 1 16,0 0-16,0-21 0,-21 21 15,21-1-15,1 1 0,-22 0 0,0 0 16,0 0-16,0 0 0,0 42 31,-22 0-15,1 0-16,21 0 0,-21 0 0,21 1 15,0-1-15,0 21 0,-21-21 16,21 0-16,0 1 0,0-1 0,0 0 16,0 0-16,0 0 15,0-42 17,0 0-32,21 0 15,-21 0-15,0-1 16,21 1-16,0 0 0,-21 0 0,22-21 15,-1 20-15,0 1 0,-21 0 0,21 0 16,0 0-16,0 0 16,1 21-16,-1 0 15,0 0-15,-21 21 16,0 0-16,0 0 0,0 0 16,0 0-16,0 1 0,0-1 0,21 0 15,-21 0-15,0 0 0,0 0 0,21 1 16,-21-1-16,0 0 15,21-21 1,1 0-16,-1 0 16,0 0-16,0-21 15,0 0-15,0-1 0,1 22 16,-1-21-16,-21 0 0,21 0 16,0 0-16,0 0 0,0-1 15,1 1-15,-22 0 0,21 21 0,0-21 16,-21 0-16,21 21 0,-21 21 31,0 0-31,0 0 16,0 0-16,0 1 0,0-1 15,0 0-15,0 0 0,0 0 16,0 0-16,0 1 0,21-22 16,-21 21-16,21-21 0,1 0 15,-1 21-15,0-21 0,0 0 16,0 0-16,0 0 0,1 0 15,-1 0-15,0-21 0,21 0 16,-21 21-16,1-22 0,20 1 0,-21 21 16,0-21-16,0 0 0,1 0 0,-1 0 15,0-1-15,-21 1 0,0 0 0,0 0 16,0 0-16,0 0 0,0-1 16,0 1-16,-21 21 31,0 0-31,-1 21 0,1 1 15,21-1-15,-21 0 0,21 0 0,0 0 16,0 0-16,0 1 0,0-1 0,0 0 16,0 0-16,0 0 15,21 0 1,0-21-16,1 0 0,-1 0 16,0 0-16,21 0 0,-21 0 15,1 0-15,-1 0 0,21-21 0,-21 0 16,0 21-16,1-21 0,20 0 0,-21 0 15,0-1-15,0 1 0,1 0 16,-1 0-16,0-21 0,0 20 0,-21-20 16,21 0-16,0-1 0,1 1 0,-22-21 15,0 20-15,21 1 0,-21 0 16,0-1-16,21 22 0,-21-21 0,0 21 16,0-1-16,0 1 15,-21 21 1,0 21-16,21 1 0,-22-1 15,1 21-15,21-21 0,0 22 0,-21-1 16,21 0-16,-21 1 0,21-1 16,-21 0-16,21 1 0,0-22 0,0 21 15,0 0-15,0-20 0,0 20 0,0-21 16,0 0-16,0 0 0,21 1 16,0-1-16,0 0 0,0 0 15,1-21-15,-1 0 0,0 0 0,0 0 16,0 0-1,0 0-15,1 0 0,-1 0 0,0 0 16,0-21-16,0 21 0,0-21 0,1 21 16,-1-21-16,-21-1 0,21 1 15,0 0-15,-21 0 0,0 0 16,0 42 31,0 0-47,-21 0 0,21 0 15,0 1-15,0-1 16,0 0-16,0 0 16,0 0-16,0 0 15,21-21 1,0 0 0,0 0-16,1 0 0,-22-21 15,21 21-15,0-21 0,0 0 16,0 21-16,-21-21 0,21 0 15,1-1-15,-1 1 0,0 21 0,0-21 16,-21 0-16,21 21 0,-21-21 0,21 21 16,-21-21-16,22 21 15,-22 21 1,0 0-16,0 0 0,0 0 16,0 0-16,0 1 0,0-1 15,0 0-15,21 0 0,0-21 16,-21 21-16,21-21 0,0 0 15,0 0 1,1 0-16,-1 0 0,0 0 16,0 0-16,0 0 0,0-21 15,1 0-15,-1 21 16,-21-21-16,21 0 0,0-1 16,-21 1-16,21 0 0,-21 0 31,0 0-31,-21 21 15,0-21-15,0 21 0,0-22 16,-1 22-16,1-21 0</inkml:trace>
  <inkml:trace contextRef="#ctx0" brushRef="#br0" timeOffset="42208.91">11324 8192 0,'0'0'16,"-21"0"-16,0-22 0,0 22 0,21-21 0,0 0 15,21 21 1,0 0-16,21-21 0,1 0 0,-1 21 16,0 0-16,1-21 0,-1 21 15,0 0-15,1 0 0,-22-22 0,21 22 16,0 0-16,-20 0 0,-1 0 0,21 0 15,-21 0-15,0 0 16,-42 0 15,0 0-31,-21 22 16</inkml:trace>
  <inkml:trace contextRef="#ctx0" brushRef="#br0" timeOffset="43558.76">1228 11070 0,'0'0'0,"0"-21"0,0 0 16,-22 21-1,1 0-15,0 0 16,0 0-16,0 0 16,0 0-16,-1 21 0,-20 0 0,21 0 15,-21 1-15,20 20 0,-20-21 16,21 21-16,0 1 0,0 20 0,-1-20 15,1-1-15,21 0 0,0 22 16,0-22-16,0 0 0,0 1 16,0-1-16,21-21 0,1 22 0,-1-22 15,0 21-15,0-21 0,0 0 16,22-21-16,-22 22 0,21-22 0,0 21 16,-20-21-16,20 0 0,0 0 15,1 0-15,-1-21 0,0-1 16,-21 1-16,22 0 0,-22 21 15,0-21-15,0 0 0,-21 0 0,0-1 16,0 1-16,0 0 0,-21 0 16,0 0-16,0 0 0,0-1 0,-22 22 15,1-21-15,21 21 0,-22 0 16,1 0-16,0 0 0,21 0 0,-22 0 16,22 0-16,0 21 0,0 1 15,0-22-15,-1 21 0,1-21 0,21 21 16,0 0-16,0 0 15,0 0-15,0 1 16,21-22-16,1 0 16,-1 0-16,21 0 0</inkml:trace>
  <inkml:trace contextRef="#ctx0" brushRef="#br0" timeOffset="43761.73">1799 11557 0,'0'0'16,"21"0"-16,-21-21 0,0 0 31,0 0 0,21 21-15,1 0-16,-1-22 0</inkml:trace>
  <inkml:trace contextRef="#ctx0" brushRef="#br0" timeOffset="44049.22">3069 10943 0,'0'0'0,"-21"0"16,0 0 0,0 0-16,-1 21 0,1 22 15,21-22-15,-21 21 0,21-21 16,0 43-16,0-22 0,0 1 0,0-1 16,0 21-16,0-20 0,0-1 15,0-21-15,0 22 0,0-1 0,0-21 16,0 0-16,0 0 0,0 1 15,0-1-15</inkml:trace>
  <inkml:trace contextRef="#ctx0" brushRef="#br0" timeOffset="44644.68">2815 11155 0,'0'0'0,"0"-42"0,0-22 15,0 22-15,0-22 16,0 43-16,21-21 0,0 21 16,1-1-16,-1 1 0,21 21 15,-21-21-15,0 0 0,22 21 16,-22 0-16,21 0 0,1 0 0,-22 0 16,21 21-16,0 0 0,1 22 15,-1-22-15,0 21 0,1 0 0,-22-20 16,0 41-16,0-21 0,0 1 15,-21-1-15,0 0 0,0 1 0,0-1 16,0-21-16,0 22 0,0-22 0,-21 21 16,21-21-16,-21-21 0,21 21 15,0 1-15,0-44 32,0 1-32,0 0 15,0-21-15,21 21 0,-21-22 0,21 22 16,1-21-16,-1-1 15,-21-20-15,21 21 0,0-1 0,0 1 16,22-22-16,-22 22 0,0 0 16,0-1-16,21 1 0,-20 0 0,-1 21 15,21-1-15,-21 1 0,0 21 0,1 0 16,-1 0-16,0 0 0,-21 21 16,21 22-16,0-22 0,-21 21 15,0 1-15,0-1 0,0 0 16,0 1-16,0-1 0,0 0 0,0 22 15,0-22-15,-21 0 0,0 1 0,21-1 16,-21 0-16,21 1 16,-21-1-16,-1-21 0,22 0 0,0 1 15,0-1-15,0 0 0,0 0 16,0-42 15,0 0-31,0 0 16,0-1-16,0 1 15</inkml:trace>
  <inkml:trace contextRef="#ctx0" brushRef="#br0" timeOffset="45017.6">4022 11388 0,'21'21'15,"0"-21"-15,0 0 16,0 0-1,-21-21-15,21 0 0,1 21 16,-22-22-16,21 1 0,0 21 0,-21-21 16,21 0-16,-21 0 0,21 0 15,-21-1-15,0 1 0,0 0 0,0 0 16,0 0-16,0 0 0,-21 21 16,0 0-16,0 0 0,0 0 15,-1 21-15,1 0 0,0 0 16,0 0-16,0 22 0,0-22 15,21 21-15,0 0 0,-22-20 16,22 20-16,0-21 0,-21 21 0,21-20 16,0-1-16,0 0 0,0 0 15,21 0-15,1-21 0,-1 0 16,0 0-16,-21 21 0,21-21 0,0 0 16,0 0-16,1 0 0,-1 0 15,21-21-15,-21 0 0,0 21 0,1-21 16,20 0-16,-21-22 0,0 22 0</inkml:trace>
  <inkml:trace contextRef="#ctx0" brushRef="#br0" timeOffset="45293.07">4699 10689 0,'0'-21'0,"0"42"0,0-63 0,0 21 15,0 42 1,0 0-16,0 0 0,-21 0 15,21 22-15,-21-1 0,21 0 0,0 1 16,-22-1-16,22 0 0,0 22 16,0-22-16,0 22 0,0-22 0,0 0 15,0 22-15,0-22 0,0-21 16,0 22-16,0-22 0,0 21 0,0-21 16,0 1-16,0-1 15,22-21 1,-1-21-1,-21-1-15,21 1 0,0-21 16,0 21-16,-21-22 0</inkml:trace>
  <inkml:trace contextRef="#ctx0" brushRef="#br0" timeOffset="46133.11">5101 10583 0,'0'0'0,"0"-21"0,-21 21 31,0 21-31,0 1 16,21-1-16,-22 21 0,1-21 0,21 22 16,0-1-16,-21 0 0,0 1 0,21-1 15,-21 21-15,21-20 0,-21 20 16,21-20-16,0 20 0,0-21 0,0 1 16,-22-1-16,22-21 0,0 22 15,0-22-15,0 0 0,0 0 0,0 0 16,0 0-16,22-42 31,-22 0-15,21 0-16,-21 0 0,21 0 0,0-1 15,-21 1-15,0-21 0,21 21 16,-21-22-16,21 22 0,-21 0 0,0-21 16,0 21-16,22 21 0,-22-22 0,21 22 15,-21 22 1,0-1-16,0 0 0,0 0 0,21 0 15,-21 22-15,0-22 0,21 21 0,-21-21 16,0 0-16,0 1 0,0-1 16,21 0-16,-21 0 0,21 0 0,-21 0 15,22-21-15,-22 22 16,21-22-16,0 0 16,0 0-16,0 0 15,0-22-15,1 1 0,-1 0 16,0 0-16,-21 0 15,0 0-15,21-22 0,-21 22 0,21 0 16,-21 0-16,0 0 0,0-1 16,0 1-16,0 42 15,0 1 1,0-1-16,0 0 16,0 0-16,0 0 0,0 0 0,0 1 15,0-1-15,0 0 0,0 0 0,0 0 16,21-21-1,1 0-15,-1 0 0,0 0 16,0 0-16,0 0 0,0 0 16,1 0-16,-1 0 0,0-21 15,0 0-15,0 0 0,-21 0 16,0-1-16,0-20 0,0 21 16,0 0-16,0 0 0,0-22 15,0 22-15,0 0 0,-21 0 0,0 0 16,0 21-16,0 0 0,-1 0 0,1 0 15,0 0-15,0 0 0,0 0 16,0 0-16,-1 21 0,1-21 0,0 21 16,21 0-16,0 0 0,-21 0 15,21 1-15,0-1 16,0 0-16,0 0 0,0 0 16,21-21-16,0 0 15,0 0-15,1 0 0,-1 0 0,0 0 16,0 0-16</inkml:trace>
  <inkml:trace contextRef="#ctx0" brushRef="#br0" timeOffset="46704.78">6096 11134 0,'0'0'0,"0"-21"15,-21 21 1,0 0-16,-1 0 15,1 0-15,0 0 0,0 0 16,0 21-16,0 0 0,-1 0 0,1 0 16,0 0-16,21 1 0,0-1 0,-21 0 15,21 21-15,-21-21 0,21 1 16,0-1-16,0 0 0,0 0 0,0 0 16,0 0-16,0 1 15,21-22-15,-21 21 16,21-21-16,0 0 0,0 0 0,1 0 15,-1 0-15,0-21 16,0-1-16,0 1 16,0 0-16,-21 0 0,22 0 0,-22-22 15,21 22-15,0-21 0,-21 0 0,0-1 16,21 1-16,0 0 0,-21-1 16,21 1-16,1 0 0,-22-1 0,0 1 15,21 0-15,-21 20 0,21 1 0,-21 0 16,0 0-16,0 0 0,-21 21 31,0 0-15,21 21-16,-22 0 0,22 21 15,-21-20-15,21 20 0,-21 0 0,21 1 16,0-1-16,0 0 0,0 1 0,0-1 16,0 0-16,0 1 0,0-22 15,0 21-15,0-21 0,21 0 0,0 22 16,1-22-16,-1 0 0,0-21 15,0 0-15,0 0 16,0 0-16,1 0 16,-1-21-16,-21 0 0,0 0 15,0-1-15,0 1 16</inkml:trace>
  <inkml:trace contextRef="#ctx0" brushRef="#br0" timeOffset="47020.6">4995 10986 0,'0'0'0,"-63"0"0,-1 0 16,43 0-16,0 0 0,42 0 31,0 0-31,0 0 15,22 0-15,-22 0 0,21 0 0,1 0 16,-1-22-16,21 22 0,-20 0 0,20-21 16,-20 21-16,20-21 0,-21 21 15,22 0-15,-22-21 0,1 21 0,-1 0 16,0 0-16,-21-21 0,1 21 0,-1 0 16,0 0-16,-21-21 31</inkml:trace>
  <inkml:trace contextRef="#ctx0" brushRef="#br0" timeOffset="47963.06">7387 10689 0,'0'-42'16,"21"42"-16,-21-21 0,0 0 0,0-1 16,21 1-16,1 0 0,-22 0 15,0 0-15,0 0 0,0-1 16,-22 22-1,1 0-15,0 22 16,0-1 0,0 0-16,0 21 0,-1-21 0,1 22 15,0-22-15,0 21 0,0 1 0,0-1 16,21 0-16,0 1 0,0-1 16,-22 0-16,22 1 0,0-1 0,0 21 15,0-20-15,0-1 0,0-21 0,0 22 16,0-1-16,22-21 0,-22 0 15,21 0-15,0 1 0,0-22 0,0 0 16,0 0-16,22 0 0,-22 0 0,21 0 16,-21-22-16,22 1 0,-1 0 15,0 0-15,1 0 0,-22-22 0,21 1 16,1 21-16,-1-21 0,-21-1 16,21 1-16,-20 0 0,-1-1 15,0 1-15,-21 0 0,0-1 0,0 1 16,0 0-16,0-22 0,-21 22 0,0-1 15,-22 1-15,22 0 0,-21-1 16,21 22-16,-22-21 0,1 21 0,0 21 16,-1 0-16,1 0 0,21 0 15,-22 0-15,22 0 0,-21 21 0,21 0 16,0 21-16,-1-20 0,1 20 0,0 0 16,0 1-16,21-1 0,0 21 15,-21-20-15,21-1 0,0 0 16,0 1-16,0-1 0,0-21 0,0 22 15,0-1-15,21-21 0,-21 0 16,21 0-16,21 1 0,-20-1 0,-1 0 16,21-21-16,0 0 0,1 0 0,-22 0 15,21 0-15,1 0 0,-1-21 16,0 0-16</inkml:trace>
  <inkml:trace contextRef="#ctx0" brushRef="#br0" timeOffset="51732.65">8107 10880 0,'0'0'0,"0"-21"0,21 21 16,0 0-16,-21-22 0,21 22 31,-21 22-31,0-1 16,0 0-16,0 0 0,0 0 16,0 0-16,0 1 0,0-1 0,0 21 15,0-21-15,0 0 0,0 22 0,0-22 16,0 0-16,0 0 0,0 0 15,0 1-15,0-1 0,0 0 16,21-21-16,1 0 16,-1-21-1,-21 0-15,0-1 16,21 1-16,-21-21 0,21 21 0,0 0 16,-21-22-16,0 22 0,21-21 0,-21 21 15,22-22-15,-1 1 0,-21 21 16,21-22-16,-21 22 0,0 0 0,21 0 15,0 21-15,-21-21 0,0 42 32,0 0-32,0 0 0,0 0 15,0 1-15,0-1 0,0 21 0,0-21 16,0 0-16,0 1 0,0-1 16,0 21-16,0-21 0,0 0 15,0 1-15,0-1 0,0 0 0,0 0 16,21 0-16,1-21 15,-1 0-15,0 0 0,0 0 16,0 0-16,0 0 0,1 0 0,20 0 16,-21-21-16,0 21 0,22-21 15,-22 0-15,0 21 0,21-21 0,-21-1 16,1 1-16,-1 0 0,0 0 0,0 0 16,-21 0-16,0-1 0,0 1 15,0 0-15,0 0 0,0 0 0,0 0 16,-21 21-1,0 0 1,0 0-16,-1 21 0,1 0 16,21 0-16,-21 0 0,21 0 15,0 1-15,0-1 16,0 21-16,0-21 0,0 0 0,0 1 16,0-1-16,0 0 0,21 0 15,0-21-15,1 0 0,-1 21 16,0-21-16,0 0 0,0 0 0,0 0 15,1 0-15,20 0 0,-21 0 0,0-21 16,0 21-16,22-21 0,-22 0 16,0 0-16,0-1 0,0 1 0,1 0 15,-1 0-15,0 0 0,-21 0 16,0-22-16,0 22 0,0 0 16,0 0-16,0 0 0,0-1 15,-21 22-15,0 0 16,-1 0-16,1 0 15,21 22-15,0-1 16,0 0-16,0 0 0,21 0 16,1-21-16,-1 21 0,0 1 15,0-1-15,0 0 0,0 0 0,1 0 16,-1 0-16,0 1 0,-21-1 16,21-21-16,0 21 15,0 0 1,1-21-16,-1 0 15,0 0 1,0 0-16,-21-21 0,21 21 16,0-21-16,1 0 0,-1-1 0,0 22 15,0-21-15,-21-21 0,21 21 16,0 0-16,1-22 0,-1 1 0,0 21 16,-21-43-16,21 22 0,0 0 0,0-1 15,-21-20-15,0 20 0,22 1 16,-22 0-16,0-1 0,0 1 0,0 21 15,0 0-15,0 0 0,-22 21 32,1 21-32,0 0 0,21 0 15,-21 21-15,0-20 0,21 20 0,-21 0 16,21 1-16,0-1 0,-22 21 16,22-41-16,0 20 0,-21 0 0,21 1 15,0-1-15,0-21 0,0 21 0,0-20 16,0-1-16,0 0 0,21 0 15,1 0-15,-1 0 0,0 1 0,-21-1 16,21-21-16,0 0 0,0 0 0,1 0 16,20 0-16,-21 0 0,0 0 15,0 0-15,22 0 0,-22-21 0,0 21 16,21-22-16,-20 1 0,-1 21 16,21-21-16,-21 0 0,0 0 15,1 21-15,-22-21 0,0-1 0,21 22 16,-42 22 31,21-1-47,0 0 15,0 0-15,0 0 0,0 0 16,0 1-16,0-1 16,21-21-16,0 21 0,0-21 15,0 0-15,0 0 0,1 0 16,-1 0-16,0 0 0,0 0 15,0 0-15,0 0 0,1-21 0,-1 21 16,0-21-16,0-1 0,0 22 0,0-21 16,-21 0-16,0 0 0,22 0 15,-22 0-15,0-1 0,0-20 0,0 21 16,0-21-16,-22 20 0,22-20 0,-21 21 16,0 0-16,0 0 0,0-1 15,0 1-15,-1 21 0,1 0 0,0 0 16,0 0-16,0 0 0,0 0 0,-1 21 15,1 1-15,0-1 0,0 0 16,0 0-16,21 0 0,0 0 16,-21 22-16,21-22 0,0 0 0,0 21 15,0-20-15,0-1 0,21 0 16,0 0-16,0 0 0,0 22 0,0-22 16,22-21-16,-22 21 0,0 0 0,0 0 15,22-21-15,-22 0 0,21 0 16,0 0-16,-20 0 0,20 0 0,0 0 15,-21 0-15,22 0 0,-1-21 0,0 0 16,-20 0-16,20 21 0,-21-21 16,21-1-16,-20 1 0,-1 0 0,0 0 15,0 0-15,0 0 0,-21-22 16,21 22-16,-21 0 0,0 0 0,0 0 16,0-1-16,-21 22 15,0 0-15,0 0 0,0 0 0,0 0 16,-1 0-16,1 0 0,0 0 0,0 22 15,0-22-15,0 21 0,-1 0 16,1 0-16,21 0 0,-21 0 0,21 1 16,-21-1-16,21 0 0,0 0 15,0 0-15,0 0 0,0 1 16,0-1-16,21-21 16,0 0-16,0 0 0,1 0 15,-1 0 1,0 0-16,0 0 0,0-21 15,0-1-15,1 22 0,-22-21 0,21 0 16,0 0-16,0 0 0,0 0 16,-21-1-16,21 1 0,1 0 0,-1 0 15,-21 0-15,21 21 0,-21 21 32,0 0-17,0 0-15,0 0 0,0 1 16,21-1-16,-21 0 0,0 0 0,21-21 15,0 21-15,-21 0 0,22 1 16,-1-22-16,0 21 0,0 0 16,0-21-16,0 0 0,1 21 0,-1-21 15,0 0-15,0 0 0,21 0 16,-20 0-16,-1 0 0,21 0 0,-21 0 16,22-21-16,-22 0 0,21 21 0,-21-21 15,0-1-15,22 1 0,-22 0 16,0 0-16,-21 0 0,21 0 0,-21-22 15,0 22-15,0 0 0,0 0 0,0-22 16,0 22-16,0 0 0,-21 0 16,0 0-16,0 21 15,0 0-15,-1 0 0,1 0 0,0 0 0,-21 0 16,21 21-16,-1 0 0,1-21 16,0 21-16,-21 0 0,21 1 15,-1 20-15,22-21 0,0 0 0,-21 0 16,21 1-16,0-1 0,0 21 0,0-21 15,0 0-15,21 1 0,1-1 16,-1 0-16,-21 0 0,21-21 16,0 0-16,0 0 0,0 0 0,1 0 15,-1 0-15,0 0 0,0 0 16,0-21-16,0 0 0,1 0 0,-1 21 16,0-22-16,0-20 0,0 21 15,0 0-15,1 0 0,-1-22 16,0 1-16,0 21 0,0-22 0,0-20 15,-21 21-15,22-1 0,-22-20 0,21 20 16,0-20-16,-21 21 0,0-22 16,0 22-16,0-1 0,0 1 0,0 21 15,0-21-15,0 20 0,0 1 0,0 0 16,-21 21 0,0 0-16,-1 21 0,1 0 15,-21 22-15,21-22 0,0 21 0,-1 1 16,22 20-16,-21-21 0,0 22 15,21-22-15,-21 22 0,21-22 16,0 22-16,0-22 0,0 0 0,0 1 16,0-22-16,21 21 0,0-21 15,0 22-15,1-22 0,-1 0 0,0 0 16,0 0-16,0 0 0,22 1 0,-22-22 16,0 21-16,21-21 0,-21 0 15,22 0-15,-22 0 0,0 0 0,21 0 16,-20 0-16,-1-21 0,21 21 0,-21-22 15,0 1-15,1 21 0,20-21 16,-21 0-16,-21 0 0,21 0 0,0-1 16,-21 1-16,0 0 0,0 0 15,0 0-15,0 0 0,0 42 47,0 0-47,-21 0 16,21 0-16,0 0 0,0 1 15,0-1-15,0 0 0,0 0 0,0 0 16,0 0-16,21 1 0,-21-1 16,22-21-16,-1 21 0,0-21 15,0 0-15,0 0 16,0 0-16,1 0 0,-1 0 0,0 0 16,0-21-16,0 21 0,0-21 15,1 21-15,-1-22 0,0 1 16,21 0-16,-21 0 0,1 0 0,-1 0 15,0-1-15,0 1 0,-21 0 0,21 0 16,0 0-16,-21 0 16,0 42-1,0 0 1,0 0-16,0 0 0,0 0 16,-21-21-16,21 22 0,-21-1 0,21 0 15,0 0-15,0 0 16,0-42 46,21 0-62,0 21 16,-21-21-16,22 0 0,-1-1 0,0 1 16,0 0-16,0 21 0,-21-21 15,21 0-15,1 21 0,-1 0 16,0 0-1,-21 21 1,0 0-16,0 0 0,21 0 16,-21 1-1,0-1-15,21-21 0,-21 21 16,21-21-16,-21 21 0,22-21 16,-1 0-16,0 21 0,0-21 15,0 0-15,0 0 0,1 0 16,-1 0-16,0 0 0,0 0 0,0 0 15,22-21-15,-22 21 0,0-21 0,21 21 16,-21-21-16,1 0 0,20-1 16,-21 22-16,0-42 0,0 21 0,1 0 15,-1-22-15,-21 22 0,21-21 0,-21 21 16,21-22-16,-21 22 0,0 0 16,0 0-16,0 0 0,-21 21 15,0 0-15,-22 0 16,22 0-16,-21 0 0,0 21 0,-1-21 15,22 21-15,-21 0 0,-1 0 16,1 1-16,21-1 0,0 0 0,0-21 16,-1 21-16,22 0 0,-21-21 0,21 21 15,0 1-15,0-1 16,21 0 0,1-21-16,-1 21 15,0-21-15,0 21 16,0 0-16,-21 1 0,21-1 0,1 21 15,-1-21-15,-21 22 0,0-1 16,21 0-16,-21 22 0,0-22 0,0 22 16,0-22-16,0 21 0,0-20 15,0 20-15,-21-20 0,21-1 0,-21 0 16,-1 22-16,1-43 0,0 21 0,-21 1 16,21-1-16,-1-21 0,-20 21 15,21-20-15,0-1 0,-22 0 0,22-21 16,0 21-16,0-21 0,0 0 0,0 0 15,-1 0-15,1 0 0,21-21 16,-21 0-16,0 0 16,0-1-16,21 1 0,-21-21 15,21 21-15,0 0 0,0-1 16,0 1-16,0-21 0,-22 21 16,22-22-16,0 1 0,-21 0 0</inkml:trace>
  <inkml:trace contextRef="#ctx0" brushRef="#br0" timeOffset="52000.5">12785 10435 0,'0'0'0,"-43"-21"15,22 21-15,0 0 32,42 0 15,0 0-32</inkml:trace>
  <inkml:trace contextRef="#ctx0" brushRef="#br0" timeOffset="53175.33">1016 13102 0,'0'0'0,"-21"0"16,0 0-16,-1 0 15,1 0 1,21 21 0,0 1-16,0-1 15,0 0-15,0 0 0,21 0 16,-21 0-16,22-21 0,-1 22 16,21-22-16,-21 0 0,0 0 0,22 0 15,-22 0-15,21 0 16,1 0-16,-1 0 0,0 0 0,1-22 15,-22 1-15,21 0 0,0 21 16,-20-21-16,-1 0 0,0 0 0,0-1 16,-21 1-16,0 0 15,0 0-15,0 0 0,0 0 16,-21 21-16,0 0 16,0 0-16,-1 0 15,1 21-15,21 0 0,-21 21 0,0-21 16,21 22-16,0-1 0,0 0 15,-21 1-15,21-1 0,-21 0 0,21 22 16,-22-22-16,22 1 16,0-1-16,0 0 0,-21 1 0,21-1 15,0-21-15,0 0 0,0 0 16,0 1-16,0-1 0,0 0 16,-21-21 15,21-21-31,-21 21 15,21-21-15,0-1 0,0 1 16,0 0-16,-21 0 16</inkml:trace>
  <inkml:trace contextRef="#ctx0" brushRef="#br0" timeOffset="54861.05">952 13610 0,'0'0'0,"0"21"16,-21-21-16,42 0 78,1 0-78,-1 0 0,0 0 0,21 0 16,-21 0-16,22 0 0,-1 0 15,22 22-15,-22-22 0,0 0 0,22 0 16,-22 0-16,22 0 0,-1 0 16,-21 0-16,1 0 0,20 0 15,-42 0-15,22 0 0,-22 0 16,0 0-16,0 0 0,-42 0 109,0 0-93,21-22 0,-21 22-1</inkml:trace>
  <inkml:trace contextRef="#ctx0" brushRef="#br0" timeOffset="56359.19">952 13399 0,'22'0'62,"-1"0"-62,0 0 0,0 0 16,0-22-16,0 22 0,1 0 15,-1 0-15,21 0 0,0 0 16,-20-21-16,20 21 0,0 0 16,1 0-16,-22 0 0,21 0 15,-21 0-15,0 0 0,1 0 16,-44 0 31,1 0-16,0 0-15</inkml:trace>
  <inkml:trace contextRef="#ctx0" brushRef="#br0" timeOffset="56662.02">1122 13610 0,'0'0'0,"-21"0"15,42 0 16,0 0-31,0 0 0,21 0 16,-20 0-16,20 0 0,-21 0 0,21-21 16,-20 21-16,20 0 0,-21 0 15,0 0-15,0 0 0,1-21 16,-1 21-16,-42 0 47,-1 0-47,1 0 15,0 0-15,0 0 16</inkml:trace>
  <inkml:trace contextRef="#ctx0" brushRef="#br0" timeOffset="56992.83">1143 13483 0,'0'-21'16,"0"0"-16,21 21 16,0 0-1,0 0-15,-21-21 0,22 21 16,20 0-16,-21-21 0,0 21 0,0 0 15,1 0-15,-1 0 0,0-22 16,0 22-16,-42 0 47,0 0-31,0 0-16,-1 0 15,1 0-15</inkml:trace>
  <inkml:trace contextRef="#ctx0" brushRef="#br0" timeOffset="57196.71">1228 13504 0,'0'0'0,"42"22"16,-21-22-1,0 0-15,0 0 16,1 0-16,-1 0 15,0-22-15,0 22 0,0 0 16,-21-21 0</inkml:trace>
  <inkml:trace contextRef="#ctx0" brushRef="#br1" timeOffset="65593.97">9334 1101 0,'0'-21'16,"-21"21"-1,0 0 1,0 0-16,0 0 16,0 0-16,-1 0 0,1 0 15,0 0-15,0 0 16,-21 21-16,20-21 0,1 0 15,0 0-15,0 0 0,0 0 16,0 0-16,21 21 0,-22-21 16,1 0-16,0 0 15,42 0 32,0 0-31,1 0-16,-1 0 0,0 0 0,21 0 15,-21 0-15,22 0 0,-1 0 16,-21 0-16,22 0 0,-1 0 0,21 0 16,-20 0-16,20-21 0,-20 21 15,20 0-15,1-21 0,-1 21 0,1 0 16,-1-22-16,1 22 0,-1-21 16,-21 21-16,1 0 0,-1-21 0,0 21 15,1 0-15,-22 0 0,0 0 16,0-21-16,0 21 0,1 0 31,-22-21-31,0 0 31,-22 21-31,1-22 16,0 22-16,0 0 0,0-21 0</inkml:trace>
  <inkml:trace contextRef="#ctx0" brushRef="#br1" timeOffset="66141.28">9991 635 0,'0'0'0,"-22"0"31,22 21-15,0 0 0,0 1-16,0-1 0,0 0 15,0 0-15,22-21 0,-1 21 16,0 0-16,0 1 0,0-1 0,0 0 16,1 0-16,-1-21 15,21 21-15,-21 0 0,0-21 0,22 22 0,-22-22 16,0 0-16,0 0 15,0 0-15,1 0 0,-1 0 0,0 0 16,0 0-16,0 0 0,0 0 16,-21 21 15,-21 0-15,0-21-16,0 21 0,0 0 15,0 0-15,-22 1 0,22 20 0,-21-21 16,-1 0-16,1 22 0,0-22 15,21 0-15,-22 0 0,22 21 16,-21-20-16,21-22 0,-1 21 0,1 0 16,0-21-16,21 21 0,-21-21 15,0 0 32,21-21-31</inkml:trace>
  <inkml:trace contextRef="#ctx0" brushRef="#br1" timeOffset="67657.72">12636 741 0,'22'0'0,"-22"-21"47,0 0-31,0-1-16,0 1 15,21 21 1,-21-21-16,0 0 15,21 21-15,-21-21 16,0 63 15,0-21-15,0 0-16,21 22 0,-21 20 16,21-20-16,-21 20 0,0 1 0,0-1 15,0 1-15,0-1 0,0 1 16,0-1-16,0 1 0,0-22 0,0 21 15,0-20-15,0 20 0,0-20 16,-21-22-16,21 21 0,0 0 16,0-20-16,-21-1 0,21 0 0,0 0 15,0-42 17,0 0-17,0 0-15,0-1 0,0 1 0,0 0 16,0 0-16,0-21 0,0 20 15,0 1-15,0-21 0,0 21 0</inkml:trace>
  <inkml:trace contextRef="#ctx0" brushRef="#br1" timeOffset="68025.5">12615 1122 0,'0'-21'0,"0"42"0,0-63 16,0 20-16,0 1 0,0 0 15,0 0-15,21 0 16,1 0-16,-1-1 0,0 1 0,0 0 16,21 21-16,-20-21 0,20 21 15,0 0-15,1 0 0,-22 0 0,21 0 16,0 0-16,-20 0 0,20 21 16,-21 0-16,0 0 0,-21 1 0,0-1 15,0 21-15,0-21 0,0 22 16,-21-22-16,-21 21 0,21-21 15,-22 0-15,1 22 0,0-22 0,20 0 16,-20 0-16,21-21 0,0 21 16,0 1-16,-1-22 0,22-22 62,22 22-62,-22-21 0,21 0 16,0 21-16,0-21 15,0 0-15</inkml:trace>
  <inkml:trace contextRef="#ctx0" brushRef="#br1" timeOffset="68433.27">13187 1143 0,'0'0'0,"21"0"0,0 0 15,0 0-15,0 0 0,1 0 16,-1-21-16,0 21 16,0-21-16,21 0 0,-20 21 0,-1-22 15,0 1-15,0 0 0,0 21 16,0-21-16,-21 0 0,22 0 16,-1-1-16,-21 1 0,0 0 15,0 0 1,-21 21-16,-1 0 0,1 0 15,21 21-15,-21 0 0,0 0 16,0 1-16,0-1 0,21 21 0,-22-21 16,1 22-16,21-22 0,0 21 15,-21-21-15,21 22 0,-21-22 0,21 0 16,0 0-16,0 0 0,0 0 16,0 1-16,0-1 0,21 0 15,0-21-15,0 0 0,1 0 16,-1 0-16,0 0 15,0 0-15,21 0 0,-20 0 0,-1-21 16,0 0-16,0 21 0,0-22 16,0 22-16,1-21 0</inkml:trace>
  <inkml:trace contextRef="#ctx0" brushRef="#br1" timeOffset="68856.49">13843 995 0,'0'0'0,"0"-21"0,0 0 15,0-1-15,0 1 16,21 21-16,0-21 16,0 21-16,1 0 15,-1 0-15,0 0 0,0 0 16,0 0-16,0 0 0,1 21 16,-1 0-16,0 1 0,0-1 0,0 0 15,-21 21-15,0-21 0,21 22 0,-21-22 16,0 0-16,0 21 0,0-20 15,-21-1-15,0 0 0,21 0 0,-21 0 16,0 0-16,0-21 0,21 22 16,-22-22-1,22-22 17,0 1-32,0 0 0,22 0 15,-22 0-15,21 0 16,-21-22-16,0 22 0,0 0 0,21 0 15,0-22-15,-21 22 0,21 0 16,0 0-16,-21 0 0,22 0 0,-1-1 16,0 22-16,0 0 15,0 0 1,0 22 0,-21-1-16</inkml:trace>
  <inkml:trace contextRef="#ctx0" brushRef="#br1" timeOffset="69942.13">14372 1291 0,'0'0'0,"21"0"16,0 0 15,1-21-31,-1 0 0,-21 0 16,21 21-16,0-21 0,0-1 15,0 1-15,1 0 0,-1-21 0,0 21 16,0-22-16,0 22 16,0-21-16,-21-1 0,22 1 0,-22 21 15,21-21-15,-21-1 0,0 22 16,0 0-16,0 0 0,0 0 0,0-1 16,-21 22-1,-1 0-15,1 0 16,21 22-16,0 20 0,-21-21 15,21 21-15,-21 1 0,21-1 16,-21 0-16,21 1 0,0 20 0,-21-20 16,21 20-16,-22-21 0,22 22 15,-21-22-15,21 22 0,0-22 16,0 0-16,0 22 0,-21-22 0,21 22 16,0-22-16,0 22 0,0-22 15,-21 0-15,21 22 0,0-22 0,0 0 16,0-20-16,0 20 0,0 0 15,0-21-15,0 22 0,-21-22 0,21 0 16,0 0-16,0 0 0,21-21 31,0 0-31,0 0 0,0-21 16,1 0-16,-1 0 0,0 0 0,0 0 16,0-1-16,0-20 0,22 21 15,-22-21-15,0 20 0,0-20 16,0 0-16,1-1 0,-1 1 0,-21 0 15,21-1-15,-21 1 0,0 0 16,0-1-16,0 1 0,0 0 0,-21 21 16,0-1-16,-1-20 0,1 42 15,0-21-15,0 0 0,0 0 0,0 21 16,-1 0-16,1 0 0,0 0 0,0 0 16,21-22 15,21 22-16,0 0-15,0-21 0,1 21 16,-1-21-16,0 21 16,0-21-16,21 0 0,-20 21 0,-1-21 15,21-1-15,-21 1 0,22 21 0,-22-21 16,21 0-16,-21 0 0,0 21 16,-21-21-16,22-1 0,-1 1 15,-42 42 16,-1-21-31,1 22 0,21-1 16,-21 0-16,0 21 0,21-21 0,0 1 16,0 20-16,-21-21 0,21 0 15,0 0-15,0 1 0,0 20 0,0-21 16,0 0-16,0 0 16,21-21-16,-21 22 15,21-22-15,0 0 0,0 0 0,1 0 16,-1 0-16,0 0 0,0 0 0,0-22 15,0 1-15,22 0 0,-22 21 16,0-21-16,0 0 0,0 0 0,-21-1 16,0 1-16,22 0 0,-22 0 15,0 0-15,0-22 0,0 22 0,0 0 16,-22 0-16,1 0 0,0 21 0,0-21 16,0 21-16,0 0 15,-1 0-15,1 0 0,0 0 0,0 0 0,0 0 16,0 0-16,-1 21 15,22 0-15,-21 0 16,21 0 0,21-21-16,1 0 15</inkml:trace>
  <inkml:trace contextRef="#ctx0" brushRef="#br1" timeOffset="70344.89">15473 1122 0,'21'0'16,"-21"-21"-16,21 21 15,-21-21-15,21 21 32,0 0-32,-21 21 15,22 0-15,-22 0 16,21 0-16,-21 0 0,21 1 15,-21-1-15,0 21 0,0-21 0,0 0 16,0 1-16,0-1 0,0 0 16,0 0-16,0 0 15,-21-21-15,21 21 0,0-42 47,0 0-47,0 0 16,0 0-16,0 0 15,0-1-15,0 1 0,21 0 0,-21 0 16,0 0-16,0 0 0,21 21 16,0-22-16,0 1 0,-21 0 0,22 0 15,-1 21-15,0-21 0,-21 0 0,21 21 16,0-22-16,0 22 0</inkml:trace>
  <inkml:trace contextRef="#ctx0" brushRef="#br1" timeOffset="70992.53">16023 1058 0,'0'0'0,"0"43"16,-21-22-16,0 0 15,21 0-15,-21 0 0,21 1 16,-22-1-16,22 0 0,0 0 16,0 0-16,0 0 0,0 1 15,-21-22-15,21 21 0,0 0 16,0 0-16,0-42 78,0 0-78,0 0 0,0-1 16,0 1-16,21-21 0,1 21 0,-22 0 15,21-1-15,-21 1 0,21 0 16,0 0-16,0 0 0,-21 0 0,21 21 15,1 0-15,-1 0 16,0 0-16,-21 21 0,0 0 16,0 0-16,21 0 0,-21 0 15,0 1-15,21-1 0,-21 0 16,0 0-16,0 0 0,0 0 0,0 1 16,0-1-16,0 0 15,0-42 32,21 0-47,1-1 16,-22 1-16,21 0 0,0 0 15,0 0-15,0 0 0,0-1 0,1 1 16,-1 0-16,0-21 0,21 21 16,-21 21-16,-21-22 0,22 1 0,-1 21 15,0 0-15,0 0 16,-21 21-16,0 1 0,0-1 15,0 0-15,0 0 0,21 0 0,-21 0 16,0 1-16,0-1 0,0 0 16,0 0-16,0 0 0,0 0 15,0 1 1</inkml:trace>
  <inkml:trace contextRef="#ctx0" brushRef="#br1" timeOffset="71848.89">18394 868 0,'0'-21'15,"0"42"-15,0-63 0,0 20 0,-21 1 16,21 0-16,-22 21 0,1-21 16,0 21-16,0 0 0,0 0 0,0 0 15,-1 0-15,1 0 0,-21 21 16,21 0-16,0 0 0,-22 1 0,1 20 15,21 0-15,0 22 16,-22-22-16,22 0 0,0 22 0,0-22 0,21 1 16,0 20-16,0-21 15,0-20-15,0 20 0,0-21 0,0 21 16,0-20-16,0-1 0,21-21 16,0 21-16,21 0 0,-20-21 0,20 0 15,-21 0-15,21 0 0,1 0 0,-1 0 16,-21 0-16,22-21 0,-1 21 15,0-21-15,1 0 0,-1-1 0,0 1 16,1-21-16,-22 21 0,21-22 16,-21 1-16,22 0 0,-22-1 15,-21-20-15,0 21 0,0-22 0,0 22 16,0-1-16,0-20 0,-21 42 16,-1-22-16,-20 22 0,21 0 15,-21 0-15,-1 0 0,1 21 0,0 0 16,-1 0-16,1 0 0,0 0 15,20 21-15,-20 0 0,21 0 0,0 0 16,21 22-16,0-22 0,0 0 16,0 0-16,0 22 0,0-22 0,0 0 15,21 0-15,0 0 0,0 0 16,0 1-16,22-22 0,-22 21 0,21-21 16</inkml:trace>
  <inkml:trace contextRef="#ctx0" brushRef="#br1" timeOffset="72177.71">18881 1016 0,'0'21'0,"0"0"16,0 1-16,0-1 0,0 21 15,0-21-15,0 22 0,0-1 0,0 0 16,0 1-16,0-1 0,0 0 0,0 1 15,0-1-15,0 0 16,0 1-16,-22-1 0,22 21 0,0-20 16,-21-1-16,21 0 0,0 1 15,0-1-15,-21 22 0,21-43 0,-21 21 16,21 0-16,0 1 0,0-22 0,0 0 16,0 0-16,0 0 0,0 1 15,0-1-15,0-42 31,0-1-31,21 22 16,-21-21-16,0 0 0,0 0 0,0-21 16</inkml:trace>
  <inkml:trace contextRef="#ctx0" brushRef="#br1" timeOffset="72513.52">18859 1207 0,'0'0'0,"0"-22"0,0 1 16,0 0-16,0 0 0,0 0 0,22 0 16,-1-1-16,-21 1 0,21 21 15,0 0-15,21-21 0,-20 21 0,-1 0 16,0 0-16,0 0 0,0 0 16,22 0-16,-43 21 0,21 0 0,-21 1 15,21-1-15,-21 0 16,0 0-16,0 21 0,0-20 0,-21 20 15,0-21-15,-1 21 0,1-20 0,0 20 16,0-21-16,0 0 0,0 0 16,-1 1-16,1-1 0,0-21 0,21 21 15,0-42 32,21 0-31,0 21-16,-21-22 0</inkml:trace>
  <inkml:trace contextRef="#ctx0" brushRef="#br1" timeOffset="72893.3">19240 1355 0,'0'0'0,"22"0"0,-1 0 0,0 0 15,0 0-15,0 0 0,0-21 16,1 21-16,-1-22 0,0 1 16,0 21-16,0-21 0,-21 0 15,21 0-15,1 21 0,-22-21 0,0-1 16,0 1-16,0 0 16,0 0-16,0 0 0,0 0 0,-22 21 31,1 0-31,0 0 0,21 21 0,-21 0 15,0 0-15,21 0 0,0 0 0,-21 22 16,21-22-16,-22 0 0,22 21 16,-21-20-16,21-1 0,0 0 0,0 0 15,0 0-15,0 0 16,0 1-16,21-22 16,1 0-16,-1 0 0,0 0 15,0 0-15,0 0 0,0 0 16,1 0-16,-22-22 0,21 1 15</inkml:trace>
  <inkml:trace contextRef="#ctx0" brushRef="#br1" timeOffset="73345.5">19748 1185 0,'0'0'0,"0"-21"0,0 0 15,0 0-15,22 21 0,-1-21 16,0 21-16,-21-21 15,21 21-15,0 0 16,0 0-16,1 0 16,-1 0-16,-21 21 0,21 0 15,-21 0-15,21 0 16,-21 0-16,21 1 0,-21-1 0,0 0 16,0 21-16,0-21 0,0 1 15,0-1-15,0 21 0,0-21 0,0 0 16,0 1-16,0-1 15,-21-21-15,21 21 16,0-42 0,0 0-1,0-1-15,21 22 16,-21-21-16,0 0 0,21 0 16,1 0-16,-22-22 0,21 22 0,0 0 15,-21-21-15,21 21 0,0-22 16,0 22-16,1 0 0,-1 0 0,-21 0 15,21-1-15,0 1 0,0 21 16,0 0-16,1 21 16,-22 1-1,0-1-15,0 0 16,0 0-16,0 0 0</inkml:trace>
  <inkml:trace contextRef="#ctx0" brushRef="#br1" timeOffset="73928.69">20701 1334 0,'0'0'16,"21"-22"-16,0 1 16,-21 0-16,21 0 0,-21 0 0,22 21 15,-22-21-15,0-1 0,0 1 16,0 0-16,0 0 0,0 0 15,0 0-15,-22 21 0,1 0 16,0 0-16,0 0 16,0 0-16,0 0 0,-1 21 15,-20 0-15,21 0 0,0 21 16,0-20-16,-1 20 0,1 0 0,0-21 16,0 22-16,0-22 0,21 0 15,0 21-15,0-20 0,0-1 0,0 0 16,0 0-16,21-21 15,0 0-15,0 0 0,0 0 16,1 0-16,-1 0 0,0 0 0,0-21 16,21 0-16,-20 0 0,-1-1 15,21 22-15,-21-21 0,0 0 0,22-21 16,-22 21-16,0-1 0,0 1 16,-21-21-16,0 21 0,21 0 15,-21-22-15,0 22 0,0 0 0,0 0 16,0 42-1,0 0 1,0 0-16,0 0 0,-21 1 16,21 20-16,0-21 0,0 0 0,0 0 15,0 1-15,0 20 0,0-21 16,0 0-16,0 0 0,0 1 16,21-22 15,1 0-31,-1 0 15,0 0-15,0-22 16,0 22-16,0-21 0,1 0 0,-1 0 16,-21 0-16</inkml:trace>
  <inkml:trace contextRef="#ctx0" brushRef="#br1" timeOffset="75256.97">21357 741 0,'0'0'0,"0"-21"16,0 0-16,0-22 15,-21 43 1,21 21 0,0 1-16,-21-1 0,0 0 0,21 21 15,-22 1-15,22-1 0,0 0 16,0 1-16,-21-1 0,21 21 0,0-20 16,-21-1-16,21 0 0,0 1 0,-21-1 15,21-21-15,0 22 0,0-22 16,0 0-16,0 0 0,0 0 0,0 0 15,0 1-15,0-1 16,21-21 0,0 0-16,0 0 15,1 0-15,20 0 0,-21-21 16,0 21-16,0-22 0,1 1 16,-1 0-16,0 0 0,21 0 15,-21 0-15,1-1 0,-1 1 0,0-21 16,21 21-16,-21 0 0,-21-1 15,22 1-15,-22 0 0,21 0 0,-21 0 16,0 42 15,0 0-31,0 0 0,-21 0 16,21 22-16,0-22 0,0 0 16,-22 0-16,22 0 0,-21 1 0,21-1 15,0 0-15,0 0 16,-21 0-16,21 0 0,0 1 15,21-22 1,0 0 0,1 0-16,-1 0 0,0 0 0,0 0 15,0-22-15,0 1 0,22 21 16,-22-21-16,0 21 0,0-21 0,0 0 16,1 0-16,20-1 0,-21 1 15,0 0-15,0 0 0,-21 0 0,22 21 16,-1-21-16,-21-1 0,0 44 47,0-1-47,0 0 15,-21 0-15,21 0 0,-22 0 0,22 1 16,-21-1-16,21 0 0,0 0 16,0 0-16,0 0 0,0 1 15,0-1-15,21-21 31,1 0-15,-1 0 0,-21-21-16,21-1 15,-21 1-15,0 0 16,0 0-16,0 0 0,0 0 16,0-1-16,0 1 0,0 0 15,0 0-15,0 0 0,0 0 16,0-1-1,21 22-15,0 0 16,0-21-16,1 21 16,-1 0-16,0 0 15,0 0-15,0 0 0,0 0 16,1 0-16,-1 0 16,-21 21-16,0 1 0,0-1 15,0 0-15,0 21 0,0-21 16,0 1-16,0-1 15,0 0-15,0 0 0,0 0 16,0 0-16,0 1 0,0-1 16,0 0-16,-21-21 0,21 21 15,-22-21 1,22-21 31,0 0-47,0 0 0,0-1 15,0 1-15,22 0 0,-1 0 16,0-21-16,0 20 0,0 1 0,0-21 16,22 21-16,-22 0 0,0-1 15,0 1-15,22 21 0,-22-21 16,0 21-16,0 0 0,0 0 16,0 21-16,-21 0 15,0 1-15,0-1 0,0 0 16,0 21-16,0-21 0,0 1 15,0-1-15,-21 0 0,0 0 0,0 0 16,21 0-16,-21 1 0,0-22 16,21 21-16,21-21 62,0 0-62,-21-21 0,21-1 0,0 22 16,0-21-16</inkml:trace>
  <inkml:trace contextRef="#ctx0" brushRef="#br1" timeOffset="75712.7">23199 1164 0,'0'0'0,"0"-21"0,21 21 0,-21-21 15,-21 21 16,-1 0-31,1 21 0,0-21 16,0 21-16,0 0 0,0 1 0,-1-1 16,1-21-16,0 21 0,21 0 15,-21 0-15,21 0 0,0 1 16,21-22 0,0 0-1,0 0-15,1 0 0,-1 0 0,0 0 16,0 0-16,0 0 15,0 0-15,1 0 0,-22 21 16,21-21-16,-21 21 16,0 0-1,0 0-15,0 0 0,-21 1 16,-1-22-16,1 21 16,0-21-16,0 0 0,0 21 15,0-21-15,-1 0 0,1 0 16,0 0-16,0 0 15,0 0 1,0 0 0,21-21-16,0 0 15,0-1-15,0 1 16,0 0-16</inkml:trace>
  <inkml:trace contextRef="#ctx0" brushRef="#br1" timeOffset="75981.55">22775 868 0,'-21'0'15,"0"0"1,0 0-16,0 0 47,-1 0-16,1 0-15,0 0-16</inkml:trace>
  <inkml:trace contextRef="#ctx0" brushRef="#br1" timeOffset="76293.89">21315 1058 0,'21'0'16,"0"0"-16,0 0 0,22 0 15,-1 0-15,-21 0 0,21 0 16,-20 0-16,20 0 0,0-21 16,-21 21-16,22 0 0,-22 0 15,0-21-15,0 21 0,0 0 0,1 0 16,-1 0-16,-21-21 15</inkml:trace>
  <inkml:trace contextRef="#ctx0" brushRef="#br1" timeOffset="85736.76">13568 3133 0,'0'21'0,"-21"-21"47,-1 0-47,1 0 15,0 0 1,42 0 31,0 0-32,1 0-15,-1 0 0,0 0 0,21 0 16,-21 0-16,22 0 16,20 0-16,-20 0 0,-1 0 0,21 0 15,1 0-15,-1 0 0,1 0 16,-22 0-16,22 0 0,-1 0 0,-20-21 16,20 21-16,-21 0 0,1 0 0,-1 0 15,-21 0-15,0-21 0,1 21 16,-1 0-16,0 0 0,-42 0 78,0 0-78,-1 0 0,1 0 16,0-22-16,0 22 15</inkml:trace>
  <inkml:trace contextRef="#ctx0" brushRef="#br1" timeOffset="86317.06">14224 2858 0,'-21'-22'15,"0"22"1,21 22 46,0-1-62,21-21 16,0 0-16,0 21 0,0-21 16,0 0-16,1 21 0,-1-21 0,21 21 15,-21-21-15,0 0 0,22 0 0,-22 21 16,21-21-16,-21 0 0,1 0 15,-1 0-15,21 0 0,-21 0 0,0 0 16,1 0-16,-1 0 16,0 0-16,-21 22 31,0-1-15,0 0-16,-21 0 15,0 0-15,-1-21 0,1 21 0,0 1 16,0-1-16,0 0 0,-22 0 15,22 21-15,0-20 0,-21-1 0,21 0 16,-1 0-16,-20 0 0,21 0 16,0 1-16,-22-1 0,22 0 0,0 0 15,0 0-15,0-21 0,21 21 16,0 1-16,-21-22 0,-1 21 16,22 0 15,-21-21 0,0 0-15,0 0-16</inkml:trace>
  <inkml:trace contextRef="#ctx0" brushRef="#br1" timeOffset="92208.5">15960 2688 0,'21'0'63,"0"0"-48,0 0-15,0-21 0,0 21 0,-21-21 16,22 0-16,-1 21 0,0-21 15,0 21-15,0-22 0,-21 1 0,21 0 16,1 0-16,-22 0 16,0 0-16,0-1 0,0 1 15,0 0 1,-22 21-16,1 0 16,0 0-16,0 0 0,0 0 0,-22 21 15,22-21-15,0 21 0,0 1 16,0-1-16,0 0 0,-1 0 15,1 0-15,0 0 0,21 1 0,-21 20 16,21-21-16,0 0 0,0 0 0,0 1 16,0-1-16,0 0 15,21 0-15,0-21 0,0 0 16,1 0-16,-1 0 0,0 0 16,0 0-16,0 0 0,0 0 0,1 0 15,-1 0-15,0 0 16,0 0-16,0 0 0,-42 0 47,0 0-47,0 21 15,0 0-15,-1-21 0,1 22 0,-21-1 16,21 0-16,0 0 16,-1 0-16,1 22 0,21-22 0,0 0 15,0 0-15,0 0 0,0 0 16,0 22-16,0-22 0,0 0 0,0 0 15,0 0-15,21-21 16,1 0-16,-22 22 0,21-22 16,0 0-16,0 0 0,0 0 0,22 0 15,-22 0-15,0-22 0,0 1 16,0 21-16,0-21 0,1 0 0,-1 0 16,0 21-16,0-21 0,0-1 15,0 1-15,-21 0 0,22-21 0,-1 21 16,0-1-16,0 1 0,0-21 0,0 21 15,1 0-15,-1-1 0,0 1 16,0 21-16,0-21 0,0 21 0,1 0 16,-1 0-16,0 0 0,0 0 15,0 21-15,-21 0 16,21 1-16,-21-1 0,22 0 0,-22 0 16,0 0-16,0 0 0,0 1 15,0-1-15,0 21 0,0-21 0,0 0 16,0 1-16,0-1 0,-22 0 15,22 0-15,-21-21 0,21 21 16,0-42 15,0 0-31,0 0 16,0 0-16,0-1 16,21 1-16,-21-21 0,22 21 15,-1 0-15,-21-1 16,21 1-16,0-21 0,0 21 0,0 0 15,1-1-15,-22 1 0,21 0 0,-21 0 16,21 0-16,-21 0 16,0 42 15,-21 0-15,0 0-16,-1 0 15,22 0-15,0 22 0,0-22 0,-21 0 16,21 21-16,0-20 0,0-1 15,0 21-15,0-21 0,0 0 0,0 1 16,0-1-16,0 0 0,0 0 16,0 0-16,21 0 0,-21 1 15,22-22-15,-1 0 0,-21 21 0,21-21 16,0 0-16,0 0 0,0 0 16,1 0-16,-1 0 0,0-21 0,21-1 15,-21 22-15,1-21 0,-1 0 0,0 0 16,21 0-16,-21 0 0,1-1 15,-22 1-15,21 0 0,0 0 0,0 0 16,-21-22-16,0 22 0,0 0 16,0 0-16,0 0 0,0 0 0,0-1 15,0 1-15,0 0 0,-21 42 47,21 0-47,-21 1 0,21-1 16,0 0-16,0 0 0,0 0 0,0 0 15,0 1-15,0 20 0,0-21 16,21 0-16,-21 0 0,21 1 16,0-1-16,-21 0 0,21-21 15,1 0-15,-1 0 16,0 0-16,0 0 0,0 0 16,0 0-16,1 0 0,-1 0 15,0 0-15,0-21 0,0 0 0,0 21 16,1-22-16,-1 1 15,0 0-15,0 0 0,-21 0 0,21 0 16,0-1-16,1 1 0,-1 0 0,-21 0 16,21 0-16,0 21 0,-21-21 15,0-1-15,21 22 0,0 0 16,1 0 0,-22 22-1,0-1 1,0 0-16,0 0 15,0-42 32,0 0-31,0 0-16,0-1 16,0 1-16,0 0 0,0 0 15,-22 21-15,1 0 16,0 0-16,0 0 15,0 0 1,0 21-16,-1-21 0,22 21 16,-21 0-16,21 1 0,-21 20 15,0-21-15,21 0 0,0 0 0,0 22 16,-21-22-16,21 0 0,0 0 16,0 0-16,0 1 0,0-1 15,0 0-15,0 0 0,0 0 0,21-21 16,-21 21-16,21 1 0,0-22 15,0 0-15,1 0 0,-1 0 16,0 0-16,0 0 0,0 0 0,0 0 16,1-22-16,-1 1 0,21 21 15,-21-21-15,0 0 0,1 0 0,-1 0 16,0-1-16,0-20 0,0 21 16,0 0-16,1 0 0,-1-22 15,-21 22-15,21 0 0,-21-21 16,21 20-16,-21 1 0,0 0 0,0 0 15,0 42 17,0 0-32,0 0 15,0 1-15,0-1 0,0 0 16,0 0-16,0 0 0,0 22 0,0-22 16,0 0-16,0 0 0,0 0 15,0 0-15,0 1 0,0-1 16,0 0-16,21-21 0,0 21 15,1-21 1,-1 0-16,0 0 0,0 0 0,0 0 16,0 0-16,1-21 0,-1 0 15,0 21-15,0-21 0,0-1 0,0 1 16,1 0-16,-22 0 0,21 0 0,0 0 16,0-1-16,-21-20 0,0 21 15,21 0-15,-21 0 0,21-1 0,-21 1 16,0 0-16,0 0 0,0 0 15,0 42 17,0 0-32,0 0 0,0 0 15,0 1-15,0-1 0,0 0 16,0 0-16,0 21 0,0-20 16,0-1-16,0 0 0,0 0 0,0 0 15,0 0-15,0 1 0,22-1 16,-22 0-16,21-21 0,0 0 15,0 0-15,0 0 16,0 0-16,1 0 0,-1-21 16,0 0-16,0 21 0,21-22 0,-20 1 15,-1-21-15,0 21 0,21 0 16,-21-22-16,22 1 0,-22 0 16,0 20-16,0-41 0,0 21 15,-21-1-15,0 1 0,0-22 0,0 22 16,0 0-16,0-1 0,0 1 15,0 0-15,0 21 0,0-1 0,0 1 16,0 0-16,0 0 16,-21 21-16,0 0 15,21 21-15,0 0 0,-21 22 16,21-22-16,-21 21 0,21 0 16,0 1-16,0-1 0,0 0 0,0 1 15,0-1-15,-21 22 0,21-22 16,0-21-16,0 21 0,0 1 0,0-1 15,0-21-15,0 22 0,0-22 16,0 0-16,0 0 0,0 0 16,0 0-16,21-21 0,-21 22 0,21-22 15,0 0-15,0 0 0,0 0 16,1 0-16,-1 0 0,0-22 0,21 1 16,-21 21-16,22-21 0,-22 0 15,0 0-15,21 0 0,-20-22 0,-1 22 16,0 0-16,0 0 0,0-22 15,0 22-15,-21 0 0,22 0 0,-22 0 16,0 0-16,0-1 16,0 44 15,0-1-31,-22 0 0,22 0 16,-21 0-16,21 0 0,0 22 0,0-22 15,0 0-15,0 0 0,-21 22 16,21-22-16,0 0 0,0 0 0,0 0 15,0 0-15,0 1 0,21-22 16,0 0-16,1 0 16,-1 0-16,0 0 0,0 0 15,0 0-15,0-22 16,1 22-16,-1-21 0,0 0 0,0 0 16,0 0-16,-21 0 0,21-1 0,1 1 15,-22-21-15,0 21 16,21 0-16,0-1 0,-21 1 0,21 0 15,-21 0-15,21 0 16,0 21-16,-21 21 31,0 0-31,0 0 16,0 0-16,0 22 0,0-22 0,0 0 16,0 0-16,0 0 15,22 1-15,-22-1 0,0 0 0,21-21 16,-21 21-16,21-21 0,-21 21 15,21-21 1,0 0-16,0 0 0,1 0 16,-1 0-1,-21-21-15,21 0 16,-21 0-16,21 0 0,-21-1 0,0 1 16,0 0-16,0 0 0,0-21 15,0 20-15,0 1 0,0 0 0,0 0 16,0 0-16,0 0 0,-21 21 15,21-22-15,-21 22 0,0 0 16,-1 0 0,1 0-16,42 0 47,1 0-47,-1 0 15,0-21-15,0 0 0,0 21 16,0 0-16,1-21 0,-1 21 0,0 0 15,21 0-15,-21 0 0,1 0 16,-1 0-16,0 0 0,0 0 0,0 0 16,0 21-16,1-21 0,-1 21 0,-21 0 15,0 1-15,21-1 0,-21 0 16,21 0-16,-21 0 0,0 0 0,0 1 16,0-1-16,0 0 0,0 0 15,0 0-15,0 0 0,0 1 16,0-1-16,0 0 0,0 0 15,0-42 48,0 0-63,0 0 0,0-1 16,21 1-16,-21 0 0,21-21 15,1 21-15,-1-1 0,-21-20 0,21 21 16,0 0-16,0-22 0,0 22 15,22 0-15,-22 0 0,0 0 0,0 21 16,0 0-16,1 0 0,-1 0 16,0 0-16,-21 21 0,21 0 15,-21 0-15,21 0 0,-21 1 0,0 20 16,0-21-16,0 21 0,0-20 16,0-1-16,0 0 0,0 21 0,0-21 15,0 1-15,0-1 0,0 0 16,0 0-16,0 0 15,-21-21-15,21 21 16,-21-21 0,21-21-1,0 0-15,0 0 16</inkml:trace>
  <inkml:trace contextRef="#ctx0" brushRef="#br1" timeOffset="92488.34">20129 2180 0,'0'0'0,"-21"0"0,0 0 16,0 0-1,0 0 1</inkml:trace>
  <inkml:trace contextRef="#ctx0" brushRef="#br1" timeOffset="92765.2">18986 2604 0,'0'0'0,"22"0"15,-1 0 1,0 0-16,0 0 0,0 0 16,22 0-16,-22-22 0,21 22 0,-21 0 15,22 0-15,-1 0 0,-21-21 0,21 21 16,-20 0-16,20 0 16,-21 0-16,0 0 0,0 0 0,-42 0 31</inkml:trace>
  <inkml:trace contextRef="#ctx0" brushRef="#br1" timeOffset="101835.03">7705 4932 0,'-22'0'0,"1"0"16,0 0-16,0 0 0,0 0 16,0 0-16,-1 0 0,1-21 15,0 21-15,0 0 16,0 0-1,42 0 32,0 0-31,0 0-16,22 0 0,-1 0 16,0 21-16,1-21 0,-1 0 0,21 0 15,1 0-15,-22 0 0,22 0 16,-1 0-16,-20 0 0,20 0 0,-21 0 15,22 0-15,-22 0 0,22 0 0,-22 0 16,0 0-16,1 0 0,-1 0 16,0 0-16,1 0 0,-22 0 15,21 0-15,-21 0 0,1 0 0,-1 0 16,0 0-16,0 0 16,0 0-16,-21-21 62,0 0-46,0-1-1,-21 22-15,0 0 0,0-21 16</inkml:trace>
  <inkml:trace contextRef="#ctx0" brushRef="#br1" timeOffset="102305.51">8594 4657 0,'0'0'0,"-22"0"32,22 21-1,0 0-16,22-21 1,-1 21-16,0-21 0,0 0 16,0 21-16,0-21 0,1 22 0,-1-22 15,0 0-15,0 0 0,0 0 16,0 21-16,1-21 0,-1 0 16,0 0-16,-21 21 15,21-21-15,-21 21 0,0 0 16,0 0-16,0 1 15,-21-1-15,0 0 0,0 0 16,-22 0-16,22 0 0,-21 1 0,21-1 16,-1 0-16,-20 0 0,21 0 0,0 0 15,0 1-15,-22-1 0,22-21 16,0 21-16,21 0 0,-21-21 16,21 21-16,-21-21 0,21 21 15,0-42 32,21 21-47,0-21 0,0 21 16,0-21-16</inkml:trace>
  <inkml:trace contextRef="#ctx0" brushRef="#br1" timeOffset="103561.33">11197 4466 0,'0'-21'0,"0"0"15,0 0-15,0 0 16,0-1 0,0 1 15,0 42 0,0 1-15,0-1-16,0 0 0,0 0 15,0 21-15,0 1 0,0-1 0,0 0 16,0 22-16,0-22 0,-21 22 16,21-1-16,-21-20 0,0 20 0,-1 1 15,22-22-15,-21 21 0,0-20 16,0-1-16,21 0 0,0-20 0,-21 20 16,21-21-16,-21 0 0,21 0 0,0 1 15,0-44 16,0 1-15,0 0-16,0 0 0,0-21 16,0 20-16,0-20 0,0 0 0</inkml:trace>
  <inkml:trace contextRef="#ctx0" brushRef="#br1" timeOffset="103953.27">10922 4614 0,'0'0'0,"-21"-21"0,21 0 15,-21 21-15,21-21 0,-22 21 0,22-21 16,0 0-16,0-1 0,0 1 16,0 0-16,22 0 15,-1 21-15,0-21 0,21 0 0,-21 21 16,1-22-16,20 22 0,0 0 16,1-21-16,-22 21 0,21 0 15,0 0-15,1 0 0,-22 21 0,0 1 16,21-22-16,-20 21 0,-22 21 15,0-21-15,0 0 0,0 1 0,0-1 16,0 21-16,0-21 0,0 0 0,-22 1 16,1-1-16,0 0 0,0 0 15,0 0-15,0 0 0,-1 1 0,22-1 16,-21-21-16,0 0 16,42 0 15,0 0-31,1-21 15,-1 21-15,0-22 0,0 1 16,0 21-16,0-21 0,1 0 0,-1 0 16,0 21-16,0-21 0,0-1 15,0 1-15,-21 0 0,22 0 0</inkml:trace>
  <inkml:trace contextRef="#ctx0" brushRef="#br1" timeOffset="104401.24">11599 4445 0,'21'0'16,"-21"21"-1,0 0-15,22 1 0,-22-1 16,0 0-16,0 0 0,0 0 0,0 0 16,0 1-16,0 20 0,0-21 15,0 0-15,0 0 0,0 1 0,0-1 16,0 0-16,21 0 0,-21 0 0,21 0 16,-21 1-1,21-22-15,0 0 0,0 0 0,1 0 16,-1-22-16,0 1 15,0 0-15,0 0 0,0 0 16,1-22-16,-22 22 0,21 0 0,-21 0 16,21 0-16,-21-22 0,21 22 15,-21 0-15,0 0 0,0 0 0,0 0 16,0-1-16,0 1 0,0 42 47,0 1-47,0-1 0,0 0 0,0 0 15,0 0-15,0 0 0,0 1 16,0-1-16,0 0 0,0 0 0,0 0 16,0 0-16,0 1 0,0-1 15,21 0-15,-21 0 0,21-21 0,-21 21 16,22-21-16,-1 0 0,0 0 16,0 0-16,0 0 15,0 0-15,1-21 16,-1 0-16,0 0 0,0 0 0,0-1 15,-21-20-15</inkml:trace>
  <inkml:trace contextRef="#ctx0" brushRef="#br1" timeOffset="104918.66">12361 4191 0,'0'0'0,"-21"21"0,0 106 15,21-84 1,0-22-16,0 21 0,0 0 16,-21-20-16,21 20 0,0-21 0,0 21 15,0-20-15,0-1 0,0 0 16,-21 21-16,21-21 0,-22 1 16,22-1-16,0 0 0,0 0 15,0-42 16,0 0-31,0 0 16,0-1-16,0 1 0,0 0 16,22 0-16,-1 0 0,0 21 0,0-21 15,-21-1-15,21 1 16,0 21-16,1-21 0,-1 21 0,0 0 16,0 0-16,0 0 0,0 0 0,1 0 15,-1 0-15,0 0 0,0 0 16,-21 21-16,0 0 0,21-21 0,-21 22 15,0-1-15,0 0 0,0 0 16,-21 0-16,0 0 0,21 1 16,-21-1-16,0 0 0,-1-21 0,-20 21 15,42 0-15,-21 0 0,0-21 0,0 22 16,-1-22-16,1 0 0,0 0 16,0 0-1,21-22 1,0 1-1,0 0-15,21 21 0,0-21 16,0 0-16,-21 0 0</inkml:trace>
  <inkml:trace contextRef="#ctx0" brushRef="#br1" timeOffset="105851.28">12996 4128 0,'0'21'31,"0"0"-31,0 0 0,0 0 0,0 22 16,0-22-16,0 21 0,0 0 0,-21-20 16,21 20-16,0-21 0,0 21 15,-21-20-15,21 20 0,-21-21 0,21 0 16,0 0-16,0 1 0,0-1 0,0 0 15,0 0-15,0 0 16,21-21 0,0 0-16,0 0 15,0 0 1,1-21-16,-1 21 0,0-21 0,0 0 0,0 21 16,-21-21-16,21-1 0,1 1 15,-22 0-15,0 0 0,21 0 16,0 0-16,-21 42 47,0 0-47,21-21 0,-21 21 0,0 0 15,0 0-15,0 1 0,0-1 16,21 0-16,-21 0 0,21-21 0,-21 21 16,22 0-16,-1-21 0,0 22 15,0-22-15,0 0 0,0 0 16,1 0-16,-1 0 0,0 0 15,0 0-15,0-22 0,0 1 16,1 21-16,-1-21 0,0 0 16,0 21-16,-21-21 0,21 0 0,0-1 15,1 1-15,-1 0 0,-21 0 0,21 0 16,0 0-16,-21-1 0,0 1 16,21 0-16,0 21 0,-21-21 15,22 21 1,-22 21-1,0 0 1,21-21 15,0 0 1,-21-21-32,0 0 15,0 0-15,0 0 16,-21 21-1,0 0-15,-1 0 16,1 0-16,0 0 16,21 21-16,0 0 0,-21 0 0,0 0 15,21 0-15,0 1 0,0-1 16,-21 21-16,21-21 0,0 0 16,0 1-16,0-1 0,0 0 0,0 0 15,0 0-15,0 0 0,21-21 16,0 0-1,0 0-15,0 0 0,0 0 0,1 0 16,-1 0-16,0 0 0,0-21 16,21 21-16,-20-21 0,-1 0 0,0 0 15,0 21-15,0-21 0,0-22 0,1 22 16,-22 0-16,0 0 0,0 0 16</inkml:trace>
  <inkml:trace contextRef="#ctx0" brushRef="#br1" timeOffset="106052.17">13631 4170 0,'0'0'0,"0"21"15,0 0 16,21-21-15</inkml:trace>
  <inkml:trace contextRef="#ctx0" brushRef="#br1" timeOffset="107025.61">16087 4424 0,'0'-21'15,"21"21"-15,-21-21 16,21-1-16,0 22 0,-21-21 0,21 0 16,0 21-16,-21-21 0,0 0 0,22 21 15,-22-21-15,0-1 0,0 1 16,0 0-16,-22 21 15,1 0-15,-21 0 0,21 0 16,-22 0-16,1 0 0,21 0 16,-21 21-16,-1-21 0,1 21 0,21 1 15,-22-22-15,22 21 0,-21 0 16,21-21-16,21 21 0,0 0 0,0 0 16,0 1-1,21-1-15,0-21 16,0 21-16,0-21 0,1 21 0,20 0 15,-21-21-15,21 21 0,1 1 16,-1-1-16,0-21 0,-20 21 0,20 0 16,-21 21-16,0-20 0,0-1 0,-21 0 15,0 0-15,0 0 16,-21 0-16,0 1 0,-21-1 0,-1 0 16,1 0-16,0 0 0,-22 0 15,22 1-15,-22-22 0,1 0 0,21 0 16,-22 0-16,1 0 0,20 0 0,1 0 15,0-22-15,-1 1 0,1 0 16,0 0-16,20 0 0,1-22 0,0 22 16,0-21-16,21 0 0,0 20 0,0-20 15,0 0-15,0-1 0,0 1 16,21 0-16,0-1 0,0 1 0,22 21 16,-22 0-16,21 0 0,1-1 15,-1 1-15,0 21 0,1 0 16,-22 0-16,21 21 0,-21 1 0,0-1 15,1 0-15,-1 21 0,0-21 16,-21 22-16,0-1 0,0 0 0,0-20 16,0 20-16,0 0 0,0 1 15,0-22-15,0 21 0,0-21 0,0 22 16,0-22-16,0 0 0,0 0 0,21 0 16,-21 0-1,21-21-15,0 0 0,1 0 16,-1-21-16,0 0 0,0 0 15,0 0-15</inkml:trace>
  <inkml:trace contextRef="#ctx0" brushRef="#br1" timeOffset="107296.75">16510 3958 0,'0'21'15,"0"1"-15,0 20 16,0-21-16,0 21 0,-21 1 0,21-1 16,-21 22-16,21-22 0,-22 0 15,22 1-15,0-1 0,-21 0 16,21 1-16,-21-22 0,21 21 16,-21-21-16,21 22 0,0-22 0,0 0 15,0 0-15,0 0 0,0 0 16,0-42 15</inkml:trace>
  <inkml:trace contextRef="#ctx0" brushRef="#br1" timeOffset="107493.64">16129 4551 0,'0'-21'16,"21"21"-1,0 0-15,0 0 16,1-21-16,-1 21 0,0 0 0,0 0 16,21-22-16,-20 22 0,20 0 0,-21-21 15,21 21-15,-20-21 0,20 21 16,-21 0-16,0 0 0,22-21 0,-22 21 16,0 0-16,-21-21 0,21 21 15</inkml:trace>
  <inkml:trace contextRef="#ctx0" brushRef="#br1" timeOffset="108067.31">16849 4551 0,'21'0'0,"-21"-21"16,21 21-16,-21-21 15,21 21-15,-21-22 0,21 1 16,-21 0-16,0 0 16,0 0-16,-21 21 0,0-21 15,0 21-15,0 0 0,-1 0 16,1 0-16,0 0 0,0 0 16,0 0-16,0 0 0,-1 21 15,1 0-15,0 0 0,21 0 16,0 0-16,-21 1 0,21 20 0,0-21 15,-21 21-15,21-20 0,0-1 16,0 21-16,0-21 0,0 0 0,0 1 16,21-1-16,0 0 0,0 0 15,0-21-15,1 0 16,-1 0-16,0 0 0,0 0 16,0-21-16,0 0 15,-21 0-15,22 21 0,-1-22 16,-21 1-16,0 0 0,21 0 0,0 0 15,-21 0-15,21-22 0,-21 22 16,0 0-16,21 0 0,-21 0 0,0-1 16,0 44 15,0-1-31,0 0 0,0 0 16,0 0-16,0 0 15,0 1-15,0-1 0,0 0 16,0 0-16,22-21 15,-1 0 1,0 0-16,0 0 16,-21-21-16,21 21 15</inkml:trace>
  <inkml:trace contextRef="#ctx0" brushRef="#br1" timeOffset="109004.77">17462 3831 0,'0'21'16,"-21"1"-16,0 20 0,21 0 16,-21 1-16,21-1 0,0 0 15,0 22-15,-21-22 0,21 22 0,-21-22 16,21 0-16,0 22 0,-22-22 15,1 0-15,21 1 0,-21-22 0,21 21 16,-21-21-16,21 1 0,0-1 0,0 0 16,0 0-16,0 0 0,0 0 15,21-21 1,0 0-16,0 0 0,1 0 16,-1 0-16,0-21 0,0 0 15,0 0-15,0 0 0,1 0 16,-1-1-16,-21 1 15,21 0-15,0 0 0,-21 0 0,21 0 16,-21-1-16,0 1 0,0 0 0,21 21 16,-21 21-1,0 0 1,0 1-16,0-1 0,0 0 16,0 0-16,22 0 0,-22 0 0,21 22 15,-21-22-15,21 0 0,0 0 16,0 0-16,-21 1 0,21-22 15,1 0-15,-22 21 0,21-21 0,0 0 16,0 0-16,0 0 0,0 0 0,1 0 16,-1-21-1,0 21-15,0-22 0,0 1 0,0 0 16,1 0-16,-22 0 0,21 0 16,0-1-16,0-20 0,0 21 0,-21 0 15,21-22-15,1 22 0,-1 0 0,0 0 16,-21 0-16,21 0 0,0 21 15,0 0 1,1 0 0,-22 21-1,0 0-15,0 0 16,0-42 46,0 0-62,0 0 16,0-1 0,-22 22-16,22-21 0,-21 21 15,0 0-15,0 0 0,0 0 16,0 21-16,21 1 0,-22-1 16,1 0-16,21 0 0,0 0 15,-21 22-15,0-22 0,21 0 0,-21 21 16,21-21-16,0 1 0,0-1 15,0 0-15,0 0 0,0 0 16,21-21-16,0 0 16,0 0-16,0 0 0,1 0 15,-1 0-15,0 0 0,0 0 0,0-21 16,0 21-16,1-21 0,20 0 16,-21 21-16,0-21 0,0-1 0,-21-20 15,22 21-15,-1 0 0,0-22 16</inkml:trace>
  <inkml:trace contextRef="#ctx0" brushRef="#br1" timeOffset="109197.66">18203 4043 0,'-21'0'15,"0"0"-15,0 0 78</inkml:trace>
  <inkml:trace contextRef="#ctx0" brushRef="#br1" timeOffset="109392.55">17484 4297 0,'0'0'0,"0"21"15,21-21 1,0 0 0,0 0-16,21 0 0,-20 0 0,20-21 15,-21 21-15,21-21 16,1 21-16,-1-21 0,0-1 0,1 22 15</inkml:trace>
  <inkml:trace contextRef="#ctx0" brushRef="#br1" timeOffset="109957.22">19727 4170 0,'0'-42'15,"0"20"-15,0 1 0,0 42 47,0 1-47,0 20 0,0-21 0,0 21 16,21 1-16,-21-1 0,0 0 16,0 1-16,22-1 0,-22 0 0,0 1 15,21-22-15,-21 21 0,0-21 0,0 1 16,0-1-16,0 0 15,0 0-15,0 0 0,0 0 16,21-21-16,0 0 16,0-21-1,0 0 1</inkml:trace>
  <inkml:trace contextRef="#ctx0" brushRef="#br1" timeOffset="110201.82">20151 4064 0,'0'42'15,"0"-20"-15,-22-1 0,1 21 0,21 0 16,-21-20-16,0 20 0,0 0 16,0 1-16,-1-1 0,1-21 0,0 21 15,0-20-15,0-1 0,21 0 16,0 21-16,0-21 0,0 1 15,0-1-15,0 0 16,21-21 0,0 0-16,0 0 15,-21-21-15,21 21 0</inkml:trace>
  <inkml:trace contextRef="#ctx0" brushRef="#br1" timeOffset="110621.58">20362 4276 0,'0'21'16,"-21"0"-1,0 0-15,0 0 0,0 1 16,21-1-16,-22 0 0,22 0 0,-21 0 16,21 0-16,0 22 0,0-22 0,0 0 15,0 0-15,0 0 16,0 1-16,0-1 15,21-21-15,1 0 0,-1 0 16,0 0-16,21 0 16,-21 0-16,1 0 0,-1 0 0,0 0 15,0-21-15,0 21 0,0-22 0,1 1 16,-1 0-16,0 0 0,0 0 16,-21 0-16,0-1 0,0-20 0,0 21 15,0-21-15,0-1 0,0 22 16,0 0-16,-21-21 0,0 20 0,0 22 15,-1-21-15,1 21 0,0 0 0,0 0 16,0 0-16,0 0 16,-1 21-16,1 1 0,0-1 0,0 0 15,21 21-15,0-21 16,0 1-16,0-1 0,0 0 16,21 0-16,0-21 0,0 0 0,1 0 15,-1 0-15,0 0 0</inkml:trace>
  <inkml:trace contextRef="#ctx0" brushRef="#br1" timeOffset="110869.63">20934 4233 0,'0'22'15,"0"-1"-15,0 0 16,0 0-16,0 0 0,-21 0 15,21 1-15,-22-1 0,22 0 0,0 0 16,-21 0-16,21 0 0,-21 1 0,0-1 16,21 0-16,0 0 15,0-42 17,21 0-17</inkml:trace>
  <inkml:trace contextRef="#ctx0" brushRef="#br1" timeOffset="111040.91">20891 4064 0,'0'0'0,"0"-42"0,0 21 16,-21 21 0,21 21-1,0 0 1,0 0-16,0 0 0,0 0 15,21-21-15,1 22 0,-1-1 16,-21 0-16,21 0 0</inkml:trace>
  <inkml:trace contextRef="#ctx0" brushRef="#br1" timeOffset="111616.58">21611 4255 0,'0'0'0,"-21"-22"0,0 22 0,0-21 15,-1 21-15,1-21 16,0 21-16,0 0 0,0 0 0,0 0 16,-1 21-16,1-21 0,0 21 15,0 22-15,0-22 0,0 0 0,21 21 16,-22-20-16,22-1 0,-21 21 15,21-21-15,0 0 0,0 22 0,0-22 16,0 0-16,0 0 0,0 0 16,21-21-16,1 22 15,-1-22-15,0 0 0,0 0 0,0 0 16,0 0-16,1 0 0,-1 0 0,0-22 16,0 22-16,0-21 0,0 0 15,22 0-15,-22 0 0,0 0 16,0-22-16,0 1 0,1 0 0,20-1 15,-21 1-15,0-22 0,0 1 16,1-1-16,-1 22 0,0-21 0,-21-1 16,21 22-16,-21-22 0,21 22 15,-21-22-15,0 22 0,0 21 0,0-21 16,0 20-16,0 1 0,-21 21 16,0 0-16,0 0 0,0 0 0,-1 21 15,1 1-15,0 20 0,0 0 16,0 1-16,0-1 0,-1 21 0,1 1 15,21-22-15,-21 22 0,21-1 0,0 1 16,0-22-16,0 0 16,0 1-16,0-1 0,0 0 0,21-20 15,0-1-15,-21 0 0,22 0 0,-1 0 16,0-21-16,0 0 0,0 0 16,0 0-16,1 0 0,-1 0 15,0 0-15</inkml:trace>
  <inkml:trace contextRef="#ctx0" brushRef="#br1" timeOffset="112521.57">22966 4128 0,'0'21'31,"0"0"-31,0 0 0,0 0 16,0 0-16,0 1 0,-21-1 16,21 0-16,-22 0 0,22 0 0,0 22 15,0-22-15,0 0 0,-21-21 0,21 21 16,-21 0-16,21 0 15,0-42 32,0 0-31,21 0-16,-21 0 16,21-22-16,1 22 0,-22 0 0,21-21 15,0-1-15,0 22 0,0-21 16,0 0-16,1 20 0,-1 1 0,0 0 15,21 0-15,-21 21 0,1 0 0,-1 0 16,0 21-16,0 0 0,0 0 16,0 1-16,1-1 0,-22 21 0,0-21 15,21 0-15,-21 22 16,0-22-16,0 0 0,0 0 0,0 0 16,0 1-16,0-1 0,0 0 0,0 0 15,-21-21 1,21-21 15,0 0-15,0 0-16,0-1 0,0 1 0,0-21 15,21 21-15,0-22 0,0 22 16,0-21-16,0 21 0,1 0 0,20-22 16,-21 22-16,0 21 0,22-21 15,-22 21-15,0 0 0,21 0 16,-21 0-16,1 0 0,-22 21 15,21 0-15,-21 0 0,21 1 0,-21 20 16,0-21-16,0 21 0,0-20 0,0-1 16,0 0-16,0 21 0,-21-21 15,21 1-15,-21-1 0,21 0 0,-22 0 16,1-21-16,21 21 16,21-21 15,1-21-31,-1 21 15</inkml:trace>
  <inkml:trace contextRef="#ctx0" brushRef="#br1" timeOffset="113225.03">24215 4001 0,'0'0'0,"0"-22"0,0 1 16,-22 21-16,-20 0 0,21 0 15,0 0-15,0 0 0,-1 21 16,-20-21-16,21 22 0,0-1 0,-22 21 16,22-21-16,0 0 0,0 22 15,0-22-15,0 21 0,21-21 16,-22 22-16,22-22 0,0 0 0,0 21 16,0-20-16,0-1 15,0 0-15,22 0 0,-1-21 16,0 0-16,0 0 15,0 0-15,0 0 0,1 0 0,-1 0 16,0 0-16,0-21 0,0 0 0,0 21 16,1-21-16,-1-1 0,0 1 15,0-21-15,0 21 0,-21-22 0,0 22 16,0-21-16,21 21 0,-21-22 16,0 1-16,0 21 0,0 0 0,22 0 15,-22-1-15,0 44 31,0-1-31,0 0 0,0 0 0,0 21 16,-22-20-16,22 20 0,0-21 0,0 21 16,0-20-16,0-1 0,0 21 15,0-21-15,0 0 0,0 1 0,22-1 16,-1-21 0,0 21-16,0-21 0,0 0 15,0 0-15,1 0 0,20 0 0,-21 0 16,0-21-16,0 0 15,1-1-15,-1 1 0,0 0 0,-21 0 16,21 0-16,-21 0 0,21-22 16,-21 22-16,21 0 0,-21 0 15,0 0-15,0-1 0,0 44 32,0-1-17,-21 0-15,21 0 0,-21 0 16,21 0-16,0 1 0,0-1 15,0 0-15,0 0 0,0 0 16,0-42 47</inkml:trace>
  <inkml:trace contextRef="#ctx0" brushRef="#br1" timeOffset="113396.93">24511 3937 0,'0'0'0,"0"-21"15</inkml:trace>
  <inkml:trace contextRef="#ctx0" brushRef="#br1" timeOffset="113840.68">24786 4064 0,'0'0'0,"0"21"0,0 22 0,0-22 15,0 0-15,0 0 0,0 0 16,0 0-16,0 1 0,0-1 0,0 0 16,-21 0-16,0 0 15,0-21-15,21 21 0,0 1 16,-22-22 0,1 0-1,21-22-15,0 1 16,0 0-16,0 0 0,0 0 15,0 0-15,21-1 0,1-20 0,-1 21 16,-21-21-16,21-1 0,21 22 0,-21-21 16,1 21-16,-1-1 0,21 1 15,-21 0-15,0 0 0,22 21 16,-22 0-16,0 0 0,0 0 0,0 0 16,1 21-16,-1 0 0,-21 0 15,21 1-15,-21 20 0,21-21 0,-21 21 16,0-20-16,0-1 0,0 21 15,0-21-15,0 0 0,0 1 0,0-1 16,0 0-16,0 0 0,0 0 16,0 0-16,0 1 15,-21-22-15,0 0 16</inkml:trace>
  <inkml:trace contextRef="#ctx0" brushRef="#br1" timeOffset="114737.17">26458 3048 0,'0'0'0,"0"-21"15,-21 21 1,0 0-16,0 0 16,0 0-16,-22 21 15,22 0-15,-21 0 0,-1 1 0,1 20 16,0 21-16,-1 1 0,1-1 16,0 1-16,-22 21 0,22-22 0,0 22 15,-1-22-15,1 1 0,0 20 0,20-20 16,1-1-16,0 1 0,21-1 15,0 1-15,0-22 0,0 22 0,0-22 16,21-21-16,-21 22 0,21-1 16,22-21-16,-22 0 0,0 0 0,21-21 15,-20 22-15,20-22 0,0 0 0,-21 0 16,22 0-16,-22 0 16,21 0-16,-21-22 0,1 1 0,20 0 15</inkml:trace>
  <inkml:trace contextRef="#ctx0" brushRef="#br1" timeOffset="115184.23">26755 3556 0,'0'0'16,"21"-21"-16,-21 0 0,0 0 0,-21 21 15,-1 0-15,1 0 16,-21 0-16,21 0 0,0 21 15,-22 0-15,1-21 0,21 21 0,0 0 16,-22 0-16,22 1 0,0-1 16,0 21-16,21-21 0,-21 0 0,21 1 15,0-1-15,0 0 0,0 0 16,21 0-16,0 0 0,0 1 16,0-1-16,22 21 0,-22-21 15,0 0-15,0 1 0,0-1 0,0 0 16,1 0-16,-1 0 0,-21 0 0,0 1 15,0-1-15,0 0 16,0 0-16,-21-21 0,-1 21 16,1-21-16,0 0 0,0 0 15,-21 0-15,20 0 0,1 0 16,-21 0-16,21 0 0,0 0 0,-1 0 16,-20-21-16,21 21 0,21-21 15,-21 0-15,0 0 0,21-1 16,0 1-16,0 0 0,0 0 0,0 0 15,0 0-15,21-1 16,0 1-16,0 0 0,0 0 0,-21 0 16,21 0-16</inkml:trace>
  <inkml:trace contextRef="#ctx0" brushRef="#br1" timeOffset="115553.01">27114 3366 0,'0'0'0,"0"21"0,0 0 15,0 0-15,0 21 0,0 1 16,0-1-16,0 0 0,0 1 0,0-1 16,0 0-16,-21 1 0,0 20 0,0-20 15,21-1-15,-21-21 0,21 21 16,-21 1-16,-1-22 0,22 21 0,0-21 16,0 1-16,0-1 0,-21 0 15,21 0-15,0 0 16,0-42 15,0 0-31,0 0 0,0 0 16</inkml:trace>
  <inkml:trace contextRef="#ctx0" brushRef="#br1" timeOffset="115740.91">26670 3916 0,'0'0'0,"21"0"15,0 0 1,0 0-16,1 0 0,-1 0 16,0-21-16,0 21 0,0 0 15,0 0-15,1 0 0,20 0 0,-21 0 16,21-21-16,-20 21 0,20 0 16,0-22-16,-21 22 0,1 0 0,20 0 15,-21 0-15</inkml:trace>
  <inkml:trace contextRef="#ctx0" brushRef="#br1" timeOffset="116216.86">27263 3916 0,'0'-21'31,"0"0"-16,0-1-15,21 22 16,0-21-16,0 0 16,0 21-16,0 0 0,1 0 15,-1 0-15,0 0 0,-21 21 16,0 0-16,21 1 0,-21-1 0,21 0 16,-21 21-16,0-21 0,0 1 15,0 20-15,0-21 0,0 21 0,0-20 16,0-1-16,0 0 0,0 0 15,0 0-15,-21 0 0,0 1 16,0-22 0,21-22 15,0 1-31,0 0 0,0 0 16,0-21-16,0 20 0,0 1 15,21-21-15,0 21 0,-21-22 0,21 22 16,0 0-16,1 0 0,-22 0 15,21 0-15,0-1 0,0 1 0,0 21 16,0 0-16,-21-21 0,22 21 16,-1 0-16,0 0 0,0 0 15,0 0-15,0 0 16,1 0-16</inkml:trace>
  <inkml:trace contextRef="#ctx0" brushRef="#br1" timeOffset="116420.91">27834 3916 0,'0'0'0,"0"21"0,-21 0 0,21 0 16,-21 1-16,21-1 0,0 21 0,-21-21 15,21 0-15,-22 1 0,1-1 16,21 0-16,0 0 0,-21 0 16,0-21-16,21 21 15,0-42 32,0 0-47,0 0 0,0 0 0</inkml:trace>
  <inkml:trace contextRef="#ctx0" brushRef="#br1" timeOffset="116608.8">27792 3789 0,'0'0'0,"0"-64"15,0 43-15,-21 21 47,21 21-31,0 1-16,0-1 15,0 0-15,21 0 0,-21 0 16,21-21-16,-21 21 0,21-21 16,0 22-16,0-22 0</inkml:trace>
  <inkml:trace contextRef="#ctx0" brushRef="#br1" timeOffset="117329.39">27982 4001 0,'0'0'0,"0"21"0,0 0 0,0 42 15,0-41-15,-21-1 16,21 0-16,0 0 16,-21-21-16,0 21 0,21-42 62,0 0-62,21 21 0,0-21 0,0 0 16,-21-1-16,21 1 0,1 0 0,-1 0 15,21 0-15,-21 0 0,0-1 16,-21 1-16,22 21 0,-1-21 0,0 21 16,0 0-16,-21 21 15,0 0 1,0 1-16,0-1 0,0 0 15,0 0-15,0 0 16,21 0-16,-21 1 0,0-1 16,21-21-16,1 0 0,-1 21 15,0-21-15,0 0 0,0 0 16,0 0-16,22 0 0,-22 0 16,0-21-16,0 21 0,22-21 0,-22-1 15,0 1-15,0 0 0,0 0 16,0-21-16,1 20 0,-1-20 0,0 21 15,-21-21-15,0 20 0,0-20 0,0 0 16,0 21-16,0-1 16,0-20-16,-21 42 0,0-21 0,-1 21 15,-20 0-15,21 0 0,0 0 16,-22 0-16,22 21 0,-21 0 0,21 0 16,-22 1-16,22-1 0,0 0 15,21 21-15,0-21 0,0 1 0,0 20 16,0-21-16,0 0 0,0 22 0,0-22 15,21 0-15,0 21 0,1-21 16,-1 22-16,0-22 0,0 21 0,0-21 16,0 22-16,-21-1 0,22-21 15,-22 22-15,0-22 0,0 21 0,0-21 16,0 22-16,0-22 0,0 0 16,0 21-16,-22-21 0,1 1 15,0-1-15,0 0 0,0 0 0,0 0 16,-1 0-16,1 1 0,0-22 15,0 0-15,0 21 0,0-21 16,21-21 0,21-1-1,0 1-15,0 0 0</inkml:trace>
  <inkml:trace contextRef="#ctx0" brushRef="#br1" timeOffset="117834.11">29760 3725 0,'0'0'0,"0"-21"0,0 0 0,0 0 16,0 0-16,0 0 15,-21 21 1,0 0-16,0 21 15,0 0-15,-22 0 0,22 0 0,0 22 16,-21-22-16,20 21 0,1-21 16,0 0-16,0 22 0,0-22 15,21 0-15,0 0 0,0 0 0,0 1 16,0-1-16,0 0 16,21-21-16,0 0 0,0 0 15,0 0-15,1-21 0,-1 21 16,0-21-16,21-1 0,-21 1 0,1 0 15,-1 0-15,21 0 0,-21-22 16,0 22-16,1 0 0,-1-21 0,0 21 16,0-1-16,-21 1 0,21 21 15,-21 21 1,0 1 0,0-1-16,-21 0 0,21 0 0,0 0 15,-21 22-15,21-22 0,0 0 16,-21 21-16,21-21 0,0 1 0,0-1 15,0 0-15,0 0 0,0 0 0,0 0 16,21-21-16,0 22 0,0-22 16,0 0-16,1 0 0,-1 0 15,21 0-15,-21 0 0,0 0 16</inkml:trace>
  <inkml:trace contextRef="#ctx0" brushRef="#br1" timeOffset="118840.54">30226 3874 0,'0'0'0,"0"-22"0,0 1 0,0 0 16,-21 21-16,21-21 0,0 0 0,0 0 16,0-1-1,21 1-15,0 21 0,0 0 16,0 0-16,1 0 0,-1 0 16,21 0-16,-21 0 0,0 0 0,22 0 15,-22 21-15,0-21 0,-21 22 16,21-1-16,-21 0 0,21 0 0,-21 0 15,0 0-15,0 1 0,0-1 16,0 0-16,-21 0 16,0-21-16,0 21 15,0-21-15,0 0 16,21-21 0,0 0-16,0 0 15,0 0-15,21-1 16,0 1-16,-21 0 0,21 0 0,0 0 15,0 0-15,1-1 0,-22 1 16,21 0-16,0 0 0,0 0 0,0 21 16,0 0-1,1 0 1,-22 21-16,21 0 16,-21 0-16,0 0 0,0 1 0,21-22 15,0 21-15,0 0 0,0 0 16,22 0-16,-22-21 0,0 0 15,0 0-15,0 21 0,1-21 16,20 0-16,-21 0 0,0 0 0,0 0 16,22 0-16,-22 0 0,0 0 15,-21-21-15,21 0 0,0 0 16,-21 0-16,0 0 0,0-1 16,0 1-16,0 0 15,-21 0-15,0 21 0,0 0 16,0 0-16,0 0 0,-1 0 0,-20 0 15,21 21-15,-21 0 0,20 0 16,1 1-16,-21-1 0,21 0 0,0 21 16,-1-21-16,1 1 0,0-1 15,21 0-15,0 0 0,0 0 0,0 0 16,0 1-16,21-1 16,0-21-16,1 0 0,-1 0 0,0 0 15,21 0-15,-21 0 0,1 0 16,20-21-16,-21-1 0,0 22 0,0-21 15,1 0-15,-1 0 16,0 0-16,0 0 0,0 21 0,0-22 16,-21 1-16,0 0 0,22 0 15,-22 42 17,0 0-32,-22 0 0,1 1 0,21-1 15,0 21-15,-21-21 0,21 22 16,-21-1-16,21 0 0,0 1 0,0-1 15,0 0-15,0 1 0,0-1 16,0 0-16,0 1 0,0-1 0,0 0 16,0 1-16,0-1 0,0 0 15,0-21-15,-21 22 0,21-1 16,-21-21-16,21 22 0,-22-22 0,22 0 16,-21 21-16,0-21 0,0-21 15,21 22-15,-21-1 0,0-21 0,-1 0 16,1 0-16,0 0 0,0 0 15,0 0-15,0 0 0,-22-21 0,22-1 16,0 1-16,-21 0 0,20 0 16,1 0-16,21 0 0,0-1 0,0-20 15,0 21-15,0-21 0,21 20 0,1-20 16,-1 0-16</inkml:trace>
  <inkml:trace contextRef="#ctx0" brushRef="#br1" timeOffset="119217.42">31708 3598 0,'0'0'0,"-22"0"0,1 0 15,-21 22-15,21-22 0,-22 21 16,22 0-16,0 0 0,0-21 0,0 21 15,21 0-15,0 1 16,0-1-16,21 0 16,0-21-16,0 0 15,0 21-15,1-21 0,20 0 0,-21 0 16,0 21-16,0-21 16,-21 21-16,0 1 15,-21-22 1,0 21-16,0-21 0,0 0 15,0 0-15,-1 21 0,1-21 16,0 0-16,0 0 0,0 21 16</inkml:trace>
  <inkml:trace contextRef="#ctx0" brushRef="#br1" timeOffset="119469.45">31983 3535 0,'-64'42'16,"43"-21"-16,0 1 0,0-1 15,0 0-15,-1 21 16,1-21-16,21 1 0,0-1 0,0 21 15,-21-21-15,21 0 0,0 1 16,0-1-16,0 0 0,0 0 0,0 0 16,0 0-16,0 1 0,21-22 15,-21 21-15,21-21 0,1 0 16,-1 0-16,0 0 0,0 0 0</inkml:trace>
  <inkml:trace contextRef="#ctx0" brushRef="#br1" timeOffset="119752.8">32554 3514 0,'0'0'0,"21"0"15,1 21-15,-22 21 0,0-21 0,0 1 16,0 20-16,0-21 0,0 21 15,0-20-15,-22-1 0,1 21 0,0-21 16,0 0-16,0 22 0,0-22 16,-1 0-16,1 0 0,0 0 15,0-21-15,0 22 0,0-1 16,-1-21-16,1 0 16</inkml:trace>
  <inkml:trace contextRef="#ctx0" brushRef="#br1" timeOffset="120456.61">32935 2836 0,'0'0'0,"-21"0"31,42 0 32,0 0-47,1 0-16,-1 22 0,0-22 15,0 0-15,0 21 16,0 0-16,22 0 15,-22 0-15,0 0 0,21 1 0,-20 20 16,-1 0-16,21 1 0,-42-1 16,0 21-16,0-20 0,0 20 15,0 1-15,-21-1 0,0 1 0,0-1 16,-22 1-16,1-1 0,21 1 16,-22-1-16,1 22 0,0-22 15,-22 1-15,22-1 0,0 1 16,-1-1-16,1-20 0,0 20 15,-1-20-15,1-1 0,21-21 0,-22 21 16,1-20-16,21-1 0,-21 0 16,20 0-16,1-21 0,-21 21 0,21-21 15,-22 0-15,22 0 0,-21 0 16</inkml:trace>
  <inkml:trace contextRef="#ctx0" brushRef="#br1" timeOffset="122737.4">11472 5398 0,'0'0'0,"-21"0"0,21 21 15,-21-21 1,21 21 0,21-21 15,0 0-16,0 0-15,1 0 0,20 0 16,0 0-16,22 0 0,-1 0 16,22 0-16,0 0 0,-1 0 15,22 0-15,-21 0 0,21 0 0,-22 0 16,1 0-16,21 0 0,-22 0 0,1 0 16,0 0-16,-1 0 0,1-21 15,-21 21-15,-1 0 0,1 0 0,-1 0 16,1 0-16,-22 0 0,0 0 0,-21 0 15,22 0-15,-22 0 0,0 0 16,0 0-16,0 0 0,-42 0 63,0 0-48</inkml:trace>
  <inkml:trace contextRef="#ctx0" brushRef="#br1" timeOffset="124056.8">15325 5249 0,'0'0'0,"-22"0"15,1-21-15,0 21 16,0 0-16,0 0 15,0 0-15,21-21 32,21 21-1,21 0-31,-21 0 0,22 0 0,20 0 16,-21 0-16,22 0 0,-1 0 15,22-21-15,0 21 0,-1 0 0,1 0 16,0-21-16,21 21 0,-1-21 15,1 21-15,0 0 0,0 0 16,0-22-16,-22 22 0,22 0 0,-21 0 16,0 0-16,-1 0 0,1 0 15,-22-21-15,1 21 0,-1 0 0,-20 0 16,-1 0-16,0 0 0,-20 0 16,-1 0-16,0 0 0,0 0 0,-21-21 31,0 0 0,-21 21-15</inkml:trace>
  <inkml:trace contextRef="#ctx0" brushRef="#br1" timeOffset="125836.6">19516 5038 0,'0'21'32,"21"-21"-1,21 0-31,-21 0 0,43 0 15,-22 0-15,22 0 0,-1 0 0,1 0 16,-1 0-16,22 0 0,-1 0 16,1 0-16,0 0 0,21 0 0,-22 0 15,1 0-15,0 0 16,-1 0-16,-20 0 0,-1-21 0,1 21 16,-1 0-16,-20 0 0,-1 0 15,0 0-15,-21 0 0,22 0 0,-22 0 16,0-21-16,-21-1 62,-21 22-46</inkml:trace>
  <inkml:trace contextRef="#ctx0" brushRef="#br1" timeOffset="126661.3">22839 4890 0,'0'0'0,"-21"0"16,-64 21-16,64-21 16,42 0-1,21 0-15,-21 0 16,43 0-16,-22 0 0,22 0 0,20 0 16,-20 0-16,21 0 0,20-21 15,-20 21-15,21 0 0,-21 0 0,20-22 16,-20 22-16,21 0 0,-21 0 15,-1-21-15,-20 21 0,20-21 16,-20 21-16,-1 0 0,1-21 16,-22 21-16,22 0 0,-22 0 0,0 0 15,-20-21-15,20 21 0,-21 0 16,0 0-16,-42 0 31,0 0-15,0 0-16,0 0 15,-1 0-15,1 21 0,0-21 16</inkml:trace>
  <inkml:trace contextRef="#ctx0" brushRef="#br1" timeOffset="128853.09">26839 4551 0,'0'0'0,"-21"21"0,0-21 0,21 21 15,-21 0-15,21 1 0,0 20 0,0-21 16,0 0-16,0 22 0,0-1 15,0-21-15,21 21 0,0-20 0,0-1 16,0 0-16,1 0 0,-1 0 16,0 0-16,0 1 0,0-22 0,22 21 15,-22 0-15,21-21 0,-21 0 0,22 0 16,-1 0-16,-21 0 16,21 0-16,1 0 0,-1 0 0,0 0 15,1-21-15,-1 0 0,0 21 16,1-22-16,-1 1 0,0 0 0,22 0 15,-22 0-15,22 0 0,-1-22 16,22 22-16,-22 0 0,22 0 0,-21 0 16,20-1-16,-20 1 0,-1 0 15,22 0-15,-22 21 0,22 0 0,-21-21 16,-1 21-16,22 0 0,-22 0 0,1 0 16,-1 0-16,1 0 0,-1 0 15,1 21-15,-22 0 0,22-21 0,-22 21 16,0 0-16,1 1 15,-1 20-15,0-21 0,1 0 0,-22 0 16,0 1-16,0-1 0,0 0 16,0 0-16,-21 0 0,22-21 0,-22 21 15,0 1 1,-22-22 15,22-22-31,-21 22 0,21-21 0,0 0 16,0 0-16,0 0 0,0 0 0,0-1 15,0 1-15,21 0 0,1 0 16,-1 0-16,0 0 0,0-1 0,21-20 16,1 21-16,-1 0 15,22 0-15,-1-1 0,1 22 0,20-21 16,-20 21-16,20 0 0,-20 0 16,21 0-16,-22 0 0,22 0 0,-22 21 15,1 1-15,20-22 0,-20 21 16,21 0-16,-22 0 0,22-21 0,-1 21 15,1 0-15,-21 1 0,20-22 16,-20 21-16,20 0 0,-20-21 16,-1 0-16,1 0 0,-1 0 0,-20 0 15,20 0-15,-20 0 0,20 0 16,-21 0-16,1-21 0,-1 0 0,-21-1 16,0 1-16,22 0 15,-43 0-15,21 0 0,-21 0 0,21-22 16,-21 22-16,0 0 0,21 0 15,-21 0-15,0-1 0,0 1 0,0 0 16,0 0-16,-42 21 31,21 0-31,0 0 0,-22 21 0,22 0 16,-21-21-16,-1 21 0,1 1 16,0 20-16</inkml:trace>
  <inkml:trace contextRef="#ctx0" brushRef="#br1" timeOffset="129245.15">30057 5334 0,'0'0'0,"-22"-21"0,22 0 0,-21 0 16,21-1-16,0 1 15,0 0-15,0 42 32,0 0-32,0 1 0,0-1 15,0 0-15,0 21 0,0-21 0,0 22 16,0-1-16,0 0 0,0 1 15,0-1-15,0 0 0,-21 22 0,21-22 16,-21-21-16,0 22 0,21-1 16,0-21-16,-21 22 0,21-22 0,-22 0 15,22 0-15,0 0 16,-21-21 0,21-21-1,0 0-15</inkml:trace>
  <inkml:trace contextRef="#ctx0" brushRef="#br1" timeOffset="129564.96">29866 5313 0,'0'-21'0,"0"42"0,21-63 0,0 20 0,1-20 16,20 0-16,-21 42 15,21-21-15,-20-1 0,20 22 0,-21 0 16,21-21-16,-20 21 0,-1 0 15,21 0-15,-21 0 0,0 21 16,1 1-16,-1-22 0,0 21 0,0 21 16,-21-21-16,0 0 0,0 22 15,0-22-15,0 0 0,-21 0 0,0 0 16,-22 1-16,22-1 0,-21 0 16,0 0-16,20 0 0,-20-21 0,0 21 15,21 1-15,-22-22 0,22 0 16,0 21-16,42-21 31,0 0-15,0 0-16,1 0 0,20 0 0,0-21 15</inkml:trace>
  <inkml:trace contextRef="#ctx0" brushRef="#br1" timeOffset="130292.54">30628 5292 0,'0'0'15,"0"-21"-15,0-1 16,-21 22-16,0 0 0,0 0 16,-1 0-16,1 0 0,0 22 15,0-1-15,0 0 0,21 0 16,-21 0-16,-1 0 0,1 1 0,0 20 16,0-21-16,0 21 0,21-20 15,0-1-15,0 21 0,0-21 0,0 0 16,0 1-16,0-1 15,0 0-15,21-21 0,0 0 0,0 0 16,0 0-16,1 0 16,-1 0-16,0 0 0,0 0 0,0-21 15,0 0-15,1 21 0,-1-22 16,0 1-16,0 0 0,0-21 0,0 21 16,1-1-16,-22 1 15,21-21-15,-21 21 0,21 0 0,-21-1 16,21 1-16,-21 0 0,0 0 0,0 0 15,0 42 17,0 0-32,0 0 0,0 0 15,0 1-15,-21-1 0,21 0 0,0 0 16,0 0-16,0 0 0,0 1 16,0-1-16,0 0 0,0 0 15,21 0 1,0-21-16,0 0 0,1 0 15,-1 0-15,0 0 16,0 0-16,21 0 0,-20-21 0,-1 21 16,0-21-16,0 0 0,21 0 15,-20 21-15,-1-22 0,0 1 0,0-21 16,0 21-16,-21 0 0,21-1 0,1 1 16,-22 0-16,0 0 15,0 42 1,0 0-1,0 0-15,0 1 0,-22-1 0,1 0 16,21 0-16,0 0 0,-21 0 16,0 22-16,21-22 0,0 0 0,0 0 15,0 0 1,0 1-16,0-1 16,21-21-16,0 0 0,0 0 15,22 0-15,-22 0 0,0 0 16,21 0-16,-20 0 0,-1 0 15,21-21-15,-21-1 0,0 22 0,22-21 16,-22 0-16,0 0 0</inkml:trace>
  <inkml:trace contextRef="#ctx0" brushRef="#br1" timeOffset="132037.04">31665 5334 0,'0'-21'0,"-21"21"31,0 0-31,0 0 0,0 0 15,-1 21-15,1 0 0,0 0 16,0 1-16,0-1 0,21 0 0,-21 0 16,-1 21-16,22-20 0,0-1 15,0 0-15,0 0 0,0 0 0,0 0 16,22-21 15,-1 0-31,0 0 16,0 0-16,0-21 0,0 0 15,1 0-15,-22 0 0,21 0 16,0-1-16,-21 1 0,0 0 16,21 0-16,-21 0 0,21 21 15,-21-21-15,0-1 0,0 44 32,0-1-17,0 0-15,0 0 0,0 0 16,0 0-16,0 1 0,0 20 0,0-21 15,0 0-15,0 0 16,0 1-16,21-22 0,-21 21 16,22-21-16,-1 0 15,0 0-15,0 0 0,0-21 16,0-1 0,1 22-16,-1-21 0,0 0 0,0 0 15,0 21-15,0-21 0,1 0 16,-22-1-16,21 1 0,0 0 0,-21 0 15,21 21-15,-21-21 16,0 42 15,-21-21-31,21 21 0,0 0 16,-21 0-16,0 1 0,-1-1 16,22 0-16,0 0 15,-21-21-15,21 21 0,0-42 63,21 0-63,1 0 15,-1 0-15,-21-1 16,21 1-16,0 21 0,0-21 0,-21 0 16,21 0-16,1 21 0,-1-21 15,0 21-15,0 0 16,-21 21-1,0 0-15,0 0 16,0 0-16,0 0 16,0 1-16,0-1 0,0 0 15,0 0-15,21-21 32,0 0-17,1 0-15,-1-21 16,0 21-16,-21-21 0,21 21 15,0-21-15,0-1 0,1 1 16,-1 0-16,0 21 0,0-21 16,-21 0-16,21 21 0,-21-21 0,21 21 15,-21 21 17,0 0-17,0 0-15,0 0 16,-21 0-16,21 1 0,0-1 0,0 0 15,0 0-15,0 0 16,0 0-16,21-21 0,1 0 16,-1 0-16,0 0 15,0 0-15,0 0 0,0 0 0,1 0 16,-1 0-16,0-21 0,21 21 16,-21-21-16,1 0 0,-1 0 15,0 0-15,0-1 0,0 1 16,0 0-16,1 0 0,-22 0 0,0 0 15,21-1-15,-21 1 0,0 0 16,-21 42 15,-1-21-31,22 21 0,-21 1 16,0-1-16,0 0 0,21 0 0,0 0 16,0 0-16,0 1 0,0-1 15,0 0-15,0 0 0,0 0 0,0 0 16,0 1-16,21-22 15,0 0-15,0 0 0,1 0 16,-1 0-16,0 0 16,0 0-16,-21-22 0,21 1 0,0 21 15,1-21-15,-1 0 0,0-21 16,-21 20-16,21 1 0,0-21 16,0 0-16,1-1 0,-1 1 0,0 0 15,0-1-15,0 1 0,0 0 16,1-1-16,-22 22 0,0-21 0,21 21 15,-21-1-15,-21 44 32,21 20-32,-22-21 0,1 21 15,0-20-15,0 20 0,21 0 16,-21 1-16,0-1 0,-1-21 16,22 21-16,0 1 0,0-22 15,0 21-15,0-21 0,0 1 0,0-1 16,0 0-16,0 0 0,0 0 15,22 0-15,-1-21 0,0 0 16,0 0-16,0 0 16,0 0-16,1 0 0,-1-21 15,0 0-15,21 0 0,-21 0 0,1 21 16,20-21-16,-21-1 0,0 1 16,22 0-16,-22 0 0,0 0 0,0 21 15,-21 21 16,0 0-31,0 0 0,-21 0 16,21 1-16,0-1 0,0 0 16,0 0-16,0 0 0,-21 0 0,21 1 15,0-1-15,0 0 16,21-42 31,-21 0-47,0-1 15,0 1-15,0 0 16</inkml:trace>
  <inkml:trace contextRef="#ctx0" brushRef="#br1" timeOffset="132260.82">32872 5292 0,'0'0'0,"-43"0"0,22 0 15,42 0 17,1 0-32,-1 0 15,0 0-15,0 0 0,0 0 16,0 0-16,1 0 0,-1 0 16,0 0-16,0 0 15,-21-21 1</inkml:trace>
  <inkml:trace contextRef="#ctx0" brushRef="#br1" timeOffset="134309.25">11515 6625 0,'0'0'0,"-22"0"0,1 0 15,0 0-15,0 0 16,0 0-16,0 0 15,-1 0 1,1 0-16,0 0 16,0 0 15,42 0-15,0 0-1,22 0-15,-22 0 0,21 0 16,-21 0-16,22 0 0,-1 0 0,21 0 15,-20 0-15,-1 0 0,22 0 16,-22 0-16,21 0 0,-20 0 0,20 0 16,-20 0-16,20 0 0,-21 0 0,1 0 15,-1 0-15,-21 0 0,22 0 16,-22 0-16,0 0 0,0 0 16,0 0-16,0 0 0,1 0 15,-22-21 32,-22 21-31,1 0-16</inkml:trace>
  <inkml:trace contextRef="#ctx0" brushRef="#br1" timeOffset="134797.15">12128 6329 0,'0'21'15,"0"0"1,22 0-16,-1-21 0,0 22 15,0-22-15,0 21 0,0-21 16,22 21-16,-22-21 0,21 0 16,-21 21-16,1-21 0,20 0 0,-21 0 15,0 21-15,0-21 0,22 0 16,-22 0-16,0 0 0,0 0 0,0 0 16,1 0-16,-22 21 31,0 1-16,-22-1-15,1 0 0,0-21 16,0 21-16,0 0 0,-22 0 16,22 22-16,-21-22 0,0 0 0,20 0 15,-20 0-15,21 1 0,-21-1 16,20 0-16,1 0 0,0 0 16,0 0-16,0 1 0,0-1 0,-1 0 15,1-21-15,21 21 0,-21-21 0,21 21 16</inkml:trace>
  <inkml:trace contextRef="#ctx0" brushRef="#br1" timeOffset="138381.03">13568 6414 0,'0'0'0,"0"-22"31,0 44 16,0-1-47,0 0 15,0 0-15,0 0 0,0 0 0,0 1 16,0-1-16,0 21 0,0-21 16,0 0-16,-21 1 0,21-1 0,0 0 15,0 0-15,-22 0 0,22 0 16,0-42 31</inkml:trace>
  <inkml:trace contextRef="#ctx0" brushRef="#br1" timeOffset="138792.73">13631 6202 0,'-21'21'0,"0"-21"16,21 21-16,0 0 31,21-21-31,0 0 16,0 0-16,-21-21 0,22 21 16,-1-21-16,-21 0 15,0 0-15,0 0 16,0-1-16,0 1 15,-21 21 1,-1-21-16,1 21 16,0 0-16,0 0 0,0 0 15,0 21-15,-1 0 16,22 1-16,-21-22 0,21 21 16,0 0-16,0 0 15,0 0-15,0 0 0,21 1 16,1-1-16,-1-21 15,0 0-15,0 21 0,0 0 16,0-21-16</inkml:trace>
  <inkml:trace contextRef="#ctx0" brushRef="#br1" timeOffset="139281.42">13843 6392 0,'0'0'0,"0"22"0,0-1 15,0 0 1,0 0-16,0 0 0,0 0 0,0 1 16,0-1-16,0 0 0,0 0 15,0 0-15,0 0 0,0 1 0,0-1 16,0 0-16,0 0 0,0 0 16,0 0-16,0 1 15,0-44 32,0 1-47,0 0 16,0 0-16,0 0 0,0 0 0,0-1 15,21 1-15,0-21 0,0 21 16,1-22-16,-1 1 0,0 21 0,0-21 16,21 20-16,-20 1 0,20 0 15,0 21-15,-21-21 0,22 21 0,-22 0 16,21 0-16,-21 0 0,1 21 0,-1 0 15,0 0-15,0 1 0,-21 20 16,0-21-16,0 21 0,0-20 0,0 20 16,0-21-16,0 0 0,0 22 0,-21-22 15,21 0-15,-21 0 0,21 0 16,0 0-16,-21-21 0,21 22 16,-22-22-16,22 21 15,22-42 1,-1-1-1,0 1-15</inkml:trace>
  <inkml:trace contextRef="#ctx0" brushRef="#br1" timeOffset="139609.23">14626 6308 0,'0'21'31,"0"0"-31,0 0 0,0 22 16,0-22-16,0 21 0,0 0 0,0-20 15,0 20-15,0 0 0,0 1 16,0-1-16,0 0 0,0 1 0,0-1 16,-21 0-16,21 1 0,0-1 0,0 0 15,0 1-15,0-1 0,0 0 16,0 1-16,-21-1 0,21 0 0,-21-21 15,21 22-15,0-1 0,0-21 16,0 0-16,0 1 0,-22-1 0,22 0 16,0-42 15,0 0-31,0-1 0,0 1 16,0-21-16,0 21 0</inkml:trace>
  <inkml:trace contextRef="#ctx0" brushRef="#br1" timeOffset="139941.04">14541 6541 0,'0'0'0,"0"-22"0,0-20 0,0 21 0,0 0 16,0-22-16,0 22 16,0 0-16,0 0 0,0 0 0,22 21 15,-1-21-15,0-1 0,0 1 16,0 0-16,0 21 0,1 0 15,-1 0-15,0 0 0,0 0 0,0 0 16,0 0-16,1 0 0,-1 21 0,0 0 16,-21 1-16,0-1 0,21 21 15,-21-21-15,0 22 0,0-22 0,0 21 16,0 0-16,0-20 0,0-1 16,-21 21-16,0-21 0,21 0 0,-21 1 15,-1-1-15,22 0 0,-21-21 16,21 21-1,-21-21-15,21-21 16,0 0 0,0 0-16,21-1 15</inkml:trace>
  <inkml:trace contextRef="#ctx0" brushRef="#br1" timeOffset="140707.13">15134 6392 0,'0'0'0,"0"22"0,-21 20 0,0-21 16,21 21-16,0-20 0,0 20 15,0-21-15,0 0 0,0 0 0,0 1 16,0-1-16,0 0 15,21-21 1,0 0-16,0 0 0,0 0 0,1-21 16,-1 0-16,0-1 0,0 1 0,0 0 15,0 0-15,1 0 0,-1-22 16,0 22-16,0-21 0,-21 21 16,0-22-16,21 22 0,-21-21 0,21 21 15,-21 0-15,0-1 16,0 44-1,0-1 1,0 0-16,0 0 0,0 0 0,0 22 16,0-22-16,0 21 0,0-21 0,0 0 15,0 22-15,0-22 0,0 0 16,22 0-16,-22 0 0,21 1 0,0-22 16,0 21-16,0 0 0,0-21 15,1 0-15,-1 0 0,0 0 16,0 0-16,0 0 15,0-21-15,1 0 0,-1-1 0,-21 1 16,21 0-16,0 0 0,0 0 16,-21-22-16,21 22 0,1-21 0,-22 0 15,0 20-15,21-20 0,0 0 0,-21-1 16,21 22-16,-21-21 0,0 0 16,0 20-16,0-20 0,0 0 0,0 21 15,0-1-15,0-20 0,0 21 16,0 0-16,0 0 0,0 42 31,0 0-31,0 0 0,0 21 16,0-20-16,0 20 0,0 0 15,-21-21-15,21 22 0,0-1 0,0 0 16,0 1-16,0-1 0,-21 0 16,21 1-16,0-1 0,0-21 0,0 22 15,0-22-15,0 0 0,0 0 16,0 0-16,0 0 0,21-21 31,0 0-15,0-21-16,-21 0 0,21 0 0,-21 0 15,22 0-15,-22-1 0,0-20 16</inkml:trace>
  <inkml:trace contextRef="#ctx0" brushRef="#br1" timeOffset="140930">15748 6202 0,'21'0'15,"0"-21"-15,0 21 0,1 0 16,-1 0-16,0 0 0,0 0 16,0-21-16,22 21 0,-1 0 15,-21 0-15,21-22 0,1 22 0,-1 0 0,0 0 16,-20-21-16,20 21 0,0-21 15,-21 21-15,22 0 0,-22 0 16,0 0-16,-21-21 0</inkml:trace>
  <inkml:trace contextRef="#ctx0" brushRef="#br1" timeOffset="141730.71">17843 6096 0,'0'0'0,"0"-21"0,0 0 16,0 0-16,0-1 0,0 1 0,0 0 16,0 0-16,0 0 0,0 0 15,0-1-15,0 1 16,0 0-16,0 42 47,0 0-47,0 22 15,0-22-15,0 21 0,0 1 16,0-1-16,0 0 0,0 1 0,0-1 16,0 21-16,0-20 0,0-1 15,-21 0-15,21 1 0,0-1 0,0 0 16,0-20-16,0-1 0,0 21 0,0-21 16,0 0-16,21-21 15,1 0-15,-1 0 0,0 0 16,0 0-16,0 0 0,-21-21 15,21 0-15,1 0 16,-1 0-16,0 0 0,21-22 0,-21 1 16,1 0-16,-1-1 0,21 1 0,-21 0 15,0-1-15,1 1 0,-1 0 16,0-1-16,-21 1 0,0 21 0,0-22 16,21 1-16,-21 21 0,0 0 15,0-22-15,0 22 0,0 0 16,0 0-1,0 42 17,0 0-17,21 0-15,0 1 16,-21-1-16,22-21 0,-22 21 16,21 0-16</inkml:trace>
  <inkml:trace contextRef="#ctx0" brushRef="#br1" timeOffset="142269.4">18711 6181 0,'21'0'0,"1"0"31,-22-21-15,21-1-16,-21 1 15,0 0 1,-21 21 0,-1 0-1,1 21-15,0 0 0,0-21 16,0 22-16,0-1 0,-1-21 16,22 21-16,0 0 0,-21-21 0,21 21 15,0 0-15,0 1 0,0-1 16,0 0-16,0 0 0,21 0 15,1 0-15,-1 1 0,0-1 16,0 0-16,0 0 16,0 0-16,-21 0 15,22-21-15,-22 22 0,0-1 16,0 0 0,-22-21-1,1 0-15,0 21 0,0-21 0,0 0 16,0 0-16,-1 0 0,1 0 15,0 0-15,0 0 0,21-21 16,-21 0 0,21 0-1,21 21 17,0 0-32,0-22 15,0 22-15,1 0 0,-1 0 16,0-21-16,0 21 15</inkml:trace>
  <inkml:trace contextRef="#ctx0" brushRef="#br1" timeOffset="142673.17">19092 6392 0,'0'0'0,"21"0"0,1-21 0,-1 21 15,-21-21-15,21 0 0,0 21 0,0-21 16,0 0-16,1 21 16,-1-22-16,-21 1 0,21 0 15,-21 0-15,0 0 16,-21 21 0,0 0-1,-1 0-15,1 0 16,21 21-16,-21 0 0,0-21 0,0 21 15,0 0-15,21 1 0,-22-1 0,22 0 16,-21 0-16,21 0 16,-21 0-16,21 1 0,0-1 0,0 0 15,0 0-15,0 0 0,0 0 16,21-21-16,0 0 0,-21 22 16,22-22-16,-1 21 0,0-21 0,21 0 15,1 0-15,-22 0 16,0 0-16,0 0 0,0 0 15,-21-21-15,21-1 0,1 22 0,-1-21 16,0 0-16,0 21 0,0-21 0</inkml:trace>
  <inkml:trace contextRef="#ctx0" brushRef="#br1" timeOffset="143140.9">19600 6244 0,'43'-42'0,"-43"21"16,21 21-16,-21-21 0,21 21 15,0-22-15,0 22 0,0 0 16,-21-21-16,22 21 0,-1 0 16,0 0-16,0 0 15,-21 21-15,21 1 16,-21-1-1,0 0-15,0 0 0,0 0 0,0 0 16,0 22-16,0-22 0,0 0 0,0 0 16,-21 0-16,21 1 15,0-1-15,-21-21 0,21 21 16,0-42 15,0 0-15,21-1-16,-21 1 15,21 0-15,0 0 0,-21 0 0,22 0 16,-1-22-16,-21 22 0,21 0 0,0 0 16,-21 0-16,21-1 15,-21 1-15,21 0 0,1 21 16,-22-21-16,-22 42 31,1-21-31,21 21 16,-21-21-16,0 21 0,0 1 0</inkml:trace>
  <inkml:trace contextRef="#ctx0" brushRef="#br1" timeOffset="144956.84">13144 8467 0,'0'0'0,"-21"0"16,0 0 15,21 21 0,21-21-15,0 0-16,1 0 0,20 0 0,0 0 15,1 0-15,-1 0 0,0 0 16,1 0-16,20 0 0,-21 0 0,1 0 16,-1 0-16,22 0 0,-22 0 0,0 0 15,1 0-15,-1 0 0,-21 0 16,21 0-16,-20 0 0,-1 0 15,0 0-15</inkml:trace>
  <inkml:trace contextRef="#ctx0" brushRef="#br1" timeOffset="145368.67">13822 8297 0,'0'0'0,"0"-21"32,21 21 14,0 21-46,0-21 0,0 0 16,1 22-16,-1-22 0,0 0 16,0 21-16,0-21 0,22 0 0,-22 21 15,0 0-15,0-21 16,0 21-16,0-21 0,1 21 16,-22 1-16,0-1 15,0 0-15,0 0 0,0 0 16,-22 0-16,1 1 15,-21-1-15,21 0 0,0 0 0,-22 0 16,22 0-16,-21 1 0,21-1 0,-22 0 16,22 0-16,-21 0 0,21 0 0,-1 1 15,1-1-15,0 0 0,0 0 16,21 0-16,0 0 16</inkml:trace>
  <inkml:trace contextRef="#ctx0" brushRef="#br1" timeOffset="145993.04">15325 8086 0,'0'-21'0,"0"-1"16,21 22 0,0 0-1,0 22-15,0-1 16,0 0-16,1 0 0,20 21 0,-21-20 16,21 20-16,-20 0 0,20-21 0,0 22 15,-21-1-15,22-21 0,-22 22 16,21-22-16,-21 21 0,1-21 15,-1 22-15,0-22 0,0 0 0,-21 0 16,0 0-16,0 0 0,0 1 16,0-1-16,0-42 47,0-1-47,0 1 15,0 0-15</inkml:trace>
  <inkml:trace contextRef="#ctx0" brushRef="#br1" timeOffset="146324.85">15938 7916 0,'-21'0'0,"0"0"0,0 22 15,0-22-15,0 21 16,-1 0-16,1 0 0,0 21 0,-21-20 16,21 20-16,-22 0 0,22 1 0,-21-22 15,-1 42-15,1-20 0,0-1 16,-22 0-16,22 1 0,0-1 16,-1-21-16,1 21 0,0 1 0,-1-22 15,1 0-15,21 21 0,0-20 0,-22-1 16,22-21-16,0 21 0,21 0 15,-21-21-15,42 0 32,0-21-32,0 21 0,0-21 15,22 0-15,-22-1 0</inkml:trace>
  <inkml:trace contextRef="#ctx0" brushRef="#br1" timeOffset="146647.01">16573 8319 0,'0'21'16,"-21"0"-16,0 0 15,0 0-15,21 0 0,-21-21 0,21 22 16,0-1-16,-21 0 16,-1 0-16,22 0 0,-21-21 0,21 21 15,0 1-15,-21-1 0,0 0 16,21-42 31,0 0-47,0-1 15</inkml:trace>
  <inkml:trace contextRef="#ctx0" brushRef="#br1" timeOffset="146861.9">16531 8022 0,'-21'0'63,"21"21"-63,0 1 15,0-1 1,0 0-16,21-21 16,-21 21-16,21-21 0,0 0 15</inkml:trace>
  <inkml:trace contextRef="#ctx0" brushRef="#br1" timeOffset="147324.63">16933 8361 0,'0'0'0,"0"21"0,-21 0 0,21 0 15,-21 1-15,21-1 0,0 0 16,-21 0-16,21 0 0,-21 0 15,21 1-15,0-1 16,0-42 31,0-1-47,0 1 16,0 0-16,0 0 0,0 0 15,0 0-15,21-22 0,0 22 16,0 0-16,-21 0 0,21 0 0,0-1 15,1 22-15,-1-21 0,0 21 16,0 0-16,0 0 0,22 0 0,-22 21 16,0 1-16,0-1 0,0 0 15,-21 0-15,0 0 16,21 0-16,-21 1 0,0-1 16,0 0-16,0 0 0,0 0 0,0 0 15,0 1-15,0-1 16,0 0-1,0-42 32,22 0-47,-1 21 0</inkml:trace>
  <inkml:trace contextRef="#ctx0" brushRef="#br1" timeOffset="147648.96">17547 8255 0,'-21'0'31,"21"21"-31,0 0 0,0 1 16,0-1-16,0 0 0,0 0 16,0 21-16,0-20 0,0 20 0,0 0 15,0 1-15,-21-1 0,21 0 0,0 1 16,0 20-16,-21-21 0,21 22 0,0-1 15,0 1-15,0-22 0,0 22 16,-22-1-16,22-20 0,-21-1 16,21 21-16,0-20 0,0-1 0,-21-21 15,21 22-15,0-22 0,-21 0 0,21 0 16,0-42 0,0 0-1,0 0-15,0-1 0,0-20 0,0 0 16,0-1-16,0 1 0,0-21 15</inkml:trace>
  <inkml:trace contextRef="#ctx0" brushRef="#br1" timeOffset="147952.78">17420 8446 0,'0'-43'0,"0"86"0,0-107 0,0 43 16,0 0-16,0 0 0,0-22 15,0 22-15,21 0 16,0 0-16,1 0 0,-1 21 0,0-22 15,0 22-15,0-21 0,22 21 0,-22 0 16,21 0-16,-21 0 0,0 0 16,1 21-16,-1 1 0,0-22 0,0 21 15,-21 0-15,21 21 0,-21-21 0,0 1 16,0-1-16,0 0 0,0 0 16,-21 0-16,0 0 0,0 1 15,0-1-15,-1 0 0,-20-21 16,42 21-16,-21-21 0,0 0 0,0 0 15,-1 0-15,22-21 32,0 0-32,22 0 15,-1-1-15</inkml:trace>
  <inkml:trace contextRef="#ctx0" brushRef="#br1" timeOffset="148640.73">17949 8086 0,'0'0'0,"21"0"16,1 0-16,-1 0 16,-21 21-1,0 0-15,0 0 0,0 0 0,0 1 16,0-1-16,0 0 0,0 21 16,0-21-16,0 1 0,0-1 0,0 0 15,0 0-15,0 0 0,0 0 16,21-21 15,0 0-31,0 0 16,-21-21-16,21 21 0,1-21 15,-1 0-15,0 0 0,0 0 0,-21-1 16,21-20-16,0 21 0,1 0 0,-1 0 16,-21-22-16,21 22 15,-21 0-15,21 21 0,-21-21 0,0 42 31,0 0-15,0 0-16,0 0 0,0 22 0,0-22 16,0 0-16,0 0 0,0 0 0,0 1 15,0-1-15,0 0 16,21 0-16,0-21 0,1 0 16,-1 0-16,0 0 15,0 0-15,0-21 0,0 21 16,1-21-16,-1 0 0,0-1 15,0 1-15,21 0 0,-20-21 0,-1 21 16,-21-22-16,21 1 0,0 0 16,-21-1-16,21 1 0,-21 0 0,0-1 15,0 22-15,0-21 0,0-1 0,0 22 16,0-21-16,0 21 0,0 0 16,0-1-16,-21 44 15,0-22 1,21 21-16,-21 21 0,21-21 15,0 22-15,-21-22 0,21 21 16,-22 0-16,22 1 0,0-1 0,0-21 16,0 22-16,0-22 0,0 21 15,0-21-15,0 0 0,0 1 0,0-1 16,0 0-16,0 0 0,22 0 16,-1-21-16,0 0 15,0 0-15,-21-21 16,21 0-16,0 21 0,-21-21 0</inkml:trace>
  <inkml:trace contextRef="#ctx0" brushRef="#br1" timeOffset="148844.62">18605 7959 0,'0'0'0,"-21"0"15,42-21 1,1 21-1,-1 0-15,0 0 16,0 0-16,0 0 0,0 0 0,22 0 16,-22 0-16,0 0 0,0 0 0,0-22 15,22 22-15,-22-21 0,21 21 16,1-21-16,-1 21 0,0 0 0</inkml:trace>
  <inkml:trace contextRef="#ctx0" brushRef="#br1" timeOffset="149617.19">20235 7535 0,'0'0'0,"0"-21"16,0 42-1,0 1-15,0-1 16,0 21-16,0-21 0,0 22 16,0-1-16,0 0 0,0 1 0,0 20 15,0-21-15,0 1 0,0 20 0,0-20 16,0-1-16,0 0 0,0-21 16,0 22-16,0-22 0,0 0 0,21 0 15,1 0-15,-1 1 0,0-22 16,0 0-16,0 0 15,0 0-15,1 0 0,-1 0 16,0-22-16,0 1 0,0 0 0,0 0 16,1 0-16,-1 0 0,0-22 15,0 1-15,0 0 0,0-1 0,22-20 16,-22 20-16,0-20 0,21 21 0,-20-22 16,-1 22-16,0-22 0,-21 22 15,21 0-15,-21-1 0,21 1 0,-21 21 16,0 0-16,0-1 0,0 1 15,0 0-15,0 42 32,0 0-17,0 1-15,0-1 0,0 0 16,0 0-16,21 21 0,-21-20 16,22-1-16,-22 0 0,0 0 15,21 0-15</inkml:trace>
  <inkml:trace contextRef="#ctx0" brushRef="#br1" timeOffset="150081.93">21145 7832 0,'0'0'0,"22"0"0,-22-21 16,21-1-16,-21 1 15,0 0 1,-21 21 15,-1 0-31,1 0 16,0 0-16,21 21 0,-21 0 0,0 1 15,21-1-15,-21 0 0,21 0 16,0 0-16,0 0 16,0 1-16,21-1 15,0-21-15,0 0 0,0 21 16,0 0-16,1-21 0,-1 0 15,0 21-15,0-21 0,0 21 16,0 1-16,1-22 16,-22 21-16,0 0 15,0 0-15,-22-21 16,1 0-16,0 21 0,0-21 16,0 0-16,0 0 0,-1 0 15,-20 0-15,21 0 0,0 0 0,0 0 16,-1 0-16,1 0 15,21-21 32,21 21-47,1 0 0,-22-21 16</inkml:trace>
  <inkml:trace contextRef="#ctx0" brushRef="#br1" timeOffset="150497.7">21526 7959 0,'22'-21'16,"-1"-1"-16,0 22 0,-21-21 16,21 21-16,0 0 15,0-21-15,1 0 0,-22 0 16,21 21-16,-21-21 0,21 21 15,-21-22-15,0 1 16,0 0-16,-21 21 31,0 0-31,-1 0 16,1 0-16,21 21 0,0 0 16,-21 1-16,0-1 0,21 0 15,-21 0-15,21 0 0,0 0 16,0 1-16,0-1 0,0 0 0,0 0 15,0 0-15,0 0 16,0 1-16,21-22 16,0 0-16,0 0 0,0 0 15,1 0-15,-1 0 0,0 0 16,0 0-16,0 0 0,0-22 16,1 1-16,-1 21 0,-21-21 0,21 0 15,0 21-15</inkml:trace>
  <inkml:trace contextRef="#ctx0" brushRef="#br1" timeOffset="150928.96">21992 7747 0,'0'-21'0,"0"0"16,21 21-1,0-21-15,1 21 16,-1 0-16,0 0 0,0 0 15,0 0-15,0 0 16,1 21-16,-1 0 0,0-21 0,-21 21 16,21 0-16,-21 0 0,0 1 0,21-1 15,-21 0-15,0 0 16,0 0-16,0 0 0,-21 1 0,0-1 16,21 0-16,-21-21 15,21 21-15,-21-21 0,-1 0 16,22-21-1,0 0 1,0 0-16,0-1 16,0 1-16,22 0 0,-1 0 15,0-21-15,-21 20 0,21 1 16,0 0-16,0 0 0,-21 0 0,22 0 16,-1-1-16,-21 1 0,21 0 0,0 0 15,0 0 1,-21 42 15,0 0-31,0 0 16,-21 0-16</inkml:trace>
  <inkml:trace contextRef="#ctx0" brushRef="#br1" timeOffset="154022.06">14711 10943 0,'0'0'0,"-21"-21"16,21 0-16,-22 21 0,1 0 15,0-21-15,0 21 0,0 0 0,0-21 16,-22 21-16,22 0 0,0 0 0,0-22 15,-22 22-15,22 0 0,0 0 16,0 0-16,-21 0 0,20 0 0,1 0 16,0 0-16,42 22 31,0-22-31,22 0 0,-1 0 16,0 21-16,22-21 0,-22 0 0,22 0 15,-22 21-15,22-21 0,-1 0 16,1 0-16,-1 0 0,1 0 15,-1 0-15,1 0 0,-22 0 0,0 0 16,1 0-16,-1 0 0,0 0 16,-21 0-16,1 0 0,-1 0 0,-42 0 47,-1 0-47,1 0 0,0 0 15,0 0-15,0 0 0,0-21 0,-1 21 16,22-21-16,-21 21 15</inkml:trace>
  <inkml:trace contextRef="#ctx0" brushRef="#br1" timeOffset="154340.88">15113 10732 0,'0'-22'16,"21"22"30,0 0-46,0 22 0,1-22 16,-1 0-16,0 0 0,0 21 0,0-21 16,0 0-16,1 0 0,-1 21 15,0-21-15,0 21 0,0 0 16,0 0-16,-21 1 16,0-1-16,0 0 0,-21 0 15,0 0-15,0 0 0,0 1 16,-22-22-16,1 21 0,21 0 15,-21 0-15,-1 0 0,1 0 0,0-21 16,20 22-16,1-1 0,0-21 16,0 21-16,0-21 0,21 21 0,-21-21 15,42-21 1</inkml:trace>
  <inkml:trace contextRef="#ctx0" brushRef="#br1" timeOffset="156597.13">16933 10605 0,'21'0'16,"1"0"-16,20 0 0,-21-22 15,0 22-15,0-21 0,22 0 16,-22 21-16,21-21 0,-21 0 0,1 21 15,20-21-15,-21-1 0,0 1 0,0 21 16,1-21-16,-1 0 0,-21 0 16,0 0-16,0-1 0,0 1 15,0 0-15,-21 21 0,-1-21 16,1 0-16,-21 21 0,21-21 0,-22 21 16,1-22-16,0 22 0,-1 0 0,1 0 15,0 0-15,21 0 16,-22 0-16,22 0 0,0 0 0,0 0 15,0 22-15,21-1 0,0 0 16,0 0-16,0 0 16,21 0-16,0 22 0,21-22 0,-21 0 15,22 21-15,-22-20 0,21-1 0,1 21 16,-22-21-16,21 22 0,-21-1 16,22-21-16,-1 43 15,-21-43-15,-21 21 0,21-21 0,-21 22 0,0-22 16,0 0-16,-42 21 0,21-21 15,0 1-15,-22-1 0,1 0 0,0 0 16,-1 0-16,1 0 0,-43-21 16,22 22-16,20-22 15,1 0-15,21 0 0,-21 0 0,-1-22 16,1 22-16,21-21 0,-22 0 0,22 0 16,0 0-16,0 0 0,0-1 15,0-20-15,-1 21 0,22-21 0,0 20 16,0-20-16,0 0 0,0-1 0,0 1 15,0-21-15,22 20 0,-1 1 16,0 21-16,0-22 0,0 22 0,0 0 16,1 0-16,-1 21 0,0 0 0,0 0 15,0 0-15,0 21 0,1 21 16,-22-20-16,21 20 0,-21 0 16,21 1-16,-21-1 0,0 0 0,21 1 15,-21-22-15,21 21 0,-21 0 16,0 1-16,0-22 0,21 21 0,1-21 15,-1 22-15,-21-22 0,21 0 0,0 0 16,0 0-16,22 1 0,-22-1 16,21-21-16,-21 21 0,22-21 0,-1 0 15,21 0-15,-20 0 0,-1 0 0,22 0 16,-22 0-16,21-21 0,-20 21 16,-1-21-16,22-1 0,-22 1 15,0 21-15,-21-21 0,22 0 0,-1 0 16,-21 0-16,0 21 0,-21-22 0,0 1 15,22 0-15,-22 0 0,0 0 16,0 0-16,0-1 0,0 1 16,-22 21-16,1 0 0,0 0 15,0 0-15,0 0 0,0 0 16,-1 0-16,1 21 0,0-21 0,0 22 16,0-1-16,21 0 0,0 0 0,-21 0 15,21 0-15,-22 1 0,22-1 16,0 0-16,0 0 0,0 0 0,0 0 15,0 1-15,0-1 0,0 0 16,22-21-16,-1 0 16,0 0-16,0 0 15,0 0-15,0 0 0,1 0 0,-1 0 16,0-21-16,0 0 0,-21-1 16,21 1-16,0 0 0,1 0 0,-22 0 15,0 0-15,21-1 0,-21 1 0,0-21 16,21 21-16,-21 0 15,0-1-15,0 44 32,0-1-32,0 0 15,0 0-15,0 0 16,0 0-16,21 1 0,-21-1 0,0 0 16,21 0-16,0-21 0,-21 21 15,22-21-15,-1 0 16,0 0-16,0 0 0,0 0 0,0 0 15,1 0-15,-1 0 0,0-21 16,0 0-16,0 21 16,-21-21-16,21 0 0,-21-1 0,22 22 15,-22-21-15,0 0 0,0 0 0,0 0 16,0 0-16,0-1 0,0 1 16,0 42 15,0 1-31,0-1 0,0 0 15,0 0-15,-22 0 0,22 0 16,0 1-16,-21-22 0,21 21 0,0 0 16,0 0-16,0 0 15,0-42 32,21 21-47,1-21 0,-1 0 16,-21 0-16,21-1 15,-21 1-15,21 0 0,-21 0 16,21 0-16,-21 0 0,0-1 0,21 22 16,-21-21-16,22 21 15,-22 21 1,0 1-16,0-1 0,0 0 16,0 0-16,21 0 0,-21 0 0,21 1 15,-21-1-15,21 0 16,0-21-16,-21 21 0,21-21 15,1 0-15,-1 0 0,0 0 16,0 0-16,0 0 16,0 0-16,1 0 0,-1-21 0,0 21 15,0-21-15,0 0 0,0 21 0,1-22 16,-1 1-16,0 0 0,-21 0 16,0 0-16,21 0 0,0-1 15,-21 1-15,21 0 0,-21 0 16,22 21-1,-22 21-15,0 0 16,0 0-16,0 1 0,0-1 16,0 0-16,0 0 0,0 0 0,0 0 15,0 1-15,21-1 0,-21 0 16,0 0-16,21-21 0,0 0 16,0 0-16,0 0 0,1 0 15,-1 0-15,0 0 16,0 0-16,0 0 0,0-21 15,1 21-15,-1-21 0,0 0 0,0 21 16,0-22-16,0 1 0,1 0 0,-22 0 16,0 0-16,0 0 0,0-1 15,0 1-15,0 0 0,0 0 0,0 0 16,-22 21-16,1 0 16,0 0-16,0 0 15,0 21-15,21 0 0,-21-21 0,21 21 16,0 0-16,0 1 0,0-1 0,0 0 15,0 0-15,0 0 0,0 0 16,21 1-16,0-22 16,0 21-16,0-21 0,0 0 15,1 0-15,-1 0 0,0 0 0,21 0 16,-21 0-16,22 0 0,-22 0 16</inkml:trace>
  <inkml:trace contextRef="#ctx0" brushRef="#br1" timeOffset="157344.7">20362 10160 0,'-21'-42'15,"21"21"-15,0-1 16,-21 1-16,21 0 16,-21 21-16,21-21 15,-21 21-15,-1 0 0,1 0 0,0 0 16,0 0-16,0 0 0,0 0 0,-1 21 16,1 0-16,-21 0 0,21 22 15,0-22-15,-1 21 0,-20 1 0,21 20 16,0-21-16,21 22 0,-21-22 15,21 22-15,0-22 0,0 0 16,0 1-16,0-1 0,0 0 0,21 1 16,0-22-16,0 0 0,0 0 0,22 0 15,-22 1-15,21-1 0,-21-21 16,22 0-16,-1 0 0,0 0 0,1 0 16,-1 0-16,0 0 0,1 0 0,20-21 15,-21-1-15,1 1 0,-1 0 16,0-21-16,1 21 0,-1-22 0,-21 1 15,22 0-15,-22-1 0,0-20 0,0 20 16,-21-20-16,0 21 0,0-22 16,0 22-16,0-1 0,-21 1 0,0 0 15,-22-1-15,22 22 0,-21 0 16,0 0-16,-1 0 0,-20 21 16,20 0-16,-20 0 0,21 0 0,-22 0 15,22 0-15,-22 21 0,22 0 16,0 0-16,-1 0 0,22 1 0,0-1 15,0 0-15,21 0 0,0 21 0,0-20 16,0-1-16,21 0 0,0 21 16,0-21-16,22 1 0,-1-1 0,0 0 15,22-21-15,-1 0 0,-20 0 0,20 0 16,1 0-16,-1 0 0</inkml:trace>
  <inkml:trace contextRef="#ctx0" brushRef="#br1" timeOffset="157720.48">21442 9821 0,'0'0'0,"0"-21"15,0-21-15,0 21 0,-21 0 0,-1-1 16,1 22-16,0 0 16,0 22-16,0-1 0,0 0 0,21 21 15,-22 1-15,1-1 0,0 21 16,0-20-16,0 20 0,0 1 0,-1-1 15,1 1-15,0-1 0,0 22 0,0-22 16,0 1-16,21 21 16,-22-22-16,1 1 0,21 20 0,0-20 15,-21-1-15,0 22 0,0 0 0,21-1 16,0-20-16,-21 20 0,21 1 0,-22 0 16,1-22-16,21 22 0,-21 0 15,0-22-15,21 1 0,-21-1 0,0 1 16,21-22-16,0 21 0,0-20 0,0-22 15,-22 21-15,22-21 0,0 1 16,0-44 0,0 1-16,0 0 0,22-21 15,-22-1-15,0 1 0,0 0 0,0-22 16,21 1-16,-21-1 0,21 1 16</inkml:trace>
  <inkml:trace contextRef="#ctx0" brushRef="#br1" timeOffset="158025.31">20934 10859 0,'0'0'0,"21"-149"16,0 107-16,-21 0 16,0 21-16,21-22 0,-21 22 0,21-21 15,1 21-15,-1-1 0,-21-20 16,21 21-16,21 0 0,-21 0 0,1 21 16,20-22-16,0 22 0,-21-21 0,22 21 15,-22 0-15,21 0 0,-21 21 16,1 1-16,-1-1 0,0 0 15,-21 0-15,0 21 0,0-20 0,0 20 16,0-21-16,-21 0 0,0 0 16,-22 22-16,22-22 0,0-21 0,-21 21 15,20 0-15,1 0 0,0-21 0,0 0 16,0 22-16,0-22 16,42 0-1,0 0 1,0-22-16,0 22 0,0-21 15,1 21-15</inkml:trace>
  <inkml:trace contextRef="#ctx0" brushRef="#br1" timeOffset="158353.12">21696 10541 0,'21'-21'15,"-21"0"-15,21 0 0,-21-1 16,0 1-16,0 0 0,0 0 15,21 0-15,-21 0 0,0-1 16,0 1-16,0 0 0,-21 21 16,0 0-1,0 0-15,0 0 0,-1 0 16,22 21-16,-21 0 0,0 22 16,0-22-16,21 21 0,0-21 0,0 1 15,0 20-15,0-21 0,0 0 16,0 0-16,0 1 0,0-1 0,0 0 15,0 0-15,21 0 0,0-21 0,-21 21 16,21-21-16,1 0 0,-1 0 16,0 0-16,0 0 0,0 0 0,0 0 15,1 0-15,-1 0 0,0 0 0,0 0 16,0-21-16,0 21 0,-21-21 16,22 0-16</inkml:trace>
  <inkml:trace contextRef="#ctx0" brushRef="#br1" timeOffset="158764.88">22056 10414 0,'0'0'0,"0"-21"16,21 21 15,0 0-31,-21 21 16,21 0-1,0 0-15,-21 1 0,0-1 16,0 0-16,0 0 0,0 0 15,0 22-15,0-22 0,0 0 0,0 0 16,0 0-16,0 0 0,0 1 0,0-1 16,-21-21-16,21 21 15,-21-21-15,21-21 47,0 0-47,0-1 16,0 1-16,21 0 0,-21-21 0,21 21 15,-21-1-15,21-20 0,1 21 16,-22-21-16,21 20 0,0 1 0,-21-21 16,21 21-16,-21 0 0,21 21 0,-21-22 15,21 22 1,-21 22 0,0-1-1,22-21-15,-22 21 0,0 0 16,0 0-16,0 0 0</inkml:trace>
  <inkml:trace contextRef="#ctx0" brushRef="#br1" timeOffset="159273.04">22945 10499 0,'0'0'0,"0"-21"0,0-85 15,-22 85-15,1-1 16,0 22-16,0-21 0,-21 21 16,20 0-16,1 0 0,-21 0 0,21 21 15,-22 1-15,22-1 0,0 0 0,-21 0 16,21 21-16,-1-20 0,1 20 16,0-21-16,0 21 0,21-20 0,0-1 15,0 0-15,0 0 0,0 0 0,0 0 16,0 1-16,0-1 0,21-21 15,0 0-15,0 21 0,1-21 0,-1 0 16,0 0-16,0 0 0,0 0 16,0 0-16,1-21 15,-1 0-15,0 21 0,0-22 0,0 1 16,0 0-16,1 0 0,-1 0 0,-21 0 16,21-22-16,0 22 0,0-21 15,-21 21-15,0-22 0,21 22 0,-21 0 16,22 0-16,-22 0 0,0 42 31,0 0-31,0 0 0,0 21 16,0-20-16,0-1 0,0 0 0,0 0 15,0 21-15,0-20 0,0-1 16,0 0-16,0 0 0,0 0 16,21-21 15,0 0-31,0 0 0,0-21 15</inkml:trace>
  <inkml:trace contextRef="#ctx0" brushRef="#br1" timeOffset="160504.79">23453 9970 0,'0'-43'0,"0"86"0,0-128 0,0 43 0,0-1 16,0 22-16,0 0 0,0 0 0,0 0 0,0 42 31,-22 0-31,22 21 16,-21-21-16,21 22 0,0-1 0,-21 0 15,0 22-15,21-22 0,-21 1 16,0 20-16,21-21 0,0 1 0,0 20 16,-22-20-16,22-1 0,-21 0 15,21 1-15,0-1 0,0 0 0,0-21 16,0 1-16,0-1 0,0 0 0,0 0 15,0 0-15,21-21 16,1 0-16,-1 0 16,0 0-16,0 0 0,0-21 0,0 0 15,1 0-15,-1 0 0,0-1 16,0 1-16,0 0 0,0 0 16,1 0-16,-22-22 0,21 22 0,0 0 15,0 0-15,-21 42 31,0 0-15,0 0-16,-21 1 0,21-1 16,0 0-16,-21 0 0,21 0 0,0 0 15,0 1-15,0-1 0,0 0 16,21-21 0,0 21-16,0-21 15,0 0-15,1 0 0,-1 0 0,0 0 16,0-21-16,0 21 0,0-21 0,-21 0 15,22 21-15,-1-22 0,0 1 16,0 0-16,-21 0 0,21 0 0,-21 0 16,21-1-16,-21 1 0,0 0 15,22 21-15,-22 21 32,-22 0-32,22 1 15,0-1-15,0 0 0,-21 0 16,0 0-16,21 0 15,0 1-15,0-1 0,0 0 32,21-21-32,0 0 15,1 0-15,-1 0 0,0 0 16,-21-21-16,21 21 0,0-21 16,0 21-16,-21-22 0,0 1 0,0 0 15,0 0-15,0 0 0,0 0 16,0-1-16,0 1 15,0 0-15,-21 0 0,0 0 16,0 0-16,0 21 0,21-22 31,0 1-15,21 21-16,0 0 16,0-21-16,0 21 15,1 0-15,-1 0 0,21 0 0,-21 0 16,0 0-16,1 0 0,-1 0 0,0 0 15,0 0-15,0 21 0,0 0 16,1 1-16,-22-1 0,0 0 0,0 0 16,0 0-16,0 0 0,0 1 15,0-1-15,0 0 0,0 0 0,0 0 16,0 0-16,0 1 0,-22-1 16,22 0-16,-21-21 0,0 21 15,0-21 16,21-21 1,0 0-32,0 0 0,0-1 15,21 1-15,0-21 0,0 21 0,1-22 16,-1 22-16,21-21 0,-21 21 16,22-22-16,-22 22 0,21-21 15,-21 21-15,22 0 0,-22-1 0,21 22 16,0 0-16,-20 0 0,-1 0 0,21 0 15,-42 22-15,0-1 16,0 21-16,0-21 0,0 0 0,0 22 16,0-22-16,-21 21 0,0-21 15,0 22-15,-1-22 0,1 0 0,0 0 16,0 0-16,0-21 0,21 22 0,-21-22 16,-1 0-16,1 0 15,0 0-15</inkml:trace>
  <inkml:trace contextRef="#ctx0" brushRef="#br1" timeOffset="160788.63">24278 9843 0,'0'-22'16,"-21"22"-16,0-21 0,21 0 16,0 0-1,-21 21 48,-1 0-63,1 0 0,0 21 0,0-21 15,0 0-15,0 0 0,-22 21 16,22-21-16</inkml:trace>
  <inkml:trace contextRef="#ctx0" brushRef="#br1" timeOffset="161028.49">23304 9970 0,'-42'0'15,"84"0"-15,-105 21 0,21-21 0,20 0 16,22 21-16,22-21 31,-1 0-15,0 0-16,21 0 0,-21 0 15,1 0-15,-1 0 0,0 0 0,0 0 16,21 0-16,-20 0 0,-1 0 16,0 0-16,0 0 0,0 0 0,0 0 15</inkml:trace>
  <inkml:trace contextRef="#ctx0" brushRef="#br0" timeOffset="175992.33">1122 13166 0,'0'0'0,"-21"0"0,-1 0 16,1 0-16,21 21 16,0 0-1,0 0-15,0 0 16,0 1-1,43-22-15,-22 0 0,0 0 16,21 0-16,-21 0 0,22 0 16,-1 0-16,0 0 0,-20-22 15,20 1-15,-21 21 0,21-21 0,-20 21 16,-1-21-16,0 21 16,-21-21-16,0 0 0,0-1 15,0 1-15,0 0 16,-21 21 15,0 21-15,21 0-16,0 22 15,-22-22-15,22 0 0,-21 21 16,21 1-16,-21-22 0,21 21 0,0 1 16,-21 20-16,0-21 0,0 22 15,21-22-15,0 1 0,-22 20 16,1-21-16,21 1 0,-21-1 15,21-21-15,0 22 0,0-22 16,0 0-16,0 0 0,0 0 0,0 0 16,0-42 15,0 0-15,0 0-16,0 0 0,0 0 15,0-22-15</inkml:trace>
  <inkml:trace contextRef="#ctx0" brushRef="#br0" timeOffset="176296.15">804 13610 0,'0'0'0,"-21"0"16,42 0-1,0 0-15,1 0 0,20 0 16,0 0-16,1 0 0,-1 0 15,21-21-15,1 21 0,-1-21 0,1 21 16,-1-21-16,1 21 0,21-21 16,-22 21-16,1 0 0,-1-22 0,-21 22 15,1 0-15,-22 0 0,21 0 16,-21 0-16,-42 0 47,0 0-47,0 0 15</inkml:trace>
  <inkml:trace contextRef="#ctx0" brushRef="#br0" timeOffset="177001.26">3281 13018 0,'0'0'15,"0"-22"-15,0 1 0,0 0 16,-21 0-16,-1 21 16,22-21-16,-21 21 0,0 0 15,0 0-15,21 21 0,-21 0 16,0 0-16,21 0 0,0 22 15,-22-1-15,22 0 0,-21 1 0,21-1 16,0 0-16,0 1 0,0-1 16,0 0-16,0 22 0,0-22 0,0 1 15,0-1-15,0-21 0,0 21 16,0 1-16,21-22 0,1 0 0,-1 0 16,0-21-16,21 0 0,-21 0 15,22 0-15,-22 0 0,21 0 16,1 0-16,-22-21 0,21 0 0,0 0 15,1-22-15,-22 22 0,21-21 16,1 21-16,-22-22 0,0 1 0,0 0 16,0-1-16,-21 1 0,0-21 15,0 20-15,0 1 0,-21 0 0,0-22 16,-21 22-16,20-1 0,-20 1 16,0 21-16,-22-21 0,22 20 15,-22 1-15,22 21 0,0 0 0,-1 0 16,1 0-16,0 21 0,21 1 15,-1-1-15,1 0 0,0 21 16,21 1-16,-21-22 0,21 21 0,0 0 16,0 1-16,0-22 0,21 21 15,0-21-15,0 22 0,1-22 0,-1 0 16,0 0-16,21 0 0,1-21 16,-1 0-16,21 0 0,1 0 0,-22 0 15,22 0-15,-1-21 0</inkml:trace>
  <inkml:trace contextRef="#ctx0" brushRef="#br0" timeOffset="178016.68">4339 12594 0,'0'0'0,"0"-21"0,-21 0 16,0 0-16,0 21 0,-1 0 0,1 0 15,0 0-15,0 21 16,0 0-16,0 0 0,21 0 0,0 43 15,-22-22-15,1 1 0,21 20 16,-21 1-16,21-1 0,0 1 0,-21-1 16,0-21-16,21 22 0,0-22 15,0 22-15,0-22 0,0 0 0,-21 1 16,21-1-16,0 0 0,0-20 16,0-1-16,0 21 0,0-21 15,0 0-15,0-42 47,0 0-47,0 0 0,0-21 0,0 20 16,21 1-16,-21-21 0,0 21 0,21-22 15,0 22-15,0-21 0,0 21 16,-21 0-16,22-1 0,-1 1 0,0 0 16,21 21-16,-21 0 0,1 0 15,-1 0-15,21 0 0,-21 0 16,0 0-16,22 21 0,-22 0 0,-21 1 15,21-1-15,-21 0 0,21 0 16,-21 0-16,0 0 0,0 1 16,0 20-16,-21-21 0,0 0 0,-21 0 15,20 1-15,1-1 0,-21 0 16,0 0-16,20 0 0,1 0 0,-21-21 16,21 0-16,0 22 0,-1-22 0,1 0 15,0 0-15,0 0 0,0 0 16,21 21-1,0 0 1,21-21-16,0 21 16,0-21-16,0 0 15,22 0-15,-22 0 0,21 0 0,1 0 16,-22 0-16,21 0 0,22 0 16,-22-21-16,0 21 0,1-21 0,-1 21 15,21-21-15,-20-1 0,-1 1 16,-21 0-16,22 0 0,-22 0 0,0 0 15,0-1-15,0-20 0,-21 21 0,21 0 16,-21 0-16,0-1 0,0 1 16,0 0-16,0 42 47,0 0-47,0 22 15,0-22-15,0 0 0,0 21 0,0 1 16,0-22-16,0 21 0,0 1 0,0-1 15,0 0-15,0 22 0,0-22 16,22 0-16,-22 1 0,0 20 0,0-20 16,0-1-16,0 21 0,0-20 15,0 20-15,0-20 0,-22-1 0,1 21 16,21-20-16,-21-1 0,0 0 0,0 1 16,21-1-16,-21-21 0,-1 0 15,1 1-15,21-1 0,-21-21 16,0 0-16,0 0 15,21-21 1,0-1-16,0-20 0,0 21 0,0 0 16,0-22-16,0 1 0,0 0 15,0 21-15,0-22 0,0 1 0,0 0 16,0 20-16,0-20 0,21 0 16,0 21-16,-21-22 0,21 1 0,0 21 15,-21-22-15,22 1 0,-1 0 0,-21-1 16,21-20-16,0 21 0</inkml:trace>
  <inkml:trace contextRef="#ctx0" brushRef="#br0" timeOffset="178216.56">4932 12954 0,'0'-21'0,"0"42"47,0 0-47,0 0 15,21-21-15,0 22 16</inkml:trace>
  <inkml:trace contextRef="#ctx0" brushRef="#br0" timeOffset="178593.08">5122 13335 0,'21'0'0,"-42"0"0,64 0 16,-22 0-16,0 0 16,0 0-16,0 0 0,0 0 0,1 0 15,-1 0-15,0 0 0,0-21 0,0 21 16,0-21-16,1 21 15,-22-21-15,21-1 0,0 1 16,-21 0-16,0 0 16,0 0-16,-21 0 0,0 21 15,-1 0-15,1 0 16,0 0-16,0 0 0,0 21 16,0 0-16,-1 0 0,22 0 0,-21 0 15,21 1-15,-21 20 0,21-21 16,-21 0-16,21 22 0,0-22 0,0 0 15,0 0-15,0 0 0,0 0 16,0 1-16,21-1 0,0-21 0,0 0 16,1 21-16,-1-21 15,0 0-15,21 0 0,1-21 0,-1 21 16,0-21-16,1-1 0,-1 1 0</inkml:trace>
  <inkml:trace contextRef="#ctx0" brushRef="#br0" timeOffset="179142.77">6032 13208 0,'0'0'0,"0"-42"16,0 21-16,-21 21 15,0 0-15,0 0 0,0 0 16,0 21-16,-1 0 0,1 0 0,0 0 16,0 0-16,0 1 0,0-1 15,21 21-15,0-21 0,-22 0 0,22 1 16,0 20-16,0-21 0,0 0 15,0 0-15,0 1 0,22-1 0,-1 0 16,0 0-16,0-21 0,0 0 16,22 0-16,-22 0 0,21 0 0,-21 0 15,22 0-15,-22-21 0,21 21 16,-21-21-16,22 0 0,-22-1 0,0 1 16,21-21-16,-21 21 0,1-22 0,-1 1 15,21 0-15,-21-1 16,0-20-16,1 21 0,-1-22 0,0 1 15,0-22-15,0 21 0,-21 22 16,0-21-16,0 20 0,0 1 0,0 0 16,0 20-16,0 1 0,-21 21 0,0 0 15,0 0-15,0 0 16,-1 0-16,22 43 0,-21-22 0,21 21 16,-21 0-16,0 1 0,21 20 15,0-20-15,0 20 0,0-21 0,0 22 16,0-22-16,0 22 0,0-22 15,0 22-15,0-22 0,0 0 16,0 1-16,0-22 0,0 21 0,0 0 16,21-20-16,0-1 0,0 0 0,-21 0 15,22-21-15,-1 21 0,0-21 16,0 0-16,0 0 16,0 0-16,22-21 0,-22 0 0,0 0 15,21 0-15,-20-1 0,-1 1 0,21-21 16,-21 21-16,0-22 0</inkml:trace>
  <inkml:trace contextRef="#ctx0" brushRef="#br0" timeOffset="179374.64">6392 12996 0,'0'0'0,"-21"0"0,42 0 31,0 0-31,1-21 0,-1 21 0,21-21 15,0 21-15,1 0 0,-1 0 16,22-21-16,-1 21 0,1 0 0,-1 0 16,22-21-16,-43 21 0,22 0 0,-1 0 15,-21 0-15,1 0 0,-1-21 16,-21 21-16,0 0 0,1 0 0,-1 0 16,-42 0-1</inkml:trace>
  <inkml:trace contextRef="#ctx0" brushRef="#br0" timeOffset="180253.16">1333 15050 0,'0'0'16,"-21"-43"-1,0 43-15,21-21 0,0 0 0,0 0 16,0 0-16,0-1 0,0 1 15,21 0-15,0 0 0,1 0 16,-1 0-16,0-1 0,0 1 0,0 21 16,0 0-16,1 0 0,-1 0 15,0 0-15,-21 21 16,0 22-16,0-22 0,0 21 16,0 1-16,-21-1 0,0 21 15,-1-20-15,-20 20 0,21 1 0,0-22 16,0 22-16,-1-22 0,1 0 15,21-21-15,0 22 0,0-22 16,0 0-16,0 0 0,21 0 16,1-21-16,-1 0 0,0 0 15,0 0-15,21 0 0,-20 0 0,20-21 16,-21 0-16,21 0 0,-20 0 16,-1 0-16,0-1 0,0 1 0,0-21 15,-21 21-15,0-22 0,0 22 16,0-21-16,-21 21 0,0 0 0,0-1 15,0 1-15,-1 0 0,1 21 16,0 0-16,0 0 0,0 0 16,-22 0-16,22 0 0,0 21 0,0-21 15,0 21-15,0-21 0,21 22 16,0-1-16,0 0 0,0 0 16,21-21-1,0 21-15,21-21 0,-21 0 16</inkml:trace>
  <inkml:trace contextRef="#ctx0" brushRef="#br0" timeOffset="180429.07">1947 15198 0,'0'0'16,"0"-21"-16,0-1 31,21 22 16,1 0-31</inkml:trace>
  <inkml:trace contextRef="#ctx0" brushRef="#br0" timeOffset="181658.27">3154 15155 0,'0'-21'16,"0"0"-16,0 0 16,0 0-16,0 0 15,21-1-15,0 22 0,0-21 16,0 0-16,1 0 0,-1 0 0,0 0 15,21-1-15,-21 1 0,1 0 16,-22 0-16,21 0 0,-21 0 0,0-1 16,0 1-16,0 0 0,-21 0 15,-1 21-15,1 0 0,-21 0 0,21 0 16,-22 0-16,-20 0 0,21 0 16,-1 21-16,-20 0 0,20 0 0,1 1 15,0-1-15,-1 0 16,22 0-16,-21 0 0,42 0 0,0 22 15,0-22-15,0 0 0,0 0 16,42 0-16,-21 1 0,1 20 0,20-21 16,0 21-16,1-20 0,-1 20 15,-21-21-15,21 0 0,1 22 0,-22-22 16,21 21-16,-21-21 0,1 0 16,-1 1-16,-21 20 0,0-21 0,0 0 15,0 0-15,-21-21 0,-22 22 16,22-1-16,0-21 0,-21 0 0,20 21 15,-20-21-15,21 0 0,-21 0 16,20 0-16,-20 0 0,21-21 16,0 21-16,-22-21 0,22-1 15,0 1-15,-21 0 0,21-21 0,-1 21 16,22-22-16,-21 1 0,0 0 16,21-1-16,-21 1 0,21 21 0,0-22 15,0 22-15,0 0 0,21 21 16,0 0-16,0 0 15,1 21-15,-1 0 0,0 1 16,-21 20-16,21-21 0,0 21 0,0 1 16,1-1-16,-22-21 0,21 22 15,0-1-15,0-21 0,0 21 0,-21-20 16,21-1-16,1 0 16,-1 0-16,0-21 0,0 21 0,21-21 15,-20 21-15,-1-21 0,0 0 16,21 0-16,-21 0 0,22 0 0,-1-21 15,0 0-15,1 0 0,-1 0 16,0 0-16,22-1 0,-22-20 0,1 0 16,-1-1-16,0 1 0,1 0 15,-1-22-15,0 22 0,-21-22 0,22 22 16,-22-21-16,0 20 0,0 1 16,0 0-16,-21-1 0,0 22 0,0 0 15,22 0-15,-22 0 0,-22 21 31,1 0-31,0 21 0,0 0 16,0 0-16,0-21 0,-1 21 16,1-21-16,21 21 0,0 1 0,-21-1 15,21 0-15,0 0 16,-21 0-16,21 0 0,0 22 0,0-22 16,0 21-16,-21 1 0,21-1 15,0 0-15,0 1 0,0-1 0,-21 0 16,21-21-16,0 22 0,-22-22 15,22 21-15,0-21 0,0 1 16,0-1-16,22-21 31,-1 0-15,0 0-16,-21-21 16,21-1-1,0 1-15,-21 0 16,0 0-16,21 0 0,1 0 15,-22-1-15</inkml:trace>
  <inkml:trace contextRef="#ctx0" brushRef="#br0" timeOffset="181877.16">3514 15240 0,'0'0'0,"-22"0"16,44 0-1,-1 0-15,0 0 16,0-21-16,21 21 0,1 0 0,-1-21 16,-21 21-16,22 0 0,-1-21 15,0 21-15,1 0 0,-22-22 0,21 22 16,-21 0-16,0 0 0,22 0 16,-43-21-16,21 21 0,0-21 0,0 21 15,0 0 1</inkml:trace>
  <inkml:trace contextRef="#ctx0" brushRef="#br0" timeOffset="182474.81">4657 15431 0,'0'0'15,"21"-22"-15,0 1 0,-21 0 16,0 0-16,0 0 0,0 0 16,0-1-16,0-20 0,0 21 15,0 0-15,-21 0 0,0-22 16,-1 43-16,1-21 0,0 0 0,0 21 16,0 0-16,-22 0 0,22 0 0,0 21 15,0 0-15,-21 0 0,20 1 16,1 20-16,0 0 0,0-21 0,0 22 15,0-1-15,21 0 0,-22-20 16,22 20-16,0 0 0,0-21 0,0 1 16,0-1-16,22 0 0,-1 0 15,0 0-15,0-21 0,0 0 0,0 0 16,22 0-16,-22 0 16,21 0-16,1-21 0,-1 21 0,-21-21 15,21 0-15,1 21 0,-22-21 0,21-1 16,-21-20-16,1 21 0,-1 0 15,0-22-15,0 1 0,0 21 0,-21-21 16,0-1-16,0 22 0,0-21 16,0 21-16,0-1 0,0 1 0,0 42 31,-21 1-31,0-1 16,21 0-16,-21 21 15,21-21-15,0 22 0,0-22 0,0 21 0,0-21 16,0 1-16,0-1 0,0 0 15,0 0-15,0 0 0,21 0 16,0-21-16,0 0 0,-21 22 0,21-22 16,1 0-16,-1 0 0,0 0 15,0 0-15,0-22 0,0 22 0,1-21 16,-1 0-16,0 0 0,0 0 16</inkml:trace>
  <inkml:trace contextRef="#ctx0" brushRef="#br0" timeOffset="183320.62">5397 14732 0,'0'-42'0,"0"84"0,0-105 16,0 41-16,0 1 0,0 0 15,-21 21-15,21 21 16,-21 0-16,0 1 0,0 20 16,21-21-16,0 21 0,0 1 0,-21-1 15,21 0-15,-22 1 0,22 20 16,-21-20-16,21-1 0,0 21 0,0-20 15,0-1-15,0 0 0,0 1 16,0-1-16,0-21 0,0 0 0,0 1 16,21-1-16,1 0 0,-1-21 15,0 0-15,0 0 0,0 0 16,0 0-16,1 0 16,-1-21-16,0 0 0,0-1 15,-21 1-15,21 0 0,-21 0 16,21 0-16,-21 0 0,0-1 0,0 44 47,0-1-47,0 0 0,0 0 15,0 0-15,0 0 0,0 1 0,0-1 16,22 0-16,-22 0 0,21 0 16,0 0-1,0-21-15,0 0 0,0 0 16,1 0-16,-1 0 0,0-21 15,21 21-15,-21-21 0,22 0 0,-22 21 16,21-21-16,-21 0 0,22-22 0,-22 22 16,21 0-16,-21-21 0,1 20 15,20-20-15,-21 0 0,0 21 0,0-22 16,-21 22-16,22 0 0,-1 0 16,0 21-1,-21 21 1,0 0-1,0 0 17,21-21-32,-21-21 15,21 21 1,-21-21-16,0 0 0,0 0 16,0-1-16,0 1 15,0 0-15,-21 0 16,0 21-16,0 0 0,0 0 15,-1 0-15,1 0 16,21 21-16,-21 21 0,21-20 0,-21 20 16,21 0-16,-21 1 0,21-22 0,-21 21 15,21 0-15,0 1 16,0-1-16,0-21 0,0 0 0,0 22 16,0-22-16,42-21 0,-21 21 15,0 0-15,0-21 0,22 0 0,-22 0 16,21 0-16,-21 0 0,22 0 0,-22 0 15,21-21-15,1 0 0,-22 0 16,21 0-16,-21-1 0,0 1 0,22-21 16,-22 21-16,0-22 0,0 1 15,-21 0-15</inkml:trace>
  <inkml:trace contextRef="#ctx0" brushRef="#br0" timeOffset="183516.51">6413 14605 0,'0'0'0,"-21"0"0,-42 0 15,42 0 1,21 21-16</inkml:trace>
  <inkml:trace contextRef="#ctx0" brushRef="#br0" timeOffset="183717.38">5249 14901 0,'0'0'16,"0"22"-16,-21-22 0,42 0 31,0 0-15,22 0-16,-22 0 0,21-22 0,1 22 15,-1-21-15,0 0 0,22 0 16,-1 21-16,1-21 0</inkml:trace>
  <inkml:trace contextRef="#ctx0" brushRef="#br0" timeOffset="184533.76">7683 14859 0,'0'0'15,"22"-42"1,-1 42-16,-21-21 0,0-1 0,0 1 16,21 0-16,-21 0 15,0 0-15,0 0 0,0-1 16,-21 22-16,0 0 0,-1 0 15,1 0-15,0 0 0,0 0 16,0 0-16,0 22 0,-1-22 16,1 21-16,0 0 0,0 21 0,0-21 15,0 1-15,21-1 0,-22 0 0,22 0 16,0 0-16,0 0 0,0 1 16,0-1-16,0 0 0,0 0 0,22-21 15,-1 21-15,0-21 0,0 0 16,21 0-16,-20 21 0,-1-21 0,0 0 15,21 0-15,-21 0 0,1 0 0,20 0 16,-21 0-16,0 0 16,0 0-16,-21-21 0,-21 21 31,0 0-31,0 0 16,-21 0-16,20 0 0,1 0 0,-21 21 15,21 1-15,-22-1 0,22 0 16,0 21-16,0-21 0,0 22 0,0-22 15,21 21-15,0-21 0,-22 1 16,22-1-16,0 0 0,0 0 0,0 0 16,22-21-1,-1 0-15,0 0 0,0 0 16,21 0-16,-20 0 0,20-21 0,-21 0 16,0 21-16,22-21 0,-22 0 0,0 21 15,0-22-15,0 22 16,-21 22 15,0-1-31,-21 0 0,0 0 0,21 21 16,-21-20-16,0 20 0,-1 0 0,1-21 15,0 22-15,0-1 0,0-21 16,0 22-16,-1-1 0,1-21 0,0 21 16,21-20-16,0-1 0,0 0 15,0 0-15,0 0 0,21-21 16,0 0-1,22-21-15,-1 0 16</inkml:trace>
  <inkml:trace contextRef="#ctx0" brushRef="#br0" timeOffset="185233">9334 14796 0,'0'0'0,"0"-22"0,0-20 15,0 21 1,-21 21 0,21 21-16,-21 0 0,0 0 0,21 22 15,-21-22-15,0 21 0,-1 1 16,1-1-16,0 0 0,0 1 15,0-1-15,0-21 0,-1 21 0,22 1 16,-21-22-16,0 21 0,21-21 16,-21 1-16,21-1 0,0-42 47,21-1-47,0 1 0,0 0 15,1 0-15,-1 0 0,0-22 16,0 1-16,0 21 0,0-21 0,22-1 15,-22 22-15,0-21 0,0 21 16,0-1-16,22 1 0,-22 0 16,0 21-16,0 0 0,0 0 0,1 0 15,-1 21-15,-21 0 0,0 1 16,21-1-16,-21 21 0,0-21 0,21 22 16,-21-1-16,0-21 0,0 21 15,0-20-15,0 20 0,0-21 0,0 0 16,0 0-16,0 1 0,0-1 0,0 0 15,0 0 1,21-21-16,0 0 16,1-21-1,-1 21-15,-21-21 0,21 0 0,0-1 16,21 1-16,-20-21 0,-1 21 0,21-22 16,-21 22-16</inkml:trace>
  <inkml:trace contextRef="#ctx0" brushRef="#br0" timeOffset="185877.28">10054 14923 0,'0'21'16,"-21"0"0,0 0-16,0 0 15,-1 0-15,1 22 0,0-22 16,0 0-16,21 0 0,0 0 0,-21 1 16,21-1-16,0 0 0,0 0 15,21-21 1,0 0-16,0 0 0,0 0 15,1 0-15,-1 0 0,0 0 16,0 0-16,0-21 0,0 0 0,-21 0 16,22-1-16,-22 1 15,0 0-15,0 0 0,0-21 0,0 20 16,0 1-16,0 0 0,0 0 16,0-21-16,0 20 0,0 1 0,21 0 15,0 21-15,-21-21 0,21 0 0,0 21 16,0 0-16,1 0 15,-1 0-15,0 0 0,0 0 16,0 0-16,0 21 0,-21 0 16,22 0-16,-1 0 0,0 22 0,-21-22 15,21 0-15,-21 21 0,0-20 0,0 20 16,0-21-16,0 0 0,0 22 16,0-22-16,0 0 0,0 0 0,0 0 15,0 0-15,0 1 16,-21-22-16,0 0 15,21-22 1,0 1 0,0 0-16,0 0 0,21-21 0,0 20 15,-21-20-15,21 21 0,0-21 16,22-1-16,-22 1 0,0 0 16,21-1-16,-20 22 0,20 0 0,-21 0 15,21 0-15,-20-1 0,20 22 16,-21 0-16,0 0 0,0 22 0,1-1 15,-22 0-15,21 0 0,-21 0 0,0 0 16,0 22-16,0-22 0,0 21 16,-21-21-16,-1 1 0,1 20 0,0-21 15,0 21-15,21-20 0,-21-1 16,21 0-16,-21 0 0,21 0 16,21-21-1,21 0-15</inkml:trace>
  <inkml:trace contextRef="#ctx0" brushRef="#br0" timeOffset="188001.97">11896 14859 0,'0'0'0,"21"-21"0,0 21 0,-21-21 0,0 0 16,0-1-16,0 1 15,-21 21-15,0 0 0,-1 0 0,1 0 16,-21 0-16,21 0 0,-22 0 16,1 0-16,21 21 0,-21 1 15,-1-1-15,1 0 0,21 0 0,0 0 16,-1 0-16,1 1 0,21-1 16,-21 0-16,21 0 0,0 0 0,0 0 15,21 1-15,0-1 0,1-21 16,-1 21-16,0 0 0,0 0 15,21-21-15,-20 21 0,-1 1 0,0-1 16,0-21-16,0 21 0,-21 0 16,0 0-16,0 0 15,-21-21-15,0 0 16,0 0-16,0 0 16,-1 0-16,1 0 0,0-21 15,0 21-15,0-21 0,0 0 16,-1 21-16,22-21 0,-21 21 15,21-21-15,0 42 32,21 0-32,1 0 0,-1 0 15,0-21-15,0 21 0,0 1 16,22-22-16,-22 21 0,21-21 0,-21 0 16,22 0-16,-1 0 0,0 0 0,22 0 15,-22 0-15,0 0 0,22 0 16,-22-21-16,1 21 0,-1-22 0,0 1 15,1 0-15,-22 0 0,21 0 16,-21-22-16,0 22 0,-21-21 16,0 0-16,0 20 0,0-20 0,0-21 15,0 20-15,0 1 0,0-22 16,0 1-16,0-1 0,0 22 0,0-21 16,0 20-16,0 1 0,0 0 15,0 20-15,0 1 0,0 0 0,-21 21 16,21 21-16,0 22 0,-21-22 15,0 21-15,21 0 0,-21 22 16,21-22-16,-21 22 0,-1-22 0,22 22 16,-21-22-16,21 21 15,0 1-15,0-22 0,0 22 0,0-22 16,0 0-16,21 1 0,22-1 0,-22 0 16,0-20-16,0 20 0,22-21 15,-22 0-15,21-21 0,-21 21 0,22-21 16,-1 0-16,0 0 0,1 0 0,-1-21 15,0 0-15,-21 0 0,22 0 16,-1 0-16,-21-1 0,22-20 0,-22 21 16,0-21-16,0-1 0,0 1 15,0 0-15,-21-1 0,0 22 0,0-21 16,0 21-16,0-1 0,0 1 16,0 0-16,-21 0 0,0 21 15,0 0-15,0 0 0,0 0 0,-1 21 16,1 0-16,0 0 0,0 1 0,21-1 15,-21 0-15,0 0 0,-1 0 16,22 22-16,0-22 0,-21 0 0,21 21 16,0-21-16,0 1 0,0-1 15,0 0-15,0 0 0,0 0 16,21-21-16,-21 21 0,22-21 0,-1 0 16,0 0-16,0 0 15,0-21-15,0 0 0,1 21 0,-1-21 16,0-21-16,-21 20 15,21 1-15,0-21 0,0 21 0,1-22 16,-1 22-16,0-21 0,-21 21 0,0 0 16,0-1-16,0 1 0,0 42 31,0 1-15,-21-1-16,21 0 0,-21 0 15,21 0-15,0 22 0,0-22 0,0 0 16,0 0-16,0 0 0,0 0 15,0 1-15,21-1 0,0-21 0,0 21 16,0-21-16,0 0 0,1 0 0,-1 0 16,0 0-16,0 0 15,0 0-15,0 0 0,1 0 0,-1-21 16,-21 0-16,21-1 0,0 1 16,0-21-16,0 21 0,1-22 0,-1 22 15,0-21-15,0-22 0,-21 22 0,21 0 16,0-22-16,-21 1 0,22-1 15,-22 22-15,0-22 0,21 1 0,-21 21 16,21-22-16,-21 43 0,0-21 16,0 20-16,0 1 0,0 42 31,0 1-31,0 20 0,0-21 0,-21 43 16,21-22-16,0 0 0,-21 1 15,21 20-15,-22-21 0,22 22 16,0-22-16,0 22 0,0-22 0,0 0 15,0 1-15,0-1 0,0 0 0,0 1 16,0-22-16,0 21 0,0-21 16,0 22-16,0-22 0,0 0 15,22 0-15,-1-21 0,0 0 16,0 0-16,0 0 0,0 0 16,1-21-16,-1 21 0,0-21 15,0 0-15,0-22 0,0 22 0,1 0 16,20 0-16,-21-21 0,0 20 15,0 1-15,1 0 0,-1 0 16,-21 0-16,21 21 0,0 0 16,-21 21-1,0 0 1,0 0-16,0 0 0,0 22 0,0-22 16,0 0-16,0 0 0,0 0 0,0 1 15,0-1-15,0 0 0,0 0 16,21-21-16,0 0 15,-21 21-15,22-21 16,-1 0-16,0 0 0,0 0 16,0-21-16,-21 0 0,21 0 0,1 21 15,20-43-15,-21 22 0,0 0 16,22 0-16,-1-21 0,-21 20 0,21-20 16,1 0-16,-1 21 0,-21-1 15,22 1-15,-22 0 0,21 0 0,-21 0 16,0 21-16,-21 21 31,0 0-31,0 0 16,0 0-1,0-42 48,0 0-48,0 0-15,0 0 16,-21 21-16,0 0 16,0 0-16,0 0 15,0 21-15,-1-21 0,1 21 0,0 0 16,0 0-16,0 1 0,21-1 16,-21 0-16,21 0 0,-22 0 0,22 0 15,0 1-15,0-1 0,0 0 0,0 0 16,0 0-16,0 0 0,22 1 15,-1-22-15,0 0 16,0 0-16,0 0 0,0 0 16,1 0-16,-1 0 0,0 0 15,0-22-15,0 1 0,0 0 16,1 21-16,-1-21 0,21 0 16,-21-22-16,0 22 0,1 0 0,-1-21 15,21 21-15,-21-22 0,0 1 0</inkml:trace>
  <inkml:trace contextRef="#ctx0" brushRef="#br0" timeOffset="188264.82">14584 14245 0,'0'0'0,"-21"0"0,-1 0 16,1 0-1,0 0-15,21 21 16,-21-21 0,0 0-16,0 0 78,-1 0-78</inkml:trace>
  <inkml:trace contextRef="#ctx0" brushRef="#br0" timeOffset="188472.7">13652 14372 0,'0'0'0,"-42"0"0,-43 21 16,107-21-1,-1 0-15,0 0 16,0 0-16,21 0 0,-20 0 15,20 0-15,-21 0 0,21-21 0,-20 21 16,-1 0-16,21 0 0,-21-21 0,0 0 16,1 21-16,-1 0 0,0-21 15,0 21-15,0-21 0,-21-1 16,0 1-16</inkml:trace>
  <inkml:trace contextRef="#ctx0" brushRef="#br0" timeOffset="188720.56">12128 14436 0,'0'0'16,"-21"21"-16,-21-21 0,21 21 0,42-21 31,21 0-31,-21 0 0,22 0 16,-22 0-16,21 0 0,-21 0 15,22 0-15,-1 0 0,-21-21 0,22 21 16,-22 0-16,21-21 0,-21 21 16,22 0-16,-22-21 0,0 21 0,0 0 15,0-22-15,0 22 16,1 0-16,-22-21 0,21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1T01:40:02.5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1609 2328 0,'0'-21'15,"21"21"-15,0 0 16,0 0 0,-21-21-16,21 21 46,0 0-30,1-21 0,-1 0-16</inkml:trace>
  <inkml:trace contextRef="#ctx0" brushRef="#br0" timeOffset="1455.67">1249 1185 0,'0'-21'0,"0"0"15,0 0-15,0 0 16,0 0-16,0-1 16,0 1-16,0 0 15,0 0-15,0 0 0,0 0 16,0-1-16,0 1 0,21 21 16,-21-21-16,21 21 15,0 21 1,0 0-16,1 22 0,-1-22 0,0 21 15,21 1-15,-21-1 0,1 0 16,-1 22-16,0-22 0,-21 0 16,21 22-16,0-22 0,0 1 0,-21 20 15,0-21-15,22 22 0,-22-1 16,21-20-16,-21-1 0,0 0 0,0 1 16,0-1-16,21-21 15,-21 0-15,0 1 0,21-1 0,-21 0 16,0-42 15,0 0-31,21-1 0,-21-20 16,21 0-16,-21-1 0,22 1 15,-1-21-15,0-1 0,0 1 0,0-1 16,0 1-16,1-22 0,20 21 16,-21-20-16,0 20 0,22-20 15,-22 20-15,21 1 0,-21 20 0,22-20 16,-22 20-16,0 22 15,0 0-15,-21 0 0,0 0 0,21 0 16,-21 42 31,0 0-47,0 0 16,0 0-16,0 0 0,0 1 0,0-1 15,0 0-15,0 0 16,0 0-16</inkml:trace>
  <inkml:trace contextRef="#ctx0" brushRef="#br0" timeOffset="3299.22">2730 1588 0,'0'-22'31,"0"1"-16,0 0-15,0 0 0,0 0 16,0 0-16,0-1 16,0 1-16,22 0 0,-22 0 0,0-21 15,0 20-15,0 1 0,0 0 16,0 0-16,-22 21 0,1-21 0,0 0 16,0 21-16,0 0 0,-22 0 15,1 0-15,21 0 0,-21 21 0,-1 0 16,1 0-16,0 0 15,20 0-15,-20 1 0,21-1 0,0 21 16,0-21-16,-1 22 0,22-22 16,0 21-16,0-21 0,0 64 15,0-64-15,0 21 0,0-20 16,0-1-16,0 0 0,22 0 16,-1 0-16,0 0 0,0-21 0,0 0 15,0 0-15,1 0 0,-1 0 16,0 0-16,21 0 0,-21-21 0,1 21 15,20-21-15,-21 0 0,0-21 16,0 20-16,1-20 0,20 21 0,-42-21 16,21-1-16,0 1 15,0 21-15,-21-22 0,0 1 0,22 21 16,-22 0-16,21-22 0,-21 22 16,0 0-16,0 42 46,-21 0-46,21 1 0,0 20 16,0-21-16,0 0 0,0 0 16,0 22-16,0-22 0,0 0 0,-22 21 15,22-20-15,0-1 0,0 21 16,0-21-16,0 0 0,0 1 16,0-1-16,22-21 0,-22 21 15,21 0-15,0-21 0,0 0 0,0 0 16,0 0-16,1 0 0,-1 0 15,0-21-15,0 0 0,64-43 16,-64 43-16,21 0 16,-21-21-16,1 20 0,20-20 0,-21 21 15,0-21-15,0 20 0,1 1 16,-1-21-16,0 21 0,-21 0 0,0-1 16,0 1-16,-21 21 15,0 0-15,-22 0 16,22 0-16,0 21 15,0-21-15,-22 22 0,22-22 0,21 21 16,-21 0-16,21 0 16,0 0-1,21 0-15,0 1 16,1-22-16,-22 21 0,21-21 0,0 21 16,0 0-16,0 0 0,0-21 15,-21 21-15,0 1 0,22-1 16,-22 0-16,0 0 0,21 0 0,-21 0 15,0 1-15,0-1 0,0 0 16,0 0-16,0 0 0,21 0 16,0 1-16,0-22 15,0 21-15,1-21 0,-1 0 16,0 0-16,0 0 0,21 0 0,-20 0 16,20-21-16,0 21 0,-21-22 15,22 1-15,-1 0 0,0 0 0,1 0 16,-1-22-16,-21 22 0,22 0 15,-22-21-15,21 21 0,-21-22 0,0 22 16,1 0-16,-1 0 0,-21 0 16,0-1-16,0 1 0,0 0 0,0 0 15,-21 21-15,-1 0 16,1-21-16,0 21 0,0 0 0,0 0 16,-22 0-16,22 0 0,-21 0 15,21 21-15,0 0 0,-22-21 0,22 21 16,-21 0-16,21 1 0,-1 20 15,1-21-15,0 0 0,0 22 0,21-22 16,0 21-16,0-21 0,0 0 16,0 1-16,0 20 0,0-21 0,21 0 15,0 0-15,0 1 16,1-22-16,-1 0 0,0 0 0,0 21 16,0-21-16,0 0 0,1 0 15,-1 0-15,0 0 0,0-21 16,0-1-16,0 1 0,1 0 0,-1 0 15,0 0-15,0-22 0,0 22 16,-21-21-16,21 21 0,1-22 0,-22 22 16,0-21-16,21 21 0,-21 0 15,21-22-15,-21 22 0,21 0 16,-21 0 0,0 42-1,0 0 1,0 0-16,0 0 0,0 1 0,0 20 15,0-21-15,0 0 0,0 22 16,0-22-16,0 0 0,0 0 16,0 0-16,0 0 0,0 1 15,0-1-15,0 0 0,21 0 0,0-21 16,-21 21-16,22-21 16,-1 0-16,0 0 0,0 0 15,0 0-15,0-21 0,1 0 16,-1 0-16,0 0 0,21-1 0,-21-20 15,-21 21-15,22 0 0,-1 0 16,0-22-16,0 22 0,-21 0 0,21 0 16,-21 0-16,21 21 15,-21 21 1,0 0 0,0 0-16,0 0 15,0 0-15,0 1 0,0-1 16,0 0-16,0 0 0,0 0 15,0 0-15,-21-21 0,21 22 0,0-1 16,0 0 0,21-42 15,-21 0-31,0-1 0,0 1 16,22-21-16</inkml:trace>
  <inkml:trace contextRef="#ctx0" brushRef="#br0" timeOffset="3515.09">4572 1207 0,'0'0'16,"-21"0"-16,0 0 0,-1 0 0,1 0 15,0 21-15,42-21 47,0 0-31,1 0-16,-1 0 15,0-21-15</inkml:trace>
  <inkml:trace contextRef="#ctx0" brushRef="#br0" timeOffset="4213.87">5143 889 0,'-21'-42'0,"21"21"16,-21 21-1,0 0-15,0 0 0,0 21 16,21 0-16,-22 21 16,1 1-16,21-1 0,0 0 0,-21 1 15,0-1-15,21 0 0,0 1 16,-21 20-16,0-21 0,-1 1 0,1-1 16,21 0-16,-21 1 0,0-1 15,21 0-15,0 1 0,0-22 16,-21 0-16,21 21 0,0-20 15,0-1-15,21-21 32,-21-21-17,21-1-15,-21 1 0,21 0 0,-21 0 16,0 0-16,21 0 0,1-1 16,-1-20-16,-21 21 0,21 0 0,0 0 15,-21-22-15,21 22 0,0 0 16,1 0-16,-1 21 0,0-21 0,0 21 15,0 0-15,0 0 0,1 0 16,-1 0-16,0 0 0,0 0 16,0 21-16,0-21 0,1 21 15,-1 0-15,0 0 0,0 0 0,-21 1 16,0-1-16,0 0 0,0 21 0,0-21 16,0 1-16,0-1 0,-21 21 15,0-21-15,0 0 0,-1 1 0,-20-1 16,21 0-16,-21 0 0,20 0 15,-20-21-15,0 21 0,-1-21 0,1 0 16,0 22-16,21-22 0,-22 0 16,22 0-16,0 0 0,0 0 0,0 0 15,-1 0-15,1 0 0,21-22 16,0 1 0,0 0-1,21 0-15,1 21 0,-1-21 16,0 0-16,21-1 0,-21 1 0</inkml:trace>
  <inkml:trace contextRef="#ctx0" brushRef="#br0" timeOffset="4574.66">5863 741 0,'0'0'0,"0"-21"16,-21 21 0,21 21-16,-21 21 15,0-21-15,-1 22 16,22-1-16,-21 0 0,0 22 0,0-1 16,21-20-16,-21 20 0,0 1 15,21-22-15,0 0 0,-22 1 0,22-1 16,-21 0-16,21 1 0,0-1 15,0-21-15,0 22 0,0-22 0,0 0 16,-21 0-16,21 0 0,0 0 16,0 1-16,21-22 31,0 0-15,1-22-16,-22 1 0,21 0 15,0 0-15,-21 0 0,21 0 16</inkml:trace>
  <inkml:trace contextRef="#ctx0" brushRef="#br0" timeOffset="4971.43">5821 1503 0,'21'21'0,"-21"0"16,21-21 0,0 0-16,0 0 15,1 0-15,-1 0 16,0 0-16,0 0 0,0 0 15,0 0-15,1-21 16,-1 0-16,0 0 0,0 21 16,-21-21-16,0-1 0,0 1 15,21 21-15,-21-21 0,0 0 0,0 0 16,0 0-16,-21 21 31,0 0-31,0 21 16,0 0-16,-1 0 15,1 0-15,21 0 0,-21 1 0,21-1 16,-21 0-16,21 21 0,0-21 0,0 1 16,0-1-16,0 0 0,0 21 15,0-21-15,0 1 0,0-1 16,0 0-16,21-21 16,0 0-16,0 0 15,1 0-15,-1 0 0,0-21 16,0 21-16,0-21 0,0-1 15,1 1-15</inkml:trace>
  <inkml:trace contextRef="#ctx0" brushRef="#br0" timeOffset="5375.71">6583 1355 0,'0'0'0,"21"0"0,-21-21 0,-21 21 31,0 0-16,-1 0-15,1 21 16,0-21-16,21 21 0,-21 0 0,0-21 16,21 21-16,0 0 0,-21 1 15,21-1-15,0 0 0,0 0 16,0 0-16,0 0 16,0 1-1,21-22-15,0 21 0,0-21 16,0 0-16,0 21 15,1-21-15,-1 0 0,0 21 16,0-21-16,-21 21 0,0 0 16,0 1-1,-21-22-15,0 21 16,0-21-16,-22 21 0,22-21 16,-21 0-16,21 21 0,-1-21 0,1 0 15,-21 0-15,21 0 0,0 0 16,-1 0-16,1 0 15,21-21 1,0 0-16,0 0 16,0-1-16</inkml:trace>
  <inkml:trace contextRef="#ctx0" brushRef="#br0" timeOffset="5915.17">7366 1545 0,'-21'0'0,"0"0"15,42 0 16,0 0-31,0 0 16,21 0-16,1 0 0,-1 0 16,0 0-16,22 0 0,-22 0 0,22 0 15,-1 0-15,1 0 0,-1 0 16,1 0-16,-1 0 0,1 0 0,-22 0 16,0 0-16,1 0 0,-1 0 15,0 0-15,-20 0 0,-1 0 0,0 0 16,0 0-16,0 0 0,0 0 15,-42 0 32,21-21-31,-21 21-16,0 0 0</inkml:trace>
  <inkml:trace contextRef="#ctx0" brushRef="#br0" timeOffset="6403.27">8213 1334 0,'-22'0'16,"1"0"15,21 21-15,21-21-1,-21 21-15,22-21 0,-1 0 0,0 0 16,0 21-16,0-21 0,0 0 16,1 0-16,-1 0 0,0 0 0,0 0 15,0 0-15,0 0 0,1 0 16,-1 0-16,0 0 0,0 0 16,0 0-16,-21 21 0,0 0 31,0 1-31,0-1 15,-21-21-15,0 21 0,0 0 16,0 0-16,-1 22 0,1-22 16,0 0-16,21 0 0,-21 21 0,0-20 15,0-1-15,21 0 0,-22 0 16,22 0-16,-21 0 0,21 1 16,0-1-16,-21-21 15,21 21-15,0-42 63,0 0-48,0-1-15</inkml:trace>
  <inkml:trace contextRef="#ctx0" brushRef="#br0" timeOffset="10245.99">9546 1312 0,'0'-21'0,"0"0"15,0 0 1,0 0-16,0 0 15,0-1-15,0 1 0,21 0 16,0 0-16,1 21 16,-22-21-16,21 0 0,21 21 0,-21 0 15,0 0-15,1 0 0,20 0 16,-21 21-16,21 0 0,1 21 0,-22-21 16,21 22-16,1-1 0,-22 0 15,21 22-15,-21-22 0,0 1 0,-21 20 16,0-21-16,0 1 0,0 20 0,0-20 15,0-1-15,0 0 0,0-21 16,0 22-16,0-22 0,0 0 16,0 0-16,0 0 15,0-42 1,22 0-16,-22 0 16,21 0-16,-21-22 15,0 22-15,0-21 0,21 0 0,-21-1 16,21 1-16,0 0 0,-21-1 15,21 1-15,1-22 0,-22 22 0,21 0 16,0-22-16,0 22 0,-21 0 0,21-22 16,0 22-16,1-1 0,-22 22 15,21-21-15,0 21 0,-21 0 16,0-1-16,0 1 0,21 21 16,0 21-1,-21 1 1,0-1-16,0 0 0,0 0 15,0 0-15,0 0 0,0 1 16,0-1-16,21 0 0</inkml:trace>
  <inkml:trace contextRef="#ctx0" brushRef="#br0" timeOffset="12274.75">10922 1736 0,'21'0'15,"0"0"-15,0 0 0,-21-21 16,0-1-16,22 22 0,-1-21 16,-21 0-16,0 0 0,0 0 0,21 0 15,-21-1-15,0 1 0,0 0 0,0 0 16,0 0-16,0 0 0,0-1 15,-21 1-15,0 0 0,-1 0 0,1 0 16,0 0-16,0 21 16,0 0-16,-22 0 0,22 0 0,-21 0 15,21 0-15,-22 21 0,22 0 0,0 21 16,-21-21-16,21 22 0,-1-22 16,1 21-16,21 1 0,-21-1 0,21 0 15,-21 1-15,21-22 0,0 21 16,0-21-16,0 22 0,0-22 0,0 0 15,0 0-15,21 0 0,0-21 16,0 0-16,1 0 16,-1 0-16,0 0 0,0 0 0,0 0 15,0-21-15,1 0 0,-1 0 16,0 0-16,0-1 0,0 1 16,0-21-16,1 21 0,-1-22 0,-21 1 15,21 0-15,0-1 0,-21 1 16,21 0-16,-21 21 0,0-22 0,0 22 15,0 0-15,0 0 0,0 0 16,0 42 0,0 0-1,0 0-15,0 0 0,0 22 16,0-1-16,0-21 0,0 21 0,0 1 16,0-1-16,0 0 0,0 1 15,0-1-15,0-21 0,0 22 0,0-22 16,0 0-16,21 21 0,1-21 15,-1 1-15,0-1 16,21-21-16,-21 0 0,1 0 0,-1 0 16,21 0-16,-21 0 0,0 0 15,22-21-15,-22 21 0,21-22 0,-21 1 16,22-21-16,-22 21 0,21-22 0,-21 1 16,1 0-16,-1-1 0,0 1 15,0-21-15,0 20 0,0 1 0,1-22 16,-1 22-16,-21-21 0,0 20 15,21 1-15,-21 0 0,0-1 0,0 22 16,0-21-16,0 21 0,0-1 16,-21 44-1,21 20 1,-21-21-16,21 21 0,-22 1 16,22-1-16,0 0 0,0 1 0,-21-1 15,21 0-15,-21 1 0,21-1 16,0 22-16,0-22 0,0 0 0,0 1 15,0-1-15,0 0 0,0 1 0,0-22 16,0 21-16,0-21 0,0 0 16,21 1-16,0-1 0,1 0 0,-1-21 15,-21 21-15,21-21 0,0 0 16,0 0-16,0 0 0,22 0 0,-22 0 16,0-21-16,21 21 0,-20-21 15,20 0-15,-21-1 0,0-20 16,22 21-16,-22 0 0,0-22 0,0 1 15,0 0-15,0 21 0,1-22 0,-22 1 16,21 21-16,-21-22 0,21 22 16,-21 0-16,0 0 0,0 0 15,0 42 17,0 0-32,0 0 0,-21 0 15,21 22-15,0-22 0,0 21 16,0-21-16,-21 1 0,21 20 0,0-21 15,0 0-15,0 22 0,0-22 16,0 0-16,0 0 0,0 0 16,21-21-16,0 21 0,0-21 15,0 0-15,0 0 0,1 0 16,-1 0-16,0 0 0,0-21 0,0 0 16,0 21-16,1-21 0,-1 0 15,0 0-15,0-1 0,0-20 0,0 21 16,1-21-16,-22 20 0,21-20 0,0 21 15,-21 0-15,21-22 0,-21 22 16,0 0-16,0 0 16,0 0-1,0 42 1,0 0 0,0 0-16,0 0 0,-21 1 15,21-1-15,0 0 0,0 21 0,0-21 16,0 1-16,0-1 0,0 0 0,0 0 15,0 0-15,0 0 0,0 1 16,21-1-16,0 0 0,0 0 16,1-21-16,-1 21 0,0-21 15,0 0-15,0 0 0,0 0 0,1 0 16,20 0-16,-21 0 0,0-21 16,22 0-16,-22 21 0,21-21 15,-21 0-15,0-1 0,22 1 0,-22 0 16,0-21-16,0 21 0,0-22 0,1 22 15,-22 0-15,0-21 0,21 20 16,-21 1-16,0 0 0,0 0 0,0 0 16,-21 21-1,-1 0 1,1 0-16,0 21 0,0 0 16,0-21-16,0 42 0,21-20 15,0-1-15,-22 0 0,22 21 0,-21-21 16,21 1-16,0 20 0,0-21 15,0 0-15,0 0 0,0 1 16,0-1-16,21 0 0,1 0 0,-22 0 16,21-21-16,0 21 0,0-21 15,0 0-15,0 0 0,1 0 0,20 0 16,-21 0-16,0 0 0,0 0 0,1 0 16,20 0-16,-21-21 0,21 0 15,-20 0-15,-1 0 0,21 0 0,-21-1 16,0 1-16,1-21 0,20 21 15,-21-22-15,0 1 0,-21 21 0,21 0 16,1-22-16,-22 22 0,21 0 0,-21 0 16,0 0-1,-21 21 1,-1 0-16,1 0 16,0 21-16,0-21 0,0 21 15,21 0-15,0 0 0,0 1 0,0-1 16,0 0-16,0 0 0,0 0 15,0 0-15,0 1 0,21-1 0,0 0 16,0 0-16,0 0 0,1 0 16,-22 1-1,21-22-15,-21 21 0,21-21 0,-21 21 16,-21 0 15,0-21-31,-1 0 16,1 0-16,0 0 15,0 0-15,0 0 0,0 0 0,-1 21 16,1-21-16,0 0 0,0 0 0,0 0 16</inkml:trace>
  <inkml:trace contextRef="#ctx0" brushRef="#br0" timeOffset="12491.62">13779 2117 0,'-42'21'15,"21"-21"-15,0 0 16,0 0-16</inkml:trace>
  <inkml:trace contextRef="#ctx0" brushRef="#br0" timeOffset="25931.38">11176 2625 0,'0'0'0,"-21"0"0,0 0 16,-1 0-16,1 0 0,0 0 16,0 0-16,0 0 0,0 0 0,-1 0 15,1 0-15,0 0 0,0 0 16,0 0-16,0 0 15,21-21 1,42 21 0,-21 0-16,21 0 0,1 0 15,-1 0-15,22 0 0,-22 0 0,21 0 16,1 0-16,-1 0 0,22 0 0,-21 0 16,-1 0-16,1 0 0,20 0 15,-20 0-15,-1 0 0,1 0 0,-1-22 16,-20 22-16,-1 0 15,0 0-15,1 0 0,-22 0 0,0 0 16,0 0-16,0 0 0,-42 0 31,0 0-31,0 0 16,-22 0-16,22 0 0,-21 0 16,21 0-16,-22 0 0,22 0 0</inkml:trace>
  <inkml:trace contextRef="#ctx0" brushRef="#br0" timeOffset="26263.65">11684 2582 0,'-21'22'31,"21"-1"-31,0 0 0,0 0 16,0 21-16,0-20 0,0 20 0,0-21 16,0 21-16,0 1 0,-21-22 15,21 21-15,0 1 0,-22-1 0,22 0 16,0 1-16,-21-1 0,0 0 16,21-21-16,-21 22 0,21-1 15,0-21-15,0 0 0,0 1 0,-21-1 16,21 0-16,0 0 0,0 0 15,0 0-15,21-42 32,-21 0-32,21 21 0,0-21 15</inkml:trace>
  <inkml:trace contextRef="#ctx0" brushRef="#br0" timeOffset="26944.93">12150 2900 0,'0'21'31,"0"0"-31,0 0 16,0 1-16,-22-1 0,22 0 16,-21 0-16,21 21 0,-21-20 0,21-1 15,0 21-15,0-21 0,0 0 0,0 22 16,0-22-16,0 0 0,0 0 15,0 0-15,0 1 0,21-1 0,-21 0 16,21-21-16,1 0 0,-1 0 16,21 0-16,-21 0 0,0 0 15,22 0-15,-22 0 0,21-21 0,-21 0 16,1-1-16,20 1 0,-21 0 16,0 0-16,0 0 0,1-22 0,-22 22 15,21 0-15,-21-21 0,21 21 0,-21-1 16,0-20-16,0 21 0,0 0 15,0 0-15,21 21 0,-21-22 0,0 44 47,-21-1-47,21 0 16,0 21-16,0-21 0,0 22 16,0-22-16,0 21 0,-21 1 0,21-1 15,0 0-15,0 1 0,0 20 0,0-21 16,0 1-16,0-1 0,0 22 15,0-22-15,0 0 0,-21 1 0,21-1 16,0 21-16,0-20 0,0-1 0,0 0 16,-22 1-16,22-22 0,-21 21 15,21 1-15,0-22 0,0 0 0,0 0 16,-21 0-16,21 0 0,-21-21 31,21-21-31,0 0 16,0 0-16,0-21 0,0-1 0,0 22 15,0-21-15,0-1 0,0-20 16,0 21-16,0-1 0,0 1 0,0 0 16,0-1-16,0 1 0,0 0 0,0-1 15,0 1-15,21 21 0,-21-22 16,21 22-16,0-21 0,1 21 0,-22 0 16,21-1-16,0-20 0,0 21 0,0 0 15,0 0-15</inkml:trace>
  <inkml:trace contextRef="#ctx0" brushRef="#br0" timeOffset="27279.75">13187 2942 0,'0'0'0,"-21"0"15,-1 0-15,1 0 16,0 0-16,0 0 0,21 21 15,0 1-15,-21-1 0,21 21 0,-21-21 16,21 22-16,0 20 0,0-21 16,0 1-16,0 20 0,0-20 0,0 20 15,0-21-15,0 22 0,0-22 16,0 1-16,0-1 0,0 0 16,0-21-16,-22 22 0,22-1 0,0-21 15,0 0-15,0 1 0,-21-1 0,21 0 16,0 0-16,0 0 0,0 0 15,0-42 17,0 0-32,0 0 15,0-21-15,0 20 0,21 1 16</inkml:trace>
  <inkml:trace contextRef="#ctx0" brushRef="#br0" timeOffset="27599.56">13081 3112 0,'0'0'0,"-21"-106"16,21 85-16,-21-1 16,21 1-16,0 0 0,0 0 0,0 0 15,0 0-15,21 21 16,0 0-16,0-22 0,0 22 0,0-21 16,1 21-16,20 0 0,0 0 15,-21 0-15,22 0 0,-22 21 0,0 1 16,0-22-16,0 21 0,1 21 0,-22-21 15,0 0-15,0 1 0,0-1 16,0 21-16,-22-21 0,-20 0 0,21 1 16,0 20-16,-22-21 0,22 0 15,-21 0-15,21 1 0,-22-22 16,22 21-16,0 0 0,0-21 0,0 0 16,21 21-16,21-21 31,-21-21-31,21 21 15,0-21-15,0 0 0</inkml:trace>
  <inkml:trace contextRef="#ctx0" brushRef="#br0" timeOffset="27987.33">13631 3112 0,'21'0'15,"1"-22"1,-1 22-16,0 0 0,0-21 16,0 0-16,0 21 0,1-21 15,-1 0-15,0 21 0,0-21 16,0-1-16,0 22 0,1-21 0,-22 0 16,0 0-16,0 0 15,-22 21 1,1 0-1,0 0-15,-21 0 0,21 21 16,-1-21-16,1 21 0,0 0 0,0 0 16,0 22-16,0-22 0,-1 0 0,1 0 15,21 22-15,0-22 0,-21 0 16,21 0-16,0 0 0,0 0 0,0 1 16,0-1-16,0 0 0,0 0 15,21-21-15,0 0 0,1 0 16,-1 0-16,21 0 0,-21 0 15,22 0-15,-22-21 0,21 0 16,-21 21-16</inkml:trace>
  <inkml:trace contextRef="#ctx0" brushRef="#br0" timeOffset="28399.1">14541 2942 0,'0'0'0,"0"-21"15,-21 21 1,0 0-16,0 0 0,0 0 0,0 0 16,-22 0-16,22 21 0,-21-21 0,21 0 15,-22 21-15,22-21 0,0 22 16,0-22-16,0 21 0,-1 0 16,22 0-16,0 0 15,0 0-15,0 1 16,22-1-16,-1-21 15,0 0-15,-21 21 0,21-21 16,0 21-16,0-21 0,1 0 0,-1 21 16,0-21-16,-21 21 0,21-21 15,-21 22-15,0-1 16,0 0 0,-21-21-16,0 0 0,0 21 0,-1-21 15,-20 0-15,21 21 16,-21-21-16,20 0 0,-20 0 0,21 0 15,0 21-15,0-21 0,-1 0 0,1 0 16,0 0 0,21-21-16,0 0 15,21 0-15,0 0 0</inkml:trace>
  <inkml:trace contextRef="#ctx0" brushRef="#br0" timeOffset="28635.29">15917 2921 0,'0'0'0,"-21"0"0</inkml:trace>
  <inkml:trace contextRef="#ctx0" brushRef="#br0" timeOffset="29183.41">15769 2794 0,'0'0'0,"0"-21"0,0 0 15,0 0-15,0-1 0,0 1 16,-21 21 0,0 0-1,0 0-15,-1 21 0,1-21 16,0 22-16,0-1 0,0 21 15,0-21-15,21 0 0,-22 22 16,22-1-16,-21-21 0,21 22 0,0-22 16,-21 21-16,21 0 0,-21-20 15,21-1-15,0 21 0,0-21 0,0 0 16,0 1-16,0-1 0,21 0 0,0 0 16,0-21-16,1 0 0,-1 21 15,0-21-15,21 0 0,-21 0 0,22 0 16,-1 0-16,-21-21 0,22 0 0,-1 0 15,0 0-15,-21-1 0,22 1 16,-22 0-16,21 0 0,-21 0 0,1-22 16,-22 22-16,0-21 0,0 21 15,0-22-15,0 22 0,-22-21 16,22 0-16,-21-1 0,-21 22 0,21-21 16,0-1-16,-22 22 0,22 0 15,-21 0-15,21 21 0,-1 0 0,-20 0 16,21 0-16,0 0 0,0 0 15,-1 0-15,22 21 0,0 0 16,0 0-16,0 1 16,22-22-16,-1 0 0,0 21 15,0-21-15,21 0 0,-20 0 0,20 0 16,0 0-16,1 0 0,-1 0 16,21-21-16,-20-1 0,20 1 15</inkml:trace>
  <inkml:trace contextRef="#ctx0" brushRef="#br0" timeOffset="29683.53">16658 2265 0,'0'0'0,"0"-21"0,-42-43 15,21 43-15,-1 0 0,1 21 16,0 0-16,0 0 0,0 0 16,0 0-16,-1 0 0,1 21 0,0 21 15,0-20-15,0 41 0,0-21 16,-1 22-16,22-1 0,-21 1 0,0 21 15,21-22-15,0 22 0,-21-22 16,0 1-16,21-1 0,-21 22 16,21-22-16,0 22 0,0 0 0,0-22 15,0 22-15,0-22 0,0 1 0,0 21 16,0-22-16,0 1 0,0-1 16,0 1-16,0 20 0,0-20 0,0-1 15,0 1-15,0-22 0,0 22 0,0-1 16,0-21-16,0 1 0,0-1 15,0 0-15,-22 1 0,22-22 0,0 21 16,-21-21-16,21 1 0,0-44 31,0 1-31,0 0 16,0-21-16,21 21 0,-21-22 0,0 1 16,0-22-16,0 22 0,0-21 0,0-1 15,-21 1-15,21-1 0,-21 1 16,0-1-16,21 22 0,0-22 0,-21 22 15,0 0-15,21-1 0,0 1 0,0 0 16,0 20-16,0 1 0,0 0 16,0 0-16,0 0 0,0 0 0,0-1 15,0 1-15,0 0 0,0 0 0,0 0 16,0 0-16,21-1 16,-21 1-16,21 0 0,0 0 0,0 0 15</inkml:trace>
  <inkml:trace contextRef="#ctx0" brushRef="#br0" timeOffset="30439.1">18203 2307 0,'0'0'0,"0"-42"15,-21 21-15,21 0 0,-21 21 16,21-22-16,0 1 0,-21 21 16,21-21-16,-21 21 15,21 21 16,21 0-31,0 22 0,0-1 16,0 0-16,0 1 0,1 20 16,-1 1-16,0-1 0,0 1 0,0-1 15,0 1-15,-21-22 0,0 22 16,22-22-16,-22 0 0,21 1 0,-21-1 16,0-21-16,0 0 0,0 0 15,0 1-15,0-1 0,0 0 0,0-42 47,0 0-47,0-1 0,0 1 16,0 0-16,0-21 0,0 21 0,0-22 15,21 1-15,0-22 0,0 22 0,0-21 16,1-1-16,-1 1 0,0-1 16,0 1-16,0 20 0,22-20 15,-22 20-15,0 1 0,0 0 16,0 21-16,0-22 0,1 22 0,-22 0 15,21 0-15,0 21 16,0 0 0,-21 21-1,0 0 1,0 0-16,0 0 0,0 1 16,0-1-16,0 0 0,0 0 15,0 0-15</inkml:trace>
  <inkml:trace contextRef="#ctx0" brushRef="#br0" timeOffset="30818.39">19050 2879 0,'0'0'0,"21"-43"15,-21 22-15,0-21 16,0 21-16,0 0 0,0-1 0,0 1 16,0 0-16,0 0 0,-21 0 15,21 0-15,-21 21 0,0 0 16,-1 0-16,1 0 0,0 0 0,0 21 16,0-21-16,0 21 0,-1 0 15,22 21-15,-21-20 0,21-1 0,-21 21 16,21-21-16,0 22 0,0-22 15,0 0-15,0 0 0,0 0 0,0 0 16,0 1-16,0-1 0,0 0 16,0 0-16,0 0 15,0-42 32</inkml:trace>
  <inkml:trace contextRef="#ctx0" brushRef="#br0" timeOffset="33618.99">18986 2688 0,'0'-21'16,"0"0"0,0 0-1,22 21-15,-22-21 0,0-1 16,0 1 0,-22 21 15,1 21-31,21 1 15,-21-1-15,0 0 0,0 21 0,0-21 16,21 1-16,-22-1 0,1 21 16,0-21-16,21 22 0,-21-22 0,21 0 15,-21 21-15,21-21 0,0 1 0,0-1 16,-21 0-16,21 0 0,0 0 16,0 0-16,0 1 0,21-22 15,0 21-15,0-21 16,0 0-16,0 0 15,1 0-15,-1 0 0,0-21 16,0 21-16,0-22 0,0 1 16,1 21-16,-22-21 0,21 0 0,0 0 15,0 0-15,-21-1 0,0 1 16,21 0-16,0-21 0,-21 21 0,0-1 16,22 1-16,-22-21 0,0 21 15,0 0-15,0-1 0,0 1 0,0 0 16,0 0-16,0 42 31,0 0-31,0 0 16,-22 1-16,22-1 15,-21 0-15,21 21 0,0-21 0,0 1 16,0 20-16,0-21 0,0 0 16,0 0-16,0 1 0,0-1 0,0 0 15,0 0-15,0 0 0,0 0 16,0 1-16,21-22 15,1 0-15,-1 0 0,0 0 16,0 0-16,0 0 0,22 0 16,-22-22-16,0 22 0,0-21 15,0 0-15,0 21 0,22-21 16,-22 0-16,0-22 0,0 22 16,0 0-16,1 0 0,-1-21 0,0 20 15,-21-20-15,0 21 0,21 0 16,-21 0-16,0-1 0,0 1 0,0 0 15,-21 21 1,0 0-16,0 0 0,-1 0 0,1 21 16,21 0-16,-21-21 0,21 22 15,-21-1-15,21 21 0,0-21 0,0 0 16,0 1-16,0-1 0,0 0 0,0 0 16,0 21-16,0-20 0,21-1 15,-21 0-15,21 0 0,-21 0 0,21 0 16,1 1-16,-1-1 15,-21 0-15,21 0 0,0-21 16,0 21-16,0-21 0,1 21 16,-1-21-16,0 0 0,0 0 15,0 0-15,0 0 0,1 0 16,-1 0-16,0-21 16,0 0-16,21 21 0,-20-21 0,-1 0 15,0 0-15,0-1 0,0 1 16,0 0-16,1-21 0,-1 21 0,0-1 15,0-20-15,0 21 0,-21 0 0,0-22 16,0 22-16,0 0 0,0 0 16,0 0-16,0 0 0,-21 21 31,0 0-31,0 0 0,0 0 0,-1 21 16,1-21-16,0 21 0,0 21 0,0-21 15,0 1-15,-1-1 0,1 21 16,0-21-16,0 22 0,0-22 0,21 0 15,0 0-15,-21 21 0,21-20 16,0-1-16,0 0 0,0 0 16,21 0-16,0-21 15,0 0-15,0 0 0,0 0 16,1 0-16,-1 0 0,0 0 0,0-21 16,0 0-1,0 0-15,1 0 0,-1-1 0,0 1 16,0 0-16,-21 0 0,0 0 0,21 0 15,0-1-15,-21-20 0,0 21 16,0 0-16,0 0 0,0-1 0,0 1 16,0 42 15,0 1-31,0-1 0,-21 0 16,21 0-16,-21 0 15,21 0-15,0 22 0,0-22 0,0 0 0,0 0 16,0 0-16,0 1 15,0-1-15,0 0 0,0 0 16,21-21-16,0 21 0,1-21 16,-1 0-16,0 0 15,0 0-15,0 0 0,0-21 16,1 0-16,-1 0 0,0 21 16,0-21-16,-21-1 0,21 1 0,0 0 15,-21 0-15,0 0 0,22 0 0,-1-22 16,-21 22-16,21 0 0,-21 0 15,0 0-15,0 42 32,0 0-17,0 0-15,0 0 0,-21 0 0,21 1 16,-21-1-16,21 0 0,-22 0 16,22 0-16,0 0 0,0 1 15,0-1 1,0-42 15,22 21-31,-22-22 0</inkml:trace>
  <inkml:trace contextRef="#ctx0" brushRef="#br0" timeOffset="33802.89">20553 2646 0,'-21'0'16,"-1"0"0,1 0-16,42 0 47</inkml:trace>
  <inkml:trace contextRef="#ctx0" brushRef="#br0" timeOffset="34371.51">20934 2392 0,'-21'21'31,"-1"-21"-15,22 42-16,-21-20 0,21-1 0,0 21 15,-21 0-15,0 1 0,21-1 16,-21 0-16,21 1 0,0-22 16,-21 21-16,21 1 0,-22-1 0,22 0 15,-21-21-15,21 1 0,0 20 16,0-21-16,0 0 0,-21 0 0,21 1 16,0-1-16,0 0 15,0-42 16,0 0-15,0-1-16,0 1 0,0 0 16,21 0-16,-21-21 0,21 20 0,1 1 15,-1 0-15,0-21 0,0 21 16,21-1-16,-20 1 0,-1 0 16,21 21-16,0-21 0,-20 21 0,20 0 15,-21 0-15,21 0 0,-20 0 16,-1 21-16,0 0 0,0 0 0,0 1 15,-21-1-15,21 21 0,-21-21 16,0 0-16,0 1 0,0 20 0,-21-21 16,-21 0-16,21 0 0,0 1 0,-22-22 15,1 21-15,21 0 0,-22-21 16,1 21-16,21 0 0,-21-21 0,20 0 16,-20 21-16,21-21 0,0 0 15,0 0-15,21-21 31,0 0-31,21 0 16,0 0-16,0 21 0,0-21 0,0-1 16</inkml:trace>
  <inkml:trace contextRef="#ctx0" brushRef="#br0" timeOffset="34660.35">21653 2350 0,'0'0'0,"-21"21"31,21 0-31,-21 0 0,21 21 16,-21 1-16,0-1 0,21 22 0,0-22 16,0 21-16,-21-20 0,21 20 15,-22-20-15,22-1 0,0 0 0,-21 1 16,21-22-16,0 21 0,0-21 0,0 0 15,0 1-15,0-1 0,-21 0 16,21 0-16,0 0 0,21-21 31,0-21-15,1 0-16</inkml:trace>
  <inkml:trace contextRef="#ctx0" brushRef="#br0" timeOffset="35378.87">21802 2921 0,'0'0'0,"21"0"47,0 0-47,0 0 16,0 0-16,0 0 15,-21-21-15,22 0 16,-1 0-16,-21-1 16,0 1-16,0 0 15,0 0-15,0 0 0,-21 21 47,-1 0-47,22 21 0,-21 0 16,21 0-16,-21 0 0,21 1 0,-21-1 15,21 0-15,0 21 0,-21-21 16,21 1-16,-21-1 0,21 0 0,0 0 16,0 0-16,0 0 0,0 1 0,0-1 15,0 0-15,0 0 16,21-21-16,0 0 16,0 0-16,0 0 15,0 0-15,1 0 0,-1 0 16,0 0-16,21 0 0,-21-21 0,1 21 15,-1-21-15,21 0 0,-21 21 0,0-22 16,22 1-16,-22 0 0,0 0 16,21-21-16,-20 20 0,-1 1 0,0 0 15,0 0-15,0 0 0,-21 0 16,0-1-16,0 1 16,-21 21 15,0 0-31,0 21 15,21 1-15,-21-1 0,-1 0 16,22 0-16,0 0 0,0 0 16,0 1-16,0-1 0,0 0 0,0 0 15,0 0-15,0 0 0,0 1 16,0-1-16,0 0 16,0 0-16,0 0 31,-21-21-31,0 0 15,0 0-15,0 0 16,0-21 0,-1 21-16,1 0 0</inkml:trace>
  <inkml:trace contextRef="#ctx0" brushRef="#br0" timeOffset="36487.24">11112 3598 0,'0'0'0,"-21"0"0,21 22 15,-21-22 1,21 21-16,0 0 16,21-21-1,-21 21-15,21-21 16,1 0-16,-1 0 0,21 21 0,-21-21 16,22 0-16,-22 0 0,21 0 0,0 21 15,22-21-15,-22 0 0,22 0 16,-1 0-16,1 0 0,-1 0 0,22 0 15,0 0-15,-1 0 0,22 0 0,-21 0 16,21 0-16,-22 0 0,22 0 16,0 0-16,0 0 0,21 0 0,-21 0 15,21 0-15,0 0 0,0-21 0,21 21 16,0 0-16,0 0 0,21-21 16,-20 21-16,20 0 0,0-21 15,22 21-15,-22-21 0,22 21 0,-22 0 16,21 0-16,-20-21 0,-1 21 15,22 0-15,-22 0 0,0 0 0,1-22 16,-1 22-16,0 0 0,1 0 0,-1 0 16,0 0-16,1-21 0,-22 21 15,21 0-15,0 0 0,1 0 0,-1-21 16,0 21-16,1 0 0,-22 0 16,21 0-16,1-21 0,-1 21 15,-21 0-15,0 0 0,0 0 0,1 0 0,-22 0 16,0 0-16,0 0 0,-22 0 15,22 0-15,-21 0 0,0-21 16,0 21-16,-21 0 0,-1 0 16,-20 0-16,20 0 0,-41 0 0,20 0 15,-20 0-15,-22 0 0,0 0 0,21 0 16,-21 0-16,1 0 16,-44 0 30,1 0-46,-21 0 16,21 0-16,-22 0 0</inkml:trace>
  <inkml:trace contextRef="#ctx0" brushRef="#br0" timeOffset="37271.03">15240 3852 0,'0'0'0,"21"-21"0,-42 21 47,-21 21-47,20 1 0,-20-1 15,0 0-15,-1 0 0,1 0 16,-21 22-16,-1-22 0,1 21 0,-1 0 16,-21 1-16,1-1 0,-1 0 0,-21 1 15,22-22-15,-1 21 16,-21 1-16,43-22 0,-22 21 0,21-21 16,1 0-16,21 22 0,-1-22 0,1-21 15,0 21-15,20 0 0,1-21 16,0 0-16,0 21 0,0-21 15,21-21 17,0 0-17,21 0-15</inkml:trace>
  <inkml:trace contextRef="#ctx0" brushRef="#br0" timeOffset="37659.53">13801 4276 0,'0'21'31,"0"0"-31,0 0 16,0 0-16,-22 1 0,22-1 15,-21 0-15,0 0 0,21 0 16,-21-21-16,0 21 0,0 1 0,21-1 15,-22 0-15,1-21 0,21 21 0,-21-21 16,21 21-16,-21 0 0,0-21 16,21 22-1,0-1-15,21 0 16,0-21-16,0 0 0,0 0 16,1 0-16,-1 0 0,21 0 15,-21 0-15,0 21 0,22-21 0,-22 0 16,21 0-16,-21 0 0,22 0 0,-22 0 15,21 0-15,-21 21 0,1-21 16,-1 0-16,-21 21 16,-21-21-1,-1 0-15,1 0 16,0 0-16</inkml:trace>
  <inkml:trace contextRef="#ctx0" brushRef="#br0" timeOffset="39842.91">5440 4741 0,'0'0'0,"21"0"0,-21-21 0,21 0 15,0 0-15,-21 0 16,21 0-16,-21-1 0,22 1 15,-22 0-15,0 0 0,0 0 16,0 0-16,0-1 16,-22 22-1,1 0 1,0 22-16,21-1 0,-21 21 16,0 0-16,21 1 0,-21 20 15,21 1-15,-22-1 0,1 1 0,21-1 16,-21 1-16,0-1 0,0 1 15,0-22-15,-1 22 0,1-22 0,-21 21 16,21-20-16,-22-1 0,1 0 0,21 1 16,0-22-16,-22 0 0,22 21 15,21-20-15,-21-22 0,0 0 16,0 0 0,21-22-16,0 1 0,0-21 15,0 21-15,0 0 0,0-1 16,0-20-16,0 0 0,0 21 0,0-22 15,0 1-15,0 0 0,0-1 16,0 1-16,0 0 0,0 20 0,21-20 16,-21 21-16,21 0 0,0 21 15,0 0 1,1 21-16,-22 0 0,21 21 0,0-20 16,0-1-16,-21 21 0,21-21 15,0 22-15,-21-22 0,22 21 0,-1-21 16,-21 0-16,21 1 0,0 20 15,0-21-15,0 0 16,1 0-16,-1-21 0,0 0 0,0 22 16,0-22-16,0 0 0,1 0 0,-1 0 15,21 0-15,-21-22 0,0 1 16,1 21-16,-1-21 0,21 0 0,-21 0 16,0 0-16,1-1 0,-1 1 0,0 0 15,0-21-15,0 21 0,-21-1 16,0-20-16,0 21 0,0 0 0,0-22 15,0 22-15,0 0 0,0 0 16,0 0 0,0 42-16,0 0 15,0 0-15,0 22 0,0-22 16,0 0-16,0 0 0,0 21 16,0-20-16,0-1 0,0 0 0,0 21 15,0-21-15,0 1 0,0-1 16,0 0-16,21 0 0,1 0 15,-1-21-15,0 0 0,0 21 16,0-21-16,0 0 16,1 0-16,-1-21 0,0 21 0,21-21 15,-21 0-15,-21 0 0,22 21 16,-1-21-16,0-22 0,0 22 0,-21 0 0,0 0 16,0-22-16,0 22 15,0-21-15,0 0 0,0-1 0,0 22 16,0-21-16,0 21 0,0-22 0,-21 22 15,0 0-15,0 21 0,-1 0 16,1 0-16,0 0 0,0 0 16,0 0-16,0 21 0,-1 0 15,1 0-15,0 1 0,21-1 0,0 0 16,-21 21-16,21-21 0,0 1 0,0-1 16,0 0-16,0 0 0,0 0 15,21 0-15,0-21 0,0 0 16,22 0-16,-22 0 15,0 0-15</inkml:trace>
  <inkml:trace contextRef="#ctx0" brushRef="#br0" timeOffset="40127.37">6879 4974 0,'0'0'0,"0"-21"0,0 0 16,-21 21-1,0 0-15,0 0 0,-1 0 16,-20 0-16,21 21 0,-21 0 0,20 0 16,-20 1-16,21-1 0,-21 0 15,20 0-15,-20 21 0,21-20 16,-21 20-16,20 0 0,1-21 0,0 22 16,0-22-16,21 21 0,0-21 0,0 22 15,0-22-15,0 0 0,0 0 16,0 0-16,0 1 0,21-1 0,0 0 15,0-21-15,22 0 0,-22 0 0,21 0 16,1 0-16,-1 0 0,0 0 16,1 0-16</inkml:trace>
  <inkml:trace contextRef="#ctx0" brushRef="#br0" timeOffset="40895.28">7408 5186 0,'0'-21'0,"0"0"0,-21 21 16,0 0-16,0 0 0,0 0 0,-1 0 16,1 0-16,0 0 0,-21 0 15,21 0-15,-1 21 0,-20 0 0,21 0 16,-21 0-16,20 0 0,-20 22 0,21-22 16,0 0-16,-22 21 0,22-20 15,0-1-15,21 0 0,-21 21 0,21-21 16,0 1-16,0-1 0,0 0 15,0 0-15,21-21 16,0 0-16,0 0 16,1 0-16,-1 0 0,21 0 0,-21-21 15,22 0-15,-22 0 0,21-1 16,-21 1-16,22 0 0,-22 0 0,21 0 16,-21-22-16,0 22 0,1-21 15,-1 0-15,0 20 0,0-20 0,-21 0 16,0 21-16,21-22 0,-21 22 0,0 0 15,0 0-15,0 0 16,0 42 0,0 0-16,-21 0 15,0 0-15,21 22 0,0-22 0,-21 21 16,0-21-16,21 22 0,0-22 16,0 21-16,0-21 0,0 0 0,0 1 15,0-1-15,0 0 0,0 0 0,0 0 16,0 0-16,21 1 15,0-22-15,0 0 0,0 0 16,0 0-16,1-22 0,20 22 16,-21-21-16,64-42 15,-64 42-15,21-1 0,-21 1 16,1-21-16,20 0 0,-21 20 0,0-20 16,0 0-16,1-1 0,-1 1 15,-21-21-15,0 20 0,21 1 16,-21 0-16,21-1 0,-21 1 0,0 0 15,0 20-15,0 1 0,0 0 0,0 0 16,-21 21-16,0 0 16,0 21-16,-1 0 0,1 0 0,21 22 15,-21-1-15,0 0 0,0 22 0,21-22 16,-21 22-16,21-1 0,-22-20 16,22 20-16,0-21 0,0 1 0,0-1 15,0 0-15,0-20 0,0 20 0,0-21 16,22 21-16,-1-20 0,-21-1 15,21-21-15,21 21 0,-21-21 16,1 0-16,-1 0 0,0 0 0,21 0 16,-21 0-16,1 0 0,20-21 0,-21 0 15,21-1-15</inkml:trace>
  <inkml:trace contextRef="#ctx0" brushRef="#br0" timeOffset="41612.18">9292 4868 0,'0'0'0,"-21"-63"15,0 42-15,21 0 16,0-1-16,0 1 0,0 0 16,21 21-1,0 21 1,0 0-16,-21 1 0,21 20 0,1 0 15,-1 22-15,0-22 16,0 22-16,0-1 0,0 1 0,-21-22 16,22 21-16,-1-20 0,-21-1 0,21 0 15,-21 1-15,0-1 0,0-21 16,0 0-16,0 1 0,0-1 0,0 0 16,0 0-16,21-21 15,-21-21 1,0 0-16,21 0 0,0 21 15,1-43-15,-22 22 0,21 0 16,0 0-16,-21-22 0,21 1 16,0 0-16,0-1 0,1 1 0,-1 0 15,0-22-15,0 1 0,0 20 0,0-20 16,1-1-16,20 22 0,-21 0 16,0-1-16,0 1 0,1 21 0,-1 0 15,0 0-15,0-1 16,0 22-16,0 22 15,-21-1-15,0 21 16,22-21-16</inkml:trace>
  <inkml:trace contextRef="#ctx0" brushRef="#br0" timeOffset="43083.47">10520 5292 0,'0'0'0,"0"-21"0,0-43 16,0 43-16,0 0 0,-21 0 0,-1-1 15,22 1-15,-21 21 0,0-21 16,0 21-16,0 0 0,0 0 15,-1 0-15,1 0 0,-21 21 0,21 0 16,0-21-16,-1 43 0,1-22 16,0 0-16,0 0 0,21 22 0,0-22 15,-21 21-15,21-21 0,0 22 0,0-22 16,0 21-16,0-21 0,0 0 16,0 1-16,0 20 0,21-21 15,0 0-15,0-21 0,0 0 16,1 0-16,-1 0 0,0 0 15,0 0-15,0 0 0,0-21 16,1 21-16,-1-21 0,0 0 0,0 0 0,0-1 16,-21 1-16,21 0 0,1 0 15,-22 0-15,21 0 0,-21-22 16,0 22-16,0 0 0,0 0 0,0 0 16,0-1-16,0 1 0,0 42 31,0 1-16,0 20-15,0-21 0,0 0 16,0 0-16,0 1 0,0-1 16,0 0-16,0 0 0,0 0 0,0 0 15,0 1-15,21-1 16,0 0-16,0-21 16,0 0-16,1 0 0,-1 0 0,21 0 15,-21 0-15,22 0 0,-22-21 0,0 21 16,21-21-16,-21-1 0,22 1 15,-22 21-15,21-21 0,-21 0 0,1-21 16,-1 20-16,0 1 0,0 0 0,0 0 16,-21-21-16,0 20 0,0 1 15,0 0-15,0 0 0,0 0 16,-21 21-16,0 0 0,0 0 16,0 0-16,-1 21 15,1-21-15,0 21 0,21 0 0,0 0 16,-21 1-16,21-1 0,0 0 15,0 21-15,0-21 0,0 1 0,0-1 16,0 0-16,0 0 0,0 0 16,21 0-16,-21 1 0,21-1 0,0 0 15,-21 0-15,22-21 0,-1 21 0,0-21 16,0 0-16,0 0 0,0 0 16,1 0-16,20 0 0,-21 0 0,0 0 15,22 0-15,-22 0 0,0-21 0,21 21 16,-21-21-16,22 0 15,-22 0-15,0 21 0,21-22 0,-20 1 16,-1 0-16,0 0 0,0 0 0,-21 0 16,21-1-16,-21 1 0,0 0 15,0 0-15,0 0 0,-21 21 16,0 0-16,0 0 0,0 0 16,-1 0-16,1 0 15,0 0-15,0 21 0,0 0 0,0-21 16,-1 21-16,1 0 0,0 1 0,0-1 15,21 0-15,0 21 0,-21-21 0,21 1 16,0-1-16,0 0 0,0 0 16,0 0-16,0 0 15,21-21 1,0 0-16,0 0 16,0 0-16,1 0 0,-1-21 0,0 21 15,0-21-15,0 0 0,0 21 0,1-21 16,-1 0-16,-21-1 0,21 1 15,0 0-15,0 0 0,-21 0 0,0 0 16,0-1-16,21 1 0,-21 0 16,0 42 15,0 0-31,0 1 0,0-1 16,0 0-16,0 0 0,0 0 15,0 0-15,0 1 0,0-1 16,0 0-1,22-21 1,-1 0-16,0 0 0,0 0 16,0 0-16,0 0 0,1 0 0,-1-21 15,0 21-15,0-21 0,0-1 16,0 1-16,1 0 0,-1 0 16,-21 0-16,0 0 0,0-1 15,0 1-15,0 0 0,0 42 47,0 0-47,0 1 16,0-1-16,-21-21 0,21 21 15,0 0-15,-22 0 0,22 0 16,0 1 0,0-44 15,22 1-31</inkml:trace>
  <inkml:trace contextRef="#ctx0" brushRef="#br0" timeOffset="43279.47">12065 5144 0,'-21'0'31,"0"21"-15</inkml:trace>
  <inkml:trace contextRef="#ctx0" brushRef="#br0" timeOffset="43811.93">12488 4911 0,'-21'21'15,"0"0"1,0 21-16,21-20 0,-21-1 16,21 21-16,-22 0 0,1-20 0,21 20 15,0 0-15,-21-21 0,21 22 16,-21-22-16,21 21 0,-21-21 0,21 22 15,0-22-15,0 0 0,0 0 0,0 0 16,0 1-16,0-1 0,-21 0 16,21 0-1,0-42 17,0 0-17,0 0-15,0-1 0,21 1 0,0 0 16,-21 0-16,21 0 0,0 0 0,0-1 15,1 1-15,-1 0 0,-21 0 16,42 0-16,-21 21 0,0-21 0,1 21 16,-1 0-16,0 0 0,0 0 0,0 0 15,0 0-15,1 21 0,-22 0 16,0 0-16,21 0 0,-21 0 16,0 1-16,0-1 0,0 0 15,0 0-15,0 0 0,-21 0 0,-1 1 16,1-22-16,0 21 0,0 0 15,-21-21-15,20 21 0,1 0 0,0-21 16,0 0-16,0 0 0,0 0 0,-1 0 16,22-21 15,0 0-31,0 0 16,22 0-16,-1-1 0,0 1 15</inkml:trace>
  <inkml:trace contextRef="#ctx0" brushRef="#br0" timeOffset="44070.81">12996 4932 0,'0'0'16,"0"21"-16,0 0 16,0 0-16,0 1 0,0 20 0,0-21 15,-21 21-15,21 1 0,-21-22 16,21 21-16,0 1 0,0-1 0,-21-21 15,0 21-15,21 1 0,0-22 0,0 0 16,-22 21-16,22-20 16,-21-1-16,21 0 0,-21-21 0,21 21 15,0 0-15,21-21 32,0-21-17,1 21-15,-1-21 0,0 0 0</inkml:trace>
  <inkml:trace contextRef="#ctx0" brushRef="#br0" timeOffset="44426.08">13250 5419 0,'43'0'16,"-22"0"-16,0-21 15,0 21-15,0 0 0,0-22 0,1 22 16,-22-21-16,21 0 0,0 21 15,-21-21-15,0 0 0,0 0 16,0-1-16,0 1 16,-21 21-1,0 0-15,-1 0 0,1 0 0,0 0 16,0 21-16,-21-21 0,20 22 0,1 20 16,0-21-16,0 0 0,0 22 15,0-22-15,-1 0 0,22 21 0,0-21 16,0 1-16,0-1 0,0 0 15,0 0-15,0 0 0,0 0 0,22 1 16,-1-22-16,0 0 0,0 21 16,21-21-16,-20 0 0,20 0 0,-21 0 15,21 0-15,1 0 0,-22-21 0,21-1 16,-21 1-16,1 0 0,20 0 16,-21 0-16</inkml:trace>
  <inkml:trace contextRef="#ctx0" brushRef="#br0" timeOffset="45291.93">19304 3704 0,'0'-21'16,"-21"21"-16,0 0 15,21 21 16,21 0-15,0 1-16,0-1 0,21 0 0,-20 21 16,41 1-16,-21 20 0,22-21 0,-22 22 15,22-1-15,-1 1 16,1-22-16,-22 22 0,22-22 0,-22 0 16,0 1-16,1-1 0,-1 0 0,0-20 15,1 20-15,-1-21 0,0 0 16,-21 0-16,22 1 0,-22-1 0,0-21 15,0 21-15,0-21 0,-21-21 63</inkml:trace>
  <inkml:trace contextRef="#ctx0" brushRef="#br0" timeOffset="45566.77">20489 4466 0,'0'21'16,"0"1"0,0-1-16,0 0 15,0 0-15,0 0 16,0 0-16,0 1 15,0-1-15,0 0 0,-21-21 0,0 21 16,0 0-16,0 0 0,-1 1 16,1-22-16,0 21 0,-21 0 15,21-21-15,-1 21 0,1 0 0,-21-21 16,21 21-16,0-21 0,-1 22 16,1-22-16,21 21 0,-21-21 15</inkml:trace>
  <inkml:trace contextRef="#ctx0" brushRef="#br0" timeOffset="46531.24">22437 4614 0,'0'0'0,"0"-21"0,21 21 0,-21-21 16,21 0-16,-21 0 0,0 0 0,0-1 15,0 1-15,0 0 0,0 0 0,0 0 16,0 0-16,-21-1 0,0 22 15,-1-21-15,1 0 0,0 21 0,0 0 16,0 0-16,0 0 16,-1 0-16,1 21 0,-21 0 15,21 1-15,0-1 0,-1 0 0,-20 21 16,21-21-16,0 22 0,-22-1 16,22 0-16,0 22 0,0-22 0,0 22 15,21-1-15,0-20 0,0 20 16,0-21-16,0 1 0,0-1 0,0 0 15,0 1-15,21-22 0,0 21 0,0-21 16,0 1-16,1-22 0,20 21 16,-21-21-16,0 0 0,22 0 0,-22 0 15,21 0-15,-21 0 0,22-21 0,-1 21 16,-21-22-16,21 1 0,-20 0 16,-1 0-16,0 0 0,0 0 15,0-1-15,-21 1 0,0-21 0,0 21 16,0-22-16,-21 22 0,0-21 15,0 21-15,0 0 0,-22-22 0,22 22 16,0 0-16,-21 21 0,20-21 16,1 0-16,0 21 0,0 0 0,21-22 15,21 44 32,0-1-47,0 0 0,1 0 16,-1 21-16,0-20 0,0 20 0,0 0 15,0 1-15,1-1 0,-22 0 16,0 1-16,0-1 0,0 0 16,0 1-16,0-1 0,0 0 0,0 1 15,0 20-15,-22-21 0,1 1 0,0-1 16,0 22-16,0-22 0,0 0 16,-1 1-16,1-1 0,0 0 0,0 1 15,0-1-15,0-21 0,-1 21 0,22-20 16,0-1-16,-21-21 0,21 21 15,0-42 17,21 0-32,1-1 15,-22 1-15,21 0 0,0-21 0,0-1 16,0 1-16</inkml:trace>
  <inkml:trace contextRef="#ctx0" brushRef="#br0" timeOffset="46847.06">23050 4509 0,'0'0'0,"22"-85"15,-22 64-15,21 0 0,-42 42 47,-1 0-47,1 21 0,0-21 16,21 22-16,-21-1 0,21 22 0,-21-22 15,21 21-15,-21-20 0,21 20 0,-22-20 16,1 20-16,21-21 0,0 1 16,-21-22-16,0 21 0,21-21 0,-21 22 15,21-22-15,0 0 0,0 0 16,21-21 0,0 0-1,0 0-15,0-21 16,1 0-16,-1 0 0,21 0 15,-21-1-15,0 1 0</inkml:trace>
  <inkml:trace contextRef="#ctx0" brushRef="#br0" timeOffset="47215.55">23304 4805 0,'0'21'0,"0"0"0,-21 0 15,0 1-15,21 20 0,0-21 16,-21 0-16,0 22 0,21-22 0,-21 0 15,21 0-15,0 21 0,0-20 16,0-1-16,0 0 16,0 0-16,21-21 15,0 0-15,0 0 0,0 0 16,0 0-16,1 0 0,-1 0 16,0-21-16,0 0 0,0 0 0,0-1 15,1 1-15,-22 0 0,21 0 16,-21-21-16,21 20 0,-21-20 0,0 0 15,0 21-15,0-22 0,0 22 0,-42 0 16,20 0-16,1 0 0,0 21 16,-21 0-16,21 0 0,-1 0 0,-20 0 15,21 0-15,0 0 0,-22 21 16,22-21-16,21 21 0,0 0 16,0 0-16,0 0 0,0 1 15,0-1-15,21-21 16,1 0-16,20 0 0,-21 0 0,0 0 15</inkml:trace>
  <inkml:trace contextRef="#ctx0" brushRef="#br0" timeOffset="47767.03">23982 4360 0,'0'0'0,"-64"64"16,43-22-16,0-21 0,0 22 15,0-22-15,-1 21 0,22 1 16,0-1-16,-21 0 0,21-21 0,-21 22 16,21-1-16,-21 0 0,21 1 15,0-22-15,0 0 0,-21 64 16,0-64-16,21 0 15,0 0 1,0-42 15,0 0-31,0 0 16,0 0-16,0-1 0,21 1 0,0 0 16,0 0-16,-21 0 0,42 0 15,-20-1-15,-1 1 0,0 0 0,21 21 16,-21-21-16,1 21 0,20 0 0,-21 0 15,0 0-15,0 0 0,1 21 16,-1-21-16,0 21 0,-21 0 0,21 1 16,-21-1-16,0 21 0,0-21 15,0 0-15,-21 1 0,0-1 16,0 0-16,-1 0 0,1 0 0,0 0 16,-21-21-16,21 22 0,-22-1 15,22-21-15,-21 21 0,21-21 0,-22 0 16,22 0-16,0 0 0,0 21 0,0-21 15,-1 0-15,44-21 32,-1 21-17,0-21-15</inkml:trace>
  <inkml:trace contextRef="#ctx0" brushRef="#br0" timeOffset="48508.61">24553 4890 0,'0'0'0,"0"-22"0,0 1 15,0 0-15,-21 0 16,0 21-16,0 0 0,0 0 16,-1 0-16,1 0 0,0 0 0,0 0 15,0 0-15,0 21 0,-1 0 16,1 0-16,0 1 0,0 20 0,21-21 15,-21 21-15,0-20 0,21-1 16,0 21-16,0-21 0,0 0 16,0 1-16,0-1 0,0 0 0,0 0 15,0 0-15,21-21 16,0 0-16,0 0 16,0 0-16,0 0 0,1 0 15,-1-21-15,0 0 0,0 21 16,-21-21-16,21 0 0,0-1 0,-21-20 15,0 21-15,22 0 0,-1-22 16,-21 1-16,21 0 0,-21 21 0,0-22 16,0 22-16,0 0 0,0 0 0,21 0 15,-21 42 1,0 0-16,0 0 16,-21 0-16,0 22 0,21-22 0,0 21 15,0-21-15,-21 22 0,21-22 16,0 0-16,0 21 0,0-21 0,0 1 15,21-1-15,-21 0 0,21-21 16,0 0-16,0 0 0,0 0 16,1 0-16,20 0 0,-21 0 0,21 0 15,-20 0-15,20 0 0,0-21 16,-21 0-16,1-1 0,20 1 0,-21-21 16,0 21-16,0-22 0,1 1 0,-1 0 15,0-1-15,-21-20 0,21 21 16,0-1-16,-21-20 0,0 20 15,0 1-15,21 21 0,-21-21 0,22 20 16,-22 1-16,0 0 0,0 42 16,0 0-1,0 1-15,-22-1 0,22 21 16,-21 0-16,21 1 0,0-1 0,-21 0 16,21 22-16,-21-22 0,21 1 0,0-1 15,-21 0-15,21 1 0,0-22 16,0 21-16,0-21 0,0 0 0,0 1 15,21-1-15,0-21 16,0 0-16,0 0 16,1 0-16</inkml:trace>
  <inkml:trace contextRef="#ctx0" brushRef="#br0" timeOffset="49179.22">26035 4466 0,'0'0'0,"-21"-21"0,0 0 0,-1 0 16,1 21-16,21-21 0,0-1 15,0 1-15,0 0 0,0 0 0,0 0 16,21 21-16,1-21 0,-1 21 15,0 0-15,0 0 16,0 0-16,0 0 0,1 0 0,-1 42 16,0-21-16,0 21 0,0 1 0,0-1 15,1 0-15,-1 1 0,-21 20 16,21-20-16,-21 20 0,0-21 0,0 1 16,0 20-16,0-20 0,0-1 15,0-21-15,-21 21 0,21-20 0,-21-1 16,21 0-16,-22 0 0,1-21 31,21-21-31,0 0 16,0 0-16,0-1 0,0-20 15,0 0-15,0-1 0,21 1 16,1 0-16,-1-22 0,0 22 0,21-22 16,-21 1-16,1 21 0,20-22 15,-21 1-15,21 20 0,-20-20 0,20 20 16,-21 1-16,0 21 0,0 0 0,1 0 15,-1-1-15,0 22 32,-21 22-32,0-1 0,21 0 15,-21 21-15,0-21 0,0 1 16,0 20-16,0-21 0,0 21 16,0-20-16,21 20 0</inkml:trace>
  <inkml:trace contextRef="#ctx0" brushRef="#br0" timeOffset="50618.96">27009 4847 0,'0'0'0,"21"-21"0,0 0 15,-21 0-15,21 0 0,-21-1 0,0 1 16,0 0-16,0 0 0,0 0 15,0-22-15,0 22 0,0 0 16,0 0-16,0 0 0,-21 0 0,0-1 16,0 22-16,-1 0 0,1 0 15,0 0-15,0 22 0,-21-1 0,20 0 16,1 0-16,0 0 0,0 22 0,0-1 16,21-21-16,-21 21 0,-1 1 15,22-1-15,-21 0 0,21 1 0,0-22 16,0 21-16,0-21 0,0 1 0,0-1 15,21 0-15,1-21 16,-1 21-16,0-21 0,0 0 0,0 0 16,0 0-16,1 0 0,-1 0 15,0-21-15,0 0 16,0 0-16,0-1 0,1 1 0,-22 0 16,21 0-16,0-21 0,0 20 15,-21-20-15,0 21 0,0-21 0,21 20 16,-21-20-16,0 21 0,0 0 0,0 0 15,0-1-15,-21 44 32,21-1-32,-21 0 15,21 0-15,0 0 0,0 22 16,0-22-16,0 21 0,0-21 0,0 0 16,0 22-16,0-22 0,0 0 15,0 0-15,0 0 0,21-21 0,0 22 16,-21-1-16,21-21 0,1 0 15,-1 0-15,21 0 0,-21 0 0,0 0 16,22 0-16,-22 0 0,0-21 0,21 21 16,-20-22-16,-1 1 0,0 0 15,0 0-15,0-21 0,0 20 0,1-20 16,-1 0-16,0 21 0,0-22 0,-21 1 16,0 0-16,0 20 0,0-20 15,0 21-15,0 0 0,0 0 16,0-1-16,-21 22 0,0 0 15,0 22 1,21-1-16,-22 0 0,22 0 0,0 21 16,0 1-16,0-22 0,0 21 15,0 1-15,0-1 0,0 0 0,0-21 16,0 22-16,0-1 0,22-21 16,-1 0-16,0 1 0,0-1 0,0 0 15,22 0-15,-22 0 0,21-21 0,-21 0 16,22 0-16,-1 0 0,0 0 15,1 0-15,-1 0 0,0 0 0,-21-21 16,22 21-16,-1-21 0,-21 0 16,0-22-16,22 22 0,-43-21 15,21 21-15,0-22 0,0 1 0,-21 0 16,0-1-16,0 22 0,0-21 16,0 21-16,0 0 0,0-1 0,-21 1 15,0 0-15,0 21 0,0 0 0,-1 0 16,1 0-16,0 21 0,-21 0 15,21-21-15,-22 43 0,22-22 0,0 0 16,-21 21-16,20-20 0,1 20 16,0-21-16,21 21 0,0-20 0,0 20 15,0-21-15,0 0 0,0 0 0,0 1 16,21-1 0,0-21-16,1 0 0,-1 0 0,0 0 15,0 0-15,0 0 0,0 0 0,22 0 16,-22 0-16,0-21 0,0-1 15,0 22-15,1-21 0,-1-21 0,-21 21 16,21 0-16,0-22 0,0 1 16,-21 21-16,21-22 0,-21 22 0,22 0 15,-22 0-15,21 0 0,-21 0 0,0 42 32,0 0-17,0 0-15,0 0 16,-21 22-16,21-22 0,0 21 0,0 0 15,-22-20-15,22-1 0,0 21 0,0-21 16,0 0-16,0 1 0,22-22 16,-1 21-16,0-21 0,0 0 15,0 0-15,0 0 0,1 0 16,-1 0-16,0 0 0,0 0 0,0 0 16,0-21-16,1-1 0,-22 1 0,21 0 15,0-21-15,-21 21 0,0-22 16,21 22-16,0 0 0,-21-21 0,0 20 15,0 1-15,0 0 16,0 42 0,0 0-1,0 1-15,0-1 0,0 21 16,0-21-16,-21 0 0,21 1 0,0-1 16,0 0-16,0 0 0,0 0 15,0 0-15,0-42 47,0 0-47</inkml:trace>
  <inkml:trace contextRef="#ctx0" brushRef="#br0" timeOffset="50802.85">28702 4487 0,'0'0'0,"-21"0"15,0 0-15,-1 0 16,1 0 0,42 0 15,1 0-31,-1 0 16,0 0-16</inkml:trace>
  <inkml:trace contextRef="#ctx0" brushRef="#br0" timeOffset="51334.84">29125 4318 0,'0'0'0,"0"-21"0,0 42 32,-21-21-32,0 21 15,0 22-15,21-22 0,-21 0 0,-1 21 16,22 1-16,-21-22 0,0 21 15,21 0-15,-21 1 0,0-1 16,0 0-16,21 1 0,-22-1 16,22 0-16,-21-20 0,21 20 0,0-21 15,-21 21-15,21-20 0,-21-1 0,21 0 16,0 0-16,0-42 47,0 0-47,0 0 15,0-1-15,0-20 0,21 21 0,0 0 16,0-22-16,1 22 0,20-21 16,-21 21-16,21 0 0,1-22 0,-1 22 15,0 0-15,1 21 16,-1-21-16,0 21 0,-20 0 0,20 0 16,-21 0-16,21 0 0,-20 21 0,-1 0 15,-21 0-15,0 22 0,0-22 16,0 21-16,0-21 0,0 22 0,-21-22 15,-1 21-15,1-21 0,-21 0 16,21 1-16,-22-1 0,1 0 0,0 0 16,21-21-16,-22 21 0,1-21 0,21 0 15,-22 0-15,22 0 0,0 0 16,0 0-16,21-21 31,0 0-31,21 0 16,0 0-16,22-1 0,-22 1 0</inkml:trace>
  <inkml:trace contextRef="#ctx0" brushRef="#br0" timeOffset="51606.69">29781 4297 0,'0'0'16,"0"-21"-16,0 0 0,-21 42 31,0 0-31,21 21 0,-21-21 15,0 22-15,21-1 0,-21-21 16,21 22-16,0 20 0,-22-21 16,1 1-16,21 20 0,0-20 15,0 20-15,0-21 0,-21 1 0,21-1 16,0 0-16,0-20 0,0 20 16,0-21-16,0 0 0,0 0 0,0 1 15,0-1-15,21-21 31,0-21-31,-21-1 0,22 1 16</inkml:trace>
  <inkml:trace contextRef="#ctx0" brushRef="#br0" timeOffset="51990.52">29866 4847 0,'21'0'47,"0"0"-47,1 0 16,-1 0-16,0 0 0,0 0 0,21-21 15,-20 0-15,20 21 0,0-21 16,-21 21-16,1-21 0,-1 21 0,0-22 16,0 1-16,-21 0 0,0 0 15,0 0 1,-21 21-16,0 0 15,0 0-15,-22 0 0,22 21 16,0 0-16,-21 0 0,20 0 0,1 22 16,-21-22-16,21 21 0,0-21 0,-1 22 15,22-1-15,0-21 0,-21 0 16,21 1-16,0 20 0,0-21 16,0 0-16,0 0 0,21-21 15,1 0-15,-1 22 0,0-22 0,21 0 16,1 0-16,-22 0 0,21 0 15,0 0-15,1-22 0,-1 1 0,22 0 16,-22 0-16,0 0 0</inkml:trace>
  <inkml:trace contextRef="#ctx0" brushRef="#br0" timeOffset="52343.83">30840 4678 0,'0'0'0,"0"-21"0,-21 0 15,-1 21 1,1 0-16,0 0 0,-21 0 0,-1 0 15,1 21-15,0-21 0,-1 21 0,22 0 16,-21 0-16,0 0 0,20 1 16,1-1-16,21 0 0,0 0 0,0 0 15,0 0-15,0 1 16,43-1-16,-22 0 0,0 0 0,21-21 16,1 21-16,-22-21 0,21 0 15,0 0-15,-20 21 0,20-21 0,-21 0 16,0 0-16,0 0 0,1 0 15,-22 22 1,-22-22-16,1 0 16,-21 0-16,21 21 0,0 0 15,-22-21-15,22 0 0,-21 21 0,21-21 16,-1 0-16,1 21 0,-21-21 16,21 0-16,0 21 0,-1-21 15,1 0 1,0 0-16,0 0 15</inkml:trace>
  <inkml:trace contextRef="#ctx0" brushRef="#br0" timeOffset="69355.42">296 7747 0,'0'0'0,"-21"0"0,0 0 0,0 0 15,0 0 1</inkml:trace>
  <inkml:trace contextRef="#ctx0" brushRef="#br0" timeOffset="69789.2">317 7747 0,'0'0'0,"0"-21"16,0 0-16,0 0 15,0-1-15,0 1 16,0 0-16,0 0 0,0 0 16,0 0-16,-21-1 15,21 1-15,-21 21 0,21-21 16,-21 21-1,21 21 1,0 0-16,0 1 0,0 20 0,0-21 16,0 21-16,0 1 0,0-22 15,0 21-15,0 1 0,0-1 0,0 0 16,0 1-16,0-1 0,0 0 16,0 1-16,0-1 0,0-21 15,0 0-15,0 22 0,0-22 16,0 0-16,0 0 0,0 0 15,21-21 1,0-21 0,0 0-1,-21 0-15,22 0 0,-1-1 16,0 1-16,0 0 0</inkml:trace>
  <inkml:trace contextRef="#ctx0" brushRef="#br0" timeOffset="70105.02">635 7895 0,'21'43'16,"-21"-22"-1,0 0-15,21 0 16,-21 0-16,21-21 16,1 0-1,-1 0 1,0-21-16,0 0 15,-21 0-15,0 0 16,0-1-16,-21 1 31,0 21-31,0 0 0,-1 0 16,1 0-16,0 0 0,0 21 16,21 1-16,0-1 15,0 0 1,21-21-1,0 0-15,0 0 0</inkml:trace>
  <inkml:trace contextRef="#ctx0" brushRef="#br0" timeOffset="70930.55">2117 7662 0,'0'0'0,"21"0"16,0 0 0,0-21-16,-21 0 15,21 0-15,0 21 0,-21-21 16,22 21-16,-22-21 0,0-1 0,0 1 15,0 0-15,0 0 16,0 0-16,0 0 16,-22-1-16,1 1 0,0 0 15,-21 21-15,21 0 0,-1-21 0,-20 21 16,21 0-16,-21 0 0,-1 21 16,22 0-16,-21 0 0,-1 1 0,22-1 15,-21 21-15,21-21 0,0 22 16,-1-1-16,1 0 0,0 1 0,21-1 15,0-21-15,-21 21 0,21 1 16,0-22-16,0 21 0,0-21 0,0 1 16,21 20-16,0-21 0,0-21 15,1 21-15,-1 0 0,0-21 0,0 0 16,0 0-16,0 0 16,1 0-16,20 0 0,-21-21 0,0 0 15,0 0-15,1 0 0,-1 0 16,0-1-16,0-20 0,0 21 0,0-21 15,1 20-15,-1-20 0,0 0 16,-21-1-16,0 1 0,0 21 0,0-21 16,0-1-16,21 22 0,-21 0 15,0 0-15,0 0 0,0 42 16,0 0 0,0 0-16,0 0 0,0 0 15,0 1-15,0 20 0,0-21 0,0 0 16,21 22-16,-21-22 15,0 0-15,21 21 0,-21-21 0,0 1 16,22-1-16,-1 0 0,-21 0 16,21-21-16,0 21 0,-21 0 0,21-21 15,0 0-15,1 0 0,-1 0 16,0 0-16,0 0 0,21 0 0,-20-21 16,-1 0-16,0 21 0,21-21 0</inkml:trace>
  <inkml:trace contextRef="#ctx0" brushRef="#br0" timeOffset="71459.39">2794 7514 0,'0'-21'15,"0"42"-15,0-21 47,0 21-47,0 1 0,-21-1 0,21 0 16,0 0-16,0 0 0,0 0 0,-21 1 15,21-1-15,0 21 0,0-21 16,-22 0-16,22 1 0,-21-1 0,21 0 16,0 0-16,-21 0 15,21 0-15,-21-21 0,0 0 32,21-21-17,-21 0-15,21 0 16,0 0-16,0 0 15,0-1-15,0 1 0,0 0 0,0 0 16,0-21-16,21 20 0,0 1 16,0 0-16,0-21 0,0 21 0,1-1 15,20 1-15,-21 21 0,21-21 0,-20 21 16,-1 0-16,21 0 0,-21 0 16,0 0-16,22 21 0,-22-21 0,0 21 15,-21 1-15,21-1 0,0 0 16,-21 0-16,0 0 0,0 22 15,0-22-15,0 0 0,0 0 0,0 0 16,0 0-16,0 1 0,0-1 16,0 0-16,0 0 0,-21-21 0,21 21 15,-21 0 1,21-42 0,0 0-1,21 21-15,-21-21 0,0 0 16,21 0-16,1-1 0</inkml:trace>
  <inkml:trace contextRef="#ctx0" brushRef="#br0" timeOffset="72130.92">3302 7557 0,'0'0'0,"21"0"0,-21-22 16,0 44-1,0-1 1,0 0-16,0 0 0,0 0 15,0 0-15,0 1 0,0-1 16,0 0-16,0 0 0,0 0 16,0 0-16,0 1 0,0-1 15,21-21 1,0 0 0,1 0-16,-1-21 0,0 21 15,0-22-15,0 1 0,0 0 16,1 21-16,-1-21 0,0 0 0,0 0 15,-21-1-15,0 1 0,21 0 0,-21 0 16,0 0-16,0 0 0,0-1 16,0 1-16,0 0 15,0 42 17,0 0-32,0 1 0,0-1 15,0 21-15,0-21 16,0 0-16,0 22 0,0-22 0,0 21 15,0 1-15,0-1 0,0 0 16,0 22-16,0-1 0,21-20 16,1 20-16,-1 1 0,-21 20 0,21-20 15,-21-1-15,21 1 0,-21 20 0,21-20 16,-21-1-16,0 22 0,0-21 16,0-1-16,0 1 0,0-1 0,0-21 15,0 22-15,0-22 0,0 1 0,-21-22 16,21 21-16,-21-21 0,0 0 15,0 1-15,-1-22 16,1 0-16,0 0 16,0-22-16,0 1 0,0-21 15,-1 21-15,1-22 0,0 1 16,0 0-16,21-22 0,-21 22 0,0-22 16,21 1-16,0-1 0,-22 1 0,22-1 15,0 1-15,0 21 0,0-22 16,0 1-16,0-1 0,0 1 0,0-1 15,0 22-15,22-22 0,-1 1 16,0 20-16,21-20 0,-21 21 0,22-22 16,-1 22-16,-21-1 0</inkml:trace>
  <inkml:trace contextRef="#ctx0" brushRef="#br0" timeOffset="72827.52">5016 7493 0,'0'0'0,"-21"-42"15,21 21-15,-21-1 0,0 1 16,21 0-16,-21 0 0,21 0 15,0 0-15,0-1 16,-21 1-16,21 0 0,0 0 16,21 21-1,0 0-15,-21 21 16,21 0-16,21 0 0,-20 22 0,-1-1 16,0 0-16,21 1 0,-21-1 15,1 0-15,-1 22 0,-21-22 0,21 1 16,-21-1-16,21 0 0,-21 1 0,0-1 15,0 0-15,0 1 0,0-22 16,0 21-16,0-21 0,0 0 0,0 1 16,0-44 15,0 1-31,0 0 16,0-21-16,21 21 0,-21-22 0,21 22 15,1-21-15,-22-1 0,21 1 16,0-21-16,0 20 0,0-20 0,0 20 15,1-20-15,-1 21 0,0-22 0,0 22 16,21-1-16,-20 1 0,-1 21 16,0 0-16,0 0 0,-21-1 0,21 22 15,0 0-15,-21 22 32,22-22-32,-22 21 0,21 0 0,-21 0 15,21 0-15,-21 0 0,0 1 0,21 20 16</inkml:trace>
  <inkml:trace contextRef="#ctx0" brushRef="#br0" timeOffset="74379.39">6075 7789 0,'0'0'0,"0"-21"0,21 0 16,0 21-16,-21-21 0,0 0 16,0 0-16,0-1 0,0 1 15,0 0-15,0 0 0,0 0 0,0 0 16,-21-1-16,0 1 0,0 0 16,-1 21-16,1-21 0,0 21 0,0 0 15,0 0-15,-22 0 0,22 0 0,0 0 16,0 21-16,0 0 0,21 0 15,-21 1-15,-1-1 0,1 0 0,21 21 16,0-21-16,0 22 0,-21-1 0,21-21 16,0 22-16,0-22 0,0 21 15,0-21-15,0 22 0,0-22 0,0 0 16,0 0-16,21-21 0,-21 21 0,21-21 16,1 0-16,-1 0 15,0 0-15,0 0 0,0 0 16,0 0-16,1-21 0,-1 0 0,0 21 15,0-21-15,0 0 0,0-1 16,1-20-16,-22 21 0,21 0 0,0-22 16,0 22-16,-21-21 0,21 21 0,0-22 15,-21 1-15,22 21 0,-22 0 16,0-22-16,21 22 0,-21 0 16,0 42-1,0 0-15,0 1 16,0-1-16,0 0 0,-21 21 0,21-21 15,-22 1-15,22 20 0,0-21 16,0 21-16,0-20 0,0 20 0,0-21 16,0 0-16,0 0 0,0 1 15,0-1-15,0 0 0,22-21 16,-22 21-16,21-21 0,0 0 0,0 0 16,0 0-16,0 0 0,1-21 15,-1 0-15,0 21 0,0-21 0,0-1 16,0 1-16,1 0 0,-1 0 0,0 0 15,-21-22-15,21 22 0,-21 0 16,21 0-16,-21-21 0,0 20 16,0 1-16,0 0 0,0 0 0,0 0 0,0 0 15,0-1-15,-21 22 0,0 0 16,0 0-16,0 0 0,-1 0 16,1 22-16,21-1 15,0 0-15,0 0 0,0 0 16,0 0-16,0 1 0,0-1 15,0 0-15,0 0 0,21 0 0,1 0 16,-22 1-16,21-1 0,0 0 0,0-21 16,-21 21-16,21 0 0,0-21 15,-21 21-15,22-21 0,-1 22 0,-21-1 16,21-21-16,0 21 0,0-21 16,0 0-16,-21 21 15,22-21-15,-1 0 0,0 0 16,0 0-16,0 0 0,22 0 15,-22-21-15,0 21 0,0-21 0,0 0 16,0-1-16,1 22 0,-1-21 16,0 0-16,0 0 0,0-21 0,-21 20 15,21 1-15,-21 0 0,22 0 0,-22 0 16,0 0-16,0-1 0,0 1 16,0 0-16,-22 0 15,1 21-15,0 0 16,0 0-16,0 0 15,0 0-15,-1 21 0,22 0 16,-21 0-16,0 1 0,21-1 16,-21 0-16,21 0 0,0 0 15,0 0-15,0 1 0,0-1 0,0 0 16,0 0-16,0 0 0,0 0 0,0 1 16,21-22-1,0 0-15,0 0 16,1 0-16,-1 0 0,0-22 15,-21 1-15,21 21 0,0-21 0,0 0 16,1 0-16,-22 0 16,21-1-16,0 1 0,-21-21 15,0 21-15,0 0 0,0-1 0,0 1 16,0 0-16,0 42 31,0 0-15,0 1-16,0-1 0,0 0 0,0 0 15,0 0-15,0 22 0,0-22 16,0 0-16,0 0 0,0 0 16,21-21-16,-21 21 0,21-21 0,0 0 15,1 0-15,-1 0 16,0 0-16,0 0 16,-21-21-16,21 21 0,0-21 0,-21 0 15,22 21-15,-1-21 0,0 0 16,-21-1-16,21 1 0,0 0 0,-21 0 15,21 0-15,-21 0 0,0-1 0,0 1 16,22 21-16,-22-21 0,0 42 31,0 0-31,0 1 0,0-1 16,0 0-16,0 0 0,0 0 16,0 0-16,0 1 15,0-1-15,0 0 31,0-42 1</inkml:trace>
  <inkml:trace contextRef="#ctx0" brushRef="#br0" timeOffset="74583.27">7493 7430 0,'0'0'0,"-21"-22"16,21 44 47,21-22-32,0 0-31</inkml:trace>
  <inkml:trace contextRef="#ctx0" brushRef="#br0" timeOffset="75131.12">7959 7197 0,'0'0'0,"0"-21"0,0-22 16,0 22-16,0 0 0,-22 21 31,1 0-31,21 21 15,-21 0-15,21 22 0,-21-22 0,21 21 16,0 0-16,0 1 0,-21-1 16,21 0-16,-21 1 0,-1 20 0,22-20 15,-21-1-15,0-21 0,21 21 0,0 1 16,-21-22-16,21 21 0,-21-21 16,21 1-16,-21-1 0,21 0 15,0-42 32,0 0-47,0-1 0,0 1 16,21 0-16,-21 0 0,21 0 0,0 0 15,-21-22-15,21 22 0,0 0 16,1 0-16,-1 0 0,0-1 0,0 1 16,0 0-16,0 21 0,22 0 0,-22 0 15,0 0-15,21 0 0,-20 0 16,20 0-16,-21 0 0,21 21 0,-20 0 15,-1 1-15,0-1 0,0 0 16,0 0-16,-21 0 0,0 0 0,0 1 16,0-1-16,0 0 0,0 0 0,-21 0 15,0 0-15,-21 1 0,20-22 16,-20 21-16,21 0 0,-21 0 0,-1 0 16,1-21-16,0 21 0,-1-21 15,22 0-15,0 22 0,-21-22 0,20 0 16,1 0-16,21-22 15,0 1-15,0 0 16,21 0-16,1 0 0,-22 0 0,42-1 16,-21 1-16,0 0 0</inkml:trace>
  <inkml:trace contextRef="#ctx0" brushRef="#br0" timeOffset="75414.95">8530 7070 0,'0'0'16,"0"-21"-16,0-1 0,0 44 31,0-1-31,0 0 0,-21 0 16,21 21-16,0 1 0,-21-1 0,21 0 16,-21 1-16,21 20 0,0-20 15,0-1-15,0 0 0,-22 1 16,22-1-16,-21 0 0,21 1 0,0-22 15,0 21-15,0-21 0,0 0 16,-21 1-16,21-1 0,0 0 0,0 0 16,21-21 15,0-21-31</inkml:trace>
  <inkml:trace contextRef="#ctx0" brushRef="#br0" timeOffset="75767.14">8678 7641 0,'21'0'16,"1"0"-16,-1 0 16,0 0-16,0 0 0,0-21 15,0 21-15,1 0 0,-1-21 16,0 0-16,0 21 0,0-21 0,0-1 15,1 22-15,-1-21 0,-21 0 0,0 0 16,0 0-16,0 0 16,-21 21-1,-22 0-15,22 0 0,0 0 0,-21 21 16,20 0-16,1 0 16,-21 0-16,21 0 0,0 1 0,-1 20 15,22-21-15,0 0 0,-21 22 0,21-22 16,0 0-16,0 0 0,0 0 0,0 0 15,0 1-15,21-22 16,1 0-16,-1 0 0,0 0 16,0 0-16,0 0 0,0 0 0,1 0 15,-1-22-15</inkml:trace>
  <inkml:trace contextRef="#ctx0" brushRef="#br0" timeOffset="76638.57">10604 7599 0,'0'0'0,"0"-21"0,0 0 15,22 21-15,-1-22 0,0 1 16,-21 0 0,0 0-16,0 0 0,0 0 15,0-1-15,-21 1 0,0 0 16,-1 0-16,1 0 0,0 21 15,-21-21-15,21 21 0,-1 0 0,-20 0 16,21 0-16,0 0 0,-22 0 0,22 21 16,0 0-16,-21 0 0,21 0 15,-1 0-15,1 22 0,0-22 0,0 21 16,21-21-16,0 22 0,0-1 0,0-21 16,0 0-16,0 1 0,0 20 15,0-21-15,21 0 0,-21 0 16,21-21-16,0 0 0,1 0 15,-1 0-15,0 0 0,0 0 16,0 0-16,22 0 0,-22-21 16,0 0-16,21 21 0,-21-21 0,22 0 15,-22-22-15,21 22 0,1 0 0,-1-21 16,0-1-16,1 1 0,-22 0 16,21-1-16,-21 1 0,22-21 0,-22 20 15,0 1-15,-21 0 0,0-22 0,0 43 16,0-21-16,0-1 0,0 22 15,0 0-15,0 0 0,-21 0 0,0-1 16,-1 22-16,1 0 0,0 0 16,0 22-16,0-1 0,21 0 15,-21 21-15,-1 1 0,1 20 0,21 1 16,0-22-16,-21 21 0,21 1 0,0-22 16,-21 22-16,21-22 0,0 0 15,0 1-15,0-1 0,0-21 0,0 0 16,0 1-16,21-1 0,0 0 0,0 0 15,1-21-15,-1 0 0,0 0 0,0 0 16,0 0-16,0 0 0,1 0 16,20 0-16,-21-21 0,0 0 0,22 0 15</inkml:trace>
  <inkml:trace contextRef="#ctx0" brushRef="#br0" timeOffset="77026.86">11261 7430 0,'0'21'16,"-22"-21"-16,22 21 0,0 0 16,0 0-1,22-21 1,-1 0-16,0 0 16,0 0-16,0 0 0,0-21 0,1 21 15,-1-21-15,0 21 0,0-21 0,21 21 16,-42-21-16,22-1 0,-1 22 15,0-21-15,-21 0 0,0 0 16,0 0-16,0 0 16,-21 21-16,0 0 15,-1 0-15,1 21 0,0 0 16,0 0-16,0 0 0,-22 0 0,22 1 16,0-1-16,21 21 0,-21-21 0,21 22 15,-21-22-15,21 0 0,0 21 16,0-21-16,0 1 0,0-1 0,0 0 15,0 0-15,21 0 16,0-21 0,0 0-16,0 0 0,1 0 0,-1 0 15,0 0-15,0 0 0,21-21 0,-20 21 16</inkml:trace>
  <inkml:trace contextRef="#ctx0" brushRef="#br0" timeOffset="77304.71">12001 7303 0,'0'0'0,"-21"0"16,0 0-1,0 0-15,0 0 0,0 21 16,21 0-16,-22 0 16,1 0-16,0 0 0,21 1 0,0 20 15,0-21-15,-21 21 0,21 1 0,0-22 16,0 0-16,0 21 0,0-20 15,0-1-15,0 0 0,0 0 0,0 0 16,0 0-16,21 1 0,0-22 0,-21 21 16,21-21-16,1 0 0,-1 0 0,21 0 15,-21 0-15,0 0 0,22-21 16,-22 21-16,21-22 0,1 1 0,-22 0 16,21 0-16,0 0 0</inkml:trace>
  <inkml:trace contextRef="#ctx0" brushRef="#br0" timeOffset="77599.53">12594 6922 0,'0'0'0,"0"-22"0,0 1 16,0 42 0,-21 1-16,0-1 15,21 21-15,-21 0 0,21 1 0,0-1 16,0 0-16,-22 22 0,22-22 0,0 1 15,-21 20-15,21-21 0,0 1 16,0-1-16,0 0 0,0-20 0,0 20 16,0-21-16,0 0 0,0 0 15,0 1-15,0-1 0,0 0 16,0 0-16,0 0 16,21-21-1,1 0-15,-1 0 0,0-21 16,0 0-16,0 0 0,0 0 15,1-1-15,-1 1 0</inkml:trace>
  <inkml:trace contextRef="#ctx0" brushRef="#br0" timeOffset="78079.25">13039 7324 0,'0'0'0,"0"-21"0,0-1 15,0 1-15,0 0 16,-22 21-16,1 0 15,0 0 1,0 0-16,0 21 0,0 0 0,21 1 16,-22-1-16,1 0 0,0 21 0,21-21 15,0 22-15,-21-22 0,0 21 16,21-21-16,-21 22 0,21-22 0,0 0 16,0 0-16,0 0 0,0 1 15,0-1-15,0 0 0,0 0 16,21-21-16,0 0 15,0 0-15,0 0 16,-21-21-16,21 21 0,1-21 0,-1 0 16,0-1-16,-21 1 0,21 0 15,0 0-15,0 0 0,-21-22 0,22 22 16,-22-21-16,21 0 0,-21 20 0,0-20 16,21 21-16,-21 0 0,0 0 15,0-1-15,0 44 16,0-1-16,0 0 0,0 0 15,0 21-15,0-20 0,0 20 16,0-21-16,0 21 0,-21-20 0,21-1 16,0 21-16,0-21 0,0 0 15,0 1-15,0-1 0,0 0 16,21 0-16,0-21 0,0 0 16,0 0-16,1 0 0,20 0 0,-21 0 15,0 0-15,0 0 0,22 0 0,-22-21 16,0 0-16</inkml:trace>
  <inkml:trace contextRef="#ctx0" brushRef="#br0" timeOffset="78508">13525 7408 0,'0'0'0,"0"-42"16,0 21-1,0 0 1,22 21-1,-1 0 1,0 21-16,-21 0 16,21 0-16,-21 0 0,21 1 15,-21-1-15,0 0 0,0 0 0,0 0 16,0 22-16,0-22 0,0 0 0,0 0 16,0 0-16,0 0 15,0 1-15,-21-22 16,21 21-16,-21-21 0,0 0 31,21-21-15,0-1-16,0 1 0,0 0 15,21 0-15,0-21 16,0 20-16,-21 1 0,21-21 0,1 21 16,-22-22-16,21 22 0,0 0 0,0-21 15,0 21-15,0-1 0,1 1 16,-1 21-16,0-21 0,0 21 15,-21 21 1,0 0-16,0 1 0,0-1 16,0 0-16,0 21 0</inkml:trace>
  <inkml:trace contextRef="#ctx0" brushRef="#br0" timeOffset="78827.17">13949 7599 0,'0'0'0,"21"0"0,0 0 0,0 0 15,0 0-15,1 0 16,-1-21-16,0 0 0,0-1 0,0 22 16,-21-21-16,21 0 0,1 0 0,-1-21 15,-21 20-15,21 1 0,-21 0 16,0 0-16,0 0 0,-21 21 31,0 21-31,-1 0 16,1 0-16,0 0 0,0 1 0,21-1 15,-21 0-15,0 21 0,21-21 0,-22 1 16,22-1-16,-21 0 0,21 0 16,0 0-16,0 0 0,0 1 0,0-1 15,21 0-15,1-21 0,-1 0 16,0 21-16,0-21 0,0 0 0,0 0 16,1 0-16,-1 0 15,21 0-15,-21 0 0,22-21 0,-22 0 16,21 21-16</inkml:trace>
  <inkml:trace contextRef="#ctx0" brushRef="#br0" timeOffset="79395.36">14922 7366 0,'0'0'0,"0"-42"16,0 21-16,0-1 0,-21 22 15,0 0-15,0 0 0,0 0 16,0 0-16,-1 0 0,1 0 15,0 22-15,0-1 0,0 0 0,0 21 16,-22-21-16,22 22 0,0-22 0,0 21 16,0-21-16,-1 22 15,22-22-15,0 21 0,-21-21 0,21 1 16,0-1-16,0 0 0,0 0 0,0 0 16,21 0-16,1-21 15,-1 0-15,0 0 0,0 0 0,0 0 16,0 0-16,1 0 0,-1 0 0,21 0 15,-21 0-15,0-21 0,1 0 16,20 0-16,-21 0 0,0 0 0,0-1 16,1-20-16,20 0 0,-21 21 0,0-22 15,0 1-15,1-22 0,-1 22 16,0 0-16,0-22 0,0 22 0,-21 0 16,21-1-16,-21 1 0,22 0 15,-22 20-15,0-20 0,0 21 0,0 0 16,0 0-16,-22 21 15,1 0-15,0 21 16,21 0-16,-21 0 0,21 21 16,-21 1-16,21-1 0,0 22 0,-21-22 15,21 21-15,-22-20 0,22 20 0,0-20 16,0-1-16,0 0 0,0 1 0,0-22 16,0 21-16,0-21 0,0 0 15,22 1-15,-1-22 0,0 21 0,0-21 16,0 0-16,0 0 15,1 0-15,-1 0 0,21 0 16,-21 0-16,0-21 0,1-1 0,20 22 16,-21-21-16,21 0 0,-20 0 0,-1 0 15,21 0-15,-21-1 0</inkml:trace>
  <inkml:trace contextRef="#ctx0" brushRef="#br0" timeOffset="80427">1503 9250 0,'0'0'0,"-21"-21"16,21 0-1,-22 21-15,22-22 0,-21 22 16,21 22 31,0 20-47,0-21 0,0 0 0,0 22 16,0-1-16,0-21 0,0 21 15,0 1-15,0-22 0,0 21 16,0-21-16,0 1 0,0 20 15,0-21-15,0 0 0,0 0 16,0 1 0,0-44 15,21 22-31,-21-21 0,22 0 16,-1 0-16</inkml:trace>
  <inkml:trace contextRef="#ctx0" brushRef="#br0" timeOffset="80915.25">1757 9313 0,'0'0'0,"0"22"31,0-1-31,0 0 16,0 0-16,0 0 15,0 0-15,0 1 0,0-1 16,0 0-16,0 0 0,0 0 15,0 0-15,0 1 0,0-1 16,0 0-16,-21-21 16,21 21-1,0-42 17,0 0-32,0 0 15,0-1-15,0 1 0,0 0 16,0 0-16,0 0 0,0 0 15,21-1-15,0 1 0,0 0 0,0 0 16,-21 0-16,21 0 0,1-1 16,-1 1-16,0 21 0,21 0 0,-21 0 15,1 0-15,-1 0 0,0 0 16,0 21-16,0 1 0,-21-1 16,21 21-16,-21-21 0,0 0 0,0 1 15,0 20-15,0-21 0,0 0 16,0 0-16,-21 1 0,21-1 0,-21 0 15,21 0-15,-21-21 16,21 21-16,0-42 31,21 0-15,0 0-16,-21 0 0</inkml:trace>
  <inkml:trace contextRef="#ctx0" brushRef="#br0" timeOffset="81398.97">2455 9335 0,'21'-22'15,"-21"1"-15,0 0 16,-21 21 15,0 0-31,0 0 16,0 0-16,0 21 0,21 0 15,-22-21-15,1 22 0,0-1 0,0 0 16,21 0-16,-21 0 0,21 0 0,0 1 16,0-1-16,0 0 15,21 0 1,0-21-16,0 0 0,0 0 0,1 0 16,-1 0-16,0 0 0,21 21 0,-21-21 15,1 0-15,-1 0 0,0 0 16,0 21-16,0-21 0,0 0 15,-21 22-15,0-1 0,0 0 16,0 0 0,-21 0-16,0-21 0,0 0 15,0 21-15,0-21 0,-1 0 0,1 0 16,-21 0-16,21 0 0,0 0 16,-1 0-16,1 0 0,0 0 15,0 0-15,0 0 16,21-21-16,-21 21 15,-1-21-15,22 0 32,22 21-17</inkml:trace>
  <inkml:trace contextRef="#ctx0" brushRef="#br0" timeOffset="81666.82">2900 9356 0,'0'21'16,"0"0"-16,0 0 16,-21 0-16,21 1 0,0-1 15,0 0-15,-22 0 0,22 0 16,0 0-16,-21-21 0,21 22 15,0-1-15,0 0 0,0 0 16,-21-21 0,21 21-16,-21-21 15,21-21 17</inkml:trace>
  <inkml:trace contextRef="#ctx0" brushRef="#br0" timeOffset="81870.71">2815 9144 0,'0'0'0,"-21"0"47,0 21-16,0-21-31,-1 0 16,1 0 0</inkml:trace>
  <inkml:trace contextRef="#ctx0" brushRef="#br0" timeOffset="82078.86">1926 9038 0,'-21'21'15,"0"-21"-15,21 22 32,21-22-17,0 0-15,0 0 16,0 0-16</inkml:trace>
  <inkml:trace contextRef="#ctx0" brushRef="#br0" timeOffset="82747.13">3683 9462 0,'0'0'15,"0"-22"-15,-21 1 16,0 21-16,-1 0 0,1-21 16,0 21-16,0-21 0,-21 21 0,20 0 15,-20 0-15,0 0 0,21 0 0,-22 0 16,22 0-16,0 0 0,0 0 15,0 21-15,-1 0 0,1 0 16,21 1-16,0-1 0,-21 0 0,21 0 16,0 21-16,-21-20 0,21 20 15,0-21-15,0 0 0,0 22 0,0-22 16,21 0-16,0 0 0,0-21 16,1 21-16,-22 0 0,21-21 0,21 0 15,-21 0-15,0 0 0,1 0 0,-1 0 16,21-21-16,-21 0 0,0 0 15,1 0-15,20 0 0,-21-1 16,0 1-16,0-21 0,1 21 0,-1-22 16,21 22-16,-21-21 0,0 0 0,1-1 15,-22 1-15,21-22 0,0 22 16,0 0-16,-21-1 0,0-20 0,0 21 16,0-1-16,0 1 0,0 0 15,0-1-15,0 22 0,0 0 0,-21 21 16,0 0-16,0 0 15,21 63 1,0-41-16,0 20 0,0 0 0,0 1 16,0-1-16,0 0 0,0 1 0,0-1 15,0 0-15,0 1 16,0-1-16,0-21 0,0 21 0,0 1 16,0-22-16,0 0 0,0 21 0,0-20 15,0-1-15,21 0 16,0-21-16,0 0 0,0 0 0,0 0 15,1 0-15,-1-21 0,0 0 16,0 21-16,0-22 0,0 1 16</inkml:trace>
  <inkml:trace contextRef="#ctx0" brushRef="#br0" timeOffset="83107.92">4085 9377 0,'0'21'15,"0"0"-15,21-21 16,0 0-16,1 0 0,-1 0 16,0 0-16,0 0 0,0 0 15,0-21-15,1 21 0,-1-21 0,0 21 16,0-21-16,0 21 0,0-21 16,1-1-16,-22 1 0,0 0 15,0 0-15,-22 21 16,1 0-1,0 0-15,0 0 0,-21 0 0,20 0 16,1 21-16,0-21 0,0 21 16,-21 0-16,20 22 0,1-22 15,21 21-15,0-21 0,-21 22 0,21-22 16,0 21-16,0-21 0,0 22 0,0-22 16,21 0-16,-21 0 0,21 0 15,1-21-15,-1 0 0,21 22 0,-21-22 16,22 0-16,-1 0 0,0-22 0,1 22 15,-1-21-15,0 0 0,1 0 16</inkml:trace>
  <inkml:trace contextRef="#ctx0" brushRef="#br0" timeOffset="83575.28">5821 8954 0,'0'0'0,"21"-22"0,-21-20 0,0 21 15,0-21-15,0 20 0,0-20 16,0 21-16,0 0 0,0 0 0,0-1 16,0 1-16,-21 42 15,0 1 1,21-1-16,-22 21 0,22 0 0,0 1 15,0-1-15,-21 22 0,21-22 0,-21 21 16,21-20-16,0 20 0,0-20 16,-21-1-16,21 0 0,-21-21 15,21 22-15,-21-22 0,21 0 0,0 21 16,0-20-16,0-1 0,0-42 47</inkml:trace>
  <inkml:trace contextRef="#ctx0" brushRef="#br0" timeOffset="84223.43">5313 9250 0,'0'0'0,"21"0"31,0 21-31,21-21 0,1 0 16,-1 0-16,0 0 0,1 0 15,20 0-15,1 0 0,-22 0 0,22-21 16,-1 0-16,1 0 0,-1 21 0,1-22 16,-1 1-16,-21 0 0,22 0 15,-1 0-15,-20-22 0,-1 22 0,0 0 16,-20-21-16,20 21 0,-21-1 0,-21-20 16,0 21-16,0-21 0,0 20 15,0-20-15,-21 21 0,0 0 16,0 0-16,-1 21 0,1 0 0,0 0 0,0 0 15,0 0-15,0 0 0,21 21 16,-22 0-16,1 0 0,21 21 16,0 1-16,-21-1 0,21 0 0,-21 1 15,21-1-15,-21 0 0,21 1 0,0 20 16,0-20-16,0-22 0,0 21 16,-21 0-16,21 1 0,0-22 0,0 0 15,-22 21-15,22-20 0,0-1 0,0 0 16,0 0-16,0 0 0,0 0 15,0-42 17,0 0-32,0 0 15,0 0-15,0 0 0,0-1 16,22 1-16,-1 0 0,0 0 0,0-21 16,0 20-16,0 1 0,1-21 0,-1 21 15,0 0-15,0 21 0,21-22 0,-20 22 16,-1-21-16,0 21 0,0 0 15,0 0-15,-21 21 0,21 1 0,-21-1 16,22 0-16,-22 0 0,0 0 0,0 0 16,0 1-16,0-1 0,0 0 15,0 0-15,0 0 0,0 0 0,0 1 16,0-1-16,0 0 0,0 0 0,0 0 16,0 0-16,-22-21 15,22-21 1,0 0-1,22 0-15</inkml:trace>
  <inkml:trace contextRef="#ctx0" brushRef="#br0" timeOffset="84615.3">6752 9356 0,'0'21'16,"0"0"-1,21-21 1,0 0-16,1 0 0,-1 0 16,0 0-16,0 0 0,0 0 0,22-21 15,-22 0-15,21 21 0,-21-21 16,0 21-16,22-22 0,-22 1 0,0 21 16,-21-21-16,0 0 0,21 0 0,-21 0 15,0-1-15,0 1 0,-21 21 16,0 0-16,0 0 0,0 0 15,-1 0-15,1 0 0,-21 0 16,21 0-16,0 21 0,-22 1 0,22-1 0,0 0 16,21 0-16,0 0 15,-21 22-15,21-22 0,0 0 0,0 0 16,0 0-16,0 0 0,0 1 0,21-1 16,0 0-16,0 0 0,0-21 0,1 21 15,-1-21-15,0 0 0,21 0 16,-21 0-16,1 0 0,-1 0 0,21 0 15,-21 0-15,0 0 0,1 0 0,-1-21 16,21 0-16,-21 21 0</inkml:trace>
  <inkml:trace contextRef="#ctx0" brushRef="#br0" timeOffset="85637.19">8467 8932 0,'0'0'0,"0"-21"0,0 0 16,0 42 15,0 0-31,0 1 0,0-1 0,0 0 16,0 0-16,0 21 0,0-20 0,0 20 15,0 0-15,0-21 0,0 22 16,0-22-16,-22 0 0,22 21 0,-21-20 15,21-1-15,0 0 0,0 0 0,0 0 16,-21 0-16,21 1 16,0-44 15,0 1-31,21 0 16,-21 0-16,0 0 0,0 0 15,21-1-15,1 1 0,-22 0 16,0-21-16,21 21 0,0-22 0,-21 22 15,21-21-15,0 21 0,-21-1 0,21 1 16,1 0-16,-1 21 16,0 0-16,0 21 15,-21 0-15,0 1 0,0-1 16,21 21-16,-21-21 0,0 0 16,0 1-16,0-1 0,0 0 0,21 0 15,-21 0-15,0 0 0,0 1 16,22-1-16,-22 0 0,0 0 15,21-21 17,0-21-17,-21 0-15,21 0 16,-21-1-16,21 1 0,0 0 16,-21 0-16,22 0 0,-1-22 0,0 1 15,0 21-15,0-21 0,0 20 0,1-20 16,-1 21-16,0 0 0,0 0 15,0-1-15,0 22 0,1 0 0,-1 0 16,0 22-16,-21-1 16,21 0-16,-21 0 0,0 0 0,0 0 0,21 22 15,-21-22-15,0 0 16,0 0-16,0 0 0,0 22 0,0-22 16,0 0-16,0 0 0,0 0 15,0 1-15,21-22 16,-21 21-16,22-21 15,-1 0-15,0 0 16,0-21-16,0 21 0,0-22 0,1 1 16,-1 0-16,0 21 0</inkml:trace>
  <inkml:trace contextRef="#ctx0" brushRef="#br0" timeOffset="86042.96">9525 9102 0,'0'0'0,"-21"0"15,0 21-15,-1-21 16,22 21-16,0 0 16,22-21 31,-1 0-47,0-21 0,0 21 0,0-21 15,0 21-15,-21-21 0,22 0 0,-1 21 16,0-22-16,0 1 0,-21 0 15,0 0-15,0 0 0,21 0 16,-21-1-16,0 1 0,0 0 0,0 0 16,0 0-16,-21 0 0,0 21 15,0 0-15,0 0 0,-1 0 16,1 0-16,0 21 0,21 0 0,-21 0 16,0 0-16,0 22 0,21-1 15,0-21-15,-22 21 0,22-20 0,0 20 16,-21-21-16,21 21 0,0-20 0,0-1 15,0 0-15,0 0 0,21 0 0,1-21 16,-22 21-16,21-21 16,21 0-16,-21 0 0,0 0 0,22 0 15,-1 0-15,0 0 0,1-21 0,-1 0 16,0 21-16,1-21 0,-22 0 16</inkml:trace>
  <inkml:trace contextRef="#ctx0" brushRef="#br0" timeOffset="86327.07">10393 8615 0,'0'42'0,"0"-84"16,0 21-16,0-22 0,0 22 0,0 0 0,-21 0 15,-1 0-15,1 21 16,0 0-16,0 21 16,21 0-16,-21 0 0,0 22 15,21-1-15,0 0 0,-22 1 0,1-1 16,21 0-16,-21 22 0,21-22 0,0 0 15,0 22-15,-21-22 0,21 1 16,-21-1-16,21-21 0,0 21 0,-21-20 16,21 20-16,0-21 0,0 0 0,0 0 15,0 1-15,21-22 16,0 0 0,0 0-16,0 0 0,0 0 15,1-22-15,-1 1 0,0 0 0,21 0 16</inkml:trace>
  <inkml:trace contextRef="#ctx0" brushRef="#br0" timeOffset="87173.68">10795 8551 0,'0'0'16,"0"-63"0,-21 63-1,0 0-15,-1 21 0,22 0 0,-21 22 16,0-22-16,21 21 0,0 0 15,-21 1-15,0-1 0,0 22 16,21-22-16,-22 21 0,22-20 0,0-1 16,-21 0-16,21 1 0,-21-1 0,21-21 15,0 22-15,-21-22 0,21 0 16,0 0-16,0 0 0,0 0 0,0 1 16,21-22 15,0-22-31,0 22 0,-21-21 0,22 0 15,-1 0-15,0 0 0,0-22 16,0 22-16,0 0 0,1 0 0,-1 0 16,-21-22-16,21 22 0,0 21 15,-21-21-15,21 21 16,0 0-16,-21 21 16,0 0-16,0 1 15,0-1-15,0 0 0,0 0 0,0 0 16,0 0-16,0 1 0,0-1 0,0 0 15,0 0-15,22 0 16,-1-21-16,0 0 16,0 0-16,0 0 0,0 0 0,22 0 15,-22 0-15,0 0 0,0 0 0,0 0 16,22-21-16,-22 0 0,0 21 0,0-21 16,0 0-16,1-1 0,-1 1 15,0 0-15,0 0 0,0 0 16,-21 0-16,0-1 0,21 22 15,-21 22 17,0-1-32,-21 0 0,21 0 0,0 0 15,-21 0-15,21 1 0,-21-1 0,21 0 16,0 0-16,0 0 16,0 0-16,21-21 15,0 0-15,0 0 0,1 0 16,-1 0-16,0 0 0,0 0 15,0-21-15,0 21 0,1-21 16,-1 0-16,0 21 0,0-21 16,-21 0-16,0-1 0,21-20 0,-21 21 15,21 0-15,-21-22 0,0 22 0,0 0 16,0-21-16,0 21 0,0-1 16,-21 1-16,0 0 0,21 0 0,-21 21 15,0 0-15,0 0 0,-1 0 0,1 0 16,0 0-16,0 0 15,0 21-15,21 0 16,-21-21-16,21 21 16,0 1-16,0-1 0,0 0 15,21-21-15,0 0 16,-21 21-16,21-21 0,0 0 16,0 21-16</inkml:trace>
  <inkml:trace contextRef="#ctx0" brushRef="#br0" timeOffset="87815.31">12065 9059 0,'0'-63'16,"-21"42"-1,0 0-15,21-1 0,-22 1 0,1 0 16,0 0-16,0 21 15,0 0-15,0 0 0,-1 0 16,1 21-16,0 0 16,0 22-16,21-22 0,-21 0 0,0 21 15,-1-21-15,22 22 0,0-22 0,0 21 16,-21-21-16,21 1 0,0-1 0,0 0 16,0 0-16,0 0 0,0 0 15,0 1-15,21-22 0,1 21 16,-1-21-16,0 0 0,0 0 15,0 0-15,0 0 0,1 0 0,-1-21 16,-21-1-16,21 22 0,0-21 16,0 0-16,0 0 0,-21 0 15,22 0-15,-1-1 0,0 1 0,-21-21 16,21 0-16,0-1 0,-21 1 0,21 0 16,1-22-16,-22 22 0,21-22 15,0 22-15,0-22 0,-21 22 0,0 0 16,21-1-16,-21 1 0,21 0 0,-21 21 15,0-1-15,0 1 0,0 0 16,-21 42 15,21 0-31,-21 22 0,0-1 16,21-21-16,0 43 0,0-22 0,-21 0 16,21 22-16,-21-22 0,21 1 15,-22 20-15,22-21 0,0 1 16,0-1-16,0 0 0,0-20 0,0 20 15,0-21-15,22 0 0,-22 0 0,21 1 16,-21-1-16,21-21 0,0 0 16,0 0-16,0 0 15,1 0-15,-1 0 16,0-21-16,0-1 0,0 1 16,-21 0-16,0 0 0,21 0 0,1 0 15</inkml:trace>
  <inkml:trace contextRef="#ctx0" brushRef="#br0" timeOffset="88127.13">10202 8678 0,'-42'0'16,"84"0"-16,-126 0 0,41 0 0,22 0 0,0 22 16,0-22-16,42 0 31,0 0-31,0 0 0,0 0 0,1 0 16,-1 0-16,0 0 0,21 0 15,-21-22-15,1 22 0,20 0 0,-21 0 16,21 0-16,-20 0 0,20 0 0,-21 0 15,0 0-15,0 0 0,22 0 0,-43-21 16,21 21-16,0 0 0,0 0 16</inkml:trace>
  <inkml:trace contextRef="#ctx0" brushRef="#br0" timeOffset="89523.5">19981 6456 0,'0'0'16,"0"-21"-16,0 0 0,0-22 0,0 22 15,0 0-15,0 0 0,0 0 16,0 42 0,0 0-1,-21 0-15,21 0 0,0 0 16,0 22-16,-21-1 0,21-21 0,0 22 16,0-1-16,0 0 0,0 1 0,0-22 15,0 21-15,0-21 0,0 0 16,0 22-16,0-22 0,0 0 0,0 0 15,0 0-15,0 1 0,0-1 32,0-42-17</inkml:trace>
  <inkml:trace contextRef="#ctx0" brushRef="#br0" timeOffset="89719.39">20172 6710 0,'0'21'15,"0"0"17,21-21-1,0 0-31,0 0 15</inkml:trace>
  <inkml:trace contextRef="#ctx0" brushRef="#br0" timeOffset="90569.66">21632 6816 0,'0'0'0,"21"0"0,22-21 16,-22-1-16,0 22 15,0-21-15,-21 0 0,0 0 16,0 0-16,0 0 0,0-1 16,0 1-16,-21 0 15,0 0-15,0 0 0,0 0 0,-22-1 16,22 22-16,-21-21 0,21 21 16,-22-21-16,1 21 0,21 0 15,-22 0-15,22 0 0,-21 21 0,21 0 16,0 1-16,-22 20 0,22-21 15,0 21-15,21-20 0,-21 20 0,21 0 16,0 1-16,0-1 0,0 0 0,0-21 16,0 22-16,0-1 0,0-21 15,21 0-15,0 1 0,0-1 0,0 0 16,1 0-16,20-21 0,-21 0 0,21 0 16,-20 0-16,20 0 0,0 0 15,1-21-15,-22 0 0,21 21 16,-21-21-16,22-1 0,-22 1 0,0 0 15,0 0-15,21-21 0,-42 20 16,22 1-16,-22-21 0,21 21 0,-21-22 16,0 1-16,0 21 0,0-21 0,0 20 15,0-20-15,0 21 0,0 0 16,-21 0-16,-1 21 0,1 0 16,21 42-16,0-21 15,0 0-15,0 22 0,0-22 16,0 21-16,0-21 0,0 22 0,21-22 15,1 21-15,-22-21 0,21 0 0,0 1 16,0-1-16,21 0 16,-20 0-16,-1-21 0,0 0 0,0 21 15,0-21-15,22 0 0,-22 0 0,0 0 16,0 0-16,21 0 0,-20-21 16,-1 0-16,0 0 0,21 0 0,-21-1 15,1 1-15,-1 0 0</inkml:trace>
  <inkml:trace contextRef="#ctx0" brushRef="#br0" timeOffset="91679.02">22394 6541 0,'0'0'0,"0"-22"0,0 1 16,-21 21-1,21 21-15,-21-21 0,0 22 16,21-1-16,-21 21 16,21-21-16,0 0 0,-22 22 0,22-22 15,-21 21-15,21-21 0,0 22 0,0-22 16,-21 0-16,21 0 0,0 0 15,-21 1-15,21-1 0,0 0 0,0 0 16,0-42 31,0 0-47,21 0 0,-21-1 16,21 1-16,-21 0 0,21-21 15,1 21-15,-1-1 0,-21-20 0,21 0 16,0 21-16,0-22 0,0 22 15,1-21-15,-1 21 0,0-1 16,0 1-16,0 21 0,0 0 0,1 21 16,-1-21-16,-21 22 15,0-1-15,21 21 0,0-21 16,0 22-16,-21-22 0,21 0 0,-21 21 16,0-21-16,22 22 0,-1-22 0,-21 0 15,0 0-15,21 0 0,0 1 16,-21-1-16,21-21 0,0 21 0,1-21 15,-1 0-15,0 0 0,0 0 0,0 0 16,0 0-16,1 0 0,20 0 16,-21-21-16,0 0 0,22 21 15,-22-22-15,0 1 0,21 0 0,-21 0 16,1 0-16,-1 0 0,0-1 16,-21-20-16,0 21 0,21 0 0,-21 0 15,0-1-15,0 1 0,0 0 0,0 0 16,0 42 15,0 0-31,-21 0 0,21 1 16,0-1-16,0 0 0,0 0 0,0 21 15,0-20-15,0-1 0,0 0 0,0 0 16,0 0-16,21-21 0,0 21 16,0-21-16,1 0 0,-1 22 15,0-22-15,0 0 0,0 0 0,0 0 16,22 0-16,-22 0 0,0 0 0,21-22 15,-20 22-15,-1-21 0,0 0 16,0 0-16,0 0 0,0 0 0,1-1 16,-1 1-16,-21 0 0,21 0 0,-21-21 15,0 20-15,0 1 0,0 0 16,0 0-16,0 0 0,0 0 0,0-1 16,0 1-1,0 42 1,0 1-16,0-1 15,0 0-15,0 0 0,0 0 16,0 0-16,0 22 0,0-22 16,0 0-16,0 21 0,0-20 0,21 20 15,-21 0-15,21-21 0,0 22 0,1-1 16,-22 0-16,21 1 0,0-1 16,-21 0-16,0 22 0,0-22 0,0 22 15,0-22-15,0 22 0,0-1 0,-21 1 16,21-1-16,-21 1 0,-1-1 15,1 22-15,0-22 0,21 1 0,-21-1 16,-21 107 0,20-149-16,22 21 0,0-21 15,0-42 1,0 0 0,0-21-16,22 20 0,-22-20 0,21 0 15,-21-22-15,0 22 0,0-22 0,21 1 16,-21-1-16,0 1 0,0-22 15,0 22-15,21-22 0,-21 0 0,0 22 16,0-1-16,0 1 0,0-1 0,0 22 16,0 0-16,21-1 0,-21 1 0,21 0 15,-21 21-15,22-22 16,-1 1-16,0 21 0,0-22 0,0 22 16,0-21-16,22 21 0,-22-22 0</inkml:trace>
  <inkml:trace contextRef="#ctx0" brushRef="#br0" timeOffset="92371.62">25167 6308 0,'0'0'16,"0"-43"0,0 22-16,0 0 0,0 0 15,0 0-15,21 21 32,-21 21-17,21 0-15,-21 0 0,22 0 0,-1 22 16,-21-1-16,21 0 0,0 1 15,0 20-15,-21-20 0,21 20 0,1-21 16,-22 1-16,0-1 0,0 0 0,21 1 16,-21-1-16,0-21 0,21 0 15,-21 1-15,0-1 0,0 0 0,21-21 16,-21 21-16,21-21 16,-21-21-1,21 0-15,1 0 16,-22-1-16,0 1 0,0-21 15,21 21-15,0-22 0,0 1 16,0 0-16,-21-1 0,43-20 0,-22 21 16,0-22-16,0 1 0,0 20 15,22 1-15,-22 0 0,0-1 0,0 22 16,-21 0-16,21 0 0,-21 0 0,21-1 16,1 22-1,-22 22 1,21-1-16,0 0 0,-21 0 15,21 0-15,0 22 0,-21-22 16,21 21-16,1 0 0,-22 1 0,0-1 16</inkml:trace>
  <inkml:trace contextRef="#ctx0" brushRef="#br0" timeOffset="93862.77">26204 6900 0,'0'0'0,"21"0"0,22-21 16,-22 0-16,0 0 0,0 0 16,0 0-16,-21-1 0,0 1 15,22 0-15,-22-21 0,0 21 0,0-22 16,0 22-16,0-21 0,0-1 16,0 22-16,0-21 0,0 21 0,-22 0 15,1 21-15,0 0 0,0 0 0,0 0 16,0 0-16,-1 21 0,1 0 15,0 0-15,0 21 0,0-20 0,0 20 16,-1 0-16,1-21 0,0 22 16,21-1-16,0 0 0,-21-20 0,21 20 15,0-21-15,0 21 0,0-20 0,0 20 16,0-21-16,21 0 0,-21 0 16,21-21-16,0 22 0,1-22 15,-1 0-15,0 0 0,0 0 0,0 0 16,0 0-16,1 0 0,-1 0 0,0 0 15,0 0-15,0-22 0,0 1 16,1 0-16,-1 0 0,0 0 0,0 0 16,-21-1-16,0 1 0,21 0 0,-21-21 15,21 21-15,-21-22 0,0 1 16,0 21-16,0-22 0,0 22 0,0 0 16,0 0-16,0 0 0,0 42 31,0 0-31,0 0 15,0 0-15,0 22 16,0-22-16,0 21 0,0 1 0,0-22 16,0 21-16,0-21 0,0 0 0,0 1 15,22-1-15,-1 0 0,0 0 16,0 0-16,0-21 0,0 0 0,1 21 16,-1-21-16,0 0 0,0 0 0,21 0 15,-20 0-15,-1 0 0,0-21 16,21 0-16,-21 21 0,1-21 0,-1 0 15,0 0-15,0-1 0,0 1 16,0 0-16,-21-21 0,22 21 0,-22-22 16,21 1-16,-21 21 0,0-22 15,0 1-15,0 21 0,0 0 0,0-22 16,0 22-16,-21 21 0,-1 0 16,1 0-16,0 0 0,0 0 15,21 21-15,-21 1 0,21-1 16,-21 21-16,21-21 0,0 0 15,0 22-15,0-22 0,0 0 0,0 21 16,0-20-16,21-1 0,-21 0 0,21 0 16,0 0-16,0 0 0,0 1 15,1-1-15,-1 0 0,0 0 16,0-21-16,21 21 0,-20-21 0,-1 0 0,21 0 16,-21 0-16,0 0 15,22 0-15,-22 0 0,0 0 0,21 0 16,-20 0-16,20-21 0,-21 0 0,0 21 15,22-21-15,-22 0 0,0-1 16,0 1-16,0 0 0,0-21 0,-21 21 16,0-22-16,22 1 0,-22 21 0,21-22 15,-21 1-15,0 21 0,0-21 16,0 20-16,0 1 0,-21 0 0,-1 21 16,1 0-16,0 0 0,0 0 15,0 0-15,0 21 16,-1 0-16,1 22 0,0-22 0,0 0 15,0 21-15,0-20 0,21 20 16,0-21-16,-22 0 0,22 22 0,0-22 16,0 0-16,0 0 0,0 0 0,0 0 15,22 1-15,-22-1 16,21-21-16,0 0 0,0 0 16,0 0-16,0 0 0,1 0 15,-1-21-15,0-1 0,0 1 16,0 0-16,0 0 0,-21 0 15,22 0-15,-1-1 0,-21-20 0,0 21 16,21 0-16,0-22 16,-21 22-16,21 0 0,-21-21 0,0 21 15,0 42 17,0 0-32,0 0 0,0 0 0,0 22 15,-21-22-15,21 0 0,0 0 0,0 0 16,0 0-16,0 1 0,0-1 15,0 0-15,0 0 0,21-21 0,-21 21 16,21-21-16,1 0 0,-1 0 0,21 0 16,-21 0-16,22 0 0,-1 0 15,-21 0-15,21 0 0,1-21 0,-1 21 16,-21-21-16,22 21 0,-22-21 16,0 0-16,0-1 0,0 1 15,0 0-15,-21-21 0,22 21 0,-22-1 16,0 1-16,0 0 0,0 0 0,0 0 15,-22 21 1,1 21 0,21 0-16,0 0 0,0 0 15,0 1-15,0 20 0,0-21 0,0 0 16,0 0-16,0 1 0,0-1 16,0 0-16,0 0 15,21-21 16,-21-21-15</inkml:trace>
  <inkml:trace contextRef="#ctx0" brushRef="#br0" timeOffset="94054.86">28363 6350 0,'0'0'15,"0"-21"-15,-21 21 16,0 0-16,0 0 0,0 0 16,21 21 15,21-21-15,0 0-16,0 0 0</inkml:trace>
  <inkml:trace contextRef="#ctx0" brushRef="#br0" timeOffset="94586.55">28871 6160 0,'-63'0'16,"42"0"-16,-1 0 15,1 21-15,21 0 0,0 0 0,-21 0 16,21 0-16,-21 22 0,21-1 0,-21-21 15,21 22-15,0-1 0,0 0 16,0 1-16,0-22 0,0 21 0,0 0 16,0-20-16,0-1 0,0 21 0,-21-21 15,21 0-15,0 1 16,-22-22-16,22 21 0,0-42 47,0-1-32,0 1-15,0 0 0,0 0 16,22 0-16,-1 0 0,0-1 0,0 1 16,21-21-16,-20 21 0,20 0 0,0-1 15,-21 1-15,22 21 0,-1 0 16,0 0-16,1 0 0,-22 0 0,21 0 16,-21 21-16,1 1 0,-1-1 15,-21 0-15,0 0 0,0 0 0,0 0 16,0 1-16,0-1 0,-21 0 0,-1 0 15,-20 0-15,21 0 0,0 1 16,-22-22-16,1 21 0,21 0 0,-21-21 16,20 21-16,-20-21 0,21 0 15,-21 0-15,20 21 0,1-21 16,0 0-16,21-21 31,0 0-31,21 0 16,0 0-16,1-1 0</inkml:trace>
  <inkml:trace contextRef="#ctx0" brushRef="#br0" timeOffset="94887.38">29591 6138 0,'0'0'0,"-21"0"46,21 22-46,0-1 0,0 0 16,-21 21-16,21-21 0,-22 22 0,22-1 16,-21-21-16,21 22 0,0-1 0,0 0 15,0 1-15,-21-1 0,21-21 16,0 21-16,-21-20 0,21-1 0,0 0 16,0 0-16,0 0 0,0 0 0,0 1 15,21-22 32,0 0-47,0 0 0,1-22 16,-22 1-16,21 21 0,0-21 0,0 0 15</inkml:trace>
  <inkml:trace contextRef="#ctx0" brushRef="#br0" timeOffset="95274.67">29760 6583 0,'21'0'0,"1"0"16,-1 0-16,0 0 0,-21-21 16,21 21-16,0 0 0,0-21 15,1 21-15,-1-22 16,0 1-16,0 21 0,0-21 0,-21 0 16,21 0-16,-21 0 0,0-1 15,0 1 1,-21 21-16,0 0 15,0 21-15,-21-21 0,20 22 16,1-1-16,0 21 0,-21-21 0,21 0 16,-1 1-16,22 20 0,-21-21 0,21 0 15,-21 0-15,21 1 16,0-1-16,0 0 0,0 0 0,0 0 16,0 0-16,21-21 15,0 0-15,1 0 16,-1 0-16,0 0 15,0 0-15,0 0 0,0 0 16,1 0-16,-1-21 0,0 21 16,0 0-16,-21-21 0,0 0 15</inkml:trace>
  <inkml:trace contextRef="#ctx0" brushRef="#br0" timeOffset="97294.61">18965 8340 0,'0'0'0,"0"-21"0,0-1 16,0 1-16,0 0 16,-21 21-1,0 0 1,21 21-16,-21 0 0,21 1 15,0-1-15,0 0 0,-21 21 0,21-21 16,0 22-16,-22-22 0,22 21 0,0-21 16,0 22-16,0-22 0,0 0 15,0 0-15,0 0 0,0 1 0,0-1 16,0 0-16,0 0 0,22-21 31,-1 0-31,0-21 16,0 21-16,0-21 0,-21 0 0,21-1 15,1 1-15,-1 0 0,0 0 16,0 0-16,0-22 0,22 22 0,-22 0 16,0 0-16,-21-21 0,21 20 0,0 1 15,-21 0-15,0 42 32,0 0-32,0 1 15,0-1-15,0 0 0,0 21 0,0-21 16,0 1-16,21-1 0,-21 21 15,22-21-15,-1 0 0,-21 1 0,21-22 16,0 21-16,0 0 0,0-21 16,1 0-16,-1 0 0,0 0 0,0 0 15,21 0-15,-20 0 0,-1 0 0,0-21 16,0 21-16,21-21 0,-20-1 16,-1 1-16,0 21 0,-21-21 0,21 0 15,0 0-15,-21 0 0,21-1 0,-21 1 16,0 0-16,0 0 0,0-21 15,0 20-15,0 1 0,0 0 0,0 0 16,-21 21 0,21 21-1,-21 0-15,21 0 0,0 22 16,0-22-16,0 0 0,0 0 0,0 22 16,0-22-16,0 0 0,0 0 15,21 0-15,-21 0 0,21 1 0,1-1 16,-22 0-16,21-21 0,0 0 0,0 21 15,0-21-15,0 0 16,1 0-16,-1 0 0,0-21 0,0 21 16,0-21-16,-21 0 0,21-1 0,1 1 15,-1 0-15,0 0 0,0 0 16,0-22-16,-21 22 0,21-21 16,1 0-16,-22-1 0,0 1 0,0 0 15,21-1-15,-21 1 0,0 0 16,0-1-16,0 1 0,0 0 0,0 20 15,0 1-15,0 0 0,0 42 32,0 0-32,0 22 0,0-1 0,0 0 15,0 1-15,0-1 0,0 0 16,0 1-16,0-1 0,0 0 0,-21 1 16,21-1-16,0-21 0,0 22 0,0-22 15,0 21-15,-22-21 0,22 0 16,0 1-16,-21-1 15,21 0-15,0-42 32,0 0-32,21-1 15,1 1-15,-22 0 0,21 0 0,0 0 16,-21 0-16,21-1 0,-21 1 16,21-21-16,0 21 0,1 0 0,-22-1 15,21 1-15,0 21 0,0 0 16,0 21-1,-21 1-15,0-1 16,0 21-16,21-21 0,-21 0 0,0 1 16,22-1-16,-22 0 15,0 0-15,21-21 0,-21 21 0,0 0 16,21-21-16,0 0 0,0 0 16,0 0-16,1 0 15,-1 0-15,0-21 16,0 21-16,0-21 0,0 0 0,1 0 15,-1 0-15,-21-22 0,0 22 16,21 0-16,-21 0 0,21 0 16,-21-22-16,0 22 0,0 0 0,0 0 15,0 42 17,0 0-32,0 0 0,0 0 0,0 1 15,0-1-15,0 0 0,0 0 0,0 0 16,0 0-16,0 1 0,0-1 15,0 0-15,0 0 0,0 0 16,0-42 31,0 0-31</inkml:trace>
  <inkml:trace contextRef="#ctx0" brushRef="#br0" timeOffset="97485.5">20807 8170 0,'-21'0'15,"-1"0"1,1 0 0,21 22-16,0-1 15,0 0-15,0 0 16,21 0-16,1 0 15,-1-21-15,-21 22 0,21-22 16</inkml:trace>
  <inkml:trace contextRef="#ctx0" brushRef="#br0" timeOffset="97763.34">21357 8234 0,'-21'0'15,"-21"0"1,20 0-16,1 0 0,0 0 0,0 0 0,21 21 16,-42 0-16,42 0 0,-22 1 0,1 20 15,0-21-15,0 0 0,0 22 16,21-22-16,0 0 0,0 21 0,0-21 16,0 1-16,0-1 0,0 0 15,0 0-15,0 0 0,21 0 16,0-21-16,0 0 15,22 0-15,-22 0 0,0 0 0,0 0 16,21 0-16,-20 0 0,20-21 16,-21 0-16,0 21 0,0-21 0,22 0 15</inkml:trace>
  <inkml:trace contextRef="#ctx0" brushRef="#br0" timeOffset="98219.08">21759 7980 0,'0'0'0,"0"-42"0,0-1 15,0 22-15,0 0 16,0 42 0,-21 0-16,21 0 0,0 1 15,-21 20-15,21 0 0,-21 22 0,21-22 16,-21 0-16,21 22 0,0-22 0,0 1 16,0-1-16,-22 0 0,22 1 15,0-1-15,-21-21 0,21 0 0,0 0 16,0 22-16,0-22 0,0 0 15,0-42 17,0 0-17,21 0-15,1-1 16,-1 1-16,0 0 0,0-21 16,0 21-16,0-1 0,1-20 0,-1 21 15,21 0-15,-21 0 0,0-1 0,22 22 16,-22 0-16,0 0 0,0 0 15,0 0-15,1 0 0,-1 22 16,0-1-16,-21 0 0,0 0 0,0 0 16,0 0-16,0 1 0,0-1 15,0 0-15,0 0 16,0 0-16,0 0 0,0 1 16,0-1-16,-21-21 15,0 21-15,-1-21 16</inkml:trace>
  <inkml:trace contextRef="#ctx0" brushRef="#br0" timeOffset="99047.6">23855 8361 0,'0'0'0,"21"-21"16,0 0-16,-21-1 15,0 1-15,0 0 0,0 0 0,0 0 16,0 0-16,0-1 15,0 1-15,-21-21 0,0 21 0,21 0 16,-21-1-16,-1 1 0,1 21 0,-21-21 16,21 0-16,0 21 0,-1 0 15,1 0-15,0 0 0,-21 0 0,21 21 16,-1 0-16,1 0 0,0 1 16,0 20-16,0-21 0,0 21 15,21-20-15,0 20 0,0 0 0,-22 1 16,22-22-16,0 21 0,0-21 0,0 0 15,22 1-15,-22-1 0,21 0 16,0 0-16,0-21 0,0 0 0,0 21 16,1-21-16,-1 0 0,0 0 0,0 0 15,0 0-15,0-21 0,1 0 16,-1 21-16,0-21 0,21 0 0,-21-1 16,1 1-16,-1 0 0,0-21 15,0-1-15,0 1 0,0 0 0,1-1 16,-1-20-16,0-1 0,0 22 15,0-21-15,0-1 0,-21 1 0,0-1 16,22 22-16,-22-22 0,0 22 16,0 0-16,0-1 0,0 22 0,0 0 15,0 0-15,-22 21 0,1 0 16,0 0-16,21 21 0,-21 0 0,0 0 16,21 22-16,0-1 0,-21 0 0,21 1 15,-22-1-15,22 21 0,0 1 16,0-22-16,0 22 0,0-22 0,0 0 15,0 22-15,0-22 0,0 1 0,22-22 16,-1 21-16,-21-21 0,21 0 16,-21 1-16,21-1 0,0 0 15,-21 0-15,21-21 0,1 0 16,-1 0-16,0 0 16,0 0-16</inkml:trace>
  <inkml:trace contextRef="#ctx0" brushRef="#br0" timeOffset="99454.97">24469 8128 0,'0'21'32,"21"-21"-17,0 0 1,0 0-16,0 0 0,0 0 15,1 0-15,-1-21 0,0 21 16,21-21-16,-21 21 0,1-21 0,-1 0 16,0 21-16,-21-22 0,21 1 15,0 0-15,-21 0 0,0 0 16,0 0-16,0-1 0,0 1 16,-21 21-16,0 0 0,0 0 15,0 0-15,-1 0 0,1 0 16,0 21-16,0 1 0,-21-1 0,20 21 15,1-21-15,0 0 0,0 22 16,0-22-16,0 21 0,-1-21 0,22 22 16,0-22-16,-21 0 0,21 0 0,0 0 15,0 1-15,0-1 0,0 0 16,21 0-16,1-21 0,-1 21 16,0-21-16,0 0 0,0 0 0,0 0 15,1 0-15,20 0 0,-21 0 0,0-21 16</inkml:trace>
  <inkml:trace contextRef="#ctx0" brushRef="#br0" timeOffset="100029.4">25125 7916 0,'0'0'0,"-21"0"31,-1 0-31,1 0 15,0 0-15,0 22 0,0-1 0,21 0 16,-21 0-16,-1 21 0,22-20 16,-21 20-16,21-21 0,0 21 0,0 1 15,0-22-15,0 0 0,0 21 0,0-20 16,0-1-16,0 0 0,21 0 16,1 0-16,-1 0 0,-21 1 15,21-22-15,0 21 0,0-21 0,0 0 16,1 0-16,-1 0 0,0 0 15,0 0-15,0 0 0,0 0 0,1-21 16,-1 21-16,0-22 0,0 1 0,0 0 16,0 0-16,1 0 0,-1 0 15,0-22-15,0 1 0,-21 0 0,21-1 16,0 1-16,22-170 16,-22 170-1,-21-22-15,21 22 0,-21 0 0,0-1 16,0 22-16,0-21 0,0 21 0,0 0 15,0 42 1,0 0-16,0 0 16,0 0-16,0 22 0,0-1 0,-21 0 15,21 1-15,-21-1 0,21 21 16,-21-20-16,21-1 0,0 22 0,0-22 16,0 0-16,0 1 0,-22-1 0,22-21 15,0 21-15,0-20 0,0-1 16,0 0-16,0 0 0,22 0 15,-22 0-15,21-21 0,0 0 16,0 0-16,0 0 16,0 0-16,1 0 0,-1 0 0,0-21 15,0 0-15,0 21 0,22-21 0,-22 0 16</inkml:trace>
  <inkml:trace contextRef="#ctx0" brushRef="#br0" timeOffset="100535.37">26204 8065 0,'21'-22'16,"-42"44"-16,42-65 0,-21 22 0,0 0 0,0 0 16,0 0-16,-21-1 0,0 22 15,0 0-15,0 0 16,0 0-16,-1 0 0,1 0 16,0 22-16,-21-1 0,21 0 15,-1 21-15,1-21 0,0 22 16,21-22-16,-21 21 0,21-21 0,-21 22 15,21-22-15,-21 0 0,21 0 0,0 0 16,0 1-16,0-1 0,0 0 16,0 0-16,21-21 0,0 0 15,0 0-15,0 0 0,0 0 16,1 0-16,-1 0 16,0-21-16,0 0 0,0 21 15,0-21-15,-21-22 0,22 22 16,-1 0-16,0-21 0,0 20 15,-21-20-15,21 0 0,0 21 0,-21-22 16,0 22-16,22 0 0,-22 0 0,21 0 16,-21 42 15,0 0-31,0 0 0,0 0 16,0 22-16,0-22 0,0 0 15,0 0-15,0 21 0,0-20 0,0-1 16,0 0-16,0 0 0,0 0 0,0 0 15,0 1-15,21-22 16,-21 21-16,21-21 16,0 0-16,0 0 15,1 0 1,-1-21-16</inkml:trace>
  <inkml:trace contextRef="#ctx0" brushRef="#br0" timeOffset="100995.33">26712 8043 0,'0'0'0,"-21"-21"15,21 0 1,0 0-16,0 0 16,0 0-1,21 21-15,0-22 16,1 22-16,-1 0 0,0 0 0,0 0 15,0 0-15,0 0 0,1 22 16,-22-1-16,0 0 0,21 0 16,-21 0-16,0 0 0,0 22 0,0-22 15,0 0-15,0 0 0,0 0 0,0 1 16,0-1-16,-21 0 0,-1 0 16,22 0-16,0 0 15,-21-21-15,21-21 47,0 0-47,21 21 0,-21-21 16,0 0-16,22 0 0,-1-1 0,-21 1 15,21 0-15,0 0 0,0 0 16,-21 0-16,21-22 0,1 22 0,-1 0 16,0 0-16,-21 0 0,21 21 15,0 0 1,-21 21 15,0 0-31</inkml:trace>
  <inkml:trace contextRef="#ctx0" brushRef="#br0" timeOffset="101402.77">27284 8213 0,'21'0'0,"-42"0"0,63 0 0,-21 0 0,0 0 16,1 0-16,-1 0 0,0-21 16,0-1-16,-21 1 15,0 0-15,0 0 16,0 0-16,0 0 0,0-1 0,0 1 16,0 0-1,0 0-15,-21 21 16,0 0-16,0 0 15,-1 0-15,22 21 0,0 0 16,-21-21-16,21 43 0,-21-22 0,21 0 16,-21 0-16,21 0 0,0 22 0,0-22 15,0 0-15,0 0 0,0 0 16,0 0-16,0 1 0,0-1 16,0 0-16,21-21 15,-21 21-15,21-21 16,0 0-16,1 0 0,-1 0 15,0 0-15,21 0 0,-21 0 16,1-21-16,-1 21 0,21-21 16,-21 21-16,22-21 0,-22-1 0,21 22 15,0-21-15,-20 0 0,20 0 0,0 0 16</inkml:trace>
  <inkml:trace contextRef="#ctx0" brushRef="#br0" timeOffset="101955.21">28130 8001 0,'0'0'0,"-21"-21"0,0 21 16,0 0-16,0 0 16,0 0-16,-1 0 0,1 0 0,0 0 15,0 0-15,0 21 0,0 0 16,-1 0-16,1 1 0,0-1 16,0 0-16,0 0 0,0 0 0,21 0 15,0 1-15,0-1 0,-22 0 0,22 0 16,0 0-16,0 0 0,0 1 15,0-1-15,0 0 16,22-21-16,-1 0 16,0 0-16,0 0 15,0 0-15,0-21 0,1 21 16,-1-21-16,-21-1 0,21 22 16,0-42-16,0 21 0,-21 0 0,21-22 15,1 22-15,-22-21 0,21 0 16,0-1-16,-21-20 0,21 20 0,-21 1 15,21-21-15,0 20 0,1 1 16,-22-22-16,21 22 0,0 21 0,-21-21 16,21 20-16,-21 1 0,0 0 0,0 63 31,0-20-31,-21-1 16,0 21-16,0 0 0,21 1 15,-22-1-15,1 0 0,0 1 0,21-1 16,0 0-16,-21-20 0,21 20 15,0 0-15,0-21 0,0 22 16,0-22-16,0 0 0,0 0 0,0 0 16,0 1-16,21-1 0,-21 0 15,21-21-15,0 0 0,1 0 16,-1 0-16,0 0 0,0-21 16,0 21-16,0-21 0,1-1 15,-1 1-15,0 0 16,0 0-16</inkml:trace>
  <inkml:trace contextRef="#ctx0" brushRef="#br0" timeOffset="104787.61">29168 7472 0,'0'0'0,"21"0"0,0-21 15,-21 0-15,21-1 0,-21 1 16,21 0-16,-21 0 15,21 0-15,-21 0 0,0-1 0,0 1 16,0 0-16,0 0 0,0 0 0,0 0 16,-21 21-1,0 0-15,0 0 16,21 21-16,-21 0 0,0 21 16,-1-21-16,1 22 0,0-1 0,0 22 15,0-22-15,0 0 0,-1 1 16,22 20-16,0-21 0,-21 1 0,21-1 15,0 0-15,0-20 0,0 20 0,0 0 16,21-21-16,-21 1 16,43-1-16,-22 0 0,21 0 0,-21 0 15,22 0-15,-1-21 0,0 0 0,1 0 16,-1 0-16,-21 0 0,22 0 16,-1 0-16,0-21 0,1 0 0,-22 0 15,21 0-15,-21 0 0,0-1 0,22 1 16,-22-21-16,-21 21 0,21-22 15,0 1-15,-21 0 0,21-1 0,-21 1 16,0-21-16,0 20 0,0 1 16,0-22-16,0 22 0,-21 0 0,0-1 15,0 1-15,0 21 0,0-21 0,-1 20 16,-20 22-16,21-21 16,0 21-16,-22 0 0,22 0 0,-21 0 15,0 0-15,20 21 0,-20 22 16,21-22-16,-21 21 0,20 1 0,1-1 15,0 21-15,0-20 0,21 20 0,-21-20 16,21-1-16,0 0 0,0 1 16,0-1-16,0 0 0,21 1 0,0-22 15,0 21-15,0-21 0,1 0 16,20 1-16,-21-1 0,21 0 0,-20 0 16,20-21-16,0 0 0,-21 0 0,22 0 15,-1 0-15,-21 0 0,22 0 16,-1-21-16,-21 0 0,21 21 0,-20-21 15,-1-1-15,21 1 0,-21 0 16,0 0-16,1-21 0,-1 20 16,-21 1-16,21-21 0,-21 21 0,21 0 15,-21-1-15,0 1 0,0 0 16,0 42 15,0 0-31,-21 1 0,21-1 16,-21 0-16,0 21 0,21-21 0,0 22 15,0-22-15,0 0 0,0 21 16,0-20-16,0-1 0,0 0 0,0 0 16,0 0-16,0 0 0,21-21 15,0 0-15,0 22 0,0-22 16,0 0-16,22 0 0,-22 0 16,0-22-16,0 22 0,0-21 0,1 0 15,-1 0-15,0 0 0,0 0 16,0-1-16,0-20 0,1 21 0,-1-21 15,0 20-15,-21-20 0,0 21 16,0 0-16,0-22 0,21 22 0,-21 0 16,0 0-16,0 0 0,0 42 47,0 0-47,0 0 15,0 0-15,0 1 0,-21-1 16,21 21-16,0-21 0,0 0 0,0 1 15,0-1-15,0 0 0,0 0 16,0 0-16,0 0 0,0 1 16,0-1-16,0 0 0,21-21 31,0 0-31,0 0 0,1 0 16,-1 0-16,0 0 15,0-21-15,0 21 0,0-21 16,1 21-16,20-22 0,-21 1 15,0 0-15,0 21 0,1-21 16,-1 0-16,0 0 0,-21-1 0,21 1 16,0 0-16,0 0 0,1 0 15,-1 0-15,0-1 0,0 1 0,0 0 16,0 0-16,1-21 0,-1 20 16,-21 1-16,21 0 0,0 21 0,-21-21 15,0 42 1,-21-21-1,-21 21-15,20 0 0,1 22 0,0-22 16,-21 0-16,21 0 0,-1 22 16,22-22-16,0 0 0,-21 0 15,21 0-15,0 0 0,0 1 16,0-1-16,21 0 16,1-21-16,-1 21 0,0-21 0,0 0 15,0 21-15,0-21 0,1 21 16,-1-21-16,0 22 0,0-22 0,0 0 15,0 21-15,1-21 16,-44 0 15,1 0-15,0-21-16,0-1 0,0 22 16,0 0-16,-1-21 0,1 0 15,0 21-15,21 21 31,0 0-31,0 1 16,21-1-16,0-21 16,1 0-16,-1 21 0,0-21 0,0 0 15,0 0-15,0 0 0,1 0 16,-1 0-16,0 0 0,0 0 0,21 0 16,-20 0-16,-1-21 0,0 0 15,21 21-15,-21-22 0,1 22 16,-1-21-16,-21 0 0,21 0 15,0 0-15,0 0 0,-21-1 0,0-20 16,21 21-16,-21 0 0,22 0 0,-22-1 16,0 1-16,0 0 15,0 42 1,0 0 0,0 1-16,-22-22 0,22 21 0,-21 0 15,21 21-15,-21-21 0,21 1 16,0-1-16,0 0 0,0 0 0,0 0 15,21 0-15,0-21 0,1 22 16,-1-1-16,21 0 0,-21-21 0,22 21 16,-1-21-16,-21 0 0,21 0 15,-20 0-15,20 0 0,-21 0 16,0 0-16,0 0 0,1-21 0,20 21 16,-21-21-16,0 0 0,-21-1 15,21 1-15,1-21 0,-22 21 0,0 0 16,0-22-16,0 22 0,0-21 15,0 21-15,0-22 0,0 22 0,0 0 16,0 0-16,-22 21 0,1 0 16,0 0-16,0 0 0,0 0 15,0 0-15,-1 21 0,1 0 0,0 21 16,0-20-16,-21-1 0,42 21 16,-22-21-16,1 0 0,21 1 15,0-1-15,0 21 0,0-21 16,0 0-16,0 1 0,0-1 15,21-21-15,1 21 0,-1-21 16,0 0-16,0 0 0,0 0 16,0 0-16,1 0 0,-1 0 15,-21-21-15,21 0 0,0-1 0,0 1 16,0 0-16,1 0 0,-1-21 16,-21 20-16,21-20 0,0 0 0,0-1 15,0 1-15,1 0 0,-1-22 16,-21 22-16,21-22 0,-21 22 0,21 0 15,-21-1-15,0 1 0,0 21 16,0 0-16,0 0 0,-21 42 31,21 0-31,-21 21 0,0-21 16,21 22-16,0-1 0,0 0 0,-22 1 16,22-1-16,-21 0 0,21 1 15,0-1-15,0-21 0,0 22 0,0-1 16,0-21-16,0 21 0,21-20 15,1 20-15,-22-21 0,21 0 0,0 0 16,0 1-16,21-22 16,-20 21-16,-1-21 0,21 0 0,-21 0 0,0 0 15,22 0-15,-22 0 16,21 0-16,-21 0 0,1-21 0,20-1 16,-21 22-16,0-21 0,0 0 15,1 0-15,-1-21 0,0 20 0,-21 1 16,0 0-16,21 0 0,-21 0 15,0 0-15,0-1 0,-21 22 32,0 22-32,0-1 0,21 0 15,-22 0-15,22 0 0,-21 0 16,21 1-16,0-1 0,0 0 0,0 0 16,0 0-16,0 0 0,0 1 15,21-22-15,1 21 0,-1-21 16,0 21-16,21-21 0,-21 0 15,22 0-15,-22 0 0,21 0 16,-21 0-16,1-21 0,20 0 0,-21 21 16,0-22-16,22 1 0,-22 0 15,0-21-15,0 21 0,0-22 0,-21 22 16,0-21-16,0-1 0</inkml:trace>
  <inkml:trace contextRef="#ctx0" brushRef="#br0" timeOffset="105027.47">31559 7197 0,'-21'21'15,"0"-21"48,0 0-48,0 0 1</inkml:trace>
  <inkml:trace contextRef="#ctx0" brushRef="#br0" timeOffset="105617.53">23008 9398 0,'0'0'0,"0"-42"16,0 21-16,0-1 16,0 1-16,0 42 31,0 1-31,0-1 0,0 21 15,21-21-15,-21 22 0,21-1 0,-21 0 16,0 1-16,0-1 0,0 0 0,0 22 16,0-22-16,0 0 0,0 1 15,0-1-15,0 0 0,0 1 16,0-22-16,-21 21 0,0-21 0,21 22 16,0-22-16,-21 0 0,21 0 0,-21 0 15,0 1-15,21-44 31,0 1-15,0-21-16,0 21 0</inkml:trace>
  <inkml:trace contextRef="#ctx0" brushRef="#br0" timeOffset="106418.07">22564 9864 0,'0'0'0,"-22"0"16,44 0-1,-1 0 1,21 0-16,-21 0 0,22 0 16,-1 0-16,0 0 0,22-21 0,-22-1 15,22 22-15,-1-21 0,1 0 0,-22 0 16,21 0-16,1-22 0,-22 22 16,22 0-16,-22 0 0,0-21 0,1 20 15,-22 1-15,21-21 0,-42 21 0,21 0 16,-21-22-16,0 22 0,0 0 0,0 0 15,0 0-15,-21 21 16,21-22-16,-21 22 0,0 0 16,0 22-16,21-1 0,0 0 15,-21 0-15,21 21 0,0 1 16,-22-1-16,22 0 0,0 1 0,0 20 16,0-20-16,0-1 0,0 0 0,0 1 15,0-1-15,0-21 0,0 21 0,0-20 16,-21-1-16,21 0 0,0 0 15,0 0-15,0-42 32,0 0-17,0 0-15,0 0 0,0-1 16,21 1-16,1 0 0,-1 0 0,-21 0 16,21-22-16,-21 22 0,21 21 0,0-21 15,-21 0-15,21 21 16,1 0-16,-1 21 15,-21 0-15,0 0 0,21 1 16,-21-1-16,21 0 0,-21 0 0,0 0 16,21 0-16,-21 1 0,21-1 0,-21 0 15,22 0-15,-1 0 16,0-21-16,0 0 0,0 0 0,0 0 16,1 0-16,-1 0 0,0 0 15,21 0-15,-21-21 0,1 21 0,-1-21 16,21 0-16,-21 21 0,0-21 15,1-1-15,-1-20 0,0 21 0,0 0 16,0-22-16,-21 22 0,0-21 0,0 21 16,0-22-16,0 22 0,0 0 0,0 0 15,0 0-15,-21 21 16,0 0-16,0 0 0,0 21 0,-1 0 16,1 21-16,0-20 0,21-1 15,-21 0-15,21 21 0,0-21 16,0 1-16,0-1 0,0 21 0,0-21 15,21 0-15,0 1 16,-21-1-16,21-21 0,1 0 0,-1 0 16,0 0-16,0 0 0,0 0 15,0 0-15,22 0 0,-22-21 16,0 21-16,21-22 0,1 1 0</inkml:trace>
  <inkml:trace contextRef="#ctx0" brushRef="#br0" timeOffset="109259.38">25485 9440 0,'21'0'16,"0"-21"-16,0 21 16,0 0-1,0 0 1,1 0-1,-22 21-15,21 1 0,-21-1 16,0 0-16,0 0 0,21 21 0,-21-20 16,0 20-16,21 0 0,-21 1 15,0-22-15,0 21 0,0 0 0,0 1 16,0-22-16,0 21 0,-21-21 0,0 1 16,21-1-16,0 0 0,-21 0 0,21 0 15,-22-21-15,22 21 16,-21-21-16,21-21 15,0 0-15,0 0 16,0 0-16,0 0 0,21-1 0,1 1 16,-22 0-16,21-21 15,0-1-15,0 1 0,-21 21 0,21-21 16,0-1-16,1 1 0,-1 0 0,0-1 16,0 22-16,0 0 0,0 0 15,1 0-15,-1 21 0,0 0 16,-21 21-16,21 0 0,-21 0 15,0 0-15,0 0 0,0 22 0,0-22 16,0 21-16,0 1 0,0-22 16,0 21-16,0-21 0,0 22 0,0-22 15,0 0-15,0 0 0,0 0 0,0 0 16,0 1-16,0-1 0,21-21 16,0 0-1,1 0-15,-1 0 16,0-21-16,0-1 0,0 1 15,0 0-15,1 0 0,-1 0 16,-21 0-16,21-1 0,0-20 0,0 21 16,0-21-16,1 20 0,-1-20 0,-21 21 15,21-21-15,-21 20 0,21 1 16,0 21-16,-21 21 16,21 1-1,-21-1-15,0 0 0,0 21 16,0-21-16,0 1 0,0 20 15,0-21-15,0 21 0,0-20 0,0-1 16,0 21-16,22-21 0,-1 0 0,-21 1 16,21-22-16,0 21 0,0 0 15,0-21-15,1 0 0,-1 0 0,0 0 16,0 0-16,21 0 0,-20 0 0,20 0 16,-21 0-16,21-21 0,-20 0 0,-1 21 15,21-22-15,-21 1 0,0 0 16,22 0-16,-22 0 0,0 0 0,-21-22 15,0 22-15,21-21 0,-21 21 0,0-1 16,0-20-16,0 21 16,0 0-16,0 0 0,-21-1 0,0 22 15,0 0-15,0 0 0,-1 0 16,1 22-16,0-1 16,0 0-16,0 21 0,21-21 0,0 1 15,-21 20-15,21-21 0,0 21 0,0-20 16,0 20-16,0-21 0,0 0 0,0 22 15,21-22-15,0 0 0,0-21 16,0 21-16,0 0 0,1-21 0,-1 0 16,21 0-16,0 0 0,-20 0 0,20 0 15,0 0-15,1 0 0,-1 0 16,0-21-16,1 21 0,-1-21 16,-21 0-16,21 0 0,-20-1 0,-1 1 15,21 0-15,-21-21 0,0 21 0,1-22 16,-22 1-16,21 0 0,-21-1 15,21 1-15,-21 0 0,0-1 0,0 1 16,0 0-16,0-1 0,0 22 0,0-21 16,0 21-16,0-1 0,0 44 31,0-1-31,0 0 16,0 21-16,0-21 0,0 22 15,0-1-15,0 0 0,0 1 0,-21-1 16,21 0-16,0 1 0,0-1 15,0-21-15,0 22 0,0-22 16,21 0-16,-21 0 0,21 0 0,0-21 16,-21 21-16,21-21 0,1 22 0,-1-22 15,0 0-15,0 0 0,0 0 0,0 0 16,1-22-16,-1 1 0,21 21 16,-21-21-16,0 0 0,1 0 0,-1 0 15,0-1-15,0 1 0,-21-21 0,21 21 16,0-22-16,-21 1 0,22 21 15,-22-21-15,0-1 0,0 1 0,0 21 16,0 0-16,0-1 0,0 1 0,0 0 16,0 42-1,0 0 1,0 1-16,0-1 0,0 0 0,-22 21 16,1 1-16,0-1 0,21-21 15,-21 21-15,21 1 0,0-1 0,-21-21 16,21 22-16,0-22 0,0 0 0,0 0 15,0 0-15,0 0 0,0 1 0,0-1 16,0-42 15,21 21-31,-21-22 16,21 1-16,0 0 0,0 0 16,1-21-16,-1 20 15,0 1-15,-21 0 0,21 0 0,0 0 16,0 0-16,-21-1 0,0 1 0,22 21 15,-1 21 1,-21 1-16,0-1 16,0 21-16,0-21 0,0 0 0,0 1 15,0-1-15,0 0 0,0 0 16,0 0-16,0 0 0,0 1 16,21-22-16,0 21 0,0-21 15,0 0-15,1 0 0,-1 0 16,0 0-16,21 0 0,-21 0 0,1-21 15,-1 21-15,21-22 0,-21 1 16,0 21-16,1-21 0,-1 0 0,0 0 16,-21-22-16,21 22 0,0 0 15,-21-21-15,0 21 0,21-1 0,-21-20 16,0 21-16,0 0 0,0 42 31,0 0-31,-21 0 16,21 0-16,0 1 0,0-1 0,0 0 15,0 0-15,0 0 0,0 0 16,0 1-16,0-1 0,0 0 0,0 0 16,21-21-16,1 0 15,-1 0-15,0 0 0,0 0 0,0 0 16,0 0-16,1 0 0,-1 0 16,0 0-16,0 0 0,0-21 0,-21 0 15,0 0-15,21-1 0,-21 1 16,0-21-16,0 21 15,-21 0-15,0-1 0,0 1 0,0 0 16,0-21-16,-1 42 0,1-21 0,0-1 16,0 22-16,0 0 15,42 0 1,0 0-16,0 22 16,0-22-16,22 0 15,-22 21-15,21-21 0,1 0 0,20 0 16,-21 0-16,22 0 0,-1 0 0,1 0 15,-1 0-15,-20 0 0,20 0 16,1 0-16,-22 0 0,22 0 0,-22 0 16,-21 0-16,0 0 0,0-21 0,1 21 15,-22-22 1,-22 22-16,1 0 16,0 0-16,-21 0 0,21 0 0,-1 22 15,-20-22-15,21 21 16,0 0-16,0 21 0,-1-21 0,1 1 15,0 20-15,0-21 0,0 0 0,21 22 16,0-22-16,0 0 0,0 0 16,0 0-16,0 0 0,0 1 0,0-1 15,21-21-15,0 0 16,0 0-16,0 0 0,1 0 16,-1 0-16,0 0 0,0 0 0,0-21 15,0 21-15,1-22 0,-1 1 0,0 0 16,0 0-16,0 0 0,-21 0 0,21-22 15,1 22-15,-22-21 0,0-1 16,21 1-16,0-21 0,-21 20 16,0 1-16,0-22 0,0 22 0,21-21 15,-21 20-15,0 1 0,0 0 16,21-1-16,-21 1 0,0 21 0,0-22 16,0 22-16,0 0 0,0 42 31,0 22-31,0-22 0,0 21 0,0-21 15,0 22-15,0-1 0,-21 21 16,21-20-16,-21-1 0,21 22 0,0-22 16,0 0-16,0 22 0,0-22 0,-21 0 15,21 1-15,0-22 0,0 21 16,0-21-16,0 1 0,21-1 0,-21 0 16,21 0-16,0-21 0,0 0 15,1 21-15,-1-21 0,0 0 0,0 0 16,0 0-16,22 0 0,-22 0 15,0-21-15,21 0 0,-21 21 0,22-21 16,-22 0-16,21-1 0,-21 1 0,22 0 16,-22 0-16,21-21 0</inkml:trace>
  <inkml:trace contextRef="#ctx0" brushRef="#br0" timeOffset="109603.19">27601 9440 0,'21'0'16,"1"0"-16,-1 0 0,0-21 15,0 21-15,21 0 0,-20 0 16,-1 0-16,21 0 0,-21 0 0,0 0 16,1 0-16,20 0 0,-21 0 0,0 0 15,0 0-15,1 0 16</inkml:trace>
  <inkml:trace contextRef="#ctx0" brushRef="#br1" timeOffset="117290.68">2138 11240 0,'0'0'0,"-21"-22"15,-1 22 16,22 22-15,0-1-16,0 0 0,0 21 16,0 1-16,0-1 0,0 0 15,0 1-15,0 20 0,0-21 0,0 1 16,0 20-16,0-20 0,0 20 16,0 1-16,0-22 0,0 21 15,0 1-15,-21-22 0,21 22 0,0-22 16,-21 22-16,21-22 0,-21 0 15,21-21-15,0 22 0,0-22 0,0 0 16,0 0-16,0-42 31,0 0-31,0 0 16,0 0-16,0-1 0</inkml:trace>
  <inkml:trace contextRef="#ctx0" brushRef="#br1" timeOffset="117694.96">1905 11621 0,'0'0'0,"-21"-22"0,21 1 16,-21-42 0,21 42-16,0-1 0,0 1 0,0 0 15,0 0-15,21 0 0,0 0 16,0-1-16,0 22 0,0-21 15,1 0-15,-1 21 0,21-21 16,-21 21-16,22 0 0,-1 0 16,0 0-16,1 0 0,-1 0 0,0 0 15,1 21-15,-1 21 0,0-20 0,1-1 16,-22 21-16,0 0 0,0 1 16,-21-22-16,0 21 0,0 1 0,-21-1 15,-21 0-15,20-21 0,-20 22 16,0-1-16,-1-21 0,22 0 0,-21 22 15,0-22-15,20 0 0,1-21 16,0 21-16,0-21 0,0 0 16,21-21 15,0 0-31,21 0 0,0 0 16,-21-1-16,21 1 0,0-21 15,1 21-15,20 0 0,-21-22 0</inkml:trace>
  <inkml:trace contextRef="#ctx0" brushRef="#br1" timeOffset="118139.71">2646 11324 0,'0'0'15,"21"-21"-15,-21 42 16,21 0-16,-21 1 0,0 20 16,21-21-16,-21 0 0,0 22 0,0-22 15,0 21-15,0-21 16,21 0-16,-21 22 0,0-22 0,0 0 15,22 0-15,-22 22 0,0-22 0,21 0 16,-21 0-16,21 0 16,0-21-16,0 0 15,0 0-15,1 0 16,-1 0-16,0 0 0,-21-21 0,21 0 16,0 21-16,0-21 0,1 0 0,-1-1 15,-21 1-15,21-21 0,0 21 16,0 0-16,-21-22 0,0 22 0,0 0 15,0-21-15,0 20 0,0 1 0,0 0 16,0 0-16,0 0 16,0 42 15,-21 0-31,21 0 0,0 0 0,0 22 16,0-22-16,0 21 0,0-21 0,0 22 15,0-1-15,0-21 0,0 0 16,0 22-16,0-22 0,0 0 0,21 0 15,-21 0-15,0 1 0,21-22 16,1 0-16,-1 21 0,0-21 16,0 0-16,0-21 0,0 21 0,1-22 15</inkml:trace>
  <inkml:trace contextRef="#ctx0" brushRef="#br1" timeOffset="118683.41">3535 11070 0,'0'0'0,"-21"-21"16,-22 0-1,22 21-15,0 21 0,21 0 16,0 22-16,-21-22 0,21 21 0,0 0 16,0 1-16,0 20 0,0-20 0,0-1 15,0 21-15,0-20 0,0-1 16,0 0-16,0-20 0,0 20 15,0 0-15,0-21 0,0 1 0,0-1 16,0 0-16,0 0 0,-21 0 16,21 0-16,-22-21 15,22-21 1,-21 21-16,21-21 16,0 0-16,0 0 0,0 0 0,0-1 15,0 1-15,21 0 0,1-21 16,-1 21-16,0-22 0,0 22 0,0-21 15,22 21-15,-22-1 0,21 1 0,-21 0 16,22 0-16,-22 21 0,0 0 16,21 0-16,-21 0 0,1 21 15,20 0-15,-21 0 0,-21 1 0,21-1 16,-21 21-16,0-21 0,0 0 16,0 1-16,0 20 0,-21-21 0,0 0 15,0 0-15,0 22 0,-22-22 0,22 0 16,-21 0-16,-1 0 0,1 1 15,21-1-15,-21 0 0,-1-21 0,22 0 16,0 21-16,0-21 0,0 0 16,-1 0-16,1 0 15,21-21-15,0 0 0,0 0 16,0-1-16,21 1 16,1 0-16,-1 0 0,0 0 15</inkml:trace>
  <inkml:trace contextRef="#ctx0" brushRef="#br1" timeOffset="119603.88">4127 10922 0,'0'0'0,"0"21"31,-21 0-31,21 1 0,-21-1 16,21 21-16,0 0 0,0 1 0,0 20 15,0-20-15,-21 20 0,21-21 16,0 22-16,-21-22 0,21 22 16,0-22-16,0 0 0,0 1 0,0-22 15,0 21-15,0-21 0,0 22 16,42-1 0,-21-21-16,0-21 0,1 0 0,-1 0 0,0 0 15,0 0-15,21-21 0,-20 21 16,-1-21-16,21 0 0,-21 0 0,0-1 15,1 1-15,-1 0 0,0 0 16,0-21-16,0 20 0,-21-20 0,0 21 16,0-21-16,0-1 0,0 22 15,0 0-15,0 0 0,0 0 0,0-1 16,0 44 0,0-1-16,-21 0 0,21 0 15,-21 0-15,21 22 0,0-22 0,0 21 16,0-21-16,0 22 0,0-22 15,0 21-15,0-21 0,0 0 0,0 1 16,0-1-16,0 0 0,21 0 0,0-21 16,0 21-16,1-21 0,-1 0 15,0 0-15,0 0 16,21 0-16,-20 0 0,-1-21 0,0 0 0,21 21 16,-21-21-16,22 0 0,-22-1 0,0 1 15,0 0-15,22 0 16,-22-21-16,0 20 0,0-20 0,0 21 15,-21-21-15,21 20 0,1-20 0,-1 21 16,-21 0-16,21 0 0,-21-1 16,21 22-16,0 0 0,-21-21 0,21 21 31,-21 21-31,0 1 16,0-1-16,22-21 31,-1 0 0,-21-21-15,0-1-16,0 1 15,-21 21 1,-1-21-16,1 21 16,0 0-16,0 0 0,0 0 15,21 21-15,0 0 0,-21 1 16,21 20-16,-22-21 0,22 0 0,0 22 15,0-22-15,0 21 0,0-21 16,0 22-16,0-22 0,0 0 16,0 0-16,0 0 0,22 0 0,-22 1 15,21-22-15,0 0 0,0 21 0,0-21 16,0 0-16,1 0 0,-1 0 16,0 0-16,0 0 0,21-21 0,-20-1 15,-1 22-15,0-21 0,0 0 0,21 0 16,-20 0-16,-22 0 0,21-1 15,0 1-15,-21-21 0,21 21 0</inkml:trace>
  <inkml:trace contextRef="#ctx0" brushRef="#br1" timeOffset="119818.76">4932 10986 0,'-21'0'0,"21"21"0,-22-21 16,22 21-1</inkml:trace>
  <inkml:trace contextRef="#ctx0" brushRef="#br1" timeOffset="120434.92">6837 11028 0,'0'0'0,"21"0"0,-21-21 15,21 21-15,-21-21 16,21-1-1,0 22 17,1 22-32,-22-1 15,21 0-15,0 0 0,0 21 0,-21 1 16,21-1-16,0 0 0,-21 22 16,0-22-16,0 1 0,0 20 0,0-21 15,22 1-15,-22-1 0,0 0 16,0 1-16,0-22 0,0 21 15,0-21-15,0 1 0,0-1 0,0 0 16,0 0-16,21-21 16,0-21-1,0 21 1,0-21-16,-21 0 0,21-1 0,1 1 16,-1-21-16,0 21 0,0-22 0,0 1 15</inkml:trace>
  <inkml:trace contextRef="#ctx0" brushRef="#br1" timeOffset="120671.86">7578 10901 0,'-22'21'0,"44"-42"0,-22 0 15,-22 42 1,1 0-16,0 21 0,0-20 16,0 20-16,0 0 0,-22 1 15,22-1-15,0 0 0,-21 22 0,20-22 16,1 0-16,-21 22 0,21-22 0,0 1 15,-1-22-15,1 21 0,21-21 16,0 22-16,0-22 0,-21 0 0,21 0 16,0 0-16,0 0 15,21-21-15,0 0 16,1 0-16,-1-21 0,0 0 16,0 21-16</inkml:trace>
  <inkml:trace contextRef="#ctx0" brushRef="#br1" timeOffset="121114.62">7937 11155 0,'-21'0'16,"0"21"0,0-21-16,0 21 0,0 0 0,-1 22 15,1-22-15,0 21 0,0-21 16,0 22-16,0-1 0,-1-21 15,22 22-15,0-22 0,0 21 0,0-21 16,0 0-16,0 1 0,0-1 16,0 0-16,0 0 0,22-21 0,-1 0 15,0 0-15,0 0 0,0 0 0,22 0 16,-22 0-16,21 0 0,-21 0 0,22-21 16,-22 0-16,21 0 0,-21-1 15,0 1-15,1 0 0,-1 0 0,0 0 16,0-22-16,-21 22 0,0-21 0,0 21 15,0-22-15,0 1 0,0 0 16,0 21-16,-21-22 0,0 22 16,0-21-16,-1 42 0,1-21 0,-21-1 15,21 22-15,0 0 0,-1 0 16,1 0-16,0 22 0,0-1 0,0 0 16,0 0-16,21 0 0,0 0 0,-22 1 15,22-1-15,0 21 0,0-21 0,0 0 16,0 22-16,0-22 0,22 0 15,-22 0-15,21-21 0,0 21 0,0 1 16,0-22-16,22 0 0</inkml:trace>
  <inkml:trace contextRef="#ctx0" brushRef="#br1" timeOffset="121383.18">8636 11155 0,'-21'0'16,"0"0"-16,-1 21 0,1 0 0,21 0 16,0 1-16,-21-1 0,21 0 0,-21 21 15,21-21-15,-21 22 0,21-22 16,0 0-16,0 21 0,0-20 0,0-1 16,-21 0-16,21 0 0,0 0 0,0 0 15,0 1-15,0-44 47,21 1-47,0 0 16,-21 0-16,0 0 0</inkml:trace>
  <inkml:trace contextRef="#ctx0" brushRef="#br1" timeOffset="121543.09">8572 11007 0,'0'-21'16,"0"42"-16,0-64 0,-21 43 31,0 0-15,21 22-1,0-1 1,0 0-16</inkml:trace>
  <inkml:trace contextRef="#ctx0" brushRef="#br1" timeOffset="122107.77">9250 11261 0,'0'0'0,"0"-21"16,0-1-16,0 1 15,0 0-15,0 0 0,-21 21 16,-1 0-16,1 0 15,0 0-15,0 0 0,0 0 0,0 21 16,-22 0-16,22 0 0,0 22 0,0-22 16,0 21-16,-1-21 0,1 22 0,0-1 15,21-21-15,0 22 0,-21-22 16,21 21-16,0-21 0,0 0 0,0 1 16,0-1-16,21 0 0,0-21 0,0 21 15,1-21-15,-1 0 16,0 0-16,21 0 0,-21 0 0,1 0 15,20-21-15,-21 21 0,0-21 0,0 0 16,1 21-16,-1-22 0,0-20 0,0 21 16,0 0-16,0-22 0,1 1 15,-1 0-15,0-22 0,0 22 0,-21-22 16,21 22-16,0-21 0,-21-1 0,22 22 16,-22-22-16,0 1 0,0 20 15,0 1-15,0 0 0,0-1 0,0 1 16,0 21-16,0 0 0,-22 42 15,22 0 1,-21 21-16,0-20 0,21 20 16,-21 0-16,21 1 0,-21 20 0,21-21 15,0 22-15,0-22 0,0 22 16,0-22-16,0 0 0,0 22 0,0-43 16,21 21-16,0 1 0,-21-22 0,21 0 15,0 0-15,1 0 0,-1 1 0,0-22 16,0 0-16,0 0 15,0 0-15,1 0 0,-1 0 0,0-22 16</inkml:trace>
  <inkml:trace contextRef="#ctx0" brushRef="#br1" timeOffset="122827.87">11007 11261 0,'0'-21'16,"0"-1"0,0 1-16,0 0 15,0 0-15,21 21 0,-21-21 16,0 0-16,0-1 0,0 1 16,0 0-16,-21 0 0,-1 21 15,1 0-15,0 0 16,0 0-16,-21 0 0,20 21 0,1 0 15,-21 0-15,21 1 0,0-1 0,-1 21 16,1 0-16,0-20 0,0 20 16,21 0-16,0 1 0,0-1 15,0-21-15,0 21 0,0-20 0,21 20 16,0-21-16,0 0 0,1-21 0,-1 21 16,0-21-16,0 0 0,21 0 15,-20 0-15,20 0 0,-21 0 0,21-21 16,-20 21-16,20-21 0,-21 0 0,21 0 15,-20-22-15,20 22 0,-21 0 16,0-21-16,0-1 0,1 1 0,-1 0 16,0-1-16,0 1 0,-21 0 0,0-22 15,0 22-15,0-22 0,0 22 0,0-21 16,0-1-16,0 22 0,0-1 16,0 1-16,0 0 0,0 21 15,0-1-15,-21 22 0,21 22 16,-21-1-16,21 21 0,-21 0 15,21 1-15,0-1 0,-22 22 0,22-22 16,0 21-16,0-20 0,0 20 0,0-20 16,0 20-16,0-21 0,0 1 15,22-22-15,-1 21 0,-21-21 0,21 1 16,0 20-16,0-21 0,0 0 16,1-21-16,-1 0 0,0 0 15,0 0 1,0-21-16</inkml:trace>
  <inkml:trace contextRef="#ctx0" brushRef="#br1" timeOffset="123219.16">11620 11303 0,'22'21'16,"-1"-21"-16,0 0 0,0 0 0,0 0 0,0-21 16,22 0-16,-22 21 15,21-21-15,-21 0 0,1 21 0,-1-22 16,0 1-16,0 0 0,-21 0 0,0 0 16,0 0-16,0-1 0,0 1 15,0 0-15,0 0 0,-21 0 0,21 0 16,-21 21-16,0 0 0,-1 0 0,1 0 15,0 0-15,0 21 0,0 0 0,0 0 16,-1 21-16,1-20 0,0 20 16,21 0-16,-21 1 0,21-22 0,0 21 15,0 0-15,0-20 0,0-1 16,0 21-16,0-21 0,21 0 0,0-21 16,22 22-16,-22-22 0,0 0 15,21 0-15,1 0 0,-22 0 0,21 0 16,0 0-16,1 0 0,-1-22 0,0 22 15,-20-21-15</inkml:trace>
  <inkml:trace contextRef="#ctx0" brushRef="#br1" timeOffset="124255.07">12382 11113 0,'0'0'16,"0"-22"-16,0 1 0,-21 0 16,0 21-16,0 21 15,21 0-15,-21 1 16,21 20-16,-21-21 0,21 0 15,0 22-15,0-22 0,0 21 16,0-21-16,-22 22 0,22-22 0,0 0 16,0 21-16,-21-21 0,21 1 0,0-1 15,0 0-15,0 0 16,0-42 15,0 0-31,0 0 16,0-1-16,0 1 0,0-21 15,21 21-15,1 0 0,-22-22 0,0 1 16,21 0-16,0 20 0,-21-20 0,21 0 16,0 21-16,-21-22 0,21 22 15,1 0-15,-1 21 0,-21-21 16,21 21-16,0 0 0,0 0 0,-21 21 16,21 21-16,-21-21 0,22 1 15,-22 20-15,0-21 0,0 21 16,0 1-16,21-22 0,-21 21 0,0-21 15,0 1-15,21 20 0,-21-21 0,0 0 16,0 0-16,0 1 0,21-22 31,0 0-15,-21-22-16,21 1 0,1 0 16,-22 0-16,21 0 0,0 0 15,-21-1-15,21-20 0,0 21 16,0-21-16,1-1 0,-1 22 0,0-21 15,0 21-15,0-22 0,0 22 0,1 21 16,-1-21-16,0 21 0,-21 21 16,0 0-1,0 0-15,0 22 0,0-22 16,0 0-16,0 21 0,0-20 0,0-1 16,0 21-16,0-21 0,0 0 15,0 1-15,0-1 0,0 0 0,0 0 16,0 0-16,0 0 0,21-21 15,0 0-15,0 0 16,1 0-16,-1 0 0,0 0 16,0-21-16,0 21 0,0-21 0,1 0 15,20 0-15,-21 0 0,0-1 0,0-20 16,1 21-16,-1 0 0,0-22 16,0 22-16,0 0 0,-21 0 0,0 0 15,0 0-15,0 42 31,-21 21-31,0-21 0,21 0 16,-21 1-16,21 20 0,-21-21 0,21 21 16,-22-20-16,22-1 0,0 21 0,0-21 15,0 0-15,22 1 16,-1-1-16,0-21 0,0 0 16,0 21-16,0-21 0,1 0 0,20 0 15,-21 0-15,0 0 0,0 0 0,22-21 16,-22 0-16,0 21 0,0-22 0,0 1 15,1 0-15,-1 0 0,-21-21 16,0 20-16,0-20 0,0 0 0,0-1 16,0 22-16,0-21 0,0 0 0,0-1 15,-21 22-15,-1-21 0,1 21 16,0 21-16,0-22 0,0 22 16,-22 0-16,22 0 0,0 0 0,0 0 15,0 22-15,0-22 0,-1 21 0,1 0 16,0 0-16,21 0 0,-21 0 15,21 1-15,-21-1 0,21 0 0,0 0 16,0 0-16,21 0 16</inkml:trace>
  <inkml:trace contextRef="#ctx0" brushRef="#br1" timeOffset="124899.02">14287 10837 0,'0'0'0,"-21"0"16,0-21-1,21 0-15,-21 21 16,21-21-16,-21 21 31,0 0-31,-1 21 0,22 0 0,-21 0 16,0 1-16,0 20 0,21 0 0,-21 1 16,0-1-16,-1 21 0,1-20 15,21 20-15,0-20 0,-21-1 16,21 21-16,0-41 0,0 20 0,0 0 0,0-21 15,0 1-15,21-1 0,-21 0 16,43-21-16,-22 0 0,0 0 16,21 0-16,-21 0 0,22 0 0,-1 0 15,-21 0-15,22-21 0,-1 0 0</inkml:trace>
  <inkml:trace contextRef="#ctx0" brushRef="#br1" timeOffset="125182.86">14711 10774 0,'0'0'0,"0"-21"0,21 0 16,-21-1-16,21 22 15,0 0-15,0 0 0,1 0 16,-1 0-16,0 22 0,0-1 0,0 0 16,22 21-16,-22-21 0,0 22 15,21-1-15,-21 0 0,1 1 0,-22-1 16,21 0-16,-21 1 0,0-1 0,0 0 15,0 1-15,0-1 0,0 0 16,-21-20-16,21 20 0,-43-21 0,22 0 16,0 0-16,0 1 0,0-1 0,-22-21 15,22 0-15,21 21 0,-21-21 0,0 0 16,21-21 0,0 0-16</inkml:trace>
  <inkml:trace contextRef="#ctx0" brushRef="#br1" timeOffset="125743.05">16002 10689 0,'-42'-21'15,"-1"21"-15,22 0 0,0 0 0,-21 0 16,20 0-16,-20 0 0,21 0 15,-21 0-15,20 0 0,-20 21 16,21 0-16,0-21 0,0 22 0,-1-1 16,22 0-16,0 0 0,0 0 15,0 0-15,0 1 16,43-22-16,-22 0 0,0 21 16,0-21-16,22 0 0,-22 21 0,21-21 15,-21 21-15,0-21 0,-21 21 16,0 0-16,22 1 0,-22-1 15,0 0-15,-22 0 0,1 0 0,0 0 16,0 1-16,0-1 0,-22 0 16,1 0-16,21 0 0,0 0 15,0-21-15,-1 22 0,1-22 0,42 0 47,1 0-47,-1 0 0,0 0 0,0 0 16,0 0-16,0 0 0,1 0 0,-1 0 15,0 0-15,0 21 16,-21 0-16,0 0 0,0 0 16,0 22-16,0-22 0,0 0 0,0 21 15,-21-21-15,0 22 0,0-22 16,-1 21-16,-20-21 0,21 1 0,-21 20 16,-1-21-16,22 0 0,-21 0 0,21 1 15,-1-1-15,1 0 0,0-21 16,21 21-16,-21-21 0</inkml:trace>
  <inkml:trace contextRef="#ctx0" brushRef="#br1" timeOffset="126755.47">15346 15515 0,'0'0'0,"-21"0"0,21-42 15,0 21-15,0 0 16,0-1-16,0 1 16,0 0-16,21 21 0,0-21 0,0 21 15,0 0-15,0-21 0,1 21 0,-1 0 16,21 0-16,-21 0 15,0 0-15,22 0 0,-22 0 0,0 0 16,0 0-16,0 21 0,-21 0 16,0 0-16,0 0 0,0 22 0,0-22 15,-21 0-15,0 21 0,0 1 16,-21-22-16,20 21 0,-20 1 0,21-1 16,-21-21-16,-1 21 0,22 1 0,-21-22 15,21 0-15,-1 21 0,1-20 16,21-1-16,0 0 0,21-21 15,1 0 1,-1 0-16,0 0 0,21-21 0,-21 0 16,22 21-16,-22-22 15,21 1-15,1 0 0,-22 0 0,21 0 16,-21 21-16,0-21 0,-21-1 0,0 44 31,0-1-31,-21 0 16,0 21-16,-21-21 0,21 22 0,-1-22 15,1 21-15,0 1 0,0-1 0,21 0 16,0 1-16,0-22 0,0 21 0,0 0 16,0 1-16,21-1 0,0 0 15,0 1-15,-21-22 0,22 21 0,-1 1 16,0-22-16,-21 21 0,21-21 16,-21 0-16,0 1 0,0-1 0,0 0 15,-21 0-15,0-21 0,0 0 16,-1 0-16,1 0 0,-21 0 0,21 0 15,-22 0-15,1 0 0,0-21 0,-1 0 16,1 0-16,0-1 0,-22 1 16,22 0-16,0 0 0</inkml:trace>
  <inkml:trace contextRef="#ctx0" brushRef="#br1" timeOffset="127648.09">8699 13208 0,'0'-21'15,"0"0"1,0 0-1,0 42 17,0 0-17,0 0-15,0 0 0,0 22 16,0-22-16,0 21 0,0-21 16,0 22-16,0-22 0,-21 21 0,21-21 15,0 0-15,0 22 0,0-22 0,0 0 16,0 0-16,0 0 0,0 1 15,0-44 17,0 1-32,0 0 15,0 0-15,0-21 0</inkml:trace>
  <inkml:trace contextRef="#ctx0" brushRef="#br1" timeOffset="128039.05">8721 12615 0,'0'0'0,"-22"0"0,-41 0 15,42 0-15,0 0 16,-1 22-16,1-1 0,0 0 16,21 0-16,0 21 0,-21-20 0,21-1 15,0 0-15,0 0 0,0 0 16,0 0-16,21-21 15,0 22-15,0-22 0,1 0 0,-1 0 16,0 0-16,0 0 0,0-22 0,22 1 16,-22 21-16,0-21 0,-21 0 15,21 0-15,-21 0 0,0-1 16,0 1-16,0 0 0,-21 21 16,0-21-16,0 0 0,-1 21 0,-20 0 15,21-21-15,-21 21 0,20 0 0,1 0 16,-21 0-16,21 0 0,0 0 15,21 21-15,-22 0 0,22 0 16,0 0-16,0 22 0,0-22 16,22 21-16,-1-21 0,0 22 0,0-1 15,0-21-15,22 21 0,-1-20 16,-21-1-16,21 0 0,1 0 0</inkml:trace>
  <inkml:trace contextRef="#ctx0" brushRef="#br1" timeOffset="128575.27">9292 13039 0,'0'0'0,"-21"0"16,0 0-16,0 0 15,21 21-15,0 0 0,0 0 16,0 0-16,0 1 0,0 20 0,0-21 15,0 0-15,0 22 0,0-22 16,0 0-16,0 0 0,0 0 0,0 0 16,0 1-16,0-1 0,0 0 0,0 0 15,0 0-15,0 0 16,0-42 15,0 0-15,0 0-16,0 0 0,0 0 15,0-1-15,0 1 0,21 0 16,-21-21-16,21 21 0,0-22 16,0 1-16,0 21 0,1 0 0,-1-22 15,21 22-15,-21 21 0,0-21 0,22 21 16,-22 0-16,0 0 0,0 21 16,0 0-16,1 0 0,-1 1 0,-21 20 15,0-21-15,0 21 0,0-20 0,0-1 16,0 21-16,0-21 0,0 0 15,0 1-15,0-1 0,0 0 0,0 0 16,0 0-16,0 0 0,21-21 47,0 0-47,0 0 0,0-21 0,-21 0 16,22 21-16,-1-21 0,-21 0 15,21 0-15,0-1 0,-21-20 0,21 21 16</inkml:trace>
  <inkml:trace contextRef="#ctx0" brushRef="#br1" timeOffset="128833.12">10075 12700 0,'0'0'15,"0"-21"-15,0 0 0,0 42 32,0 0-32,0 0 0,0 22 15,0-22-15,0 21 0,0 0 0,0 1 16,0-1-16,-21 22 0,21-22 15,-21 0-15,21 1 0,-21-1 0,21 0 16,-21 1-16,21-22 0,0 21 0,0-21 16,0 22-16,0-22 0,0 0 15,0 0-15,0 0 0,0 0 0,0 1 16,0-1-16,21-21 31,0-21-31,-21-1 0,21 1 16,-21 0-16</inkml:trace>
  <inkml:trace contextRef="#ctx0" brushRef="#br1" timeOffset="129051">9864 13166 0,'-22'0'15,"44"-21"1,-1 21-16,0 0 15,0 0-15,0-22 0,0 22 16,22-21-16,-22 21 0,0 0 0,0-21 16,22 21-16,-22 0 0,0-21 0,0 21 15,0 0-15,0-21 16,1 21-16</inkml:trace>
  <inkml:trace contextRef="#ctx0" brushRef="#br1" timeOffset="129812.56">11472 13293 0,'0'-21'16,"0"-1"-16,0 1 0,0 0 15,0 0-15,0 0 16,0 0-16,0-1 0,0 1 0,0 0 16,0 0-16,0 0 0,-21 0 0,21-22 15,-21 22-15,0 0 0,0 0 16,21 0-16,-22-1 0,1 22 15,0 0-15,0-21 0,0 21 0,0 0 16,-1 0-16,1 0 16,21 21-16,-21 1 15,21-1-15,-21-21 16,21 21-16,0 0 0,-21-21 16,21 21-16,-21-21 0,21 21 15,-22 1-15,22-1 0,0 21 0,-21-21 16,21 22-16,-21-22 0,21 21 0,0 0 15,-21-20-15,0 20 0,21 0 16,-21 1-16,21-22 0,0 21 16,0-21-16,0 22 0,0-22 0,0 0 15,42 0-15,-21 0 0,0-21 16,0 0-16,22 0 0,-22 0 16,21 0-16,-21-21 0,22 0 0,-22 21 15,21-21-15,-21 0 0,22-1 0,-22 1 16,0-21-16,0 21 0,0 0 15,1-1-15,-1-20 0,-21 21 0,0-21 16,21-1-16,-21 22 0,0-21 0,0 21 16,0-22-16,0 22 0,0 0 15,0 0-15,0 0 0,0 42 32,-21 0-32,21 21 0,0-21 15,0 1-15,0 20 0,0-21 16,0 21-16,0-20 0,0-1 0,0 21 15,0-21-15,0 0 0,21 1 0,-21-1 16,21 0-16,-21 0 0,21-21 16,0 21-16,1-21 0,-1 0 15,0 0-15,0 0 0,0 0 16,0 0-16,1-21 0,-1 21 16,0-21-16,21 0 0,-21 0 0,1-1 15</inkml:trace>
  <inkml:trace contextRef="#ctx0" brushRef="#br1" timeOffset="130062.93">12213 13060 0,'0'0'0,"0"21"15,21-21 1,0 0-16,1 0 15,-1 0-15,0 0 0,0 0 16,0 0-16,0 0 16,1 0-16,-1 0 0,0 0 0,0 0 15,-21-21-15,21 21 16,-42 0 15</inkml:trace>
  <inkml:trace contextRef="#ctx0" brushRef="#br1" timeOffset="130250.83">12150 13272 0,'0'42'15,"0"-21"-15,21-21 16,0 0 0,0 0-16,0 0 0,0 0 15,1 0-15,-1 0 0,0 0 0,0 0 16,0 0-16,0 0 0,1 0 0,-22-21 15,21 21-15,0-21 0,0 21 16,-21-21-16,21-1 0,0 1 16</inkml:trace>
  <inkml:trace contextRef="#ctx0" brushRef="#br1" timeOffset="130739.06">13991 13060 0,'0'-42'0,"0"84"0,0-106 0,-21 43 0,21-21 16,-21 21-16,21-22 0,0 22 15,0 0-15,-21 0 0,-1 0 16,1 21-16,0 0 15,21 21 1,0 0-16,-21 0 0,21 22 0,0-1 16,0 21-16,0-20 0,0-1 0,0 0 15,0 1-15,0 20 0,0-20 16,-21-22-16,21 21 0,0-21 16,0 22-16,-21-22 0,21 0 0,0 0 0,0 0 15,0 0-15,21-21 31,0 0-31,0 0 0,-21-21 16,21 21-16</inkml:trace>
  <inkml:trace contextRef="#ctx0" brushRef="#br1" timeOffset="131187.43">14414 12954 0,'0'0'0,"0"-21"0,0 0 0,-21 21 31,0 21-31,0 0 16,21 0-16,-21 0 0,0 22 0,-1-1 15,1-21-15,0 22 0,0-1 0,21-21 16,0 21-16,-21 1 0,21-22 16,0 0-16,0 21 0,0-20 0,0-1 15,0 0-15,0 0 0,21-21 0,0 21 16,0-21-16,0 0 0,22 0 15,-22 0-15,21 0 0,-21 0 0,22-21 16,-1 21-16,-21-21 0,22 0 16,-22 0-16,0-1 0,21 1 0,-21 0 15,1 0-15,-1-21 0,-21 20 16,0-20-16,0 0 0,0-1 0,0 1 16,0 0-16,0-1 0,0 1 0,-21 0 15,-1-1-15,1 22 0,-21 0 16,21 0-16,-22 0 0,22 21 0,-21 0 15,21 0-15,-22 0 0,22 0 0,-21 21 16,21 0-16,0 0 0,-1 0 16,22 1-16,0-1 0,0 0 0,0 0 15,0 0-15,0 0 0,0 1 0,0-1 16,22 0-16,-22 0 0,21-21 16,21 21-16,-21-21 0,0 0 15,22 0-15</inkml:trace>
  <inkml:trace contextRef="#ctx0" brushRef="#br1" timeOffset="131442.79">15409 12996 0,'-21'0'16,"0"0"-16,21-21 0,-21 21 0,0 0 31,21 21 47,0 1-78</inkml:trace>
  <inkml:trace contextRef="#ctx0" brushRef="#br1" timeOffset="131732.64">15430 13356 0,'0'0'0,"0"21"15,0 1-15,0-1 16,-21-21-16,21 21 0,0 0 16,-21 0-16,21 0 0,0 22 15,0-22-15,-21 0 0,21 0 0,-21 0 16,21 1-16,-21-1 0,21 0 16,-22 0-16,1 0 0,21 0 15,-21 1-15,0-1 0,0 0 0,0 0 16,-1-21-16,1 21 0,0-21 0,0 0 15,-21 21-15,20-21 0,1 22 0,0-22 16</inkml:trace>
  <inkml:trace contextRef="#ctx0" brushRef="#br1" timeOffset="140434.57">22246 12721 0,'0'0'0,"0"-21"0,-21 0 16,21 0-16,0 0 0,0-1 0,0 1 16,-21 21-16,21-21 0,-21 21 15,21 21 1,0 0-16,0 1 0,0-1 16,0 21-16,0 22 0,0-22 15,0 21-15,0 1 0,0-1 0,0-20 16,0 20-16,0 1 0,0-1 15,0 1-15,0-22 0,0 22 16,0-22-16,21 0 0,-21 22 0,0-22 16,0-21-16,0 22 0,0-22 15,0 21-15,0-21 0,0 0 0,0 1 16,0-44 0</inkml:trace>
  <inkml:trace contextRef="#ctx0" brushRef="#br1" timeOffset="140798.87">22034 12954 0,'0'0'0,"-21"-21"0,-21-43 15,21 43-15,21 0 0,0 0 16,0 0-16,0 0 0,0-1 15,0 1-15,21 0 0,0 0 0,0 0 16,0 21-16,22-21 0,-22 21 16,42-22-16,-20 22 0,20 0 0,-20 0 15,20 0-15,1 22 0,-1-1 16,-21 21-16,22-21 0,-43 22 16,21-1-16,-20 0 0,-22 1 0,0-1 15,0 0-15,-22 1 0,-20-22 0,0 21 16,-1 0-16,-20-20 0,21 20 15,-1-21-15,-20 0 0,20 0 0,1 1 16,21-1-16,-21 0 0,20-21 16,1 0-16,21 21 0,0-42 31,21 0-31,1 21 0,-1-21 16,0-1-16</inkml:trace>
  <inkml:trace contextRef="#ctx0" brushRef="#br1" timeOffset="141743.51">23008 12721 0,'0'21'16,"0"1"0,0-1-16,0 0 0,0 0 15,0 21-15,0 1 0,0-22 0,0 21 16,0 1-16,0-22 0,0 21 15,0-21-15,0 0 0,0 22 0,0-22 16,0 0-16,0 0 16,21-21-1,0 0-15,1 0 0,-1 0 16,0 0-16,0-21 0,0 0 16,0 0-16,1 0 0,-22-1 15,21-20-15,0 21 0,0-21 0,-21-1 16,0 22-16,21-21 0,-21-1 15,21 1-15,-21 0 0,0 21 0,0-22 16,0 22-16,0 42 16,0 0-1,0 1-15,0-1 0,0 21 0,0 0 16,22 1-16,-22 63 16,0-64-16,0-21 15,21 21-15,-21-20 0,21-1 0,-21 0 16,21 0-16,0 0 0,0-21 15,1 21-15,-1-21 0,21 0 16,-21 0-16,0 0 0,22-21 16,-22 0-16,21 21 0,-21-21 0,22 0 15,-1 0-15,-21-22 0,22 22 0,-22-21 16,0 21-16,0-22 0,0 1 16,0 0-16,-21-22 0,0 22 0,0-1 15,0 1-15,0-21 0,0 20 0,0 1 16,-21 0-16,0-1 15,0 22-15,21 0 0,-21 0 0,0 0 16,-1 21-16,1 0 16,21 21-16,0 0 0,0 21 15,0-21-15,0 22 0,0-1 0,0 0 16,0 22-16,0-22 0,0 22 16,0-22-16,0 0 0,0 22 0,0-22 15,0 1-15,0-22 0,0 21 16,0 0-16,0-20 0,0-1 0,0 0 15,0 0-15,21-21 16,1-21 15,-1 0-31,-21 0 0,21-1 0,0 1 16,0 0-16,-21-21 0,21 21 16,1-22-16,-1 22 0,0-21 0,0 21 15,21-1-15,-20 1 0,-1 0 0,0 21 16,0 0-16,0 0 0,22 0 15,-22 21-15,0 0 0,-21 1 16,21-1-16,-21 0 0,0 0 16,0 0-16,0 22 0,0-22 0,-21 0 15,0 0-15,0 0 0,-1 0 0,1 1 16,0-1-16,0 0 16,0 0-16,0-21 0,-1 21 0,1-21 15,0 0-15,21 21 0,-21-21 0,0 0 16,21-21-1,0 0 1,0 0-16,21 0 0</inkml:trace>
  <inkml:trace contextRef="#ctx0" brushRef="#br1" timeOffset="142634.91">24659 12256 0,'0'0'0,"-42"0"16,21 0-16,21 21 16,-22 0-16,1 0 0,0 21 15,21 1-15,0-1 0,0 0 0,-21 1 16,21-1-16,0 22 0,-21-22 16,21 0-16,0 22 0,0-22 0,0 0 15,0 1-15,0-1 0,0 0 0,0-20 16,21-1-16,0 0 0,0 0 15,0 0-15,1 0 0,-1-21 0,0 0 16,21 0-16,-21 0 0,22 0 0,-22 0 16,21 0-16,-21-21 15,1 0-15,20 0 0,-21 0 0,0 0 16,0-1-16,-21 1 0,22-21 0,-22 21 16,21-22-16,-21 22 0,0 0 15,0-21-15,0 21 0,0 42 31,0 0-31,0 21 16,0-21-16,0 1 0,0 20 0,0-21 16,0 0-16,0 0 0,0 22 15,0-22-15,0 0 0,0 0 16,21 0-16,0-21 0,0 22 16,0-22-16,1 0 15,-1 0-15,0 0 0,0 0 16,0-22-16,0 1 0,1 0 0,-1 21 15,0-21-15,0 0 0,0-22 16,22 22-16,-22 0 0,0-21 0,0-1 16,0 22-16,0-21 0,1 21 15,-1-22-15,0 22 0,-21 0 0,21 21 16,-21-21-16,21 21 0,0 21 31,-21 0-31,22 0 16,-22 1-16,0-1 31,21-21-31,0 0 16,-21-21-1,0-1-15,0 1 16,0 0-16,0 0 16,0 0-16,0 0 15,0-1-15,-21 1 0,0 21 16,-1 0-16,22-21 0,-21 21 15,0 0-15,0 0 0,21 21 16,-21 0-16,0 1 0,21-1 16,0 21-16,-22-21 0,22 22 15,-21-1-15,21 0 0,-21 1 0,21-1 16,0-21-16,0 21 0,0-20 16,0-1-16,0 0 0,21 0 0,0 0 15,1-21-15,-1 0 0,0 21 0,0-21 16,0 0-16,0 0 0,22 0 15,-22 0-15,0-21 0,21 21 0,-20-21 16,-1 21-16,0-21 0,-21 0 0,21 0 16,-21-22-16,21 22 0</inkml:trace>
  <inkml:trace contextRef="#ctx0" brushRef="#br1" timeOffset="142835.73">25358 12425 0,'-22'0'0,"1"0"0,0 0 15,0 0 17</inkml:trace>
  <inkml:trace contextRef="#ctx0" brushRef="#br1" timeOffset="143347.44">26987 12404 0,'0'0'0,"0"-43"0,0 22 0,0 0 16,-21-42 0,21 41-16,-21 22 0,0 0 15,21 22 1,0-1-16,0 0 0,0 21 0,0-21 15,0 22-15,0-1 0,0-21 0,21 22 16,-21-1-16,21 0 0,-21 1 16,0-1-16,21 0 0,-21 1 0,0-22 15,0 21-15,0-21 0,0 22 16,0-22-16,0 0 0,0 0 0,22-21 16,-22 21-16,21-21 15,0 0 1,0 0-16,0-21 15,0 0-15,1 0 0</inkml:trace>
  <inkml:trace contextRef="#ctx0" brushRef="#br1" timeOffset="143599.29">27474 12361 0,'0'0'0,"21"-21"0,-21 0 0,0 0 0,0 0 15,0 0-15,-21 21 16,0 21-16,0 0 15,0 0-15,-22 0 0,22 0 0,0 22 16,-21-1-16,21 0 0,-1-20 16,-20 20-16,21 0 0,0 1 15,0-1-15,-1-21 0,1 21 0,21-20 16,0 20-16,0-21 0,0 0 16,0 0-16,0 1 0,21-1 15,1-21-15,-1 0 0,21 0 16,-21 0-16,0 0 0,1-21 15,-1-1-15,21 1 0</inkml:trace>
  <inkml:trace contextRef="#ctx0" brushRef="#br1" timeOffset="144003.06">27813 12510 0,'-21'0'31,"0"0"-31,-1 21 0,1 0 15,0 0-15,0 0 0,0 0 0,0 22 16,-1-22-16,1 0 0,0 21 0,21-20 16,-21-1-16,21 21 0,0-21 15,0 0-15,0 1 0,0-1 16,0 0-16,21-21 0,0 0 16,0 0-16,1 0 0,20 0 15,-21 0-15,0 0 0,22 0 0,-22 0 0,0-21 16,0 0-16,21-1 0,-20 1 15,-1 0-15,0 0 0,0 0 16,-21 0-16,0-22 0,0 22 0,0 0 16,0-21-16,0 20 0,0 1 15,-21 0-15,0 0 0,0 21 0,-1 0 16,1-21-16,0 21 0,0 0 16,-21 0-16,20 0 0,1 0 0,0 21 15,0-21-15,0 21 0,21 0 0,0 0 16,0 1-16,0-1 15,0 0-15,0 0 0,0 0 0,21-21 16,0 21-16,0-21 0,0 0 16,22 0-16</inkml:trace>
  <inkml:trace contextRef="#ctx0" brushRef="#br1" timeOffset="144247.92">28406 12615 0,'0'22'16,"0"-1"-16,0 0 0,-22 0 15,22 0-15,-21 0 0,21 1 16,0-1-16,-21 0 0,0 21 16,21-21-16,-21 1 0,21-1 0,0 0 15,-21 0-15,21 0 0,0 0 16,0-42 15,21 0-15</inkml:trace>
  <inkml:trace contextRef="#ctx0" brushRef="#br1" timeOffset="144423.17">28406 12319 0,'0'0'0,"0"-21"15,0-43 1,0 43-16,0 42 31,0 1-15,0-1-16,21 0 16,0 0-16</inkml:trace>
  <inkml:trace contextRef="#ctx0" brushRef="#br1" timeOffset="144982.95">29316 12679 0,'0'-42'16,"-21"42"-16,-1-22 0,1 1 0,0 21 15,0-21-15,0 21 0,0 0 0,-1 0 16,-20 0-16,21 0 0,-21 0 16,20 0-16,-20 0 0,0 21 0,21 0 15,-1 22-15,-20-22 0,21 21 16,0-21-16,0 22 0,21-1 16,0-21-16,0 22 0,0-22 0,0 21 15,0-21-15,0 0 0,21 1 0,0-1 16,0-21-16,0 0 0,0 21 15,22-21-15,-22 0 0,21 0 0,-21 0 16,22 0-16,-22-21 0,21 0 16,-21-1-16,22 1 0,-22 0 0,0 0 15,21-21-15,-20 20 0,-1-20 0,0 0 16,0-1-16,-21 1 0,0 0 16,21-22-16,-21 22 0,0-22 0,0 22 15,0-21-15,0-1 0,0 22 16,0-1-16,0 1 0,0 0 15,0 21-15,0-1 0,0 1 0,-21 21 16,0 21-16,21 1 16,0 20-16,-21 0 0,21 1 0,-21-1 15,21 0-15,0 1 0,0 20 16,0-21-16,0 1 0,0-1 0,0 22 16,0-22-16,0-21 0,21 21 0,0 1 15,0-22-15,-21 21 0,42-21 16,-20 1-16,-1-1 0,21 0 0,-21-21 15,22 0-15,-1 0 0,0 0 16</inkml:trace>
  <inkml:trace contextRef="#ctx0" brushRef="#br1" timeOffset="145512.65">30734 12531 0,'21'-21'0,"-42"42"0,63-85 0,-42 43 15,0 0-15,0-21 0,0 20 0,0 1 16,0 0-16,-21 21 16,0 0-16,0 0 0,0 0 15,-1 21-15,1 0 0,-21 1 16,21-1-16,0 21 0,-22-21 16,22 22-16,0-22 0,0 21 0,21 0 15,-21-20-15,21 20 0,0 0 16,0-21-16,0 1 0,0-1 0,0 21 15,21-42-15,0 21 0,0 0 16,0-21-16,0 0 0,1 0 0,20 0 16,-21 0-16,0 0 0,22-21 15,-22 21-15,0-21 0,0-21 0,21 21 16,-20-1-16,-1-20 0,-21 0 0,21-1 16,0 1-16,-21 0 0,21-22 15,-21 22-15,0-22 0,0 1 0,0-1 16,0 1-16,0-1 15,0 22-15,0-21 0,0 41 0,0-20 16,0 21-16,0 0 0,-21 21 16,0 0-16,0 21 0,21 21 15,-21 1-15,-1-1 0,22 21 16,-21-20-16,21 20 0,0 1 0,0-1 16,-21-20-16,21 20 0,0-21 0,0 22 15,0-22-15,0 1 0,0-1 16,0-21-16,0 21 0,0-20 0,21-1 15,-21 0-15,21 0 16,1-21-16,-1 0 0,0 0 16,0 0-16,0-21 15</inkml:trace>
  <inkml:trace contextRef="#ctx0" brushRef="#br1" timeOffset="146915.28">31094 12531 0,'-21'0'16,"21"21"-16,0 0 31,21-21-15,0 0-16,0 0 0,0 0 16,0 0-16,1-21 0,-1 21 15,0-21-15,0 21 0,0-21 0,-21-1 16,21 1-16,-21 0 15,0 0-15,0 0 16,-21 21 0,0 0-16,21 21 15,-21 0-15,0 0 0,0 0 0,-1 1 16,22 20-16,0-21 0,-21 0 16,21 0-16,0 22 0,0-22 0,0 0 15,0 0-15,21 0 16,-21 1-16,43-22 0,-22 0 15,0 21-15,21-21 0,-20 0 16,20 0-16,-21 0 0,21 0 0,-20-21 16,-1 21-16,21-22 0,-21 1 15,0 0-15,1 0 0,-1 0 0,0 0 16,-21-22-16,21 22 0,-21-21 16,21 21-16,-21-1 0,0-20 0,0 21 15,0 0-15,0 0 16,0 42-1,0 0-15,0 0 16,0 0-16,0 22 0,0-22 0,-21 0 16,21 21-16,0-21 0,-21 22 15,21-22-15,0 0 0,0 0 16,0 0-16,0 1 0,-21-1 0,21 0 16,0 0-1,0-42 16,0 0-31,0 0 0,0-1 16,0 1-16,0 0 0,0 0 16,21-21-16,-21 20 0,0-20 0,21 21 15,0 0-15,-21-22 0,0 22 16,21 0-16,-21 0 0,22 0 0,-1 21 31,-21 21-31,21 0 16,-21 0-16,0 0 0,0 1 0,0-1 15,0 0-15,0 0 0,0 0 16,0 0-16,0 1 0,0-1 0,0 0 16,0 0-16,21 0 15,0-21 1,0 0 0,1-21-16,-1 0 15,-21 0 1,21 0-16,0-1 0,0 1 0,-21 0 15,21 0-15,1 0 0,-1-22 16,-21 22-16,21 0 0,0-21 0,0 42 16,-21-21-16,0-1 0,0 44 15,0-1 1,0 0-16,0 21 16,0-21-16,0 1 0,0-1 0,0 21 15,0-21-15,0 0 0,0 1 16,0-1-16,0 0 0,0 0 15,0 0-15,21-21 16,-21 21-16,22-21 16,-1 0-16,0 0 0,-21-21 15,21 21-15,0-21 0,0 0 16,1 0-16,-1 0 16,-21-1-16,21 1 0,0 0 0,0 0 15,0 0-15,-21 42 31,0 0-15,0 0-16,0 0 0,0 1 16,0-1-16,0 0 0,0 0 15,0 0-15,0 0 16,22-21 15,-1 0-31,0 0 16,0 0-16,0 0 0,-21-21 0,21 21 15,1-21-15,-1 0 0,-21 0 16,0 0-16,21-1 0,-21 1 0,21 0 16,-21 0-16,0 0 0,0 0 15,0-1-15,0 1 0,0 0 16,-21 21-16,0 0 16,0 21-16,21 0 0,-22 1 15,22-1-15,-21 0 0,0 0 16,21 0-16,-21 0 0,21 1 0,-21-22 15,21 21-15,-21 0 16,21 0-16,-22-21 0,22 21 0,22-21 47,-1-21-47</inkml:trace>
  <inkml:trace contextRef="#ctx0" brushRef="#br1" timeOffset="147163.14">32829 12213 0,'0'0'0,"-21"0"15,0 21 1,0 1-16,0-1 0,21 0 0,-21 0 16,21 21-16,-22-20 0,22 20 15,0 0-15,-21-21 0,21 22 16,-21-22-16,21 0 0,0 21 0,0-20 15,0-1-15,0 0 0,0 0 16,0 0-16,0 0 0,0 1 16,21-22-16,0 0 15,1 0-15,-1 0 0,0 0 16,0 0-16,0-22 0</inkml:trace>
  <inkml:trace contextRef="#ctx0" brushRef="#br1" timeOffset="147422.99">33337 12192 0,'0'0'0,"0"21"31,0 0-31,22 1 0,-22-1 16,0 21-16,0 0 0,0-20 0,21 20 15,-21 0-15,21 1 0,-21-22 16,0 21-16,0-21 0,0 22 15,0-22-15,0 0 0,0 21 16,0-21-16,0 1 0,0-1 0,0 0 16,-21 0-16,0-21 15,-1 21-15,1 0 0,0-21 0,-21 0 16,21 0-16,-22 0 0,1 22 16,21-22-16</inkml:trace>
  <inkml:trace contextRef="#ctx0" brushRef="#br1" timeOffset="148239.23">27601 13801 0,'-21'-43'16,"21"22"-16,0 0 0,0 0 16,-21 21-1,0 0-15,0 0 16,-1 0-16,1 0 15,0 0-15,0 0 0,0 21 16,0-21-16,-22 21 0,22 0 0,0-21 16,0 22-16,-22-1 0,22-21 15,0 21-15,0 0 0,21 0 16,21-21 0,0 21-1,0-21-15,1 0 0,-1 0 0,0 0 16,0 0-16,21 0 0,-20 0 0,-1 22 15,0-22-15,21 0 0,-21 0 16,1 0-16,-22 21 0,21-21 0,-21 21 16,0 0-1,0 0-15,0 0 16,-21 1-16,-1-22 0,1 21 0,0-21 16,0 21-16,0-21 0,0 0 15,-1 21-15,1-21 0,0 0 16,21 21-16,21-21 31,0 0-15,1 0-16,-1 0 0,0 0 15,0 0-15,0 0 16,0 21-16,1-21 0,-1 22 0,0-1 16,0-21-16,-21 21 15,21 0-15,-21 0 16,0 0-16,0 1 0,0-1 15,0 0-15,0 0 0,-21-21 16,21 21-16</inkml:trace>
  <inkml:trace contextRef="#ctx0" brushRef="#br1" timeOffset="148718.95">27580 15388 0,'-21'0'0,"42"0"0,-63 0 16,21 0-16,42 0 31,0 0-31,0 0 16,0 0-16,0 0 0,1 0 15,-1 0-15,-21 21 16,21 1-16,0-22 0,-21 42 0,21-21 16,0 0-16,-21 22 0,22-22 15,-22 21-15,21 0 0,-21-20 0,0 20 16,0 0-16,0 1 0,0-1 0,-21 0 15,-1 1-15,1-1 0,0 0 16,0-21-16,0 22 0,21-1 0,-21-21 16,-1 0-16,22 1 0,-21 20 0,21-21 15,-21 0-15,0 0 16,0-21-16,21 22 16,-21-22-16,-1 0 0,1 0 15,0 0-15,21-22 0,-21 22 0,0-21 16,0 0-16,-1 0 0,22-21 15,-21 20-15</inkml:trace>
  <inkml:trace contextRef="#ctx0" brushRef="#br1" timeOffset="149013.78">27601 14923 0,'0'0'0,"0"-22"16,43-20 0,-22 21-16,0 21 0,0-21 0,0 21 15,-21-21-15,21-1 0,1 22 16,-1-21-16,0 21 0,21 0 0,-21-21 16,1 21-16,-1 0 0,0-21 0,0 0 15,0 21-15,22 0 0,-22 0 16,0 0-16,0-21 0,0 21 0,0 0 15,1 0-15,-1 0 16,-21 21 15</inkml:trace>
  <inkml:trace contextRef="#ctx0" brushRef="#br1" timeOffset="149248.17">27855 15113 0,'0'21'0,"0"-42"0,21 42 16,1-21-16,-1 0 15,0 0-15,0 0 0,0 0 0,0 0 16,1 0-16,-1 0 0,-21-21 16,21 21-16,0 0 0,0-21 0,0 21 15,1 0 1,-22-21-16,0 0 47</inkml:trace>
  <inkml:trace contextRef="#ctx0" brushRef="#br1" timeOffset="150166.92">23050 11599 0,'0'22'31,"-21"-1"-15,21 0-16,0 0 0,0 0 0,0 0 15,0 1-15,0-1 0,0 0 16,0 0-16,0 0 0,0 0 16,0 1-16,21-22 31,-21-22-15</inkml:trace>
  <inkml:trace contextRef="#ctx0" brushRef="#br1" timeOffset="150545.71">23156 11197 0,'0'0'16,"-21"0"-16,0 0 0,0 0 16,0 0-16,-1 0 0,22 21 15,-21 1-15,0-1 0,21 0 16,0 0-16,0 0 0,0 0 15,0 1-15,0-1 0,21-21 16,0 0-16,1 0 0,-1 0 16,0 0-16,0 0 15,0 0-15,0-21 0,1 21 0,-1-22 16,0 1-16,-21 0 0,0 0 16,0 0-16,0 0 0,0-1 15,0 1-15,-21 0 0,0 21 0,-1-21 16,1 0-16,0 21 0,0 0 15,0 0-15,0 0 0,-1 0 0,1 21 16,0 0-16,21 0 16,-21 64-16,21-64 15,0 21-15,0-20 0,21-1 0,0 21 16,0-21-16,1-21 0,20 21 16</inkml:trace>
  <inkml:trace contextRef="#ctx0" brushRef="#br1" timeOffset="151028.43">23707 11345 0,'0'0'16,"-43"22"-16,43-1 15,-21 0-15,21 0 0,0 0 0,-21 0 16,21 1-16,-21 20 0,21-21 0,-21 0 15,21 0-15,0 1 0,0-1 16,0 0-16,-22 0 0,22 0 0,0 0 16,0 1-16,0-1 15,0-42 17,22-1-17,-22 1-15,0 0 0,0 0 16,21 0-16,0 0 0,-21-1 15,21 1-15,-21-21 0,21 0 0,0 20 16,-21-20-16,22 21 0,-1-21 16,0 20-16,0 1 0,0 0 0,0 21 15,1 0-15,-1 0 16,0 21-16,0 0 0,0 1 0,0 20 16,-21-21-16,0 0 0,22 22 0,-22-22 15,21 0-15,-21 21 0,0-21 16,0 1-16,0-1 0,0 0 0,0 0 15,0 0-15,0 0 0,0 1 32,0-44-17,21 22-15,0-21 16</inkml:trace>
  <inkml:trace contextRef="#ctx0" brushRef="#br1" timeOffset="151299.31">24405 10922 0,'0'0'0,"0"21"0,-21 0 0,21 1 0,-21-1 0,21 21 16,0 0-16,0 1 0,0-1 15,-21 0-15,21 1 0,0 20 16,-22-20-16,22-1 0,0-21 0,0 21 15,0 1-15,0-22 0,0 21 16,0-21-16,0 1 0,0-1 0,0 0 16,0 0-16,22-21 47,-22-21-47</inkml:trace>
  <inkml:trace contextRef="#ctx0" brushRef="#br1" timeOffset="151519.19">24172 11409 0,'0'0'16,"21"0"-1,1 0-15,-1 0 16,0 0-16,0 0 15,0 0-15,0 0 0,1 0 16,-1 0-16,0-21 0,21 21 0,1-21 16,-1-1-16,0 22 0,22-21 15,-22 0-15</inkml:trace>
  <inkml:trace contextRef="#ctx0" brushRef="#br1" timeOffset="152162.73">25887 11345 0,'42'0'15,"-21"-21"-15,0 0 16,1 0-16,-22 0 15,21 0-15,-21-1 0,0 1 16,21 0-16,-21 0 0,0 0 16,0 0-16,0-1 0,0 1 0,0 0 15,-21 0-15,0 0 0,-1 0 0,1-1 16,0 1-16,0 0 0,0 21 16,0 0-16,-1 0 0,1 0 0,0 0 15,0 21-15,-21 0 0,20 1 16,1-1-16,0 0 0,0 21 15,21 1-15,-21-1 0,21 21 0,0-20 16,-21 20-16,21-20 0,0-1 0,0 0 16,0 1-16,0-1 0,0 0 15,21-21-15,0 1 0,-21-1 0,21 0 16,0 0-16,0-21 0,1 0 0,-22 21 16,21-21-16,0 0 0,0 0 15,0 0-15,0-21 0,1 21 16,-22-21-16,21 0 0,0 0 15,0-1-15,-21 1 0,21 0 0,0 0 16,-21-21-16,22-1 0,-22 1 16,21 0-16,0-1 0,-21 1 0,21 21 15,0-22-15,-21 1 0,0 21 16,21 0-16,1 21 0,-22 21 31,0 0-31,0 0 16,0 0-16,21 1 0,-21 20 0,0-21 15,21 21-15,-21-20 0,0 20 16,21-21-16,0 0 0,0 22 0,-21-22 16,22 0-16,-1 0 0,-21 0 0,21-21 15,-21 21-15,21-21 0,0 0 16,0 0-16</inkml:trace>
  <inkml:trace contextRef="#ctx0" brushRef="#br1" timeOffset="152446.32">26924 11070 0,'-21'0'15,"0"0"-15,42 0 47,0 0-47,0 0 16,0 0-16,0 0 0,1 0 0,-1 0 15,0 0-15,0 0 0,0 0 0,0-21 16,1 21-16,-1 0 16,-21-21-16</inkml:trace>
  <inkml:trace contextRef="#ctx0" brushRef="#br1" timeOffset="152623.21">26882 11409 0,'42'0'16,"-21"0"-16,0 0 0,0 0 15,1 0-15,-1-21 16,0 21-16,0-21 0,0-1 16</inkml:trace>
  <inkml:trace contextRef="#ctx0" brushRef="#br1" timeOffset="152935.04">27792 10710 0,'-21'0'16,"-1"22"0,22-1-16,0 21 0,0-21 15,0 0-15,0 22 0,0-22 0,0 21 16,0 1-16,0-1 15,0 0-15,0-21 0,0 22 0,22-1 16,-22-21-16,0 22 0,0-22 0,0 0 16,0 0-16,0 0 0,0 0 15,0 1-15,0-1 0,21-42 32,0 21-17</inkml:trace>
  <inkml:trace contextRef="#ctx0" brushRef="#br1" timeOffset="153362.79">28321 10816 0,'-21'0'16,"0"21"-16,-1 1 15,22-1-15,0 0 16,-21 21-16,21-21 0,-21 1 0,21 20 15,0 0-15,0-21 0,0 22 16,0-1-16,0-21 0,0 22 0,21-22 16,0 0-16,1 0 0,-1 0 0,0-21 15,0 21-15,0-21 16,22 22-16,-22-22 0,0 0 0,0 0 16,0 0-16,0-22 0,1 1 0,-1 21 15,0-21-15,-21-21 0,21 21 16,0-22-16,-21 22 0,0-21 0,21-1 15,-21 1-15,0 0 0,0-1 0,0 1 16,0 0-16,0 21 0,0-22 16,-21 22-16,0 0 0,0 0 0,0 0 15,0 21-15,-1 0 0,-20 0 16,21 0-16,0 0 0,-22 21 0,22 0 16,0-21-16,0 21 0,0 0 0,0-21 15,-1 21-15,22 1 16,0-1-16,0 0 15,22-21-15,-1 0 16</inkml:trace>
  <inkml:trace contextRef="#ctx0" brushRef="#br1" timeOffset="153602.65">29273 10753 0,'0'21'15,"-21"-21"1,21 21-16,0 0 16,-21-21-16,0 21 15,21 1 1,-21-1-1,21 0-15</inkml:trace>
  <inkml:trace contextRef="#ctx0" brushRef="#br1" timeOffset="153862.01">29379 11134 0,'0'0'0,"0"21"0,0 0 16,0 0-16,21 0 0,-21 1 15,0-1-15,22 0 0,-22 0 16,0 0-16,0 0 0,0 1 16,0-1-16,0 0 0,0 0 0,-22 0 15,1-21-15,0 21 0,0 1 16,0-22-16,-22 21 0,22-21 15,-21 21-15,21-21 0,-22 21 0,1-21 0,0 21 16</inkml:trace>
  <inkml:trace contextRef="#ctx0" brushRef="#br1" timeOffset="167571.7">20807 11917 0,'0'0'0,"-21"0"0,-1 0 0,1 21 15,-21-21-15,21 0 0,0 0 16,-1 0-16,1 0 0,0 0 0,42 0 31,22 0-31,-22 0 16,42 0-16,-20 0 0,20 0 15,22 0-15,-22 0 0,22 0 0,0 0 16,-1-21-16,22 21 0,-21 0 16,-1 0-16,1-21 0,0 21 0,-22 0 15,1 0-15,-1 0 0,-20-21 0,-1 21 16,0 0-16,-21 0 0,1 0 15,-1 0-15,0 0 0,0 0 16,-21-22-16,0 1 31,-21 0-15,0 21-16,0-21 16,-1 0-16,1 21 15,21-21-15,-21 21 0</inkml:trace>
  <inkml:trace contextRef="#ctx0" brushRef="#br1" timeOffset="167992.77">21738 11621 0,'0'0'0,"-21"0"15,0 0-15,0 0 16,42 0 15,0 0-31,0 0 0,0 21 16,0-21-16,22 21 0,-1-21 0,-21 0 16,22 21-16,-1-21 0,-21 0 15,21 0-15,-20 21 0,-1-21 0,21 0 16,-21 0-16,0 0 0,1 0 15,-1 0-15,0 0 16,-21 21 0,0 1-1,0-1-15,-21-21 0,0 21 0,-1 0 16,-20 0-16,21 0 0,-21 1 0,20 20 16,-20-21-16,0 21 0,-1-20 15,1 20-15,0-21 0,-1 21 0,1-20 16,0-1-16,-1 21 0,1-21 15,21 0-15,-21 1 0,20-22 0,1 21 16,-21-21-16,21 21 0</inkml:trace>
  <inkml:trace contextRef="#ctx0" brushRef="#br0" timeOffset="187557.19">7514 16044 0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1T01:43:25.7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2201 2244 0,'0'21'15,"0"0"17,0 0-17,0 0 1</inkml:trace>
  <inkml:trace contextRef="#ctx0" brushRef="#br0" timeOffset="1296.45">1863 1609 0,'0'0'0,"21"0"16,0 0-16,0 0 16,0 0-16,0-21 15,-21-1-15,22 22 0,-1-21 0,0 21 16,-21-21-16,21 0 0,0 0 15,0 0-15,-21-1 0,22 1 16,-22 0-16,0 0 16,0 0-16,-22 21 0,1 0 0,0-21 15,-21 21-15,21 0 0,-22 0 16,1 0-16,0 0 0,-1 0 16,1 21-16,-22 0 0,22 0 15,-21 0-15,-1 0 0,22 1 16,-1-1-16,-20 21 0,42-21 0,-22 22 15,22-22-15,21 0 0,0 21 16,0-21-16,0 1 0,21-1 16,22 0-16,-22 0 0,21 0 0,1-21 15,-1 21-15,0 1 0,22-1 16,-22-21-16,0 21 0,1 0 0,-1 0 16,0 0-16,1 1 0,-22 20 15,21-21-15,-21 0 0,1 22 16,-1-22-16,-21 21 0,0-21 15,0 22-15,-21-22 0,-22 21 16,22-21-16,-21 0 0,-1 1 0,1-1 16,0-21-16,-1 21 0,-20-21 15,21 0-15,-22 0 0,22 0 0,-1 0 16,1 0-16,0 0 0,-1-21 16,22 21-16,0-21 0,0-1 15,0 1-15,21 0 0,-21-21 0,21 21 16,0-1-16,0-20 0,0 21 15,0-21-15,21 20 0,0 1 16,0 0-16,0 0 0,0 0 0,1 0 16,-1 21-16,0 0 15,21 0-15,-21 0 0</inkml:trace>
  <inkml:trace contextRef="#ctx0" brushRef="#br0" timeOffset="1640.26">2561 1905 0,'0'0'0,"-42"0"0,21 0 0,-1 0 16,-20 0-16,0 0 0,-1 0 0,1 0 15,21 21-15,-21 0 0,-1 1 16,22 20-16,0-21 0,0 21 0,-22 1 16,43-1-16,-21 0 0,0 1 15,0-1-15,21 0 0,-21 1 16,21-22-16,0 21 0,0-21 0,0 22 16,0-22-16,21 0 0,21-21 15,-21 21-15,22-21 0,-22 0 0,21 0 16,1 0-16,20 0 0,-21 0 15,1-21-15,-1 0 0,22 0 16,-22 0-16,0-1 0</inkml:trace>
  <inkml:trace contextRef="#ctx0" brushRef="#br0" timeOffset="2095.96">3048 2053 0,'-21'0'31,"0"0"-31,-1 0 0,1 0 16,0 0-16,0 21 0,0 1 16,0-1-16,-1 0 0,-20 0 0,21 0 0,0 22 15,0-22-15,-1 0 16,22 21-16,-21-21 0,21 1 0,0 20 16,0-21-16,0 0 0,0 0 15,0 1-15,0-1 0,21 0 0,1-21 16,20 0-16,-21 21 0,0-21 15,22 0-15,-1 0 0,-21 0 0,21 0 16,1-21-16,-22 0 0,21 0 16,1-1-16,-1 1 0,-21 0 0,21 0 15,-20 0-15,-1 0 16,0-1-16,-21-20 0,0 21 0,0 0 16,0-22-16,0 22 0,-21 0 15,0 0-15,-1 0 0,1 0 0,-21-1 16,21 22-16,0 0 0,-22 0 15,22 0-15,0 0 0,-21 22 0,20-22 16,1 21-16,-21 0 0,21 0 16,0 0-16,-1 0 0,22 1 0,0-1 15,0 0-15,0 0 0,0 0 16,0 0-16,0 1 0,22-22 16,-1 0-16,0 0 0,21 0 15,-21 0-15,22 0 0</inkml:trace>
  <inkml:trace contextRef="#ctx0" brushRef="#br0" timeOffset="2467.75">3598 2053 0,'0'0'16,"0"-21"-16,21 21 0,-21-21 0,0 0 16,0 42 15,0 0-31,0 0 0,0 0 15,0 1-15,0-1 0,0 21 0,0-21 16,0 22-16,0-1 16,0 0-16,0 1 0,0 20 0,0-21 15,0 22-15,0-1 0,0 1 16,0-1-16,0 1 0,0-1 0,0 22 16,0-21-16,0-1 0,0 22 0,0-22 15,0 22-15,0-22 0,-21 1 16,21-1-16,-21 1 0,0-1 0,21-20 15,-21-1-15,21 0 0,-21 1 16,21-22-16,0 0 0,-22 0 0,22-42 31,0 0-15,0 0-16,0 0 0,0-22 16,0 1-16,22-22 0,-22 1 0,21-1 15,-21 1-15</inkml:trace>
  <inkml:trace contextRef="#ctx0" brushRef="#br0" timeOffset="2798.56">3598 2307 0,'0'0'0,"0"-42"0,-21-43 16,21 64-16,0-21 16,0 21-16,0-1 0,0 1 0,0 0 15,0 0-15,21 0 0,22 0 16,-22 21-16,21-22 0,-21 22 15,22 0-15,-1 0 0,0 0 0,-21 0 16,22 22-16,-22-1 0,0 0 16,0 0-16,-21 21 0,21-20 0,-21 20 15,0-21-15,0 0 0,-21 22 16,-21-22-16,21 0 0,0 21 0,-22-21 16,1 1-16,21-1 0,-22 0 15,22-21-15,0 21 0,0-21 0,0 0 16,0 21-16,-1-21 15,44-21 17,-1 21-32,0-21 15,0 0-15,0 0 0</inkml:trace>
  <inkml:trace contextRef="#ctx0" brushRef="#br0" timeOffset="3187.69">4212 2201 0,'21'0'15,"0"0"1,1 0-16,-1 0 16,0-21-16,0 0 15,0 21-15,0-21 0,1 0 16,-1 21-16,0-21 0,0-1 0,0 1 15,0 21-15,-21-21 0,22 0 16,-22 0-16,0 0 0,-22 21 16,1 0-1,0 0-15,0 0 0,0 21 0,-22 0 16,22 0-16,0 21 0,0-20 16,0 20-16,0-21 0,-1 21 0,22-20 15,0 20-15,0-21 0,0 0 0,0 0 16,0 22-16,0-22 15,0 0-15,22-21 0,-1 0 16,21 0-16,-21 0 0,0 0 16,22 0-16,-22 0 0,21 0 0,1-21 15,-22 0-15,0 0 0,21 21 16,-21-22-16,1 1 0</inkml:trace>
  <inkml:trace contextRef="#ctx0" brushRef="#br0" timeOffset="3676.42">6477 1799 0,'0'0'0,"21"0"0,0-21 0,-21 0 16,21 21 0,-21 42-1,0-21-15,0 1 0,0 20 16,0 0-16,-21 1 0,0-1 0,21 0 16,-21 1-16,21-22 0,-21 21 0,21 0 15,0-20-15,0 20 0,0-21 16,0 0-16,0 0 0,0 1 0,0-1 15,0 0 1,21-21 0,0 0-16,0-21 0,0 21 15,1-21-15,20-1 0,-21 1 0</inkml:trace>
  <inkml:trace contextRef="#ctx0" brushRef="#br0" timeOffset="4090.87">7048 2053 0,'0'0'0,"0"-21"32,0 0-17,0 0-15,22 21 0,-22-21 16,21-1-16,0 22 0,-21-21 0,0 0 16,0 0-16,0 0 0,0 0 15,0-1-15,-21 22 31,0 0-31,21 22 0,-22-22 0,1 21 16,0 0-16,0 0 0,0 0 16,21 0-16,0 1 0,0-1 0,0 0 15,0 0-15,0 0 0,0 0 0,0 1 16,21-22 0,0 21-16,0-21 0,0 21 0,1-21 15,-1 21-15,0-21 0,0 21 16,0 0-16,-21 1 15,0-1-15,-21-21 16,0 21-16,0-21 0,0 0 16,-22 21-16,22-21 0,-21 0 0,21 0 15,-1 0-15,-20 0 0,21 0 16,0 0-16,0 0 0,-1 0 0,1 0 16,21-21-16,-21 0 0,21 0 15</inkml:trace>
  <inkml:trace contextRef="#ctx0" brushRef="#br0" timeOffset="4280.76">6752 1439 0,'-21'0'15,"0"-21"-15,21 42 63</inkml:trace>
  <inkml:trace contextRef="#ctx0" brushRef="#br0" timeOffset="6800.52">8636 1418 0,'0'0'0,"0"-21"0,0 0 16,0 42 0,0 0-16,0 0 15,0 1-15,0 20 0,0 0 16,0 1-16,-21 20 0,21-21 0,0 22 16,-21-22-16,-1 1 0,22-1 0,-21 0 15,21 1-15,0-1 0,-21-21 16,21 0-16,0 0 0,-21 1 0,21-1 15,0 0-15,21-21 32,0 0-32,0-21 15,1 0-15,-1-1 0,-21 1 16,21 0-16,0-21 0,0 21 0,0-22 16,1 22-16,-1-21 0,-21 21 15,21-1-15,0 22 0,0 0 16,-21 43-1,21-22-15,-21 0 0,0 0 16,0 0-16,0 22 0,0-22 16,0 0-16,0 0 0,0 0 0,0 1 15,0-1-15,22 0 0,-1-21 16,0 21-16,0-21 16,0 0-16,0 0 0,22 0 15,-22 0-15,0-21 0,0 0 16,0 21-16,22-21 0,-22-1 0,0 1 15,0-21-15,0 21 0,1-22 0,-1 22 16,-21-42-16,21 20 0,-21 1 16,21-21-16,-21-1 0,0 22 0,0-22 15,0 22-15,21 0 0,-21-1 16,0 1-16,0 21 0,0 0 0,-21 21 31,21 21-31,0 0 0,-21 0 0,0 21 16,0 1-16,-1 20 15,22-20-15,-21 20 0,21 1 0,-21-22 16,21 21-16,0-20 0,0-1 0,0 0 16,0 1-16,0-22 0,0 21 15,0-21-15,21 1 0,0-1 0,1-21 16,-1 21-16,0-21 0,0 0 16,21 0-16,-20 0 0,-1 0 0,21 0 15,-21 0-15,0-21 0,22 21 16,-22-21-16,0-1 0,0 1 0,0 0 15,1-21-15,-1 21 0,0-1 0,-21-20 16,0 0-16,0 21 16,0-1-16,0-20 0,0 21 0,0 0 15,0 42 1,-21 0 0,21 0-16,-21 0 0,21 1 15,0 20-15,0-21 0,0 21 0,0-20 16,0-1-16,0 21 0,0-21 0,0 0 15,0 1-15,0-1 0,21 0 16,0-21-16,-21 21 0,21-21 0,0 0 16,0 0-16,22 0 0,-22 0 15,21 0-15,-21 0 0,22 0 0,-22-21 16,21 0-16,1 21 0,-22-21 0,21-22 16,-21 22-16,22 0 0,-22-21 15,0-1-15,21 1 0,-21-22 16,1 22-16,-1-21 0,0-1 15,0 1-15,0 20 0,-21-20 0,0 20 16,0-20-16,0 21 0,0-1 0,0 1 16,0 21-16,0 0 0,0-1 15,0 1-15,-21 21 16,0 21-16,21 1 16,-21-1-16,0 21 0,21 0 0,0 1 15,-22-1-15,22 22 16,-21-22-16,21 21 0,0 1 0,0-1 0,0-20 15,0 20-15,0-20 0,0-1 16,0 0-16,0 1 0,0-1 16,21-21-16,1 0 0,-1 0 0,0 1 15,0-22-15,0 0 0,0 0 16,1 0-16,20 0 0,-21 0 0,21 0 16,-20 0-16,20-22 0,0 1 15,-21 0-15,22 0 0,-22-21 0,21-1 16,-21 1-16,1 0 0,20-22 0,-21 22 15,0-22-15,0 1 0,1-1 16,-22 1-16,0 20 0,21-20 0,-21 21 16,0-1-16,0 22 15,0 0-15,0 0 0,0 0 0,-21 21 16,-1 0-16,22 21 0,-21 0 16,0 0-16,21 0 0,0 22 0,-21-1 15,0 0-15,21 1 0,0-1 0,0 21 16,-21 1-16,21-22 0,0 22 15,-22-22-15,22 0 0,0 22 0,-21-43 16,21 21-16,0 1 0,0-22 16,0 0-16,0 0 0,0 0 0,0 1 15,0-1-15,21-21 32,-21-21-32,22 21 15,-22-22-15,21 1 0,0 0 16,-21 0-16,21-21 0,0 20 0,0 1 15,-21 0-15,22 0 0,-22 0 0,21 0 16,0 21 0,0 0-16,-21 21 15,0 0-15,0 0 0,0 0 16,0 0-16,0 1 0,0-1 0,0 0 16,0 0-16,21 0 0,-21 0 15,21-21 1,1 22-16,-1-22 0,0 0 0,0 0 15,0 0-15,0 0 16,1 0-16,-1 0 0,21-22 16,-21 22-16,0-21 0,1 0 0,-1 21 15,-21-21-15,21-21 0,0 20 16,0 1-16,-21 0 0,0 0 0,21 0 16,-21 0-16,22-1 0,-22 44 31,0-1-31,0 0 15,0 0-15,-22 0 0,22 0 16,0 1-16,-21 20 0,21-21 0,0 0 16,0 0-16,0 1 15,0-1-15,21-21 0,1 0 16,-1 21-16,0-21 0,0 0 16,0 0-16,0 0 0,1 0 0,-1 0 15,0-21-15,0 0 0,0 21 16,0-22-16,1 1 0,-1 0 0,-21 0 15,21 0-15,0-22 0,-21 22 16,0-21-16,21 0 0,-21 20 0,21 1 16,-21-21-16,0 21 15,0 42 1,0 0-16,0 0 0,-21 0 16,0 1-16,21 20 15,-21-21-15,21 21 0,0-20 0,-21-1 16,21 0-16,-21 21 0,21-21 15,0 1-15,0-1 0,0 0 16,0-42 31,0 0-47,0-1 0,0 1 16,0 0-16,0 0 0,0-21 15,21-1-15,0 1 0,0 0 0,0-1 16,22 1-16,-22 0 0,21-1 15,-21 22-15,22 0 0,-22 0 16,21 21-16,-21 0 0,0 0 0,1 21 16,-1 0-16,0 0 0,-21 0 15,0 22-15,0-1 0,0-21 0,0 22 16,0-22-16,0 21 0,0-21 16,0 0-16,0 1 0,0 20 0,0-21 15,0 0-15,0 0 0,0-42 63,0 0-48,0 0-15,0 0 0,0 0 0</inkml:trace>
  <inkml:trace contextRef="#ctx0" brushRef="#br0" timeOffset="6992.4">11896 1334 0,'0'0'0,"-64"0"16,43 0-16,0 0 15,0 0-15,-1 0 63,1 21-63,0-21 15</inkml:trace>
  <inkml:trace contextRef="#ctx0" brushRef="#br0" timeOffset="7228.26">10266 1609 0,'0'0'0,"21"0"16,0 0-16,0 0 16,22 0-16,-22 0 0,0 0 0,21-21 15,-21 21-15,22 0 0,-1 0 0,-21-22 16,22 22-16,-22 0 0,0 0 16,0-21-16,0 21 0,-21-21 15,0 0-15,-21 21 16</inkml:trace>
  <inkml:trace contextRef="#ctx0" brushRef="#br0" timeOffset="7436.66">9504 1312 0,'0'0'0,"0"22"47,21-1-31,-21 0-1,0 0 1</inkml:trace>
  <inkml:trace contextRef="#ctx0" brushRef="#br0" timeOffset="8012.07">5165 3471 0,'0'0'16,"0"-21"-16,0 0 0,0 0 0,0 0 15,0 0-15,21-1 0,-21 1 16,0 42-1,0 1 1,0 20-16,0 0 0,0 1 16,0-1-16,0 0 0,0 22 0,0-22 15,0 22-15,0-22 0,0 21 16,0 1-16,-21-22 0,21 1 16,0-1-16,0 0 0,0 1 0,0-22 0,0 0 15,0 0-15,0 0 16,0 0-16,-22-21 15,1 0-15,0 0 0,0 0 16</inkml:trace>
  <inkml:trace contextRef="#ctx0" brushRef="#br0" timeOffset="8781.14">4487 3937 0,'21'0'31,"1"0"-31,-1 0 0,21 0 0,0 0 16,-20 0-16,20 0 0,0 0 16,22 0-16,-22-21 0,22 0 0,-22 0 15,21 21-15,1-22 0,-1 1 0,-20 0 16,20 0-16,1-21 0,-22 20 16,0 1-16,1 0 0,-1 0 0,-21-21 15,0 20-15,1-20 0,-22 21 16,0-21-16,0 20 0,0-20 0,0 21 15,0 0-15,0 0 0,-22 21 16,1 0-16,0 0 16,21 21-16,0 0 0,0 21 0,-21 1 15,21-1-15,-21 0 0,21 1 16,0 20-16,-21 1 0,21-22 0,0 21 16,0 1-16,0-22 0,0 22 15,0-22-15,0 0 0,0 1 0,0-1 16,0 0-16,-22-20 0,22-1 15,0 0-15,0 0 0,22-21 32,-22-21-32,21 0 0,0 0 15,0-1-15,-21 1 0,0-21 0,21 21 16,-21-22-16,21 22 16,1-21-16,-22 21 0,0 0 0,21-1 15,0 22 1,0 0-16,-21 22 15,0-1-15,21 0 0,-21 21 16,0-21-16,0 1 0,21-1 16,-21 0-16,22 0 0,-1-21 0,0 21 15,-21 0-15,21-21 0,0 0 16,0 0-16,1 0 0,-1 0 0,0 0 16,0 0-16,0 0 0,0 0 0,1-21 15,-1 0-15,0 0 0,0 0 16,0 0-16,0-1 0,1 1 15,-22-21-15,0 21 0,0-22 0,0 22 16,0 0-16,0-21 0,0 21 16,0-1-16,0 1 0,-22 21 31,1 21-31,0 22 0,21-22 0,-21 0 16,21 21-16,0 1 0,0-22 15,0 21-15,0-21 0,0 1 0,0 20 16,21-21-16,0-21 0,0 21 0,1 0 15,-1-21-15,21 0 0,0 0 16,1 0-16,-1 0 0,0 0 0,22-21 16,-1 21-16</inkml:trace>
  <inkml:trace contextRef="#ctx0" brushRef="#br0" timeOffset="9860.53">7408 6752 0,'0'0'0,"-21"-21"0,21-64 16,0 64-16,0-21 16,0 0-16,0-1 0,0-295 0,0-86 15,0 1-15,0 42 0,21 85 16,0 63-16,1 42 0,-1 64 0,-21 21 16,21 22-16,0 41 0,0 22 0,22 0 15,-22 21-15,0 21 16,0 0-16,0 1 0,0 20 0,1-21 15,-22 21-15,0 1 0,0-1 0,0-21 16,0 22-16,0-22 0,0 21 16,0-21-16,0 0 0,0 1 15,21-22 1,0 0 0,-21-22-16,0 1 0,21-21 15,0 21-15,-21 0 0,0-22 16,21 1-16,-21 0 0,22-1 0,-22 1 15,0 21-15,21-22 0,0 1 0,0 21 16,-21-21-16,0 20 16,21 22-16,0-21 0,1 42 15,-1-21 1,-21 22-16,21-1 0,-21 21 0,0-21 16,21 0-16,-21 22 0,21-22 0,-21 21 15,0-21-15,0 22 0,21-22 16,-21 0-16,22 0 0,-1 0 0,-21 1 15,0-1-15,21 0 0,0-21 16,0 0-16,0 0 16,1 0-16,-1 0 0,-21-21 15,21 21-15,-21-21 0,0-1 16,21 22-16,0-21 0,-21 0 16,21 0-16,-21-21 0,0 20 0,0 1 15,0 0-15,22 0 0,-22-21 16,0 20-16,0 1 0,21 0 0,-21 0 15,0 0-15,0 0 0,0-1 32,0 1-1,0 0 16,0 0-16,-21 21 16,21 21-47,-22-21 0,22 21 16,-21 0-16,21 1 0,0-1 15,0 0-15,0 0 0,0 0 0,0 22 16,0-22-16,0 21 0,0-21 0,0 22 15,0-22-15,0 0 0,0 21 16,0-21-16,0 1 0,21-1 16,1 0-16,-1-21 15,0 0-15,0 0 0,0 0 16,0 0-16,1 0 0,-1 0 0,21-21 16,-21 0-16,0-1 0,22 1 15,-22 0-15,0-21 0,0 21 0,0-22 16,1 22-16,-1-21 0</inkml:trace>
  <inkml:trace contextRef="#ctx0" brushRef="#br0" timeOffset="10144.36">8911 3366 0,'0'0'0,"0"21"31,0 0-31,-21 0 15,0 21-15,21-20 0,-21 20 0,21 0 16,-22-21-16,1 22 0,21-1 16,-21 0-16,0 1 0,21-1 0,-21 0 15,0 1-15,21-1 0,-22 0 16,22-20-16,-21 20 0,21 0 0,0-21 16,-21 1-16,21-1 0,0 0 0,0 0 15,0 0-15,21-21 16,0 0-16,1 0 0,-1 0 15,0-21-15,0 0 0,0 0 16,22 0-16,-22-22 0</inkml:trace>
  <inkml:trace contextRef="#ctx0" brushRef="#br0" timeOffset="10967.89">9229 3408 0,'0'0'0,"0"21"15,-22 0-15,22 0 16,0 1-16,-21 20 0,0-21 0,21 21 16,-21 1-16,21-1 0,-21 0 15,0 1-15,21-22 0,-22 21 16,22 1-16,-21-1 0,0 0 0,21 1 16,0-1-16,-21-21 0,21 21 15,0-20-15,-21-1 0,21 0 0,0 0 16,0 0-16,21-21 15,0 0 1,0 0-16,0-21 0,1 0 16,-1 0-16,-21 0 0,21-1 15,0 1-15,0 0 0,0 0 0,-21 0 16,0 0-16,22-1 0,-1 22 16,-21 22 15,0-1-31,0 0 0,0 0 15,0 0-15,0 0 16,0 1-16,21-1 0,-21 0 16,21-21-16,-21 21 0,21-21 15,0 0-15,1 0 0,-1 0 16,0 0-16,0 0 0,0 0 0,0 0 16,1-21-16,-1 21 0,0-21 15,0 0-15,0-1 0,22 1 16,-22 0-16,0 0 0,0 0 0,-21-22 0,21 22 15,-21 0-15,21 0 16,-21-21-16,0 20 0,0 1 16,0 0-16,-21 21 15,0 0-15,0 0 0,0 21 16,0 0-16,-1-21 0,22 22 16,0-1-16,0 21 0,-21-21 0,21 0 15,0 1-15,0-1 0,0 0 16,0 0-16,0 0 0,0 0 0,21 1 15,1-22 1,-1 0-16,0 0 0,0 0 16,0 0-16,0 0 0,1 0 0,-1 0 15,0 0-15,21 0 0,-42-22 0,21 22 16,-21-21-16,22 0 0,-22 0 16,0 0-16,0 0 0,0-1 15,-22 1-15,1 0 16,0 0-16,0 0 0,0 21 15,21-21-15,-21 21 0,-1 0 0,1 0 16,21-22-16,-21 22 0,0 0 16,0 0-16,0 0 15,-1 0-15,22 22 32,22-22-17,-1 21-15,0-21 0</inkml:trace>
  <inkml:trace contextRef="#ctx0" brushRef="#br0" timeOffset="11552.63">10329 3874 0,'0'-22'15,"0"1"-15,-21 21 16,0 0-16,0 0 15,-22 0-15,22 0 0,0 0 16,0 21-16,0 1 0,-22-1 0,22 0 16,0 0-16,0 0 0,0 0 15,0 1-15,21-1 0,-22 21 0,22-21 16,0 0-16,0 1 0,0-1 0,0 0 16,0 0-16,22-21 0,-1 21 15,0-21-15,0 0 0,21 0 0,-20 0 16,20 0-16,-21 0 0,21 0 0,-20-21 15,20 21-15,-21-21 0,0 0 16,22 0-16,-22-1 0,0 1 0,0 0 16,0-21-16,0 21 0,-21-22 15,22 1-15,-1 0 0,0-22 16,0 22-16,-21-22 0,21 22 0,0-22 16,1 1-16,-22 21 0,0-22 15,0 22-15,0-1 0,0 1 0,0 21 16,0 0-16,-22 42 15,1 21 1,21-21-16,-21 22 0,0-1 0,21 22 16,-21-22-16,21 0 0,-21 22 15,-1-22-15,22 22 0,0-22 0,0 0 16,0 22-16,0-22 0,0 0 16,0 1-16,0-1 0,0 0 15,22-20-15,-22 20 0,21-21 0,0 0 16,0 0-16,-21 1 0,21-22 0,0 21 15,1-21-15,-1 0 16,0 0-16,0 0 0,0 0 0,0-21 16,1 21-16,-1-22 0,0 1 0,0-21 15,0 21-15,-21 0 0</inkml:trace>
  <inkml:trace contextRef="#ctx0" brushRef="#br0" timeOffset="11816.48">8848 3598 0,'0'0'15,"21"0"1,21 0-16,-21 0 0,22 0 15,-1 0-15,0 0 0,1-21 16,-1 21-16,0-21 0,22 21 0,-22 0 16,-21-21-16,22 21 15,-1 0-15,0 0 0,-21 0 0,1 0 16,-1 0-16,0 0 0</inkml:trace>
  <inkml:trace contextRef="#ctx0" brushRef="#br0" timeOffset="12898.22">9080 5461 0,'0'0'0,"0"-21"16,0 0-16,-21 21 15,0 0-15,0 0 16,0 0-16,-22 0 0,22 0 0,-21 0 16,0 0-16,-1 0 0,-20 21 15,20-21-15,1 21 0,-21-21 16,20 21-16,1-21 0,21 21 0,-22-21 15,22 0-15,0 22 0,0-22 16,0 21-16,21 0 16,0 0-1,21-21-15,0 21 0,0-21 16,22 21-16,-22 1 0,21-22 0,-21 21 16,22 0-16,-22 0 0,21 0 15,-21 0-15,0 1 0,1 20 0,-1-21 16,-21 0-16,0 22 0,0-22 0,0 0 15,0 21-15,0-21 16,0 22-16,-21-22 0,-1 0 0,1 0 16,0 0-16,-21 1 0,21-1 0,-1-21 15,1 21-15,0-21 0,0 0 16,0 0-16,21-21 31,0 0-15,0-1-16,21 22 0,0 0 0,0 0 15,0-21-15,1 21 16,-1 0-16,0 0 0,0 21 16,0-21-16,-21 22 0,0-1 0,0 0 15,0 0-15,0 0 16,0 22-16,0-22 0,0 21 0,-21-21 16,0 22-16,0-22 0,0 21 0,21-21 15,-22 0-15,1 22 0,0-22 16,0 0-16,21 0 0,0 0 0,-21 1 15,21-1-15,0 0 0,0 0 0,0 0 16,21 0-16</inkml:trace>
  <inkml:trace contextRef="#ctx0" brushRef="#br0" timeOffset="13620.81">8742 8932 0,'0'0'0,"21"0"0,0-21 15,0 21-15,0-21 0,1 21 16,-1 0-16,0-21 0,0 21 0,0 0 16,0 0-16,1 0 0,-22 21 31,0 0-31,0 0 0,0 1 15,0-1-15,-22 0 0,1 0 0,21 21 16,-21-20-16,0-1 0,0 21 16,-22-21-16,22 22 0,0-22 0,0 21 15,0-21-15,0 0 0,-1 1 0,22-1 16,0 0-16,0 0 0,0 0 16,0 0-16,22 1 15,-1-1-15,0-21 0,0 21 0,0 0 16,22 0-16,-22 0 0,0 1 0,21-1 15,-21 0-15,1 21 0,20-21 16,-21 1-16,-21-1 0,21 21 0,-21-21 16,0 0-16,0 1 0,0 20 0,0-21 15,-21 0-15,0 0 0,-21 1 0,20-1 16,-20 0-16,0 0 0,-22-21 16,22 21-16,0-21 0,-22 0 0,22 0 15,-1 0-15,1 0 0,0-21 0,-1 0 16,1 0-16,21-22 15,0 1-15</inkml:trace>
  <inkml:trace contextRef="#ctx0" brushRef="#br0" timeOffset="14256.45">8869 7345 0,'0'0'0,"-43"-21"16,22 21-1,21-21 1,21 21-16,1 0 16,20 0-16,0 0 0,22 0 0,-1 0 15,1-22-15,-1 22 0,22 0 0,0 0 16,-1 0-16,22 0 0,-21 0 15,21 0-15,-1 0 0,1 0 16,-21 0-16,0 0 0,-1 0 0,1 0 16,-22 0-16,22 0 0,-21 0 0,-22 0 15,21 0-15,-20 0 0,-22 0 16,21 0-16,-21 0 0,1 0 0,-1 0 16,-42 0 15,-1 0-31,-20 0 0,21 0 0,-21 0 15,-1 22-15,1-22 0,0 0 0</inkml:trace>
  <inkml:trace contextRef="#ctx0" brushRef="#br0" timeOffset="14608.25">8890 7662 0,'0'0'16,"-21"0"-16,0 22 16,21-1-16,21-21 15,0 0-15,21 0 0,-21 0 0,43 0 16,-22 0-16,1 0 0,20 0 0,1 0 16,-1 0-16,1 0 15,20 0-15,-20 0 0,20 0 0,22-21 16,-21 21-16,0-22 0,20 22 0,-20-21 15,21 0-15,-21 21 0,-1-21 0,1 21 16,-22 0-16,22 0 0,-21-21 16,20 21-16,-41 0 0,-1 0 0,0 0 15,1 0-15,-22 0 0,0 0 0,-21 21 16,-21 0 0,0-21-16,-1 21 0,-20-21 0,21 0 15,-21 21-15,-1-21 0,1 0 16,0 0-16,-22 22 0</inkml:trace>
  <inkml:trace contextRef="#ctx0" brushRef="#br0" timeOffset="14972.04">8932 8170 0,'0'0'15,"0"22"-15,21-22 16,1 0-16,-1 0 16,21 0-16,0 0 0,1 0 15,20 0-15,-20 0 0,20 0 0,22 0 16,-22 0-16,22-22 0,0 22 16,-1-21-16,22 0 0,-21 21 0,-1-21 15,1 21-15,-21-21 0,20 21 0,-20 0 16,20-21-16,-41 21 0,20 0 15,1 0-15,-22-22 0,0 22 0,1 0 16,-22 0-16,0 0 0,0 0 0,0 0 16,-21 22 15,-21-22-31,0 0 16,0 0-16</inkml:trace>
  <inkml:trace contextRef="#ctx0" brushRef="#br0" timeOffset="22532.78">20151 1778 0,'0'0'0,"21"0"16,0 0-16,0 0 0,0 0 16,0 0-16,1-21 0,-1 21 15,21-21-15,-21 21 0,0-21 16,22-1-16,-1 1 0,-21 0 15,0 0-15,22 21 0,-22-21 0,0 0 16,0-1-16,-21 1 0,0 0 16,0 0-16,0 0 0,-21 21 0,-21-21 15,-1 21-15,1 0 0,-21 0 0,-1 0 16,1 0-16,-1 21 0,1-21 16,-1 21-16,-21 0 0,22 0 0,-1 0 15,22 1-15,-21-1 0,20 0 16,22 0-16,-21 0 0,42 0 15,0 1-15,0-1 0,0 0 0,0 0 16,21 0-16,0 0 16,21 1-16,-20-1 0,20 0 15,0 0-15,1 21 0,-1-20 0,0-1 16,1 21-16,-1-21 0,0 0 16,-21 22-16,22-22 0,-22 0 0,0 0 15,0 22-15,-21-22 0,0 0 16,0 0-16,0 0 0,-21 0 0,-21 1 15,-1-1-15,22 0 0,-42 0 16,20 0-16,1-21 0,0 0 0,-22 0 16,22 0-16,0 0 0,-1 0 15,1 0-15,0-21 0,-1 21 0,22-21 16,-21 0-16,21 0 0,-1-1 16,22 1-16,-21 0 0,21 0 15,-21 0-15,21 0 0,0-1 0,0 1 16,0 0-16,0 0 15,21 0-15,0 21 0,1 0 0,20-21 16,-21 21-16,21-22 0,-20 22 16,20 0-16,-21 0 0</inkml:trace>
  <inkml:trace contextRef="#ctx0" brushRef="#br0" timeOffset="23252.64">20891 1947 0,'0'0'0,"22"0"0,-22-42 15,0 21-15,-22 0 0,1 21 16,0 0-16,0 0 0,0 0 0,-22 0 16,22 0-16,-21 0 0,0 21 15,20 0-15,-20 0 0,21 0 0,0 22 16,0-22-16,-1 21 0,1 1 15,21-22-15,-21 21 0,21 0 0,0-20 16,0 20-16,0-21 0,21 21 0,0-20 16,1-1-16,20 0 15,-21 0-15,21 0 0,-20 0 0,20-21 16,-21 0-16,21 0 0,1 0 16,-1 0-16,0 0 0,1 0 0,-1-21 15,0 0-15,1 21 0,-1-21 16,0 0-16,1 0 0,-1-22 0,0 22 15,1 0-15,-22 0 0,0-22 0,21 22 16,-20 0-16,-22-21 0,21 21 16,-21-22-16,0 22 0,0 0 0,0 0 15,0 0-15,-21 21 16,-1 0 0,1 21-16,0 0 15,21 0-15,-21 0 0,0 0 0,0 22 16,21-22-16,-22 0 0,1 21 15,21-20-15,0 20 0,0-21 0,0 0 16,0 0-16,0 22 0,0-22 16,21 0-16,1-21 0,-1 0 15,0 21-15,21-21 0,-21 0 0,1 0 16,-1 0-16,21-21 0,-21 21 16,0-21-16,1 21 0,-1-21 0,0 0 15,0-1-15,-21 1 0,21 0 16,-21 0-16,0 0 0,0 0 15,0-1-15,0 1 0,-21-21 0,0 21 16,0-22-16,0 22 0,-1 0 16,1 0-16,0 0 0,-21 21 0,21 0 15,-1 0-15,1 0 0,-21 0 16,21 0-16,0 0 0,-1 21 0,22 0 16,-21 0-16,21 0 15,0 1-15,0-1 0,0 0 0,0 0 16,21-21-16,-21 21 0,22-21 15,-1 0-15,21 0 0</inkml:trace>
  <inkml:trace contextRef="#ctx0" brushRef="#br0" timeOffset="23600.51">22034 1947 0,'0'0'16,"0"-21"-16,-21 21 15,0 0 1,21 21-16,0 1 0,0-1 0,-21 21 16,21-21-16,0 22 0,0-1 15,0 0-15,0 1 0,0-1 0,0 21 16,0 1-16,0-22 0,0 22 0,0-1 16,21 1-16,-21-1 15,0 1-15,0-1 0,21-20 0,-21 20 16,0 1-16,0-22 0,0 21 0,0-20 15,0 20-15,0-20 0,-21-1 16,21 0-16,0-21 0,0 1 0,0 20 16,0-21-16,0-42 31,0 0-31,0 0 16,0-1-16,21-20 0,0 0 15,-21 21-15,0-22 0,22 1 0</inkml:trace>
  <inkml:trace contextRef="#ctx0" brushRef="#br0" timeOffset="23929.32">22098 2223 0,'0'0'0,"0"-22"0,-21-62 16,21 63-16,0-1 16,0-20-16,0 21 0,0 0 0,0 0 15,0-1-15,0 1 0,21 0 16,0 21-16,-21-21 0,21 0 0,0 21 15,1 0-15,-1 0 0,0 0 16,21 0-16,-21 21 0,1 0 0,-1 0 16,0 0-16,-21 22 0,0-22 15,0 0-15,0 21 0,0-20 16,0-1-16,-21 0 0,0 21 0,-1-21 16,1 1-16,-21-1 0,21 0 15,0-21-15,-1 21 0,1 0 0,0-21 16,0 0-16,0 21 0,21-42 47,0 0-32,21 21-15,0-21 0,0 21 0</inkml:trace>
  <inkml:trace contextRef="#ctx0" brushRef="#br0" timeOffset="24267.64">22458 2201 0,'0'0'16,"21"0"-16,0-21 0,0 21 0,-21-21 16,21 21-16,1-21 0,-1 21 15,0-21-15,0 0 0,0-1 0,0 1 16,1 21-16,-1-21 0,0 0 16,-21 0-16,0 0 0,0-1 0,0 1 15,0 0 1,-21 21-16,0 0 15,-1 0-15,-20 21 16,21 0-16,0 1 0,0-1 0,-1 0 16,1 0-16,0 0 0,21 22 0,0-22 15,0 0-15,0 21 0,0-21 16,0 1-16,0-1 0,0 0 0,21-21 16,-21 21-16,21 0 0,64-21 15,-64 0-15,0 0 16,1 0-16,-1 0 0,0 0 0,0 0 15,0-21-15,0 21 0,-21-21 16,0 0-16,0 0 0</inkml:trace>
  <inkml:trace contextRef="#ctx0" brushRef="#br0" timeOffset="24780.35">24447 2053 0,'0'0'0,"0"-21"0,0-21 16,0 21-1,0-1-15,0 1 0,22 0 0,-22 0 16,0 0-16,0 0 0,21-1 15,-21 44 17,0-1-32,0 0 0,0 0 0,0 21 15,0 1-15,0-1 0,0 0 16,0-20-16,0 20 0,0 0 0,0-21 16,0 22-16,0-22 0,0 0 0,0 0 15,0 0-15,0 1 0,0-1 16,0 0-16,21-21 31,0 0-31,-21-21 0,21 21 16,0-21-16</inkml:trace>
  <inkml:trace contextRef="#ctx0" brushRef="#br0" timeOffset="25192.36">25209 1947 0,'0'0'0,"0"-21"16,-21 21 0,0 21-16,-21-21 0,21 22 15,-22-1-15,22-21 0,-21 21 0,21 0 16,-1-21-16,1 21 0,0-21 16,0 21-16,0-21 15,21 22-15,0-1 16,21-21-16,0 0 15,0 0-15,22 21 0,-22-21 0,21 0 16,-21 21-16,0 0 0,22-21 16,-22 21-16,0-21 0,0 22 0,0-1 15,1-21-15,-1 21 0,-21 0 16,0 0-16,0 0 16,-21-21-1,-1 22-15,1-1 0,0-21 0,-21 0 16,21 0-16,-22 0 0,22 0 0,-21 0 15,21 0-15,-1 0 16,1 0-16,0 0 0,0 0 0,0 0 16,21-21-16,-21 21 15,21-22-15,-22 1 0,1 0 16,21 0-16,0 0 0</inkml:trace>
  <inkml:trace contextRef="#ctx0" brushRef="#br0" timeOffset="25400.24">24532 1799 0,'-21'0'0,"21"-21"16,-21 21-16,0 0 0,21-21 15,-22 21-15</inkml:trace>
  <inkml:trace contextRef="#ctx0" brushRef="#br0" timeOffset="25916.95">26903 2053 0,'21'-63'16,"0"42"-16,-21-1 16,21 1-16,0-21 0,1 21 15,-1 0-15,-21-22 0,21 22 0,0-21 16,-21 21-16,0-1 0,0 1 15,21 0-15,-21 42 32,0 22-32,0-1 15,0 0-15,0 1 0,0 20 16,0 1-16,0-1 0,-21 1 0,21-1 16,-21-21-16,21 22 0,-21-1 15,21-20-15,0-1 0,0 0 0,0 1 16,0-22-16,0 21 0,0-21 15,0 1-15,0-1 0,0 0 16,-21-21 0,-1 0-16,1 0 15</inkml:trace>
  <inkml:trace contextRef="#ctx0" brushRef="#br0" timeOffset="26584.57">26522 2371 0,'0'-21'16,"21"21"-16,21-22 15,-21 22-15,22 0 0,-1-21 16,22 0-16,-22 21 0,21-21 0,1 0 16,-1 21-16,22-21 0,-21-1 15,-1 1-15,1 0 0,-1 0 0,1 0 16,-22 0-16,21-22 0,-20 22 15,-1 0-15,0-21 0,-20 20 16,20-20-16,-42 21 0,0-21 0,0 20 16,0-20-16,0 21 0,0 0 15,0-22-15,-21 43 0,0-21 0,-1 0 16,1 21-16,0 0 0,0 0 16,0 21-16,0 0 15,-1 22-15,22-1 0,0 0 0,-21 22 16,21-22-16,-21 22 0,21-1 0,-21-20 15,21 20-15,0 1 0,0-22 16,-21 0-16,21 22 0,-21-22 0,21-21 16,-22 22-16,22-1 15,0-21-15,0 0 0,0 0 0,0 1 16,0-44 31,0 1-47,0 0 0,0-21 15,22 21-15,-1-1 0,0-20 0,-21 0 16,21 21-16,0-22 0,22 1 16,-22 21-16,0-22 0,21 22 0,1 0 15,-22 0-15,21 21 0,-21 0 16,0 0-16,22 21 0,-22 0 0,0 0 16,0 1-16,-21 20 15,0-21-15,21 21 0,-21-20 0,0 20 16,0-21-16,0 21 0,0-20 15,0-1-15,0 21 0,0-21 0,-21 0 16,21 1-16,0-1 16,-21-21-16,42-21 47,0 21-47,-21-22 0</inkml:trace>
  <inkml:trace contextRef="#ctx0" brushRef="#br0" timeOffset="27012.33">28088 2201 0,'0'0'0,"0"-21"16,21 21-16,-21-21 0,21 21 16,1-21-16,-1 21 15,0 0-15,0 0 16,0 21-16,0-21 0,1 21 15,-22 0-15,21 22 0,-21-22 16,21 0-16,-21 0 0,0 22 0,0-22 16,0 21-16,0-21 15,0 22-15,0-22 0,0 0 0,0 21 16,0-21-16,0 1 16,0-1-16,0-42 31,0-1-16,0 1-15,0-21 0,21 21 16,0 0-16,0-22 0,-21 22 16,22-21-16,-22-1 0,21 22 0,-21-21 15,21 21-15,0-22 0,-21 22 16,0 0-16,0 0 0,21 21 0,0 0 31,-21 21-15,0 0 15,22-21-31</inkml:trace>
  <inkml:trace contextRef="#ctx0" brushRef="#br0" timeOffset="28446.02">28787 2117 0,'0'-21'0,"-22"21"15,1 0 1,0 21-16,0-21 16,0 21-16,0 0 0,-1 0 0,1 22 15,0-22-15,0 0 0,0 21 16,21-21-16,0 22 0,-21-1 0,21-21 16,0 0-16,0 22 0,0-22 0,0 0 15,0 0-15,21-21 0,-21 21 16,21 1-16,0-22 0,0 0 0,0 0 15,1 0-15,20 0 0,-21 0 16,0 0-16,0 0 0,1 0 0,-1 0 16,21-22-16,-21 1 0,-21 0 15,21 0-15,1 0 0,-1-22 16,-21 22-16,0 0 0,0-21 0,0 21 16,0-22-16,0 22 0,0-21 15,0 21-15,-21-22 0,-1 22 0,1 0 16,21 0-16,-21 0 0,0 21 15,-21 0-15,20 0 0,1 0 0,0 0 16,0 0-16,0 0 0,21 21 16,-21 0-16,-1 21 0,22-21 0,0 1 15,-21 20-15,21-21 16,0 0-16,0 22 0,0-22 0,0 21 16,0-21-16,21 0 0,1 1 15,-1-1-15,-21 0 0,21 0 0,0-21 16,0 21-16,0-21 0,22 0 0,-22 0 15,0 0-15,0 0 0,0 0 16,22 0-16,-22 0 0,0-21 0,0 0 16,22 0-16,-22 0 0,0-1 15,0 1-15,0 0 0,0 0 0,1 0 16,-1-22-16,-21 22 0,21 0 16,-21-21-16,21 21 0,-21-1 0,0 1 15,21 0-15,-21 0 16,0 42-1,0 0-15,0 0 16,0 22-16,0-22 16,0 0-16,0 0 0,0 22 0,0-22 15,0 0-15,0 0 0,0 0 16,21 0-16,1 1 0,-22-1 0,21-21 16,0 21-16,0-21 15,0 0-15,0 0 0,1 0 0,-1 0 16,0 0-16,0 0 15,0 0-15,0-21 0,1 21 0,-1-21 16,-21-1-16,21 1 0,0 21 16,0-21-16,-21 0 0,21 0 15,1 0-15,-22-1 0,21-20 0,0 42 16,-21-21-16,0 0 0,0 0 16,21 21-16,-21 21 31,0 0-31,0 0 0,0 0 15,21 0-15,-21 1 0,0-1 16,21-21-16,1 21 0,-1-21 16,0 0-16,0 0 0,0 0 15,0 0-15,1 0 0,-1 0 16,21 0-16,-21 0 0,0 0 16,1-21-16,-1 21 0,21-21 15,-21 21-15,0-22 0,1 1 0,-1 0 16,-21 0-16,0 0 0,21 0 0,-21-1 15,0 1-15,0 0 0,0 0 16,0 0-16,0 0 0,-21-1 0,0 22 16,-1-21-16,1 21 0,0 0 15,0 0-15,0 0 0,0 0 0,-22 0 16,22 0-16,0 21 0,21 1 16,-21-1-16,0 0 0,21 0 15,0 0-15,0 0 0,0 1 16,0-1-16,0 0 0,0 0 15,21 0-15,0-21 0,0 0 16,-21 21-16,21-21 0,0 0 16,1 0-16,-1 0 15,0 22-15,0-1 16,-21 0-16,21 0 0,-21 0 16,0 0-16,0 1 0,0 20 15,0 0-15,0 1 0,0-1 0,0 0 16,-21 1-16,0-1 0,0 0 15,0 1-15,-1-1 0,1 0 0,0 1 16,0-1-16,0 0 0,0 1 0,21-22 16,-22 21-16,1 0 15,0-20-15,21 20 0,0-21 0,0 0 16,-21-21-16,21 21 0,-21-21 0,0 0 16,-1 0-16,1 0 15,0-21-15,0 21 0,-21-21 0,20 0 16,1 0-16,0 0 0,-21-1 15,21-20-15,-1 21 0,1 0 0,21-22 16,0 22-16,0-21 0,0 21 16,0-22-16,0 22 0,0 0 0,21-21 15,1-1-15,-1 22 0,21-21 0,-21 0 16,22-1-16,20 1 16</inkml:trace>
  <inkml:trace contextRef="#ctx0" brushRef="#br0" timeOffset="28931.83">30565 1884 0,'0'0'0,"0"-42"0,0 20 0,0 1 0,0 0 15,0 0-15,-22 21 16,1 0-16,21 21 16,0 0-16,0 22 0,-21-1 15,21-21-15,0 21 0,0 1 16,-21-1-16,21 0 0,0 1 15,0-1-15,0 0 0,0-20 0,0 20 16,0-21-16,-21 21 0,21-20 0,0-1 16,0 0-16,0 0 0,0 0 15,-21-21-15,21-21 32,0 0-17,0 0-15,0 0 16,0-1-16,21-20 0,0 21 0,0 0 15,0 0-15,0-1 0,1 1 16,-1 0-16,0 0 0,21 0 16,-21 21-16,1 0 0,-1 0 15,-21 21-15,21-21 0,-21 21 16,0 0-16,0 0 0,0 22 16,0-22-16,0 0 0,0 21 0,0-20 15,0-1-15,-21 0 0,21 0 16,-21 0-16,21 0 0,0 1 0,0-1 15,21-21 17,0 0-17,0 0-15,0-21 0,0-1 0,22 1 16</inkml:trace>
  <inkml:trace contextRef="#ctx0" brushRef="#br0" timeOffset="30046.2">31157 2159 0,'0'0'0,"-21"0"16,0 0-16,0 21 16,0 0-16,-1-21 0,1 22 0,0-1 15,0 0-15,0 0 0,0 0 16,21 0-16,0 1 0,0-1 0,0 21 16,0-21-16,0 0 0,0 1 15,21-1-15,-21 0 0,21-21 16,0 0-16,0 21 15,22-21-15,-22 0 0,0 0 0,0 0 16,21 0-16,-20 0 0,-1-21 16,0 0-16,0 21 0,0-21 0,-21-1 15,0 1-15,21 0 0,-21-21 16,0 21-16,0-1 0,0-20 0,0 21 16,0-21-16,0 20 0,-21 1 15,0 0-15,0 0 0,0 21 0,0 0 16,-1 0-16,1 0 15,0 0-15,0 21 0,0 0 0,-22 22 16,43-22-16,-21 0 0,0 21 16,21-21-16,-21 22 0,21-22 15,0 21-15,0-21 0,0 1 16,21-1-16,0 0 0,0-21 0,1 21 16,-1-21-16,0 0 0,0 0 15,21 0-15,-20 0 0,-1 0 0,0 0 16,0-21-16,21 21 0,-20-21 15,-1 0-15,0 21 0,0-22 0,0-20 16,0 21-16,1 0 0,-1 0 16,0-22-16,-21 22 0,21 0 0,-21 0 15,21 21-15,-21-21 16,0 42 0,0 0-16,0 0 15,0 0-15,-21 0 0,21 1 0,-21-1 16,21 21-16,0-21 0,0 0 15,0 1-15,0-1 0,0 0 16,21-21-16,0 21 16,0-21-16,1 0 0,-1 0 15,0 0-15,0-21 16,0 21-16,-21-21 0,21 0 0,-21-1 16,22 1-16,-22 0 15,21 0-15,-21 0 0,21-22 16,-21 22-16,0 0 0,21 0 15,-21 0-15,21 0 0,-21 42 32,0 0-32,0 0 0,0 0 15,0 22-15,-21-22 0,21 0 16,0 21-16,0-21 0,0 1 0,0 20 16,21-21-16,0 0 0,1-21 15,-1 21-15,0-21 0,21 0 0,-21 0 16,1 0-16,-1 0 0,21 0 15,-21 0-15,0 0 0,1-21 0,-1 0 16,0 0-16,0 0 16,-21-22-16,21 22 0,0-21 0,1 0 15,-1-1-15,-21 1 0,21 0 16,0-22-16,0 22 0,0-22 16,-21 1-16,22-1 0,-1 22 0,0-22 15,0 43-15,-21-21 0,0 21 16,0 0-16,0 42 15,-21 0-15,0 0 0,0 21 16,-1 1-16,-20-1 0,21 0 16,0 1-16,0 20 0,-1-20 0,1-1 15,0 0-15,21-21 0,-21 22 16,21-1-16,0-21 0,0 0 16,0 22-16,0-22 0,0 0 15,0 0-15,0 0 0,21-21 31,0 0-15,0 0-16,-21-21 0,22 21 16,-22-21-16,21 0 0,-21 0 15,21 0-15</inkml:trace>
  <inkml:trace contextRef="#ctx0" brushRef="#br0" timeOffset="30248.1">32152 2053 0,'0'-21'31,"21"21"-31,22 0 0,-22 0 0,21-21 16,-21 0-16,22 21 0,-1 0 16,0-21-16,1 21 0,-1 0 15,0-22-15,1 22 0,-1-21 0,-21 21 16,21-21-16,-20 21 0</inkml:trace>
  <inkml:trace contextRef="#ctx0" brushRef="#br0" timeOffset="30911.71">23199 3768 0,'0'0'0,"63"-85"16,-42 43-16,0 21 0,-21-22 15,22 22-15,-1 0 0,-21 0 16,0 0-16,0-1 0,0 1 0,-21 21 31,-1 0-31,1 0 0,0 21 0,0 1 16,-21-1-16,20 21 0,1-21 15,0 22-15,0-1 0,0 0 16,0 1-16,-1-1 0,1 0 0,21 1 16,-21-1-16,21 0 0,0 1 15,0-1-15,0 0 0,0-21 0,21 1 16,0-1-16,22 0 0,-22 0 15,0-21-15,21 0 0,1 0 0,-1 0 16,0 0-16,1-21 0,-1 0 0,22 0 16,-22-1-16,0-20 0</inkml:trace>
  <inkml:trace contextRef="#ctx0" brushRef="#br0" timeOffset="31167.56">23982 3366 0,'0'0'15,"0"-22"-15,0-20 0,0 21 0,0 0 0,-21 21 16,-1 0 0,1 21-16,0 21 0,21 1 15,-21-1-15,21 0 0,0 1 16,0 20-16,-21-21 0,21 1 0,0 20 16,0-20-16,-21-1 0,21 0 15,0 1-15,0-22 0,0 21 0,0 0 16,0-20-16,0 20 0,0-21 15,0 0-15,0 0 0,0 1 16,21-22-16,0 0 16,0 0-16,0 0 0,0 0 0,1-22 15</inkml:trace>
  <inkml:trace contextRef="#ctx0" brushRef="#br0" timeOffset="32256.07">24553 3810 0,'0'0'16,"0"-21"-16,0 0 0,0 0 0,0-1 16,0-20-16,0 21 0,0 0 15,-21 0-15,0-1 0,0 1 0,0 21 16,-1 0-16,1 0 0,-21 0 16,21 0-16,0 0 0,-1 21 0,1 1 15,0-1-15,0 0 0,0 21 16,0-21-16,-1 22 0,1-1 0,21-21 15,0 22-15,-21-1 0,21-21 16,0 21-16,0-20 0,0-1 0,0 0 16,0 0-16,0 0 0,21-21 15,0 0-15,1 0 0,-1 0 16,0 0-16,0 0 0,21 0 0,-20-21 16,-1 0-16,21 0 15,-21 21-15,0-43 0,1 22 0,-1 0 16,-21 0-16,0 0 0,0-22 0,21 22 15,-21-21-15,0 21 0,0-22 16,0 22-16,0-21 0,0 21 0,0 0 16,0 42-1,0 0 1,0 21-16,0-21 0,0 1 0,0 20 16,0-21-16,0 0 0,0 22 15,0-22-15,0 0 0,0 0 0,0 0 16,0 0-16,21 1 0,0-1 15,-21 0-15,21-21 0,1 0 16,-1 21-16,0-21 0,0 0 16,21 0-16,-20 0 0,-1-21 15,0 0-15,0 21 0,21-21 0,-20-1 16,-1 1-16,0 0 0,-21 0 16,21 0-16,-21 0 0,21-1 0,-21 1 15,21 21-15,-21-21 0,0 0 0,0 42 47,0 0-47,0 0 0,0 1 16,0 20-16,0-21 0,0 0 0,0 0 15,0 1-15,0-1 0,0 0 16,0 0-16,0 0 0,0 0 16,0 1-1,-21-44 32,0 22-47,0-21 0,0 0 16,0 21-16,21-21 0,-22 21 15,1 0-15,21 21 32,0 0-17,21-21 1,1 0-16,-1 0 0,0 0 15,0 0-15,21 0 0,-20 0 0,-1 0 16,0 0-16,21 0 0,-21 0 16,1-21-16,20 0 0,-21 21 0,0-21 15,22 0-15,-22-1 0,0 1 16,0 21-16,0-21 0,0 0 0,1-21 16,-1 20-16,0 1 0,-21 0 0,0-21 15,21 21-15,-21-1 0,0-20 16,0 21-16,0 0 0,0 0 15,-21 21 1,21 42 0,0-21-16,0 0 0,-21 22 0,21-22 15,0 21-15,0 0 0,0-20 16,0 20-16,0-21 0,0 21 0,0-20 16,0-1-16,0 0 0,0 0 15,0 0-15,0 0 0,0 1 16</inkml:trace>
  <inkml:trace contextRef="#ctx0" brushRef="#br0" timeOffset="32968.01">26501 4297 0,'0'0'0,"0"-21"0,0 0 0,0-1 15,0 1-15,0-21 0,0 21 16,0 0-16,0-1 0,0 1 0,0 0 16,0 0-16,0 0 0,-22 21 31,1 21-31,0 0 16,-21 0-16,21 0 0,-22 22 0,1-22 15,0 0-15,20 21 0,-20-20 0,0-1 16,-1 21-16,22-21 15,0 0-15,21 1 0,0-1 0,0 0 16,21 0-16,0 0 16,22-21-16,-22 0 0,21 0 0,1 21 15,-1-21-15,0 0 0,1 0 0,-22 22 16,21-22-16,-21 0 0,22 21 16,-22-21-16,0 21 0,-21 0 15,0 0-15,0 0 16,-21 1-16,0-22 15,-1 21-15,1-21 0,-21 21 0,21-21 16,0 0-16,-1 0 0,1 21 16,0-21-16,0 0 0,0 0 0,42 0 47,0 21-32,0 0-15,0-21 0,-21 22 16,22-1-16,-1 0 0,-21 0 15,21 0-15,-21 0 0,0 22 0,0-22 16,0 0-16,0 0 0,0 0 16,0 1-16,0-1 0,0 0 0,-21 0 15,21 0-15,0 0 0,0 1 16,-21-22 0,-1 0-1</inkml:trace>
  <inkml:trace contextRef="#ctx0" brushRef="#br0" timeOffset="33355.8">26225 5525 0,'0'0'0,"-21"0"0,0 0 0,0 21 16,0-21-16,42 0 31,0 0-31,21 0 0,1 0 16,-1 0-16,0 0 0,1 0 16,20 0-16,1 0 0,-1 0 0,22 0 15,-22 0-15,22 0 0,-21 0 0,20 0 16,-20 0-16,-1 0 0,1 0 15,-1 0-15,-20 0 0,20-21 0,-21 21 16,-20 0-16,20 0 0,-21 0 16,0 0-16,-42 0 31,-21 21-31,21-21 0,-22 0 0,-20 21 16,20-21-16,-20 0 0,-22 21 15,22-21-15,-22 0 0,-21 21 0,22 0 16,-22-21-16</inkml:trace>
  <inkml:trace contextRef="#ctx0" brushRef="#br0" timeOffset="33603.66">25993 5800 0,'0'0'0,"-64"21"0,43 0 16,-43 21-1,64-20-15,43-22 0,-22 0 0,21 0 16,1 0-16,20 0 16,-21 0-16,43 0 0,-21 0 0,20 0 15,1 0-15,0 0 0,-1 0 0,1 0 16,0 0-16,-1 0 0,1 0 15,0 0-15,-22 0 0,1 0 0,-1 0 16,-21 0-16,1 0 0,-22 0 0,0 0 16,0 0-16,-42 0 31,0 0-31,-21 21 0,20-21 0,-41 0 16,21 21-16,-22-21 0,1 0 0,-22 0 15,0 21-15,1-21 0,-1 21 16</inkml:trace>
  <inkml:trace contextRef="#ctx0" brushRef="#br0" timeOffset="34112.16">26120 6096 0,'-64'21'16,"128"-42"-16,-191 63 0,84-20 0,1-1 16,0 21-16,20-21 0,1-21 0,21 21 15,0 1-15,0-1 0,21-21 0,1 21 16,-1-21-16,21 0 0,0 0 0,22 0 16,-22 0-16,22 0 0,-1 0 15,22 0-15,-22 0 0,22 0 0,-21 0 16,20 0-16,-20-21 0,20 21 0,-20 0 15,-1 0-15,1 0 0,-1 0 16,-20-21-16,-1 21 0,0 0 0,-20 0 16,20 0-16,-21 0 0,-42 0 31,0 0-31,0 21 16,-22-21-16,1 0 0,-22 21 0,1-21 15,-1 0-15,1 21 0,-22-21 0,1 0 16,-1 21-16,0 0 0,1 1 0,-1-22 15,21 21-15,1 0 0,-1 0 16,1 0-16,21-21 0,20 21 0,1 1 16,0-1-16,21 0 0,21-21 15,0 0-15,22 0 16,-1 0-16,0 0 0,22 0 16,-1 0-16,1 0 0,21 0 0,-22 0 0,22 0 15,-22-21-15,22 21 0,-22-21 16,22 21-16,-21-22 0,-1 22 15,1 0-15,-22-21 0,21 0 0,-20 21 16,-22 0-16,21 0 0,-21 0 0,1-21 16,-44 21 15,1 0-31,0 0 0,-21 21 16,21-21-16,-22 21 0,22-21 0,-21 0 15,-1 0-15,22 21 0,-21-21 16,21 0-16,0 22 0</inkml:trace>
  <inkml:trace contextRef="#ctx0" brushRef="#br0" timeOffset="34767.83">26416 7387 0,'0'0'0,"-21"0"0,21 21 16,-21-21-16,21-21 31,21 0-15,0 0-16,0 21 0,0-21 0,0 21 15,1-21-15,20 21 0,-21 0 16,0 0-16,22 0 0,-22 0 0,0 0 16,0 0-16,0 0 0,0 0 0,-21 21 15,0 0-15,0 0 0,0 0 16,0 0-16,0 1 16,-21 20-16,0-21 0,0 21 0,-21-20 15,20 20-15,-20 0 0,21-21 0,-21 22 16,20-22-16,1 21 0,0-21 0,0 22 15,0-22-15,21 0 0,0 21 0,0-20 16,0-1-16,0 0 16,21-21-16,0 0 0,0 0 0,22 0 15,-22 0-15,0 0 0,21 0 0,-21 0 16,22 0-16,-22 0 0,0-21 0,0 21 16,0 0-16,1 0 0,-1 0 15,-21 21 1,0 0-1,-21-21-15,-1 21 0,1 22 0,0-22 16,0 0-16,0 21 0,0-21 0,-1 22 16,1-22-16,0 21 0,21-21 0,-21 22 15,21-22-15,-21 0 0,21 0 16,-21 0-16,21 1 0,0-1 0,-22 0 16,1-21-1,0 0 1,0 0-16,0 0 0,0-21 15,-22 21-15,22 0 16,-21-21-16,21-1 0</inkml:trace>
  <inkml:trace contextRef="#ctx0" brushRef="#br0" timeOffset="50060.09">677 11790 0,'0'0'0,"-21"0"0,-21 0 16,21 0-16,-1 0 0,1 0 0,0 0 16,0 0-16,0 0 31,21 21 0,21-21-31,21 0 0,-21 0 16,22 0-16,-1 0 0,0 0 0,22 0 15,-22 0-15,22 0 0,-1 0 16,1 0-16,20 0 0,-20 0 16,-1 0-16,22 0 0,-21 0 0,-1 0 15,-21 0-15,22 0 0,-22 0 16,1 0-16,-22 0 0,21 0 16,-21 0-16,0 0 0,1 0 0,-1 0 15,0 0-15,-42 0 63,0 0-63,-1 0 15,1-21-15,0 21 0,21-21 16</inkml:trace>
  <inkml:trace contextRef="#ctx0" brushRef="#br0" timeOffset="50593.78">1418 11472 0,'0'0'0,"0"22"47,0-1-32,21 0-15,0-21 0,-21 21 16,22-21-16,-1 21 16,0-21-16,0 0 0,0 21 0,0-21 15,1 0-15,-1 0 0,21 0 16,-21 0-16,0 0 0,1 22 0,20-22 16,-21 0-16,0 0 0,0 0 15,1 0-15,-1 0 0,0 0 0,0 0 16,0 0-1,-21 21-15,0 0 16,0 0-16,-21 0 16,0-21-16,0 21 15,0 1-15,-1-1 0,1 0 0,-21-21 16,21 21-16,-22 0 16,22 0-16,-21 1 0,21 20 0,-22-21 15,1 0-15,21 0 0,-21 1 16,20-22-16,1 21 0,0 0 0,-21 0 15,21 0-15,-1 0 16,1-21-16,21 22 0,-21-22 16,21 21-16,0 0 15,21-21 17,0 0-17</inkml:trace>
  <inkml:trace contextRef="#ctx0" brushRef="#br0" timeOffset="52309.8">3450 11261 0,'0'0'0,"21"-21"0,-21-22 0,21 22 16,-21 0-16,0-21 0,22 20 0,-1 1 0,-21 0 15,0-21-15,0 21 0,21-1 16,-21 1-16,21 0 15,-21 42 1,0 0 0,0 1-16,0 20 0,-21 0 0,0 22 15,0-22-15,-1 22 0,1-1 16,0 1-16,0-1 0,0 1 0,0-22 16,-22 21-16,22-20 0,-21 20 0,21-20 15,-1-1-15,1 0 0,0-21 16,0 22-16,0-22 0,0 0 15,21 0-15,0 0 16,-22-21-16,22-21 16,0 0-1,0 0-15,0-21 0,0 20 0,0 1 16,0-21-16,0 21 0,0-22 16,0 22-16,0-21 0,0 21 0,0 0 15,0-22-15,0 22 0,0 0 16,22 21-1,-1 21-15,-21 0 0,0 0 16,21 1-16,0-1 16,0 21-16,-21-21 0,21 22 0,1-22 15,-22 0-15,21 21 0,0-21 16,0 1-16,0-1 0,0 0 0,1 0 16,-1 0-16,0-21 0,21 0 0,-21 0 15,22 0-15,-22 0 0,21 0 16,1 0-16,-22-21 0,21 21 0,0-21 15,1 0-15,-22 0 0,0-1 16,21-20-16,-20 21 0,-1 0 0,0 0 16,-21-22-16,0 22 0,21-21 15,-21 21-15,0-1 0,0 1 0,0 0 16,0 0-16,0 0 0,0 42 31,0 0-15,0 0-16,0 0 0,0 1 0,0-1 15,0 0-15,0 21 0,0-21 16,0 1-16,0 20 0,0-21 0,21 0 16,-21 0-16,21 1 0,-21-1 15,22 0-15,-1 0 0,0-21 0,0 0 16,0 0-16,0 0 0,1 0 16,20 0-16,-21 0 0,0-21 15,22 0-15,-22 0 0,0-1 0,0 1 16,0-21-16,0 21 15,1 0-15,-22-22 0,21 22 0,-21-21 16,0-1-16,0 22 0,0-21 0,-21 0 16,-1-1-16,1 22 0,0 0 15,0-21-15,0 42 0,0-22 0,-1 22 16,1 0-16,0 0 0,0 0 16,0 0-16,0 0 0,-1 22 0,1-1 15,0 0-15,0 0 0,0 0 0,0 22 16,21-22-16,-22 0 0,22 0 15,0 21-15,0-20 0,0-1 0,0 0 16,0 0-16,22 0 0,-1 0 16,0-21-16,0 22 0,21-22 15,-20 0-15,20 0 0,-21 0 0,21 0 16,1 0-16</inkml:trace>
  <inkml:trace contextRef="#ctx0" brushRef="#br0" timeOffset="52599.63">5122 11388 0,'0'0'0,"0"-21"15,-21 21-15,0 0 16,0 0-16,0 0 16,-22 21-16,22 0 0,0 0 0,0 0 15,0 0-15,-1 1 0,1-1 0,0 0 16,0 0-16,0 21 0,0-20 15,21-1-15,0 21 0,-22-21 0,22 0 16,0 22-16,0-22 0,0 0 16,0 0-16,0 0 0,0 1 0,22-1 15,-22 0-15,21 0 0,0-21 0,0 21 16,21-21-16,-20 0 0,20 0 16,0 0-16,-21 0 0,22 0 0,-1-21 15,0 0-15,1 21 0,-22-21 0</inkml:trace>
  <inkml:trace contextRef="#ctx0" brushRef="#br0" timeOffset="53353.2">5694 11515 0,'0'0'0,"-43"-21"16,22-1-16,0 22 0,-21 0 15,21 0-15,-1 0 0,1 0 0,-21 22 16,21-22-16,0 21 0,-1 0 0,1 0 15,0 0-15,0 0 0,0 1 16,0 20-16,21-21 0,-22 0 0,22 22 16,0-22-16,0 0 0,0 0 15,0 0-15,0 0 0,0 1 16,0-1-16,22-21 0,-1 0 0,0 0 16,0 0-16,0 0 0,0 0 15,1 0-15,-1 0 0,21 0 0,-21-21 16,0-1-16,1 1 0,20 21 0,-21-21 15,0 0-15,0 0 0,1-22 16,-1 22-16,0 0 0,-21-21 0,0 21 16,21-1-16,-21-20 0,21 21 0,-21-21 15,0 20-15,0 1 0,0 0 16,0 0-16,0 42 31,0 0-31,0 0 0,0 1 16,0-1-16,0 0 0,0 21 0,0-21 15,0 1-15,0-1 0,0 21 0,0-21 16,0 0-16,0 1 0,0-1 16,0 0-16,21 0 0,1 0 0,-1-21 15,0 0-15,21 21 0,-21-21 0,1 0 16,-1 0-16,21 0 0,-21 0 16,22-21-16,-22 0 0,0 0 0,21 21 15,-21-21-15,1 0 0,20-22 0,-21 22 16,0-21-16,0-1 0,1 22 15,-1-42-15,0 20 0,0 1 16,0-21-16,0 20 0,-21 1 0,22-22 16,-22 22-16,0 0 0,0 21 15,0-22-15,0 22 0,0 0 0,-22 0 16,1 21 0,0 0-16,0 21 0,0 21 15,0-21-15,-1 22 0,22-1 0,-21 0 16,0 22-16,21-22 0,-21 22 15,21-22-15,0 22 0,0-22 0,0 0 16,0 1-16,0-1 0,0 0 0,0-21 16,0 22-16,0-22 0,0 21 15,0-21-15,0 1 0,0-1 16,21 0-16,0-21 0,-21 21 0,21-21 16,1 0-16,-1 0 15,0 0-15,0-21 0,0 0 16</inkml:trace>
  <inkml:trace contextRef="#ctx0" brushRef="#br0" timeOffset="53969.85">7535 11282 0,'0'0'0,"0"-21"0,0-43 16,0 43-16,21 0 16,-21 0-16,22 0 0,-22-1 0,21 22 15,0-21-15,0 21 0,0 0 16,0 21-16,1 1 16,-1-1-16,0 21 0,0 0 0,0-20 15,0 20-15,-21 0 0,0 22 0,22-22 16,-22 0-16,0 1 0,21-22 15,-21 21-15,0 1 0,0-22 0,0 21 16,0-21-16,0 0 0,0 1 16,0-1-16,0 0 0,0 0 15,0-42 17,21 0-32,0 0 0,0-1 15,-21 1-15,21 0 0,1-21 0,-1-1 16,0 1-16,0 0 0,0-1 0,0-20 15,22 21-15,-22-22 0,0 22 16,0-1-16,0 1 0,1 0 0,20 21 16,-21-22-16,0 22 0,0 21 15,1 0-15,-22 21 16,21-21 0,-21 21-16,0 22 0,0-22 15,21 0-15,-21 21 0</inkml:trace>
  <inkml:trace contextRef="#ctx0" brushRef="#br0" timeOffset="55435.88">8869 11642 0,'0'0'16,"0"-21"-16,0-1 0,0 1 15,0 0-15,0 0 0,0-21 0,0 20 16,0 1-16,-21-21 0,21 21 0,-22-22 16,1 22-16,-21 0 0,21 0 15,0 0-15,-1 0 0,-20 21 0,0 0 16,21 0-16,-22 21 0,1 0 16,21 0-16,-22 0 0,1 0 0,21 22 15,0-1-15,0-21 0,-1 22 0,1-1 16,21 0-16,0-21 0,0 22 15,0-1-15,0-21 0,0 0 0,0 1 16,0-1-16,21 0 0,1 0 0,-1-21 16,21 21-16,-21-21 15,0 0-15,1 0 0,20 0 16,-21 0-16,0 0 0,22-21 0,-22 0 16,0 21-16,0-21 0,0 0 0,22-1 15,-22 1-15,-21 0 0,21-21 16,0 21-16,0-1 0,-21-20 0,0 21 15,21-21-15,-21 20 0,22 1 16,-22 0-16,0 0 0,0 0 0,-22 42 31,1 0-31,21 0 0,-21 0 16,21 1-16,0-1 0,-21 0 16,21 21-16,0-21 0,0 1 0,0-1 15,0 0-15,0 0 0,0 0 16,0 0-16,21 1 0,0-22 0,0 21 15,1-21-15,-1 21 0,0-21 0,21 0 16,-21 0-16,22 0 0,-1 0 16,0 0-16,1-21 0,-1 0 0,0 21 15,-20-22-15,20 1 0,0 0 0,-21-21 16,22 21-16,-22-1 0,0-20 16,21 0-16,-42 21 0,22-22 0,-22 1 15,21 0-15,-21 20 0,0-20 0,0 21 16,0 0-16,0 0 15,-21 21-15,-1 0 0,1 0 0,0 0 16,0 0-16,0 21 0,0 0 0,-1 0 16,1 0-16,0 0 0,0 22 15,0-22-15,21 21 0,0-21 0,0 1 16,0 20-16,0-21 0,0 0 0,0 0 16,0 1-16,0-1 0,21 0 15,0 0-15,0 0 0,0 0 0,1-21 16,-1 22-16,0-1 0,0-21 0,0 21 15,0-21-15,1 0 0,-1 0 16,21 0-16,-21 0 0,0 0 0,1 0 16,-1 0-16,21 0 0,-21 0 15,22 0-15,-22-21 0,21 0 16,-21-1-16,22 1 0,-22 0 0,0-21 16,0 21-16,0-1 0,0-20 0,1 0 15,-1-1-15,-21 1 0,0 0 16,0-1-16,0 22 0,0-21 0,0 21 15,0 0-15,-21-1 0,-1 1 0,1 21 16,0 0-16,-21 0 0,21 0 16,-1 21-16,-20 1 0,21-1 0,0 0 15,0 21-15,-1-21 0,1 22 0,0-22 16,0 21-16,21-21 0,0 22 16,0-22-16,0 0 0,0 0 15,0 22-15,0-22 0,21 0 16,0 0-16,0-21 0,1 0 15,-1 21-15,0-21 0,0 0 0,21 0 16,-20 0-16,-1 0 0,0 0 0,0-21 16,0 0-16,0 0 15,1 0-15,-1-1 0,-21 1 0,0 0 16,21 0-16,-21-21 0,21 20 0,-21 1 16,0-21-16,0 21 0,0 0 15,0-1-15,0 1 16,0 42-1,0 1-15,0-1 0,0 21 16,0-21-16,0 0 0,0 1 16,0 20-16,0-21 0,0 0 0,0 0 15,0 1-15,21-1 0,0-21 16,1 21-16,-1-21 0,0 0 0,0 21 16,0-21-16,0 0 0,1 0 0,-1 0 15,0 0-15,0 0 0,0 0 16,0 0-16,1-21 0,-1 21 0,0-21 15,0 0-15,-21-1 0,21 1 0,-21 0 16,21 0-16,-21 0 16,0 0-16,0-22 0,0 22 0,0 0 0,0 0 15,0 0-15,0 42 32,0 0-32,0 0 0,0 0 15,-21 0-15,21 1 0,0-1 16,-21 0-16,21 0 0,0 0 15,0 0-15,0 1 16,21-22 0,0 0-1,-21-22-15,22 22 16,-1-21-16</inkml:trace>
  <inkml:trace contextRef="#ctx0" brushRef="#br0" timeOffset="55604.11">10583 11240 0,'0'0'0,"0"-64"16,0 43-16,-21 0 16,0 21-16,0 0 31,21 21-15,21-21-1,0 0-15,0 0 16</inkml:trace>
  <inkml:trace contextRef="#ctx0" brushRef="#br0" timeOffset="56142.86">10943 11028 0,'0'0'0,"0"-21"16,-21 21 0,0 0-1,0 21-15,-1-21 16,22 21-16,0 21 0,0-20 15,-21 20-15,21-21 0,-21 21 0,21 1 16,-21-1-16,21 0 0,0-20 16,0 20-16,0 0 0,-21-21 15,21 22-15,0-22 0,0 0 0,0 0 16,0 22-16,0-22 0,0 0 16,0 0-16,0-42 46,0 0-46,21 0 16,-21-1-16,21 1 0,-21 0 0,21-21 16,0 21-16,1-1 0,-1-20 0,21 21 15,-21-21-15,22 20 0,-1 1 16,-21 0-16,21 21 0,1 0 16,-1 0-16,0 0 0,-20 0 0,20 0 15,-21 0-15,21 21 0,-20 0 16,-22 1-16,0 20 0,21-21 0,-21 0 15,0 0-15,0 1 0,0-1 0,0 0 16,-21 0-16,-1 0 0,1 0 16,0 1-16,-21-1 0,21 0 0,-22-21 15,1 21-15,21-21 0,-22 21 0,1-21 16,21 0-16,-21 0 0,20 21 16,1-21-16,-21 0 0,21 0 0,0 0 15,-1 0-15,22-21 16,0 0-1,22 0-15,-1 0 16,0 0-16,21-1 0</inkml:trace>
  <inkml:trace contextRef="#ctx0" brushRef="#br0" timeOffset="56426.7">11726 11007 0,'0'0'0,"0"-21"0,0 42 31,0 0-15,0 21-16,0-21 0,0 22 15,0-1-15,-21 0 0,21 1 0,-21-1 16,0 22-16,21-22 0,-21 0 16,-1 1-16,22-22 0,0 21 0,-21-21 15,0 22-15,21-22 0,-21 0 0,21 0 16,0 0-16,0 0 0,0 1 15,21-22 1,0 0 0,22-22-16,-22 1 0,0 0 15,0 21-15,0-21 0</inkml:trace>
  <inkml:trace contextRef="#ctx0" brushRef="#br0" timeOffset="56788.49">11917 11472 0,'21'0'62,"0"0"-62,0 0 0,0 0 0,1 0 16,-1 0-16,0 0 0,21 0 16,-21 0-16,1-21 0,-1 21 0,0-21 15,0 21-15,0-21 0,0 0 0,-21 0 16,0-1-1,0 1-15,0 0 0,-21 21 16,0 0-16,0 0 0,-21 0 0,20 0 16,-20 21-16,21-21 0,-21 43 15,-1-22-15,22 0 0,-21 21 0,21 1 16,-1-22-16,1 21 0,0-21 0,21 0 16,0 1-16,0-1 0,0 0 0,0 0 15,0 0-15,21-21 0,0 0 16,1 0-16,-1 0 0,21 0 0,-21 0 15,22 0-15,-1 0 0,0-21 0,1 21 16,-1-21-16,0 0 0,-21 0 16,22 21-16,-22-22 0,0 1 15</inkml:trace>
  <inkml:trace contextRef="#ctx0" brushRef="#br0" timeOffset="57528.59">4085 12510 0,'0'0'0,"21"-64"16,-21 43-16,0 0 15,0 0-15,0-1 16,-21 22-16,0-21 0,0 21 0,-22 0 15,22 0-15,-42 0 0,20 0 16,-20 21-16,21 1 0,-22-1 0,1 0 16,-1 21-16,22-21 0,-1 22 15,1-1-15,0 0 0,-1 1 0,22-1 16,0 0-16,21 22 0,0-22 16,0 1-16,0-1 0,0 0 0,21-21 15,22 22-15,-22-22 0,0 21 16,21-21-16,-21-21 0,22 22 15,-1-22-15,22 0 0,-22 0 0,0 0 16,22 0-16,-22 0 0,0-22 16,22 1-16</inkml:trace>
  <inkml:trace contextRef="#ctx0" brushRef="#br0" timeOffset="58352.09">4318 12700 0,'0'0'0,"0"-21"0,0 0 0,0 0 16,-21-1-16,0 1 0,-1 21 0,1 0 15,0 0-15,-21 0 0,21 0 16,-1 21-16,-20-21 0,21 43 16,0-22-16,-22 0 0,22 21 0,0 1 15,0-22-15,0 21 0,0 1 16,21-1-16,0-21 0,0 21 0,0-20 16,0-1-16,0 0 0,21 0 15,0 0-15,0-21 0,0 0 0,22 0 16,-22 0-16,0 0 0,21 0 15,-21 0-15,22 0 0,-1-21 0,-21 0 16,22 0-16,-22 0 0,21-1 0,-21-20 16,0 21-16,-21 0 15,0 0-15,0-22 0,0 22 0,0 0 16,0 0-16,0 0 0,-21 21 31,0 0-31,21 21 0,0 0 16,0 0-16,-21 0 0,21 0 0,0 22 15,0-22-15,0 0 0,0 0 0,0 0 16,0 1-16,0-1 0,0 0 16,21 0-16,0-21 0,0 0 0,1 0 15,-1 0-15,21 0 0,-21 0 16,0 0-16,22 0 0,-1-21 0,-21 0 16,0 0-16,22 21 0,-22-22 15,0 1-15,0 0 0,0 0 16,-21 0-16,0-22 0,0 22 0,0 0 15,0 0-15,0 0 0,0 0 16,-21 21 0,0 21-1,21 0-15,0 0 0,0 0 16,-21 0-16,21 1 0,-21-1 0,21 0 16,0 21-16,0-21 0,-21 1 15,-1-1-15,22 0 0,0 0 16,0-42 31,0 0-47,22 0 15,-1-1-15,-21 1 0,21 0 0,0-21 16,-21 21-16,21-1 0,0-20 16,1 21-16,-1 0 0,0 0 0,0-1 15,0 1-15,0 21 0,1 0 0,-1 0 16,0 0-16,0 21 15,-21 1-15,21-1 0,-21 0 0,0 21 16,0-21-16,0 1 0,21 20 16,-21-21-16,0 0 0,0 22 0,22-22 15,-22 0-15,0 0 0,0 0 16,21 0-16,0-21 16,0 0-16,0 0 15,0 0-15,1-21 0,-1 21 16</inkml:trace>
  <inkml:trace contextRef="#ctx0" brushRef="#br0" timeOffset="58827.65">5419 12615 0,'0'0'0,"-22"0"0,1 0 15,21 22-15,-21-1 16,0 0-16,21 0 0,-21 21 0,21-20 15,0 20-15,0-21 0,0 21 16,0 1-16,-21-22 0,21 21 0,0-21 16,0 1-16,-22 20 0,22-21 15,0 0-15,0 0 0,0 1 16,0-44 31,0 1-47,0 0 0,0 0 15,0-21-15,0 20 0,22-20 0,-1 21 16,0-21-16,-21-1 0,21 1 0,0 21 16,0-22-16,1 22 0,-1 0 15,21 0-15,-21 0 0,0 21 0,1 0 16,-1 0-16,0 0 0,0 21 0,-21 0 16,21 0-16,-21 22 0,21-22 15,-21 0-15,0 21 0,0-21 0,0 22 16,0-22-16,0 21 0,0-21 15,-21 1-15,0-1 0,21 21 0,-21-21 16,21 0-16,0 1 16,21-22 15,0-22-31,0 1 0,1 0 0,20 0 16,0 0-16</inkml:trace>
  <inkml:trace contextRef="#ctx0" brushRef="#br0" timeOffset="59212.43">6138 12721 0,'-21'0'15,"21"21"-15,-21-21 16,0 22-16,0-1 0,21 0 0,-22 0 16,1 0-16,0 0 0,21 22 15,0-22-15,-21 0 0,21 21 16,-21-20-16,21-1 0,0 0 0,0 0 15,0 0-15,0 0 0,0 1 16,21-22-16,0 0 0,0 0 16,0 0-16,1 0 0,-1 0 0,0 0 15,21 0-15,-21-22 0,1 1 16,-1 0-16,0 21 0,0-21 0,-21-21 16,21 20-16,-21 1 0,21 0 0,-21-21 15,0 21-15,0-22 0,0 22 16,0-21-16,0 21 0,-21-1 0,0 1 15,21 0-15,-21 0 0,0 21 16,0 0-16,-1 0 0,1 0 16,0 0-16,21 21 0,-21 0 0,0-21 15,21 21-15,-21 1 0,21-1 16,0 0-16,21-21 16,0 0-16,0 0 15</inkml:trace>
  <inkml:trace contextRef="#ctx0" brushRef="#br0" timeOffset="59516.41">6858 12467 0,'0'0'0,"0"-21"0,0 0 0,-21 21 31,0 0-31,-1 21 0,1 0 16,0 0-16,0 1 0,0 20 0,0-21 15,-22 21-15,22 1 0,0-1 16,0-21-16,0 22 0,-1-1 0,22 0 16,0 1-16,0-22 0,0 21 0,0-21 15,0 0-15,0 1 0,0-1 16,0 0-16,22 0 0,-1-21 16,0 0-16,0 21 0,0-21 15,0 0-15,1 0 0,-1-21 16,0 21-16,0-21 0,0 0 15,-21 0-15,0-1 0,21 1 0,-21 0 16,0 0-16</inkml:trace>
  <inkml:trace contextRef="#ctx0" brushRef="#br0" timeOffset="59704.28">6477 12700 0,'0'0'0,"-21"0"15,0 0-15,21 21 31,21-21-31,0 0 16,0 0-16,0 0 0,22 0 0,-1 0 16,0 0-16,1 0 0,-1 0 15,0 0-15,1 0 0,-1-21 0,21 21 16,-20 0-16,-1-21 0,0 0 16,-20 21-16,20-21 0</inkml:trace>
  <inkml:trace contextRef="#ctx0" brushRef="#br0" timeOffset="60416.19">8382 12467 0,'0'0'0,"0"-21"0,0-42 15,0 41 1,-21 1-16,21 0 0,0 0 16,0 42-1,0 0-15,0 22 16,0-22-16,0 21 0,0 0 0,0 1 16,0-1-16,0 0 0,0 1 0,0-1 15,0 0-15,0 1 0,0-1 16,0 0-16,0 1 0,-21-22 0,21 0 15,-22 0-15,22 0 0,0 1 16,0-1-16,0-42 31,0-1-15,0 1-16,0 0 0,0 0 16,22 0-16,-1-22 0,0 22 0,0-21 15,0 21-15,0-22 0,22 22 16,-22 0-16,21 0 0,1 0 0,-22 21 15,21 0-15,0 0 0,-20 0 0,20 0 16,-21 0-16,0 21 0,0 0 16,1 0-16,-22 0 0,0 22 0,0-22 15,0 0-15,0 0 0,0 0 16,-22 1-16,1-1 0,0 0 16,-21 0-16,21 0 0,-22 0 0,22 1 15,-21-22-15,21 21 0,-22-21 0,22 0 16,0 0-16,0 0 0,0 0 15,21-21 1,0-1-16,21 1 16,0 0-16,0 0 15</inkml:trace>
  <inkml:trace contextRef="#ctx0" brushRef="#br0" timeOffset="60780.34">9059 12848 0,'0'0'0,"0"21"16,0 1 0,21-22-16,1 0 0,-1 0 15,0 0-15,0 0 0,0-22 16,0 1-16,1 21 0,-1-21 16,21 0-16,-21 21 0,0-21 0,1 0 15,-1-1-15,0 1 0,0 0 16,-21 0-16,0 0 0,0 0 15,0-1-15,-21 22 16,0 0-16,-22 0 0,22 0 16,-21 22-16,21-22 0,-22 21 15,1 0-15,21 21 0,-21-21 0,20 22 16,-20-22-16,21 21 0,21-21 0,0 22 16,0-22-16,0 0 0,0 0 15,0 0-15,0 1 0,21-1 0,0 0 16,22-21-16,-22 0 0,21 21 15,0-21-15,1 0 0,20 0 0,-20 0 16,-1 0-16,0-21 0,1 0 0,20 21 16,-21-21-16</inkml:trace>
  <inkml:trace contextRef="#ctx0" brushRef="#br0" timeOffset="61383.99">11536 12510 0,'0'0'0,"0"-22"0,21 22 16,0 0-16,-21-21 0,21 0 16,0 21-16,1-21 0,-22 0 0,21 0 15,0-1-15,-21 1 0,0 0 16,0 0-16,0 0 0,0 0 16,0-1-16,0 1 0,-21 21 0,0 0 15,-1 0-15,1 0 0,0 0 16,-21 0-16,21 0 0,-1 21 0,-20 1 15,0-1-15,21 21 0,-1-21 16,-20 22-16,21-1 0,0 0 16,0 1-16,21-1 0,0 21 0,0-20 15,0-1-15,0 0 0,0 1 16,0-22-16,21 21 0,0-21 0,0 1 16,0-1-16,0 0 0,22 0 0,-22-21 15,21 0-15,-21 0 0,22 0 16,-1 0-16,0 0 0,1-21 0,20 0 15,-20 0-15,-1-1 0,0-20 0,1 21 16</inkml:trace>
  <inkml:trace contextRef="#ctx0" brushRef="#br0" timeOffset="61647.84">12234 12107 0,'0'0'0,"0"-42"0,0 21 0,0 0 0,0 0 16,0-1-16,0 44 15,0 20 1,-21-21-16,21 21 0,-21 1 0,21-1 16,-21 22-16,21-22 0,0 0 15,0 1-15,0 20 0,-21-21 0,21 1 16,0-22-16,0 21 0,0 1 0,0-1 16,0-21-16,0 21 0,0-20 15,0 20-15,0-21 0,0 0 0,0 0 16,0 1-16,0-1 15,21-21-15,0 0 16,0-21-16,0-1 0,0 22 16</inkml:trace>
  <inkml:trace contextRef="#ctx0" brushRef="#br0" timeOffset="62144.56">12742 12488 0,'0'0'0,"0"-21"0,0-42 16,0 42-16,0-1 0,0 1 16,-21 0-16,0 21 15,0 0-15,0 0 0,-1 0 0,1 0 16,0 0-16,0 21 0,0-21 0,-22 21 16,22 22-16,0-22 0,0 0 15,0 21-15,0 1 0,-1-22 0,22 21 16,0-21-16,-21 22 0,21-1 0,0-21 15,0 0-15,0 22 0,0-22 16,0 0-16,0 0 0,21 0 16,1-21-16,-1 0 0,0 0 15,0 0-15,0 0 0,0 0 16,1-21-16,-1 0 0,0 0 0,0 0 16,0 0-16,0-1 0,1 1 15,-1 0-15,-21-21 0,0 21 16,21-22-16,-21 22 0,21 0 0,-21-21 15,0 20-15,21 1 0,-21 0 16,0 42 0,0 0-16,0 1 15,0-1-15,-21 0 0,21 21 16,-21-21-16,21 22 0,0-22 0,0 0 16,0 21-16,0-20 0,0-1 0,0 0 15,0 0-15,0 0 0,0 0 16,21-21-16,0 0 0,0 0 15,1 0-15,20 0 0,-21 0 0,21 0 16,-20-21-16,20 21 0</inkml:trace>
  <inkml:trace contextRef="#ctx0" brushRef="#br0" timeOffset="62544.33">13525 12446 0,'0'0'0,"0"-21"0,0-43 16,-21 64-1,-21 0-15,21 0 0,-22 0 16,22 22-16,-21-1 0,0 0 0,-1-21 16,22 21-16,-21 0 15,-1 0-15,22 1 0,0-1 0,21 0 16,0 0-16,0 0 0,0 0 16,21 1-16,0-22 15,22 21-15,-22-21 0,21 21 0,-21-21 16,1 21-16,20-21 0,-21 21 0,0 0 15,0-21-15,1 22 0,-1-22 16,-21 21-16,0 0 0,0 0 16,0 0-16,-21-21 15,-1 21-15,-20-21 16,21 0-16,0 0 0,-22 0 0,22 0 16,0 0-16,-21 0 0,21 0 15,-22 0-15,22 0 0,0 0 16,0 0-16,0-21 0,-1 21 0,1-21 15,21 0 17,21 21-32,1-21 0,-1 21 15,0 0-15</inkml:trace>
  <inkml:trace contextRef="#ctx0" brushRef="#br0" timeOffset="63004.17">14182 12446 0,'0'0'0,"21"-21"0,-21-43 15,-21 43 1,-22 21-16,22 0 16,-21 0-16,21 0 0,-22 0 0,1 0 15,0 0-15,-1 21 0,22-21 16,-21 22-16,-1-1 0,22 0 0,0 0 15,0 0-15,0 0 0,0 1 0,21-1 16,0 0-16,0 0 0,0 0 16,21 0-16,0 1 0,0-22 15,21 21-15,-20 0 0,20-21 16,0 21-16,-21-21 0,22 21 16,-22 0-16,0-21 0,21 22 0,-20-1 15,-1 0-15,-21 0 16,0 0-1,-21-21-15,-1 21 16,1-21-16,0 0 0,-21 0 16,21 0-16,-22 0 0,22 0 0,0 0 15,-21 0-15,20 0 0,1 22 16,-21-22-16,21 0 0,0 0 16,-1 0-16,22 21 0,-21-21 0,42 0 46,1-21-46,-1-1 0,21 22 0</inkml:trace>
  <inkml:trace contextRef="#ctx0" brushRef="#br0" timeOffset="63232.04">14393 12552 0,'21'0'16,"-21"21"-16,0 0 15,0 0-15,-21 1 0,21-1 0,-21 0 0,21 0 16,-21 0-16,0 22 16,21-22-16,-21 0 0,21 0 0,0 0 15,-22 0-15,22 1 0,-21-22 0,21 21 16,-21 0 0,21-42-1,21 0 1,-21-1-16</inkml:trace>
  <inkml:trace contextRef="#ctx0" brushRef="#br0" timeOffset="63407.94">14541 12298 0,'0'0'0,"-21"0"31,0 0-31,21 21 15</inkml:trace>
  <inkml:trace contextRef="#ctx0" brushRef="#br0" timeOffset="64625.78">14922 12891 0,'22'-22'15,"-1"22"1,0-21-16,0 0 0,21 0 16,-20 0-16,20 0 0,0-1 0,-21 1 15,22-21-15,-1 21 0,0 0 16,1-22-16,-22 22 0,21-21 0,-21 21 15,22-1-15,-22-20 0,0 0 0,0 21 16,-21-22-16,0 1 0,0 21 16,0-22-16,0 1 0,0 21 15,0 0-15,0 0 0,0-1 0,-21 1 16,0 21-16,0 0 0,0 0 16,-1 21-16,22 22 0,-21-22 0,0 21 15,-21 1-15,21 20 0,-1-21 16,1 22-16,0-1 0,0 1 0,0 21 15,0-22-15,-1 22 0,1-22 0,0 22 16,0 0-16,0-22 0,21 22 16,-21-22-16,21 22 0,0 0 0,0-22 15,0 22-15,0-22 0,0 1 0,0-1 16,0 1-16,0-22 0,0 0 16,0 1-16,0-1 0,21-21 0,0-21 15,0 21-15,0-21 0,0 0 16,1 0-16,20-21 0,-21 0 0,21 0 15,-20-21-15,20 20 0,-21-20 16,21 0-16,-20-1 0,-1 1 0,0-21 16,0 20-16,-21-20 0,21-1 0,-21 22 15,0-22-15,0 1 0,-21-1 16,0 1-16,0-1 0,-22 22 0,22-21 16,-21 20-16,21 1 0,-22 0 0,22 20 15,-21 1-15,21 0 0,0 21 16,-1 0-16,1 0 0,42 0 31,1 0-31,-1 0 16,0 0-16,21 0 0,-21 0 0,22 0 15,-1 0-15,0 0 0,1-21 0,-1 21 16,0-21-16,1 0 0,-1 21 16,0-22-16,1 1 0,-1 0 0,-21 0 15,0 0-15,22 0 0,-43-1 16,21 1-16,-21 0 0,0 0 0,0 0 15,0 0-15,0-1 0,0 1 16,-21 42 15,21 1-15,0-1-16,0 0 16,0 0-16,0 0 0,0 0 0,0 1 15,0-1-15,0 0 0,0 0 0,21-21 16,0 21-16,0-21 0,22 21 15,-22-21-15,0 0 0,0 0 16,21 0-16,-20 0 0,20 0 16,-21-21-16,21 21 0,-20-21 0,20 0 15,-21 0-15,21 0 0,-20 21 0,-1-22 16,0 1-16,0 0 16,-21-21-16,0 21 0,0-1 15,0 1-15,0 0 0,-21 0 0,0 21 16,0 0-16,-1 0 0,1 0 15,0 0-15,0 0 0,0 0 0,0 21 16,-1 0-16,1 0 0,0 1 0,21-1 16,0 0-16,0 0 0,0 0 15,0 0-15,0 1 0,0-1 0,21 0 16,0 0-16,1 0 0,20 0 0,-21-21 16,21 22-16,1-22 0,-1 21 15,0-21-15,1 0 0,20 0 0,-20 0 16,20 0-16,1 0 0,-22 0 15,21-21-15</inkml:trace>
  <inkml:trace contextRef="#ctx0" brushRef="#br0" timeOffset="65215.63">17208 12467 0,'0'0'0,"0"-21"0,0-42 16,-21 63-16,21-22 15,-21 1-15,0 21 0,0 0 16,0 0-16,-1 0 0,1 0 0,0 0 15,0 21-15,0 1 0,0-1 16,-22 0-16,22 0 0,0 0 0,0 0 16,0 1-16,-1 20 0,1-21 15,21 0-15,0 0 0,0 1 16,0-1-16,0 0 0,0 0 0,21 0 16,1-21-16,-1 21 0,0-21 0,0 0 15,0 0-15,0 0 0,22 0 16,-22 0-16,21-21 0,-21 0 0,1 21 15,20-21-15,-21 0 0,0 0 16,0-1-16,22 1 0,-22 0 0,0-21 16,0-1-16,0 1 0,1 0 0,-1-1 15,0 1-15,0-21 0,0-1 16,0 22-16,1-22 0,20 1 0,-21-1 16,0 1-16,22 20 0,-22-20 15,0 21-15,-21-1 0,0 1 16,0 21-16,0-22 0,0 22 0,-21 21 15,0 0-15,-1 21 16,-20 1-16,0 20 0,-1 0 0,1 22 16,0-1-16,-1 22 0,1-22 0,0 1 15,21 21-15,-22-22 0,22 1 16,0-1-16,0 1 0,21-1 0,0-21 16,0 1-16,0-1 0,21 0 0,0-20 15,0 20-15,22-21 0,-1 0 16,0 0-16,1 1 0,-1-22 0,0 0 15,1 0-15,-1 0 0,0 0 16,22 0-16,-22-22 0,0 1 16,1 21-16,-1-21 0,-21 0 0,22 0 15,-22 0-15,0-1 0,0-20 16,0 21-16,-21 0 0,0-22 0,0 22 16,0-21-16,0 21 0,-21-22 0,0 22 15,0-21-15</inkml:trace>
  <inkml:trace contextRef="#ctx0" brushRef="#br0" timeOffset="65407.52">16637 11875 0,'0'0'0,"-42"0"16,-1 0-16,22 0 15,42 0 16,0 21-31,-21 0 16,0 0-16,0 0 16</inkml:trace>
  <inkml:trace contextRef="#ctx0" brushRef="#br0" timeOffset="66044.67">5080 14309 0,'0'0'0,"0"-21"16,0-1-16,0 1 0,0 0 16,0 42 15,0 0-31,0 1 0,0-1 16,0 0-16,0 0 0,0 21 0,0-20 15,0-1-15,0 21 0,-21-21 16,21 0-16,0 1 0,0-1 0,-21-21 15,21 21-15,-22 0 0,22-42 32,0 0-17</inkml:trace>
  <inkml:trace contextRef="#ctx0" brushRef="#br0" timeOffset="66233.57">5165 14034 0,'0'0'0,"0"-22"0,0 1 0,0 0 16,0 42 47,0 0-63,0 1 0,21-22 15,0 21-15,-21 0 0,21-21 16,0 21-16</inkml:trace>
  <inkml:trace contextRef="#ctx0" brushRef="#br0" timeOffset="66675.52">5609 14118 0,'0'21'16,"0"1"-16,-21-22 15,0 21-15,21 0 0,-21 0 16,21 0-16,-22 0 0,22 1 0,-21-1 15,21 0-15,0 0 0,0 0 16,-21 0-16,21 1 0,-21-1 0,21 0 16,0 0-16,0 0 15,-21-21-15,21-21 47,21 0-47,0 0 0,0 0 16,0-22-16,1 22 0,-1 0 0,0-21 15,0 20-15,21-20 0,-20 21 16,20 0-16,-21 0 0,0-1 0,0 22 16,1 0-16,-1 0 0,0 0 15,-21 22-15,21-1 0,-21 0 16,0 0-16,0 0 0,0 22 0,0-22 16,0 0-16,0 21 0,0-21 15,0 1-15,0-1 0,0 0 0,-21 0 16,21 0-16,0 0 15,21-42 17,0 0-32,0-21 15</inkml:trace>
  <inkml:trace contextRef="#ctx0" brushRef="#br0" timeOffset="66932.38">6435 13758 0,'0'0'0,"0"22"16,-22-1-16,22 0 15,0 0-15,0 0 0,-21 22 0,21-22 16,-21 21-16,21 0 0,0 1 0,0-22 16,0 21-16,-21 1 0,21-1 15,-21 0-15,21-21 0,-21 22 0,21-1 16,0-21-16,-22 0 0,22 1 15,-21-1-15,21 0 0,0 0 0,21-21 32,1 0-17,-1-21-15,0 0 0,21 0 0,-21-22 16</inkml:trace>
  <inkml:trace contextRef="#ctx0" brushRef="#br0" timeOffset="67258.14">6816 14118 0,'0'21'16,"0"1"-16,-22-1 16,1 21-16,21-21 0,-21 0 0,0 1 15,21 20-15,-21-21 0,21 0 0,0 0 16,0 22-16,0-22 0,0 0 16,0 0-16,21-21 15,0 0-15,0 0 0,0 0 0,1 0 16,20-21-16,-21 0 0,0 0 15,0 0-15,1 21 0,-1-43 16,0 22-16,0 0 0,-21 0 0,0 0 16,0-22-16,0 22 0,0 0 15,0-21-15,0 20 0,-21 1 0,21 0 16,-21 0-16,0 21 0,-1-21 16,1 21-16,0 0 0,0 0 0,0 0 15,0 0-15,-22 0 0,22 0 0,0 0 16,-21 0-16,20 0 0,1 0 15,0 0-15,0 0 0,0 0 0</inkml:trace>
  <inkml:trace contextRef="#ctx0" brushRef="#br0" timeOffset="67509">6265 13864 0,'21'0'16,"1"0"0,20 0-16,-21 0 0,21 0 15,-20-21-15,41 21 0,-21 0 0,1-21 16,20 21-16,-20-21 0,20 21 16,-21-21-16,22 21 0,-22 0 15,1-22-15,-22 22 0,21 0 0,-21 0 16,0-21-1</inkml:trace>
  <inkml:trace contextRef="#ctx0" brushRef="#br0" timeOffset="68484.5">8551 14118 0,'21'0'15,"1"-21"-15,-1 21 16,-21-21-16,21 0 0,0 21 16,0-21-16,0-1 0,1 1 15,-1 21-15,0-21 0,0 0 0,-21 0 16,0 0-16,21-1 0,-21 1 16,0 0-16,0 0 0,-21 0 15,0 0-15,0 21 0,-22 0 16,22 0-16,-21 0 0,0 0 15,-1 0-15,22 0 0,-21 21 0,-1 0 16,1 0-16,21 0 0,-21 0 16,20 1-16,1-1 0,21 0 0,0 0 15,0 0-15,0 0 0,0 1 16,0-1-16,21 0 0,1 0 0,20 21 16,-21-20-16,21-1 0,1 0 15,-1 21-15,0-21 0,-20 1 0,20-1 16,0 0-16,-21 0 0,1 21 15,-1-20-15,0-1 0,-21 0 0,0 0 16,0 0-16,-21 0 0,0 1 16,-22-1-16,22 0 0,-21-21 15,-1 21-15,1-21 0,21 0 0,-21 21 16,-1-21-16,1 0 0,21 0 0,0 0 16,-1 0-16,1 0 0,0 0 15,21-21-15,-21 0 0,21 0 16,0 0-16,0-1 15,21 22 1,0 0-16,0 0 0,1 0 0,-1 0 16,0 0-16,0 0 0,0 22 0,0-22 15,1 0-15,-1 0 0,0 21 16,21-21-16,-21 0 0,1 0 0,-1 0 16,21 0-16,-21 0 0,22 0 15,-22-21-15,21 21 0,-21-22 0,22 1 16,-1 0-16,-21 21 0,21-21 0,-20 0 15,-1 0-15,0-1 0,21 1 16,-42-21-16,21 21 0,1 0 0,-1-22 16,-21 22-16,0-21 0,0 21 0,21-22 15,-21 1-15,0 21 16,0-22-16,0 22 0,21-21 0,-21 21 16,0 0-16,0-1 0,0 44 31,-21 41-16,0-21-15,21 1 0,-21-22 0,21 21 16,0 1-16,0-1 0,0-21 16,-22 21-16,22 1 0,0-22 0,0 21 15,0-21-15,0 1 0,0-1 16,0 0-16,0 0 0,0 0 16,22 0-16,-1-21 15,-21-21 1</inkml:trace>
  <inkml:trace contextRef="#ctx0" brushRef="#br0" timeOffset="68684.39">8975 14266 0,'21'0'31,"0"-21"-31,0 21 0,0 0 15,0 0-15,1 0 16,-1-21-16,0 21 0,0 0 0,0 0 16,0-21-16,1 21 0,-1 0 0,21-21 15,-21 21-15,0 0 0,1 0 16,-1-21-16</inkml:trace>
  <inkml:trace contextRef="#ctx0" brushRef="#br0" timeOffset="69284.05">9737 14351 0,'0'0'0,"21"0"0,0 0 16,0-21-1,0 0-15,-21 0 0,0-1 16,0 1-16,0 0 15,0 0-15,0 0 0,0 0 16,0-1-16,-21 1 0,0 0 0,21 0 16,-21 0-16,0 21 0,-1-21 0,1-1 15,0 22-15,0 0 0,0 0 16,0 0-16,-22 0 0,22 0 16,0 22-16,21-1 0,-21 0 0,0 0 0,-1 21 15,1-20-15,21 20 16,0-21-16,0 21 0,-21 1 0,21-22 15,0 21-15,0-21 0,0 1 0,0-1 16,0 0-16,21 0 0,-21 0 16,21-21-16,1 0 0,-1 0 0,0 0 15,0 0-15,0 0 0,0 0 0,1 0 16,-1-21-16,0 0 0,0 21 16,0-21-16,-21 0 0,21-1 0,1 1 15,-22 0-15,0 0 0,0-21 16,0 20-16,21 1 0,-21 0 15,0 0-15,0 0 0,0 0 0,0-1 16,-21 22 0,21 22-1,0-1-15,0 21 0,0-21 16,-22 0-16,22 1 0,0-1 0,0 0 16,0 0-16,0 0 0,0 0 15,0 1-15,0-1 0,0 0 16,22-21-16,-1 0 15,0 0-15,0 0 16,0-21-16,0 0 0,1-1 16,-1 1-16,0 0 0,0 0 0</inkml:trace>
  <inkml:trace contextRef="#ctx0" brushRef="#br0" timeOffset="70160.55">10329 13631 0,'0'22'16,"0"-1"-16,0 0 0,0 21 15,0-21-15,-21 22 0,21-1 0,-21 0 0,21 1 16,0-1-16,-21 0 0,0 1 16,21-22-16,0 21 0,0 1 15,0-22-15,-22 0 0,22 21 0,0-21 16,0 1-16,0-1 0,0 0 0,0 0 15,0 0 1,22-21-16,-1 0 0,0 0 16,0 0-16,-21-21 0,21 21 15,0-21-15,1 0 0,-1 0 0,0 21 16,-21-22-16,21 1 0,0 0 0,-21 0 16,21 0-16,1 0 15,-22 42 16,0 0-15,0 0-16,0 0 0,0 0 0,0 1 16,0-1-16,0 0 0,0 0 0,21-21 15,-21 21-15,0 0 0,21-21 16,0 0-16,0 0 0,0 0 0,1 0 16,-1 0-16,0 0 0,0 0 0,0 0 15,0 0-15,1-21 0,20 21 16,-21-21-16,0 0 0,22 0 0,-22 0 15,0-1-15,0 1 0,21 0 0,-20 0 16,-1 0-16,0 0 0,0-1 16,0 1-16,0 0 0,1 21 15,-1-21-15,0 21 0,0 0 0,-21 21 47,0 0-47,0 0 31,21-21-31,0 0 16,1-21 0,-1 0-1,-21 0-15,0 0 16,0 0-16,-21-1 31,-1 22-31,1 0 0,0 0 16,0 0-16,0 22 0,0-1 15,-1 0-15,1 0 0,21 0 16,-21 0-16,0 22 0,0-22 0,21 0 16,0 21-16,-21-20 0,21-1 0,0 0 15,0 0-15,0 0 0,0 0 16,0 1-16,21-22 0,0 21 0,0-21 16,0 0-16,0 0 0,1 0 0,-1 0 15,21 0-15,-21 0 0,0-21 16,1 21-16,20-22 0,-21 1 15,0 0-15,0 0 0,1 0 0,-1 0 16,0-1-16,0 1 0,-21-21 16,0 21-16,21-22 0,-21 22 0</inkml:trace>
  <inkml:trace contextRef="#ctx0" brushRef="#br0" timeOffset="70408.41">11155 13653 0,'0'0'0,"-21"21"15,-1-21 1,1 0 0,0 0 30,0 0-46,0 0 16,0 0-16,-1 0 16,1 0-16</inkml:trace>
  <inkml:trace contextRef="#ctx0" brushRef="#br0" timeOffset="70703.23">9991 13928 0,'0'0'0,"-43"21"0,22-21 0,0 21 16,42-21 0,0 0-1,0 0-15,1 0 0,20 0 0,0 0 16,1 0-16,-1 0 0,0-21 16,1 21-16,-1-21 0,-21 21 0,21-21 15,1 21-15,-1 0 0,0-22 0,-20 1 16,20 21-16,-21 0 0,0 0 15,0-21-15,1 21 0,-1 0 32</inkml:trace>
  <inkml:trace contextRef="#ctx0" brushRef="#br0" timeOffset="72358.62">12615 14034 0,'21'21'0,"1"-21"15,-1 0-15,0 0 16,0 0-16,0 0 0,0-21 15,1 21-15,-1-22 0,0 22 16,0-21-16,-21 0 0,21 0 16,-21 0-16,0 0 15,-21-1 1,0 22-16,0 0 0,0-21 0,-1 21 16,-20 0-16,21 0 0,-21 0 0,20 0 15,-20 0-15,21 0 0,-21 21 16,-1 1-16,22-1 0,0 0 0,-21 0 15,20 0-15,1 0 0,21 1 0,0-1 16,0 0-16,0 0 0,0 0 16,0 0-16,0 1 0,21-1 15,1-21-15,-1 0 0,21 21 0,-21-21 16,22 0-16,-22 0 0,0 0 16,21 0-16,-21 0 0,1 0 15,20 0-15,-21 0 0,0 0 0,-21-21 16,-21 21 15,0 0-31,0 0 0,-22 21 16,22-21-16,-21 21 0,21 0 15,-22-21-15,22 21 0,-21 1 0,21-1 16,-22 0-16,22 0 0,0-21 0,0 21 16,0-21-16,21 21 15,21-21 1,0 0-16,0 0 15,0 0-15,22-21 0,-22 21 16,21-21-16,1 0 0,-22 21 0,21-21 16,0 21-16,1-21 0,-22 21 0,21 0 15,1 0-15,-22 0 0,0 0 16,0 0-16,0 0 0,-21 21 0,0 0 16,0 21-16,0-21 0,0 22 0,0-1 15,0-21-15,-21 22 0,0-1 16,0 0-16,0-21 0,-1 22 0,1-1 15,0 0-15,21-20 0,-21 20 0,21-21 16,-21 0-16,21 0 0,-21 1 16,21-1-16,0 0 15,21-42 17,0 0-32,0-1 0,0 1 15,0 0-15,22 0 0,-22 0 0,0 0 16,21-22-16</inkml:trace>
  <inkml:trace contextRef="#ctx0" brushRef="#br0" timeOffset="73524.96">13652 14203 0,'0'0'16,"22"-21"-16,20-22 15,-21 22-15,-21 0 0,21 0 0,-42 42 47,0 0-47,0 0 0,21 1 16,-21-1-16,21 0 0,-22 0 15,1 0-15,21 0 0,-21 1 0,21-1 16,-21 0-16,0 0 0,21 0 0,0 0 16,-21-21-1,21-21 16,21 0-15,0 0-16,-21 0 0,21 0 0,0-1 16,0 1-16,-21 0 0,22-21 0,-1 21 15,0-1-15,0 1 0,-21 0 16,21 21-16,0-21 0,1 21 16,-1 0-1,-21 21-15,0 0 0,0 0 16,21 1-16,-21-1 0,21 0 0,-21 0 15,0 21-15,21-20 0,-21-1 16,0 0-16,21 0 0,1 0 16,-1-21-16,0 21 0,0-21 15,0 0-15,22 0 0,-22 0 16,0 0-16,21 0 0,-21-21 16,1 21-16,20-21 0,-21 0 0,0 21 15,0-21-15,1 0 0,-1-1 16,0 1-16,0 0 0,0 0 0,0 0 15,-21 0-15,0-22 0,0 22 0,0 0 16,0 0-16,0 42 31,-21 0-31,21 0 16,-21 0-16,21 1 0,0-1 16,0 0-16,0 21 0,0-21 0,0 1 15,0-1-15,0 0 0,21 0 16,0 0-16,1-21 15,-1 0-15,0 0 0,0 0 0,0 0 16,0 0-16,1 0 0,-1 0 0,0 0 16,0-21-16,0 21 0,-21-21 15,0 0-15,0 0 0,0-1 16,0 1-16,0 0 0,0 0 0,-21 0 16,0 0-16,0-1 0,0 1 15,-1 0-15,1 0 0,0 0 0,0 0 16,0-1-16,0 22 0,21-21 15,21 21 17,0 0-32,0 0 0,0 0 0,0 0 15,22 21-15,-22-21 0,21 22 16,-21-1-16,22 0 0,-22 0 0,0 0 16,21 0-16,-20 1 0,-1-1 0,0-21 15,0 21-15,-21 0 0,0 0 16,21 0-16,-21 1 0,0-1 0,0 0 15,0 0-15,-21 0 16,0-21 0,0 0-16,0 0 15,21-21 1,0 0-16,0 0 16,0 0-16,0-1 0,0 1 15,0-21-15,0 21 0,21 0 0,0-1 16,0-20-16,0 21 0,0 0 15,22 0-15,-22-1 0,21 22 0,1 0 16,-1 0-16,-21 0 0,21 0 0,1 22 16,-22-1-16,0 0 0,0 0 15,0 0-15,-21 22 0,0-22 16,0 0-16,0 0 0,0 0 0,0 22 16,-21-22-16,21 0 0,-21-21 15,0 21-15,0 0 0,0-21 16,21 21-16,-22-21 0,1 0 15,21-21 1</inkml:trace>
  <inkml:trace contextRef="#ctx0" brushRef="#br0" timeOffset="74552.37">16362 14012 0,'0'0'0,"21"0"0,0-21 0,0 0 16,0 0-16,1 0 0,-1 21 15,0-21-15,-21-1 0,21 1 16,-21 0-16,0 0 0,0-21 0,0 20 16,0 1-16,0 0 0,0 0 15,0 0-15,-42 0 0,21 21 0,-1-22 16,-20 22-16,0 0 0,-1 0 0,1 0 15,0 0-15,-1 0 0,1 0 16,21 0-16,-21 22 0,20-22 0,1 21 16,0 0-16,0 0 0,21 0 15,0 0-15,0 1 0,21-1 16,21 0-16,-20 0 0,20 0 16,0 0-16,22 1 0,-22-1 15,0 21-15,22-21 0,-22 0 0,1 22 16,-22-22-16,21 0 0,-21 0 0,0 22 15,-21-22-15,22 0 0,-22 0 16,0 0-16,0 0 0,-43 1 0,22-22 16,0 21-16,-21 0 0,-1-21 0,1 0 15,0 21-15,-1-21 0,1 0 16,0 0-16,-1 0 0,1 0 0,0 0 16,-1 0-16,22-21 0,-21 21 0,21-21 15,-1 0-15,1 21 0,0-22 16,21 1-16,0 0 0,0 0 15,0-21-15,0 20 0,0 1 0,0 0 16,0 0-16,21 21 16,0 0-1,1 0-15,-22 21 0,21 0 0,0 0 16,0 1-16,-21-1 0,21 0 16,0 0-16,1 0 0,-22 0 0,21 1 15,0-1-15,0 0 0,0-21 0,0 21 16,1-21-16,-1 0 0,21 21 15,-21-21-15,0 0 0,22 0 0,-22 0 16,21 0-16,-21 0 0,22-21 0,-22 21 16,21-21-16,1 0 15,-22 21-15,21-21 0,-21-1 0,22 1 16,-22 0-16,0-21 0,21 21 0,-21-1 16,1-20-16,-1 0 0,0 21 15,0-22-15,0-20 0,0 20 0,-21 1 16,0 0-16,22-1 0,-22 22 0,0 0 15,0 0-15,0 0 0,0 42 32,-22 0-32,22 21 0,-21-20 15,0 20-15,21 0 0,-21 1 0,0-1 16,21 0-16,0 1 0,-21-1 0,-1 0 16,22-21-16,0 22 15,0-22-15,0 0 0,0 21 0,0-20 16,0-1-16,0 0 0,22-21 0,-1 21 15,-21 0-15,21-21 0,0 0 16,0 0-16,0 0 0,1 0 16,-1 0-16,-21-21 0,0 0 15,21 0-15</inkml:trace>
  <inkml:trace contextRef="#ctx0" brushRef="#br0" timeOffset="74744.25">16870 14055 0,'0'0'0,"-21"0"0,-1 0 16,44 0 15,-1 0-15,0 0-16,0 0 0,0-21 0,0 21 16,22 0-16,-22 0 0,21-22 15,1 22-15,-22 0 0,21-21 0,0 21 16,-20 0-16,20-21 0,-21 21 0,0 0 15</inkml:trace>
  <inkml:trace contextRef="#ctx0" brushRef="#br0" timeOffset="76206.35">17420 14224 0,'64'0'15,"-43"0"-15,0 0 0,0 0 0,0-21 16,0 21-16,1-21 0,-1 21 0,0-21 16,0-1-16,-21 1 0,0 0 0,0 0 15,0 0-15,0 0 0,0-1 16,0 1-16,0 0 0,-42 0 0,42 0 16,-43 0-16,22-1 0,0 22 15,0 0-15,-21 0 0,20 0 16,1 0-16,-21 22 0,21-1 0,-22 0 15,22 0-15,0 21 0,0-20 0,0-1 16,0 21-16,-1-21 0,22 0 16,0 22-16,0-22 0,0 0 0,0 0 15,0 0-15,22 1 0,-1-22 0,0 21 16,0-21-16,0 0 0,22 0 16,-22 0-16,0 0 0,21 0 0,-21 0 15,1 0-15,-1-21 0,0 21 0,0-22 16,0 1-16,0 0 15,1 21-15,-1-21 0,0 0 0,-21-22 16,0 22-16,0 0 0,21 0 0,-21-21 16,0 20-16,21 1 0,-21 0 15,0 0-15,0 42 32,-21 0-32,21 0 0,-21 1 15,21-1-15,0 0 0,0 0 0,0 0 16,0 0-16,0 1 0,0-1 15,0 0-15,21-21 16,0 21-16,0-21 0,1 0 0,-1 0 16,0 0-16,0 0 0,21 0 15,-20 0-15,-1 0 0,21-21 16,-21 0-16,22 21 0,-22-21 0,0-1 16,0 1-16,0 0 0,22-21 0,-43 21 15,21-22-15,0 1 0,0 0 16,-21-1-16,0 1 0,21-22 0,0 22 15,1-21-15,-22 20 0,21 1 0,0 0 16,0-1-16,-21 1 0,0 21 16,0 0-16,0 42 15,0 0 1,0 0-16,-21 21 0,21 1 0,-21-1 16,0 22-16,-1-22 0,1 0 15,21 22-15,-21-22 0,0 0 16,21 1-16,-21-1 0,21 0 0,0 1 15,0-22-15,0 21 0,0-21 0,0 1 16,0-1-16,0 0 0,0 0 0,21 0 16,0-21-16,0 0 15,0 0-15,1 0 0,-1 0 16,0-21-16,0 0 0,0 0 16,22 21-16,-22-21 0,0-1 15,0 1-15,0-21 0,0 21 0,1 0 16,-1-1-16,-21 1 0,21 0 0,0 21 15,-21 21 17,0 0-32,-21 1 0,21-1 15,-21 0-15,21 0 0,0 0 16,0 0-16,0 1 0,0-1 0,0 0 16,0 0-16,21-21 0,0 21 15,0-21-15,22 0 0,-22 0 16,0 0-16,0 0 0,21 0 0,-20 0 15,-1 0-15,0 0 0,0-21 0,0 0 16,22 21-16,-22-21 0,0 0 16,0-1-16,21 1 0,-20-21 0,-1 21 15,0-22-15,21 22 0,-21-21 16,1 21-16,-1 0 0,0-1 16,0 1-16,0 0 0,0 21 0,-21 21 31,0 0-31,0 1 15,0-1-15,0 0 0,-21 0 16,21 0-16,21-42 47,-21 0-31,0 0-16,0 0 15,0-1-15,0 1 16,0 0-16,0 0 0,0 0 0,0 0 15,0-1-15,-21 22 16,0 0-16,0 0 16,0 22-16,0-1 0,-1 21 15,1-21-15,0 22 0,0-22 0,0 21 16,0-21-16,-1 22 0,22-22 0,-21 21 16,21-21-16,0 0 0,0 1 15,0-1-15,21 0 0,1 0 0,-1 0 16,0-21-16,0 21 0,0-21 0,0 0 15,1 0-15,20 0 16,-21 0-16,0 0 0,0 0 0,22 0 16,-22-21-16,0 0 0,0 21 0,0-21 15,1 0-15,-1 0 0,0-1 16,-21-20-16,21 21 0,0-21 0,-21-1 16,21 1-16,-21 0 0</inkml:trace>
  <inkml:trace contextRef="#ctx0" brushRef="#br0" timeOffset="76415.85">19367 13420 0,'-21'0'16,"21"-21"-16,-21 21 31,0 0 0,0 0-15,0 0 0,-1 0-1</inkml:trace>
  <inkml:trace contextRef="#ctx0" brushRef="#br0" timeOffset="76679.81">18119 13568 0,'0'0'0,"-43"21"0,-20 0 16,63 0-16,21 1 31,0-22-31,0 0 0,22 0 0,-22 0 16,0 0-16,21 0 0,-21 0 0,22 0 15,-22 0-15,21 21 0,1-21 16,-22 0-16,21 0 0,-21 0 15,0 21-15,1-21 0,-1 0 0,0 0 16,-21 21 0,-21-21-1</inkml:trace>
  <inkml:trace contextRef="#ctx0" brushRef="#br0" timeOffset="77823.66">25548 10795 0,'21'0'0,"-21"-21"16,0 0-16,21 0 0,1-1 15,-22 1-15,0 0 16,0 0-16,0 0 0,0 0 0,0-1 15,0 1-15,0 0 0,0 0 16,-22 21-16,1 0 0,0 0 16,0 0-16,0 0 0,0 0 0,-1 0 15,1 21-15,0 0 0,-21 22 0,21-22 16,-1 21-16,1 0 0,0 1 16,21-1-16,-21 0 0,21 1 0,-21 147 31,21-147-31,0-1 0,0 0 0,21 1 15,0-22-15,0 0 0,0 0 0,22 0 16,-1 0-16,0 1 0,1-22 16,-1 0-16,0 0 0,22 0 15,-22 0-15,1-22 0,-1 1 0,21 0 16,-20 0-16,-1 0 0,0 0 16,1-22-16</inkml:trace>
  <inkml:trace contextRef="#ctx0" brushRef="#br0" timeOffset="78089.64">26479 10456 0,'0'0'0,"0"-42"0,0 21 0,0-21 15,0 20-15,0 1 16,-21 21-16,0 21 16,21 1-16,-21 20 0,0 0 15,0 1-15,-1 20 0,22-21 0,-21 22 16,0-1-16,0-20 0,0 20 0,0-20 15,21 20-15,0-21 0,-22 1 16,22-1-16,0 0 0,0 1 0,0-22 16,0 21-16,0-21 0,0 1 15,0-1-15,22-21 0,-1 21 0,0-21 16,0 0-16,0 0 0,0 0 0,1 0 16,20 0-16,-21-21 0,21 0 15</inkml:trace>
  <inkml:trace contextRef="#ctx0" brushRef="#br0" timeOffset="78562.03">27009 10816 0,'0'-21'0,"0"42"0,0-63 15,0 21-15,-22 0 0,1-1 16,0 22-16,0-21 0,0 21 0,-22 0 16,22 0-16,0 0 0,0 21 0,-21 1 15,20-1-15,1 0 0,-21 0 16,21 0-16,0 22 0,-1-22 0,1 21 15,0-21-15,0 22 0,0-22 0,21 21 16,0-21-16,0 22 0,0-22 16,0 0-16,0 0 0,0 0 15,21-21-15,0 21 0,0-21 0,0 0 16,1 0-16,-1 0 0,0 0 16,0 0-16,0-21 0,22 0 0,-22 21 15,0-21-15,0 0 0,0 0 16,0-1-16,1-20 0,-1 21 0,0 0 15,0-22-15,-21 22 0,0-21 0,0 21 16,0 0-16,0-1 0,0 1 16,0 0-16,0 42 15,0 0-15,-21 1 0,0-1 16,0 0-16,21 21 16,-22-21-16,1 22 0,0-22 0,21 21 15,0-21-15,-21 22 0,21-22 0,0 21 16,0-21-16,0 1 0,0-1 15,0 0-15,21-21 0,0 21 0,0-21 16,1 0-16,20 0 0,-21 0 0,21 0 16,1 0-16,-22-21 0,21 21 15,1-21-15,-1 0 0,0-1 0,1 1 16,-1 0-16</inkml:trace>
  <inkml:trace contextRef="#ctx0" brushRef="#br0" timeOffset="78916.5">27665 10774 0,'0'0'0,"-21"0"0,21-21 0,-22 21 16,-20 0-16,21 0 0,0 0 0,0 0 15,-22 0-15,22 0 0,-21 21 16,21 0-16,-1-21 0,-20 21 0,42 0 16,-21 1-16,21-1 0,-21-21 0,21 21 15,0 0-15,0 0 0,0 0 16,21 1-16,0-22 0,0 21 15,0 0-15,1-21 0,20 21 16,-21 0-16,0-21 0,0 21 0,1 1 16,-1-22-16,-21 21 0,0 0 15,0 0 1,0 0 0,-21-21-16,-1 0 0,1 0 0,0 0 15,-21 0-15,21 21 0,-1-21 16,1 0-16,-21 0 0,21 0 0,0 0 15,-1 0-15,44 0 32,-1 0-32,21-21 15</inkml:trace>
  <inkml:trace contextRef="#ctx0" brushRef="#br0" timeOffset="79307">28130 10922 0,'0'0'16,"22"0"-16,-22-21 0,0 0 0,0 0 16,-22 21-16,1 0 0,0 0 0,-21 0 15,21 0-15,-22 0 0,1 0 16,0 0-16,20 0 0,-20 0 0,21 0 16,0 21-16,0-21 0,-1 21 15,22 0-15,0 0 0,0 0 16,22 1-16,-1-1 15,0 0-15,0-21 0,0 21 16,22 0-16,-22 0 0,0 1 0,0-1 16,0 0-16,0 0 0,1 0 0,-1 0 15,-21 1-15,0-1 16,0 0-16,0 0 0,-21-21 16,-1 21-16,1-21 0,0 0 15,0 0-15,0 0 0,0 0 16,-22 0-16,22 0 0,0 0 0,0 0 15,0 0-15,-22 0 0,43-21 0,-21 21 16,0 0 0,21-21-16,0 0 15,21 0-15,0 21 16</inkml:trace>
  <inkml:trace contextRef="#ctx0" brushRef="#br0" timeOffset="79557.39">28469 10986 0,'21'-22'0,"-42"44"0,63-44 0,-20 22 16,-22 22-1,0-1 1,0 0-16,0 21 0,-22-21 16,1 1-16,0 20 0,21-21 15,-21 21-15,21-20 0,-21-1 16,21 0-16,0 0 0,-21 0 0,21 0 15,0 1-15,0-1 16,21-21 0,-21-21-1,0-1-15,21 22 0,0-21 16</inkml:trace>
  <inkml:trace contextRef="#ctx0" brushRef="#br0" timeOffset="79732.36">28617 10795 0,'0'0'0,"0"-21"0,0 0 16,0 42 46,-21-21-46</inkml:trace>
  <inkml:trace contextRef="#ctx0" brushRef="#br0" timeOffset="80847.75">28850 11324 0,'0'0'0,"0"-21"31,21 21-31,0-21 0,22 0 16,-22 0-16,21-1 0,1 1 0,-1 0 15,0-21-15,22 21 0,-22-22 0,0 22 16,1-21-16,20-1 0,-20 22 15,-22-21-15,21 0 0,-21-1 0,0 1 16,1 0-16,-22-1 0,0 1 16,0 21-16,0 0 0,0-1 0,0 1 15,-22 21-15,1 0 0,-21 0 16,21 21-16,0 1 0,-22-1 0,22 21 16,-21 0-16,21 22 0,-22-22 0,22 22 15,-21-1-15,-1 1 0,22 20 16,0-20-16,-21 21 0,21-1 0,-1 1 15,1-22-15,0 22 0,0 0 16,0-1-16,0 22 0,-1-21 16,-20 0-16,21-1 0,0-20 0,-22 20 15,22-20-15,-21-1 0,21 1 0,0-22 16,-1 1-16,1-1 0,21-21 16,0 21-16,0-20 0,43-22 15,-22 0-15,21 0 0,0-22 0,22 1 16,-1 0-16,1 0 0,-1-21 15,22-1-15,-21 1 0,20 0 0,-20-22 16,-1 1-16,1-1 0,-22 1 16,0-1-16,1 22 0,-22-22 15,0 1-15,-21 20 0,0-20 0,0 21 16,0-1-16,-21 1 0,-21 0 0,20-1 16,-20 1-16,0 21 0,-22 0 15,22-1-15,-22 1 0,22 0 0,0 21 16,21 0-16,-1 0 0,1 0 15,42-21 1,1 21-16,20 0 0,-21 0 16,21 0-16,22-21 0,-22 0 15,1 21-15,20-22 0,1 1 16,-22 0-16,0 21 0,22-21 0,-22 0 16,0 0-16,-20-1 0,20 1 15,-21 0-15,0 0 0,-21 0 0,0 0 16,0-1-16,0 1 0,0 0 0,0 0 15,0 0-15,-21 0 16,0 21-16,0 0 0,0 0 16,-1 0-1,22 21-15,-21 0 0,21 0 16,0 0-16,0 0 0,0 1 0,0-1 16,0 0-16,0 21 0,0-21 15,0 1-15,0-1 0,21 0 16,1 0-16,-1-21 0,0 0 0,21 0 15,-21 0-15,1 0 16,20 0-16,0 0 0,1-21 0,-22 21 16,21-21-16,0 0 0,1-1 0,-22 1 15,21 0-15,-21 0 0,22 0 16,-22-22-16,0 22 0,-21 0 0,0 0 16,0 0-16,0 0 0,0-1 15,-21 22 1,0 0-16,0 22 15,-1-1-15,1 0 0,0 0 16,0 0-16,0 22 0,21-22 0,0 0 16,0 0-16,0 21 15,0-20-15,0-1 0,21 0 16,0 0-16,0 0 0,0-21 0,22 0 16,-22 21-16,21-21 0,1 0 15,20 0-15,-21 0 0,22 0 0</inkml:trace>
  <inkml:trace contextRef="#ctx0" brushRef="#br0" timeOffset="81411.95">31157 11070 0,'0'0'0,"0"-21"15,0-64-15,0 64 16,-21 0-16,0 0 0,0 0 16,-22 0-16,22 21 0,0 0 0,-21 0 15,21 0-15,-22 21 0,1 0 16,21 0-16,-22 0 0,22 0 0,-21 1 15,21-1-15,0 21 0,-22-21 0,22 22 16,21-22-16,0 21 0,0-21 16,0 22-16,0-22 0,0 0 0,21 0 15,0 0-15,1 0 0,-1-21 16,0 0-16,0 0 0,21 0 0,-20 0 16,-1 0-16,0 0 0,21 0 15,-21-21-15,1 0 0,-1 0 0,0 0 16,0-22-16,0 22 0,0-21 15,1 0-15,-1-1 0,0 1 16,0 0-16,0-1 0,0-20 0,1-1 16,-1 1-16,-21-1 0,21 1 15,0-1-15,0 1 0,0-1 0,-21 22 16,0 0-16,22-1 0,-22 22 16,0 0-16,0 0 0,-22 42 15,22 0-15,-42 0 16,21 22-16,0 20 0,0-21 0,-1 22 15,1-1-15,-21-20 0,21 20 16,21 1-16,-21-1 0,21 1 0,0-1 16,0-20-16,0 20 0,0 1 15,21-22-15,0 0 0,0 1 16,21-1-16,1-21 0,-1 21 0,-21-20 16,22-1-16,-1-21 0,-21 21 15,21-21-15,1 0 0,-22 0 0,21 0 16,-21 0-16,22-21 0,-22 21 15,21-21-15,1-1 0,-22-20 0,0 21 16,21-21-16,-21 20 0,1-20 16,-1 0-16,-21-1 0,0 22 0</inkml:trace>
  <inkml:trace contextRef="#ctx0" brushRef="#br0" timeOffset="81622.83">30141 10372 0,'0'0'0,"-21"0"0,0 0 0,0 0 0,21-21 16,-21 21 46,-1 21-62</inkml:trace>
  <inkml:trace contextRef="#ctx0" brushRef="#br0" timeOffset="82384.37">24215 12764 0,'0'0'0,"42"42"16,-42-21-16,21 0 15,0-21-15,0 0 0,1 0 16,-1 0 0,0-21-16,-21 0 0,21 0 0,-21 0 15,0-1-15,0 1 0,0 0 0,0 0 16,0 0-16,-42 0 0,21-1 16,-1 1-16,-20 21 0,21 0 0,-21-21 15,-1 21-15,1 0 0,0 0 0,-1 0 16,22 21-16,-21 0 0,-1 1 15,22-1-15,0 0 0,0 0 16,0 21-16,21-20 0,0-1 0,0 21 16,0-21-16,21 22 0,0-22 15,0 21-15,22-21 0,-1 22 0,-21-22 16,21 21-16,1-21 0,-1 0 0,0 1 16,1 20-16,-22-21 0,0 0 15,21 0-15,-20-21 0,-22 22 0,0-1 16,0 0-16,-22 0 15,1 0-15,-21-21 0,0 21 16,-22-21-16,22 0 0,-22 22 0,1-22 16,-22 0-16,22 0 0,-1 0 15,1 0-15,-1-22 0,1 1 0,20 21 16,-20-21-16,20 0 0,22-21 16,-21 20-16,21 1 0,0-21 0,21 21 15,0-22-15,0 22 0,0 0 16,42-21-16,-21 21 0,0-1 0,22 1 15,20 0-15,-21-21 0,22 21 0,-1-1 16</inkml:trace>
  <inkml:trace contextRef="#ctx0" brushRef="#br0" timeOffset="82632.23">24659 12488 0,'0'22'16,"0"-1"-16,-21 0 15,21 0-15,0 0 0,0 0 0,-21 22 16,0-1-16,21-21 0,0 22 16,0-1-16,-22 0 0,1 1 0,21-1 15,-21 0-15,21 1 0,0-22 16,-21 21-16,21 0 0,-21-20 0,21-1 16,-21 21-16,21-21 0,0 0 0,0 1 15,0-1-15,0 0 0,-22-21 31</inkml:trace>
  <inkml:trace contextRef="#ctx0" brushRef="#br0" timeOffset="82811.59">24215 13102 0,'-22'-21'15,"44"21"1,-1 0-1,0 0-15,0-21 0,0 21 0,0 0 16,22 0-16,-1 0 0,-21 0 0,43 0 16,-22-21-16,0 21 15,1 0-15,-1 0 0,0 0 0,1-21 16,-1 21-16,0-22 0</inkml:trace>
  <inkml:trace contextRef="#ctx0" brushRef="#br0" timeOffset="84222.81">25167 13145 0,'0'-22'32,"0"1"-17,0 0-15,21 0 0,-21 0 0,0 0 16,0-1-16,0 1 0,0 0 15,-21 0-15,21 0 0,-21 0 16,0-1-16,0 1 0,-1 21 0,-20 0 16,21 0-16,0 0 0,0 21 0,-1 1 15,1-1-15,0 0 0,0 21 16,0-21-16,0 22 0,-1-22 0,1 21 16,21 1-16,-21-22 0,21 21 0,0-21 15,0 22-15,0-22 16,0 0-16,21 0 0,0 0 0,1-21 15,-1 0-15,21 0 0,-21 0 0,0 0 16,22 0-16,-22 0 0,21-21 16,-21 21-16,1-21 0,20 0 0,-21 0 15,0-1-15,0-20 0,1 21 0,-22 0 16,0-22-16,0 22 0,0-21 16,0 21-16,0-22 0,0 22 0,0 0 15,0 0-15,0 0 0,0 42 31,0 0-31,0 0 16,0 0-16,0 1 0,0-1 16,0 0-16,0 0 0,0 0 15,0 22-15,21-43 0,0 21 0,0 0 16,0 0-16,0-21 0,1 0 0,-1 0 16,0 0-16,0 0 0,0 0 15,0 0-15,22 0 0,-22-21 0,0 0 16,0 0-16,0-1 0,1 1 0,-1 0 15,0 0-15,0-21 0,-21-1 16,0 1-16,0 0 0,0-1 0,0 1 16,0-22-16,0 22 0,0-21 0,0 20 15,0-20-15,0 20 0,0 1 16,0 0-16,0-1 0,0 22 0,0 0 16,0 0-16,-21 42 31,21 0-31,0 22 0,-21-22 0,21 21 15,0 0-15,0 1 0,0-1 0,0 0 16,0 22-16,0-22 0,0 22 16,0-22-16,0 22 0,0-22 0,0 0 15,0 1-15,21-1 0,0 0 16,-21-21-16,21 1 0,0-1 0,-21 0 16,22 0-16,-1-21 0,0 0 0,0 0 15,0 0-15,0 0 0,1 0 16,-1 0-16,0-21 0,0 0 0,0 0 15,0-1-15,1 1 0,-1 0 16,0-21-16,0 21 0,0-22 0,0 1 16,1 21-16,-22 0 0,21-1 15,-21 1-15,21 21 0,-21 21 16,0 1-16,0-1 16,0 0-16,0 21 0,0-21 15,0 22-15,0-22 0,0 21 0,0-21 16,0 1-16,0-1 0,0 0 0,0 0 15,21 0-15,0-21 0,0 0 16,-21 21-16,22-21 0,20 0 16,-21 0-16,0 0 0,0-21 0,1 21 0,-1-21 15,21 0-15,-21 0 16,0 21-16,1-43 0,20 22 0,-21 0 16,0-21-16,22 21 0,-22-22 0,0 1 15,21 21-15,-21-22 0,1 1 16,-1 21-16,0 0 0,0 0 0,0-1 15,0 22-15,-21 22 32,0-1-32,0 0 0,0 0 15,0 0-15,22-42 63,-22 0-48,0 0-15,0 0 16,0-1-16,0 1 0,-22 21 16,22-21-16,-21 21 0,21-21 15,-21 21-15,0 21 16,0 0-16,21 0 0,-21 1 0,-1 20 16,22-21-16,-21 21 0,0 1 15,21-22-15,0 21 0,-21 1 0,0-22 16,21 21-16,0-21 0,0 0 15,0 1-15,0-1 0,0 0 0,21-21 16,0 0-16,0 0 16,0 0-16,1 0 0,20 0 0,-21 0 15,21 0-15,1-21 0,-22 0 0,21-1 16,-21 1-16,22 0 0,-22 0 16,0 0-16,0 0 0,0-22 0,-21 22 15,0-21-15,22 21 0</inkml:trace>
  <inkml:trace contextRef="#ctx0" brushRef="#br0" timeOffset="84455.67">26691 12298 0,'0'0'0,"-21"0"0,0 0 16,0 0 46,-1 0-62,1 21 16,0-21-16,0 0 16,0 21-16,-22-21 0,22 0 0</inkml:trace>
  <inkml:trace contextRef="#ctx0" brushRef="#br0" timeOffset="84669.55">25485 12615 0,'0'0'0,"0"22"16,21-22 15,0 0-31,0 0 0,21 0 0,-20 0 16,20 0-16,0-22 0,1 22 15,-1 0-15,0 0 0,22-21 16,-22 21-16,0 0 0,22 0 0,-22-21 16,1 21-16,-1-21 0,0 21 0,22 0 15</inkml:trace>
  <inkml:trace contextRef="#ctx0" brushRef="#br0" timeOffset="85460.61">28173 12764 0,'0'-22'15,"21"22"-15,0-21 16,0 21-16,0-21 16,1 21-16,-22-21 0,21 0 0,0 21 15,-21-21-15,21-1 0,-21 1 16,-21 21-1,0 0-15,0 0 16,-1 0-16,1 0 0,0 0 0,-21 21 16,-1 1-16,22-1 0,-21 0 15,0 0-15,20 0 0,-20 0 0,21 1 16,0-1-16,0 0 0,21 0 16,0 0-16,0 0 0,0 1 0,0-1 15,42 0-15,0-21 16,-21 0-16,22 0 0,-1 0 0,-21 0 15,22 0-15,-1 0 0,-21 0 16,21 0-16,-20 0 0,-1 0 0,0 0 16,0 0-16,-21 21 15,0 0-15,-21-21 16,0 0-16,0 21 0,-22 1 0,22-22 16,-21 0-16,21 0 0,-1 21 15,-20 0-15,21-21 0,0 0 0,0 0 16,-1 21-16,1-21 0,42 0 31,1 0-31,-1 0 16,0 0-16,0 0 0,0 0 15,0 0-15,1 0 0,-1 0 16,0 21-16,0 0 0,0-21 0,-21 22 16,21-1-16,-21 0 0,22 0 15,-22 21-15,0-20 0,0 20 0,0 0 16,0-21-16,0 22 0,-22-1 0,1 0 15,0 1-15,0-1 0,0 0 16,0-20-16,-1 20 0,1 0 0,0-21 16,0 1-16,0-1 0,21 0 15,0-42 17,0 0-32,21-1 0,0 1 15</inkml:trace>
  <inkml:trace contextRef="#ctx0" brushRef="#br0" timeOffset="86090.42">29252 12700 0,'0'-21'15,"-21"21"1,21 21-16,-21-21 0,21 21 15,-21 22-15,21-22 0,0 21 16,0 0-16,-21-20 0,-1 20 0,22 0 16,-21-21-16,21 22 0,-21-22 0,0 21 15,0-21-15,0 1 16,21-1-16,-22-21 0,1 21 0,21 0 16,-21-21-16,21-21 31,0 0-16,0 0-15,21-1 0,0 1 0,1-21 16,-22 21-16,21-22 0,0 22 16,0-21-16,0 0 0,22-1 0,-22 22 15,0 0-15,0-21 0,0 20 16,0 22-16,1 0 16,-22 22-16,0-1 0,0 0 15,0 21-15,0-21 0,0 22 16,0-1-16,0-21 0,0 22 0,0-1 15,0-21-15,0 0 0,0 22 16,0-22-16,0 0 0,0 0 16,0 0-16,21-21 15,0 0-15,0 0 16,0 0-16,0-21 0,1 21 16,-1-21-16,0 0 0,0 0 15</inkml:trace>
  <inkml:trace contextRef="#ctx0" brushRef="#br0" timeOffset="86767.55">29845 12827 0,'0'0'16,"0"-21"-16,0 42 15,-21 0-15,0-21 16,-1 21-16,1 1 0,0 20 0,0-21 16,0 0-16,0 0 0,-1 1 0,1-1 15,21 0-15,0 0 0,-21 0 16,21 0-16,0 1 0,0-1 0,0 0 15,21-21 1,0 0-16,1 0 16,-1 0-16,0 0 0,-21-21 15,21 0-15,-21-1 16,0 1-16,0 0 0,0 0 16,0 0-16,0-22 0,0 22 15,0 0-15,0-21 0,-21 21 0,21-1 16,0-20-16,0 21 0,0 0 0,0 0 15,0-1-15,21 22 0,0-21 16,0 21-16,1 0 0,-1 0 16,0 21-16,-21 1 15,21-1-15,0 21 0,-21-21 0,0 22 16,21-1-16,-21-21 0,22 21 16,-22-20-16,0 20 0,0-21 15,0 21-15,0-20 0,0-1 0,0 0 16,0 0-16,0 0 0,0 0 15,0-42 17,0 0-32,0 0 15,0 0-15,0 0 0,0-1 16,0 1-16,0-21 0,21 21 16,0-22-16,0 22 0,0-21 0,0 0 15,1 20-15,20 1 0,-21 0 0,0 0 16,0 0-16,22 21 15,-22 0-15,0 0 0,0 0 0,0 21 16,1 0-16,-22 0 0,0 22 16,0-22-16,0 0 0,0 21 0,0-21 15,0 22-15,0-22 0,0 0 0,0 0 16,0 0-16,0 1 0,-22-1 16,22 0-16,-21-21 15,21 21-15,21-21 31,1-21-31,-22 0 0,42 21 16,-21-21-16</inkml:trace>
  <inkml:trace contextRef="#ctx0" brushRef="#br0" timeOffset="87152.33">30924 12679 0,'0'0'15,"22"-42"-15,-22 20 16,-22 22-16,1 0 15,-21 0-15,21 22 16,0-1-16,-22 0 0,22-21 0,0 42 16,0-21-16,0 1 0,-1-1 15,1 21-15,21-21 0,0 0 0,0 1 16,0-1-16,0 0 0,0 0 16,0 0-16,21 0 0,1 1 15,-1-22-15,0 21 0,0 0 0,0-21 16,0 21-16,1-21 0,-1 21 15,21 0-15,-21-21 0,0 22 0,1-1 16,-1-21-16,-21 21 0,0 0 16,-21-21-16,-1 21 15,1-21-15,-21 0 0,21 0 0,-22 0 16,22 21-16,-21-21 0,21 0 16,-22 0-16,22 0 0,0 0 0,0 0 15,0 0-15,0 0 0,21-21 16,-22 21-16,22-21 0,0 0 15,0 0 1,22 0-16,-1 21 0,0-22 16,21 1-16</inkml:trace>
  <inkml:trace contextRef="#ctx0" brushRef="#br0" timeOffset="87487.65">31411 12552 0,'0'0'0,"0"-42"0,0-22 16,0 43-16,0 0 16,0 0-16,-21 21 0,21-22 15,-21 22-15,0 0 16,21 22-16,-21-1 16,-1 0-16,1 0 0,0 21 0,21 1 15,-21-1-15,0 0 0,0 22 16,-1-22-16,1 22 0,21-22 0,-21 0 15,21 1-15,-21-1 0,21-21 16,0 22-16,0-22 0,0 0 0,0 21 16,0-21-16,0 1 15,0-1-15,0-42 47,0-1-31,0 1-16,-21 0 0</inkml:trace>
  <inkml:trace contextRef="#ctx0" brushRef="#br0" timeOffset="87680.54">30861 12827 0,'-21'0'0,"21"-21"16,0 0-16,21 0 15,0 21 1,0 0-16,0 0 0,1 0 15,20 0-15,0 0 0,-21 0 16,22 0-16,-1 0 0,22 0 0,-22 0 16,0 0-16,1 0 0,-22 0 15,21 0-15,-21 0 0,0 0 0,1 0 16</inkml:trace>
  <inkml:trace contextRef="#ctx0" brushRef="#br0" timeOffset="89108.19">31644 12933 0,'0'0'0,"21"-21"0,-21 0 0,0-1 16,21 1-16,-21 0 16,0 0-16,0 0 0,0 0 0,0-1 15,0 1-15,0 0 0,0 0 16,-21 0-16,0 21 0,0 0 15,0 0-15,0 0 16,-22 21-16,22 21 0,0 1 0,0-22 16,-22 42-16,22-20 0,-21-1 15,21 0-15,0 1 0,-1-1 0,1 0 16,0-21-16,21 22 16,0-22-16,0 0 0,0 0 15,21-21-15,0 0 0,1 0 16,-1 0-16,0 0 0,0 0 15,0-21-15,0 0 0,1 21 0,-1-21 16,0 0-16,0-22 0,0 22 16,0 0-16,1-21 0,-22-1 0,21 1 15,0 0-15,-21-1 0,0 1 16,21 21-16,-21-22 0,21 22 0,-21 0 16,0 42-1,0 0 1,-21 1-16,21-1 15,-21 21-15,21-21 0,0 22 0,0-22 16,0 21-16,0-21 0,0 22 16,0-22-16,0 21 0,0-21 0,0 0 15,21 1-15,0-22 0,0 21 16,1 0-16,20-21 0,-21 0 0,0 0 16,22 0-16,-22 0 0,0 0 0,0 0 15,0-21-15,0 21 0,1-21 16,-1-1-16,0 1 0,0 0 0,0-21 15,-21-1-15,21 1 0,1 0 16,-1-22-16,-21 22 0,21-22 0,0 1 16,0 21-16,0-22 15,-21 22-15,0-1 0,22 1 0,-22 0 16,21 21-16,-21-1 0,0 1 16,0 0-16,-21 42 15,-1 0-15,1 1 16,0 20-16,21 0 0,-21 1 0,0-1 15,0 0-15,21 22 0,-22-22 16,22 22-16,-21-1 0,21-21 0,0 22 16,0-22-16,0 1 0,0-1 15,0-21-15,0 21 0,0-20 0,0-1 16,21 0-16,1 0 0,-1 0 16,0-21-16,0 0 0,0 0 15,0 0-15,22 0 0,-22 0 16,0-21-16,0 0 0,0 0 0,1 0 15,-1-1-15,0-20 0,0 21 16,0-21-16,0-1 0,1 22 0,-1-21 16,0-1-16,-21 22 0,0 0 15,21 0-15,-21 42 32,0 0-32,0 0 0,-21 22 15,21-22-15,0 21 0,0-21 0,-21 1 16,21-1-16,0 21 0,0-21 15,0 0-15,0 1 16,21-1-16,0 0 16,0-21-16,0 0 0,1 0 0,-1 0 15,21 0-15,-21 0 0,0 0 16,1 0-16,-1 0 0,0-21 0,0 0 16,0-1-16,-21 1 0,21-21 15,1 0-15,-1 20 0,21-20 0,-21 0 16,0-1-16,1 1 0,-1 21 15,0-21-15,-21 20 0,21 1 0,0 0 16,-21 0 15,0 42 32,-21-21-48,21 21-15,-21-21 0,0 0 16,21 21 0,-21-21-16,-1 0 15,1 22-15,21-1 0,-21-21 0,0 21 16,0 0-16,21 0 0,-21-21 16,-1 21-16,1 1 0,21-1 0,0 0 15,0 0 1,0 0-16,0 0 0,0 1 15,21-22 1,1 0-16,-1 0 0,0 0 16,0 0-16,0 0 0,0 0 15,1 0-15,-1 0 0,0 0 16,0 0-16,0 0 0,0 0 16,1 0-16,-1-22 15,0 1-15,0 21 0,-21-21 16,21 0-16,-21 0 0</inkml:trace>
  <inkml:trace contextRef="#ctx0" brushRef="#br0" timeOffset="89339.57">33041 12277 0,'0'0'0,"0"-43"15,-21 43-15,21-21 0,0 0 32,0 42-1,0 0-15,-21 1-1</inkml:trace>
  <inkml:trace contextRef="#ctx0" brushRef="#br0" timeOffset="89624.41">32152 12446 0,'0'0'16,"-21"0"-16,42 0 46,0 0-46,0 0 0,1 0 0,20 0 16,0 0-16,-21 0 0,22 0 16,-1 0-16,22 0 0,-22 0 0,0 0 15,1 0-15,-1 0 0,-21 0 16,21 0-16,-20 0 0,20 0 0,-21 21 16,0-21-1,-21-21 1,-21 21-16,21-21 15,-21 21-15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1T01:45:06.2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762 1884 0,'-21'0'0,"0"0"0,-1 0 15,1 0-15,0 0 0,0 0 16,0 0-16,0 21 0,-1-21 0,1 0 16,0 0-16,0 0 0,0 0 15,21 21 1,0 0 0,21-21-1,0 0-15,0 22 0,0-22 0,22 21 16,-1-21-16,0 0 0,1 0 15,-1 0-15,22 21 0,-22-21 16,21 0-16,-20 0 0,20 0 0,1 0 16,-1 0-16,-20 0 0,20 0 15,1 0-15,-22 0 0,0 0 0,1 0 16,-1 0-16,0 0 16,-21 0-16,22 0 0,-22 0 0,0 0 15,0-21-15,0 21 0,-21-21 31,0-1 1,-21 22-32,0-21 0,0 0 15,0 21-15,0-21 0</inkml:trace>
  <inkml:trace contextRef="#ctx0" brushRef="#br0" timeOffset="534.16">1439 1545 0,'0'0'0,"-21"0"0,0 0 15,21 21-15,0 1 16,0-1-1,0 0-15,21 0 16,0 0-16,0 0 0,1 1 16,20-22-16,-21 21 0,0 0 0,22-21 0,-1 21 15,-21-21-15,21 0 16,-20 0-16,-1 0 0,21 21 0,-21-21 16,0 0-16,1 0 0,-1 0 15,0 0-15,0 0 16,-21 21 31,-21-21-47,0 22 0,21-1 15,-21 0-15,-1 0 0,1 0 0,0 0 16,0 1-16,0-1 16,0 21-16,-1-21 0,-20 0 0,21 22 15,0-22-15,-22 0 0,22 21 16,0-20-16,0-1 0,0 0 15,0 0-15,-1-21 0,1 21 0,21 0 16,-21-21-16,0 22 0,0-22 16,21 21-16,-21-21 15,21 21-15,-22-21 0,22 21 16,-21-21-16,21 21 16,0 0-16</inkml:trace>
  <inkml:trace contextRef="#ctx0" brushRef="#br0" timeOffset="1977.97">3302 2223 0,'21'0'15,"0"0"1,-21-22-16,0 1 0,21 0 15,-21 0-15,22 0 0,-22 0 16,0-22-16,0 22 0,0 0 0,0-21 16,0 20-16,0-20 0,-22 21 15,1 0-15,0-22 0,0 22 0,0 0 16,-22 21-16,22-21 0,0 21 16,-21 0-16,21 0 0,-22 21 0,22 0 15,-21 0-15,-1 1 0,1 20 16,21-21-16,-21 21 0,20 1 0,1-1 15,0 0-15,21-20 0,0 20 16,0 0-16,0 1 0,0-1 16,0-21-16,0 21 0,21 1 15,-21-22-15,21 0 0,1 21 0,-1-20 16,0-22-16,0 21 0,0-21 16,22 0-16,-22 0 0,21 0 0,0-21 15,-20-1-15,20 1 0,0 0 16,1 0-16,-1 0 0,0-22 0,1 1 15,-22 21-15,21-21 0,0-1 0,-20 22 16,-1-21-16,0-22 16,0 22-16,0-22 0,-21 22 0,0-21 0,0-1 15,0 1-15,0-1 16,0 22-16,0-22 0,0 22 0,0-22 16,0 22-16,0 0 0,0-1 15,-21 1-15,0 0 0,0-1 0,21 22 16,0 0-16,0 0 0,-21 21 15,-1 0-15,1 21 0,21 21 16,0 1-16,0-1 0,0 0 16,0 22-16,0-1 0,0 1 15,0 21-15,0-22 0,0 22 0,0-22 16,0 1-16,0-22 0,0 22 16,0-22-16,0 0 0,0 1 15,0-22-15,0 0 0,0 0 0,0 0 16,0 0-16,0 1 15,21-22-15,1 0 16,-1 0-16,-21-22 0,21 1 16,0 21-16,-21-21 0</inkml:trace>
  <inkml:trace contextRef="#ctx0" brushRef="#br0" timeOffset="2383.73">3789 2074 0,'0'0'0,"0"22"16,21-22-16,-21 21 15,21-21-15,0 0 0,0 0 16,1 0-16,-1 0 0,0-21 16,0-1-16,0 22 0,0-21 15,1 0-15,-1 21 0,0-21 0,0 0 16,-21 0-16,0-1 0,21 22 15,-21-21-15,0 0 0,0 0 0,0 0 16,-21 0-16,0 21 16,0 0-16,0 0 15,-1 0-15,1 21 0,0-21 16,21 21-16,-21 0 0,0 21 0,0-20 16,21-1-16,0 21 0,-22-21 15,22 0-15,-21 22 0,21-22 0,0 0 16,0 21-16,0-20 0,0-1 0,0 0 15,0 0-15,21 0 16,1 0-16,-1-21 0,0 0 16,0 0-16,0 0 0,0 0 15,1 0-15,-1-21 0,0 0 0,0 0 16,0 0-16</inkml:trace>
  <inkml:trace contextRef="#ctx0" brushRef="#br0" timeOffset="2931.96">4424 1926 0,'0'0'0,"0"-21"16,-21 21-16,-1 0 15,1 21-15,0-21 16,0 21-16,0 1 0,21 20 0,-21-21 16,21 0-16,-22 0 0,22 22 15,0-22-15,0 0 0,0 21 0,0-20 16,0-1-16,0 0 0,0 0 15,0 0-15,0 0 0,22 1 16,-1-22-16,0 21 0,0-21 0,0 0 16,0 0-16,22 0 0,-22 0 15,21 0-15,1-21 0,-22-1 0,21 22 16,0-21-16,-20 0 0,20 0 16,0-21-16,-21 20 0,22-20 0,-22 21 15,21-21-15,-21-1 0,1-20 16,-1 20-16,-21-20 0,21 21 0,-21-22 15,21 1-15,-21-1 0,0 1 16,0 20-16,0-20 0,0 20 0,0 1 16,0 0-16,0 21 0,0-22 15,0 22-15,-21 21 0,0 0 16,0 0-16,-1 21 16,1 22-16,21-22 15,0 21-15,0 22 0,0-22 0,0 21 16,0-20-16,0 20 0,0 1 15,0-1-15,0-20 0,0-1 0,0 21 16,0-41-16,0 20 0,0 0 16,0-21-16,0 22 0,21-22 0,-21 0 15,22 0-15,-22 0 0,21-21 0,-21 22 16,21-1-16,0-21 16,0 0-16,0 0 15,1 0-15,-1 0 0,-21-21 16,21 21-16</inkml:trace>
  <inkml:trace contextRef="#ctx0" brushRef="#br0" timeOffset="3877.98">5609 1969 0,'0'0'0,"21"0"16,-21-22-16,0 1 15,0 0-15,0 0 0,0 0 16,0 0-16,0-1 0,-21 1 16,0 21-16,0 0 15,0 0-15,-1 0 0,1 0 16,0 0-16,0 21 0,0 1 0,0-1 16,-22 0-16,22 21 0,0-21 15,0 22-15,0-22 0,-1 21 0,1-21 16,21 1-16,0 20 0,0-21 0,0 0 15,0 0-15,0 1 0,0-1 16,0 0-16,21-21 16,1 0-1,-1 0-15,0 0 0,0 0 0,0-21 16,0 21-16,1-21 0,-1-1 0,0 1 16,0 0-16,0 0 0,0 0 15,1-22-15,-22 22 0,0 0 0,21-21 16,-21 21-16,21-1 0,-21 1 15,21 0-15,-21 0 0,0 42 32,0 0-32,0 22 15,0-22-15,0 0 0,0 0 0,0 0 16,0 22-16,0-22 0,0 0 16,0 0-16,0 0 0,0 0 15,0 1-15,0-1 0,0 0 0,21 0 16,0-21-1,1 0-15,-1 0 16,0 0-16,0 0 16,0 0-16,0-21 0,1 0 15,-22 0-15,21 21 0,0-22 0,0 1 16,-21 0-16,21-21 0,0 21 16,1-1-16,-22 1 0,0-21 0,21 21 15,0-22-15,-21 22 0,0 0 16,21 0-16,0 0 0,0 21 15,-21-21-15,22 21 0,-1 0 16,0 0 0,0 21-16,0-21 0,-21 21 0,21 0 15,1-21-15,-22 21 0,21 0 16,0 1-16,-21-1 0,0 0 0,0 0 16,0 0-16,0 0 0,0 1 0,0 20 15,0-21-15,0 0 0,0 0 16,0 1-16,0-1 0,0 0 15,-21-21 1,21-21 0,0 0-1,0-1-15,0 1 16,0-21-16,0 21 0,0 0 0,21-22 16,-21 22-16,21-21 0,0 21 15,-21-22-15,21 1 0,1 21 0,-22 0 16,21-1-16,0 1 0,0 21 0,0-21 15,0 21-15,1 0 16,-1 21 0,0-21-16,-21 21 0,21-21 15,-21 22-15,21-22 0,-21 21 16</inkml:trace>
  <inkml:trace contextRef="#ctx0" brushRef="#br0" timeOffset="4274.08">6604 2117 0,'0'0'0,"21"21"0,0-21 15,0 0 1,1 0-16,-1 0 0,0 0 16,0-21-16,0 0 0,0 21 15,1-22-15,-1 1 0,0 21 16,0-21-16,0 0 0,0 0 15,1 0-15,-22-1 0,21 1 0,-21 0 16,0 0-16,0 0 0,0 0 16,-21 21-16,-1 0 15,1 0-15,0 0 0,0 21 0,0 0 16,-22 0-16,22 0 0,0 22 16,0-22-16,0 0 0,0 21 0,-1-21 15,22 22-15,0-22 0,0 0 16,0 0-16,0 0 0,0 1 15,22-22-15,-1 0 0,0 0 16,0 0-16,0 0 16,22 0-16,-22 0 0,21 0 0,-21-22 0,22 22 15,-22-21-15,0 21 0,0-21 16,0 21-16,0-21 0,-21 0 16,22 21-16,-22-21 0</inkml:trace>
  <inkml:trace contextRef="#ctx0" brushRef="#br0" timeOffset="4982.14">2519 3768 0,'0'0'0,"-21"0"15,-1 0 1,22 21-16,0 0 16,0 0-16,0 22 0,0-1 15,0 0-15,0 1 0,0-1 0,0 21 16,0-20-16,0-1 0,0 0 16,0 1-16,0-22 0,0 21 0,0-21 15,0 1-15,0-1 0,0 0 16,22-21-1,-22-21 1,0 0-16,21-1 0,-21 1 16,0 0-16,0 0 0,0 0 0</inkml:trace>
  <inkml:trace contextRef="#ctx0" brushRef="#br0" timeOffset="5341.94">2455 3556 0,'0'0'0,"-21"0"16,0 0 0,21 21-1,21-21 17,0 0-17,0 0-15,1-21 0,-1 21 16,-21-21-16,0 0 0,21 0 0,-21-1 15,0 1-15,0 0 16,-21 21-16,0-21 0,-1 21 16,1 0-16,-21 0 0,21 0 0,0 0 15,-1 0-15,1 21 0,0 0 16,0 0-16,21 1 0,0-1 16,0 21-16,0-21 0,0 0 0,0 22 15,0-22-15,0 0 0,0 0 16,21 0-16,0 22 0,-21-22 0,21-21 15,1 21-15,-1 0 0,0 0 16,0-21-16,0 22 0,0-22 0</inkml:trace>
  <inkml:trace contextRef="#ctx0" brushRef="#br0" timeOffset="6326">2879 3895 0,'0'21'31,"0"0"-31,0 0 0,0 0 0,0 1 16,0-1-16,0 0 0,21 0 0,-21 0 16,0 0-16,0 1 0,0-1 15,0 0-15,0 0 0,0 0 16,0 0-16,0 1 16,0-1-16,0-42 46,0-1-46,0 1 16,0 0-16,0-21 0,0 21 0,0-22 16,0 22-16,0-21 0,21-1 0,0 22 15,0-21-15,-21 21 0,21 0 16,1-1-16,-1 22 0,0 0 0,0 0 16,0 0-16,0 0 0,1 0 15,-1 22-15,0 20 0,-21-21 16,0 0-16,21 22 0,-21-22 15,21 21-15,-21 0 0,0-20 0,0 20 16,0 0-16,0-21 0,0 1 16,0-1-16,0 0 0,0 0 15,21 0-15,1-21 0,-1 0 16,0 0-16,0 0 0,0 0 16,0 0-16,22-21 0,-22 0 15,0 0-15,0 21 0,0-43 16,1 22-16,-1 0 0,0 0 0,-21-21 15,21 20-15,0-20 0,-21 0 16,0 21-16,0-22 0,0 1 0,0 21 16,0-22-16,0 22 0,0 0 15,0 0-15,0 0 0,0 42 32,0 0-32,0 0 15,0 0-15,0 22 0,0-22 0,0 21 16,0 1-16,0-1 0,0 0 15,0-21-15,0 22 0,0-1 0,0-21 16,0 0-16,0 1 0,0-1 16,21 0-16,1 0 0,-1-21 0,0 0 15,0 0-15,0 0 0,22 0 16,-22 0-16,0-21 0,0 0 16,21 0-16,-20-1 0,-1 1 0,21 0 15,-21 0-15,0-21 16,1 20-16,-22-20 0,21 0 0,0-1 15,-21 1-15,0 0 0,0-1 0,0 1 0,0 0 16,0-1-16,0 1 16,0 0-16,0-22 0,0 22 0,0 0 15,0-1-15,0 1 0,0 21 16,0 0-16,0-1 0,0 44 16,0-1-1,-21 0-15,21 21 0,0 1 0,-21-1 16,21 21-16,0-20 0,0 20 0,0-20 15,-22 20-15,22-21 0,-21 22 16,21-22-16,0 1 0,0-1 16,0 0-16,0-21 0,0 22 15,0-22-15,0 0 0,0 0 0,21 0 16,1-21-16,-1 22 0,0-22 16,0 0-16,0-22 15,0 1-15,-21 0 16,0 0-16,0 0 15,0 0-15,0-1 0,0 1 0</inkml:trace>
  <inkml:trace contextRef="#ctx0" brushRef="#br0" timeOffset="7810.61">2434 4043 0,'0'0'0,"-21"0"16,0 0-16,0 0 0,21 21 15,21-21 1,21 0-16,-21 0 0,43 0 16,-22 0-16,22 0 0,-1 0 0,22 0 15,-22 0-15,22 0 0,0-21 16,-1 21-16,1 0 0,-22-21 0,22 21 15,0 0-15,-22-21 0,1 21 16,-1-22-16,1 22 0,-1 0 0,-20 0 16,-1-21-16,-21 21 0,21 0 15,-20 0-15,-44 0 32,1 0-17,0 0-15,-21 0 0,-1 0 0,1 0 16,0 0-16,-1 0 0,-20 0 0</inkml:trace>
  <inkml:trace contextRef="#ctx0" brushRef="#br0" timeOffset="8062.46">2625 4191 0,'0'0'0,"-22"0"0,22 21 16,22-21-1,-1 0-15,21 0 0,0 0 0,1 0 16,20 0-16,-20 0 0,20 0 15,22 0-15,-22-21 0,22 21 0,-22-21 16,22 21-16,0-21 0,-1 0 16,1-1-16,-21 22 0,20-21 0,-20 0 15,-1 21-15,-20-21 0,-1 21 16,0 0-16,1 0 0,-22 0 0,0 0 16,0 0-16,-21-21 31</inkml:trace>
  <inkml:trace contextRef="#ctx0" brushRef="#br0" timeOffset="9742.12">5588 3556 0,'0'0'0,"0"-21"0,0 0 0,-21 0 15,21-1-15,0 1 0,0 0 16,-21 21-16,-1 0 0,22-21 0,-21 21 15,0 0-15,21 21 16,-21 0-16,0 0 0,21 1 16,0 20-16,0-21 0,-21 21 0,21 1 15,-22-1-15,22 0 0,0 1 16,0-1-16,0 0 0,0 1 0,0-1 16,0 0-16,0 1 0,0-1 15,0-21-15,0 0 0,22 1 16,-1-1-16,0-21 0,0 0 0,0 0 0,0 0 15,1 0-15,20 0 0,-21 0 16,0-21-16,22 21 0,-22-22 16,21 1-16,-21-21 0,22 21 0,-22 0 15,0-22-15,21 22 0,-21-21 16,22 21-16,-22-22 0,0 1 0,0 0 16,-21-1-16,0 22 0,21-21 15,-21-1-15,0 1 0,0 0 0,0-1 16,0 22-16,0 0 0,0 0 0,0 0 15,-21 42 1,21 0-16,0 21 16,0 1-16,0-1 0,0 0 15,0 1-15,0-1 0,0 0 0,0 1 0,0-1 16,0-21-16,0 22 0,0-1 16,21-21-16,-21 21 0,22-20 15,-22-1-15,21 0 0,0-21 0,0 21 16,0-21-16,0 0 15,1 0-15,-1 0 0,0 0 0,0-21 16,21 0-16,-20 21 0,-1-21 0,0-1 16,0-20-16,0 21 0,0 0 15,1-22-15,-1 22 0,0-21 0,0 21 16,-21-22-16,0 1 0,21-21 16,0 20-16,-21 1 0,0-22 15,0 22-15,0-21 0,0 20 0,22 1 16,-22 0-16,0-1 0,0 1 15,0 21-15,0 0 0,0-1 0,0 1 16,-22 21-16,1 0 16,21 21-16,0 1 0,-21 20 0,21 0 15,0 1-15,-21-1 0,21 21 0,0-20 16,0 20-16,0-20 0,-21 20 16,21-21-16,0 1 0,0-1 0,0 0 15,0 1-15,0-1 0,0-21 16,0 22-16,21-22 0,-21 21 15,21-21-15,0 0 0,0 1 0,1-1 16,-1-21-16,0 21 0,0-21 16,0 0-16,0 0 0,1 0 15,20 0-15,-21-21 0,0 0 0,0-1 16,1 1-16,-1 0 0,0 0 16,0 0-16,0 0 0,0-22 0,1 22 15,-1-21-15,-21 21 0,0-22 16,21 1-16,-21 0 0,21-1 0,-21-20 15,0 20-15,0-20 0,0 21 0,0-22 16,0 22-16,0-1 0,0 1 16,0 0-16,0 21 0,0-1 0,0 1 15,0 42 17,0 1-32,0 20 0,21 0 0,-21 1 15,0-1-15,0 21 0,0 1 16,0-22-16,0 22 0,0-22 0,0 0 15,0 22-15,0-22 0,-21-21 0,21 22 16,0-1-16,0-21 0,0 0 16,0 1-16,0-1 0,0 0 0,0 0 15,21-21 95,0 0-110,1 0 0,-1 0 15,0 0-15,0 0 0,0-21 16,0 21-16,1-21 0,-1 21 16,0-21-16,0-1 0,0 22 0,0-21 15,1 0-15,-1 0 0,0 21 0,0-21 16,-21 0-16,0-1 0,0 1 15,0 0-15,0 0 0,0 0 0,0 0 16,0-1 0,0 44-1,0-1-15,0 0 16,0 0-16,-21 0 0,21 0 16,0 1-16,0-1 0,-21 0 0,21 0 15,0 0-15,0 0 0,0 1 16,0-1-1,0-42 17,0-1-32,0 1 15,21 21-15,-21-21 0</inkml:trace>
  <inkml:trace contextRef="#ctx0" brushRef="#br0" timeOffset="9938.02">7387 3260 0,'0'0'16,"0"-21"-16,0-1 0,-21 44 47,21-1-47,0 0 16,-21-21-16,21 21 15,-21-21-15,21 21 16,-22-21-16,1 0 0</inkml:trace>
  <inkml:trace contextRef="#ctx0" brushRef="#br0" timeOffset="10134.92">6689 3620 0,'0'21'15,"21"-21"16,0 0-31,21 0 0,-21 0 0,22 0 16,-22 0-16,21 0 0,1 0 0,-1-21 16,0 21-16,22-22 0,-22 1 15,0 0-15,1 21 0,-22-21 0,21 0 16,1 0-16,-22-1 0</inkml:trace>
  <inkml:trace contextRef="#ctx0" brushRef="#br0" timeOffset="10621.57">7810 3027 0,'0'0'0,"-21"-21"0,21 0 16,-21-1-16,0 22 16,0 22-1,21-1 1,-21 0-16,21 21 0,-22 1 15,22 20-15,0-21 0,0 22 0,-21-22 16,21 22-16,-21-1 0,21-20 16,0-1-16,0 21 0,0-20 0,0-1 15,0-21-15,0 22 0,0-22 0,0 0 16,0 0-16,0 0 16,21-21-16,0 0 0,1 0 0,20 0 15,-21 0-15,0 0 0,0 0 0,22 0 16,-22-21-16,21 0 0,-21 0 15,1 21-15,-1-21 0,21-1 0,-21 1 16,-21-21-16,21 21 0,-21 0 0,0-1 16,22 1-16,-22 0 0,0 0 15,-22 42 17,22 0-32,-21 0 0,21 1 15,-21-1-15,21 0 0,0 0 0,0 0 16,-21-21-16,21 21 15,0 1-15,-21-22 0,21 21 0,21-21 47,-21-21-47</inkml:trace>
  <inkml:trace contextRef="#ctx0" brushRef="#br0" timeOffset="10813.45">8086 3408 0,'0'-21'0,"0"42"0,0-63 16,-22 42 0,44 0 46,-1 0-46,0 0-16</inkml:trace>
  <inkml:trace contextRef="#ctx0" brushRef="#br0" timeOffset="11374.13">8361 3535 0,'21'0'15,"0"0"-15,0 0 16,0 0-1,1-21-15,-1 21 0,0 0 16,0 0 0,0 0-16,-21 21 15,0 0-15,0 0 0,0 0 16,0 1-16,0-1 0,0 0 0,-42 0 16,21 0-16,0 22 0,-1-22 0,-20 0 15,0 0-15,-1 21 0,1-20 16,21-1-16,-21 21 0,-1-21 0,22 0 15,0 1-15,0-1 0,21 0 16,21-21 0,0 0-16,0 0 15,0 0-15,1-21 0,20 21 0,-21 0 16,21 0-16,-20 0 0,20 0 16,-21 0-16,0 21 0,0 0 0,1-21 15,-1 21-15,0 22 0,0-22 0,0 0 16,0 21-16,1 1 0,-22-1 15,21-21-15,-21 21 0,0 22 0,0-22 16,-21 1-16,-1-1 0,1 0 16,-21 1-16,21-22 0,-22 21 0,22 0 15,-21-20-15,0-1 0,-1 0 16,22 0-16,-21 0 0,-1-21 0,22 0 16,-21 0-16,21 0 0,-22 0 0,1 0 15,21-21-15,-21 0 0,20 0 16,-20 0-16,21-1 0,0 1 0,0 0 15,-1 0-15,1 0 0,21-22 0,0 22 16,0 0-16,0 0 0,0 0 16,21 0-16,1-1 0,-1-20 0,0 21 15,21-21-15,-21 20 0,22-20 0</inkml:trace>
  <inkml:trace contextRef="#ctx0" brushRef="#br0" timeOffset="11715.94">8678 3768 0,'0'0'0,"0"-21"15,0-1-15,21 22 0,1-21 0,-22 0 0,21 21 16,-21-21-16,21 0 0,0 21 16,-21-21-16,21-1 0,-21 1 0,21 0 15,1-21-15,-22 21 0,0-1 16,21 1-16,-21 0 0,21 0 15,-21 0-15,-21 21 16,0 21-16,-1 0 16,1 0-16,0 0 0,0 22 15,0-22-15,0 21 0,-1 1 0,22-22 16,0 21-16,0-21 0,0 0 0,0 1 16,0-1-16,0 0 0,0 0 15,22 0-15,-1-21 16,0 0-16,0 0 0,0 0 15,0 0-15,1 0 0,-1 0 0,0-21 16,0 0-16,0 21 0</inkml:trace>
  <inkml:trace contextRef="#ctx0" brushRef="#br0" timeOffset="12350.57">9737 3260 0,'0'0'0,"0"-21"0,0-1 0,-22 1 16,22 0-16,0-21 0,0 21 15,0-1-15,0 1 0,0 0 0,0 0 16,0 0-16,0 0 0,0-1 16,22 1-16,-1 21 15,0 0-15,0 0 0,0 21 16,0 22-16,1-22 15,20 21-15,-21 22 0,21-22 0,-20 22 16,20-1-16,-21-21 0,0 22 0,0-22 16,-21 1-16,0 20 0,0-42 15,22 22-15,-22-1 0,0-21 0,21 0 16,-21 0-16,0 1 16,21-22-16,0 0 15,-21-22-15,21 1 16,-21-21-16,21 21 15,1-22-15,-22 22 0,0-42 0,21 20 16,0-20-16,0-1 0,-21 22 0,21-21 16,0-1-16,1 1 15,-1-1-15,21 1 0,-21-1 0,0 22 16,1-1-16,-1 1 0,0 0 0,0 21 16,-21-1-16,21 1 0,0 21 15,-21 21 1,22-21-16,-22 22 0,21 20 15,-21-21-15,0 21 0,21 1 0,-21-22 16,21 21-16,-21 1 0,0-1 0,0 21 16</inkml:trace>
  <inkml:trace contextRef="#ctx0" brushRef="#br0" timeOffset="13810.55">10964 3556 0,'0'0'0,"0"-21"0,0 0 15,0-22-15,0 22 0,0-21 0,0 0 16,0-1-16,0 22 0,-21-21 16,0-1-16,21 22 0,-21 0 0,0 0 15,-1 0-15,1 21 0,0 0 0,0 0 16,0 21-16,0 0 15,-1 0-15,1 0 0,0 22 0,0-1 16,21 0-16,0 1 0,-21 20 0,21-20 16,0-1-16,-21 0 0,21 1 15,0-22-15,0 21 0,0-21 0,0 0 16,21 1-16,0-1 0,0-21 0,0 0 16,0 21-16,1-21 0,-1 0 15,0 0-15,21 0 0,-21 0 0,1-21 16,-1 0-16,21 21 0,-21-22 0,0 1 15,1 0-15,-1 0 0,0-21 16,-21 20-16,21 1 0,-21-21 0,21 0 16,-21-1-16,0 22 15,0-21-15,0-1 0,0 1 0,0 21 16,0 0-16,0 0 0,0-1 0,0 44 16,0-1-1,0 21-15,0-21 0,0 0 16,0 22-16,0-22 0,0 0 0,0 0 15,0 22-15,0-22 0,0 0 16,0 0-16,0 0 0,21 0 16,1-21-16,-1 22 15,0-22-15,0 0 0,0 0 0,22 0 16,-22 0-16,0-22 0,0 1 16,21 21-16,-20-21 0,-1 0 0,0 0 15,21 0-15,-21-1 0,1-20 16,-1 0-16,0 21 0,0-22 0,0 1 15,0 0-15,-21-1 0,0 1 16,22 0-16,-22-1 0,0 22 0,0 0 16,0 0-16,0 0 0,0-1 0,-22 22 15,22 22 1,-21-1-16,0 0 0,21 0 0,-21 0 16,21 22-16,-21-1 0,0-21 0,21 21 15,0 1-15,0-1 0,0-21 16,0 22-16,0-1 0,0-21 15,0 0-15,0 0 0,0 22 0,21-22 16,0 0-16,0 0 0,0-21 16,0 21-16,-21 1 0,22-1 0,-1-21 15,0 21-15,0-21 0,0 0 16,22 0-16,-22 0 0,0 0 0,0 0 16,0 0-16,22 0 0,-22 0 0,0 0 15,21-21-15,-21 21 0,1-21 16,20-1-16,-21 1 0,0 0 0,0 0 15,1 0-15,-22 0 0,0-22 0,0 22 16,0-21-16,0 21 0,0-1 16,0-20-16,0 21 0,0 0 15,-22 21-15,1-21 0,0 21 0,0 0 16,0 0-16,0 0 16,-1 0-16,1 21 0,21 0 0,-21 0 15,0 0-15,0 0 0,21 22 0,-21-22 16,21 0-16,-22 21 0,22-20 15,0-1-15,0 0 0,0 21 0,0-21 16,0 1-16,0-1 0,22-21 16,-1 21-16,0-21 15,0 0-15,0 0 0,0 0 16,1 0-16,-1 0 0,0-21 16,0 0-16,0 21 0,-21-22 15,21 1-15,1 0 0,-1 0 0,-21 0 16,0 0-16,0-22 0,21 22 15,-21-21-15,0 21 0,0-22 0,0 22 16,0 0-16,0 0 0,0 42 31,0 0-31,0 0 0,0 0 0,0 22 16,-21-22-16,21 21 0,0-21 0,0 22 16,0-22-16,0 0 0,0 0 15,0 0-15,0 1 0,0-1 0,21 0 16,0-21-16,0 0 15,0 0-15,1 0 0,-1 0 16,0 0-16,0 0 0,0 0 16,0-21-16,1 21 0,-1-21 0,0-1 15,0 1-15,0 0 0,0 0 16,1 0-16,-1 0 0,0-1 0,-21 1 16,0-21-16,21 21 0,0 0 15,-21 42 16,0 0-31,0 0 0,0 0 16,0 0-16,0 22 0,0-22 0,-21 0 16,21 0-16,0 0 15,-21 1-15,21-1 16,0-42 31,0-1-47,0 1 0,0 0 0</inkml:trace>
  <inkml:trace contextRef="#ctx0" brushRef="#br0" timeOffset="13994.45">12636 3090 0,'0'0'0,"0"-21"16,-21 21-1,0 0 1,0 0-1,21 21-15,21-21 47,0 0-47,0 0 0</inkml:trace>
  <inkml:trace contextRef="#ctx0" brushRef="#br0" timeOffset="14531.65">13081 2731 0,'0'0'0,"0"-22"0,0-20 16,-21 42-16,0 0 15,-1 21-15,1 0 16,21 1-16,-21 20 0,21-21 0,-21 21 16,0 1-16,21-22 0,0 21 0,0 1 15,-21-1-15,21 0 0,0 22 16,-22-22-16,22 0 0,0 1 0,0-1 15,0 0-15,0 1 0,0-22 0,0 21 16,0-21-16,0 1 16,0-1-16,0 0 0,-21-21 31,21-21-15,0 0-16,0-1 15,0 1-15,0 0 0,0-21 0,21 21 16,1-22-16,-1 22 0,0-21 15,0-1-15,21 22 0,-20 0 0,20 0 16,0 0-16,-21 0 0,22-1 16,-22 22-16,21 0 0,1 0 0,-22 0 15,0 22-15,0-1 0,0 0 0,0 0 16,-21 0-16,22 0 16,-22 22-16,0-22 0,0 21 0,0-21 15,-22 1-15,1 20 0,0-21 0,-21 0 16,21 22-16,-22-22 0,22 0 15,-21-21-15,21 21 0,-22 0 0,1 0 16,21-21-16,0 0 0,-22 22 16,22-22-16,0 0 15,21-22 1,0 1-16,21 0 0,0 0 16,22 0-16,-22-22 0,21 1 0</inkml:trace>
  <inkml:trace contextRef="#ctx0" brushRef="#br0" timeOffset="14814.49">13716 2625 0,'0'0'0,"0"-21"0,0-1 15,0 1-15,0 42 16,-21 1 0,21 20-16,-21-21 0,-1 21 0,22 1 15,-21-1-15,21 22 0,0-22 16,-21 0-16,21 22 0,0-22 0,0 22 15,-21-22-15,21 0 0,0 1 16,0-1-16,0 0 0,0 1 0,0-22 16,0 21-16,-21-21 0,21 0 15,0 1-15,0-1 0,-21 0 16,21 0-16,21-21 31,0-21-31,0 21 16,-21-21-16,21 0 0,0-1 0,1 1 15</inkml:trace>
  <inkml:trace contextRef="#ctx0" brushRef="#br0" timeOffset="15170.33">13822 3387 0,'21'0'16,"0"0"-16,0 0 0,0 0 15,1 0-15,-1-21 0,0-1 0,0 22 16,0-21-16,0 21 0,1-21 15,20 0-15,-21 21 0,0-21 0,0 0 16,1-1-16,-1 1 0,0 0 16,0 0-16,-21 0 0,0 0 0,0-1 15,0 1-15,0 0 0,0 0 16,-21 21-16,0 0 16,0 0-16,-1 0 0,1 21 0,0 0 15,0 0-15,-21 22 0,20-22 0,1 21 16,0-21-16,21 22 0,-21-1 15,21-21-15,0 22 0,0-22 16,0 0-16,0 0 0,0 0 0,21 0 16,0 1-16,0-22 0,1 21 15,-1-21-15,0 0 0,21 0 0,-21 0 16,22 0-16,-22 0 0,21 0 0,-21 0 16,1 0-16,-1-21 0,0 21 15,0-22-15,-21 1 0</inkml:trace>
  <inkml:trace contextRef="#ctx0" brushRef="#br0" timeOffset="18006.34">8932 4784 0,'21'0'16,"1"0"-1,-1 0 1,0 0-16,0 0 0,0 0 0,0-21 16,1-1-16,20 22 0,-21-21 0,21 0 15,-20 0-15,20-21 0,-21 20 16,21 1-16,-20 0 0,-1-21 0,0 21 16,0-1-16,-21-20 0,21 21 15,-21-21-15,0 20 0,0 1 0,0-21 16,0 21-16,-21 21 0,0-21 0,0 21 15,0 21 1,-1 0-16,22 21 16,0 1-16,0-1 0,0 21 0,-21-20 15,21 20-15,0 1 0,0 20 16,0-20-16,0-1 0,0 1 0,-21-1 16,21 1-16,0-22 0,0 22 0,0-22 15,0 0-15,0 1 0,0-22 16,0 21-16,0-21 0,0 1 0,0-1 15,0 0-15,-21 0 16,0-21 0,0 0-16,-1-21 0,22 0 15,-21 0-15,0 21 0,0-22 0,21-20 16,-21 21-16,0 0 16,-1 0-16,22-22 0,-21 22 0,0 0 15,21 0-15,-21 0 0,21-1 0,0 44 31,0-1-31,0 0 0,0 0 0,21 0 16,0 22-16,0-22 0,1 0 0,-22 0 16,21 21-16,0-20 0,0-22 15,0 21-15,0 0 0,1 0 0,-1-21 16,0 0-16,21 0 0,-21 0 0,1 0 16,20 0-16,-21-21 0,21 21 15,-20-21-15,20 0 0,0-1 0,-21 1 16,22 0-16,-22 0 0,0 0 15,0 0-15,0-1 0,1-20 16,-22 21-16,0-21 0,0 20 0,0-20 16,0 21-16,0 0 0,0 0 0,-22-1 15,1 22-15,0 22 16,0-1-16,21 0 16,0 0-16,0 21 0,-21-20 0,21 20 15,-21-21-15,21 21 0,-22-20 16,22-1-16,0 21 0,0-21 0,0 0 15,0 1-15,22-22 32,-1 0-32,0 0 15,0-22-15,0 1 0,0 0 16,-21 0-16,22 0 0,-1 0 0,0-1 16,-21 1-16,0-21 0,21 21 15,-21-22-15,21 22 0,-21 0 0,0 0 16,21 21-1,1 21 1,-22 0-16,0 0 0,0 22 0,0-22 16,0 0-16,0 0 0,0 0 0,0 1 15,21 20-15,0-21 16,-21 0-16,21 0 0,0-21 0,0 0 16,1 0-16,20 0 15,-21 0-15,0 0 0,0 0 16,22 0-16,-22-21 0,21 21 0,-21-21 15,1 0-15,20 0 0,-21 21 0,0-21 16,0-22-16,1 22 0,-1 0 0,-21 0 16,0 0-16,0-22 0,0 22 15,0 0-15,0 0 0,0 0 16,-21 42 0,-1 0-16,22 0 15,-21 0-15,21 22 0,0-22 0,-21 0 16,21 21-16,-21-21 0,21 1 15,0-1-15,0 21 0,0-21 16,0 0-16,0 1 0,0-1 16,0-42 15,0-1-15,0 1-16,0 0 15,0 0-15,21-21 0,-21 20 0,21 1 16,-21 0-16,0-21 0,0 21 15,0-1-15,21 1 0,-21 0 0,22 0 16,-1 21-16,0 0 31,-21 21-31,0 0 0,0 0 16,0 1-16,0-1 0,0 21 0,0-21 16,0 0-16,0 1 0,0-1 15,0 0-15,0 0 0,0 0 16,21 0-16,0-21 15,0 0-15,1 0 16,-1 0-16,0 0 0,0 0 16,0-21-16,0 0 0,1 0 15,-1 0-15,0 0 0,-21-1 16,21 1-16,-21 0 0,21 0 0,-21 0 16,0 0-16,0-1 0,0 1 15,0 0-15,0 42 31,0 0-15,0 1-16,0-1 0,0 0 0,0 0 16,0 0-16,0 0 0,21 1 15,-21-1-15,0 0 0,0 0 0,22 0 16,-22 0 0,21-21-16,0 0 15,0 0-15,0 0 16,-21-21-16,21 21 0,1-21 15,-1 0-15,0 0 0,-21 0 16,21 21-16,0-22 0,-21 1 16,21 0-16,1 21 0,-22-21 0,21 21 15,0 0-15,-21 21 32,0 0-32,0 0 0,0 1 15,0-1-15,0 0 0,21 0 16,-21 0-16,21-21 0,-21 21 15,21 1-15,1-22 0,-1 0 16,0 21-16,0-21 0,0 0 0,0 0 0,22 0 16,-22 0-16,0 0 0,21-21 15,-20 21-15,-1-22 0,21 1 16,-21 21-16,0-21 0,1 0 0,-1 0 16,0 0-16,-21-1 0,21 1 0,-21 0 15,21-21-15,-21 21 0,0-1 16,0 1-16,0 0 0,0 0 0,-21 21 15,0 0-15,0 0 16,21 21-16,-21-21 16,-1 21-16,22 0 0,-21 1 0,21-1 15,0 21-15,-21-21 0,21 0 0,0 1 16,0-1-16,0 0 0,0 0 16,0 0-16,0 0 0,0 1 15,21-1-15,0-21 0,1 0 16,-1 0-16,21 0 0,-21 0 15,0 0-15,22 0 0,-1 0 0,-21 0 16,22 0-16,-1-21 0,0 21 0,-21-22 16,22 1-16,-22 0 0,21 21 15,-21-21-15,1 0 0,-1 0 0,0-1 16,-21-20-16,0 21 0,0 0 0,0 0 16,0-22-16,0 22 0,0 0 0,-21 0 15,21 0-15,-21 21 0,-1 0 16,1 0-16,0 0 0,0 0 0,0 0 15,0 0-15,-1 21 0,1 0 16,0 0-16,0 0 0,0 0 16,21 1-16,-21-1 0,-1 0 0,22 21 15,-21-21-15,21 1 0,0-1 0,0 0 16,0 0-16,0 0 16,21-21-16,1 0 0,-1 21 0,0-21 15,0 0-15,0 0 0,0 0 0,22 0 16,-22-21-16,21 21 0,-21-21 15,22 0-15,-22 0 0,21 0 0,-21-1 16,22 1-16,-22 0 0,0-21 0,0-1 16,-21 1-16,0 0 0,21-1 15,-21 1-15,0-21 0,0 20 16,0-20-16,0 20 0,0 1 0,0 0 16,-21 21-16,21-1 0,0 1 0,-21 0 15,0 21-15,0 0 0,0 21 16,-1 0-16,1 1 0,21-1 15,0 21-15,-21 0 0,21 1 0,-21 20 16,21-20-16,0-1 0,0 21 16,0-20-16,0-1 0,0 0 0,0 1 15,0-22-15,0 21 0,0 1 0,0-22 16,21 0-16,0 0 0,-21 0 16,21 0-16,1-21 0,-22 22 15,21-22-15,0 0 0,0 0 0,0 0 16,22 0-16,-22 0 0,0 0 15,0 0-15,-21-22 0,21 22 0,0 0 16,1 0-16,-22-21 0,21 0 16,-21 0-1,0 0-15,0 0 16</inkml:trace>
  <inkml:trace contextRef="#ctx0" brushRef="#br0" timeOffset="18510.06">12552 4826 0,'0'0'0,"0"21"31,0 0-31,0 1 16,0-1-16,0 0 0,21 0 15,-21 0-15,0 22 0,0-22 0,0 0 16,0 0-16,0 0 0,0 0 15,0 1-15,21-22 47,-21-22-31,0 1-16</inkml:trace>
  <inkml:trace contextRef="#ctx0" brushRef="#br0" timeOffset="18685.96">12594 4678 0,'0'-42'16,"0"63"31,0 0-47,21 0 0,0 0 0,-21 0 15,22 1-15,-1 20 0,0-21 16,0 0-16,0 22 0,0-22 0</inkml:trace>
  <inkml:trace contextRef="#ctx0" brushRef="#br0" timeOffset="20422.2">13271 4974 0,'0'0'0,"0"-21"0,0 0 0,0 0 0,-21 0 15,0-1-15,0 1 0,0 0 0,0 0 16,-1 21-16,-20 0 0,21 0 16,0 0-16,0 0 0,-22 0 0,22 21 15,0 0-15,-21 0 0,20 22 0,1-22 16,0 21-16,21-21 0,-21 22 16,0-22-16,21 21 0,-21-21 0,21 1 15,0-1-15,0 0 0,0 0 16,0 0-16,21 0 15,21-21-15,-21 0 0,0 0 16,1 0-16,20 0 0,-21 0 0,0-21 16,22 0-16,-22 21 0,21-21 15,-21 0-15,0 0 0,1 21 0,-1-22 16,0 1-16,0-21 0,-21 21 0,0 0 16,21-1-16,-21-20 0,0 21 15,0 0-15,0 42 31,0 0-31,0 0 0,0 22 16,-21-22-16,21 0 0,0 21 16,0-21-16,0 1 0,0-1 0,0 0 15,0 0-15,0 0 0,21-21 16,0 21-16,1-21 0,-1 0 0,21 0 16,-21 0-16,0 0 0,22 0 0,-22 0 15,21 0-15,1 0 0,-22-21 16,21 0-16,-21 21 0,22-21 0,-22 0 15,0 0-15,0-1 0,0-20 0,0 21 16,1-21-16,-22-1 16,0 1-16,0 0 0,0-1 0,0-20 15,0 20-15,0 1 0,0 0 0,0 21 16,0-22-16,0 1 0,0 21 16,0 0-16,0-1 0,-22 44 15,22-1 1,-21 0-16,0 0 0,21 21 15,0 1-15,0-1 0,-21 0 0,21 1 16,-21 20-16,21-20 0,0-1 16,0 0-16,0-21 0,0 22 0,0-1 15,0-21-15,0 0 0,0 1 0,0-1 16,0 0-16,0 0 0,21-21 16,0 0-16,0 0 15,0 0-15,1 0 16,-1-21-16,0 0 15,0 0-15,-21-1 0,0 1 16,21 0-16,-21 0 0,0 0 0,0 0 16,0-1-16,0 44 31,0-1-15,0 0-16,0 0 0,0 0 15,0 0-15,0 1 0,0-1 0,0 0 16,0 0-16,0 0 0,21-21 15,1 21-15,-1-21 16,0 0-16,0 0 16,0 0-16,0 0 0,1 0 0,-1 0 15,21-21-15,-21 21 0,0-21 0,1 0 16,20 0-16,-21 0 0,0-1 16,0 1-16,1-21 0,-1 21 0,0-22 15,0 1-15,-21-21 0,21 20 0,0 1 16,-21-22-16,22 1 0,-1-1 15,-21 22-15,0-21 0,21-1 0,-21 1 16,21 20-16,-21 1 0,0 0 16,0-1-16,0 22 0,0 0 0,0 0 15,-21 42 1,0 21 0,21-21-16,0 22 0,-21-1 0,-1 0 15,22 1-15,-21 20 0,21-20 0,0 20 16,0-21-16,0 22 0,-21-22 15,21 22-15,0-22 0,0 0 0,0 1 16,0-1-16,0-21 0,21 22 0,-21-22 16,21 0-16,-21 0 0,22 0 15,-1-21-15,0 0 0,-21 21 0,21-21 16,0 0-16,0 0 0,1 0 16,-1 0-16,0-21 0,0 0 15,0 21-15,0-21 0,1 0 0,-22 0 16,21-1-16,0 22 0,0-21 0,-21 0 15,0 0-15,21 0 0,-21 42 32,0 0-17,0 0-15,0 0 0,0 1 16,0-1-16,0 0 0,0 0 0,0 0 16,0 0-16,0 1 15,21-22-15,1 0 16,-1 0-16,0 0 15,0 0-15,0-22 16,0 1-16,1 21 0,-22-21 16,21 0-16,0 21 0,-21-21 0,0 0 15,21-22-15,-21 22 0,21 0 0,0-21 16,-21 20-16,0-20 0,0 21 16,0 0-16,22 0 0,-22-1 15,0 44 1,0-1-16,-22 0 15,1 0-15,0 21 0,21 1 0,-21-1 16,0 0-16,0 1 0,-1-1 0,22 22 16,0-22-16,-21 21 15,21-20-15,0-1 0,0 22 0,-21-22 16,21 0-16,0 22 0,0-22 0,0 0 16,0 1-16,0 20 0,0-20 0,0-1 15,0 0-15,0 1 0,0-22 16,0 21-16,0-21 0,-21 0 0,0 22 15,0-22-15,21 0 16,-22-21-16,1 0 16,0 0-1,21-21-15,0 0 16,-21 0-16,0-1 16,21 1-16,0 0 0,0 0 15,-21 0-15,-1 0 0,22-1 0,0 1 16</inkml:trace>
  <inkml:trace contextRef="#ctx0" brushRef="#br0" timeOffset="20654.06">13462 4720 0,'0'0'0,"0"-21"0,21 0 15,0 21-15,0 0 0,-21-21 16,22 21-16,-1 0 0,21 0 16,-21-21-16,0 21 0,1 0 0,-1-22 15,0 22-15,0 0 16,0 0-16</inkml:trace>
  <inkml:trace contextRef="#ctx0" brushRef="#br0" timeOffset="22274.14">9610 6435 0,'0'-21'15,"0"-1"-15,0 1 16,0 0-16,0 0 0,0 0 16,0 0-16,21 21 0,0-22 0,21 1 15,-21 21-15,1 0 0,-1-21 16,0 21-16,0 0 0,0 0 15,0 0-15,1 21 0,-1 0 0,0 1 16,-21-1-16,0 21 0,0 0 16,21-20-16,-21 20 0,0 0 0,0-21 15,0 22-15,0-1 0,0-21 0,-21 0 16,21 22-16,0-22 0,0 0 0,-21 0 16,21 0-16,0-42 46,0 0-46,21 0 0,-21 0 16,21 0-16,0-1 0,0-20 0,1 21 16,-1-21-16,0-1 0,0 1 15,0 21-15,0 0 0,1-22 0,-22 22 16,21 21-16,-21-21 0,21 21 16,-21 21-1,21 0-15,-21 22 0,0-22 0,0 0 16,0 21-16,0-21 0,0 22 15,21-22-15,-21 21 0,0-21 0,0 22 16,0-22-16,21 0 0,1 0 0,-1 0 16,-21 1-16,21-22 0,0 0 0,0 0 15,0 0-15,1 0 0,20 0 16,-21 0-16,0-22 0,22 1 0,-22 21 16,21-21-16,-21 0 0,22-21 15,-22 20-15,0 1 0,0 0 16,0-21-16,-21 21 0,0-22 0,0 22 15,0-21-15,0-1 0,0 22 0,0 0 16,0 0-16,-21 0 0,0 21 0,0 0 16,0 0-16,-1 0 15,1 21-15,0 0 0,21 0 0,-21 0 16,21 1-16,-21 20 0,21-21 0,0 21 16,0 1-16,0-22 0,0 21 15,0-21-15,0 1 0,0 20 0,21-21 16,0-21-16,-21 21 0,21 0 0,0-21 15,1 0-15,-1 0 0,0 0 16,0 0-16,0 0 0,22 0 16,-22-21-16,0 0 0,0 0 0,0 0 15,0 0-15,1-1 0,20 1 0,-21-21 16,0 21-16,0-22 0,1 22 16,-1-21-16,21 21 0,-21 0 0,0-1 15,1 1-15,-1 0 0,0 21 0,0 0 16,0 0-16,-21 21 15,0 0-15,0 1 0,0-1 16,0 21-16,0-21 0,0 0 0,0 1 16,-21 20-16,21-21 0,-21 0 0,0 0 15,21 1-15,0-1 16,0 0-16,-21 0 0,21 0 16,0-42-1,0 0 1,21 0-16,-21 0 15,21-1-15,-21 1 0,21 0 0,-21-21 16,0 21-16,21-1 0,-21 1 0,21 0 16,-21 0-16,0 0 0,0 0 15,0-1-15,0 44 16,0-1 0,0 0-16,-21 0 0,21 0 15,-21 0-15,21 22 0,0-22 16,0 21-16,0-21 0,0 1 0,0 20 15,0-21-15,0 0 0,0 0 0,0 1 16,21-1-16,0-21 16,1 0-16,-1 0 0,21 0 0,-21 0 15,22 0-15,-1 0 0,0 0 0,-21-21 16,22 21-16,-1-22 0,-21 1 0,22 0 16,-22 0-16,0 0 0,0 0 15,0-1-15,0-20 0,1 21 0,-22-21 16,0-1-16,0 1 0,21 0 15,-21-1-15,0 1 0,0 21 0,0-22 16,21 22-16,-21 0 0,0 0 16,0 0-16,0 0 0,0 42 31,0 0-31,-21 0 0,21 0 0,-21 22 16,21-1-16,-22-21 0,22 21 0,0 1 15,-21-1-15,0 0 0,21 1 0,0-22 16,0 21-16,0-21 0,0 1 15,0-1-15,0 0 0,0 0 0,0 0 16,21-21 0,0 0-16,1 0 15,-1-21-15,0 0 16,-21 0-16,21 0 0,-21-1 16,0 1-16,0-21 0</inkml:trace>
  <inkml:trace contextRef="#ctx0" brushRef="#br0" timeOffset="22502.01">11557 6392 0,'0'22'16,"21"-22"-16,0 0 16,0 0-16,1 0 0,-1 0 0,0 0 0,0 0 15,0 0-15,22 0 0,-22 0 16,21 0-16,0-22 0,1 22 15,-1 0-15,0-21 0,1 21 0,-22-21 16,21 21-16,-21 0 0,1 0 0,-1 0 16,0 0-16,-21-21 15</inkml:trace>
  <inkml:trace contextRef="#ctx0" brushRef="#br0" timeOffset="23926.7">12785 6710 0,'0'0'16,"-22"0"-16,22 21 0,0 0 16,0-42 15,22 0-15,-1 0-16,-21 0 0,21 21 15,0-22-15,0 1 0,0 0 0,1-21 16,-22 21-16,21-1 0,0-20 0,0 0 15,0 21-15,-21-22 0,21 1 16,-21 0-16,22 20 0,-22-20 0,0 0 16,0-1-16,0 22 0,0-21 0,0 21 15,0 0-15,0-1 16,-22 22-16,1 0 16,0 22-16,0-22 15,0 21-15,0 0 0,21 21 0,-22-21 16,1 22-16,21-1 0,0 0 15,0 1-15,0-1 0,0 22 0,0-22 16,0 0-16,0 1 0,0-1 0,0 0 16,0 1-16,21-22 0,1 0 15,-1 0-15,0 0 0,0 0 0,21-21 16,-20 0-16,20 0 0,-21 0 0,21 0 16,1 0-16,-22 0 0,21-21 15,-21 0-15,22 21 0,-22-21 0,21 0 16,-21 0-16,1-22 0,-1 22 15,0 0-15,0-21 0,-21 20 0,0-20 16,21 21-16,-21-21 0,0 20 16,0 1-16,0 0 0,0 0 0,0 0 15,0 42 1,-21 0 0,21 0-16,0 0 0,-21 22 0,21-22 15,0 0-15,0 21 0,0-20 0,0 20 16,0-21-16,0 0 0,0 0 0,0 1 15,0-1-15,21 0 0,0-21 16,0 0-16,1 21 0,-1-21 16,0 0-16,0 0 0,0 0 0,0 0 15,1-21-15,-1 21 0,21-21 16,-21 0-16,0 21 0,1-22 0,-1 1 16,0 0-16,0 0 0,0 0 0,0-22 15,-21 22-15,0-21 0,0 21 0,0 0 16,22-1-16,-22 1 0,0 0 15,-22 21 1,22 21-16,-21 0 0,21 1 16,-21-1-16,21 0 0,-21 0 15,0 0-15,21 22 0,0-22 0,-21 0 16,-1 21-16,22-21 0,0 1 16,0-1-16,-21 0 0,21 0 15,21-42 16,1 0-15,-1 0-16,-21-1 0,21 1 16,0 0-16,-21 0 0,21-21 0,0 20 15,-21 1-15,22-21 0,-1 21 0,-21 0 16,0-1-16,21 1 0,0 0 0,0 21 31,-21 21-31,0 0 16,0 1-16,0 20 0,21-21 15,-21 0-15,0 0 0,0 22 0,0-22 16,0 0-16,22 0 0,-22 0 16,21 1-16,0-1 0,0 0 15,0-21-15,0 0 0,1 0 0,-1 0 16,0 0-16,0 0 0,0 0 16,22 0-16,-22 0 0,21 0 0,-21-21 15,0 0-15,22-1 0,-22 1 0,0 0 16,21 0-16,-20 0 0,-1-22 0,0 22 15,0-21-15,-21 21 0,0-22 16,21 22-16,-21-21 0,0 0 16,0 20-16,0 1 0,0 0 15,-21 21-15,0 0 16,0 0-16,21 21 0,-21 0 16,-1 1-16,1-1 0,21 21 0,-21-21 15,21 22-15,-21-22 0,21 21 0,0-21 16,0 22-16,0-22 0,0 0 15,0 0-15,0 0 0,0 0 0,0 1 16,21-22-16,0 0 0,0 0 0,1 0 16,-1 0-16,0 0 0,0 0 15,0 0-15,0 0 0,1 0 0,-1-22 16,0 1-16,0 21 0,0-21 0,-21 0 16,0 0-16,0 0 0,0-1 15,21 1-15,-21 0 0,0 0 16,0 0-16</inkml:trace>
  <inkml:trace contextRef="#ctx0" brushRef="#br0" timeOffset="24181.56">13864 6138 0,'0'0'0,"-21"0"0,21 22 15,0-1 48,-21-21-63,0 0 16,-1 0-16,1 0 15,21-21 1</inkml:trace>
  <inkml:trace contextRef="#ctx0" brushRef="#br0" timeOffset="28098.02">23262 2858 0,'0'0'0,"21"0"15,0 0-15,1 0 16,-22-22-16,21 1 16,0 0-16,-21 0 15,0 0-15,0 0 16,0-1-16,-21 1 16,0 0-16,-1 0 0,1 0 15,0 21-15,0-21 0,-21 21 16,20 0-16,-20 0 0,0 0 0,21 0 15,-22 0-15,1 21 0,0 0 16,-1 0-16,22 21 0,-21-20 0,-1 20 16,22 0-16,0 1 0,-21-1 0,42 0 15,-21-21-15,21 22 0,0-1 16,0-21-16,0 22 0,0-22 0,21 21 16,0-21-16,0 0 0,0-21 15,0 22-15,1-22 0,20 21 0,-21-21 16,0 0-16,22 0 0,-22-21 15,21-1-15,-21 1 0,0 21 16,22-42-16,-22 21 0,0 0 0,21-1 16,-20-20-16,-1 0 0,21-1 15,-21 1-15,22 0 0,-22-1 0,21-20 16,-21-1-16,22 1 0,-22 21 16,0-22-16,0 1 0,0 20 0,0-20 15,-21 20-15,0 22 0,0 0 16,0 0-16,0 0 0,-21 21 15,0 0-15,0 0 0,0 0 0,0 21 16,-1 21-16,1-21 0,0 22 16,0-1-16,0 22 0,0-22 15,21 21-15,0 1 0,0-1 16,-22-20-16,22 20 0,-21-20 0,21-1 16,0 0-16,0 1 0,0-22 15,0 21-15,0-21 0,0 0 0,21 1 16,1-1-16,-1-21 0,0 21 0,0-21 15,0 0-15,22 0 0,-22 0 16,0 0-16,21 0 0,-21 0 0,22-21 16,-22 0-16,21-1 0,-21 22 15,22-21-15,-22 0 0,0 0 16,0 0-16,0 0 0,1-1 0,-22 1 0,21-21 16,-21 21-16,0 0 0,0-1 15,0 1-15,-21 21 16,-1 0-16,1 0 15,0 0-15,0 0 0,0 0 0,0 21 16,-1 1-16,1-1 0,0 0 16,0 0-16,21 0 0,0 0 0,0 1 15,0 20-15,0-21 0,0 0 0,0 0 16,0 1-16,0-1 0,21-21 16,0 21-16,0 0 0,1-21 0,-1 21 15,0-21-15,0 0 0,0 0 16,0 0-16,1 0 0,-1 0 15,0 0-15,0 0 0,0-21 0,0 21 16,1-21-16,-1 0 0,0 0 16,0-1-16</inkml:trace>
  <inkml:trace contextRef="#ctx0" brushRef="#br0" timeOffset="29481.47">24384 2752 0,'-21'0'15,"0"0"-15,-1 0 16,1 21-16,0 0 0,0 0 16,21 0-16,-21 1 15,0-1-15,-1 21 0,22-21 0,0 0 16,0 1-16,0-1 0,0 0 16,0 21-16,0-21 0,0 1 0,0-1 15,0 0-15,22 0 0,-1-21 16,0 0-16,0 21 0,0-21 15,0 0-15,22 0 0,-22 0 0,21 0 16,1-21-16,-22 21 0,21-21 16,0 0-16,-20 0 0,20-1 0,0 1 15,-21 0-15,22 0 0,-22-21 0,0-1 16,21 1-16,-20 0 0,-1-1 16,0 1-16,0-22 0,0 1 0,0 21 15,-21-22-15,22 1 16,-22 20-16,21 1 0,-21 0 0,0-1 15,0 22-15,0 0 0,0 0 16,0 0-16,-21 21 0,-1 0 0,1 21 16,0 0-16,0 21 0,0 1 15,0-1-15,-1 0 0,1 22 16,0-22-16,0 22 0,21-22 0,0 21 16,0-20-16,-21-1 0,21 0 15,0 1-15,0-1 0,0-21 0,0 22 16,21-22-16,0 0 0,0 0 15,0 0-15,1 0 0,-1 1 16,0-22-16,0 21 0,21-21 0,-20 0 16,-1 0-16,0 0 0,0 0 15,21 0-15,-20 0 0,-1 0 0,0 0 16,0 0-16,21-21 0,-20 21 16,-1-22-16,0 1 0,0 0 0,0 0 15,0 0-15,1 0 0,-22-1 16,0 1-16,21 0 0,-21 0 15,21 0-15,-21 0 0,0-1 0,0 1 16,0 0-16,0 0 16,0 0-1,-21 21-15,0 0 0,-1 0 0,1 0 16,0 0-16,0 0 0,0 0 16,0 0-16,-22 21 0,22 0 0,0 0 15,0 0-15,0 1 0,-1-1 16,22 0-16,-21 0 0,21 0 0,-21 0 15,21 1-15,0-1 0,0 0 16,0 0-16,0 0 0,21-21 16,0 21-16,1-21 15,-1 0-15,0 0 0,0 0 16,0 0-16,0 0 16,1-21-16,-1 0 0,0 21 0,-21-21 15,21 0-15,0 0 0,0-1 16,1 1-16,-22 0 0,21 0 0,0 0 15,-21 0-15,0-1 0,21 1 16,0 21-16,-21 21 16,0 1-1,0-1-15,0 0 0,0 0 0,0 0 16,0 0-16,0 22 0,0-22 0,0 0 16,0 0-16,0 0 15,21 1-15,-21-1 0,22-21 16,-1 0-16,0 0 0,0 0 15,0 0-15,0 0 0,1 0 16,-1 0-16,0-21 0,0-1 16,0 22-16,0-21 0,-21 0 15,22 0-15,-1 0 0,0 0 0,0-22 16,0 22-16,22 0 0,-22-21 0,0 20 16,21 1-16,-21 0 0,22 0 15,-22 0-15,21 0 0,-21 21 0,1 0 16,-1 0-16,0 0 0,0 21 15,0 0-15,-21 0 0,21 0 0,-21 0 16,0 22-16,0-22 0,0 21 16,0-21-16,0 22 0,0-22 15,0 0-15,0 0 0,0 0 0,0 1 16,0-1-16,0 0 0,-21-21 16,21 21-16,-21-21 15,21-21 1,0 0-16,0 0 0,0-1 15,0 1-15,0 0 0,0-21 16,0 21-16,21-1 0,0-20 16,1 21-16,-1-21 0,0 20 0,0-20 15,0 21-15,0 0 0,1 0 16,-22-1-16,21 1 0,0 21 16,0 0-1,0 0 1,0 0-16,-21 21 15,0 1 1,22-22-16,-22 21 16</inkml:trace>
  <inkml:trace contextRef="#ctx0" brushRef="#br0" timeOffset="29926.21">26522 2985 0,'0'0'0,"21"0"16,0 0-16,0 0 16,0 0-16,1 0 15,-1 0-15,0-22 0,0 1 0,21 21 16,-20-21-16,-1 21 0,-21-21 16,21 0-16,0 0 0,-21-1 0,0 1 15,0 0-15,0 0 0,0 0 0,0 0 16,0-1-16,0 1 0,-21 21 15,-21 0-15,20 0 0,1 0 0,0 0 16,-21 0-16,21 21 0,-1 1 16,-20-1-16,21 0 0,0 0 0,0 0 15,-22 22-15,43-22 0,-21 0 16,21 21-16,0-21 0,0 1 16,0-1-16,0 0 0,0 0 0,21-21 15,0 21-15,1 0 0,-1-21 16,0 0-16,21 22 0,-21-22 0,1 0 15,20 0-15,-21 0 0,21 0 0,-20 0 16,20 0-16,0 0 0,-21 0 16,1 0-16,20 0 0,-21 0 0,0-22 15,0 22-15,1 0 0,-22-21 16,21 21-16,-21-21 16,0 0-1</inkml:trace>
  <inkml:trace contextRef="#ctx0" brushRef="#br0" timeOffset="31073.56">28130 2540 0,'0'0'0,"0"-21"0,22-21 0,-22 20 16,0 1-16,0-21 0,0 21 0,21 0 16,0 21-1,0 0-15,0 21 0,0 0 16,1 21-16,-1 1 0,0 20 16,21-21-16,-21 22 0,22-1 15,-22 1-15,0-22 0,21 22 16,-20-22-16,-1 0 0,21 1 0,-21-1 15,0 0-15,1 1 0,20-22 0,-21 21 16,0-21-16,0 22 0,1-22 16,-1 0-16,0-21 0,-21 21 0,0 0 15,21-21-15,0 0 16,-21-21 0,0 0-1,0 0-15,0 0 0,0 0 16,0-22-16,0 22 0,0 0 15,0-21-15,0 20 0</inkml:trace>
  <inkml:trace contextRef="#ctx0" brushRef="#br0" timeOffset="31318.42">29146 2519 0,'0'0'0,"0"-42"0,0 20 15,-42 44 1,21-1-16,-21 0 0,-1 21 15,1-21-15,0 22 0,-22-1 16,22 22-16,-22-22 0,22 0 0,0 1 16,-22-1-16,22 0 0,-1 1 0,1-1 15,21 0-15,-21 1 16,20-22-16,-20 21 0,21-21 0,0 22 16,0-22-16,-1 0 0,1 0 15,0 0-15,0-21 0,21 21 0,-21 1 16,0-22-16,-1 0 0,22 21 15</inkml:trace>
  <inkml:trace contextRef="#ctx0" brushRef="#br0" timeOffset="32568.23">24447 4043 0,'0'0'15,"0"-21"-15,0 0 0,0-1 0,0 1 16,0 42 15,0 1-31,0 20 0,-21-21 16,0 21-16,21 1 0,0 20 15,-21-20-15,21-1 0,0 21 16,0-20-16,0-1 0,0 0 0,0 1 16,0-1-16,0 0 0,0 1 15,0-22-15,0 21 0,0-21 0,21 22 16,0-22-16,-21 0 0,21 0 0,1-21 15,-1 21-15,0-21 0,0 0 16,0 0-16,0 0 0,1 0 0,-1 0 16,0-21-16,21 0 0,-21 0 15,1 0-15,-1 0 0,0-22 0,0 22 16,21-21-16,-20 21 0,-1-22 16,0 1-16,0 0 0,0-22 0,0 1 15,1 20-15,-1-20 0,-21-1 16,21 1-16,0 20 0,0 1 0,0 0 15,-21 21-15,0-1 0,0 1 16,0 42 0,-21 1-16,21 20 0,-21 0 15,0 22-15,21-22 0,-21 22 0,21-22 16,-21 21-16,21 1 0,0-22 0,0 22 16,0-22-16,0 0 0,0 1 15,0-1-15,21 0 0,0-20 0,0 20 16,0-21-16,22 0 15,-22 0-15,21-21 0,0 0 0,-20 0 16,20 0-16,0 0 0,-21 0 0,22 0 16,-22 0-16,21-21 0,-21 0 15,22 0-15,-22-21 0,0 20 0,0 1 16,0-21-16,1 0 0,-1-1 0,0 1 16,0 0-16,0-22 0,0 1 15,-21 20-15,22-41 0,-22 20 0,21 1 16,-21 20-16,0-20 0,0 20 15,0 1-15,0 21 0,0 0 0,0 0 16,0-1-16,-21 44 16,-1-1-1,1 0-15,0 21 0,21 1 0,-21-1 16,21 21-16,-21 1 0,21-22 16,-21 22-16,21-1 0,0-20 0,0-1 15,0 0-15,0 1 0,0-1 0,0 0 16,21-21-16,0 1 0,0-1 15,0 0-15,0 0 0,1 0 0,-1-21 16,0 0-16,0 0 0,0 0 0,22 0 16,-22 0-16,0 0 0,0-21 15,0 0-15,0 21 0,1-21 0,-1 0 16,0-1-16,0-20 0,-21 21 16,21 0-16,0 0 0,-21-1 0,0 1 15,0 0-15,0 0 0,0 42 31,0 0-31,0 0 0,0 1 0,0-1 16,0 0-16,0 0 0,0 0 0,0 0 16,0 1-16,0-1 0,0 0 15,0 0-15,0 0 16,0-42 15,0 0-15,0 0-16,0 0 0,0-1 15</inkml:trace>
  <inkml:trace contextRef="#ctx0" brushRef="#br0" timeOffset="32746.2">26247 4043 0,'0'0'0,"-22"0"31,1 0 0,0 0-31,21 21 16,-21-21-16,0 21 0,0-21 15,-1 21-15</inkml:trace>
  <inkml:trace contextRef="#ctx0" brushRef="#br0" timeOffset="32946.11">25421 4318 0,'0'0'0,"-21"0"16,21 21-16,21-21 31,0 0-31,0 0 16,22 0-16,-22 0 0,21 0 0,-21 0 15,22 0-15,-1 0 0,0-21 16,1 21-16,20-21 0,-20 21 0,-1-21 15,0 21-15,1-21 0</inkml:trace>
  <inkml:trace contextRef="#ctx0" brushRef="#br0" timeOffset="33411.85">26585 3852 0,'0'0'0,"0"-21"0,0 42 31,0 1-16,0-1-15,0 21 0,-21 0 16,0 1-16,21-1 0,-21 0 0,0 22 16,21-22-16,-22 1 0,1-1 15,21 21-15,-21-20 0,21-1 0,0-21 16,0 22-16,0-1 0,0-21 16,0 0-16,0 22 0,0-22 0,21 0 15,-21 0-15,21-21 0,1 21 0,-1-21 16,0 0-16,21 0 0,-21 0 15,1 0-15,20 0 0,-21 0 0,21 0 16,-20 0-16,20-21 0,-21 0 16,21 0-16,-20 21 0,-1-43 15,21 22-15,-21 0 0,0 0 0,1 0 16,-1 0-16,-21-1 0,0 1 16,0 42-1,0 1 1,-21-1-16,-1 0 0,1 0 15,21 0-15,0 0 0,-21-21 0,21 22 16,0-1-16,-21 0 0,21 0 16,0-42 46,0 0-62</inkml:trace>
  <inkml:trace contextRef="#ctx0" brushRef="#br0" timeOffset="33610.07">27114 4276 0,'-42'-21'16,"21"21"-16,0 0 16,0 0-1,21-22-15</inkml:trace>
  <inkml:trace contextRef="#ctx0" brushRef="#br0" timeOffset="34142.25">27411 4382 0,'21'0'15,"0"0"1,0 0 0,0 0-16,1 0 0,-1 0 15,-21 21-15,0 0 16,0 0-16,0 0 15,-21 0-15,-1 1 0,1-1 16,0 0-16,-21 0 0,-1 0 0,1 0 16,0 1-16,-1-22 0,1 21 0,21 0 15,-21-21-15,20 0 0,22 21 16,22 0 0,20-21-16,-21 0 15,0 0-15,22 0 0,-22 0 16,21 0-16,-21 21 0,0-21 0,22 0 15,-22 22-15,21-22 0,-21 21 0,1-21 16,20 21-16,-21 0 0,0-21 16,0 21-16,1 0 0,-22 1 0,0-1 15,0 0-15,0 0 0,0 21 16,0-20-16,0-1 0,0 0 0,-22 0 16,1 21-16,-21-20 0,21-1 0,-22 0 15,22-21-15,-21 21 0,0 0 16,-1 0-16,22-21 0,-21 0 0,21 22 15,-1-22-15,-20 0 0,21 0 16,0 0-16,0 0 16,21-22-1,0 1-15,0 0 0,21-21 16,0 21-16,0-1 0,0 1 16</inkml:trace>
  <inkml:trace contextRef="#ctx0" brushRef="#br0" timeOffset="34522.01">27771 4699 0,'21'-21'15,"0"0"-15,0 21 16,-21-21-16,21-1 0,0 22 16,1-21-16,-1 21 0,0-21 0,0 0 15,21 0-15,-20 0 0,-1-1 16,0 1-16,21 0 0,-21 0 0,1 21 15,-1-21-15,-21 0 0,0-1 0,-21 22 32,-1 0-32,-20 0 0,21 22 15,-21-1-15,-1 0 0,1 0 16,0 21-16,20-20 0,-20-1 0,21 21 16,-21-21-16,42 22 0,-22-22 0,22 0 15,0 0-15,0 0 16,0 0-16,0 1 0,0-1 0,22 0 15,-1-21-15,0 21 0,0-21 0,0 0 16,0 0-16,1 0 0,20 0 16,-21 0-16,21-21 0,-20 21 0,-1-21 15,21 0-15,-21-1 0,0 1 16,1 0-16,-1 0 0,0 0 0,-21 0 16,21-1-16</inkml:trace>
  <inkml:trace contextRef="#ctx0" brushRef="#br0" timeOffset="34838.15">26479 4064 0,'0'0'0,"-21"-21"16,21 0 0,21 21-1,1-21-15,20 21 0,-21 0 16,21-22-16,1 22 0,-1-21 0,0 21 16,1 0-16,-1 0 0,22-21 0,-22 21 15,0 0-15,1 0 0,-1-21 16,0 21-16,-21 0 0,22 0 0,-22 0 15,0-21-15,0 21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DE8D-28A7-43C3-B7D8-60A4279C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9CB57-C315-43DC-94A7-E56525DD8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BCC60-F95F-4946-B79F-D15047F2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0EFA-07AB-4CE3-9800-3FF0DB90F2ED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5C96-D4EC-4A74-A9BE-58C35EAF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908A4-D42C-4D4D-8FE0-E980FE29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F463-925E-4FA3-9CC6-D4834096A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32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C558-3E67-4828-AE0F-999DC3DA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0FFBF-06F5-4C02-B536-A9EAF923D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3E5A2-E9BA-4479-933F-F5C06691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0EFA-07AB-4CE3-9800-3FF0DB90F2ED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1489A-A971-4DCC-A981-08FD107C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9B087-4E56-4AC9-9D62-7AC7D580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F463-925E-4FA3-9CC6-D4834096A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67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615CF-087E-481E-95F1-393A5A3D0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F7CDE-5B31-4D38-8435-02BFDFFAB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EE9D1-9039-4BD1-850C-FBBAC94AB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0EFA-07AB-4CE3-9800-3FF0DB90F2ED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5DE26-FB06-4D55-8A2D-1EADF7C1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9E9FD-FDFA-4E30-A61E-DFC9D7B3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F463-925E-4FA3-9CC6-D4834096A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84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EA2F7-0B27-4402-AA0A-93F47ECC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CA71-77D9-47DF-8631-7B32F095D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15FA0-98FB-419C-B5C6-DE38B09E1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0EFA-07AB-4CE3-9800-3FF0DB90F2ED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E8A01-A27C-4021-8CB3-EACEC272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93ADA-F1B0-48F0-92A8-F3D997C6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F463-925E-4FA3-9CC6-D4834096A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46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8E49-6F9C-444C-A057-E691D658D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87596-F282-4FA3-9D5D-6082A5AC8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A089B-DB14-4CD0-A5BA-48EE609B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0EFA-07AB-4CE3-9800-3FF0DB90F2ED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C666-D8CA-499E-AD3C-E93DC50A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F6230-C8E1-4DF9-AED9-1236F6FF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F463-925E-4FA3-9CC6-D4834096A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8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CA22-6A3D-4FF3-8616-43E0426B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321F3-9A90-4C6D-8EAB-D4E26E6B8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0349F-A569-42D2-8B62-AD33B5F9B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0F8AA-68F5-4122-9D69-9D02169E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0EFA-07AB-4CE3-9800-3FF0DB90F2ED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42DE3-0F54-420E-BDAB-70385D85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EE1C1-03A7-47D9-BF71-B67AAE83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F463-925E-4FA3-9CC6-D4834096A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65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EEE6-1942-434A-A96A-6E5F3C774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68B17-36E8-48D5-ADBC-659985E16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56E30-E359-4BD8-83E4-7B8D436E8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CD57C-BBF5-4DA6-ADF8-9D0E8E52A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00B9D-677D-4B8F-8F83-37B16C8CB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AE63AF-6F21-46AB-8F0D-FBD8FCEB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0EFA-07AB-4CE3-9800-3FF0DB90F2ED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3AB838-A43A-421E-8F1B-22ADCF07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C3383-6A59-4128-8015-F7BC366A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F463-925E-4FA3-9CC6-D4834096A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5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DC56-87CD-4517-8F87-85A945BB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59442D-A3D6-4F36-A2A3-A5D2B9A6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0EFA-07AB-4CE3-9800-3FF0DB90F2ED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31D91-5BBC-4D7D-974D-209DE75D0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338D0-576A-4F45-8217-751A16A0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F463-925E-4FA3-9CC6-D4834096A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72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D9C11-E765-496B-ADE9-C53E5305A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0EFA-07AB-4CE3-9800-3FF0DB90F2ED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94DE1D-7485-4AFD-8859-18901FA7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071A4-1001-4F39-94C2-92779103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F463-925E-4FA3-9CC6-D4834096A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70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1FCD-18EC-4492-8546-D1A20868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D0E0D-4B90-4CF3-92D8-581C63A0A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547F5-4493-406D-9F2F-2E936B535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86AD1-7DB5-4F80-9E46-CD5E9C4F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0EFA-07AB-4CE3-9800-3FF0DB90F2ED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7B2CF-D6C7-4705-938A-C87B961E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AACCA-8CCE-4F27-BEF3-E82086FB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F463-925E-4FA3-9CC6-D4834096A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01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F31C-DF53-457C-9248-CA40576D4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EFD37-658B-4100-849C-49B8F7E2B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29762-2EB1-4237-B79C-AA11129B2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AE0FC-A60D-46AC-A8E7-3190B10F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0EFA-07AB-4CE3-9800-3FF0DB90F2ED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275D5-8158-41A0-8C5D-CC95F011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D5EAA-5F57-4610-A52C-3BFADE74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F463-925E-4FA3-9CC6-D4834096A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43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D72AB-E484-49ED-9CE1-45286F03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29E79-5D59-4706-858A-95157F8D6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F6CD2-EA90-44BC-A35D-AFB2C63D3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10EFA-07AB-4CE3-9800-3FF0DB90F2ED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DA3B7-94E3-4845-A303-7F7C9472D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4347D-D14A-407C-8C9A-150779006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AF463-925E-4FA3-9CC6-D4834096A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5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A3BE-5E2C-49B5-9425-B2B2D05F9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15658-1489-44B1-9E87-9A2753488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12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6D33FD-8252-41F2-B887-1AADF5F396F7}"/>
                  </a:ext>
                </a:extLst>
              </p14:cNvPr>
              <p14:cNvContentPartPr/>
              <p14:nvPr/>
            </p14:nvContentPartPr>
            <p14:xfrm>
              <a:off x="175320" y="403920"/>
              <a:ext cx="10317600" cy="2050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6D33FD-8252-41F2-B887-1AADF5F396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394560"/>
                <a:ext cx="10336320" cy="206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848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A3BE-5E2C-49B5-9425-B2B2D05F9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15658-1489-44B1-9E87-9A2753488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0AC0AB-F2AD-427E-93C9-AF9E842891F2}"/>
                  </a:ext>
                </a:extLst>
              </p14:cNvPr>
              <p14:cNvContentPartPr/>
              <p14:nvPr/>
            </p14:nvContentPartPr>
            <p14:xfrm>
              <a:off x="571320" y="144720"/>
              <a:ext cx="8961480" cy="589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0AC0AB-F2AD-427E-93C9-AF9E842891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135360"/>
                <a:ext cx="8980200" cy="590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006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A3BE-5E2C-49B5-9425-B2B2D05F9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15658-1489-44B1-9E87-9A2753488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D2B813-D2A3-4066-BBFD-6D2D87FB8189}"/>
                  </a:ext>
                </a:extLst>
              </p14:cNvPr>
              <p14:cNvContentPartPr/>
              <p14:nvPr/>
            </p14:nvContentPartPr>
            <p14:xfrm>
              <a:off x="883800" y="411480"/>
              <a:ext cx="6355440" cy="502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D2B813-D2A3-4066-BBFD-6D2D87FB81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440" y="402120"/>
                <a:ext cx="6374160" cy="504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336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A3BE-5E2C-49B5-9425-B2B2D05F9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15658-1489-44B1-9E87-9A2753488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6DEAC-3702-426A-8DC7-DA73ED5AA487}"/>
              </a:ext>
            </a:extLst>
          </p:cNvPr>
          <p:cNvSpPr txBox="1"/>
          <p:nvPr/>
        </p:nvSpPr>
        <p:spPr>
          <a:xfrm>
            <a:off x="3048886" y="58847"/>
            <a:ext cx="609777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Test7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Test7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Test7();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(20.30, 90);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(10,20,30);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844D21F-41E3-4CD3-9987-3BC20CEA6A51}"/>
                  </a:ext>
                </a:extLst>
              </p14:cNvPr>
              <p14:cNvContentPartPr/>
              <p14:nvPr/>
            </p14:nvContentPartPr>
            <p14:xfrm>
              <a:off x="1661040" y="1356480"/>
              <a:ext cx="10470240" cy="5113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844D21F-41E3-4CD3-9987-3BC20CEA6A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1680" y="1347120"/>
                <a:ext cx="10488960" cy="513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311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A3BE-5E2C-49B5-9425-B2B2D05F9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15658-1489-44B1-9E87-9A2753488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CD879E-32E0-462C-8232-04F43B154503}"/>
                  </a:ext>
                </a:extLst>
              </p14:cNvPr>
              <p14:cNvContentPartPr/>
              <p14:nvPr/>
            </p14:nvContentPartPr>
            <p14:xfrm>
              <a:off x="373320" y="411480"/>
              <a:ext cx="6165000" cy="578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CD879E-32E0-462C-8232-04F43B1545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402120"/>
                <a:ext cx="6183720" cy="580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073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A3BE-5E2C-49B5-9425-B2B2D05F9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15658-1489-44B1-9E87-9A2753488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684E96-3182-4BFD-B269-52E540799CA5}"/>
                  </a:ext>
                </a:extLst>
              </p14:cNvPr>
              <p14:cNvContentPartPr/>
              <p14:nvPr/>
            </p14:nvContentPartPr>
            <p14:xfrm>
              <a:off x="1889640" y="609480"/>
              <a:ext cx="3543840" cy="460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684E96-3182-4BFD-B269-52E540799C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0280" y="600120"/>
                <a:ext cx="3562560" cy="462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515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A3BE-5E2C-49B5-9425-B2B2D05F9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15658-1489-44B1-9E87-9A2753488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795164-BD68-4F3A-9434-FDB9C54E879A}"/>
                  </a:ext>
                </a:extLst>
              </p14:cNvPr>
              <p14:cNvContentPartPr/>
              <p14:nvPr/>
            </p14:nvContentPartPr>
            <p14:xfrm>
              <a:off x="0" y="198000"/>
              <a:ext cx="12078000" cy="552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795164-BD68-4F3A-9434-FDB9C54E87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88640"/>
                <a:ext cx="12096720" cy="55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075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A3BE-5E2C-49B5-9425-B2B2D05F9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15658-1489-44B1-9E87-9A2753488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5899AB-C993-429A-A239-7712271DF62B}"/>
                  </a:ext>
                </a:extLst>
              </p14:cNvPr>
              <p14:cNvContentPartPr/>
              <p14:nvPr/>
            </p14:nvContentPartPr>
            <p14:xfrm>
              <a:off x="76320" y="251640"/>
              <a:ext cx="11948400" cy="578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5899AB-C993-429A-A239-7712271DF6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242280"/>
                <a:ext cx="11967120" cy="580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591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416680-C8F9-4D9E-8670-63D20AB87BFA}"/>
                  </a:ext>
                </a:extLst>
              </p14:cNvPr>
              <p14:cNvContentPartPr/>
              <p14:nvPr/>
            </p14:nvContentPartPr>
            <p14:xfrm>
              <a:off x="175320" y="419040"/>
              <a:ext cx="11773080" cy="4968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416680-C8F9-4D9E-8670-63D20AB87B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409680"/>
                <a:ext cx="11791800" cy="498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572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128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2021-05-01T01:17:23Z</dcterms:created>
  <dcterms:modified xsi:type="dcterms:W3CDTF">2021-05-01T01:52:36Z</dcterms:modified>
</cp:coreProperties>
</file>