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06:59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1651 0,'0'0'0,"-21"0"16,0-21-16,0 21 0,0 0 16,0 0-16,-1 0 15,1 0-15,0-21 0,0 21 16,0 0-16,0 0 0,-1 0 16,1 0-1,42 0 1,1 0-1,-1 0-15,0 0 0,21 0 0,1 0 16,-1-21-16,0 21 16,1 0-16,20-22 0,-21 1 0,22 21 15,21-21-15,-22 21 0,22-21 16,-1 0-16,1 0 0,0 21 0,-22-22 16,22 22-16,-22-21 0,1 21 15,-1-21-15,-20 21 0,-1 0 0,-21 0 16,22 0-16,-22 0 0,0 0 0,0 0 15,-42 0 32,0 21-31,0-21-16,-1 0 0,1 21 0,0-21 16</inkml:trace>
  <inkml:trace contextRef="#ctx0" brushRef="#br0" timeOffset="363.79">12128 1566 0,'0'0'0,"-21"0"15,0 0 1,21 22 15,0-1-31,0 0 0,0 0 16,0 21-16,0-20 0,0 20 15,0 0-15,21 1 0,-21-1 0,0 21 16,0-20-16,0-1 0,0 22 0,21-22 16,-21 21-16,0 1 0,0-22 15,0 22-15,0-22 0,0 0 0,0 1 16,0-1-16,0 0 15,0 1-15,0-22 0,0 0 0,0 0 16,22-21-16,-22 21 0,21-42 31,-21 0-15,0 0-16,0 0 0,0 0 0</inkml:trace>
  <inkml:trace contextRef="#ctx0" brushRef="#br0" timeOffset="1131.85">12531 2074 0,'0'22'15,"0"-1"1,0 0-16,0 0 15,0 0-15,0 0 0,0 22 16,0-22-16,0 0 0,0 0 16,0 0-16,0 1 0,0-1 0,0 0 15,0 0-15,21 0 0,-21 0 0,21-21 16,0 22-16,0-22 16,0 0-16,1 0 15,-1 0-15,0-22 0,0 1 0,0 21 16,0-21-16,1 0 0,-1 0 15,0 0-15,-21-1 0,21-20 0,-21 21 16,21 0-16,-21 0 0,0-22 16,0 22-16,0 0 0,21 0 0,-21 0 15,0-1-15,0 1 0,0 0 16,0 0 0,0 42 15,0 0-31,22 0 15,-22 1-15,0 20 0,0-21 0,0 0 16,21 22-16,-21-22 0,21 21 16,-21 0-16,21 22 0,0-22 0,-21 22 15,21-1-15,1 1 0,-1-1 0,0 1 16,-21-1-16,42 1 0,-21-1 16,1 22-16,-1-22 0,0 1 0,21-1 15,-21 1-15,1-1 0,-1-20 0,0 20 16,0 1-16,0-22 0,0 0 15,1 1-15,-22-1 0,0 0 0,0-20 16,0 20-16,0-21 0,0 21 0,-22-20 16,1-1-16,0 0 0,0 0 15,-21 0-15,-1 0 0,22-21 16,-21 22-16,-1-22 0,-20 0 0,21 0 16,-1 0-16,1 0 0,0 0 0,-1-22 15,1-20-15,0 21 0,-1-21 16,1-1-16,21 1 0,-22 0 0,22-1 15,0-20-15,0 20 0,0-20 0,0-1 16,21 22-16,0-21 0,0 20 16,0 1-16,0 0 0,0-1 0,0 1 15,0 0-15,0 20 0,0-20 0,0 21 16,21-21-16,0 20 0,-21-20 16,21 0-16,-21 21 0,21-22 15</inkml:trace>
  <inkml:trace contextRef="#ctx0" brushRef="#br0" timeOffset="1824.25">13377 2053 0,'0'0'16,"0"-21"-16,0 42 47,21 0-47,-21 1 15,22 20-15,-22-21 0,21 21 0,0 1 16,-21 20-16,21 1 0,0-1 0,0 22 15,1-22-15,-22 22 0,21 0 16,0-1-16,-21 1 0,0 0 0,0-1 16,0 1-16,21 0 0,-21-22 15,0 22-15,0 0 0,0-22 0,0 1 16,0-1-16,0-21 0,0 22 0,21-22 16,-21 1-16,0-1 0,0-21 15,0 0-15,21 0 0,-21 1 0,0-1 16,22-21-16,-22-21 15,0-1-15,0 1 0,0-21 16,0 0-16,0-1 0,0-20 16,0-1-16</inkml:trace>
  <inkml:trace contextRef="#ctx0" brushRef="#br0" timeOffset="2223.62">13208 2180 0,'-21'-42'15,"21"21"-15,0 0 16,0-1-16,0 1 0,21 0 16,0 0-16,0 0 0,0 0 15,22-1-15,-22 22 0,21-21 16,1 21-16,-1 0 0,0 0 0,1 0 15,-1 0-15,0 0 0,1 21 16,-1 1-16,0-1 0,-21 0 0,22 21 16,-43-21-16,0 22 0,0-22 0,0 21 15,0 1-15,-43-22 0,22 21 16,0 0-16,-21 1 0,21-1 16,-22-21-16,22 22 0,-21-22 15,21 0-15,-1 0 0,1 0 0,0 0 16,21 1-16,-21-22 15,42-22 1,0 1 0,0 0-16,-21 0 15,22 0-15,-1 0 0,0-1 0</inkml:trace>
  <inkml:trace contextRef="#ctx0" brushRef="#br0" timeOffset="2787.32">14033 2159 0,'0'0'15,"22"-21"-15,-22 0 0,21 21 0,0 0 0,-21-21 16,21 21-16,0-22 0,-21 1 16,21 21-16,1-21 0,-22 0 0,21 0 15,-21 0-15,0-1 16,-21 22 0,-1 0-1,1 22-15,0-22 0,-21 21 0,21 0 16,-22 0-16,22 0 0,0 0 0,-21 1 15,20-1-15,1 21 0,21-21 16,-21 22-16,21-22 0,-21 0 0,21 21 16,0-21-16,0 22 0,0-22 15,0 0-15,21 0 0,0 0 0,22 1 16,-22-22-16,0 21 0,0-21 16,0 0-16,22 0 0,-22 0 0,0 0 15,21 0-15,-21 0 0,1 0 0,-1-21 16,21-1-16,-21 1 0</inkml:trace>
  <inkml:trace contextRef="#ctx0" brushRef="#br0" timeOffset="3304.02">14690 2032 0,'0'-42'15,"0"21"-15,0-1 0,-22 22 16,1 0-16,0 0 15,0 0-15,0 0 0,0 0 0,-1 0 16,22 22-16,-21-1 0,0 0 16,0 0-16,0 0 0,0 22 0,-1-1 15,1-21-15,0 21 0,0 1 16,0-1-16,0 0 0,21 1 16,0-22-16,0 21 0,0 1 0,0-22 15,0 21-15,0-21 0,0 0 16,21 1-16,0-1 0,0-21 15,0 0-15,0 0 0,1-21 16,-1 21-16,0-22 0,0 1 16,0 0-16,0-21 0,1-1 0,-22 22 15,21-21-15,0 0 0,0-22 16,-21 22-16,0-1 0,21 1 0,-21 0 16,21-1-16,-21 1 0,0 21 15,0 0-15,0 0 0,0-1 16,0 44-1,0-1 1,0 0-16,0 21 0,0-21 0,0 22 16,0-22-16,0 21 0,0 1 15,0-22-15,0 21 0,0 0 0,0 1 16,0-22-16,0 0 0,0 21 0,0-20 16,0-1-16,0 0 0,0 0 15,22-21-15,-1 0 0,0 21 0,0-21 16,21 0-16,-20-21 15,-1 0-15,0 21 0,21-21 0</inkml:trace>
  <inkml:trace contextRef="#ctx0" brushRef="#br0" timeOffset="3787.74">15557 2011 0,'0'0'15,"0"-21"-15,0 0 0,0-1 16,0 1-16,0 0 15,-21 21-15,0 0 16,0 0-16,0 0 0,-22 0 0,22 0 16,-21 21-16,21-21 0,-22 21 0,22 1 15,-21-1-15,21 0 0,-22 21 16,22-21-16,0 1 0,0 20 16,0-21-16,21 0 0,0 0 15,0 1-15,0-1 0,0 0 0,0 0 16,21-21-16,0 0 0,0 21 0,0-21 15,22 0-15,-22 0 0,21 0 16,1 0-16,-1 0 0,-21 0 0,21 0 16,1 0-16,-1 0 0,-21 0 0,22 0 15,-22 0-15,21 0 0,-21 0 16,0 0-16,1 0 0,-22 21 16,0 1-1,0-1-15,-22 0 0,-20 0 16,21 0-16,0 0 0,-22-21 15,22 22-15,-21-1 0,21-21 16,-22 21-16,22-21 0,-21 0 0,0 0 16,20 0-16,-20 0 0,21 0 0,0 0 15,0 0-15,-22 0 0,22 0 16,0-21-16,0 21 16,21-21-16,0-1 0,0 1 15,0 0-15,0 0 16,21 0-16,0 0 15</inkml:trace>
  <inkml:trace contextRef="#ctx0" brushRef="#br0" timeOffset="4887.38">15981 1207 0,'0'0'0,"-21"21"16,21 0-1,0 0-15,0 0 0,0 0 0,0 22 16,0-1-16,0 0 0,0 1 15,0 20-15,0 1 0,0-1 0,0 1 16,0-1-16,0 1 0,0-1 16,0 1-16,0-22 0,0 22 0,0-22 15,0 0-15,21 1 0,-21-1 16,21 0-16,-21-21 0,21 1 16,0-1-16,0 0 0,-21 0 0,22-21 15,-1 0-15,0 0 0,0 0 16,0 0-16,0-21 0,1 0 0,20 21 15,-21-21-15,0-1 0,0 1 16,1-21-16,-1 21 0,0 0 0,0-22 16,0 1-16,0 21 0,-21-22 0,22 22 15,-22 0-15,21-21 0,-21 21 16,0-1-16,0 1 0,0 42 31,0 1-15,0-1-16,-21 21 15,21-21-15,0 0 0,0 1 16,-22-1-16,22 21 0,0-21 0,0 0 16,0 1-16,0-1 0,0 0 15,22 0-15,-1-21 0,0 21 0,0-21 16,0 0-16,0 0 0,1 0 16,20 0-16,-21 0 0,0 0 15,0-21-15,1 0 0,-1 21 0,0-21 16,0 0-16,-21-1 0,21 1 0,0 0 15,1 0-15,-22 0 0,0-22 16,0 22-16,21 0 0,-21 0 0,0 0 16,21 0-16,-21-1 15,0 1-15,0 42 32,0 1-32,0-1 15,0 21-15,0-21 0,-21 0 16,21 1-16,0-1 0,0 0 15,-21 21-15,21-21 0,0 1 0,0-1 16,0 0-16,0 0 0,-22 0 0,22 0 16,0 1-16,0-1 15,-21-42 17,21-1-17,0 1-15,0 0 0,0 0 0,0 0 16,0 0-16,0-22 0,0 22 15,0 0-15,0-21 0,0 20 0,0 1 16,21-21-16,1 21 0,-1-22 16,21 22-16,-21 0 0,0 0 0,22 0 15,-22 0-15,21 21 0,1-22 0,-1 22 16,0 0-16,-21 0 0,22 0 16,-22 22-16,21-1 0,-21 0 0,1 0 15,-1 0-15,0 0 0,-21 22 16,21-22-16,-21 21 0,0-21 0,0 22 15,0-22-15,-21 0 0,0 21 16,0-20-16,-1 20 0,1-21 16,21 0-16,-21 0 0,0 1 0,21-1 15,0 0-15,-21 0 0,21 0 0,0 0 16,21-21 15,-21-21-31</inkml:trace>
  <inkml:trace contextRef="#ctx0" brushRef="#br0" timeOffset="5793.86">18267 2032 0,'0'0'0,"0"-21"0,-21 0 0,21 0 16,-22 21-16,1-22 0,21 1 16,-21 21-16,0-21 0,21 0 0,-21 21 15,0 0-15,-1 0 16,1 0-16,0 0 0,0 0 16,-21 21-16,20-21 0,1 21 0,-21 0 15,21 1-15,0-1 0,-22 0 16,22 21-16,0-21 0,0 22 0,0-1 15,-1-21-15,1 22 0,21-22 16,-21 21-16,21-21 0,0 0 0,0 22 16,0-22-16,0 0 0,21-21 15,0 21-15,1-21 0,-1 0 0,0 0 16,0 0-16,21 0 0,-20 0 0,-1 0 16,0-21-16,0 0 0,0 21 15,0-21-15,1 0 0,-1-1 0,0-20 16,0 21-16,0 0 0,-21 0 15,0-22-15,21 22 0,1 0 16,-22-21-16,0 20 0,0 1 0,21 0 16,-21 0-16,21 0 0,-21 0 15,0 42 32,0 0-47,0 0 0,0 0 0,0 0 16,0 1-16,0-1 0,0 21 15,0-21-15,0 22 0,0-22 0,-21 21 16,21 0-16,-21 22 0,-1-22 16,22 22-16,0-1 0,-21 1 0,21 20 15,0-20-15,0-1 0,0 1 16,0 21-16,21-22 0,1 22 0,-1-22 16,0 22-16,0-22 0,0 1 15,0 21-15,1-22 0,20 1 0,-21-1 16,0-21-16,-21 22 0,21-22 15,1 1-15,-22-1 0,21 0 0,-21 1 16,0-22-16,0 21 0,0-21 0,0 0 16,0 1-16,0-1 0,-21 0 0,-1-21 15,1 0-15,0 21 0,0-21 16,0 0-16,0 0 16,21-21-16,-22 0 0,22 0 15,-21-1-15,21 1 0,0-21 16,0 21-16,0-22 0,-21 1 15,21 0-15,0-1 0,0 1 0,0-21 16,21 20-16,0-20 0,-21 20 0,22-20 16,-22-1-16,21-20 0,0 20 0,0 1 15,-21-1-15,21 1 0,0-22 16,1 22-16,-22-1 0,21 1 0,0-1 16,0 1-16,-21-1 0,21 1 15,0-1-15,-21 22 0,0-1 0,0-20 16,0 21-16,0-1 0,0 1 15,0 0-15</inkml:trace>
  <inkml:trace contextRef="#ctx0" brushRef="#br0" timeOffset="6109.82">17568 1376 0,'-21'-21'16,"0"21"0,0 21 77,0-21-77,-1 0-16</inkml:trace>
  <inkml:trace contextRef="#ctx0" brushRef="#br0" timeOffset="6380.44">16044 1842 0,'0'0'16,"-21"0"-16,0 21 0,21 0 0,21-21 46,0 0-46,22 0 0,-22-21 16,21 21-16,-21-21 0,22-1 0,-1 22 16,0-21-16,1 21 0,-22-21 15,21 21-15,0 0 0,-20-21 0,20 21 16,-21 0-16,0 0 0,0 0 16,-21-21-16,22 21 0</inkml:trace>
  <inkml:trace contextRef="#ctx0" brushRef="#br0" timeOffset="7492.89">12446 3408 0,'0'0'0,"-21"0"16,-22 21-16,-62 0 15,83-21-15,-20 21 0,0-21 0,-1 0 16,22 0-16,-21 0 0,21 22 0,0-22 16,-22 0-16,22 0 0,0 0 15,21-22 32,21 22-47,0 0 0,0 0 0,1-21 16,20 21-16,0 0 0,1-21 0,-1 0 15,0 21-15,22-21 0,-22 21 16,22 0-16,-1-21 0,1 21 0,-1-22 16,22 22-16,-22-21 0,22 21 15,0-21-15,-1 21 0,22 0 0,-21-21 16,21 21-16,-22 0 0,22-21 16,-21 21-16,21 0 0,-1 0 0,-20-21 15,21-1-15,21 22 0,-42 0 16,20 0-16,1-21 0,0 21 15,-21 0-15,21-21 0,-1 21 0,1 0 16,-21 0-16,42-21 0,-21 21 16,0 0-16,-1-21 0,-20 0 0,21 21 15,0 0-15,21-22 0,-21 22 16,-1 0-16,1-21 0,21 21 0,-21 0 16,-21-21-16,21 21 0,-22 0 0,1 0 15,0-21-15,-1 21 16,1 0-16,0 0 0,-1-21 0,1 21 0,-22-21 15,22 21-15,-21 0 0,20 0 16,-20-22-16,-1 22 0,1 0 16,-1-21-16,1 21 0,-1 0 0,1-21 15,-1 21-15,-20-21 0,20 21 16,1 0-16,-22-21 0,21 21 0,-20 0 16,-1 0-16,0-21 0,1 21 15,-1 0-15,0 0 0,-20 0 0,20-22 16,-21 22-16,0 0 0,0 0 15,1 0 1,-22-21 0,-22 21 15,1 0-31,0 0 16</inkml:trace>
  <inkml:trace contextRef="#ctx0" brushRef="#br0" timeOffset="7615.82">18754 2921 0,'0'0'16,"-22"0"31</inkml:trace>
  <inkml:trace contextRef="#ctx0" brushRef="#br0" timeOffset="11887.67">13885 3408 0,'21'0'16,"-21"-21"-16,-21 21 78,0 0-78,0 0 16,0 21-16,-22-21 0,22 21 0,0 0 15,-21 0-15,-1-21 0,1 22 16,0-1-16,-22 0 0,1 0 16,-1 0-16,1 0 0,-22-21 15,22 22-15,-22-1 0,0 0 0,22 0 16,-22 0-16,22 0 0,-22 22 0,0-22 15,1 0-15,-22 0 0,21 0 16,-21 22-16,0-22 0,1 21 0,-1-21 16,0 1-16,21 20 0,-21 0 15,-21-21-15,22 22 0,-1-22 0,0 21 16,0 1-16,0-22 0,0 21 16,22-21-16,-1 22 0,0-22 0,1 0 15,-86 42-15,107-41 16,-22-1-16,22 0 0,-22 0 15,22-21-15,-1 21 0,1 0 0,20 1 16,1-22-16,0 21 0,-1-21 16,22 0-16,-21 0 0,21 0 15,21 21-15,21-21 16,0 0 0,21-21-16,1 0 0,20-1 0,1 22 15,20-21-15</inkml:trace>
  <inkml:trace contextRef="#ctx0" brushRef="#br0" timeOffset="12675.73">16849 3196 0,'-22'0'0,"44"0"0,-65 0 15,22 0-15,0-21 16,0 21-16,0 0 0,-1 0 16,22 21 30,0 0-46,22 1 0,-1-1 0,21 21 16,0-21-16,1 22 0,20-22 16,1 21-16,20 0 0,22-20 0,-21 20 15,42 0-15,-21-21 0,0 22 16,-1-1-16,1-21 0,21 22 16,-21-22-16,21 21 0,-21-21 0,21 22 15,0-1-15,-21-21 0,21 21 16,-21 1-16,-1-1 0,1-21 0,0 22 15,-21-1-15,21-21 0,-22 21 16,1-20-16,-22-1 0,1 0 0,-1 0 16,-20 0-16,-1 0 0,0 1 15,-20-22-15,-1 21 0,0-21 0,0 0 16,0 0 0,-21 21-16,-21-21 31,0 0-31,0-21 0,0 0 15,-22 21-15,22-22 0,-21 1 0</inkml:trace>
  <inkml:trace contextRef="#ctx0" brushRef="#br0" timeOffset="13559.46">2011 4318 0,'0'-21'15,"0"0"-15,0 0 16,0-1-16,-21 22 0,21-21 16,-22 21-16,22 21 15,-21 1 1,0-1-16,0 21 0,21-21 0,-21 22 15,0-1-15,-1 21 0,1-20 16,0 20-16,0 1 0,0-1 0,0 1 16,-1-1-16,-20 22 15,21-22-15,0 1 0,0-1 0,-22 1 16,22-1-16,0-20 0,0-1 16,0 22-16,-1-43 0,22 21 0,0-21 15,0 22-15,0-22 16,0 0-16,0-42 15,0 0 1,22-1-16</inkml:trace>
  <inkml:trace contextRef="#ctx0" brushRef="#br0" timeOffset="13967.23">1397 4487 0,'0'0'0,"-21"-21"0,-22-21 16,22 21-16,0-22 16,21 22-16,0 0 0,0 0 15,0 0-15,21 0 0,0-1 16,22 1-16,-22 0 0,21 21 16,1-21-16,-1 0 0,21 21 0,-20 0 15,-1 0-15,0 0 0,1 0 16,-1 0-16,0 0 0,1 42 0,-1-21 15,0 22-15,-20-22 16,-1 21-16,0 0 0,0 1 0,-21-1 16,0 0-16,0 1 0,0-1 15,-21 0-15,0-20 0,0 20 0,-22 0 16,22 1-16,-21-22 0,21 21 16,-22-21-16,22 0 0,-21 22 15,21-43-15,-1 21 0,1 0 0,0 0 16,0-21-1,21 21-15,21-21 32</inkml:trace>
  <inkml:trace contextRef="#ctx0" brushRef="#br0" timeOffset="16999.57">1799 5355 0,'21'-21'0,"0"0"15,1 0-15,-1 0 0,0-1 16,0-20-16,0 0 0,0 21 15,22-22-15,-22 1 0,0 0 16,0-1-16,0 1 0,-21 0 0,22-1 16,-22 22-16,0 0 0,0 0 15,-22 21 1,1 0-16,0 0 0,0 21 16,-21 0-16,20 0 0,1 0 0,0 1 15,21-1-15,0 0 0,-21-21 16,21 21-16,0 0 0,0 0 15,0 1-15,21-22 16,0 21 0,0 0-16,1-21 0,-1 21 15,-21 0 1,21 0-16,0-21 0,-21 22 0,21-1 16,-21 0-16,0 0 15,0 0-15,0 0 0,0 1 0,0-1 16,0 0-16,0 0 0,0 0 15,0 0-15,0 1 0,0-1 16,21-21 0,1 0-16,-1 0 0,0 0 15,0 0-15,0 0 16,0-21-16,1 21 0,-1-22 0,0 1 16,21 0-16,-21 0 0,22 0 15,-22 0-15,21-22 0,-21 22 0,1-21 16,20-1-16,-21 22 0,0-21 15,-21 21-15,21 0 0,-21-1 0,0 1 16,0 0-16,0 0 0,-21 21 31,21 21-31,-21 0 16,0 0-16,21 1 0,0-1 0,-21 21 16,0-21-16,-1 0 0,22 22 15,0-22-15,0 21 0,-21-21 16,21 1-16,0 20 0,0-21 15,0 0-15,0 0 0,21 1 16,1-22-16,-1 0 0,0 0 16,21 0-16,1 0 0,-22 0 0,21 0 15,0 0-15,1 0 0,-1-22 16,0 22-16,-20-21 0,20 0 0,-21 0 16,21 0-16,-20-22 0,-1 22 15,0 0-15,0-21 0,0 21 0,-21-22 16,0 22-16,0 0 0,0 0 15,0 0-15,0-1 0,0 1 16,0 42 15,-21-21-31,21 22 0,0-1 16,-21 0-16,21 0 0,-21 21 0,21-20 16,0-1-16,0 0 0,-21 0 15,21 21-15,-22-20 0,22-1 0,0 0 16,0 0-16,0 0 0,-21 0 15,21 1-15,-21-1 0,21 0 16,-21 0-16,21-42 31,0 0-15,0 0-16,21-1 16,0 1-16,-21 0 0,21 0 0,1-21 15,-1 20-15,0 1 0,0 0 16,0-21-16,0 21 0,1-1 0,-1 1 15,0 0-15,0 21 0,0-21 16,0 0-16,1 21 0,-1 0 16,0 0-16,-21 21 15,21 0-15,-21 0 0,0 0 0,0 1 16,0-1-16,21 0 16,-21 0-16,0 0 0,0 0 0,0 1 15,0-1-15,0 0 0,0 0 0,0 0 16,0 0-16,0 1 0,21-1 15,1-21 17,-1-21-32,0 21 15,-21-22-15,21 1 0,0 0 16,0 0-16,1 0 0,-1 0 0,0-22 16,0 22-16,21-21 0,-20 21 15,-1-22-15,21 22 0,-21 0 0,0 0 16,1 0-16,-1-1 15,0 1-15,0 21 0,0 0 0,0 0 16,1 0-16,-22 21 16,0 1-16,0-1 0,21 0 15,-21 0-15,0 0 0,0 22 0,0-22 16,0 0-16,0 21 0,0-21 16,0 22-16,0-22 0,0 0 0,0 0 15,0 0-15,0 1 0,0-1 16,21 0-16,-21 0 0,21-21 0,0 0 15,0 21-15,1-21 0,-1 0 16,0 0-16,0 0 0,0-21 16,0 0-16,1 21 0,-1-21 15,0 0-15,0-1 0,0 1 16,22-21-16,-22 21 0,-21 0 0,21-22 16,0 1-16,0 21 0,0-22 15,1 22-15,-1-21 0,0 21 0,0 0 16,-21-1-16,0 1 0,21 0 0,-21 0 15,21 21-15,-21 21 16,0 0 0,-21 0-16,21 1 0,-21-1 15,0 21-15,21-21 0,0 22 0,0-22 16,0 21-16,0-21 0,0 0 16,0 22-16,0-22 0,0 0 15,0 0-15,0 0 0,0 1 0,0-1 16,63 0-1,-41 0-15,-1-21 0,0 0 0,0 0 16,0 0-16,22 0 0,-22-21 16,21 0-16,-21 21 0,22-21 0,-22-1 15,0-20-15,21 21 0,-21-21 16,22-1-16,-22 1 0,0-22 0,21 1 16,-20-1-16,20 1 0,-21-1 0,0-20 15,22 20-15,-22 1 0,0-1 16,0 1-16,-21-1 0,0 1 0,21 20 15,-21-20-15,0 21 16,0 20-16,0-20 0,0 21 0,-21 0 16,0 21-16,0 0 0,0 0 15,-1 0-15,1 21 0,0 21 16,0-21-16,0 22 0,0-1 16,-1 0-16,1 22 0,21-22 0,0 22 15,-21-22-15,21 22 0,-21-1 0,21 1 16,0-1-16,0 1 0,0-1 15,0 1-15,0-1 0,0-21 16,21 1-16,0-1 0,0 0 0,-21 1 16,22-1-16,-1-21 0,0 0 0,0 1 15,0-1-15,0-21 0,-21 21 16,22-21-16,-1 0 0,0 0 16,0 0-16,0 0 0,0 0 0,-21-21 15,22 21-15,-1-21 0,0-1 16,0 1-16,0 0 0,0 0 0,1-21 15,-1 20-15,0-20 0,0 21 16,-21-21-16,21 20 0,0-20 0,-21 21 16,0 0-16,22 0 0,-1-1 15,-21 44 1,0-1 0,0 0-16,0 0 15,0 21-15,0-20 0,0-1 16,0 0-16,0 21 0,0-21 0,-21 1 15,21-1-15,0 0 0,-22 0 16,22 0-16,0 0 0,0 1 0,0-1 16,0 0-16,22-21 31,-1 0-31,0-21 16,0 0-16,0-1 0,22 1 15,-22 0-15,0-21 0,21 21 16,-21-1-16,1-20 0,-1 21 0,21-21 15,-21 20-15,0 1 0,1 0 16,-1 0-16,-21 0 0,21 0 0,-21 42 31,21 0-15,-21 21-16,0-21 16,0 1-16,0-1 0,0 0 0,0 0 15,0 21-15,0-20 0,21-1 0,-21 0 16,0 0-16,21 0 15,-21 0-15,22-21 0,-1 22 16,0-22-16,0 0 16,0 0-16,0 0 15,1-22-15,-1 1 0,0 0 0,0 0 16,0-21 0,0 20-16,1 1 0,-22 0 0,21-21 15,0 21-15,-21-1 0,21 1 0,-21 0 16,0 0-16,21 21 0,-21-21 15,21 21-15,-21 21 32,0 0-32,0 0 0,0 0 15,0 1-15,0-1 0,0 21 16,0-21-16,0 0 0,0 1 16,0-1-16,0 0 0,0 0 0,0 0 15,0 0-15,0 1 16,22-22-16,-1 0 0,-21 21 0,21-21 15,0 0-15,0 0 0,0 0 16,22 0-16,-22 0 0,21 0 0,-21 0 16,22-21-16,-22-1 0,21 22 0,-21-21 15,22-21-15,-22 21 0,0 0 16,0-22-16,0 1 0,1 0 16,-1-1-16,0 1 0,-21 0 0,0-22 15,0 22-15,0-1 0,0 22 0,0-21 16,0 21-16,0 0 0,0-1 15,-21 22-15,0 0 0,-1 0 16,1 0-16,0 0 0,0 22 0,0 20 16,0-21-16,-1 21 0,22 1 15,-21-1-15,21 0 0,0 1 0,0-22 16,0 21-16,0 1 0,0-22 0,21 21 16,1-21-16,-1 0 0,0 22 15,0-43-15,21 21 0,-20 0 0,-1-21 16,0 0-16,21 0 0,-21 0 15,1 0-15,-1 0 0,21 0 0,-21 0 16,0 0-16,1-21 0,-1 0 0,0 0 16,0 21-16,0-43 15,0 22-15,1 0 0,-1-21 0,-21 20 16,21-20-16,-21 0 0,21-22 0,-21 22 16,0 0-16</inkml:trace>
  <inkml:trace contextRef="#ctx0" brushRef="#br0" timeOffset="17232.43">6223 4509 0,'0'0'16,"-42"21"-16,20-21 0,-20 0 0,21 0 15,0 0-15,0 0 0,-1 21 0,44-21 47,-1 0-31,-42 0 15</inkml:trace>
  <inkml:trace contextRef="#ctx0" brushRef="#br0" timeOffset="17448.31">4911 4699 0,'0'0'0,"-22"21"0,1-21 15,42 0 1,1 0 0,-1 0-16,0 0 0,21 0 0,1 0 15,-22-21-15,21 21 0,0-21 16,1 21-16,-1 0 0,-21 0 0,22-21 15,-22 21-15,0 0 0,21-21 16,-42-1-16,0 1 16</inkml:trace>
  <inkml:trace contextRef="#ctx0" brushRef="#br0" timeOffset="17644.2">3683 4487 0,'0'0'0,"-64"0"0,1 0 0,21 22 16,-1-22-16,1 0 0,21 0 0,0 0 15,21 21-15,21-21 32,0 0-32,21 0 15,-21 0-15,1 0 0</inkml:trace>
  <inkml:trace contextRef="#ctx0" brushRef="#br0" timeOffset="18727.09">21823 4487 0,'0'0'0,"0"-21"0,0 0 16,0 0-16,0 0 15,0 0-15,0-1 16,0 44 15,0-1-31,0 0 16,-21 21-16,21-21 0,-22 22 15,1-1-15,21 0 0,-21 22 0,0-22 16,0 22-16,21-1 0,-21 1 16,-1-22-16,22 22 0,-21-1 0,0-21 15,0 1-15,0-1 0,0 0 16,21 1-16,-22-1 0,1-21 0,0 22 15,21-22-15,0 0 0,0 0 16,-21-21-16,0 0 31,21-21-31,0 0 0</inkml:trace>
  <inkml:trace contextRef="#ctx0" brushRef="#br0" timeOffset="19231.8">21167 4953 0,'0'0'0,"-43"-127"15,22 85-15,0-1 16,21 22-16,-21-21 0,21 21 16,0 0-16,0-1 0,0-20 15,0 21-15,0 0 0,0 0 0,21-1 16,0 22-16,0-21 0,0 0 16,1 21-16,20 0 0,0 0 0,1 0 15,-1 0-15,0 0 0,22 21 16,-1 0-16,1 1 0,-1 20 0,1 0 15,-1 1-15,1 20 0,-22 1 0,0-22 16,1 21-16,-1 1 16,0-1-16,-20 1 0,-1-22 0,0 1 15,-21 20-15,0-21 0,0 1 0,0-22 16,0 21-16,0-21 0,0 1 16,0-1-16,0 0 0,0 0 0,0-42 31,0 0-31,-21 0 15,21-1-15,0 1 0,0-21 16,0 0-16,0-1 0,0-20 0,0-1 16,21 1-16,0-22 0,0 22 0,0-1 15,-21-21-15,22 22 0,20-1 16,-21-20-16,0 20 0,0 1 0,22-1 16,-22 22-16,0 0 15,0-1-15,0 1 0,1 21 0,-1 0 16,-21-1-16,21 22 0,-21 22 31,0-1-31,0 0 0,0 21 16,0-21-16,0 1 0,0 20 0,0-21 15,0 21-15,0-20 0,-21 20 16,21-21-16</inkml:trace>
  <inkml:trace contextRef="#ctx0" brushRef="#br0" timeOffset="19983.66">22606 5101 0,'0'0'0,"0"21"0,0 1 0,-21-1 16,0-21-16,21 21 0,-22 0 16,1 0-16,0 0 0,21 1 15,-21-1-15,0 0 0,21 0 0,-21-21 16,21 21-16,0 0 0,0 1 15,0-1-15,0 0 0,0 0 16,0 0-16,21-21 16,0 21-16,0-21 15,0 0-15,22 0 0,-22 0 16,0 0-16,0 0 0,0-21 16,0 21-16,1-21 0,-22 0 0,0 0 15,21 0-15,-21-1 0,0-20 0,0 21 16,0-21-16,0 20 0,0-20 15,0 0-15,0-1 0,0 1 0,0 21 16,21-21-16,0-1 0,0 22 16,0 0-16,22 0 0,-22 0 0,21-1 15,-21 22-15,22 0 16,-22 0-16,21 0 0,-21 0 0,1 22 16,-1-1-16,0 0 0,0 21 0,0-21 15,-21 22-15,0-22 0,21 21 16,-21 1-16,22-22 0,-22 21 0,0-21 15,0 22-15,0-22 0,0 0 16,0 0-16,0 0 0,0 0 0,0 1 16,0-1-16,-22 0 0,1-21 0,0 0 15,0 0 1,0 0-16,21-21 16,0 0-16,0-1 15,0 1-15,0 0 0,0 0 16,0-21-16,21-1 0,0 1 0,21 0 0,-20-1 15,20 1-15,0 0 16,1-22-16,-1 22 0,0 21 0,1-22 16,20 22-16,-21 0 0,1 21 15,-1 0-15,0 0 0,-20 21 0,-1 0 16,0 0-16,0 22 0,-21-22 16,21 21-16,-21 1 0,0-1 0,0 0 15,0 1-15,0-1 0,0 0 0,0 1 16,0-1-16,0-21 0,0 21 15,0-20-15,0 20 0,0-21 0,0 0 16,0 0-16,0 1 0,0-1 16,0 0-16,0-42 31</inkml:trace>
  <inkml:trace contextRef="#ctx0" brushRef="#br0" timeOffset="20608.27">25209 4551 0,'0'0'0,"22"-85"16,-1 64-16,-21 0 15,0-21-15,0 20 0,0 1 16,0 0-16,0 0 0,0 0 0,0 63 31,0-21-15,0 22-16,-21 20 0,-1-21 15,1 22-15,21-22 0,-21 22 16,0 20-16,0-20 0,21-1 0,-21 1 16,-1 21-16,1-22 0,21-21 15,-21 22-15,21-22 0,-21 22 0,21-22 16,0-21-16,0 22 0,0-22 0,0 0 15,0 0-15,0 0 0,21-42 32,-21 0-32,0 0 15,0 0-15,0-1 0,0 1 16,0-21-16</inkml:trace>
  <inkml:trace contextRef="#ctx0" brushRef="#br0" timeOffset="20952.07">24828 4741 0,'0'0'0,"-21"-63"15,-21 21-15,21-1 0,0 1 16,21 0-16,0-1 0,-22 1 0,22 0 16,0-1-16,0 22 0,22-21 15,-1-1-15,21 22 0,-21 0 0,43 0 16,-22 0-16,0 0 0,22 21 16,-1 0-16,-20 0 0,20 0 0,1 21 15,-1 0-15,-20 21 0,-1-21 16,0 22-16,1-1 0,-22 0 0,0 22 15,-21-22-15,0 1 0,0-1 16,-21-21-16,0 21 0,-22 1 16,1-1-16,21-21 0,-22 22 0,1-22 15,0 21-15,-1-21 0,1 0 16,0 1-16,21-1 0,-22 0 0,22 0 16,0 0-16,0-21 0,0 21 15,21 1-15,0-1 16,21-21-1,0 21-15,0-21 0,0 21 16,0-21-16,1 21 0,-1 0 16,0 1-16</inkml:trace>
  <inkml:trace contextRef="#ctx0" brushRef="#br0" timeOffset="23704.15">25231 5334 0,'0'21'15,"0"-42"1,21 0-16,0 21 16,0-21-16,0 0 0,0-1 15,1-20-15,-1 21 0,0-21 0,21-1 16,-21 1-16,1 0 0,20-1 0,-21 1 16,0 0-16,0 20 15,-21-20-15,0 21 0,0 0 0,0 0 16,-21 21-1,-21 0-15,21 0 0,0 21 16,-1 0-16,1 0 0,0 0 16,0 22-16,21-22 0,0 0 0,0 21 15,0-21-15,0 1 0,0-1 0,0 21 16,0-21-16,0 0 0,21 1 16,0-1-16,0 0 0,-21 0 0,22 0 15,-1 0-15,-21 1 0,21-1 16,0-21-16,-21 21 0,21 0 0,0-21 15,-21 21-15,22-21 0,-1 0 16,0 0-16,0 0 0,0 0 16,0 0-16,1 0 0,20 0 0,-21 0 15,0-21-15,22 0 0,-22 21 0,21-21 16,-21 0-16,0-1 0,1 1 16,-1-21-16,0 21 0,0-22 0,0 22 15,-21-21-15,21 0 0,-21-1 16,0 22-16,0-21 0,0 21 0,0-1 15,0 1-15,0 42 32,0 1-32,0 20 15,0-21-15,-21 0 16,21 22-16,-21-1 0,21-21 0,0 0 16,-21 22-16,21-22 0,0 0 15,0 0-15,0 0 0,0 0 0,0 1 16,21-1-16,0-21 0,0 0 0,1 21 15,-1-21-15,0 0 0,0 0 16,0 0-16,22 0 0,-22 0 0,0-21 16,21 21-16,-21-21 0,1-1 0,-1 1 15,21 0-15,-21 0 0,0-21 16,1 20-16,-1-20 0,-21 21 0,21-21 16,-21 20-16,21-20 15,-21 21-15,21 0 0,-21 0 0,0-1 16,0 44-1,0-1-15,0 0 16,0 0-16,-21 0 0,21 0 0,-21 22 16,0-22-16,21 21 0,0-21 15,0 1-15,-21-1 0,21 21 0,-22-21 16,22 0-16,-21-21 0,21 22 16,0-1-16,0 0 15,0-42 16,0 0-31,0-1 16,21 1-16,-21-21 0,22 21 16,-1-22-16,0 22 0,0-21 0,0 0 15,0-1-15,1 1 0,-1 0 0,0 20 16,21-20-16,-21 42 0,1-21 16,-1 21-16,0 0 0,0 0 0,0 0 15,0 21-15,1-21 0,-22 42 16,0-20-16,21-1 0,-21 21 0,21-21 15,-21 22-15,21-22 0,-21 21 16,0-21-16,0 22 0,0-22 0,0 0 16,0 0-16,0 0 0,0 0 0,0 1 15,21-22 1,-21-22 15,21 1-31,1 0 16,-1-21-16,-21 21 0,21-1 15,0-20-15,0 21 0,0-21 16,22-1-16,-22 1 0,0 0 0,0-1 16,22 1-16,-22 21 0,0 0 15,0-1-15,0 1 0,0 21 0,1 0 16,-22 21 0,21 1-16,-21-1 0,0 0 0,0 21 15,0-21-15,0 22 0,0-1 16,0 0-16,0-20 0,0 20 15,0-21-15,0 21 0,0-20 0,0-1 16,0 0-16,0 0 0,21 0 16,0-21-16,0 21 0,0-21 15,1 0-15,-1 0 0,0 0 0,0 0 16,0 0-16,0 0 0,1-21 16,-1 0-16,0 0 0,0 0 0,0 0 15,0-1-15,1 1 0,-1-21 16,0 0-16,0 20 0,0-20 0,0 0 15,1-1-15,-22 22 16,0-21-16,0 21 0,0 0 16,0 42-1,-22 0-15,1 0 16,0 0-16,21 22 0,0-1 0,-21-21 16,21 21-16,0 1 0,0-22 15,0 21-15,0-21 0,0 1 0,0 20 16,21-21-16,0 0 0,0 0 15,1-21-15,-1 22 0,0-22 0,0 0 16,0 0-16,0 0 0,22 0 16,-22 0-16,0 0 0,21 0 15,-20 0-15,20-22 0,-21 1 0,0 0 0,0 0 16,1-21-16,20-1 16,-21 1-16,0 0 0,0-22 0,22 1 15,-22 20-15,0-20 0,0-1 0,22 1 16,-22-1-16,0 1 0,0-1 15,0 1-15,0-1 0,1 22 0,-22 0 16,0-1-16,0 1 0,21 21 16,-21 0-16,0-1 0,-21 44 15,-1 20 1,1 0-16,0 1 0,0-1 16,0 0-16,0 22 0,-1-1 15,22 1-15,-21-22 0,0 43 0,0-22 16,0 1-16,21-1 0,0-20 15,-21 20-15,21-21 0,0 22 0,0-22 16,0-21-16,0 22 0,0-22 16,0 0-16,0 0 0,21 0 0,0 1 15,0-22-15,0 0 0,0 0 16,22 0-16,-22 0 0,0 0 16,0-22-16,22 1 0,-22 0 0,0 0 15,21 0-15,-21 0 0,1-22 16,-1 22-16,0-21 0,21 21 15,-42-22-15,21 22 0,1 0 16,-22 0-16,21 0 0,-21 42 31,-21-21-31,-1 21 0,22 21 16,-21-21-16,0 1 0,21 20 0,0-21 16,0 0-16,-21 22 0,21-22 15,0 0-15,0 0 0,0 0 0,0 0 16,0 1-16,0-1 0,0 0 15,21-21-15,0 0 0,0 0 16,1 0-16,-1 0 0,0 0 0,0 0 16,0 0-16,0 0 15,1-21-15,-1 0 0,0-1 0,21 1 16,-21 0-16,1 0 0,-1-21 16,0 20-16,0-20 0,0 0 0,0 21 15,1-22-15,-22 22 0,0 0 16,21 0-16,-21 0 0,21 21 15,-21 21 1,0 0 0,0 21-16,-21-21 0,21 1 0,0 20 15,-21-21-15,21 0 0,0 22 16,0-22-16,0 0 0,0 0 0,0 0 16,0 0-16,0 1 15,21-22-15,-21 21 16,21-21-16,0 0 0,0 0 15,0 0-15,1 0 0,-1-21 16,0 21-16,0-22 0,0 1 0,-21 0 16,21 0-16,1 0 0,20-22 15,-21 22-15,0-21 0,0 21 0,1-22 16,-1 22-16,0 0 0,0 0 16,0 0-16,0 0 0,-21 42 31,0 0-31,0 0 15,0 0-15,-21 22 0,21-22 16,-21 0-16,21 21 0,0-21 16,0 1-16,0-1 0,0 0 0,0 21 15,0-21-15,0 1 16,21-1-16,0-21 0,1 0 0,-22 21 16,21-21-16,0 0 0,21 0 15,-21 0-15,1 0 0,-1 0 0,0 0 16,21-21-16,-21 0 0,1 21 0,20-22 15,-21 1-15,21-21 0,-20 21 16,-1-22-16,21 1 0,-21 0 16,0-1-16,1 1 0,-1 0 15,0-1-15,0 22 0,-21-21 0,0 21 16,0 0-16,0-1 0,-21 22 16,0 0-16,0 0 15,-1 22-15,22-1 0,-21 21 16,0-21-16,21 22 0,-21-22 0,21 21 15,0 0-15,0-20 0,0 20 16,0-21-16,0 21 0,21-20 0,0-1 16,0 0-16,1-21 0,-1 21 15,0 0-15,0-21 0,0 0 0,0 0 16,1 0-16,20 0 0,-21 0 16,0 0-16,0 0 0,1-21 0,-1 21 15,0-21-15,0 0 0,21 0 16,-20-1-16,-1 1 0,21-21 15,-21 21-15,0-22 0,22 1 0,-22 0 16,0-22-16,0 22 0,0 0 16,1-1-16,-1 1 0</inkml:trace>
  <inkml:trace contextRef="#ctx0" brushRef="#br0" timeOffset="23912.54">30543 4403 0,'0'0'0,"-21"0"16,0 0-16,0 0 15,0 0 1</inkml:trace>
  <inkml:trace contextRef="#ctx0" brushRef="#br0" timeOffset="24203.38">28617 4487 0,'0'0'0,"-42"22"0,63-22 31,0 0-31,22 0 0,-1 0 16,21 0-16,1 0 0,-1 0 16,1 0-16,-1 0 0,1 0 15,-1 0-15,1 0 0,-1 0 16,-20 0-16,20 0 0,-20 0 0,-22 0 15,21 0-15,-42-22 0,21 22 16,-21-21-16,-21 0 16,0 21-16,0 0 0</inkml:trace>
  <inkml:trace contextRef="#ctx0" brushRef="#br0" timeOffset="24428.25">27538 4276 0,'0'0'0,"-21"0"0,-1 0 15,1 21-15,0-21 0,0 0 0,0 0 32,0 0-1,-1 0-31,1 0 0,0 0 15,0 0-15,0 0 0</inkml:trace>
  <inkml:trace contextRef="#ctx0" brushRef="#br0" timeOffset="24588.15">26606 4339 0,'0'0'0,"-21"0"15,0 0 1,0 0-16,0 0 16,0 0-16,-1 0 15</inkml:trace>
  <inkml:trace contextRef="#ctx0" brushRef="#br0" timeOffset="25988.35">1778 6202 0,'0'0'16,"-21"0"-16,0 0 0,-1 0 15,1 0-15,0 0 16,0 0 0,21 21-1,0 0 1,21-21-1,0 0-15,0 21 16,22-21-16,-22 0 0,21 0 0,1 0 16,20 0-16,1 0 0,-1 0 15,43 0-15,-21-21 0,20 0 16,1 21-16,21-21 0,-21 21 0,21-21 16,0 21-16,0-21 0,21 21 15,0-22-15,1 22 0,-1 0 0,21-21 16,-21 21-16,22 0 0,-1 0 15,0-21-15,-21 21 0,1-21 16,-1 21-16,0 0 0,-21 0 0,21-21 16,-21 21-16,-21 0 0,0-21 15,0 21-15,-22 0 0,1 0 0,0-22 16,-43 1-16,21 21 0,-20 0 16,-1-21-16,-21 21 0,0 0 0,1-21 15,-1 21-15,0 0 0,-21-21 16,21 21-16,-21-21 0,21 21 15,0-22-15,-21 1 16,22 21-16,-1 0 16,-21-21-16,21 21 15,0 0-15,0 0 0,0-21 16,-21 0-16,22 21 0,-1-21 0</inkml:trace>
  <inkml:trace contextRef="#ctx0" brushRef="#br0" timeOffset="27544.96">22013 5884 0,'0'0'0,"-21"22"0,0-22 16,0 21-16,0-21 0,-1 0 15,1 0-15,0 0 0,0 0 0,0 0 16,0 0-16,-1 0 16,1 0-1,42 0 32,1 0-47,-1 0 16,0 0-16,0 0 0,0 0 0,0 0 15,22 0-15,-22-21 0,21 21 0,-21 0 16,22 0-16,-1 0 0,0 0 16,22 0-16,-22 0 0,22 0 0,-1 0 15,22 0-15,-22 0 0,22 21 16,0-21-16,-1 0 0,1 0 16,0 0-16,-1 0 0,1 0 0,-21 0 15,20 0-15,-20 0 0,20 0 16,-20 0-16,21 0 0,-22 0 0,22 0 15,-1 0-15,-20 0 0,21 0 0,-22 0 16,1 0-16,20-21 0,-20 21 16,-1 0-16,22 0 0,-22-22 0,22 22 15,-21 0-15,20 0 0,1-21 16,-22 21-16,22 0 0,-21 0 0,20 0 16,-20 0-16,-1 0 0,1 0 15,-1 0-15,1 0 0,-22-21 0,22 21 16,-1 0-16,1 0 0,-1 0 15,1 0-15,-1 0 0,22 0 16,-22 0-16,22 0 0,-22 0 0,1 0 16,-1 0-16,22 0 0,-21 0 0,-1 0 15,1 0-15,-1 0 0,1 0 16,-22 0-16,21 0 0,1 0 0,21 0 16,-22 0-16,1-21 0,-1 21 15,1 0-15,20 0 0,-20 0 0,-1 0 16,1-21-16,-22 21 0,22 0 15,-1 0-15,-21-21 0,22 21 0,-1-22 16,-20 22-16,20 0 16,-20-21-16,20 21 0,-21 0 0,22-21 15,-1 0-15,-20 21 0,-1 0 0,0 0 16,1 0-16,-22-21 0,0 21 16,21 0-16,-20 0 15,-22-21-15,-22-1 31,1 22-31</inkml:trace>
  <inkml:trace contextRef="#ctx0" brushRef="#br0" timeOffset="30074.48">9631 4318 0,'0'-21'15,"0"42"17,0 0-17,0 0-15,0 1 0,0-1 16,-21 0-16,-1-21 0,22 21 15,-21 0-15,0 0 0,0 1 16,21-1-16,-21 0 0,0 0 0,-1-21 16,1 21-16,0 0 0,0-21 15,0 0-15,21 22 0,-21-22 16,-1 0 0,44 0-1,-1 0 1,0 0-16,21 0 0,-21 0 15,22 0-15,-1 21 0,0-21 0,22 0 16,-22 21-16,1-21 0,20 21 16,-21-21-16,1 21 0,-1-21 15,0 21-15,-20 1 0,20-22 0,-21 21 16,21-21-16,-20 21 0,-1-21 16,0 21-16,0-21 0,0 21 15,0-21 1,1 0-1,-1 0-15,0 0 16,0-21-16,0 21 16</inkml:trace>
  <inkml:trace contextRef="#ctx0" brushRef="#br0" timeOffset="31179.37">20002 4128 0,'0'-22'16,"0"1"-16,-21 0 16,0 0-16,21 0 15,-21 21-15,21-21 0,-21 21 16,21-22-16,-21 22 31,21 22-15,0-1-16,0 0 15,0 0-15,0 0 0,21 0 0,-21 22 16,21-22-16,0 0 0,0 0 16,0 0-16,1 1 0,-1-1 15,-21 0-15,21 0 0,0 0 0,0 0 16,0-21-16,1 22 0,-1-22 16,0 21-16,0 0 15,-21 0 16,-21-21-15,0 21-16,-22-21 0,22 21 0,0-21 16,-21 22-16,-1-1 0,1 0 15,0-21-15,-1 21 0,-20 0 0,21 0 16,-1 1-16,1-1 0,0-21 0,-1 21 16,22 0-16,-21-21 15,21 21-15,-1-21 0,1 0 0,0 21 16,0-21-16,0 0 0,0 0 15,-1 0-15,1 0 0,0 0 16</inkml:trace>
  <inkml:trace contextRef="#ctx0" brushRef="#br0" timeOffset="32263.88">4297 6456 0,'0'0'0,"21"-21"0,-21 0 16,0-1 0,0 44-1,0-1 1,0 21-16,-21-21 0,0 22 0,-1-1 15,-20 0-15,21 22 0,-21-22 16,-1 22-16,-20-1 0,-1 1 0,1-1 16,-1 22-16,-20-1 0,-1 1 15,0 0-15,-21-22 0,22 22 0,-1-22 16,22 22-16,-22-21 0,21-1 16,-20-21-16,20 22 0,1-22 0,-1 1 15,22 20-15,-22-42 0,22 22 16,0-22-16,-1 21 0,1-21 15,21 0-15,0-21 0,0 22 0,-1-22 16,44-22 15,20 1-31,-21 21 0,0-21 16,22-21-16,-22 21 0,21-1 0,0-20 16,22 21-16,-22-21 0,22-1 15,-22 22-15</inkml:trace>
  <inkml:trace contextRef="#ctx0" brushRef="#br0" timeOffset="32724.15">5122 6477 0,'0'-21'16,"0"42"-16,0-63 0,0 21 0,0-1 15,21 22 17,1 22-32,-22-1 15,21 21-15,0-21 0,0 22 0,21-1 16,1 21-16,-1-20 0,0 20 15,22-20-15,-22 20 0,43 1 0,-22-22 16,1 21-16,21 1 0,-22-1 16,22 1-16,-22-1 0,1 1 0,20-22 15,-20 22-15,-1-22 0,-20 0 0,20 1 16,-20-1-16,-1 0 16,0-20-16,1 20 0,-22-21 0,21 0 0,-42 0 15,21 1-15,0-1 16,1-42 15,-22-1-15,0 1-16,0 0 0,0 0 15,21-21-15,-21 20 0,21-20 0</inkml:trace>
  <inkml:trace contextRef="#ctx0" brushRef="#br0" timeOffset="33019.99">6794 7260 0,'0'0'0,"-21"-21"0,0 21 16,21 21 15,0 0-31,0 1 16,0-1-16,0 0 0,0 0 16,21 0-16,0 0 0,-21 1 15,22-1-15,-22 0 0,0 0 0,21-21 16,-21 21-16,21 0 0,-21 1 15,0-1-15,0 0 0,0 0 16,0 0-16,-21 0 16,0 1-16,-22-22 0,22 21 0,-21 0 15,21-21-15,-22 21 0,1 0 16,0-21-16,20 21 0,-20-21 16,21 0-16,-21 0 0,20 0 0,-20 0 15,21 0-15,0 0 0,-22 0 0</inkml:trace>
  <inkml:trace contextRef="#ctx0" brushRef="#br0" timeOffset="33839.51">2328 7853 0,'0'0'0,"0"21"0,0 21 16,0 1-16,0-1 0,-21 0 0,0 22 16,21-22-16,-21 22 0,-22-22 15,22 0-15,0 1 0,-21 20 0,21-42 16,-1 22-16,-20-22 16,21 21-16,0-21 0,0 1 0,-1-22 15,22 21-15,0-42 31,22-1-15,-1 22-16,0-21 0,21 0 16,1 21-16,-1-21 0,0 0 15,1 21-15,20-21 0,1 21 0,-22 0 16,21 0-16,1-22 0,-22 22 16,1 0-16,-1 0 0,0 0 0,1 0 15,-1 0-15,-21 0 0,0 0 0,0 0 16,1 0-16,-1 0 15,-21 22 1,-21-1 0,-1-21-16,1 0 0,0 21 0,-21-21 15,21 0-15</inkml:trace>
  <inkml:trace contextRef="#ctx0" brushRef="#br0" timeOffset="34257">889 9377 0,'0'0'0,"0"-21"0,0 0 16,-21 21-16,21-22 0,-21 1 16,21 0-16,-22 21 15,1 0-15,0 0 16,0 21-16,21 0 0,-21 1 0,0-1 16,-1 21-16,22 0 0,-21 1 15,0 20-15,0-20 0,0 20 16,0 1-16,21-1 0,-22 1 15,1-22-15,0 21 0,21-20 16,-21-1-16,0 0 0,21 1 0,0-1 16,0-21-16,-21 0 0,21 1 15,0-1-15,0-42 32,0-1-32,0 1 0</inkml:trace>
  <inkml:trace contextRef="#ctx0" brushRef="#br0" timeOffset="34692.07">212 9631 0,'0'0'0,"0"-42"15,-22-64-15,22 85 16,22-22-16,-1 22 0,0 21 16,21-21-16,1 21 0,20 0 15,1 0-15,-1 0 0,1 0 0,-1 21 16,22 0-16,-22 22 0,1-22 15,-1 21-15,1 0 0,-22 1 0,0 20 16,1-20-16,-22-1 0,0 21 16,-21-20-16,0-1 0,0 0 15,0 1-15,-21-22 0,0 21 16,0-21-16,21 1 0,-22-1 0,1 0 16,0-21-16,0 0 15,21-21-15,0 0 16,0-1-16,0-20 0,0 21 15,0-21-15,0-1 0,0-20 0,0-1 16,21 1-16,0-1 0,0 1 16,1-1-16,-1-20 0,21 20 0,-21 1 15,22 20-15,-1-20 0,-21 20 16,21 22-16,1-21 0,-22 42 16,0-21-16,0 21 0,0 0 15,1 0-15,-1 21 0,0 0 16,-21 0-16,0 0 0,21 1 0,-21-1 15,21 0-15,-21 21 0,0-21 16,0 22-16,0-22 0,0 21 0</inkml:trace>
  <inkml:trace contextRef="#ctx0" brushRef="#br0" timeOffset="37308.15">1736 9948 0,'0'0'0,"21"0"15,-21-21-15,21 0 0,0 21 0,-21-21 16,0 0-16,0-22 16,21 22-16,-21 0 0,0 0 0,0 0 15,0 0-15,0-22 0,0 22 16,-21 21-16,0-21 0,0 0 0,0 21 16,-1 0-16,-20 0 0,21 21 15,-21 0-15,20 0 0,1 0 0,-21 1 16,21-1-16,0 21 0,21 0 15,-22-20-15,22 20 0,-21 0 0,21-21 16,0 1-16,0 20 16,0-21-16,0 0 0,0 0 0,21 1 15,1-22-15,-1 0 0,0 0 16,0 0-16,0 0 0,0 0 16,1 0-16,-1-22 0,0 1 15,0 0-15,0 0 0,22 0 0,-22 0 16,0-1-16,0-20 0,-21 21 15,21 0-15,-21-22 0,0 22 0,21-21 16,-21 21-16,0 0 0,0-1 0,0 1 16,0 42-1,0 1 1,0-1-16,0 21 16,0-21-16,0 0 0,0 22 0,0-22 0,0 21 15,0-21-15,0 1 0,0-1 16,22 0-16,-1 0 0,0-21 15,0 21-15,0-21 16,0 0-16,1 0 0,-1 0 0,0 0 16,0-21-16,0 0 0,22 0 15,-22 21-15,21-21 0,-21-1 0,0-20 16,1 21-16,20 0 0,-21 0 16,-21-22-16,21 22 0,-21-21 0,0 21 15,0-22-15,0 22 0,0 0 16,-21 0-16,0 0 0,0 21 15,0 0-15,-1 0 0,1 0 16,21 21 0,0 0-16,0 0 15,21 0-15,1 0 0,20 1 16,-21-1-16,0-21 0,22 21 0,-22 0 16,0 0-16,0 0 0,0 1 15,0-1-15,1 0 0,-1-21 0,-21 21 16,21 0-16,-21 0 15,21-21-15,0 0 16,0 0 0,1 0-16,-1 0 0,-21-21 15,21 21-15,0-21 0,0 0 0,0 0 16,1 0-16,-1-1 0,0 1 16,0-21-16,0 21 0,0 0 0,-21-22 15,0 1-15,0 21 0,0-22 16,0 22-16,0 0 0,0 0 0,0 0 15,-21 21 1,0 0-16,0 0 16,21 21-16,0 0 0,0 0 15,0 0-15,0 1 0,0-1 16,0 0-16,0 0 0,21 0 0,0 0 16,0 1-16,1-1 15,-1 0-15,0 0 0,-21 0 16,21 0-16,0 1 0,-21-1 15,0 0-15,21 0 16,-21 0-16,22-21 31,-1 0-15,0 0-16,-21-21 0,21 0 0,0 0 16,-21 0-16,21-1 0,1 1 15,-1 0-15,0 0 0,0-21 0,0 20 16,0 1-16,-21 0 0,22 0 15,-1 0-15,-21 0 0,0-1 16,0 44 15,0-1-31,0 0 0,0 0 0,0 0 16,0 0-16,0 1 0,0-1 16,0 0-16,0 0 0,0 0 0,0 0 15,0 1-15,0-1 0,0 0 0,21 0 16,0-21-1,0 0-15,0 0 0,1 0 0,-1 0 16,0 0-16,0-21 0,21 21 16,-20-21-16,-1 0 0,0-1 0,0 1 15,0 0-15,0 0 0,1 0 16,-22-22-16,0 22 0,0-21 16,0 21-16,0-22 0,0 22 0,0 0 15,-22-21-15,1 21 0,-21-1 16,21 1-16,0 21 0,-22 0 0,22 0 15,-21 0-15,21 0 0,-22 0 0,22 0 16,0 21-16,-21 1 0,20 20 16,1-21-16,21 21 0,0 1 0,-21-1 15,21-21-15,0 22 0,0-1 16,0-21-16,0 21 0,21-20 16,0-1-16,22 0 0,-22-21 0,21 21 15,-21-21-15,22 0 0,-1 0 16,0 0-16,1 0 0,-1-21 0,-21 21 15,22-21-15,-1 0 0,0-1 16,-21 1-16,22 0 0,-22-21 0,21 21 16,-21-1-16,1-20 0,-22 21 0,21 0 15,-21-22-15,21 22 0,-21 0 16,0 0-16,0 42 16,0 0-1,0 0-15,0 1 0,0-1 16,0 21-16,0-21 0,0 0 0,0 22 15,0-22-15,0 0 16,0 0-16,0 0 0,0 1 0,0-1 16,0 0-16,21-21 0,0 0 15,0 0-15,1 0 0,-1 0 16,0 0-16,0 0 0,0-21 0,-21 0 16,21-1-16,1 1 0,-1 0 0,0 0 15,0 0-15,0-22 0,-21 22 16,21-21-16,1 21 0,-22 0 0,0-1 15,0 1-15,21 0 0,-21 0 16,21 21 0,-21 21-16,0 0 15,0 0-15,0 1 0,0-1 16,0 0-16,0 0 0,0 21 0,0-20 16,0-1-16,0 0 0,0 0 15,21 0-15,0-21 0,0 21 16,1-21-16,-1 0 0,0 0 15,0 0-15,0 0 0,0 0 16,1 0-16,-1-21 0,0 21 16,0-21-16,0 0 0,0 0 0,1 0 15,-22-22-15,21 22 0,0 0 0,0-21 16,-21 20-16,21 1 0,-21 0 16,21 0-16,1 21 0,-22-21 15,0 0-15,21 21 0,-21 21 31,0 0-31,21 0 0,-21 0 16,0 0-16,0 1 0,0-1 16,0 0-16,0 0 0,0 0 0,0 0 15,0 1-15,21-1 0,0 0 16,0 0 0,1-21-16,-1 0 0,0 0 15,0 0-15,0 0 0,0 0 0,1 0 16,-1 0-16,0-21 15,0 21-15,0 0 16,0 0-16,-21-21 16,22 21-16,-1 0 15,0 0 1,0 0-16,0 0 16,0 0-16,1 0 15,-1 0-15,0 0 0,0-21 16,0 21-16,0 0 0,1 0 0,-1-22 15,21 1-15,-21 21 16,0-21-16,1 0 0,-1 21 0,0-21 16,0 0-16,0-1 0,-21 1 0,21 0 15,-21 0-15,0 0 0,0 0 16,0-1-16,0 1 0,0 0 0,-21 0 16,0 21-16,0-21 0,0 21 15,0 0-15,-1 0 0,1 0 16,0 0-16,0 0 0,0 0 0,0 0 15,-1 21-15,22 0 0,-21 0 0,21 0 16,-21 1-16,21-1 0,0 0 16,0 0-16,0 21 0,0-20 0,0-1 15,0 0-15,0 21 0,0-21 0,0 1 16,0 20-16,0-21 0,0 21 16,0 1-16,0-22 0,0 21 0,0 1 15,0-1-15,21 0 0,0 1 16,-21-1-16,0 21 0,22-20 15,-1-1-15,-21 22 0,0-22 0,0 21 16,0-20-16,0 20 0,0-20 0,0-1 16,0-21-16,0 21 0,0-20 0,0-1 15,0 0-15,0 0 0,-21-21 16,-1 0-16,22 21 0,-21-21 0,0 0 16,0 0-16,0 0 15,21-21-15,-21 0 0,-1 21 16,22-21-16,0 0 0,0-22 15,0 22-15,0 0 0,0-21 0,0-1 16,0 1-16</inkml:trace>
  <inkml:trace contextRef="#ctx0" brushRef="#br0" timeOffset="37500.12">5207 9271 0,'0'0'0,"-21"-42"15,21-1-15,0 22 0,-21 0 16,21 0-16,-22 0 0,22 0 16,22 21 15,-1-22-31,0 22 0,0 0 0,21 0 16,1-21-16,-1 21 0</inkml:trace>
  <inkml:trace contextRef="#ctx0" brushRef="#br0" timeOffset="38396.01">7112 8403 0,'-21'21'15,"0"1"1,-1-1-16,1 21 0,21 0 0,-21 1 16,21-1-16,-21 22 0,21-22 0,-21 21 15,21-20-15,0 20 0,0-20 16,0-1-16,0 0 0,0 1 0,0-22 16,0 21-16,0-21 0,0 0 0,0 1 15,21-22 1,0 0-16,0 0 15,0-22-15,1 22 0,-1-21 16,0-21-16,0 21 0,0 0 16,0-22-16,1 1 0,-1 0 0,0-1 15,0 22-15,-21-21 0,21 21 16,0-22-16,-21 22 0,22 0 16,-1 21-16,-21 21 15,0 0-15,0 0 0,0 1 16,0 20-16,0-21 0,21 0 0,-21 22 15,21-22-15,0 21 0,-21-21 16,21 0-16,-21 1 0,22-1 16,-1 0-16,0 0 0,0 0 0,0-21 15,0 0-15,1 21 0,-1-21 0,0 0 16,0 0-16,0 0 0,0-21 16,22 0-16,-22 0 0,0 0 0,21-22 15,-20 1-15,-1-21 0,0 20 16,0-20-16,0-1 0,0 1 0,1 20 15,-22-20-15,0-1 0,21 22 0,-21 0 16,0-1-16,0 22 0,0 0 16,0 0-16,-21 21 15,-1 21-15,1 0 0,21 22 16,-21-22-16,0 21 0,0 0 16,21 1-16,0-1 0,0 0 0,0 1 15,0 20-15,0-20 16,0-1-16,21-21 0,0 21 0,0 1 15,0-22-15,1 0 0,-1 0 0,21 0 16,-21 1-16,0-22 0,1 0 16,-1 0-16,0 0 0,21 0 0,-21 0 15,1 0-15,-1-22 0,0 1 0,0 0 16,-21 0-16,21 0 0,0 0 16,-21-22-16,0 22 0,0 0 0,0 0 15,22 21-15,-22-21 0,-22 42 47,22 0-47,-21 0 0,0 0 16,21 0-16,-21-21 0,21 22 15,0-1-15,21-21 47</inkml:trace>
  <inkml:trace contextRef="#ctx0" brushRef="#br0" timeOffset="38576.99">8382 8615 0,'0'0'0,"0"-21"16,-21 21 0,0 0-16,42 0 46,0 0-46,0 21 0,0-21 16,0 0-16,1 21 0,-1-21 16,0 0-16</inkml:trace>
  <inkml:trace contextRef="#ctx0" brushRef="#br0" timeOffset="40652.17">9059 8721 0,'0'0'16,"0"-21"-16,0-1 0,0 1 16,-21 0-16,0 21 15,0 0-15,0 0 0,-1 0 16,1 0-16,0 0 0,0 0 16,-21 21-16,20 0 0,1 1 0,0 20 15,0-21-15,0 21 0,0 1 0,-1-22 16,1 21-16,21 1 0,0-22 15,0 21-15,0-21 0,0 0 16,0 1-16,0-1 0,0 0 0,21 0 16,1-21-16,-1 0 0,0 0 15,0 0-15,0 0 0,0 0 0,1 0 16,20 0-16,-21-21 0,0 0 0,0 0 16,1-1-16,20 1 0,-21-21 15,0 21-15,0-22 0,1-20 0,20 21 16,-21-1-16,0-20 0,0 20 0,1-20 15,-1 21-15,0-22 0,0 1 16,-21 20-16,0-20 0,0 20 0,21 1 16,-21 0-16,0 21 0,0-22 15,0 22-15,-21 21 16,0 0-16,0 21 16,0 22-16,-1-22 0,1 21 15,21 0-15,-21-20 0,21 41 0,0-21 16,-21 1-16,21-1 0,0 0 0,0 1 15,0 20-15,21-20 0,0-1 16,0 0-16,1 1 0,-1-1 0,0-21 16,21 0-16,-21 22 0,22-22 15,-22-21-15,0 21 0,21-21 16,-20 0-16,20 0 0,-21 0 0,0 0 16,22 0-16,-22-21 0,0 0 0,0-1 15,21 1-15,-20 0 0,-22-21 0,21 21 16,0-22-16,-21 1 0,0 21 15,0-22-15,0 22 0,0 0 16,0-21-16,0 21 0,0-1 16,-21 22-16,0 0 0,-1 0 15,1 0-15,21 22 0,-21-1 16,0 0-16,0 0 0,0 0 0,21 0 16,-22 1-16,22 20 0,-21-21 15,21 21-15,0-20 0,0-1 0,0 21 16,0-21-16,0 0 0,0 1 15,0-1-15,0 0 0,0 0 16,21-21-16,-21 21 0,22-21 0,-1 0 16,0 0-16,0 0 0,0-21 15,0 21-15,1-21 0,-1 0 16,0-22-16,0 1 0,0 21 0,0-43 16,22 22-16,-22 0 0,0-1 0,0-20 15,0 21-15,1-22 0,-1 22 16,0-22-16,0 1 0,-21 20 0,0 1 15,21 0-15,-21 21 0,21-22 16,-21 22-16,0 0 0,-21 42 31,0 0-31,0 0 16,0 22-16,0-22 0,-1 21 0,1 1 16,21-1-16,0 0 0,-21 1 0,21-1 15,0 0-15,0 1 0,0-1 16,0 0-16,0-21 0,0 22 0,21-1 15,0 0-15,1 1 0,20-22 16,-21 0-16,21 21 0,-20-20 0,20-22 16,0 21-16,-21 0 0,22-21 0,-22 0 15,21 0-15,-21 0 0,1 0 16,20-21-16,-21 0 0,0-1 16,0 1-16,1 0 0,-22 0 0,21 0 15,-21-22-15,21 22 0,-21-21 16,21 21-16,-21 0 0,0-1 0,0 1 15,0 0-15,0 42 32,0 0-32,0 1 0,-21-1 15,21 21-15,0-21 0,0 0 0,-21 22 16,21-22-16,0 0 0,0 0 16,0 22-16,0-22 0,0 0 0,21-21 15,-21 21-15,21 0 0,0-21 16,0 0-16,-21 21 0,22-21 15,-1 0-15,0 0 16,-21-21-16,21 0 0,0 21 16,0-21-16,1 0 0,-1-22 0,0 22 15,0 0-15,0-21 0,0 21 0,1-22 16,-1 22-16,0 0 0,0 0 16,0 0-16,-21-1 0,21 1 0,1 21 15,-22 21 1,0 1-16,0-1 15,0 0-15,0 0 0,0 0 0,0 22 16,0-22-16,0 21 0,0-21 0,21 0 16,-21 1-16,21-1 0,-21 0 15,21 0-15,-21 0 0,21 0 16,0-21-16,-21 22 0,22-22 0,-1 0 16,0 0-16,0 0 15,0 0-15,0 0 0,-21-22 0,22 22 16,-1-21-16,0 0 0,0 0 0,0 0 15,0-22-15,1 22 0,-1-21 16,0 21-16,0 0 0,-21-22 0,21 22 16,0 0-16,1 0 0,-1 21 31,-21 21-31,0 0 16,0 0-1,0 22-15,21-22 0,-21 0 0,0 0 16,0 0-16,0 0 0,21 1 0,0 20 15,-21-21-15,21-21 0,1 21 16,-1 0-16,0 1 0,0-22 0,0 0 16,0 21-16,1-21 0,20 0 0,-21 0 15,0 0-15,22 0 0,-22-21 16,0-1-16,21 1 0,-21 0 0,1 0 16,20 0-16,-21-22 0,0 1 0,-21 0 15,21-1-15,1 1 0,-22 21 16,0-21-16,0-1 0,0 22 15,0-21-15,-22 21 0,1-1 0,0 1 16,0 21-16,-21 0 0,20 0 16,1 0-16,-21 0 0,21 21 0,0-21 15,-22 22-15,22-1 0,0 0 0,-21 0 16,20 0-16,1-21 0,0 21 16,21 1-16,-21 20 0,0-21 0,0 0 15,21 0-15,0 1 0,0-1 16,0 0-16,0 0 0,0 0 15,0 0-15,0 1 0,0-1 16,0 0-16,21 0 16,0-21-16,0 21 0,-21 0 15,0 1-15,21-1 0,-21 0 0,0 0 16,21 0-16,-21 0 0,0 1 0,0 20 16,0-21-16,0 0 0,0 22 15,-21-22-15,0 0 0,0 21 0,0-21 16,0 22-16,-1-22 0,1 0 0,0 21 15,0-20-15,0-1 0,-22 0 16,22 0-16,0 0 0,0 0 0,0 1 16,0-1-16,-1-21 0,22 21 15,-21-21-15,0 21 16,21-42 0,-21 0-16,21 0 15,0-1-15,-21-20 16,21 0-16</inkml:trace>
  <inkml:trace contextRef="#ctx0" brushRef="#br0" timeOffset="40884.17">11091 8276 0,'0'0'0,"-21"-21"16,21 0-16,21 21 31,-21 21 1,0 0-32,-21-21 15</inkml:trace>
  <inkml:trace contextRef="#ctx0" brushRef="#br0" timeOffset="50347.69">23685 6117 0,'22'0'16,"-1"0"-1,0 0 1,0 0-1,0 0 1,-42 0 125,0 0-126,0 0-15,0 0 0,-1 21 16,1-21 0,0 0-16,0 22 0,0-22 0,-22 0 0,22 21 15,0 0-15,0-21 0,-21 21 16,20 0-16,-20 0 0,0 1 15,-1-1-15,1 21 0,-21 0 0,-1 1 16,1 20-16,-22-20 0,0 20 16,-21 1-16,22-1 0,-22 1 0,0-22 15,0 21-15,22-20 0,-1 20 0,-21 1 16,21-22-16,22 0 0,-22 1 16,22-1-16,-1 0 0,1 1 0,-1-1 15,1-21-15,20 22 0,1-22 0,0 0 16,-1 0-16,1 0 0,0 0 15,21 1-15,-1-22 0,1 0 16,0 21-16,0-21 0,0 0 0,0 0 16,21-21-16,0-1 15,0 1-15</inkml:trace>
  <inkml:trace contextRef="#ctx0" brushRef="#br0" timeOffset="50839.92">21442 6922 0,'0'0'0,"-21"-22"16,-1 22-1,1 0 1,21 22-16,-21-1 16,21 0-16,0 0 0,-21 0 15,0 0-15,21 1 0,-21 20 0,-1 0 16,1-21-16,21 22 0,-21-1 0,0 0 16,21 1-16,-21-22 0,0 21 15,21 1-15,0-22 0,-22 21 16,22-21-16,-21 0 0,21 1 0,0-1 15,-21 0-15,21 0 0,0 0 16,21-21 31,0 0-47,1 0 0,20 0 0,-21 0 16,0 0-16,0 0 0,22-21 0,-22 21 15,21 0-15,-21 0 0,22 0 16,-1 0-16,-21 0 0,22 0 0,-22 0 15,21 0-15,0 0 0,-20 0 0,20 0 16,-21 0-16,21 0 16,1 0-16,-22-21 0,21 0 0,1 21 15,-22-21-15</inkml:trace>
  <inkml:trace contextRef="#ctx0" brushRef="#br0" timeOffset="51643.82">25887 5948 0,'-43'0'16,"86"0"-16,-107-21 0,43 21 16,0-21-16,0 21 0,0-22 15,-1 22 1,22 22 15,22-22-31,-1 21 0,0 0 16,21 21-16,1-21 0,20 1 0,-21 20 15,22-21-15,-1 21 0,22 1 16,-21-22-16,-1 21 0,22 1 0,-22-22 16,22 21-16,-22 0 0,22 1 15,-21-22-15,20 21 0,-20 1 16,20-22-16,-20 21 0,-1-21 0,1 0 16,-22 1-16,1-1 0,20 0 15,-21-21-15,-20 21 0,20 0 0,-21-21 16,21 0-16,-20 21 0,-1-21 0,0 0 15,0 0-15,0 0 16,0 0-16,-21 22 0,22-22 16,-1 0-1,0 0-15,-21-22 16,0 1 0,0 0-1,0 0-15</inkml:trace>
  <inkml:trace contextRef="#ctx0" brushRef="#br0" timeOffset="52071.58">27580 6392 0,'0'22'16,"0"-1"0,0 0-16,0 0 0,0 0 15,21 0-15,0 1 0,1-1 0,-1 0 16,0 0-16,0-21 0,0 21 16,22 0-16,-22 1 0,21-22 0,-21 21 15,0 0-15,22-21 0,-22 21 16,0-21-16,21 0 0,-20 21 0,-1-21 15,0 0-15,0 21 16,0-21-16,-21 22 16,-21-1-1,0-21 1,0 0-16,0 21 0,-22-21 0,1 21 16,0-21-16,-1 21 0,1-21 0,0 21 15,-1 1-15,1-22 0,0 21 16,-1 0-16,1 0 0,-22 0 0,22-21 15,0 21-15,-1 1 0,1-1 0,-21-21 16,20 21-16,1 0 0,0-21 16</inkml:trace>
  <inkml:trace contextRef="#ctx0" brushRef="#br0" timeOffset="57584.24">18754 8170 0,'0'0'0,"21"22"0,0-1 0,21-21 16,-21 0-16,22 0 0,-22 0 16,21 0-16,1-21 0,-1-1 0</inkml:trace>
  <inkml:trace contextRef="#ctx0" brushRef="#br0" timeOffset="58416.13">18161 8467 0,'0'0'0,"21"-21"0,-21-1 0,21 22 15,-21-21-15,0 0 0,0 0 16,0 0-16,0 0 16,0-1-1,0 44 17,-21-1-32,0 0 15,21 0-15,-21 0 0,21 0 16,0 22-16,-21-22 0,21 0 15,-22 21-15,22 1 0,0-22 0,0 21 16,0-21-16,0 22 0,0-1 16,0-21-16,0 22 0,22-22 0,-1 0 15,0 0-15,0-21 0,0 0 16,0 21-16,1-21 0,20 0 0,-21 0 16,0-21-16,0 0 0,1 21 0,20-21 15,-21-22-15,0 22 16,-21 0-16,21-21 0,1 21 0,-22-22 0,21 22 15,-21-21-15,0 21 16,0-22-16,0 1 0,0 21 0,0-22 16,0 22-16,0-21 0,0 21 0,0 0 15,21-1-15,-21 1 0,0 0 16,0 0 0,21 21-1,-21 21-15,0 0 16,21-21-16,-21 21 15</inkml:trace>
  <inkml:trace contextRef="#ctx0" brushRef="#br0" timeOffset="58770.93">18817 8276 0,'0'-21'16,"0"0"-16,0 42 31,0 0-31,0 0 0,0 1 16,-21-1-16,21 21 0,-21 0 15,21 1-15,-21 20 0,21-20 0,-22 20 16,1 22-16,21-22 0,-21 22 16,0 0-16,0-1 0,0 1 0,-1 0 15,1-1-15,0 22 0,-21-21 16,21 21-16,-22-22 0,22 22 0,0-21 15,-21-1-15,42 1 0,-22 0 16,22-22-16,0 1 0,0-1 0,0-20 16,0-1-16,0-21 0,22 0 0,-1-21 15,0 0-15,0 0 0,0-21 0,0 0 16,1-21-16,20-1 0,-21 1 16,0 0-16,0-22 0,22 1 0,-43-1 15,21-21-15,0 1 0</inkml:trace>
  <inkml:trace contextRef="#ctx0" brushRef="#br0" timeOffset="59111.78">18669 8551 0,'0'0'0,"0"-21"0,-21-42 16,0 20-16,21 22 16,0 0-16,0 0 0,0 0 0,0 0 15,0-22-15,21 43 0,0-21 16,0 0-16,0 0 0,22 0 0,-22 21 15,21 0-15,0 0 0,1 0 0,-1 0 16,0 0-16,1 21 16,-22 0-16,21 0 0,-21 21 0,1-20 0,-22 20 15,0 0-15,0 1 0,0-22 16,-22 21-16,1-21 0,0 22 16,-21-22-16,-1 0 0,1 0 0,21 21 15,-21-42-15,-1 22 0,1-1 16,0 0-16,20-21 0,-20 0 0,21 0 15,0 0-15,42 0 32,0 0-32,0 0 0,0 0 15,22-21-15,-22 21 0,21-21 0,-21 21 16,22-22-16</inkml:trace>
  <inkml:trace contextRef="#ctx0" brushRef="#br0" timeOffset="59369.62">19600 8382 0,'0'0'0,"0"-21"0,0 0 0,0 0 15,-21 21 1,-21 0-16,21 0 0,-1 0 16,1 0-16,-21 21 0,21-21 15,-22 21-15,22 21 0,-21-21 0,21 1 16,0-1-16,-1 21 0,1-21 15,0 0-15,0 22 0,21-22 16,-21 0-16,21 0 0,0 22 0,0-22 16,0 0-16,21-21 0,0 21 0,21-21 15,1 0-15,-22 0 0,21 0 16,22 0-16,-22 0 0,0 0 0,1 0 16</inkml:trace>
  <inkml:trace contextRef="#ctx0" brushRef="#br0" timeOffset="59824.36">20256 8361 0,'0'0'0,"-42"-21"16,21 21-16,0 0 0,-22 0 16,22 0-16,-21 21 0,0 0 0,20 0 15,-20 0-15,21 1 0,-21-1 0,20 0 16,1 21-16,0-21 0,-21 22 15,42-22-15,-21 0 0,-1 21 0,22-20 16,0-1-16,0 21 0,0-21 0,0 0 16,0 1-16,22-22 15,-1 0-15,0 0 0,0 0 16,0 0-16,0-22 0,22 1 0,-22 0 16,0 0-16,21 0 15,-20 0-15,-1-1 0,21 1 0,-21-21 16,0 21-16,1 0 0,-1-22 0,-21 22 15,0 0-15,0 0 0,0 0 16,0-1-16,-21 44 31,-1-1-31,1 0 0,21 0 0,0 0 16,-21 0-16,21 1 0,-21 20 0,21-21 16,-21 0-16,21 0 0,0 22 15,0-22-15,0 0 0,0 0 0,0 0 16,0 1-16,21-22 0,0 0 15,0 0-15,22 0 16,-22 0-16,0 0 0,0 0 0,21-22 16,-20 1-16</inkml:trace>
  <inkml:trace contextRef="#ctx0" brushRef="#br0" timeOffset="61319.61">20870 8424 0,'0'0'0,"21"-21"0,1-21 0,-1 21 16,-21 0-16,0-1 0,0 1 15,-21 21-15,-1 0 16,-20 0-16,21 0 0,-21 0 0,20 21 16,-20-21-16,21 22 0,-21-1 15,20 0-15,1-21 0,21 21 16,0 0-16,0 0 0,0 1 16,0-1-16,0 0 0,21-21 0,1 21 15,-1-21-15,21 21 0,-21 0 16,0 1-16,1-22 0,-1 21 0,21-21 15,-21 21-15,0 0 0,1 0 16,-22 0-16,21-21 0,-21 22 16,0-1-16,-21-21 15,-1 21-15,-20-21 0,21 0 0,-21 0 16,20 0-16,-20 0 0,21 0 16,-21 0-16,-1 0 0,22 0 15,-21 0-15,21 0 0,-22-21 0,22 21 16,0-21-16,0 21 0,0 0 15,21-22-15,0 44 32,21-22-32,0 21 15,0 0-15,0 0 0,0 0 0,1 0 16,20-21-16,0 22 0,1-1 16,-1 0-16,0-21 0,1 21 0,-1-21 15,0 0-15,1 0 0,20 0 0,-21 0 16,1 0-16,-1 0 0,0-21 15,85-21 1,-84-1-16,-1 22 0,-21 0 0,22 0 16,-22-22-16,0 1 0,0 21 15,0-21-15,0-1 0,1-20 0,-1 20 16,-21 1-16,0-21 0,21-1 0,-21 22 16,0-22-16,0 22 0,0 0 15,0-1-15,0 1 0,0 21 0,0 0 16,-21 21-1,0 0-15,21 21 0,-22 21 16,1-21-16,21 22 0,-21-1 0,0 0 16,21 22-16,0-22 0,-21 0 15,0 22-15,21-22 0,-22 1 16,22-1-16,0 0 0,0 1 0,0-1 16,0-21-16,0 21 0,0-20 15,0-1-15,0 0 0,22 0 0,-1-21 16,0 0-16,0 0 0,21 0 0,-20 0 15,-1 0-15,21 0 0,-21-21 16,22 0-16,-22 21 0,21-21 0,-21-1 16,22 1-16,-22 0 0,0-21 15,0 21-15,0-1 0,0 1 0,1 0 16,-22 0-16,0 0 0,21 21 16,-21-21-16,0 42 31,0 0-31,0 0 0,0 0 15,0 0-15,0 1 0,0-1 16,0 0-16,-21 0 0,21 0 0,0 0 16,0 1-16,0-1 0,0 0 15,21-21 1,0 0-16,0 0 16,0 0-16,0 0 0,-21-21 0,22 0 15,-1-1-15,0 1 16,0 0-16,0 0 0,0 0 0,1 0 0,-1-1 15,0 1-15,0 0 0,0 0 16,0 0-16,-21 0 16,22 21-16,-22 21 31,0 0-31,0 0 0,0 0 16,0 0-16,0 1 0,0-1 15,0 0-15,0 0 0,0 0 16,0 0-16,0 1 0,21-1 0,0 0 15,21 0-15,-21-21 0,22 0 0,-1 21 16,0-21-16,22 0 0,-22 0 16,1 0-16,20-21 0,-21 0 15,1 21-15,-1-21 0,0 0 0,-20-1 0,-1 1 16,21 0-16,-42 0 16,21-21-16,-21 20 0,0 1 0,0-21 15,0 21-15,0 0 0,0-1 0,0 1 16,-21 0-16,0 0 0,-21 21 15,20 0-15,-20 0 0,21 0 0,-21 0 16,-1 21-16,1 0 0,0 0 0,-1 1 16,22-1-16,-21 21 0,21-21 15,-1 22-15,22-22 0,0 21 0,0 0 16,0 43-16,0-43 16,0 1-16,0-1 0,0-21 15,22 22-15,-1-1 0,0 0 0,-21 1 16,21-1-16,0 0 0,0-21 0,-21 22 15,0-1-15,0 0 0,0 1 16,0-1-16,0 0 0,0 1 0,-21-1 16,0 0-16,0-20 0,-21 20 0,20 0 15,1-21-15,-21 22 0,0-22 16,20 0-16,-20 0 0,0 0 0,21 1 16,-22-1-16,22-21 0,0 0 0,0 0 15,0 0-15,-1 0 0,22-21 31,0-1-31,0-20 0,0 0 0,22-1 16,-1 1-16,-21-21 0,21-1 0,0 1 16</inkml:trace>
  <inkml:trace contextRef="#ctx0" brushRef="#br0" timeOffset="61524.49">22733 8170 0,'0'-21'16,"0"0"-16,0 0 0,0 0 47,-21 21-16,0 0-31,-22 0 0,22 0 16</inkml:trace>
  <inkml:trace contextRef="#ctx0" brushRef="#br0" timeOffset="61715.38">21569 8340 0,'0'0'0,"-43"0"16,-20 21-16,84-21 31,0 0-16,22 0-15,-22 0 0,42 0 0,-20 0 16,20-21-16,-21 21 0,22 0 16,-1-21-16,-20-1 0,20 22 0,-20-21 15,-1 21-15</inkml:trace>
  <inkml:trace contextRef="#ctx0" brushRef="#br0" timeOffset="64143.5">26268 7747 0,'0'0'0,"21"-21"0,0 0 0,0 0 15,0 21-15,1-22 0,-22 1 0,21 21 16,0-21-16,-21 0 0,0 0 16,0 0-16,21-1 0,-21 1 31,0 42-16,0 22-15,-21-22 16,0 21-16,0 1 0,-1 20 16,1 1-16,-21-1 0,21 1 0,-22-1 15,22 1-15,-21-1 0,0 1 16,-1-1-16,1-21 0,0 1 0,-1-1 16,1 0-16,21-20 0,-22 20 0,22-21 15,-21-21-15,21 21 16,0-21-16,-1 0 0,1 0 0,21-21 15,-21 0-15,21 0 0,0 0 16,0-1-16,0-20 16,0 0-16,0 21 0,21-22 0,0-20 15,1 20-15,-22 1 0,21-21 0,0 20 16,0 1-16,0 0 0,0 20 16,-21 1-16,0 0 0,22 21 0,-1 0 15,0 21-15,0 0 16,-21 22-16,21-1 0,0 0 15,-21 1-15,22-1 0,-22 0 0,21 1 16,-21-1-16,21 0 0,0 1 16,-21-1-16,21 0 0,0-20 0,1-1 15,-1 0-15,0 0 0,21 0 16,-21-21-16,22 0 0,-22 0 16,21 0-16,1 0 0,-1 0 0,0-21 15,22 0-15,-22 0 0,0 0 0,22-22 16,-22 1-16,1 21 0,-1-43 15,0 22-15,-21-22 0,22 22 0,-22-21 16,0-1-16,-21 1 0,0 20 0,0-20 16,0-1-16,0 22 0,0-22 15,0 1-15,-21 21 0,0-22 0,0 22 16,-22-1-16,22 1 0,-21 0 16,-1 21-16,22-1 0,-21 22 15,0 0-15,-1 0 0,1 22 0,0-1 16,-1 21-16,1 0 0,21 1 15,-22-1-15,22 22 0,0-1 0,0 1 16,0-22-16,21 21 0,0 1 16,0-1-16,0-20 0,0 20 0,21-20 15,0 20-15,0-21 0,22-20 0,-22 20 16,21-21-16,-21 0 0,22 0 16,-1 1-16,0-22 0,22 0 0,-22 0 15,0 0-15,22 0 0,-22 0 16,22-22-16,-22 1 0,22 0 0,-22 0 15,0 0-15,1 0 0,-22-1 16,21-20-16,-21 21 0,0 0 16,1-22-16,-1 22 0,-21 0 0,0 0 15,0 0-15,0 42 32,-21 0-32,-1 0 0,1 22 15,0-22-15,21 0 0,-21 21 16,21-21-16,-21 22 0,21-22 0,0 0 15,0 21-15,0-20 0,0-1 0,0 0 16,0 0-16,0 0 0,0 0 16,0 1-16,21-22 0,0 0 15,0 0-15,0 0 0,1 0 16,-1 0-16,21 0 0,-21 0 16,0-22-16,22 1 0,-22 0 0,0 0 15,21 0-15,-20 0 0,-1-1 0,-21-20 16,0 21-16,0-21 0,0 20 15,0-20-15,0 0 0,0 21 0,0-22 16,-21 22-16,-1 0 0,1 0 16,0 0-16,-21 21 0,21 0 0,-1 0 15,1 0-15,0 0 0,-21 0 0,21 0 16,-1 0-16,22 21 16,0 0-16,22-21 31,-1 0-31,0 0 0,0 0 0,0 0 15,22 0-15,-22 0 0,21 0 0,0 0 16,1 0-16,-22 0 0,21 0 16,1-21-16,-1 21 0,0 0 0,-21 0 15,1 0-15,-1 0 0,0 0 16,-21 21-16,0 0 16,0 0-16,0 22 0,0-22 0,0 0 15,-21 21-15,0-21 0,21 1 16,-22 20-16,1-21 0,21 0 15,-21 22-15,21-22 0,-21 0 0,21 0 16,0 0-16,0 0 16,0 1-16,21-22 0,0 0 15,22 0-15,-22 0 0,21 0 16,-21 0-16,22-22 0,-1 22 0,0-21 16,-21 0-16,22 0 0,-1 0 0,0 0 15,-20-22-15,-1 22 0,21-21 16,-21 21-16,-21-1 0,21 1 0,-21 0 15,22 0-15,-44 42 32,1 0-32,21 0 15,-21 1-15,21-1 0,0 0 16,0 0-16,0 0 0,0 0 16,0 1-16,0-1 0,0 0 0,0 0 15,0 0-15,21 0 16,0-21-16,1 0 15,-1 0-15,0 0 0,0 0 0,0 0 16,0 0-16,1-21 0,-1 21 16,0-21-16,0 0 0,-21 0 0,21 0 15,0-1-15,-21 1 0,22 0 16,-22-21-16,0 21 0,0-22 0,0 22 16,0-21-16,0 21 0,-22-1 15,1 1-15,0 0 0,0 0 0,0 0 16,0 21-16,-1 0 0,1-21 15,42 21 17,1 0-32,-1 0 15,21 0-15,-21 0 0,0 0 16,1 0-16,-1 0 0,0 0 0,21 0 16,-21 0-16,1 0 0,-1 0 0,0 0 15,0 0-15,0 21 0,0 0 16,1 0-16,-22 0 0,0 0 15,0 1-15,21 20 0,-21-21 0,0 0 16,0 0-16,0 22 0,0-22 16,0 0-16,0 0 0,0 0 0,0 1 15,-21-1-15,21 0 16,-22 0-16,1-42 47,21 0-47,0 0 15,0-1-15,0 1 0,0 0 0,0-21 16,21-1-16,-21 22 0,22-21 16,-1 0-16,0-1 0,0 22 15,0-21-15,22 21 0,-1-22 0,-21 22 16,21 21-16,1-21 0,-1 21 16,-21 0-16,22 0 0,-22 21 0,0-21 15,0 42-15,-21-20 0,0-1 16,21 21-16,-21 0 0,0-20 0,0 20 15,0 0-15,0-21 0,0 22 16,-21-22-16,21 0 0,-21 0 0,0 0 16,0 1-16,-1-1 0,22 0 0,-21-21 15,21 21-15,-21-21 0,42-21 47,0 21-47,1-21 0</inkml:trace>
  <inkml:trace contextRef="#ctx0" brushRef="#br0" timeOffset="64399.36">29718 7811 0,'0'0'0,"0"-22"0,0 1 16,-21 21 0,0 0-16,-1 0 0,1 0 0,0 21 15,-21-21-15,21 22 0,-1 20 16,-20-21-16,21 21 0,-21 1 0,20-1 15,1 0-15,0 1 0,0-22 16,21 21-16,0 1 0,0-22 16,0 21-16,0-21 0,0 0 0,21 1 15,0-1-15,0 0 0,1 0 16,-1-21-16,21 0 0,-21 21 0,22-21 16,-22 0-16,21 0 0,0 0 0,1-21 15,-1 21-15,0-21 0,1 0 16</inkml:trace>
  <inkml:trace contextRef="#ctx0" brushRef="#br0" timeOffset="66311.77">30311 7938 0,'0'0'15,"0"-22"-15,0 1 0,0 0 16,0 0-16,0 0 0,-22 21 0,-20 0 16,21 0-16,0 0 0,0 0 15,-22 0-15,22 0 0,-21 21 0,21 0 16,-22 21-16,22-20 0,0 20 0,0 0 15,0-21-15,21 22 0,0-22 16,0 21-16,0-21 0,0 22 0,0-22 16,0 0-16,0 0 0,0 0 15,21-21-15,0 0 16,0 0-16,0 0 0,0 0 0,1 0 16,-1 0-16,0-21 15,0 0-15,0 0 0,0 0 16,1-22-16,-1 1 0,-21 21 15,21-21-15,-21-1 0,21 1 0,-21 21 16,21-22-16,-21 22 0,0 0 0,0 0 16,0 0-16,0 42 15,-21 0 1,21 0-16,0 22 0,-21-22 16,21 21-16,-21 0 0,21-20 0,0 20 15,0 0-15,0-21 16,0 22-16,0-22 0,0 0 0,0 0 0,21 0 15,0 1-15,0-1 0,0-21 16,22 0-16,-22 0 16,0 0-16,0 0 0,22 0 0,-22-21 15,21-1-15,-21 1 0,22 0 16,-22 0-16,21 0 0,-21-22 0,0 1 16,22 0-16,-22-1 0,0 1 15,0 0-15,-21-1 0,0 22 0,21-21 16,-21 21-16,0 0 0,-21 21 15,0 0 1,0 21-16,0 0 0,21 0 0,0 0 16,-21 22-16,21-22 0,0 0 15,0 21-15,0-21 0,0 22 16,0-22-16,0 0 0,0 0 16,0 0-16,0 1 0,21-1 0,-21 0 15,0 0-15,0-42 47,-21 0-47,21 0 16,0-1-16,-22 1 0,1 0 15,0 21-15,21 21 32,0 0-17,0 1 1,21-22-16,0 0 0,1 21 0,-1-21 15,0 21-15,0-21 0,0 0 16,0 0-16,22 0 0,-22 0 0,21 0 16,1-21-16,-22 0 0,21-1 15,0 22-15,-20-42 0,20 21 0,0-21 16,-21 20-16,22-20 0,-1 0 16,-21-1-16,0 1 0,22 0 0,-22-22 15,0 22-15,0-22 0,0 22 16,1 0-16,-1-22 0,-21 22 0,0 0 15,0 20-15,0 1 0,0 0 16,0 0-16,-21 42 16,-1 0-1,-20 0-15,21 22 0,0-1 0,0 22 16,-1-22-16,1 0 0,0 22 16,0-1-16,21-20 0,-21 20 0,21 1 15,-21-1-15,21-21 0,0 1 16,0-1-16,0 0 0,0 1 0,0-22 15,0 0-15,0 0 0,0 0 0,21-21 16,0 0-16,0 0 16,21 0-16,-20-21 15,-1 0-15,0 0 0,0 0 16,0 0-16,22-1 0,-22-20 0,21 0 16,-21 21-16,0-22 0,22 1 15,-22 21-15,0 0 0,0-1 0,-21 1 16,21 21-16,-21 21 15,0 1-15,0-1 16,0 0-16,0 0 0,0 21 16,-21-20-16,21-1 0,0 21 0,0-21 15,0 0-15,0 1 0,0-1 16,0 0-16,0 0 0,0 0 16,0 0-16,21-21 0,1 0 15,-1 0-15,0 0 0,0 0 16,0 0-16,0 0 0,1-21 15,-1 21-15,0-21 0,21 0 0,-21 0 16,1 0-16,-1-1 0,0-20 16,0 21-16,0 0 0,-21 0 15,21 21-15,-21 21 16,-21 0 0,21 0-16,0 0 15,-21 0-15,21 1 0,0-1 0,0 0 16,0 0-16,0 0 0,0 0 15,21 1-15,0-1 16,1-21-16,20 0 0,-21 0 16,21 0-16,-20 0 0,20 0 15,0 0-15,1 0 0,-1 0 0,0 0 16,1-21-16,-22-1 0,21 1 16,0-21-16,-20 21 0,20-22 15,-21 1-15,0 0 0,0-1 0,-21 22 16,0-21-16,0 21 0,0 0 15,0-1-15,-21 1 0,0 0 0,0 21 16,-21 0-16,-1 0 0,1 0 16,0 0-16,-1 0 0,1 21 0,0 0 15,20-21-15,-20 22 0,21-1 16,0 0-16,0 0 0,21 0 16,0 0-16,0 1 0,0 20 15,0-21-15,21 0 0,0 0 16,0 1-16,-21-1 0,21 0 15,0 0-15,-21 21 0,22-20 0,-22-1 16,0 0-16,0 21 0,0-21 16,21 22-16,-21-22 0,0 21 15,0 1-15,0-1 0,0-21 0,0 21 16,0 1-16,0 20 0,0-20 16,0-1-16,0 0 0,0 1 0,0-1 15,-21 0-15,21 1 0,0-1 0,-22 0 16,22 1-16,0-1 15,-21-21-15,0 21 0,0-20 0,21-1 16,-21 21-16,0-21 0,-1 0 16,1 1-16,0-22 0,0 21 0,0-21 15,0 0-15,-1 0 16,-20 0-16,21 0 0,0 0 0,0 0 16,21-21-16,-22-1 0,1 1 15,21 0-15,0 0 0,0 0 16,0 0-16,0-1 0,21-20 15,1 21-15,-1-21 0,0-1 16,0 1-16,0-22 0</inkml:trace>
  <inkml:trace contextRef="#ctx0" brushRef="#br0" timeOffset="66563.7">32300 7535 0,'-21'0'15,"21"-21"-15,0 42 78,0 1-78,-21-22 16</inkml:trace>
  <inkml:trace contextRef="#ctx0" brushRef="#br0" timeOffset="66824.17">30946 7768 0,'0'0'0,"-22"0"0,1 0 0,0 0 16,21 21-16,21-21 15,0 0-15,1 0 0,20 0 16,0 22-16,22-22 0,-1 0 16,1 0-16,-1 0 0,1 0 0,-1 21 15,1-21-15,-22 0 0,22 0 16,-22 0-16,0 0 0,-21 0 0,22 0 15,-22 0-15,0 0 16,-21 21-16,0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09:12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677 0,'0'0'0,"0"-21"0,-21 0 0,21 0 16,0 0 0,0 0 15,21-1-16,0 1-15</inkml:trace>
  <inkml:trace contextRef="#ctx0" brushRef="#br0" timeOffset="1420.21">9927 783 0,'0'0'0,"0"-21"0,0 0 16,0 0-16,0 0 15,0-1 1,0 1-16,0 0 0,0 0 15,0 0 1,0 0 15,0 42 1,0 0-32,0 0 15,0 0-15,0 0 0,0 1 0,0 20 16,0-21-16,-21 21 0,0 1 15,21-1-15,-21 22 0,21-22 0,-22 0 16,22 22-16,-21-22 0,0 0 16,21 22-16,-21-22 0,21 1 0,0-1 15,0 0-15,-21 1 0,0-1 16,21 0-16,-22 1 0,22-22 0,0 21 16,-21-21-16,21 0 15,0 1-15,0-1 0,0 0 16,0-42 15,0 0-31,0-1 0,0 1 16,0 0-16,0 0 0,0 0 15,0-22-15,0 22 0</inkml:trace>
  <inkml:trace contextRef="#ctx0" brushRef="#br0" timeOffset="1836.97">9588 910 0,'0'0'0,"-21"-21"0,-21-21 15,21 21-15,21-22 0,-21 22 0,21 0 16,-22 0-16,22 0 0,0-1 16,0 1-16,0 0 0,0 0 0,0 0 15,22 0-15,-1-1 0,21 1 16,-21 0-16,22 0 0,20 21 0,-21-21 15,22 21-15,-1 0 0,22 0 16,-21 0-16,20 0 0,-20 0 0,20 0 16,-20 21-16,-22 0 0,1 21 15,-1 1-15,0-22 0,-21 21 16,-21 22-16,0-22 0,0 0 16,0 22-16,-42-22 0,21 1 0,-21 20 15,-22-21-15,22 1 0,-22-22 16,22 21-16,-22-21 0,22 1 0,-21-1 15,20 0-15,1 0 0,0 0 0,-1-21 16,22 0-16,0 0 0,-21 0 16,20 0-16,44 0 31,-1 0-15,0-21-16,0 21 15</inkml:trace>
  <inkml:trace contextRef="#ctx0" brushRef="#br0" timeOffset="2388.66">10541 1185 0,'0'0'16,"0"-21"-16,21 0 0,-21 0 15,0 0 1,0 0-16,-21 21 31,0 0-31,21 21 0,-21 0 16,-1 0-16,22 0 0,-21 0 16,21 22-16,-21-22 0,21 0 0,0 21 15,-21-20-15,21-1 0,-21 21 0,21-21 16,0 0-16,0 1 0,0-1 15,0 21-15,0-21 0,0 0 0,21-21 16,0 22-16,-21-1 0,21-21 16,0 0-16,1 0 0,20 0 0,-21 0 15,21 0-15,-20-21 0,20 21 16,-21-22-16,21 1 0,1 0 16,-22 0-16,21-21 0,-21 20 0,1 1 15,-1-21-15,-21 0 0,0-1 16,0 1-16,0 0 0,0-1 0,0 1 15,0 21-15,-21-22 0,-1 22 16,1 0-16,0 0 0,0 0 0,0 0 16,-22 21-16,22 0 0,0 0 15,0 0-15,-21 0 0,20 21 0,1 0 16,0 0-16,21 0 0,-21 0 16,21 22-16,-21-22 0,21 0 0,-21 0 15,21 0-15,0 1 0,0-1 16,0 0-16,0 0 0,0 0 15,21 0-15,0-21 0,0 22 16,0-1-16,22-21 0</inkml:trace>
  <inkml:trace contextRef="#ctx0" brushRef="#br0" timeOffset="3520.71">11028 1524 0,'0'0'0,"21"0"47,0-21-47,-21 0 0,21 21 16,0-21-16,1-1 0,-1 1 16,0 0-16,0 0 0,0-21 0,0-1 15,1 1-15,-1 0 0,0-1 16,0-20-16,0 20 0,0-20 0,-21-1 15,22 22-15,-22-21 0,0 20 16,0 1-16,0 0 0,0-1 0,0 22 16,0 0-16,0 0 0,-22 0 15,1 21-15,0 0 16,0 0-16,21 21 16,0 0-16,-21 0 0,0 21 15,21 1-15,-22-1 0,1 0 0,21 1 16,0 20-16,-21-20 0,21 20 15,-21-21-15,21 22 0,0-22 0,0 1 16,0-1-16,0 0 0,0 1 16,0-22-16,0 21 0,0-21 0,0 0 15,21 1-15,-21-1 0,21 0 0,0 0 16,1-21-16,-1 0 16,0 0-16,0 0 0,0 0 15,0-21-15,1 0 0,-1 21 0,0-21 16,0-1-16,0 1 0,0 0 15,-21 0-15,22 0 0,-1 0 16,0-1-16,-21 1 0,0 0 0,21 0 16,0 0-16,-21 0 0,21 21 15,-21 21 17,0 0-32,0 0 0,-21 0 15,21 0-15,0 1 0,-21-22 0,21 21 16,0 0-16,0 0 15,0 0-15,0 0 0,0 1 0,0-1 16,0 0-16,21-21 16,0 0-16,1 0 0,-1 0 15,0 0-15,0 0 0,21 0 16,-20 0-16,-1-21 0,0 0 16,0 21-16,0-22 0,0 1 0,1 0 15,-1 0-15,0 0 0,-21 0 16,21-1-16,0 1 0,-21 0 15,21 0-15,-21 0 0,22 0 0,-22-1 16,0 1 0,0 42 15,0 1-15,0-1-16,0 0 15,0 0-15,0 0 0,0 22 0,-22-22 16,22 21-16,0 0 0,-21-20 0,21 20 15,0 0-15,0 22 0,0-22 16,0 22-16,0-22 0,0 21 0,0 1 16,0-22-16,0 64 15,0-64-15,0 1 0,0 20 0,0-20 16,0-1-16,0 0 0,-21-21 16,21 22-16,-21-1 0,0 0 0,0-20 15,-1 20-15,1-21 0,-21 0 16,21 0-16,-22 1 0,1-1 0,21-21 15,-21 0-15,-1 0 0,1 0 0,0 0 16,-1 0-16,1-21 0,0 21 16,-1-22-16,1 1 0,0 0 0,-1 0 15,1 0-15,0 0 0,-1-1 16,22 22-16,-21-21 0,21 0 0,-1 0 16,1 21-16,0-21 0,0 0 15,21-1-15,0 1 16,0 0-16,21 0 0,0 21 15,0-21-15,1 0 0,-1-1 16,0 1-16,21 0 0,-21-21 16</inkml:trace>
  <inkml:trace contextRef="#ctx0" brushRef="#br0" timeOffset="4364.67">12234 1228 0,'0'-21'0,"0"-1"15,-21 22 1,21 22 15,0-1-31,0 21 0,0-21 16,0 0-16,0 1 0,0 20 0,0-21 15,0 0-15,-21 22 0,21-22 16,0 21-16,0-21 0,0 0 0,0 22 16,0-22-16,0 0 0,0 0 15,0 0-15,-21 1 16,0-22-1,21-22 1,0 1-16,0 0 0,0 0 0,0 0 16,0-22-16,0 22 0,0 0 15,0-21-15,0-1 0,0 22 0,21-21 16,0 21-16,0-22 0,-21 22 16,21-21-16,0 21 0,1 0 0,-1-1 15,0 22-15,21 0 0,-21 0 16,1 0-16,-1 0 0,0 0 15,0 0-15,0 0 0,0 22 0,1-1 16,-1 0-16,0 21 0,-21-21 16,21 1-16,-21-1 0,21 21 0,-21-21 15,0 0-15,0 1 0,0-1 16,0 0-16,0 0 0,0 0 0,0 0 16,0 1-16,-21-1 0,0-21 0,0 0 15,21-21 16,0-1-31,0 1 16,0 0-16,0 0 0,21 0 0,-21 0 16,21-22-16,0 22 15,22-21-15,-22 21 0,0-22 0,21 22 16,1-21-16,-22 21 0,21-1 0,0 1 16,-20 0-16,20 21 0,0 0 15,-21 0-15,1 21 0,-1 0 0,0 1 16,0-1-16,-21 0 0,0 0 15,0 0-15,0 0 0,0 22 0,0-22 16,0 0-16,0 0 0,-21 22 16,0-22-16,0 0 0,-1 0 15,1 0-15,21 0 0,-21-21 0,21 22 16,21-44 31,0 1-47,-21 0 15</inkml:trace>
  <inkml:trace contextRef="#ctx0" brushRef="#br0" timeOffset="4804.58">13441 1207 0,'0'0'0,"-21"21"31,-1-21-31,1 21 15,21 0-15,-21 0 0,0 0 0,0 1 0,21-1 16,-21 0-16,21 21 16,-22-21-16,22 1 0,-21-1 0,21 0 15,0 0-15,0 0 0,0 0 16,0 1-16,21-1 0,1 0 0,-1-21 16,0 0-16,0 21 0,0-21 0,22 0 15,-22 0-15,21 0 0,-21 0 16,0-21-16,22 0 0,-22 0 0,21-1 15,-21 1-15,1 0 0,-1 0 16,0-21-16,0 20 0,0-20 0,-21 0 16,0-1-16,0 22 0,0-21 15,0 0-15,0 20 0,-21-20 16,0 21-16,0 0 0,0 0 0,-1 21 16,-20 0-16,21 0 0,-21 0 15,20 0-15,-20 0 0,21 0 0,-21 21 16,20 0-16,1-21 0,0 21 15,0 0-15,0 0 0,21 1 0,0-1 16,0 0-16,0 0 0,0 0 0,0 0 16,21 1-16,0-1 0,0 0 15,0 0-15,1 0 0,-1 0 0,21 1 16</inkml:trace>
  <inkml:trace contextRef="#ctx0" brushRef="#br0" timeOffset="5500.85">13716 1693 0,'21'0'31,"0"-21"-31,0 0 0,1 0 16,-1 21-16,0-21 0,0 0 16,21-22-16,-20 22 0,20 0 0,0 0 15,-21-22-15,22 22 0,-1-21 0,0 21 16,-20-22-16,-1 22 0,0-21 15,-21 21-15,0 0 0,0-1 16,0 1-16,0 0 0,-21 21 16,0 0-16,-22 0 0,22 0 0,0 0 15,-21 0-15,20 0 0,-20 0 0,21 21 16,0 0-16,0 1 0,21-1 16,0 0-16,0 0 0,0 21 0,0-20 15,0-1-15,0 0 0,21 0 16,0 21-16,0-20 0,0-1 0,0 0 15,1 0-15,-1 0 0,0 0 0,0 1 16,0-22-16,0 21 0,1 0 16,-1-21-16,0 0 0,0 0 15,0 0-15,0 0 16,1 0-16,20 0 0,-21 0 0,0-21 16,0 0-16,1 21 0,20-22 0,-21 1 15,0 0-15,0-21 0,1 21 16,-1-1-16,-21-20 0,21 21 0,0 0 15,-21 0-15,0-1 0,0 1 16,0 0-16,0 0 0,0 0 0,-21 42 47,21 0-47,0 0 0,-21 22 0,0-22 16,21 21-16,-22 0 0,22 1 15,0-1-15,-21 0 0,0 22 16,21-1-16,0-20 0,-21 20 0,0 1 15,21-1-15,-21 1 0,21-22 16,-22 22-16,22-22 0,0 21 0,0-20 16,-21 20-16,0-20 0,0-1 0,21 0 15,-21 1-15,0-1 0,21 0 16,-22-21-16,22 1 0,-21-1 0,21 0 16,0-42 15,0 0-31,21-1 0,1-20 0,-1 0 15,-21-1-15,21 1 0</inkml:trace>
  <inkml:trace contextRef="#ctx0" brushRef="#br0" timeOffset="5804.68">14414 1482 0,'0'0'0,"0"-21"0,-21-22 0,0 22 16,21 0-16,-21 0 0,21 0 0,0-1 15,0 1-15,0 0 0,42 0 0,-21 0 16,1 0-16,20-1 0,-21 22 16,21 0-16,1-21 0,-1 21 0,0 0 15,1 0-15,-1 21 0,0-21 16,-20 22-16,20-1 0,-21 0 16,21 0-16,-20 21 0,-22-20 0,0-1 15,0 0-15,0 0 0,-22 21 16,1-20-16,0-1 0,0-21 0,0 21 15,-22 0-15,22-21 0,0 21 16,-21-21-16,21 0 0,-1 0 0,1 21 16,0-21-16,0 0 0,0 0 0,0 0 15,21-21-15</inkml:trace>
  <inkml:trace contextRef="#ctx0" brushRef="#br0" timeOffset="7172.82">15007 1588 0,'0'0'0,"21"0"0,0 0 15,1 0-15,-1-22 0,0 1 16,0 21-16,0-21 0,0-21 0,1 21 16,20-1-16,-21-20 0,0 21 15,0-21-15,1-1 0,-1 1 0,0-22 16,0 22-16,0 0 0,-21-22 0,0 22 15,0 0-15,0-1 0,0 1 16,0 21-16,0-22 0,0 22 0,0 0 16,-21 21-16,0 21 15,0 0-15,21 22 16,-21-22-16,21 21 0,0 1 16,-22-1-16,1 0 0,21 22 0,-21-22 15,0 0-15,21 22 0,-21-22 16,0 1-16,-1-1 0,22 0 15,0 1-15,-21-22 0,21 21 0,-21 0 16,21-20-16,0-1 0,-21 0 16,21 0-16,0 0 0,0 0 0,0-42 31,21 0-15,0 0-16,0 0 0,-21 0 0,22-1 15,-1-20-15,0 21 0,0 0 16,0-22-16,0 22 0,1 0 15,-1 0-15,0 0 0,0 0 0,0 21 0,0 0 16,-21-22-16,22 22 16,-1 0-16,0 22 15,-21-1-15,0 0 0,0 0 16,0 0-16,0 0 0,0 1 16,0-1-16,0 0 0,0 0 15,0 0-15,0 0 0,21 1 16,0-1-16,-21 0 0,21-21 15,1 0-15,-1 0 0,0 0 16,0 0-16,0 0 16,0 0-16,1-21 0,-1 0 0,0-1 15,0 1-15,0 0 0,0 0 16,-21 0-16,22-22 0,-1 22 16,0 0-16,0-21 0,-21 21 0,0-1 15,21 1-15,-21 0 0,21 21 16,-21-21-16,0 0 0,0 42 31,0 0-31,0 0 0,0 0 16,-21 1-16,21-1 0,-21 21 15,21-21-15,0 0 0,0 1 16,0-1-16,0 0 0,0 0 0,0 0 16,0 0-16,0 1 15,21-22-15,-21 21 16,21-21-16,1 0 0,20 0 0,-21 0 15,0 0-15,0 0 0,22-21 16,-22 21-16,0-22 0,21 1 0,-20 0 16,-1 0-16,21 0 0,-21 0 15,0-1-15,1-20 0,-22 21 0,21 0 16,-21 0-16,0-1 0,0 1 0,0 0 16,0 0-16,-21 21 15,-1 0 1,1 21-16,0 0 15,21 0-15,0 1 0,0-1 0,0 0 16,0 21-16,0-21 0,0 1 16,0-1-16,0 0 0,0 0 15,0 0-15,0 0 0,0 1 0,0-1 16,0 0-16,0 0 16,-21-21-16,0 0 15,0 0-15,-1 0 0,1 0 16,0 0-16,0 0 15,0 0-15,21-21 0,0 0 16,0 0 0,0-1-16,21 22 15,0-21-15,0 21 0</inkml:trace>
  <inkml:trace contextRef="#ctx0" brushRef="#br0" timeOffset="7884.5">16679 1312 0,'0'0'0,"-21"0"31,0 0-31,21 22 0,-21-22 16,21 21-16,0 0 15,0 0-15,0 0 0,-21 0 0,21 1 16,0-1-16,0 0 0,0 0 15,0 0-15,0 0 0,0 1 16,0-1-16,0-42 47,0-1-47,0 1 16,0 0-16,0 0 0,21 0 15,-21-22-15,21 22 0,-21 0 0,21 0 16,0-21-16,0 20 15,-21 1-15,22 0 0,-1 0 0,0 21 0,0 0 16,-21-21-16,21 21 0,0 0 16,1 0-16,-22 21 15,21 0-15,-21 0 0,0 0 0,0 1 16,0-1-16,0 0 0,0 21 16,0-21-16,0 1 0,0-1 0,0 0 15,0 0-15,0 0 0,0 0 16,0 1-16,0-1 0,0 0 15,-21-21 1,21-21 0,0 0-16,0-1 0,0 1 15,0 0-15,0 0 16,0 0-16,0 0 0,21-22 0,0 22 16,0 0-16,0-21 0,0 20 15,1-20-15,-1 21 0,21-21 0,0 20 16,-20 1-16,20 0 0,0 21 15,1 0-15,-22 0 0,21 0 0,-21 0 16,0 21-16,1 0 0,-1 1 0,0-1 16,-21 0-16,0 21 0,0-21 15,0 22-15,0-22 0,0 21 0,0-21 16,0 1-16,0 20 0,-21-21 16,21 0-16,-21 0 0,-1 1 0,1-1 15,0 0-15,0 0 16,0-21-16,0 0 0,-1 0 15,1 0-15,0 0 0,0 0 0,0 0 16,0-21-16</inkml:trace>
  <inkml:trace contextRef="#ctx0" brushRef="#br0" timeOffset="8253.29">15917 783 0,'21'0'16,"1"0"-16,-1 0 0,0 0 15,0 0-15,0 0 0,0 0 0,-21-21 16,22 21-16,-22-21 16,0 0-1,-22 21-15,1 0 16,0 0 0,0 0-16,0 0 0,21 21 15,-21 0 1,-1-21-16,22 21 0,-21 0 0,0 1 15,0-22-15,0 21 0,0 0 0</inkml:trace>
  <inkml:trace contextRef="#ctx0" brushRef="#br0" timeOffset="9264.19">9123 2455 0,'0'-21'0,"-21"0"16,-1 21 0,44 0 31,-1 0-47,0 0 15,0 0-15,21 0 0,-20 0 16,20 0-16,-21 0 0,21 0 0,1 0 15,-22 0-15,21 0 0,22 0 0,-22 0 16,22 0-16,-1 0 0,1 0 16,-1 0-16,22 0 0,-1 0 0,1 0 15,21-21-15,0 21 0,-22-21 16,22 21-16,21 0 0,-21 0 0,21 0 16,0-21-16,0 21 0,0 0 0,0 0 15,0 0-15,21 0 0,0-22 16,1 22-16,20 0 0,-21 0 0,21-21 15,1 21-15,20 0 0,1 0 16,-22-21-16,22 21 0,-1 0 16,22 0-16,-22 0 0,1 0 0,-22 0 15,22 0-15,-22 0 0,0 0 16,1 0-16,-1 0 0,-21 0 0,0 0 16,0 0-16,-21-21 0,22 21 0,-22 0 15,0 0-15,0 0 0,0 0 16,-22 0-16,1 0 0,-21 0 0,21 0 15,-22 0-15,-20 0 0,-1 0 0,1 0 16,-1 0-16,-20 0 0,-1 0 16,-21 0-16,0 0 0,1 0 0,-1 0 15,0 0-15,0 0 47,0-21-16</inkml:trace>
  <inkml:trace contextRef="#ctx0" brushRef="#br0" timeOffset="85590.06">1439 3620 0,'0'0'0,"21"0"0,-21 21 16,22-21-1,-1 21 1,0-42 31,-21 0-31,0-1-16,0 1 15,0 0-15,0 0 0,0 0 16,0 0-16,-21-1 15,0 1-15,21 0 0,-22 0 0,1 0 16,0 0-16,0-1 0,0 22 0,21-21 16,-21 21-16,-1 0 15,1 0-15,0 0 0,0 0 0,0 0 16,0 0-16,-1 0 0,1 0 16,0 21-16,0-21 0,0 22 0,0-1 15,-1 21-15,22-21 0,0 22 16,-21-22-16,21 21 0,-21-21 0,21 22 15,0-1-15,0-21 0,0 21 16,0-20-16,0 20 0,0-21 16,0 0-16,0 0 0,0 1 0,0-1 15,21 0-15,0 0 0,-21 0 16,22 0-16,-1-21 0,0 0 16,0 0-16,0 0 15,0 0-15,1 0 0,-1 0 0,0-21 16,0 21-16,21-21 0,-20 0 15,-1 0-15,0 0 0,21-1 0,-21 1 16,1-21-16,-1 21 0,0-22 16,0 22-16,0-21 0,-21 21 0,21-22 15,-21 22-15,22-21 0,-22 21 16,0 0-16,0-1 0,0 1 0,21 0 16,-21 0-16,0 42 46,0 0-46,0 0 0,0 1 16,0-1-16,0 0 0,0 21 16,0-21-16,0 22 0,0-22 0,0 0 15,0 21-15,0-20 0,0-1 16,0 21-16,0-21 0,0 0 16,0 1-16,0-1 0,21-21 0,-21 21 15,21 0-15,0-21 0,0 0 16,1 0-16,-1 0 0,0 0 15,0 0-15,0 0 0,0-21 0,1 21 16,-1-21-16,0 0 0,0-1 16,0 1-16,0 0 0,1 0 0,-1 0 15,-21-22-15,0 22 0,21 0 16,-21-21-16,0 21 0,21-1 0,-21 1 16,0 0-16,0 0 0,0 0 15,0 0-15,0-1 16,0 44-1,0-1 1,0 0-16,0 0 16,0 0-16,0 0 0,0 1 15,0 20-15,0-21 0,0 0 16,0 22-16,0-22 0,0 0 0,0 0 16,0 0-16,0 22 0,0-22 15,0 0-15,0 0 0,0 0 0,0 0 16,0 1-16,0-1 15,0 0-15,0-42 32,0 0-17,0-1-15,0 1 0,0 0 16,0 0-16,0 0 0,0 0 0,0-22 16,0 22-16,0 0 0,0-21 15,0 20-15,0 1 0,21-21 16,0 21-16,-21 0 0,22-1 0,-1 1 15,0 0-15,0 0 0,21 0 16,-20 0-16,20 21 0,-21 0 0,21-22 16,1 22-16,-1 0 0,-21 0 15,22 22-15,-1-22 0,21 42 16,-41-21-16,-1 0 0,0 22 16,0-22-16,0 0 0,-21 21 15,0-21-15,0 22 0,0-22 0,0 0 16,0 21-16,0-20 0,-21 20 15,0-21-15,21 0 0,0 0 0,0 1 16,-21-1-16,21 0 0,0 0 16,-21 0-16,21 0 15,21-42 17,0 0-17</inkml:trace>
  <inkml:trace contextRef="#ctx0" brushRef="#br0" timeOffset="86576.65">5038 3493 0,'0'0'0,"0"-22"0,0 1 16,0 0-16,0 0 15,0 0-15,0 0 16,0-1-16,0 1 0,-22 0 16,1 0-16,0 21 15,0 0-15,0-21 0,0 21 16,-1 0-16,1 0 0,0 0 15,-21 0-15,21 21 0,-1 0 0,-20-21 16,0 21-16,21 0 0,-22 1 0,22-1 16,-21 0-16,-1 21 15,22-21-15,0 22 0,-21-22 0,21 21 16,-1 1-16,22-1 0,0-21 16,-21 21-16,21 1 0,0-22 0,0 21 15,0 1-15,0-22 0,0 21 16,0-21-16,21 0 0,1 22 0,-22-22 15,21 0-15,0-21 0,0 21 0,21 0 16,-20-21-16,-1 0 0,21 0 16,0 0-16,-20 0 0,20-21 0,-21 0 15,21 0-15,1 0 0,-22 0 16,21-1-16,1 1 0,-22 0 0,21-21 16,-21 21-16,0-22 0,1 22 15,20-42-15,-21 20 16,-21 1-16,0 0 0,0 20 0,0-20 15,0 0-15,0-1 0,0 22 0,-21-21 16,0 21-16,-22-22 0,22 22 16,0 0-16,-21 0 0,-1 21 0,22 0 15,-21 0-15,0 0 0,-1 0 16,22 0-16,-21 0 0,-1 21 0,1 21 16,21-20-16,-21-1 0,20 0 0,-20 21 15,21 1-15,0-22 0,0 21 16,-1-21-16,1 22 0,21-22 15,0 21-15,0-21 0,0 22 0,0-22 16,0 0-16,0 0 0,0 0 16,21 0-16,1 1 0,-1-1 0,0 0 15,21 0-15,-21 0 0,1-21 16,20 21-16,-21-21 0,21 0 0,-20 0 16,-1 0-16,21 0 0</inkml:trace>
  <inkml:trace contextRef="#ctx0" brushRef="#br0" timeOffset="87836.61">5461 3239 0,'0'0'0,"21"-43"0,0 1 0,-21 0 16,0 20-16,21-20 0,-21 0 0,0 21 15,0-1-15,0 1 0,0-21 16,0 21-16,0 0 0,0 42 31,0 0-15,0 0-16,0 0 0,0 22 0,0-1 15,0 0-15,0 22 0,0-22 16,0 22-16,0-1 0,-21 1 0,21-1 16,-21-21-16,21 22 0,-21-1 0,21-20 15,-21-1-15,21 22 16,0-22-16,-21 0 0,21 1 0,-22-22 15,22 21-15,0-21 0,-21 22 0,21-22 16,-21 0-16,21 0 0,0 0 16,-21-21-1,0 0 1,21-21-16,0 0 0,0 0 0,0 0 16,0-1-16,0 1 0,0 0 0,0 0 15,0-21-15,0 20 0,0 1 16,21 0-16,0-21 0,0 21 15,-21-1-15,21 1 0,22-21 0,-22 21 16,0 0-16,21-1 0,-20 22 16,20-21-16,-21 0 0,21 21 0,-20 0 15,20 0-15,0 0 0,-21 0 16,1 0-16,20 21 0,-21 0 0,0 1 16,-21-1-16,21 0 0,-21 0 0,0 0 15,0 0-15,0 1 0,0-1 16,0 21-16,0-21 0,-21 0 0,0 1 15,0 20-15,-21-21 0,20 0 0,1 0 16,-21 1-16,21-1 0,-22-21 16,22 21-16,0 0 0,-21-21 0,21 0 15,-1 0-15,1 0 0,0 0 0,0 0 16,0 0-16,0 0 16,-1 0-1,44 0 32,-1 0-31,0 0-16,0-21 0,0 21 15,0 0-15,1 0 0,20 0 0,-21 0 16,0 0-16,0 0 0,22-21 16,-22 21-16,21 0 0,-21 0 15,22-21-15,-1-1 0,-21 22 0,22-21 16,-1 21-16,-21-21 0,21 0 15,-20 0-15,20 21 0,-21-21 0,0-1 16,0 1-16,1 0 0,-22 0 0,21-21 16,-21 20-16,21 1 0,-21 0 15,0 0-15,21 0 0,-21 0 0,0-1 16,0 1-16,0 0 0,0 0 16,0 42 30,0 0-46,0 0 0,0 1 0,0-1 16,0 21-16,-21-21 0,21 22 16,0-1-16,0 0 0,0 1 15,0-1-15,0 0 0,0 22 0,0-22 16,0 22-16,0-1 0,0 1 0,0-1 16,0-21-16,0 22 0,0-1 15,0 22-15,0-21 0,0-1 0,0 1 16,0 20-16,0-20 0,0-1 0,0 1 15,0-1-15,0 1 0,0-1 0,0-20 16,-21 20-16,21-21 0,-21 1 16,-1-22-16,22 21 0,-21-21 15,0 1-15,0-1 0,0-21 0,0 0 16,-1 0-16,1 0 16,0-21-16,21-1 0,-21 1 15,0 0-15,0 0 0,-1 0 0,1-22 16,0 1-16,0 21 0,0-21 0,0-1 15,-1-20-15,22 20 0,0 1 16,0-21-16,0 20 0,0-20 0,0 20 16,0-20-16,0 21 0,0-1 0,0 1 15,0 0-15,0-1 0,0 1 16,0 0-16,0-1 0,22 1 0,-22 0 16,21-1-16,0-20 0,-21 20 0,21 1 15</inkml:trace>
  <inkml:trace contextRef="#ctx0" brushRef="#br0" timeOffset="88264.49">6329 3069 0,'0'0'0,"-21"0"0,-1 21 0,1 1 15,0-22-15,0 0 0,21 21 16,21-21 15,0 0-31,0 0 0,1-21 16,-1 21-16,0-22 0,0 22 15,0-21-15,-21 0 16,-21 21 0,0 0-16,0 0 0,0 0 15,-1 0-15,1 0 16,0 0-16,0 0 0,0 21 16,21 0-16,0 1 0,0-1 15,0 0-15,0 0 16,0 0-16,0 0 15,0 1-15,21-22 0,0 21 16,0-21-16</inkml:trace>
  <inkml:trace contextRef="#ctx0" brushRef="#br0" timeOffset="88712.24">6689 3725 0,'21'0'0,"-42"0"0,42 22 15,0-22-15,0 0 16,0 0 0,0 0-16,1 0 0,-1 0 15,0 0-15,0-22 0,0 1 0,0 0 16,1 21-16,-1-21 0,0 0 15,0 0-15,0-1 16,-21 1-16,0 0 0,0 0 0,0 0 16,0 0-16,-21 21 15,0 0-15,0 0 16,0 0-16,-1 0 0,1 0 16,0 21-16,0 0 0,0 0 0,0 0 15,-1 0-15,1 1 0,21 20 0,0-21 16,0 0-16,-21 22 0,21-22 15,0 0-15,0 0 0,0 0 0,0 0 16,0 1-16,0-1 0,21-21 16,0 21-1,1-21-15,-1 0 0,0 0 0,0 0 16,0 0-16,0 0 0,1 0 0,20 0 16,-21-21-16,0 21 0,22-21 15,-22-1-15</inkml:trace>
  <inkml:trace contextRef="#ctx0" brushRef="#br0" timeOffset="89280.91">7429 3514 0,'0'0'0,"0"-21"16,-21 21 0,0 0-1,21 21-15,-21 0 16,0 0-16,0 0 0,21 0 0,0 1 15,-22-1-15,1 0 0,21 21 0,-21-21 16,21 1-16,0-1 0,0 0 16,0 0-16,0 21 0,0-20 0,0-1 15,0 0-15,0 0 0,21-21 16,0 0-16,-21 21 0,22-21 16,-1 0-16,0 0 0,0 0 0,0 0 15,0 0-15,1-21 0,-1 21 0,21-21 16,-21 0-16,0 0 0,1-1 15,20 1-15,-21 0 0,0-21 16,0 21-16,1-22 0,-1 1 0,21 0 16,-21-22-16,0 22 0,1-22 15,-1 22-15,0-22 0,0 22 0,0-21 16,0 20-16,-21 1 0,0 0 0,0 20 16,0-20-16,0 21 15,0 42 1,0 0-16,-21 0 0,0 22 15,21-1-15,-21 0 0,0 22 16,21-22-16,-21 22 0,21-22 0,-22 22 16,1-22-16,0 21 0,21-20 15,-21-1-15,21 0 0,-21 1 16,21-22-16,-21 21 0,21-21 0,0 1 16,0-1-16,0 0 0,0 0 0,0 0 15,21-21 1,0 0-16,0 0 0,0 0 0,0 0 15,1 0-15,-1-21 0,0 0 16,-21 0-16,21 0 0,-21-1 16,21 1-16,-21 0 0</inkml:trace>
  <inkml:trace contextRef="#ctx0" brushRef="#br0" timeOffset="89484.31">7768 3366 0,'21'0'16,"0"0"-1,1 0-15,20-22 0,-21 22 16,21 0-16,-20 0 0,20 0 0,0-21 0,-21 21 16,22 0-16,-22 0 0,21 0 15,-21 0-15,1 0 0,-1-21 0,0 21 16</inkml:trace>
  <inkml:trace contextRef="#ctx0" brushRef="#br0" timeOffset="91828.15">9885 3810 0,'0'0'0,"-21"0"0,21 21 15,0 0-15,0 1 31,0-44 1,21 1-32,0 0 15,0 0-15,0 0 0,22 0 16,-22-1-16,0-20 0,21 21 0,1-21 16,-22-1-16,21 1 0,-21 0 0,22-1 15,-22 1-15,21-22 0,-21 22 16,0 21-16,1-21 0,-1 20 0,-21 1 15,0 0-15,-21 21 32,-1 21-32,1 0 0,0 1 0,-21-1 15,21 0-15,-1 0 0,1 0 16,0 0-16,0 22 0,0-22 0,21 0 16,-21 0-16,21 0 0,0 1 0,0-1 15,0 0 1,21 0-16,0 0 0,0-21 15,0 21-15,0 1 0,1-22 0,-1 21 16,0 0-16,0-21 0,0 21 16,0 0-16,-21 0 0,22 1 15,-22-1-15,0 0 0,0 0 16,-22-21 0,1 0-16,0 0 0,0 0 15,0 0-15,0 0 0,-1 0 0,1 0 16,0-21-16,0 21 0,0-21 15,21 0-15,-21 21 0,-1-22 0,1 1 16,21 0-16,-21 0 16,21 42 15,0 0-31,21 0 16,0 1-16,1-22 0,-1 21 15,0 0-15,0 0 0,0-21 0,0 21 16,22 0-16,-22-21 0,21 0 0,-21 0 15,22 0-15,-22 0 0,21 0 16,-21 0-16,22 0 0,-22 0 0,21-21 16,1 21-16,-1-21 0,-21 0 0,21 0 15,1 0-15,-22-22 16,21 22-16,-21-21 0,1 21 0,-1-22 16,0 1-16,0 0 0,-21-1 0,21 1 15,-21 0-15,0-1 0,0 1 16,0 21-16,0-22 0,0 1 0,0 21 15,0 0-15,0 0 0,-21 21 32,21 21-32,0 21 0,-21-21 15,21 22-15,0-22 0,-21 21 16,21 0-16,0 1 0,0-1 0,0 0 16,-21 1-16,21-22 0,0 21 15,-22 1-15,22-22 0,0 0 0,0 21 16,-21-21-16,21 1 0,0-1 15,-21-21-15,21 21 0,0 0 0,0-42 47,0 0-47,0 0 16,21-1-16,0 1 0,-21 0 0,22 0 16,-1 0-16,-21 0 0,21-1 15,0 1-15,0 0 0,-21 0 16,21 21-16,1 0 0,-1 0 31,-21 21-31,0 0 0,21 0 16,-21 1-16,0-1 0,0 0 15,0 0-15,0 0 0,0 0 16,0 1-16,21-1 0,-21 0 16,21-21-16,-21 21 0,21-21 0,-21 21 15,22-21-15,-1 0 16,0 0-16,0 0 0,0 0 15,0 0-15,1 0 0,-1-21 0,0 21 16,0-21-16,0 21 0,0-21 16,1 0-16,-1-1 0,0 1 15,0 0-15,0-21 0,-21 21 0,21-1 16,1-20-16,-22 21 0,0-21 16,0 20-16,21 1 0,-21 0 0,0 0 15,0 0-15,0 0 0,0 42 31,0 0-31,0 0 16,0 0-16,0 0 0,0 1 0,0-1 16,0 21-16,-21-21 0,21 0 15,0 1-15,0-1 0,0 21 0,0-21 16,0 0-16,0 1 0,0-1 16,0 0-16,21-21 15,0 21-15,0-21 16,0 0-16,0 0 0,1 0 0,-1 0 15,0 0-15,21 0 0,-21-21 16,1 21-16,-1-21 0,21 0 0,-21-1 16,0 1-16,1 0 0,-1 0 0,0 0 15,-21 0-15,0-22 0,21 22 16,-21-21-16,0-1 0,0 22 0,0-21 16,0 0-16,0 20 0,-21-20 0,21 21 15,-21 0-15,0 0 0,-1-1 16,1 22-16,0 0 0,0 0 0,0 0 15,0 0-15,-1 0 0,1 0 16,0 0-16,0 22 0,0-1 16,0 0-16,-1 21 0,1-21 0,0 22 15,21-22-15,0 21 0,0-21 0,0 22 16,0-1-16,0-21 0,0 22 16,0-22-16,0 21 0,0-21 0,0 0 15,21 22-15,0-43 0,1 21 0,-1 0 16,0-21-16,0 0 0,0 0 15,22 0-15,-22 42 0,21-42 16,0 0-16,1 0 0,-22 0 0,21 0 16,1-21-16,-1 21 0,0-21 0,-21 0 15,22 21-15,-22-21 16,21 0-16,-21-1 0,1 1 0,-1 0 16,0-21-16,0 21 0,0-1 0,-21 1 15,0 0-15,21 0 0,-21 0 16,0 0-16,22 21 0,-22-22 0,0 44 31,0-1-15,0 0-16,-22 0 0,22 0 0,0 0 15,0 1-15,0-1 0,0 0 0,0 21 16,0-21-16,0 1 0,0-1 16</inkml:trace>
  <inkml:trace contextRef="#ctx0" brushRef="#br0" timeOffset="92050.48">12509 6710 0,'22'-21'15,"-1"0"1,21-22-16,-42 22 0,21 0 16,-21-21-16,0 20 0,21-20 0,1-191 15,-22-190-15,21-22 0,-21 43 16,0 64-16,0 62 0,21 65 0,-21 41 16,0 43-16,0 22 0,0 20 0,0 43 15,0-22-15,0 43 0,0 0 16,0 0-16,0 42 15,0 0 1,0 0-16,0 0 16,0 22-16,0-22 0,0 0 0,0 0 15,0 0-15</inkml:trace>
  <inkml:trace contextRef="#ctx0" brushRef="#br0" timeOffset="92220.38">13039 3704 0,'0'-42'16,"0"21"-16,0 0 0,0-1 15,21 1-15,-21 0 0,0 0 16,21 0-16,-21-22 0,0 22 0,21 0 16,-21 0-16,21 21 15,-21-21-15</inkml:trace>
  <inkml:trace contextRef="#ctx0" brushRef="#br0" timeOffset="92424.3">13123 3429 0,'0'0'15,"0"21"-15,0 0 16,0 1 0,0-1-16,0 0 15,0 0 1,-21-21 62,0 0-62</inkml:trace>
  <inkml:trace contextRef="#ctx0" brushRef="#br0" timeOffset="93240.14">12298 3471 0,'21'-21'0,"-21"42"62,0 1-46,0-1-16,0 0 0,0 0 16,0 0-16,0 0 0,0 1 0,0-1 15,0 0-15,0 0 0,0 0 16,0 0-16,0 1 0,0-1 16,0 0-16,0 0 0,0 0 0,0 0 15,21-21-15,-21 22 16,21-22-16,0 0 0</inkml:trace>
  <inkml:trace contextRef="#ctx0" brushRef="#br0" timeOffset="93700.91">12552 3831 0,'21'0'0,"-21"-21"15,21 21-15,-21-21 0,21 0 0,-21 0 16,21-1-16,-21 1 0,0 0 16,22 0-16,-22 0 0,21 0 0,-21-1 15,0 1-15,0 0 0,0 0 16,21 0-16,-21 0 0,0-1 15,0 1-15,0 0 0,0 0 16,0 42 31,0 0-31,0 0-16,0 1 0,0-1 0,0 0 15,0 0-15,0 0 0,0 0 0,0 22 16,0-22-16,0 0 0,0 0 15,0 0-15,0 1 0,0-1 16,0 0-16,0 0 16,0 0-16,21-21 15,0 21-15,0-21 16,1 0-16,-1 0 16,0 0-16,0 0 0,0 0 0,0 0 15,1-21-15,-1 21 0,0-21 0,0 0 16,21 21-16,-20-21 0,-1 0 15,0-1-15,0 1 0,0 0 0,0 0 16,1 0-16,-22 0 0,21-1 0,-21 1 16,21-21-16,-21 21 0,0 0 15,0-1-15,0 1 0,0 0 16,0 0-16,0 0 0,0 0 16</inkml:trace>
  <inkml:trace contextRef="#ctx0" brushRef="#br0" timeOffset="94672.87">13208 3344 0,'0'22'16,"0"-1"-1,-21 0-15,21 0 0,-21-21 16,21 21-16,0 22 0,0-22 0,0 0 16,-22 0-16,22 0 0,0 0 0,0 1 15,-21-1-15,21 0 0,0 0 16,0 0-16,0 0 0,0 1 0,0-1 16,0 0-16,0 0 15,0 0-15,21-21 16,1 0-16,-1 21 15,0-21-15,0 0 0,0 0 16,0 0-16,1 0 0,-1-21 0,21 21 16,-21-21-16,0 21 0,1-21 15,-1 0-15,0 21 0,0-21 16,0-1-16,0 1 0,-21 0 0,22 0 0,-1 0 16,-21 0-16,21-1 0,-21 1 15,0 0-15,0 0 0,0 0 0,21 0 16,-21-1-16,0 44 47,-21-1-47,21 0 15,-21 0-15,21 0 0,0 0 16,0 1-16,0-1 0,0 0 0,0 0 16,0 0-16,0 0 0,0 1 0,0-1 15,0 0-15,0 0 0,0 0 16,21-21-16,0 0 15,0 0-15,0 0 0,1 0 0,-1 0 16,0 0-16,0 0 0,0 0 16,0 0-16,1-21 0,-1 21 0,0-21 15,0 0-15,0 21 0,0-21 16,1-1-16,-22 1 0,21 0 16,-21 0-16,21 0 0,-21-22 0,0 22 15,0 0-15,0 0 0,0 0 16,0 0-1,0 42 1,0 0-16,0 0 0,0 0 16,0 0-16,-21 1 0,21-1 15,-21 0-15,21 0 0,0 0 0,0 0 16,0 1-16,-22-1 0,1 0 16,21 0-16,0 0 0,0 0 15,0-42 32,21 0-31,1 0-16,-1 21 0,0-21 0,-21 0 15,21-1-15,0-20 0,0 21 0,1 0 16,20-22-16,-21 22 0,0 0 16,0 0-16,1 0 0,20 21 0,-21-21 15,0 21-15,-21-22 0,21 22 16,1 0-16,-22 22 15,0-1-15,0 0 0,0 0 16,0 0-16,0 0 0,0 1 16,0-1-16,0 0 0,0 0 15,0 0-15,0 0 0,0 1 0,0-1 16,0 0-16,0 0 0,0 0 16,21 0-16,0-21 0,0 0 15,0 22-15,0-22 0,1 0 0,-1 0 16,21 0-16,-21 0 0,0 0 15,22 0-15,-1 0 0,-21-22 0,22 22 16,-22 0-16,0-21 0,0 0 16,21 21-16,-20-21 0,-22 0 0,21 0 15,0-1-15</inkml:trace>
  <inkml:trace contextRef="#ctx0" brushRef="#br0" timeOffset="95033.22">14901 3514 0,'0'-21'0,"0"42"0,0-64 0,0 22 15,-21 0-15,0 21 0,0 0 16,0 0-16,-1 0 15,1 21-15,0-21 0,0 21 16,0 1-16,0-1 0,-1 0 0,22 21 16,-21-21-16,21 1 0,-21-1 15,21 0-15,0 0 0,0 0 0,0 0 16,0 1-16,0-1 0,0 0 31,21-21-31,0 0 0,1 0 16,-1 0-16,0 0 15,-21-21-15,21 21 0,0-21 0,-21-1 16,21 1-16,1 0 16,-1 0-16,-21 0 0,0 0 15,21-1-15,0 1 16,-21 42 31,0 1-32,0-1-15,0 0 16,-21 0-16,21 0 0,-21 0 0,21 1 16,-21-1-16,21 0 0</inkml:trace>
  <inkml:trace contextRef="#ctx0" brushRef="#br0" timeOffset="95213.48">14795 4233 0,'0'22'0,"0"-1"0,0-64 0,0 128 0,0-43 0,22 1 15,-1-1-15,-21 22 0,21-22 0,-21 21 16,21 64-16,-21-42 0,0-21 15,0-1-15,0 1 0,0 20 16,0-20-16,0-1 0,0 1 0,0-1 16,0-20-16,0 20 0,0-21 15,-21 1-15,0-1 0,21 0 0,-21-20 0,-1-1 16,1 0-16,0 0 0,0 0 16,-21-21-16,20 0 0,-20 0 15</inkml:trace>
  <inkml:trace contextRef="#ctx0" brushRef="#br0" timeOffset="95344.4">14478 5652 0,'0'-64'15,"0"43"-15,0 0 0,-21-22 0,21 22 16,0-21-16,0 0 0,0-1 0,0 1 16,0 0-16,0-22 0,0 22 0,0-1 15,21 1-15,0-21 0,-21 20 16,21 1-16,0-22 0,1 22 0,-1 0 16,-21-1-16,21 1 0,0 0 15,0-22-15,0 22 0,-21-22 0</inkml:trace>
  <inkml:trace contextRef="#ctx0" brushRef="#br0" timeOffset="96096.97">13589 2985 0,'-21'21'16,"21"0"-16,0 0 0,0 0 15,0 0 16,21-21-15,0-21-16,-21 0 16,21 21-16,0-21 15,1 0-15,-22 0 16,0-1 15,-22 22-31,1 0 0,0 0 16,0 0-16,0 0 15,0 0-15,21 22 16,-22-22-16,22 21 16,-21-21-16,21 21 31,0 0-15,21-21-1,1 0-15,-1 0 0</inkml:trace>
  <inkml:trace contextRef="#ctx0" brushRef="#br0" timeOffset="97869.39">14817 3831 0,'0'0'0,"21"0"16,-21-21-16,0 42 78,0 0-78,0 1 15,0-1-15,0 21 0,0-21 0,0 22 16,0-1-16,0 21 0,0-20 0,0-1 16,0 22-16,0-22 0,0 0 15,0 22-15,0-22 0,0 0 16,0 22-16,0-43 0,0 21 0,0 1 15,0-22-15</inkml:trace>
  <inkml:trace contextRef="#ctx0" brushRef="#br0" timeOffset="99404.5">16700 3556 0,'0'21'0,"0"0"16,0 1-16,0-1 15,0 0 17,0-42-1,0 0-15,0-1-16,0 1 0,0 0 15,22-21-15,-1 21 0,0-1 16,0-20-16,0 21 0,0-21 0,22 20 15,-22-20-15,21 21 16,1 0-16,-22 0 0,21-1 0,0 1 16,-20 21-16,-1 0 0,21 0 0,-21 0 15,0 0-15,1 21 0,-1 1 16,-21-1-16,0 0 0,21 0 0,-21 0 16,0 0-16,21 1 0,-21-1 0,0 0 15,0 0-15,0 0 0,0 0 16,0-42 31,0 0-47,0 0 15,0 0 1,0 0-16,0-1 0,0 1 16,0 0-16,-21 0 0,0 0 0,0 0 15,-1 21-15,1-22 0,0 22 16,0 0-16,-21 0 0,20 0 0,1 0 15,0 0-15,-21 0 0,21 0 0,-1 0 16,1 22-16,0-1 0,-21 21 16,21-21-16,-1 0 0,22 1 0,-21 20 15,0-21-15,21 21 0,0-20 16,0 20-16,0-21 0,0 0 0,0 22 16,0-22-16,0 0 0,0 0 0,0 0 15,0 0 1,21-21-16,0 0 0,-21 22 0,22-22 15,-1 0-15,0 0 0,0 0 0,0 0 16,0 0-16,1-22 0,-1 1 16,0 21-16,21-21 0,-21 0 0,22-21 15,-22 20-15,21 1 0,-21-21 0,1 21 16,20-22-16,-21 1 0,0 0 16,0 21-16,1-22 0,-1 1 0,-21 0 15,0-1-15,0 1 0,0 0 16,21-1-16,-21 22 0,0-21 0,0-1 15,0 1-15,0 21 0,21-21 16,-21 20-16,0 1 0,0 0 16,0 0-16,0 0 0,0 42 15,0 0 1,0 0-16,0 0 0,0 22 16,0-1-16,-21-21 0,21 43 0,-21-22 15,21 0-15,-21 1 0,21 20 0,0-20 16,-22 20-16,1-21 0,21 1 15,0-1-15,-21 0 0,21 1 0,0-22 16,0 21-16,0-21 0,0 1 16,0-1-16,0 0 0,21-21 15,0 0-15,1 0 0,-1 0 16,0 0-16,0 0 16,0 0-16,0-21 0,1 0 0,-1 21 15,0-22-15,0 1 0,0-21 0,0 21 16,1 0-16,-1-22 0,0 22 15,0 0-15,-21-21 0,21 20 0,-21 1 16,21 0-16,-21 0 0,0 0 0,0 42 31,0 0-31,0 0 0,0 0 16,0 1-16,0-1 0,0 0 0,0 21 16,0-21-16,0 1 0,0-1 15,0 0-15,0 0 0,0 0 16,0 0-1,0-42 17</inkml:trace>
  <inkml:trace contextRef="#ctx0" brushRef="#br0" timeOffset="99783.29">17780 3006 0,'0'21'15,"0"0"-15,0 0 16,0 0-16,0 1 16,21-22-1,0 0-15,0 0 16,1 0-16,-1 0 15,-21-22-15,0 1 16,0 0-16,0 0 16,-21 21-16,-1 0 15,1-21-15,0 21 16,0 0-16,0 0 0,0 0 16,-1 0-16,1 0 15,21 21-15,0 0 16,0 0-16,0 0 15,0 1-15,21-22 0,1 21 16,-22 0-16,21-21 0,0 21 0,0 0 16,0-21-16</inkml:trace>
  <inkml:trace contextRef="#ctx0" brushRef="#br0" timeOffset="102448.82">17843 3514 0,'0'0'0,"0"21"16,-21 0-16,42-21 47,1 0-47,-1-21 0,0 21 15,0-21-15,0 0 0,22 21 0,-1-22 16,-21 1-16,21 0 0,-20 0 0,20 0 15,0 0-15,-21-22 16,1 22-16,20 0 0,-21 0 0,0-22 16,0 22-16,-21 0 0,0 0 0,0-21 15,22 20-15,-22 1 0,0 0 16,0 0-16,0 0 0,0 0 16,-22 21-16,1 0 0,0 0 15,0 0-15,0 0 16,21 21-16,-21 0 0,-1 0 15,22 21-15,-21-20 0,21 20 16,-21 0-16,0 1 0,0-1 0,0 0 16,-1 22-16,22-22 0,-21 0 0,0 22 15,0-1-15,0-20 16,21 20-16,-21-20 0,21 20 0,-22 1 16,22-1-16,-21 1 0,21-1 0,0 22 15,-21-22-15,21 1 0,-21-1 16,21 22-16,0-43 0,-21 22 0,21-1 15,-21-20-15,21 20 0,0-21 0,0 1 16,0-1-16,0-21 0,0 0 16,0 1-16,0-1 0,21-21 15,0 0-15,0 0 0,0-21 0,0-1 16,22-20-16,-22 21 0,21-21 0,1-1 16,-22 1-16,21 0 0,0-22 15,1 22-15,-22-22 0,21 22 16,-21-22-16,1 1 0,-22-1 0,0 1 15,0 21-15,0-22 0,0 1 16,-43 20-16,22 1 0,0 0 0,-21-1 16,20 1-16,-20 21 0,21 0 0,-21-1 15,20 1-15,1 0 0,0 21 16,0 0-16,0-21 0,42 21 31,21-21-31,-21 21 0,22 0 16,-1-21-16,0-1 0,22 22 0,-22-21 15,22 0-15,-1 0 0,-20 0 16,20 0-16,1-22 0,-22 22 16,21-21-16,-20 21 0,20-22 0,-20 22 15,-22-21-15,21-1 0,-21 1 16,0 21-16,-21-21 0,0-1 0,0 22 16,0-21-16,0 21 0,0-22 15,0 22-15,-21 0 0,0 0 16,0 21-16,0 0 0,0 0 15,-1 21-15,22 0 16,0 0-16,-21 22 0,0-1 0,21 0 16,0 1-16,0-1 0,-21 21 15,21 1-15,-21-22 0,21 43 0,-21-22 16,-1 1-16,22-1 0,0 1 16,-21-1-16,21 22 0,-21-21 15,0 20-15,0 1 0,21-22 0,-21 22 16,-1 0-16,1-22 0,0 22 0,0-22 15,0 22-15,0-21 0,-1-1 0,22-21 16,-21 22-16,21-22 0,-21 1 16,21-22-16,0 21 0,0-21 0,0 0 15,0 1-15,21-22 16,0 0 0,1 0-16,-1-22 0,0 1 0,0-21 15,21 21-15,-20-22 0,-1 1 0,21 0 16,0-1-16,1 1 0,-22-21 15,21-1-15,-21 1 0,22-1 16,-22 1-16,0-1 0,0 1 0,-21-22 16,0 21-16,0 1 0,0 21 0,0-22 15,0 22-15,-21-1 0,0 1 16,0 0-16,0-1 0,-1 22 16,1 0-16,0 0 0,0 0 0,0 21 0,0-21 15,-1 21-15,22-22 31,22 22-31,-1 0 0,0 0 16,0 0-16,0-21 16,0 0-16,22 21 0,-22-21 0,21 21 15,-21-21-15,22 21 0,-22-21 16,21-1-16,-21 1 0,22 0 0,-22 0 16,0 0-16,0 0 0,-21-1 0,21 1 15,-21 0-15,0 0 16,0 0-16,0 0 15,0 42 17,0 0-32,0 0 15,0 0-15,0 0 0,0 1 16,0-1-16,0 0 16,0 0-16,0 0 0,0 0 0,22-21 15,-1 22-15,-21-1 0,21-21 0,0 0 16,-21 21-16,21-21 0,0 0 0,1 0 15,-1 0-15,0 0 16,0 0-16,0 0 0,0 0 16,1-21-16,-1 0 0,0-1 15,0 1-15,-21 0 0,21 0 16,-21 0-16,21 0 0,1-1 0,-22 1 16,0 0-16,21 0 15,-21 0-15,21 21 0,-21-21 16,0 42 15,0 0-31,0 0 16,0 0-16,0 0 0,0 1 0,0-1 15,0 0-15,0 0 0,0 0 16,0 0-16,0 1 0,0-1 0,0 0 16,21 0-16,0 0 15,0-21-15,1 0 16,-1 0-16,0 0 0,0 0 0,0 0 15,0 0-15,1-21 16,-1 0-16,21 21 0,-21-21 16,0 0-16,1-1 0,-1 1 0,0 0 15,0 0-15,0-21 0,-21 20 16,21 1-16,-21-21 0,22 21 0,-22 0 16,0-22-16,0 22 0,0 0 15,0 0-15,-22 21 16,1 0-16,0 0 0,0 0 15,0 0-15,0 21 0,21 0 0,0 21 16,-22-20-16,22-1 0,-21 21 16,21-21-16,0 22 0,0-22 15,0 21-15,0-21 0,0 0 0,21 1 16,-21-1-16,22 0 0,-1-21 16,0 21-16,0-21 0,0 0 0,22 0 15,-22 0-15,0 0 0,21 0 0,-21 0 16,1-21-16,20 21 0,-21-21 15,0 0-15,0-1 0,1 1 16,-1 21-16,-21-21 0,0 0 0,21-21 16,-21 20-16,0 1 0,0 0 0,0 0 15,0 0-15,0 0 0,0-1 0,0 1 16,0 42 15,0 1-31,0-1 16,0 0-16,0 0 0,0 21 15,-21-20-15,21-1 0,0 0 0,0 0 16,0 0-16,0 0 0,0 1 0,0-1 16,0 0-16,0-42 47,0 0-32,0-1-15,0 1 0,21 0 0,0 0 16,0 0-16,0-22 0,1 22 0,-1-21 15,0 21-15,0-22 16,0 22-16,22-21 0,-22 21 0,21 0 16,-21-1-16,0 1 0,1 21 0,-1 0 15,0 0-15,0 0 0,0 0 16,-21 21 0,0 1-16,0-1 0,0 0 0,0 0 15,0 21-15,0-20 0,0-1 16,0 0-16,0 21 0,0-21 0,0 1 15,0-1-15,0 0 0,21 0 0,1-21 16,-1 21-16,0-21 0,0 0 16,0 0-16,0 0 0,1 0 0,-1 0 15,21 0-15,-21 0 0,22-21 16,-22 21-16,21-21 0,-21 0 16,0 0-16,1-22 0,20 22 0,-21-21 15,0 21-15,0-22 0,1 1 0,-22 21 16,21-22-16,0 1 0,-21 0 15,0-1-15,21 1 0,0 0 0,-21-1 16,0 1-16,0 21 0,0-21 0,0 20 16,0 1-16,0 42 31,0 1-31,-21 20 0,21-21 16,-21 21-16,21 1 0,0-1 0,-21 0 15,0 22-15,21-22 0,-22 1 16,1-1-16,21 0 0,0 1 15,-21-1-15,0 0 0,21-21 0,0 22 16,0-22-16,0 0 0,0 0 0,0 0 16,0 1-1,21-22 1,0-22-16,-21 1 0,21 0 16</inkml:trace>
  <inkml:trace contextRef="#ctx0" brushRef="#br0" timeOffset="102724.17">21209 3069 0,'-21'0'16,"21"-21"15,21 21-31,0 0 0,0 0 16,0 0-16,1 0 0,-1 0 0,0 0 15,21 0-15,-21 0 0,1 0 16,-1 0-16,0 0 0,0 0 16,0 0-16,0 0 0,1 0 15,-1 0-15,0 0 32,0 0-32</inkml:trace>
  <inkml:trace contextRef="#ctx0" brushRef="#br0" timeOffset="103556.46">22987 2942 0,'0'0'0,"0"-21"0,0 0 16,0 0-16,0 0 0,0-1 0,0 1 15,0-21-15,0 21 0,0 0 0,0-22 16,0 22-16,0 0 0,0 0 16,0 0-16,0-1 0,0 1 0,0 0 15,0 0 1,0 42-1,0 0-15,0 0 0,0 22 16,0-22-16,0 21 0,0 22 0,0-22 16,0 0-16,0 22 0,0-22 0,0 1 15,0 20-15,0-21 16,0 1-16,-21 20 0,21-20 0,-21-1 16,-1-21-16,22 21 0,0 1 0,-21-22 15,21 0-15,-21 0 0,21 0 16,-21-21-16,21 22 0,-21-22 31,21-22-31,0 1 0,0 0 16,0 0-16,0 0 0,0 0 0,0-1 15,21-20-15,-21 21 0,21-21 16,0 20-16,0-20 0,22 21 0,-22 0 16,0 0-16,21-1 0,-20 1 15,-1 21-15,21 0 0,-21 0 16,0 0-16,22 0 0,-22 0 0,0 0 15,21 21-15,-20-21 0,-1 22 16,-21-1-16,0 0 0,0 21 0,0-21 16,0 1-16,0-1 0,-21 0 0,21 0 15,-22 0-15,-20 0 0,21 1 16,0-1-16,-22 0 0,22 0 0,0-21 16,-21 21-16,21-21 0,-1 0 15,1 0-15,0 0 0,0 0 16,42 0 15,-21-21-15,21 21-16,0-21 0,1 0 0,-1 21 15,0-21-15,0-1 0,21 1 16,-20 21-16</inkml:trace>
  <inkml:trace contextRef="#ctx0" brushRef="#br0" timeOffset="103928.25">23389 3239 0,'21'0'16,"0"0"0,1 0-16,-1 0 0,0 0 15,-21-22-15,42 22 0,-21-21 0,1 21 16,-1-21-16,0 21 0,0-21 16,0 21-16,22-21 0,-22 21 0,0 0 15,-21-21-15,21 21 0,0-22 16,-21 1-16,-21 21 31,0 0-31,0 0 0,0 0 0,-1 0 16,1 0-16,-21 0 0,21 21 0,0 1 15,-1-1-15,-20 0 0,21 21 16,21-21-16,-21 22 0,21-22 0,0 21 16,0-21-16,0 1 0,0 20 15,0-21-15,0 0 0,21-21 16,0 21-16,0 1 0,0-22 0,1 0 15,-1 0-15,21 0 0,-21 0 0,22 0 16,-22 0-16,21 0 0,-21-22 16,22 1-16,-22 0 0,21 0 0,-21 0 15,0 0-15,22-1 0,-22-20 16</inkml:trace>
  <inkml:trace contextRef="#ctx0" brushRef="#br0" timeOffset="104443.95">24278 2604 0,'21'-43'0,"-42"86"0,42-107 16,-21 22-16,0 21 0,0-22 16,0 22-16,0 0 0,0 42 31,0 0-31,-21 22 0,0-22 0,21 21 16,0 22-16,-21-22 0,0 0 15,-1 22-15,1-22 0,21 22 0,-21-22 16,0 21-16,0-20 0,0 20 0,21-20 15,-22 20-15,1-21 0,0 1 16,21-1-16,0 0 0,0-20 0,-21 20 16,21-21-16,-21 0 0,21 0 15,0-42 17,0 0-32,0 0 15,0 0-15,21 0 0,-21-1 16,21-20-16,0 21 0,0-21 0,1 20 15,-1-20-15,0 21 0,0 0 16,21-22-16,-20 43 0,20-21 0,-21 0 16,0 21-16,22 0 0,-22 0 0,0 0 15,0 0-15,0 21 0,-21 0 16,0 1-16,0-1 0,0 0 0,0 0 16,0 0-16,0 22 0,0-22 0,-21 0 15,21 21-15,-21-21 16,0 1-16,0-1 0,-1 0 0,1 0 15,21 0-15,-21-21 0,0 21 0,21 1 16,0-44 31,21 1-47,0 0 0,0 21 16</inkml:trace>
  <inkml:trace contextRef="#ctx0" brushRef="#br0" timeOffset="104956.2">24807 3175 0,'0'0'0,"0"-21"16,0 0-16,-21 0 0,0 21 0,21-22 16,-21 22-16,-22 0 0,22 0 15,0 0-15,0 0 0,0 0 0,0 0 16,-22 0-16,22 22 0,0-1 0,0 0 15,-22 0-15,22 0 0,0 22 16,0-22-16,0 0 0,21 21 0,0-21 16,-21 1-16,21-1 0,0 0 15,0 0-15,0 0 0,0 0 16,21 1-16,0-22 16,0 0-16,0 0 0,0 0 15,1 0-15,-1 0 0,0 0 0,21-22 16,-21 1-16,1 0 0,-1 0 0,21 21 15,-21-21-15,0-22 0,1 22 16,-1 0-16,0 0 0,0-21 0,-21 20 16,0 1-16,21 0 0,-21 0 0,0 0 15,21 0-15,-21-1 0,0 44 47,-21-1-47,21 0 0,0 0 16,0 0-16,0 0 0,0 22 0,-21-22 15,21 0-15,0 0 0,0 0 0,0 1 16,0-1-16,0 0 0,0 0 16,0 0-16,0 0 0,21-21 15,0 0-15,1 0 16,-1 0-16,0 0 16,-21-21-16</inkml:trace>
  <inkml:trace contextRef="#ctx0" brushRef="#br0" timeOffset="105368.09">24977 3112 0,'0'0'0,"0"21"47,0 0-47,0 0 0,0 0 15,0 0-15,0 22 0,0-22 0,0 0 16,0 0-16,0 0 0,0 1 15,0-1-15,0 0 0,0 0 16,0 0-16,21-21 16,0 0-1,0 0 1,0 0-16,-21-21 0,21 0 16,1 0-16,-22 0 15,0-1-15,0 1 0,21 0 0,0-21 16,-21 21-16,21-1 0,-21 1 0,0 0 15,0 0-15,21 0 0,-21 0 16,0 42 15,0 0-31,-21-21 16,21 21-16,0 0 0,0 0 0,-21 1 16,21-1-16,0 0 15,0 0-15</inkml:trace>
  <inkml:trace contextRef="#ctx0" brushRef="#br0" timeOffset="105611.95">25336 3196 0,'-21'0'31,"0"0"-15,0 21-16,21 1 16,0-1-16,-21-21 0,21 21 0,-21 0 15,21 0-15,0 0 0,0 1 0,0-1 16,0 0-16,0 0 16,0 0-16,0 0 15,21-21 1,0 0-16</inkml:trace>
  <inkml:trace contextRef="#ctx0" brushRef="#br0" timeOffset="106191.62">25506 3281 0,'-21'0'31,"-1"21"-16,22 0 1,-21 0-16,0-21 0,21 22 0,-21-1 16,21 0-16,0 0 0,0 0 15,0 0-15,0 1 16,21-1 0,0-21-16,0 0 0,1 0 15,-1 0-15,0 0 16,0 0-16,-21-21 0,21-1 15,0 1-15,1 21 0,-22-21 16,0 0-16,0 0 16,0 0-16,0-1 0,0 1 0,0 0 15,0 0-15,-22 21 32,1 0-32,0 21 15,0 0-15,21 0 16,0 1-16,0-1 15,0 0 1,21-21 0,0 0-16,0 0 15,1 0-15,-1-21 16,0 21-16,-21-21 0,21-1 16,0 22-1,-21-21-15,0 42 31,0 1-31,0-1 16,-21 0-16,0 0 16,21 0-16,-21-21 15</inkml:trace>
  <inkml:trace contextRef="#ctx0" brushRef="#br0" timeOffset="106416.53">24998 2815 0,'0'0'0,"-21"0"0,-1 0 16,1 0-16,0 0 15,21 21-15,-21-21 0,0 22 16,21-1 0</inkml:trace>
  <inkml:trace contextRef="#ctx0" brushRef="#br0" timeOffset="108220.28">1566 5800 0,'21'0'16,"-21"-21"15,22-1-15,-22 1-16,21 0 0,0 0 15,-21 0-15,0 0 16,0-1-16,0 1 0,0 0 16,0 0-16,-21 0 15,0 0-15,-1 21 0,-20 0 16,21-22-16,0 22 0,0 0 0,-1 0 16,-20 0-16,21 0 0,0 0 15,-22 22-15,22-1 0,0 0 0,-21 0 16,21 0-16,-1 0 0,1 22 15,0-22-15,21 21 0,0-21 16,0 22-16,0-22 0,0 21 0,0-21 16,0 22-16,0-22 0,21 0 15,0 0-15,1 0 0,-22 1 16,21-22-16,0 21 0,0-21 16,0 0-16,0 0 0,1 0 15,-1 0-15,0-21 0,0-1 16,0 22-16,0-21 0,1 0 0,-1 0 15,0-21-15,0 20 0,-21 1 16,21 0-16,0 0 0,-21-21 0,0 20 16,0 1-16,0 0 0,0 0 15,0 0-15,22 42 32,-22 0-32,0 0 0,21 0 0,-21 1 15,0-1-15,0 0 16,21 21-16,-21-21 0,21 1 0,-21 20 15,0-21-15,21 0 0,0 0 16,1 1-16,-1-1 0,0-21 16,0 21-16,0-21 0,0 0 15,1 0-15,-1 0 0,21-21 0,-21 0 16,0 21-16,1-22 0,20 1 16,-21 0-16,21-21 0,-20 21 0,20-1 15,-21-20-15,0 0 0,0-1 16,1 22-16,-1-21 0,0 0 15,-21-1-15,0 1 0,0 0 16,0-1-16,0 1 0,0 0 0,0 20 16,0-20-16,0 0 0,0 21 15,0-1-15,0 1 0,0 0 0,-21 21 16,21 21-16,0 0 16,0 1-16,0-1 0,0 21 0,-21 0 15,21 1-15,0-1 0,0 22 16,0-22-16,0 21 0,-22-20 0,22-1 15,0 22-15,0-22 0,0-21 16,0 21-16,0-20 0,0 20 0,0-21 16,0 0-16,22-21 15,-1 0 1,0 0-16,0 0 16,0-21-16,-21 0 15,0 0-15,0 0 0</inkml:trace>
  <inkml:trace contextRef="#ctx0" brushRef="#br0" timeOffset="108464.14">2095 5652 0,'-21'-22'16,"21"1"-1,21 0 1,1 0-16,-1 21 0,0 0 0,21-21 15,-21 21-15,22 0 0,-22-21 16,21 21-16,1-22 0,-22 22 0,21 0 16,-21-21-16,22 21 0,-22 0 0,0 0 15,0-21-15,0 21 0,0 0 16,1 0-16,-22-21 16</inkml:trace>
  <inkml:trace contextRef="#ctx0" brushRef="#br0" timeOffset="109644.48">5355 5652 0,'21'0'0,"0"0"16,-21-22-16,0 1 16,22 21-16,-22-21 0,21 0 0,-21 0 15,21 0-15,-21-1 16,0 1-16,0 0 0,0 0 0,-21 0 16,0 0-16,-22-1 0,22-20 0,0 21 15,-21 0-15,-1 0 0,22-1 16,-21 1-16,-1 0 0,1 21 0,0 0 15,21 0-15,-22 0 0,1 0 0,21 21 16,-22 0-16,1 1 16,0-1-16,21 0 0,-1 21 0,-20 1 15,21-22-15,0 42 0,21-20 16,0-1-16,0 0 0,0 1 0,0-1 16,0 0-16,21 1 0,-21-1 0,21-21 15,0 21-15,22-20 0,-22-1 16,0 0-16,0 0 0,21-21 0,-20 0 15,-1 0-15,21 0 0,-21 0 0,0 0 16,22 0-16,-22-21 0,0 0 16,21 0-16,-20-1 0,20-20 15,-21 21-15,21-21 0,-20-1 0,20 1 0,-21 0 16,0-22-16,0 22 16,1-22-16,-1 1 0,0 20 0,0-20 15,-21-1-15,0 1 0,0-22 16,0 22-16,0-1 0,0 1 0,0-1 15,0 22-15,0 0 0,0-1 0,0 1 16,0 21-16,0 0 0,0 42 16,0 0-1,0 0-15,0 21 0,21 22 16,-21-22-16,0 22 0,0-1 0,0 1 16,0-1-16,0 1 0,0-1 0,0 1 15,0-1-15,0-20 0,0 20 16,0-21-16,0 1 0,0-1 15,21 0-15,-21 1 0,0-1 0,22-21 16,-1 0-16,0 1 0,0-1 16,-21 0-16,21 0 0,0-21 0,1 0 15,-1 0-15,0 0 0,0-21 16,0 0-16,0 21 0,1-21 16,-22-1-16,21 1 0,0 0 0,0-21 15,-21 21-15,0-1 0,21 1 0,-21 0 16,21 0-16,-21 0 15,0 0-15,22 21 0,-22 21 32,0 0-32,21 0 0,-21 0 15,0 0-15,0 1 0,0-1 0,0 0 16,0 0-16,0 0 0,0 0 16,21 1-1,0-22 1,-21-22-1,21 1-15,-21 0 16,0 0-16,0 0 0</inkml:trace>
  <inkml:trace contextRef="#ctx0" brushRef="#br0" timeOffset="109808.89">6032 5271 0,'0'-22'16,"-21"22"-1,0 0 1,21 22-16,0-1 16,21-21-1,0 0-15,-21 21 0,22-21 16,-1 0-16</inkml:trace>
  <inkml:trace contextRef="#ctx0" brushRef="#br0" timeOffset="110785.4">6117 5757 0,'0'0'0,"0"22"15,21-22 17,0 0-32,1-22 15,-1 1-15,0 21 0,21-21 0,-21 0 16,22 0-16,-1-22 0,-21 22 0,22 0 15,-1-21-15,0 21 0,1-22 16,-1 22-16,-21-21 0,21-1 16,-20 22-16,-1-21 0,-21 21 0,0-22 15,0 1-15,0 21 0,0-21 16,0 20-16,0 1 0,0-21 0,0 21 16,0 0-16,-21 21 0,-1-22 0,1 1 15,0 21-15,0 21 16,0 1-16,21-1 15,0 21-15,-21 0 0,21-20 0,-22 41 16,22-21-16,0 22 16,-21-22-16,21 22 0,0-1 0,0 1 0,-21 20 15,21-20-15,-21-1 0,0 22 0,21-21 16,-21-1-16,-1 1 16,22 20-16,0-20 0,-21-1 0,0 1 15,21 20-15,-21-20 0,21-1 0,0 1 16,0-1-16,-21 1 0,21-22 15,0 22-15,0-22 0,0 22 0,0-22 16,0-21-16,0 21 0,0-20 0,0-1 16,21 0-16,0-21 0,0 0 0,0 0 15,1-21-15,20 0 0,-21-1 16,21-20-16,-20 21 0,20-21 0,-21-1 16,21-20-16,-20 20 0,20-20 0,-21 21 15,0-22-15,0 1 0,-21-1 0,22 1 16,-22-1-16,0 22 15,0-22-15,-43 1 0,22 20 0,0-20 16,-21 21-16,-1-1 0,1 1 0,0 0 16,-1-1-16,1 22 0,21 0 15,-22 0-15,22 0 0,0-1 0,0 22 16,21-21-16,0 0 16,21 21-1,0-21-15,22 21 0,-1-21 0,0 0 16,1-1-16,20 1 0,1 0 0,-1-21 15,1 21-15,-22-22 16,21 22-16,1-21 0,-22 21 0,1-22 16,-1 1-16,0 0 0,43-43 15,-64 43-15,0-1 0,0 1 16,1 0-16,-22-1 0,0 22 0,0-21 16,0 21-16,0-1 0,0-20 0,0 21 15,-22 0-15,1 21 16,0 0-16,21 21 0,0 0 15,-21 0-15,0 22 0,21-1 16,-21 21-16,21-20 0,0 20 0,-22 1 16,22-1-16,-21 1 0,21 20 0,0 1 15,-21-21-15,21 20 0,-21 1 16,21 0-16,-21-1 0,21 1 16,-21 0-16,21-1 0,0 1 0,-22 0 15,1-1-15,0 1 0,21-22 0,-21 22 16,0-21-16,0-1 0,21 1 15,0-1-15,-22 1 0,22-1 0,0-21 16,0 22-16,0-22 0,0 1 0,0-1 16,0-21-16,-21 0 0</inkml:trace>
  <inkml:trace contextRef="#ctx0" brushRef="#br0" timeOffset="112369.99">7006 7303 0,'21'-43'16,"-42"86"-16,63-107 0,-20 43 16,-1-21-16,21 20 0,-21-20 15,0-21-15,1 20 0,-1-20 0,0 20 16,0-20-16,0-1 0,-21 1 0,21-22 15,-21 22-15,0-22 0,0 22 0,0-1 16,0-21-16,-21 22 0,0-1 16,0 1-16,0-1 0,0 1 0,-1 21 15,1-1-15,0 1 0,0 21 0,0 0 16,0-1-16,-1 1 0,44 21 62,-1 0-62,0 0 16,0-21-16,21 0 0,-20 21 0,-1-21 16,21 0-16,-21-1 0,22 1 15,-22 0-15,21 0 0,-21 0 0,22 0 16,-22-22-16,0 22 0,21 0 0,-21 0 16,1 0-16,-22-1 0,0-20 15,0 21-15,0 0 0,0 0 0,0-1 16,0 1-16,-22 21 15,1 0 1,0 21-16,0 1 16,21-1-16,0 21 0,0-21 0,0 0 15,0 1-15,0 20 0,0-21 16,0 0-16,21 0 0,0 1 16,-21-1-16,21 0 0,1 0 0,-1-21 15,0 0-15,0 21 0,0-21 16,22 0-16,-22 0 0,0 0 0,0 0 15,0-21-15,0 0 0,1 21 0,-1-21 16,0 0-16,-21-1 16,21 1-16,-21 0 0,0 0 15,0 0-15,0 0 0,0-1 16,0 1-16,-21 21 16,21 21-1,0 1 1,0-1-16,0 0 15,0 0-15,21 0 0,0-21 16,-21 21-16,21 1 0,-21-1 0,22 0 16,-22 0-16,21-21 0,-21 21 0,21-21 15,0 0-15,0 21 0,0-21 16,1 0-16,-1 0 0,0 0 16,0 0-16,0-21 0,0 21 15,1-21-15,-1 21 0,0-21 16,0 0-16,0 21 0,-21-21 0,21-1 15,-21 1-15,22 0 0,-22 0 16,0 0-16,0 0 0,0-1 0,0 1 0,0 0 16,0 0-16,0 0 15,-22 21-15,22-21 0,-21 21 16,0 0-16,0 21 16,21 0-16,-21 0 0,21 0 15,0 0-15,0 1 0,0-1 0,0 0 16,0 21-16,0-21 0,0 1 0,0 20 15,0-21-15,21 0 0,0 0 0,0-21 16,0 22-16,22-22 16,-22 21-16,0-21 0,0 0 15,0 0-15,22 0 0,-22 0 0,0 0 16,21-21-16,-20 21 0,-1-22 16,21 22-16,-21-21 0,0 0 0,1 0 15,-1 0-15,0 0 0,0-1 0,0 1 16,-21 0-16,0 0 0,21 0 0,-21 0 15,0 42 17,0 0-17,0 0-15,-21 0 0,21 0 16,0 1-16,0-1 0,-21 0 0,21 0 16,-21 0-16,21 0 0,0 1 15,0-1-15,0-42 47,0-1-47,21 1 0,-21 0 16,21 0-16,0 0 0,-21 0 0,22-1 15,-1 1-15,0 0 0,-21 0 16,21-21-16,0 20 0,-21 1 0,21 21 16,1-21-16,-22 0 0,21 21 0,0 0 15,-21 21 1,0 0-16,0 0 0,0 1 15,0-1-15,0 0 0,0 21 16,0-21-16,0 1 0,0-1 0,0 0 16,0 0-16,0 0 0,0 0 15,21-21-15,0 22 0,0-22 0,1 0 16,-1 0-16,21 0 0,-21 0 16,0 0-16,22-22 0,-22 22 15,0-21-15,21 0 0,-20 0 0,-1 0 16,21 0-16,-21-1 0,0-20 0,1 21 15,-1-21-15,0 20 0,0-20 0,0 0 16,-21-1-16,0 1 0,21 0 16,-21-22-16,0 22 0,0 0 0,0-22 15,0 22-15,0-1 0,0 22 16,0-21-16,0 21 0,-21 42 16,21 0-1,0 0-15,-21 22 0,21-1 0,-21 21 16,0 1-16,21-22 0,-21 22 15,-1-1-15,22-20 0,0 20 0,-21-21 16,21 1-16,-21 20 0,21-42 0,0 22 16,0-1-16,0-21 0,0 0 0,0 1 15,0-1-15,0 0 0,0 0 16,21-21-16,0 0 16,1 0-16,-1 0 0,0 0 15,0-21-15,0 21 0,0-21 16,1 0-16,-22-1 0,21-20 15,0 21-15</inkml:trace>
  <inkml:trace contextRef="#ctx0" brushRef="#br0" timeOffset="112548.88">9398 5228 0,'-21'0'15,"0"0"1,42 0-1,0 0-15,0 0 16,0 0-16,0 0 0,1-21 16,-1 21-16,0 0 0,0 0 0,0-21 15,22 21-15,-22 0 0</inkml:trace>
  <inkml:trace contextRef="#ctx0" brushRef="#br0" timeOffset="113789.17">11853 5503 0,'0'0'0,"-21"-21"16,0 21-16,0 0 15,0 0 1,21-21-16,0 0 16,0 0-1,0 0-15,21-1 0,0 1 16,0 0-16,0 0 15,-21 0-15,0-22 0,21 22 16,-21 0-16,0 0 0,0 0 0,0 0 16,0-1-16,0 1 0,0 0 15,-21 21-15,0 0 0,0 0 0,0 0 16,0 0-16,-22 0 0,22 0 0,-21 21 16,21 0-16,-1 1 0,-20-1 15,21 21-15,0-21 0,21 0 0,0 22 16,0-22-16,0 21 0,0 1 0,0-22 15,0 21-15,0-21 0,21 22 16,0-22-16,0 0 0,0 21 0,22-21 16,-22 1-16,0 20 0,0-21 0,22 0 15,-22 0-15,0 1 16,-21-1-16,21 0 0,-21 0 0,0 0 16,0 0-16,0 1 0,0-1 0,0 0 15,-21-21-15,0 21 0,0-21 16,-1 0-16,1 0 0,0 0 0,-21 0 15,21 0-15,-1 0 0,1-21 0,0 21 16,0-21-16,0 0 0,0-1 16,-1 1-16,1 0 0,21 0 0,-21 0 15,21 0-15,-21-22 0,21 22 0,-21 0 16,21 0-16,0 0 0,0-1 16,0 1-16,0 42 31,0 1-31,21-1 0,0 0 15,0 0-15,-21 21 0,21-20 0,1-1 16,-1 21-16,0-21 0,0 0 0,0 1 16,0 20-16,1-21 0,-1 0 15,0-21-15,21 21 0,-21 1 0,22-22 16,-22 0-16,21 21 0,1-21 0,-22 0 16,21 0-16,0 0 0,1 0 15,-1-21-15,22 21 0,-22-22 0,0 1 16,1 0-16,-1 0 0,0 0 0,1 0 15,-1-1-15,-21-20 0,21 21 16,1-21-16,-22-1 0,0 1 16,0 0-16,0-1 0,1 1 0,-1 0 15,0-1-15,0 1 0,0 0 0,-21-1 16,21 1-16,-21 0 0,22-1 16,-22 1-16,0 0 0,0 20 0,0 1 15,0 0-15,0 0 0,0 42 31,0 21-31,0-20 0,0 20 16,0 0-16,0 1 0,0-1 16,0 0-16,0 1 0,-22 20 0,22-21 15,-21 22-15,21-22 0,-21 1 16,21-1-16,0 0 0,0 1 0,0-1 16,0-21-16,0 21 0,0-20 15,0-1-15,0 0 0,0 0 16,21-21-1,0 0 1,-21-21-16,0 0 16,0 0-16,0-1 0,0-20 15</inkml:trace>
  <inkml:trace contextRef="#ctx0" brushRef="#br0" timeOffset="114016.04">12467 5567 0,'0'0'0,"0"-21"0,-21 21 16,42 0 0,0 0-1,0 0-15,1 0 0,-1 0 0,21 0 16,-21 0-16,0-21 0,22 21 16,-22-43-16,21 43 0,1 0 15,-1 0-15,0 0 0,-21 0 0,1 0 16,-1 0-16,0 0 0,-21-21 0,21 21 15</inkml:trace>
  <inkml:trace contextRef="#ctx0" brushRef="#br0" timeOffset="115384.26">13398 5863 0,'0'0'0,"43"0"15,-22-21 1,0 21-16,-21-21 0,0 0 16,21 21-16,-21-21 0,21-1 15,-21 1-15,0 0 0,0 0 0,0 0 16,0 0-16,0-1 0,0 1 0,0 0 15,0 0-15,-21 0 0,0 0 16,0-1-16,0 1 0,0 21 0,-1 0 16,22-21-16,-21 21 0,0 0 0,0 0 15,0 0-15,0 21 0,-1 0 0,1 1 16,0-1-16,0 0 0,21 21 16,-21-21-16,21 22 0,-21-1 0,21-21 15,0 22-15,0-1 0,0-21 16,0 21-16,0-20 0,0-1 15,0 0-15,0 0 0,0 0 0,21 0 16,0-21-16,0 0 0,0 0 0,0 0 16,1 0-16,-1 0 0,0 0 15,0-21-15,0 0 0,0 21 0,1-21 16,-1 0-16,0 0 0,0-1 0,0 1 16,0 0-16,1 0 0,-1 0 0,-21 0 15,0-22-15,21 22 0,-21 0 16,0 0-16,0 0 0,0-1 0,0 1 15,0 42 17,0 1-17,0-1-15,0 0 0,0 21 16,0-21-16,0 1 0,0-1 16,0 0-16,0 0 0,21 0 0,-21 0 15,21 1-15,0-1 0,-21 0 0,22 0 16,-1-21-16,21 21 0,-21-21 0,22 0 15,-22 0-15,21 0 0,0 0 16,1 0-16,-1 0 0,0 0 0,-20 0 16,20-21-16,0 21 0,1-21 0,-1 0 15,-21 21-15,0-21 0,22-1 16,-22 1-16,-21 0 0,0 0 16,21 0-16,-21 0 0,0-1 0,0 1 15,0 0-15,0 0 0,-21 0 0,0 0 16,-1-1-16,1 1 0,0 21 15,0 0-15,0 0 0,0 0 0,-1 0 16,1 0-16,0 21 0,0 1 0,0-22 16,0 21-16,-1 0 0,22 0 15,-21 0-15,21 0 0,0 1 0,0-1 16,0 0-16,0 0 0,0 0 16,21-21-16,1 0 0,-1 0 15,0 21-15,0-21 0,0 0 0,0 0 16,1 0-16,20 0 0,-21-21 15,0 21-15,0-21 0,1 21 0,-22-21 16,21 0-16,0 0 16,-21-1-16,0 1 0,0 0 15,0 0 1,0 42 31,0 0-47,0 0 0,0 1 0,0 20 15,0-21 1,0 0-16,0 0 0,-21 1 0,21 20 0,-21-21 16,21 21-16,0 1 0,0-22 15,-22 21-15,22 1 0,0-1 0,0 0 16,0 22-16,-21-1 0,21-20 16,0 20-16,0 22 0,-21-22 0,21 1 15,0 20-15,0-20 0,-21-1 0,21 22 16,0 0-16,0-22 0,-21 22 0,21-22 15,-21 1-15,21-1 0,0 1 16,0-1-16,-22-20 0,1-1 0,21 0 16,-21 1-16,0-22 0,21 0 15,-21-21-15,0 21 0,-1-21 0,1 0 16,0 0-16,0 0 0,0 0 0,0-21 16,-1 0-16,1 0 0,0 0 0,0-1 15,-21-20-15,20 0 0,22-1 16,0 1-16,-21-21 0,21-1 0,-21 1 15,21-1-15,0 1 0,0-22 0,0 21 16,0-20-16,0 20 0,0-20 16,21 20-16,0 1 0,1-1 0,-1 1 15,0-1-15,0 22 0,21-1 0,-20 1 16,-1 0-16,21 21 0,-21-22 0,22 22 16,-22 0-16,0 0 15,0 0-15,0-1 0,0 22 0,1-21 16,-1 0-16,0 0 0,0 0 0,0 0 15,0-1-15,1 22 16,-1-21-16</inkml:trace>
  <inkml:trace contextRef="#ctx0" brushRef="#br0" timeOffset="115998.79">14541 5969 0,'43'0'16,"-43"-21"-16,21 21 15,0 0-15,-21-21 0,21 0 0,0 21 16,-21-22-16,22 22 0,-1-21 16,-21 0-16,21 21 0,-21-21 15,0 0-15,21 21 0,-21-21 0,0-1 16,0 1-16,0 0 16,-21 21-1,0 0-15,21 21 16,-21 0-16,-1 1 0,1-1 15,21 21-15,-21-21 0,21 0 16,-21 1-16,21-1 0,-21 0 0,21 0 16,0 0-16,0 0 0,0 1 15,0-1-15,21-21 16,0 0-16,0 0 0,0 0 16,1 0-16,20 0 0,-21 0 0,21 0 15,-20-21-15,20-1 0,-21 22 0,21-21 16,-20 0-16,20 0 0,0 0 15,1 0-15,-22-1 0,21-20 0,-21 21 16,22 0-16,-22 0 0,0-1 0,0 1 16,0 0-16,-21 0 0,-21 21 31,0 21-31,0 0 0,0-21 16,-22 21-16,22 1 15,21-1-15,-21 0 0,21 0 0,-21 0 16,21 0-16,0 1 0,0-1 0,0 0 15,0 0-15,0 0 0,0 0 16,21-21-16,-21 22 0,21-22 16,-21 21-16,0 0 15,-21-21 1,0 0 0,0 0-16,-1 0 0,1 0 0,0 0 15,0 0-15,0 0 16,0-21-16,-1 21 0,1-21 15</inkml:trace>
  <inkml:trace contextRef="#ctx0" brushRef="#br0" timeOffset="117152.64">17314 5630 0,'0'0'0,"-42"-42"15,21 21-15,0 21 0,21-21 0,0 0 16,0-1-16,0 1 16,0 0-16,0 0 15,0 42 32,0 0-47,-22 0 0,22 1 0,0-1 16,0 0-16,0 0 0,0 21 0,0 1 15,0-22-15,0 21 0,0-21 16,0 22-16,22-22 0,-22 21 0,21-21 16,0 1-16,0-1 0,0 0 15,0-21-15,1 0 0,-1 0 16,0 0-16,0 0 0,21 0 0,-20 0 15,-1-21-15,0 0 0,0-1 16,21 1-16,-20 0 0,-1 0 0,0 0 16,0 0-16,0-22 0,0 22 15,-21-21-15,0 21 0,0-22 0,0 22 16,0-21-16,0-1 0,-21 22 0,0-21 16,-21 21-16,-1 0 0,22-1 15,-21 1-15,0 0 0,-1 21 0,1 0 16,0 0-16,-1 0 0,1 0 15,0 0-15,20 0 0,1 21 0,0-21 16,21 21-16,0 1 0,0-1 16,21-21-16,0 21 0,22-21 15,-22 0-15,21 0 0,1 0 16,20 0-16,-21 0 0,22 0 0,-1 0 16,1 0-16,-1 0 0,1 0 15,-1-21-15,-20 0 0,20-1 0,1 22 16,-1-21-16,-20 0 0,20 0 0,-21 0 15,1 0-15,-22-1 0,0 1 16,0 0-16,-21 0 0,0 0 16,0 0-16,-21-1 0,0 22 15,0 0-15,-22 0 0,22 0 16,0 0-16,0 0 0,-21 0 0,20 43 16,1-22-16,21 21 0,-21-21 0,21 22 15,-21 20-15,21-20 16,0 20-16,0 1 0,-21-1 0,21 22 15,0-22-15,0 1 0,0 20 0,0-20 16,0 21-16,21-1 0,0-20 16,0 20-16,-21 1 0,21 0 0,1-1 15,-22-20-15,21 21 0,0-1 0,-21-20 16,0-1-16,0 22 0,0-22 0,0 1 16,0-1-16,0 1 0,0-22 15,-21 22-15,0-22 0,-1 0 0,1 1 16,0-22-16,0 0 0,0 0 15,0-21-15,-1 0 0,1 0 0,0-21 16,0 0-16,0-21 16,21-1-16,-21 1 0,-1-22 0,22 1 15,-21-1-15,21 1 0,0-22 0,0 1 16,0-1-16,0-21 0,21 21 0,1-20 16,-1-1-16,0 21 0,0-21 15,0 22-15,22-1 0,-1 0 0,0 1 16,1 20-16,-1 1 0,0-1 0,22 22 15,-22-1-15,0 1 0,22 0 16,-22 21-16,1-1 0,-1 1 0,-21 0 16,21 0-16</inkml:trace>
  <inkml:trace contextRef="#ctx0" brushRef="#br0" timeOffset="117580.32">19346 5398 0,'0'-22'16,"0"44"-16,-21-44 0,21 1 0,-21 0 15,21 0 1,0 0-16,0 42 47,0 0-47,0 0 16,0 22-16,0-22 0,0 0 0,0 0 15,0 21-15,0-20 0,0-1 16,0 0-16,0 21 0,-21-21 0,21 1 15,-21-1-15,21 0 0,0 0 16,0 0-16,-22-21 16,22-21 15,0 0-31,0 0 0,0 0 16,0-1-16</inkml:trace>
  <inkml:trace contextRef="#ctx0" brushRef="#br0" timeOffset="117941.12">19325 5101 0,'0'0'0,"0"21"16,0 1 0,0-1-16,0 0 15,0 0-15,0 0 16,21-21-16,0 0 15,1 0-15,-1 0 0,0 0 16,0-21-16,0 21 16,-21-21-16,21 0 0,1 0 15,-22-1-15,0 1 16,0 0-16,0 0 0,0 0 0,0 0 16,-22 21-16,1-22 0,21 1 15,-21 21-15,0 0 0,0 0 16,0 0-16,-1 0 0,1 0 15,21 21-15,-21-21 0,21 22 16,0-1-16,0 0 0,0 0 16,0 0-16,21-21 15,0 21-15,1-21 0,-1 0 16,0 0-16,0 0 0</inkml:trace>
  <inkml:trace contextRef="#ctx0" brushRef="#br0" timeOffset="118236.95">19897 4784 0,'0'0'0,"21"-21"0,-21-1 15,0-20 1,0 21-16,0 42 16,0 0-1,0 0-15,0 1 0,0 20 0,0-21 16,-21 21-16,-1 1 0,22-1 0,-21 22 15,21-22-15,-21 0 0,21 1 16,-21-1-16,0 0 0,21 1 0,-21-1 16,21-21-16,-22 21 0,22-20 0,-21 20 15,21-21-15,0 0 16,0 0-16,0 1 0,-21-22 0,21 21 16,21-21 15,0-21-31,1 21 0,-1-22 0</inkml:trace>
  <inkml:trace contextRef="#ctx0" brushRef="#br0" timeOffset="118613.73">20214 5122 0,'0'0'0,"21"0"0,0-21 16,-21 0-16,0 0 15,-21 21 1,0 0-16,0 0 0,0 21 15,-22 0-15,22-21 0,0 21 0,-21 1 16,21-1-16,-1 0 0,1-21 16,21 21-16,0 0 0,0 0 0,0 1 15,21-22-15,1 21 16,-1-21-16,21 0 0,-21 0 16,22 0-16,-22 21 0,0-21 0,21 0 15,-21 0-15,1 21 0,-1-21 16,0 0-16,-21 21 0,0 0 15,0 1 1,-21-22-16,-22 0 0,22 0 16,0 0-16,0 21 0,-21-21 0,20 0 15,1 0-15,0 0 0,0 0 16,-21 0-16,20 0 0,1 0 16,0 0-16,21-21 15,0-1 1,0 1-16,0 0 0,0 0 0</inkml:trace>
  <inkml:trace contextRef="#ctx0" brushRef="#br0" timeOffset="118847.11">19875 4890 0,'0'0'0,"-21"-22"15,21 1 1,0 0-16,21 0 15,1 21-15,-1-21 0,21 21 16,-21 0-16,0-21 0,22 21 16,-22 0-16,21 0 0,-21-22 0,22 22 15,-22 0-15,21 0 0,-21 0 0,1 0 16,-1 0-16,0 0 0,0 0 31</inkml:trace>
  <inkml:trace contextRef="#ctx0" brushRef="#br0" timeOffset="120448.39">21484 5355 0,'-42'43'16,"63"-43"15,0-22-31,0 22 0,0-21 0,1 21 16,-1-21-16,21 0 0,-21 0 0,22 0 15,-1-1-15,-21 1 16,21-21-16,-20 21 0,20-22 0,-21 22 16,21-21-16,-20 0 0,-1-1 0,0 1 15,0 0-15,0-1 0,0 1 16,1 21-16,-22-22 0,0 22 0,0-21 15,0 21-15,0 0 0,-22-1 16,1 22-16,0 0 0,-21 0 16,21 0-16,-1 0 0,1 0 0,0 22 15,21-1-15,-21 0 0,0 0 0,21 21 16,0 1-16,-21-1 0,21 0 16,0 1-16,0-1 0,0 0 0,0 22 15,0-22-15,0 1 0,0-1 16,21 0-16,-21 1 0,21-1 15,0-21-15,-21 21 0,21-20 0,0-1 16,1 0-16,-1 0 0,0 0 0,0-21 16,0 0-16,0 0 0,1 0 15,20 0-15,-21 0 0,0-21 0,0 21 16,1-21-16,20 0 0,-21 21 0,0-21 16,22-1-16,-22 1 0,0 0 15,0-21-15,0 21 0,-21-1 0,0 1 16,0 0-16,0-21 0,0 21 0,0-1 15,0 1-15,0 0 16,0 42 15,0 0-31,0 1 0,-21-1 0,21 0 16,0 0-16,0 21 0,0-20 16,0-1-16,21 0 0,-21 0 0,21 0 15,1 0-15,-1 1 0,0-22 0,0 21 16,0-21-16,22 0 0,-22 0 15,0 0-15,21 0 0,-21 0 0,22 0 16,-22 0-16,21-21 0,-21-1 0,1 22 16,20-21-16,-21 0 0,0 0 15,0 0-15,1 0 0,-1-22 0,0 22 16,0-21-16,0-1 0,-21 22 16,0-21-16,21 0 0,-21-1 15,0 1-15,22 0 0,-22-1 0,0 22 16,0-21-16,0 21 0,0-1 0,0 1 15,0 42 1,0 1-16,0-1 16,-22 21-16,22-21 0,-21 43 0,0-22 15,21 0-15,0 22 0,-21-22 16,0 22-16,0-22 0,21 22 16,0-22-16,-22 21 0,1 1 0,21-1 0,-21 1 15,21-1-15,0 1 0,0 21 0,0-22 16,-21 1-16,21 20 15,-21-20-15,0-1 0,-1 22 0,22-22 16,-21 1-16,0 21 0,0-22 0,21 1 16,0-1-16,-21 1 0,21-22 0,0 21 15,0-20-15,0-22 0,0 21 16,0-21-16,21-21 0,0 0 16,0 0-16,0 0 0,1 0 0,-1-21 15,21-21-15,0 21 0,1-22 0,-1 1 16,-42 0-16,21-22 0,22 22 15,-22-22-15,21 1 0,-21-1 0,-21 22 16,64-21-16,-64-1 0,21 1 0,0-22 16,0 21-16,-21 1 0,0-1 0,0 1 15,0-1-15,-42 22 0,21-21 16,0 20-16,-22 1 0,22 0 0,0-1 16,-21 22-16,20 0 0,1 0 0,21 0 15,0-1-15,0 1 16,21 21-1,1 0-15,-1 0 0,0-21 0,21 21 16,1 0-16,-1-21 0,0 21 16,1-21-16,20 0 0,-21 21 15,22-22-15,-22 1 0,22 0 0,-22 0 16,22 0-16,-22 0 0,0-22 16,22 22-16,-43 0 0,21-21 0,-21 20 15,1-20-15,-1 0 0,0 21 0,-21-1 16,0-20-16,0 21 0,0 0 15,-21 21-15,0-21 0,-1 21 0,1 0 16,0 0-16,-21 0 0,21 21 0,-22 0 16,22 21-16,-21-21 0,21 22 15,-1-1-15,1 22 0,0-22 0,21 0 16,0 1-16,0 20 0,0-21 0,0 1 16,21-22-16,0 21 0,22-21 15,-22 22-15,0-22 0,21 0 16,1 0-16,-22-21 0,21 0 0,-21 0 15,64 0-15,-64 0 0,22 0 16,-22-21-16,0 21 0,21-21 16,-21 0-16,1 0 0,-1-1 0,-21 1 15,0 0-15,21 0 0,-21-21 0,0 20 16,0-20-16,0 21 0,0-21 16,0-1-16</inkml:trace>
  <inkml:trace contextRef="#ctx0" brushRef="#br0" timeOffset="120672.77">22352 4509 0,'0'0'0,"-21"0"0,0 0 0,-1 0 15,1 0-15,0 0 16,21 21-16,-21-21 16,21 21-16,-21 0 15,0-21-15</inkml:trace>
  <inkml:trace contextRef="#ctx0" brushRef="#br0" timeOffset="122864.1">2117 7684 0,'0'0'0,"21"0"15,0 0 1,0 0-16,-21-22 15,21 22-15,-21-21 0,21 21 16,-21-21-16,0 0 16,0 0-16,0 0 15,0-1-15,-21 22 16,0 0-16,21-21 0,-21 21 16,0-21-16,0 21 0,-1 0 15,1 0-15,0 0 0,0 21 16,0 0-16,0 1 0,-22-1 0,22 0 15,0 21-15,0-21 0,21 22 16,-21-1-16,-1 0 0,22 1 16,0-1-16,0 0 0,0 1 0,0-1 15,0 0-15,0 1 0,0-1 16,0 0-16,0-20 0,0 20 0,22-21 16,-1 0-16,-21 0 0,21 1 15,0-1-15,0-21 0,0 0 0,1 21 16,-1-21-16,0 0 0,0 0 15,0 0-15,0 0 0,1-21 0,-1 0 16,21 21-16,-21-22 0,0 1 16,22 0-16,-22 0 0,0 0 0,0 0 15,22-22-15,-22 22 0,0 0 16,-21 0-16,21 0 0,-21-22 16,21 22-16,-21 0 0,0 0 15,0 0-15,0 42 31,0 0-15,0 21-16,0-21 0,0 1 0,0-1 16,0 0-16,0 0 0,0 0 0,0 0 15,0 1-15,0-1 0,0 0 16,21-21-16,1 21 16,-1-21-16,0 0 0,0 0 0,0 0 15,0-21-15,1 0 0,-1 21 16,21-21-16,-21-1 0,0 1 0,1 0 15,-1 0-15,0 0 0,0 0 16,0-1-16,0 1 0,1 0 0,-1 0 16,-21 0-16,0 0 0,0-1 15,0 1-15,21 0 0,-21 0 0,0 0 16,0 0-16,0 42 31,0 0-15,0 21-16,0-21 0,0 1 15,0 20-15,0 0 0,0-21 0,0 22 16,0-1-16,0 0 0,0 22 16,21-22-16,-21 1 0,21 20 15,-21-21-15,21 22 0,1-1 0,-1 1 16,-21-1-16,21 1 0,-21-1 0,21 1 16,-21 21-16,0-22 0,0 1 15,0-1-15,0 1 0,0-1 0,0-21 16,0 22-16,0-1 0,-21-20 0,21 20 15,-21-20-15,0-1 0,-1 0 16,1 1-16,-21-1 0,21-21 0,0 0 16,-1 22-16,-20-22 0,21-21 0,-21 21 15,20-21-15,-20 0 16,0 0-16,-1 0 0,1-21 0,0 0 16,21-22-16,-22 22 0,1-21 0,21-1 15,-22-20-15,22 21 0,0-22 16,0 1-16,0-1 0,21 1 0,-21-22 15,21 21-15,0-20 0,0-1 0,0 22 16,0-22-16,21 21 0,0-20 16,0 20-16,0 1 0,0 20 0,1-20 15,20 21-15,-21-1 0,0 1 16,22 0-16,-22 20 0,0 1 0,0 0 16,0 0-16,0 21 0,1-21 15,-1 21-15,0-21 16,0 21-16,0 0 0,0-22 0,1 22 15</inkml:trace>
  <inkml:trace contextRef="#ctx0" brushRef="#br0" timeOffset="123479.95">3492 7789 0,'0'0'0,"0"-21"16,0-21-16,0 21 15,-21 21 1,0 0-16,0 0 16,0 0-16,0 0 0,-1 0 15,1 21-15,0 0 0,0 0 0,0 0 16,0 1-16,-1 20 0,1-21 0,21 21 16,-21-20-16,21 20 0,0 0 15,0-21-15,0 1 0,0 20 0,0-21 16,0 0-16,0 0 0,21 1 15,0-22-15,1 21 0,-1 0 16,0-21-16,0 0 0,0 0 0,22 0 16,-22 0-16,0 0 0,0-21 15,0 0-15,0-1 0,22 1 16,-22 0-16,0 0 0,0 0 0,0-22 16,22 22-16,-22-21 0,0 21 15,21-22-15,-20 1 0,-1 0 0,21-1 16,-21 1-16,0-21 0,1 20 0,-1 1 15,-21 0-15,0-1 0,21-20 16,-21 42-16,21-22 0,-21 22 0,0-21 16,0 21-16,0-1 15,0 44 1,0-1-16,0 21 0,0-21 16,0 22-16,0-22 0,0 21 15,0 0-15,-21 1 0,21-1 16,-21 0-16,0 1 0,21-1 0,0 0 15,0 1-15,-22-1 0,22-21 16,0 22-16,-21-22 0,21 21 0,0-21 16,0 0-16,0 1 0,0-1 15,21-21 1,1 0-16,-1 0 16,0-21-16,-21-1 0,21 22 15,0-21-15,-21 0 0,21 0 16,-21-21-16</inkml:trace>
  <inkml:trace contextRef="#ctx0" brushRef="#br0" timeOffset="123872.72">4085 7832 0,'0'0'0,"0"21"16,21-21 15,0 0-31,1 0 0,-1 0 15,0-21-15,0 21 0,0-21 16,0 21-16,1-22 0,-1 1 0,0 21 16,0-21-16,0 0 0,0 21 15,-21-21-15,0 0 0,0-1 0,0 1 16,0 0-16,0 0 16,-21 21-16,0 0 0,0 0 15,0 0-15,0 0 0,-1 0 16,1 0-16,0 21 0,0 0 0,0 22 15,0-22-15,21 0 0,-22 21 16,22 1-16,-21-22 0,21 21 0,0 0 16,0 1-16,0-22 0,0 21 0,0-21 15,0 1-15,21-1 0,1 0 16,-1 0-16,0-21 0,0 0 0,0 0 16,22 0-16,-22 0 0,21 0 0,0 0 15,1-21-15,-1 0 0,0 0 16,1-1-16,-1 1 0,0 0 15,1-21-15,-1 21 0</inkml:trace>
  <inkml:trace contextRef="#ctx0" brushRef="#br0" timeOffset="124176.55">5588 7027 0,'0'22'0,"0"-1"15,0 0-15,0 0 16,0 0-16,0 0 0,-21 1 16,21-1-16,0 0 0,-21 0 0,21 0 15,0 0-15,0 1 16,-22-22-16,22 21 0,0 0 15,0-42 17,0 0-32,22-1 0,-22 1 15,21 0-15,0 0 0,0 0 16</inkml:trace>
  <inkml:trace contextRef="#ctx0" brushRef="#br0" timeOffset="124363.44">5757 7006 0,'0'0'0,"0"-21"0,0 42 31,-21 0-31,0 1 0,21-1 16,-21 0-16,0 21 0,21-21 0,-22 1 15,22-1-15,0 0 0,0 0 16,0 21-16,-21-20 0,21-1 16,0 0-16,-21 0 0,21 0 15</inkml:trace>
  <inkml:trace contextRef="#ctx0" brushRef="#br0" timeOffset="125584.74">656 1884 0,'-21'0'0,"0"0"0,21-21 16,-21 21-16,-1 0 0,1 0 16,0 0-16,0 21 0,0 0 0,0 0 15,-1 0-15,1 1 0,0-1 16,0 0-16,21 0 0,0 21 0,0-20 15,-21-1-15,21 0 0,0 0 16,0 0-16,0 0 0,0 1 16,21-22-1,-21 21-15,21-21 0,0 0 0,0 0 16,1 0-16,-1 0 16,0-21-16,0-1 15</inkml:trace>
  <inkml:trace contextRef="#ctx0" brushRef="#br0" timeOffset="125764.64">762 1926 0,'0'0'0,"-21"0"31,0 21-15,-1 1-16,22-1 15,0 0-15,-21 0 0,21 0 16,0 0-16,0 1 15,0-1-15,0 0 16</inkml:trace>
  <inkml:trace contextRef="#ctx0" brushRef="#br0" timeOffset="-204940.01">5461 10266 0,'0'-21'15,"0"0"17,0-1-32,21 22 15,-21-21 1,0 0 0,0 0-1,0 0-15,0 0 0,0-1 16,0 1-1,0 0-15,0 0 16,0 42 15,0 0-15,0 0-16,0 22 16,0-22-16,0 0 0,0 0 0,0 22 15,21-1-15,-21 0 0,0 1 16,0-1-16,0 0 0,0 1 15,0-1-15,0 0 0,0 1 0,0-1 16,0 0-16,0 1 0,0-22 16,-21 21-16,21-21 0,0 0 0,0 22 15,0-22-15,-21-21 0,21 21 0,0 0 16,0 0-16,-21-21 16,21-21 46,0 0-62,0 0 16,21 21-16,-21-21 15,21 0-15,0-1 0,-21 1 16,21 0-16</inkml:trace>
  <inkml:trace contextRef="#ctx0" brushRef="#br0" timeOffset="-204448.78">6181 10605 0,'0'0'0,"0"21"15,0 0-15,0 0 16,0 0 0,21-21 46,0-21-62,-21 0 16,0 0-16,0 0 15,0-1 17,-21 22-17,0 0 1,21 22-16,0-1 16,0 0-1,0 0 1</inkml:trace>
  <inkml:trace contextRef="#ctx0" brushRef="#br0" timeOffset="-203661.59">8107 10033 0,'0'0'0,"0"-21"15,0 0 1,0 0-16,0-1 16,0 1-16,0 0 15,21 0 1,-21 0-16,0 0 0,0-1 16,0 1-16,0 0 0,0 0 15,0 0-15,-21 0 16,0 21-16,-1-22 0,1 22 0,21-21 15,-42 21-15,21 0 16,0 0-16,-1 0 0,-20 0 0,21 0 0,-21 0 16,20 0-16,-20 0 0,21 21 15,-21 1-15,20-1 0,1 0 16,-21 0-16,21 21 0,0-20 0,-22 20 16,22 0-16,0 1 0,0-1 0,0 0 15,-1 1-15,1-1 0,0 21 16,0-20-16,0-1 0,21 22 0,0-22 15,0 21-15,0-20 0,0-1 16,0 0-16,0 1 0,0-22 0,0 21 16,0 1-16,0-22 0,21 0 0,0 0 15,0 0-15,-21 0 0,43 1 16,-22-1-16,0-21 0,0 21 16,0 0-16,0-21 0,22 0 0,-22 0 15,0 0-15,0 0 0,22 0 0,-22 0 16,0 0-16,21 0 0,-21 0 15,22 0-15,-22-21 0,21 0 0,-21 21 16,22-21-16,-22-1 0,0 1 0,0 21 16,0-21-16,1 0 0,-1 0 15,-21 0-15,21-1 0,0 1 0,0 0 16,-21 0-16,21-21 0,1 20 0,-1 1 16,-21 0-16,21 0 15</inkml:trace>
  <inkml:trace contextRef="#ctx0" brushRef="#br0" timeOffset="-202343.84">8403 10308 0,'0'0'0,"0"-21"16,0 0-1,-21 21 1,0 21 0,0 0-16,21 0 0,0 1 15,-22-1-15,1 0 0,21 0 0,-21 0 16,21 22-16,0-22 0,-21 0 15,21 21-15,0-21 0,0 1 16,0-1-16,0 0 0,0 0 0,0 0 16,0 0-16,0 1 0,21-1 15,0 0-15,0-21 0,1 0 16,-1 0-16,0 0 0,0 0 16,0 0-16,22 0 0,-22 0 15,0 0-15,0 0 0,0-21 0,0 21 16,1-21-16,-1-1 0,0 1 0,0 0 15,0 0-15,-21 0 0,0 0 16,0-22-16,0 22 0,0-21 0,0 21 16,0-22-16,0 1 0,0 21 0,-21-22 15,0 22-15,0 0 0,0 0 16,-1 0-16,1 0 0,0-1 0,0 1 16,0 21-16,0 0 0,-1 0 15,1 0-15,0 0 0,0 0 0,0 0 16,0 21-16,-1 1 0,22-1 15,-21 0-15,21 0 0,0 0 16,0 0-16,0 1 0,0-1 0,0 0 16,0 0-16,0 0 0,21 0 15,1-21-15,-1 0 0,0 0 16,0 0-16,0 0 0,22 0 0,-22 0 16,21 0-16,-21 0 15,22-21-15,-1 21 0,-21-21 0,21 0 0,-20 21 16,-1-21-16,21 21 0,-21-21 15,0-1-15,1 1 0,-1 21 16,0-21-16,0 0 0,0 21 16,0 0-16,1 0 15,-1 0 1,-21 21-16,0 0 16,0 0-16,0 1 0,0 20 15,0-21-15,0 0 0,0 0 16,0 1-16,0-1 0,0 0 0,0 0 15,0 0-15,0 0 0,0 1 16,0-1-16,0 0 0,0 0 16,0 0-1,21-21-15,0 0 16,-21-21 15,0 0-31,21 0 0,-21 0 16,0-1-16,0 1 0,0 0 0,21 0 15,-21-21-15,22 20 0,-22 1 16,0-21-16,21 21 0,-21 0 0,21-1 16,0 1-16,-21 0 0,21 0 0,0 0 15,1 21 1,-1-21-16,0 21 0,0 0 16,0 0-16,0 21 15,-21 0-15,22-21 0,-22 21 0,21 0 16,-21 0-16,0 22 0,21-22 15,-21 0-15,21 0 0,-21 22 0,0-22 16,0 0-16,0 21 0,0-21 0,0 1 16,0-1-16,0 0 0,0 0 15,0 0-15,-21 0 0,21 1 0,0-1 16,-21-21 15,21-21-15,0-1-1,0 1-15,0 0 0,0 0 0,0 0 16,21 0-16,-21-22 0,21 22 16,0-21-16,0-1 0,1 1 0,-1 21 15,0-21-15,0-1 0,0 22 0,22 0 16,-22 0-16,0 0 0,21-1 16,-21 22-16,1 0 0,-1 0 0,0 0 15,0 0-15,0 0 0,-21 22 0,0-1 16,21 0-16,-21 0 0,22 0 0,-22 22 15,0-22-15,0 21 0,0 0 16,0-20-16,0 20 0,0-21 16,0 21-16,0-20 0,0 20 0,0-21 15,0 0-15,0 22 0,0-22 16,-22 0-16,22 0 0,0 0 16,0 0-16,0 1 15,0-44 16,0 1-15,0 0-16,0 0 0,0 0 16</inkml:trace>
  <inkml:trace contextRef="#ctx0" brushRef="#br0" timeOffset="-201668.1">10350 10287 0,'0'0'0,"43"-21"15,-43 0 1,21 21-16,-21-21 15,21 21-15,-21-22 0,21 22 0,-21 22 79,0-1-79,0 0 0,0 0 0,0 0 15,-21 0-15,21 22 0,0-1 0,0 0 16,-21 1-16,21-1 0,-21 22 0,21-22 15,0 21-15,0 1 0,-21-22 16,21 22-16,0-1 0,-22 1 0,22 20 16,0-20-16,0 21 0,0-1 0,0 1 15,0 0-15,0-1 0,0 1 16,-21 0-16,21-1 0,-21 1 16,0 0-16,21-1 0,0-20 0,0 20 15,-21-20-15,21-22 0,-21 22 0,21-22 16,0-21-16,0 22 0,0-22 0,0 0 15,0-42 17,0 0-32,0-22 0,0 22 0,0-21 15,0 21-15,0-22 0,0 1 0,0 0 16,0-1-16,0-20 0,0 20 16,0-20-16,0-1 0</inkml:trace>
  <inkml:trace contextRef="#ctx0" brushRef="#br0" timeOffset="-201262.82">10118 10774 0,'0'0'0,"0"-21"0,-22-22 0,1 22 16,0 0-16,0-21 0,0 21 16,21-1-16,0 1 0,-21-21 0,21 21 15,-22 0-15,22-1 0,0 1 0,0 0 16,0 0-16,0-21 0,22 42 0,20-22 15,-21 1-15,0 0 16,22 0-16,-1 21 0,-21-21 0,21 21 16,1 0-16,-1 0 0,0-21 0,1 21 15,20 0-15,-20 0 0,-1 0 16,0 0-16,1 21 0,-22-21 0,21 21 16,-21 0-16,0 21 0,1-20 0,-22 20 15,0 21-15,0-41 16,-22 20-16,1 0 0,0-21 0,-21 22 15,21-22-15,-22 0 0,22 21 0,-21-20 16,21-1-16,-1-21 0,1 21 0,0 0 16,0-21-16,0 21 15,42-21 32,0-21-47,-21 0 16,21 21-16,0-21 0</inkml:trace>
  <inkml:trace contextRef="#ctx0" brushRef="#br0" timeOffset="-200972.99">11049 10308 0,'0'0'0,"21"-21"15,-21 42 16,-21 0-15,21 1-16,0 20 16,0-21-16,0 21 0,-21-20 0,21 20 15,-21-21-15,21 21 0,0-20 0,0-1 16,0 21-16,-22-21 0,22 0 16,0 1-16,0-1 0,0 0 15,0 0-15,22-21 31,-1-21-15,-21 0-16,0 0 16,21-1-16</inkml:trace>
  <inkml:trace contextRef="#ctx0" brushRef="#br0" timeOffset="-200560.23">11070 9906 0,'0'0'0,"-21"0"0,21 21 16,0 0-16,-21 1 15,21-1-15,0 0 0,0 0 0,0 0 16,0 0-16,0 1 16,0-1-16,21-21 15,0 0-15,0 0 16,0 0-16,1 0 0,-1 0 0,0 0 15,0-21-15,-21-1 16,21 1-16,-21 0 16,0 0-16,0 0 0,0 0 15,0-1-15,0 1 0,-21 21 0,0-21 16,0 0-16,0 21 0,-1 0 16,1-21-16,0 21 0,0 0 0,0 0 15,0 0-15,-1 0 16,1 21-16,21 0 15,-21 0-15,21 0 0,0 1 16,0-1-16,0 0 0,0 0 0,21 0 16,0 0-16,1-21 15,-1 22-15,0-22 0,21 0 0,-21 0 16,1 0-16,-1 0 0</inkml:trace>
  <inkml:trace contextRef="#ctx0" brushRef="#br0" timeOffset="-200207.3">11663 9758 0,'0'0'0,"0"-21"0,0 0 16,0-1-16,-21 22 31,21 22-15,0 20-16,-22-21 0,22 21 15,-21 1-15,21-1 0,0 0 0,0 22 16,-21-22-16,21 22 0,-21-22 16,21 22-16,-21-1 0,21-21 0,0 22 15,0-22-15,-21 22 0,21-22 0,0 0 16,0 1-16,0-22 0,0 21 0,0-21 16,0 1-16,0-1 15,0 0-15,0 0 0,0 0 16,21-42 15,-21 0-31,0 0 0,21 0 16,0-1-16,-21-20 0,21 21 0,-21-21 15</inkml:trace>
  <inkml:trace contextRef="#ctx0" brushRef="#br0" timeOffset="-199788.54">11747 10329 0,'0'0'0,"0"22"0,0-1 0,0 0 16,0 0-16,0 0 31,22-21-31,-1 0 0,0 0 16,0 0-16,0 0 0,0-21 15,1 0-15,-1 0 0,-21 0 16,21-1-16,0 1 15,-21 0-15,0 0 16,0 0-16,0 0 0,0-1 16,-21 22-16,0-21 15,0 21-15,-1 0 0,1 0 16,21 21-16,-21-21 0,0 22 0,0-1 16,0 21-16,-1-21 0,22 22 15,0-1-15,-21-21 0,21 21 0,0 1 16,-21-1-16,21 0 0,0-20 0,0 20 15,0-21-15,0 0 0,0 0 16,21 1-16,0-1 0,1 0 16,-1-21-16,0 21 0,0-21 15,0 0-15,0 0 0,1 0 16,-1 0-16,21-21 0,-21 0 16,0 21-16,22-21 0,-22-1 0,0 1 15</inkml:trace>
  <inkml:trace contextRef="#ctx0" brushRef="#br0" timeOffset="-198940.03">13398 9694 0,'0'0'0,"-21"22"0,-63-22 16,62 21-16,1-21 16,42 0-1,1 0 1,-1 0-16,21 0 0,0 0 0,-20 0 15,41 0-15,-21-21 0,1 21 16,-1 0-16,22 0 0,-22-22 0,0 22 16,22 0-16,-22 0 0,0 0 0,1-21 15,-22 21-15,21 0 16,-21 0-16,1 0 0,-1 0 0,0 0 16,-42 0 15,0 0-31,-1 0 0,1 0 0,0 0 15,-21 0-15,21 0 0,-1 21 0,1-21 16,0 0-16,0 0 0,0 0 16,0 0-16,-1 0 0,1 0 15,21 22 48,0-1-48,0 0-15,0 0 16,0 0-16,0 0 0,0 22 0,0-22 16,0 21-16,0 1 0,0-22 0,0 21 15,0 0-15,-21 1 0,21-1 16,0 0-16,-21 1 0,21-1 0,0 0 16,-21 1-16,21-1 0,0 0 0,0 1 15,-21-22-15,21 21 0,0-21 0,0 1 16,0-1-16,0 0 0,0 0 15,21-21 17,-21-21-32,21 0 15,0 0-15,0-1 0,-21 1 0,21 0 16,-21 0-16</inkml:trace>
  <inkml:trace contextRef="#ctx0" brushRef="#br0" timeOffset="-198224.57">14012 10224 0,'0'0'0,"21"-22"0,-21 1 0,22 21 0,-22 21 47,0 1-47,0-1 16,0 0-16,0 0 0,-22 0 16,22 0-16,-21 22 0,21-22 15,0 0-15,0 0 0,0 22 0,0-22 16,0 0-16,0 0 0,0 0 15,21-21-15,1 0 16,-1 0-16,0 0 16,21 0-16,-21 0 0,1-21 0,-1 0 15,0 0-15,21 0 0,-21-1 0,1 1 16,-1 0-16,0 0 0,0 0 16,-21 0-16,0-1 0,21 1 0,-21 0 15,0 0-15,21 0 0,-21 0 0,0-1 16,0 1-1,-21 21 1,0 21 0,21 1-16,0-1 0,0 0 15,0 0-15,-21 21 0,21-20 0,0 20 16,-21 0-16,21-21 0,0 22 16,0-1-16,0 22 0,0-22 0,0 0 15,0 1-15,0-1 0,0 21 0,0-20 16,0 20-16,0-20 0,0 20 15,0 1-15,0-1 0,0 1 16,-21-1-16,21 1 0,0-1 0,-22 1 0,22-22 16,0 21-16,0 1 0,0-22 15,-21 1-15,21-1 0,-21 0 0,21-21 16,-21 1-16,21-1 0,0 0 16,0 0-16,-21 0 0,0-21 15,-1 0-15,22-21 0,-21 0 16,0 0-16,21 0 0,-21-22 0,21 22 15,-21-21-15,21-1 0,-21 1 16,21-21-16,0 20 0,0-20 0,0-1 16,0 1-16,0-22 0,0 22 0,0-1 15,21 1-15,0-1 0,-21 1 16,21 20-16,0-20 0,0 20 16,1 1-16,-1 0 0,0-1 0,0 1 15,0 21-15,-21 0 0,21 0 0,1-1 16,-22 1-16,21 0 0,-21 0 15,21 0-15,0 21 0,-21-21 16,21 21-16,0-22 16</inkml:trace>
  <inkml:trace contextRef="#ctx0" brushRef="#br0" timeOffset="-197839.79">14626 10266 0,'0'0'0,"21"-42"15,-21 20-15,0 1 0,0 0 16,0 0-16,21 0 0,-21 42 47,0 0-47,0 21 16,0-20-16,0 20 0,0 0 15,0 1-15,0-1 0,0 0 0,0 22 16,0-22-16,0 22 0,0-1 0,0-21 15,0 22-15,0-1 0,0-20 16,0 20-16,0-20 0,0 20 16,0 1-16,-21-22 0,21 21 0,0-20 15,-21 20-15,0-20 0,21-1 0,-21 0 16,21 1-16,0-22 0,-21 21 16,21-21-16,-22 0 0,22 1 0,0-1 15,-21-21-15,21-21 31,0-1-31,21-20 16,-21 21-16,22 0 0,-22-22 0,21 1 16,-21 0-16,0-1 0</inkml:trace>
  <inkml:trace contextRef="#ctx0" brushRef="#br0" timeOffset="-197456.01">14711 10478 0,'0'0'0,"-21"-22"15,21 1-15,-22-21 0,22 21 0,-21 0 16,21-1-16,-21 1 0,21 0 16,0 0-16,0 0 0,0 0 0,0-1 15,0 1-15,21 21 0,0-21 16,1 0-16,-1 21 0,0 0 0,0 0 16,0 0-16,0 0 0,1 0 15,-1 0-15,0 0 0,0 0 16,21 21-16,-20 0 0,-1 0 0,0 1 15,-21-1-15,0 0 0,21 0 16,-21 0-16,0 0 0,0 22 0,0-22 16,-21 0-16,0 21 0,0-20 0,-1-1 15,1 0-15,0 0 0,0 0 16,0 0-16,0-21 0,-1 22 0,1-22 16,0 0-16,21 21 0,-21-21 15,21-21 16,0-1-31,21 22 16,0-21-16,0 0 0,1 21 16,-1-21-16,-21 0 0,21 0 15,0 21-15</inkml:trace>
  <inkml:trace contextRef="#ctx0" brushRef="#br0" timeOffset="-197004.35">15176 10372 0,'0'21'16,"22"-21"15,-1 0-31,0 0 16,0 0-16,0-21 0,0 0 16,1 21-16,-1-22 15,0 22-15,0-21 0,0 0 0,0 21 16,1-21-16,-22 0 0,21 0 0,0-1 15,-21 1-15,0 0 16,0 0-16,0 0 0,0 0 16,-21 21-1,0 0 1,-1 0-16,1 21 0,0-21 0,0 21 16,21 0-16,-21 0 0,21 0 0,-21 1 15,21-1-15,0 21 0,0-21 16,0 0-16,0 22 0,0-22 15,0 0-15,21 0 0,0 0 0,0-21 16,-21 22-16,21-22 0,0 0 0,1 21 16,-1-21-16,0 0 0,0 0 15,0 0-15,0 0 0,1 0 16,-1 0-16,0-21 0,0 21 0,0-22 16,0 22-16,-21-21 15,22 0-15,-22 0 0,0 0 16</inkml:trace>
  <inkml:trace contextRef="#ctx0" brushRef="#br0" timeOffset="-195620.13">5736 12488 0,'-21'0'15,"21"-21"1,-21 21-16,0 0 0,-1 0 15,1-21-15,0 21 16,21-21-16,-21 21 16,21-21-16,0 0 0,0-1 15,0 1-15,21 21 16,0-21-16,-21 0 0,21 21 16,1-21-16,-1 21 0,0 0 0,0-21 15,0 21-15,0 0 0,1 0 0,-1 0 16,0 21-16,21 0 15,-21 0-15,1 0 0,-1 0 0,0 22 16,-21-22-16,21 21 0,0 1 16,-21-1-16,0 0 0,0 1 15,0-1-15,0 0 0,0 1 0,-21-1 16,0 0-16,0 22 0,0-43 0,-22 21 16,1 1-16,0-1 0,20-21 15,-20 21-15,0-20 0,-1-1 0,1 0 16,21-21-16,-21 21 0,20-21 0,-20 0 15,21 0-15,0 0 0,0 0 16,-1 0-16,1 0 0,0-21 0,0 21 16,0-21-16,21 0 0,-21-1 15,21 1-15,0-21 0,0 21 0,0-22 16,0 1-16,0 21 0,0-21 16,0-1-16,0 22 0,21-21 15,0 21-15,0-1 0,21 1 0,-20 0 16,-1 21-16,21 0 0,-21 0 0,22 0 15,-22 21-15,21 0 0,-21 1 16,22-1-16,-22 0 0,0 21 0,0-21 16,0 1-16,0-1 0,1 0 0,-1 0 15,0 21-15,-21-20 0,21-1 16,0 0-16,-21 0 0,21 0 16,-21 0-16,22 1 15,-1-22 16</inkml:trace>
  <inkml:trace contextRef="#ctx0" brushRef="#br0" timeOffset="-195260.34">6519 12827 0,'0'0'0,"0"21"0,0 0 16,0 1-16,0-1 16,0 0-1,21-21 1,1 0-16,-1 0 16,0-21-16,0 0 15,-21-1-15,21 1 16,-21 0-16,0 0 0,0 0 15,-21 21-15,0 0 16,0-21-16,0 21 0,-1 0 16,1 0-16,21 21 15,-21-21-15,21 21 16,0 0-16,0 0 0,0 0 16,0 1-16,21-1 15,0-21 1,1 0-16</inkml:trace>
  <inkml:trace contextRef="#ctx0" brushRef="#br0" timeOffset="-194730.58">8276 12129 0,'0'0'0,"-21"-22"0,21-20 0,-21 21 0,21 0 16,0-22-16,0 22 0,-21 0 15,21-21-15,0 21 0,-22-1 0,22 1 16,0 0-16,0 0 0,0 42 47,0 0-47,0 22 0,0-1 0,0 0 15,0 1-15,22 20 0,-22 1 0,0-22 16,0 21-16,0 1 0,0-1 16,0 1-16,0-22 0,0 22 0,0-1 15,0-20-15,0-1 0,-22 21 16,22-20-16,0-1 0,0-21 16,0 22-16,0-22 0,0 21 0,0-21 15,0 0-15,0 1 0,0-1 16,0-42 15</inkml:trace>
  <inkml:trace contextRef="#ctx0" brushRef="#br0" timeOffset="-193100.77">8128 12446 0,'0'0'0,"0"-21"16,-64-21-16,43 20 16,0 22-16,21-21 0,-21 0 15,0 0-15,21 0 0,-21 0 0,21-1 16,0 1-16,0 0 0,0 0 0,0 0 16,0 0-16,0-22 0,0 22 15,0 0-15,21 0 0,0 0 0,0-22 16,0 22-16,0 0 0,22 0 0,-1 21 15,0-21-15,-20-1 0,20 22 16,0 0-16,1 0 0,-1 0 0,0 0 16,1 22-16,-1-1 0,0 0 15,1 21-15,-1 1 0,-21-22 16,21 21-16,-20 0 0,-1 1 0,0 20 16,-21-20-16,0-1 0,0 0 0,0 1 15,-21-1-15,0 0 0,-1 1 16,1-22-16,-21 21 0,0 0 0,20-20 15,-20 20-15,21-21 0,0 0 0,-22 0 16,22 1-16,0-1 0,0 0 16,0-21-16,0 0 0,-1 0 15,1 0-15,0 0 16,21-21-16,0 0 0,-21-1 16,21 1-1,0 0-15,0 0 0,0 0 16,21 21-1,0 21 1,0 0-16,1 0 0,-22 0 16,21 1-16,0-1 0,0 0 0,0 0 15,0 21-15,-21-20 0,22-1 16,-1 0-16,0 21 0,0-21 0,0 1 16,0-22-16,1 21 0,-1 0 15,21 0-15,-21-21 0,0 0 0,1 21 16,-1-21-16,21 0 0,-21 0 0,0 0 15,22-21-15,-22 0 0,21 21 16,-21-21-16,22 0 0,-22-1 0,21 1 16,-21-21-16,22 21 0,-22 0 15,0-22-15,0 22 0,-21-21 0,21 21 16,-21-22-16,22 22 0,-22-21 0,0 21 16,0-1-16,0 1 0,0 0 0,0 0 15,0 0 1,0 42-1,0 0 1,0 0-16,0 0 0,-22 1 0,22 20 16,0-21-16,0 0 0,0 22 15,0-22-15,0 21 0,0-21 0,0 0 16,0 1-16,0-1 0,0 0 0,22 0 16,-22 0-16,21 0 0,0 1 15,0-22-15,0 21 0,0-21 16,1 0-16,-1 0 0,0 0 0,0 0 15,0-21-15,0-1 0,22 22 16,-22-21-16,0 0 0,0 0 0,0 0 16,1 0-16,-1-1 0,0 1 0,0-21 15,-21 21-15,21 0 0,-21-1 0,0-20 16,0 21-16,0 0 16,0 0-16,0-1 0,0 44 31,-21-1-16,21 0-15,0 0 16,0 0-16,-21 22 0,21-22 0,0 0 16,0 21-16,0-21 0,0 1 0,0-1 15,0 0-15,0 0 0,21 0 16,0 0-16,0-21 0,-21 22 0,22-22 16,20 0-16,-21 0 0,0 0 0,22 0 15,-1 0-15,-21 0 0,21-22 16,1 1-16,-22 21 0,21-21 0,-21 0 15,22 0-15,-22 0 0,0-1 16,-21 1-16,21 0 0,-21 0 0,21 0 16,-21-22-16,0 22 0,0 0 15,0 0-15,0 0 0,0 0 0,0-1 16,-21 1-16,0 21 16,0 21 15,21 1-31,0-1 0,0 0 0,0 0 15,0 0-15,0 0 0,0 1 16,0 20-16,0-21 0,0 0 0,0 0 16,0 1-16,0-1 0,0 0 15,0 0-15,0 0 0,0 0 0,0 1 16,0-44 31,0 1-47,0 0 15,0 0-15,0 0 0,21 0 0,-21-1 16,21-20-16,-21 21 0,21-21 16,1 20-16,-22 1 0,21-21 0,0 21 15,0 0-15,0-22 0,0 22 16,1 0-16,-1 21 0,0-21 0,-21 0 16,21 21-16,0 0 0,0 0 15,1 0-15,-22 21 16,0 0-16,0 0 0,21 0 0,-21 0 15,0 1-15,0 20 0,0-21 0,0 21 16,0-20-16,0 20 0,0-21 16,0 21-16,0-20 0,0 20 0,0-21 15,0 0-15,0 0 0,0 1 0,0-1 16,0 0 0,21-21-1,0-21 1,-21 0-16,21 21 15,-21-22-15,21 1 0,-21 0 16,22 0-16,-1 0 0,0 0 16</inkml:trace>
  <inkml:trace contextRef="#ctx0" brushRef="#br0" timeOffset="-190328.34">12446 12827 0,'0'0'0,"-21"0"16,0 0 0,42-21 15,0 0-16,0 0-15,0 21 0,0-22 16,-21 1-16,22 0 0,-1 21 16,0-21-16,0 0 0,0-22 0,0 22 15,1 0-15,-1-21 0,-21 21 0,21-22 16,0 1-16,0 0 0,0-1 0,-21 1 16,0 0-16,0-1 0,22 1 15,-22 0-15,0-1 0,0 1 16,0 0-16,0 20 0,-22-20 0,1 21 15,21 0-15,-21 21 0,0 0 16,0 0-16,0 0 0,-1 0 16,1 21-16,21 0 0,-21 0 15,21 0-15,0 1 0,0-1 16,0 0-16,0 0 0,0 0 0,0 0 16,0 1-16,0-1 0,0 0 0,0 0 15,0 0-15,0 0 16,0 1 15,21-22 360,0 0-298,1 0 48,-22 21-110,0 0-15,21 0 0,-21 0-16,0 0 15,0 1-15,21-22 0,-21 21 0,0 0 16,0 0-16,0 21 0,0-20 15,0-1-15,21 0 0,-21 0 0,0 0 16,0 0-16,0 22 0,0-22 0,0 0 16,21 0-16,-21 0 0,0 1 0,0-1 15,0 0-15,21 0 0,-21 0 16,0 0-16,0 1 0,0-1 0,0 0 16,22-21-16,-22 21 0,21-21 0,-21 21 15,21-21 1,0 0-16,0 0 15,0 0-15,1 0 16,-1 0-16,0 0 0,0 0 16,0-21-16,0 21 0,1-21 15,-1 21-15,0-21 0,0 0 0,0-1 16,22 22-16,-22-21 0,0 0 0,0 0 16,0 0-16,0 0 0,-21-1 15,22 1-15,-1 0 0,-21 0 0,0 0 16,0 0-16,21-1 0,-21 1 15,0 42 32,-21 1-47,21-1 16,0 0-16,-21 0 0,21 0 16,0 0-16,0 1 0,-22-1 0,22 0 15,0 0-15,0 0 0,0 0 0,0 1 16,0-1-16,0 0 0,22-21 0,-1 21 15,0 0-15,0-21 16,0 0-16,0 0 0,1 0 16,-1 0-16,0 0 0,0-21 0,21 0 15,-20 21-15,-1-21 0,0 0 16,0-1-16,0 1 0,0 21 16,1-21-16,-22 0 0,0 0 0,21 0 15,-21-22-15,0 22 0,0 0 16,0 0-16,0 0 0,0-1 15,0 1-15,0 42 32,0 1-32,0-1 0,0 0 15,0 0-15,-21 0 0,21 0 0,0 1 16,0-1-16,0 0 0,0 21 0,0-21 16,-22 1-16,22-1 0,0 0 0,0 0 15,0 0 1,0 0-16,0-42 47,22 0-47,-22 0 15,21 0-15,-21 0 0,0-1 0,21 1 16,-21 0-16,21 0 0,-21 0 0,0-22 16,21 22-16,0 0 0,-21 0 15,22 0-15,-22 0 0,0-1 0,21 1 16,0 21-16,0 0 31,-21 21-31,21 1 0,-21-1 16,0 21-16,0-21 0,0 0 0,0 1 15,0 20-15,0-21 0,21 0 16,-21 0-16,22 22 0,-22-22 0,21 0 16,-21 0-16,21 0 0,0-21 15,0 22-15,0-22 16,1 0-16,-1 0 15,0-22-15,0 1 0,0 21 16,-21-21-16,21 0 0,1 0 16,-1 0-16,0-1 0,-21 1 0,21-21 15,0 21-15,0 0 0,1-22 0,-22 22 16,21 0-16,0 0 0,-21 0 16,0-1-16,21 1 0,0 0 0,-21 42 46,0 0-46,0 1 16,0-1-16,0 0 0,0 0 0,0 0 16,0 0-16,0 1 0,0-1 15,0 0-15,0 0 0,0 0 0,21 0 16,-21 1-16,22-1 0,-1 0 16,0-21-16,0 0 0,0 0 0,0 0 15,1 0-15,-1 0 16,21 0-16,-21 0 0,0 0 15,1-21-15,-1 0 0,0 21 0,21-22 16,-21 1-16,1 0 0,-1 0 0,0-21 16,0 20-16,-21 1 0,21 0 15,-21-21-15,21 21 0,-21-1 0,0-20 16,0 21-16,0 0 0,0 0 0,0-1 16,0 1-16,-21 21 15,0 0-15,0 0 0,0 0 0,0 0 16,-1 0-16,1 21 0,21 1 0,-21-1 15,0 0-15,21 0 0,-21 21 0,21-20 16,0 20-16,0-21 0,0 21 16,0-20-16,0-1 0,0 21 15,0-21-15,21 0 0,0 1 0,0-1 16,0-21-16,1 21 0,20-21 0,-21 0 16,0 0-16,22 0 0,-22 0 15,0 0-15,21 0 0,-21 0 0,1-21 16,20 0-16,-21 21 0,0-22 0,0 1 15,1 0-15,-22 0 0,0-21 0,21 20 16,-21 1-16,0-21 0,0 21 16,0-22-16,-21 1 0,21 21 15,-22-21-15</inkml:trace>
  <inkml:trace contextRef="#ctx0" brushRef="#br0" timeOffset="-189992.29">13885 12107 0,'0'0'15,"-42"22"-15,21-1 0,0 0 0,-1 0 0,1 0 16,0-21-16,21 21 0,0 1 16,0-1-16,0 0 15,21-21 1,0 0-16,1 0 0,-1 0 15,0-21-15,0 0 16,-21-1-16,21 22 0,-21-21 16,0 0-16,0 0 15,-21 21 1,0 0 0,0 0-1,0 0-15,21 21 16,-22-21-16,1 0 15,0 21-15,0-21 16</inkml:trace>
  <inkml:trace contextRef="#ctx0" brushRef="#br0" timeOffset="-189730.44">12446 12425 0,'0'0'0,"-21"0"0,0 0 16,42 0 15,0 0-31,0 0 0,21-21 16,-20 21-16,-1 0 16,21-21-16,-21 21 0,0 0 0,22-22 15,-1 22-15,-21 0 0,0-21 0,1 21 16,20-21-16,-21 21 0,0 0 0,-21-21 15,21 21-15,1-21 0,-1 0 16,-21-1-16</inkml:trace>
  <inkml:trace contextRef="#ctx0" brushRef="#br0" timeOffset="-189119.73">14055 10033 0,'-22'0'16,"44"0"-16,-65 0 0,22 0 0,0 0 0,0 0 16,0 0-16,21-21 15,42 21 1,-21 0-16,43 0 0,-22 0 0,43 0 16,-1 0-16,1 0 0,0 0 0,20 0 15,-20-21-15,42 21 0,-21 0 16,0 0-16,0 0 0,-1 0 0,1 0 15,-21 0-15,0 0 0,-1 0 0,-20 0 16,-1 0-16,1 0 0,-22 0 16,0 0-16,-20 0 0,-1 21 0,0-21 15,-21 21-15,-21-21 16,0 21 0,-22-21-16,22 0 0,-21 0 0,-22 0 15,22 21-15,-22-21 0,1 0 16,-22 0-16,1 22 0,-1-22 15,0 0-15,1 21 0,-22-21 0</inkml:trace>
  <inkml:trace contextRef="#ctx0" brushRef="#br0" timeOffset="-188863.59">14012 10351 0,'0'0'16,"-21"21"-16,21 0 0,0 0 15,21-21-15,22 0 0,-22 0 16,21 0-16,22 0 0,-22 0 0,21 0 15,22-21-15,-21 21 0,20 0 16,-20-21-16,20 0 0,22 21 16,-21-22-16,0 22 0,20 0 0,-20-21 15,0 21-15,-22-21 0,22 21 0,-22 0 16,-20 0-16,20 0 0,-42 0 16,22 0-16,-22 0 0,0 0 0</inkml:trace>
  <inkml:trace contextRef="#ctx0" brushRef="#br0" timeOffset="-187114.44">17484 10456 0,'0'0'0,"0"-21"31,0 0-15,0 0-16,0 0 0,0 0 0,21-1 15,0-20-15,0 21 0,0-21 16,0-1-16,1 1 0,-1-22 0,0 22 16,0-21-16,0-1 0,0 1 15,1-1-15,-1-21 0,-21 22 0,0-1 16,0 22-16,0-21 0,0-1 0,0 22 15,0-1-15,0 1 0,0 21 0,0-21 16,-21 20-16,-1 22 16,1 0-16,0 0 15,0 0-15,0 22 0,21 20 0,-21-21 16,-1 21-16,1 1 0,0-1 16,21 22-16,-21-1 0,0 1 0,0-1 15,-1 22-15,1-22 0,0 1 0,0 20 16,21-20-16,0-1 0,0 1 15,0-1-15,0 1 0,0-22 0,0 22 16,21-22-16,21 0 0,-20-20 0,-1-1 16,21 21-16,0-21 0,-20-21 0,20 21 15,0-21-15,1 0 0,-1 0 16,-21 0-16,21-21 0,1 0 16,-1 21-16,-21-21 0,22 0 0,-22-22 15,21 22-15,-21 0 0,22-21 16,-22 21-16,0-22 0,-21 22 0,0 0 15,21-21-15,-21 20 0,0-20 0,0 21 16,0 0-16,0 0 0,0-1 16,-21 22-16,0 0 15,0 22-15,-1-1 16,22 0-16,-21 0 0,21 0 16,0 0-16,0 22 0,0-22 0,0 0 15,0 21-15,0-20 0,21-1 0,1 0 16,-1 21-16,0-21 0,0-21 15,0 22-15,22-1 0,-22-21 16,0 0-16,0 0 0,0 0 0,22 0 16,-22 0-16,0 0 0,0-21 0,0 21 15,22-22-15,-22 1 0,0 0 16,0 0-16,-21 0 0,21-22 0,0 22 16,-21 0-16,22-21 0,-22 21 0,0-1 15,0-20-15,0 21 0,0-21 0,21 20 16,-21 1-16,0 0 15,0 42 1,0 0 0,0 1-16,0-1 0,-21 0 15,21 0-15,0 0 0,-22 22 0,22-22 16,0 0-16,0 21 0,0-21 0,0 1 16,0 20-16,0-21 0,0 0 15,0 0-15,0 1 0,0-44 31,22 1-15,-22 0-16,21 0 0,0 0 16,-21 0-16,0-1 0,21 1 0,-21-21 15,21 21-15,-21 0 0,0-22 0,21 22 16,1-21-16,-22 21 0,0-1 16,21 1-16,-21 0 0,21 21 15,0 0-15,-21 21 16,21 0-16,-21 1 0,21-1 15,-21 0-15,0 0 0,0 21 16,0-20-16,0-1 0,0 0 0,0 21 16,0-21-16,0 1 0,0-1 0,22 0 15,-1 0-15,-21 0 0,21-21 16,0 0-16,0 0 16,0 0-16,1 0 0,-1 0 15,0 0-15,0-21 0,0 21 0,0-21 16,1 0-16,-1 0 15,0-1-15,0 1 0,0 0 0,0 0 16,1-21-16,-22 20 0,21 1 0,0-21 16,-21 21-16,21 0 0,-21-1 0,0 1 15,0 0-15,21 0 0,-21 42 47,0 0-47,0 0 0,0 1 16,0-1-16,0 0 0,-21 0 0,21 21 15,0-20-15,0-1 0,0 0 0,0 21 16,0-21-16,0 1 0,0-1 0,21 0 16,-21 0-16,21-21 15,1 21-15,-1 0 0,21-21 0,-21 0 16,22 0-16,-1 0 0,0 0 0,-21 0 16,22 0-16,-1 0 0,0-21 0,1 0 15,-1 0-15,0 21 0,1-21 16,-1 0-16,-21-1 0,22-20 0,-22 21 15,21 0-15,-21-22 0,0 22 0,1-21 16,-1 21-16,-21-22 0,0 22 16,0-21-16,0 21 0,0-22 0,0 22 15,0 0-15,0 0 0,-21 21 16,-1 0-16,1 0 0,0 0 0,0 0 16,0 0-16,0 21 15,-1 21-15,22-20 0,-21 20 0,0-21 16,21 21-16,0 1 0,0-1 0,0-21 15,0 22-15,0-22 0,0 21 16,21-21-16,0 22 0,1-22 0,-1 0 16,0-21-16,0 21 0,21 0 0,-20-21 15,20 0-15,0 0 0,1 0 0,-1 0 16,0 0-16,1-21 0,-1 21 16,0-21-16,1 0 0,-1 0 0,-21-1 15,21 1-15,-20 0 0,-1-21 16,-21 21-16,0-22 0,21 22 0,-21-21 15,0-1-15,0 1 0,0 0 16</inkml:trace>
  <inkml:trace contextRef="#ctx0" brushRef="#br0" timeOffset="-186712.23">19304 9419 0,'0'0'0,"0"21"0,-21-21 0,0 22 0,-1-22 16,22 21-16,0 0 16,0 0-1,22-21 1,-1 0-1,0 0-15,-21-21 0,21 0 0,0 0 16,-21-1 0,0 1-16,0 0 15,-21 21-15,0 0 16,0 0-16,21-21 0,-21 21 16,-1 0-1,1 0 1,21 21-16,0 0 15,0 0-15,0 1 16,0-1 0,0 0-16</inkml:trace>
  <inkml:trace contextRef="#ctx0" brushRef="#br0" timeOffset="-186404.4">17865 9927 0,'0'0'15,"-22"0"-15,1 21 16,42-21 0,1 0-16,-1 0 15,0 0-15,0 0 0,21-21 16,-20 21-16,20 0 0,-21-21 0,21 21 15,1 0-15,-22 0 0,21-21 16,-21 21-16,1 0 0,-1 0 16,0 0-16,0 0 0,-21-21 15,-21 21 17,0 0-17,0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13:22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974 0,'21'0'0,"0"0"31,0 0-16,1 0 1,-22-21-16,0-1 16,21 22-16,-21-21 0,21 21 15,-21-21-15,0 0 16,0 0-16,0 0 0,0-1 16,0 1-1,0 0-15,0 0 16,-21 21-16,21-21 0,-21 0 0,-1 21 15,1-22-15,0 1 16,0 21-16,-21-21 0,20 21 16,1 0-16,0 0 0,0 0 15,-21 0-15,20 0 0,1 0 0,0 0 16,-21 21-16,21-21 0,-1 21 16,-20-21-16,21 22 0,0-1 15,-22 0-15,22 0 0,0 0 0,0 22 16,-21-22-16,20 21 0,1 0 15,0 1-15,0-1 0,0-21 16,0 22-16,-1-1 0,1 21 0,21-20 16,-21-1-16,21 0 0,0-20 15,0 20-15,0 0 0,0 1 16,0-1-16,0 0 0,0-21 16,0 22-16,21-1 0,-21-21 15,21 22-15,1-22 0,-1 0 0,0 0 16,21 0-16,-21 0 0,22 1 15,-22-22-15,21 0 0,1 0 0,-22 0 16,21 0-16,0 0 0,1 0 16,-1 0-16,0 0 0,-20-22 15,20 1-15,-21 21 0,0-21 0,0 0 16,22 0-16,-43 0 0,21-1 16,0 1-16,-21 0 0,21 0 0</inkml:trace>
  <inkml:trace contextRef="#ctx0" brushRef="#br0" timeOffset="492.71">2180 1270 0,'0'0'0,"21"0"0,-21-21 16,0 0-16,-21 21 31,0 21-16,0 0-15,0 0 16,21 0-16,0 1 0,-22-1 16,22 0-16,-21 0 0,21 21 15,-21-20-15,21-1 0,0 21 0,0-21 16,0 0-16,0 22 0,0-22 16,0 0-16,0 0 0,0 0 0,0 1 15,21-22-15,0 0 16,1 0-16,-1 0 0,21 0 0,-21 0 15,22 0-15,-22-22 0,21 1 16,0 0-16,-20 0 0,20 0 16,0 0-16,-21-1 0,1 1 0,20-21 15,-42 21-15,21 0 0,-21-22 16,0 22-16,0 0 0,0-21 16,-21 20-16,0-20 0,0 21 15,-1 0-15,-20 0 0,21-1 0,-21 1 16,20 0-16,-20 21 0,21 0 15,-21 0-15,20 0 0,1 0 0,0 21 16,0 0-16,21 1 0,0-1 16,-21-21-16,21 21 0,0 0 0,0 0 15,0 0-15,0 1 0,0-1 16,0 0-16,21-21 0,0 0 16</inkml:trace>
  <inkml:trace contextRef="#ctx0" brushRef="#br0" timeOffset="1520.2">2752 1249 0,'0'0'0,"0"21"62,0 0-46,0 0-16,0 1 0,0-1 0,0 0 16,0 0-16,0 0 0,0 0 15,0 22-15,0-22 0,0 0 0,0 0 16,0 0-16,0 22 0,-22-22 15,22 0-15,0 0 0,0 0 16,0 1 0,0-44 15,0 1-31,0 0 16,0 0-16,22 0 0,-22 0 15,0-1-15,0 1 0,21 0 16,-21-21-16,21 21 0,0-1 15,-21-20-15,21 21 0,0 0 0,-21 0 16,22-1-16,-1 22 0,-21-21 16,21 21-16,0 0 0,0 0 15,0 0-15,1 0 0,-1 0 16,0 0-16,-21 21 0,21 1 16,-21-1-16,21 0 0,-21 0 15,0 0-15,0 0 0,0 1 16,0-1-16,0 0 0,0 0 15,0 0-15,0 0 0,0 1 0,0-1 16,0 0-16,0 0 16,0-42 15,0 0-15,0 0-16,0-1 15,0 1-15,0 0 0,0 0 0,0 0 16,0 0-16,21-22 0,1 22 15,-1 0-15,-21-21 0,21 20 0,0 1 16,0-21-16,0 21 0,22 0 16,-22 21-16,0-22 0,0 22 0,0 0 15,1 0-15,-1 0 16,0 0-16,0 0 0,0 22 0,0-22 16,1 21-16,-22 0 0,0 0 15,21 0-15,-21 0 0,0 1 0,0-1 16,0 21-16,0-21 0,0 0 15,0 1-15,0 20 0,-21-21 0,21 0 16,-22 22-16,22-22 0,-21 0 16,21 0-16,-21 0 0,21 0 0,0 1 15,21-44 32,-21 1-47,21 0 16,1 0-16</inkml:trace>
  <inkml:trace contextRef="#ctx0" brushRef="#br0" timeOffset="1923.93">3746 1228 0,'0'0'0,"0"21"47,0 0-31,0 0-16,0 0 0,-21 1 15,21-1-15,0 21 0,0-21 16,0 22-16,-21-22 0,21 21 0,0 22 16,-21-22-16,21 21 0,0 1 15,0-1-15,0 1 0,-21 21 0,21-22 16,-21 1-16,21 20 0,-22-20 0,22 20 15,0-20-15,-21-1 0,0 22 16,-21-21-16,21-1 0,21 1 0,0-1 16,0-21-16,0 22 0,-22-22 15,22 1-15,0-1 0,-21 0 16,21 1-16,-21-22 0,21 0 0,0 0 16,0 0-16,0 0 0,0-42 31,0 0-31,0-21 0,0 21 0,0-22 15,0 1-15,21 0 0,-21-22 16</inkml:trace>
  <inkml:trace contextRef="#ctx0" brushRef="#br0" timeOffset="2300.71">3619 1524 0,'0'-21'0,"0"42"0,0-84 0,0 41 0,0 1 15,0 0-15,22 0 0,-22 0 16,0 0-16,21-1 16,0 1-16,0 21 0,0-21 0,0 0 15,1 0-15,-1 21 0,0-21 16,0 21-16,0 0 0,0-22 0,22 22 16,-22 0-16,0 0 0,0 0 15,0 22-15,1-22 0,-1 21 0,-21 0 16,21 0-16,0 0 0,-21 0 15,0 1-15,0 20 0,0-21 0,0 0 16,0 0-16,0 1 16,0-1-16,-21 21 0,0-21 0,0 0 15,-1 1-15,22-1 0,-21 0 16,0 0-16,0-21 0,0 21 0,0 0 16,-1 1-16,1-22 0,0 21 15,0-21-15,42-21 31,0-1-15</inkml:trace>
  <inkml:trace contextRef="#ctx0" brushRef="#br0" timeOffset="2584.57">4403 1270 0,'0'21'16,"0"0"-1,0 1-15,0-1 0,0 0 16,0 0-16,0 0 0,0 0 16,0 22-16,-22-22 0,22 0 0,-21 0 15,21 0-15,0 1 0,0-1 0,0 0 16,-21-21-16,21 21 15,0-42 17,0 0-17,21 0-15</inkml:trace>
  <inkml:trace contextRef="#ctx0" brushRef="#br0" timeOffset="2982.83">4360 953 0,'0'0'0,"0"21"0,0 0 16,0 0-16,0 0 0,0 22 0,0-22 16,0 0-16,0 0 15,0 0-15,21-21 0,1 0 0,-1 0 16,0 0-16,0 0 15,0 0-15,0 0 0,1-21 0,-1 21 16,-21-21-16,21 0 0,0 0 16,0-1-16,-21 1 0,0 0 0,0 0 15,0 0-15,0 0 16,0-1-16,0 1 0,0 0 16,-21 0-16,0 0 0,0 0 15,0 21-15,-1 0 0,1 0 0,0 0 16,0 21-16,0-21 15,0 21-15,21 0 0,0 0 0,-22 0 16,22 1-16,0 20 0,0-21 16,0 0-16,0 0 0,0 1 0,0-1 15,22-21-15,-1 0 16,0 0-16,0 0 0</inkml:trace>
  <inkml:trace contextRef="#ctx0" brushRef="#br0" timeOffset="3332.63">5143 529 0,'0'-21'0,"-21"21"15,0 21-15,0 0 16,0 1-16,21-1 0,0 21 15,0-21-15,-21 22 0,21-1 16,-22 21-16,22-20 0,-21-1 0,21 22 16,0-1-16,0-21 0,0 22 15,0-1-15,0-20 0,0 20 16,0-20-16,-21 20 0,21-21 0,0 1 16,-21-1-16,21-21 0,0 22 15,0-22-15,0 21 0,0-21 0,0 0 16,0 1-16,0-1 0,0-42 31,21-1-31,0 1 16,-21 0-16,21 0 0,1 0 15</inkml:trace>
  <inkml:trace contextRef="#ctx0" brushRef="#br0" timeOffset="3744.9">5122 1334 0,'21'0'0,"1"0"16,-1 0-16,0 0 15,0 0-15,0 0 0,0 0 16,1-22-16,-1 1 16,0 21-16,0-21 0,0 0 0,0 21 15,-21-21-15,22 0 16,-22-1-16,21 1 0,-21 0 15,0 0-15,0 0 0,-21 0 16,-1-1-16,1 22 16,0 0-16,0 0 0,0 0 0,0 0 15,-1 0-15,1 0 0,0 22 16,0-1-16,0 21 0,0-21 0,-1 22 16,22-22-16,0 21 0,0 0 15,0 1-15,0-22 0,0 21 0,0-21 16,0 22-16,0-22 0,0 0 15,0 0-15,22 0 0,-22 1 0,21-1 16,0-21-16,0 0 0,0 21 16,0-21-16,1 0 0,-1 0 15,0 0-15,0 0 0,0-21 0,0 0 16,1 21-16,-1-22 0,0 1 16,-21 0-16,21 0 0</inkml:trace>
  <inkml:trace contextRef="#ctx0" brushRef="#br0" timeOffset="5685.13">6731 1312 0,'0'22'0,"0"-1"16,21-21 15,0 0-31,0 0 16,1 0-16,-1-21 0,0-1 16,0 22-16,0-21 0,0 0 0,1 0 15,-1 0-15,0 21 0,0-43 16,-21 22-16,21 0 0,0 0 0,1-21 15,-1-1-15,0 1 0,-21 0 16,21-1-16,-21 1 0,21 0 0,-21-22 16,0 22-16,0-1 0,0 1 15,21 0-15,-21 21 0,0-22 16,0 22-16,0 0 0,0 0 0,0 0 16,-21 21-1,21 21-15,-21 0 0,21 0 16,0 0-16,-21 0 0,21 22 15,-21-1-15,0 0 0,21 22 0,0-22 16,-22 22-16,22-1 0,-21-20 16,21 20-16,0 1 0,-21-22 15,21 21-15,0-20 0,0-1 0,0 0 16,0-20-16,0 20 0,0-21 16,21 21-16,-21-20 0,21-22 0,1 21 15,-1 0-15,0-21 0,0 0 16,0 0-16,0 0 0,1 0 0,-1 0 15,0-21-15,21 21 0,-21-21 16,1-1-16,-1 1 0,21 0 0,-21 0 16,0 0-16,1 0 0,-1-22 0,0 22 15,0 0-15,0 0 0,-21-22 16,0 22-16,0 0 0,0 0 0,21 0 16,-21 42 15,0 0-31,0 0 15,-21 0-15,21 1 0,0 20 16,0-21-16,0 0 0,0 22 0,0-22 16,0 0-16,0 0 0,0 0 15,0 0-15,0 1 0,0-1 0,21 0 16,1-21-16,-1 21 16,0-21-16,0 0 0,0 0 0,0 0 15,1 0-15,20 0 0,-21-21 16,0 0-16,22 21 0,-22-21 0,21-1 15,-21 1-15,0 0 0,22 0 16,-22 0-16,-21 0 0,21-22 16,0 22-16,-21 0 0,0-21 0,0 20 15,0-20-15,0 21 0,0 0 0,0 0 16,0-1-16,0 44 31,0-1-15,0 0-16,-21 0 0,21 21 0,0-20 15,-21-1-15,21 21 0,0-21 16,0 0-16,0 1 0,-21-1 0,21 0 16,0 0-16,-21 0 0,21 0 0,0 1 15,0-44 48,21 1-63,0 0 0,-21 0 15,0 0-15,21-22 0,-21 22 16,21 0-16,0-21 0,-21 21 0,22-1 16,-1-20-16,-21 21 0,21 0 0,0 0 15,-21-1-15,21 1 0,0 21 16,1 0 0,-1 21-16,-21 1 15,0-1-15,0 0 0,21 0 0,-21 0 16,21 0-16,0 1 15,-21 20-15,0-21 0,0 0 0,21 0 16,-21 1-16,0-1 0,0 0 0,0 0 16,0 0-16,0 0 15,0 1-15,0-1 16,0-42 15,0-1-31,0 1 16,0 0-16,22 0 0,-22 0 15,21 0-15,-21-1 0,21-20 0,-21 21 16,21 0-16,0-22 16,-21 22-16,21-21 0,1 21 0,-1 0 15,0-22-15,0 22 0,0 21 0,0-21 16,1 21-16,-1 0 16,0 0-16,0 21 15,0 0-15,-21 0 16,0 22-16,0-22 0,0 0 0,0 0 15,0 22-15,0-22 0,0 0 16,0 0-16,0 21 0,0-20 0,0-1 16,0 0-16,0 0 0,0 0 0,0 0 15,21 1 1,1-22-16,-1 0 0,0 0 16,0 0-16,0 0 0,22 0 15,-22 0-15,0 0 0,0 0 16,21-22-16,-20 22 0,-1-21 0,0 0 15,0 0-15,21 21 0,-20-21 0,-1-22 16,0 22-16,-21 0 0,21 0 16,-21 0-16,21-22 0,-21 22 0,0-21 15,0 21-15,0-22 0,0 22 16,0 0-16,0 0 0,0 0 0,-21 21 31,0 0-31,0 21 16,21 0-16,-21 0 0,21 22 0,-22-22 15,22 21-15,-21-21 0,21 0 16,0 22-16,0-22 0,0 21 0,0-21 16,0 1-16,0-1 0,0 0 0,21-21 15,1 21-15,-1-21 0,0 21 16,0-21-16,0 0 0,0 0 16,22 0-16,-22 0 0,0 0 15,0-21-15,0 21 0,1-21 0,-1 21 16,-21-21-16,21 0 0,0-1 15,-21 1-15,0 0 0,0 0 16,0-21-16,0 20 0,0-20 0</inkml:trace>
  <inkml:trace contextRef="#ctx0" brushRef="#br0" timeOffset="6060.91">8509 402 0,'0'0'0,"0"21"0,-21 1 0,0-1 0,-1 0 15,22 0-15,-21 0 0,21 0 16,0 1-16,0-1 0,0 0 16,0 0-1,21-21 1,1 0-16,-1 0 15,-21-21-15,21 0 16,-21 0-16,0-1 16,0 1-16,0 0 15,0 0-15,-21 21 16,0 0 0,-1 0-1,22 21 1,-21-21-16,0 21 15,0-21-15,0 21 16,0-21-16,-1 0 0</inkml:trace>
  <inkml:trace contextRef="#ctx0" brushRef="#br0" timeOffset="6315.76">7324 953 0,'0'0'0,"0"21"0,0 0 31,21-21-15,0 0-16,0 0 0,0 0 16,22-21-16,-22 21 0,21-21 0,0 21 15,1-22-15,-1 22 0,0-21 16,-20 0-16,20 21 0,0-21 0,-21 21 15,1 0-15,-1-21 0,0 21 16,0 0-16,-21-21 0</inkml:trace>
  <inkml:trace contextRef="#ctx0" brushRef="#br0" timeOffset="7069.44">11134 1164 0,'0'-21'16,"0"0"-16,0 0 16,0 0-16,0-1 15,0 1-15,0 0 0,21 0 16,-21 0-1,21 21-15,-21 21 32,0 0-32,0 0 15,0 22-15,0-22 0,0 21 0,0 0 16,0 1-16,0 20 0,0-20 16,0-1-16,0 21 0,0 1 15,0-1-15,0 1 0,0-1 0,-21 1 16,0-1-16,-1 1 0,1-1 15,0 22-15,0-21 0,0-1 0,0 22 16,-1-22-16,1 1 0,0 20 0,0-20 16,0 21-16,0-22 0,21 1 15,0-1-15,-22-21 0,22 22 0,-21-22 16,21 1-16,0-22 0,0 21 0,0-21 16,0 0-16,0 1 0,0-44 31,0 1-31,0 0 0,0 0 15,0 0-15,0-22 0,0 1 16,21 0-16,-21-22 0,0 22 0,0-22 16</inkml:trace>
  <inkml:trace contextRef="#ctx0" brushRef="#br0" timeOffset="7448.22">10922 1312 0,'0'0'0,"-21"0"0,0-21 16,21 0-16,0 0 0,0 0 15,21 21-15,21-21 0,-21-1 16,22 1-16,-1 0 0,21 0 0,-20 0 16,-1 0-16,22-1 0,-22 22 15,0-21-15,1 21 0,-1 0 0,-21 0 16,21 0-16,-20 21 0,-1-21 15,-21 22-15,0-1 0,0 21 0,0-21 16,0 0-16,0 22 0,0-22 16,0 21-16,-43-21 0,22 22 0,0-22 15,0 21-15,-21-21 0,20 1 16,-20-1-16,21 0 0,0 0 16,-22 0-16,22 0 0,0 1 0,0-1 15,0-21 1,42 0 15,0 0-31,0-21 0,-21-1 16,21 1-16,1 21 0</inkml:trace>
  <inkml:trace contextRef="#ctx0" brushRef="#br0" timeOffset="7898.96">11790 1228 0,'0'0'0,"21"-21"16,-42 42 15,21 0-31,-21 0 0,21 0 0,0 0 16,-22 1-16,1-1 0,21 21 16,-21-21-16,21 22 0,0-22 0,0 21 15,0-21-15,0 0 0,0 22 0,0-22 16,0 0-16,21 0 0,0 0 15,1-21-15,-1 0 0,0 0 16,21 0-16,-21 0 0,22 0 16,-22-21-16,21 0 0,1 21 15,-22-21-15,21 0 0,0 0 0,-20-1 16,20-20-16,-21 21 0,0 0 16,0 0-16,-21-22 0,0 22 0,0-21 15,0 21-15,0-22 0,-21 22 0,0-21 16,0 21-16,-21-1 0,20 1 15,1 0-15,0 21 0,-21 0 0,21 0 16,-1 0-16,-20 0 0,21 0 16,0 0-16,0 21 0,-1 0 0,22 1 15,-21-1-15,21 0 16,0 0-16,0 0 0,0 0 16,0 1-16,21-1 0,1 0 0,-1-21 15,0 21-15,0-21 0,0 0 16,0 21-16</inkml:trace>
  <inkml:trace contextRef="#ctx0" brushRef="#br0" timeOffset="8977.23">12404 1566 0,'21'0'15,"0"0"1,-21-21-16,21 0 15,0 0-15,-21 0 0,21 0 16,1-1-16,-1 1 0,-21 0 16,21 0-16,0-21 0,0 20 0,0-20 15,-21 0-15,22-1 0,-1 1 16,0 0-16,-21-1 0,0-20 0,0 21 16,0-22-16,0 22 0,0-1 15,0 1-15,0 0 0,0-1 0,0 22 16,0 0-16,0 0 0,0 0 0,-21 42 31,21 0-31,-21 21 0,21 1 16,-22-22-16,22 42 15,0-20-15,0 20 0,-21-20 0,0 20 16,21 1-16,-21-22 0,21 21 0,-21-20 16,21 20-16,0-20 0,0-1 15,0 0-15,0 1 0,0-22 0,0 21 16,0-21-16,0 0 0,21 1 15,-21-1-15,21 0 0,0-21 0,0 0 16,1 0-16,-1 0 0,0 0 0,0 0 16,0-21-16,0 0 0,1-1 15,-1 1-15,0 0 0,0 0 0,0 0 16,0 0-16,1-1 0,-1 1 0,-21-21 16,0 21-16,21 0 15,-21-1-15,21 1 0,-21 0 16,0 42 15,0 0-31,0 1 0,0-1 0,0 0 16,0 0-16,0 0 0,0 0 15,0 1-15,0-1 0,0 0 16,0 0-16,21 0 0,0 0 0,1-21 16,-22 22-16,42-22 15,-21 0-15,0 0 0,0 0 0,22 0 0,-22 0 16,21 0-16,-21-22 0,1 22 15,-1-21-15,21 0 0,-21 21 16,0-21-16,-21 0 0,22 0 0,-22-1 16,21 1-16,-21 0 0,0 0 0,0 0 15,0 0-15,0-1 0,0 1 16,0 0-16,0 0 0,0 0 0,0 0 16,0 42 15,-21 0-31,21 0 15,-22 0-15,22 0 0,0 1 16,-21-1-16,21 21 0,-21-21 16,0 22-16,21-1 0,-21 0 0,0 1 15,21-1-15,0 0 0,-22 22 16,1-22-16,21 22 0,-21-1 0,21 1 16,-21-22-16,21 43 0,0-22 0,0-21 15,0 22-15,0-1 0,-21 22 0,21 21 16,21-43-16,0 22 0,0-21 15,0-1-15,-21-21 0,0 22 0,22-1 16,-22-20-16,0 20 0,0-20 0,0-1 16,0 0-16,-22 1 0,1-1 0,0-21 15,0 21-15,0-20 16,-22-22-16,22 0 0,-21 0 0,0 0 16,-22 0-16,1 0 0,20 0 0,1 0 15,0-22-15,20 1 0,-20-21 0,0 21 16,-1 0-16,22-22 0,0 22 0,0-21 15,0 21-15,21-1 0,0-20 16,0 21-16,0 0 0,0 0 0,0-22 16,0 22-16,0 0 0,0-43 15,0 43-15,0-21 0,21 0 16,-21-1-16</inkml:trace>
  <inkml:trace contextRef="#ctx0" brushRef="#br0" timeOffset="10184.86">13737 1312 0,'0'0'16,"21"0"-1,-21-21-15,-21 42 47,21 1-47,-21-22 0,21 21 16,0 0-16,-21 0 0,21 21 15,-21-20-15,-1-1 0,22 0 0,0 21 16,0-21-16,-21 1 0,21-1 16,-21 0-16,21 0 0,0 0 0,0 0 15,0 1-15,0-44 47,0 1-47,0 0 16,0 0-16,0 0 0,0-22 15,0 22-15,0 0 0,21-21 0,-21-1 16,21 22-16,1-21 0,-22 21 16,21-22-16,0 1 0,0 21 0,0 0 15,0 0-15,1-1 0,-1 1 0,0 21 16,0 0-16,0 0 0,0 0 15,1 0-15,-1 21 0,-21 1 0,21-1 16,0 0-16,-21 0 0,0 21 16,21-20-16,-21-1 0,21 0 0,-21 21 15,0-21-15,22 1 0,-22 20 16,0-21-16,0 0 0,0 0 16,0 1-16,0-1 0,0 0 0,0 0 15,0 0 1,-22-21-16,1 0 15,21-21 1,0 0-16,0 0 0,0 0 16,0-1-16,0-20 0,0 21 15,0 0-15,21-22 0,1 22 0,-1-21 16,0 0-16,0 20 0,21-20 16,-20 0-16,20 21 0,0-1 0,-21 1 15,22 0-15,-1 0 0,-21 21 16,22 0-16,-22 0 0,21 21 15,-21-21-15,22 21 0,-22 22 0,0-22 16,0 0-16,0 21 0,-21-21 0,0 1 16,0 20-16,0-21 0,0 21 15,0-20-15,0-1 0,0 0 0,-21 0 16,0 0-16,0 0 0,21 1 0,-21-1 16,-1-21-16,22 21 0,-21-21 15,21 21-15,0-42 31,0 0-31,21 0 16,1-1-16,-1 1 0</inkml:trace>
  <inkml:trace contextRef="#ctx0" brushRef="#br0" timeOffset="10656.62">15071 1164 0,'0'0'15,"-22"0"1,1 0 0,0 21-16,0 1 0,0-1 0,0-21 15,-1 21-15,1 21 0,0-21 16,21 1-16,-21-1 0,0 0 16,21 21-16,-21-21 0,21 1 0,0-1 15,0 0-15,0 0 0,0 0 16,0 0-16,0 1 0,21-1 15,0-21-15,0 0 16,0 0-16,22 0 0,-22 0 0,0 0 16,21-21-16,-21-1 0,22 1 0,-22 21 15,21-21-15,-21 0 0,1 0 16,-1 0-16,0-22 0,0 22 16,0 0-16,-21-21 0,0 20 0,0-20 15,0 0-15,0 21 0,0-1 0,-21-20 16,0 21-16,-21 0 0,20 0 15,1 21-15,-21 0 0,21 0 16,-22 0-16,22 0 0,-21 21 0,21 0 16,0 0-16,-22 0 0,22 22 0,0-22 15,21 0-15,0 21 0,-21-21 16,21 1-16,0 20 0,0-21 0,0 0 16,0 0-16,21 1 0,0-1 15,0 0-15,0 0 0,1-21 0,-1 21 16,0-21-16,0 0 0</inkml:trace>
  <inkml:trace contextRef="#ctx0" brushRef="#br0" timeOffset="11348.22">15325 1630 0,'21'0'0,"0"0"15,0-21-15,0 0 16,0-1-16,1 1 0,-1 21 15,-21-21-15,21 0 0,0 0 0,0 0 16,0-22-16,1 22 0,-1 0 16,-21-21-16,0 20 0,21-20 0,-21 21 15,0-21-15,0 20 0,0 1 16,0 0-16,0 0 0,-21 42 31,0 0-31,21 0 0,0 1 16,-22-1-16,22 21 0,-21-21 0,21 0 15,0 22-15,0-22 0,0 0 0,0 0 16,0 0-16,0 1 0,21-1 16,1-21-16,-1 21 0,0-21 15,0 0-15,0 0 0,0 0 0,1 0 16,-1 0-16,0 0 0,0-21 16,21 21-16,-42-21 0,22-1 0,-1 1 15,0 21-15,0-21 0,-21 0 16,21 0-16,-21 0 0,0-1 15,0 1-15,0-21 0,0 21 0,0 0 16,0-1-16,0 1 16,-21 21-1,21 21 1,0 1-16,-21-1 0,21 0 0,-21 0 16,21 0-16,0 22 0,-21-22 0,-1 21 15,22 0-15,-21 1 0,21-1 16,0 0-16,0 22 0,-21-22 0,21 1 15,-21 20-15,21 1 0,-21-22 16,0 21-16,21 1 0,-22-1 16,1 1-16,21-1 0,0-20 0,-21 20 15,21 22-15,-21 0 0,21-22 0,-21 22 16,21-22-16,0 1 0,0-1 0,0 1 16,0-1-16,0 1 0,0-1 15,0-20-15,0-1 0,0 0 0,0 1 16,0-1-16,-21-21 0,21 0 0,-22 0 15,22 1-15,-21-22 0,21-22 32,0 1-32,0-21 0,0 21 15,0-22-15,0 1 0,0-21 16,0 20-16</inkml:trace>
  <inkml:trace contextRef="#ctx0" brushRef="#br0" timeOffset="11715.01">15811 1482 0,'0'0'0,"0"-21"0,0-22 0,0 1 15,0 21 1,0 0-16,0-1 0,0 1 0,0 0 16,22 21-16,-1 0 15,-21-21-15,21 21 0,21 0 16,-21 0-16,1 0 0,-1 0 0,21 0 15,-21 0-15,0 21 0,1 0 16,20-21-16,-42 21 0,21 1 0,-21 20 16,0-21-16,0 0 0,0 0 15,0 1-15,0-1 0,-21 0 0,0 0 16,0 21-16,-1-42 0,-20 22 0,21-1 16,0 0-16,-22 0 0,22-21 15,0 21-15,0-21 0,0 0 0,0 0 16,42 0 15,0-21-15,0 21-16,0-21 0,0 0 15,22 0-15,-22-1 0</inkml:trace>
  <inkml:trace contextRef="#ctx0" brushRef="#br0" timeOffset="12692.16">16743 804 0,'0'0'0,"-21"0"15,-1 0-15,1 0 0,0 0 16,0 22-16,21-1 16,-21 21-16,0-21 0,21 22 15,-22-1-15,1 0 0,21 1 0,-21-1 16,0 0-16,0 1 0,21-1 15,-21 0-15,-1 1 0,22-22 0,-21 21 16,21-21-16,0 22 0,0-22 0,-21 0 16,21 0-16,0 0 0,0 0 15,0 1-15,21-22 32,0 0-32,-21-22 0,22 22 15,-22-21-15,21 0 0,0 0 0,-21 0 16,21 21-16,0-21 15,-21-1-15,21 1 0,1 0 0,-1 0 16,-21 0-16,21 0 16,0 21-16,-21 21 15,0 0 1,0 0-16,0 0 16,0 0-16,0 1 0,0-1 0,0 0 15,21 0-15,0 0 16,-21 0-16,0 1 0,22-22 0,-22 21 15,21-21-15,0 0 0,0 0 16,0 0-16,0 0 16,1 0-16,-1 0 0,-21-21 15,21 21-15,0-22 0,0 1 16,0 0-16,-21 0 0,22 0 0,-1 0 16,-21-1-16,0 1 0,21 0 0,0 0 15,-21-21-15,0 20 0,0 1 16,21 0-16,-21 42 47,-21 0-47,21 1 15,0-1-15,0 0 0,0 0 16,0 0-16,0 0 0,0 1 16,0-1-16,0 0 15,21-21-15,0 0 0,1 21 16,-1-21-16,0 0 0,21 0 0,-21 0 15,1 0-15,20 0 0,-21 0 16,21-21-16,-20 21 0,-1-21 0,0 0 16,0 21-16,0-22 0,0 1 15,1 0-15,-22 0 0,21 0 0,-21 0 16,0-1-16,0 1 0,0 0 0,0 0 16,0 0-16,0 0 0,-21 21 15,-1 0-15,22 21 16,-21-21-16,21 42 15,-21-21-15,21 0 0,0 1 0,0-1 16,0 21-16,0-21 0,0 0 0,0 1 16,0-1-16,0 0 15,0 0-15,0 0 0,0 0 16,-21-21 0,0 0-1,0 0 1,-1 0-1,22-21-15,0 0 0,0 0 16,0 0 0</inkml:trace>
  <inkml:trace contextRef="#ctx0" brushRef="#br0" timeOffset="13452.66">17801 1143 0,'0'21'16,"0"0"-16,-21-21 15,0 22-15,21-1 0,0 0 16,0 0-16,-21 0 0,21 0 16,-22 1-16,22-1 0,-21 21 0,21-21 15,0 0-15,0 1 0,0-1 0,0 0 16,0 0-16,-21-21 0,21 21 15,0 0-15,0 1 16,0-44 15,0 1-31,0 0 16,0 0-16,0 0 16,21 0-16,-21-1 0,0 1 15,21-21-15,1 21 0,-1-22 0,-21 22 16,21-21-16,0 21 0,0-22 15,-21 22-15,0 0 0,21 0 0,-21 0 16,22 21-16,-1 0 16,-21 21-16,0 0 15,0 0-15,0 0 0,21 22 16,-21-22-16,0 0 0,0 21 0,0-20 16,0-1-16,0 0 0,0 0 0,0 0 15,0 0-15,0 1 0,0-1 16,0 0-1,0-42 32,0 0-47,0-1 16,0 1-16,21 0 0,-21 0 0,21 0 16,0-22-16,1 22 0,-22-21 15,21 21-15,0-22 0,21 1 0,-21 21 16,1 0-16,-1-22 0,0 22 0,0 21 15,0 0-15,0 0 0,1 0 16,-22 21-16,21 1 16,-21-1-16,0 21 0,0-21 15,0 0-15,21 22 0,-21-22 0,0 21 16,0-21-16,0 1 0,0-1 16,0 21-16,0-21 0,0 0 15,0 1-15,0-1 0,-21 0 16,0 0-16,-1-21 15,22 21-15,-21-21 16,0 0-16,0 0 16</inkml:trace>
  <inkml:trace contextRef="#ctx0" brushRef="#br0" timeOffset="13732.53">17632 783 0,'0'0'16,"-21"0"-16,-1 0 0,1 0 0,0 0 0,0 0 15,0 0-15,0 0 0,-1 0 31,1 0 16,0 0-31</inkml:trace>
  <inkml:trace contextRef="#ctx0" brushRef="#br0" timeOffset="15504.28">1968 2307 0,'22'0'62,"-1"0"-62,0 0 0,0 0 16,0 0-16,0 0 0,22 0 0,-22 0 16,21 0-16,1 0 0,-1 0 15,0 0-15,1 0 0,20 0 0,-21 0 16,1 0-16,20 0 0,1 0 16,-1 0-16,-20-21 0,20 21 15,1 0-15,20 0 0,-20 0 16,-1 0-16,22-21 0,0 21 0,-1 0 15,1 0-15,21 0 0,-22 0 0,22-21 16,0 21-16,-21 0 0,21 0 16,-1 0-16,22 0 0,-21-21 0,21 21 15,-21 0-15,21 0 0,0 0 16,-21-22-16,21 22 0,0 0 0,0 0 16,0 0-16,0-21 0,0 21 15,-21 0-15,21 0 0,0 0 16,0 0-16,0 0 0,0 0 0,21 0 15,-21 0-15,0 0 0,0-21 16,0 21-16,0 0 0,0 0 0,0 0 16,21 0-16,-21 0 0,0 0 0,21 0 15,-21 0-15,0 0 0,0 0 16,21 0-16,-21-21 0,22 21 0,-22 0 16,0 0-16,21 0 0,-21 0 15,0 0-15,21 0 0,-21 0 0,21 0 16,-21 0-16,0 0 0,0-21 0,0 21 15,0 0-15,21 0 16,-21 0-16,0 0 0,0-21 0,0 21 16,-21 0-16,21 0 0,0 0 0,0 0 15,0-22-15,0 22 0,0 0 16,0 0-16,0 0 0,0 0 0,-21 0 16,21 0-16,0-21 0,0 21 15,0 0-15,0 0 0,-21 0 0,21 0 16,0 0-16,-21-21 0,21 21 0,0 0 15,0 0-15,0 0 0,0 0 16,-22 0-16,22 0 0,0 0 0,0-21 16,0 21-16,0 0 0,0 0 15,0 0-15,0 0 0,0 0 0,-21 0 16,21 0-16,-21 0 0,21 0 16,0 0-16,-21 0 0,21-21 15,-21 21-15,0 0 0,-1 0 0,1 0 16,0 0-16,0 0 0,-21 0 0,20-21 15,-20 21-15,0 0 0,-1 0 16,1 0-16,0 0 0,-22-22 0,1 22 16,-22 0-16,22 0 0,-22 0 15,-21 0-15,21 0 0,-20 0 0,-1 0 16,0 0-16,-42 0 31</inkml:trace>
  <inkml:trace contextRef="#ctx0" brushRef="#br0" timeOffset="16719.91">1185 3387 0,'0'0'0,"-42"0"0,0 0 0,-1 0 16,1 0-16,21 21 0,-22-21 0,1 0 15,21 0-15,0 0 16,42 0 15,21 0-31,1 0 0,-1 0 0,21 0 16,1-21-16,-1 21 0,22-21 15,-21 21-15,20 0 0,-20-22 0,20 22 16,-20-21-16,-1 21 0,1-21 16,-22 21-16,22 0 0,-22-21 0,0 21 15,1 0-15,-1 0 0,-21 0 16,22 0-16,-22 0 0,-42 0 31,-1 0-15,1 0-16,0 0 0,0 0 0,0 0 15,0 0-15,-22 21 0,22-21 16</inkml:trace>
  <inkml:trace contextRef="#ctx0" brushRef="#br0" timeOffset="17024.87">1545 3344 0,'0'22'15,"0"-1"1,0 0-16,0 0 16,0 0-16,0 22 0,0-22 15,0 21-15,0-21 0,0 22 0,0-1 16,0 0-16,0 1 0,0-1 15,0 0-15,0 22 0,0-22 16,-21 0-16,21 1 0,-21-1 0,21 0 16,-21 1-16,21-1 0,-22-21 15,22 0-15,0 1 0,0-1 0,0 0 16,22-21 15,-22-21-31,21 0 0,-21-1 16,21 1-16</inkml:trace>
  <inkml:trace contextRef="#ctx0" brushRef="#br0" timeOffset="17568.59">1863 3366 0,'0'0'0,"21"0"16,0 21-16,-21 0 15,0 0-15,0 0 0,0 22 0,0-1 16,0 0-16,0 1 16,21-22-16,-21 21 0,0 0 0,0 1 15,0-1-15,0 0 0,0 1 16,0-1-16,0 0 0,0-20 0,0 20 16,-21-21-16,21 0 0,0 0 15,0 1-15,0-1 0,0 0 0,0-42 47,0 0-47,0-1 0,0 1 16,0 0-16,0 0 0,0-21 0,0 20 15,0 1-15,0-21 0,0 21 16,0-22-16,21 22 0,0 0 16,0-21-16,1 21 0,-1-1 0,0 1 15,0 21-15,21-21 0,1 21 16,-22 0-16,21 0 0,-21 0 0,22 21 15,-22 0-15,21 1 0,-21-1 16,1 0-16,-1 0 0,0 21 0,0-20 16,-21-1-16,0 21 0,0-21 15,0 0-15,0 22 0,0-22 0,0 0 16,0 0-16,0 0 0,-21 1 16,21-1-16,-21-21 0,21 21 0,-21-21 31,21-21-16,0 0-15,0-1 16,0 1-16,0 0 0,0 0 16,21 0-16</inkml:trace>
  <inkml:trace contextRef="#ctx0" brushRef="#br0" timeOffset="18016.34">2625 3937 0,'0'0'0,"21"42"16,-21-20-1,21-22-15,0 0 16,0 0-16,0 0 16,1 0-16,-1 0 0,0-22 15,0 22-15,-21-21 0,21 21 16,0-21-16,1 21 0,-22-21 0,0 0 15,21 0-15,0-1 16,-21 1-16,0 0 0,0 0 0,0 0 16,0 0-16,0-1 0,-21 22 15,0-21-15,-1 21 16,1 0-16,0 0 16,21 21-16,-21 1 0,0-22 15,0 21-15,-1 0 0,1 21 0,21-21 16,0 1-16,-21 20 0,21-21 15,-21 21-15,21-20 0,0 20 0,0-21 16,0 0-16,0 0 0,0 1 0,0-1 16,21 0-16,0-21 15,0 0-15,1 0 0,-1 0 16,0 0-16,0-21 16,0 21-16,0-21 0,1-1 15,20 1-15,-21 0 0,0 0 0,0 0 16</inkml:trace>
  <inkml:trace contextRef="#ctx0" brushRef="#br0" timeOffset="19056.28">4678 3514 0,'0'0'0,"0"21"47,0 0-47,0 0 15,0 0-15,0 22 0,0-22 0,0 21 16,0-21-16,0 22 0,0-22 16,0 21-16,0-21 0,0 22 15,-21-22-15,21 21 0,-22-21 0,1 1 16,21-1-16,0 0 0,-21 0 15,21 0-15,-21-21 0,21-21 32,0 0-17,0 0-15,0-22 0,0 22 16,0 0-16,21 0 0,-21-21 16,21 20-16,0-20 0,1 21 0,-22-21 15,21-1-15,0 22 0,0-21 16,0-1-16,0 22 0,22 0 0,-22 0 15,0 0-15,21 21 0,-20 0 16,-1 0-16,21 0 0,-21 0 0,0 21 16,1 0-16,-1 0 0,0 0 15,-21 1-15,21 20 0,-21-21 0,0 21 16,21-20-16,-21-1 0,0 21 16,0-21-16,0 0 0,0 1 0,0-1 15,0 0-15,0 0 0,-21 0 0,21 0 16,-21-21-16,21-21 47,0 0-47,0 0 0,0-21 15,0 20-15,21 1 0,0 0 0,-21-21 16,21 21-16,1-22 16,-1 22-16,-21-21 0,21 21 0,0-22 15,0 22-15,0 0 0,1 0 0,-1 0 16,0 21-16,21 0 0,-21 0 15,1 21-15,-1-21 0,0 21 16,0 21-16,0-21 0,-21 1 0,0 20 16,0 43-1,0-64-15,0 21 0,0-21 16,0 0-16,0 1 0,0-1 0,-21 0 16,21 0-16,-21 0 0,21 0 15,0-42 32,21 0-47,-21 0 0</inkml:trace>
  <inkml:trace contextRef="#ctx0" brushRef="#br0" timeOffset="19464.05">5800 3704 0,'21'0'0,"0"0"16,0 0-16,0 0 15,0 0-15,1 0 0,-1 0 0,0-21 16,0 0-16,0 21 0,0-21 0,22 21 16,-22-21-16,0-1 0,0 22 15,0-21-15,-21 0 0,0 0 16,0 0-16,0 0 15,-21 21-15,0 0 0,0 0 16,-21 0-16,20 0 0,1 0 0,-21 0 16,21 21-16,0 0 0,-22 0 15,22 21-15,0-20 0,0 20 16,0-21-16,21 21 0,0 1 0,-22-1 16,22-21-16,0 22 0,0-22 15,0 0-15,0 21 0,0-21 0,22 1 16,-1-22-16,0 21 0,0-21 0,0 0 15,0 0-15,1 0 0,20 0 16,-21 0-16,0-21 0,22 21 0,-22-22 16,21 1-16,-21 0 0,0 0 0,22 0 15,-22 0-15</inkml:trace>
  <inkml:trace contextRef="#ctx0" brushRef="#br0" timeOffset="19739.89">6562 3006 0,'0'0'16,"0"-21"-16,0-1 15,0 44 1,-22-1-16,22 0 0,-21 21 0,21 1 16,0-1-16,0 0 0,-21 22 0,21-22 15,-21 22-15,21-22 0,0 21 16,-21-20-16,21-1 0,-21 0 0,-1 1 15,22-1-15,0 0 0,-21-20 16,21 20-16,-21-21 0,21 0 16,0 0-16,0 1 0,0-1 15,21-21 1,0-21 0,-21-1-16</inkml:trace>
  <inkml:trace contextRef="#ctx0" brushRef="#br0" timeOffset="20260.09">6816 3069 0,'0'0'0,"0"-63"15,0 42-15,0 42 32,0 0-17,0 0-15,-22 21 0,22-20 0,0 20 16,0 21-16,0-20 0,-21 20 0,21-20 15,-21-1-15,21 21 0,0-20 16,0-1-16,-21 0 0,21 1 0,-21-1 16,0 0-16,21-20 0,0 20 0,0-21 15,-22 0-15,22 0 0,0 1 16,-21-22-16,21-22 47,0 1-47,21 0 15,-21 0-15,22 0 0,-22 0 0,0-1 16,21-20-16,0 21 0,-21-21 16,21 20-16,0-20 0,0 21 0,1 0 15,-1-22-15,0 22 0,0 0 0,0 21 16,0 0-16,1 0 0,-1 0 16,0 21-16,0-21 0,0 21 0,-21 22 15,0-22-15,21 0 0,-21 21 0,0-20 16,0-1-16,0 0 0,0 21 15,0-21-15,0 1 0,0-1 0,0 0 16,0 0-16,0 0 0,0 0 16,-21-21-16,21 22 15,-21-22 1,21-22 0,-21 1-16,0 0 15,21 0-15</inkml:trace>
  <inkml:trace contextRef="#ctx0" brushRef="#br0" timeOffset="20471.98">6350 3366 0,'0'0'0,"21"0"31,0 0-31,0 0 0,1 0 0,20 0 15,-21-22-15,21 22 0,1 0 16,-22 0-16,21 0 0,1-21 0,-22 21 16,0 0-16,21 0 0,-21 0 0,1 0 15,-1-21-15</inkml:trace>
  <inkml:trace contextRef="#ctx0" brushRef="#br0" timeOffset="20920.24">7324 3408 0,'0'21'0,"0"0"15,-22 0-15,22 1 0,0-1 16,-21 0-16,0 0 0,21 0 0,-21 0 15,21 22-15,0-22 0,-21 0 16,21 21-16,-21-20 0,21 20 16,0-21-16,0 0 0,0 0 0,0 1 15,0-1-15,0 0 0,21 0 16,0 0-16,0-21 0,21 0 16,-20 0-16,-1 0 0,0 0 0,0 0 15,0-21-15,22 21 0,-22-21 16,0 0-16,0 0 0,0 21 0,0-22 15,1 1-15,-1 0 0,-21 0 0,0-21 16,0 20-16,0 1 0,0-21 16,0 21-16,0 0 0,-21-22 0,21 22 15,-22 0-15,1 0 0,0 21 16,0-21-16,0 21 0,0 0 16,-1 0-16,1 0 0,0 0 15,0 0-15,21 21 16,21 0-1</inkml:trace>
  <inkml:trace contextRef="#ctx0" brushRef="#br0" timeOffset="21564.12">8255 3387 0,'0'-21'16,"-21"21"-16,0 0 0,-1 0 0,1 0 16,0 0-16,-21 0 0,21 0 0,-22 21 15,22 0-15,-21 0 0,21 0 16,-22 0-16,22 1 0,0 20 0,-21-21 15,20 21-15,22-20 0,-21 20 0,21-21 16,-21 21-16,21-20 16,0-1-16,0 0 0,0 0 0,0 0 15,0 0-15,21 1 0,0-1 0,1-21 16,-1 0-16,21 0 0,-21 0 0,22 0 16,-22 0-16,21 0 0,-21 0 15,22-21-15,-22 21 0,0-22 0,21 1 16,-21 0-16,1 0 0,-1 0 0,0 0 15,0-1-15,0-20 0,0 0 16,1-1-16,-1 1 0,-21 0 0,21-22 16,0 22-16,-21-22 0,21 1 0,0-1 15,1 22-15,-22-21 16,21-1-16,0 22 0,-21-22 0,21 22 16,-21 0-16,0-1 0,0 22 0,0 0 15,0 0-15,0 0 0,0 42 31,0 0-31,0 21 0,-21 1 16,0-1-16,21 0 0,-21 22 0,21-1 16,0 1-16,-22-1 0,1 1 0,0-1 15,0 1-15,21-1 16,0-20-16,-21 20 0,21-21 0,0 1 0,0-1 16,0 0-16,0-20 0,0 20 0,0-21 15,0 0 1,21 0-16,0-21 0,0 0 0,0 0 15,1 0-15,-1 0 0,0 0 0,0-21 16,0 0-16,0 0 0,1 0 16</inkml:trace>
  <inkml:trace contextRef="#ctx0" brushRef="#br0" timeOffset="22548.66">10604 3598 0,'0'22'0,"22"-22"32,-1 0-32,-21-22 15,21 22 1,-21-21-16,21 21 0,-21-21 15,0 0-15,0 0 0,0 0 16,0-1-16,0 1 0,-21 21 16,0-21-16,0 0 0,-1 0 15,1 21-15,0-21 0,0 21 0,0 0 16,0 0-16,-1 0 0,1 0 0,0 0 16,0 0-16,-21 21 0,20 0 15,1 0-15,0 0 0,0 0 0,0 1 16,21 20-16,-21-21 0,21 21 0,-22-20 15,22-1-15,0 21 0,0-21 16,0 0-16,0 1 0,0-1 16,0 0-16,0 0 0,22-21 0,-1 21 15,0-21-15,0 0 16,0 0-16,0 0 0,1 0 0,-1 0 16,0 0-16,0 0 0,0-21 0,0 0 15,22 21-15,-22-21 0,0 0 16,0-1-16,22 1 0,-22-21 0,0 21 15,0 0-15,21-22 0,-20 1 0,-1 0 16,0-1-16,0 1 0,0 0 16,0-1-16,1 1 0,-1 0 0,-21-1 15,0 1-15,21 0 0,-21-1 0,0 1 16,0 21-16,0 0 16,0-22-16,0 22 0,0 0 15,-21 21-15,0 21 16,-1 0-16,22 0 15,-21 22-15,21-1 0,0 0 0,0 1 16,0-1-16,0 22 0,-21-22 16,21 21-16,0-20 0,-21-1 0,21 0 15,0 1-15,0-22 0,0 21 0,0-21 16,0 1-16,0-1 0,0 0 16,0 0-16,21-21 0,0 0 15,0 0-15,1 0 0,-1 0 0,0 0 16,0 0-16,0 0 0,0-21 15,1 0-15,-1 0 16</inkml:trace>
  <inkml:trace contextRef="#ctx0" brushRef="#br0" timeOffset="22908.45">11218 3450 0,'0'21'16,"21"-21"15,1-21-15,-1 21-16,-21-21 0,21 0 15,0 0 1,-21 0-16,0-1 0,0 1 16,0 0-1,-21 21-15,0 0 16,0 0-16,-1 0 0,1 21 15,0 0-15,0-21 0,21 22 16,0 20-16,-21-21 0,21 0 0,-21 22 16,21-22-16,0 21 0,0-21 15,0 0-15,0 22 0,0-22 0,0 0 16,0 0-16,21 0 0,0-21 0,0 22 16,-21-1-16,21-21 0,0 0 15,1 0-15,-1 0 0,0 0 0,0 0 16,0 0-16,0-21 0,1 21 15</inkml:trace>
  <inkml:trace contextRef="#ctx0" brushRef="#br0" timeOffset="23464.92">11874 3281 0,'0'0'0,"0"-21"15,-21 21 1,0 0-16,0 0 0,0 0 15,0 0-15,-1 0 0,1 21 0,0 0 16,0 0-16,0 0 0,0 1 16,-1 20-16,22-21 0,-21 21 0,21 1 15,-21-22-15,21 21 0,0-21 0,0 22 16,0-22-16,0 0 0,0 0 0,0 0 16,0 1-16,21-1 15,0-21-15,1 0 0,-1 0 0,0 0 16,0 0-16,0 0 0,22 0 0,-22 0 15,21 0-15,-21-21 0,22-1 16,-1 1-16,0 0 0,-21 0 16,22 0-16,-1 0 0,0-1 0,-20-20 15,20 0-15,-21-1 0,0 1 16,0 0-16,1-22 0,-1 22 0,0-22 16,0 22-16,-21 0 0,0-22 0,0 22 15,21 0-15,-21-22 0,0 22 16,0-1-16,0 22 0,0-21 0,0 21 15,0 0-15,0 42 16,-21 0 0,21 0-16,0 0 0,0 22 0,-21-1 15,21 0-15,-21 1 0,0-1 16,21 0-16,-22 1 0,22 20 0,0-21 16,-21 22-16,21-22 0,-21 1 15,21 20-15,-21-42 0,21 22 0,0-1 16,0-21-16,0 21 0,0-20 15,0-1-15,0 0 0,0 0 0,21 0 16,0-21-16,0 0 16,1 0-16,-1 0 0,0 0 15,0-21-15</inkml:trace>
  <inkml:trace contextRef="#ctx0" brushRef="#br0" timeOffset="26013.81">12848 3514 0,'0'0'0,"0"-43"15,0 22-15,0 0 16,0 0-16,-21 21 0,0-21 16,21 0-16,-21 21 0,-1-22 15,1 22-15,0 0 0,0 0 16,0 0-16,0 0 15,21 22-15,-22-1 0,1 0 0,0 0 16,21 21-16,0-20 0,-21-1 16,21 21-16,-21-21 0,21 0 0,0 1 15,0 20-15,0-21 0,0 0 16,0 0-16,0 1 0,0-1 16,21-21-16,0 0 15,0 0-15,0 0 16,1 0-16,-1 0 0,0 0 15,0-21-15,0-1 0,-21 1 0,21 0 16,1 21-16,-22-21 0,21 0 16,-21 0-16,21-22 0,-21 22 0,0 0 15,0 0-15,21 0 0,-21-1 0,0 1 16,0 42 15,0 1-15,0-1-16,0 0 0,0 0 15,0 0-15,0 0 0,0 1 0,0-1 16,0 0-16,0 0 0,21 0 0,0-21 16,-21 21-16,22 1 0,-1-22 0,0 21 15,0-21-15,0 0 16,0 0-16,1 0 0,-1 0 16,0 0-16,0 0 0,0 0 0,-21-21 15,21-1-15,1 22 0,-1-21 16,-21 0-16,21 0 0,-21 0 15,21 0-15,0-1 0,-21 1 0,21 0 16,-21 0-16,22 0 0,-1 0 16,-21-1-16,21 22 0,0 0 31,-21 22-31,0-1 16,0 0-16,0 0 0,0 0 15,0 0-15,0 1 0,0-1 0,0 0 16,0 0-16,0 0 0,21-21 0,-21 21 15,0 1-15,21-22 16,1 21-16,-1-21 0,0 21 16,0-21-16,0 0 0,0 0 15,1 0-15,-1 0 0,0 0 16,0 0-16,0-21 0,0 21 0,1-21 16,-1-1-16,0 22 0,0-21 0,0 0 15,0 0-15,1 0 0,20 0 16,-21-1-16,0 1 0,-21-21 0,21 21 15,-21-22-15,22 22 0,-22-21 0,0 21 16,0 0-16,0-1 0,0 1 16,-22 21-16,1 0 0,0 0 15,0 0-15,0 0 0,0 21 16,21 1-16,-22-1 0,1 21 16,0-21-16,21 22 0,-21-22 15,21 0-15,0 21 0,-21-21 0,21 22 16,0-22-16,0 0 0,0 0 0,0 0 15,0 1-15,0-1 0,0 0 16,21-21-16,0 0 16,0 0-16,0 0 0,1 0 15,-1-21-15,0 0 16,0-1-16,-21 1 0,21 21 16,-21-21-16,0-21 0,21 21 0,-21-1 15,22 1-15,-22 0 0,0-21 16,0 21-16,0-1 0,0 1 15,0 0-15,0 0 0,0 42 32,0 0-17,0 0-15,0 1 0,0 20 0,0-21 16,0 0-16,0 0 0,0 22 0,0-22 16,0 0-16,0 0 0,0 0 15,0 1-15,21-22 0,0 21 0,-21 0 16,21-21-16,0 0 0,0 0 0,1 0 15,20 0-15,-21 0 0,0 0 0,0 0 16,22 0-16,-22 0 16,21-21-16,-21 0 0,1 21 0,-1-22 15,0 1-15,0 0 0,0-21 0,0 21 16,1-22-16,-1 22 0,0-21 16,-21-1-16,21 1 0,0-21 0,-21 20 15,21 1-15,-21-22 0,0 22 0,22-21 16,-22 20-16,21 1 0,-21 0 15,0-1-15,0 22 0,0-21 0,0 21 16,0-1-16,0 1 0,0 0 0,0 42 31,0 0-31,0 1 0,-21-1 16,21 21-16,0-21 0,0 22 16,-22-1-16,22 0 0,-21 22 15,21-22-15,-21 22 0,21-22 0,0 21 16,0-20-16,-21-1 0,21 0 0,0 1 15,0-1-15,0 0 0,0-20 0,0-1 16,0 21-16,0-21 16,21 0-16,0-21 0,0 0 15,1 0-15,-1 0 0,0 0 16,0 0-16,0 0 0,0 0 16,1-21-16,-1 0 0,0 0 0,0 21 15,21-21-15,-20-22 0,-1 22 16,0 0-16,0 0 0,-21-21 15,21 20-15,-21 1 0,21-21 0,-21 21 16,0 0-16,22 21 0,-22-22 0,0 44 31,0-1-31,0 0 16,0 0-16,0 0 0,0 0 0,0 1 16,0-1-16,0 0 0,0 21 0,0-21 15,0 1-15,0-1 16,0 0-16,0 0 0,21 0 15,0-21-15,0 0 16,0 0-16,0 0 16,1 0-16,-1-21 0,0 21 15,0-21-15,0 0 0,0 21 0,1-21 16,-1-1-16,0 1 0,-21-21 0,21 21 16,0 0-16,0-22 0,1 22 15,-22 0-15,21 0 0,0 21 0,-21-21 16,21 21-1,-21 21 1,0 0-16,0 0 0,0 0 16,0 0-16,0 1 0,0-1 0,0 0 15,0 0 1,0 0-16,0 0 0,0 1 16,0-1-16,21-21 15,0 0 1,1 0-16,-1 0 0,0-21 15,0 21-15,-21-22 0,21 1 16,0 0-16,-21 0 0,0 0 16,0-22-16,0 22 0,0 0 15,0 0-15,0 0 0,0-22 0,-21 22 16,21 0-16,-21 0 0,0 21 16,42 0 46,0 0-62,0-21 0,1 21 0,-1 0 16,0 0-16,0 0 0,0 0 0,0 0 15,22 0-15,-22 0 0,0 0 16,0 21-16,0-21 0,1 21 0,-1 0 16,-21 0-16,21 1 0,-21-1 15,0 0-15,21 0 0,-21 0 16,0 0-16,0 22 0,0-22 0,0 0 15,0 0-15,0 0 0,0 1 0,0-1 16,0 0 0,-21 0-16,0 0 0,21 0 15,-21-21 1,21-21 15,0 0-31,0 0 16,0 0-16,21 0 0,0-1 15,0-20-15,0 21 0,0-21 0,1-1 16,20 1-16,0 0 0,-21-1 16,22 1-16,-1 21 0,0-22 0,1 22 15,-1 0-15,0 0 0,-20 0 0,20 21 16,-21 0-16,0 0 0,0 21 16,1 0-16,-1 0 0,-21 22 0,0-1 15,0-21-15,0 21 0,0 1 16,0-1-16,0 0 0,0 1 0,0-22 15,0 21-15,0-21 0,0 1 0,0-1 16,0 0-16,0 0 0,-21 0 16,21 0-16,-22-21 0,1 22 15,0-22 1,0-22 0,21 1-16,0 0 15,0 0-15,-21 0 0</inkml:trace>
  <inkml:trace contextRef="#ctx0" brushRef="#br0" timeOffset="26239.93">15896 2858 0,'0'0'0,"-21"0"0,0 0 0,0 0 15,-1 0-15,1 0 16,0 0-1,0 0 32,0 0-31,0 0-16,-1 0 0,1 0 16,0 0-16</inkml:trace>
  <inkml:trace contextRef="#ctx0" brushRef="#br0" timeOffset="26436.82">14478 3112 0,'0'0'0,"-21"21"0,-22 21 16,43-21-16,22-21 16,-1 0-16,0 0 15,21 0-15,-21 0 0,22 0 0,-1 0 16,0-21-16,1 21 0,-1-21 0,0 21 15,22-21-15,-22 21 0,-21-21 16,22 21-16,-1-22 0,-21 1 0</inkml:trace>
  <inkml:trace contextRef="#ctx0" brushRef="#br0" timeOffset="27004.51">17674 3154 0,'0'0'0,"21"0"0,-21-21 0,21 0 16,-21-1-16,0 1 0,0 0 15,0 42 17,0 0-17,0 1-15,0 20 16,0-21-16,-21 0 0,21 22 0,0-22 15,0 0-15,-21 21 0,21-21 0,-21 1 16,21-1-16,0 0 0,0 0 16,-21 0-16,21 0 0,0 1 15,21-22 17,0-22-32,-21 1 15</inkml:trace>
  <inkml:trace contextRef="#ctx0" brushRef="#br0" timeOffset="27416.27">18119 3048 0,'0'0'0,"21"-21"16,-42 21 0,-1 0-16,1 0 15,0 0-15,0 0 0,0 21 0,0 0 16,-1-21-16,1 21 0,0-21 15,21 22-15,0-1 0,-21-21 0,21 21 16,0 0-16,0 0 16,0 0-1,21-21-15,0 0 0,0 0 16,1 0-16,-1 22 16,0-22-16,0 0 0,0 21 0,0-21 15,1 21-15,-1 0 0,-21 0 16,0 0-16,0 1 15,0-1-15,0 0 0,-21 0 16,-1-21-16,1 21 0,0-21 16,0 21-16,0-21 0,0 0 0,-1 0 15,1 0-15,0 0 0,0 0 16,0 0 0,21-21-16,0 0 15,-21 0-15,21 0 16,-22 0-16,22-1 15,-21 1-15,21 0 0</inkml:trace>
  <inkml:trace contextRef="#ctx0" brushRef="#br0" timeOffset="27596.17">17611 2879 0,'0'-21'63,"21"21"-48,0-22 1</inkml:trace>
  <inkml:trace contextRef="#ctx0" brushRef="#br0" timeOffset="28579.82">19854 3175 0,'21'0'0,"1"0"15,-1 0-15,-21-21 16,21 21-16,0-21 0,-21 0 16,21-1-16,-21 1 0,21 21 15,-21-21-15,0 0 0,0 0 0,0 0 16,0-1-16,0 1 0,0 0 16,-21 0-16,0 0 0,0 21 15,0 0-15,0 0 0,-1 0 16,1 0-16,0 0 0,-21 0 15,21 0-15,-22 21 0,22 0 0,-21 0 16,21 22-16,-1-22 0,1 0 0,0 21 16,0-21-16,0 1 0,21-1 15,0 21-15,0-21 0,0 0 0,0 1 16,21-1-16,-21 0 16,21-21-16,0 0 0,22 0 0,-22 0 15,0 0-15,21 0 0,-21 0 0,22 0 16,-22-21-16,0 21 0,21-21 15,-20-1-15,-1 1 0,0 0 0,0 0 16,0 21-16,0-21 0,-21 0 16,22-1-16,-22 1 0,0 0 15,0 0-15,-22 42 32,22 0-17,0 0-15,-21 1 0,21 20 0,0 0 16,0-21-16,0 22 0,0 20 15,0-20-15,-21-1 0,21 21 0,0-20 16,0 20-16,0-20 0,0 20 0,0 1 16,-21-1-16,21 1 0,0-1 15,0 22-15,0-22 0,-21 22 0,21-22 16,-21 22-16,-1-21 0,22-1 16,0 1-16,-21-1 0,21 1 0,-21-22 15,0 0-15,21 22 0,-21-22 16,0-21-16,21 22 0,-22-22 0,1 0 15,0 0-15,21 0 0,-21-21 0,0 0 16,0 0-16,-1 0 0,1 0 0,0-21 16,-21 0-16,21 0 0,-1-22 15,-20 1-15,21 0 0,-21-22 0,20 22 16,1-22-16,0 1 0,0-22 0,0 22 16,21-22-16,0 0 0,0 1 0,0-1 15,0 22-15,0-22 0,21 21 16,0-20-16,0 20 0,22 1 15,-22-1-15,21 1 0,0 20 0,22-20 16,-22 21-16,22-1 0,-1-20 16,1 20-16,-22 1 0,22 21 0,-22-21 15</inkml:trace>
  <inkml:trace contextRef="#ctx0" brushRef="#br0" timeOffset="28979.59">20426 3112 0,'0'0'0,"0"21"0,0 0 16,-21-21-16,21 21 15,21-21 1,0 0-16,0 0 0,0-21 16,0 0-16,1 21 0,-1-21 15,21-1-15,-21 1 0,0 0 0,1 0 16,-22 0-16,0 0 0,0-1 15,0 1-15,0 0 0,0 0 0,0-21 16,0 20-16,-22 22 0,22-21 0,-21 0 16,0 21-16,-21 0 0,21 0 15,-1 0-15,1 21 0,0 0 16,0 1-16,-21-1 0,42 0 0,-22 21 16,1-21-16,0 22 0,21-22 15,0 21-15,0-21 0,0 22 0,0-22 16,0 0-16,0 21 0,0-20 15,21-1-15,0 0 0,1-21 0,-1 21 16,0-21-16,0 0 0,0 0 0,22 0 16,-22 0-16,21 0 0,0 0 15,-20 0-15,20-21 0,-21 0 16,21 21-16,-20-21 0</inkml:trace>
  <inkml:trace contextRef="#ctx0" brushRef="#br0" timeOffset="29264.43">21167 2540 0,'0'0'0,"0"-63"0,42-64 16,-42 105-16,0 1 0,0 0 15,0 0-15,0 42 16,0 0-16,0 22 16,-21-1-16,0 21 0,21 1 0,-22-1 15,1 1-15,0-1 0,0 1 0,21-22 16,-21 22-16,0-1 0,-1-20 15,22 20-15,-21-21 0,0 1 0,21-1 16,0-21-16,0 22 0,0-22 16,0 21-16,0-21 0,0 0 15,0 1-15,21-22 16,0 0-16,1 0 16,-1-22-16,0 1 0,0 0 15,0 0-15,22 0 0,-22-22 0</inkml:trace>
  <inkml:trace contextRef="#ctx0" brushRef="#br0" timeOffset="30864.64">21442 2498 0,'0'0'0,"0"-43"0,0 1 0,0 0 0,0 21 16,21-1-16,-42 65 31,21-22-31,0 21 16,-21 22-16,-1-22 0,1 22 15,21-22-15,0 21 0,-21-20 0,0-1 16,21 22-16,0-22 0,-21 0 16,21 1-16,-21-1 0,21 0 0,0-21 15,0 22-15,0-22 0,0 0 0,0 0 16,21 0-16,-21 1 0,21-22 16,0 21-16,0-21 15,0 0-15,1 0 0,-1 0 16,0-21-16,-21-1 0,21 22 15,0-21-15,0 0 0,1 0 0,-1 0 16,0 0-16,0-1 0,0 1 0,0-21 16,1 21-16,-22 0 0,0-1 15,21 1-15,-21 0 0,21 21 16,-21 21 0,0 0-16,0 22 15,-21-22-15,21 0 0,-21 0 0,21 0 16,0 1-16,0-1 0,0 21 15,0-21-15,0 0 0,0 1 16,0-1-16,21 0 0,0-21 16,0 0-16,21 0 0,-20 0 15,20 0-15,-21 0 0,21 0 0,1-21 16,-1 21-16,0-21 0,-20-1 0,-1 1 16,21 0-16,-21 0 0,0 0 15,-21 0-15,22-1 0,-22 1 0,21 0 16,-21 0-16,0 0 0,0 0 0,0-1 15,0 1-15,-21 42 32,21 1-32,-22-1 15,22 0-15,0 0 16,-21 0-16,21 0 0,-21 1 0,21-1 16,-21 21-16,21-21 0,-21-21 0,21 21 15,0 1-15,0-1 0,0 0 16,0 0-16,0-42 47,0 0-47,21 21 0,-21-21 0,21-1 15,0 1-15,-21-21 0,0 21 16,21 0-16,1-1 0,-22 1 0,21-21 16,-21 21-16,21 0 0,0-1 15,-21 1-15,0 0 0,21 21 16,0 0-1,-21 21-15,22-21 0,-22 21 16,0 1-16,21-1 0,0 0 16,-21 0-16,0 21 0,21-20 0,0-1 15,-21 0-15,0 0 0,21 0 0,1 0 16,-1 1-16,0-1 0,0 0 16,21-21-16,-20 0 0,-1 21 15,0-21-15,21 0 0,-21 0 16,22 0-16,-1 0 0,-21 0 0,22 0 15,-1 0-15,-21-21 0,21 0 0,1 0 16,-22-1-16,21 1 0,-21 0 16,22 0-16,-22 0 0,0-22 15,0 22-15,-21 0 0,0-21 0,21-1 16,-21 22-16,0-21 0,0 21 16,0 0-16,0-22 0,0 22 0,-21 0 15,0 21-15,0 0 16,0 0-16,0 0 0,-22 0 15,22 21-15,0 0 0,0 0 0,0 1 16,-1-1-16,1 21 0,0-21 16,0 0-16,0 22 0,21-22 0,0 0 15,0 0-15,0 0 0,0 1 16,0-1-16,21 0 0,0-21 16,0 0-16,0 0 0,1 0 15,-1 0-15,0 0 0,0 0 0,0 0 16,0 0-16,1-21 15,-1 0-15,0 21 0,-21-22 0,0 1 16,21 21-16,0-21 0,-21 0 0,0 0 16,0 0-16,21 21 0,-21-22 15,0 1-15,22 21 0,-22-21 0,0 0 16,0 42 15,0 0-15,0 0-1,-22 1-15,22 20 0,-21-21 0,0 21 16,21-20-16,-21 20 0,0 0 0,21 1 16,-21 20-16,-1-21 0,22 1 15,-21 20-15,0-20 0,0 20 0,0-21 16,0 1-16,21 20 0,-22-20 0,1 20 16,0 1-16,21-1 0,0 1 15,0-1-15,0 1 0,0-1 0,0 1 16,0-1-16,0-21 0,0 22 0,0-22 15,0 22-15,0-22 0,0 0 0,0 1 16,0-1-16,0-21 16,-21 22-16,21-22 0,-21 0 0,0 0 15,21 0-15,-22-21 0,1 0 0,0 0 16,0 0-16,0 0 0,0 0 0,-1-21 16,1 0-16,0 0 15,21 0-15,0-22 0,0 22 16,0 0-16,0 0 0,0-22 0,0 22 15,0-21-15,0 21 0,0-22 16,0 1-16,0 0 0,21-1 0,-21 1 16,21 0-16,-21-1 0,22 1 0,-22 0 15,21-1-15,0-20 0,-21 21 16,0-22-16,21 22 0,-21-22 16,21 22-16</inkml:trace>
  <inkml:trace contextRef="#ctx0" brushRef="#br0" timeOffset="31145.48">22098 2413 0,'0'0'0,"-21"0"16,21-21-16,0 0 0,-21 0 31,-1 21-15,1 0-1,0 0 1,0 21-16,0-21 16,0 21-16,-1-21 0,1 0 15,0 21-15,0 0 0,0-21 16</inkml:trace>
  <inkml:trace contextRef="#ctx0" brushRef="#br0" timeOffset="31399.85">21209 2815 0,'0'0'0,"0"21"0,0 1 0,21-22 16,0 21-1,0-21-15,1 0 0,-1 0 0,0 0 16,0 0-16,0 0 0,0 0 0,1 0 16,-1 0-16,0 0 0,0 0 15,0 0-15,22 0 0,-22 0 16,0 0-16,0 0 0,0 0 16</inkml:trace>
  <inkml:trace contextRef="#ctx0" brushRef="#br0" timeOffset="37608.51">1355 5694 0,'0'-21'32,"0"0"-17,0-1 1,0 1-16,0 0 16,0 0-16,0 0 15,0 0 1,0-1-16,0 1 15,0 0-15,0 0 16,0 0-16,0 0 16,0-1-16,0 1 0,0 0 15,0 0-15,0-21 0,0 20 16,0 1-16,-22 0 0,22 0 16,0 0-16,0 0 15,0 42 16,0 0-15,0 21-16,0-21 0,0 22 16,22-1-16,-22-21 0,0 22 0,21 20 15,-21-21-15,21 1 0,-21-1 16,0 0-16,0 1 0,0-1 0,0 0 16,0 1-16,0-22 0,0 0 15,0 21-15,0-20 16,0-1-16,21 0 15,-21-42 17,0 0-32,21-1 15,-21 1-15,0 0 16,21 0-16,1-21 0,-22 20 0,21 1 16,0-21-16,0 21 0,-21-22 15,21 22-15,0 0 0,1-21 0,20 42 16,-21-21-16,0 21 0,0 0 15,1 0-15,-1 0 0,21 21 16,-21-21-16,0 21 0,-21 21 16,22-21-16,-22 1 0,21 20 0,-21-21 15,0 0-15,0 22 0,0-22 16,0 0-16,-21 21 0,-1-21 0,1 1 16,0-1-16,0 0 0,0-21 15,0 21-15,-22-21 0,22 21 0,0-21 16,0 0-16,-22 0 0,22 0 15,0 0-15,0 0 0,0-21 0,0 0 16,-1 21-16,1-21 0,0 0 16,21-1-16,-21 1 0,21 0 15,0 0-15,-21 21 16,21-21-16,21 21 31,0 21-31,0 0 0,0 0 0,1-21 16,-1 21-16,0 1 0,0-1 15,0 0-15,0-21 0,22 21 0,-22 0 16,0-21-16,0 0 0,22 0 16,-22 0-16,0 0 0,21 0 0,-21 0 15,22 0-15,-22-21 0,21 21 16,-21-21-16,22 0 0,-1 0 0,0-1 16,-20-20-16,20 21 0,-21 0 15,21-22-15,-20 22 0,-1 0 16,0-21-16,-21 21 0,0-22 0,0 22 15,0-21-15,0 21 0,0-1 16,0 1-16,0 0 0,0 42 31,-21 0-31,21 22 16,0-22-16,0 21 0,0-21 16,0 22-16,0-22 0,0 21 0,0-21 15,0 22-15,0-22 0,0 0 16,21 0-16,0 0 0,0 1 0,0-1 15,1-21-15,-1 0 0,0 0 0,21 0 16,-21 0-16,22 0 16,-22 0-16,21 0 0,1 0 0,-1-21 15,-21-1-15,21 1 0,1 0 16,-22 0-16,0-21 0,0 20 0,0 1 16,1 0-16,-22-21 0,0 21 0,0-1 15,0-20-15,0 21 0,0 0 16,0 0-16,0 42 31,0 0-31,-22 0 16,22 21-16,-21-20 0,21-1 15,-21 21-15,21-21 0,0 0 0,0 1 16,0 20-16,0-21 0,0 0 16,-21 0-16,21 1 15,21-22 16,-21-22-15,21 1-16,-21 0 0,0 0 0,21 0 16,-21 0-16,22-1 0,-22-20 15,21 21-15,-21 0 0,0 0 0,21-1 16,-21 1-16,21 0 0,-21 0 16,21 21-16,0 0 15,-21 21-15,22 0 0,-22 0 0,0 1 16,0 20-16,0-21 15,21 0-15,-21 22 0,21-22 0,0 0 16,0 0-16,0 0 0,-21 0 16,22 1-16,20-1 0,-21-21 0,0 0 15,0 21-15,1-21 0,-1 0 0,21 0 16,-21 0-16,0 0 0,1-21 16,20 0-16,-21 21 0,0-22 0,0 1 15,1 0-15,-1 0 0,0 0 0,0-22 16,0 22-16,0-21 0,1 0 15,-1 20-15,0-20 0,0 0 16,21 21-16,-20-1 0,-1 1 0,21 0 16,-21 0-16,22 0 0,-22 21 15,0 0-15,0 0 0,0 0 0,0 0 16,1 21-16,-1 0 0,0 0 16,-21 0-16,21 1 0,-21-1 15,21 0-15,-21 0 0,0 0 0,0 0 16,0 1-16,21-1 15,-21 0-15,0-42 47,0 0-47,0-1 16,0 1-16,0 0 16,0 0-16,-21 0 0,0 0 15,21-1-15,-21 1 0,0 21 0,21-21 16,-21 0-16,-1 21 0,1 0 15,0 0-15,0 0 0,0 0 0,0 0 16,-1 21-16,-20 0 0,21 0 0,-21 1 16,20 20-16,1-21 0,-21 21 15,21 1-15,0-1 0,-1-21 0,1 22 16,21-1-16,0-21 0,0 21 0,0-20 16,0-1-16,0 0 15,0 0-15,21 0 0,1-21 0,-1 0 0,0 21 16,0-21-16,21 0 0,-20 0 15,20 0-15,-21-21 0,21 21 16,-20-21-16,20 0 0,-21 0 0,0 0 16,22-1-16,-22 1 0,0-21 0,0 0 15,0-1-15,0 1 0,-21 0 16,22-1-16,-1-20 0,0 20 0,-21-20 16,21 21-16,0-22 0,-21 22 15,0-1-15,21-20 0,-21 21 0,0-1 16,22 1-16,-22 0 0,0 20 0,0 1 15,-22 21 1,22 43 0,-21-22-16,21 21 15,-21-21-15,21 22 0,0 20 0,0-21 16,0 1-16,-21-1 0,21 22 0,0-22 16,0 21-16,0-20 0,0-1 15,0 0-15,0 1 0,0-1 0,0-21 16,0 22-16,0-22 0,0 0 0,21 0 15,0 0-15,0 0 0,1-21 16,20 0-16,-21 0 0,0 0 0,22 0 16,-22 0-16,21 0 0,-21 0 0,22-21 15,-1 0-15,-21 21 0,21-21 16,-20 0-16,-1 0 0,21-22 16,-21 22-16,0 0 0,-21-21 0,22 20 15,-22 1-15,0-21 0,0 21 16,0-22-16,0 22 0,0 0 0,0 0 15,0 0-15,-22 21 0,1 0 16,0 0-16,0 0 0,0 0 16,0 21-16,-1 0 0,1 21 0,0-20 15,0-1-15,0 21 0,21-21 16,-21 22-16,21-22 0,0 21 0,0-21 16,0 22-16,0-22 0,21 0 0,0 0 15,0 0-15,0 0 0,0 1 16,22-22-16,-1 21 0,0-21 15,1 0-15,-1 0 0,0 0 0,1 0 16,-1 0-16,22 0 0,-22 0 0,0-21 16,1 21-16,-1-22 0,0 1 15,1 0-15,-22 0 0,21 0 0,0 0 16,-20-1-16,-1 1 0,0-21 0,0 21 16,-21-22-16,0 22 0,0-21 15,0 21-15,0 0 0,0-1 0,0 1 16,-21 21-16,0-21 0,0 21 0,-1 0 15,1 0-15,0 0 0,0 0 16,-21 21-16,20 0 0,1 1 16,0-1-16,-21 0 0,21 0 0,-1 21 15,1-20-15,21-1 0,-21 21 16,21-21-16,-21 0 0,21 22 0,0-22 16,0 0-16,0 0 0,0 0 15,21 1-15,0-22 0,0 0 16,1 0-16,-1 0 0,0 0 15,0 0-15,21 0 0,-20-22 0,-1 22 16,0-21-16,0 0 0,0 0 16,-21 0-16,21-22 0,1 22 0,-1-21 15,0 21-15,-21-22 0,21 1 0,-21-21 16,21 20-16,-21 1 0,0-22 16,21 1-16,-21 21 0,22-22 15,-22 1-15,0-1 0,0 22 0,0-1 16,0-20-16,0 21 0,0 20 15,0 1-15,0 0 0,0 0 0,0 0 16,-22 21-16,22 21 16,-21 0-16,21 21 0,0 1 15,0-1-15,0 0 0,-21 22 0,21-22 16,0 22-16,0-1 0,-21 1 16,21-22-16,0 22 0,0-1 0,0-21 15,0 22-15,0-22 0,0 1 0,21-1 16,0 0-16,0 1 0,1-22 15,-1 0-15,0 0 0,0 0 16,0-21-16,0 0 0,1 21 0,-1-21 16,0 0-16,0 0 0,0 0 0,0-21 15,1 21-15,-1-21 0,0 0 16,0 0-16,0 0 0,-21-1 0</inkml:trace>
  <inkml:trace contextRef="#ctx0" brushRef="#br0" timeOffset="37884.26">3217 5038 0,'0'0'0,"-42"0"0,0 21 16,63-21 31,0 0-47,0 0 16,0 0-16,0 0 0,1-21 15,-1 21-15,0 0 0</inkml:trace>
  <inkml:trace contextRef="#ctx0" brushRef="#br0" timeOffset="38578.24">8022 5122 0,'0'0'0,"0"-21"0,21 0 16,0 0-16,1-21 0,-22 20 16,21 1-16,0-21 0,-21 21 0,0-22 15,0 22-15,21 0 0,-21 0 0,0 0 16,0 0-16,0-1 0,0 1 16,-21 21-1,0 0-15,0 0 16,21 21-16,-22-21 0,1 22 15,0-1-15,21 21 0,-21 0 0,21-20 16,-21 20-16,0 21 0,21-20 0,0-1 16,-22 0-16,22 22 0,-21-22 15,0 1-15,21-1 0,-21 0 0,21 1 16,0-1-16,-21 0 0,21-21 0,-21 22 16,21-22-16,0 21 0,0-21 15,0 1-15,0-1 0,0 0 16,0 0-16,0 0 0,21-21 31,0 0-31,0 0 16,0-21-16,-21 0 0</inkml:trace>
  <inkml:trace contextRef="#ctx0" brushRef="#br0" timeOffset="38972.01">8445 5249 0,'22'0'16,"-22"22"0,-22-1-16,22 0 15,-21 0-15,0 21 0,0-20 0,21-1 16,-21 21-16,0-21 0,21 0 0,-22 22 16,22-22-16,0 21 0,-21-21 15,21 1-15,0-1 0,0 0 0,0 0 16,21 0-16,1-21 15,-1 0-15,0 0 16,0-21-16,0 0 0,0 21 0,22-21 16,-22 0-16,0-1 0,21 1 0,-20 0 15,-1 0-15,0 0 16,0 0-16,-21-1 0,0 1 0,0-21 16,0 21-16,0 0 0,0-1 0,0 1 15,-21 0-15,0 21 16,0 0-16,-1-21 0,1 21 0,-21 0 15,21 0-15,0 0 0,-1 0 0,1 0 16,0 0-16,0 0 0,0 0 16,-22 0-16,22-21 0,0 21 0,0 0 15,0 0-15,0 0 0,-1-21 0,-20 21 16</inkml:trace>
  <inkml:trace contextRef="#ctx0" brushRef="#br0" timeOffset="39184.9">7620 5228 0,'21'0'0,"0"0"0,0 0 15,1 0-15,-1 0 0,21 0 0,-21 0 16,22 0-16,-1-21 0,0 21 0,1 0 16,-1-21-16,0 0 0,22 21 15,-22-21-15,0 21 0,1-22 0,-1 22 16,0-21-16,-20 21 0,20-21 0,0 21 15,-21 0-15,22-21 0,-22 21 16,0-21-16,0 21 0</inkml:trace>
  <inkml:trace contextRef="#ctx0" brushRef="#br0" timeOffset="39677.81">10541 5313 0,'0'0'0,"-21"0"0,21-21 16,0 0-16,-21 21 15,21-22-15,0 1 16,-22 21-1,1 0-15,21 21 16,-21 1-16,21-1 0,0 0 0,0 0 16,-21 21-16,21-20 0,-21 20 0,21 0 15,-21-21-15,21 22 0,0-22 16,0 0-16,-22 21 0,22-20 0,0-1 16,0 0-16,0 0 0,0 0 15,0 0 1,0-42-1,22 21-15,-22-21 16</inkml:trace>
  <inkml:trace contextRef="#ctx0" brushRef="#br0" timeOffset="40088.57">10668 4995 0,'0'0'15,"0"-21"-15,-21 0 0,0 21 0,-1 0 0,1 0 16,0 21-16,0 0 0,0 1 16,21-1-16,-21 0 15,21 0-15,0 0 0,0 0 0,0 1 16,0-1-16,21 0 16,0-21-1,0 0-15,0 0 0,0 0 0,22 0 16,-22-21-16,0 0 0,0 21 0,0-22 15,22 1-15,-22 0 0,-21 0 16,21 0-16,-21 0 0,0-1 16,0 1-16,0 0 0,-21 0 15,0 0-15,0 0 0,-1-1 0,1 22 16,0-21-16,-21 21 0,21 0 0,-1 0 16,1 0-16,0 0 0,0 0 15,0 21-15,0 1 0,-1-1 0,22 0 16,0 0-16,0 0 15,0 0-15,0 1 0,0-1 16,0 0-16,0 0 0,22-21 0,-1 21 16,0-21-16,0 0 0,0 0 0,22 0 15,-22 0-15</inkml:trace>
  <inkml:trace contextRef="#ctx0" brushRef="#br0" timeOffset="40372.41">11388 4699 0,'0'0'0,"0"-21"0,0 0 16,-22 42-1,1 0-15,0 0 16,0 0-16,21 22 0,-21-1 0,0 0 16,-1 1-16,1-1 0,0 22 15,0-1-15,0-21 0,0 22 0,-1-22 16,-20 1-16,21 20 0,0-21 0,0 1 15,-1-1-15,22-21 0,-21 22 16,0-1-16,21-21 0,-21 0 0,21 22 16,0-22-16,0 0 0,21-21 31,0 0-31,0-21 16,1 21-16,-1-21 0</inkml:trace>
  <inkml:trace contextRef="#ctx0" brushRef="#br0" timeOffset="40772.18">11599 5207 0,'0'0'0,"21"0"0,-42 0 32,0 21-32,0-21 0,0 21 0,0-21 15,-1 22-15,1-22 16,0 21-16,0 0 0,0-21 0,21 21 15,-21 0-15,21 0 16,0 1 0,0-1-16,21-21 15,0 21-15,0-21 0,0 21 16,0 0-16,1-21 0,-1 21 16,-21 1-16,21-1 15,-21 0-15,0 0 0,0 0 16,0 0-16,-21-21 15,0 22-15,-1-1 16,1-21-16,0 0 16,0 0-16,0 0 0,-22 0 0,22 0 15,0 0-15,0 0 16,0 0-16,21-21 0,0-1 16,-21 22-16,21-21 0,0 0 15,0 0-15,-22 0 0,22 0 16,0-22-16</inkml:trace>
  <inkml:trace contextRef="#ctx0" brushRef="#br0" timeOffset="41012.04">11091 4953 0,'21'0'0,"1"0"16,-1 0-16,0-21 0,0 21 0,21 0 15,-20 0-15,20-21 0,-21 21 16,21 0-16,1 0 0,-22 0 0,0 0 16,21-21-16,-20 21 0,-1 0 15,0 0-15,0 0 16,-21-22 0</inkml:trace>
  <inkml:trace contextRef="#ctx0" brushRef="#br0" timeOffset="44910.16">13250 5334 0,'21'0'31,"1"0"1,-22-21-32,21 21 0,0 0 15,-21-21-15,21 0 16,0 21-16,-21-22 0,21 1 15,1 0-15,-22 0 0,0 0 16,0 0-16,0-1 16,0 1-16,0 0 0,-22 0 0,1 0 15,0 0-15,0 21 0,0 0 0,-22 0 16,22 0-16,-21 0 0,0 0 16,-1 0-16,22 21 0,-21 0 0,-1 0 15,1 21-15,21-20 0,-21 20 16,20 0-16,-20 1 0,21-1 15,21 0-15,0-21 0,0 22 0,0-1 16,0 0-16,0-20 0,0 20 0,0-21 16,21 0-16,-21 0 0,21 1 15,0-1-15,1 0 0,20-21 0,-21 0 16,0 0-16,22 0 0,-22 0 0,21 0 16,-21-21-16,22 0 0,-1-1 15,-21 1-15,21 0 0,-20 0 0,20 0 16,-21-22-16,0 22 0,0-21 0,22 0 15,-22-1-15,0 1 0,0 0 16,0-22-16,1 1 0,-1 20 0,0-20 16,-21-1-16,21 1 0,0-1 15,0 22-15,-21-22 0,0 22 16,0 0-16,0-1 0,0 1 0,0 21 16,0 0-16,0 0 0,0-1 0,-21 22 15,0 22 1,0-1-16,21 0 0,-21 21 0,0 1 15,21-1-15,-22 0 0,22 22 0,0-1 16,-21 1-16,0-1 0,0-20 16,21 20-16,0 1 0,0-22 0,-21 21 15,21-20-15,0-1 0,0 0 16,0-20-16,0 20 0,21-21 16,0 0-16,0 0 0,22 1 0,-22-1 15,21-21-15,-21 0 0,22 0 0,-1 0 16,0 0-16,1 0 0,-1 0 15,0 0-15,1-21 0,-1-1 0,0 1 16,1 0-16,-22 0 0,21 0 0,-21 0 16,22-1-16,-22 1 0,-21 0 15,0-21-15,21 21 0,-21-1 0,0-20 16,0 21-16,0 0 0,0 0 0,-21 21 16,0 0-16,-1 0 15,1 0-15,0 0 16,0 21-16,21 0 0,-21 0 0,21 0 15,-21 0-15,21 22 0,0-22 0,0 0 16,0 0-16,0 0 0,0 1 16,0-1-16,21 0 0,-21 0 0,21 0 15,0-21-15,0 0 0,0 0 0,1 0 16,-1 0-16,21 0 0,-21 0 16,0 0-16,22 0 0,-22-21 0,21 21 15,-21-21-15,22 0 0,-1 0 0,-21-1 16,22 1-16,-22 0 0,21 0 15,-21-21-15,0 20 0,-21-20 0,22 0 16,-22-1-16,21 1 0,-21 21 16,0-21-16,0-1 0,0 1 15,0 0-15,0 20 0,0-20 0,0 21 16,0 0-16,0 0 0,0 42 31,0 0-31,-21 21 0,-1 1 16,22-1-16,-21 0 0,21 1 0,-21 20 15,0 1-15,0-22 0,21 21 16,-21 1-16,-1-22 0,1 22 0,0-1 16,0 1-16,0-1 0,0 1 0,-1-1 15,1 1-15,0-22 16,-21 22-16,21-1 0,-1 1 0,1-1 16,0 1-16,0 20 0,0-20 0,0 20 15,-1-20-15,22 21 0,0-22 0,-21 22 16,21-22-16,0 1 0,0-22 15,0 22-15,0-22 0,0-21 0,0 21 16,0-20-16,21-1 0,1 0 0,-1-21 16,0 0-16,21 0 0,-21-21 0,22 0 15,-22-1-15,21 1 0,1-21 0,-1 21 16,0-22-16,-21-20 0,22 21 16,-22-1-16,21-20 0,-21-1 0,1 1 15,-1-1-15,-21 1 0,0-22 0,0 22 16,0-1-16,0 1 0,-21 20 15,-22-20-15,22-1 0,-21 1 16,-1 20-16,22 1 0,-21 0 0,0-1 16,-1 22-16,1 0 0,21 0 0,-22 21 15,22 0-15,0-21 0,63 21 32,-20 0-17,-1 0-15,21-21 0,0 21 16,1-22-16,-1 22 0,22-21 0,-22 21 15,0-21-15,22 0 0,-22 0 0,0 0 16,22-1-16,-22-20 16,1 21-16,20 0 0,-21-22 0,1 22 15,-22-21-15,21 0 0,-21 20 0,1-20 16,-22 21-16,0 0 0,0 0 16,0-1-16,0 1 0,0 0 0,-22 21 15,1 0 1,0 21-16,0 0 15,0 1-15,0 20 0,-1-21 0,1 21 16,0-20-16,21 20 0,0-21 0,0 21 16,0-20-16,0-1 0,0 21 15,0-21-15,0 0 0,0 1 0,0-1 16,21-21-16,0 21 0,1-21 16,-1 0-16,0 0 0,21 0 15,-21 0-15,22 0 0,-22 0 0,21 0 16,-21-21-16,22 0 0,-22 21 0,0-22 15,0 1-15,22 0 0,-22 0 16,0-21-16,0 20 0,-21 1 0,21-21 16,-21 21-16,21-22 0,-21 22 0,0 0 15,0 0-15,0 0 0,0 0 16,0-1-16,0 44 31,0-1-31,-21 0 0,0 21 16,21-21-16,-21 1 0,0-1 15,21 21-15,0-21 0,0 0 0,-21 1 16,21-1-16,-22 0 0,22 0 16,0 0-16,0 0 0,22-21 47,-1-21-32,-21 0-15,21 21 0,0-21 0,-21 0 16,21 0-16,0-1 0,1-20 15,-1 21-15,0 0 0,0 0 0,0-1 16,0 1-16,22 0 0,-22 21 16,0 0-1,0 0-15,0 0 0,-21 21 0,0 0 16,0 1-16,0-1 0,0 0 0,0 0 16,0 0-16,0 0 0,0 1 15,0-1-15,0 0 0,0 0 0,0 0 16,0 0-16,22 1 0,-1-22 15,0 21-15,0-21 16,0 0-16,0 0 0,1 0 0,-1 0 16,0 0-16,0 0 0,0 0 0,22-21 15,-22 21-15,0-22 0,21 1 16,-21 0-16,1 21 0,20-21 0,-21-21 16,0 20-16,0 1 0,1 0 15,-1 0-15,-21-21 0,21 20 16,-21 1-16,0 0 0,0 0 0,0 0 15,0 0-15,-21 21 32,0 21-32,21 0 0,-22 0 0,22 21 15,0-20-15,-21-1 0,21 21 0,-21-21 16,21 0-16,0 1 0,0-1 16,0 0-16,0 0 0,0 0 15,0 0-15,21 1 0,0-22 16,1 0-16,-1 0 0,0 0 15,0 0-15,0 0 0,0 0 0,1 0 16,-1 0-16,21-22 0,-21 1 0,0 0 16,1 0-16,-1 0 0,-21 0 15,21-1-15,0-20 0,0 21 0,0-21 16,1-1-16,-1 1 0,-21 0 0,21-1 16,0-20-16,-21 20 0,21 1 15,-21 0-15,21-22 0,-21 22 0,0 21 16,0-22-16,0 1 0,0 21 15,0-21-15,0 20 0,0 1 16,0 0-16,0 0 0,0 42 31,0 0-31,0 0 0,-21 22 16,0-1-16,21 0 0,-21 22 0,0-1 16,21-20-16,-21 20 0,-1 1 15,22-22-15,0 22 0,-21-22 0,21 0 16,-21 1-16,21-22 0,0 21 0,0-21 15,0 0-15,0 1 0,0-1 16,0 0-16,21 0 0,0-21 0,1 0 16,-1 0-16,0 0 0,0 0 15,0 0-15,0 0 16,1-21-16,-1 0 0,0 21 16,0-21-16,0-1 0,22 1 0,-22 0 15,0 0-15,-21 0 0,21 0 16,0-1-16,-21 1 0,0-21 0,0 21 15,21 21-15,-21-21 0,0-1 0,0 44 32,0-1-32,0 0 15,0 0-15,-21 0 0,21 0 0,0 1 16,0 20-16,0-21 0,0 0 16,-21 0-16,21 1 0,0 20 0,0-21 15,0 0-15,21 0 0,-21 1 16,21-22-16,1 0 15,-1 21-15,0-21 0,0 0 16,0 0-16,0 0 0,1-21 16,-1-1-16,0 22 0,0-21 15,0 0-15,0 0 0,1 0 0,-1 0 16,0-1-16,0-20 0,0 21 0,0 0 16,1 0-16,-1-1 15,-21 1-15,0 0 0,21 21 0,-21 21 31,0 0-31,-21 1 16,21-1-16,0 0 0,0 0 16,-21 0-16,21 0 0,0 1 0,0-1 15,0 0-15,0 0 0,0 0 16,0 0-16,21-21 16,0 22-16,0-22 0,0 0 15,0 0-15,1 0 16,-1-22-16,-21 1 0,21 0 15,-21 0-15,0 0 0,21 0 16,-21-1-16,0 1 0,0 0 0,0 0 16,0 0-16,0 0 0,0-1 15,-21 1-15,0 0 0,21 0 16,-21 0-16,-1 21 0,1 0 16,0 0-16,0 0 15,42 0 32,0 0-47,0 0 0,22 0 0,-22 0 16,0 0-16,0 0 0,0 0 15,1 0-15,-1 0 0,0-21 0,0 21 16,0 0-16,0 0 0,1 0 16,-1 21-16,-21 0 15,21-21-15,-21 21 0,0 0 0,0 0 16,0 1-16,0-1 0,0 0 15,0 0-15,0 0 0,0 0 16,0 1-16,-21-1 0,21 0 16,-21-21-16,21 21 0,-22 0 15,1-21 1,21-21 31,0 0-47,0 0 0,0 0 15,0-1-15,0 1 0,21 0 16,1 0-16,-1-21 0,0 20 0,0 1 16,0-21-16,0 21 0,1-22 15,-1 22-15,21 0 0,-21 0 0,0 0 16,22 0-16,-22 21 0,0 0 16,0 0-16,0 0 0,1 21 0,-1 0 15,-21 0-15,21 21 0,-21-20 0,0-1 16,0 21-16,0-21 0,0 22 15,0-22-15,0 0 0,0 21 0,0-21 16,-21 1-16,21-1 0,-21 0 0,-1 0 16,22 0-16,-21-21 0,21 21 0,-21-21 15,21 22 1,-21-22-16,0 0 31,21-22-31,0 1 16,-21 21-16,21-21 0,-22 0 0,22 0 15</inkml:trace>
  <inkml:trace contextRef="#ctx0" brushRef="#br0" timeOffset="45110.86">17822 4932 0,'-21'-21'0,"42"42"0,-42-85 0,21 43 16,0 0-16,-21 21 0,21-21 15,-21 21-15,21 21 16,0 0-1,0 0-15,0 1 16,0-1-16,0 0 16,0 0-16,0 0 15,-21-21-15,-1 0 0,1 0 16,0 0-16,0 0 0</inkml:trace>
  <inkml:trace contextRef="#ctx0" brushRef="#br0" timeOffset="45312.75">16870 4932 0,'0'0'0,"-43"42"15,43-21 1,22-21-16,-1 0 0,0 0 16,0 0-16,0 0 0,22 0 15,-22 0-15,21 0 0,-21 0 0,22 0 16,-1 0-16,-21-21 0,21 21 15,-20-21-15,-1 21 0,0-21 0,-21 0 16,0 0-16</inkml:trace>
  <inkml:trace contextRef="#ctx0" brushRef="#br0" timeOffset="45512.63">15938 4720 0,'0'0'0,"-21"21"0,-21-21 16,21-21 31,0 21-32,-1-21-15</inkml:trace>
  <inkml:trace contextRef="#ctx0" brushRef="#br0" timeOffset="45693.53">15198 4699 0,'0'21'15,"21"0"-15,0-21 16,21 0-16,-21 0 15,22 0-15,-22 0 0,0 0 0,0 0 16,0 0-16,1 0 0,-1 0 0,0-21 16</inkml:trace>
  <inkml:trace contextRef="#ctx0" brushRef="#br0" timeOffset="46856.1">20426 5165 0,'21'0'16,"0"-21"0,-21-1-16,21 1 15,-21 0-15,0 0 0,0 0 16,0 0-16,0-1 0,0 1 15,0 0-15,-21 0 0,0 0 0,0 0 16,-22-1-16,22 1 0,0 0 0,-21 0 16,21 0-16,-22 21 15,22 0-15,-21 0 0,21 0 0,-22 0 16,22 21-16,-21 0 0,-1 0 0,22 0 16,0 22-16,-21-22 0,21 21 15,-1 1-15,1-1 0,0 0 0,21 1 16,0-1-16,0 0 0,0-21 0,0 22 15,0-22-15,0 0 0,21 21 16,0-42-16,1 22 0,-1-1 0,0-21 16,0 0-16,21 0 0,-20 0 15,20 0-15,-21 0 0,21 0 0,-20 0 16,20 0-16,-21-21 0,21-1 0,-20 1 16,20 0-16,-21 0 0,21 0 15,-20 0-15,-1-1 0,0 1 16,0-21-16,0 21 0,0-22 0,-21 1 15,22 21-15,-22-21 0,0 20 16,0 1-16,0 0 0,0 0 0,0 0 16,-22 42-1,1 0-15,21 0 16,-21 0-16,21 22 0,0-22 0,-21 21 16,21-21-16,0 1 0,0 20 15,0-21-15,0 0 0,0 0 0,0 1 16,21-1-16,-21 0 0,21-21 15,0 0-15,1 21 0,-1-21 0,0 0 16,0 0-16,21 0 0,-20 0 16,-1 0-16,21 0 0,-21-21 0,22 0 15,-22 0-15,0-1 0,21 1 0,-21 0 16,1 0-16,-1-21 0,21 20 16,-21-20-16,-21 0 0,21-1 0,1 1 15,-22 0-15,21-1 0,-21 1 0,0 0 16,0-1-16,21 1 0,-21 0 15,21 21-15,-21-22 0,21 22 16,-21 0-16,0 0 0,0 42 31,-21 0-31,21 0 0,-21 0 16,0 22-16,21-1 0,0 0 16,-21 1-16,-1-1 0,22 22 0,-21-22 15,21 0-15,-21 1 0,21-1 16,0 0-16,0-21 0,0 22 0,0-22 15,0 0-15,0 0 0,0 0 16,0 1-16,21-22 16,0 0-16,1 0 15,-22-22-15,0 1 16,21 21-16,-21-21 0,0 0 0</inkml:trace>
  <inkml:trace contextRef="#ctx0" brushRef="#br0" timeOffset="47047.99">20891 4995 0,'0'0'0,"-21"0"16,0 0-16,0 0 16,42 0 15,0 0-31,0 0 16,1 0-16,-1 0 0,0 0 0,21 0 15,-21 0-15,22 0 16,-1 0-16,0-21 0,-20 21 0,41-21 15,-21 21-15,1-21 0,20 21 0,-20-21 16</inkml:trace>
  <inkml:trace contextRef="#ctx0" brushRef="#br0" timeOffset="47360.82">22691 4551 0,'0'0'0,"0"-21"0,0 0 0,0-1 0,0 1 15,0 0-15,-22 21 32,1 0-32,21 21 15,-21 0-15,0 1 0,21 20 16,-21-21-16,0 21 0,-1 1 0,22-1 16,-21 0-16,0 22 0,0-22 15,0 22-15,21-22 0,-21 0 0,-1 1 16,1-1-16,0-21 0,21 22 0,0-22 15,-21 0-15,21 0 0,-21 0 16,21 0-16,0 1 0,0-1 16,-21-21 15,21-21-31,0-1 0</inkml:trace>
  <inkml:trace contextRef="#ctx0" brushRef="#br0" timeOffset="48193.79">22013 4932 0,'-21'-21'16,"42"42"-16,-63-42 0,63 21 31,0 0-31,0 0 0,1 0 16,20 0-16,0 0 0,1 0 16,-1 0-16,0 0 0,22 0 0,-1 0 15,1 0-15,-1-21 0,22-1 0,-22 22 16,1-21-16,-1 0 15,1 0-15,-22 0 0,22 0 0,-22-1 16,0 1-16,-20-21 0,20 21 0,-21 0 16,0-22-16,-21 22 0,0 0 15,0-21-15,0 20 0,0 1 0,0 0 16,0 0-16,-21 21 16,0 0-16,0 0 0,0 21 15,-1 0-15,1 22 0,0-22 0,0 21 16,0 0-16,0 1 0,-1-1 15,1 0-15,0 22 0,21-22 16,-21 1-16,0-1 0,21 0 0,-21 1 16,21-1-16,0-21 0,-22 21 15,1-20-15,21-1 0,-21 0 0,21 0 16,0 0 0,21-42 15,0 0-31,-21 0 0,22 0 15,-1-1-15,0 1 0,0 0 0,21-21 16,-20 21-16,-1-1 0,0-20 0,0 21 16,0 0-16,0-22 0,1 43 15,-22-21-15,0 0 0,21 21 16,-21 21-16,0 0 16,0 1-16,0-1 0,0 0 15,0 0-15,0 21 0,0-20 0,0-1 16,0 21-16,0-21 0,21 0 15,0 1-15,-21-1 0,21 0 0,0-21 16,22 21-16,-22 0 0,0-21 0,21 0 16,1 0-16,-22 0 0,21 0 15,1 0-15,-1 0 0,0 0 0,1 0 16,-1 0-16,0 0 0,-21-21 0,22 0 16,-22 0-16,0 0 0,0-1 15,0 1-15,1-21 0,-1 21 16,0-22-16,-21 22 0,0-21 0,0 21 15,0 0-15,0-22 0,0 22 16,-21 21-16,0 0 0,-1 0 16,1 21-16,0 0 0,0 1 0,0 20 15,0-21-15,-1 21 0,22-20 16,-21-1-16,21 21 0,0-21 0,0 0 16,0 1-16,0-1 0,0 0 0,21 0 15,1-21-15,-1 21 0,0-21 16,21 0-16,1 21 0,-22-21 0,21 0 15,0 0-15,1 0 0,-1 0 0,0 0 16,-20 0-16,-1 0 16,0 0-16</inkml:trace>
  <inkml:trace contextRef="#ctx0" brushRef="#br0" timeOffset="49326.46">1418 6900 0,'-21'0'0,"21"-21"32,0 0-17,0 0-15,0 0 16,0 0-1,21-1-15,-21 1 0,0 0 0,0 0 16,0 0-16,0 0 16,-21-1-16,0 22 0,0-21 0,-1 0 15,-20 21-15,21 0 0,0 0 16,-22 0-16,1 0 0,21 0 0,-21 0 16,-1 21-16,22 0 0,-21 1 15,-1-1-15,1 21 0,0 0 0,-1-20 16,22 20-16,-21 0 0,0 1 15,-1 20-15,22-21 0,0 22 16,0-1-16,0 1 0,21-1 16,-22 1-16,22-22 0,0 22 0,0-22 15,22 0-15,20 1 0,-21-1 16,21-21-16,-20 0 0,20 1 0,-21-1 16,21 0-16,1-21 0,-22 0 15,21 0-15,1 0 0,-22 0 0,21 0 16,0-21-16,1 0 0,-1-1 15,0 1-15,1 0 0,-1-21 0,0 21 16,-20-22-16,20 22 0,0-21 16,-21-1-16,22 22 0</inkml:trace>
  <inkml:trace contextRef="#ctx0" brushRef="#br0" timeOffset="50732.16">1545 7303 0,'42'-64'16,"-84"128"-16,106-170 0,-64 85 0,0-1 0,0 1 0,0 0 16,-22 21-1,1 0 1,0 0-16,0 0 0,0 21 15,21 0-15,-21 22 0,-1-22 0,1 21 16,0 1-16,21-22 0,0 21 16,0 0-16,0-20 0,0 20 0,0-21 15,0 0-15,0 0 0,0 1 16,21-1-16,0-21 0,1 0 0,-1 0 16,0 0-16,0 0 0,21 0 0,-20 0 15,-1 0-15,21-21 16,-21-1-16,0 22 0,22-21 0,-22 0 15,-21 0-15,21 0 0,-21 0 16,0-1-16,0 1 0,0 0 0,0 0 16,0 0-16,0-22 0,-21 22 15,0 0-15,0 0 0,-1 0 0,1 21 16,0-21-16,0 21 0,0-22 16,0 22-16,21-21 31,21 21-16,0-21-15,0 21 0,0 0 16,22 0-16,-22 0 0,0 0 16,21 0-16,-21 0 0,22 0 0,-22 0 15,0 0-15,21 0 0,-20 0 16,-1 21-16,0 0 0,21 1 0,-21-1 16,-21 0-16,22 0 0,-1 0 15,0 0-15,-21 1 0,0 20 0,0-21 16,0 0-16,0 0 0,0 1 0,0-1 15,0 0-15,-21 0 0,21 0 16,0 0-16,-21-21 0,21 22 0,-22-22 16,22 21-1,-21-21 1,21-21-16,0-1 16,0 1-16,0 0 15,0 0-15,0 0 0,0 0 0,0-22 16,21 22-16,-21-21 0,22-1 15,-1 1-15,0 21 0,0-21 0,0 20 16,0-20-16,1 21 0,-1 0 16,0 21-16,21-21 0,-21 21 0,1 0 15,-1 0-15,0 0 0,0 21 0,0-21 16,0 21-16,1 0 0,-1 0 16,-21 22-16,0-22 0,21 0 0,-21 0 15,0 21-15,0-20 0,0-1 16,0 0-16,0 0 0,0 0 15,0 0-15,0 1 0,0-1 0,0 0 16,-21-21-16,21-21 47,0 0-47,21-1 0,0 1 0,-21 0 16,21 0-16,0-21 0,1 20 0,-1-20 15,0 21-15,0-21 0,0 20 16,0-20-16,1 21 0,-1 0 0,0 0 15,0 21-15,0 0 16,0 0-16,-21 21 16,0 0-16,0 0 15,0 0-15,0 0 0,0 1 16,0 20-16,0-21 0,0 21 0,0 1 16,-21-22-16,21 21 0,0-21 0,0 22 15,0-22-15,0 0 0,0 21 16,21-20-16,1-1 0,-1-21 15,21 0-15,-21 0 0,0 0 16,1 0-16,-1 0 0,0 0 16,21-21-16,-21-1 0,1 1 0,-1 0 15,21 0-15,-21 0 0,0 0 0,-21-1 16,22 1-16,-1-21 0,0 21 16,-21 0-16,0-22 0,21 22 15,-21 0-15,21 0 0,-21 0 0,21-1 16,-21 1-16,-21 21 31,0 0-15,0 0-16,21 21 0,0 1 0,-21-1 15,21 0-15,-21 0 0,21 21 0,-22-20 16,22 20-16,0 0 0,0-21 16,-21 22-16,21-1 0,-21 0 15,21 1-15,0-1 0,0 22 0,0-22 16,-21 21-16,21-20 0,0 20 15,-21 1-15,21-1 0,-21 1 0,21-1 16,-22 22-16,22-22 0,0 1 0,0 21 16,0-22-16,0 1 0,-21-1 0,21 22 15,0-22-15,0 1 0,-21-1 16,21 1-16,0-22 0,0 22 0,-21-1 16,21-21-16,-21 1 0,21-1 0,-21-21 15,21 22-15,0-22 0,0 0 16,0 0-16,0-42 31,0 0-31,0 0 0,0-1 0,0-20 16,21 0-16,0-1 0,-21 1 15,21-21-15,0 20 0,0-41 0,-21 20 16,22-21-16,-1 1 0,0-1 0</inkml:trace>
  <inkml:trace contextRef="#ctx0" brushRef="#br0" timeOffset="51080.25">3344 7599 0,'0'0'0,"0"-64"0,0 22 0,0-21 16,0 20-16,0 1 0,0 0 0,0 20 16,0-20-16,0 21 0,0 0 0,21 21 15,1-21-15,-1-1 16,0 22-16,21-21 0,-21 21 16,1 0-16,20 0 0,-21 0 0,0 0 15,22 0-15,-22 0 0,0 0 16,0 21-16,0 1 0,0-1 0,-21 21 15,0-21-15,0 22 0,0-22 0,0 21 16,0-21-16,-21 0 0,0 22 16,0-22-16,0 0 0,0 0 0,-22 0 15,22 1-15,0-1 0,-21 0 0,20-21 16,-20 21-16,21-21 0,0 0 16,-22 21-16,22-21 0,0 0 15,42 0 16,0 0-15,1 0-16,-1-21 0,0 21 0,0 0 16,0-21-16,0 21 0,1 0 15</inkml:trace>
  <inkml:trace contextRef="#ctx0" brushRef="#br0" timeOffset="51942.65">3810 7599 0,'0'0'0,"42"0"15,-21 0 1,1 0-16,-1 0 0,0-21 0,-21 0 16,42-1-16,-21 22 0,1-21 0,-1 0 15,0-21-15,0 21 0,0-1 16,0-20-16,-21 21 0,0-21 0,22 20 16,-22-20-16,0 21 0,0 0 0,0 0 15,0-1-15,0 1 0,-22 21 16,22 21-1,-21 1-15,21-1 0,-21 0 16,21 21-16,-21-21 0,21 22 16,0-22-16,0 21 0,0 1 0,0-22 15,0 21-15,0-21 0,0 0 0,0 1 16,0-1-16,21 0 16,-21 0-16,21-21 0,0 0 0,1 0 15,-1 0-15,21 0 0,-21 0 16,0 0-16,22 0 0,-22-21 15,21 0-15,1 0 0,-22-1 0,21 1 16,0-21-16,1 21 0,-1-22 0,-21 1 16,0 0-16,22-22 0,-22 22 0,0 0 15,-21-22-15,0 22 0,21-1 16,-21 1-16,0 0 0,0-1 0,0 22 16,0 0-16,0-21 0,0 21 15,-21-1-15,0 22 16,21 22-1,-21-22-15,21 21 0,-21 0 0,21 21 16,0-21-16,0 22 0,0-1 16,-22-21-16,22 22 0,0 20 0,-21-21 15,21 1-15,0-1 0,0 0 0,0 1 16,0-1-16,0 0 0,0-20 16,0 20-16,0-21 0,21 21 0,1-20 15,-22-1-15,21-21 0,0 21 0,0-21 16,0 0-16,22 0 0,-22 0 15,0 0-15,0 0 0,21 0 0,-20 0 16,-1 0-16,21-21 0,-21 0 16,0 21-16,22-22 0,-22 1 15,0 0-15,0 0 0,0-21 0,1 20 16,-1 1-16,0 0 0,-21 0 0,0 0 16,0-22-16,0 22 15,0 0-15,-21 21 16,0 0-1,21 21-15,0 0 0,0 1 0,-22-1 16,22 0-16,0 0 0,0 0 16,0 22-16,0-22 0,0 0 0,0 0 15,0 0-15,0 0 0,22-21 0,-22 22 16,21-1-16,0-21 16,0 0-16,0 0 0,0 0 15,1 0-15,-1 0 0,0 0 0,0 0 16,0-21-16,0 21 0,1-22 0,-1 1 15,-21 0-15,0 0 0,0 0 16,0 0-16,0-1 0,0-20 0,0 21 16</inkml:trace>
  <inkml:trace contextRef="#ctx0" brushRef="#br0" timeOffset="52152.53">4212 6900 0,'0'0'16,"-21"0"-16,21 22 0,-21-22 15,0 0-15,42 0 63</inkml:trace>
  <inkml:trace contextRef="#ctx0" brushRef="#br0" timeOffset="53916.54">6710 7366 0,'0'0'0,"-21"0"0,-1 21 16,22-42 15,0 0-15,0 0-16,22 21 0,-1-21 0,-21-1 15,21 22-15,0-21 0,0 0 0,22-21 16,-22 21-16,0-1 0,0 1 15,0 0-15,0-21 0,1 21 16,-1-22-16,0 22 0,0-21 0,0 21 16,-21-22-16,0 1 0,0 21 0,0-22 15,0 22-15,0 0 0,0-21 16,0 21-16,0-1 0,-21 1 0,0 21 16,0 0-16,0 0 15,-1 0-15,1 21 0,0 1 16,21-1-16,0 0 0,-21 21 0,0 1 15,21-1-15,0 0 0,0 1 16,-21-1-16,21 0 0,0 1 16,-22-1-16,22 0 0,0 1 0,0-1 15,0 0-15,0-21 0,0 1 0,0 20 16,22-21-16,-1 0 0,0-21 16,0 21-16,0-21 0,0 22 0,22-22 15,-22 0-15,0 0 0,21 0 0,-20-22 16,-1 1-16,21 21 0,-21-21 15,22 0-15,-22 0 0,0 0 0,0-1 16,0 1-16,0 0 0,1-21 0,-1 21 16,-21-1-16,0-20 0,0 21 15,0 0-15,0 0 0,0-1 0,0 1 16,0 42 15,-21 1-31,21-1 0,0 0 16,0 0-16,-22 0 0,22 22 0,0-22 15,0 21-15,0-21 0,0 0 0,0 22 16,0-22-16,0 0 0,22-21 16,-22 21-16,21 0 0,0-21 0,0 0 15,0 0-15,22 0 0,-22 0 0,0 0 16,0 0-16,21 0 0,-20-21 0,20 21 16,-21-21-16,0 0 0,22 0 15,-22 21-15,0-21 0,0-1 16,0-20-16,-21 21 0,0 0 0,0 0 15,0-1-15,0 1 0,0 0 16,0 0-16,0 0 0,0 0 0,-21 21 16,0 0-16,0 0 15,0 0-15,-1 21 16,1 0-16,21 0 0,0 0 16,0 22-16,-21-22 0,21 0 0,-21 0 15,21 0-15,-21 22 0,21-22 0,0 0 16,0 0-16,0 0 15,0 0-15,0 1 16,21-44 15,0 1-15,-21 0-16,21 0 0,-21 0 0,21 0 16,1-22-16,-22 22 0,21-21 0,0 21 15,-21-22-15,21 22 0,0-21 16,0 21-16,1-1 0,-1 1 0,0 21 15,0-21-15,0 21 0,0 0 16,1 0-16,-22 21 0,0 0 16,21 1-16,-21-1 0,0 0 15,0 21-15,0-21 0,0 1 0,0-1 16,0 0-16,0 21 0,0-21 0,0 1 16,0-1-16,0 0 15,0 0-15,0 0 16,21-21-16,0 0 15,0 0 1,0-21-16,1 21 16,-22-21-16,21 0 0,0 0 0,0-1 15,-21 1-15,21-21 0,0 21 0,1 0 16,-1-22-16,0 22 0,0 0 16,0 0-16,-21 0 0,21-1 0,1 1 15,-22 0-15,21 21 0,-21 21 31,0 0-15,0 1-16,0-1 0,0 0 16,0 0-16,0 0 0,0 0 0,0 1 15,0-1-15,0 0 0,0 0 16,0 0-16,0 0 0,21 1 0,0-1 16,0 0-16,0-21 0,1 0 15,-1 0-15,0 0 0,0 0 0,0 0 16,0 0-16,22 0 0,-22-21 15,0 21-15,0-21 0,22-1 0,-22 1 16,0 0-16,0 0 0,0 0 16,0-22-16,1 22 0,-1 0 0,-21 0 15,21 0-15,-21-22 0,0 22 16,0 0-16,0 0 0,0 0 16,0 0-16,-21 21 15,0 0-15,-1 0 0,1 21 16,21 0-16,0 0 0,0 0 0,-21 0 15,21 1-15,0-1 0,0 0 0,0 0 16,0 0-16,0 0 0,21 1 0,-21-1 16,21 0-16,1-21 15,-22 21-15,21-21 0,0 0 0,0 0 0,0 0 16,0 0-16,1 0 0,-1 0 0,0 0 16,0 0-16,21-21 0,-20 0 15,-1 0-15,0-1 16,-21 1-16,0 0 0,0 0 0,0 0 15,0-22-15,0 22 0</inkml:trace>
  <inkml:trace contextRef="#ctx0" brushRef="#br0" timeOffset="54120.43">8382 6498 0,'42'0'0,"-84"0"0,21 0 0,0 0 0,-1 21 15,1-21-15,21 22 16,-21-22-16,0 0 47,0 0-47,0 0 16,-1 0-16</inkml:trace>
  <inkml:trace contextRef="#ctx0" brushRef="#br0" timeOffset="54328.31">6964 6858 0,'0'21'15,"21"-21"1,21 0-16,-21 0 0,22 0 0,-1-21 15,0 21-15,1-21 0,-1 21 16,0-21-16,22 0 0,-22 21 0,1-22 16,-1 1-16,21 21 0,-20-21 0</inkml:trace>
  <inkml:trace contextRef="#ctx0" brushRef="#br0" timeOffset="56828.33">10054 6731 0,'0'0'0,"21"0"0,-21-21 0,21 0 16,-21 0-16,22-1 15,-1 1-15,-21 0 0,0 0 16,21 0-16,-21 42 47,0 0-47,0 0 0,0 22 0,-21-22 16,21 21-16,0 0 0,0 1 15,0-1-15,-21 0 0,21 1 0,-22-1 16,22 0-16,0 1 0,0-1 0,0 0 15,-21 1-15,21-1 0,0-21 0,-21 22 16,21-22-16,0 0 0,0 0 16,-21 0-16,21 0 0,0 1 0,0-44 47,21 1-47,0 0 15,0 0-15,-21 0 0,22 0 0,-22-1 16,21-20-16,0 21 0,0-21 0,-21 20 15,21 1-15,0 0 0,1 0 16,-1 0-16,21 0 0,-21-1 0,0 22 16,1 0-16,20 0 0,-21 0 0,0 0 15,0 0-15,1 0 0,-1 22 0,0-1 16,0 0-16,0 0 0,0 0 16,1 0-16,-22 1 0,0-1 15,0 21-15,0-21 0,0 0 0,0 1 0,0-1 16,0 0-16,0 0 0,-22-21 15,22 21-15,-21 0 0,-21-21 16,21 22-16,0-22 0,-1 0 16,-20 0-16,21 0 0,0 0 0,0 0 15,-1 0-15,1 0 0,0 0 0,0-22 16,0 1-16,0 21 0,21-21 16,0 0-1,0 42 1,21-21-1,0 21-15,0-21 0,-21 21 16,21-21-16,0 22 0,1-1 0,-1-21 16,0 0-16,0 21 0,21-21 0,1 0 15,-22 0-15,21 0 0,1 0 16,-1 0-16,0 0 0,22 0 16,-22 0-16,22 0 0,-22-21 0,21 21 15,1-21-15,-22-1 0,22 1 0,-22 21 16,0-21-16,1 0 0,-1-21 0,0 20 15,-20 1-15,20-21 0,-21 21 16,0-22-16,0 22 0,-21-21 0,0 0 16,0 20-16,0-20 0,0 21 0,0 0 15,0 0-15,-21-1 0,0 22 16,0 0-16,0 0 16,0 0-16,-22 0 0,22 0 0,0 22 15,0-1-15,0 0 0,-1 21 0,1-21 16,0 22-16,0-22 0,0 21 15,0-21-15,21 22 0,-22-1 0,22-21 16,0 0-16,0 1 0,0-1 0,0 0 16,0 0-16,0 0 0,22-21 0,-1 0 15,0 0-15,0 0 16,0 0-16,22 0 0,-22 0 0,0 0 16,0-21-16,0 0 0,0 21 0,1-21 15,-22 0-15,21-1 0,0 1 16,0-21-16,-21 21 0,0-22 15,21 22-15,0 0 0,-21-21 0,22 21 16,-22-1-16,0 1 0,0 0 0,0 42 47,0 0-47,0 1 0,0-1 0,-22 0 16,22 21-16,0-21 0,0 1 0,0 20 15,0-21-15,0 0 0,0 0 16,0 1-16,0-1 0,22 0 0,-1 0 15,0-21-15,0 0 0,0 21 0,22-21 16,-22 0-16,21 0 0,-21 0 16,0 0-16,22 0 0,-22-21 15,0 0-15,21 21 0,-20-21 0,-1 0 16,0-1-16,0 1 0,0 0 0,0 0 16,1 0-16,-1 0 0,-21-22 0,21 22 15,-21 0-15,0 0 16,0 42-1,0 0-15,-21 0 16,21 0-16,0 1 0,0 20 0,-21-21 16,21 0-16,0 22 15,0-22-15,0 0 0,0 0 0,0 0 0,0 0 16,0 1-16,0-1 0,0 0 0,0 0 16,0-42 30,0 0-30,0 0-16,-22 21 0,22-22 16,-21 22-16,21-21 0,-21 21 15,0 0-15,0 0 16,21 21 15,0 1-31,21-1 16,0-21-16,0 21 0,0-21 0,1 0 15,-1 0-15,0 21 0,0-21 16,21 0-16,-20 0 0,20 0 0,0 0 16,-21 0-16,22 0 0,-22-21 15,21 0-15,-21 21 0,22-21 0,-22-1 16,0 22-16,21-21 0,-20 0 0,-1 0 16,0 0-16,0 0 0,0-22 0,0 22 15,1-21-15,-1 21 0,0-1 16,-21-20-16,0 21 0,0 0 15,0 0-15,-21 21 32,0 21-32,21 0 0,-22 0 15,22 21-15,-21-20 0,21 20 0,-21-21 16,21 21-16,0-20 0,0 20 0,0-21 16,0 0-16,0 0 0,0 1 15,21-1-15,0 0 0,1 0 0,-1-21 16,0 21-16,21-21 0,1 0 0,-1 0 15,0 0-15,22 21 0,-1-21 0,-20 0 16,20 0-16,1 0 0,-1 0 16,1-21-16,-22 21 0,21-21 0,-20 0 15,-1 0-15,0 21 0,1-21 0,-22-22 16,0 22-16,0 0 0,0-21 16,-21 20-16,0-20 0,0 21 15,0-21-15,0 20 0,0 1 0,-21 0 16,0 0-16,0 0 0,-21 21 0,20 0 15,-20 0-15,21 0 0,-21 0 0,-1 0 16,22 21-16,-21-21 0,-1 21 16,22 0-16,0 0 0,-21 22 0,21-22 15,21 0-15,-22 21 0,22-20 0,0-1 16,0 0-16,0 0 0,0 0 16,0 0-16,0 1 0,22-22 15,-1 21-15,0-21 0,0 0 0,0 0 0,0 0 16,1 0-16,-1 0 15,21 0-15,-21 0 0,0-21 0,1-1 16,-1 22-16,0-21 0,0-21 0,21 21 16,-42 0-16,22-22 0,-1 1 0,0 0 15,0-1-15,0 1 0,0-22 0,-21 22 16,22-21-16,-1 20 0,-21-20 16,21-1-16,0 1 0,-21-1 0,0 22 15,21-22-15,0 22 0,-21 0 0,0-1 16,22 22-16,-22 0 0,0 0 15,0 0-15,0 42 16,-22 21-16,1-21 16,0 22-16,21 20 0,0-20 15,-21 20-15,0 1 0,21-1 0,-21 1 16,21-1-16,0-21 0,-22 22 0,22-1 16,-21-20-16,21-1 0,0 0 15,0 1-15,0-1 0,0-21 0,0 22 16,0-22-16,21 0 0,1-21 0,-1 21 15,0-21-15,0 0 0,0 0 16,0-21-16,1 0 16,-1 21-16,0-21 0</inkml:trace>
  <inkml:trace contextRef="#ctx0" brushRef="#br0" timeOffset="57791.77">15811 6985 0,'0'0'15,"0"-21"-15,0 0 0,0 0 16,-21-1-16,0 22 0,0 0 15,0 0-15,0 0 16,-1 0-16,1 22 0,0-1 16,0 0-16,0 0 0,0 0 0,-22 0 15,22 22-15,0-22 0,0 21 0,21-21 16,0 22-16,-21-22 0,21 21 16,0-21-16,0 1 0,0-1 0,21 0 15,0 0-15,0-21 0,0 0 16,22 0-16,-22 0 0,0 0 0,0 0 15,0 0-15,0 0 0,1 0 16,-1 0-16,-21-21 0,21 0 0,-21 0 16,21 21-16,-21-22 0,0-20 0,0 21 15,0 0-15,0 0 16,0-22-16,0 22 0,0 0 0,0 0 16,0-22-16,0 22 0,0 0 0,21 0 15,0-21-15,-21 20 0,22 22 16,-1-21-16,21 21 0,-21 0 0,0 0 15,22 0-15,-22 0 0,21 0 0,-21 21 16,1 1-16,20-1 0,-21 0 0,0 0 16,0 21-16,-21-20 0,0 20 15,22-21-15,-22 21 0,0-20 0,0 20 16,0-21-16,0 21 0,0-20 0,0-1 16,-22 0-16,22 0 0,-21-21 15,21 21-15,-21-21 16,0 0-16,21-21 15,-21 0 1,21 0-16,0 0 0,0-1 16,0 1-16,0 0 0,0-21 0,21 21 15,-21-22-15,21 22 0,21-21 0,-20 21 16,-1-22-16,21 22 0,0-21 16,1 21-16,-1-1 0,-21 1 0,22 0 15,-1 0-15,0 21 0,-21 0 0,22 0 16,-22 21-16,0 0 0,0 0 15,-21 1-15,0-1 0,21 0 0,-21 0 16,0 21-16,0-20 0,0-1 16,0 0-16,0 0 0,0 0 0,0 0 15,-21 1-15,21-1 0,-21 0 16,21 0-16,0 0 0,-21-21 16,21 21-16,0-42 46,0 0-46</inkml:trace>
  <inkml:trace contextRef="#ctx0" brushRef="#br0" timeOffset="62005.29">18457 7027 0,'0'-21'31,"0"0"-15,21 21-16,1-21 0,-22 0 0,0 0 15,21-1-15,-21 1 0,0 0 16,21 0-16,-21 0 0,0 0 15,0-1-15,0 1 0,0 0 0,-21 0 16,0-21-16,-1 20 0,1 1 0,0 0 16,0 0-16,-21 0 15,20 21-15,1 0 0,0 0 0,0 0 16,0 0-16,0 21 0,-1 0 0,1 0 16,0 22-16,0-22 0,0 21 15,0 0-15,-1 1 0,22-1 0,0 0 16,-21 1-16,21-1 0,0-21 15,0 22-15,0-22 0,0 21 0,0-21 16,0 0-16,0 1 0,21-22 16,-21 21-16,22-21 0,-1 0 0,0 0 0,0 0 15,0 0-15,0 0 16,1 0-16,20-21 0,-21-1 0,0 22 16,0-21-16,1 0 0,-1 0 15,0 0-15,0 0 0,0-1 16,0 1-16,1 0 0,-1 0 0,-21-21 15,0 20-15,21 1 0,-21 0 0,0 0 16,0 0-16,0 42 31,0 0-31,0 0 16,0 0-16,0 1 0,-21-1 16,21 0-16,0 21 0,0-21 15,0 1-15,0-1 0,0 0 0,21 0 16,0 0-16,0-21 15,0 0-15,1 0 0,-1 0 16,0 0-16,21 0 0,-21 0 0,1 0 16,-1-21-16,0 21 0,0-21 0,21 0 15,-20 0-15,-1 21 0,0-43 16,0 22-16,0 0 0,0 0 0,-21 0 16,22-22-16,-1 22 0,-21 0 0,0-21 15,0 20-15,0 1 0,0 0 16,0 42-1,0 0 1,0 1-16,0-1 0,0 0 16,0 0-16,0 0 0,0 0 15,0 1-15,0-1 0,0 0 0,0 0 16,0 0-16,0 0 0,21 1 16,-21-1-16,0 0 0,21-21 15,-21 21-15,21 0 0,-21 0 16,21 1-16,1-22 15,-1 0-15,0 0 0,21 0 16,-21 0-16,1 0 0,-1 0 0,21 0 16,-21 0-16,22-22 0,-1 22 15,-21-21-15,21 21 0,1-21 0,-1 0 16,-21 0-16,22 0 0,-22 21 16,21-22-16,-21 1 0,0 0 0,1-21 15,-1 21-15,-21-1 0,0 1 16,0 0-16,0 0 0,0 0 15,-21 0-15,-1 21 16,1 0-16,-21 0 0,21 21 16,0 0-16,-22 0 0,22-21 0,-21 21 15,21 0-15,-22 22 0,22-22 0,0 0 16,0 0-16,21 0 0,0 1 16,0-1-16,0 0 0,0 0 15,0 0-15,21-21 16,0 0-16,0 0 15,22 0-15,-22 0 0,0 0 16,0-21-16,0 21 0,0-21 0,22 0 16,-22 21-16,0-21 0,0-1 0,0 1 15,1 0-15,-1 0 0,-21 0 16,21 0-16,-21-1 16,0 44 15,-21-22-31,21 21 0,0 0 0,0 0 15,-21 0-15,21 0 0,-22 1 0,22-1 16,-21 21-16,21-21 0,0 22 0,0-1 16,-21 0-16,21 1 15,-21-1-15,21 0 0,-21 1 0,21 20 16,0 1-16,0-22 0,-21 21 0,-1 1 16,22-1-16,-21 22 0,0-21 0,21-1 15,-21 22-15,0-22 0,0 1 16,-1-1-16,1 1 0,21-1 0,-21 1 15,0-22-15,0 0 0,0 1 0,-1-1 16,1 0-16,21 1 0,-21-22 0,0 0 16,0 0-16,0 0 0,-1 1 15,1-22-15,0 0 0,0 0 0,0 0 16,0 0-16,21-22 16,0 1-16,0-21 0,0 21 15,0-22-15,0 1 0,0 0 0,0-22 16,0 1-16,0-1 0,21 1 0,0-22 15,21 0-15,-21 1 0,22-22 16,-1 21-16,0-21 0,1 1 0,20 20 16,-20-21-16,20 21 0,1 1 0,-1-1 15,1 0-15,-1 22 0,1-1 16,-1 1-16,-21 21 0,1-1 0,20 22 16,-42-21-16,22 21 0,-22-1 0,-42 22 31,0 0-31,-1 22 15,1-22-15,0 21 0,0 0 0,0 0 16,0 0-16,-1-21 0,22 21 16,0 1-16,0-1 0,0 0 0,0 0 15,0 0-15,0 0 0,0 1 16,0-1-16,22-21 0,-1 0 16,0 21-16,0-21 15,0 0-15,0 0 0,1 0 16,-1 0-16,0 0 0,0 0 15,0-21-15,0 21 16,1-21-16,-1 21 0,0-22 0,0 1 16,-21 0-16,21 0 0,0 0 15,1 0-15,-1-1 0,0 1 16,-21 0-16,21 0 0,-21 0 16,21 21-16,-21-21 0,0 42 46,0 0-46,0 0 0,-21 0 16,21 0-16,-21 1 0,21-1 16,0 0-16,0 0 15,0 0-15,0 0 0,21 1 16,0-22-16,0 0 16,1 0-16,-1 0 15,0 0-15,0 0 0,0 0 0,0 0 16,1-22-16,-1 22 0,-21-21 0,21 0 15,0 21-15,0-21 0,-21 0 16,21 0-16,-21-1 0,22 1 0,-1 0 16,-21-21-16,0 21 0,0-1 0,0 1 15,0 0-15,0 0 16,-21 42 0,21 0-16,0 0 0,0 1 15,-22-1-15,22 0 0,-21 0 16,21 0-16,0 0 0,0 22 15,0-22-15,0 0 0,0 0 0,0 0 16,0 1-16,21-22 0,1 21 16,-1-21-16,0 0 15,21 0-15,-21 0 0,22 0 0,-22 0 16,21 0-16,-21 0 0,22-21 0,-22-1 16,21 22-16,-21-21 0,1 0 15,20 0-15,-21 0 0,0 0 0,-21-1 16,21 1-16,-21-21 0,22 21 0,-22 0 15,0-22-15,0 22 0,0 0 16,0 0-16,-22 21 16,1 21-1,21 0-15,0 0 0,0 0 0,-21 1 16,21-1-16,-21 0 0,21 0 16,-21 0-16,21 0 0,0 1 0,0-1 15,0 0-15,0 0 0,0 0 0,-21-21 16,21 21-16,0 1 15,0-44 17,0 1-17,0 0-15,21 0 0,-21 0 16,0 0-16,21-1 0,0 1 0,0 0 16,-21-21-16,21 21 15,1-1-15,-22 1 0,21-21 0,0 21 16,-21 0-16,21-1 0,0 22 0,0 0 15,-21 22 1,0-1-16,0 0 0,0 0 16,22 21-16,-22-20 0,0-1 0,0 21 15,0-21-15,0 0 0,21 1 0,-21 20 16,0-21-16,21-21 0,-21 21 16,0 0-16,0 1 15,21-22 16,-21-22-31,21 1 16,-21 0-16,0 0 0,21 0 16,-21 0-16,22-1 0,-1 1 15,0 0-15,-21-21 0,21 21 0,0-1 16,0-20-16,22 21 0,-22-21 0,0 20 16,0 1-16,22 0 0,-22 0 15,0 0-15,0 0 0,0 21 16,0 0-16,1 0 0,-1 21 15,-21 0-15,0 0 0,0 0 16,0 0-16,0 22 0,0-22 16,0 0-16,0 0 0,0 22 0,0-22 15,0 0-15,0 0 0,0 0 16,0 0-16,21 1 0,0-22 16,0 21-16,0-21 0,1 0 0,-1 21 15,0-21-15,21 0 0,-21 0 0,1 0 16,20 0-16,-21 0 0,0 0 15,22 0-15,-22-21 0,0 21 0,21-21 16,-21-1-16,1 1 0,-1 21 0,0-21 16,21-21-16,-42 21 15,21-1-15,1 1 0,-22-21 0,21 21 16,-21 0-16,0-1 0,0 1 0,0 0 16,-21 21-1,-1 0-15,1 21 0,0 0 16,0 1-16,21-1 0,-21 0 0,21 21 15,-21-21-15,21 1 0,0-1 16,0 0-16,0 0 0,0 0 0,0 0 16,0 1-16,21-1 15,0-21-15,0 0 0,0 0 16,0 0-16,1 0 0,-1 0 16,0 0-16,21 0 0,-21-21 0,1 21 15,20-22-15,-21 1 0,0 0 16,22 21-16,-22-21 0,0 0 15,0 0-15,0-1 0,0-20 0,-21 21 16,0 0-16,0 0 0,0-1 16,-21 44-1,0-1 1,0 0-16,21 0 0,-21 0 0,0 0 16,21 1-16,0-1 0,-22 0 15,1 0-15,0-21 0,21 21 0,0 0 16,-21 1-16,0-22 15,21-22 32,21 1-47,0 21 16,-21-21-16,21 0 0,0 0 16,1 0-16,-1-1 0,0-20 0,21 21 15,-21 0-15,1-22 0,-1 22 16,0-21-16,0 21 0,21 0 15,-20-1-15,-1 22 0,-21-21 0,21 21 16,0 0-16,-21 21 0,0 1 16,0-1-16,0 0 0,21 0 15,-21 21-15,21-20 0,1-1 16,-1 0-16,-21 21 0,21-21 0,0 1 16,-21-1-16,21 0 15,0 0-15,1 0 16,-1-21-16,0 0 0,0 0 15,0 0-15,0 0 16,-21-21-16,22 0 0,-1 0 16,-21 0-16,21-1 0,-21 1 0,21-21 15,-21 21-15,21-22 0,0 1 16,-21 0-16,22-1 0,-1 1 16,21-64-16,-42 64 0,21 0 15,0 20-15,1-20 0,-22 0 0,0 21 16,21-1-16,-21 1 0,21 0 15,-21 0-15,0 0 0,0 42 32,0 0-32,-21 0 0,0 0 15,-1 1-15,1 20 0,21 0 0,-21-21 16,0 22-16,0-1 0,21 0 16,-21 1-16,21-1 0,-22 0 0,22 1 15,0-1-15,0-21 0,0 22 0,0-22 16,0 0-16,0 0 0,0 0 15,0 0-15,0 1 0,22-1 0,-1-21 16,0 0-16,0 0 0,0 0 16,0 0-16,1 0 0,20 0 15,-21 0-15,0-21 0,0 21 16,22-22-16,-22 22 0,0-21 0,0 0 16,0 0-16,1 0 0,-1 0 0,-21-1 15,0 1-15,21 0 16,-21 0-16,0 0 0,0 0 0,-21 21 31,21 21-31,-21 0 16,21 0-16,0 0 15,0 0-15,0 1 0,0-1 0,0 0 16,0 0-16,0 0 0,0 0 16,0 1-16,0-1 15,-22-21 1,22 21-16,-21-21 15,0 0 1,0 0-16,0 0 16,0 0-1,-1 0-15,1 0 16,0 0-16,0-21 0,0 0 16,0-1-16,-1 1 0,1 21 15</inkml:trace>
  <inkml:trace contextRef="#ctx0" brushRef="#br0" timeOffset="62276.14">23093 6308 0,'0'0'0,"-21"0"0,21-21 16,21 21-16,0 0 15,0 0-15,21 0 0,-20 0 0,20 0 16,0 0-16,1 0 0,-1-22 0,-21 22 15,21 0-15,1 0 16,-1 0-16,0 0 0,-20 0 0,20 0 16,-21-21-16,21 21 0,-20 0 0,-1 0 15,0 0-15,0 0 0,0 0 16,0-21-16,-63 21 31,21 0-15,-21 0-16,-1 0 0</inkml:trace>
  <inkml:trace contextRef="#ctx0" brushRef="#br0" timeOffset="63004.05">10499 8721 0,'0'0'0,"0"-21"0,0-43 16,0 43-16,0 0 15,0 0-15,0-1 0,0 1 0,0 0 16,0 0-16,0 0 0,0 0 15,-22 21-15,1 21 16,21 0 0,0 0-16,0 21 0,0 1 0,0 20 15,0 1-15,0-1 0,0 22 0,0 0 16,0-22-16,0 22 16,0-1-16,0 1 0,0 0 0,0-1 15,-21-20-15,21 21 0,-21-1 0,0 1 16,21-22-16,-21 1 0,21-1 0,-22 1 15,22-1-15,-21-20 0,21 20 16,0-20-16,0-1 0,0 0 0,0-21 16,0 1-16,0-1 0,0 0 0,0 0 15,0-42 1,0 0-16,0 0 0,0-1 0,0 1 16,0-21-16,0 0 0,0-1 15</inkml:trace>
  <inkml:trace contextRef="#ctx0" brushRef="#br0" timeOffset="63360.38">10139 9123 0,'0'0'15,"-64"-148"-15,43 105 16,0 1-16,0 0 0,21-1 0,0 1 16,0 21-16,0-21 0,0 20 0,0 1 15,0 0-15,21-21 0,21 21 16,-21-1-16,22 1 0,-1 0 0,0 21 15,1-21-15,20 0 0,-20 21 0,20 0 16,-21 0-16,22 0 0,-22 21 16,1 0-16,-1 0 0,-21 0 15,21 22-15,-42-1 0,0 0 0,0 1 16,0-1-16,0 0 0,-42 1 16,21-1-16,0 0 0,-22 1 0,1-1 15,0-21-15,21 22 0,-22-22 0,22 0 16,-21 0-16,21 0 0,-22-21 0,22 21 15,0-21-15,42 0 32,-21-21-17,21 21-15,0-21 0,22 0 0,-22 0 16,0 21-16,21-21 0,-20-1 16</inkml:trace>
  <inkml:trace contextRef="#ctx0" brushRef="#br0" timeOffset="65474.4">11303 8784 0,'21'-42'15,"-42"84"-15,42-105 0,-21 42 16,0-1-16,0 1 16,-21 21-16,0-21 0,0 0 15,-1 0-15,1 0 0,0 21 0,0 0 16,0-22-16,0 22 0,-1 0 0,1 0 15,0 0-15,0 22 0,0-1 16,0 0-16,-1 0 0,1 21 0,0-20 16,0 20-16,0 0 0,21 1 0,0 41 15,-21-63-15,21 22 0,0-22 16,0 0-16,0 0 0,0 0 16,0 1-16,21-1 0,0-21 0,0 0 15,0 0-15,0 0 0,22 0 16,-22 0-16,0-21 0,0 21 15,22-22-15,-22 1 0,0 0 16,0 0-16,21 0 0,-20 0 0,-22-1 16,21-20-16,0 21 0,-21-21 0,21 20 15,-21-20-15,0 21 0,0 0 16,0-22-16,0 22 0,0 0 16,0 0-16,-21 21 0,0 0 15,21 21-15,0 0 16,0 0-16,0 1 0,-21-1 0,21 21 15,0-21-15,0 22 0,0-22 0,0 21 16,0-21-16,0 22 0,0-22 0,0 0 16,0 0-16,21 0 0,-21 0 15,21-21-15,0 22 0,0-22 16,0 0-16,1 0 0,-1 0 0,21 0 16,-21 0-16,0 0 0,1 0 0,20 0 15,-21-22-15,0 1 0,0 0 16,1 0-16,-1 0 0,0-22 0,21 22 15,-21-21-15,1 0 0,-1-1 0,0 1 16,0 0-16,0 20 0,0-20 0,-21 0 16,0 21-16,0-1 0,0 1 15,-21 42 1,0 1-16,0 20 16,21-21-16,0 0 0,-21 22 15,21-1-15,-21-21 0,21 21 0,0 1 16,0-22-16,0 21 0,0-21 0,0 1 15,21-1-15,-21 0 0,21 0 16,-21 0-16,21 0 16,-21 1-16,21-22 0,-42-22 31,0 1-31,0 21 16,21-21-16,-21 0 0,-1 21 15,1-21-15,0 0 0,21-1 0,-21 22 16,21-21-16,-21 21 0,21 21 31,0 1-15,0-1-16,0 0 15,0 0-15,21-21 0,0 21 0,0-21 16,0 0-16,1 0 0,-1 0 0,21 0 16,-21 0-16,0 0 0,22 0 15,-22 0-15,21 0 0,-21-21 0,22 21 16,-22-21-16,21 0 0,-21 21 0,22-21 15,-22-1-15,21 1 0,-21 0 16,1-21-16,-1 21 0,0-1 0,0 1 16,-21-21-16,0 21 0,0 0 0,0-1 15,0 1-15,0 0 0,-21 21 32,0 0-32,0 21 0,-1 0 15,22 1-15,0-1 0,0 0 0,0 21 16,0-21-16,0 1 0,0 20 0,0-21 15,0 0-15,0 0 0,0 22 16,0-22-16,0 0 0,0 0 16,0 0-16,-21-21 47,0-21-47,0 21 0,21-21 15,-21 0-15,0 0 0,-1 21 16,22-21-16,-21-1 0,0 1 15,0 21 1,21 21 0,0 1-16,0-1 15,21 0-15,0-21 0,0 21 16,1 0-16,20-21 0,-21 21 16,0-21-16,0 0 0,22 0 0,-22 0 15,0 0-15,21 0 0,-20 0 0,20 0 16,0 0-16,1 0 0,-1 0 15,21 0-15,-20 0 0,-1-21 0,0 0 16,-20 21-16,20-21 0,-21 0 16,0 0-16,0-1 0,-21 1 0,0 0 15,22 0-15,-22 0 0,0-22 16,0 22-16,0 0 0,0 0 0,0 0 16,0 0-16,0-1 0,-22 1 0,1 21 15,0 0 1,0 0-16,0 0 0,21 21 15,-21 1-15,21-1 0,-22 21 0,22-21 16,-21 0-16,21 22 0,0-22 0,0 0 16,0 21-16,0-20 0,0-1 15,21 0-15,1 0 0,-1-21 0,0 21 16,0 0-16,0-21 0,0 0 16,1 0-16,-1 0 0,21 0 0,-21 0 15,22 0-15,-1 0 0,0 0 16,1 0-16,20 0 0,-21-21 0,1 21 15,-1-21-15,0 0 0,1 0 0,-1 0 16,-21-1-16,22 1 0,-22-21 0,21 21 16,-21 0-16,0-22 0,-21 22 15,0-21-15,0 21 0,0-1 0,0 1 16,0 0-16,0 0 0,0 0 16,-21 21-16,0 0 0,0 0 15,0 0-15,0 0 0,-1 0 16,1 0-16,0 21 0,0 0 15,0-21-15,0 21 0,-1 0 0,1 22 16,21-22-16,0 0 0,-21 0 0,21 0 16,0 1-16,0-1 0,0 0 15,0 0-15,0 0 0,0 0 0,21 1 16,0-1-16,1-21 0,-1 0 16,0 0-16,0 0 0,0 0 15,0 0-15,1 0 0,-1 0 16,0 0-16,0 0 0,0-21 0,0-1 15,1 1-15,-22 0 0,21 0 0,-21 0 16,21 0-16,-21-22 0,0 22 0,21-21 16,-21-1-16,21 22 15,-21-21-15,21 0 0,-21-1 0,0-20 16,22 20-16,-22 1 0,21 0 0,-21 21 16,0-22-16,0 1 0,0 21 0,0 0 15,0-1-15,-21 44 31,21-1-31,-22 0 0,1 0 16,21 21-16,0-20 0,0 20 16,0 0-16,0-21 0,0 22 0,0-1 15,0 0-15,0 1 0,0-22 0,0 21 16,0-21-16,0 22 0,0-22 16,0 0-16,0 0 0,0 0 15,21 1-15,1-22 0,-22 21 0,21-21 16,0 0-1,0 0-15,0 0 16,-21-21-16,21-1 16,1 1-16,-22 0 0,21 0 15,0 0-15,-21 0 0,42-1 16</inkml:trace>
  <inkml:trace contextRef="#ctx0" brushRef="#br0" timeOffset="65844.17">14965 8107 0,'0'-21'16,"-21"21"15,21 21-31,-22-21 0,22 21 16,-21 0-16,21 0 0,0 1 0,0-1 16,-21 21-16,21-21 0,0 0 0,-21 1 15,21-1-15,0 0 16,0 0-16,21-21 31,0 0-15,-21-21-16,21 21 0,-21-21 15,22 21-15,-1-21 0,-21-1 16</inkml:trace>
  <inkml:trace contextRef="#ctx0" brushRef="#br0" timeOffset="65992.1">15071 8170 0,'0'0'0,"21"-21"15,-21 0-15,0 42 31,0 0-15,-21 1-16,-1-1 16,1 0-16,21 0 0,0 0 15,-21-21 1,0 0-16</inkml:trace>
  <inkml:trace contextRef="#ctx0" brushRef="#br0" timeOffset="67280.36">656 2709 0,'0'-21'16,"0"0"0,0 42 30,0 0-30,0 1-16,0-1 0,0 0 16,0 0-1,0 0-15,0-42 63,21 0-63</inkml:trace>
  <inkml:trace contextRef="#ctx0" brushRef="#br0" timeOffset="67436.27">889 2604 0,'0'0'0,"21"0"0,0 0 32,-21 21-32,0 0 0,0 0 15,0 0-15,0 0 16,0 1-16,0-1 0,-21-21 0,21 21 15,0 0 1</inkml:trace>
  <inkml:trace contextRef="#ctx0" brushRef="#br0" timeOffset="-213495.9">2053 11388 0,'0'-21'16,"0"-1"-16,0 1 15,0 0-15,0 0 16,0 0-16,0 0 0,0-1 16,0 1-16,0 0 0,0 0 15,0 42 32,0 0-47,0 22 0,0-1 16,0 0-16,0 1 0,0-1 15,0 21-15,0-20 0,0 20 0,0-20 16,0 20-16,0-21 16,-21 22-16,21-22 0,0 1 0,0 20 15,0-21-15,0-20 0,0 20 16,0-21-16,0 21 0,0-20 0,0-1 15,0 0-15,0 0 16,0-42 15,0 0-31,0 0 16,0-1-16,0 1 0,0 0 0,0-21 16,0-1-16,0 22 0</inkml:trace>
  <inkml:trace contextRef="#ctx0" brushRef="#br0" timeOffset="-212765.32">2117 11451 0,'-64'360'16,"106"-741"-16,-20 402 0,-65-42 15,22 21 1,42-21 46,0 21-62,1-21 0,-1 21 16,0-21-16,21 21 0,-21-22 0,22 1 16,-22 0-16,0 0 0,21 0 15,-20 0-15,20-1 0,-21 1 0,-21 0 16,21 21-16,-21-21 0,0 0 15,0 0-15,-21-1 0,-21 22 16,21 0-16,-1 0 16,-20 0-16,21 0 0,-21 0 0,-1 0 15,22 0-15,-21 22 0,21-1 16,-1 0-16,-20 0 0,21 0 16,0 22-16,21-22 0,0 0 15,0 21-15,0 1 0,0-22 0,0 21 16,0-21-16,0 0 0,0 1 15,0 20-15,21-21 0,0-21 0,-21 21 16,21 0-16,0 1 0,1-22 16,20 0-16,-21 21 0,0-21 0,0 0 15,1 0-15,-1 0 0,0 0 16,-42 0 31,0 0-47,-1 0 0,1 21 0,0-21 15,0 21-15,-21-21 0,20 21 16,1 0-16,0 1 0,0-1 0,21 0 16,-21 0-16,0 21 0,-1-20 15,1 20-15,0-21 0,21 21 0,0 1 16,-21-22-16,21 21 0,0-21 16,0 1-16,0-1 0,0 0 0,0 0 15,0 0-15,21 0 0,-21 1 16,21-22-16,0 21 0,1-21 0,-1 0 15,0 0-15,0 0 0,0 0 16,0 0-16,22 0 0,-22 0 0,0 0 16,0 0-16,0-21 15,1 21-15,-1-22 0,0 1 0,0 0 16,21 0-16,-20 21 0</inkml:trace>
  <inkml:trace contextRef="#ctx0" brushRef="#br0" timeOffset="-211926.28">2963 11811 0,'0'0'16,"0"-21"-16,0 0 0,0 0 16,0-1-1,0 1-15,0 0 16,-21 21-1,0 0 1,0 21-16,0 0 16,-1 1-16,22-1 15,-21 0-15,0-21 0,21 21 0,-21 0 16,21 0-16,0 1 0,0-1 16,-21 0-16,21 0 0,0 0 0,0 0 15,0 1 1,21-22-16,0 0 15,0 0-15,0 0 16,1-22-16,-22 1 0,21 21 0,0-21 16,0 0-16,0 21 0,-21-21 15,21 0-15,-21-1 0,22 22 0,-22-21 16,21 0-16,-21 0 0,0 0 16,0 0-1,-21 42 16,21 0-31,0 0 16,-22 0-16,22 0 0,-21 1 16,21 20-16,0-21 0,0 21 15,0 1-15,0-1 0,0 22 0,0-1 16,0 1-16,0-1 0,0 1 16,0-1-16,-21 22 0,21-22 0,0 22 15,0 0-15,0-1 0,0 1 16,0 0-16,0-1 0,0 1 0,0-22 15,0 22-15,0-21 0,21 20 16,-21-20-16,0 20 0,21-20 0,-21-1 16,0 1-16,0-22 0,0 22 0,0-22 15,0 0-15,-21-20 0,0 20 16,0-21-16,0 21 0,-22-20 0,1-1 16,21-21-16,-21 21 0,-1-21 15,-20 0-15,20 0 0,1-21 16,0 0-16,-1-1 0,-20-20 0,21 0 15,-1-22-15,22 22 0,-21-22 16,21-20-16,-22 20 0,22-20 0,0-1 16,21 0-16,0 22 0,0-22 15,0 0-15,0 1 0,0 20 0,0-20 16,0-1-16,21 21 0,0-20 16,0 20-16,22 1 0,-1-1 0,0 1 15,1 20-15,20-20 0,1 21 16,-22-22-16,22 22 0,-1-1 0,-21 1 15,1 21-15,-1-21 0,0 20 16,1-20-16,-22 21 0,21 0 16,-21 0-16</inkml:trace>
  <inkml:trace contextRef="#ctx0" brushRef="#br0" timeOffset="-211520.51">3535 11748 0,'21'0'47,"0"0"-32,0 0-15,0 0 16,1-22-16,-22 1 16,21 21-16,-21-21 15,-21 0 1,-1 21 0,1 0-1,0 0 1,0 0-16,21 21 0,0 0 15,0 0 1,0 1-16,21-1 16,0-21-1,-21 21-15,21-21 16,1 0-16</inkml:trace>
  <inkml:trace contextRef="#ctx0" brushRef="#br0" timeOffset="-211164.72">3641 12044 0,'0'0'0,"-22"21"0,22 0 16,-21 0-16,21 1 16,0-1-1,21-21 1,1 0-16,-1 0 31,0-21-31,-21-1 16,0 1-16,0 0 15,-21 21 17,0 0-17,-1 21-15,22 0 16,0 1-1,22-44 17,-1 1-17</inkml:trace>
  <inkml:trace contextRef="#ctx0" brushRef="#br0" timeOffset="-210472.09">5228 11388 0,'0'-21'0,"0"42"0,0-64 0,0 22 16,0 0-16,0 0 0,0 0 0,0-22 15,0 22-15,0 0 0,0 0 0,0 0 16,0 0-16,0-1 0,0 1 16,0 0-16,0 42 47,0 0-47,-21 1 0,21 20 0,-21 0 15,21 1-15,0 20 0,0 1 16,0-22-16,0 21 0,0 1 0,0-1 15,0-20-15,0 20 0,0-20 0,0 20 16,0-21-16,0 22 0,0-22 16,0 1-16,0-1 0,0-21 0,0 21 15,0-20-15,0-1 0,0 0 0,0 0 16,0 0-16,0-42 31,0 0-31,0 0 16,0-22-16</inkml:trace>
  <inkml:trace contextRef="#ctx0" brushRef="#br0" timeOffset="-209828.95">4995 11430 0,'0'0'16,"-21"-21"-16,0 0 0,0 0 0,0-1 15,21 1-15,0 0 0,-22 0 0,22-21 16,0 20-16,0 1 0,0 0 0,0 0 15,0 0-15,0 0 0,22-1 16,-1 1-16,-21 0 0,42 0 0,-21 21 16,0 0-16,1 0 0,20 0 15,-21 0-15,0 0 0,22 21 16,-22 0-16,21 0 0,-21 43 0,22-22 16,-1 22-16,-21-22 0,21 22 0,-20-1 15,-1 1-15,0-22 0,-21 21 16,21 1-16,-21-22 0,0 1 0,0-1 15,0 0-15,0 1 0,0-1 16,0 0-16,0 1 0,0-22 0,0 0 16,0 0-16,0 0 0,21-42 31,-21 0-31,0 0 0,21 0 16,1-22-16,-22 22 0,21-21 15,0-1-15,0 1 0,-21-21 16,21 20-16,0-20 0,22-1 0,-22 1 15,21-1-15,-21-20 0,22 20 0,-1 1 16,0 20-16,1 1 0,-1 0 16,0-1-16,-20 22 0,-1 0 0,0 0 15,0 21-15,0 0 0,0 0 16,-21 21-16,0 0 0,0 21 16,0 1-16,0-1 0,0 0 0,0 22 15,0-22-15,0 22 0,0-1 16,0-20-16,0 20 0,0-21 0,0 22 15,0-22-15,0 22 0,-21-22 16,0 22-16,21-1 0,-21-21 16,0 1-16,21 20 0,0-20 0,0-22 15,-21 21-15,21 0 0,0-20 0,0-1 16,0 0-16,0 0 16,0-42-1,21 21-15,-21-21 16,0 0-16,0-1 0,21-20 15,0 21-15,-21-21 0</inkml:trace>
  <inkml:trace contextRef="#ctx0" brushRef="#br0" timeOffset="-209412.19">6435 11832 0,'0'0'0,"0"21"0,0 1 15,21-22 17,0 0-32,0 0 15,0-22-15,0 22 0,1-21 16,-1 21-16,0-21 0,0 0 16,0 0-16,0 21 0,1-21 0,-22-1 15,0 1-15,21 0 0,-21 0 16,-21 21-1,-1 0 1,1 0-16,0 0 0,0 21 16,0 0-16,0-21 0,-1 21 0,22 22 15,-21-22-15,0 0 0,21 21 0,-21-20 16,21 20-16,0-21 0,0 21 16,0-20-16,0-1 0,0 0 0,0 0 15,21 0-15,0 0 0,0 1 16,1-22-16,-1 21 15,0-21-15,21 0 0,-21 0 0,1 0 16,20 0-16,-21 0 0,0-21 0,22 21 16,-22-22-16,0 1 0,21-21 15,-21 21-15</inkml:trace>
  <inkml:trace contextRef="#ctx0" brushRef="#br0" timeOffset="-209100.36">7324 11134 0,'0'0'0,"0"-43"16,0-20 0,-22 63-1,22 21 1,-21 0-16,21 22 0,0-1 16,0 0-16,0 1 0,0-1 0,0 21 15,0-20-15,-21 20 0,21-20 16,0 20-16,-21-21 0,21 22 0,-21-22 15,21 1-15,0 20 0,-21-21 0,21 1 16,-22-1-16,22 0 0,0-20 16,0 20-16,0-21 0,0 0 0,0 0 15,0 1-15,22-22 16,-1 0-16,0-22 16,0 22-16,-21-42 15,21 21-15,0 0 0,1-22 0,-1 1 16,-21 0-16</inkml:trace>
  <inkml:trace contextRef="#ctx0" brushRef="#br0" timeOffset="-208548.68">7641 11176 0,'0'0'0,"0"-85"16,0 64-16,0 0 16,0 42 15,0 0-31,0 1 0,0 20 15,0 0-15,0 1 0,0 20 16,0-21-16,0 22 0,0-22 16,0 22-16,0-22 0,-21 22 0,0-22 15,21 0-15,-21 22 0,21-22 0,0 0 16,-22 1-16,22-22 0,-21 21 16,21-21-16,0 22 0,0-22 15,0 0-15,0 0 16,0-42-1,0 0 1,0 0-16,0 0 0,0-1 0,0 1 16,21 0-16,-21-21 0,22 21 15,-22-22-15,21 22 0,0 0 16,0-21-16,-21 20 0,21 1 0,0 0 16,1 0-16,-1 0 0,0 21 15,-21-21-15,21 21 0,0 0 0,0 0 16,1 0-16,-1 0 0,0 0 15,-21 21 1,21 0-16,-21 0 0,0 0 0,0 0 16,0 1-16,0-1 0,0 21 0,0-21 15,0 0-15,0 22 0,0-22 16,0 0-16,0 0 0,0 0 16,0 1-16,0-1 0,0 0 0,0 0 15,21-21-15,0 0 31,1 0-31,-1 0 16,-21-21-16,21 0 16,0 0-16,0-1 0</inkml:trace>
  <inkml:trace contextRef="#ctx0" brushRef="#br0" timeOffset="-208100.94">8445 11663 0,'0'-21'0,"0"0"16,0-1 0,-21 22-1,0 22 1,0-1-16,0 0 0,21 0 16,-21 0-16,-1 0 0,1 1 0,21 20 15,-21-21-15,0 0 0,0 22 0,21-22 16,0 21-16,0-21 0,0 0 15,0 1-15,0-1 0,0 0 0,0 0 16,0 0-16,0 0 0,21-21 16,0 0-16,0 0 0,0 0 0,1 0 15,-1 0-15,21 0 0,-21 0 16,0-21-16,1 21 0,-1-21 0,0 0 16,0 0-16,0 0 0,-21-22 0,21 22 15,-21-21-15,0 21 0,0-22 16,0 22-16,0-21 0,0 21 0,0-22 15,-21 22-15,0 0 0,21 0 0,-21 0 16,0 21-16,0 0 0,-1-22 16,1 22-16,0 0 0,0 0 15,0 0-15,0 22 0,21-1 16,0 0 0,0 0-16,0 0 0,0 0 15,21 1-15,0-22 16,0 21-16</inkml:trace>
  <inkml:trace contextRef="#ctx0" brushRef="#br0" timeOffset="-207452.78">9165 11748 0,'0'-43'16,"0"22"-16,0 0 31,-21 21-31,0 0 16,0 0-16,-1 0 15,1 21-15,0 0 0,0 0 0,0 1 16,0-1-16,-1 0 0,1 0 16,0 21-16,0-20 0,0-1 0,21 21 15,-21-21-15,21 0 0,-22 22 0,22-22 16,0 0-16,0 0 0,0 0 15,0 1-15,0-1 0,22-21 16,-1 0-16,0 0 0,0 0 16,0 0-16,0 0 15,22-21-15,-22-1 0,0 1 16,0 0-16,0 0 0,1 0 0,-1-22 16,0 1-16,0 0 0,0 21 0,0-43 15,1 22-15,-1-1 0,0-20 16,0-1-16,0 1 0,-21-1 0,0 1 15,21 21-15,-21-22 0,0 1 16,22 20-16,-22 1 0,0 21 0,0 0 16,0-22-16,0 22 0,0 42 31,0 0-31,-22 1 16,22 20-16,-21 0 0,21 1 0,-21 20 0,21-21 15,0 22-15,0-1 0,-21 1 16,21-1-16,0-20 0,-21 20 15,21-20-15,0 20 0,0-21 0,0 1 16,0-1-16,0 0 0,0-20 0,0 20 16,0-21-16,21 0 0,-21 0 15,21 1-15,0-22 0,0 21 16,1-21-16,-1 0 0,0 0 0,0 0 16,0 0-16,0-21 0,1-1 15,-1 1-15,0 0 0,0 0 16,0 0-16,0 0 0,-21-1 0,22-20 15,-22 21-15,0-21 0</inkml:trace>
  <inkml:trace contextRef="#ctx0" brushRef="#br0" timeOffset="-207151.69">7006 11599 0,'-21'0'0,"42"0"0,-21 0 32,21 0-32,0 0 15,22-21-15,-1 21 0,0 0 0,1 0 16,20-21-16,-20 21 0,-1-21 15,21 21-15,-20 0 0,20 0 0,-20-21 16,20 21-16,-21 0 0,1 0 0,-22-21 16,21 21-16,-21-22 0,1 1 15,-1 21-15,0-21 0,0 21 16</inkml:trace>
  <inkml:trace contextRef="#ctx0" brushRef="#br0" timeOffset="-206227.91">11197 11155 0,'0'0'0,"21"-64"15,-21 43 1,0 0-16,0 0 0,0 0 15,0 0-15,0-1 0,-21 22 32,0 0-17,0 0-15,0 22 0,-22-1 0,22 0 16,0 0-16,0 21 16,0 1-16,-1-1 0,1 0 0,0 1 0,0 20 15,0 1-15,0-22 0,-1 22 16,1-1-16,0 1 0,0-22 15,0 21-15,0 1 0,21-1 0,0 1 16,-22-22-16,22 22 0,0-22 0,0 0 16,0 1-16,22-1 0,-1-21 15,21 22-15,0-22 0,1 0 0,20-21 16,-20 0-16,20 0 0,1 0 16,-1 0-16,-21-21 0,22 0 0,-1-1 15,1 1-15,-1-21 0,-20 21 16,20-22-16,1-20 0,-22 21 15,22-22-15,-22 22 0,0-22 0,1 1 16,-1-1-16,-21 1 0,0-22 0,-21 22 16,0-22-16,0 21 0,-21 1 15,0-1-15,0 1 0,-22-1 0,1 22 16,0 0-16,-1 21 0,-20-22 0,21 22 16,-1 0-16,-20 21 0,20 0 15,-20 0-15,21 0 0,-22 0 0,22 0 16,-22 21-16,22 0 0,0 0 0,-1 22 15,22-1-15,-21 0 0,21 1 16,-1-1-16,1 22 0,21-22 16,-21 0-16,21 1 0,0 20 0,0-21 15,0 1-15,0-22 0,21 21 16,0 1-16,1-22 0,-1 21 0,0-21 16,0 0-16,0 1 0,0-22 0,22 21 15,-22-21-15,0 21 0,21-21 16</inkml:trace>
  <inkml:trace contextRef="#ctx0" brushRef="#br0" timeOffset="-202018.99">12213 11536 0,'0'0'15,"0"-21"-15,0 0 0,0-1 16,-21 22-16,0 0 15,21 22 1,0-1-16,0 0 0,0 0 0,0 0 16,0 0-16,21 22 0,0-22 0,-21 21 15,21-21-15,-21 22 0,0-22 16,21 21-16,1-21 0,-22 22 0,21-22 16,-21 0-16,0 0 0,0 0 0,21 1 15,-21-1-15,21 0 0,0-21 16,-21 21-16,21-21 15,1 0 1,-1-21-16,-21 0 0,21 0 16,0-1-16,-21 1 0,21-21 0,0 21 15,1-22-15,-1 22 0,-21-21 0,21 0 16,0-1-16,0 1 0,0 0 16,1 20-16,-1-20 0,0 21 0,0 0 15,-21 0-15,21-1 0,-21 44 31,0-1-15,-21 21-16,21-21 0,-21 0 0,21 1 16,-21 20-16,21-21 15,-21 21-15,21-20 0,0 20 0,0-21 16,0 21-16,0-20 0,0-1 0,0 21 16,0-21-16,0 0 0,21 1 15,-21-1-15,21 0 0,0 0 0,21-21 16,-20 0-16,-1 0 0,21 0 0,-21 0 15,22 0-15,-1 0 0,-21 0 16,21-21-16,1 0 0,-22 21 0,21-21 16,1-22-16,-1 22 0,0 0 0,1 0 15,-22 0-15,21-22 0,-21 22 0,0-21 16,1 21-16,-1-1 0,-21-20 16,0 21-16,0 0 0,0 0 15,0-1-15,0 1 0,-21 21 16,-1 0-1,1 0-15,0 0 0,0 21 16,0 1-16,21-1 0,-21 0 0,-1 0 16,22 0-16,0 22 0,0-22 15,0 0-15,0 0 0,0 21 0,0-20 16,0-1-16,0 0 0,0 0 0,0 0 16,22 0-16,-1 1 0,0-22 15,0 21-15,0-21 0,0 0 16,1 0-16,-1 0 0,21 0 15,-21-21-15,0 21 0,22-22 0,-22 1 16,0 0-16,0 0 0,0 0 16,1-22-16,-1 22 0,0 0 15,0-21-15,-21 21 0,21-22 0,-21 22 0,0-21 16,0 21-16,0-1 0,0 1 16,0 0-16,0 0 15,-21 21 1,0 0-16,42 0 47,0 0-47,0 0 0,1 0 15,-1 0-15,0 0 0,0 0 16,0 0-16,0 21 16,-21 0-16,22 0 15,-22 1-15,21-1 16,-21 0-16,0 0 0,0 0 0,0 0 15,0 1-15,0-1 0,0 0 0,0 0 16,0 0-16,0 0 0,-21 1 16,21-1-16,0 0 0,0 0 0,0 0 15,0 0-15,0 1 0,0-1 16,21 0-16,0-21 16,0 0-16,0 0 0,0 0 15,1 0-15,-1 0 0,0 0 0,0 0 16,21 0-16,-20-21 0,-1 0 15,0-1-15,0 1 0,0 0 0,0 0 16,1-21-16,-1-1 0,0 22 0,0-21 16,0-1-16,0-20 0,1 21 0,-1-1 15,-21-20-15,21 20 0,0-20 16,0 21-16,0-1 0,-21-20 0,0 20 16,0 22-16,0-21 0,0 21 15,0 0-15,0-1 0,-21 44 31,21-1-31,0 0 16,-21 21-16,0-21 0,21 43 0,-21-22 16,21 1-16,0-1 0,-21 21 0,21-20 15,-22-1-15,22 0 0,0 1 16,0-1-16,0 0 0,0 1 0,0-1 16,0 0-16,0-20 0,0 20 0,0-21 15,0 0-15,0 0 0,22 1 16,-1-1-16,0 0 0,0-21 0,0 0 15,0 0-15,1 0 0,-1 0 0,21 0 16,-21 0-16,22 0 0,-1 0 16,-21-21-16,21 0 0,1-1 0,-1 1 15,-21 0-15,22 0 0,-22 0 16,21 0-16,-21-1 0,0 1 0,-21-21 16,0 21-16,22 21 0,-22-21 15,0-1-15,0 1 0,-22 21 16,1 0-1,0 21 1,21 1-16,-21-1 0,21 0 0,0 0 16,0 0-16,0 0 0,0 1 0,0-1 15,0 0-15,0 0 0,0 0 16,21 0-16,0 1 0,-21-1 16,21-21-16,1 21 0,-1-21 0,0 0 15,0 0-15,0 0 0,0 0 0,1 0 16,20 0-16,-21 0 0,0-21 15,22 0-15,-22 21 0,0-22 0,0 1 16,21-21-16,-20 21 0,-1 0 0,0-1 16,0 1-16,0-21 0,0 21 15,-21 0-15,0-22 0,0 22 0,0 0 16,0 0-16,0 0 0,0-1 0,0 1 16,-21 0-16,0 21 0,0-21 15,0 21-15,-22 0 0,22 0 16,0 0-16,-21 0 0,21 0 0,-22 0 15,22 21-15,0 0 0,-21 0 16,20 1-16,1-1 0,0 0 0,0 0 16,21 0-16,0 22 0,0-22 15,-21 0-15,21 21 0,0-21 0,0 1 0,0-1 16,21 21-16,0-21 0,0 0 16,22 1-16,-22-1 0,21 0 0,0-21 15,1 21-15,-1 0 0,22-21 0,-1 0 16,-21 21-16,22-21 0,-1 0 15,-20 0-15,20 0 0,-20 0 0,-1-21 16,0 0-16,1 0 0,-22 0 16,0 0-16,0-1 0,0-20 15,0 21-15,1-21 0,-22 20 0,21-20 16,-21 21-16,0-21 0,0 20 0,0 1 16,0-21-16,0 21 0,-21 0 15,-1-1-15,1 22 0,0 0 16,0 0-16,0 0 0,0 0 0,-1 22 15,1-1-15,0-21 0,0 21 0,0 0 16,0 0-16,-1 22 0,1-22 16,21 0-16,0 21 0,-21-21 0,21 1 15,0 20-15,0-21 0,0 0 16,0 0-16,0 1 0,0-1 16,0 0-16,21 0 0,0-21 15,1 0-15,-1 0 16,0 0-16,0 0 0,0-21 15,22 0-15,-43 0 0,42-1 16,-42 1-16,42 0 0,-21-21 0,1 21 16,-22-1-16,21 1 0,0-21 15,0 21-15,-21 0 0,21-1 0,-21 1 16,0 0-16,0 42 31,0 0-15,-21 1-16,21-1 15,0 0-15,0 0 0,0 0 0,0 0 16,0 1-16,0-1 0,0 0 16,21 0-16,-21 0 0,21-21 15,1 21-15,-1-21 0,21 22 0,-21-22 16,22 0-16,-1 0 0,0 0 16,22 0-16,-22 0 0,22 0 0,-22 0 15,21 0-15,-20 0 0,-1-22 0,0 22 16,1-21-16,-22 0 0,21 0 15,-21 0-15,1-22 0,-22 22 16,0 0-16,0 0 0,0-21 0,0 20 0,0-20 16,0 21-16,0 0 15,-22 21-15,1 0 16,0 0-16,0 0 0,0 0 16,0 0-16,-1 0 0,1 21 15,0 0-15,21 0 0,-21 0 16,21 1-16,-21-1 0,21 0 0,0 21 15,-21-21-15,21 1 0,0-1 0,0 21 16,0-21-16,0 0 0,0 1 16,0-1-16,21 0 0,0 0 15,0-21-15,0 21 0,0-21 16,1 0-16,-1 0 16,0 0-16,0 0 0,0-21 15,0 0-15,1 0 0,-1 0 0,0-1 16,21 1-16,-21-21 0,22 0 15,-22-1-15,21 1 0,-21 0 0,22-22 16,-22 22-16,21-22 0,-21 1 0,1-1 16,-1 1-16,0-22 0,0 22 15,0-1-15,0 22 0,1-22 16,-22 1-16,0 20 0,0 1 0,0 0 0,0 21 16,0-22-16,0 22 0,0 0 15,-22 21 1,1 0-16,0 21 15,0 0-15,0 0 0,0 22 16,-1-1-16,1-21 0,0 43 0,0-22 16,0 22-16,21-22 0,0 21 0,-21 1 15,21-1-15,0 1 0,-22-22 16,22 22-16,0-22 0,0 22 0,0-22 16,22 0-16,-1 1 0,-21-22 0,21 21 15,0 0-15,0-20 0,-21-1 16,21 0-16,1 21 0,-1-42 0,0 21 15,0 1-15,0-22 0,0 0 16,22 0-16,-22 0 16,0 0-16,0 0 0,0-22 0,1 22 15,-1-21-15,21 0 0,-21 0 0,0 0 16,1 21-16,-1-43 0,0 22 16,0 0-16,0 0 0,0 0 0,-21 0 15,0-1-15,0 1 0,22 21 16,-22 21-1,0 1 1,-22-1-16,22 0 0,0 0 0,0 0 16,0 0-16,0 1 0,0 20 0,0-21 15,0 0-15,0 0 0,0 1 16,0-1-16,22 0 16,-1 0-16,0-21 0,0 0 15,0 0-15,0 0 0,1 0 16,-1 0-16,0 0 0,0 0 0,21-21 15,-20 21-15,-1-21 0,21 0 0,-21-1 16,22 1-16,-22-21 0,0 21 16,21-22-16,-21 22 0,1 0 0,-22 0 15,21 0-15,-21 0 0,0-1 0,0 44 32,-21-22-32,21 21 15,0 0-15,-22 0 0,22 0 0,-21-21 16,21 21-16,0 1 0,-21-1 15,21 0-15,0 0 16,0 0-16,21-42 63,0 0-63,1 0 0,-1 0 15,0-1-15,-21 1 0,21 0 16,0 0-16,0 0 0,22 0 0,-22-1 15,0 1-15,0 0 16,0 21-16,1 0 0,-1 0 0,-21-21 16,21 21-1,0 0-15,-21 21 0,0 0 16,0 0 0,0 1-16,21-1 0,-21 0 0,21 0 15,-21 0-15,22 0 0,-1 1 0,-21-1 16,21 0-16,0-21 0,0 21 15,0 0-15,22 0 0,-22-21 16,0 22-16,21-22 0,-20 0 0,20 0 0,0 0 16,-21 0-16,1 0 0,20 0 15,-21 0-15,0 0 0,22-22 0,-22 1 16,0 0-16,0 0 0,0 0 16,0-22-16,1 22 0,-1-42 15,0 20-15,-21 22 0,0-21 16,0 0-16,0 20 0,0-20 0,0 21 15,0 0-15,0 0 0,0-1 0,0 1 16,-21 21-16,0 0 0,-1 0 16,1 0-16,-21 0 0,21 21 0,-22 1 15,22-1-15,-21 0 0,0 0 0,20 21 16,-20-20-16,21-1 16,-43 42-16,64-42 0,0 1 0,0-1 15,0 0-15,0 0 16,0 0-16,22-21 15,-1 0-15,0 0 0,21 0 16,1 0-16,-22 0 16,0 0-16,0-21 0,0 0 15,0 21-15,1-21 0,-22 0 0,21-1 16,0 1-16,0 21 0,0-21 0,0 0 16,-21 0-16,22 0 15,-44 42 32,22 0-47,-21 0 0,0 0 0,21 0 16,-21 1-16,21-1 0,-21 21 15,0-21-15,21 22 0,0-22 0,-22 21 16,22 0-16,0 1 0,0-1 16,0 22-16,0-22 0,0 0 0,0 22 15,0-22-15,0 22 0,0-22 0,0 21 16,0-20-16,0 20 0,0 1 15,0-22-15,0 22 0,0-1 0,0-21 16,0 22-16,-21-22 0,21 1 0,0-1 16,0 0-16,-21 1 0,0-22 0,0 21 15,21-21-15,-21 0 0,-1 1 16,1-22-16,0 21 0,0-21 16,0 21-16,0-21 0,-1 0 0,1 0 15,0 0-15,-21 0 0,21 0 16,-1 0-16,1-21 0,0 0 15,0 21-15,0-22 0,21 1 16,-21 0-16,-1 21 0,22-21 0,0 0 16,0 0-16,-21-1 0,0-20 15,21 21-15,-21-21 0,21-1 0,-21 1 16,0-22-16</inkml:trace>
  <inkml:trace contextRef="#ctx0" brushRef="#br0" timeOffset="-201572.12">18267 11218 0,'0'0'0,"-21"0"0,-1 0 16,1 0-16,0 0 0,21 22 16,-21-22-16,21 21 0,-21 0 15,21 0-15,0 0 16,0 0-16,21-21 16,0 0-16,0 0 15,0 0-15,1 0 0,-1 0 16,0 0-16,0-21 0,0 0 15,-21 0-15,0 0 0,0 0 16,0-1-16,0 1 16,-21 21-1,0 0 1,0 0-16,0 21 0,21 1 16,-22-1-16,22 0 0,0 0 15,-21 0-15,0-21 0,21 21 0,-21 1 16,0-1-16,21 0 0,-21-21 15,-1 21-15,1 0 0,-21-21 0,21 21 16</inkml:trace>
  <inkml:trace contextRef="#ctx0" brushRef="#br0" timeOffset="-200632.76">6329 12827 0,'-21'0'0,"-22"0"0,22 0 16,0 0-16,-21-21 0,20 21 0,1 0 15,-21 0-15,21-21 0,0 21 16,-1 0-16,1 0 0,0 0 0,-21 0 15,21 0-15,-1 0 16,1 0-16,0 0 16,21 21-16,0 0 15,0 0 1,21-21-16,0 21 16,22 1-16,-1-22 0,0 0 0,1 21 15,20-21-15,1 0 0,20 0 16,1 0-16,21 0 0,0 0 0,0 0 15,21 0-15,-22 0 0,22 0 16,0 0-16,-21 0 0,21-21 16,0 21-16,0 0 0,0-22 0,0 22 0,0 0 15,-21 0-15,0 0 16,0 0-16,0-21 0,-22 21 0,22 0 16,-42 0-16,-1 0 0,1 0 0,-22 0 15,0 0-15,1 0 0,-22 0 16,0 0-16,0 0 15,0-21 32,0 0-47,1 21 16,-1-21-16,21 0 0,-21-1 16,22 1-16</inkml:trace>
  <inkml:trace contextRef="#ctx0" brushRef="#br0" timeOffset="-199821.22">12509 12594 0,'-21'0'0,"42"0"0,-63 0 0,0 0 0,-1 0 16,22 0-16,-21 0 0,0 0 16,-1 0-16,22 0 0,-21 0 0,-1 0 15,22 0-15,-21 0 0,21 0 0,-22 0 16,22 0-16,0 0 0,0 0 15,0 0-15,0 0 0,-1 0 0,1 0 16,42 0 15,1 0-31,-1 0 16,0 0-16,21 0 0,-21 0 16,22 0-16,20 0 0,-20 0 0,20 0 15,22 0-15,-22 0 0,22 0 16,0 0-16,-1 0 0,1 0 0,21 0 15,0 0-15,-1 0 0,22 0 0,-21 0 16,21 0-16,0 0 0,-21 0 16,21 0-16,0 0 0,21 0 0,-21 0 15,0 0-15,0 0 0,21 0 0,-21 21 16,-21-21-16,21 0 0,0 0 16,0 22-16,0-22 0,-21 0 0,0 21 15,0-21-15,-22 0 0,1 0 0,0 0 16,-22 0-16,22 0 15,-22 0-15,1 0 0,-1 0 0,-20 0 16,20 0-16,1 0 0,-22 0 0,0 0 16,1 0-16,-1 0 0,0 0 15,1 0-15,-22-21 0,0 21 0,0 0 16,0 0-16,1 0 0,-1 0 0,-21-22 16,21 22-1,-21-21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18:37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572 0,'21'0'31,"-21"-22"-15,21 22 0,-21-21-16,0 0 15,0 0 1,0 0-1,0 0-15,0-1 16,0 44 31,0-1-47,0 0 0,0 0 0,0 21 16,0-20-16,0 20 0,0 21 15,0-20-15,0-1 0,-63 22 0,63-22 16,0 21-16,0-20 0,0 20 15,0-20-15,-21 20 0,-1-21 0,22 22 16,-42-22-16,0 1 0,21-1 16,21-21-16,-22 85 0,22-85 15,0 0-15,0 0 0,0 1 0,0-1 32,22-21-32,-22-21 15</inkml:trace>
  <inkml:trace contextRef="#ctx0" brushRef="#br0" timeOffset="38.49">2138 1418 0,'21'-21'16</inkml:trace>
  <inkml:trace contextRef="#ctx0" brushRef="#br0" timeOffset="388.93">2053 656 0,'21'-21'63,"-21"0"-63,21 21 0,1 0 15</inkml:trace>
  <inkml:trace contextRef="#ctx0" brushRef="#br0" timeOffset="1636.59">2222 572 0,'0'0'0,"22"0"16,-22-22-16,0 1 16,0 0-1,0 42 48,0 0-63,0 1 15,0 20-15,0-21 0,0 0 16,0 22-16,0-22 0,0 21 0,0 0 16,0 22-16,-22-22 0,22 1 15,0 20-15,-21-21 0,21 1 16,-21 20-16,0-20 0,21-1 15,0 0-15,-21 1 0,21-1 0,-21 0 16,21 1-16,-22-1 0,22 0 16,0-21-16,-21 22 0,21-22 0,-21 21 15,21-21-15,0 1 0,0-1 16,0 0-16,0 0 16,0-42-1,0 0 1,0 0-16,0-1 0,0 1 0,0 0 15</inkml:trace>
  <inkml:trace contextRef="#ctx0" brushRef="#br0" timeOffset="3366.9">1990 741 0,'-22'-21'0,"44"42"0,-65-63 0,22 20 16,21 1-16,-21 21 16,21-21-16,0 0 0,0 0 0,0 0 15,0-1-15,0 1 16,0 0-16,21 0 0,0 21 15,22-21-15,-1 0 0,0-1 0,1 1 16,20 21-16,1-21 0,-1 21 16,1 0-16,-1-21 0,1 21 0,-1 0 15,1 0-15,-1 0 0,-21 0 16,1 21-16,-1 0 0,0 0 0,-20 1 16,-1-1-16,0 21 15,-21-21-15,0 22 0,0-1 0,0 0 16,-21 1-16,0-1 0,-1 0 15,-20 1-15,0-1 0,-1 21 0,1-20 16,0-22-16,-22 21 0,1 1 16,20-22-16,-20 21 0,21-21 0,-1 0 15,1 1-15,0-1 0,-1-21 16,22 0-16,-21 21 0,21-21 0,-1 0 16,1 0-1,21-21-15,0 0 0,0-1 16,0 1-16,0 0 15,21 21-15,1 0 16,-1 0-16,0 0 16,0 0-16,0 0 0,0 0 0,1 0 15,-1 21-15,0 0 0,0 1 16,0-1-16,0 21 0,1-21 0,-1 0 16,0 1-16,-21 20 0,21-21 15,0 0-15,0 0 0,-21 22 0,22-22 16,-1 0-16,0 0 0,0 0 15,0 1-15,-21-1 0,43-21 16,-22 21-16,0-21 0,0 0 0,0 0 16,0 0-16,1 0 0,20 0 0,-21 0 15,0 0-15,0 0 16,1-21-16,-1 0 0,0-1 0,0 1 16,0 0-16,0 0 0,1 0 0,-1-22 15,0 22-15,-21-21 0,21 21 16,0 0-16,-21-22 0,0 22 0,21 0 15,-21 0-15,22 0 0,-22-1 16,0 1-16,0 42 31,0 1-15,0-1-16,0 0 0,0 0 16,0 0-16,0 0 0,0 1 0,0-1 15,0 0-15,0 0 16,0 0-16,0 0 0,0 1 0,0-1 15,0 0-15,21-21 16,0 0-16,0 0 0,0 0 16,0 0-16,1 0 0,-1 0 15,0 0-15,0-21 0,0 21 0,0-21 16,1-1-16,-1 1 0,0 21 16,0-21-16,0 0 0,0-21 0,-21 20 15,22 1-15,-22 0 0,21 0 16,-21 0-16,0 0 0,0-1 15,0 44 32,-21-22-47,21 21 0,0 0 16,0 0-16,0 0 0,0 0 0,0 1 16,0-1-16,0 0 15,0 0-15,0 0 0,21 0 16,0-21-1,0 0-15,0 0 0,0 0 16,1 0-16,-1 0 0,0 0 16,0 0-16,0 0 0,-21-21 15,21 21-15,1-21 0,-1 0 0,-21 0 0,21 0 16,-21-1 0,21 1-16,-21 0 0,21 0 0,-21 0 15,0 0 1,0 42 15,0 0-15,0 0-16,0 0 0,0 0 15,0 1-15,0-1 0,0 0 16,0 0-16,0 0 0,0 0 16,0 1-16,0-1 15,0 0-15,0 0 16,0 0-1,-21-21 1,21-21 0,0 0-1,0 0-15,0 0 0,0-1 0,0 1 16,0 0-16,0 0 0,21 0 0,-21 0 16,21-22-16,1 22 0,-1 0 15,0-21-15,0 20 0,0 1 16,0 0-16,1 0 0,-1 0 0,21 0 15,-21 21-15,0 0 0,1 0 16,-1 0-16,0 0 0,0 0 16,0 21-16,0-21 0,-21 21 15,0 0-15,0 0 0,0 0 16,22 1-16,-22-1 0,0 21 0,0-21 16,0 0-16,0 1 0,0-1 0,0 0 15,0 0-15,0 0 0,0 0 16,-22 1-16,22-1 0,-21 0 15,21 0-15,0 0 16,-21-21 0,0 0 15,21-21-15,-21 21-16,21-21 15,0 0-15,-21 0 0</inkml:trace>
  <inkml:trace contextRef="#ctx0" brushRef="#br0" timeOffset="5814.51">5186 741 0,'0'0'0,"-21"0"0,-1-21 16,1 21-16,21-21 0,-21 21 15,0 0-15,21 21 32,21-21-17,0 21-15,0-21 16,1 0-16,20 21 0,-21-21 0,21 0 15,1 0-15,-1 0 0,0 0 16,1 0-16,-1 0 0,0 0 0,1 0 16,-1-21-16,0 21 0,1 0 15,-22-21-15,21 21 0,-21-21 0,1 21 16,-1-22-16,-21 1 0,0 0 16,0 0-1,-21 21-15,-1 0 0,1 0 16,0 0-16,0 0 15,0 21-15,21 0 0,-21 0 16,21 1-16,-22 20 0,22-21 16,-21 21-16,21 1 0,0-1 0,0 22 15,0-22-15,-21 0 0,21 1 0,0-1 16,0 0-16,0 1 0,-21-1 16,21 0-16,0-21 0,0 22 15,0-22-15,0 0 0,0 0 0,0 0 16,0 1-16,0-1 0,0 0 0,-21-21 15,21 21-15,-21-21 0,21 21 16,-22-21-16,1 0 16,0 0-16,0 0 0,0-21 15,0 0-15,-1 0 16,1 0-16,0-22 0,0 22 16,0 0-16,0 0 0,-1 0 15,22-22-15,-21 22 0,0 0 16,21 0-16,0 42 47,0 0-47,0 0 0,0 0 0,21 1 15,0-1-15,1 0 0,-22 0 0,21 0 16,0-21-16,0 21 0,0 1 16,0-1-16,1-21 0,-1 21 15,21-21-15,-21 0 0,0 21 16,1-21-16,20 0 0,-21 0 0,21 0 15,-20 0-15,20 0 0,-21 0 0,21-21 16,-20 21-16,20-21 0,-21 21 16,0-21-16,0-1 0,1 1 0,-1 0 15,0 0-15,0 0 0,-21 0 16,21-1-16,-21 1 0,0 0 0,0 0 16,0 0-16,0 0 0,0-1 15,0 44 32,0-1-47,0 0 0,0 0 0,0 0 16,0 0-16,0 1 0,0-1 0,0 0 15,0 0-15,0 0 0,0 0 16,0 1-16,21-22 0,1 21 16,-1-21-16,0 21 0,0-21 15,0 0-15,0 0 0,1 0 0,20 0 16,-21 0-16,0 0 0,0 0 15,1-21-15,-1 0 0,0-1 0,0 22 16,0-21-16,0 0 0,-21 0 16,0 0-16,22 0 0,-22-1 0,21 1 15,-21-21-15,0 21 0,0 0 16,0-1 0,0 44-1,0-1 1,0 0-16,0 0 15,0 0-15,0 0 0,-21 1 0,21-1 16,0 0-16,-22 0 0,22 0 16,0 0-16,0 1 0,0-1 15,0 0-15,-21-21 0,21 21 16,0-42 15,0 0-15,0 0-16,0-1 0,0 1 15,0 0-15,21 0 0,-21 0 0,0 0 16,0-22-16,22 22 0,-1 0 16,-21 0-16,21 0 0,-21-1 0,21 1 15,0 21 1,0 0-16,1 0 16,-1 0-16,-21 21 15,0 1-15,0-1 0,21 0 0,-21 0 16,21 0-16,-21 0 0,21 1 15,-21-1-15,0 0 16,0 0-16,0 0 0,0 0 16,0 1-16,21-22 15,1 0 17,-22-22-32,21 1 15,-21 0-15,21 21 0,0-21 16,-21 0-16,21 0 0,0-1 0,1-20 15,-1 21-15,0 0 0,0 0 16,0-1-16,22 1 0,-22 0 0,0 21 16,0-21-16,0 21 15,0 0-15,1 0 0,-1 0 16,0 0-16,-21 21 16,0 0-16,0 0 0,0 1 15,0-1-15,0 0 0,0 0 0,0 0 16,0 22-16,0-22 0,0 0 15,0 0-15,0 0 0,0 0 0,0 1 16,0-1-16,21-21 0,0 0 16,0 0-16,1 0 0,-1 0 15,0 0-15,21 0 0,-21 0 0,1 0 16,20 0-16,-21-21 0,21 21 16,-20-22-16,20 1 0,-21 0 15,0 0-15,0 0 0,1 0 0,-1-1 16,0 1-16,0 0 0,-21-21 15,0 21-15,21-1 0,-21 1 0,0 0 16,0 0-16,0 0 0,0 0 16,-21 21-1,21 21 1,-21 0-16,21 0 16,-21 0-16,21 0 0,0 22 0,0-22 15,0 0-15,0 0 0,0 0 16,0 1-16,0-1 0,0 0 15,0 0-15,0 0 0,21 0 0,0-21 16,-21 22-16,21-22 0,0 0 16,1 0-16,-1 0 0,0 0 0,0 0 15,0 0-15,0 0 0,1 0 16,-1-22-16,0 1 0,0 21 16,0-21-16,0 0 0,1 21 0,-22-21 15,21 0-15,-21-1 0,21 1 0,-21 0 16,0 0-16,0 0 15,0 0-15,0-1 0,-21 1 16,21 0-16,-21 0 16,-1 21-16,1-21 0,0 0 15,0-1-15</inkml:trace>
  <inkml:trace contextRef="#ctx0" brushRef="#br0" timeOffset="6202.29">6837 762 0,'0'0'0,"-43"0"16,65 0 15,-1 0-16,0 0-15,0-21 16,0 21-16,-21-21 0,21 21 0,1-21 16,-22-1-1,-22 22 1,1 0-16,0 0 16,0 0-16,0 0 0,0 0 15,21 22-15,-22-1 0,1-21 16,21 21-16,0 0 15,0 0 1,21-21 0,1 0-16,-1 0 15,0 0-15,0 0 0,0 0 16</inkml:trace>
  <inkml:trace contextRef="#ctx0" brushRef="#br0" timeOffset="7095.98">8890 762 0,'0'-21'15,"21"0"-15,-21 0 0,0-1 16,0 1 0,0 0-16,0 0 15,0 0-15,0 0 16,0-1-16,0 1 16,0 42 30,0 1-46,0-1 0,0 0 0,-21 21 16,21-21-16,0 22 0,0-1 16,0 0-16,0 22 0,0-22 0,0 22 15,-21-22-15,21 0 0,0 22 16,0-22-16,0 1 0,-21-1 0,21 0 16,0 1-16,0-22 0,-22 21 15,22-21-15,0 0 0,0 1 16,0-1-16,0 0 0,0 0 0,0 0 15,0-42 32,0 0-47,0 0 0,-21 0 16,21-1-16,0-20 0,0 21 16,0-21-16</inkml:trace>
  <inkml:trace contextRef="#ctx0" brushRef="#br0" timeOffset="7505.31">8721 656 0,'0'0'0,"0"-21"0,0 0 16,0 0-16,0 0 0,0-1 16,0 1-16,0 0 0,0 0 15,0 0-15,21 0 16,0 21-16,0-22 0,0 1 0,0 21 15,22-21-15,-1 0 0,0 21 16,1 0-16,-1-21 0,0 21 0,1 0 16,-1 0-16,0 0 0,1 21 0,-1 0 15,0 0-15,-20 0 16,-1 1-16,0 20 0,0-21 0,-21 21 16,0 1-16,0-22 0,0 21 15,0 1-15,-21-22 0,-21 21 0,20 0 16,1-20-16,-21 20 0,21-21 0,-22 0 15,22 0-15,-21 1 0,21-1 16,-22 0-16,22 0 0,0-21 0,-21 21 16,21-21-16,-1 0 0,1 21 15,42-21 32,1-21-47,-1 21 16,0-21-16,0 21 0</inkml:trace>
  <inkml:trace contextRef="#ctx0" brushRef="#br0" timeOffset="9288.25">9694 1080 0,'0'0'16,"0"-22"-16,0 1 0,0 0 31,-21 21-31,0 0 16,0 21-1,0 0-15,21 1 0,-22-1 0,1 0 16,21 0-16,-21 0 0,21 22 0,0-22 15,-21 0-15,21 21 0,0-21 16,0 1-16,0 20 0,0-21 0,0 0 16,0 0-16,0 1 0,0-1 15,21-21-15,-21 21 0,21 0 0,0-21 16,1 0-16,-1 0 0,0 0 0,0 0 16,21 0-16,-20 0 0,-1 0 15,21 0-15,-21-21 0,22 21 0,-22-21 16,0 0-16,0-1 0,21 1 0,-20 0 15,-1 0-15,0-21 16,-21 20-16,21-20 0,-21 0 0,21 21 16,-21-22-16,0 1 0,0 0 0,0-1 15,0 22-15,-21-21 0,0 21 16,0-1-16,0 1 0,-1 0 0,1 21 16,0 0-16,0 0 0,0 0 15,-22 0-15,22 21 0,0 0 0,0 1 16,0-1-16,0 0 0,-1 21 0,1 1 15,21-22-15,-21 21 0,21 0 16,0-20-16,0 20 0,0 0 0,0-21 16,0 1-16,21 20 0,0-21 15,1 0-15,-1 0 0,0 1 16,21-22-16,-21 21 0,22-21 0,-22 0 16,21 0-16,-21 0 0,22 0 15,-1 0-15,0 0 0,-20 0 0,20 0 16,0-21-16,-21-1 0,22 1 0,-1 0 15,-21 0-15,22 0 0,-22-22 16,21 22-16,-21-21 0,0 0 0,1-1 16,-1 1-16,0-22 0,0 22 0,0 0 15,-21-22-15,0 22 0,0 0 16,0-1-16,0 22 0,0-21 0,0 21 16,0-1-16,0 1 0,0 0 15,0 0-15,-21 42 16,21 0-1,-21 0-15,21 22 0,-21-1 16,21 0-16,0 1 0,-21-1 0,21 0 16,-22 1-16,1 20 0,21-20 15,0-1-15,0 0 0,0 1 0,-21-1 16,21 0-16,0 1 0,0-22 0,0 0 16,0 21-16,21-21 0,0 1 15,1-1-15,-1 0 16,0-21-16,0 0 0,0 0 0,22 0 15,-22 0-15,0 0 0,0 0 0,0-21 16,22 0-16,-22 21 0,0-22 16,0 1-16,0 0 0,0 0 15,-21-21-15,22 20 0,-22 1 0,21-21 16,-21 21-16,0 0 0,0-1 0,0 1 16,0 0-16,0 0 0,0 42 31,-21 0-16,21 0-15,-22 1 0,22-1 16,-21 0-16,21 0 0,0 0 16,0 0-16,0 1 0,0 20 0,0-21 15,0 0-15,0 0 16,21 1-16,1-1 0,-1-21 0,0 0 16,0 21-16,0-21 0,0 0 0,22 0 15,-22 0-15,0 0 0,21 0 16,-20 0-16,-1-21 0,21 0 0,-21 21 15,0-22-15,1 1 0,-22 0 0,21 0 16,0 0-16,0-22 0,-21 22 16,0 0-16,0 0 0,21-21 0,-21 20 15,0 1-15,21 0 0,-21 0 16,0 0-16,-21 42 47,21 0-47,-21 0 0,21 22 15,0-22-15,0 21 0,-21-21 0,21 22 16,-21-1-16,21 0 0,-21 22 16,21-22-16,0 22 0,0-22 0,-22 21 15,22 1-15,-21-1 0,21 1 0,-21-1 16,21 1-16,-21-1 0,21-20 16,-21 20-16,21-20 0,-21 20 0,21-21 15,-22 22-15,22-22 0,-21 1 0,0-22 16,21 21-16,-21 0 0,0-20 15,0-1-15,-1 0 0,1-21 16,0 21-16,0-21 0,-21 0 0,20 0 16,-20 0-16,0-21 0,-1 21 0,1-21 15,0 0-15,-1-22 0,1 22 16,0-21-16,-1 21 0,1-22 0,0 22 16,21 0-16,-1-21 0,1 20 0,0 1 15,21-21-15,0 21 0,0 0 16,0-1-16,0-20 0,0 21 0,21 0 15,0-22-15,1 22 0,20-21 0,-21 21 16,21-22-16,1 1 0</inkml:trace>
  <inkml:trace contextRef="#ctx0" brushRef="#br0" timeOffset="10024.84">11705 1185 0,'0'-21'0,"0"0"16,0 0-16,0 42 31,-21 0-31,21 0 16,0 1-16,0-1 0,-21 0 16,21 0-16,-21 0 0,21 0 15,0 1-15,-22-1 0,22 0 0,0 0 16,0 0-16,0 0 0,0 1 15,0-1 1,-21-21-16,21-21 31,0-1-31,0 1 16,0 0-16,0 0 0,0 0 0,21 0 16,-21-22-16,22 22 0,-1 0 15,0 0-15,0-22 0,0 22 0,0 0 16,1 21-16,-1-21 0,0 0 15,0 21-15,0 0 0,0 0 16,1 0-16,-1 21 0,0 0 16,0-21-16,0 21 0,-21 0 15,0 1-15,21-1 0,1 0 0,-22 0 16,0 0-16,0 0 0,0 1 0,0-1 16,0 0-16,0 0 0,0 0 15,0 0-15,0 1 16,-22-22-16,1 0 15,21-22 1,0 1 0,0 0-16,0 0 0,0 0 15,0 0-15,0-22 0,21 22 16,1-21-16,-1-1 0,0 22 0,0-21 16,21 21-16,-20 0 0,20-1 15,-21 1-15,0 0 0,22 21 0,-22 0 16,0 0-16,0 0 0,0 0 0,0 21 15,-21 0-15,0 1 0,22-1 16,-22 0-16,0 21 0,0-21 0,0 1 16,0 20-16,0-21 0,0 0 0,0 0 15,0 1-15,-22-1 0,22 0 16,0 0-16,-21 0 0,21 0 0,-21-21 16,21 22-16,0-44 46,0 1-46,21 0 0</inkml:trace>
  <inkml:trace contextRef="#ctx0" brushRef="#br0" timeOffset="10447.59">12658 1058 0,'0'0'15,"-22"22"16,1-22-31,21 21 0,0 0 16,0 0-16,-21 21 0,21-20 16,-21-1-16,21 0 0,0 0 0,0 21 15,0-20-15,0-1 0,0 0 0,0 0 16,0 0-16,21-21 16,0 21-16,0-21 0,1 0 15,-1 0-15,0 0 0,0 0 16,0 0-16,0-21 0,-21 0 15,22 0-15,-1 0 0,-21 0 0,21-1 16,-21 1-16,0-21 0,0 21 16,0-22-16,0 22 0,0-21 15,0 0-15,0 20 0,-21 1 0,0 0 16,-1 0-16,22 0 0,-21 21 16,0 0-16,0 0 0,0 0 0,0 0 15,-1 21-15,1 0 0,21 0 16,0 0-16,0 1 15,-21 20-15,21-21 0,0 0 0,0 0 16,0 1-16,21-1 0,0-21 0,-21 21 16,22 0-16,-1 0 0,0-21 15,0 21-15,0 1 0</inkml:trace>
  <inkml:trace contextRef="#ctx0" brushRef="#br0" timeOffset="11136.71">12890 1439 0,'0'0'0,"22"-21"32,-1 21-32,-21-21 15,21 21-15,0-21 0,0 0 16,0 21-16,22-21 0,-22-1 0,0 1 16,21 0-16,-20 0 0,20 0 0,-21-22 15,0 22-15,0 0 0,-21 0 16,0 0-16,0 0 0,0-1 0,-21 22 31,0 0-31,0 0 0,0 0 16,-22 22-16,22-22 0,0 21 0,0 0 15,21 0-15,0 0 0,-21 0 16,21 1-16,0-1 0,0 0 0,0 0 16,0 0-16,0 0 0,0 1 0,21-1 15,0 0-15,0 0 16,0 0-16,1 0 0,-1-21 15,0 0-15,0 0 0,0 0 0,0 0 16,1 0-16,-1 0 16,0 0-16,0 0 0,0 0 0,0 0 15,1-21-15,-1 0 0,0 0 16,0 21-16,0-21 0,0 0 16,-21-22-16,0 22 0,22 0 0,-22 0 15,21-22-15,-21 22 0,0 0 0,0 0 16,0 0-16,21 0 15,-21-1-15,0 44 16,0-1-16,0 0 16,0 0-16,0 21 0,-21 1 15,21-22-15,0 21 0,0 22 0,-21-22 16,21 0-16,0 22 0,0-1 0,0 1 16,0-1-16,-22 1 0,22-1 15,0 1-15,0-1 0,0 1 16,-21-1-16,0 1 0,0-22 0,0 22 15,21-22-15,-21 22 0,-1-1 0,1-21 16,21 22-16,-21-22 0,21 1 16,-21-1-16,0-21 0,21 21 0,0-20 15,0-1-15,0 0 0,0-42 32,21 0-17,-21-1-15,21-20 0,-21 21 16,21-21-16,0-1 0,-21 1 0,22-22 15</inkml:trace>
  <inkml:trace contextRef="#ctx0" brushRef="#br0" timeOffset="11476.03">13674 1439 0,'0'0'0,"0"-21"0,0-42 16,0 20-16,0 22 15,-22 0-15,22 0 0,0 0 0,0 0 16,0-1-16,0 1 15,22 0-15,-1 21 0,21 0 0,-21-21 16,0 21-16,22 0 0,-22 0 0,0 0 16,21 21-16,-20 0 15,-1-21-15,0 21 0,0 1 0,0 20 16,-21-21-16,0 0 0,0 0 0,0 1 16,0-1-16,0 0 0,-21 0 15,0 0-15,0 0 0,0 1 0,-1-22 16,1 21-16,0-21 0,0 0 0,0 0 15,0 0-15,-1 21 0,1-21 16,0 0-16,21-21 47,21 21-47,0-21 0,1 21 0,-1 0 16,0 0-16</inkml:trace>
  <inkml:trace contextRef="#ctx0" brushRef="#br0" timeOffset="12565.41">14076 1503 0,'0'0'0,"21"0"16,0 0-1,0 0-15,0 0 0,1 0 16,-1 0-16,0-21 0,0 0 16,0 21-16,0-22 0,1 1 15,20 0-15,-21-21 0,21 21 0,-20-22 16,-1-20-16,21 20 0,-21 1 15,0-21-15,1 20 0,-22-20 16,0 20-16,21 1 0,-21 0 0,0-1 16,0 22-16,0 0 0,0 0 15,-21 42 1,21 0 0,0 0-16,-22 22 0,1-1 15,0 0-15,21 1 0,0-1 0,-21 0 16,0 1-16,0-1 0,-1 0 0,22 1 15,-21-1-15,0 0 0,21-20 16,-21 20-16,21-21 0,0 0 0,0 0 16,0 1-16,0-1 0,0 0 15,0-42 17,21 0-17,-21-1-15,21 1 0,0 0 16,1 0-16,-1 0 0,0 0 15,0-1-15,-21 1 0,21 0 0,0 0 16,-21 0 0,22 21-16,-22 21 15,0 0-15,0 0 16,0 0-16,0 1 16,0-1-16,21 0 15,-21 0-15,21 0 16,0-21-1,0 0 1,0 0-16,1 0 0,-1 0 16,0-21-16,0 21 0,0-21 15,0 0-15,1 0 0,-1 21 0,0-22 16,0 1-16,0-21 0,0 21 0,-21 0 16,22-1-16,-1 22 0,-21-21 15,21 0-15,-21 0 0,0 0 16,-21 42 15,21 0-31,-21 0 16,21 0-16,-22 1 0,22-1 0,0 0 15,0 0-15,0 0 0,0 0 16,0 1-16,0-1 0,0 0 0,0 0 16,22-21-16,-1 21 0,0-21 0,0 21 15,0-21-15,0 0 0,1 0 16,20 0-16,-21 0 0,0 0 0,22 0 15,-1 0-15,-21 0 0,21 0 0,1-21 16,-22 0-16,21 0 0,1 0 16,-22 0-16,21-22 0,-21 22 15,0-21-15,1 21 0,-1-1 0,-21 1 16,0-21-16,0 21 0,0 0 16,0-1-16,-21 22 0,-1 0 15,-20 0-15,42 22 0,-21-1 16,0-21-16,0 21 0,21 0 15,0 0-15,0 0 0,0 1 0,0-1 16,0 0-16,0 0 0,0 0 0,0 0 16,0 1-16,0-1 0,21 0 15,-21 0-15,0 0 16,-21-21 15,-1 0-31,1 0 16,0 0-1,21-21 1,21 0 0,0 0-16,1 0 0,-1 21 15,0-22-15</inkml:trace>
  <inkml:trace contextRef="#ctx0" brushRef="#br0" timeOffset="13288.51">15875 1058 0,'0'0'0,"0"-21"16,-21 21 0,21 21-1,-21-21-15,21 22 0,-22-22 0,22 21 16,0 0-16,0 0 0,0 0 0,-21 0 16,21 1-16,0-1 0,0 0 15,0 0-15,0 0 0,0 0 0,0 1 16,0-1-16,0 0 0,0 0 15,-21-21 17,21-21-17,0 0 1,0 0-16,21-1 0,0 1 16,-21 0-16,22 0 0,-1 0 0,0-22 15,0 22-15,0-21 0,0 21 16,1 0-16,20-22 0,-21 22 0,0 0 15,22 0-15,-22 21 0,0-21 16,0 21-16,0 0 0,0 0 0,1 0 16,-22 21-16,21 0 0,0 21 15,-21-21-15,21 1 0,-21 20 16,0-21-16,0 21 0,0-20 0,0 20 16,0-21-16,0 0 0,0 0 15,0 1-15,0-1 0,0 0 16,-21 0-16,0-21 15,0 0-15,21-21 32,0 0-32,0 0 15,0-1-15,0 1 0,0 0 0,0 0 16,21 0-16,0-22 0,0 22 16,21-21-16,-20 0 0,20 20 0,-21-20 15,21 0-15,-20 21 0,20-22 0,0 22 16,-21 0-16,22 0 0,-22 21 15,0 0-15,0 0 0,0 0 16,-21 21-16,22 0 0,-22 0 16,0 0-16,21 22 0,-21-22 15,0 21-15,0-21 0,0 22 0,0-22 16,0 0-16,-21 21 0,-1-20 16,1-1-16,21 0 0,-21 0 0,0 0 15,21 0-15,-21-21 0,21 22 0,-21-22 16,-1 0-1,1 0-15,0 0 0,0 0 16,0 0-16,0-22 0</inkml:trace>
  <inkml:trace contextRef="#ctx0" brushRef="#br0" timeOffset="13716.26">15176 593 0,'-21'21'0,"42"-42"0,-42 63 0,21-21 16,21 0 0,1-21-16,-1 22 0,0-22 15,0 0-15,0 0 0,0 0 0,1 0 16,-1 0-16,-21-22 16,0 1-1,-21 0 1,-1 21-1,1 0-15,0 0 0,0 0 0,0 0 16,0 0-16,-1 0 0,1 0 16,21 21-16,0 0 15,-21 1 1,0-22-16,0 0 16</inkml:trace>
  <inkml:trace contextRef="#ctx0" brushRef="#br0" timeOffset="15276.79">2307 2074 0,'0'0'0,"-63"0"16,41 0-1,1 0-15,42 0 63,1 0-63,-1 0 0,0 0 16,21 0-16,1 22 0,-1-22 0,0 0 15,22 0-15,-1 0 0,1 0 16,20 0-16,1 0 0,0 0 0,-1 0 15,1 0-15,21 0 16,-21 0-16,20 0 0,1 0 0,21 0 16,-21 0-16,0 0 0,0 0 0,0 0 15,-1 0-15,1 0 0,21 0 16,-21 0-16,0 0 0,0 0 0,21 0 16,-21 0-16,-1 0 0,22 0 0,-21 0 15,0 0-15,21 0 0,-21 0 16,21 0-16,0 0 0,-21 0 0,21 0 15,0 0-15,0 0 0,0 0 0,0 0 16,0 0-16,0 0 0,0 0 16,21 0-16,-21 0 0,0 0 15,0 0-15,0 0 0,0 0 0,21 21 16,-21-21-16,0 0 0,-21 0 16,21 0-16,0 0 0,0 21 0,0-21 15,0 0-15,0 0 0,-21 0 0,21 0 16,0 0-16,-21 0 0,21 0 15,0 0-15,0 21 0,0-21 0,0 0 16,0 0-16,-22 0 0,22 0 0,0 0 16,0 0-16,-21 0 0,21 0 15,-21 0-15,21 0 0,-21 0 0,21 0 16,-21 0-16,0 0 0,21-21 0,-22 21 16,22 0-16,-21 0 0,21 0 15,-21 0-15,21 0 0,-21 0 16,21 0-16,-21-21 0,21 21 0,-21 0 15,21 0-15,0 0 0,-22 0 0,22 0 16,-21 0-16,0 0 0,21 0 16,-21 0-16,0 0 0,21 0 0,-21 0 15,-1 0-15,22 0 0,-21 0 0,0 0 16,0 0-16,0 0 0,0 0 16,-1 0-16,-20 0 0,21 0 0,-21 0 15,-1 0-15,-20 0 0,-1 0 0,1 0 16,-1 0-16,-20 0 0,-1 0 15,0 0-15,1 0 0,-22 0 16,0 0-16,0 0 0,0 0 0,0 0 16,1 0-16,-1 0 15,-21-21 1,21 21 15,-21-22-15,0 1-1,-21 0-15,0 21 16</inkml:trace>
  <inkml:trace contextRef="#ctx0" brushRef="#br0" timeOffset="24480.21">1460 3429 0,'0'0'0,"0"-21"31,0 0-15,0 0-1,0-1 1,0 1-16,0 0 16,0 0-16,0 0 0,0 0 15,0-1-15,0 1 16,0 0 0,0 42 15,22-21-31,-22 43 15,21-22-15,-21 0 0,0 21 0,0-21 16,0 22-16,21-1 0,-21 0 16,0 1-16,0-1 0,0 0 15,0-20-15,21 20 0,-21 0 16,0-21-16,0 22 0,0-22 0,0 0 16,0 21-16,0-20 0,0-1 15,0 0-15,0 0 0,0 0 0,0 0 16,0 1-16,21-22 15,0 0 1,-21-22 15,0 1-15,0 0-16,0 0 16,0 0-16,22 21 15</inkml:trace>
  <inkml:trace contextRef="#ctx0" brushRef="#br0" timeOffset="25949.19">2371 3641 0,'-22'0'16,"1"0"-1,0 0 1,0 0 0,0 21-1,21 0 17,-21-21-32,21 21 15,21-21 32,-21-21-47,0 0 16,21 21-16,-21-21 15,0 0-15,0-1 16,0 1 0,-21 21-1,0 0 16,-1 0-31,22 21 16,-21 1-16,21-1 0,0 0 16,0 0-16,-21-21 0,21 21 15,0 0-15,0 1 0,0-1 32,21-21-17,0 0-15,1 0 16,-1-21-16,-21-1 15,21 22-15,-21-21 0,21 21 16,-21-21-16,0 0 16,0 0-16,0 0 15,-21-1 1,0 22-16,0 0 16,-1 0-16,22 22 15,-21-1-15,21 0 16,0 0-16,0 0 15,0 0 1,21-21 31,-21-21-16,0 0 0,-21 21 1,21-21-17,-21 21-15,0-21 0</inkml:trace>
  <inkml:trace contextRef="#ctx0" brushRef="#br0" timeOffset="27596.75">3662 3133 0,'0'0'0,"0"-21"15,0-1-15,0 1 32,0 42-17,0 1 1,0-1-16,0 21 0,21-21 0,-21 43 15,21-22-15,-21 0 0,0 22 16,0-22-16,21 22 0,-21-22 0,0 0 16,0 1-16,0-1 0,0 0 15,0 1-15,0-22 0,0 21 0,-21-21 16,21 1-16,0-1 0,0 0 0,0 0 16,0 0-1,0-42 16,0 0-15,0 0-16,0 0 0,0-1 16,0-20-16,21 21 0,-21 0 15,21-22-15,-21 22 0,0-21 0,0 0 16,22-1-16,-1 1 0,-21 0 16,21-1-16,0 1 0,0 0 0,0-1 15,1 22-15,-1-21 0,0 21 16,0-1-16,0 1 0,0 21 0,22 0 15,-22 0-15,0 0 16,0 21-16,0 22 0,1-22 16,-22 21-16,21 1 0,-21-22 0,21 21 15,-21 0-15,0 1 0,0-22 16,0 21-16,0 1 0,0-22 0,0 0 16,0 0-16,0 0 0,0 0 15,0 1-15,0-1 0,0 0 16,21-21 15,-21-21-15,21 0-16,0-1 15,-21-20-15,22 21 0,-1 0 16,-21-22-16,21 22 0,0-21 16,0 0-16,0-1 0,1 1 0,-1 0 15,0 20-15,0-20 0,21 21 0,-20-21 16,20 20-16,-21 1 0,0 0 15,0 21-15,22 0 0,-22 0 0,0 0 16,0 0-16,0 0 0,-21 21 16,22 0-16,-1 22 0,-21-22 0,21 0 15,-21 21-15,0 1 0,0-1 16,0 0-16,0-20 0,0 20 16,0 0-16,0 1 0,0-22 0,0 21 0,0-21 15,0 0-15,0 22 16,-21-22-16,21 0 0,-21 0 0,21 0 15,0 1-15,-22-22 0,22-22 47,0 1-31,22 0-16,-22 0 0,21-21 16,-21 20-16</inkml:trace>
  <inkml:trace contextRef="#ctx0" brushRef="#br0" timeOffset="28033.51">5038 3662 0,'0'0'0,"21"0"16,0 0-1,0 0-15,0-21 0,0 21 16,1-21-16,-1-1 0,0 22 16,0-21-16,0 0 0,0 0 0,-21 0 15,22 0-15,-22-1 0,21 1 16,-21 0-16,0 0 0,0 0 16,0 0-16,0-1 0,-21 1 0,-1 21 15,1 0-15,0 0 0,0 0 16,0 0-16,0 0 0,-1 21 15,1 1-15,0 20 0,0-21 0,0 21 16,21 1-16,0-1 0,-21-21 16,21 22-16,-22-1 0,22-21 0,0 21 15,0-20-15,0-1 0,0 21 0,0-21 16,0 0-16,0 1 16,22-22-16,-1 0 15,0 0-15,0 0 0,0 0 16,0 0-16,1-22 0,-1 22 15,0-21-15,0 0 0,0 0 0,22 0 16,-22-22-16</inkml:trace>
  <inkml:trace contextRef="#ctx0" brushRef="#br0" timeOffset="28328.33">5630 3048 0,'0'0'0,"0"-21"16,0 0-1,0 0-15,0 42 16,0 0-16,0 0 16,0 0-16,0 22 0,0-1 15,0-21-15,0 21 0,0 22 0,0-22 16,0 1-16,0-1 0,0 0 16,-21 1-16,21-1 0,-21 0 0,21 1 15,-21-22-15,21 21 0,-21-21 0,21 0 16,0 22-16,0-22 15,0 0-15,21-21 32,0 0-17,-21-21-15,21 0 0,0-22 0,0 22 16,1 0-16</inkml:trace>
  <inkml:trace contextRef="#ctx0" brushRef="#br0" timeOffset="28840.04">6032 2942 0,'0'21'15,"0"1"-15,0 20 16,-21-21-16,21 21 0,0-20 16,-21 20-16,21 0 0,0 22 15,-21-22-15,21 0 0,0 1 0,0-1 16,0 22-16,-21-22 0,21-21 0,-21 21 15,21 1-15,0-22 0,0 21 16,0-21-16,0 1 0,0-1 0,-22 0 16,22 0-16,0 0 0,0-42 47,0 0-32,0 0-15,0 0 0,22-1 0,-22 1 16,0-21-16,21 21 0,0 0 15,-21-22-15,21 22 0,0-21 16,-21 21-16,21-1 0,1 1 0,-1 0 16,0 0-16,0 0 0,0 21 0,0 0 15,1 0-15,-1 0 0,0 21 16,0 0-16,0 0 0,-21 0 16,0 22-16,21-22 0,-21 0 15,22 0-15,-22 22 0,0-22 0,0 0 16,0 0-16,0 0 0,0 0 0,0 1 15,0-1-15,0 0 0,-22-21 16,22 21-16,0 0 0,-21-21 16,21-21 15,-21 0-31,21 0 16</inkml:trace>
  <inkml:trace contextRef="#ctx0" brushRef="#br0" timeOffset="29120.88">5482 3281 0,'0'0'0,"21"0"31,0 0-31,1 0 0,-1 0 16,0 0-16,0 0 0,21 0 0,-20 0 16,-1 0-16,21 0 0,-21 0 15,22 0-15,-22 0 0,0 0 0,21 0 16,-21 0-16,1 0 0,-1 0 16,0 0-16</inkml:trace>
  <inkml:trace contextRef="#ctx0" brushRef="#br0" timeOffset="29657.09">6667 3408 0,'-21'0'15,"0"0"1,0 0-16,0 0 0,0 21 16,-1-21-16,22 21 0,-21 0 15,21 1-15,-21-1 0,21 0 0,-21 21 16,21-21-16,0 1 0,0-1 15,0 0-15,0 21 0,0-21 0,0 1 16,0-1-16,21 0 0,0-21 16,0 21-16,1-21 15,-1 0-15,0 0 0,0 0 0,0 0 16,0 0-16,1 0 0,-1 0 0,0 0 16,0-21-16,0 0 15,0 21-15,1-21 0,-22-1 0,21 1 16,0 21-16,-21-21 0,21-21 0,-21 21 15,0-1-15,0 1 0,0 0 16,0 0-16,-21 0 0,0 0 0,0-1 16,-1 1-16,1 0 0,0 21 15,0 0-15,0 0 0,0 0 16,-1 0-16,1 0 0,0 0 16,21 21-16,0 0 15,-21-21-15,21 22 0,0-1 16,0 0-1,21-21-15,0 21 16,0-21-16</inkml:trace>
  <inkml:trace contextRef="#ctx0" brushRef="#br0" timeOffset="30284.76">7556 3429 0,'0'0'0,"0"-21"16,-21 0-16,0 0 15,0 21-15,0 0 0,0-22 16,-1 22-16,1 0 0,0 0 0,0 0 16,0 0-16,0 0 0,-1 22 0,1-1 15,0 0-15,0 0 0,0 0 16,0 0-16,-1 22 0,1-22 0,21 21 15,-21-21-15,0 22 0,0-1 0,0-21 16,21 0-16,-22 22 0,22-22 16,0 0-16,0 0 0,0 0 0,0 1 15,0-1-15,22-21 0,-1 0 16,0 21-16,0-21 0,0 0 0,0 0 16,1 0-16,-1 0 0,0-21 15,0 0-15,0 21 0,0-22 0,22 1 16,-22 0-16,0-21 0,0 21 15,22-1-15,-22-20 0,21 0 0,-21-1 16,0-20-16,22 21 0,-22-22 16,0 22-16,0-22 0,0 1 0,1 20 15,-1-20-15,0 21 0,0-1 0,-21-20 16,0 20-16,0 1 0,0 0 16,0 21-16,0-1 0,0 1 0,0 0 15,-21 42 1,0 0-16,0 1 0,-1 20 15,-20-21-15,21 43 0,0-22 16,0 21-16,-1 1 0,1-1 16,0 1-16,21-1 0,-21-20 0,21 20 15,0-20-15,0 20 0,0-21 0,0 1 16,0-22-16,21 21 0,0-21 16,0 1-16,1-1 0,-1 0 0,0 0 15,0-21-15,0 0 0,0 0 0,1 0 16,-1 0-16,21 0 0,-21 0 15,0 0-15,1-21 0,-1 0 0,0 0 16,0-1-16</inkml:trace>
  <inkml:trace contextRef="#ctx0" brushRef="#br0" timeOffset="35349.76">9546 2858 0,'0'0'0,"0"-22"0,0 1 16,-21 0 0,0 21-1,0 0-15,-1 0 0,1 0 16,0 0-16,0 21 16,0 0-16,0 1 15,-1-1-15,1 21 0,21-21 0,-21 0 16,21 22-16,-21-1 0,0 0 15,21 1-15,0-1 0,0 22 0,0-22 16,0 0-16,-21 22 0,21-22 16,0 0-16,0 1 0,0-1 0,0 0 15,0 1-15,0-22 0,0 21 0,0-21 16,0 1-16,21-1 0,-21 0 16,21 0-16,0 0 0,0-21 15,0 21-15,1-21 0,-1 0 16,0 0-16,0 0 0,0 0 15,0 0-15,22-21 0,-22 0 0,21 21 16,1-21-16,-1 0 0,-21 0 0,21-1 16,1 1-16,-1 0 0,0-21 15,-20 21-15,20-22 0,-21 1 0,21 0 16,-20-1-16,-1-20 0,0 20 0,-21 1 16,0-21-16,0 20 0,0 1 15,0-22-15,0 22 0,0 0 0,0-1 16,-21 1-16,0 0 0,-1 21 15,-20-22-15,21 22 0,0 0 16,-22 0-16,22 21 0,-21 0 0,21-21 16,-22 21-16,1 0 0,21 0 15,-21 21-15,-1-21 0,22 21 0,-21 0 16,21 0-16,-1 22 0,1-22 0,0 21 16,0-21-16,0 22 0,0-1 15,21 0-15,0 1 0,-22 20 0,22-21 16,-21 1-16,21 20 0,-21-20 15,21-1-15,0 0 0,0 1 0,0-1 16,0 0-16,0-21 0,0 22 0,21-22 16,0 0-16,1 0 0,-1-21 15,0 21-15,0-21 0,0 0 16,22 0-16,-22 0 0,21 0 0,-21 0 16,22 0-16,-1-21 0,0 0 15,1 0-15,-22 21 0,21-21 0,0 0 16,1-1-16,-22 1 0,21-21 0,-21 21 15,1 0-15,20-1 0,-21-20 16,0 21-16,0 0 0,-21 0 0,22-1 16,-22 1-16,21 21 0,-21-21 15,0 42 1,0 0 0,0 1-16,0-1 0,0 0 0,0 21 15,0-21-15,0 1 16,0 20-16,0-21 0,0 0 0,0 22 15,0-22-15,0 0 0,0 0 0,0 0 16,0 0-16,21 1 16,0-22-16,0 0 0,0 0 15,1 0-15,-1 0 0,0 0 16,0 0-16,0-22 0,0 22 16,22-21-16,-22 0 0,0 0 0,0 0 15,0 0-15,1-22 0,-1 22 0,0-21 16,-21 21-16,21-22 15,0 22-15,0-21 0,-21 21 0,0-1 16,22-20-16,-22 21 0,21 21 16,-21-21-16,0 42 31,0 0-31,0 0 0,0 0 16,0 1-16,0-1 0,0 21 0,0-21 15,0 0-15,0 22 0,0-22 0,0 0 16,0 0-16,0 0 0,0 1 15,0-1-15,0 0 0,0 0 0,21-21 16,-21 21-16,21-21 0,0 0 16,0 0-16,1 0 15,-1 0-15,0 0 0,0 0 0,0 0 16,0 0-16,1-21 0,-1 0 0,0 21 16,0-21-16,0 0 0,0-1 15,1 1-15,-1 0 0,-21 0 0,21 0 16,-21 0-16,21-1 0,-21 1 0,0 0 15,0 0-15,0 0 0,0 0 16,0-1-16,-21 22 31,0 22-31,0-22 16,21 21-16,0 0 0,-22 0 16,22 0-16,-21 0 0,21 1 0,0-1 15,0 21-15,-21-21 0,21 0 16,0 1-16,0-1 0,0 0 0,0 0 15,0 0-15,0 0 0,0 1 0,0-1 16,21-21 0,0 0-16,1 0 0,-1 0 15,0 0-15,0 0 0,21 0 16,-20 0-16,-1-21 0,0 21 16,0-22-16,0 1 0,0 0 0,1 0 15,-1 0-15,0 0 0,0-1 16,0-20-16,0 21 0,-21-21 0,22 20 15,-22-20-15,21 21 0,-21 0 16,0 0-16,0-1 0,0 1 0,-21 21 31,-1 0-31,1 0 0,0 21 16,21 1 0,0-1-16,0 0 0,0 0 15,0 0-15,21 0 0,-21 1 16,21-1-16,-21 0 0,22 0 15,-22 0-15,0 0 0,21-21 0,-21 22 16,0-1-16,0 0 0,0 0 16,0 0-16,0 0 15,0 1-15,0-1 0,0 0 16,0 0 0,21-21 15,0 0-31,0 0 0,0 0 15,1-21-15,-1 0 0,0 0 16,0-1-16,0 1 0,0 0 16,1 0-16,-1 0 0,0 0 0,0-22 15,0 22-15,0-21 0,-21 21 16,0-22-16,0 22 0,0 0 0,0 0 16,0 0-16,0-1 0,-21 22 31,0 0-31,0 0 0,0 0 0,21 22 15,0-1-15,-21 0 0,21 0 16,0 0-16,0 0 0,0 1 16,0-1-16,0 0 0,0 0 15,21 0-15,-21 0 0,21-21 16,-21 22-16,21-22 0,-21 21 0,21 0 16,0 0-16,-21 0 15,22 0 1,-1-21-1,-21 22-15,21-22 32,0 0-32,0 0 15,0 0-15,1 0 16,-1 0-16,0 0 0,-21-22 0,21 22 16,0 0-16,0-21 0,1 0 15,-1 21-15,0-21 0,0 0 0,0 0 16,0 21-16,1-22 0,-1 1 0,0 0 15,0 0-15,0 0 16,0 21-16,-21-21 0,22 21 16,-1 0-1,-21 21 1,0 0 0,0 0-16,0 0 0,0 0 0,0 1 15,0-1-15,0 0 0,0 0 16,0 0-16,0 0 0,0 1 0,0-1 15,0 0-15,0 0 0,21-21 0,0 21 16,0-21-16,-21 21 16,21-21-16,1 0 0,-1 0 0,0 0 15,0 0-15,0 0 0,0 0 16,1-21-16,-1 0 16,0 21-16,0-21 0,0 0 15,0 0-15,1-1 0,-1 1 0,0 0 16,0-21-16,0 21 0,0-22 0,22 1 15,-22 21-15,21-22 0,1 22 16,-22-21-16,21 21 0,-21 0 0,22-1 16,-22 1-16,21 0 0,-21 21 0,0 0 15,1 0-15,-1 0 0,0 0 16,0 21-16,-21 0 0,0 1 16,0-1-16,21 0 0,-21 0 15,0 0-15,0 0 0,0 1 0,0-1 16,0 0-16,0 0 0,0 0 0,0 0 15,0 1-15,0-1 16,0-42 31,0-1-47,0 1 16,0 0-16,0 0 0,0 0 15,0 0-15,0-1 0,0 1 16,0 0-16,-21 0 0,0 0 15,0 0-15,0 21 0,-1 0 16,1 0-16,0 0 0,0 0 0,-21 0 16,20 0-16,1 21 15,0 0-15,0 0 0,0 0 0,0 0 16,-1 1-16,1-1 0,0 21 0,0-21 16,0 0-16,21 22 0,-21-22 15,21 0-15,-22 21 0,22-20 0,0-1 16,0 0-16,0 0 0,0 0 15,0 0-15,22-21 0,-1 0 16,0 0-16,0 0 0,0 0 16,22 0-16,-22 0 0,0 0 0,0-21 15,21 21-15,-20-21 0,-1 0 16,0 0-16,21 0 0,-21-1 0,1-20 16,-1 21-16,0-21 0,21-1 15,1-63-15,-22 64 16,0-21-16,0-1 0,-21 1 0,21 20 15,0-20-15,-21 20 0,0-20 0,22 21 16,-22-1-16,21 1 0,-21 0 16,0 20-16,0 1 0,0 0 0,0 0 15,0 0-15,-21 21 16,-1 21-16,22 0 16,0 0-16,-21 0 0,21 22 0,-21-1 15,0 0-15,21 22 0,0-22 0,-21 1 16,0 20-16,-1-21 0,22 22 15,-21-22-15,21 22 0,0-22 16,-21 0-16,0 1 0,21-1 0,-21 0 16,21-20-16,0 20 0,0-21 15,0 0-15,0 0 0,0 1 0,0-1 16,21-21-16,0 21 0,0-21 16,0 0-16,1 0 0,-1 0 15,0 0-15,0 0 0,0 0 0,0 0 16,1-21-16,-1 21 0,0-21 0,0-1 15,0 1-15,0 0 0,22 0 16,-22 0-16,-21 0 0,21-1 0,0 1 16,-21-21-16,21 21 0,-21 0 15,0-1-15,0 44 47,0-1-47,0 0 16,0 0-16,0 0 0,0 0 0,0 1 15,0-1-15,0 0 0,0 0 0,0 0 16,0 0-16,0 1 16,0-1-16,22-21 0,-1 0 15,0 0-15,0 0 0,0 0 16,0 0-16,22 0 0,-22 0 0,0 0 16,21-21-16,-20-1 15,20 22-15,-21-21 0,21 0 0,-20 0 16,-1 0-16,21 0 0,-21-22 15,0 22-15,1-21 0,-1 21 0,0-1 16,0 1-16,-21 0 0,0 0 0,21 0 16,0 21-16,-21 21 15,0 0 1,-21 0-16,0 0 0,21 22 16,-21-22-16,21 0 0,-21 0 15,21 22-15,-21-22 0,-1 0 0,22 0 16,-21 0-16,21 0 0,0 1 15,-21-1-15,21 0 16,0-42 15,21 0-15,-21-1-16,21 1 0,1 0 0,-22 0 16,21 0-16,0 0 0,0-22 15,0 22-15,0 0 0,1-21 0,-1 20 16,0-20-16,0 21 0,0 0 15,22 0-15,-43-1 0,21 22 16,0 0-16,0 0 16,-21 22-16,21-1 0,-21 0 15,21 0-15,-21 0 16,0 22-16,0-22 0,0 0 0,0 0 16,0 0-16,0 0 0,22 1 0,-22-1 15,21 0-15,0 0 16,0-21-1,0 0-15,0 0 0,1 0 16,-1 0-16,0 0 0,0-21 16,0 0-16,0 21 0,1-21 15,-1-1-15,0 1 0,0-21 0,0 21 16,0 0-16,1-22 0,-1 22 16,0-21-16,0 21 0,21-43 15,-20 43-15,-1 0 16,0 21-16,0-21 0,0-1 0,0 22 0,1 0 15,-1 0-15,0 0 0,0 0 16,0 22-16,0-1 0,-21 0 16,22-21-16,-22 21 0,0 0 0,0 0 15,0 1-15,0-1 0,0 0 16,0 0-16,0 0 16,21-21 30,-21-21-46,0 0 16,0 0-16,0 0 0,0-1 16,0 1-16,0 0 15,0 0-15,0 0 0,-21 0 0,-1 21 16,22-22-16,-21 22 0,0 0 16,0 0-16,0 0 0,0 0 15,-1 22-15,1-1 0,0 0 16,0 0-16,0 0 0,0 22 15,-1-22-15,1 21 0,21-21 16,-21 0-16,0 22 0,21-22 0,-21 0 16,21 21-16,0-20 0,0-1 0,0 0 0,0 0 15,0 0 1,21-21-16,-21 21 0,21-21 16,0 0-16,0 0 0,1 0 15,-1 0-15,0 0 0,0-21 16,0 0-16,0 0 0,1 0 15,-1 0-15,0-1 0,0 1 16,-21-21-16,21 21 0,0 0 0,-21-22 0,22 22 16,-22 0-16,21 0 0,-21 0 15,0-1-15,21 1 0,-21 0 16,21 21-16,-21-21 0,0 42 62,-21 0-62,0-21 0,0 21 16,21 1-16,-22-1 0,1 0 0,21 0 16,0 0-16,-21 22 0,0-22 0,21 21 15,-21 0-15,21-20 0,0 20 16,0 0-16,-21 1 0,21-1 0,0 0 16,0 1-16,0-1 0,-22 0 0,22 22 15,0-22-15,0 22 0,0-22 16,0 21-16,0-20 0,0 20 0,0-20 15,0 20-15,0-21 0,0 1 16,0 20-16,0-20 0,0-1 0,0 21 16,0-20-16,0-1 0,0 0 15,0 1-15,0-1 0,0-21 0,0 22 16,0-22-16,0 0 0,0 21 0,0-21 16,0 1-16,-21-22 15,21 21-15,-21-21 0,0 0 16,0 0-16,0 0 0,-1 0 15,1-21-15,0 21 0,0-22 16,0 1-16,0 0 0,21 0 16,-22 0-16,1 0 0,21-22 15,-21 22-15,21 0 0,0 0 16,0-22-16,-21 22 0,0-21 0,21 0 16,-21 20-16,21-20 0</inkml:trace>
  <inkml:trace contextRef="#ctx0" brushRef="#br0" timeOffset="35740.91">14012 2921 0,'0'0'0,"0"21"47,-21-21 0,0 0-47,0 0 15,0 0-15,-1 0 0</inkml:trace>
  <inkml:trace contextRef="#ctx0" brushRef="#br0" timeOffset="36044.74">11726 3027 0,'0'21'47,"0"0"-16,-21-21-31,0 0 0,0 21 16</inkml:trace>
  <inkml:trace contextRef="#ctx0" brushRef="#br0" timeOffset="37555.98">1630 5186 0,'0'0'0,"0"-21"16,0 0-1,0-1 1,0 1-1,0 0-15,0 0 16,0 0 0,21 21-16,0 0 0,0 0 15,0 0-15,1 0 0,-1 0 16,0 21-16,0-21 0,0 21 16,0 0-16,-21 0 0,22 1 15,-22 20-15,21-21 0,-21 21 0,0-20 16,0 20-16,0 0 0,0-21 15,0 22-15,0-1 0,0 0 16,-21-20-16,-1 20 0,1 0 16,0 1-16,0-22 0,-21 21 0,20-21 15,-20 22-15,0-22 0,21 0 16,-22 0-16,1 0 0,0 0 0,-1 1 16,1-1-16,21-21 0,-22 21 15,1-21-15,0 0 0,21 0 0,-22 0 16,22 0-16,0 0 0,0 0 15,21-21-15,0 0 0,0-1 16,0-20-16,0 21 0,0-21 16,0 20-16,0-20 0,21 21 15,-21-21-15,21 20 0,0-20 16,0 21-16,1-21 0,-1 20 0,0 1 16,0 21-16,0-21 0,0 21 15,1 0-15,-1 0 0,0 0 16,21 0-16,-21 0 0,1 0 0,-1 21 15,0 0-15,21 1 0,-21-1 16,1 0-16,-1 21 0,-21-21 0,21 1 16,0-1-16,-21 21 0,0-21 15,21 0-15,0 1 0,-21-1 0,22 0 16,-22 0-16,0 0 16,21 0-16,0 1 31,-21-44 0,0 1-15,0 0-16</inkml:trace>
  <inkml:trace contextRef="#ctx0" brushRef="#br0" timeOffset="38272.58">2413 5567 0,'0'-21'16,"0"0"-16,0-1 16,0 1-1,0 42 48,0 1-63,0-1 15,0 0-15,0 0 0,0 0 16,0 0 0,21-21-1,0 0 1,-21-21-16,21 21 0,-21-21 0,0 0 16,0 0-16,0 0 15,0-1 1,-21 22-1,0 0 1,0 0-16,21 22 63</inkml:trace>
  <inkml:trace contextRef="#ctx0" brushRef="#br0" timeOffset="42914.85">4805 4678 0,'0'0'16,"0"21"-1,-21 0 1,21 0-16,0 1 0,0-1 15,0 0-15,0 0 0,0 0 16,0 0-16,21 1 0,0-22 16,0 0-16,0 0 15,0 0-15,22 0 0,-22 0 0,21 0 16,-21-22-16,22 1 0,-1 0 0,-21 21 16,22-21-16,-22-21 0,0 20 15,21 1-15,-21 0 0,1 0 0,-1 0 16,0 0-16,-21-22 0,0 22 15,0 0-15,0 0 0,0 0 0,0-1 16,0 1-16,-21 0 0,0 21 16,-1 0-16,1 0 15,0 21-15,0 0 0,21 1 16,-21-1-16,21 21 0,0 0 16,0 22-16,0-1 0,-21 1 15,21-1-15,0 1 0,-22-1 0,22 1 16,0-1-16,0 1 0,0-1 15,0-20-15,-21 20 0,21-20 0,-21-1 16,21 0-16,-21 1 0,21-1 0,-21 21 16,0-41-16,-1-1 15,22 0-15,-21 0 0,0 0 0,0-21 16,0 0-16,0 0 16,-1 0-16,1-21 0,0 21 0,-21-21 15,21 0-15,-22-22 0,1 22 0,0-21 16,-1 21-16,1-22 0,0 1 15,-1 0-15,1-1 0,0 1 16,-1 0-16,22 21 0,-21-22 0,21 22 16,-1 0-16,1 0 0,21 42 31,0 0-31,21 0 0,1 22 16,-1-1-16,0-21 0,21 21 0,1 1 15,-22-22-15,21 21 0,0 1 0,1-22 16,-1 21-16,-21-21 0,22 0 15,-1 1-15,0-1 0,1 0 0,-1-21 16,0 0-16,1 0 0,-1 0 16,0 0-16,1 0 0,-1-21 15,0 21-15,1-21 0,-1-1 0,0 1 16,1-21-16,-1 21 0,-21 0 16,21-22-16,-20 1 0,-1 21 0,0-22 15,-21 22-15,21-21 0,-21 0 0,0-1 16,0 22-16,0 0 0,0 0 15,0 0-15,0-1 0,0 44 16,0-1-16,0 0 16,0 0-16,0 0 0,0 22 15,0-22-15,0 21 0,0 0 0,0-20 16,-21 20-16,21-21 0,-21 21 16,21-20-16,0-1 0,0 0 15,0 0-15,0 0 0,0 0 0,0 1 16,0-44 15,0 1-31,21 0 16,-21 0-16,21-21 0,0 20 15,0 1-15,1-21 0,-1 0 0,0-1 16,0 22-16,0-21 0,22 21 0,-22-22 16,0 22-16,21 0 0,-21 0 15,1 21-15,-1 0 0,0 0 0,0 0 16,-21 21-16,21 0 15,-21 0-15,0 0 0,0 22 16,0-22-16,0 21 0,0-21 0,0 1 16,0 20-16,0-21 0,0 0 0,0 22 15,0-22-15,21 0 0,-21 0 16,22-21-16,-1 21 0,-21 0 0,21-21 16,0 0-16,21 0 0,-20 0 0,-1 0 15,21 0-15,-21 0 0,22-21 16,-22 0-16,21 0 0,-21 0 0,22 0 15,-22-1-15,21-20 0,0 21 0,-20-21 16,20-1-16,-21 1 16,0 0-16,0-1 0,1-20 0,-1 20 15,-21-20-15,0-1 0,0 22 0,0-21 16,0 20-16,0 1 0,0 21 16,0-22-16,-21 22 0,21 0 0,-22 21 15,1 0-15,21 21 16,0 0-16,-21 22 0,21-1 15,-21 0-15,21 1 0,0 20 0,0-20 16,0 20-16,0-21 0,-21 22 16,21-22-16,0 22 0,0-22 0,0 0 15,0 1-15,0-1 0,-21-21 0,21 22 16,0-22-16,-22 21 16,22-21-16,0 0 0,0 1 15,0-44 16,0 1-31,0 0 0,0 0 0,22 0 16,-1-22-16,0 22 0,-21-21 0,21 21 16,0-22-16,-21 1 0,21 21 15,1-21-15,-1 20 0,0 1 0,-21 0 16,21 0-16,0 0 0,22 21 0,-22 0 16,0 0-16,0 21 15,0 0-15,0 0 0,-21 0 0,0 1 16,0-1-16,0 0 0,0 21 15,0-21-15,0 1 0,0-1 16,22 0-16,-22 21 0,0-21 16,21 1-16,0-1 0,0 0 0,0-21 15,-21 21-15,21-21 0,1 0 16,-1 0-16,21 0 0,-21 0 0,0 0 16,1 0-16,20 0 0,-21-21 0,21 0 15,-20 21-15,-1-21 0,0-1 16,0 1-16,21 0 0,-20-21 0,-1 21 15,-21-1-15,0 1 0,21-21 0,-21 21 16,0 0-16,0-1 0,0 1 16,0 0-16,0 0 0,0 0 15,-21 21-15,0 0 16,-1 0-16,1 21 0,0 0 16,0 0-16,21 0 15,-21 1-15,21 20 0,0-21 0,-21 0 16,21 0-16,0 1 0,0-1 0,0 21 15,0-21-15,0 0 0,0 1 16,0-1-16,0 0 0,21 0 0,0-21 16,-21 21-16,21 0 0,0-21 0,0 0 15,1 0-15,-1 0 16,0 0-16,0 0 0,21 0 16,-20 0-16,-1-21 0,0 0 0,0 21 15,21-21-15,-20 0 0,-1 0 16,0-22-16,0 22 0,21 0 0,-20 0 15,-22-22-15,21 22 0,-21 0 0,21-21 16,-21 21-16,0-1 0,0 1 16,-21 21-1,0 0-15,-1 21 16,22 1-16,0-1 0,0 0 16,0 0-16,0 0 0,0 0 15,0 1-15,22-1 0,-22 0 0,21 0 16,0-21-16,-21 21 0,21 0 15,0-21-15,-21 22 0,21-22 16,1 21-16,-1 0 0,0-21 16,0 0-16,0 0 0,0 0 15,1 0-15,-1 0 16,0 0-16,-21-21 0,21 21 16,0-21-16,0-1 0,1 1 15,-1 0-15,0 0 0,-21 0 0,21 0 16,-21-1-16,21 22 0,-21-21 15,0 0-15,0 0 0,21 21 0,-21-21 16,0 42 15,-21 0-15,21 0-16,0 0 0,0 1 0,0-1 16,0 21-16,0-21 0,0 0 0,0 1 15,0-1-15,0 0 0,0 0 16,0 0-16,0 0 0,21 1 15,1-22-15,-1 0 0,0 0 16,0 0-16,0 0 0,0 0 16,1 0-16,-1 0 0,21-22 0,-21 1 15,0 0-15,1 0 0,20 0 0,-21 0 16,0-1-16,0-20 0,22 21 16,-22-21-16,0-1 0,0 1 15,0 0-15,1-22 0,-1 22 0,-21-22 16,21 22-16,0-22 0,-21 1 0,21 21 15,-21-1-15,0 1 0,0 0 16,0-1-16,0 22 0,0 0 0,-21 21 31,0 42-15,0-21-16,21 22 0,-21-1 0,-1 0 16,1 1-16,21-1 0,-21 22 0,21-22 15,-21 21-15,0-20 0,21 20 16,0-20-16,0-1 0,0 0 0,0 1 15,0-1-15,0 0 0,0-21 16,0 22-16,0-22 0,0 21 16,0-21-16,0 1 0,21-1 0,0-21 15,-21 21-15,21 0 0,0-21 0,1 0 16,20 0-16,-21 0 0,0 0 0,22 0 16,-22 0-16,21 0 0,-21 0 15,22-21-15,-1 0 0,0 0 0,-21-1 16,22 1-16,-22 0 0,21 0 15,-21 0-15,22-22 0,-22 22 0,0 0 16,0-21-16,-21 21 0,21-22 16,1-20-16,-22 20 0,0 22 0,0 0 15,0-21-15,0 21 0,0-1 16,-22 22 0,1 0-16,0 0 15,0 22-15,0-1 0,0 0 0,-1 0 16,1 21-16,0-20 0,0 20 15,0-21-15,0 21 0,-1-20 16,22 20-16,-21 0 0,21-21 0,-21 1 16,21 20-16,0-21 0,0 0 0,0 0 0,0 1 15,0-1-15,21-21 16,0 21-16,1-21 0,-1 0 0,0 0 16,0 0-16,0-21 0,0 0 15,1-1-15,-1 22 16,0-21-16,0 0 0,0-21 0,0 21 15,1-1-15,-22 1 0,21-21 0,-21 21 16,21-22-16,-21 22 0,0-21 0,0 21 16,0-22-16,0 22 0,0 0 15,0 0-15,0 0 0,0 42 32,0 0-32,0 0 0,0 0 15,0 1-15,0 20 0,-21-21 0,21 0 16,0 22-16,0-22 0,0 21 0,0-21 15,0 0-15,0 1 16,21-1-16,-21 0 0,0 0 0,21-21 16,0 21-16,0-21 0,1 0 0,-1 0 15,0 0-15,0 0 0,0 0 0,0 0 16,1-21-16,20 0 0,-21 0 16,0 21-16,22-21 0,-22-1 0,0 1 15,21-21-15,-21 21 0,22 0 16,-22-22-16,0 22 0,0-21 0,0 21 15,-21-22-15,0 22 0,22 0 16,-22-21-16,0 20 0,0 44 31,0-1-15,0 0-16,0 21 0,0-21 0,-22 1 16,22-1-16,0 21 0,-21-21 0,21 0 15,0 1-15,0-1 0,0 0 16,0 0-16,0 0 0,-21 0 0,21 1 15,0-44 32,21 1-47,0 21 0,-21-21 16,22 0-16,-1 0 0,0 0 0,-21-22 16,21 22-16,0 0 0,0-21 15,1 20-15,-1-20 0,0 21 16,0 0-16,0 0 0,0 21 0,1-22 15,-1 22-15,0 0 0,0 0 16,0 22-16,-21-1 16,21 0-16,1 0 0,-22 21 0,0-20 15,0-1-15,21 0 0,-21 0 0,21 0 16,-21 0-16,0 1 0,21-1 16,-21 0-16,21 0 0,0-21 15,1 0-15,-1 0 16,0 0-16,0 0 0,0 0 15,0 0-15,1-21 16,-1 0-16,0 0 0,21 21 0,-21-22 16,1 1-16,-1 0 0,0 0 0,0-21 15,0 20-15,0-20 0,1 21 16,-1-21-16,-21 20 0,21 1 0,0 0 16,-21 0-16,0 0 0,0 0 0,21 21 15,-21 21 1,0 0-1,0 0-15,0 0 0,0 0 16,0 1-16,0-1 0,0 0 16,-21-42 46,21 0-46,0-1-1,-21 22-15,21-21 0,-21 21 0,21-21 16,0 0 0,-21 21-16,-1 0 31,22 21-31,0 0 0,0 0 0,0 1 0,0-1 16,-21 0-16,21 0 15,0 0-15,-21 0 0,21 1 0,0 20 16,0-21-16,-21 0 0,21 0 0,0 1 15,0-1-15,0 0 0,0 0 16,21-21-16,0 21 0,0-21 16,1 0-16,-1 0 0,0 0 15,0 0-15,0 0 0,0 0 0,1 0 16,-1-21-16,0 21 0,21-21 16,-21 21-16,1-21 0,20 0 15,-21-1-15,0 1 0,0 0 0,22 0 0,-22 0 16,0 0-16,0-1 0,-21 1 15,0-21-15,21 21 0,-21 0 16,0-22-16,0 22 0,0 0 0,0 0 16,0 0-16,0-1 0,0 1 15,-21 42 1,21 1 0,0-1-16,-21 0 0,21 0 0,-21 0 15,21 0-15,-21 22 0,21-22 0,0 0 16,0 21-16,0-20 0,-21-1 15,21 0-15,0 21 0,0-21 0,0 1 16,0-1-16,0 0 0,0 0 16,21-21-1,0 0-15,0 0 16,0 0-16,0 0 0,1 0 0,-1 0 16,0 0-16,0-21 0,0 0 0,0 21 15,1-21-15,-1-1 0,21 1 16,-21 0-16,0 0 0,1 0 15,-1 0-15,0-1 0,0 1 0,0-21 0,0 21 16,-21 0-16,0-1 0</inkml:trace>
  <inkml:trace contextRef="#ctx0" brushRef="#br0" timeOffset="43242.67">8932 4784 0,'0'0'0,"21"0"16,1 0-16,-1 0 0,21 0 15,0 0-15,1-21 0,-1 21 16,22-22-16,-22 22 0,0-21 16,22 21-16,-22-21 0,0 21 0,1-21 15,-1 21-15,0 0 0,1-21 0,-22 21 16,21 0-16,-21-21 0,1 21 16,-1-22-16,-21 1 15,-21 21-15</inkml:trace>
  <inkml:trace contextRef="#ctx0" brushRef="#br0" timeOffset="43488.52">8086 4699 0,'0'0'16,"-22"0"-16,1 0 16,21 21 31,0 0-32</inkml:trace>
  <inkml:trace contextRef="#ctx0" brushRef="#br0" timeOffset="44972.77">1460 7112 0,'0'21'15,"-21"-21"16,21-21-15,0 0 0,0 0-1,21 21-15,1 0 16,-1-21-16,-21-1 0,42 22 16,-21 0-16,0 0 0,1-21 0,-1 21 15,0 0-15,21 0 0,-21 0 16,1 21-16,-1 1 15,-21-1-15,0 0 0,0 0 0,0 21 16,0-20-16,-21 20 0,-1 0 16,1 1-16,-21-22 0,0 21 0,-1 0 15,1-20-15,0 20 0,20-21 16,-20 0-16,0 0 0,21 1 16,-22-1-16,22-21 0,0 0 0,0 0 15,0 0 1,-1 0-16,22-21 0,0-1 15,0 1 1,0 0-16,22 0 0,-1 0 16,0 0-16,0 21 0,0-22 15,0 1-15,22 0 0,-22 21 0,21-21 16,1 21-16,-22 0 0,21 0 16,0 0-16,-20 0 0,20 0 0,-21 21 15,0 0-15,0 0 0,1 1 16,-22-1-16,0 0 0,0 21 0,0-21 15,0 1-15,0 20 0,0-21 0,-22 21 16,1-20-16,-21-1 0,21 0 16,-22 0-16,22 0 0,-21 0 0,0 1 15,20-1-15,-20-21 16,0 0-16,-1 0 0,22 21 0,-21-21 16,0 0-16,20 0 0,-20 0 15,21-21-15,-21 0 0,20 21 0,1-22 16,0 22-16,0-21 0,0 0 15,0 21-15,-1-21 0,1 0 16,0 21-16,21-21 16,-21 21-16,21-22 15,0 1 1,21 21-16,0 0 0,0-21 16</inkml:trace>
  <inkml:trace contextRef="#ctx0" brushRef="#br0" timeOffset="45216.63">2222 7408 0,'0'0'15,"43"0"-15,-1-21 16,-21 21-16,0 0 0,-42 0 47,0 0-32,42 0 17</inkml:trace>
  <inkml:trace contextRef="#ctx0" brushRef="#br0" timeOffset="45996.66">4551 6985 0,'0'0'0,"0"-21"0,0 0 0,0-22 16,0 22-16,0 0 0,0-21 0,0 21 16,0-22-16,0 22 0,0 0 15,0 0-15,0 0 0,0-1 0,0 1 16,0 0-16,0 42 31,0 0-31,0 1 16,0 20-16,0-21 0,0 21 15,0 1-15,0 20 0,0-20 0,-21 20 16,21-21-16,0 22 0,-22-1 0,22-20 16,0 20-16,0 1 0,0-22 15,0 22-15,0-22 0,0-21 0,0 21 16,22-20-16,-1 20 0,0-21 0,0-21 15,0 21-15,0-21 0,1 0 16,20 0-16,-21 0 0,0 0 0,22 0 16,-22-21-16,21 0 0,-21 0 0,22 0 15,-22-1-15,0-20 16,21 21-16,-21-21 0,1-1 0,-1 1 16,0-22-16,0 22 0,0 0 0,-21-1 15,0-20-15,21 21 0,-21-1 16,0 1-16,0 0 0,0-1 0,0 1 15,0 0-15,0 20 0,0 1 0,0 0 16,0 0-16,-21 0 0,21 0 16,-21 21-16,21 21 15,0 0 1,0 0-16,0 0 16,0 0-16,0 1 0,0-1 0,0 0 15,0 21-15,0-21 0,21 1 16</inkml:trace>
  <inkml:trace contextRef="#ctx0" brushRef="#br0" timeOffset="46384.44">5482 7133 0,'-21'0'0,"21"21"15,-21 1 1,21-1-16,0 21 0,-21-21 16,21 0-16,0 22 0,-22-1 0,22 0 15,0 1-15,0-1 0,0 0 16,0 22-16,0-22 0,-21 22 0,21-1 16,0-20-16,-21 41 0,21-20 0,-21-1 15,21 22-15,0-22 0,-21 22 0,21-21 16,-21-1-16,21 22 0,-22-22 15,22 1-15,0-1 0,0 22 0,0-22 16,0-20-16,0 20 0,0-20 16,0 20-16,0-21 0,0-20 0,0 20 15,0-21-15,0 0 0,0-42 32,0-21-32,0 21 0,0-22 15,0 22-15,0-42 0,0 20 0,0-20 16,0-1-16,0 1 0</inkml:trace>
  <inkml:trace contextRef="#ctx0" brushRef="#br0" timeOffset="46712.25">5292 7218 0,'0'0'0,"21"-21"15,-21-22-15,21 22 0,0 0 16,0 0-16,0 21 0,1-21 0,20 0 15,-21 21-15,0 0 0,22 0 0,-22 0 16,21 0-16,-21 0 0,22 0 16,-22 0-16,0 0 0,0 21 0,0 0 15,-21 0-15,0 0 0,0 0 0,0 1 16,0-1-16,0 0 0,-21 0 16,0 21-16,0-20 0,0-1 0,-22 0 15,22 0-15,0 0 0,0-21 0,-22 21 16,22 1-16,0-1 15,0-21-15,0 0 16,42 0 31,0-21-47,0-1 0,0 22 0</inkml:trace>
  <inkml:trace contextRef="#ctx0" brushRef="#br0" timeOffset="47029.07">6202 6964 0,'0'-21'0,"0"0"16,-21 21-16,-1 0 15,1 0-15,0 0 0,0 0 16,0 0-16,0 0 0,-1 21 0,1 0 15,0 0-15,0 0 0,21 0 16,0 22-16,-21-22 0,21 0 16,-21 21-16,21 1 0,0-22 0,0 21 15,0-21-15,0 1 0,0 20 16,0-21-16,0 0 0,21 0 0,0 1 0,0-1 16,0-21-1,0 0-15,1 0 0,-1 0 0,0 0 16,21 0-16,-21 0 0,1 0 0,20-21 15,-21-1-15,0 22 0,22-21 16</inkml:trace>
  <inkml:trace contextRef="#ctx0" brushRef="#br0" timeOffset="49936.73">6858 6922 0,'0'0'0,"-64"-22"15,43 22-15,-21 0 16,21 0-16,0 0 0,-1 0 0,1 22 16,0-1-16,0-21 0,0 21 15,0 0-15,-1 0 0,1 22 0,21-22 16,0 21-16,-21-21 0,21 22 0,-21-1 16,21-21-16,0 21 0,0-20 15,0 20-15,0-21 0,0 0 0,0 0 16,0 1-16,0-1 0,21-21 15,0 0-15,0 0 0,1 0 16,-1 0-16,21-21 16,-21 21-16,0-22 0,1 1 0,-1 0 15,0 21-15,0-42 0,0 21 16,0-1-16,1-20 0,-22 21 16,0-21-16,21 20 0,-21-20 0,0 21 15,0-21-15,0 20 0,0 1 0,0 0 16,0 0-16,0 0 15,0 42 1,0 0-16,0 0 16,0 22-16,0-22 15,0 0-15,0 21 0,0 1 0,0-22 16,0 21-16,0-21 0,0 22 16,0-22-16,21 0 0,0 0 0,-21 0 0,0 0 15,21 1-15,0-1 16,1-21-16,-1 0 0,21 0 15,-21 0-15,0 0 0,1 0 0,20 0 16,-21-21-16,0-1 0,22 1 0,-22 21 16,0-21-16,21 0 0,-21-21 15,22 20-15,-22 1 0,0-21 0,21 21 16,-20-22-16,-1 22 0,0-21 0,0 21 16,0-22-16,0 22 0,1 0 15,-22 0-15,0 0 0,0 0 0,-22 21 31,1 0-31,0 0 0,0 0 16,0 21-16,0 0 0,-1 0 16,22 0-16,0 0 0,0 1 0,0-1 15,0 0-15,0 21 0,0-21 16,0 1-16,0-1 0,0 0 0,22 0 16,-22 0-16,21 0 0,0 1 0,-21-1 15,21 0-15,0-21 0,-21 21 16,21-21-16,-21 21 0,22-21 15,-44 0 32,22-21-47,-21 21 0,0-21 0,0 0 16,0 0-16,0 21 0,21-22 16,-22 22-16,1-21 15,0 21-15,21 21 16,0 1-1,0-1-15,0 0 16,0 0-16,0 0 0,21 0 16,0-21-16,1 22 0,-1-22 0,0 0 15,0 21-15,0-21 0,0 0 0,1 0 16,20 0-16,-21 0 0,21 0 16,-20 0-16,20-21 0,0 21 15,-21-22-15,22 1 0,-22 0 0,0 0 16,0 0-16,22 0 0,-22-1 15,0-20-15,-21 0 0,21-1 0,0 1 16,0 0-16,-21-1 0,0 1 0,22 0 16,-1-22-16,-21 22 0,0 0 0,0-22 15,21 22-15,-21-22 0,21 22 16,-21 0-16,0-1 0,0 22 0,0 0 16,0-21-16,0 20 15,0 44 1,0-1-16,-21 21 15,0-21-15,21 22 0,-21-1 16,21 0-16,0 1 0,0-1 16,-22 0-16,22 1 0,0-1 0,0 0 15,0 22-15,-21-22 0,21 0 0,0 1 16,0-1-16,0 0 0,0 1 16,0-1-16,0-21 0,0 22 0,0-22 15,21 0-15,1 0 0,-22 0 0,21-21 16,0 21-16,0-21 0,0 0 15,0 0-15,1 0 0,-1 0 0,0 0 16,0-21-16,0 0 0,0 0 0,22 21 16,-22-21-16,0-22 0,0 22 0,0 0 15,1-21-15,-1 21 16,0-1-16,-21-20 0,21 21 0,0 0 16,-21 0-16,21-1 0,-21 1 15,0 0-15,0 42 31,0 0-31,0 1 16,0-1-16,0 0 0,0 21 16,0-21-16,0 1 0,0-1 0,22 21 15,-22-21-15,21 0 0,-21 1 16,21-1-16,0 0 0,0 0 0,0-21 16,1 0-16,-1 0 15,0 0-15,0 0 0,0 0 0,0 0 16,1-21-16,-1 21 0,0-21 0,0 0 15,0-1-15,0 1 0,1 0 0,-1 0 16,0 0-16,0 0 0,0-22 16,-21 22-16,0 0 0,21-21 0,-21 20 15,0 1-15,0 0 0,22 21 0,-22-21 16,0 42 0,0 0-1,-22 0-15,22 1 0,-21-1 0,21 0 16,0 0-16,0 0 0,0 22 0,-21-22 15,21 0-15,0 0 0,-21 0 16,21 0-16,21-42 47,-21 0-31,0 0-16,21 0 0,-21 0 0,21-1 15,1 1-15,-22 0 0,0 0 0,21-21 16,0 20-16,-21 1 0,0 0 15,21-21-15,0 42 0,0-21 0,-21-1 16,22 22-16,-1 0 16,0 0-16,-21 22 0,21-22 15,-21 21-15,21 0 0,-21 0 0,0 0 16,21 0-16,-21 1 0,22-1 16,-22 0-16,21 21 0,-21-21 0,0 1 15,21-1-15,-21 0 0,21 0 0,0 0 16,0 0-16,1 1 15,-1-22-15,0 0 0,0 0 0,0 0 16,0 0-16,1 0 0,-1 0 0,0-22 16,0 1-16,0 21 0,0-21 0,1 0 15,-1 0-15,0 0 0,0-1 16,21-20-16,-20 21 0,-1 0 16,21-22-16,-21 22 0,22 0 0,-22-21 15,0 21-15,21-1 0,-21-20 0,1 21 16,-1 21-16,21-21 0,-21 0 15,0 21-15,1 0 0,-1 0 0,0 0 16,0 0-16,-21 21 0,21-21 16,-21 21-16,0 0 0,0 0 0,0 0 15,21 1-15,-21-1 0,0 0 16,22 0-16,-22 0 0,0 0 16,21-21-1,0 0-15,0 0 31,-21-21-15,0 0-16,0 0 16,0 0-16,0 0 0,0-1 15,0 1-15,-21 0 0,21 0 16,-21 21-16,0-21 0,-1 0 0,1 21 16,0 0-16,0 0 0,0 0 15,0 0-15,-1 0 0,-20 21 16,21 0-16,0 0 0,0 0 0,-1 0 15,1 22-15,0-22 0,-21 21 0,21 1 16,-1-1-16,1-21 0,21 0 16,0 22-16,0-22 15,0 0-15,0 0 0,0 0 0,0 0 16,21-21-16,1 22 0,20-22 16,-21 0-16,0 0 0,0 0 15,1 0-15,-1-22 0,21 1 16,-21 0-16,0 21 0,1-21 0,-1 0 15,0 0-15,0-1 0,0 1 0,-21 0 16,21-21-16,-21 21 0,22-1 0,-1 1 16,-21 0-16,0 0 0,0 0 15,21 0-15,-21-1 0,0 1 16,0 42 31,0 1-47,0-1 0,0 0 15,0 0-15,-21 0 0,21 22 16,-21-22-16,21 0 0,0 21 0,-22 1 16,22-22-16,0 21 0,0 0 15,0 1-15,-21-1 0,21 0 0,0 1 16,-21-1-16,21 0 0,0 22 0,0-22 16,0 1-16,0-1 0,-21 21 0,21-20 15,0 20-15,0-20 0,-21 20 16,21-21-16,0 22 0,0-1 15,0-20-15,0 20 0,0-20 0,0-1 16,0 21-16,0-20 0,0-1 0,0 0 16,0 1-16,0-1 0,0 0 0,0-20 15,0 20-15,0-21 0,-21 0 0,21 22 16,-22-43-16,22 21 0,-21 0 16,0-21-16,0 0 0,0 0 15,0 0-15,-1 0 0,1 0 0,0-21 16,0 0-16,-21-1 0,20 1 0,1 0 15,0 0-15,0 0 0,21-22 16,0 22-16,0-21 0,-21 0 0,21-1 16,0 1-16,0 0 0,0-22 0,0 22 15,0-22-15,0 1 0,0-1 16,0 1-16,21-1 0,-21 22 0,21-22 16,0 1-16,0-1 0,-21 22 15,22-21-15,-1 20 0,0 1 0,0 0 16,0-1-16,0 1 0,1 0 0,-22-1 15,21 22-15,0-21 0,-21 21 0,21-22 16,-21 22-16,0 0 0,0-21 16,0 20-16,0 1 0,0 0 15,0-21-15</inkml:trace>
  <inkml:trace contextRef="#ctx0" brushRef="#br0" timeOffset="50244.55">8848 6414 0,'21'21'31,"-21"0"-15,21-21-1,-21 21-15,21 0 16,-21 0 0</inkml:trace>
  <inkml:trace contextRef="#ctx0" brushRef="#br0" timeOffset="50495.91">8086 6816 0,'21'0'15,"0"0"-15,0 0 16,0 0-16,0 0 0,1 0 0,-1 0 16,0 0-16,0 0 0,0 0 15,0 0-15,1 0 0,-1 0 0,0 0 16,0 21-16,0-21 0,-21 21 31</inkml:trace>
  <inkml:trace contextRef="#ctx0" brushRef="#br0" timeOffset="191969.17">2159 13504 0</inkml:trace>
  <inkml:trace contextRef="#ctx0" brushRef="#br0" timeOffset="193076.71">3006 5101 0</inkml:trace>
  <inkml:trace contextRef="#ctx0" brushRef="#br0" timeOffset="193183.65">3408 4720 0,'42'-21'0</inkml:trace>
  <inkml:trace contextRef="#ctx0" brushRef="#br0" timeOffset="194941.79">889 9589 0,'0'0'0,"0"21"16,0 0-1,0 0 1,21-21-1,0 0 1,0-21 15,-21 0-15,0 0-16,0-1 16,0 1-16,-21 21 31,0 0-16,21 21 1,-21-21-16,21 22 0,-21-1 0,21 0 16,0 0-16,0 0 15,0 0-15,0 1 0,0-1 16,0 0-16,0 0 16,21-21-1,0 0 1,0 0-1,-21-21-15,21 21 0,-21-21 16,0 0-16,0-1 0,0 1 16,0 0-1,-21 21 17,21 21-32,0 0 15,0 1-15,0-1 0,-21 0 16,21 0-16,0 0 0,0 0 15,-21-21-15,21 22 0,0-1 0,0 0 16,21-21 0,0 0-16,0 0 15</inkml:trace>
  <inkml:trace contextRef="#ctx0" brushRef="#br0" timeOffset="195776.37">1545 9589 0,'-21'0'0,"0"0"15,0 0 1,-1 0-1,44 0 32,-1 0-31,-21-22 0,21 22-16,-21-21 15,0 0-15,0 0 16,-21 21-1,0 0 1,-1 21 0,1 0-16,21 0 15,0 1 1,0-1 0,0-42 30,21 21-46,-21-22 16,22 22-16,-22-21 0,0 0 16,0 0-1,-22 21 17,1 0-17,21 21 1,-21-21-16,21 21 15,0 0-15,0 1 16,21-22 31,0 0-47,-21-22 0,22 1 16,-22 0-16,21 21 15,-21-21-15,0 0 16,0 0-1,-21 21 17,-1 21-32,22 0 15,-21-21-15,21 21 0,0 0 16,0 0-16,0 1 0,0 20 0,-21-21 16,21 0-16,0 0 15,0 1-15,0-1 0,-21 0 0,21 0 16,0 0-1</inkml:trace>
  <inkml:trace contextRef="#ctx0" brushRef="#br0" timeOffset="196741.09">2286 9419 0,'0'0'0,"-21"-42"16,0 42 15,-1 0-31,22 21 16,0 0-16,0 0 15,0 1-15,0-1 0,0 21 0,0-21 16,0 0-16,0 1 0,0-1 0,0 0 15,0 0-15,22 0 0,-1 0 16,0 1-16,0-22 0,0 0 0,0 21 16,1-21-16,20 0 15,-21 0-15,0 0 0,22 0 0,-22-21 16,21-1-16,-21 22 0,22-21 16,-22 0-16,0 0 0,0 21 0,0-21 15,0 0-15,1-1 0,-1 1 0,-21 0 16,0 0-16,0 0 0,0 0 15,0-1-15,0 1 0,0 0 0,0 0 16,0 42 15,0 0-31,0 0 0,0 1 16,0 20-16,-21 0 0,21-21 16,0 22-16,0-1 0,-22 0 15,22 1-15,0-1 0,0 0 16,0 1-16,0-1 0,-21 0 0,21-20 15,0 20-15,-21 0 0,21-21 0,-21 22 16,21-22-16,-21 0 0,0 0 16,21 0-16,-22 1 0,1-1 0,0-21 15,0 21-15,0-21 0,0 0 0,-1 0 16,1 0-16,-21 0 0,21 0 16,-22-21-16,1 21 0,0-21 0,-1-1 15,22 22-15,-21-21 0,0 0 16,20 0-16,1 0 0,-21 0 15,21-1-15,21 1 0,-21 21 16,21-21-16,-22 0 0,22 0 16,22 21-1,-1-21 1,0 21-16,0 0 0,21 0 0,-20 0 16,20-22-16,85 1 15,-64 21-15</inkml:trace>
  <inkml:trace contextRef="#ctx0" brushRef="#br0" timeOffset="197324">3196 9440 0,'0'0'0,"0"-21"0,0 0 16,-21 21-1,0 0-15,21 21 16,0 0-16,-21 1 0,21-1 0,-22 0 16,22 21-16,0-21 0,0 22 15,0-1-15,-21 0 0,21 1 0,0-1 16,-21 0-16,21 1 0,0-1 0,-21 0 16,21 1-16,0-22 15,0 21-15,0-21 0,-21 22 0,21-22 16,0 0-16,-21 0 0,21 0 0,0 1 15,-22-22 1,1 0 0,21-22-1,0 1-15,0 0 0,0 0 16,0-21-16,0 20 0,0 1 0,0-21 16,0 0-16,0 20 0,21-20 15,-21 0-15,22 21 0,20-22 0,-21 22 16,0-21-16,22 21 0,-22-1 15,0 1-15,21 21 0,-21 0 16,22 0-16,-22 0 0,0 0 0,21 0 16,-20 21-16,-1 1 0,0-1 15,0 0-15,-21 0 0,0 21 0,0-20 16,0-1-16,0 21 0,0-21 0,0 0 16,-21 1-16,21-1 0,-21 0 15,0 0-15,21 0 0,0 0 0,0 1 16,-22-22-16,1 21 0,21-42 47,0-1-32,21 1-15,1 0 16</inkml:trace>
  <inkml:trace contextRef="#ctx0" brushRef="#br0" timeOffset="197751.97">3641 9927 0,'0'0'0,"0"21"0,21-21 16,0 0 0,0 0-16,0 0 15,0 0-15,1-21 16,-1 21-16,0-21 0,0 0 0,0 0 15,0 0-15,1 21 16,-22-22-16,21 1 0,-21 0 0,0 0 16,0 0-16,0 0 15,-21-1-15,-1 22 16,1 0-16,0 0 0,0 0 0,0 0 16,0 22-16,-22-1 0,22 0 15,21 0-15,-21 0 0,0 0 0,0 1 16,21-1-16,0 0 0,0 21 0,0-21 15,0 1-15,0-1 16,0 0-16,0 0 0,0 0 16,0 0-16,21 1 15,0-22-15,0 0 16,0 0-16,0 0 0,1 0 16,-1 0-16,0 0 0,-21-22 0,21 22 15,0-21-15,0 21 0,-21-21 16,22 0-16</inkml:trace>
  <inkml:trace contextRef="#ctx0" brushRef="#br0" timeOffset="198780.46">5122 9716 0,'0'-22'0,"0"1"15,0 0-15,0 0 16,0 42 15,0 0-15,0 0-16,0 22 15,0-22-15,0 0 0,0 21 16,0-20-16,0-1 0,0 21 0,0-21 16,-21 0-16,21 1 0,0-1 0,-21 0 15,21 0-15,0 0 0,0 0 16,0-42 31,0 0-47,0 0 15,0 0-15,0 0 0,0-1 0,21-20 16,-21 21-16,21 0 0,-21-22 16,21 22-16,-21-21 0,22 21 15,-1-22-15,-21 22 0,21 0 0,0 0 16,-21 0-16,21 0 0,0 21 16,1 0-16,-22-22 0,21 22 0,0 0 15,0 0-15,0 22 0,0-1 16,-21 0-16,22 0 0,-22 0 15,21 0-15,-21 1 0,21-1 0,-21 0 16,0 21-16,0-21 0,0 1 0,0-1 16,0 0-16,0 0 0,0 0 0,0 0 15,0 1-15,-21-22 0,21 21 16,-21-21-16,21 21 0,-22-21 16,22-21 15,0 0-31,0-1 15,0 1-15,0 0 0,0 0 0,0 0 16,0 0-16,22-22 0,-1 22 16,0-21-16,0 21 0,0-22 0,22 22 15,-22 0-15,21-21 0,-21 20 0,22 1 16,-1 21-16,0-21 0,-21 21 16,22 0-16,-22 0 0,21 0 0,-21 0 15,1 21-15,-1 0 0,0-21 0,0 22 16,0 20-16,-21-21 0,0 0 15,0 0-15,0 22 0,0-22 0,0 0 16,0 0-16,0 22 0,-21-22 16,21 0-16,0 0 0,-21 0 0,0 0 15,21 1-15,-21-22 0,21 21 16,0 0-16,0-42 47,0 0-32,0-1-15,0 1 0,0 0 16</inkml:trace>
  <inkml:trace contextRef="#ctx0" brushRef="#br0" timeOffset="199192.1">6202 9864 0,'0'0'0,"21"0"0,0 0 16,0 0-16,0 0 15,1 0-15,-1-21 0,0-1 16,0 22-16,0-21 0,0 0 0,22 21 16,-22-21-16,0 0 0,0 0 15,0-1-15,-21 1 0,22 0 16,-22 0-16,0 0 0,0 0 15,-22 21 1,1 0-16,0 0 0,0 0 16,0 0-16,0 0 0,-1 21 15,1 0-15,0 21 0,0-21 0,0 1 16,21 20-16,-21-21 0,21 0 0,-22 22 16,22-22-16,0 0 0,0 21 15,0-21-15,0 1 0,0-1 0,0 0 16,0 0-16,22-21 15,-1 21-15,0-21 16,0 0-16,0 0 0,0 0 16,1 0-16,20-21 0,-21 0 15,0 0-15,22 21 0</inkml:trace>
  <inkml:trace contextRef="#ctx0" brushRef="#br0" timeOffset="199508.93">7239 9165 0,'-21'-21'15,"42"42"-15,-42-63 0,0 42 0,-1 0 32,22 21-32,-21 0 0,21 22 0,0-22 15,0 21-15,-21-21 0,21 22 0,-21-1 16,21 0-16,0 22 0,-21-22 15,21 0-15,-21 1 0,-1-1 0,22 22 16,0-43-16,-21 21 0,0 0 0,21-20 16,-21 20-16,21-21 0,0 0 0,0 0 15,0 1-15,0-1 16,0-42 15,21-1-15,0 1-16,0 0 0,-21 0 0</inkml:trace>
  <inkml:trace contextRef="#ctx0" brushRef="#br0" timeOffset="200020.81">7472 9081 0,'0'0'0,"0"21"31,0 0-31,0 0 0,-21 21 15,21-20-15,-22 20 0,22-21 16,0 21-16,0 1 0,-21-1 16,21 0-16,-21 1 0,21-1 0,-21 0 15,21 1-15,0-1 0,-21 0 0,21 1 16,-21-1-16,21-21 0,-22 0 16,22 1-16,0-1 0,0 0 0,0 0 15,0 0-15,-21-21 0,21-21 47,0 0-47,0 0 16,0 0-16,0-1 0,21 1 0,-21-21 15,22 21-15,-1-22 0,-21 22 0,21-21 16,0 0-16,0 20 0,22 1 16,-22-21-16,0 21 0,21 0 0,-21-1 15,22 22-15,-22 0 0,0 0 16,21 0-16,-20 0 0,-1 22 15,-21-1-15,21 0 0,-21 0 0,0 0 16,0 22-16,0-22 0,0 21 0,0-21 16,0 22-16,0-22 0,0 21 15,0-21-15,0 0 0,0 1 0,0-1 16,-21 0-16,21 0 0,-21-21 0,21 21 16,-22-42 30,22 0-46</inkml:trace>
  <inkml:trace contextRef="#ctx0" brushRef="#br0" timeOffset="200288.66">6964 9483 0,'-21'0'0,"21"-21"16,21 21 0,0 0-16,0 0 0,0 0 0,0-22 15,1 22-15,20 0 0,-21 0 0,21 0 16,-20-21-16,20 21 0,-21 0 16,21 0-16,-20 0 0,20 0 0,-21 0 15,0 0-15,0 0 0,1 0 16</inkml:trace>
  <inkml:trace contextRef="#ctx0" brushRef="#br0" timeOffset="200790.3">8107 9546 0,'0'-21'0,"-21"21"16,-1 0-1,1 21-15,0 0 0,0-21 16,21 22-16,-21 20 0,0-21 15,-1 0-15,1 0 0,21 22 0,0-22 16,0 0-16,-21 21 0,21-20 0,0-1 16,0 0-16,0 0 0,0 0 0,21 0 15,0 1-15,1-22 16,-1 0-16,0 0 0,0 0 0,0 0 16,0 0-16,1 0 0,-1 0 0,0-22 15,0 22-15,0-21 0,0 21 16,1-21-16,-1 0 0,0 0 15,-21 0-15,0-1 0,21 1 0,-21 0 0,21-21 16,-21 21-16,0-22 0,0 22 16,0-21-16,0 21 0,0-1 15,0 1-15,0 0 0,-21 0 0,0 0 16,0 21-16,0 0 0,-1 0 16,1 0-16,0 0 0,0 0 15,0 0-15,0 21 0,-1-21 0,1 21 16,0 0-16,21 0 0,0 1 15,0-1-15,0 0 0,0 0 16</inkml:trace>
  <inkml:trace contextRef="#ctx0" brushRef="#br0" timeOffset="201428.93">8848 9631 0,'0'0'0,"-43"-21"16,22 0-16,0 21 0,0 0 16,0 0-16,-1 0 15,1 0-15,0 21 0,-21-21 16,21 21-16,-1 0 0,1 0 0,0 0 15,21 1-15,-21-1 0,0 21 0,21-21 16,-21 0-16,21 22 0,0-22 16,0 0-16,0 0 0,0 0 0,0 22 15,0-22-15,0 0 0,0 0 16,0 0-16,21-21 0,0 0 16,0 0-16,0 0 0,0 0 15,1 0-15,-1 0 0,0 0 0,0-21 16,0 21-16,0-21 0,1 0 0,-1 0 15,0 0-15,21-1 16,-21-20-16,1 21 0,-1-21 0,0-1 16,21 1-16,-21-22 0,1 22 0,-1-21 15,0 20-15,0-20 0,0-1 0,0 1 16,1 20-16,-1-20 0,0-1 16,0 22-16,-21 0 0,21-1 0,-21 22 15,0-21-15,0 21 0,-21 21 16,0 0-1,0 21-15,0 0 0,-1 21 0,-20-20 16,21 20-16,0 21 0,0-20 0,-1-1 16,1 22-16,0-1 15,0-21-15,21 22 0,-21-1 0,21-20 16,0 20-16,0-20 0,0-1 0,0 0 16,0 1-16,0-1 0,0-21 0,21 0 15,0 22-15,-21-22 0,21-21 16,0 21-16,1 0 0,-1-21 0,0 0 15,0 0-15,0 0 0,22 0 0,-22 0 16,0 0-16,0-21 0,0 0 16,0 21-16,1-21 0</inkml:trace>
  <inkml:trace contextRef="#ctx0" brushRef="#br0" timeOffset="202390.38">10837 9589 0,'0'21'0,"21"-21"15,1 0-15,-1-21 16,0 21-16,0-22 0,0 22 16,0-21-16,-21 0 0,22 21 15,-22-21-15,21 0 0,-21 0 16,0-1-16,0 1 0,0 0 0,-21 0 15,-1 0-15,1 21 0,0-21 16,0 21-16,0-22 0,-22 22 16,22 0-16,-21 0 0,21 0 0,-22 0 15,22 22-15,-21-1 0,21 0 0,-22 0 16,22 0-16,0 0 0,0 1 16,0 20-16,0-21 0,21 21 0,0-20 15,-22 20-15,22-21 0,0 0 16,0 22-16,0-22 0,0 0 15,0 0-15,0 0 0,0 0 16,22-21-16,-1 0 0,-21 22 16,21-22-16,0 0 0,21 0 15,-20 0-15,20-22 0,-21 1 0,21 0 16,1 0-16,-22 0 0,21 0 0,1-22 16,-1 1-16,0 21 0,-21-22 15,22 1-15,-1-21 0,-21 20 16,22 1-16,-22-22 0,0 22 0,0-21 0,0 20 15,0-20-15,-21 20 0,22-20 0,-22 21 16,0-1-16,0 1 16,0 0-16,0-1 0,0 1 0,-22 21 15,1 0-15,21-1 0,-21 1 0,0 21 16,0 0-16,0 0 0,-1 0 16,1 21-16,0 22 0,0-1 0,0 0 15,0 1-15,-1 20 0,1 1 0,21-1 16,0 1-16,0-1 0,0-20 15,0 20-15,0 1 0,0-22 0,0 0 16,0 1-16,0-1 0,0 0 0,0 1 16,0-22-16,0 21 0,21-21 15,1 0-15,-22 1 0,21-22 0,0 21 16,-21 0-16,21-21 16,0 0-16,0 0 15,1 0-15,-1 0 0,-21-21 0,21 0 16,0-1-16,0 1 0,0 0 0,1 0 15</inkml:trace>
  <inkml:trace contextRef="#ctx0" brushRef="#br0" timeOffset="202761.14">11409 9525 0,'0'21'0,"21"-21"31,0 0-31,0 0 0,0 0 16,1 0-16,-1 0 0,-21-21 16,21 21-16,0-21 0,0 21 0,0-21 15,-21 0-15,0-1 0,0 1 16,0 0-16,0 0 16,-21 21-1,0 0-15,0 0 16,0 0-16,0 21 0,-1-21 15,1 21-15,0 0 0,0 22 16,21-22-16,-21 0 0,0 0 0,21 22 16,-22-22-16,22 0 0,0 0 0,0 0 15,0 0-15,0 1 0,0-1 16,0 0-16,22 0 0,-1-21 16,0 0-16,0 0 0,0 0 0,0 0 15,1 0-15,-1 0 0,0 0 0,21 0 16,-21-21-16,1 21 0</inkml:trace>
  <inkml:trace contextRef="#ctx0" brushRef="#br0" timeOffset="203332.81">12128 9356 0,'-21'0'16,"0"0"-16,0 0 15,0 0-15,0 21 0,-1 0 0,1 0 16,0 0-16,0 1 0,21-1 0,-21 0 16,0 0-16,21 21 0,0-20 0,-22-1 15,22 21-15,0-21 0,0 0 16,0 1-16,0-1 0,0 0 0,0 0 16,22 0-16,-22 0 0,21 1 15,0-22-15,0 0 0,0 0 0,0 0 16,1 0-16,20 0 0,-21 0 15,0 0-15,22 0 0,-1-22 0,-21 1 16,21 21-16,1-21 0,-22 0 0,21-21 16,-21 20-16,22-20 0,-22 21 15,0-21-15,21-1 0,-20 1 0,-22 0 16,21-1-16,0-20 0,-21 20 0,21 1 16,-21 0-16,21-1 0,-21 1 15,0 0-15,0-1 0,21 1 0,-21 0 16,0 21-16,0-1 0,0 1 0,0 42 47,-21 1-47,21 20 0,-21-21 0,21 21 15,0 1-15,-21-1 0,0 0 16,21 1-16,-21 20 0,21-20 0,0-1 16,-22 0-16,22 1 0,0-22 0,-21 21 15,21 0-15,0 1 0,0-22 0,0 0 16,0 21-16,0-20 0,0-1 15,0 0-15,21 0 0,1-21 16,-1 0-16,0 0 16,0 0-16,0 0 0,0 0 0,-21-21 15,22 21-15,-1-21 16,0 0-16,0 21 0</inkml:trace>
  <inkml:trace contextRef="#ctx0" brushRef="#br0" timeOffset="206171.92">13144 9419 0,'22'-42'15,"-22"21"-15,0 0 16,-22 21-16,1 0 16,0 0-16,0 0 0,-21 0 15,20 0-15,1 21 16,0 0-16,0 0 0,-21 0 0,20 0 15,1 1-15,0-1 0,0 0 0,0 21 16,0-21-16,-1 22 0,22-22 16,0 0-16,0 0 0,0 0 0,0 1 15,0-1-15,0 0 0,0 0 16,22-21-16,-1 0 16,0 0-16,0 0 0,0 0 15,0 0-15,1-21 0,20 0 0,-21 21 16,0-21-16,0-1 0,1 1 15,-1 0-15,0 0 0,-21-21 0,21 20 16,0 1-16,-21-21 0,21 21 16,-21 0-16,22-22 0,-22 22 0,0 0 15,21 0-15,-21 0 0,0-1 16,0 44 15,0-1-31,0 0 0,0 0 16,-21 0-16,21 0 0,0 22 0,0-22 15,0 0-15,0 0 0,0 22 16,0-22-16,0 0 0,0 0 0,0 0 16,0 0-16,0 1 0,21-1 15,0-21-15,0 0 0,0 0 16,0 0-16,1 0 0,-1 0 16,21 0-16,-21 0 0,0 0 0,1 0 15,-1-21-15,21-1 0,-21 22 0,0-21 16,1 0-16,-1 0 0,0-21 15,-21 20-15,0 1 0,21 0 0,-21 0 16,0 0-16,0 0 0,0-1 0,0 1 16,0 0-16,-21 21 31,21 21-31,0 0 0,0 1 16,0-1-16,0 0 15,0 0-15,0 0 0,0 0 0,0 1 16,0-1-16,0 0 0,0 0 15,21 0-15,0-21 0,-21 21 0,21 1 16,1-22-16,-1 0 0,0 0 16,0 0-16,0 0 0,0 0 15,1 0-15,-1 0 0,0-22 16,0 22-16,0-21 0,-21 0 0,21 0 16,1 0-16,-1 0 0,0-1 0,0 1 15,0 0-15,0 0 0,1-21 16,-1 20-16,0 1 0,0 0 0,0 0 15,22 0-15,-22 0 0,0 21 16,0 0-16,0-22 0,0 22 0,1 0 16,-1 22-1,-21-1-15,0 0 0,0 0 0,0 0 16,0 0-16,0 1 0,0-1 0,0 21 16,0-21-16,0 0 0,0 1 15,0-1-15,0 0 0,21-21 47,-21-21-31,0 0-16,0-1 15,0 1-15,0 0 16,0 0-16,0 0 0,0 0 16,0-1-16,-21 1 0,0 21 0,21-21 15,-22 0-15,1 21 0,0 0 0,0 0 16,0 0-16,0 0 0,-22 0 15,22 0-15,0 21 0,0-21 16,0 21-16,-1 0 0,1 1 0,0 20 16,0-21-16,0 0 0,0 22 0,-1-22 15,22 0-15,-21 21 0,21-21 0,-21 1 16,21-1-16,0 0 0,0 0 16,0 0-16,0 0 0,0 1 15,21-1-15,0-21 0,1 0 16,-1 0-16,0 0 0,0 0 0,0 0 15,0 0-15,1 0 0,-1 0 16,0-21-16,0 21 0,0-22 0,0 1 16,1 21-16,-1-21 0,0 0 0,0 0 15,-21 0-15,21-1 0,0 1 16,-21 0-16,0 0 0,0 0 0,22 0 16,-22-1-16,0 1 0,0 0 0,21 0 15,-21 42 16,0 0-15,0 0-16,0 1 0,-21-1 0,21 21 16,0-21-16,0 0 0,-22 1 0,22-1 15,0 0-15,0 0 0,0 0 16,0 0-16,22-21 16,-1 22-16,0-22 0,0 0 15,21 0-15,-20 0 0,-1 0 16,0 0-16,0 0 0,0 0 0,0-22 15,1 1-15,-1 21 0,0-21 0,0 0 16,0 0-16,-21 0 0,21-22 0,-21 22 16,22-21-16,-22-1 15,0 1-15,21 21 0,-21-21 0,21-1 16,-21 1-16,21 0 0,-21-1 0,0 1 16,21 0-16,0-1 0,-21 1 15,0 0-15,0 20 0,0-20 0,0 21 16,0 0-16,0 0 0,0-1 0,0 1 15,0 0 1,0 42 0,0 0-16,0 1 0,0 20 15,0 0-15,0-21 0,0 22 16,0 20-16,-21-20 0,21-1 0,0 0 16,-21 1-16,21-1 0,0 0 0,0 22 15,-21-22-15,21-21 0,-21 22 16,21-1-16,0-21 0,0 0 15,0 22-15,0-22 0,0 0 0,0 0 16,0 0-16,21-21 31,0 0-31,0 0 16,0 0-16,1-21 0,-1 0 0,0 0 16,0 0-16,0 21 0,-21-43 0,21 22 15,1 0-15,-1 0 0,0-22 16,-21 22-16,0 0 0,21 0 0,0 0 15,-21 0-15,0-1 0,0 1 16,0 42 15,0 1-31,0-1 0,0 0 16,0 0-16,0 0 0,0 22 0,0-22 16,0 0-16,0 0 0,0 0 15,0 0-15,0 1 0,0-1 0,0 0 16,0 0-16,21-21 15,1 0-15,-1 0 0,0 0 16,0 0-16,0 0 16,0 0-16,1 0 0,-1-21 15,0 0-15,0 0 0,0 21 0,0-22 0,1-20 16,-1 21-16,-21 0 16,21 0-16,0-1 0,0-20 0,-21 21 15,21 21-15,-21-21 0,22 0 0,-22 42 47,0 0-47,0 0 0,0 0 16,0 22-16,0-22 0,0 0 0,0 0 15,0 0-15,0 0 0,0 1 16,0-1-16,0 0 16,0 0-16,21-21 15,0 0-15,0 0 0,0 0 16,0 0-16,1 0 15,-22-21-15,21 0 0,-21 0 16,0-1-16,0 1 0,0 0 16,0 0-16,0-21 0,0 20 15,0 1-15,0 0 0,0 0 0,-21 0 16,21 0-16,-22 21 0,1-22 0,0 22 31,42 0 16,0 0-47,1 0 16,-1 0-16,0 0 0,0 0 0,0 0 15,0 0-15,1-21 0,-1 21 0,0 0 16,0 0-16,0 0 0,0 0 16,1 0-16,-1 0 0,0 0 15,-21 21-15,21-21 0,-21 22 16,21-1-16,-21 0 0,0 0 15,0 0-15,0 0 0,0 1 16,0-1-16,0 0 0,0 0 16,0 0-16,0 0 0,0 1 15,0-1-15,0 0 0,-21 0 16,0-21 0,21 21-16,-21-21 31,21-21-16,0 0 1,0 0-16,0 0 0,0-1 0,0 1 16,21 0-16,-21 0 0,21 0 15,0-22-15,0 22 0,22-21 0,-22 21 16,0 0-16,21-22 0,1 22 0,-1 0 16,0-21-16,1 20 0,-1 22 15,0-21-15,1 21 0,-1 0 16,0 0-16,-20 0 0,-1 0 0,0 0 15,0 21-15,-21 1 0,21-1 0,-21 0 16,0 21-16,0-21 0,0 22 16,0-22-16,0 21 0,0-21 0,-21 22 15,0-22-15,21 0 0,-21 21 0,0-20 16,21-1-16,-22 0 0,22 0 0,-21-21 16,21 21-16,-21-21 15,21 21-15,-21-21 16,21-21-1,0 0 1,0 0-16,-21 0 16,21 0-16</inkml:trace>
  <inkml:trace contextRef="#ctx0" brushRef="#br0" timeOffset="206392.79">15960 8911 0,'-22'0'16,"1"-21"-16,0 21 31,0 0 16,0 0-47,0 0 15,-1 0-15</inkml:trace>
  <inkml:trace contextRef="#ctx0" brushRef="#br0" timeOffset="206596.68">14817 9144 0,'0'0'0,"0"21"15,21-21 1,0 0-16,0 0 16,0 0-16,0 0 0,22 0 15,-22 0-15,21 0 0,-21 0 0,22 0 16,-22 0-16,21 0 0,-21 0 0,1 0 16,-1-21-16</inkml:trace>
  <inkml:trace contextRef="#ctx0" brushRef="#br0" timeOffset="208508.01">17886 9229 0,'0'0'0,"0"-43"15,0 22 1,0 0-16,0 0 0,0 0 16,0 0-16,0-1 15,0 44 17,0-1-32,-21 0 0,21 0 15,-22 0-15,22 0 0,0 22 16,-21-22-16,0 21 0,0-21 0,21 22 15,-21-22-15,0 21 0,21-21 16,-22 22-16,1-22 0,0 0 16,21 0-16,0 0 0,0 1 0,-21-1 15,21 0-15,0 0 16,21-21 0,-21-21-16,21 21 15,0-21-15,-21 0 0,22-1 0,-1 1 16,0 0-16,-21 0 0,21 0 0,21-43 15,-42 43-15,22 0 16,-1 0-16,-21 0 0,21 21 16,0 0-16,0 0 15,-21 21 1,21-21-16,-21 21 0,22 0 16,-22 0-16,0 0 0,0 1 0,21-1 15,-21 21-15,21-21 0,-21 0 16,21 1-16,0-1 0,0 0 15,1-21-15,-1 21 0,0-21 16,21 0-16,-21 0 0,1 0 0,20 0 16,-21 0-16,0 0 0,22-21 15,-22 21-15,0-21 0,0 0 0,0-1 16,0 1-16,1 0 0,-1 0 0,0 0 16,-21 0-16,0-1 15,21-20-15,-21 21 0,21 0 0,-21 0 16,0-22-16,0 22 0,0 0 0,0 0 15,0 0-15,-21 21 32,0 21-32,21 0 0,-21 0 0,0 0 15,21 0-15,-22 1 0,22-1 0,-21 0 16,21 21-16,0-21 0,0 1 16,0-1-16,0 0 0,0 0 0,0 21 15,0-20-15,21-1 0,1 0 16,-1-21-16,0 0 0,0 0 15,0 21-15,0-21 0,1 0 16,-1 0-16,0 0 0,0 0 0,0-21 16,0 21-16,-21-21 0,22 0 15,-1 21-15,0-22 0,0 1 0,0 0 16,0 0-16,-21 0 0,22 0 0,-1-1 16,-21 1-16,0-21 0,21 21 0,-21 0 15,21-1-15,0 1 16,-21 0-16,0 42 15,0 0 1,0 1-16,0-1 0,0 0 16,0 0-16,0 0 0,0 0 0,0 22 15,0-22-15,0 0 0,0 0 16,0 0-16,0 1 0,0-1 16,0 0-16,21 0 0,1-21 15,-1 21-15,0-21 0,0 0 16,0 0-16,0 0 0,1 0 15,-1 0-15,0 0 0,0-21 0,0 21 16,0-21-16,1 0 0,-1 0 0,0-1 16,0 1-16,0 0 0,0 0 0,1-21 15,-1 20-15,0-20 0,0 0 16,0 21-16,0-22 0,-21 1 0,22 0 16,-1-1-16,-21 22 0,0-21 0,0-1 15,21 22-15,-21 0 16,21-21-16,-21 21 0,0-1 15,0 44 1,-21-1 0,0 21-16,21-21 0,-21 22 0,-1-1 15,1 0-15,21 1 0,-21-1 0,21 0 16,-21 1-16,21-1 0,0-21 16,-21 21-16,21 1 0,0-1 0,-21-21 15,21 0-15,0 22 0,0-22 0,0 0 16,0 0-16,21 0 0,0-21 15,0 0-15,0 0 0,0 0 16,1 0-16,-1 0 0,0 0 16,0 0-16,0 0 0,22-21 0,-22 21 15,21-21-15,-21 0 0,22-21 16,-22 20-16,21 1 0,-21-21 0,0 0 16,22 20-16,-22-20 0,0 0 0,21-1 15,-20 1-15,-1 0 0,0-1 16,0 1-16,0 0 0,0-1 0,-21 1 15,0 21-15,0-21 0,0 20 0,0 1 16,0 0-16,0 0 16,-21 42-1,0 0-15,0 0 16,21 22-16,-21-22 0,0 21 16,21 1-16,-22-1 0,22 0 0,-21 22 15,0-22-15,21 0 0,0 1 0,-21-1 16,21-21-16,-21 22 0,21-1 0,0-21 15,0 21-15,0-20 0,0-1 16,0 0-16,0 0 0,0 0 16,21-21-16,0 0 0,0 0 0,0 0 15,1 0 1,-1 0-16,0 0 0,0-21 16,-21 0-16,21 0 15,-21 0-15,21-1 0,-21 1 0,0 0 16,0 0-16,0 0 0</inkml:trace>
  <inkml:trace contextRef="#ctx0" brushRef="#br0" timeOffset="208743.95">18944 9038 0,'-21'0'16,"0"0"-16,0 0 16</inkml:trace>
  <inkml:trace contextRef="#ctx0" brushRef="#br0" timeOffset="209816.27">22013 9440 0,'0'0'0,"21"0"16,1 0-16,-1 0 0,-21-21 0,21 21 15,0-21-15,0 21 0,0-21 16,1 21-16,-1-21 0,0 0 0,0 21 16,0-22-16,-21 1 0,0 0 15,0 0-15,0 0 0,0 0 16,0-1-16,0 1 0,0 0 16,-42 0-16,21 21 0,0-21 0,-1 21 15,1 0-15,-21 0 0,21 0 0,-22 0 16,22 21-16,-21-21 0,0 21 15,20 0-15,-20 0 0,21 22 0,-21-22 16,20 0-16,1 21 0,0-20 16,21-1-16,-21 0 0,21 0 0,0 0 15,0 0-15,0 1 0,21-22 16,0 21-16,22-21 0,-22 0 0,21 0 16,-21 0-16,22 0 0,-1 0 0,0 0 15,1 0-15,-1 0 0,-21-21 16,21 21-16,1-22 0,-1 1 0,0 21 15,-20-21-15,20 0 0,-21 21 0,0-21 16,-21 0-16,0-1 0,21 1 16,-21 0-16,0 0 0,0 0 15,0 0-15,-21 21 16,0 0-16,0 0 16,0 21-16,0 0 0,21 0 15,-22 0-15,1 22 0,21-22 0,-21 21 16,21 0-16,0 1 15,-21-1-15,21 22 0,-21-22 0,21 21 16,0 1-16,0-22 0,0 22 0,0-1 16,0 1-16,0-1 0,0 1 0,0-1 15,0 1-15,0-1 0,-21 1 16,21-22-16,-22 22 0,1-1 0,21 1 16,-21-22-16,0 21 0,21-20 0,-21-1 15,0 0-15,-1-20 0,22 20 0,-21-21 16,0 0-16,0-21 15,0 0-15,0 0 0,-22 0 0,22 0 16,0 0-16,0-21 0,0 0 0,-1-21 0,-20 20 16,21-20-16,0 0 0,0-22 15,-1 22-15,1-22 0,21 1 16,-21-1-16,21 1 0,0-1 0,0 1 16,21-1-16,0 1 0,1-1 0,-1 22 15,21-21-15,0 20 0,-20 1 0,20 0 16,0 20-16,22-20 0,-22 21 15,0-21-15,22 20 0,-22-20 0,22 21 16,-1-21-16,1 20 0,-1-20 0,1 21 16,-1-21-16,-20 20 15,20-20-15,-21 21 0</inkml:trace>
  <inkml:trace contextRef="#ctx0" brushRef="#br0" timeOffset="210448.91">22839 9377 0,'0'0'0,"0"21"15,21-21 17,0 0-32,0 0 15,0 0-15,1-21 0,-1 21 0,0-21 16,0 21-16,0-21 0,0-1 16,1 22-16,-1-21 0,0 0 15,0 0-15,-21 0 0,0 0 16,0-1-16,0 1 0,0 0 15,-21 21-15,0 0 0,0 0 0,-1 0 16,1 0-16,-21 0 0,21 0 0,-22 21 16,22-21-16,0 21 0,0 1 15,0-1-15,0 21 0,21-21 0,0 0 16,0 1-16,0-1 0,0 0 0,0 0 16,21 0-16,0 0 15,0-21-15,0 0 0,0 0 0,1 0 16,20 0-16,-21 0 0,21 0 0,-20 0 15,-1 0-15,21-21 16,-21 21-16,22-21 0,-22 0 0,0 0 16,0 0-16,21-1 0,-20-20 0,-1 21 15,0-21-15,-21-1 0,21 1 16,0-22-16,0 22 0,1-21 0,-22 20 16,21-20-16,0 20 0,-21-20 0,21 21 15,-21-1-15,21 22 0,-21 0 16,0 0-16,0 0 0,0-1 0,0 44 15,0-1 1,0 0-16,-21 0 0,0 21 16,0 22-16,0-22 0,-1 22 15,22-22-15,0 22 0,-21-22 0,21 21 16,-21-20-16,21-1 0,0 0 16,0 1-16,0-1 0,0-21 0,0 0 15,0 22-15,21-43 0,0 21 0,-21 0 16,22-21-16,-1 0 0,0 0 15,0 0-15,0 0 16,0 0-16,-21-21 16,22 0-16,-22 0 0,0-1 0,0 1 15,0 0-15,0 0 0</inkml:trace>
  <inkml:trace contextRef="#ctx0" brushRef="#br0" timeOffset="210664.78">23199 8975 0,'0'0'0,"21"0"32,0 0-32,21-21 0,-21 21 15,22 0-15,-22 0 0,21 0 0,1 0 16,-1-22-16,0 22 0,1 0 0,-1 0 16,0-21-16,1 21 0,-22 0 15,21 0-15,-21-21 0,0 21 0,1-21 16,-44 21 15,1 0-31,0 0 0,-21 0 0</inkml:trace>
  <inkml:trace contextRef="#ctx0" brushRef="#br0" timeOffset="212556.21">868 11091 0,'0'0'0,"0"-21"0,0 0 16,0 0-16,0 0 16,0 0-16,0-1 0,0 1 0,0 0 15,0 0-15,0 0 0,0 0 16,0-22-16,0 22 0,0 0 0,0 0 15,0 0-15,0 42 32,0 21-17,0-21-15,0 22 0,0-1 16,0 0-16,0 22 0,0-22 0,0 22 16,0-1-16,0 1 0,0-22 15,-21 21-15,21 1 0,-22-22 0,22 1 16,-21-1-16,0 0 0,21-21 15,0 22-15,0-22 0,-21 0 0,21 0 16,-21-21-16,21 21 16,0-42-1,0 0 1,0 0-16,0 0 0,0 0 0,0-1 16,0 1-16,21-21 0,0 21 15,-21-22-15,21 22 0,0-21 16,1 0-16,-1 20 0,0 1 15,0-21-15,0 42 0,22-21 0,-22 21 16,0 0-16,21 0 0,-21 0 16,22 21-16,-22-21 0,0 21 0,0 0 15,0 22-15,-21-22 0,0 0 16,0 21-16,0-21 0,0 1 0,-21 20 16,0-21-16,0 0 0,0 22 15,0-22-15,-22 0 0,22 0 0,-21-21 16,21 21-16,-22 0 0,22-21 15,0 0-15,-21 0 0,20 0 16,1 0-16,0 0 0,0 0 16,0 0-16,0-21 0,-1 0 0,1 21 15,21-21-15,21 21 47,1 21-47,-1-21 0,21 21 16,-21-21-16,0 21 0,1-21 15,-1 0-15,21 0 0,-21 22 0,22-22 16,-22 0-16,21 0 0,0 0 16,1 0-16,-22 0 0,21-22 15,1 1-15,-1 21 0,0-21 0,1 0 16,-1 0-16,0 0 0,1-1 16,-22 1-16,21 0 0,-21 0 0,0-21 15,1 20-15,-1 1 0,-21 0 16,0 0-16,0-21 0,0 20 0,0 1 15,0 0-15,0 0 16,0 42 0,-21 0-16,21 0 0,0 1 15,0-1-15,-22 0 0,22 21 16,0-21-16,0 1 0,0-1 16,0 21-16,0-21 0,0 0 15,0 1-15,0-1 0,0 0 16,0 0-1,0-42 1,0 0-16,22 0 16,-22-1-16,0 1 0</inkml:trace>
  <inkml:trace contextRef="#ctx0" brushRef="#br0" timeOffset="212745.11">1587 11028 0,'0'21'47,"0"0"-31,0 0-16,22 1 15,-1-22-15</inkml:trace>
  <inkml:trace contextRef="#ctx0" brushRef="#br0" timeOffset="214740.04">1990 11388 0,'0'0'0,"-22"21"0,22 21 16,-21-21-16,21 1 16,0-1-16,0 0 0,-21 0 0,21 0 15,-21 0-15,21 1 0,0-1 0,0 0 16,0 0 0,0-42 30,0 0-46,0 0 0,0-1 16,0 1-16,21 0 0,0 0 16,-21 0-16,21-22 0,-21 22 0,22 0 15,-22 0-15,21 0 0,0 21 16,-21-21-16,21 21 0,0 0 0,0 0 16,1 21-16,-1 0 15,-21 0-15,0 0 0,21 0 16,0 1-16,-21-1 0,21 0 0,0 0 15,-21 0-15,22 0 0,-1 1 16,0-1-16,-21 0 16,21-21-16,-21 21 0,21-21 15,0 0-15,1 0 16,-1-21-16,-21 0 16,21 21-16,0-21 0,-21-1 0,21 1 15,0 0-15,-21 0 0,22 0 16,-1-22-16,0 22 0,0 0 0,-21 0 15,21-21-15,0 20 0,1 1 0,-1 0 16,0 0-16,0 0 0,0 21 16,0-21-16,1 21 0,-1 0 0,0 0 15,0 0-15,0 21 16,0-21-16,-21 21 16,22 0-16,-22 0 0,21 0 15,0 1-15,-21-1 16,21 0-1,-21-42 32,0 0-31,0-1-16,-21 1 16,21 0-16,0 0 0,-21 21 0,0-21 15,21 0-15,-22-1 0,1 22 16,0-21-16,0 21 15,0 0-15,0 0 0,-1 0 16,22 21-16,-21-21 0,0 22 0,0-1 16,0 0-16,21 0 0,-21 0 15,-1 22-15,1-22 0,21 21 0,0-21 16,0 0-16,-21 22 0,21-22 0,0 0 16,0 21-16,0-20 0,0-1 15,21 21 1,0-42-16,1 0 0,-1 0 0,0 0 0,0 0 15,0 0-15,0 0 0,1 0 16,-1-21-16,0 0 0,0 0 16,0-1-16,0 1 0,1 0 0,-1 0 15,0-21-15,0 20 0,0-20 16,-21 0-16,21-1 0,1 1 0,-1 0 16,-21-1-16,21 1 0,-21 0 0,21-22 15,-21 22-15,0 0 0,21-1 16,0 22-16,-21-21 0,22 21 0,-22-22 15,0 22-15,0 0 16,0 42 0,0 0-16,0 0 15,0 1-15,0-1 16,0 21-16,0 0 0,0-20 0,0 20 16,0 0-16,0 1 0,0-1 0,0 0 15,0 1-15,-22-1 0,22-21 16,0 21-16,0 1 0,0-22 0,0 0 15,0 0-15,0 0 0,0 1 0,0-1 16,22-21-16,-1 0 16,0 0-16,0 0 0,0 0 15,0 0-15,1 0 0,-1-21 0,0-1 16,0 22-16,0-21 0,22 0 16,-22 0-16,0 0 0,0 0 15,0-1-15,0 1 0,1 0 0,-1 0 16,0-21-16,-21 20 0,0 1 15,0 0-15,0 0 0,0 0 16,-21 21 15,0 21-31,21 0 0,-22 0 16,22 0-16,0 22 0,-21-22 0,21 0 16,0 0-16,0 22 0,0-22 0,0 0 15,0 0-15,0 0 0,0 0 16,21 1-16,1-22 0,-1 21 0,0 0 15,0-21-15,0 0 0,22 0 16,-22 0-16,21 0 0,0 0 16,-20 0-16,20 0 0,0-21 0,-21 21 15,22-21-15,-1-1 0,-21 22 0,0-21 16,22 0-16,-22 0 0,0 0 16,0 0-16,0-1 0,-21 1 0,0 0 15,0 0-15,22 0 0,-22 0 0,0-1 16,0 1-16,0 0 0,0 0 0,0 0 15,-22 21-15,1-21 0,0 21 16,0 0-16,0 0 0,0 0 16,-1 0-16,1 0 0,21 21 15,-21 0-15,21 0 16,-21 0-16,0 0 0,21 1 0,0-1 16,0 0-16,0 0 0,0 0 0,0 0 15,0 1-15,0-1 0,0 0 16,21 0-16,0-21 0,0 0 15,0 0-15,1 0 16,-1 0-16,0 0 0,0-21 16,0 21-16,0-21 0,-21 0 15,22 21-15,-1-22 0,0 1 16,-21 0-16,0-21 0,21 21 0,0-22 0,-21 22 16,0-21-16,21-1 15,1 1-15,-1 0 0,0-43 16,0 43-16,0-1 0,0-20 0,1 21 15,-1-1-15,-21 1 0,21 0 16,-21-1-16,21 1 0,-21 0 0,0 20 16,0 1-16,-21 21 15,0 21 1,0 1-16,-1-1 0,1 0 0,0 21 16,21 1-16,-21 20 0,0-21 0,0 1 15,21 20-15,0-20 0,-22 20 16,22-21-16,-21 1 0,21 20 0,0-20 15,0-1-15,0-21 0,0 21 16,0-20-16,21 20 0,1 0 16,-1-21-16,0-21 0,0 22 15,0-22-15,0 0 0,1 0 0,-1 0 16,0 0-16,0 0 0,-21-22 16,21 1-16,0 0 15,-21 0-15,22 21 0</inkml:trace>
  <inkml:trace contextRef="#ctx0" brushRef="#br0" timeOffset="-213756.24">5884 11367 0,'0'0'0,"-21"0"0,0 0 15,0 0 1,21-22-16,0 1 0,0 0 16,0 0-16,0 0 15,21 0-15,0-1 0,-21 1 0,21-21 16,0 21-16,1 0 0,-1-22 0,0 1 16,-21 21-16,21-22 0,0 1 15,0 0-15,-21-1 0,22 22 0,-22-21 16,21 0-16,-21-1 0,21 1 0,-21 0 15,0 20-15,0-20 0,0 21 16,0 0-16,0 0 0,0-1 16,-21 44-1,0-1 1,-1 0-16,22 0 0,-21 21 16,21 1-16,-21-1 0,21 0 0,-21 1 15,21-1-15,0 0 0,0 22 0,0-22 16,0 1-16,0-1 0,0 0 15,0 1-15,0-1 0,0 0 0,0-21 16,0 22-16,0-22 0,0 0 16,21 0-16,0-21 0,0 21 0,1-21 15,-1 0-15,0 0 16,0 0-16,0-21 0,22 21 0,-22-21 16,0 0-16,0 0 0,21 0 0,-20-1 15,-1 1-15,0 0 0,21-21 16,-21 21-16,1-1 0,-1-20 0,-21 21 15,21 0-15,-21-22 0,21 22 0,-21 0 16,0 0-16,0 0 16,-21 42-1,21 0 1,-21 0-16,21 0 0,0 1 0,0 20 16,0-21-16,0 21 0,0-20 15,0 20-15,0-21 0,0 21 16,0-20-16,0-1 0,0 0 0,0 0 15,0 0-15,21 0 0,0-21 0,0 0 16,0 0-16,1 0 0,20 0 16,-21 0-16,0 0 0,22-21 0,-22 21 15,0-21-15,21 0 0,-21 0 0,1 0 16,-1-1-16,0-20 0,-21 21 0,0 0 16,0-22-16,0 22 0,0-21 15,0 21-15,0-22 0,-21 22 0,0 0 16,-22 0-16,22 0 0,0 0 0,0-1 15,-22 1-15,22 21 0,0 0 16,-21 0-16,21 0 0,-1 0 16,1 0-16,0 0 0,0 0 0,0 0 15,0 0-15,-1 21 0,1-21 0,21 22 16,-21-22-16,0 0 16,0 0-1,0 0-15</inkml:trace>
  <inkml:trace contextRef="#ctx0" brushRef="#br0" timeOffset="-213548.36">5905 10859 0,'22'0'32,"-1"0"-32,0 0 15,0 0-15,0-22 0,22 22 0,-22 0 16,21-21-16,-21 21 0,0 0 15,22 0-15,-22-21 0,21 21 0,-21 0 16,22-21-16,-22 21 0,21 0 0,-21 0 16,1 0-16,-1 0 0,0 0 0,0 0 15,0 0-15,0-21 0</inkml:trace>
  <inkml:trace contextRef="#ctx0" brushRef="#br0" timeOffset="-213040.65">8043 10943 0,'0'0'0,"0"-21"0,0 0 15,0 0-15,0 0 16,0-1-16,0 1 16,0 42-1,0 1 1,0-1-16,0 0 0,0 0 16,0 21-16,-21-20 0,21 20 0,-21 0 15,21-21-15,0 22 0,0-22 0,-21 21 16,21-21-16,0 22 0,-21-22 15,21 0-15,0 0 0,0 0 0,0 1 16,0-44 15,0 1-31,21 21 0,-21-21 16,21 0-16</inkml:trace>
  <inkml:trace contextRef="#ctx0" brushRef="#br0" timeOffset="-212606.89">8149 10478 0,'0'0'0,"-21"0"0,0 0 0,21 21 16,-21-21-16,-1 21 0,22 0 0,-21 0 15,21 0-15,0 1 0,0-1 16,-21 0-16,21 0 0,0 0 0,0 0 15,0 1-15,0-1 0,21 0 16,0-21-16,1 0 16,-1 0-16,0 0 0,0 0 15,0 0-15,0 0 0,1 0 16,-1 0-16,0-21 0,-21 0 16,21-1-16,-21 1 0,0 0 15,0 0-15,0 0 0,0 0 0,0-1 16,0 1-16,0 0 0,-21 0 0,0 0 15,21 0-15,-21 21 0,-1 0 16,1 0-16,0 0 0,0 0 0,0 0 16,21 21-16,-21 0 0,-1 0 0,1 0 15,21 0-15,-21 1 16,21-1-16,0 0 0,0 0 16,0 0-16,0 0 0,0 1 15,21-22-15,0 0 0,1 0 16,-1 0-16,0 0 0,0 0 15</inkml:trace>
  <inkml:trace contextRef="#ctx0" brushRef="#br0" timeOffset="-212340.53">8594 10414 0,'0'0'0,"0"-21"15,-22 21 1,22 21-1,-21 0-15,21 0 0,-21 1 0,0 20 16,21-21-16,-21 21 0,21 1 16,-21-1-16,-1 0 0,22 1 0,-21-1 15,21 0-15,-21-20 0,21 20 0,-21 0 16,21-21-16,0 22 0,0-22 16,0 21-16,0-21 0,0 1 0,0-1 15,0 0-15,0 0 0,0 0 0,0 0 16,0 1-16,21-22 15,0 0 1</inkml:trace>
  <inkml:trace contextRef="#ctx0" brushRef="#br0" timeOffset="-211890.79">8932 10901 0,'0'0'16,"21"-21"-16,-21 0 0,22 21 16,-22-22-16,0 1 15,-22 21-15,1 0 16,0 0-16,0 0 0,0 0 16,0 21-16,-1 1 0,1-22 0,0 21 15,-21 0-15,21 0 0,21 0 0,-22 0 16,22 1-16,0-1 0,0 0 15,0 0-15,0 0 0,22 0 16,-1-21-16,0 0 0,0 22 16,0-22-16,0 0 0,1 0 0,-1 21 15,0-21-15,-21 21 0,21-21 16,0 21-16,-21 0 16,0 0-1,-21 1-15,0-22 0,0 0 16,0 21-16,-1-21 0,1 0 15,0 0-15,0 0 0,0 21 0,0-21 16,-1 0-16,1 0 0,0 0 0,0 0 16,0 0-16,0 0 15,21-21-15,0 0 16,0-1-16,0 1 0,0 0 16,0 0-16,0-21 0,0 20 0</inkml:trace>
  <inkml:trace contextRef="#ctx0" brushRef="#br0" timeOffset="-211623.95">8551 10626 0,'21'0'32,"1"0"-32,-1 0 0,0 0 15,21 0-15,-21-21 0,22 21 16,-22 0-16,21 0 0,-21-22 0,22 22 15,-22 0-15,0-21 0,21 21 0,-20 0 16,-1-21-16,0 21 0,0 0 0,0 0 16,0 0-1,-21-21-15,0 42 32,0 0-1</inkml:trace>
  <inkml:trace contextRef="#ctx0" brushRef="#br0" timeOffset="-207684.33">10202 11028 0,'0'-21'31,"21"21"-31,-21-21 0,22-1 15,-22 1-15,0 0 16,0 0-16,0 0 16,0 0-16,0-1 15,-22 1-15,1 21 0,0-21 0,0 21 16,0 0-16,0 0 0,-1 0 0,1 0 16,0 0-16,0 0 0,-21 0 15,20 21-15,1 0 0,0 1 0,0-1 16,0 0-16,0 0 0,-1 21 0,22-20 15,-21-1-15,21 0 0,0 21 16,0-21-16,0 1 0,0-1 0,0 0 16,0 0-16,0 0 0,21-21 0,1 21 15,-1-21-15,0 0 0,0 0 0,0 0 16,0 0-16,1 0 16,20 0-16,-21-21 0,0 21 0,0-21 15,1 0-15,-1 0 0,0 0 16,0-1-16,0 1 0,0-21 0,1 21 15,-1 0-15,-21-22 0,21 1 16,0 21-16,-21-22 0,0 1 0,21 0 16,-21-1-16,21 1 0,-21 0 0,0-1 15,0 1-15,0 0 0,0-1 16,0 22-16,0-21 0,0 21 0,0 0 16,-21 21-1,0 21-15,21 0 16,0 0-16,-21 0 0,0 22 0,21-1 15,-21 0-15,21 22 0,0-22 16,0 0-16,0 22 0,0-22 0,0 1 16,0 20-16,0-21 0,0 1 15,0-1-15,0-21 0,0 22 0,0-22 16,0 21-16,21-21 0,0 0 0,0-21 16,0 22-16,0-22 0,1 0 15,-1 0-15,0 0 0,0 0 0,21 0 16,-20-22-16,20 1 0,-21 21 0,21-21 15,-20 0-15,20 0 0,-21 0 0,0-1 16,22 1-16,-22 0 16,-21-21-16,21 21 0,0-1 0,-21 1 15,0 0-15,0 0 0,0 0 0,-21 21 32,0 0-17,0 0-15,-1 0 0,22 21 0,-21 0 16,21 0-16,-21 0 0,21 1 0,0-1 15,0 0-15,0 0 0,0 0 16,0 0-16,21 1 0,0-22 0,1 21 16,-22 0-16,21-21 0,0 0 0,21 0 15,-21 21-15,1-21 0,20 0 0,-21 0 16,0 0-16,22 0 16,-22-21-16,21 0 0,-21 0 0,22 21 15,-22-22-15,21 1 0,-21 0 0,0 0 0,1 0 16,-1 0-16,0-22 0,0 22 15,0-21-15,0 21 0,-21-22 16,22 22-16,-22-21 0,21-1 0,-21 1 16,0 21-16,0-21 0,0 20 0,0-20 15,0 21-15,0 0 0,0 0 0,0-1 16,0 1-16,0 0 16,-21 42-1,21 0-15,-22 1 16,22-1-16,0 21 15,0-21-15,-21 22 0,21-1 0,-21 0 16,21 1-16,0 20 0,0-21 0,-21 1 16,0 20-16,21-20 0,-21 20 0,-1 1 15,1-1-15,21 1 0,-21-1 16,0 1-16,0-1 0,0 1 0,-1-1 16,1 1-16,21-1 0,-21 1 0,0 20 15,21-20-15,-21-1 0,21 22 0,0-22 16,0 1-16,-21-1 0,21 1 15,0-1-15,-22 1 0,22-22 0,0 1 16,0-1-16,0 0 0,0 1 0,0-22 16,0 0-16,0 21 0,22-21 15,-22 1-15,21-22 0,0 0 16,0 0-16,0-22 0,0 1 16,1 21-16,20-42 0,-21 21 0,21 0 15,-20-22-15,20 1 0,0 0 0,-21-1 16,22 1-16,-22-22 0,21 22 0,-21-21 15,1-1-15,-1 1 0,0 20 0,-21-20 16,0-1-16,0 1 0,0 20 16,0-20-16,-21 21 0,0-22 0,-1 22 15,1-1-15,-21 1 0,21 0 0,0 21 16,-22-1-16,22 1 0,-21 0 16,21 0-16,-1 0 0,1 21 15,-21 0-15,21-21 0,42 21 47,0-22-47,0 22 0,0 0 0,1 0 16,-1-21-16,21 0 0,-21 21 0,0-21 15,22 0-15,-22 0 0,0-1 0,21 22 16,-20-21-16,20-21 0,-21 21 16,21 0-16,-20-1 0,-1 1 0,21 0 15,-21-21-15,0 21 0,-21-1 16,0 1-16,22 0 0,-22 0 0,0 0 15,0 0-15,0-1 16,-22 22 0,22 22-16,-21-22 15,21 21-15,0 0 0,0 0 16,0 0-16,0 22 0,0-22 0,0 0 16,0 0-16,0 0 0,21 22 0,-21-22 15,22-21-15,-1 21 0,-21 0 16,21 0-16,0-21 0,0 21 15,0-21-15,1 0 0,-1 0 16,0 0-16,0 0 0,0 0 0,0-21 16,1 21-16,-1-21 15,0 0-15,0 0 0,-21 0 0,21 21 16,0-43-16,-21 22 0,22 0 0,-22 0 16,0 0-16,0-1 0,0 1 15,0 0-15,0 42 31,-22 0-15,22 1-16,0-1 0,0 0 0,-21 0 16,21 0-16,-21 0 0,21 1 15,0-1-15,0 0 0,-21 0 0,21 0 16,0 0-16,0 1 16,21-22 15,-21-22-16,21 1-15,0 21 0,-21-21 0,22 0 16,-1 0-16,-21 0 0,21-1 0,0 1 16,0-21-16,-21 21 0,21 0 15,1-1-15,-1 1 0,0 0 16,0 21-16,0 0 16,-21 21-1,0 0-15,0 1 16,0-1-16,0 0 0,0 0 15,0 0-15,0 0 0,0 1 16,0-1-16,0 21 0,21-42 0,-21 21 16,22 0-16,-1 1 0,-21-1 15,21 0-15,0-21 0,0 0 16,0 0-16,1 0 0,-1 0 16,0 0-16,0 0 0,-21-21 0,21 0 15,0 21-15,1-22 0,-1 1 16,-21 0-16,0 0 0,21 0 0,-21 0 15,0-22-15,21 22 0,-21 0 0,0 0 16,0-22-16,0 22 0,0 0 16,0 0-16,0 0 0,0 0 15,0 42 17,0 0-32,0 0 15,0 0-15,0 0 0,0 1 0,0 20 16,0-21-16,0 0 0,0 0 0,0 1 15,0 20-15,21-21 0,0-21 16,1 21-16,-1 0 0,0-21 0,0 0 16,0 22-16,0-22 0,1 0 0,20 0 15,-21 0-15,0 0 0,0 0 16,1-22-16,-1 1 0,0 21 0,0-21 16,0 0-16,0 0 0,1-22 15,-22 22-15,0 0 0,21-21 0,-21-1 16,21 1-16,-21 0 0,0-1 0,0 1 15,21 0-15,-21-1 0,0-20 16,21 21-16,-21-1 0,0 1 0,0 0 16,0-1-16,0 22 0,0 0 0,21 0 15,-21 0-15,0 42 32,0 0-32,0 21 0,-21-21 0,21 22 15,-21-1-15,21 0 0,0 1 0,-21 20 16,21-20-16,-21-1 0,0 0 15,21 1-15,0-1 0,0 0 16,-22 1-16,22-1 0,0 0 0,0-21 16,0 22-16,0-1 0,0-21 15,0 0-15,0 1 0,0-1 16,22-21-16,-1 0 0,0 0 16,0 0-16,0 0 0,0 0 0,-21-21 15,22 21-15,-1-22 0,0 1 0,0 0 16,21 0-16,-20 0 0,-1 0 15,-21-1-15,21 1 0,0 0 0,0-21 16,0 21-16,-21-1 0,22-20 16,-1 21-16,0 0 15,-21 42 17,0 0-32,0 0 15,0 0-15,0 1 0,0-1 16,0 0-16,0 0 0,0 0 0,0 0 15,0 1-15,0-1 16,21 0-16,0-21 0,0 0 16,1 0-16,-1 0 0,0 0 15,0 0-15,0 0 0,0-21 16,-21 0-16,22 21 0,-1-22 16,-21 1-16,21 21 0,-21-21 15,21 0-15,-21 0 0,21 0 0,-21-1 16,21 1-16,-21 0 0,0 0 15,22 21 1,-22 21 0,0 0-1,0 0-15,0 1 0,0-1 0,0 0 16,0 0-16,0 0 16,0 0-16,0 1 0,0-1 15,0 0-15,21-21 0,0 0 16,0 0-16,0 0 0,0 0 15,1 0-15,-1-21 16,0 21-16,-21-21 16,0-1-16,0 1 0,0 0 15,0 0-15,0 0 0,-21 0 16,0-1-16,21 1 0,-22 0 0,1 0 16,21 0-16,-21 21 0,0-21 15,0 21-15,21-22 16,-21 22-16,42 0 31,0 0-15,0 0-16,0 0 0,0 0 0,1 0 15,-1 0-15,0-21 0,21 21 16,-21 0-16,1 0 0,-1 0 16,0 0-16,0 0 0,21 0 0,-20 0 15,-1 0-15,0 0 0,0 0 16,-21 21-16,21 1 0,-21-1 15,0 0-15,0 0 0,0 0 16,0 0-16,0 1 0,0-1 16,0 0-16,0 0 0,-21 0 15,0 0-15,21 1 0,-21-22 16,21 21-16,-21 0 16,21-42 30,0 0-30,0-1-16,0 1 16,0 0-16,0 0 0,21 0 0,-21 0 15,21-1-15,0 1 0,0 0 0,0-21 16,1 21-16,-1-1 0,21-20 16,-21 21-16,22 0 0,-1 0 15,-21-1-15,21 1 0,1 21 0,20 0 16,-20 0-16,-22 21 0,0 1 15,0-1-15,-21 0 0,0 0 0,0 0 16,0 0-16,0 22 0,0-22 16,0 0-16,0 21 0,0-20 0,0-1 15,0 0-15,0 0 0,-21 0 16,0-21-16,21 21 0,-21 1 0,21-1 16,0 0-16,-22-21 0,22 21 15,-21-21-15,0 21 16,21 0-16,0-42 47,0 0-32</inkml:trace>
  <inkml:trace contextRef="#ctx0" brushRef="#br0" timeOffset="-207415.48">14309 10583 0,'-22'0'0,"1"0"15,21 22 1,0-1 15</inkml:trace>
  <inkml:trace contextRef="#ctx0" brushRef="#br0" timeOffset="-207184.1">13420 10732 0,'0'21'16,"21"-21"0,0 0-1,0 0-15,0 0 0,0 0 16,22 0-16,-22 0 0,0 0 0,0-21 15,0 21-15,1 0 0,-1 0 0,0 0 16,0-22-16,0 22 0,0-21 16,-21 0-1</inkml:trace>
  <inkml:trace contextRef="#ctx0" brushRef="#br0" timeOffset="-206972.23">12255 10605 0,'0'0'0,"-21"0"0,-42 0 16,42 0 0,42 0 30</inkml:trace>
  <inkml:trace contextRef="#ctx0" brushRef="#br0" timeOffset="-205825.92">16171 10816 0,'0'0'0,"21"0"16,1-21-16,-1 21 0,0-21 15,0 0-15,0 21 0,0-21 0,-21-1 16,22 1-16,-1 0 0,0 0 16,-21 0-16,21 0 0,-21-1 0,0 1 15,0 0-15,0-21 0,0 21 16,0-1-16,-21 1 0,0 0 0,-22 0 15,22 21-15,0 0 0,-21 0 16,21 0-16,-22 0 0,1 21 0,21 0 16,-22 0-16,1 22 0,0-22 0,21 21 15,-22 1-15,22-22 0,0 21 16,0 0-16,0 1 0,21-1 0,-22-21 16,22 22-16,0-22 0,0 21 0,0-21 15,0 0-15,0 1 0,22-22 16,-1 21-16,0-21 0,0 0 0,0 0 15,22 0-15,-22 0 0,0 0 0,21 0 16,1 0-16,-22 0 16,21 0-16,0-21 0,1-1 0,-22 1 15,21 21-15,1-21 0,-22 0 0,0 0 16,0 0-16,0-1 0,0-20 0,1 21 16,-22 0-16,0-22 0,0 22 15,0 0-15,0-21 0,0 21 0,0-1 16,0 1-16,-22 21 15,1 0-15,0 21 16,0 1-16,21-1 16,0 0-16,-21 0 0,21 0 0,-21 22 0,21-22 15,0 21-15,0-21 0,0 0 16,0 1-16,0-1 0,0 0 16,21 0-16,0 0 0,0 0 0,0 1 15,0-22-15,1 0 0,-1 0 0,21 0 16,-21 0-16,0 0 0,22 0 15,-22 0-15,0 0 0,21-22 0,-20 22 16,20-21-16,-21 0 0,0 0 0,0 0 16,1 0-16,-1-1 0,0 1 15,0-21-15,0 21 0,-21-22 0,21 1 16,1 0-16,-22-1 0,21 1 16,0 0-16,-21-1 0,0 1 0,21 21 15,-21-21-15,21 20 0,-21 1 0,0 42 31,0 1-31,0-1 16,0 0-16,0 21 0,0 1 16,0-1-16,0 0 0,-21 1 0,21-1 15,-21 0-15,21 1 0,0-1 0,0 0 16,-21-21-16,21 22 0,0-22 16,0 0-16,0 0 0,0 0 0,0 1 15,21-22 16,-21-22-15,21 1-16,-21 0 16</inkml:trace>
  <inkml:trace contextRef="#ctx0" brushRef="#br0" timeOffset="-205625.04">16849 10689 0,'21'0'31,"0"0"-31,0 0 16,0 0-16,0 0 0,1 0 0,-1 0 15,0 0-15,21 0 0,-21 0 16,1 0-16,20 0 0,-21 0 16,0 0-16,0 0 0,22 0 0,-22-21 15,0 21-15,0-21 0,0 21 0,1 0 16</inkml:trace>
  <inkml:trace contextRef="#ctx0" brushRef="#br0" timeOffset="-205296.23">18627 10308 0,'0'0'0,"0"-21"0,0 0 16,-22 21 0,1 0-16,0 21 15,21 0-15,-21 0 0,0 22 0,21-1 16,-21 0-16,-1 1 0,1-1 16,0 0-16,0 1 0,21-1 0,-21 0 15,0 1-15,-1-1 0,22 0 0,0-20 16,-21 20-16,21-21 0,0 0 0,0 0 15,0 1-15,0-1 0,0 0 16,-21-21 15,0 0-31</inkml:trace>
  <inkml:trace contextRef="#ctx0" brushRef="#br0" timeOffset="-204439.43">17949 10816 0,'0'0'0,"21"0"47,1 0-47,20 0 0,-21 0 16,21 0-16,1 0 0,20 0 15,-20-21-15,20 0 0,1 21 0,-22-21 16,21 0-16,1-1 0,-1 1 0,-20 0 15,-1 0-15,0 0 0,1 0 16,-1-22-16,0 22 0,-20 0 0,-1-21 16,0 20-16,0 1 0,-21-21 0,0 21 15,0 0-15,0-1 0,0 1 16,-21 21 0,0 21-16,21 1 15,0 20-15,0-21 0,-21 21 16,21 1-16,-22-1 0,22-21 15,-21 22-15,0-1 0,21 0 0,0 1 16,-21-1-16,0-21 0,21 21 0,-21-20 16,-1-1-16,22 21 0,0-21 15,-21 0-15,0-21 0,0 22 0,0-22 16,21 21-16,0-42 47,0-1-47,21 22 15,-21-21-15,21 0 0,0 0 0,-21 0 16,21 0-16,1-1 0,-1-20 0,21 21 16,-21 0-16,0 0 0,22-1 15,-22 1-15,21 0 0,-21 21 0,1 0 16,20 0-16,-21 0 0,0 0 0,0 0 16,-21 21-16,0 0 15,0 1-15,0-1 0,0 0 0,0 0 16,0 0-16,0 22 0,0-22 0,0 0 15,0 0-15,0 0 0,-21 0 0,21 1 16,0-1-16,0 0 16,0 0-16,21-21 0,1 0 15,-1 0-15,0 0 16,0 0-16,0 0 0,22 0 0,-22 0 16,0 0-16,21-21 0,-21 0 15,22 21-15,-22-21 0,21-1 0,-21 1 16,1 0-16,-1 0 0,0 0 0,0 0 15,0-1-15,-21 1 0,0 0 0,0 0 16,0 0-16,0 0 0,0-1 16,-21 22-16,0 0 15,0 0-15,0 22 0,21-1 0,-22 0 16,1 0-16,0 0 0,21 0 16,-21 1-16,21-1 0,0 0 0,-21 0 15,21 0-15,0 0 0,0 1 16,0-1-16,0 0 0,0 0 15,21-21 1,0 0 0,0-21-16</inkml:trace>
  <inkml:trace contextRef="#ctx0" brushRef="#br0" timeOffset="-202876.48">20976 11134 0,'0'0'15,"-21"0"-15,0-21 16,21-1-16,0 1 15,0 0-15,0 0 16,21 0-16,-21 0 0,21-1 0,0 1 16,0 0-16,1-21 0,-1 21 0,0-22 15,0 1-15,0 0 0,22 20 16,-22-20-16,0 0 0,0-1 0,0 1 16,-21 21-16,0 0 0,0 0 15,0-1-15,0 1 0,-21 21 16,0 0-16,0 0 0,-22 0 15,22 21-15,0 1 0,0-1 0,0 0 16,0 0-16,-1 0 0,22 0 0,0 1 16,0 20-16,0-21 0,0 0 15,0 0-15,22 1 0,-1-1 0,0 0 16,-21 0-16,21 0 0,0 0 0,0 1 16,1-1-16,-1 0 0,0 0 15,-21 0-15,0 0 0,21 1 0,-21-1 16,0 0-16,0 0 0,0 0 15,0 0 1,21-21-16,-21 22 16,21-22-16,1 0 15,-1 0-15,0 0 0,0-22 0,0 22 16,0-21-16,1 0 0,-1 21 16,21-21-16,-21 0 0,22 0 0,-22-1 15,0 1-15,21 0 0,-21 0 0,1 0 16,-1-22-16,0 22 0,0 0 15,0-21-15,0 21 0,-21-1 0,0 1 16,0 0-16,-21 42 31,21 0-15,-21 1-16,0-1 0,0 0 0,0 0 16,-1 21-16,22-20 0,0-1 0,-21 0 15,21 21-15,0-21 0,0 1 16,0-1-16,0 0 0,21-21 0,1 21 15,-1-21-15,0 0 0,0 21 0,0-21 16,0 0-16,22 0 0,-22 0 0,0 0 16,21 0-16,-20 0 0,-1-21 15,21 21-15,-21-21 0,0 0 0,22 21 16,-22-21-16,-21-1 0,21 22 0,0-21 16,0 0-16,-21 0 0,0 0 15,0 0-15,22-1 0,-22 1 16,0 42 15,0 1-31,0-1 0,0 0 16,-22 0-16,22 0 0,0 0 0,0 1 15,0-1-15,0 0 0,0 0 16,22-21-16,-1 0 0,-21 21 16,21-21-16,0 0 0,0 0 0,0 0 15,1 0-15,-1 0 0,21 0 16,-21 0-16,0-21 0,1 21 0,-1-21 15,0 0-15,0 0 16,0-1-16,0 1 0,-21 0 16,0 0-16,22 0 0,-22 0 15,21-1-15,-21 1 0,0 0 0,0 0 16,0 42 15,0 0-31,-21 0 16,-1 1-16,22-1 15,-21 0-15,21 0 0,0 0 0,-21 0 16,21 1-16,-21-1 0,0 0 16,21 0-16,-21-21 31,21-21 0,21 0-31,0 21 16,-21-21-16,21-1 0,0 1 15,0 21-15,1-21 0,-1 0 0,0-21 16,0 20-16,21 1 0,-20 0 0,20 0 16,-21 0-16,21 0 0,1 21 15,-1 0-15,0-22 0,-20 22 0,-1 0 16,21 0-16,-21 22 0,0-22 0,-21 21 16,22 0-16,-1 0 0,0 21 15,-21-20-15,0-1 0,0 0 16,0 21-16,0-21 0,0 1 0,0-1 15,0 0-15,0 0 0,0 0 16,-21-21-16,21 21 16,-21-21-16,21-21 47,0 0-32,21 21-15,0-21 0,0 0 0</inkml:trace>
  <inkml:trace contextRef="#ctx0" brushRef="#br0" timeOffset="-201309.57">23664 11049 0,'0'-21'31,"21"21"-15,-21-21-16,22 0 0,-1 21 16,-21-22-16,21 1 0,-21 0 15,21-21-15,-21 21 0,21-22 0,0 22 16,-21-21-16,0-1 0,0 1 0,22 0 16,-22-1-16,21 1 0,-21 0 15,21-1-15,-21 1 0,0 0 0,0 21 16,0-1-16,0 1 0,0 0 0,-21 21 31,21 21-31,-21 0 0,-1 22 16,1-22-16,0 21 0,0 1 0,0 20 15,21-21-15,-21 1 0,21-1 16,-22 0-16,22 1 0,0-1 0,0-21 16,0 22-16,0-22 0,0 0 15,22 0-15,-22 0 0,21 0 0,0 1 16,0-22-16,0 0 0,0 21 15,1-21-15,-1 0 0,21 0 0,-21 0 16,0 0-16,1 0 0,20-21 0,-21-1 16,0 22-16,0-21 0,1 0 0,-1 21 15,0-21-15,-21 0 0,21 0 16,-21-22-16,21 22 0,-21 0 0,0 0 16,0 0-16,21-1 0,-21 1 0,0 0 15,0 42 1,0 0-1,0 1-15,0 20 16,-21-21-16,21 0 0,0 0 0,0 22 16,-21-22-16,21 0 15,0 0-15,0 0 0,0 1 16,21-22 15,0 0-15,-21-22-16,22 22 0,-22-21 0,0 0 15,21 0-15,-21 0 0,21 0 16,-21-1-16,21 1 0,-21 0 16,0-21-16,21 21 0,-21-1 0,21 22 15,-21-21-15,0 0 0,0 42 32,0 0-17,0 1-15,-21-1 0,21 0 16,-21 0-16,21 0 0,0 0 0,0 1 15,0-1-15,-21-21 0,21 21 16,0 0-16,-21-21 0,21 21 16,0-42 31,0 0-47,0 0 0,21 21 15,0-21-15,-21-1 0,21 1 16,-21 0-16,21 0 0,1 0 15,-1 0-15,0-1 0,-21 1 0,21 0 16,0 0-16,0 21 0,1 0 16,-1 0-16,-21 21 15,0 0-15,0 0 0,0 1 16,0-1-16,0 0 0,0 0 0,0 0 16,0 0-16,0 1 0,0-1 0,0 0 15,0 0-15,-21 0 16,-1 0-16,22-42 62,0 0-62,22 0 16,-1 0-16,0 0 0,0-1 16,0 1-16,0 0 0,1 0 0,-22 0 15,42 0-15,-21-1 0,0 1 16,-21 0-16,21 21 0,1 0 0,-1 0 15,0 0-15,-21 21 16,0 0 0,0 1-16,0-1 0,0 0 0,0 0 15,0 0-15,0 0 0,0 1 16,0-1-16,0 0 0,0 0 16,0 0-16,0 0 15,21-21-15,0 0 16,0 0-16,1 0 0,-1 0 15,0 0-15,0 0 0,21 0 0,-20 0 16,-1 0-16,0-21 0,0 21 16,-21-21-16,21 0 0,0 0 0,1 21 15,-22-21-15,0-1 0,21 1 0,-21-21 16,21 21-16,-21 0 0,0-1 16,0 1-16,0 0 0,0 0 15,0 42 1,-21 0-16,0 0 15,21 1-15,0-1 0,-22 0 16,22 0-16,-21 0 0,21 0 0,0 1 16,0-1-16,0 0 0,0 0 15,0 0-15,21-21 16,1 0 0,-1 0-16,0 0 15,0 0-15,-21-21 16,21 21-16,0-21 0,-21 0 15,22 0-15,-1-1 16,0 22-16,0-21 0,-21 0 0,0 0 16,21 0-16,-21 0 0,0-1 0,0 1 15</inkml:trace>
  <inkml:trace contextRef="#ctx0" brushRef="#br0" timeOffset="-201068.71">24828 10287 0,'0'0'0,"-63"-21"16,42 21 0,0 0-16,-1 0 15,1 0 48,0 0-63</inkml:trace>
  <inkml:trace contextRef="#ctx0" brushRef="#br0" timeOffset="-200774.87">23156 10520 0,'0'0'0,"-42"21"0,21-21 0,42 0 31,0 0-15,0 0-16,22 0 0,-22 0 15,0-21-15,21 21 0,-21 0 16,22-21-16,-22 21 0,21-21 0,1 21 15,-22 0-15,0-22 0,21 22 16,-21 0-16,1-21 0,-44 21 47,1 0-47,0 0 16,-21 0-16</inkml:trace>
  <inkml:trace contextRef="#ctx0" brushRef="#br0" timeOffset="-191991.92">1101 13102 0,'0'21'0,"21"-42"47,0 0-47,0 0 0,0 21 15,0-42-15,1 20 0,-1 1 0,21 0 16,-21-21-16,0 21 0,1-22 15,-1 1-15,0 0 0,0 20 0,0-20 16,0 0-16,-21-1 0,0 22 16,0-21-16,0 0 0,0 20 0,0-20 15,0 21-15,0 0 0,0 0 16,0-1-16,-21 22 16,0 0-1,21 22-15,-21-1 0,0 0 0,0 21 16,21-21-16,-22 22 0,1-1 15,21 22-15,-21-22 0,21 21 16,-21-20-16,21 20 0,-21-20 0,21-1 16,-21 21-16,21-20 0,0-1 15,0-21-15,0 22 0,0-22 0,21 0 16,0 0-16,0-21 0,0 0 16,0 0-16,22 0 0,-22 0 0,0 0 15,21 0-15,-20-21 0,20 0 16,-21 0-16,21-1 0,-20 1 0,-1 0 15,0 0-15,-21 0 16,0 0-16,0-22 0,0 22 0,0 0 16,0 0-16,0 0 15,0-1-15,-21 22 32,0 22-17,21-1-15,0 0 16,0 0-16,0 0 0,0 0 15,0 1-15,0-1 0,21-21 16,0 21-16,0-21 0,0 0 0,0 0 16,1 0-16,-1 0 0,0 0 15,0 0-15,0 0 16,22 0-16,-22 0 0,0-21 0,0 21 16,0-21-16,0-1 0,1 22 15,-22-21-15,21 0 0,0 21 0,-21-21 16,0 0-16,0 0 15,21-1-15,-21 1 16,0 42 0,0 1-1,0-1-15,0 0 0,0 0 16,0 0-16,0 0 0,0 1 0,0-1 16,0 0-16,21 0 15,-21 0-15,21-21 0,1 21 16,-1-21-16,0 0 0,0 0 15,0 0-15,0 0 0,1-21 16,-1 21-16,0-21 0,0 0 0,21 0 16,-20 0-16,-1-1 0,0 1 0,0 0 15,0 0-15,0 0 0,1 0 16,-22-1-16,0 1 0,0 0 0,0 0 16,21 0-16,-21 0 0,0-1 15,0 44 16,0-1-15,0 0-16,0 0 0,-21 0 0,21 0 16,0 1-16,0 20 0,-22-21 15,22 21-15,-21-20 0,21 20 0,-21 0 16,21 1-16,0-22 0,0 21 16,0 0-16,0 1 0,0-1 0,0 0 15,0 1-15,0 20 0,0-20 0,0 20 16,0 1-16,0-1 0,0-21 15,0 43-15,0-21 0,0-1 0,-21 1 16,0-1-16,21 1 0,-21-1 16,-1 1-16,1 20 0,21-20 0,-21-1 15,-21 1-15,21-22 0,-1 22 16,1-22-16,-21 0 0,21 1 16,0-22-16,-1 0 0,1 0 0,0-21 15,0-21 1,21 0-16,-21-22 0,21 1 0,0 0 15,0-1-15,0-20 0,0-22 16,0 22-16,0-22 0,0 22 0,0-22 16,0 0-16,0-21 0,0 22 0,21-1 15,0 0-15,0 1 0,0-1 16,1 22-16,20-1 0,-21 1 0,0-1 16,22 22-16,-22-1 0,21 1 15,-21 0-15,0-1 0,22 1 16,-22 21-16</inkml:trace>
  <inkml:trace contextRef="#ctx0" brushRef="#br0" timeOffset="-191657.11">3429 12446 0,'0'0'0,"0"-21"16,0 0-16,0 0 0,0-1 16,0 1-16,-21 21 31,21 21-31,0 22 0,-21-22 16,21 21-16,-22-21 0,22 22 0,0-1 15,-21 0-15,21 22 0,0-22 16,0 1-16,-21-1 0,21 0 0,-21 1 15,21-1-15,0 0 0,-21 1 16,21-22-16,-21 21 0,21-21 0,0 0 16,0 1-16</inkml:trace>
  <inkml:trace contextRef="#ctx0" brushRef="#br0" timeOffset="-190771.72">2984 12848 0,'0'0'0,"0"-21"15,22 0 17,-1 21-32,0 0 0,21-21 0,-21 0 15,22 21-15,20-22 16,-20 1-16,20 21 0,1-21 0,-1 0 15,1 0-15,-1 0 0,-21-1 0,22 1 16,-22 21-16,22-21 0,-43 0 16,21 0-16,-21 0 0,1-1 0,-1 1 15,-21 0-15,0 0 0,0 0 16,0 0-16,-21 21 16,-1 0-16,1 0 15,0 0-15,0 21 16,21 0-16,-21 0 0,21 21 0,-21-20 15,21 20-15,0 0 0,0 1 16,0-1-16,-22 0 0,22 1 16,-21-1-16,0 0 0,21-21 0,-21 22 15,21-1-15,0-21 0,-21 0 0,21 22 16,-21-22-16,21 0 16,0 0-16,0-42 31,0 0-16,0 0-15,0 0 0,0-1 16,21 1-16,0 0 0,0 0 16,0-21-16,0 20 0,1 1 15,-1 0-15,0 0 0,0 0 0,0 0 16,0 21-16,1 0 0,-1 0 16,0 0-16,0 0 0,-21 21 15,0 0-15,0 0 0,0 0 0,0 0 16,0 1-16,0-1 0,0 0 15,0 0-15,0 0 0,0 22 0,0-22 16,0 0-16,0 0 0,0 0 16,21-21-16,0 21 15,1-21-15,-1 0 0,0 0 16,0 0-16,0 0 0,0-21 16,22 0-16,-22 0 0,0 21 15,21-21-15,-20 0 0,-1-1 0,0 1 16,0 0-16,0 0 0,-21 0 15,0 0-15,21-22 0,-21 22 0,0 0 16,0 0-16,0 0 0,0-22 0,0 22 16,0 0-16,-21 21 15,0 0-15,0 0 0,0 0 16,21 21-16,-21 0 0,21 0 0,-22 1 16,22 20-16,-21-21 0,21 21 15,0-20-15,0 20 0,0-21 16,0 0-16,0 0 0,0 1 0,0-1 0,21 0 15,1 0-15,-1-21 0,0 21 16,0-21-16,0 0 16,0 0-16,1 0 15,-1 0-15,0 0 16,-21-21-16,21 0 0,-21 0 16,21 21-16,-21-21 0</inkml:trace>
  <inkml:trace contextRef="#ctx0" brushRef="#br0" timeOffset="-190211.26">5969 12361 0,'0'0'0,"-21"0"16,0-21 0,21 0-1,21 21 1,0 0-16,0 0 0,21 0 15,-20 0-15,20 0 0,0 0 0,1-21 16,-1 21-16,-21 0 0,21 0 16,1 0-16,-1 0 0,0 0 15,1 0-15,-22 0 0,21 0 0,-21 0 16,1 0-16,-1 0 0,-42 0 47,-1 0-47,1 0 15,0 0-15,0 0 0,0 0 16</inkml:trace>
  <inkml:trace contextRef="#ctx0" brushRef="#br0" timeOffset="-189836.29">6392 12298 0,'0'21'16,"0"0"-1,0 0 1,0 1-16,0-1 15,0 0-15,0 0 0,0 0 16,21 0-16,-21 1 0,0 20 16,22-21-16,-22 21 0,0-20 0,0 20 15,0 0-15,0-21 0,0 22 16,0-1-16,0-21 0,0 22 16,0-1-16,-22-21 0,22 0 0,-21 22 0,0-22 15,0 0-15,0 0 0,0 0 16,-1-21-16,1 0 15,0 0-15,0 0 0,0 0 16,0 0-16,-1-21 0,1 21 16,0-21-16,21 0 0,-21 0 15,0-1-15,21 1 0,-21 0 16,21 0-16,0 0 0,0 0 16,0-1-16,0 1 15,0 0 1,21 21-16,0 0 15,0-21-15,0 21 0,0 0 16,1 0-16,-1 0 0</inkml:trace>
  <inkml:trace contextRef="#ctx0" brushRef="#br0" timeOffset="-189378.36">6879 12531 0,'0'0'0,"0"-21"0,21 21 16,0-22-16,1 22 0,-22-21 16,0 0-16,21 21 31,-21 21-15,0 0-16,0 1 0,0-1 15,0 0-15,21 0 0,-21 0 0,0 0 16,0 22-16,0-22 0,0 0 15,0 0-15,0 0 0,0 1 0,0-1 16,0 0-16,21-21 0,-21 21 0,0 0 16,21-21-1,0 0-15,1 0 0,-1 0 16,0-21-16,-21 0 0,21 21 16,0-21-16,-21 0 15,21-1-15,1 1 0,-22 0 0,21 0 16,-21 0-16,21-22 0,0 22 0,-21 0 15,0 0-15,21 0 0,-21 0 0,21-1 16,-21 1 0,22 21 31,-1 0-32</inkml:trace>
  <inkml:trace contextRef="#ctx0" brushRef="#br0" timeOffset="-188661.92">7662 12446 0,'0'21'15,"0"0"1,0 1-16,0-1 0,0 0 0,0 0 15,0 0-15,-21 0 0,21 1 0,-21 20 16,21-21-16,0 0 0,0 22 0,-21-22 16,21 0-16,-21 0 15,21 0-15,-22 0 0,1 1 16,21-1-16,0-42 31,0-1-15,0 1-16,0 0 0,0 0 15,0-21-15,21 20 0,1 1 16,-22-21-16,21 21 0,0-22 0,-21 22 16,21 0-16,0 0 0,0 0 0,1 0 15,-1-1-15,0 1 0,0 21 16,0 0-16,0 0 0,-21 21 16,22 1-16,-1-1 0,-21 0 15,21 0-15,-21 0 0,0 0 16,0 1-16,0-1 0,21 0 15,-21 0-15,0 21 0,0-20 0,0-1 16,0 0-16,0 0 0,0 0 16,0 0-16,0-42 47,0 0-47,0 0 15,21 0-15,-21 0 0,0-1 16,21 1-16,1-21 0,-1 21 15,0-22-15,0 22 0,0-21 0,0 21 16,1 0-16,-1-22 0,21 22 16,-21 0-16,22 0 0,-22 21 0,0 0 15,0 0-15,0 0 0,0 0 0,1 0 16,-1 21-16,-21 21 0,0-21 0,0 1 16,0-1-16,0 21 0,0 0 15,0-20-15,0 20 0,0-21 0,0 21 16,0-20-16,0-1 0,0 0 0,0 21 15,-21-21-15,-1 1 16,22-1-16,0 0 16,-21-21-1,21-21 1</inkml:trace>
  <inkml:trace contextRef="#ctx0" brushRef="#br0" timeOffset="-186160.55">9631 12383 0,'0'-22'0,"0"44"0,0-65 0,-21 22 15,21 0-15,0 0 0,0-22 0,-22 22 16,22-21-16,0 0 15,0-1-15,0 22 0,0-21 0,0-1 16,0 22-16,0 0 0,0 0 0,0-21 16,-21 42-1,21 21 1,0 0-16,0 21 0,0 1 0,0-1 16,0 21-16,0 1 0,0-1 15,0 1-15,0-1 0,0-20 0,0 20 16,0 1-16,0-1 0,0-20 0,0 20 15,0-21-15,0 1 0,0-1 16,-21 0-16,21-20 0,0-1 0,0 0 16,0 0-16,0 0 0,0 0 0,0-42 47,0 0-47,0 0 0,0 0 0,0 0 15,0-22-15,0 22 0,0-21 16,0 21-16,21-22 0,0 1 0,-21 0 15,22 20-15,-1-20 0,0 21 0,0 0 16,0 0-16,0 21 0,22 0 16,-22 0-16,21 0 0,1 0 0,-22 21 15,21-21-15,-21 42 0,22-21 0,-22 0 16,0 1-16,0 20 0,-21-21 16,0 21-16,0-20 0,0-1 0,0 21 15,0-21-15,0 0 0,0 1 16,-21-22-16,0 21 0,0 0 0,-1-21 15,1 21-15,0-21 16,0 0-16,0 0 0,0 0 0,-1 0 16,-20 0-16,21 0 0,0-21 0,0 21 15,-1-21-15,1 21 0,0-21 16,0-1-16,21 1 0,-21 21 16,21 21 15,21 1-16,0-1-15,-21 0 0,21-21 0,22 21 16,-22 0-16,0-21 0,21 21 16,1-21-16,-1 0 0,0 0 0,1 0 15,-1 0-15,21 0 0,-20 0 0,20 0 16,1 0-16,-22 0 0,22-21 0,-22 0 16,21 21-16,-20-21 0,-1 0 15,0 0-15,1-1 0,-1 1 16,-21 0-16,0-21 0,1 21 0,-1-22 15,-21 22-15,0-21 0,0 21 0,0-22 16,0 22-16,0-21 0,0 21 0,-21-1 16,-1 1-16,1 0 0,0 21 15,0 0-15,0 0 0,0 0 0,-1 21 16,1 0-16,-21 1 0,21-1 16,-22 0-16,22 21 0,0-21 0,0 22 15,0-1-15,0-21 0,-1 22 0,22-22 16,-21 21-16,21-21 0,0 0 15,0 1-15,0-1 0,0 0 0,21-21 16,1 0-16,-1 0 0,0 0 0,0 0 16,0 0-16,0 0 0,1 0 15,-1 0-15,21-21 0,-21 0 0,0 21 16,1-22-16,-1 1 0,0 0 0,0 0 16,0 0-16,-21-22 0,21 22 0,-21 0 15,22 0-15,-22-21 16,21 20-16,-21 1 0,0 0 0,0 0 15,21 0-15,-21 0 0,0-1 0,0 44 32,0-1-17,0 21-15,0-21 0,0 0 0,0 22 16,0-22-16,0 21 0,0 1 0,0-22 16,0 21-16,0-21 0,0 22 15,0-22-15,0 0 0,0 0 0,21 0 16,0-21-16,0 0 15,1 0-15,-1 0 0,0 0 16,0 0-16,0 0 0,22 0 0,-22 0 16,21-21-16,-21 0 0,22 0 0,-1 0 15,-21-1-15,21 1 0,-20 0 0,-1-21 16,0 21-16,0-1 0,0-20 16,0 21-16,-21 0 0,22 0 0,-22-1 15,0 1-15,0 0 0,-22 21 31,1 21-31,21 0 0,-21 22 16,21-22-16,0 0 0,0 0 16,0 0-16,0 1 0,0 20 0,0-21 15,0 0-15,0 0 0,0 1 16,0-1-16,21 0 16,-21 0-16,0 0 15,0-42 16,0 0-15,-21 0-16,0 0 16,0 21-16,21-22 15,-21 1-15,-1 21 16,1 0-16,21 21 31,0 1-31,0-1 16,0 0-16,21-21 0,1 0 15,-1 21-15,0-21 0,0 0 0,21 0 16,-20 0-16,-1 0 0,0 0 16,21 0-16,-21 0 0,22 0 0,-1 0 15,0 0-15,1 0 0,-1 0 0,0-21 16,1 21-16,-22-21 0,21 0 0,1 21 16,-1-22-16,0 1 0,-21 0 15,22 0-15,-22 0 0,21 0 16,-42-1-16,21-20 0,-21 21 0,0 0 0,0 0 15,0-1-15,0 1 16,-21 21 0,0 0-1,0 0-15,0 21 0,0 1 16,21-1-16,0 0 0,0 0 16,-22 0-16,22 22 0,0-22 0,0 0 15,0 0-15,0 0 0,22 0 16,-1 1-16,0-22 0,0 21 0,0-21 15,0 0-15,22 0 0,-1 0 16,-21 0-16,22 0 0,-22 0 0,21 0 16,0 0-16,-20 0 0,20-21 0,-21-1 15,0 22-15,22-21 0,-22 0 16,0 0-16,0 0 0,0 0 16,0-1-16,-21 1 0,0 0 0,0 0 15,22 0-15,-22 0 0,0-1 0,0 1 16,-22 0-1,1 21-15,0 0 0,0 0 0,0 0 16,0 0-16,-22 0 0,22 21 0,-21 0 16,21-21-16,-1 22 0,1-1 0,0 0 15,0 0-15,0 0 0,0 0 16,-1 1-16,22-1 0,0 0 0,0 0 16,0 0-16,0 0 0,0 1 15,0-1-15,0 0 16,22-21-16,-1 21 0,0-21 15,0 0-15,0 0 0,0 0 0,1 0 16,-1 0-16,0-21 0,0 21 0,0-21 16,0 0-16,1-1 15,-1-20-15,0 21 0,0 0 16,0-22-16,0 22 0,1-21 0,-1 0 0,-21-1 16,21 1-16,0 0 0,0-1 15,0 1-15,-21 0 0,22-22 0,-1 22 16,0-1-16,-21 1 0,0 0 0,0-1 15,0 22-15,0 0 0,0 0 0,0 0 16,0 42 0,-21 0-16,0 0 15,21 22-15,-22-22 0,1 21 0,0 0 16,21 1-16,-21-1 0,21 0 16,-21 1-16,21-1 0,0 0 0,0 1 15,0-22-15,0 21 0,0 1 0,0-22 16,0 21-16,0-21 0,0 0 0,21 1 15,-21 20-15,21-42 0,-21 21 16,21 0-16,-21 0 0,21-21 0,1 0 16,-1 0-1,0 0-15,0 0 0,0 0 16,0-21-16</inkml:trace>
  <inkml:trace contextRef="#ctx0" brushRef="#br0" timeOffset="-185236.08">13652 12404 0,'0'0'0,"0"-21"0,0-1 16,-42 1-1,21 21-15,0 0 16,0 0-16,-1 21 0,1-21 0,-21 43 15,21-22-15,0 0 0,-1 0 16,1 22-16,0-22 0,0 0 0,21 21 16,0-21-16,0 1 0,0-1 15,0 0-15,0 0 0,0 0 0,21 0 16,21 1-16,-20-22 0,-1 0 16,0 0-16,0 0 0,21 0 15,-20 0-15,-1 0 0,21 0 0,-21-22 16,0 1-16,1 21 0,-22-21 0,0 0 15,0 0-15,0 0 0,0-1 16,0 1-16,0 0 0,0 0 0,0 0 16,-22 0-16,1-1 0,0-20 0,21 21 15,-21 0 1,21 0-16,0-1 0,0 1 16,0 0-16,21 21 15,0 0-15,0 0 0,1 0 16,20 0-16,0 0 0,-21 0 0,22 0 15,-1 0-15,0 21 0,1 0 0,-1 1 16,0-1-16,-20 0 0,20 0 0,-21 21 16,0-20-16,0-1 0,1 0 15,-22 21-15,0-21 0,0 1 0,0-1 16,0 0-16,0 0 0,-22 0 0,22 0 16,0 1-16,-21-1 0,0-21 15,21 21-15,-21-21 16,0 0-1,21-21 1,0 0-16,0-1 0,0 1 16,0 0-16,0 0 0,0-21 0,21 20 15,0 1-15,0-21 0,0 21 16,22-22-16,-22 1 0,21 21 0,-21-21 16,22 20-16,-1 1 0,-21 0 0,22 0 15,-1 0-15,-21 21 0,21 0 16,-20 0-16,20 0 0,-21 21 0,0 0 15,0 0-15,1 0 0,-1 1 0,-21 20 16,0-21-16,0 21 0,0 1 16,0-22-16,0 21 0,0-21 15,0 22-15,0-22 0,0 0 0,0 0 16,-21 22-16,-1-22 0,22 0 16,-21-21-16,21 21 15,0-42 1</inkml:trace>
  <inkml:trace contextRef="#ctx0" brushRef="#br0" timeOffset="-184788.34">16362 12023 0,'0'0'0,"0"-21"15,0-22-15,0 22 16,0 0-16,0 0 0,-21 21 16,21-21-16,-22 21 0,22 21 15,-21 0-15,0 0 0,21 21 16,-21 1-16,0-1 0,0 22 0,21-1 16,-22-21-16,1 22 0,21-22 0,-21 22 15,0-22-15,21 0 0,-21 1 16,21-1-16,-21 0 0,21-20 0,0 20 15,0-21-15,0 0 0,0 0 0,0 1 16,0-1-16,0 0 16,-22-21 15,1-21-31</inkml:trace>
  <inkml:trace contextRef="#ctx0" brushRef="#br0" timeOffset="-183961.3">15727 12488 0,'0'0'0,"0"-21"0,0 0 16,21 21 0,0 0-16,0 0 0,22 0 15,-22 0-15,21 0 16,22 0-16,-22 0 0,21 0 0,1 0 16,-1-21-16,1 21 0,-1 0 0,1-21 15,21 0-15,-22-1 0,1 22 16,-22-21-16,21 0 0,-20 0 0,-1 0 15,0 0-15,-20-22 0,-1 22 0,0 0 16,-21-21-16,0-1 0,0 22 16,0-21-16,0 21 0,0-1 0,-21-20 15,0 42-15,21-21 0,-22 0 0,1 21 16,0 0-16,0 0 16,0 21-16,0 0 0,-1 21 0,1-20 15,0 41-15,0-21 0,0 1 0,0 20 16,-1-20-16,22 20 0,-21-21 15,0 1-15,21-1 0,-21 0 0,21 1 16,0-1-16,0-21 0,-21 0 0,21 1 16,0-1-16,0 0 0,0 0 0,0 0 15,21-21 17,-21-21-32,21 0 0,-21 0 15,21 0-15,0-1 16,1 1-16,-1 0 0,0 0 0,0-21 15,0 20-15,0 1 0,1-21 0,-1 21 0,0 0 16,0-1-16,0 1 16,0 21-16,1 0 0,-1 0 15,-21 21 1,0 1-16,0-1 0,0 0 16,0 0-16,0 0 0,0 22 0,0-22 15,0 0-15,0 0 0,0 0 0,0 0 16,0 1-16,21-1 15,0 0-15,0-21 0,0 21 16,1-21-16,-1 0 0,0 0 0,0 0 16,0 0-16,22 0 0,-22 0 15,0-21-15,21 21 0,-21-21 0,22 0 16,-22-1-16,0 22 0,0-21 16,0 0-16,1-21 0,-1 21 0,0-1 15,-21-20-15,0 21 0,0 0 16,0-22-16,0 22 0,0 0 0,0 0 15,-21 21-15,0 0 16,-1 0-16,1 21 0,0 21 16,0-20-16,0-1 0,0 21 0,-1-21 15,1 22-15,21-22 0,0 21 0,0-21 16,0 0-16,0 1 0,0-1 16,0 0-16,0 0 0,21 0 15,1-21-15,20 0 0,-21 0 16,0 0-16,22 0 0,-1-21 15,0 0-15,1 0 0,-1 0 16,21-1-16</inkml:trace>
  <inkml:trace contextRef="#ctx0" brushRef="#br0" timeOffset="-183261.96">18986 12065 0,'0'0'0,"0"-21"0,0 0 16,0 0-16,22-1 0,-22 1 15,0 0-15,21 21 0,-21 21 31,-21 0-31,-1 1 0,22-1 16,-21 21-16,0 0 0,0-20 16,21 41-16,-21-21 0,0 1 0,-1-1 15,1 0-15,21 1 0,0-1 0,-21-21 16,21 22-16,0-22 0,0 21 16,0-21-16,0 0 0,0 1 15,21-1-15,0 0 0,1-21 0,-1 0 16,0 21-16,0-21 0,0 0 15,22 0-15,-22 0 0,21-21 0,-21 21 16,22-21-16,-22 0 0,21-1 0,-21 1 16,22 0-16,-22 0 0,21 0 0,-21 0 15,0-22-15,-21 1 0,0 0 16,0 20-16,0-20 0,0 0 0,0-1 16,0 1-16,-21 0 0,0 21 0,-21-22 15,21 22-15,-1 0 0,-20 0 16,21 21-16,-21 0 0,20 0 0,-20 0 15,21 0-15,0 0 0,0 0 16,-1 21-16,22 0 0,-21 0 16,21 0-16,0 1 0,0-1 15,0 0-15,0 0 0,21 0 16,1 0-16,-1 1 0,0-22 0,0 21 16,0-21-16,22 0 0,-1 0 0,0 0 15</inkml:trace>
  <inkml:trace contextRef="#ctx0" brushRef="#br0" timeOffset="-182268">19791 11938 0,'0'0'0,"0"-42"15,0 21-15,0-22 0,21 1 0,-21 0 16,0 20-16,0 1 0,0 0 16,0 0-16,0 42 15,-21 0 1,21 22-16,-21-1 0,21 0 0,-22 1 15,1 20-15,21-21 0,0 22 16,0-22-16,-21 1 0,21 20 0,-21-21 16,21 1-16,0-1 0,0 0 0,0-20 15,0 20-15,0-21 0,0 0 0,0 0 16,0 1-16,0-1 0,0 0 16,0-42 15,0 0-31,0-1 15,21 1-15,0-21 0,-21 21 16,21 0-16,1-22 0,-1 22 0,0-21 16,0 21-16,0-1 0,0 1 15,1 0-15,-1 0 0,0 21 0,0 0 16,0 0-16,0 0 0,1 21 0,-1 0 16,0 0-16,-21 1 0,0 20 15,21-21-15,-21 0 0,0 22 0,0-22 16,0 0-16,0 21 0,0-21 0,0 1 15,0-1-15,-21 0 16,0 0-16,0-21 0,-1 21 0,1 0 16,0-21-16,0 0 0,0 22 0,0-22 15,-1 0-15,-20 0 0,21 0 0,0 0 16,0 0-16,-1 0 0,1 0 16,0 0-16,0 0 0,0-22 15,42 22 16,0 0-31,0 0 16,0 0-16,1 0 0,-1 0 0,21-21 16,-21 21-16,0 0 0,22 0 15,-1 0-15,-21-21 0,22 21 16,-1-21-16,0 21 0,1-21 0,-1 21 16,0-21-16,1 21 0,-1-22 15,0 1-15,-21 0 0,22 21 0,-22-21 16,0 0-16,0 0 0,-21-1 0,0 1 15,0 0-15,0 0 0,-21 42 32,0 0-32,21 0 15,-21 1-15,0 20 0,-1-21 0,22 21 16,-21 1-16,0-1 0,0-21 16,0 43-16,0-22 0,-1 0 15,1 1-15,0 20 0,0-20 0,0 20 16,21-21-16,0 22 0,-21-22 15,21 1-15,-22 20 0,22-21 0,0 22 16,0-22-16,0 1 0,0 20 0,0-21 16,0 1-16,0-1 0,0 0 0,0 1 15,0-1-15,-21-21 0,21 0 16,-21 1-16,21-1 0,-21-21 16,0 0-16,0 0 0,-1 0 15,1-21-15,0-1 0,0 1 16,-21 0-16,20-21 0,-20 21 15,21-22-15,-21 1 0,20 0 16,-20-1-16,0 1 0,21 0 0,-1-1 16,1 22-16,0-21 0,0-1 0,21 1 15,0 21-15,0-21 0,0-1 16,21 22-16,0-21 0,0-1 0,22 1 16,-22 0-16,21-1 0,1 1 0</inkml:trace>
  <inkml:trace contextRef="#ctx0" brushRef="#br0" timeOffset="-182056.12">20468 12086 0,'0'0'0,"0"-21"0,0 0 0,0 0 16,-21 21 0,21-21-1,-21 21-15,21 21 31,0 0-31,0 0 16,21 0 0,0 0-16,0 1 0,0-1 15,-21 0-15</inkml:trace>
  <inkml:trace contextRef="#ctx0" brushRef="#br0" timeOffset="-181728.31">20680 12510 0,'0'0'0,"21"21"0,0-21 16,0 0 0,0 0-1,1 0-15,-1-21 0,0-1 16,0 1-16,0 21 0,0-21 16,1 0-16,-22 0 0,0 0 0,21-1 15,-21 1-15,0 0 0,0 0 0,0 0 16,0 0-16,-21 21 0,-1 0 15,1 0-15,0 0 0,-21 0 0,21 21 16,-22 0-16,22 0 0,0 0 16,-21 22-16,20-22 0,1 21 0,0-21 15,0 0-15,21 22 0,-21-22 16,21 0-16,0 0 0,0 0 0,0 1 16,21-1-16,0 0 0,0 0 0,22-21 15,-22 0-15,0 21 0,21-21 16,-21 0-16,22 0 0,-1 0 0,-21-21 15,22 21-15</inkml:trace>
  <inkml:trace contextRef="#ctx0" brushRef="#br0" timeOffset="-181200.61">21590 12277 0,'0'0'0,"21"-43"0,-21 22 0,0-21 0,0 21 15,0 0-15,-21 21 0,0 0 16,-22 0-16,22 0 0,-21 0 15,0 0-15,20 21 0,-20 21 0,0-21 16,21 22-16,-1-22 0,-20 21 0,21 0 16,21 1-16,-21-22 0,21 21 15,0-21-15,0 22 0,0-22 0,0 0 16,21 0-16,0 0 0,0 1 0,0-1 16,22 0-16,-22-21 0,21 0 15,1 0-15,-22 0 0,21 0 16,0 0-16,1 0 0,-1-21 0,0 0 15,1-1-15,-1 1 0,0 0 0,1 0 16,-1-21-16,0-1 0,-20 1 16,-1 0-16,21-1 0,-21-20 0,-21-1 15,21 1-15,1-1 0,-22 1 0,0 20 16,0-20-16,21 21 0,-21-1 16,0 1-16,21 21 0,-21 0 0,0-1 15,0 44 1,0-1-16,-21 21 15,0 0-15,21 1 0,-22-1 0,1 22 16,21-1-16,-21 1 0,0-22 16,21 21-16,0 1 0,-21-22 0,0 1 15,21 20-15,0-42 0,-22 22 0,22-1 16,0-21-16,0 0 0,0 0 0,0 1 16,0-1-16,22-21 15,-1 0-15,0 0 0,0 0 16,0 0-16,0-21 0,1-1 15,-22 1-15,0 0 16,0 0-16,0 0 0,0 0 0,0-1 16</inkml:trace>
  <inkml:trace contextRef="#ctx0" brushRef="#br0" timeOffset="-181012.72">21780 12298 0,'0'0'0,"-21"0"0,0 0 15,21-21 1,21 21-16,0 0 15,1 0-15,20 0 0,-21 0 0,0 0 16,22 0-16,-22 0 0,21-21 16,0 21-16,-20 0 0,-1 0 0,21 0 15,-21 0-15,0 0 0,1 0 0,-1 0 16,0 0-16,-42 0 31</inkml:trace>
  <inkml:trace contextRef="#ctx0" brushRef="#br0" timeOffset="-177504.2">7789 14118 0,'0'0'0,"-21"21"16,21 1-16,0-1 0,0 0 15,0 0-15,0 0 16,0 0-16,0 1 16,21-22-16,0 0 15,1 0-15,-1 0 16,0 0-16,-21-22 0,21 1 0,0 21 15,0-21-15,1 0 0,-1 0 16,0 0-16,0-1 0,0 1 0,0 0 16,1-21-16,-22 21 0,21-22 15,0 22-15,0-21 0,0 21 0,-21-22 16,21 22-16,1 0 0,-22 0 16,0 0-16,21-1 0,0 22 15,-21 22 32,0-1-31,21-21-1,-21-21 1,0-1-16,0 1 16,0 0-16,0 0 15,0 0-15,0 0 16,0-1-1,-21 22 1,0 0-16,21 22 16,0-1-16,-21 21 0,21-21 15,-22 22-15,22-22 0,0 21 0,0 0 16,-21 1-16,21-1 0,0 0 16,-21 1-16,21-22 0,0 21 0,0 1 15,0-22-15,0 0 0,0 0 0,0 0 16,21 0-16,0-21 15,1 0-15,-1 22 0,0-22 0,0 0 16,21 0-16,-20 0 0,20-22 0,-21 22 16,21-21-16,1 21 0,-1-21 15,0 0-15,1 0 0,-1 0 0,-21-1 16,22 1-16,-22 0 0,0 0 0,0-21 16,-21 20-16,0 1 0,0 0 15,0 0-15,0 0 0,0 0 16,-21 21-16,0 0 0,0 0 0,-1 0 15,1 0-15,0 0 0,0 0 16,0 0-16,21 21 0,0 0 16,0 0-16,21-21 15,0 21-15,0-21 0,0 21 16,1 1-16,20-22 0,-21 21 0,0 0 16,0 0-16,1-21 0,-1 21 0,0 0 15,0 1-15,-21-1 0,0 0 16,0 0-16,21 0 0,0 0 0,-21 1 15,22-22-15,-22 21 0,21 0 0,0-21 16,0 21-16,0-21 0,0 0 16,1 0-16,-1 0 0,0 0 0,21 0 15,-21 0-15,1-21 0,20 21 0,-21-21 16,21 0-16,-20 21 0,20-22 16,-21 1-16,21 0 0,-20 0 15,-1 0-15,21 0 0,-21-1 0,0-20 16,-21 21-16,0 0 0,22 0 15,-22-22-15,0 22 0,0 0 0,0 0 16,-22 0-16,22-1 0,-21 1 0,0 21 16,0 0-16,0 0 0,0 0 15,-1 0-15,1 0 0,0 21 0,0-21 16,0 22-16,0-1 0,21 21 0,-22-21 16,1 0-16,21 1 0,-21 20 15,21-21-15,0 0 0,0 22 0,0-22 16,0 0-16,0 0 0,0 0 0,42 0 15,-20 1-15,-1-1 16,0-21-16,0 0 0,21 21 0,1-21 16,-22 0-16,21 0 0,1 0 0,-22 0 15,21-21-15,-21 21 0,22-21 16,-22-1-16,21 1 0,-21 21 0,22-21 16,-1 0-16,-21 0 0,0 0 0,0-1 15,1 1-15,-1 0 0,-21 0 16,0 0-16,0 0 0,0-1 0,0 1 15,0 0-15,0 0 16,-21 21-16,-1 0 0,1 0 16,0 0-16,0 0 0,0 0 15,0 0-15,-1 21 0,1-21 0,21 21 16,-21-21-16,21 21 0,-21 1 16,21-1-16,0 0 15,0 0-15,0 0 0,0 0 16,0 1-16,0-1 15,0 0 1,21-21 0,0 0-16,0 0 0,1 0 15,20-21 1,-42 0-16,21 21 0,0-22 0,0 1 16,-21 0-16,22 0 15,-22 0-15,21 21 0,-21-21 0,0-1 16,0 1-1,0 42 1,0 1 0,0-1-16,0 0 0,0 0 15,0 0-15,0 0 0,0 1 0,0-1 16,21 0-16,-21 0 0,0 0 0,0 0 16,21 1-16,0-22 0,0 21 15,1 0-15,-1-21 0,0 0 16,0 0-16,0 0 0,22 0 15,-22 0-15,21-21 0,0 21 16,-20-21-16,20-1 0,0 1 0,-21 21 16,22-42-16,-22 21 0,21 0 0,-21-1 15,1-20-15,-1 21 0,0-21 0,0-1 16,0 1-16,0 0 0,-21-1 16,0 1-16,0 0 0,0-1 0,0 1 15,0 21-15,0-22 0,0 22 0,0 0 16,0 0-16,0 0 0,-21 21 15,21 21-15,0 0 16,-21 0-16,21 0 0,0 22 16,0-1-16,0 0 0,0 1 15,0-1-15,-21 0 0,21 1 0,0-22 16,-21 21-16,21 1 0,0-1 0,0-21 16,0 21-16,0-20 0,0-1 15,0 0-15,21 0 0,0 0 0,0-21 16,0 21-16,1-21 0,-1 0 0,0 0 15,21 0-15,-21 0 0,1 0 16,20 0-16,-21-21 0,0 21 0,0-21 16,22 0-16,-22 0 0,0 21 0,-21-21 15,21-1-15,0 1 0,-21 0 16,22 0-16,-22 0 0,0 0 0,0-1 16,0 1-16,0 0 0,0 0 15,0 42 16,0 0-31,0 0 0,0 1 16,0-1-16,0 0 0,0 0 0,0 0 16,0 0-16,0 1 0,0-1 15,0 0-15,0 0 0,21 0 16,0-21-16,0 0 0,0 0 16,0 0-16,22 0 0,-22 0 0,0 0 15,0 0-15,22 0 16,-22-21-16,0 21 0,0-21 0,21 0 15,-20 21-15,-1-21 0,-21-1 0,21 1 16,0 0-16,-21 0 0,21 0 16,-21 0-16,0-1 0,0 1 0,0 0 15,0 42 17,-21 0-32,21 1 15,-21-1-15,21 0 0,0 0 0,0 0 16,0 0-16,0 1 0,0-1 0,0 0 15,0 0-15,0 0 16,21-21 0,0 0-16,0 0 0,1 0 15,-1 0 1,0 0-16,0-21 0,0 0 0,0 21 16,-21-21-16,0 0 0,0-1 0,0 1 15,0 0-15,0 0 0,0 0 0,0 0 16,0-1-16,-21 1 0,0 0 15,0 0-15,0 21 0,0-21 0,-1 21 16,1 0-16,0 0 0,0 0 0,0 0 16,42 0 31,0 0-47,21-21 0,-20 21 15,-1 0-15,0-22 0,21 22 16,-21-21-16,1 21 0,20 0 0,0 0 15,-21 0-15,22 0 0,-1 0 16,22 0-16,-22 21 0,0-21 0,1 22 16,-22-1-16,0 0 0,21-21 0,-42 21 15,0 0-15,21 0 0,-21 1 0,0-1 16,0 0-16,0 0 16,-21 0-16,21 0 0,-21-21 0,0 22 15,21-1-15,-21-21 0,0 21 0,-1 0 31,22-42 1,0 0-17,0 0-15,0-1 16,0 1-16,22 0 0,-1 0 16,-21-21-16,21 20 0,0-20 0,0 21 15,0-21-15,22 20 0,-22 1 16,0-21-16,21 21 0,-20 21 0,-1-21 15,0 21-15,0 0 0,21 0 0,-20 21 16,-1-21-16,-21 21 0,21 21 16,0-21-16,-21 1 0,0 20 0,0-21 15,0 21-15,0-20 0,0 20 16,0-21-16,0 0 0,-21 22 0,21-22 16,0 0-16,0 0 15,0 0-15,21-21 16,0 0-16,0 0 0,1 0 15,-1 0-15,0-21 0,21 21 0,-21-21 16,1 0-16,20 0 0,-21 21 16,21-22-16,-20 1 0,-1-21 0,0 21 15,0 0-15,-21-1 0,0-20 0,0 21 16,0-21-16,0 20 0,0-20 0,0 21 16,0-21-16,-21 20 0,0 1 15,0-21-15,-1 21 0</inkml:trace>
  <inkml:trace contextRef="#ctx0" brushRef="#br0" timeOffset="-177284.32">11938 13377 0,'-21'22'15,"21"-1"16,-21-21 1,-1 0-1,1 0-31,0 0 0,0 0 0</inkml:trace>
  <inkml:trace contextRef="#ctx0" brushRef="#br0" timeOffset="-177076.47">10753 13758 0,'0'0'0,"-22"22"0,22-1 0,-21-21 16,21 21-16,0 0 16,21-21-16,1 0 0,20 0 0,-21 0 15,21 0-15,1 0 0,20 0 16,-20 0-16,20 0 0,1-21 0,-1 21 15,1-21-15,-1 21 0,1-21 0,-1-1 16,1 1-16,-1 0 0,1 21 0,-1-21 16</inkml:trace>
  <inkml:trace contextRef="#ctx0" brushRef="#br0" timeOffset="-176628.43">14287 13547 0,'0'0'0,"0"-21"0,0-1 16,0 1-16,22 0 15,-1 21-15,-21 21 31,21-21-31,-21 21 0,0 1 0,21-1 16,-21 0-16,0 0 0,0 0 0,0 0 16,0 1-16,0-1 0,0 0 15,0 0-15,0 0 0,-21 0 16,0 1-16,0-22 16,21 21-16</inkml:trace>
  <inkml:trace contextRef="#ctx0" brushRef="#br0" timeOffset="-176446.53">14732 13547 0,'0'0'0,"0"-21"16,21 21-16,-21 21 31,0 0-31,-21 0 16,21 0-16,-21 0 0,21 1 0,-21-1 15,21 0-15,-22 0 0,1 0 16,21 0-16,-21 1 0,0-1 16,0-21-16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23:14.4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9461 1672 0,'0'0'0,"0"-21"15,0 0-15,0 0 16,0 0-1,0-1-15,0 1 16,0 0 0,0 42 62,0 0-78,0 1 15,0-1-15,0 0 16,0 0-16,0 0 0,0 0 0,0 1 16,0-1-16,0 0 0,0 0 0,0 0 15,0 22-15,0-22 16,0 0-16,0 0 0,0 0 0,0 22 16,0-22-16,0 0 0,0 21 15,0-21-15,0 1 0,0-1 0,0 0 16,0 21-16,0-21 0,0 1 0,0-1 15,0 21-15,0-21 0,0 0 16,0 22-16,0-22 0,0 0 0,0 21 16,0-20-16,0 20 0,0-21 15,0 21-15,0-20 0,0-1 0,0 21 16,0-21-16,0 22 0,0-22 0,0 0 16,0 21-16,0-21 0,0 1 15,0-1-15,0 21 0,0-21 16,0 0-16,0 1 0,0-1 0,0 0 15,0 21-15,0-21 0,-21 1 16,21-1-16,0 21 0,0-21 0,0 0 16,0 1-16,0 20 0,0-21 15,0 0-15,0 0 0,0 22 0,0-22 16,0 0-16,0 0 0,0 22 0,0-22 16,0 0-16,0 0 0,0 0 15,0 22-15,0-22 0,0 0 0,0 0 16,0 0-16,0 22 0,0-22 15,0 0-15,0 0 0,0 0 0,0 22 16,0-22-16,0 0 0,0 0 16,0 21-16,0-20 0,0-1 0,0 21 15,0-21-15,0 0 0,0 22 0,0-22 16,0 0-16,0 0 0,0 0 16,0 22-16,0-22 0,0 0 0,0 0 15,0 0-15,0-42 31,0 0-31,0 0 0,0 0 16,0-22-16</inkml:trace>
  <inkml:trace contextRef="#ctx0" brushRef="#br0" timeOffset="2397.13">9567 1651 0,'0'0'0,"-21"0"0,0 0 16,0-21 0,42 21 46,0 0-46,0 0-16,22 0 0,-22 0 15,0 0-15,21 0 0,-21 0 16,22 0-16,-1 0 0,0 0 0,1 0 16,-1 0-16,0 0 0,1 0 15,20 0-15,-20 0 0,-1 0 0,0 0 16,22 0-16,-22 0 0,0 0 15,1 0-15,20 21 0,1-21 0,-1 0 16,1 0-16,-1 0 0,1 0 16,20 0-16,1 0 0,-21 0 0,20 0 15,1 0-15,-22 0 0,1 0 16,21 0-16,-22 0 0,1 0 0,-1 0 16,22 0-16,-22 0 0,22 0 15,-22 0-15,1 0 0,21 0 16,-22 0-16,22 0 0,-22 0 0,22-21 15,-22 21-15,22 0 0,-21 0 16,-1 0-16,22-21 0,-22 21 0,22 0 16,-22 0-16,22 0 0,-21-21 15,20 21-15,-20 0 0,-1 0 0,1 0 16,-1 0-16,1-22 0,-1 22 16,-20 0-16,20 0 0,-21 0 0,22 0 15,-1-21-15,-20 21 0,-1 0 0,22 0 16,-22 0-16,0 0 0,22 0 15,-22-21-15,0 21 0,1 0 16,-1 0-16,0 0 0,1 0 16,-22 0-16,0 0 0,21 0 0,-20 0 15,-1 0-15,0 0 16,0 0-16,-21 21 47,0 0-32,0 1-15,0-1 16,0 0-16,0 0 16,-21 0-16,21 0 0,0 1 0,-21 20 15,21-21-15,0 0 16,0 0-16,0 1 0,0 20 0,-21-21 16,21 21-16,0-20 0,0-1 0,0 21 15,0-21-15,0 22 0,0-1 16,0-21-16,0 21 0,-22-20 0,22 20 15,0-21-15,0 21 0,0 1 16,0-22-16,0 21 0,0 1 0,0-1 16,0 0-16,0 1 0,0-1 0,0 0 15,0 1-15,0-1 0,22 0 16,-22 1-16,0-22 0,0 21 0,0 0 16,0 1-16,0-1 0,0 0 15,0 1-15,0 20 0,0-20 16,0-1-16,0 0 0,0 1 0,0 20 15,0-21-15,0 1 0,0-1 0,0 0 16,0 1-16,0-1 0,0 0 0,0 1 16,0-1-16,0 0 0,0 1 15,0-1-15,-22 0 0,22 1 0,0-1 16,0 0-16,-21 1 0,21-1 0,0 0 16,0-20-16,0 20 0,0 0 15,0-21-15,0 22 0,0-22 0,0 0 16,0 0-16,0 0 0,0 1 15,0-1-15,0 0 0,0 0 16,0 0 0,-21-21-16,0 0 15,0 0 1,0 0-16,-1 0 16,1 0-16,0 0 0,0 0 15,0 0-15,0 0 0,-1 0 0,1 0 16,0 0-16,0 0 0,-21 0 15,20 0-15,1 0 0,-21 0 0,0 21 16,20-21-16,-20 0 0,0 0 0,-1 0 16,1 0-16,0 0 15,21 0-15,-22 0 0,-20 0 0,20 0 16,1 0-16,0 0 0,-1 22 0,-20-22 16,-1 0-16,22 0 0,-21 0 0,-1 0 15,22 0-15,-22 0 0,1 0 16,20 0-16,-20 0 0,21 0 0,-22 0 15,22 0-15,-1 0 0,-20 0 0,-1 0 16,22 0-16,-21 0 0,-1 0 16,22 0-16,-22 0 0,1 0 0,-1 0 15,22 0-15,-22 0 0,1 0 0,-1 0 16,22 0-16,-21 0 0,20 0 16,-20 0-16,20 0 0,1-22 15,-21 22-15,20 0 0,1 0 0,0 0 16,20 0-16,-20 0 0,0 0 15,-1 0-15,1 0 0,0 0 0,-1 0 16,1 0-16,21 0 0,-21 0 0,-1 0 16,1 0-16,0 0 0,-1 0 0,1 0 15,21 0-15,-22 0 0,1 0 16,0 0-16,21 0 0,-22 0 0,22 0 16,-21 0-16,21 0 0,-22 0 0,22 0 15,0-21-15,0 21 0,-22 0 16,22 0-16,0 0 0,0 0 0,0 0 15,0 0-15,-1 0 0,1 0 16,0 0-16,0 0 0,0 0 16,0 0-16,-1 0 15,1 0 17,0 0-32,0 0 15,0 0 1,0 0-16,-1-21 0,1 21 15,0 0-15,0 0 0,0 0 16,0 0-16,-1 0 0,1 0 16,0 0-16,0 0 15,0 0-15,0 0 0,-1 0 16,1 0-16,0 0 0,0 0 16,0 0-1,0 0 1,-1 0-1,22-21-15,-21 21 16,0 0-16,21-21 16,-21 21 15,0 0-31,21-21 125,-21-1-109,21 1-16,-22 21 15,22-21-15,0 0 16,0 0-16,0 0 15,0-1-15,0 1 16,0 0 0,0 0-16</inkml:trace>
  <inkml:trace contextRef="#ctx0" brushRef="#br0" timeOffset="3520.27">7112 6752 0,'-21'-21'0,"21"0"16,0 0 0,-21 21-1,21-21-15,-22 21 0,1 0 47,21 21-31,-21 0-1,21 0-15,0 0 0,0 0 0,0 1 16,0 20-16,0-21 0,0 21 16,0-20-16,0 20 0,0 0 0,0 1 15,0 20-15,0-21 0,0 22 0,-21-1 16,21 1-16,0-22 0,0 22 16,0-1-16,0 1 0,0-1 0,0 1 15,-21-1-15,21 1 0,0-1 0,0 1 16,0-1-16,0 22 0,0-22 15,0 1-15,0-1 0,-21 1 16,-1-1-16,22 22 0,-21-21 0,21-1 16,-21 1-16,21 20 0,-21-20 0,0-1 15,21 1-15,-21 20 0,21-20 16,-22-1-16,22 1 0,-21-22 0,21 22 16,0-22-16,0 0 0,0 1 0,0-1 15,0-21-15,0 0 0,0-42 31,0-21-15,0 21-16,0 0 0,0-22 0,-21 22 16,21-21-16,0-1 0</inkml:trace>
  <inkml:trace contextRef="#ctx0" brushRef="#br0" timeOffset="5124.35">7048 6943 0,'22'-21'0,"-1"21"15,-21-22 1,21 22-1,-21-21-15,21 21 0,-21-21 47,0 0 31,21 0-46,0 21-17,22 0-15,-22-21 0,0 21 0,21 0 16,1 0-16,-22-22 16,42 22-16,-20-21 0,-1 21 0,22 0 15,-1-21-15,1 21 0,-1 0 0,1 0 16,-1-21-16,22 21 0,-22 0 15,22 0-15,-22 0 0,22 0 0,0-21 16,-22 21-16,22 0 0,0 0 16,-1 0-16,1 0 0,0-21 0,-1 21 15,1 0-15,0 0 0,-22 0 0,1 0 16,-1 0-16,1 0 16,-1 0-16,1 0 0,-1 0 0,22 0 15,-22 0-15,1 0 0,-1 0 0,1 0 16,-1 0-16,1 0 0,-22 0 15,22 0-15,-22 0 0,0 0 0,1 0 16,-1 0-16,0 0 0,1 0 0,-22 0 16,21 0-16,-21 0 0,0 0 15,1 0-15,-1 0 0,0 0 0,0 0 16,0 0-16,0 0 0,1 0 16,-1 0-16,0 0 15,-21 21 1,0 0-16,21-21 15,-21 21-15,0 0 0,0 0 0,21-21 16,-21 22-16,0 20 0,0-21 0,0 0 16,0 0-16,0 1 0,0 20 15,0-21-15,0 21 0,0-20 0,21 20 16,-21 0-16,0-21 0,22 22 0,-22-1 16,0 0-16,0 1 0,21-1 15,0 0-15,-21 1 0,21-1 0,-21 22 16,0-22-16,0 0 0,0 1 0,0-1 15,0 0-15,0 1 0,0-1 16,0 0-16,0 1 0,0 20 0,-21-21 16,21 22-16,0-22 0,-21 1 15,21 20-15,-21-21 0,21 1 0,0 20 16,0-20-16,0-1 0,-22 0 16,22 22-16,0-22 0,0 0 0,0 22 15,0-22-15,-21 1 0,21 20 0,0-21 16,0 1-16,0-1 0,0 0 0,0 1 15,-21-1-15,0 0 0,21 1 16,-21-1-16,21 0 0,-21-20 0,-1 20 16,22-21-16,-21 21 0,0-20 0,21-1 15,-21 21-15,0-21 0,0 0 16,21 1-16,-22-1 0,1 0 0,0-21 16,21 21-16,-21 0 0,0-21 15,21 21-15,-21-21 0,-1 0 0,1 22 16,0-22-16,0 0 15,-21 0-15,20 0 0,-20 0 0,21 0 16,-21 21-16,-1-21 0,1 0 0,0 0 16,-22 0-16,22 0 0,-22 0 0,1 0 15,20 0-15,-20 0 0,-1 0 16,1 0-16,21 0 0,-22 21 0,1-21 16,-1 0-16,1 0 0,-1 0 0,1 0 15,-1 0-15,1 21 0,-1-21 16,-21 0-16,22 0 0,-22 0 0,22 0 15,-1 21-15,1-21 0,-22 0 16,22 0-16,-1 0 0,1 0 0,-1 0 16,1 0-16,20 0 0,-20 0 15,-1 0-15,22 0 0,-22 0 0,1 0 16,21 0-16,-1 0 0,-20 0 0,20 0 16,1 0-16,0 0 0,-1 0 15,22 0-15,-21 0 0,21 0 0,-22 0 16,22 0-16,0 0 0,-21 0 0,21 0 15,-1 0-15,-20 0 0,21 0 0,-21 0 16,20 0-16,1 0 0,-21 0 16,21 0-16,0 0 0,-1 0 0,1 0 15,0 0-15,0 0 0,0 0 16,0 0-16,-1 0 16,1 0-16,0 0 15,21-21 16,0 0-31,21 0 16,-21 0-16</inkml:trace>
  <inkml:trace contextRef="#ctx0" brushRef="#br0" timeOffset="6039.27">12107 6689 0,'0'0'0,"-21"-43"16,0 43-16,21-21 15,0 0-15,-21 21 16,21-21-16,-21 21 16,21 21 30,0 0-46,0 22 16,0-22-16,0 21 0,0-21 16,0 22-16,0-1 0,0 0 0,0 22 15,0-22-15,21 22 0,-21-1 16,21 1-16,-21-1 0,0 22 0,0-22 16,21 1-16,-21 20 0,21-20 0,-21-1 15,0 1-15,0 21 0,21-22 16,-21 1-16,0-1 0,0 1 0,0-1 15,0 1-15,0-22 0,0 21 0,0-20 16,0 20-16,0-20 0,0 20 16,0-21-16,0 1 0,0 20 15,0 1-15,-21-22 0,21 22 0,0-1 16,0 1-16,-21-1 0,21-21 0,-21 22 16,21-1-16,-21-20 0,21-1 0,0 22 15,0-22-15,-21 0 0,21-21 16,0 22-16,0-22 0,0 0 0,0 0 15,0 0-15,0 1 16,0-44 0,0 1-1,0 0-15,-22-21 0</inkml:trace>
  <inkml:trace contextRef="#ctx0" brushRef="#br0" timeOffset="7480">12023 6816 0,'21'0'16,"-21"-21"-16,0-1 16,0 1-1,0 0-15,21 21 16,-21-21-16,21 21 0,0-21 16,0 0-16,1 21 0,-22-22 15,21 22-15,0-21 0,0 21 16,0-21-16,22 21 0,-22-21 0,21 21 15,0-21-15,-20 0 0,20 21 16,21-22-16,-20 22 0,-1-21 0,22 21 16,-1 0-16,1-21 0,-1 21 15,1 0-15,-1-21 0,1 21 0,-1 0 16,1 0-16,-1-21 0,1 21 16,-22 0-16,21 0 0,1 0 15,-1 0-15,1-21 0,-1 21 0,1 0 16,-1 0-16,1 0 0,21 0 0,-1 0 15,1 0-15,-22 0 0,22 0 16,0 0-16,-1 0 0,-20 0 0,21 0 16,-22 0-16,22 0 0,-22 0 15,22 0-15,0 0 0,-22 0 0,22 0 16,-22 0-16,22 0 0,-22 0 0,1 0 16,-1 0-16,1 0 0,-1 0 15,-20 0-15,20 0 0,-20 0 16,-1 0-16,0 0 0,-21 0 15,22 0-15,-22 0 0,21 0 0,-21 0 16,1 0-16,-1 0 0,0 0 0,0 0 16,-21 21-16,21-21 15,-21 21-15,0 0 0,21 0 16,-21 0-16,22 1 16,-22-1-16,0 0 0,0 0 0,0 21 15,0-20-15,0-1 0,0 21 0,0-21 16,0 22-16,0-1 0,0-21 15,0 21-15,0 1 0,0-1 16,0 0-16,0 1 0,0-1 0,0 0 16,0 22-16,0-22 0,0 22 15,0-22-15,0 22 0,0-22 0,0 21 16,-22-20-16,22-1 0,0 0 0,0 1 16,-21 20-16,21-20 0,0-1 0,0 21 15,-21-20-15,21-1 0,-21 22 16,21-22-16,0 21 0,0-20 0,0-1 15,0 22-15,-21-22 0,21 21 0,0-20 16,-21-1-16,21 22 0,0-22 16,0 0-16,0 22 0,-22-22 0,22 0 15,-21 1-15,21 20 0,0-20 16,0-1-16,0 0 0,-21 1 0,21-1 16,-21 0-16,0 1 0,21-22 15,-21 21-15,21-21 0,-22 22 0,1-22 16,0 0-16,21 21 0,-21-21 0,0 1 15,21-1-15,-21 0 0,-1 0 16,1 0-16,0-21 0,0 21 0,-21 1 16,20-22-16,1 21 0,0-21 0,-21 0 15,21 21-15,-22-21 0,1 0 0,0 0 16,-1 21-16,1-21 0,0 0 16,-22 0-16,22 0 0,-1 21 0,-20-21 15,21 0-15,-22 0 0,22 0 16,-22 21-16,22-21 0,-22 0 0,1 0 15,-1 0-15,1 0 0,-22 0 16,22 0-16,-22 0 0,22 0 0,-22 0 16,21 0-16,1 0 0,-22 0 0,22 0 15,-1 0-15,1 0 0,-22 0 0,22 0 16,-1 0-16,-21 0 0,22 0 16,-22 0-16,1 0 0,20 0 0,-21 0 15,1 0-15,20 0 0,-20 0 0,20 0 16,1 22-16,-1-22 0,1 0 15,20 0-15,-20 0 0,20 0 0,1 0 16,0 0-16,-1 0 0,1 0 16,21 0-16,-21 0 0,20 0 0,-20 0 15,21 0-15,0 0 0,0 0 16,-1 0-16,1 0 0,21-22 0,-21 22 16,0 0-16,21-21 15,0 0-15,0 0 16,0 0-1</inkml:trace>
  <inkml:trace contextRef="#ctx0" brushRef="#br0" timeOffset="8379.44">16827 6456 0,'0'0'0,"-21"0"16,21 21 0,0 0-16,0 0 15,0 22-15,0-22 0,0 21 16,0 1-16,0-1 0,0 21 0,0-20 15,0-1-15,0 22 0,21-1 0,-21-21 16,22 22-16,-22-1 0,0 1 16,0-1-16,0 1 0,21-1 0,-21 1 15,0-1-15,21 1 0,-21-1 0,0 1 16,0-1-16,0 1 0,0-1 16,0 1-16,0-1 0,0 1 15,0-1-15,0 1 0,0-1 0,0 1 16,0-1-16,0 1 0,0-1 15,0 1-15,0-1 0,0 1 0,0 21 16,0-22-16,0 1 0,-21-1 0,21 1 16,0-1-16,0-21 0,0 22 0,0-22 15,0 1-15,0-1 0,0 0 16,0-21-16,0 22 0,0-22 0,0 0 16,0 21-16,0-20 0,0-1 15,0 0-15,21-42 47,-21 0-47,21-1 0,0-20 0</inkml:trace>
  <inkml:trace contextRef="#ctx0" brushRef="#br0" timeOffset="9828.52">16870 6519 0,'0'-21'0,"0"0"31,0 0 1,21 21-32,0 0 0,0 0 15,0 0-15,1-21 0,20 21 16,-21 0-16,21 0 0,1-21 0,-1 21 15,0 0-15,1 0 0,20-22 16,1 22-16,-1-21 0,22 21 16,-22 0-16,1 0 0,21-21 0,-22 21 15,22 0-15,-22 0 0,22-21 16,0 21-16,-1 0 0,1 0 0,21-21 16,-22 21-16,22 0 0,-21 0 15,0-21-15,20 21 0,-20 0 0,0 0 16,21-22-16,-22 22 0,22 0 0,-21 0 15,-1 0-15,1 0 0,0 0 16,-22 0-16,1 0 0,-22 0 0,22-21 16,-22 21-16,0 0 0,1 0 15,-22 0-15,21 0 0,-21 0 16,0 0-16,1 0 0,-1 0 0,0 0 16,0 0-16,0 0 0,0 0 15,-21 21 1,22 1-16,-22-1 0,0 0 15,0 0-15,0 0 16,0 0-16,0 1 0,0 20 0,0-21 16,21 21-16,-21-20 0,0 20 15,21 0-15,-21-21 0,0 22 0,0-1 16,0 0-16,0 1 0,0-1 0,21 0 16,-21 1-16,0-1 0,0 22 15,0-22-15,21 21 0,-21 1 16,0-22-16,0 22 0,0-1 0,0 1 15,0-22-15,0 22 0,0-1 16,0-21-16,0 22 0,0-22 0,0 22 16,0-1-16,0-20 0,0 20 0,0 1 15,0-1-15,-21-21 0,21 22 16,0-1-16,0-20 0,-21 20 0,0 1 16,21-22-16,-21 22 0,21-22 0,0 21 15,-22 1-15,1-22 0,21 22 0,-21-22 16,21 22-16,0-22 15,-21 0-15,0 1 0,21-1 0,-21 0 16,21 1-16,-22-1 0,22 0 0,-21-21 16,21 22-16,-21-22 0,21 0 15,0 0-15,0 0 0,0 1 0,0-1 16,0 0-16,0 0 0,0 0 16,0 0-16,-21-21 46,0 0-46,0 0 32,-1 0-32,1 0 15,21 22-15,-21-22 0,0 0 16,0 0-16,0 0 0,-22 0 16,22 0-16,0 0 0,-21 21 15,-1-21-15,1 0 0,0 0 0,-1 0 16,-20 0-16,20 0 0,-20 0 0,21 0 15,-22 21-15,1-21 0,-1 0 0,1 0 16,-22 0-16,21 0 0,1 0 16,-22 0-16,1 0 0,-1 0 0,21 0 15,-20 0-15,-1 0 0,0 0 0,1 0 16,-1 21-16,0-21 0,1 0 0,-1 0 16,0 0-16,1 0 15,-1 21-15,0-21 0,1 0 0,-1 0 16,22 0-16,-1 0 0,1 0 0,-1 0 15,22 0-15,-22 0 0,22 0 0,0 0 16,-1 0-16,22 0 0,-21 0 16,21 0-16,-1 0 0,1 0 0,0 0 15,0 0-15,0 0 32,0 0-17,21-21-15</inkml:trace>
  <inkml:trace contextRef="#ctx0" brushRef="#br0" timeOffset="10944.98">8636 6456 0,'0'0'0,"0"21"15,-64 21-15,43-42 16,21 22-16,-21-22 16,0 0-16,21 21 0,21-42 46,0-1-30,0 22-16,1-21 0,-1 0 16,0 0-16,21 21 0,-21-42 0,22 20 15,-1 1-15,0 0 0,22-21 0,-22-1 16,22 22-16,-22-21 0,22 0 16,-22-1-16,21-20 0,1 20 0,-22-20 15,43 21-15,-22-22 0,22 1 16,0 20-16,-1-20 0,22 20 15,-21 1-15,0-21 0,-1 20 0,1 1 16,0 0-16,-1 20 0,-20-20 16,-1 0-16,1 21 0,-22-22 0,22 22 15,-22 0-15,0 0 0,-21 0 0,22-1 16,-22 1-16,0 0 0,0 0 16,-21 0-16,0 0 15,0-1 1,0 1 15,21 21 32</inkml:trace>
  <inkml:trace contextRef="#ctx0" brushRef="#br0" timeOffset="11627.55">12996 4657 0,'0'0'0,"21"0"16,-21-21 0,0 42 15,0 0-15,0 21-16,0-21 0,0 22 15,-21-1-15,21 22 0,0-22 16,0 21-16,-21 1 0,0-1 0,21 1 15,-21-1-15,0 1 0,21-1 0,0 22 16,-22-21-16,1-1 0,21 22 16,0-22-16,0 1 0,-21-1 15,21-20-15,0 20 0,0-21 0,-21 1 16,21-1-16,0-21 0,0 22 16,0-22-16,0 0 0,0 0 0,0 0 15,0 0-15,0-42 47,21 0-47</inkml:trace>
  <inkml:trace contextRef="#ctx0" brushRef="#br0" timeOffset="12479.89">14732 4360 0,'0'22'32,"0"-1"-17,0 0-15,21 0 16,0 0-16,0 0 16,22 1-16,-22-22 0,21 21 0,22 0 15,-22 0-15,22 0 0,-1 0 16,22 1-16,-22-1 0,22 21 15,0 0-15,-1 1 0,1-1 0,0 0 16,-1 1-16,22 20 0,0-20 16,0 20-16,0-21 0,-1 22 0,1-1 15,0 1-15,-21-22 0,21 22 0,-22-1 16,1 1-16,0-1 0,-1 1 16,-20-22-16,20 22 0,-20-1 0,-1-21 15,1 1-15,-1 20 0,1-20 0,-1-1 16,-20 0-16,-1-21 15,0 22-15,1-22 0,-1 21 0,-21-21 16,22 1-16,-22-1 0,0 0 0,0 0 0,-21 0 16,21-21-16,-21 21 0,21-21 15,1 0 1,-22-21 15,-22 0-31,1 0 16,0 0-16,21 0 0,-21-1 0,0 1 15</inkml:trace>
  <inkml:trace contextRef="#ctx0" brushRef="#br0" timeOffset="13408.08">15134 4022 0,'21'0'31,"-21"21"-15,-21 0-1,0-21-15,21 21 0,-21 0 16,-22-21-16,22 22 0,0-22 0,-21 21 15,-1 0-15,1 0 0,0-21 16,-1 21-16,1 0 0,0-21 0,-1 22 16,1-22-16,21 0 0,-21 0 15,20 0-15,1 0 0,0 0 0,0 0 16,0 0-16,0 0 16,21 21 30,0 0-30,0 0-16,21 0 0,0 0 16,0 1-16,0-1 0,0 0 0,1 21 15,-1-21-15,21 1 0,-21 20 0,0-21 16,22 0-16,-22 22 0,21-22 16,-21 21-16,22-21 0,-1 0 0,-21 22 15,22-22-15,-22 0 0,21 0 0,-21 0 16,0 1-16,22-1 15,-22 0-15,0 0 0,0-21 16,-21 21 0,-21-21-16,0 0 15,-21 0-15,20 0 0</inkml:trace>
  <inkml:trace contextRef="#ctx0" brushRef="#br0" timeOffset="14343.51">12869 4699 0,'21'-21'16,"-21"42"15,-21-21-15,0 21-16,21 0 0,-21 1 0,0-1 16,-22 0-16,22 21 0,0-21 15,0 1-15,0 20 0,0-21 0,-1 0 16,1 0-16,0 1 0,0-1 15,0 0-15,0-21 0,21 21 0,0 0 16,-22-21-16,1 21 0,21-42 63,21 21-63,1-21 15,-22 0-15,21 21 0,0-21 0,0 0 16,0-1-16,0-20 0,1 21 15,-1 0-15,0 0 0,0-1 0,0-20 16,0 21-16,1 0 0,-1 21 0,0-21 16,-21-1-16,21 22 0,0 0 15,0-21-15,1 21 0,-1 0 16,0 0-16,0 0 16,0 0-16,0 21 15,-21 1-15,22-1 0,-1 0 0,0-21 16,0 42-16,0-21 0,0 1 15,1-1-15,-1 0 0,0 21 0,0-21 16,0 1-16,0-1 0,1 0 0,-1 0 16,0 0-16,0 0 0,0 1 15,0-22-15,-21 21 0,0 0 0,22 0 16,-22 0 0,-22-21-1,1 0 1,-21 0-16</inkml:trace>
  <inkml:trace contextRef="#ctx0" brushRef="#br0" timeOffset="15319.16">10626 4974 0,'0'0'0,"0"21"0,-22-21 15,1 0 1,21 22-1,21-22 32,-21-22-47,22 22 0,20-21 16,-21 21-16,0-21 0,22 0 16,-1 21-16,-21-21 0,21 0 0,1-1 15,-1 1-15,0 0 0,1 0 16,-1 0-16,0 0 0,1-1 0,-22 22 15,0-21-15,0 21 0,0 0 0,1-21 16,-22 42 31,0 0-31,0 1-16,0 20 0,0-21 0,0 21 15,0 1-15,-22-1 0,22 22 0,0-22 16,-21 0-16,21 1 0,0-1 15,0 0-15,0 1 0,0-1 0,0-21 16,0 21-16,0-20 0,0-1 16,0 0-16,0 0 0,0 0 0,0 0 15,0 1-15,0-1 16</inkml:trace>
  <inkml:trace contextRef="#ctx0" brushRef="#br1" timeOffset="37813.66">11028 2096 0,'-21'0'0,"-1"-22"16</inkml:trace>
  <inkml:trace contextRef="#ctx0" brushRef="#br1" timeOffset="37907.6">10985 2032 0,'64'-21'16,"-43"0"-16,0 0 0,-63-1 15,21 1 1,21 0 0,0 0-16,-21 0 15</inkml:trace>
  <inkml:trace contextRef="#ctx0" brushRef="#br1" timeOffset="38122.72">11112 2604 0,'0'-22'16</inkml:trace>
  <inkml:trace contextRef="#ctx0" brushRef="#br1" timeOffset="38458.26">11112 2053 0,'0'0'0,"43"0"15,-43 21-15,-21-21 0</inkml:trace>
  <inkml:trace contextRef="#ctx0" brushRef="#br1" timeOffset="39924.51">11049 2138 0,'0'0'0,"0"-21"16,0 0 0,21 21-16,-21-22 15,0 1 1,0 0-16,21 21 0,-21-21 16,0 0-16,0 0 15,21 21-15,-21-22 16,0 1-1,0 42 32,0 1-31,0-1-16,0 0 0,0 0 16,0 0-16,0 0 0,0 1 0,0-1 15,0 0-15,-21 21 0,21-21 16,-21 1-16,21-1 0,-21 0 0,21 0 15,0 0-15,0 0 0,0 22 0,0-22 16,0 0-16,0 0 0,0 0 16,-21 1-16,21-1 0,0 0 0,0 0 15,0 0-15,0 0 0,0 1 16,0-1-16,0 0 16,0 0-16,0 0 15,21 0 1,0-21-16,0 0 15,0 0-15,1 0 0,-1 0 16,0 0-16,0 0 0,0 0 16,0 0-16,1-21 0,-1 21 15,0-21-15,0 21 0,0-21 0,0 0 16,1 21-16,-1-21 0,0 21 0,0-22 16,0 22-16,0-21 0,1 21 0,-1-21 15,0 0 1,0 0-16,-21 0 31,0-1 0,-21 1-15</inkml:trace>
  <inkml:trace contextRef="#ctx0" brushRef="#br1" timeOffset="40271.32">11261 2286 0,'21'0'47,"0"0"-47,0 0 16,-21-21-16,21 21 0,0 0 16,1 0-16,-1 0 0,0-21 0,0 21 0,0-21 15,0 21-15,1 0 16,-1 0-16,-21-22 15,0 1 17</inkml:trace>
  <inkml:trace contextRef="#ctx0" brushRef="#br1" timeOffset="40625.12">11134 1969 0,'-22'0'0,"22"-22"16,22 22-1,-1-21-15,0 21 16,0 0-16,0 0 0,0-21 0,1 21 15,-1 0-15,21-21 0,-21 21 16,0-21-16,22 21 0,-22 0 0,0-21 16,21 21-16,-20 0 0,-1 0 0,0-22 15,0 22-15,0 0 16,0 0 0,-21 22 15,0-1-31,-21-21 15,21 21-15,0 0 16</inkml:trace>
  <inkml:trace contextRef="#ctx0" brushRef="#br1" timeOffset="41075.86">11896 2159 0,'0'0'0,"0"-21"15,0 0 1,0 0-1,-22 21 1,1 0-16,0 0 16,0 0-16,0 0 0,0 21 15,-1 0-15,1-21 0,0 21 16,21 0-16,-21 0 0,0 1 16,21-1-16,-21 0 0,21 0 0,-22 21 15,22-20-15,0-1 0,-21 0 16,21 0-16,0 21 0,0-20 0,0-1 15,0 0-15,0 0 0,0 0 16,0 0-16,21-21 0,-21 22 16,22-22-16,-1 0 0,0 0 15,0 0-15,0 0 0,0 0 16,1 0-16,-1 0 0,0-22 16,0 1-16,0 21 0,0-21 15,1 0-15</inkml:trace>
  <inkml:trace contextRef="#ctx0" brushRef="#br1" timeOffset="41547.62">12171 2201 0,'-21'0'31,"-1"0"-31,1 0 16,0 0-16,0 22 15,21-1-15,-21-21 0,0 21 0,21 0 16,-22 0-16,1 0 0,21 1 0,-21-1 16,21 0-16,-21 0 0,21 0 15,0 0-15,0 1 0,0-1 0,0 0 16,0 0-16,0 0 0,21 0 16,0-21-16,0 0 0,1 0 15,-1 0-15,0 0 0,0 0 0,0 0 16,22 0-16,-22 0 0,0 0 15,0-21-15,0 21 0,0-21 0,1 0 16,-22 0-16,21 21 0,-21-21 16,21-1-16,-21 1 0,0 0 0,0-21 15,0 21-15,0-1 0,0 1 0,0 0 16,-21 0-16,0 0 0,21 0 16,-22-1-16,1 22 0,0-21 0,0 21 15,0 0-15,0 0 0,-1 0 16,1 0-16,0 0 0,0 0 15,0 0-15,0 21 16,-1 1-16,22-1 16,22-21-1,-1 0 1,0 0-16,0 0 0</inkml:trace>
  <inkml:trace contextRef="#ctx0" brushRef="#br1" timeOffset="42332.34">12404 2223 0,'0'21'31,"0"0"-31,0 0 16,0 0-16,0 0 15,-22 1-15,22-1 0,0 0 16,-21 0-16,21 0 0,0 0 16,-21-21-16,21 22 15,-21-44 48,21 1-63,0 0 0,0 0 15,0 0-15,0 0 16,0-1-16,0 1 0,0 0 16,0 0-16,0 0 0,21 21 15,0-21-15,-21-1 0,21 22 0,1 0 16,-1-21-16,0 21 0,0 0 16,0 0-16,0 0 15,1 0-15,-22 21 0,21 1 16,0-22-16,-21 21 0,0 0 0,0 0 15,0 0-15,0 0 16,0 1-16,0-1 0,0 0 16,0 0-16,0 0 0,0 0 15,-21-21 32,21-21-31,0 0-16,0 0 0,0 0 15,0 0-15,0-1 0,0 1 16,0 0-16,21 0 0,0 21 16,-21-21-16,21 0 0,0-1 0,1 1 15,-1 21-15,0 0 0,0 0 16,0 0-16,0 0 16,1 0-16,-1 21 15,0 1-15,-21-1 16,0 0-16,0 0 15,0 0-15,0 0 0,0 1 16,0-1-16,0 0 0,-21-21 16,0 21-16,-1-21 15,22 21-15,0-42 47,22 21-47</inkml:trace>
  <inkml:trace contextRef="#ctx0" brushRef="#br1" timeOffset="43116.16">13017 2180 0,'0'0'0,"-21"0"16,21 21-16,0 1 15,0-1-15,0 0 16,-21-21-16,21 21 0,0 0 16,0 0-16,0 1 0,-21-22 15,21 21-15,0 0 0,0 0 16,0 0 0,-21-42 46,21 0-62,0 0 16,0 0-16,0-1 15,0 1-15,0 0 0,0 0 0,0 0 16,0 0-16,0-1 0,21 22 16,-21-21-16,21 21 15,0-21-15,0 21 0,1 0 16,-1 0-16,0 0 15,0 21 1,-21 0-16,21-21 0,-21 22 16,0-1-16,0 0 0,0 0 0,0 0 15,0 0-15,0 1 0,0-1 16,0 0-16,0 0 16,0 0-16,0 0 15,-21-21 1,21-21 15,0 0-31,0 0 16,0 0-16,0 0 15,0-1-15,0 1 0,0 0 0,21 0 16,0 0-16,1 0 0,-22-1 16,21 1-16,0 0 0,0 21 0,0-21 15,0 21-15,1 0 16,-1 0-1,-21 21-15,0 0 0,0 0 16,0 1-16,0-1 0,0 0 16,0 0-16,0 0 0,0 0 15,0 1-15,0-1 16,0 0 15,0-42 0,0 0-31</inkml:trace>
  <inkml:trace contextRef="#ctx0" brushRef="#br1" timeOffset="43483.95">13441 2244 0,'21'0'16,"0"-21"-1,-21-1 1,0 1-16,0 0 16,-21 21 15,0 0-16,0 21-15,-1 0 16,22 1 0,-21-1-16,21 0 0,0 0 15,0 0-15,0 0 0,0 1 16,0-1-16,0 0 16,21-21-1,1 0-15,-1 0 16,0 0-16,0-21 15</inkml:trace>
  <inkml:trace contextRef="#ctx0" brushRef="#br1" timeOffset="43899.91">13568 2180 0,'0'0'0,"0"-21"16,21 0 15,0 21-31,0 0 16,0 0-1,-21 21-15,22-21 16,-22 21-16,0 0 0,0 1 0,0-1 16,0 0-1,0 0-15,0 0 0,0 0 0,0 1 16,0-1-16,0 0 31,0-42 0,0 0-31,0-1 16,0 1-16,0 0 16,0 0-16,0 0 0,0 0 15,21 21-15,-21-22 0,0 1 16,21 21-16,-21-21 0,21 21 15,-21-21-15,21 21 0,0 0 32,1 0-32</inkml:trace>
  <inkml:trace contextRef="#ctx0" brushRef="#br1" timeOffset="44219.69">14160 2096 0,'0'-22'0,"-21"22"16,0 0 0,0 0-1,0 0-15,0 0 0,-1 22 16,1-22-16,21 21 0,0 0 15,-21 0-15,0 0 0,21 0 16,0 1-16,0-1 0,-21 0 16,21 0-16,0 0 0,0 0 15,0 1 1,21-22-16,0 0 16,0 0-16,0 0 15,1 0-15,-1 0 0,0 0 16,-21-22-16,21 22 0</inkml:trace>
  <inkml:trace contextRef="#ctx0" brushRef="#br1" timeOffset="44635.45">14224 2201 0,'21'0'15,"0"0"1,0 0-16,1 0 0,-1 0 16,0 0-16,-21-21 15,21 21-15,0-21 0,0 0 16,-21 0 0,-21 21 15,0 0-31,0 0 0,0 0 15,0 0-15,-1 21 16,1-21-16,21 21 0,-21 0 0,21 0 16,-21-21-16,21 22 0,-21-1 0,21 0 15,0 0-15,0 0 16,0 0-16,0 1 16,21-22-16,0 0 0,0 0 15,0 0-15,1 0 0,-1 0 16,0 0-16,0 0 0,0 0 15,0 0-15,-21-22 0,22 22 0,-1-21 16,-21 0-16,21 21 0</inkml:trace>
  <inkml:trace contextRef="#ctx0" brushRef="#br1" timeOffset="45863.51">10816 3535 0,'21'0'0,"0"-21"0,1 21 15,-22-21-15,21-1 0,0 22 16,0-21-16,0 21 0,0-21 0,1 0 16,-22 0-16,21 21 0,-21-21 15,0-1-15,-21 1 16,-1 21 0,-20 0-16,21 0 0,0 0 0,-22 0 15,22 0-15,-21 0 0,21 21 16,-22-21-16,22 22 0,0-22 0,-21 21 15,21-21-15,-1 21 0,1 0 16,0-21-16,0 21 0,0 0 0,21 1 16,0-1-16,0 0 15,0 0-15,21-21 16,0 21-16,0-21 0,0 21 0,22 1 16,-22-22-16,0 21 15,0 0-15,0-21 0,22 21 0,-22-21 16,0 21-16,0-21 0,22 21 0,-22 1 15,0-1-15,0-21 0,-21 21 16,0 0-16,21 0 0,-21 0 0,0 1 16,0-1-16,0 0 0,0 0 0,-21 0 15,0 0-15,-21 1 0,-1-1 0,1 0 16,0 0-16,-1 0 16,1 0-16,0 1 0,-22-22 0,22 21 15,-22-21-15,22 0 0,0 0 0,-1 0 16,-20 0-16,20 0 0,22 0 15,-21 0-15,0 0 0,20-21 0,-20-1 16,21 1-16,0 0 0,0-21 0,-1 21 16,1-1-16,0-20 0,0 0 0,21-1 15,0 22-15,0-21 0,0 0 16,0-1-16,0 1 0,0 0 0,21-1 16,21 22-16,-20-21 0,20 21 15,0-1-15,-21 22 0,22 0 16,-1 0-16,0 0 0,-20 0 0,20 0 15,-21 22-15,0-1 0,22 21 0,-22-21 16,0 0-16,0 1 0,-21 20 16,21-21-16,-21 0 0,21 0 0,-21 1 15,22-1-15,-22 0 0,0 0 0,0 0 16,0 0-16,21 1 16,-21-1-1,21-21-15,0 0 16,0 0-16,0 0 15,1-21-15</inkml:trace>
  <inkml:trace contextRef="#ctx0" brushRef="#br1" timeOffset="46456.25">11366 3260 0,'0'-21'0,"0"42"32,0 0-32,0 0 0,0 0 15,0 0-15,-21 1 0,21-1 0,0 21 16,-21-21-16,21 22 0,0-1 0,-21-21 15,21 21-15,0 1 0,0-22 0,-21 21 16,21-21-16,-21 1 0,-1 20 16,22-21-16,0 0 0,0 0 0,-21 1 15,21-1-15,-21 0 0,21 0 16,0-42 31,0 0-47,0 0 0,0-1 15,0 1-15,0 0 16,0 0-16,0 0 0,0 0 0,0-1 16,21 1-16,0 21 0,1-21 0,-1 0 15,0 0-15,0 0 0,0 21 0,0-22 16,1 22-16,-1 0 0,0 0 16,0 0-16,0 0 0,0 0 0,1 22 15,-22-1 1,21 0-16,-21 0 15,0 0-15,0 0 0,0 1 0,0-1 16,-21-21-16,-1 21 0,22 0 16,-21-21-16,21 21 0,0 0 15,-21-21-15</inkml:trace>
  <inkml:trace contextRef="#ctx0" brushRef="#br1" timeOffset="46915.99">11747 3598 0,'0'22'16,"-21"-22"-1,0 21-15,21 0 0,-21 0 0,0-21 16,21 21-16,-21 0 0,21 1 0,-22-1 16,1 0-16,21 0 15,-21 0-15,21 0 0,0 1 16,0-1-16,21-21 16,0 0-16,1 0 15,-1 0-15,0 0 16,0 0-16,0-21 0,0-1 0,1 1 15,-1 21-15,0-21 0,0 0 16,-21 0-16,21 0 16,-21-1-16,0 1 0,0 0 0,0 0 15,0 0-15,0 0 0,0-1 16,-21 22-16,0 0 0,21-21 0,-21 21 16,0 0-16,-1 0 15,1 0-15,0 0 0,0 0 16,0 21-16,0 1 15,-1-1-15,22 0 16,0 0 0,22-21-1,-1 0 1</inkml:trace>
  <inkml:trace contextRef="#ctx0" brushRef="#br1" timeOffset="47219.81">12023 3577 0,'-22'21'47,"22"1"-47,-21-1 15,21 0-15,0 0 0,0 21 16,-21-20-16,21-1 0,-21 0 0,21 0 15,-21 21-15,21-20 0,0 20 0,-21-21 16,21 21-16,-22-20 0,22-1 0,-21 21 16,21-21-16,0 22 0,0-22 15,0 0-15,-21 0 0,21 0 0,0 0 16,-21-21-16,21 22 0,0-44 31,0 1-15,0 0-16</inkml:trace>
  <inkml:trace contextRef="#ctx0" brushRef="#br1" timeOffset="47591.23">11980 3535 0,'0'0'0,"64"-21"16,-43 21-1,0-21-15,0 21 0,0 0 0,1 0 16,-1 0-16,0 0 16,-21 21-16,0 0 15,0 0-15,0 0 16,0 0-16,0 1 0,-21-1 15,0 0-15,-1-21 0,1 21 16,21 0-16,-21-21 0,0 21 16,0-21-16,0 0 0,21 22 0,-22-22 15,44 0 32,-22-22-47,21 1 16</inkml:trace>
  <inkml:trace contextRef="#ctx0" brushRef="#br1" timeOffset="47883.58">12340 3408 0,'0'21'31,"0"0"-31,-21 0 15,21 1-15,-21-1 16,21 0-16,0 21 0,0-21 0,0 1 16,0 20-16,0-21 0,-21 0 0,21 22 15,0-22-15,-22 21 0,22-21 16,0 22-16,0-22 0,-21 21 0,21 0 16,-21-20-16,21-1 0,-21 21 0,21-21 15,0 0-15,-21 1 0,21-1 0,0 0 16,0-42 31</inkml:trace>
  <inkml:trace contextRef="#ctx0" brushRef="#br1" timeOffset="48248.31">12255 3598 0,'0'0'0,"0"-21"0,0 0 16,0 0-16,0 0 15,0 0-15,22 21 16,-1 0-16,0-22 16,0 22-16,0 0 0,0 0 0,1 0 15,-1 0-15,0 0 0,0 0 16,0 0-16,0 0 0,-21 22 15,0-1-15,0 0 0,0 0 16,0 0-16,0 0 0,0 1 0,-21-1 16,0 0-16,21 0 0,-21 0 15,0 0-15,0-21 0,-1 22 16,1-22-16,0 21 0,0 0 16,0-21-16,21-21 46,0 0-30</inkml:trace>
  <inkml:trace contextRef="#ctx0" brushRef="#br1" timeOffset="48507.29">12615 3493 0,'0'21'32,"0"0"-32,0 0 15,0 0-15,0 0 0,0 1 16,0-1-16,-21 0 16,21 0-16,-21 0 15,21-42 32</inkml:trace>
  <inkml:trace contextRef="#ctx0" brushRef="#br1" timeOffset="48711.17">12594 3344 0,'0'0'0,"0"22"94,0-1-94,0 0 15</inkml:trace>
  <inkml:trace contextRef="#ctx0" brushRef="#br1" timeOffset="49207.42">12721 3514 0,'0'21'0,"0"0"15,0 0-15,0 0 0,0 1 16,0-1 0,0 0-1,-21 0-15,0-21 32,21-21-1,0 0-16,0 0-15,0-1 16,0 1-16,0 0 16,21 0-16,0 0 0,-21 0 0,21 21 15,0-22-15,1 1 0,-1 21 16,0-21-16,0 21 0,0 0 16,0 0-16,1 0 0,-1 0 15,0 0-15,0 0 0,-21 21 0,21 0 16,0 1-16,-21-1 15,0 0-15,0 0 0,0 0 16,0 0-16,0 1 0,-21-22 16,21 21-16,-21-21 0,0 21 15,0-21 1</inkml:trace>
  <inkml:trace contextRef="#ctx0" brushRef="#br1" timeOffset="49803.91">13293 3387 0,'0'0'0,"-22"0"15,1 0 1,0 0-16,0 0 16,0 21-16,21 0 0,-21-21 15,21 21-15,0 0 0,-22-21 0,22 22 16,-21-1-16,21 0 16,-21 0-16,21 0 0,21-21 31,0 0-31,1 0 15,-1 0-15,0 0 16,0 0-16,-21-21 0,21 21 16,0-21-16,-21 0 0,0 0 15,22 21-15,-22-22 16,0 1-16,0 0 16,0 42 30,0 0-46,0 1 16,0-1-16,0 0 0,0 0 16,-22 0-16,22 0 0,0 1 15,0-1-15,0 0 0,0 0 0,0 0 16,0 0-16,0 1 0,0-1 0,0 21 16,0-21-16,0 0 0,0 22 0,0-22 15,0 21-15,0-21 0,0 22 16,0-22-16,0 21 0,0-21 15,0 22-15,0-22 0,0 0 0,0 21 16,0-20-16,0-1 0,-21 0 0,21 0 16,-21 0-16,0 0 0,0 1 15,21-1-15,-21 0 0,-1-21 0,1 21 16,0-21-16,0 0 0,0 0 0</inkml:trace>
  <inkml:trace contextRef="#ctx0" brushRef="#br1" timeOffset="49835.9">12996 4445 0,'-21'0'0,"63"0"15,-63 0-15,-21 0 0,21 0 0</inkml:trace>
  <inkml:trace contextRef="#ctx0" brushRef="#br1" timeOffset="49963.82">12806 4276 0,'0'-21'0,"0"-43"16,0 43-16,0-21 0,0 20 0,0-20 16,0 21-16,21-21 0,0 20 0,0-20 15,0 21-15,1 0 0,-1 0 16,0-22-16,0 22 0,21 0 0,-20 0 16,-1 0-16,21-1 0,-21 1 0,0 0 15,22 0-15,-22 0 0,0 0 16</inkml:trace>
  <inkml:trace contextRef="#ctx0" brushRef="#br1" timeOffset="50307.65">13695 3217 0,'0'-21'16,"-21"21"15,21 21-31,-22-21 0,1 22 0,21-1 16,-21 0-16,21 0 0,0 0 15,0 0-15,-21 22 0,21-22 0,0 0 16,0 0-16,0 22 0,0-22 15,0 0-15,0 0 0,0 0 16,0 0-16,0 1 0,21-22 16,0 0-16,0 0 15,1 0-15,-1 0 16,0 0-16,0 0 0,-21-22 16</inkml:trace>
  <inkml:trace contextRef="#ctx0" brushRef="#br1" timeOffset="50603.75">14055 3196 0,'42'0'16,"-21"0"-1,0 21 1,0 1 0,-21-1-16,22-21 0,-22 21 15,0 0-15,0 0 0,0 0 16,0 1-16,0-1 0,0 0 0,0 0 16,0 0-16,0 0 0,0 1 0,0-1 15,0 0-15,0 0 0,-22-21 0,1 21 16,0 0-16,0 1 15</inkml:trace>
  <inkml:trace contextRef="#ctx0" brushRef="#br1" timeOffset="51475.82">12806 4297 0,'0'0'0,"0"21"16,0 0-16,0 0 0,0 1 16,0-1-16,0 0 15,0 0-15,21-21 0,-21 21 16,21-21-16</inkml:trace>
  <inkml:trace contextRef="#ctx0" brushRef="#br1" timeOffset="53779.67">7832 7197 0,'0'0'0,"0"-21"16,0-1-16,0 1 16,0 0-16,0 0 15,0 0-15,0 0 16,0-1-16,0 1 16,0 42 30,0 1-46,0-1 0,0 21 16,0-21-16,0 22 0,0-22 16,0 21-16,-22 0 0,22 1 0,-21-1 15,0 0-15,21 1 0,0-1 0,-21-21 16,21 22-16,-21-22 0,21 21 0,0-21 16,0 0-16,0 1 15,0-1-15,0 0 0,0-42 47,0 0-31,0-1-16,0 1 0,0 0 15,21 0-15</inkml:trace>
  <inkml:trace contextRef="#ctx0" brushRef="#br1" timeOffset="54091.49">7959 6985 0,'0'0'0,"21"0"0,-21-21 0,21 21 31,0 0-31,-21 21 16,21 0-16,-21 22 15,21-22-15,-21 0 0,0 21 0,22-21 16,-22 22-16,0-1 0,0 0 0,0-20 15,0 20-15,0 0 0,0-21 16,0 22-16,0-22 0,0 0 0,0 0 16,0 0-16,0 1 0,0-1 0,0 0 15</inkml:trace>
  <inkml:trace contextRef="#ctx0" brushRef="#br1" timeOffset="55027.89">7895 7535 0,'21'0'0,"0"0"16,1-21-16,-1 21 0,0 0 0,0-21 16,0 0-16,0 21 0,22-21 15,-22 21-15,0-21 0,0 21 0,0-22 16,1 22-16,-1-21 0,0 21 0,0 0 16,0-21-16,0 21 0,1 0 15,-1 0 1,-21 21-1,0 0 1,0 1-16,0-1 16,0 0-16,0 0 15,0 0-15,0 0 16,0 1-16,0-1 0,0 0 16,0 0-16,0 0 15,-21-21-15,21 21 0,-22-21 16,22-21 31,0 0-32,0 0 1,0 0-16,0 0 0,0-1 16,0 1-16,0 0 0,0 0 0,22 0 15,-1 21-15,-21-21 0,21-1 0,0 1 16,-21 0-16,21 21 0,0-21 15,1 21-15,-1 0 0,0 0 16,0 0-16,0 0 0,0 0 0,1 0 16,-1 0-16,0 21 15,0 0-15,-21 0 0,0 1 16,0-1-16,21 0 0,-21 0 0,0 0 16,0 0-16,0 1 0,0-1 15,0 0-15,0 0 16,-21-21-16,21 21 15,-21-21 1,21-21 0,0 0-1,0 0-15,0 0 0,0-1 16,0 1-16,21 0 0,-21 0 16,0 0-16,21 0 0,0-1 0,1 1 15,-22 0-15,21 21 0,0-21 16,0 0-16,0 21 0,0 0 15,1 0-15,-1 0 0,0 0 0,0 0 16,0 0-16,0 21 16,-21 0-16,0 0 0,22 0 15,-22 1-15,0-1 0,0 0 16,0 0-16,0 0 0,0 0 0,0 1 16,0-1-16,0 0 0,-22 0 0,22 0 15,0 0-15,0 1 31,0-44 1,0 1-32,0 0 15</inkml:trace>
  <inkml:trace contextRef="#ctx0" brushRef="#br1" timeOffset="55627.55">9250 7345 0,'0'0'0,"0"-21"15,0 0 1,0-1-16,-21 22 0,-1 0 15,1 0 1,0 0-16,0 0 0,0 22 16,0-22-16,21 21 0,-22 0 15,22 0-15,0 0 0,-21 0 0,21 1 16,0 20-16,0-21 0,0 0 16,0 0-16,0 1 0,0-1 0,0 0 15,0 0-15,0 0 0,0 0 16,21-21-16,1 0 15,-1 0 1,0 0-16,0-21 16,0 0-16,-21 0 15,21 0-15,-21 0 0,22-1 16,-22 1-16,0 0 0,0 0 16,0 0-16,0 0 0,21-1 0,-21 1 15,0 0-15,0 0 16,0 42 15,0 0-31,21-21 0,-21 21 0,0 1 16,0-1-16,0 0 15,0 0-15,0 0 0,21 0 16,-21 1-16,0-1 0,21-21 16,-21 21-16,21-21 46,-21-21-30,22 0-16</inkml:trace>
  <inkml:trace contextRef="#ctx0" brushRef="#br1" timeOffset="56231.72">9377 7303 0,'21'0'31,"0"0"-31,0 0 16,0 0-16,1 0 16,-1 0-16,0 0 0,0 0 0,0 0 15,22 0-15,-22 0 0,0 0 16,0-22-16,0 22 0,0 0 15,1 0-15,-22 22 47,-22-1-47,1-21 16,0 21-16,0 0 0,0 0 16,0 0-16,-1 1 0,1-1 0,0 0 15,0 0-15,0-21 0,0 21 0,-1 0 16,22 1-16,-21-1 0,21 0 0,-21 0 15,21 0-15,0 0 16,21-21 47,0-21-63,1 21 0,-1-21 15,0 21-15,0 0 0,-21-21 16,21 21-16,0 0 0,1 0 15,-1 0-15,0 0 0,0 0 16,0 0 0,-21 21-1,21-21-15,1 0 16,-1 0 31,0-21-32</inkml:trace>
  <inkml:trace contextRef="#ctx0" brushRef="#br1" timeOffset="57073.24">10075 7324 0,'-21'0'0,"0"0"16,0 0-16,0 21 16,-1 0-1,1 0-15,21 0 0,-21 1 16,21-1-16,0 0 0,-21 0 16,21 0-16,0 0 15,0 1-15,21-22 31,0 0-31,0 0 0,1 0 16,-1 0 0,-21-22-1,0 1 1,0 0-16,0 0 16,0 0-16,0 0 0,0-1 15,0 1-15,0 0 0,0 0 16,0 0-16,0 0 15,0-1-15,21 22 0,0-21 0,0 21 16,0 0-16,-21-21 0,22 21 16,-1 0-16,0 0 15,0 21-15,-21 0 16,0 1-16,21-22 0,-21 21 16,0 0-16,21 0 0,-21 0 0,0 0 15,0 1-15,0-1 16,0 0-16,0 0 0,0 0 15,0 0 1,0-42 31,0 0-47,0 0 16,0 0-16,0 0 15,0-1-15,0 1 0,0 0 16,0 0-16,22 0 0,-22 0 0,21-1 15,0 1-15,-21 0 0,21 21 16,0-21-16,0 0 0,1 0 0,-1 21 16,-21-22-16,21 22 0,0 0 15,0 0-15,0 0 0,1 0 0,-1 0 16,0 0-16,-21 22 0,21-22 0,-21 21 16,21 0-16,-21 0 0,0 0 0,0 0 15,0 1-15,0-1 0,0 0 16,0 0-16,0 0 0,-21 0 0,21 1 15,-21-1-15,21 0 0,0 0 0,0 0 16,-21-21-16,21 21 0,-21-21 16,21 22-1,-22-22 17,22-22-32</inkml:trace>
  <inkml:trace contextRef="#ctx0" brushRef="#br1" timeOffset="58131.59">7345 8827 0,'21'-22'16,"0"22"0,0-21-16,0 0 0,1 21 15,-22-21-15,21 0 0,0 21 16,0-21-16,-21-1 0,0 1 15,21 21-15,-21-21 16,-21 21 0,0 0-16,0 0 0,0 0 15,-1 0-15,1 0 0,0 0 0,0 0 16,0 21-16,0-21 0,21 21 16,-22-21-16,1 22 0,21-1 0,-21 0 15,21 0-15,0 0 0,0 0 16,0 1-16,0-1 0,0 0 15,0 0-15,21 0 16,0 0-16,1-21 0,-1 22 16,-21-1-16,42 0 0,-21-21 0,0 21 15,1-21-15,-1 21 0,0 0 0,0 1 16,0-22-16,-21 21 16,0 0-16,0 0 15,-21 0 1,0-21-16,0 0 0,-22 21 0,22-21 15,-21 0-15,21 0 0,-22 22 0,22-22 16,-21 0-16,0 0 0,-1 0 16,22 0-16,-21 0 0,-1 0 0,22 0 15,-21 0-15,21-22 0,-22 22 0,22-21 16,0 21-16,0 0 0,21-21 16,-21 21-16,21-21 15,21 0 1,0 21-1,0 0-15,0-21 0,1-1 16,-1 22-16,21-21 0,-21 21 0</inkml:trace>
  <inkml:trace contextRef="#ctx0" brushRef="#br1" timeOffset="58695.56">7599 8678 0,'0'0'0,"-21"0"0,-1 0 15,1 0 1,0 0-16,21 22 0,0-1 16,0 0-16,0 0 0,0 0 15,0 0-15,0 1 0,0 20 16,0-21-16,0 0 0,0 0 0,0 1 15,0-1-15,0 0 0,0 0 16,0 0-16,0 0 0,0 1 0,0-1 16,0 0-1,0-42 32,0 0-47,0-1 16,0 1-16,0 0 0,0 0 15,0 0-15,0 0 0,0-1 16,21 22-16,0-21 0,-21 0 0,22 21 16,-1-21-16,0 21 0,0 0 0,0 0 15,0 0-15,1 0 16,-1 0-16,0 0 0,0 0 0,0 0 16,-21 21-16,21 0 0,-21 0 15,0 1-15,0-1 0,0 0 16,0 0-16,0 0 15,0 0-15,-21 1 0,21-1 16,-21-21-16,0 0 16,21-21 31,0-1-47,21 22 15</inkml:trace>
  <inkml:trace contextRef="#ctx0" brushRef="#br1" timeOffset="59127.66">8043 8805 0,'0'22'15,"0"-1"-15,-21 0 16,21 0-16,-21 0 15,21 0-15,0 1 16,-21-1-16,21 0 0,0 0 16,0 0-16,0 0 0,0 1 15,21-22 1,0 0 0,0 0-16,0 0 15,1 0-15,-22-22 0,21 22 0,0-21 16,-21 0-16,21 21 0,0-21 0,-21 0 15,0 0-15,0-1 16,21 1-16,-21 0 0,0 0 16,0 0-16,-21 0 0,0-1 15,0 22 1,21-21-16,-21 21 0,0 0 0,-1 0 16,1 0-1,21 21 1,0 1-16</inkml:trace>
  <inkml:trace contextRef="#ctx0" brushRef="#br1" timeOffset="59444.02">8340 8700 0,'-22'21'31,"22"0"-31,0 0 0,0 0 16,0 0-16,0 1 0,0 20 16,-21-21-16,21 0 0,0 0 15,0 22-15,0-22 0,0 0 0,0 21 16,0-20-16,0-1 0,0 21 0,-21-21 15,21 0-15,0 1 0,0-1 0,0 0 16,-21 0-16,21 0 0,0 0 16,0 1-16,0-1 15,0-42 17,0-1-32,0 1 0</inkml:trace>
  <inkml:trace contextRef="#ctx0" brushRef="#br1" timeOffset="59791.82">8340 8763 0,'0'0'0,"0"-21"0,21 21 16,0 0-16,-21-21 0,21 21 0,0 0 15,-21-21-15,21 21 0,1 0 0,-1 0 16,0 0-16,0 0 16,-21 21-1,0 0-15,0 0 0,0 0 16,0 0-16,-21 1 16,0-1-16,21 0 0,-21-21 0,-1 21 15,1-21-15,0 21 0,0-21 16,21 21-16,-21-21 15,21-21 48</inkml:trace>
  <inkml:trace contextRef="#ctx0" brushRef="#br1" timeOffset="60127.78">8699 8678 0,'0'0'0,"0"22"32,0-1-17,0 0-15,0 0 16,0 0-16,0 0 0,0 1 15,0-1-15,-21 0 0,21 0 0,0 0 16,0 0-16,-21 22 0,21-22 16,0 0-16,-21 0 0,21 0 0,0 22 15,0-22-15,-21 0 0,21 0 16,0 0-16,-21 1 0,21-1 16,0 0-16,0-42 46,0 0-30,0-1-16</inkml:trace>
  <inkml:trace contextRef="#ctx0" brushRef="#br1" timeOffset="60491.57">8657 8700 0,'0'0'0,"0"-22"16,0 1 0,21 21-16,-21-21 15,21 21-15,1 0 16,-1 0-16,0 0 0,0 0 16,0 0-16,0 0 0,1 0 15,-1 0-15,0 0 0,0 0 16,-21 21-16,21-21 0,-21 21 15,0 1-15,0-1 16,0 0-16,0 0 0,-21 0 16,0 0-16,0 1 15,0-22-15,21 21 0,-22 0 0,1-21 16,21 21-16,-21-21 16,0 0-1,42 0 16</inkml:trace>
  <inkml:trace contextRef="#ctx0" brushRef="#br1" timeOffset="60780.41">9080 8636 0,'0'42'15,"0"-20"1,0-1-16,0 0 16,0 0-1,0 0-15,0 0 31,0-42 16,0 0-47</inkml:trace>
  <inkml:trace contextRef="#ctx0" brushRef="#br1" timeOffset="60976.29">9059 8467 0,'0'0'0,"-21"0"0,0 0 31,21 21 16,0 0-31,21-21-16</inkml:trace>
  <inkml:trace contextRef="#ctx0" brushRef="#br1" timeOffset="61372.07">9313 8594 0,'-21'21'16,"21"0"-1,0 0-15,-21-21 0,21 21 16,0 1-16,0-1 16,0 0-16,0 0 15,0 0 16,-21-21-15,21-21 15,0 0-31,0 0 16,0 0-16,0-1 16,0 1-16,21 0 0,-21 0 15,21 0-15,0 21 0,0-21 16,-21-1-16,22 22 0,-1 0 15,0 0-15</inkml:trace>
  <inkml:trace contextRef="#ctx0" brushRef="#br1" timeOffset="61523.98">9440 8594 0,'0'21'0,"0"21"16,0-21-16,0 1 16,0-1-16,0 0 15,0 0 1,21-21 15,1 0-15,-22-21-16</inkml:trace>
  <inkml:trace contextRef="#ctx0" brushRef="#br1" timeOffset="62296.89">9737 8530 0,'0'0'0,"0"-21"15,-22 21 17,1 0-32,0 21 0,21 0 15,-21 1 1,21-1-16,0 0 15,-21-21-15,21 21 16,0 0-16,21-21 31,0 0-31,0 0 16,0-21-16,1 21 16,-22-21-16,21 0 15,0 0-15,-21-1 16,0 44 78,0-1-94,0 0 15,0 0-15,0 0 0,0 0 16,0 1-16,0-1 0,-21 0 15,21 0-15,0 0 0,0 0 0,0 1 16,0-1-16,0 21 0,0-21 0,0 0 16,0 22-16,0-22 0,0 0 0,21 21 15,-21-20-15,0 20 0,0-21 0,0 0 16,0 22-16,21-22 0,-21 0 16,0 21-16,0-21 0,0 1 15,0-1-15,0 0 0,0 0 0,0 0 16,0 0-16,0 1 0,-21-1 0,0 0 15,0 0-15,-1 0 0,1-21 16,0 21-16,0-21 0,0 0 16,0 0-16,-1 0 0,1 0 15,0 0-15,0-21 0,-21 21 0,20-21 16,1 0-16,0 0 0,0 0 16,0-1-16,0 1 0,-1 0 15,22 0-15,0 0 0,0-22 0,0 22 16,0-21-16,0 21 0,0 0 0,0-22 15,0 22-15,0 0 0,22-21 0,-1 20 16,0 1-16,-21 0 0,21 0 0,0 0 16,0 0-16,1-1 0,20 1 15,-21 0-15,0 0 0,0 21 0,1-21 16,20 0-16</inkml:trace>
  <inkml:trace contextRef="#ctx0" brushRef="#br1" timeOffset="62624.88">10075 8446 0,'0'-22'0,"-21"22"31,0 0-16,21 22-15,0-1 16,0 0-16,-21 0 0,21 0 16,0 0-16,0 1 0,0-1 15,0 0-15,0 0 0,0 0 0,0 0 16,0 1-16,0-1 16,21 0-1,0-21 1,0 0-16,0 0 15,1 0-15,-1 0 16,-21-21-16</inkml:trace>
  <inkml:trace contextRef="#ctx0" brushRef="#br1" timeOffset="62955.69">10308 8382 0,'21'0'15,"0"0"-15,1 0 16,-22 21 0,21 0-16,-21 1 15,0-1-15,0 0 0,0 0 16,0 0-16,0 0 15,0 1-15,0-1 0,0 0 16,0 0-16,0 0 0,0 0 0,0 1 16,0-1-16,0 0 15,-21-21-15,-1 0 0,22 21 16,-21-21-16,0 0 16</inkml:trace>
  <inkml:trace contextRef="#ctx0" brushRef="#br1" timeOffset="63855.19">12446 7006 0,'0'0'0,"0"-21"0,21 0 0,-21 0 31,0 0-16,0 42 1,0 0 0,0 0-16,0 0 0,0 0 15,0 1-15,0 20 0,0-21 0,0 21 16,0-20-16,0 20 0,0 0 0,0-21 16,0 22-16,0-22 0,0 0 0,0 21 15,-21-20-15,21-1 0,0 0 0,-21 0 16,21 0-16</inkml:trace>
  <inkml:trace contextRef="#ctx0" brushRef="#br1" timeOffset="64024.09">12404 7006 0,'-22'-21'0</inkml:trace>
  <inkml:trace contextRef="#ctx0" brushRef="#br1" timeOffset="64180.01">12446 6943 0,'21'0'16,"0"0"-16,0 0 16,1-21-16,-1 21 0,21 0 15,-21 0-15,0-22 0,1 22 16,-1 0-16,0 0 0,0 0 0,0 0 15,0 0-15,1 0 0,-44 0 47,1 22-47,0-22 16,0 21-16,0 0 0</inkml:trace>
  <inkml:trace contextRef="#ctx0" brushRef="#br1" timeOffset="64321.06">12467 7281 0</inkml:trace>
  <inkml:trace contextRef="#ctx0" brushRef="#br1" timeOffset="64408.01">12573 7239 0,'0'0'0,"0"-21"15,21 21-15,0 0 0,0 0 0,-21-21 16,22 21 0,-1 0-16,-21-21 15</inkml:trace>
  <inkml:trace contextRef="#ctx0" brushRef="#br1" timeOffset="64756.32">12975 6858 0,'0'0'0,"0"-42"16,0 63 15,0 0-31,0 0 16,0 0-16,0 1 0,-21-1 15,21 0-15,0 21 0,0-21 16,0 1-16,-21 20 0,0-21 0,21 21 16,-22-20-16,22 20 0,0-21 0,0 0 15,-21 0-15,21 1 0,-21 20 0,21-21 16,0 0-16,0 0 0,0 1 16,0-1-16,0 0 31,21-21-16,0 0-15,-21-21 16,22 0-16,-1 21 0</inkml:trace>
  <inkml:trace contextRef="#ctx0" brushRef="#br1" timeOffset="64987.25">13271 7133 0,'0'21'32,"0"1"-17,0-1-15,0 0 0,-42 21 16,21-21-16,21 1 0,0-1 16,-21 0-16,21 0 0,0 0 15,0 0-15,0 1 16,0-1-16,0 0 0,-43-21 15</inkml:trace>
  <inkml:trace contextRef="#ctx0" brushRef="#br1" timeOffset="65044.22">13166 7514 0,'0'0'16,"0"-21"-16,0 0 15,21 0-15,-21 0 16,21 21-16</inkml:trace>
  <inkml:trace contextRef="#ctx0" brushRef="#br1" timeOffset="65178.14">13314 7049 0,'0'0'0</inkml:trace>
  <inkml:trace contextRef="#ctx0" brushRef="#br1" timeOffset="65276.08">13314 7091 0,'0'0'15,"21"0"-15,-21-21 16,21 21-16,-21-21 0,21 21 15,-21-22-15,0 1 16,0 0-16,0 0 16</inkml:trace>
  <inkml:trace contextRef="#ctx0" brushRef="#br1" timeOffset="65340.05">13271 6964 0,'0'21'15,"0"0"-15</inkml:trace>
  <inkml:trace contextRef="#ctx0" brushRef="#br1" timeOffset="65380.03">13271 7070 0,'0'0'16</inkml:trace>
  <inkml:trace contextRef="#ctx0" brushRef="#br1" timeOffset="65823.34">13525 7133 0,'-21'-21'0,"21"0"16,-21 21-1,21 21 1,0 0 0,0 0-16,0 1 0,0-1 0,0 21 15,0-21-15,0 22 0,0-1 0,0 0 16,0 1-16,0-1 0,0 0 0,0 1 16,0-1-16,0-21 0,-21 21 0</inkml:trace>
  <inkml:trace contextRef="#ctx0" brushRef="#br1" timeOffset="65852.32">13462 7938 0,'-21'21'0,"42"-42"0</inkml:trace>
  <inkml:trace contextRef="#ctx0" brushRef="#br1" timeOffset="65928.28">13420 8065 0,'0'0'16,"-43"0"0,43-22-1,0 1 1,0 0-16,0 0 0</inkml:trace>
  <inkml:trace contextRef="#ctx0" brushRef="#br1" timeOffset="66332.05">13462 7133 0,'0'0'0,"0"-21"16,254 212 93,-275-191-93,0 21-16,-1-21 15,1 21-15,0-21 0,0 0 16,0 0-16,0 0 15,-1 0-15,44 0 47,-1 0-31,-21-21 0,21 21-16,-21-21 15</inkml:trace>
  <inkml:trace contextRef="#ctx0" brushRef="#br1" timeOffset="70041.35">13504 7303 0,'0'21'94,"0"0"-94,0 0 16,0 0-16,0 0 0,0 1 0,0-1 15,0 0-15,0 21 0,0-21 16,0 22-16,0-1 0,0-21 0,0 22 16,0-22-16,0 21 0,0-21 15,-21 22-15,21-22 0,0 0 0,0 0 16,-21 0-16,21 0 0,-21 1 0,21-1 16,-21-21-16,21-21 78,0-1-78,21 1 15,0 0-15,0 0 16</inkml:trace>
  <inkml:trace contextRef="#ctx0" brushRef="#br1" timeOffset="70584.05">13885 6752 0,'0'-21'0,"0"0"16,-21 21-16,21 21 47,0 0-47,0 0 0,0 22 0,0-1 16,0-21-16,21 22 0,-21-1 0,0 0 15,0 1-15,0-1 0,0 0 16,0-21-16,0 22 0,-21-1 0,21-21 15,-21 22-15,21-22 0,-21 0 0,21 0 16,0 0-16,0 0 0,0 1 16,-21-22-1,21-22 1,0 1 0,0 0-16,0 0 15,0 0-15,21 0 0,0-22 0</inkml:trace>
  <inkml:trace contextRef="#ctx0" brushRef="#br1" timeOffset="71005.19">14224 6816 0,'0'0'0,"0"21"15,0 0-15,0 0 16,0 0-16,-21 1 0,0-1 15,-1 0-15,-20 0 0,21 0 16,0 0-16,-22 1 0,22-1 0,-21 0 16,21-21-16,-22 21 0,22 0 0,0-21 15,0 21-15,0-21 0,0 0 0,-1 0 16,1 0-16,42 0 62,1 0-62,-1 0 0,0 0 16,0 22-16,0-1 16,0 0-16,1-21 0,-1 21 0,0 0 15,0 0-15,0 1 0,0-22 16,1 21-16,-1 0 0,0-21 0,0 21 16,0-21-16,0 21 0,1-21 15,-1 0-15,0 0 0,0 0 16,0 0-16,0 0 15,-21-21-15,22 21 0,-1-21 16,0 21-16</inkml:trace>
  <inkml:trace contextRef="#ctx0" brushRef="#br1" timeOffset="72087.57">14605 7049 0,'0'0'0,"0"-22"0,-21 1 16,0 0-16,-1 0 0,1 21 16,0 0-16,0 0 15,0 0 1,0 0-16,21 21 0,-22 0 16,1 0-16,21 1 0,-21-1 0,21 0 15,-21 21-15,21-21 0,0 1 16,0 20-16,0-21 0,-21 0 15,21 0-15,0 1 0,0-1 0,0 0 16,0 0-16,21-21 16,0 0-1,0 0-15,0 0 16,-21-21-16,22 21 0,-1-21 0,-21 0 16,21 21-16,0-22 0,-21 1 0,0 0 15,21 0-15,-21 0 0,21 0 0,-21-1 16,22 1-16,-22 0 0,0 0 15,0 0-15,0 0 0,0-1 16,0 44 31,21-1-47,-21 0 0,0 0 0,0 0 16,0 0-16,0 1 0,0-1 0,0 0 15,0 0-15,0 0 0,21 0 16,-21 1-16,21-22 15,0 0-15,0 0 16,1 0-16,-1 0 16,0 0-16,0 0 15,-21-22-15,21 1 0,0 21 16,1-21-16,-22 0 0,21 0 0,0 0 16,-21-1-16,21 1 0,-21 0 0,21 0 15,-21 0-15,0 0 0,21 21 0,-21-22 16,22 22-16,-1-21 15,-21 42 17,0 1-32,0-1 0,0 0 15,0 0-15,0 0 16,0 0-16,21 1 0,-21-1 0,0 0 16,0 0-16,21-21 15,-21 21-15,21-21 0,0 0 16,1 0-16,-1 0 15,0 0-15,0 0 0,0 0 16,0-21-16,1 0 0,-1 21 0,0-21 16,0 0-16,0 21 0,0-22 0,1 1 15,-1 0-15,-21 0 0,21 0 0,0 0 16,-21-1-16,0-20 0,21 21 16,-21 0-16,21-22 0,-21 1 0,0 21 15,0-21-15,0 20 0,0-20 0,0 21 16,0 0-16,0 0 0,0-1 0,0 1 15,0 0-15,-21 21 32,0 21-32,21 0 15,-21 1-15,21-1 0,0 0 0,0 21 16,0-21-16,0 1 0,0 20 16,0-21-16,0 0 0,0 22 0,0-22 15,0 0-15,0 0 0,0 21 0,0-20 16,0-1-16,0 0 0,0 0 15,0 0-15,0 0 0,0 1 16,21-22-16,0 0 16,0 0-1,1 0-15,-1 0 16,0-22 0,0 22-16,-21-21 0,0 0 15,0 0-15,21 0 0</inkml:trace>
  <inkml:trace contextRef="#ctx0" brushRef="#br1" timeOffset="72379.78">15303 6858 0,'22'0'31,"-1"0"-31,0 0 16,0 0-16,0 0 0,-21-21 0,21 21 16,1 0-16,-1 0 0,0-21 15,0 21-15,0-21 16,0 21-16,1 0 16,-22-22-16,21 22 15</inkml:trace>
  <inkml:trace contextRef="#ctx0" brushRef="#br1" timeOffset="74339.45">12806 8551 0,'0'-21'78,"0"0"-62,0 0-16,21 21 15,0-21-15,-21 0 16,0-1 0,0 1-1,-21 21 1,0 0-16,0 0 0,-1 0 0,1 0 16,0 0-16,0 0 0,0 21 15,0-21-15,-1 22 0,-20-22 0,21 21 16,0 0-16,0-21 0,-1 21 0,1 0 15,0 0-15,0 1 0,21-1 16,0 0-16,0 0 0,0 0 16,0 0-16,0 1 15,0-1-15,21 0 16,0-21-16,0 21 0,1-21 16,-1 0-16,0 21 0,0-21 0,0 21 15,0-21-15,1 22 0,-1-22 16,0 21-16,0-21 0,-21 21 15,21-21-15,-21 21 0,21-21 0,-21 21 16,0 0-16,0 1 16,0-1-16,-21-21 0,0 21 15,0-21-15,-21 21 0,20 0 0,1-21 16,-21 21-16,21-21 0,0 0 0,-1 0 16,-20 0-16,21 0 15,0 0-15,0 0 0,-1 0 16,1 0-16,0 0 0,21-21 15,-21 0-15,21 0 0,-21 21 16,21-21-16,0 0 16,0-1-16,-21 22 0,21-21 15,0 0 1,21 21 0,0 0-1,0 0-15,0 0 0,0-21 0</inkml:trace>
  <inkml:trace contextRef="#ctx0" brushRef="#br1" timeOffset="74671.25">13187 8467 0,'-21'0'16,"-1"0"0,1 0-16,0-21 0,0 21 15,21 21 1,0 0-16,-21-21 0,21 21 0,0 0 16,0 0-16,0 1 15,0-1-15,0 0 0,0 0 0,0 0 16,0 0-16,0 22 0,0-22 0,0 0 15,0 0-15,0 0 0,0 1 16,0-1-16,0 0 0,0 0 16,-21 0-16,-1-21 0,22 21 15,-21-21-15,21 22 0,-42-22 16</inkml:trace>
  <inkml:trace contextRef="#ctx0" brushRef="#br1" timeOffset="74979.39">12933 8954 0,'0'0'0,"0"-22"0,0 1 16,0 0-16,0 0 15,0 0-15,0 0 0,21-1 16,0 1-16,0 0 16,0 0-16,1 0 0,-1 0 0,0 21 15,0-22-15,21 22 0,-20 0 0,-1-21 16,21 21-16,-21-21 0,0 21 16,1 0-16,20 0 0,-21 0 0,-21 21 15,21-21-15,0 21 0,-21 1 0,22-22 16,-22 21-16,0 0 0,0 0 15,0 0-15,0 0 0,0 1 16,-22-1-16,1-21 0,0 21 0,0 0 16,0 0-16,21 0 0,-21-21 15,21 22-15,-22-22 16,22-22 31,0 1-47,22 21 0,-1-21 15</inkml:trace>
  <inkml:trace contextRef="#ctx0" brushRef="#br1" timeOffset="75341.19">13525 8848 0,'0'21'16,"0"0"-16,0 0 15,22-21 1,-1 0-16,0 0 15,0 0-15,0 0 0,0 0 16,1-21-16,-1 0 16,-21 0-16,21 21 0,0-21 0,-21-1 15,21 1-15,-21 0 0,0 0 16,0 0-16,0 0 0,0-1 16,0 1-16,0 0 0,-21 21 15,0-21-15,0 0 0,0 21 0</inkml:trace>
  <inkml:trace contextRef="#ctx0" brushRef="#br1" timeOffset="75444.13">13589 8573 0,'-21'21'16,"0"-21"-16,21 21 16,-22-21-16,22 21 0,0 0 15,-21 0-15,21 1 0,0-1 16,21-21-16,1 0 16,-1 0-16</inkml:trace>
  <inkml:trace contextRef="#ctx0" brushRef="#br1" timeOffset="75576.06">13949 8573 0,'0'-22'0,"-21"22"15</inkml:trace>
  <inkml:trace contextRef="#ctx0" brushRef="#br1" timeOffset="75656">13906 8551 0,'0'0'0,"0"43"15,0-22-15,0 0 16,0 0-16,0 0 0,0 1 16,0 20-16,0-21 0,0 21 0</inkml:trace>
  <inkml:trace contextRef="#ctx0" brushRef="#br1" timeOffset="75747.96">13906 9123 0,'0'21'16,"0"-42"-16,0 63 0,0-21 0,-21 1 0,21-1 15,-21 0-15,21 0 0,0 0 0,0 0 16,0 1-16,0-1 15</inkml:trace>
  <inkml:trace contextRef="#ctx0" brushRef="#br1" timeOffset="75776.94">13864 9292 0,'0'0'15,"0"-21"-15</inkml:trace>
  <inkml:trace contextRef="#ctx0" brushRef="#br1" timeOffset="75939.85">13970 8678 0,'0'-21'16,"0"0"-16,21 21 16,0-21-16</inkml:trace>
  <inkml:trace contextRef="#ctx0" brushRef="#br1" timeOffset="76179.71">14160 8551 0,'0'0'16,"43"0"-1,-22 0-15,-21 22 16,0-1-16,0 0 16,0 0-16,0 0 0,0 0 0,-21 1 15,0-1-15,-1 0 0,1 0 16,0 0-16,21 0 0,-21-21 16,0 22-16,0-1 0,-1-21 15,1 21-15,0-21 16,21 21-16,-21-21 0,21-21 78,-21 0-78</inkml:trace>
  <inkml:trace contextRef="#ctx0" brushRef="#br1" timeOffset="76385.59">13970 8657 0,'0'-21'0,"-42"0"16</inkml:trace>
  <inkml:trace contextRef="#ctx0" brushRef="#br1" timeOffset="76455.72">13949 8890 0</inkml:trace>
  <inkml:trace contextRef="#ctx0" brushRef="#br1" timeOffset="76591.64">13928 9038 0,'0'21'0,"0"-42"0,0 64 15,-22-22-15,22 0 0,0 0 16,0 0-16,-21 0 0,21 1 0,-21-22 16,21 21-16,0 0 15,-21 42 1,21-41-16,0-44 16,0 1-16,0 0 15,0 0-15,0 0 0,0 0 16</inkml:trace>
  <inkml:trace contextRef="#ctx0" brushRef="#br1" timeOffset="78119.42">13970 8657 0,'0'-21'16,"0"0"0,0 42 46,0 0-62,0 0 16,0 1-16,0-1 0,0 0 0,0 0 15,0 21-15,0 1 0,0-22 0,0 21 16,0 1-16,0-22 0,0 21 0,0-21 16,0 22-16,0-22 0,0 21 15,-21-21-15,21 0 0,0 1 16,0-1-16,0 0 0,0-42 62,0 0-62,21-1 0</inkml:trace>
  <inkml:trace contextRef="#ctx0" brushRef="#br1" timeOffset="78512.2">14499 8594 0,'0'0'0,"-21"0"31,21 21-16,0 0-15,-21 0 0,21 0 16,0 22-16,0-22 0,0 0 16,0 21-16,0-20 0,0 20 0,0 0 15,0-21-15,0 22 0,0-1 16,0-21-16,-21 22 0,21-22 0,0 0 16,-22 0-16,22 21 0,0-20 0,0-1 15,0 0-15,0 0 16,0-42 15,0 0-15</inkml:trace>
  <inkml:trace contextRef="#ctx0" brushRef="#br1" timeOffset="78938.47">14414 8721 0,'0'-21'0,"0"-1"15,0 1-15,0 0 16,0 0-16,0 0 16,22 0-16,-1 21 15,0-22-15,0 1 16,0 21-16,0 0 0,1 0 15,-1-21-15,0 21 0,0 0 16,0 0-16,0 21 0,1 0 16,-22 1-16,21-1 0,-21 0 15,0 0-15,0 0 0,0 0 16,0 1-16,0-1 0,0 0 0,-21 0 16,-1-21-16,22 21 0,-21 0 0,0-21 15,0 22-15,0-1 16,0-21-16,-1 21 15,1-21-15,0 0 16,21-21 31,0 0-47,0-1 0,21 22 16,0-21-16</inkml:trace>
  <inkml:trace contextRef="#ctx0" brushRef="#br1" timeOffset="79207.58">14817 8530 0,'0'0'0,"0"21"16,0 1-16,0-1 15,0 0-15,0 0 16,0 0-16,0 0 0,0 1 15,0-1-15,0 0 16,0 0-16,0 0 16,0-42 46,0 0-62</inkml:trace>
  <inkml:trace contextRef="#ctx0" brushRef="#br1" timeOffset="79427.45">14817 8403 0,'-22'0'15,"22"21"48</inkml:trace>
  <inkml:trace contextRef="#ctx0" brushRef="#br1" timeOffset="79936.16">14986 8509 0,'0'0'0,"0"21"0,0 0 16,0 1-16,0-1 15,0 0 1,0 0 15,-21-21-15,21-21 31,0 0-47,0 0 15,0-1-15,21 22 0,0-21 16,-21 0-16,21 21 0,0-21 0,1 21 16,-1 0-16,0-21 15,0 21-15,0 0 0,0 0 0,1 0 16,-1 0-16,0 0 0,-21 21 16,0 0-16,21-21 15,-21 21-15,0 0 0,0 1 0,0-1 16,0 0-16,0 0 0,0 0 15,0 0-15,0 1 16,-21-22-16,21 21 0,0 0 16,21-42 31</inkml:trace>
  <inkml:trace contextRef="#ctx0" brushRef="#br1" timeOffset="80644.27">15684 8467 0,'-21'0'0,"0"0"0,0 0 15,0 0-15,0 0 16,-1 0-16,1 0 0,0 0 0,21 21 15,-21 0-15,0-21 0,21 21 0,-21 0 16,21 1-16,0-1 0,0 0 16,0 0-1,21-21 1,0 0-16,0 0 16,0 0-16,0 0 15,1 0-15,-1-21 0,0 21 16,-21-21-16,21 21 15,-21-21-15,0-1 0,21 22 16,-21-21-16,0 0 16,0 42 46,0 0-62,0 1 0,0-1 0,0 0 16,0 0-16,0 0 0,0 0 15,0 22-15,0-22 0,0 21 0,-21-21 16,21 22-16,0-1 0,0 0 0,0-20 16,0 20-16,-21 0 0,21 1 15,0-1-15,0-21 0,0 21 16,0-20-16,0 20 0,0-21 0,0 21 16,0-20-16,0-1 0,0 0 0,-21 0 15,21 0-15,0 0 0,0 1 0,-21-1 16,-1-21-16,1 21 0,21 0 0,-21-21 15,0 0-15,0 21 16,0-21-16,-1 0 0,1 0 0,0 0 16,-21 0-16,21 0 0,-1-21 0,1 0 15,-21 21-15,21-21 0,0 0 16,-1-1-16,1 1 0,21 0 16,0 0-16,-21 0 0,21-22 0,0 22 15,0 0-15,0 0 0,0 0 0,0-22 16,0 22-16,0 0 0,21 0 0,0 0 15,-21 0-15,22-1 0,-1 1 16,0 0-16,0 0 0,0 0 0,0 0 16,1-1-16,-1 1 0</inkml:trace>
  <inkml:trace contextRef="#ctx0" brushRef="#br1" timeOffset="80960.12">15769 8382 0,'0'0'0,"-21"0"32,0 0-32,21 21 15,0 0 1,0 1-16,-21-1 0,21 0 15,0 0-15,0 0 0,0 0 16,0 1-16,0-1 0,0 0 16,0 0-16,0 0 15,0 0-15,21-21 0,0 0 16,0 0 0,0 0-16,0 0 15,1 0-15</inkml:trace>
  <inkml:trace contextRef="#ctx0" brushRef="#br1" timeOffset="81288.1">16023 8297 0,'42'-21'15,"-20"21"-15,-1 0 16,-21 21-16,21-21 0,-21 22 16,21-1-16,-21 0 0,0 0 15,0 0-15,0 0 0,0 1 16,0-1-16,0 0 0,0 0 16,0 0-16,0 0 0,0 1 0,0-1 15,0 0-15,0 0 16,-21-21-16,21 21 0,-21 0 15,21 1 1,-21-22-16,-1 0 16,1 0-1</inkml:trace>
  <inkml:trace contextRef="#ctx0" brushRef="#br1" timeOffset="83969.59">17462 6731 0,'0'0'0,"0"-21"0,0 0 15,0 0-15,0 42 32,0 0-32,0 0 15,0 0-15,0 0 0,0 22 0,0-1 16,0-21-16,-21 22 15,21-22-15,0 21 0,0-21 0,-21 22 0,21-22 16,0 21-16,-21-21 0,21 0 16,0 1-16,0-1 0,0 0 0,0 0 15,0 0-15,-21 0 16,21-42 15,0 0-15</inkml:trace>
  <inkml:trace contextRef="#ctx0" brushRef="#br1" timeOffset="84553.26">17230 6900 0,'0'0'0,"0"-21"0,0 0 16,0-21-1,0 21-15,0-1 0,0 1 0,0 0 16,21 0-16,-21 0 0,21 0 0,0-1 15,0 22-15,0-21 0,1 21 16,-1-21-16,0 21 0,0 0 0,0 0 16,22 0-16,-22 0 0,0 0 0,21 21 15,-21 0-15,1 1 0,20-1 16,-21 0-16,0 21 0,0-21 0,1 22 16,-1-22-16,-21 21 0,0-21 0,21 22 15,-21-22-15,0 21 0,0-21 16,0 1-16,0-1 0,0 0 15,0 0-15,-21 0 0,21 0 0,-21 1 16,21-1-16,-22-64 31,22 22-15,0 0-16,22 0 0,-1 0 16,-21 0-16,21-1 0,0 1 0,-21 0 15,21 0-15,0-21 0,-21 20 0,22-20 16,-1 21-16,0-21 0,0-1 15,0 22-15,0-21 0,1 21 16,-1-1-16,0 1 0,0 0 0,0 0 16,0 21-16,1 0 0,-1 0 15,0 0-15,0 21 0,-21 21 16,0-20-16,21-1 0,-21 21 0,21 0 16,-21-20-16,0 20 0,0 0 15,0-21-15,0 22 0,0-1 0,0-21 16,0 22-16,0-22 0,-21 0 0,0 21 15,21-21-15,-21 1 0,21-1 0,0 0 16,0 0-16,-21 0 16,42-42 15,-21 0-31,21 21 0</inkml:trace>
  <inkml:trace contextRef="#ctx0" brushRef="#br1" timeOffset="85187.9">18436 6985 0,'0'21'16,"-21"-21"-16,21 21 16,-21-21-16,21 22 0,0-1 15,0 0 1,-21 0-16,21 0 0,0 0 15,0 1-15,0-1 32,21-21-32,0 0 0,0 0 15,0 0-15,0 0 0,1-21 0,-1 21 16,0-22-16,0 22 0,0-21 0,-21 0 16,21 21-16,1-21 0,-1 0 15,-21 0-15,0-1 0,0 1 16,0 0-16,0 0 15,0 42 32,0 0-47,0 0 16,0 1-16,0-1 0,0 0 16,0 0-16,-21 21 0,21-20 0,0 20 15,-22-21-15,22 21 0,0 1 0,0-22 16,-21 21-16,21-21 0,0 22 0,0-1 15,0-21-15,0 22 0,0-1 0,0-21 16,0 21-16,-21-20 0,21-1 16,0 21-16,-21-21 0,0 0 0,21 1 15,-21-1-15,-1 0 0,1-21 16,0 21-16,0 0 0,0-21 0,0 0 16,-1 21-16,-20-21 0,21 0 0,-21 0 15,20 0-15,-20-21 0,21 0 16,-21 0-16,20 21 0,1-21 0,0 0 15,0-22-15,-21 22 0,42 0 0,-22 0 16,22 0-16,0-1 0,0 1 16,0 0-16,0 0 15,22 0-15,-1 0 0,-21-1 16,21 1-16,0 0 0,0 0 16,-21 0-16,21 0 0</inkml:trace>
  <inkml:trace contextRef="#ctx0" brushRef="#br1" timeOffset="85723.59">18669 6900 0,'0'-21'16,"0"42"30,21 1-30,-21-1-16,0 0 16,0 0-16,0 0 15,0 0 1,0 1-16,0-44 62,0 1-62,0 0 16,0 0-16,21 0 16,-21 0-16,21-1 15,1 1-15,-1 0 0,-21 0 0,21 0 16,0 21-16,-21-21 0,21-1 16,0 22-16,1 0 0,-1 0 15,0 0-15,0 0 16,0 0-16,-21 22 0,21-1 0,-21 0 15,0 0-15,0 0 16,0 0-16,0 1 0,0-1 16,0 0-16,0 0 15,0 0 1,0-42 31,0 0-47</inkml:trace>
  <inkml:trace contextRef="#ctx0" brushRef="#br1" timeOffset="86287.31">19304 6519 0,'0'0'0,"0"-21"0,0 0 0,0 0 31,-21 21-15,21 21-16,0 0 0,-21 0 16,21 1-16,0-1 0,0 0 0,0 0 15,0 21-15,0-20 0,0 20 16,0-21-16,-22 21 0,22-20 0,-21 20 16,21-21-16,0 21 0,-21-20 0,21-1 15,0 0-15,0 0 0,0 0 16,0 0-16,0 1 0,0-1 15,21-21 1,0 0-16,1 0 0,-1 0 16,0 0-16,0-21 0,0 21 15,0-22-15,1 1 0,-1 0 16,0 0-16,0 0 0,0 0 16,-21-1-16,21 1 0,1 0 15,-22 0-15,0 0 0,0 0 0,0-1 16,0 1-16,-22 21 31,1 0-15,21 21-16,-21 1 0,21-1 15,0 0-15,0 0 0,0 0 16,0 0-16,21-21 16,-21 22-16,21-1 0,-21 0 15,0 0-15,0 0 16,0 0-16,22-21 15,-22 22-15,21-22 16,0 0-16,-21 21 16,21-21-16,0 0 0,0 0 15,1 0-15,-1 0 0</inkml:trace>
  <inkml:trace contextRef="#ctx0" brushRef="#br1" timeOffset="86763.03">19875 7006 0,'0'0'16,"22"0"-16,-22-21 15,21 21-15,-21-21 0,21 0 0,-21 0 16,0-1-16,21 1 0,-21 0 15,0 0-15,0 0 0,0 0 16,0-1-16,0 1 16,-21 21-16,21-21 0,-21 21 15,0 0-15,-1 0 0,1 21 16,0 0-16,21 1 0,-21-1 16,21 0-16,-21 0 0,0 0 0,21 0 15,0 1-15,0-1 0,-22 0 16,22 0-16,0 0 15,22-21 1,-1 0 0,0 0-16,0-21 15,0 0-15,-21 0 16,21 0-16,1 21 0,-22-22 16,0 1-16,0 0 0,0 0 0,21 0 15,-21 0-15,21-1 0,-21 44 47,0-1-47,0 0 0,0 0 16,0 0-16,0 0 15,0 1-15,0-1 0,0 0 0,0 0 16,0 0-16,21-21 16,0 21-16,0-21 0,1 0 15,-1 0-15,0 0 16,0 0-16,0 0 15,0 0-15,1-21 0,-1 0 0,0 21 16,-21-21-16,21 21 0,-21-21 0,0 0 16</inkml:trace>
  <inkml:trace contextRef="#ctx0" brushRef="#br1" timeOffset="86792.02">20256 6795 0,'0'0'16,"0"-22"-16</inkml:trace>
  <inkml:trace contextRef="#ctx0" brushRef="#br1" timeOffset="87131.68">19283 6583 0,'0'-21'15,"21"21"1,0 0-16,21-21 0,-20 21 0,-1 0 16,21 0-16,-21-22 0,22 22 15,-1 0-15,-21-21 0,21 0 0,-20 21 16,20 0-16,-21 0 0,0-21 16,22 21-16,-22 0 0,0 0 0,0 0 15,0 0-15,0 0 16</inkml:trace>
  <inkml:trace contextRef="#ctx0" brushRef="#br1" timeOffset="88212.14">17653 8530 0,'0'0'0,"21"0"0,0-21 0,0 21 16,-21-21-16,22 21 0,-1-21 0,0 0 16,0 21-16,-21-22 0,21 1 15,0 21 1,-21-21-16,0 0 16,-21 21-1,0 0-15,0 0 0,-21 0 16,20 0-16,1 0 0,0 0 0,0 0 15,0 21-15,0-21 0,-1 21 0,1-21 16,21 21-16,-21-21 0,0 22 16,21-1-16,0 0 15,0 0-15,0 0 16,0 0-16,0 1 0,21-22 16,0 21-16,-21 0 0,21 0 0,1-21 15,-1 21-15,0 0 0,0 1 16,0-1-16,0 0 0,1 0 15,-22 0-15,21 0 0,-21 1 16,0-1-16,0 0 16,0 0-16,0 0 15,-21-21-15,-1 21 0,1-21 16,-21 22-16,21-22 0,-22 0 0,22 0 16,-21 21-16,21-21 0,-22 0 15,22 0-15,-21 0 0,21 0 0,-22 0 16,22 0-16,0 0 0,0-21 0,0-1 15,21 1-15,-21 0 0,21 0 16,0 0-16,-22 0 0,22-1 16,0 1-16,0 0 0,0 0 15,0 0-15,0 0 16,22 21 0,-1-22-16,0 22 15,0 0-15,0 0 0,0 0 16</inkml:trace>
  <inkml:trace contextRef="#ctx0" brushRef="#br1" timeOffset="88807.8">17992 8382 0,'0'0'0,"0"-21"16,-22 21 15,22 21-15,0 0-16,0 0 0,0 1 0,0-1 15,0 0-15,0 21 0,0-21 0,0 1 16,0 20-16,0-21 0,0 0 16,-21 22-16,21-22 0,0 21 0,0-21 15,-21 0-15,21 1 0,0-1 0,0 0 16,0 0-16,-21 0 0,21 0 15,-21-21-15,21-21 47,0 0-47,0 0 0,0 0 16,0 0 0,0-1-16,0-20 0,0 21 0,21 0 15,0 0-15,-21-1 0,21 1 0,0 0 16,1 0-16,-1 0 0,0 21 0,0 0 15,0-21-15,0 21 16,1 0-16,-1 0 0,0 0 0,0 21 16,-21 0-16,0 0 0,21-21 0,-21 21 15,0 0-15,0 1 0,0-1 16,0 21-16,0-21 0,0 0 16,0 1-16,-21-1 0,0 0 0,21 0 15,0 0-15,-21-21 16,0 0-16,21 21 0,0-42 62,0 0-46,0 0-16,0 0 0,21 21 16</inkml:trace>
  <inkml:trace contextRef="#ctx0" brushRef="#br1" timeOffset="89220.07">18415 8615 0,'-21'0'16,"0"0"-16,-1 21 16,1 0-16,0 0 15,21 1-15,-21-1 0,21 0 16,-21 0-16,21 0 0,0 0 15,0 1-15,0-1 0,0 0 0,0 0 16,21 0 0,0-21-1,0 0-15,0 0 0,1 0 16,-1-21-16,0 0 16,-21 0-1,21 0-15,0-1 0,-21 1 16,0 0-16,0 0 0,0 0 0,0 0 15,0-1-15,0 1 0,-21 21 16,21-21-16,-21 21 0,0 0 16,0-21-16,-1 21 15,1 0-15,0 0 16,21 21-16,0 0 31,21-21-31,0 0 0,1 0 0,-1 0 16</inkml:trace>
  <inkml:trace contextRef="#ctx0" brushRef="#br1" timeOffset="89551.88">18732 8551 0,'-21'0'16,"0"0"-1,21 22 1,0-1-16,-21 21 16,21-21-16,0 0 0,0 22 0,0-22 15,-21 21-15,21-21 0,0 22 16,0-1-16,0-21 0,0 22 0,0-1 16,0-21-16,0 21 0,0-20 0,0 20 15,0-21-15,0 0 0,0 22 0,-21-22 16,21 0-16,0 0 15,0 0-15,0 0 16,0-42 15,0 0-31,0 0 0,0 0 0,0 0 16,0-1-16</inkml:trace>
  <inkml:trace contextRef="#ctx0" brushRef="#br1" timeOffset="89884.69">18648 8636 0,'0'0'0,"0"-21"0,0 0 0,0 0 15,21-1 1,0 1-16,0 21 16,0 0-16,1-21 15,-1 21-15,21 0 0,-21 0 0,0 0 16,1 0-16,-1 21 0,0 0 15,-21 1-15,0-1 16,0 0-16,0 0 0,0 0 0,0 0 16,-21 1-16,0-1 0,-1 0 0,1 0 15,0 0-15,0 0 0,-21 1 0,20-22 16,1 21-16,0-21 0,0 0 16,0 0-16,0 0 0,42 0 46,0-21-46,0 21 16,0-22-16,0 1 0</inkml:trace>
  <inkml:trace contextRef="#ctx0" brushRef="#br1" timeOffset="90191.63">18986 8509 0,'0'-21'15,"0"42"17,0 0-32,0 0 0,0 1 15,0-1-15,0 0 0,0 0 16,0 21-16,0-20 0,0-1 0,0 21 16,0-21-16,0 22 0,0-22 15,0 21-15,0-21 0,0 22 0,0-1 16,0-21-16,0 21 0,0-20 0,0-1 15,0 21-15,0-21 0,-42 22 0,21-22 16,21 0-16,0 0 16,0-42 15,0 0-31,0 0 16,0-1-16</inkml:trace>
  <inkml:trace contextRef="#ctx0" brushRef="#br1" timeOffset="90495.71">18965 8551 0,'0'0'0,"21"-21"0,1 0 0,-22 0 16,0 0-16,21 21 0,0-21 15,0 21-15,-21-22 0,21 22 16,0 0-16,1 0 0,-1 0 15,0 0-15,-21 22 16,21-22-16,-21 21 0,0 0 0,0 0 16,0 0-16,0 0 15,0 1-15,0-1 0,-21 0 0,0 0 16,0 0-16,-1 0 0,1 1 0,0-1 16,0-21-16,0 21 0,0 0 0,-1-21 15,22 21-15,0-42 47</inkml:trace>
  <inkml:trace contextRef="#ctx0" brushRef="#br1" timeOffset="90823.03">19473 8446 0,'-21'21'15,"21"0"-15,-21-21 0,21 21 16,-21 0-16,21 0 0,0 1 16,-21-1-16,21 0 0,-22 0 15,22 0-15,0 0 0,0 1 16,0-1-16,0 0 0,0 0 15,22-21 1,-1 21 0,0-21-16,0 0 0,0 0 15,0-21-15,1 21 0,-22-21 0,21 21 16,0-21-16,0 0 0,0 21 0,-21-22 16,21 22-16,1-21 0</inkml:trace>
  <inkml:trace contextRef="#ctx0" brushRef="#br1" timeOffset="91655.56">19664 8615 0,'42'-42'16,"-84"84"-16,105-84 0,-63 20 15,0 1-15,21 0 0,-21 0 16,22 21-16,-22 21 31,0 0-15,0 0-16,0 1 0,0-1 16,-22-21-16,22 21 0,-21 0 15,21 0-15,-21-21 0,21 21 0,-21 1 16,0-22-1,21-22 32,0 1-47,21 21 0,-21-21 16,21 0-16,0 0 0,-21 0 16,21-1-16,1 1 0,-1 21 15,-21-21-15,21 0 0,0 0 0,0 21 16,0 0-16,-21 21 31,0 0-31,0 0 16,0 0-16,0 1 0,0-1 15,0 0-15,0 0 0,0 0 16,22-21-16,-1 21 16,0-21-16,0 0 15,0 0-15,0 0 0,1 0 0,-1 0 16,0 0-16,0 0 0,0-21 15,0 21-15,1-21 0,-1 21 0,0-21 16,0 0-16,0 21 0,0-21 0,-21-1 16,22 1-16,-1 0 15,-21 0-15,0 0 0,0 0 0,0-1 16,0 1-16,-21 21 16,-1 0-16,1 0 15,0 0-15,0 0 16,0 0-16,0 21 15,21 1-15,-22-22 16,22 21-16,0 0 16,0 0-1,0 0 1,22-21 0,-22 21-16,0 1 15,0-1-15,0 0 16,0 0-16,0 0 0,0 0 15,0 1-15,0-1 0,0 0 0,0 0 16,-22 21-16,22-20 0,-21-1 0,21 21 16,0-21-16,-21 0 15,21 1-15,0 20 0,0-21 0,0 0 16,0 0-16,0 1 0,-21-1 0,21 0 16,0 0-16,-21 0 0,0 0 15,21 1 1,-22-22-16,1 0 15,21-22 17,0 1-32,0 0 0,0 0 15,0 0-15</inkml:trace>
  <inkml:trace contextRef="#ctx0" brushRef="#br1" timeOffset="91918.41">19664 8192 0,'0'0'0,"-21"0"0,-1 0 16,1 0-1,21-22-15,-21 22 0,42 0 63,0 22-63,1-22 15,-1 0-15,0 21 0,0-21 16</inkml:trace>
  <inkml:trace contextRef="#ctx0" brushRef="#br1" timeOffset="92185.67">20574 8276 0,'-21'0'16,"0"0"-16,-1 0 0,1 0 0,0 0 16,0 21-16,0 1 0,0-1 15,-1 0-15,22 0 0,0 0 16,-21 22-16,21-22 0,0 0 0</inkml:trace>
  <inkml:trace contextRef="#ctx0" brushRef="#br1" timeOffset="92285.61">20637 8615 0,'43'0'15</inkml:trace>
  <inkml:trace contextRef="#ctx0" brushRef="#br1" timeOffset="92527.47">20913 8276 0,'0'21'47,"21"1"-47,-21-1 16,21 0-16,-21 0 0,0 0 0,21-21 16,-21 21-16,0 1 0,21-1 15,-21 0-15,0 0 0,0 0 0,0 0 16,0 1-16,0-1 0,0 0 0,0 0 15,-21-21-15,0 21 0,0 0 0,0 1 16,-22-1-16,22-21 0,0 0 16</inkml:trace>
  <inkml:trace contextRef="#ctx0" brushRef="#br1" timeOffset="93427.73">20468 8361 0,'0'-21'31,"-21"21"16,0 0-32,0 0-15,-1 21 0,1 0 16,0-21-16</inkml:trace>
  <inkml:trace contextRef="#ctx0" brushRef="#br1" timeOffset="93519.68">20278 8530 0,'0'21'15,"0"-42"-15,0 64 0,0-22 16,0 0-16,0 0 15,21-21 1,0 0-16,0 0 16,0 0-16,0 0 0</inkml:trace>
  <inkml:trace contextRef="#ctx0" brushRef="#br2" timeOffset="143063.35">6921 8149 0,'0'21'16,"0"1"62,-21-22-63,0 21 1,0 0 0,0-21-16,0 0 15,21 21 1,-22-21-16,1 0 0,0 0 15,0 0-15,0 0 16,0 0-16,-1 21 16,1-21-16,0 0 15,0 0-15,0 0 16,0 0-16,-1 0 0,-20 0 16</inkml:trace>
  <inkml:trace contextRef="#ctx0" brushRef="#br2" timeOffset="143258.82">6117 8276 0</inkml:trace>
  <inkml:trace contextRef="#ctx0" brushRef="#br2" timeOffset="143277.32">6096 8276 0,'-42'0'31</inkml:trace>
  <inkml:trace contextRef="#ctx0" brushRef="#br2" timeOffset="143391.79">5948 8255 0,'-106'0'47,"381"21"-47,-571-42 0,275 21 16,317 21-16,-444-42 0,-22 0 15,149 21-15,0 0 16,-21-21-16,21 21 0,-1 0 15,1 0-15,0 0 16,0 0-16,0 0 0,0 0 16,-22 0-16</inkml:trace>
  <inkml:trace contextRef="#ctx0" brushRef="#br2" timeOffset="143523.76">5080 8128 0,'-21'0'16,"0"0"-16,-1-21 15,1 21-15,0 0 0,0-21 0,0 21 16,0-21-16,-1 21 0,1-22 16,-21 1-16,42 0 0</inkml:trace>
  <inkml:trace contextRef="#ctx0" brushRef="#br2" timeOffset="143652.28">4551 7938 0,'0'0'0,"-21"-22"0,-1 22 16,1-21-16,0 21 0,-21 0 15,21-21-15,-1 0 0,-41 21 0,42 0 16,0-21-16,-1 0 0,-20 21 0,21-22 15,0 1-15,0 21 0,-1-42 16,1 21-16,0 21 0,0-21 0,0-1 16,0 22-16,-22-21 0,1 0 0</inkml:trace>
  <inkml:trace contextRef="#ctx0" brushRef="#br2" timeOffset="143819.75">3408 7303 0,'0'-22'16,"-21"22"-16,-1-21 0,1 0 15,0 0-15,0 0 0,21 0 0,0-1 16,-64 1-16,43 0 0,0 0 0,-21 0 16,21 0-16,-22-1 0,22 1 15,-21 0-15,21 0 0,-1 0 0,1 0 16,-21-1-16,21 1 0,0 0 16,-1 0-16,1 0 0</inkml:trace>
  <inkml:trace contextRef="#ctx0" brushRef="#br2" timeOffset="143851.25">2646 6625 0,'0'-21'16</inkml:trace>
  <inkml:trace contextRef="#ctx0" brushRef="#br2" timeOffset="143899.73">2519 6477 0,'0'-21'32,"127"190"-32,-254-317 0,84 106 15</inkml:trace>
  <inkml:trace contextRef="#ctx0" brushRef="#br2" timeOffset="144051.22">2286 6160 0,'0'-22'16,"0"44"-16,0-65 0,0 22 15,0 0-15,-42 0 0,20 0 16,1-1-16,21 1 0,0 0 15,0 0-15,0 0 0,0 0 16,0-1-16,0 1 0,-21 0 16,21 0-16,-21 0 0,21 0 0,0-1 15,0 1-15,0 0 16,-21 0-16,21 0 0</inkml:trace>
  <inkml:trace contextRef="#ctx0" brushRef="#br2" timeOffset="144536.15">2032 5482 0,'0'-21'16,"0"42"-16,0-63 15,0 21-15,0 0 0,0-1 16,0 1-16,0 0 16,-21 21-16,21-21 0,0 0 0,0 0 15,0-1-15,0 1 0,0 0 0,21 21 16,-21-21-16,0 0 0,0-22 16,0 22-16,0 0 15,0 0-15,0-21 0,0 20 0,0 1 16,0 0-16,-21-64 15,21 64-15,0-21 0,21 21 16,0 0-16,-21-1 0,21 1 16,-21 0-16,64 0 0,-43 0 15,-42 0-15,21-1 0,0 1 0,0 0 16,0 0-16,0 0 0,0 0 16,0-1-16,0 1 0,0 0 0,0 0 15,0 0-15,21 0 0,-21-1 16,0 1-16,21 0 0,-21 0 15,0 0-15,0 0 0,21-1 0,-21 1 16,0 0-16,0 0 0,0-21 16,0 20-16,21 1 15,-21 0-15,0 0 0,0 0 0,22 0 16,-1-1-16,-21 1 16,0 0-16,0 0 0,21 21 0,-21-21 15,0 0-15,21 21 0,0-22 16,-21 1-16,21 0 0,1 0 0,-22 0 15,21 0-15,0 21 16,0-22-16,-21 1 0,21 0 0,0 21 16,-21-21-16,22 21 0,-22-21 15,0 0-15</inkml:trace>
  <inkml:trace contextRef="#ctx0" brushRef="#br2" timeOffset="144640.09">2879 3493 0,'-64'0'0,"128"0"0,-170-22 15,106 1-15,0 0 0,0 0 16,0 0-16,0 0 0,0-1 15,21 1-15,0 0 0,0 0 0,-21 0 16,21 0-16,1-1 0,-1 1 0</inkml:trace>
  <inkml:trace contextRef="#ctx0" brushRef="#br2" timeOffset="144855.99">3556 2815 0,'21'0'0,"-21"-21"0,0 0 0,21 21 16,0 0-16,22-21 0,-22 21 16,21-43-16,43 22 0,-43 21 0,-21-21 15,1 21-15,-1-21 0,0 21 16,-21-21-16,21 21 0,0-21 0,0-22 16,1 22-16,-1 21 0,21-21 0,-21 21 15,0 0-15,1-21 0,-1 0 16,0 21-16,0-22 0</inkml:trace>
  <inkml:trace contextRef="#ctx0" brushRef="#br2" timeOffset="144968.93">4974 2244 0</inkml:trace>
  <inkml:trace contextRef="#ctx0" brushRef="#br2" timeOffset="145035.88">5165 2201 0,'-22'0'16,"44"0"-16,-22 0 16,21 0-16,21 0 0,-21-21 15,0 21-15</inkml:trace>
  <inkml:trace contextRef="#ctx0" brushRef="#br2" timeOffset="145092.85">5694 2096 0</inkml:trace>
  <inkml:trace contextRef="#ctx0" brushRef="#br2" timeOffset="145136.82">5948 2074 0,'21'0'0,"-21"-21"16</inkml:trace>
  <inkml:trace contextRef="#ctx0" brushRef="#br2" timeOffset="145180.81">6159 2032 0,'43'0'16,"-22"0"-16,-63 0 0,20 0 0</inkml:trace>
  <inkml:trace contextRef="#ctx0" brushRef="#br2" timeOffset="145244.76">6371 2011 0,'42'0'0,"-84"0"0,127 0 16,-64 0-16,42 0 0,-20 0 0,-22 0 15,0 0-15</inkml:trace>
  <inkml:trace contextRef="#ctx0" brushRef="#br2" timeOffset="145283.74">6773 1926 0,'43'43'15,"-86"-86"-15,107 86 0</inkml:trace>
  <inkml:trace contextRef="#ctx0" brushRef="#br2" timeOffset="145891.4">7874 2032 0,'825'42'281,"-803"-42"-234,-1 0-31,0 0 0,0 0-1,-42 0 32,0-21-31</inkml:trace>
  <inkml:trace contextRef="#ctx0" brushRef="#br2" timeOffset="147797.32">8276 1397 0,'0'-21'31,"-21"21"0,21-21-31,0 0 32,0 42 30,21-21-62,0 21 0,0 0 16,1 0-16,-1-21 15,0 21-15,0 1 0,0-1 0,22 0 16,-22 0-16,21 0 0,-21 0 16,22 1-16,-22-1 0,21 0 0,0 0 15,1 0-15,-22 0 0,21 1 0,1-1 16,-1 0-16,0-21 0,-21 21 16,22 0-16,-1-21 0,-21 21 0,0 1 15,22-22-15,-22 21 0,0-21 16,0 0-16,0 0 0,1 21 0,-1-21 15,0 0-15,-21 21 16,21-21-16,0 0 16,-42 21 46,0-21-62,0 0 16,0 21-16,-1 1 0,1-22 15,21 21-15,-21-21 0,0 21 0,0 0 16,0 0-16,-1-21 0,-20 21 16,21 22-16,-21-22 0,20 0 0,-20 0 15,0 22-15,21-22 0,-22 21 16,-20 0-16,20 1 0,1-1 16,0-21-16,21 22 0,-22-1 0,22-21 15,-21 21-15,21-20 0,-1-1 0,1 0 16,21 0-16,-21 0 0,21 0 15,-21 1-15,0-22 0,21 21 0,0 0 16,-21-21-16,21 21 16,-22-21-16,22 21 15</inkml:trace>
  <inkml:trace contextRef="#ctx0" brushRef="#br2" timeOffset="167487.6">4233 10774 0,'0'0'0,"0"-21"15,21 21-15,-21-21 16,0-1-16,0 1 16,0 0-16,22 21 15,-22-21-15,0 0 16,-22 42 31,22 0-32,-21 0-15,21 22 0,0-22 16,0 0-16,0 21 0,0 1 16,0-1-16,0 0 0,0 1 15,0 20-15,0-21 0,-21 22 0,21-1 16,-21-20-16,0 20 0,21-20 0,-21 20 15,21-21-15,-22 1 0,22-1 16,-21 0-16,21-20 0,0-1 0,0 0 16,-21 0-16,21 0 0,0 0 0,-21-21 15,0 0 1,21-21 0,-21 0-1,21 0-15,0 0 0,-22 0 16,22-1-16,0-20 0,0 21 0,0 0 15,0 0-15,0-22 0,0 22 0,0 0 16,0 0-16,0 0 0,0-1 16,22 22-16,-1 0 15,0 0-15,0 0 16,0 0-16,0 22 16,-21-1-16,22 0 0,-1 0 0,-21 0 15,21 0-15,0 22 0,0-22 0,-21 0 16,21 0-16,1-21 0,-1 21 15,0 1-15,0-22 16,0 21-16,0-21 0,1 0 0,-1 0 16,0 0-1,0 0-15,0 0 16,-21-21-16,21 21 0,1-22 16,-22 1-16,0 0 15,21 0-15,-21 0 16,0 0-16,0-1 15,0 1-15</inkml:trace>
  <inkml:trace contextRef="#ctx0" brushRef="#br2" timeOffset="167767.45">4276 11240 0,'0'0'0,"0"-22"31,21 22-15,0 0-16,0 0 0,0-21 0,0 21 16,1 0-16,-1-21 15,0 0-15,21 21 0,-21-21 0,1 21 16,-1-21-16,0 21 0,0-22 0,0 22 15,0-21-15,1 0 16,-22 0 0</inkml:trace>
  <inkml:trace contextRef="#ctx0" brushRef="#br2" timeOffset="168071.27">4254 10605 0,'64'-43'16,"-43"43"-16,0 0 0,22-21 15,-22 21-15,0-21 0,0 21 16,21-21-16,-20 21 0,-1-21 0,0 21 16,21 0-16,-21-22 0,1 22 0,-1 0 15,0-21 1,0 21 0</inkml:trace>
  <inkml:trace contextRef="#ctx0" brushRef="#br2" timeOffset="168687.93">5228 11155 0,'0'0'0,"21"-21"0,-21 0 0,21 21 16,-21-22-16,0 1 0,22 21 0,-22-21 15,0 0 1,0 0-16,-22 21 15,1 0-15,0 0 16,0 0-16,0 0 16,0 21-16,-1 0 0,1 0 15,21 0-15,-21 1 0,0 20 16,21 0-16,0-21 0,-21 22 0,21-1 16,-21 0-16,21 1 0,0-1 15,0-21-15,0 22 0,0-1 0,0-21 16,0 0-16,21 0 0,-21 1 0,21-1 15,0 0-15,-21 0 0,21-21 16,0 21-16,1-21 0,-1 0 16,0 0-16,0 0 0,0 0 15,0 0-15,1 0 0,-1 0 16,0-21-16,0 0 0,0 21 0,0-21 16,1 0-16</inkml:trace>
  <inkml:trace contextRef="#ctx0" brushRef="#br2" timeOffset="171696.09">5757 11134 0,'0'0'16,"-21"0"0,0 0-16,21 21 15,0 0-15,0 0 0,-21 0 16,21 1-16,-21-1 0,21 21 0,0-21 15,0 0-15,0 22 0,0-22 0,0 21 16,0-21-16,0 1 0,0-1 16,0 0-16,0 0 0,21 0 15,0 0-15,0-21 0,0 22 16,0-22-16,1 0 0,-1 0 16,0 0-16,0 0 0,0-22 15,0 1-15,1 0 0,-1 21 0,0-21 16,0 0-16,0 0 0,0-1 0,-21 1 15,0 0-15,0 0 0,22-21 16,-22 20-16,0 1 0,0 0 0,0 0 16,-22-21-16,22 20 0,-21 1 0,0 0 15,0 0-15,0 21 0,-22 0 0,22-21 16,0 21-16,0 0 16,0 0-16,0 0 0,-1 21 0,1 0 15,0 0-15,21 0 0,0 1 0,0-1 16,0 0-16,0 0 0,0 0 15,0 0-15,0 22 0,21-22 16,-21 0-16,21 0 0,1-21 0,-1 0 16,0 0-16,0 0 0,0 0 0,0 0 15,22 0-15,-22 0 0,0 0 16,0-21-16,0 0 0,1 0 0,-1 0 16,0-1-16,0 1 0,0 0 15,0 0-15,1 0 0,-22 0 16,21-1-16,-21 1 0,21 0 0,-21 0 15,21 0-15,-21 0 0,21 21 32,-21 21-17,0 0-15,0 0 0,0 0 0,0 0 16,0 1-16,0-1 0,0 0 0,0 0 16,0 0-16,0 0 0,0 1 0,0-1 15,0 0-15,0 0 0,0 0 16,0 0-16,0-42 47,0 0-47,0 0 15,0 0-15,0 0 0,0-1 16,0-20-16,0 21 0,0 0 0,0 0 16,0-22-16,0 22 0,0 0 15,0 0-15,0 0 0,21-1 16,1 22-16,-1 0 0,0 0 15,0 0-15,0 0 16,0 22-16,1-1 0,-1-21 0,-21 21 16,21 0-16,0 0 0,0 0 0,-21 1 15,21 20-15,-21-21 0,22 0 16,-22 0-16,0 1 16,0-1-16,0 0 0,0 0 15,0-42 16,0 0-15,0 0-16,0-1 0,0 1 16,0 0-16,0 0 0,0 0 0,0 0 15,21-22-15,-21 22 0,21 0 0,-21 0 16,0 0-16,21-1 0,0 1 16,0 21-16,1 0 15,-1 0-15,0 0 0,0 0 16,0 21-16,-21 1 0,21-1 15,1 0-15,-1 21 0,-21-21 16,21 1-16,0-1 0,-21 0 0,21 0 16,-21 0-16,21 0 0,-21 1 0,0-1 15,22-21-15,-1 0 0,-21 21 16,21-21-16,0 0 0,0 0 16,0 0-16,1-21 0,-22 0 15,21-1-15,0 1 0,-21 0 16,21 0-16,0-21 0,-21 20 15,21 1-15,-21 0 0,0 0 0,0 0 16,0 0-16,0-1 0,0 1 16,22 0-16,-22 42 47,0 0-47,-22 22 0,22-22 0,0 0 15,0 21-15,0-20 0,0-1 0,0 21 16,0-21-16,0 0 0,0 1 15,0-1-15,0 0 0,0 0 0,0 0 16,22-21-16,-22-21 47,0 0-31,0 0-16,0 0 0,0-1 15,-22 1-15,22 0 0,-21 0 0,21-21 16,0 20-16,0 1 0,0 0 15,0 0-15,0 0 0,0 0 0,0-1 16,0 1-16,21 0 16,1 21-16,-1 0 0,0 0 15,0 21 1,0 0-16,-21 1 0,21-1 0,-21 0 16,0 0-16,22 0 0,-22 0 15,21 1-15,-21 20 0,0-21 0,0 0 16,0 0-16,21 1 15,-21-1-15,0 0 16,21-21-16,0-21 31,-21 0-31,21-1 16,-21 1-16,0-21 0,22 21 16,-22 0-16,21-1 0,-21-20 0,21 21 15,-21 0-15,21 0 0,0-1 0,-21 1 16,21 21-16,-21-21 0,22 21 15,-1 0-15,0 0 16,0 0 0,-21 21-16,21-21 0,-21 21 0,0 1 15,0-1-15,0 0 0,21 0 16,-21 0-16,0 0 0,22 1 0,-22-1 16,0 0-16,0 0 0,0 0 0,0 0 15,21 1-15,0-1 0,-21 0 16,21-21-16,-21 21 0,21-21 15,0 0-15,1 0 0,-1 0 16,0 0-16,0 0 0,0 0 0,0-21 16,22 0-16,-22 21 0,0-21 0,-21-1 15,21 1-15,0 0 0,1 0 16,-1 0-16,-21 0 0,0-22 16,21 22-16,-21 0 0,21 0 0,-21 0 15,0-1-15,0 1 0,0 0 0,0 0 16,-21 21 15,21 21-31,-21 0 0,0 0 16,21 1-16,-22-1 0,22 0 0,0 0 15,0 0-15,0 0 0,0 1 0,0-1 16,0 0-16,0 0 0,0 0 16,0 0-16,0 1 0,0-1 0,0 0 15,22-21 1,-1 0-16,0 0 15,0 0-15,0 0 16,0 0-16,1 0 0,-1-21 0,0 0 16,0-1-16,0 1 0,0 0 15,-21 0-15,22 0 0,-1 0 0,-21-1 16,21-20-16,-21 21 0,0 0 16,21 0-16,-21-1 0,21 1 0,-21 0 15,0 42 16,-21 0-15,21 1-16,0-1 0,0 0 16,0 0-16,0 0 0,0 0 15,0 1-15,0-1 0,0 0 0,0 0 16,21-21-16,-21 21 0,0 0 16,21-21-16,1 22 0,-1-1 0,0-21 15,-21 21-15,21-21 0,0 0 0,22 21 16,-22-21-16,0 0 0,0 0 0,0 0 15,0 0-15,1 0 0,-1 0 16,0 0-16,-21-21 0,21 0 0,0 0 16,0 21-16,-21-22 0,22-20 0,-22 21 15,21 0-15,0 0 0,-21-22 16,0 22-16,21 0 0,0-21 0,-21 20 16,21 1-16,1 0 0,-1 0 15,-21 0-15,21 21 0,0 0 0,-21-21 16,21 21-16,0 0 0,1 0 0,-1 0 15,0 0-15,0 21 0,0-21 16,-21 21-16,21-21 0,-21 21 16,22 0-16,-1 0 15,-21-42 48,0 0-63,0 0 15,-21 0-15,-1 21 16,22-21-16,-21 21 16,0 0-16,0 0 15,0 0-15,21 21 0,-21-21 16,-1 21-16,22 0 0,0 0 0,0 0 16,-21 1-16,21-1 0,-21 0 0,21 21 15,0-21-15,0 1 0,0 20 16,-21-21-16,21 0 0,0 0 0,0 1 15,0-1-15,0 0 0,0 0 0,0 0 16,0 0-16,21 1 0,0-22 16,-21 21-16,21-21 0,1 0 15,-1 0-15,0 0 0,0 0 0,0 0 16,22 0-16,-22 0 0,0 0 0,0-21 16,21 21-16,-20-22 0,-1 22 0,21-21 15,-21 0-15,0 0 0,22 0 16,-22 0-16,0-1 0,0 1 15,0-21-15,1 21 0,-1 0 0,0-22 16,21 1-16,-42 21 0,0 0 0,0-1 16,0 1-16,0 0 0,-21 21 31,0 0-31,0 0 0,0 0 16,-1 21-16,1 0 0,0 1 0,21-1 15,-21 0-15,21 21 0,-21-21 0,21 1 16,0 20-16,0-21 0,0 0 15,0 22-15,0-22 0,0 0 0,0 0 16,0 0-16,0 0 16,21-21-1,0 0-15,0 0 16,0 0-16,1 0 16,-1-21-16,0 0 0,0 21 0</inkml:trace>
  <inkml:trace contextRef="#ctx0" brushRef="#br2" timeOffset="172263.76">10922 11451 0,'0'0'16,"-64"21"-16,64 1 15,-21-22-15,42 0 32,1 0-32,-1 0 0,0 0 15,0-22-15,0 22 0,22-21 16,-22 0-16,21 21 0,-21-21 0,22 0 15,-22 0-15,21-1 0,-21 1 0,0 0 16,1 0-16,-1-21 0,0 20 0,-21 1 16,0-21-16,21 21 0,-21 0 15,0-22-15,0 22 0,0 0 0,0 0 16,0 0-16,-21-1 0,0 22 16,0-21-16,-1 21 0,1 0 15,0 0-15,0 0 0,0 0 0,0 21 16,-1 1-16,1-1 0,21 0 15,-21 0-15,21 0 0,-21 22 0,21-22 16,0 21-16,0-21 0,0 22 0,0-1 16,0 0-16,0-21 0,0 22 0,0-22 15,21 21-15,0-21 0,0 22 16,1-22-16,-22 0 0,21 0 0,0-21 16,0 21-16,21 1 0,-20-22 15,-1 0-15,0 0 0,0 21 0,0-21 16,0 0-16,1 0 0,-1 0 15,0-21-15,0-1 0,0 22 16,0-21-16,1 0 0,-1 0 0,0 21 16,-21-21-16</inkml:trace>
  <inkml:trace contextRef="#ctx0" brushRef="#br2" timeOffset="172583.58">12255 11240 0,'0'0'0,"22"0"0,-22-22 0,21 22 15,0 0-15,0 0 16,-21-21-16,21 21 0,0 0 0,1 0 16,-1 0-1,0 0 1,0 0 0</inkml:trace>
  <inkml:trace contextRef="#ctx0" brushRef="#br2" timeOffset="172825.44">12234 11367 0,'43'0'16,"-22"0"-16,-21 21 0,21-21 15,0 0-15,0 0 0,0 0 16,1 0-16,-1 0 0,0 0 16,0 0-16,0 0 0,0 0 15,1 0-15,-1 0 16</inkml:trace>
  <inkml:trace contextRef="#ctx0" brushRef="#br2" timeOffset="174059.73">13398 11367 0,'0'0'0,"-21"21"15,0-21-15,0 0 47,21-21-31,0-1-16,0 1 16,0 0-16,0 0 0,0 0 15,0 0-15,21-1 0,-21 1 16,21 0-16,0 0 0,1 0 0,-1 0 15,0 21-15,0 0 0,0 0 16,0 0-16,1 0 0,-1 0 0,0 21 16,0 0-16,0 0 15,0 0-15,-21 0 0,22 22 0,-1-22 16,-21 21-16,0-21 0,0 22 0,0-22 16,0 21-16,0-21 0,0 1 0,0-1 15,0 0-15,0 0 16,0 0-16,0 0 0,-21 1 15,-1-22 1,22-22 0,0 1-16,0 0 0,0 0 15,0 0-15,0 0 0,0-1 16,0-20-16,0 21 0,0-21 0,22-1 16,-1 1-16,0 0 0,0-1 0,0 22 15,0-21-15,1 21 0,20-1 0,-21 1 16,21 0-16,-20 21 15,20 0-15,-21 0 0,0 0 0,0 0 16,1 21-16,-1 0 0,0 1 0,-21-1 0,0 0 16,21 21-16,-21-21 0,21 22 15,-21-22-15,21 21 0,-21-21 16,0 22-16,0-22 0,0 21 0,0-21 16,0 1-16,0-1 0,0 0 0,0 0 15,0 0-15,0 0 0,0 1 16,-21-22-16,21-22 47,0 1-47,0 0 15,21 0-15,1 0 0,-22 0 16,21-1-16,-21 1 0,21 0 16,0 0-16</inkml:trace>
  <inkml:trace contextRef="#ctx0" brushRef="#br2" timeOffset="174451.51">14393 11345 0,'0'22'32,"21"-22"-32,-21 21 15,22-21-15,-1 0 16,0 0 0,0 0-16,0-21 0,0 21 0,-21-22 15,43 1-15,-22 21 0,0-21 16,0 0-16,0 0 0,1 0 15,-1-1-15,-21 1 0,21 0 16,-21 0-16,0 0 0,0 0 0,0-1 16,0 1-16,-21 21 0,0 0 15,-1 0-15,1 0 16,0 0-16,0 0 0,0 21 0,0 1 16,-1-1-16,1 0 0,0 0 0,21 0 15,0 22-15,0-22 0,-21 21 0,21-21 16,0 22-16,0-22 0,0 21 15,0-21-15,0 0 0,21 1 16,-21-1-16,21 0 0,0 0 0,1 0 16,-1-21-16,0 21 0,0-21 15,0 0-15,0 0 0,1 0 16,-1 0-16,0 0 0,0 0 0,0-21 16,0 0-16,1 0 0,-1 0 0,0 0 15,0-1-15</inkml:trace>
  <inkml:trace contextRef="#ctx0" brushRef="#br2" timeOffset="175136.12">15176 11070 0,'0'0'0,"0"-21"0,22 21 16,-1 0-16,-21 21 16,0 0-16,21 1 15,-21-1-15,0 0 0,0 0 0,0 21 16,0-20-16,0-1 0,0 0 15,0 21-15,0-21 0,0 1 0,0-1 16,0 0-16,0 0 0,0 0 0,0 0 16,0 1-16,0-1 0,21-21 31,0-21-15,0-1-16,-21 1 15,22 0-15,-22 0 16,21 0-16,0 0 0,-21-22 15,0 22-15,21 0 0,0-21 0,0 20 16,-21 1-16,22 0 0,-1 21 0,0-21 16,0 21-16,0 0 0,-21 21 15,21-21 1,-21 21-16,0 22 0,0-22 0,22 0 16,-22 0-16,0 0 0,0 22 0,0-22 15,0 0-15,21 0 0,-21 0 0,21 0 16,-21 1-16,21-1 15,0-21-15,0 0 0,1 0 16,-1 0-16,0 0 16,0 0-16,0 0 0,0-21 15,1-1-15,-1 22 0,-21-21 16,0 0-16,0 0 0,21 0 0,-21 0 16,0-22-16,0 22 0,0 0 0,0-21 15,0 20-15,0-20 0,-21 21 0,21 0 16,-21 0-16,-1-1 0,22 1 15,-21 0-15,0 21 0,0 0 0,0 0 32,21-21-17,21 21 1,0 0-16,0 0 16,0-21-16,1 21 0,-1 0 15,0-21-15,0 21 0,0 0 16,-21-22-16,21 22 15,-21-21 1,22 21 0</inkml:trace>
  <inkml:trace contextRef="#ctx0" brushRef="#br2" timeOffset="176016.12">17484 10647 0,'-22'-64'16,"22"43"-16,0 0 0,0 0 15,-21 0-15,21 0 0,0-1 16,0 1-16,-21 0 0,0 21 16,0 0-1,0 21-15,-1 0 16,1 1-16,21 20 0,0 0 0,-21 22 15,21-22-15,0 22 0,0-22 16,0 21-16,0 1 0,0-22 0,0 22 16,0-22-16,0 22 0,0-22 0,0 0 15,-21 1-15,21-22 0,0 21 16,-21-21-16,21 22 0,-21-22 0,-1 0 16,22 0-16,0-42 31,0 0-31,0-22 15,0 22-15,0-21 0,0 21 16,0-22-16,0 1 0,22-21 0,-1 20 16,0 1-16,-21-22 0,21 22 0,0-21 15,0-1-15,1 22 0,-22-22 16,21 22-16,0 0 0,-21-22 0,21 43 16,-21-21-16,21 20 0,-21 44 31,0 20-31,21 0 0,-21 22 0,0-22 15,22 22-15,-22-1 0,0 1 0,0-1 16,0 1-16,0-22 0,0 21 16,0 1-16,0-22 0,0 1 15,0-1-15,0 0 0,21-21 0,-21 22 16,0-22-16,0 0 0,0 0 0,21 0 16,-21-42 15,0 0-16,-21 0-15,0 0 0,-22 0 16,22-22-16,0 22 0,-21 0 0,-1 0 16</inkml:trace>
  <inkml:trace contextRef="#ctx0" brushRef="#br2" timeOffset="176841.65">17081 11155 0,'-21'0'0,"0"0"0,106 0 0,-128 0 0,-20 0 16,42 0-16,21 21 15,0 0-15,21-21 16,0 21-16,0-21 0,0 0 15,22 0-15,-22 0 0,21 0 0,1 0 16,-1 0-16,0 0 0,1 0 16,-1 0-16,0-21 0,1 21 0,20-21 15,-21 0-15,1 21 0,-1-21 0,-21 0 16,22 21-16,-1-22 0,-21 1 0,0 21 16,0-21-16,1 21 0,-1 0 15,0 0-15,-21 21 31,0 0-31,0 1 0,0-1 0,0 0 16,0 21-16,0-21 0,0 22 16,0-22-16,0 0 0,0 21 0,0-20 15,0-1-15,0 0 0,0 0 0,0 0 16,0 0-16,0 1 0,0-1 16,0-42 15,0-1-31,0 1 15,0 0-15,0 0 0,0 0 16,0 0-16,0-22 0,0 22 0,21-21 16,-21 21-16,21-22 0,-21 22 15,21-21-15,1 21 0,-22-1 0,21 1 16,0 0-16,-21 0 0,21 21 16,0 0-16,0 0 0,1 0 15,-1 0-15,-21 21 0,21-21 0,0 21 16,-21 0-16,21 1 0,-21-1 0,0 21 15,21-21-15,1 0 0,-22 1 0,21-1 16,0 0-16,-21 0 0,0 0 16,0 0-16,0 1 0,0-1 15,0 0-15,0 0 0,0-42 47,21 0-31,-21 0-16,0-1 0,21 1 15,-21 0-15,21 0 0,1-21 0,-22 20 16,21 1-16,0-21 0,0 21 16,0 0-16,0-22 0,1 22 0,20 21 15,-21-21-15,0 0 0,0 21 0,1 0 16,-1 0-16,0 0 0,0 21 0,0 0 16,0 0-16,-21 0 0,22 22 15,-22-1-15,0-21 0,0 22 16,0-1-16,0-21 0,0 21 0,0 1 0,0-22 15,0 21-15,0-21 0,0 1 16,0-1-16,0 0 0,-22 0 16,22 0-16,-21-21 0,21 21 0,-21 1 15,42-22 17,0-22-32,1 1 15,-1 21-15,0-21 0,0 0 0,0 0 16</inkml:trace>
  <inkml:trace contextRef="#ctx0" brushRef="#br2" timeOffset="177358.35">19431 11134 0,'0'0'0,"0"-21"0,0-1 0,-21 22 16,0-21-1,-1 21-15,1 0 0,0 0 0,0 0 16,-21 21-16,20 1 0,-20-1 0,21 0 16,0 21-16,-22-21 0,22 22 0,0-1 15,0-21-15,-21 22 16,20-22-16,22 21 0,-21-21 0,21 22 16,-21-22-16,21 0 0,0 0 0,0 0 15,0 0-15,0 1 0,21-22 16,0 0-16,1 0 15,-1 0-15,0 0 0,0 0 0,0 0 16,0 0-16,1-22 0,-1 22 0,0-21 16,0 0-16,0 0 0,0 0 0,1 0 15,-1-1-15,0 1 0,0-21 16,0 21-16,-21 0 0,0-22 0,21 22 16,1 0-16,-22 0 0,0 0 0,0 42 46,0 0-46,0 0 0,0 21 0,0-20 16,0-1-16,0 21 0,0-21 0,0 0 16,0 1-16,0-1 0,0 0 0,0 0 15,0 0-15,21-21 0,0 21 16,0-21 0,0 0-16,0 0 0,1 0 15,-1 0-15,0 0 0,0-21 0,21 21 16,-20-21-16,-1 0 0,0 21 0,21-21 15</inkml:trace>
  <inkml:trace contextRef="#ctx0" brushRef="#br2" timeOffset="178831.69">19897 11134 0,'0'0'15,"0"21"-15,-22-21 0,22 21 16,22-21 0,-1 0-16,0 0 15,0 0-15,0 0 16,0 0-16,1 0 0,20 0 0,-21 0 16,21-21-16,-20 21 0,20 0 0,-21-21 15,0 0-15,22 21 0,-22-22 0,0 22 16,0-21-16,0 21 0,0 0 15,-21-21-15,-21 21 16,0 0 0,0 0-16,-21 21 0,20-21 0,1 21 15,-21 1-15,21 20 0,-22-21 16,22 21-16,-21 1 0,21-1 0,0-21 16,-1 22-16,-20-1 0,21 0 0,0-21 15,0 22-15,21-22 0,0 0 0,-22 0 16,22 0-16,0 1 15,-21-22-15,21 21 0,21-21 32,1-21-32,-22-1 15,21 22-15,0-21 0,0 0 16,0 0-16,0 0 0,-21 0 0,22-1 16,-1 1-16,0 0 0,0 0 0,0 0 15,0 0-15,1-1 0,-1 22 16,0 0-1,-21 22-15,0-1 16,0 0-16,0 0 0,0 0 0,0 0 16,0 1-16,0-1 0,21 0 15,-21 0-15,21-21 0,0 0 16,-21 21-16,22-21 0,-1 0 16,0 0-16,0 0 0,0 0 0,0 0 15,1 0-15,-1 0 0,0 0 0,0-21 16,0 21-16,22-21 0,-22 21 0,0-21 15,0 0-15,0-1 0,0 1 16,1 0-16,-1 0 0,0 0 0,0-22 16,-21 22-16,21 0 0,0-21 15,-21 21-15,0-1 0,0 1 0,22 0 16,-44 42 15,1 0-31,21 22 0,-21-22 16,0 0-16,0 0 0,21 22 0,-21-22 15,-1 0-15,22 0 0,-21 21 0,21-20 16,0-1-16,0 0 16,0 0-16,0 0 15,21-21-15,1 0 16,-1 0-16,0 0 0,0 0 16,0-21-1,-21 0-15,21 21 0,-21-21 0,0 0 16,22-1-16,-22 1 0,0 0 0,0 0 15,0 0-15,0 0 0,0-1 0,0-20 16,0 21-16,0 0 0,0 0 16,0-1-16,0 1 0,0 0 15,0 0 1,21 21 15,0-21-15,0 21-16,0 0 0,0 0 0,1 0 15,-1 0-15,0 0 0,0 0 16,0 0-16,0 0 0,1 0 16,20 0-16,-21 0 0,0 21 0,0-21 15,1 21-15,-1 0 0,-21 0 0,0 1 16,21-1-16,-21 0 0,0 0 16,0 0-16,0 0 0,0 1 15,0-1-15,-21 0 0,0 0 0,21 0 16,0 0-16,-22 1 0,1-22 0,0 21 15,21 0-15,-21 0 16,0-21-16,21-21 47,0 0-31,0 0-16,0-1 0,0 1 15,0 0-15,21 0 0,0-21 16,-21 20-16,21-20 0,22 21 0,-22-21 15,0 20-15,0-20 0,0 21 0,22-21 16,-22 20-16,21 1 0,-21 0 0,22 21 16,-22 0-16,0-21 0,21 21 15,-21 0-15,1 0 0,-1 21 0,-21 0 16,21-21-16,0 43 0,-21-22 16,21 0-16,-21 0 0,0 21 0,0-20 0,0-1 15,0 21-15,0-21 0,0 0 16,0 1-16,0-1 0,-21 0 15,0 0-15,0 0 0,21 0 0,-21 1 16,-1-22-16,1 21 0,0-21 0,0 0 16,0 0-16,21 21 0,-21-21 15,21-21 17,0 0-17,21-1-15</inkml:trace>
  <inkml:trace contextRef="#ctx0" brushRef="#br2" timeOffset="179175.5">21992 10880 0,'0'21'16,"0"0"-1,0 0-15,-21 0 0,0 22 16,0-22-16,-1 21 0,1 1 16,0-22-16,21 21 0,-21 0 0,21 1 15,-21-1-15,21-21 0,0 22 0,0-22 16,0 21-16,0-21 0,0 0 0,0 1 15,21-22-15,0 21 0,0-21 16,0 21-16,1-21 0,-1 0 16,0 0-16,0 0 0,0 0 15,0-21-15,-21 0 0,22 21 16,-1-22-16,-21 1 0</inkml:trace>
  <inkml:trace contextRef="#ctx0" brushRef="#br2" timeOffset="179484.37">22246 10880 0,'0'-43'0,"21"22"15,0 21-15,1 0 16,-1 0-16,0 0 0,0 21 16,0-21-16,0 22 15,1-1-15,-1 0 0,-21 21 0,21-21 16,0 22-16,-21-1 0,0-21 0,0 22 15,0-1-15,0 0 0,0 1 0,0 20 16,0-42-16,0 22 0,-21-1 16,0 0-16,0-21 0,-1 1 15,1-1-15,0 0 0,0 0 0,0 0 16,0 0-16,-1 1 0,1-22 16,21-22 15,21 1-16,1 0-15</inkml:trace>
  <inkml:trace contextRef="#ctx0" brushRef="#br2" timeOffset="179719.23">23114 11007 0,'-21'0'16,"21"21"31,0 0-32,21-21-15,-21 21 16,0 0-16</inkml:trace>
  <inkml:trace contextRef="#ctx0" brushRef="#br2" timeOffset="179996.08">23177 11684 0,'0'0'16,"0"21"-16,0 0 0,0 1 0,0-1 15,0 0-15,-21 0 0,0 0 16,0 0-16,0 1 0,21-1 0,-21 0 16,-1 0-16,-20 0 0,21 0 0,0-21 15,0 22-15,-22-1 0,22 0 0,-21-21 16,21 0-16,-22 21 0,1-21 0,0 0 15,-1 0-15,-20 0 0,20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37:08.6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11091 1524 0,'0'0'0,"0"-21"16,0 0 0,21 21-1,-21-21-15,0-1 16,22 22-16,-1 0 31,0 0 0,-21 22-31,0-1 16,0 0-16,0 0 16,0 0-16,0 0 15,0 1-15,0-1 0,0 0 0,0 0 16,0 21-16,0-20 15,0-1-15,-21 0 0,21 0 0,0 21 16,0-20-16,-21-1 0,21 21 16,0-21-16,0 22 0,0-22 15,-22 21-15,1 0 0,21 1 0,-21-22 16,0 21-16,21 1 0,-21-1 16,0 0-16,21 1 0,-22-22 0,22 21 15,0 22-15,-21-22 0,21 0 16,-21 1-16,21-1 0,0 0 0,-21 1 15,21-1-15,0 0 0,0 1 0,0-1 16,0 0-16,-21 1 0,21 20 16,0-21-16,-21 1 0,21-1 0,0 22 15,0-22-15,0 0 0,-22 22 16,22-22-16,0 0 0,0 22 0,0-22 16,0 1-16,0-1 0,0 0 15,0-21-15,0 22 0,0-1 16,0 0-16,0-20 0,0 20 0,0 0 15,-21-21-15,21 22 0,0-1 0,0-21 16,0 22-16,0-22 0,0 0 16,0 0-16,0 0 0,0 0 0,0 1 15,0-44 17,0 1-17,0 0-15,0-21 0,0 21 0,0-22 16,21 1-16</inkml:trace>
  <inkml:trace contextRef="#ctx0" brushRef="#br0" timeOffset="2663.32">11409 1503 0,'-21'0'0,"21"-21"16,-22 21-16,1 0 15,0 0-15,21-21 16,-21 21 0,0 0-1,42 0 48,0 0-63,0 0 15,0 0-15,1 0 16,-1 0-16,0 0 0,0 0 0,0 0 16,0 0-16,22 0 0,-22 0 15,21 0-15,-21 0 0,22 0 0,-1 0 16,22 0-16,-22 0 0,21 0 16,1 0-16,-1 0 0,1 0 15,-1 0-15,1 0 0,-1 0 0,1 0 16,-1 0-16,1 0 0,-1 0 15,22 0-15,-21 0 0,20 0 16,-20 0-16,20 0 0,1 0 0,0 0 16,-1 0-16,22 0 0,-21 0 0,-22 0 15,22 0-15,0-22 0,-1 22 16,1 0-16,0 0 0,-1 0 0,1-21 16,0 21-16,-1 0 0,1-21 15,0 21-15,-1 0 0,-20 0 0,21 0 16,-1 0-16,-20 0 0,20 0 15,1 0-15,0 0 0,-1 0 0,1 0 16,21 0-16,-21 0 0,-22 0 16,22 0-16,-1 0 0,-20 0 15,-1 0-15,1 0 0,-1 0 0,1 0 16,-22 0-16,22 0 0,-1 0 16,-20 0-16,20 0 0,-21 0 0,1 0 15,-1 0-15,0 0 0,1 0 16,-1 0-16,-21 0 0,22 0 0,-22 0 15,0 0-15,0 0 0,0 0 16,0 0-16,1 0 16,-22 21 15,0 0-15,0 1-16,0-1 15,0 0-15,0 0 16,0 0-16,0 0 0,0 1 15,0 20-15,0-21 0,0 21 0,-22-20 16,22 20-16,-21-21 0,21 21 16,0 1-16,-21-22 0,0 21 0,0 1 15,21-1-15,0 0 0,-21 1 0,-1-22 16,1 21-16,21 0 0,0 1 16,0-1-16,-21 0 0,21 22 0,-21-22 15,21 1-15,0 20 16,0-21-16,0 22 0,-21-22 0,21 22 15,-21-22-15,21 0 0,-22 22 0,22-22 16,0 1-16,0 20 0,-21-21 16,21 22-16,-21-22 0,21 22 0,0-22 15,0 22-15,0-22 0,-21 0 0,21 22 16,0-22-16,-21 0 0,21 1 16,0-1-16,0 0 0,0 1 0,0-1 15,0 0-15,-21 1 0,21-1 0,0-21 16,0 22-16,0-1 0,-22 0 15,22-21-15,0 22 0,0-1 0,0-21 16,0 22-16,0-22 0,0 0 16,0 21-16,-21-21 0,21 1 15,0-1-15,-21 0 0,21 0 16,0 0-16,0 0 0,-21-21 0,21 22 16,-21-22-16,0 0 15,21 21-15,-22-21 0,1 0 16,0 0-16,0 21 15,0-21-15,0 0 0,-1 0 16,1 0-16,0 0 0,0 0 0,0 0 16,0 0-16,-1 0 0,-20 0 15,21 0-15,-21 0 0,-1 0 16,1 0-16,21 0 0,-43 0 0,22 0 16,0 0-16,-1 0 0,1 0 0,-22 0 15,22 21-15,0-21 0,-22 0 16,22 0-16,-22 0 0,1 0 0,21 0 15,-1 0-15,-20 0 0,20 0 0,1 0 16,-21 0-16,20 0 0,1 0 16,-22 0-16,22 0 0,-21 0 0,-1 0 15,22 0-15,-22 0 0,22 0 0,-22 0 16,22 0-16,-21 0 16,20 0-16,1 0 0,0 0 0,-1 0 15,1 0-15,0 0 0,-1 0 0,-20 0 16,20 0-16,1 0 0,0 0 15,-22 0-15,22 0 0,-22 0 0,1 0 16,-1 0-16,22 0 0,-21 0 0,-1 0 16,1 0-16,20 0 0,-20 0 15,20 0-15,1 0 0,0 0 0,-1 0 16,1 0-16,0 0 0,-1 0 0,1 0 16,0 0-16,-1 0 0,1 0 15,21 0-15,-21 0 0,-22 0 0,22 0 16,-1 0-16,1 0 0,0 0 0,-1 0 15,22 0-15,-21 0 0,0 0 16,-1 0-16,22 0 0,-21 0 16,-1 21-16,22-21 0,-21 0 0,0 0 15,20 0-15,-20 0 0,21 0 16,-21 0-16,20 0 0,1 0 0,-21 0 16,21 0-16,0 0 0,-1 0 0,1 0 15,0 0-15,0 0 0,0 0 16,0 0-16,-1 0 0,1 0 15,0 0-15,0 0 16,0 0-16,0 0 16,-1 0-16,1 0 15,0 0-15,0 0 16,0 0 0,0 0-1,-1 0 48,1 0-48,0 0 1,0 0 15,0 0 0,0 0 1,21-21-17,0 0 1,0 0 0,-22 0-1,22-1-15,0 1 16,0 0-16,0 0 15,0 0-15,0 0 16,0-1-16,0 1 16,0 0-1,0 0 1,0 0 0,-21 21 30,0-21-30,0 21-16,0 0 0</inkml:trace>
  <inkml:trace contextRef="#ctx0" brushRef="#br0" timeOffset="4059.85">4466 7599 0,'0'-21'0,"0"42"78,0 0-78,-21-21 0,21 21 0,0 0 16,0 1-16,-21-1 0,21 21 0,0-21 15,0 0-15,0 22 0,0-22 16,0 21-16,0-21 0,-21 22 0,21-1 16,-22 0-16,22 1 0,0 20 15,0-20-15,-21-1 0,21 21 0,-21-20 16,0-1-16,21 22 0,-21-22 0,0 21 16,-1 1-16,22-22 15,-21 22-15,0-1 0,0 1 0,21-1 16,-21 1-16,0-22 0,21 22 15,-22-1-15,1 1 0,21-22 0,-21 21 16,0 1-16,21-22 0,-21 22 0,0-1 16,21 1-16,-22-1 0,1 1 15,21-1-15,-21-20 0,21 20 0,0-21 16,-21 22-16,21-22 0,0 1 0,0-1 16,0 0-16,0-21 0,0 22 15,0-22-15,0 0 0,0 0 0,0 0 16,21-42 15,-21 0-31,21 0 0,0-21 16,-21-1-16,22 1 0,-1 0 0,-21-22 15,21 1-15</inkml:trace>
  <inkml:trace contextRef="#ctx0" brushRef="#br0" timeOffset="5318.88">4403 7726 0,'0'-21'0,"0"0"15,21-1 1,0 22-16,0-21 16,0 0-16,22 21 0,-22-21 15,21 21-15,-21-21 16,22 21-16,-1-21 0,0 21 0,1-22 15,-1 22-15,21-21 0,-20 21 16,20-21-16,1 21 0,-22 0 0,22-21 16,20 0-16,-20 21 0,20-21 0,1 21 15,21-22-15,-21 22 0,-1-21 16,22 21-16,-21 0 0,21-21 0,-22 21 16,22-21-16,0 21 0,0 0 15,0-21-15,-1 21 0,1 0 0,0-21 16,-21 21-16,-1 0 0,1 0 0,0-22 15,-1 22-15,-20 0 16,21 0-16,-1-21 0,-20 21 0,20 0 16,-20-21-16,21 21 0,-22 0 15,1 0-15,-22 0 0,21 0 0,-20 0 16,-1 0-16,0 0 0,1 0 0,-1 0 16,-21 21-16,0 0 0,22-21 15,-22 22-15,0-22 0,0 21 0,0 0 16,-21 0-16,22 0 0,-22 22 15,21-22-15,-21 0 0,0 0 16,0 21-16,0-20 0,0 20 0,0-21 16,0 21-16,0-20 15,0 20-15,0 0 0,0 1 0,-21-22 16,21 21-16,-22 0 0,1 1 0,21-1 16,0 0-16,-21 1 0,21-1 15,-21 0-15,21 1 0,0-1 0,0 0 16,0 1-16,0-1 0,0 0 0,0 1 15,0-1-15,0 0 0,0 1 0,0-1 16,0 0-16,0 1 0,0-1 16,0 0-16,0 1 0,0-1 0,0 0 15,0 1-15,0-1 0,0 0 16,0 1-16,0-22 0,0 21 0,0 1 16,0-1-16,0-21 0,0 21 15,0-20-15,0 20 0,0 0 0,21-21 16,-21 22-16,0-22 0,0 21 15,0-21-15,0 22 0,0-22 0,0 21 16,0-21-16,0 1 0,0-1 0,0 0 16,0 0-16,0 0 0,-21 0 0,21 1 15,-21-1-15,21 0 16,-21-21-16,-1 21 0,1-21 16,0 21-16,0 0 0,0-21 0,0 0 15,-1 22-15,1-22 0,0 0 0,-21 21 16,21-21-16,-22 0 0,1 21 15,0-21-15,-1 0 0,1 21 16,-22 0-16,22-21 0,-21 0 0,-1 21 16,1-21-16,-1 22 0,1-22 0,-1 0 15,1 21-15,-22-21 0,21 21 16,-20-21-16,-1 21 0,22-21 0,-22 0 16,0 21-16,-21-21 0,22 0 0,-1 21 15,0-21-15,1 0 0,-1 0 0,0 0 16,1 0-16,-1 0 0,0 0 15,-20 0-15,20 0 0,0 0 0,22 0 16,-22 0-16,0 0 0,22 0 0,-22 0 16,1-21-16,20 21 0,-21-21 15,22 21-15,-22 0 0,1 0 16,20-21-16,-21 21 0,22 0 0,-1 0 16,1 0-16,-1-21 0,22 21 0,0 0 15,-1 0-15,22 0 0,0 0 16,-21 0-16,21 0 0,-1 0 15,1 0-15,0 0 16,21-21 0,21-1-1,0 22-15</inkml:trace>
  <inkml:trace contextRef="#ctx0" brushRef="#br0" timeOffset="6215.45">10816 7853 0,'0'0'0,"0"-21"0,0-22 15,0 22-15,0 0 0,0 0 16,-21 0-16,0 0 0,21-1 0,0 1 16,-21 0-16,-1 0 0,22 0 15,0 0-15,0-1 0,-21-20 16,21 21-16,-21 0 0,21 0 0,-21-1 15,21 1-15,0 0 16,0 0 0,-21 21-16,21 21 15,-21 0-15,21 0 16,-22 22-16,22-22 0,-21 21 0,21 1 16,0 20-16,0-21 0,-21 22 0,21-1 15,-21 1-15,21 21 0,-21-22 16,21 22-16,0-1 0,0 1 0,-21 0 15,21-1-15,-22 1 0,22 0 0,0-1 16,-21 1-16,0 0 16,0-1-16,0 1 0,21 0 0,-21-22 15,-1 22-15,22-22 0,-21 22 0,21 0 16,0-22-16,-21 1 0,0 20 0,21-20 16,0-1-16,0 1 0,-21-22 15,21 22-15,-21-1 0,21-20 0,0-1 16,0 0-16,-22 1 0,22-1 0,0-21 15,0 21-15,0-20 0,0 20 0,0-21 16,0 0-16,22-21 16,-1 0-16,0-21 15,0 0-15,-21 0 0,21-22 16,0 22-16,1-21 0,-1 0 0,0-22 16,0 22-16</inkml:trace>
  <inkml:trace contextRef="#ctx0" brushRef="#br0" timeOffset="7340.81">10731 7662 0,'-21'-21'16,"21"0"-16,0 0 0,0 0 0,0 0 15,0-1-15,0 1 16,21 0-16,1 21 0,-1-21 16,0 21-16,0 0 0,0-21 0,22 21 15,-1 0-15,-21-21 0,43-1 0,-22 22 16,0 0-16,22-21 15,-1 21-15,1 0 0,-1-21 0,22 21 16,-22 0-16,22-21 0,21 21 0,-21-21 16,20 21-16,-20 0 0,21 0 15,0-21-15,0 21 0,-22 0 0,22 0 16,0 0-16,0 0 0,0-22 16,21 22-16,-22 0 0,1 0 0,0 0 15,0 0-15,0 0 0,0 0 16,-22 0-16,1 0 0,21 0 0,-22 0 15,1 0-15,0 0 0,-22 22 0,22-22 16,0 0-16,-22 0 0,1 21 16,-1-21-16,-21 0 0,22 21 15,-22-21-15,1 0 0,-1 21 0,0-21 16,-21 0-16,22 21 0,-22-21 16,21 0-16,-21 21 0,1 1 0,-1-22 15,0 21-15,0 0 0,-21 0 16,21 0-16,-21 0 0,0 1 15,0-1-15,0 21 0,0-21 0,0 0 16,0 22-16,0-22 0,0 21 0,0 1 16,0-1-16,0 0 0,0 1 15,0-1-15,0 21 0,0-20 0,0 20 16,-21-20-16,21 20 0,-21-21 0,21 1 16,0 20-16,0-20 15,-21 20-15,0-21 0,21 1 0,-22 20 16,22 1-16,0-22 0,-21 22 0,0-1 15,21 1-15,0-22 0,-21 21 16,0 1-16,0-1 0,-1-20 0,22 20 16,-21 1-16,0-22 0,21 22 0,-21-22 15,21 21-15,-21-20 0,0 20 16,21-20-16,0 20 0,0-21 0,0 1 16,0-1-16,0-21 0,-22 22 0,22-1 15,0-21-15,0 21 0,0-20 0,0-1 16,0 0-16,0 0 0,0 0 0,-21 0 15,21 1 1,-21-1-16,0-21 0,0 21 0,0-21 16,-1 0-16,1 21 0,0-21 0,-21 21 15,-1-21-15,1 0 0,0 0 0,-1 21 16,1-21-16,-21 0 0,-1 22 0,-21-22 16,22 0-16,-22 0 0,-21 21 15,22-21-15,-43 0 0,21 0 0,-21 21 16,0-21-16,-21 0 0,21 0 0,0 0 15,0 0-15,0 0 0,-21 0 0,21 0 16,0 0-16,21 0 0,-21 0 16,0 0-16,21 0 0,-21 0 0,21 0 15,-21 0-15,21 0 0,0 0 16,-21 0-16,43 0 0,-22 0 0,21 0 16,1 0-16,-1 0 0,21 0 15,1-21-15,21 21 0,-22 0 0,43 0 16,-21 0-16,20 0 0,1 0 0,0 0 15,42 0 32,0 0-47,1 0 0,-1-21 16,0 21-16,0-22 0,21 1 16</inkml:trace>
  <inkml:trace contextRef="#ctx0" brushRef="#br0" timeOffset="8199.31">17949 7535 0,'21'-21'0,"-42"42"0,42-63 0,-21 21 0,0 0 16,0 0-16,0-1 15,0 1-15,0 0 0,-21 21 63,21 21-63,-21 0 0,21 22 15,-21-22-15,21 21 0,-21 1 0,0-1 16,21 0-16,0 22 0,0-1 16,0 22-16,-22 0 0,22-1 0,0 1 15,0 0-15,0 20 0,0-20 0,0 0 16,0 21-16,0-22 15,0 22-15,0-21 0,0 21 0,22-22 0,-22 1 16,0 0-16,0-1 0,0 1 16,0 0-16,0-1 0,0 1 0,0 0 15,-22-22-15,1 22 0,21-22 16,-21 1-16,0 20 0,21-20 0,-21-22 16,0 22-16,21-22 0,-22 0 0,22 1 15,0-1-15,0-21 0,0 0 0,0 1 16,0-44-1,0-20 1,0 21-16,0 0 0,0-22 16,0 1-16,22 0 0,-22-1 15,21 1-15,0-21 0,-21-1 0,21 1 16</inkml:trace>
  <inkml:trace contextRef="#ctx0" brushRef="#br0" timeOffset="9483.62">17886 7747 0,'0'0'0,"-21"-42"0,21 21 0,-22-1 15,22 1-15,-21 0 0,21 0 0,-21 21 16,21-21-16,0 0 0,0-1 0,0 1 16,0 0-16,0 0 15,42 0-15,-20 21 0,-1-21 16,0-1-16,21 22 0,1-21 16,-1 0-16,21 21 0,-20-21 0,20 21 15,22-21-15,-22 0 0,22 21 16,0-22-16,21 22 0,-1-21 15,1 21-15,0 0 0,21-21 0,0 21 16,21-21-16,-21 21 0,21 0 16,1 0-16,-1 0 0,0-21 0,0 21 15,0 0-15,0 0 0,-21 0 16,22 0-16,-22 0 0,0-21 0,-22 21 16,22 0-16,-21 0 0,0 0 15,-21-22-15,21 22 0,-43 0 0,22 0 16,-22 0-16,1 0 0,-1-21 15,-20 21-15,-1 0 0,21 0 0,-41 0 16,20 0-16,0 0 0,-21 0 0,22 0 16,-22 0-16,0 0 15,0 0-15,0 0 0,1 0 0,-1 0 16,-21 21 0,0 1-16,0-1 0,0 0 15,0 0-15,0 0 0,0 22 0,0-22 16,0 21-16,21 0 0,-21 1 15,0-1-15,0 0 0,0 1 0,0-1 16,0 22-16,0-1 0,0 1 0,0-1 16,0 1-16,0-1 0,0 22 15,0-22-15,0 1 0,0 20 0,0-20 16,-21-1-16,21 22 0,-21-21 16,21 20-16,0-20 0,0 20 15,-22-20-15,22 21 0,-21-1 0,21-20 16,-21-1-16,21 22 0,0-22 0,0 1 15,-21-1-15,21 22 0,0-21 16,-21-1-16,21 1 0,0-1 0,0-21 16,0 22-16,0-22 0,0 1 0,0 20 15,0-21-15,0 1 0,0-22 0,0 21 16,0 1-16,0-22 0,0 21 16,0-21-16,0 22 0,0-22 0,0 0 15,0 0-15,0 0 0,-21 0 0,21 1 16,0-1-16,-22 0 15,22 0-15,-21 0 16,0-21-16,0 0 0,0 21 16,0-21-16,-22 0 0,22 0 15,0 0-15,-21 0 0,-1 0 0,1 0 16,-22 0-16,22 0 0,-21 0 16,-22 0-16,21 0 0,-20 0 0,-1 0 15,0 0-15,1 0 0,20 0 0,-20 0 16,-1 0-16,0 0 0,1 0 0,-1 0 15,0 0-15,1 22 0,-22-22 16,21 21-16,0-21 0,1 0 0,-22 21 16,21-21-16,-21 0 0,1 0 15,-1 0-15,21 0 0,-21 21 0,0-21 16,1 0-16,20 0 0,0 0 16,22 0-16,-22 0 0,22 0 0,20 0 15,-20 0-15,20-21 0,-20 21 0,21 0 16,-1-21-16,1 0 0,0 21 0,-1 0 15,1-22-15,-22 22 0,22 0 16,0 0-16,-1-21 0,1 21 0,0 0 16,-1 0-16,22 0 0,0-21 0,0 21 15,0 0-15,0 0 0,-1 0 63,1 0-63,0 0 15,0 0-15,21 21 16,-21-21-16,21 21 0,-21-21 16,-1 22-16,1-1 15,0-21 1,0 0 0,21-21-16,-21-1 15</inkml:trace>
  <inkml:trace contextRef="#ctx0" brushRef="#br0" timeOffset="10575.79">6964 7049 0,'-21'0'16,"42"0"-16,-64 21 0,22-21 0,0 21 0,0-21 0,-21 0 15,20 21 1,1-21-16,0 0 0,42 0 47,0 0-47,1 0 0,20-21 0,-21 21 15,21-21-15,22 0 0,-22-1 16,22 1-16,-22 0 0,22 0 0,20 0 16,-20-22-16,20 22 0,22-21 0,-21 0 15,0-1-15,20 1 0,1 0 16,-21-1-16,21-20 0,-22-1 0,22 22 16,-21-22-16,21 1 0,0-1 15,-1 1-15,22-1 0,-21 1 16,0-1-16,0 1 0,0-1 0,0 1 15,-1-1-15,1 1 0,0 21 16,0-1-16,-21 1 0,-1 0 0,1 20 16,-22-20-16,1 21 0,-22 0 0,22 0 15,-22-1-15,0 1 0,1-21 16,-1 21-16,-21 0 0,22-1 0,-1 1 16,0 0-16,-21 0 0,1 0 15,20 0-15,-21 21 0,0-22 0,-21 1 16,21 21-16,-21-21 0,0 0 47,0 0-32,-21 21-15</inkml:trace>
  <inkml:trace contextRef="#ctx0" brushRef="#br0" timeOffset="11043.44">10689 4974 0,'0'0'0,"42"0"0,85-42 16,-105 42-1,-1-21-15,0 21 0,0 0 0,0 0 16,-21 21 0,0 0-16,-21 0 0,0 0 15,0 1-15,0 20 0,-1 0 0,1 1 16,0-1-16,-21 0 0,21 22 16,-1-22-16,1 0 0,-21 22 0,21-22 15,0 1-15,-1-1 0,1 0 16,0 1-16,0-1 0,0-21 0,0 21 15,21-20-15,0-1 0,0 0 0,0 0 16</inkml:trace>
  <inkml:trace contextRef="#ctx0" brushRef="#br0" timeOffset="11707.7">12912 4847 0,'0'0'0,"21"-21"0,-21 0 0,21 21 16,0-21-16,0 21 16,0 21-1,-21 0-15,0 0 16,0 0-16,0 22 0,0-1 15,0 0-15,0 22 0,0-1 0,0 1 0,-21-1 16,0 1-16,0-1 16,0 22-16,0 0 0,-1-1 0,-20 1 15,21 0-15,0-22 0,0 22 16,-1-22-16,1 22 0,0 0 0,-21-22 16,21 22-16,-1 0 0,1-22 0,0 22 15,0-22-15,0 22 0,0-22 0,-1 1 16,1-1-16,0-20 0,0 20 15,21-20-15,0-1 0,0 0 0,-21 1 16,21-1-16,0-21 0,0 0 0,0 0 16,0-42 15,0 0-31</inkml:trace>
  <inkml:trace contextRef="#ctx0" brushRef="#br0" timeOffset="12406.3">12636 5122 0,'0'0'0,"0"22"0,-21 20 0,0-21 0,0 0 16,0 22-16,0-1 0,-1-21 16,1 21-16,0 1 0,0-22 15,0 21-15,0-21 0,-1 22 0,1-22 16,0 0-16,0 0 0,21 0 0,0 1 16,0-44 15,21 1-31,0 0 15,0 0-15,-21 0 0,22 0 0,-1-1 16,0 1-16,0-21 0,21 21 16,-20-22-16,-1 1 0,0 21 15,0-21-15,21-1 0,-20-20 0,20 20 0,-21 1 16,0 0-16,22-1 16,-22 1-16,0 21 0,21-21 0,-21 20 15,1 1-15,-1 0 0,0 0 0,0 21 16,0 0-16,0 0 15,1 0-15,-1 0 0,-21 21 0,21 0 16,0 22-16,-21-22 0,21 21 16,0 0-16,1 1 0,-22-1 0,21 22 15,0-22-15,-21 0 0,0 1 16,21-1-16,0 0 0,-21 1 16,21-1-16,1-21 0,-22 21 0,21-20 15,0 20-15,0-21 0,0 0 16,0 0-16,1 1 0,-1-22 0,0 21 15,0-21-15,0 0 0,0 0 16,1 0-16</inkml:trace>
  <inkml:trace contextRef="#ctx0" brushRef="#br0" timeOffset="13179.85">15875 4509 0,'0'0'0,"21"0"0,0 21 0,-21 0 16,21 0-16,1 0 0,-1 0 16,0 22-16,0-22 0,0 21 0,0 1 15,1 20-15,20-21 0,-21 22 0,21-1 16,1 1-16,-1-1 0,0 1 16,1 21-16,20-22 0,-20 22 0,20-1 15,-21-20-15,22 21 0,-1-1 16,1 1-16,-1 0 0,1-1 0,-1 1 15,1 0-15,21 20 0,-22-20 16,1 0-16,20-1 0,-20 1 16,-22 0-16,22-1 0,-22-20 0,21 21 15,-20-22-15,-1 1 0,-21-1 0,22-21 16,-1 22-16,-21-22 0,21 1 0,-20-1 16,-1 0-16,0-21 0,0 1 15,0-1-15,0 0 0,1 0 0,-1-21 16,-21-21 15,0 0-31,0 0 16,0-1-16,-21-20 0,-1 21 0</inkml:trace>
  <inkml:trace contextRef="#ctx0" brushRef="#br0" timeOffset="14131.31">15811 4636 0,'0'0'0,"0"21"0,0 0 16,0 0-16,0 21 16,0 1-16,-21-1 0,21 0 0,-21 1 15,21 20-15,0-20 0,-21-1 16,0 0-16,21 1 0,0-1 0,-21-21 15,-1 21-15,22-20 0,-21-1 0,21 0 16,0 0-16,0 0 0,0 0 16,0-42 15,0 0-15,0 0-16,0 0 0,0 0 0,0-1 15,0-20-15,21 0 0,-21 21 16,22-22-16,-1 1 0,-21 0 15,0-22-15,21 22 0,-21-1 0,21 1 16,-21-21-16,0 41 0,21-20 16,0 0-16,-21 21 0,0-1 0,0 1 15,22 0-15,-1 0 16,0 21 0,0 0-16,0 0 15,0 21-15,1 0 0,-1-21 0,0 21 16,0 22-16,21-22 0,-20 0 15,-1 21-15,21 1 0,-21-1 16,22-21-16,-22 22 0,0-1 0,0-21 0,21 21 16,-20-20-16,-1-1 15,0 0-15,0 0 0,0 0 0,0 0 16,1-21-16,-1 22 0,-21-1 16,-21-21-1,-1 0 1,1 0-16,0-21 0</inkml:trace>
  <inkml:trace contextRef="#ctx0" brushRef="#br0" timeOffset="15062.79">10308 4805 0,'0'21'31,"21"-21"1,0 0-32,1 0 15,-1 0-15,0 0 0,0 0 0,0 0 16,22 0-16,-22 0 0,21 0 16,0 0-16,1-21 0,-1 21 15,0 0-15,1-21 0,-1 0 0,0 21 16,1 0-16,-1-22 0,0 22 15,1 0-15,-22-21 0,0 21 0,21 0 16,-20-21-16,-1 21 16,-42 0 15,-1 21-15,22 0-16,-21 22 0,0-22 0,0 21 15,0 22-15,-22-22 0,22 22 0,-21-22 16,0 21-16,-1 1 0,22-22 15,-21 1-15,-1 20 0,22-21 16,-21 1-16,21-1 0,0-21 0,-1 22 16,1-22-16,21 0 0,0 0 15,-21 0-15</inkml:trace>
  <inkml:trace contextRef="#ctx0" brushRef="#br1" timeOffset="26579.02">11980 1863 0,'21'0'0,"1"-21"16,-22-1-1,21 22-15,-21-21 0,21 21 0,0-21 16,-21 0-16,21 0 16,-21 0-16,21 21 0,-21-22 15,22 1-15,-22 0 0,0 0 0,0 0 16,0 0 0,0 42 15,0 0-16,-22 0-15,1 21 0,0-20 0,0 20 16,21 0-16,-21 22 0,0-22 16,-1 0-16,1 1 0,0 20 0,0-20 15,-21-1-15,20 21 0,-20-20 16,0-1-16,21 0 0,-22 1 0,22-1 16,0 0-16,0-20 0,0-1 0,-1 21 15,1-42-15,21 21 16,0-42 15,0 0-31,0-21 0,0 20 16,0-20-16,0 21 0,0-21 0,21 20 15,-21-20-15,22 0 0,-22 21 16,0-22-16,0 22 0,21-21 0,-21 21 16,21 21-16,-21-22 0,0 1 15,21 21 1,0 21-1,0 1-15,-21-1 0,0 0 0,22 0 0,-22 0 16,21 0-16,0 22 16,-21-22-16,21 0 0,0 0 0,-21 22 15,21-22-15,1 0 0,-1 0 0,0 0 16,0 0-16,0-21 0,22 22 16,-22-22-16,0 0 0,21 0 0,-21 0 15,22 0-15,-22 0 0,21 0 16,-21 0-16,1-22 0,20 22 0,-21-21 15,0 0-15,0 0 0,-21 0 16,22 0-16,-22-1 0,21-20 0,-21 21 16,21 0-16,-21-43 15,0 43-15,0 0 0,0 0 16,0 0-16,-21 21 16,0 0-1,-1 0-15,1 0 0,0 0 0,0 0 16,0 0-16,0 21 0,-1 0 0,1 0 15,21 0-15,-21-21 0,0 21 16,0 1-16,21-1 0,0 0 0,-21 0 16,21 0-16,0 0 0,0 1 15,0-1-15,0 0 0,0 0 16,21-21 0,0 0-16,0 0 0,0 0 15,0 0-15,1 0 0,-1-21 0,0 0 16,0 21-16,0-21 15,0-1-15,-21 1 0,22 21 0,-1-21 16,-21 0-16,21 0 0,-21 0 0,0-1 16,0 1-16,0 0 0,21 21 15,-21-21-15,0 0 0,0 42 47,0 0-31,0 0-16,0 0 0,0 1 15,-21-1-15,21 0 0,0 0 0,0 0 16,0 0-16,0 1 16,0-1-16,0 0 0,0 0 0,21 0 15,0-21-15,0 0 16,1 0-16,-1 0 0,0 0 16,0 0-16,0-21 0,0 21 15,1-21-15,-1 0 0,0 0 16,-21-1-16,21 1 0,-21 0 0,21 0 15,-21 0-15,21 0 16,-21-1-16,0 1 0,0 0 16,0 42 31,0 0-47,-21 1 15,21-1-15,0 0 0,0 0 0,0 0 16,0 0-16,0 1 0,-21-1 15,21 0-15,0 0 0,0 0 16,0 0-16,0 1 16,0-44 15,0 1-31,0 0 16,0 0-16,0 0 15,21 0-15,-21-1 0,21 1 16,1-21-16,-1 21 0,0 0 0,0-1 15,0 1-15,0 21 0,1-21 16,-1 0-16,21 21 0,-21 0 0,0 0 16,1 0-16,-1 0 0,0 21 15,-21 0 1,0 0-16,0 1 0,0-1 16,0 0-16,0 0 15,0 0-15,0 0 0,0 1 16,0-1-16,-21 0 0,21 0 15,-21-21-15,21 21 16,0 0 0,0-42 15</inkml:trace>
  <inkml:trace contextRef="#ctx0" brushRef="#br1" timeOffset="27347.95">13652 2117 0,'0'-21'0,"0"-1"16,-21 22 0,0 0-16,0 0 0,0 0 15,0 0-15,-1 0 0,1 22 16,0-22-16,0 21 0,-21 0 0,20 0 16,1 0-16,0 0 15,-21 1-15,21-1 0,21 0 0,-22 0 16,1 0-16,21 0 0,0 1 15,0-1-15,0 0 16,21-21-16,1 0 0,-1 0 16,21 0-16,-21 0 0,0 0 15,22-21-15,-22 21 0,21-21 0,-21 21 16,1-22-16,-1 1 0,0 0 16,0 21-16,-21-21 0,21 0 0,-21 0 15,21 21-15,-21-22 0,0 1 0,0 0 16,0 0-16,0 0 15,0 42 32,0 0-47,0 0 16,0 0-16,0 1 0,0 20 16,-21-21-16,21 21 0,-21-20 0,21 20 15,0 0-15,0 1 0,0 20 0,-21-21 16,21 1-16,-21-1 0,21 0 15,0 1-15,0-1 0,-21 0 0,21 1 16,-22-22-16,1 21 0,21-21 16,-21 1-16,21 20 0,-21-21 0,0 0 15,0 0-15,-1-21 0,1 22 16,0-22-16,0 0 0,-21 21 16,20-21-16,-20 0 0,0 0 0,-1 0 15,-20 0-15,21 0 0,-22-21 0,1-1 16,20 22-16,-20-21 0,20 0 15,1 0-15,0 0 0,21 0 0,-1-22 16,1 22-16,0 0 0,21 0 0,0 0 16,0-1-16,0 1 0,0-21 15,21 21-15,0 0 0,1-1 0,-1 1 16,21 0-16,-21 0 0,22-21 16,-22 20-16,21 1 0</inkml:trace>
  <inkml:trace contextRef="#ctx0" brushRef="#br1" timeOffset="27888.81">13716 2074 0,'0'-21'16,"0"42"15,0 1-15,0-1-16,0 0 0,0 0 15,-21 0-15,21 0 0,0 1 0,0-1 16,0 0-16,0 0 0,0 0 16,0 0-16,0 1 0,0-1 15,21-21 1,0 0-16,0 0 0,0 0 15,1 0-15,-1-21 0,0-1 16,0 1-16,0 0 0,0 21 16,1-21-16,-22 0 0,21 0 15,-21-1-15,21 1 0,-21 0 16,0 0-16,21 0 0,0 21 0,-21-21 16,21 21-16,-21-22 0,0 1 15,0 42 16,0 1-31,0-1 16,0 0-16,0 0 0,-21-21 16,21 21-16,0 0 0,0 1 0,0-1 15,-21 0-15,21 0 0,0 0 16,0 0-16,-21 1 0,21-1 0,0 0 16,0 0-16,0 0 15,0 0-15,21-21 0,0 0 16,0 0-16,1 0 0,-1 0 0,0 0 15,0 0-15</inkml:trace>
  <inkml:trace contextRef="#ctx0" brushRef="#br1" timeOffset="28988.62">14541 2117 0,'0'0'0,"0"-21"0,0-1 15,0 1-15,0 0 16,-21 21-16,0 0 16,0 0-16,0 0 0,0 0 15,-1 0-15,1 21 16,0-21-16,0 21 0,21 1 0,-21-1 16,0 0-16,-1 0 0,1 21 0,21-20 15,0-1-15,-21 0 0,21 0 16,-21 0-16,21 0 0,0 1 0,0-1 15,0 0-15,21 0 16,0-21-16,0 0 0,1 0 16,-1 0-16,0 0 0,0 0 15,0-21-15,0 0 16,1 21-16,-1-21 0,0-1 0,-21 1 16,21 0-16,0 0 0,-21 0 15,0 0-15,21-1 0,-21 1 16,22 0-16,-22 0 0,0 0 15,0 0 1,0 42 15,0 0-31,0 0 16,0 0-16,-22 0 0,22 1 16,-21-1-16,21 0 15,0 0-15,0 0 0,0 0 16,0 1-16,0-1 15,0 0-15,21-21 16,1 21-16,-1-21 0,0 0 16,0 0-16,0 0 0,0 0 0,1 0 15,-1 0-15,0 0 16,0-21-16,21 21 0,-20-21 0,-1 21 16,0-21-16,0-1 0,0 22 15,0-21-15,22 0 0,-22 0 0,0 0 16,0 0-16,-21-1 0,21 1 15,-21 0-15,22 0 0,-22 0 16,0 0-16,0-1 0,0 1 16,-22 21-16,1 0 15,0 0-15,0 0 0,-21 0 0,20 0 16,1 0-16,0 0 0,-21 0 0,21 0 16,-1 0-16,1 21 0,0 1 15,0-22-15,0 21 0,21 0 0,-21 0 16,21 0-16,0 0 0,-22 1 15,22-1-15,0 0 0,0 0 16,0 0-16,22 0 16,-1-21-1,0 0-15,0 22 0,0-22 16,0 0-16,1 0 0,-22 21 16,21-21-16,0 0 15,-21 21-15,0 0 0,21-21 0,-21 21 16,21-21-16,-21 21 0,0 1 15,0-1-15,0 0 0,0 0 0,0 0 16,0 0-16,0 1 0,0-1 0,0 21 16,0-21-16,0 0 0,0 22 15,-21-22-15,0 21 0,0-21 0,0 1 16,-1-1-16,1 21 0,0-21 0,0 0 16,0 1-16,0-1 15,-1 0-15,1-21 0,0 0 16,0 21-16,0-21 0,0 0 15,-1 0-15,1 0 16,0 0-16,21-21 0,0 0 16,0 0-16,0-1 15,0 1-15,0 0 16,0 0-16,0 0 0,0 0 16,21-1-16,0 1 0,-21 0 15,22-21-15,-1 21 0</inkml:trace>
  <inkml:trace contextRef="#ctx0" brushRef="#br1" timeOffset="29421.04">15219 2265 0,'0'0'0,"21"-21"15,0 21 1,0 0-16,0 0 0,-21-21 0,22 21 16,-1 0-16,21-22 0,-21 22 15,0-21-15,1 21 0,-1-21 0,0 0 16,0 21-16,0-21 0,0 0 16,-21-1-1,0 1-15,-21 21 16,0 0-16,0 0 0,0 0 0,0 0 15,-1 0-15,-20 21 0,21 1 16,0-22-16,0 21 0,-22 0 0,22 0 16,0 0-16,21 22 0,-21-22 15,21 0-15,0 0 0,0 0 0,0 0 16,0 1-16,0-1 0,21 0 16,0-21-16,0 0 0,0 0 15,22 0-15,-22 0 0,0 0 16,0 0-16,0 0 0,22 0 15,-22 0-15,0-21 0,0 21 16,0-21-16,1-1 0,-22 1 16,21 21-16</inkml:trace>
  <inkml:trace contextRef="#ctx0" brushRef="#br1" timeOffset="30710.85">11747 3641 0,'0'-21'16,"22"21"-16,-22-22 0,0 44 47,0-1-47,0 0 16,0 0-16,0 0 0,0 0 15,0 1-15,0-1 0,0 21 0,0-21 16,0 0-16,0 1 0,0-1 15,0 0-15,0 0 0,0 0 0,-22-21 16,22 21-16,0 1 0,0-44 63,0 1-63,0 0 0,0 0 15,0 0-15,0 0 0,0-1 0,0 1 16,0 0-16,0 0 0,0 0 15,22 0-15,-22-1 0,21-20 0,0 21 16,0 21-16,0-21 0,0 0 16,1-1-16,-1 22 0,0-21 0,0 21 15,21 0-15,-20 0 0,-1 0 0,21 0 16,-21 0-16,0 21 0,1-21 16,20 22-16,-21-1 0,0 0 0,-21 0 15,21 0-15,-21 0 0,0 22 16,0-22-16,0 0 0,0 0 15,0 0-15,0 1 0,0-1 0,-21-21 16,21 21-16,0 0 0,-21-21 16,21 21-16,-21-21 15,21-21 1,0 0 0,0 0-16,0 0 0,0-1 15,0 1-15,0 0 0,21 0 0,0 0 16,-21 0-16,21-1 0,1 1 15,-1 0-15,0 0 0,0 21 0,0-21 16,0 0-16,1 21 0,-1 0 16,21 0-16,0 0 15,-20 21-15,-1-21 0,0 21 16,-21 0-16,21 0 0,-21 0 16,0 1-16,0-1 0,0 0 0,0 0 15,0 0-15,-21 0 0,0 1 0,0-1 16,-1 0-16,1 0 15,0 0-15,21 0 0,-21-21 16,21 22-16,-21-22 0,21-22 47</inkml:trace>
  <inkml:trace contextRef="#ctx0" brushRef="#br1" timeOffset="31159.27">12827 3683 0,'-21'0'0,"0"0"15,-1 21-15,1 0 16,0-21-16,0 22 0,0-1 0,21 0 15,-21 0-15,-1 0 0,22 0 16,-21 1-16,21-1 0,0 0 0,0 0 16,-21 0-16,21 0 0,0 1 0,0-1 15,0 0-15,0 0 0,21-21 16,0 0-16,1 0 0,-1 0 0,0 0 16,21 0-16,-21 0 0,22 0 0,-1-21 15,-21 21-15,22-21 0,-22 0 16,21-1-16,-21 22 0,22-21 0,-22 0 15,0 0-15,0-21 0,-21 20 16,21 1-16,-21 0 0,0 0 16,0 0-16,-21 0 0,0-1 0,0 1 15,0 0-15,-1 0 0,1 21 16,-21 0-16,21 0 0,0 0 0,-22 0 16,22 0-16,0 0 0,0 0 0,0 0 15,-1 21-15,1 0 16,21 0-16,0 1 15,21-22 1,1 0-16</inkml:trace>
  <inkml:trace contextRef="#ctx0" brushRef="#br1" timeOffset="31436.11">13271 3662 0,'0'21'31,"22"-21"-15,-22 21-16,21 0 0,0 1 0,-21-1 16,21 0-16,0 0 15,-21 0-15,21-21 0,-21 21 16,0 1-16,22-1 0,-22 0 0,21-21 15,-21 21-15,0 0 0,0 0 16</inkml:trace>
  <inkml:trace contextRef="#ctx0" brushRef="#br1" timeOffset="31722.95">13610 3556 0,'-21'42'15,"21"-20"-15,-21-1 0,0 0 0,-1 0 16,1 0-16,21 0 0,-21 22 0,0-22 15,0 0-15,0 0 0,-1 22 16,1-22-16,0 0 0,0 0 0,21 0 16,0 0-16,0 1 0,0-1 0,21-21 47,0 0-47,0 0 0,-21-21 0</inkml:trace>
  <inkml:trace contextRef="#ctx0" brushRef="#br1" timeOffset="31990.79">13758 3662 0,'0'21'16,"0"0"-16,0 0 0,0 1 15,-21-1-15,21 0 16,0 0-16,0 0 0,-21 0 0,0 1 16,21-1-16,-21-21 15,21 21-15,0 0 0</inkml:trace>
  <inkml:trace contextRef="#ctx0" brushRef="#br1" timeOffset="32347.6">13822 3493 0,'0'0'16,"21"0"0,0 0-16,0 0 15,0 0-15,1 0 16,-1-22-16,-21 1 16,0 0-1,0 0 1,-21 21-16,-1 0 15,1 0-15,0 0 16,0 0-16,0 21 16,21 0-16,-21 0 0,-1 1 15,22-1-15,0 0 16,0 0-16,0 0 16</inkml:trace>
  <inkml:trace contextRef="#ctx0" brushRef="#br1" timeOffset="32791.33">14012 3831 0,'21'0'15,"1"0"-15,-1 0 16,0 0-16,-21-21 16,21 0-16,0 21 0,0 0 0,-21-21 15,22 21-15,-22-21 0,21 21 0,-21-22 16,0 1-16,0 0 16,0 0-16,-21 21 15,-1 0-15,1 0 16,0 0-16,0 0 15,0 21-15,0-21 0,21 21 0,-22 0 16,1 1-16,0-1 0,21 0 16,-21 0-16,21 0 15,0 0-15,-21 1 0,21-1 0,0 0 0,0 0 16,0 0-16,0 0 16,21-21-1,-21 22-15,21-22 0,-21 21 0,21-21 16,0 0-16,1 0 15,-1 0-15,0 0 0,0 0 16,0 0-16,0-21 0,-21-1 16</inkml:trace>
  <inkml:trace contextRef="#ctx0" brushRef="#br1" timeOffset="33172.15">14732 3387 0,'0'0'0,"-21"0"46,0 21-46,21 0 0,0 0 16,-22 0-16,22 1 0,-21-1 0,21 0 16,-21 0-16,21 0 0,0 22 15,0-22-15,-21 0 0,21 0 0,-21 0 16,21 0-16,0 22 0,0-22 0,0 0 16,0 0-16,0 0 15,0 1-15,0-1 0,21-21 16,0 21-16,0-21 15,0 0-15,1 0 16,-1 0-16,0 0 0,0 0 16,0 0-16</inkml:trace>
  <inkml:trace contextRef="#ctx0" brushRef="#br1" timeOffset="33560">15134 3366 0,'0'0'0,"21"0"16,0 0-16,1 0 15,-1 21-15,0 0 0,0 0 16,0 0-16,-21 0 16,0 1-16,21-1 0,-21 0 0,0 0 15,22 0-15,-22 0 0,0 1 16,0-1-16,0 0 0,0 0 0,0 0 16,-22 0-16,1 1 0,0-1 0,0 0 15,0 0-15,0 0 0,21 0 16,-22-21-16,1 22 0,0-1 0,21 0 15,-21-21-15,21 21 16,-21-21-16,0 0 16,21 21-16,-22-21 15</inkml:trace>
  <inkml:trace contextRef="#ctx0" brushRef="#br1" timeOffset="36927.67">4678 7853 0,'0'0'0,"21"0"78,0 0-78,0 0 16,0 0-16,1 0 0,-22-21 16,21 21-16,0 0 0,0-21 0,0-1 15,0 22-15,1-21 0,-1 21 0,0-21 16,0 21-16,0-21 0,-21 0 15,21 21-15,-21-21 16,0-1-16,0 1 16,-21 21-1,0 0-15,0 0 0,-21 0 0,20 0 16,1 0-16,-21 0 0,21 21 16,-22 1-16,22-22 0,-21 21 0,0 0 15,20 0-15,-20 0 0,21 0 0,0 22 16,0-22-16,-1 0 0,1 21 15,21-20-15,0-1 0,0 21 0,0-21 16,0 0-16,21 1 0,-21-1 16,22 0-16,-1 0 0,0 0 15,21-21-15,-21 21 0,1-21 0,20 0 16,-21 0-16,0 0 0,22 0 16,-22 0-16,0 0 0,0 0 0,21 0 15,-20 0-15,-1 0 0,-21-21 16,-21 21 15,-1 0-31,1 0 0,-21 0 0,21 0 16,-22 21-16,22 1 0,-21-22 15,21 21-15,-22 0 0,22 0 0,0 0 16,0 0-16,0 1 0,0-1 16,-1 0-16,22 0 0,0 0 15,0 0-15,0 1 0,0-1 0,0 0 16,0 0-16,22 0 15,-1-21-15,0 0 0,0 0 0,0 0 16,0 0-16,22 0 0,-22 0 0,21 0 16,-21 0-16,22 0 0,-1 0 15,-21-21-15,22 0 0,-1 21 0,0-21 16,1 0-16,-22-1 0,21-20 0,0 21 16,-20 0-16,-1 0 0,0-1 15,0 1-15,0 0 0,-21-21 16,0 21-16,0-1 0,-21 22 47,0 22-32,21-1-15,-21 0 0,21 0 16,0 0-16,0 0 0,0 1 0,-21-1 16,21 0-16,0 0 0,-22 0 0,22 22 15,0-22-15,0 0 0,0 0 16,-21 21-1,21-20-15,-21-1 0,21-42 47,0-1-31,0 1-16,0 0 0,0 0 16,0-21-16,0 20 0,21 1 15,0 0-15,1-21 0,-22 21 0,21-1 16,0-20-16,0 21 0,0 0 15,22 0-15,-22-1 0,21 22 0,-21-21 16,22 21-16,-22 0 0,0 0 0,21 0 16,-21 0-16,1 21 0,-1 1 15,0-1-15,-21 0 0,0 0 0,0 0 16,0 0-16,0 1 0,0-1 0,0 0 16,-21 0-16,0 0 0,21 0 15,-22 1-15,1-1 0,0 0 16,21 0-16,0 0 0,-21-21 15,0 0 1</inkml:trace>
  <inkml:trace contextRef="#ctx0" brushRef="#br1" timeOffset="37656.26">6159 8128 0,'0'0'0,"-21"0"15,0 0-15,0 0 0,0 0 16,0 0-16,-1 0 0,1 21 0,-21 0 15,21 1-15,0-1 0,-1 0 16,1 0-16,0 21 0,0-20 0,0-1 16,21 0-16,-21 0 0,21 0 15,0 0-15,0 1 0,0-1 0,0 0 16,21-21 0,0 0-16,0 0 0,0 0 0,0 0 15,1 0-15,-1 0 0,0-21 0,0 21 16,0-21-16,0-1 0,1 1 15,-1 0-15,0 21 0,0-21 0,-21 0 16,21 0-16,-21-1 0,0 1 0,0 0 16,0 0-16,21 21 0,-21-21 15,0 0-15,0-1 16,0 44 15,0-1-31,0 0 0,0 0 16,0 0-16,0 0 0,0 1 15,0 20-15,0-21 0,0 0 16,0 22-16,0-22 0,0 21 0,0-21 16,0 22-16,0-1 0,-21 0 0,21 1 15,0-1-15,0 0 0,0-21 0,0 22 16,-21-1-16,21-21 0,-21 22 16,0-1-16,21-21 0,0 0 0,-21 22 15,-1-22-15,1 0 0,0 0 0,0 0 16,0 0-16,0 1 0,-1-22 15,-20 21-15,21-21 0,-21 0 16,-1 0-16,1 0 0,0 0 0,-1 0 0,-20 0 16,20 0-16,1 0 0,21-21 15,-21 21-15,20-22 0,1 1 16,0 0-16,0 0 0,21 0 0,0 0 16,0-22-16,0 22 0,0 0 0,0-21 15,0 20-15,21-20 0,-21 21 16,21-21-16,0 20 0,1 1 0,-22-21 15,21 21-15,0 0 0,0-22 0,21 22 16,-20 0-16</inkml:trace>
  <inkml:trace contextRef="#ctx0" brushRef="#br1" timeOffset="38211.46">6477 7768 0,'-21'0'16,"0"0"-16,-1 21 16,22 1-1,-21 20-15,0-21 0,21 0 16,-21 22-16,21-22 0,0 21 0,0 0 15,0 1-15,-21-1 0,21-21 16,0 22-16,0-1 0,0-21 0,0 21 16,0-20-16,0-1 0,0 0 0,0 0 15,0 0-15,21 0 16,0-21-16,0 0 0,0 0 16,1 0-16,-1 0 0,0 0 15,0-21-15,0 0 0,0 21 16,1-21-16,-22 0 0,21 0 15,0-1-15,0 1 0,-21 0 0,21 0 16,-21 0-16,21 0 0,-21-1 16,0 1-16,0 42 31,0 1-15,0-1-16,0 0 0,0 0 15,0 0-15,0 0 0,0 1 16,0-1-16,0 0 0,-21 0 0,21 0 15,0 0-15,0 1 16,0-44 15,0 1-15,0 0 0</inkml:trace>
  <inkml:trace contextRef="#ctx0" brushRef="#br1" timeOffset="38403.35">6731 7980 0,'0'-21'15,"0"42"32,0 0-31,0 0-1,21 0 1</inkml:trace>
  <inkml:trace contextRef="#ctx0" brushRef="#br1" timeOffset="38916.08">7112 8086 0,'0'0'0,"21"0"0,-21-21 15,-21 21 1,0 0 0,0 0-16,-1 0 0,1 0 15,0 21-15,0-21 0,21 21 0,-21 0 16,0-21-16,-1 21 0,22 0 0,0 1 15,0-1-15,0 0 16,0 0-16,0 0 16,22-21-1,-1 21-15,0-21 16,0 0-16,0 0 0,-21 22 0,21-22 16,1 0-16,-22 21 0,0 0 0,21-21 15,0 21-15,-21 0 16,0 0-1,0 1-15,-21-1 16,0-21-16,-1 0 0,1 21 0,0-21 16,0 0-16,0 0 0,0 0 15,-1 0-15,1 0 0,0 0 0,0 0 16,0 0-16,0 0 0,-1 0 16,1 0-1,21-21-15,0 0 16,0-1-1,21 1-15,-21 0 16,22 21-16,-1-21 16</inkml:trace>
  <inkml:trace contextRef="#ctx0" brushRef="#br1" timeOffset="39527.74">7302 7705 0,'0'21'16,"0"0"-16,0 0 15,0 0-15,0 1 0,0-1 16,0 21-16,0-21 0,0 0 0,0 22 15,0-1-15,0-21 0,0 22 0,0-22 16,0 21-16,0 0 0,0-20 16,0-1-16,0 21 0,0-21 0,0 0 15,0 1-15,0-1 0,-21-21 16,21 21-16,0 0 0,0 0 16,0-42 30,0 0-46,0 0 16,0 0-16,0-1 0,0 1 16,0 0-16,0 0 0,0 0 15,21 0-15,1-1 0,-1 1 16,-21 0-16,21 21 0,0-21 16,0 21-16,0 0 0,1-21 15,-1 21-15,0 0 16,0 0-16,0 0 15,-21 21-15,0 0 0,0 0 16,0 0-16,0 1 0,0-1 16,0 0-16,0 0 0,0 0 15,0 0-15,-21 1 0,21-1 16,0 0 0,-21-21-16,21-21 62</inkml:trace>
  <inkml:trace contextRef="#ctx0" brushRef="#br1" timeOffset="39853.58">7832 7853 0,'-22'0'16,"22"21"0,-21 0-16,21 0 0,-21 1 0,21-1 15,0 0-15,0 21 0,0-21 16,0 1-16,0 20 0,-21-21 0,21 0 15,0 22-15,0-22 0,0 0 0,0 0 16,0 0-16,0 0 16,0 1-16,0-1 15,21-21-15,0 0 0,0 0 16,1 0-16,-1 0 16,0 0-16,-21-21 0</inkml:trace>
  <inkml:trace contextRef="#ctx0" brushRef="#br1" timeOffset="40178.9">8170 7832 0,'0'-21'16,"21"21"-1,1 0 1,-1 0-1,-21 21-15,0 0 16,21 0-16,-21 0 16,21 0-16,-21 1 0,0 20 0,0-21 15,0 0-15,0 22 0,0-22 0,0 0 16,0 0-16,0 21 0,0-20 0,-21-1 16,0 0-16,0 0 0,21 0 15,-22 0-15,1 1 0,0-1 0,21 0 16,-21 0-16,0-21 0,21 21 0,0 0 15,-21-21-15,-1 0 0,22 22 16,-21-22-16,0 0 16,0 0-16,0 0 0</inkml:trace>
  <inkml:trace contextRef="#ctx0" brushRef="#br1" timeOffset="42215.78">7853 7938 0,'21'0'15,"0"0"1,0 0-16,0 0 0,-42 0 47,0 21-47,0-21 16,-21 21-16,20 0 0,1-21 15,0 21-15,0 0 0,0-21 0,0 22 16,-1-22-16,22 21 0,22-21 47,-1 0-47,0 0 0,0 0 15,-21 21-15,21-21 16,0 0-16,-21 21 0,0 0 16,0 0-16,0 1 0,0-1 15,0 0-15,0 0 16,-21 0-16,0 0 0,0 1 0,0-1 15,21 0-15,0 0 0,0 0 16,21-21 15,0 0-15,0 0-16,0 0 0,1-21 16,20 0-16</inkml:trace>
  <inkml:trace contextRef="#ctx0" brushRef="#br1" timeOffset="42585.57">8361 7832 0,'0'0'0,"0"21"0,0 0 0,0 21 16,0-20-16,-21 20 0,-1-21 16,1 0-16,0 22 0,21-22 0,-21 0 15,0 21-15,0-21 0,21 1 16,0-1-16,0 0 0,0 0 15,0 0-15,21-21 32,0 0-32,0 0 15,0 0-15,-21-21 16</inkml:trace>
  <inkml:trace contextRef="#ctx0" brushRef="#br1" timeOffset="43703.92">4805 9398 0,'0'21'31,"0"0"-16,0 1-15,0-1 0,-21 0 0,21 0 16,0 0-16,0 22 0,0-22 16,-22 0-16,22 0 0,-21 0 15,21 22-15,0-22 0,0 0 16,0 0-16,0 0 16,-21-21-16,21-21 46,0 0-46,0 0 0,0 0 16,0-1-16,0 1 0,0 0 0,0-21 16,21 21-16,0-1 0,-21-20 15,22 21-15,-1 0 0,0 0 0,-21-1 16,21 1-16,0 0 0,0 21 0,1 0 16,-1 0-16,0 0 15,0 0-15,0 0 0,0 0 0,1 0 16,-1 21-16,0 0 0,-21 1 0,0 20 15,21-21-15,-21 0 0,0 0 16,0 22-16,0-22 0,0 0 0,0 0 16,0 0-16,0 1 0,0-1 0,-21 0 15,21 0-15,-21 0 16,0-21 0,21-21-1,0 0 1,0 0-16,0 0 0,0-1 0,21 1 15,0 0-15,0-21 0,0 21 16,-21-1-16,21-20 0,1 21 16,-1 0-16,21 0 0,-21-1 0,0 1 15,1 21-15,20 0 0,-21 0 0,0 0 16,0 0-16,1 0 0,-1 0 16,0 21-16,-21 1 0,0-1 0,0 0 15,0 0-15,0 0 0,0 0 0,0 1 16,-21-1-16,0 21 0,-1-21 15,22 0-15,-21 1 0,21-1 0,-21-21 16,21 21-16,-21 0 0,42-21 47,0 0-47</inkml:trace>
  <inkml:trace contextRef="#ctx0" brushRef="#br1" timeOffset="44115.83">5800 9419 0,'-22'21'16,"1"1"-16,0-1 0,0 0 16,0 0-16,0 0 0,21 0 15,0 22-15,-22-22 0,22 0 16,-21 21-16,21-20 0,0-1 0,0 0 15,0 0-15,0 0 0,21 0 16,1-21-16,-1 0 0,0 0 16,0 0-16,0 0 0,0 0 0,1 0 15,-1 0-15,21-21 0,-21 21 16,0-21-16,1 0 0,-1 0 0,0 21 16,-21-21-16,0-1 0,21 1 0,-21 0 15,0 0-15,0-21 0,0 20 16,0 1-16,-21 0 0,0 0 0,0 0 15,-1 0-15,1 21 0,0-22 16,0 22-16,0-21 0,0 21 0,-22 0 16,22 0-16,0 0 0,0 0 15,21 21-15,-21-21 16,21 22-16,0-1 0,21-21 16,0 0-16,0 0 15,0 0-15,0 0 0,1 0 0</inkml:trace>
  <inkml:trace contextRef="#ctx0" brushRef="#br1" timeOffset="44387.17">6117 9356 0,'0'21'16,"21"0"-16,-21 0 15,0 0-15,0 1 16,21-1-16,-21 0 0,22 0 0,-22 0 16,0 0-16,0 1 0,0-1 0,0 0 15,0 0-15,21 0 0,-21 0 16,0 1-16,21-22 31,0-22 0</inkml:trace>
  <inkml:trace contextRef="#ctx0" brushRef="#br1" timeOffset="44635.03">6498 9313 0,'0'22'16,"-21"-1"-16,0 0 15,0 0 1,-1 0-16,1 0 0,0 1 0,0-1 16,0 21-16,21-21 0,-21 0 0,-1 1 15,1-1-15,0 21 0,21-21 0,0 0 16,-21-21-16,21 22 0,0-1 16,0 0-16,21-21 31,0-21-31,0 21 15</inkml:trace>
  <inkml:trace contextRef="#ctx0" brushRef="#br1" timeOffset="44931.86">6625 9398 0,'21'0'15,"-21"21"1,0 0 0,0 1-16,0-1 0,0 0 15,0 0-15,0 0 0,0 0 0,0 1 16,0-1-16,0 0 0,-21 0 16,21 0-16,-21-21 15,21 21-15,-21-21 16,21-21 15,0 0-15,0 0-16,0 0 0,0 0 15</inkml:trace>
  <inkml:trace contextRef="#ctx0" brushRef="#br1" timeOffset="45114.76">6625 9229 0,'21'0'31,"0"0"1,-21 21-32,22-21 0</inkml:trace>
  <inkml:trace contextRef="#ctx0" brushRef="#br1" timeOffset="45520.52">6985 9525 0,'0'0'0,"21"0"0,43-21 16,-64 0 0,21 21-16,0-21 0,0 21 0,-21-22 15,21 1-15,0 21 0,-21-21 16,0 0-16,0 0 0,0 0 16,0-1-1,-21 22 1,0 0-16,0 0 15,0 0-15,0 22 0,-1-22 0,1 21 16,0 0-16,0 0 0,0 0 16,21 22-16,-21-22 0,21 0 15,0 0-15,0 0 0,0 0 0,0 1 16,0-1-16,0 0 0,0 0 16,0 0-16,21 0 0,0-21 15,0 0-15,0 0 16,0 0-16,1 0 15,-1 0-15,0 0 0</inkml:trace>
  <inkml:trace contextRef="#ctx0" brushRef="#br1" timeOffset="45827.35">7641 9229 0,'0'0'16,"0"-21"-16,-21 21 0,0 0 0,0 0 16,-1 0-16,1 21 15,0 0-15,21 0 0,-21 0 16,21 0-16,-21 1 0,21-1 16,0 21-16,0-21 0,0 0 0,0 1 15,0-1-15,0 0 0,0 0 16,0 0-16,0 0 0,0 1 0,0-1 15,0 0-15,21 0 0,-21 0 16,21-21-16,0 0 16,0 0-16,1 0 15,-1 0-15,0-21 16,0 21-16</inkml:trace>
  <inkml:trace contextRef="#ctx0" brushRef="#br1" timeOffset="46147.29">8001 9186 0,'0'0'16,"42"0"-16,-21 0 15,1 0-15,-1 0 0,-21 22 16,21-22-16,0 21 0,0 0 15,0 0-15,-21 0 0,0 0 0,22 1 16,-22-1-16,0 0 0,0 0 16,0 0-16,0 0 0,0 1 0,0 20 15,-22-21-15,1 0 0,0 22 0,0-22 16,0 0-16,0 0 0,-1 21 0,1-20 16,0-1-16,21 0 0,-21 0 15,0-21-15,21 21 0,-21 0 0</inkml:trace>
  <inkml:trace contextRef="#ctx0" brushRef="#br1" timeOffset="48395.57">11620 7916 0,'0'-21'0,"0"0"250</inkml:trace>
  <inkml:trace contextRef="#ctx0" brushRef="#br1" timeOffset="49753.08">11472 7747 0,'0'0'0,"0"-21"0,0 0 16,0 0-16,0 42 47,0 0-32,0 0-15,-21 0 0,21 22 16,-21-1-16,0 0 0,21 1 0,-21 20 15,-1-21-15,22 1 0,-21 20 0,0-20 16,21-1-16,0-21 0,-21 21 16,0 1-16,21-22 0,-21 0 15,21 0-15,0 0 0,0 1 16,0-1-16,21-42 31,-21-1-31,21 1 16,0 0-16,-21 0 0</inkml:trace>
  <inkml:trace contextRef="#ctx0" brushRef="#br1" timeOffset="50030.92">11769 7641 0,'0'0'0,"21"0"0,0 0 0,-21 21 16,0 1-16,0-1 15,0 0-15,0 0 0,0 21 0,-21-20 16,21 20-16,0 0 0,-21 1 16,-1 20-16,1-21 0,21 1 0,0-1 15,-21 0-15,0 1 0,21-1 0,-21 0 16,21 1-16,-21-1 0,21-21 16,0 0-16,0 1 0,0-1 0,0 0 15,0 0-15,0 0 16,-22-42 15,22 0-31</inkml:trace>
  <inkml:trace contextRef="#ctx0" brushRef="#br1" timeOffset="51647.21">11261 8276 0,'21'21'16,"21"-21"-16,-21 0 0,0 0 16,1 0-16,20 0 15,-21 0-15,21 0 0,1-21 0,-1 21 16,0-21-16,1 0 0,-1 21 0,22-21 16,-22 0-16,0-1 0,1 22 15,-1-21-15,-21 0 0,21 21 0,-20-21 16,-1 0-16,0 21 0,-21-21 15,21 21-15,-42 0 32,21 21-32,-21 0 0,21 0 15,-21 0-15,-1 0 0,22 1 16,-21-1-16,21 0 0,0 21 0,0-21 16,0 1-16,0-1 0,0 0 15,0 0-15,0 0 16,0 0-16,21-21 0,1 22 15,-1-22-15,0 0 0,0 0 0,0 0 16,0 0-16,1 0 0,-1 0 0,0 0 16,21-22-16,-21 1 0,1 21 15,20-21-15,-21 0 0,0 0 0,0 0 16,1 21-16,-1-43 0,0 22 0,0 0 16,-21 0-16,0 0 0,21-1 15,-21 1-15,0 0 0,21 0 16,-21 42 15,-21 0-31,21 0 16,-21 1-16,21-1 0,-21 0 0,21 0 15,0 0-15,-21 0 0,0 1 0,21-1 16,-22 0-16,22 0 0,0 0 16,0 0-16,-21-21 0,42 0 46,1-21-30,-22 0-16,21 21 0,0-21 0,-21 0 16,21 0-16,0-1 0,0 1 15,1 0-15,-1 0 0,0 0 16,0 0-16,0-1 0,0 1 0,1 21 16,-1-21-16,0 21 0,0 0 0,0 0 15,0 0-15,-21 21 16,0 0-16,0 1 15,0-1-15,0 0 0,0 0 0,0 0 16,0 0-16,0 1 16,0-1-16,0 0 0,0 0 0,0 0 15,22-21-15,-1 21 16,0-21-16,0 0 0,21 0 16,-20 0-16,20 0 0,0 0 0,1 0 15,-22 0-15,21 0 0,0-21 16,-20 21-16,20-21 0,0 21 15,-21-21-15,22 0 0,-22 0 0,0 21 16,21-22-16,-20 1 0,-22 0 0,21 0 16,-21 0-16,21-22 0,-21 22 0,0 0 15,0 0-15,0 0 0,0 0 16,0-1-16,-21 1 0,0 21 0,-1-21 16,-20 21-16,21 0 0,0 0 15,0 0-15,-1 0 0,-20 21 16,21-21-16,0 21 0,0 1 0,-1-1 15,1 0-15,0 0 0,0 21 0,0-20 16,21-1-16,0 0 16,0 0-16,-21 21 0,21-20 0,0-1 15,0 0-15,0 0 0,0 0 16,21-21-16,0 0 16,0 0-16,0 0 0,0 0 15,1 0-15,-1 0 0,0 0 16,0-21-16,0 21 0,0-21 0,1 0 15,-1 0-15,0-1 0,-21 1 16,21-21-16,0 21 0,0-22 16,-21 22-16,22-21 0,-1 0 0,-21-1 0,21 1 15,-21 0-15,21 20 0,0-20 16,-21 0-16,21-1 0,1 22 16,-1 0-16,-21-21 0,0 21 0,21 21 15,-21-22-15,21 1 0,-21 42 31,0 1-31,-21-1 16,21 0-16,-21 0 0,21 21 16,0-20-16,0 20 0,-21 0 0,21-21 15,-22 22-15,22-1 0,0 0 0,0 1 16,0-22-16,-21 21 0,21 1 16,0-22-16,0 0 0,0 0 0,0 0 15,0 0-15,0 1 0,21-1 16,1-21-16,-1 21 0,0-21 15,0 0-15,0 0 16,0 0-16,1 0 0,-1-21 0,-21 0 16,21 21-16,0-22 0,0 1 0,0 0 15,1 0-15,-1 0 0,0 0 16,0-1-16,0 1 0,0 0 0,-21 0 16,0 0-16,22 0 0,-22-1 0,0 1 15,0 42 16,0 1-31,-22-22 0,22 21 16,-21 0-16,21 0 16,0 21-16,0-20 0,0-1 0,0 0 15,0 0-15,0 0 0,0 0 16,21-21-16,1 22 0,-1-22 16,0 0-16,0 0 15,0 0-15,0 0 0,1-22 0,-1 22 16,0-21-16,0 0 0,0 0 0,0 21 15,1-21-15,-22 0 0</inkml:trace>
  <inkml:trace contextRef="#ctx0" brushRef="#br1" timeOffset="51867.09">14139 7789 0,'0'0'0,"-21"0"31,0 0 16,0 0-47,0 0 16</inkml:trace>
  <inkml:trace contextRef="#ctx0" brushRef="#br1" timeOffset="52094.97">12636 7747 0,'0'-21'15,"-21"21"17</inkml:trace>
  <inkml:trace contextRef="#ctx0" brushRef="#br1" timeOffset="53334.78">10435 9991 0,'0'-21'16,"0"-1"-1,0 1-15,0 0 16,0 0-16,0 0 0,0-22 0,21 22 16,-21 0-16,21 0 0,-21-21 0,22 20 15,-1 1-15,0 0 0,0 21 16,0-21-16,0 21 0,1 0 0,-1 0 16,0 0-16,21 0 0,-21 0 0,1 21 15,-22 0-15,21 0 0,0 1 16,-21 20-16,0-21 0,0 0 0,0 0 15,0 22-15,0-22 0,0 0 16,0 0-16,0 0 0,-21 1 16,21-1-16,0 0 0,-21-21 15,21-21 32,0 0-47,0-1 0,21 22 0,-21-21 16,21 0-16,-21-21 0,21 21 15,0-1-15,0-20 0,1 21 0,-1-21 16,0 20-16,21 1 0,-21 0 0,22 0 16,-22 0-16,21 21 0,-21 0 15,1 0-15,-1 0 0,0 0 16,0 0-16,0 21 0,-21 0 0,21 0 16,-21 0-16,0 1 0,0-1 0,0 21 15,0-21-15,0 0 0,-21 1 16,0 20-16,0-21 0,0 0 0,0 0 15,21 1-15,-22-1 0,1 0 16,21 0-16,0 0 16,21-21 15,1-21-31,-22 0 0</inkml:trace>
  <inkml:trace contextRef="#ctx0" brushRef="#br1" timeOffset="53751.54">11557 9610 0,'-21'21'0,"0"0"16,21 0-16,-22 0 0,1 1 15,0-1-15,21 0 0,-21 0 0,21 21 16,-21-20-16,0-1 0,21 0 0,0 0 15,0 0-15,0 0 0,0 1 16,0-1-16,0 0 0,0 0 16,21 0-16,0-21 0,0 0 15,0 0-15,0 0 0,1 0 0,-1 0 16,0 0-16,0 0 0,21 0 16,-20-21-16,-1 21 0,0-21 0,0 0 15,0 0-15,0-1 0,-21 1 0,0 0 16,0 0-16,0 0 0,0-22 0,0 22 15,0 0-15,0-21 0,0 21 16,-21-1-16,0-20 0,0 21 0,0 0 16,0 0-16,-1 21 0,1 0 15,0 0-15,0 0 0,0 0 16,0 0 0,21 21-16,0 0 0,0 0 15,0 0-15,21-21 16</inkml:trace>
  <inkml:trace contextRef="#ctx0" brushRef="#br1" timeOffset="54033.37">11896 9525 0,'0'0'0,"0"21"31,21 0-31,-21 1 0,21-1 16,-21 21-16,0-21 0,0 0 0,21 22 15,-21-22-15,21 0 0,-21 21 16,0-20-16,0-1 0,0 0 0,0 0 16,0 0-16,0 0 0,0 1 0,0-1 15,21-42 32</inkml:trace>
  <inkml:trace contextRef="#ctx0" brushRef="#br1" timeOffset="54275.21">12234 9546 0,'0'21'0,"0"1"16,-21-1-16,0 0 0,0 0 0,0 0 16,-1 22-16,1-22 0,0 0 15,0 21-15,0-21 0,0 1 16,-1-1-16,1 21 0,21-21 0,0 0 0,-21 1 16,0-1-16,21 0 15,21-21 16,0 0-31,-21-21 0,21 21 16</inkml:trace>
  <inkml:trace contextRef="#ctx0" brushRef="#br1" timeOffset="54535.06">12382 9652 0,'0'21'0,"0"0"16,0 1-16,0-1 0,0 0 15,0 0-15,0 0 0,0 0 0,-21 1 16,21-1-16,-21 0 0,21 0 0,0 0 16,-21 0-16,21 1 15,-21-22-15,21-22 47</inkml:trace>
  <inkml:trace contextRef="#ctx0" brushRef="#br1" timeOffset="54751.94">12361 9419 0,'0'0'0,"0"21"63,0 1-47,21-22-16,-21 21 31,22-21-31</inkml:trace>
  <inkml:trace contextRef="#ctx0" brushRef="#br1" timeOffset="55169.22">12700 9758 0,'0'0'16,"21"0"-16,0 0 0,0 0 0,1-21 0,-1 21 16,0-21-16,0 21 0,0-22 15,0 1-15,1 0 0,20 21 0,-21-21 16,0 0-16,-21 0 0,21 21 0,-21-22 16,22 1-16,-22 0 0,0 0 15,-22 21 1,1 0-16,0 0 0,0 0 15,0 0-15,0 0 0,-1 0 16,1 21-16,-21 0 0,42 0 0,-21 22 16,0-22-16,-1 0 0,22 21 15,0-20-15,0 20 0,0-21 0,0 0 16,0 0-16,0 1 0,0 20 0,0-21 16,0 0-16,0 0 15,0 1-15,22-1 16,-1-21-16,0 0 0,0 0 0,0 0 15,0 0-15,1 0 0,20 0 0,-21 0 16,21-21-16,-20 21 0,20-22 16</inkml:trace>
  <inkml:trace contextRef="#ctx0" brushRef="#br1" timeOffset="55475.04">13716 9462 0,'-42'0'15,"20"0"-15,1 0 0,0 0 0,21 21 16,-21 0-16,0 0 16,21 0-16,0 0 0,0 1 15,0-1-15,-21 0 0,21 0 0,0 0 16,0 22-16,0-22 0,0 0 0,0 0 15,0 0-15,0 0 0,0 1 16,0-1-16,21 0 0,-21 0 16,21-21-16,-21 21 0,21-21 15,0 0-15,0 0 0,1 0 16,-1 0 0,-21-21-16,21 21 0</inkml:trace>
  <inkml:trace contextRef="#ctx0" brushRef="#br1" timeOffset="55806.62">13991 9419 0,'0'0'0,"21"0"0,0 0 16,1 0-16,-1 0 0,0 0 15,0 0-15,0 21 16,-21 1-16,21-1 0,-21 0 16,22 0-16,-1 0 0,-21 0 15,0 22-15,0-22 0,0 0 0,0 21 16,0-20-16,0-1 0,0 21 16,0-21-16,0 0 0,-21 1 0,-1-1 15,1 0-15,21 0 0,-21 0 0,0 0 16,0 1-16,0-1 0,-1 0 0,1 0 15,0 0-15,0-21 16,21 21-16</inkml:trace>
  <inkml:trace contextRef="#ctx0" brushRef="#br1" timeOffset="58295.39">18500 7578 0,'0'-21'16,"0"-1"46,21 22 48,-21-21 62,0 42-125,0 1-32,0 20-15,0-21 0,-21 21 16,21 1-16,-22-1 0,22 0 0,-21 1 15,0 20-15,21-20 0,-21-1 16,0 21-16,0-20 0,-1-1 0,22 0 16,0 1-16,-21-22 0,21 21 0,0-21 15,-21 1-15,21-1 0,0 0 16,0 0 0,0-42 15,0 0-16,0 0-15,0-1 16,0 1-16,0 0 0,0 0 16,0 0-16</inkml:trace>
  <inkml:trace contextRef="#ctx0" brushRef="#br1" timeOffset="58734.14">18902 7684 0,'-21'21'0,"-1"-21"16,-20 21-16,21-21 0,-21 21 16,20-21-16,-20 21 0,0-21 0,-1 0 15,1 0-15,0 21 0,-1 1 0,22-22 16,-21 0-16,21 0 0,0 0 15,-22 21-15,22-21 16,0 0-16,21 21 31,21 0-31,0-21 0,0 21 16,22 0-16,-22 1 0,0-1 0,0 0 16,22 0-16,-22 0 0,0 0 15,0 22-15,0-22 0,0 21 0,1-21 16,-1 22-16,0-22 0,0 0 0,0 0 15,-21 0-15,21 1 0,1-1 16,-1 0-16,-21 0 0,21-21 16,0 21-16,0-21 0,0 0 15,1 0-15,-1 0 0,0 0 16,0 0-16,0 0 16,0 0-16,1 0 0,-22-21 0,21 0 15,0 21-15</inkml:trace>
  <inkml:trace contextRef="#ctx0" brushRef="#br1" timeOffset="59633.86">19304 7959 0,'0'-21'0,"0"42"0,0-64 16,-21 22-16,0 21 16,-1 0-1,1 0-15,0 0 0,0 21 0,0 1 16,0-1-16,-1 0 0,1 21 0,0-21 15,0 1-15,21 20 0,-21 0 16,0-21-16,21 1 0,-22 20 0,22-21 16,0 0-16,0 0 0,0 1 0,0-1 15,0 0-15,22-21 16,-1 0-16,0 0 16,0 0-16,0 0 0,0 0 0,1-21 15,-1 21-15,21-21 0,-21-1 16,0 1-16,1 0 0,-1 0 0,0 0 15,0-22-15,0 22 0,0-21 16,-21 21-16,0 0 0,0-22 16,0 22-16,0 0 0,22 0 0,-22 42 31,-22 0-15,22 0-16,-21 0 0,21 1 0,0 20 15,0-21-15,0 0 0,0 22 0,0-22 16,0 0-16,0 0 0,0 0 15,0 0-15,21 1 0,1-1 0,-1-21 16,0 21-16,21-21 0,-21 0 16,1 0-16,-1 0 15,0 0-15,21 0 0,-21 0 0,1-21 16,20 21-16,-21-21 0,21-1 0,-20 1 16,20 0-16,-21 0 0,0 0 15,0 0-15,1-1 0,-1 1 0,-21-21 16,0 21-16,0 0 0,0-1 0,0 1 15,0 0 1,0 42 0,0 0-16,-21 1 0,21-1 15,-22 0-15,1 0 0,21 21 16,0-20-16,-21-1 0,21 0 0,-21 0 16,21 0-16,-21-21 0,21 21 15,0 1-15,0-1 16,-21-21-1,21-21 17,0-1-32,0 1 0,0 0 15,0 0-15,0 0 0,21-22 0,0 22 16,-21 0-16,21 0 0,0-21 16,0 20-16,1 1 0,-1 0 0,21 0 15,-21 21-15,0 0 0,22-21 0,-22 21 16,0 0-16,0 0 0,0 21 15,1-21-15,-1 21 0,-21 0 16,0 22-16,0-22 0,0 0 0,0 0 16,0 0-16,0 22 0,0-22 15,0 0-15,-21 0 0,21 0 16,-22 0-16,22 1 0,-21-22 16,21 21-16,21-21 31</inkml:trace>
  <inkml:trace contextRef="#ctx0" brushRef="#br1" timeOffset="60134.57">20595 7938 0,'0'21'15,"0"0"-15,-21 0 0,0 0 16,21 0-16,-21 1 0,21-1 0,0 0 16,-22 0-16,22 0 0,-21 0 15,21 1-15,-21-1 0,21 0 0,-21 0 16,21 0-16,0 0 0,0 1 31,-21-22-31,21-22 31,0 1-31,0 0 16,0 0-16,0 0 16,21 0-16,-21-1 0,21 1 0,0-21 15,0 21-15,1 0 0,-22-22 16,42 22-16,-21 0 0,0 0 0,0 0 16,22 21-16,-22 0 0,0-22 0,21 22 15,-20 0-15,-1 0 0,0 22 16,-21-1-16,21 0 0,-21 0 15,0 0-15,0 0 0,0 1 0,0 20 16,0-21-16,0 0 0,0 0 16,0 1-16,-21-1 0,0-21 15,21 21-15,-21 0 0,-1 0 16,1-21-16,21 21 0,21-42 47,1 21-47,-22-21 0</inkml:trace>
  <inkml:trace contextRef="#ctx0" brushRef="#br1" timeOffset="60616.29">21315 7916 0,'0'0'0,"-43"0"15,22 0 1,0 0-16,0 22 0,0-1 16,0-21-16,21 42 0,-22-21 0,1 0 15,21 1-15,-21-1 0,0 0 16,21 21-16,0-21 0,0 1 0,-21-1 16,21 0-16,0 0 0,0 0 15,0 0-15,0 1 16,21-22-1,0 0-15,0 0 16,0 0-16,1-22 0,-22 1 16,21 21-16,0-21 0,0 0 0,0 0 15,0 0-15,-21-1 0,22 1 0,-1 0 16,0 0-16,-21-21 0,21 20 16,-21 1-16,21 0 0,-21 0 0,0 0 15,0 42 16,0 0-31,0 0 0,0 0 0,0 1 16,0-1-16,-21 0 0,21 0 16,0 0-16,0 0 0,0 1 15,0-1-15,0 0 0,21 0 16,0-21 0,1 0-16,-1 0 15,0 0-15,0 0 0,0 0 0</inkml:trace>
  <inkml:trace contextRef="#ctx0" brushRef="#br1" timeOffset="61150.99">21886 7938 0,'0'-43'16,"-21"43"-16,0 0 0,0 0 15,0 0-15,-1 0 0,1 0 0,0 21 16,21 1-16,-21-1 0,0 0 15,0 0-15,-1 0 0,1 0 0,0 22 16,21-22-16,0 0 0,0 0 16,0 0-16,0 1 0,0-1 0,0 0 15,0 0-15,21-21 0,0 0 16,1 0-16,-1 0 0,0 0 16,0 0-16,0 0 15,0 0-15,1 0 0,-22-21 0,21 0 16,0 0-16,0-1 0,0 1 0,-21-21 15,21 21-15,-21-22 0,22 1 16,-22 0-16,21-1 0,-21 1 0,21 0 16,-21-1-16,0 1 0,21 0 0,-21-1 15,21 1-15,-21 21 0,0-21 16,21 20-16,-21 1 0,0 0 16,0 42-1,0 0-15,-21 1 16,0 20-16,21-21 0,-21 21 0,21-20 15,0 20-15,-21 0 16,0 1-16,21-1 0,-22 0 0,22 1 16,0-1-16,0-21 0,-21 21 0,21 1 15,0-22-15,0 0 0,0 0 16,0 0-16,0 1 0,0-1 0,0 0 16,21 0-16,1-21 15,-1 0-15,0 0 16,0 0-16,0 0 0,0 0 0,1-21 15,-1 0-15,0 21 0,0-21 0</inkml:trace>
  <inkml:trace contextRef="#ctx0" brushRef="#br1" timeOffset="61591.76">22394 7916 0,'0'0'0,"-42"-21"16,21 21-16,0 0 0,-1 0 15,1 0-15,0 0 0,21 21 16,-21-21-16,0 22 0,0-1 0,21 0 16,0 0-16,-22 21 0,22-20 15,-21-1-15,21 0 0,0 0 0,0 0 16,0 0-16,0 1 0,0-1 0,21 0 16,1-21-1,-1 0-15,0 0 0,0 0 16,0 0-16,0 0 15,-21-21-15,22 0 0,-1 21 0,-21-22 16,21 1-16,-21 0 0,0 0 16,21 0-16,-21 0 0,21-1 0,-21-20 15,0 21-15,0 0 0,0 0 16,0 42 0,0 0-16,-21 0 15,21 0-15,-21 0 0,21 1 16,0-1-16,0 21 0,0-21 0,0 0 15,0 1-15,0-1 0,0 0 16,21 0-16,0-21 0,0 0 16,1 0-16,-1 21 0,0-21 15,0 0-15,0 0 0,0 0 0,1 0 16,20-21-16,-21 0 0,0 21 0,0-21 16,1 0-16</inkml:trace>
  <inkml:trace contextRef="#ctx0" brushRef="#br1" timeOffset="62683.14">18923 9716 0,'0'0'0,"0"21"15,0 21-15,0-21 0,-21 0 0,21 1 16,-21-1-16,21 0 0,-22 0 16,22 0-16,0 0 0,0 1 15,-21-22-15,21-22 47,0 1-31,0 0-16,0 0 0,0 0 15,0 0-15,21-1 0,-21 1 16,0-21-16,22 21 0,-1-22 0,0 22 16,-21 0-16,21-21 0,0 21 0,0-1 15,1 22-15,20-21 0,-21 21 16,0 0-16,0 0 0,22 0 16,-22 21-16,0 1 0,0-1 0,0 0 15,1 21-15,-1-21 0,0 22 0,-21-22 16,21 0-16,-21 0 0,0 22 15,0-22-15,0 0 0,-21 0 16,0 0-16,0-21 16,21 21-16,-22-21 0,1 0 15,0 0 1,21-21-16,0 0 16,0 0-16,0 0 0,21 0 15,0-1-15,1 1 0,-22-21 0,21 21 16,21 0-16,-21-1 15,0-20-15,22 21 0,-22 0 0,21 0 16,-21 21-16,22-22 0,-22 22 0,21 0 0,-21 0 16,1 0-16,-1 0 15,0 22-15,0-1 0,-21 0 0,21 0 16,-21 0-16,0 0 0,0 22 0,0-22 16,-21 0-16,0 21 0,0-20 15,0-1-15,-1 0 0,1 0 0,0 0 16,21 0-16,-21 1 0,0-1 15,42-21 17,0 0-32,0 0 15,0-21-15</inkml:trace>
  <inkml:trace contextRef="#ctx0" brushRef="#br1" timeOffset="63075.42">20002 9589 0,'-21'0'16,"0"21"-16,0 0 0,21 0 15,-21 0-15,0 0 0,-1 1 16,22-1-16,0 21 0,0-21 0,0 0 16,-21 1-16,21-1 0,0 0 0,0 0 15,0 0-15,0 0 16,0 1-16,21-1 0,1-21 15,-1 0-15,0 0 0,0 0 16,0 0-16,0 0 0,1 0 0,-1 0 16,0-21-16,0-1 0,0 22 15,0-21-15,1 0 0,-22 0 0,0 0 16,0-22-16,0 22 0,0 0 0,0-21 16,0 21-16,0-22 0,-22 22 15,1 0-15,0 0 0,0 21 0,0-21 16,0 21-16,-1 0 0,1 0 15,0 0-15,0 0 16,21 21 0,0 0-1,21-21 1,0 0-16</inkml:trace>
  <inkml:trace contextRef="#ctx0" brushRef="#br1" timeOffset="63315.29">20278 9567 0,'21'43'15,"0"-22"-15,0 0 16,-21 0-16,0 22 16,21-22-16,-21 0 0,21 0 0,-21 0 15,0 0-15,0 1 0,0-1 0,0 0 16,0 0-16,0 0 0,0 0 15,0 1 1,22-22 0,-22-22-1,21 1-15</inkml:trace>
  <inkml:trace contextRef="#ctx0" brushRef="#br1" timeOffset="63543.16">20659 9546 0,'0'21'15,"-22"1"-15,1-1 0,0 0 16,0 0-16,0 0 0,0 22 0,21-22 16,-43 0-16,43 0 0,-21 0 15,0 0-15,0 1 0,0-1 0,21 0 16,0 0-16,0 0 0,0 0 15,21-21 17,0 0-32</inkml:trace>
  <inkml:trace contextRef="#ctx0" brushRef="#br1" timeOffset="63790.67">20764 9694 0,'0'22'32,"0"-1"-17,0 0-15,0 0 0,0 0 16,0 0-16,0 1 0,0-1 16,0 0-16,0 0 0,-21-21 0,21 21 15,0 0-15,-21 1 0,21-44 47,0 1-31</inkml:trace>
  <inkml:trace contextRef="#ctx0" brushRef="#br1" timeOffset="63976.56">20807 9483 0,'0'0'15,"0"21"17,0 0-17,0 0 1,0 0 0</inkml:trace>
  <inkml:trace contextRef="#ctx0" brushRef="#br1" timeOffset="64371.33">21018 9821 0,'22'0'15,"-1"0"-15,0 0 16,0 0-16,0 0 0,0-21 15,1 21-15,-1-21 0,0 0 16,0 0-16,0 0 0,-21-1 16,21 1-16,-21 0 0,0 0 15,0 0-15,0 0 0,-21 21 32,0 0-32,0 0 0,0 0 15,0 21-15,-1 0 0,1 0 16,21 0-16,-21 0 0,21 1 15,-21-1-15,21 21 0,-21-21 0,21 0 16,0 1-16,0-1 0,0 0 0,0 0 16,0 0-16,0 0 15,0 1-15,21-22 0,0 0 16,0 0-16,0 0 16,1 0-16,-1 0 0,0 0 15,0 0-15,0 0 0,0-22 0,1 22 16</inkml:trace>
  <inkml:trace contextRef="#ctx0" brushRef="#br1" timeOffset="64643.18">21759 9567 0,'0'0'16,"-21"-21"-1,0 21-15,0 0 0,0 0 16,21 21-16,-22-21 0,22 22 0,0-1 15,-21 0-15,21 21 0,0-21 16,-21 1-16,21-1 0,0 21 16,0-21-16,0 0 0,0 1 0,0-1 15,0 0-15,0 0 0,0 0 16,0 0-16,0 1 0,0-1 16,0 0-16,21-21 0,0 0 15,1 0-15,-1 0 16,0 0-1,0 0-15,0-21 0</inkml:trace>
  <inkml:trace contextRef="#ctx0" brushRef="#br1" timeOffset="64956">21950 9419 0,'21'0'16,"0"0"-16,0 0 0,0 0 16,1 0-16,-1 0 0,0 0 15,0 21-15,-21 1 16,21-1-16,-21 0 0,21 21 16,-21-21-16,0 1 0,22 20 15,-22-21-15,0 21 0,0-20 16,0-1-16,0 21 0,0-21 0,0 0 15,-22 1-15,1-1 0,21 0 0,-21 0 16,0 0-16,21 0 0,-21 1 16,0-1-16,-1 0 0,1-21 15,0 0-15,0 0 0,0 0 16,0 0-16,-1 0 0</inkml:trace>
  <inkml:trace contextRef="#ctx0" brushRef="#br1" timeOffset="66391.58">3725 9017 0,'0'0'0,"0"21"0,-21-21 62,0 0-46,-21 0-16,20 0 0,-20 0 0,0-21 15,-1 21-15,-20 0 0,21-21 0,-22 0 16,1 21-16,-1-21 0,1-1 16,20 1-16,-20 0 0,-1 0 0,1-21 15,-1 20-15,1-20 0,-1 0 16,1-1-16,-1 22 0,1-21 0,-1-22 16,1 22-16,20 0 0,1-22 0,0 22 15,-1-22-15,1 1 16,0-1-16,21-20 0,-1 20 0,1 1 15,0-22-15,0 22 0,0-1 16,21-21-16,0 1 0,0-1 0,0 0 16,0 1-16,0-1 0,0 0 0,0 1 15,21-1-15,21 0 0,-21 1 16,22-1-16,-1 0 0,0 1 0,1-1 16,20 0-16,1 1 0,-1 20 15,1-20-15,-1-1 0,22 21 0,-22-20 16,22-1-16,0 22 0,-1-22 15,1 0-15,21 22 0,-21-22 16,42 22-16,-22-22 0,1 21 0,21-20 16,-21 20-16,21-20 0,21-1 15,-21 21-15,21 1 0,1-1 0,20 1 16,-21-1-16,0 1 0,22-1 16,-1 1-16,0 21 0,22-22 0,-22 1 15,22-1-15,-1 1 0,1-1 0,-1 22 16,1-22-16,-1 22 0,1-22 15,-1 22-15,1 0 0,-1-1 0,1-20 16,-1 21-16,1-1 0,-1 1 16,-21 0-16,1-1 0,-1 1 0,0 0 15,1 20-15,-22-20 0,0 21 16,0-21-16,-21 20 0,-21 1 16,0 0-16,0 0 0,-22 21 0,-20-21 15,-1 0-15,1 21 0,-22 0 0,1 0 16,-22-22-16,0 22 0,0 0 15,0 0-15,0 0 0,-21-21 32,-21 21-17,21-21 1,-21 21-16,0 0 0,0 0 16,0 0-16,-1-21 0,1 21 15,0 0-15,0 0 16,0 0-16,21-21 0,-21 21 15,-1 0-15,1 0 0</inkml:trace>
  <inkml:trace contextRef="#ctx0" brushRef="#br1" timeOffset="66874.81">10329 2752 0,'0'0'0,"-21"0"0,21-21 16,-21 21-1,21 21 1,0 0 0,0 0-16,0 0 15,0 0-15,0 1 16,21-1-16,0-21 0,0 21 15,1-21-15,-1 0 0,0 0 0,21 21 16,-21-21-16,22 0 0,-1 0 16,0 0-16,1 0 0,-1 0 0,0 0 15,1 0-15,-1 0 0,0 0 16,1 0-16,-22 0 0,21 0 16,-21 0-16,-21 21 15,0 0 1,0 1-16,-21-1 0,0 0 0,0 0 15,-21 0-15,-1 0 0,1 22 0,0-1 16,20 0-16,-20 1 0,0-1 16,-1 0-16,1 1 0,21-1 0,-21-21 15,20 22-15,1-22 0,0 0 16,0 0-16,0 0 0,0 0 0,21 1 16,0-1-16,0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48:08.0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 1820 0,'0'-21'47,"-21"0"-31,0 21-16,0 0 15</inkml:trace>
  <inkml:trace contextRef="#ctx0" brushRef="#br0" timeOffset="1234.3">2286 1355 0,'0'0'0,"21"0"0,0-21 16,0 21-1,-21-22-15,0 1 16,0 0 0,0 0-16,22 21 0,-22-21 15,21 21-15,-21-21 0,0-1 16,21 1-16,-21 0 0,0 0 15,0 0-15,0 0 16,0-1-16,21 1 0,-21 0 16,0 0-16,0 0 15,0 42 32,-21 0-47,21 21 0,-21-20 16,21 20-16,0 0 0,-21 1 15,-1-1-15,22 0 0,-21 1 0,0 20 16,21-21-16,-21 22 0,0-22 16,0 22-16,21-22 0,-22 22 0,22-22 15,-21 21-15,21-20 0,0-1 16,-21-21-16,21 22 0,0-22 16,-21 21-16,21-21 0,0 0 15,0 1-15,0-44 31,0 1-31,0 0 16,0 0-16,0-21 0,0-1 0,21 1 16,-21-22-16,21 22 0,-21-21 15,21-1-15,1 1 0,-1-1 0,-21 1 16,21 20-16,0-20 0,0 20 16,0-20-16,22 21 0,-22-1 15,0 1-15,-21 21 0,21-22 16,0 22-16,1 0 0,-22 0 15,21 21-15,0 0 16,-21 21-16,0 0 16,0 0-16,21 1 0,-21 20 0,0 0 15,21 1-15,-21-1 0,0 0 16,0 1-16,0-1 0,0 21 0,0-20 16,0-1-16,0 22 0,0-22 15,0 0-15,0 1 0,0-1 0,0 0 16,0 1-16,0-22 0,0 21 15,0-21-15,0 0 0,0 1 0,0-1 16,0 0 0,0-42-1,0 0 1,-21-1-16,21 1 0,-21 0 16,21 0-16</inkml:trace>
  <inkml:trace contextRef="#ctx0" brushRef="#br0" timeOffset="1473.15">2138 1736 0,'-21'0'16,"21"21"-16,21-21 47,0 0-47,0 0 0,0 0 0,0 0 15,1 0-15,-1 0 0,21-21 16,-21 21-16,0 0 0,1 0 16,-1 0-16,0 0 0,0 0 15,0-21 1,0 21-16,1 0 0</inkml:trace>
  <inkml:trace contextRef="#ctx0" brushRef="#br0" timeOffset="2069.81">2942 1693 0,'0'0'0,"0"-21"0,21 21 0,22-21 16,-43 0-16,21 0 15,0 0-15,0 21 0,-21-22 16,21 1-16,-21 0 16,21 21-16,-21-21 0,0 0 15,-21 21 17,0 0-32,0 0 0,0 0 15,0 0-15,-1 21 0,-20-21 0,21 21 16,0 0-16,0-21 0,-1 21 15,1 1-15,0-1 0,0 0 16,0 0-16,21 0 0,0 0 16,0 1-16,0-1 15,21 0-15,0-21 16,0 0-16,0 21 0,1-21 16,20 21-16,-21-21 0,0 0 15,0 21-15,1-21 0,-1 22 0,0-22 16,-21 21-16,21 0 15,-21 0-15,0 0 16,-21 0-16,0-21 16,0 0-16,-1 22 0,1-22 0,-21 0 15,21 21-15,-22-21 0,22 0 16,-21 21-16,21-21 0,-22 0 0,22 0 16,0 0-16,0 0 0,0 0 15,0 0-15,-1 0 16,22-21-1,0 0 1,22-1 0,-1 22-16,0-21 0,0 0 15</inkml:trace>
  <inkml:trace contextRef="#ctx0" brushRef="#br0" timeOffset="2640.99">3598 1630 0,'0'0'16,"43"-42"-16,-43 20 16,0 1-16,21 21 0,0-21 15,-21 0-15,21 21 0,-21-21 0,0 0 16,-21 21 15,0 0-31,0 0 0,-1 0 16,-20 21-16,21-21 0,0 21 0,0 0 15,-1-21-15,1 21 0,0 0 16,0 1-16,0-1 0,0 0 0,21 0 16,0 0-16,0 0 0,0 1 15,0-1-15,0 0 16,21 0-16,0 0 15,0-21-15,0 21 0,22-21 0,-22 0 16,0 22-16,0-22 0,0 0 16,0 21-16,1-21 0,-1 0 0,0 0 15,0 21-15,-21 0 16,0 0-16,-21-21 16,0 21-16,-22-21 0,22 0 15,-21 22-15,21-22 0,-22 21 16,22-21-16,-21 0 0,21 0 15,-22 0-15,22 0 0,0 0 0,0 0 16,0-21-16,0-1 0,-1 22 16,1-21-16,0 21 15,21-21-15,21 0 47,0 21-47,1 0 16,-1-21-16,0 21 0</inkml:trace>
  <inkml:trace contextRef="#ctx0" brushRef="#br0" timeOffset="2933.83">3895 1630 0,'0'0'15,"0"21"17,0 0-32,0 0 0,0 1 15,0-1-15,0 0 0,0 0 16,-22 0-16,22 0 0,0 22 0,0-22 16,-21 0-16,21 0 15,0 0-15,0 1 0,0-1 16,0 0-16,0-42 31,21 21-15</inkml:trace>
  <inkml:trace contextRef="#ctx0" brushRef="#br0" timeOffset="3298.17">4043 1355 0,'-21'21'16,"-1"0"-16,22 0 15,0 0-15,0 1 16,0-1-16,0 0 16,22-21-1,-1 0-15,0 0 0,0 0 16,0 0-16,-21-21 15,21 21-15,-21-21 0,22-1 16,-22 1-16,0 0 16,0 0-16,0 0 15,-22 21-15,1 0 16,0 0-16,0 0 0,0 0 16,0 21-16,-1 0 15,22 0-15,-21 0 0,21 1 16,0-1-16,0 0 15,0 0-15,0 0 0,0 0 16</inkml:trace>
  <inkml:trace contextRef="#ctx0" brushRef="#br0" timeOffset="4125.89">4678 1884 0,'21'-21'31,"0"21"-31,-21-21 16,21-1-16,-21 1 0,21 0 15,1 0-15,-22 0 0,21 0 16,-21-1-16,21 1 15,-21 0-15,0 0 0,0 0 0,0 0 16,-21 21-16,0 0 16,-1 0-16,1 0 0,-21 0 15,21 21-15,-22 0 0,1 0 0,21 0 16,-21 0-16,-1 22 0,1-22 16,21 21-16,-22 1 0,22-22 0,0 21 15,0-21-15,21 0 0,0 22 16,0-22-16,0 0 0,21 0 15,0-21-15,0 0 0,22 0 16,-22 0-16,21 0 0,1 0 0,-22-21 16,21 21-16,-21-21 15,22 0-15,-22 0 0,0 21 0,21-22 16,-42-20-16,21 21 0,1 0 0,-22 0 16,21-1-16,-21 1 0,0 0 15,0 0-15,0 0 0,0 42 47,0 0-31,0 0-16,0 22 0,-21-22 0,21 21 15,0 0-15,0 1 0,-22-1 16,22 22-16,0-22 0,0 21 0,0 1 16,-21-1-16,21 1 0,0 21 15,-21-22-15,21 1 0,0-1 16,0 1-16,0-1 0,-21 1 0,21-1 15,0-21-15,0 22 0,-21-22 0,21 22 16,0-22-16,0 22 0,-21-22 16,-1 0-16,1 1 0,0-1 0,0 0 15,0-21-15,-22 22 0,1-22 0,21 0 16,-21 0-16,-1-21 0,-20 21 16,20-21-16,1 0 0,-21 0 0,-1 0 15,1-21-15,-1 0 0,1-21 16,-22 21-16,21-22 0,1 1 0,-1 0 15,22-22-15,0 1 0,-1 20 16,1-20-16,21-1 0,21 1 16,0-1-16,0 1 0,0-1 0,21 1 15,0-1-15,22 1 0,-1-1 16,0 1-16,1 20 0,-1 1 0,21-21 16,1 20-16,-22 1 0,22 0 0,-22 20 15,22-20-15</inkml:trace>
  <inkml:trace contextRef="#ctx0" brushRef="#br0" timeOffset="6364.92">5101 1609 0,'0'0'0,"-21"0"0,21-21 0,-21 21 16,0 0 0,-1 0-16,1 21 15,21 0-15,0 0 16,0 0-16,-21 0 0,21 22 0,-21-22 16,21 0-16,-21 21 0,21-20 0,0-1 15,0 0-15,-21 0 16,21 0-16,-22 0 0,22 1 0,-21-22 15,21 21-15,0 0 0,0-42 47,0 0-47,0-1 16,0 1-16,0 0 0,0-21 0,21 21 16,1-1-16,-1-20 0,-21 21 15,21-21-15,0 20 0,0 1 0,0 0 16,1 0-16,-1 21 15,0-21-15,0 21 0,0 0 0,0 0 16,1 21 0,-22 0-16,0 0 0,0 0 15,0 1-15,0-1 0,0 0 16,0 21-16,0-21 0,0 1 0,0-1 16,0 0-16,21-21 0,-21 21 0,0 0 15,21-21-15,-21 21 0,21-21 16,0 0-16,0 0 0,1 0 15,-1 0-15,0 0 0,0 0 16,0 0-16,0-21 0,1 0 0,-1 0 16,0 0-16,0 0 15,21-1-15,-20-20 0,-1 21 0,0-21 0,0 20 16,0-20-16,0 21 0,-21-21 16,0 20-16,22 1 0,-22 0 15,0 0-15,0 42 31,-22 0-31,22 0 0,0 1 16,0-1-16,-21 0 0,21 0 16,-21 21-16,21-20 0,0-1 0,0 21 15,-21-21-15,21 0 0,-21 1 16,21-1-16,0 0 0,-21 0 0,21 0 16,0 0-16,0-42 62,0 0-62,0 0 0,0 0 0,0-22 16,0 22-16,21-21 0,0 21 15,-21-22-15,21 22 0,-21 0 0,21 0 16,0 0-16,1 0 0,-1-1 0,0 22 16,0 0-16,0 0 15,0 0-15,1 0 0,-1 0 16,-21 22-16,21-1 0,-21 0 15,0 21-15,21-21 0,-21 1 16,0-1-16,0 21 0,0-21 16,0 0-16,0 1 0,0-1 0,0 0 15,0 0-15,0 0 0,21-21 32,0 0-17,-21-21 1,0 0-16,0 0 0,22 0 0,-1-1 15,0 1-15,-21-21 0,21 21 16,0-22-16,0 22 0,1-21 0,-22 21 16,21 0-16,0-1 0,0 1 0,0 21 15,0-21-15,1 21 16,-22 21 0,0 0-1,0 1-15,0-1 0,0 21 16,0-21-16,0 0 0,0 22 0,0-22 15,0 0-15,0 21 0,0-20 16,0-1-16,0 0 0,0 0 0,21-21 16,-21 21-16,0 0 0,21-21 15,0 0-15,0 0 0,0 0 16,1 0-16,-1 0 0,0 0 0,0 0 16,0 0-16,0-21 0,22 0 0,-22 21 15,0-21-15,0 0 0,0 0 16,22-1-16,-22 1 0,0-21 15,0 21-15,0-22 0,-21 22 0,0-21 16,22 21-16,-22-22 0,0 22 16,0 0-16,0 0 0,0 0 15,-22 21-15,1 0 16,0 0-16,0 0 0,0 21 16,0 0-16,21 0 0,-22 0 0,1 22 15,21-22-15,-21 0 0,21 21 16,0-20-16,0 20 0,0-21 0,0 21 15,0-20-15,0-1 16,21 0-16,0 0 0,1 0 0,-1 0 16,0-21-16,21 22 0,-21-22 0,1 0 15,20 0-15,-21 0 0,0 0 16,22 0-16,-22 0 0,0-22 0,0 1 16,0 21-16,0-21 0,1 0 15,-1 0-15,0-22 0,0 22 0,0 0 16,-21-21-16,21 21 0,1-22 0,-22 22 15,0 0-15,0 0 0,21 0 16,-21-1-16,0 44 47,-21 20-47,21-21 0,0 0 0,0 22 16,-22-22-16,22 0 0,-21 21 15,21-21-15,-21 1 0,21-1 0,0 0 16,0 0-16,0 0 0,0 0 15,-21-21-15,21-21 47,21 0-47,0 21 0,-21-21 0,21 0 16,1-22-16,-22 22 16,21-21-16,0 0 0,0 20 0,0-20 15,22 21-15,-22-21 0,0 20 0,0-20 16,0 21-16,0 21 0,1-21 15,-1 0-15,0 21 0,0 0 0,-21 21 16,21 0 0,-21 0-16,0 0 0,21 0 0,-21 22 15,0-22-15,0 21 0,0 1 16,0-22-16,0 21 0,0-21 0,22 0 16,-1 1-16,0-1 0,0 0 15,-21 0-15,21-21 0,0 0 0,1 21 16,-1-21-16,0 0 0,0 0 15,0 0-15,0 0 0,1-21 16,-1 0-16,0 0 0,0 0 0,0-1 16,0 1-16,1-21 0,-1 0 15,0-1-15,0 1 0,0 0 0,0-22 16,1 22-16,-1-22 0,-21 1 0,21-1 16,-21 22-16,21-22 0,-21 1 15,0 21-15,0-22 0,0 22 0,0-1 16,21 22-16,-21 0 0,0 0 15,0 42 1,-21 0-16,21 22 16,-21-1-16,21 0 0,-21 1 15,0-1-15,21 21 0,0-20 16,-22 20-16,22-20 0,-21-1 0,21 21 16,0-20-16,0-1 0,0 0 0,0 1 15,0-1-15,0 0 0,0 1 16,0-22-16,0 21 0,21-21 0,1 1 15,-22-1-15,21 0 0,0-21 16,0 21-16,0-21 0,0 0 0,1 0 16,-1 0-16,0 0 0,21 0 0,-21-21 15,1 0-15,-1 0 0,0-1 16,0 1-16,0 0 0,0-21 0,1 21 16,-22-22-16,21 1 15</inkml:trace>
  <inkml:trace contextRef="#ctx0" brushRef="#br0" timeOffset="6617.8">7789 1334 0,'0'0'0,"21"0"31,22 0-31,-22 0 0,21 0 16,22-22-16,-22 22 0,0 0 0,1 0 15,20-21-15,-20 21 16,-1 0-16,0 0 0,-21-21 0,22 21 16,-1 0-16,-21 0 0,0 0 15,1 0-15,-1-21 0,0 21 0,-42 0 32,0 0-32,-1 0 15</inkml:trace>
  <inkml:trace contextRef="#ctx0" brushRef="#br0" timeOffset="7525.29">2307 2519 0,'0'0'0,"-42"21"0,-43-21 16,64 0-16,-21 0 0,20 0 15,1 0-15,0 0 0,0 0 16,42 0 0,0 0-1,0-21-15,1 21 0,-1 0 0,0 0 16,21 0-16,-21 0 0,22 0 15,-1 0-15,0 0 0,1 0 0,-1 0 16,0-21-16,22 21 0,-1 0 16,1 0-16,-1-21 0,22 21 0,0 0 15,-1-22-15,22 22 0,0 0 16,21-21-16,0 21 0,21 0 16,-21-21-16,21 21 0,1 0 0,-1 0 15,0-21-15,21 21 0,-21 0 16,1 0-16,20 0 0,-21 0 0,0 0 15,0-21-15,1 21 0,-22 0 16,21 0-16,-21 0 0,0 0 0,0 0 16,0 0-16,21-21 0,-21 21 0,-21 0 15,21 0-15,-21 0 0,21 0 16,-43 0-16,22-22 0,-21 22 0,-1 0 16,1 0-16,-21 0 0,-1 0 0,1-21 15,-22 21-15,0-21 0,1 21 16,-22 0-16,0 0 0,21 0 15,-42-21-15,21 21 0,1 0 16,-44 0 78</inkml:trace>
  <inkml:trace contextRef="#ctx0" brushRef="#br0" timeOffset="7790.14">8509 5186 0,'63'63'0,"-126"-126"0,190 190 0,-21 0 16</inkml:trace>
  <inkml:trace contextRef="#ctx0" brushRef="#br0" timeOffset="9197.59">8467 4001 0,'0'0'16,"0"-22"-16,0 1 0,0 0 15,0 0 1,0 0-16,0 0 16,0-1-1,0 1 1,0 42 31,0 1-47,0-1 15,0 0-15,0 21 0,0-21 0,0 22 16,0-22-16,0 21 0,0 1 16,0-1-16,0-21 0,0 21 15,0 1-15,0-1 0,0 0 16,0 1-16,0-1 0,0 0 0,0-20 15,0 20-15,0 0 0,0 1 0,0-1 16,0 0-16,0 22 0,0-22 16,0 0-16,0 1 0,0-1 0,0 0 15,0 22-15,0-22 0,0 1 16,0-1-16,0-21 0,0 21 0,0 1 16,0-1-16,0 0 0,0 1 0,0-22 15,0 21-15,0 1 0,0-22 16,0 21-16,0 0 0,0-20 0,0 20 15,0-21-15,0 21 0,0-20 16,0-1-16,0 21 0,0-21 16,0 0-16,0 1 0,0-1 0,0 0 15,0 0-15,-22 0 0,22 0 16,0 1-16,0-1 16,0 0-16,0-42 46,0 0-30,0-1-16,0 1 0,0 0 0,0-21 16,0-1-16,0 1 0,22 0 15</inkml:trace>
  <inkml:trace contextRef="#ctx0" brushRef="#br0" timeOffset="10569.01">8742 3937 0,'-21'-21'0,"21"0"15,-22 0-15,22-1 0,0 1 16,0 0-16,0 0 16,22 21 62,-1 0-78,21 0 0,-21 0 15,22 0-15,-1-21 0,0 21 16,22 0-16,-22 0 0,22 0 16,-1 0-16,1 0 0,-1 0 0,1-21 15,-1 21-15,22 0 0,21-22 16,-22 22-16,22 0 0,0 0 0,21 0 16,-21-21-16,21 21 0,-21 0 15,-1 0-15,22 0 0,0 0 0,0-21 16,0 21-16,0 0 0,0 0 15,0 0-15,-21 0 0,21 0 0,0 0 16,0 0-16,0 0 0,-21 0 16,21 0-16,-21 0 0,-21 0 15,20 0-15,-20 0 0,0-21 0,-1 21 0,1 0 16,0 0-16,-22 0 16,1-21-16,-1 21 0,1 0 0,-22 0 15,0 0-15,1-21 0,-22 21 16,0 0-16,0 0 0,0 0 0,1 0 47,20 21-47,-42 0 0,0 0 15,0 21-15,0-20 16,0 20-16,0-21 0,0 21 16,0 1-16,0-1 0,0 0 15,0 22-15,0-22 0,0 1 16,0 20-16,0-21 0,0 22 0,-21-22 15,21 1-15,-21 20 0,21-21 0,0 1 16,0 20-16,0-20 0,0 20 16,0-21-16,21 22 0,0-1 0,0-20 15,-21 20-15,0-20 0,21 20 16,0-21-16,-21 1 0,0-1 0,0 0 16,0 1-16,0-1 0,0 0 0,0 1 15,0-22-15,0 21 0,0-21 16,0 1-16,0 20 0,0-21 15,0 0-15,0 0 0,-21 1 0,0-22 16,21 21-16,-21 0 0,0 0 16,0-21-16,-1 0 0,22 21 15,-21-21-15,0 0 0,0 0 0,0 21 16,-22-21-16,22 0 0,-21 0 16,21 0-16,-22 0 0,1 0 0,0 0 15,-1 0-15,1 22 0,0-22 0,-1 0 16,1 0-16,-21 0 0,20 0 15,1 0-15,-127 21 16,105-21-16,1 0 0,-1 21 0,22-21 16,-22 0-16,1 0 15,-1 21-15,1-21 0,-1 0 0,22 0 16,-22 21-16,1-21 0,-1 0 0,22 0 16,-21 0-16,-22 0 0,21 0 15,1 0-15,-22 0 0,22 0 0,-22 0 16,0 0-16,1 0 0,-1 0 0,22 0 15,-22 0-15,0 0 0,22 0 16,-22 0-16,22 0 0,-22 0 0,21 0 16,1 0-16,-22 0 0,22 0 0,-22 0 15,22 0-15,-22 0 0,21 0 16,-20 0-16,20 0 0,1 0 0,-1 0 16,1 0-16,-1 0 0,1 0 15,20 0-15,-20 0 0,-1 0 16,22 0-16,-21 0 0,20 0 0,1 0 15,0 0-15,-1 0 0,1 21 0,0-21 16,20 0-16,1 0 0,0 0 16,0 0-16,0 0 0,0 22 0,-1-22 15,1 0-15,0 0 16,0 0-16,0 0 62,0-22-46,-1 1 15</inkml:trace>
  <inkml:trace contextRef="#ctx0" brushRef="#br0" timeOffset="11634.85">2688 9017 0,'0'-21'0,"0"0"0,0 0 0,0-1 15,0 1-15,-21 0 0,21 0 16,0 0-16,0 0 0,0-1 16,0 44 15,0-1-31,0 0 15,0 0-15,-21 21 0,21 1 16,0-1-16,0 0 0,0 1 0,0-1 16,0 0-16,0 22 0,0-22 15,0 22-15,0-22 0,0 22 0,0-1 16,0 1-16,0-1 0,0 1 16,0-1-16,0 1 0,0-1 0,-21 1 15,21-1-15,-22 1 0,22-1 0,0 1 16,-21-1-16,0 1 0,21-22 15,-21 21-15,21-20 0,0-1 16,0-21-16,0 22 0,0-22 0,0 0 16,0-42 15,0 0-31,0-1 16,0 1-16,21 0 0,-21-21 15,21 21-15,-21-22 0,21 1 0,-21 0 16</inkml:trace>
  <inkml:trace contextRef="#ctx0" brushRef="#br0" timeOffset="12649.52">2815 8700 0,'-21'-22'16,"0"22"-16,0-21 15,21 0 17,21 21-32,0 0 0,0-21 15,0 21-15,22 0 0,-22-21 16,21 21-16,0-21 0,22 21 0,-1-22 15,1 22-15,21-21 0,-1 21 16,1-21-16,21 21 0,-22-21 0,22 0 16,0 21-16,0-21 0,0 21 0,0-22 15,-1 22-15,1-21 0,21 21 16,-21-21-16,0 21 0,0-21 0,0 21 16,-22-21-16,22 21 0,-21 0 0,-1-21 15,1 21-15,0 0 0,-1 0 16,-20-22-16,21 22 0,-22 0 0,1-21 15,-22 21-15,21 0 0,-20 0 16,-22 0-16,21 0 0,1 0 16,-22 21-16,0 1 0,0-22 0,0 21 15,0 0-15,1-21 0,-1 21 16,-21 0-16,21 0 0,0 1 0,0-1 16,-21 21-16,21-21 0,-21 0 0,22 22 15,-1-22-15,-21 21 0,0 1 16,21-1-16,-21 0 0,21 1 0,-21-1 15,0 21-15,0-20 0,21-1 0,-21 22 16,21-22-16,-21 0 0,22 22 0,-22-22 16,0 22-16,0-22 0,21 21 15,-21-20-15,0 20 0,0-20 16,0 20-16,0 1 0,0-22 0,0 21 16,0-20-16,0 20 0,0-20 15,0-1-15,0 0 0,0 1 0,0-1 16,0 0-16,-21 1 0,21-22 0,0 21 15,0-21-15,-22 22 0,22-22 0,-21 0 16,21 0-16,0 0 0,-21 0 16,0 1-16,0-1 0,0 0 0,21 0 15,-22-21-15,1 21 0,0-21 16,-21 21-16,21-21 0,-1 0 0,-20 22 0,21-22 16,-21 0-16,-1 21 0,1-21 15,-22 0-15,22 0 0,-21 0 16,-1 0-16,-21 0 0,22 0 0,-1 0 15,-20 0-15,-1 0 0,22 21 0,-22-21 16,21 0-16,-20 0 0,20 0 16,-20 0-16,-1 0 0,21 0 0,-20 21 15,20-21-15,-20 0 0,20 0 0,-21 0 16,22 21-16,-22-21 0,1 21 0,-1-21 16,0 0-16,1 22 0,-1-22 15,-21 0-15,21 21 0,1-21 0,-1 21 16,0-21-16,22 21 0,-1-21 0,1 0 15,21 0-15,-1 21 0,1-21 16,0 0-16,20 0 0,1 0 16,-21 21-16,21-21 0,0 0 0,-1 0 15,1 0-15,0 0 16,0 0-16,0 0 0,0 0 16,21-21-16,0 0 15,0 0-15,0 0 16,0 0-16,0-1 0,21 1 0,0 0 15</inkml:trace>
  <inkml:trace contextRef="#ctx0" brushRef="#br0" timeOffset="13437.09">8022 8361 0,'0'0'0,"21"-21"0,-21 0 0,21-1 16,-21 1-16,0 0 0,0 0 15,0 0-15,22 21 16,-22-21-16,0 42 31,0 0-31,0 21 0,0-21 16,0 22-16,0-1 0,0 22 16,0-22-16,0 21 0,0 1 0,0-1 15,0 22-15,-22-21 0,22 20 0,0-20 16,0 20-16,0-20 0,-21-1 15,21 22-15,0-21 0,0-1 0,0 22 16,0-22-16,-21 1 0,21 20 0,-21-20 16,0-1-16,21 1 0,0-22 15,-21 22-15,-1-22 0,22 0 0,0 1 16,0-1-16,0-21 0,-21 43 16,21-43-16,0 0 15,0-42 1,0 0-1,0 0-15,0-1 0,0-20 0,21 21 16,-21-21-16,0-1 0,22 1 0,-1-22 16,0 1-16</inkml:trace>
  <inkml:trace contextRef="#ctx0" brushRef="#br0" timeOffset="14422.2">8318 8361 0,'0'0'0,"0"-21"0,0 0 16,0-1-1,22 22-15,-1 0 16,0-21-16,0 21 0,0-21 15,22 21-15,-22 0 0,21 0 0,22-21 16,-22 21-16,21 0 0,22-21 16,-21 21-16,20-21 0,1 21 15,-22-22-15,22 22 0,21-21 0,-21 21 16,20-21-16,1 21 0,0-21 16,21 21-16,-21 0 0,21 0 0,-21-21 15,0 21-15,21-21 0,-22 21 0,22 0 16,-21 0-16,21-22 0,0 22 15,-21 0-15,0 0 0,0 0 0,0-21 16,-22 21-16,1 0 0,0 0 16,-1 0-16,-20 0 0,-1 0 0,22 0 15,-43 0-15,22 0 0,-22 0 0,0 0 16,1 0-16,-22 0 0,0 0 16,0 0-16,0 0 0,1 0 0,-1 21 15,-21 1-15,0-1 16,21 0-16,-21 0 0,0 21 15,21-20-15,-21 20 0,0-21 0,0 21 16,0 1-16,0-1 0,0 0 16,0-20-16,0 41 0,0-21 0,0 1 15,0 20-15,0 1 0,0-1 0,-21 1 16,21-1-16,-21 1 0,0-1 16,21 1-16,0-1 0,0 1 0,-22-22 15,22 22-15,-21-1 0,21 1 16,0-1-16,0-21 0,0 22 0,0-1 0,0-20 15,0 20-15,-21-20 16,21-1-16,0 0 0,0 1 0,0-1 16,0-21-16,0 21 0,-21 1 0,0-22 15,21 0-15,0 21 0,-21-20 0,-1-1 16,1 0-16,0 0 0,0 0 16,0 0-16,0 1 0,-1-1 0,1 0 15,0 0-15,0 0 0,-21-21 0,-1 21 16,22 1-16,-21-22 0,-1 21 0,1-21 15,-21 21-15,20-21 0,-20 21 16,-1-21-16,1 0 0,-1 21 16,-20-21-16,20 0 0,-21 0 0,1 21 15,-1-21-15,0 0 0,1 0 0,-1 0 16,0 0-16,1 22 0,-22-22 16,21 0-16,-21 0 0,22 0 0,-22 0 15,21 0-15,-21 0 0,1 0 0,20 0 16,0 0-16,-21 0 0,22 0 0,-1 0 15,0 0-15,1 0 0,20 0 16,-20 0-16,20 0 0,1 21 0,-1-21 16,1 0-16,-1 0 0,1 0 0,20 0 15,1 21-15,0-21 0,-1 0 0,1 0 16,0 0-16,20 0 16,-20 0-16,21 0 0,0 0 0,0 0 15,-1 0-15,1 0 0,0 0 0,21-21 16,0 0-16,0-1 0,0-20 15,0 21-15,0 0 0,0-22 16,0 22-16,0-21 0</inkml:trace>
  <inkml:trace contextRef="#ctx0" brushRef="#br0" timeOffset="15185.62">14055 8149 0,'0'0'0,"21"-21"0,-21 0 0,21 0 15,-21 0 1,0 42 15,0 0-31,0 0 0,-21 0 16,21 22-16,0-22 0,0 42 0,0-20 16,0-1-16,0 21 0,0 1 0,0-1 15,0 1-15,0 21 0,0-22 16,0 22-16,0-1 0,0 1 0,0-21 15,0 20-15,-21 1 0,21-22 16,-22 22-16,22 0 0,-21-22 0,0 22 16,21-22-16,-21 1 0,0-1 15,21 1-15,-21-22 0,21 22 0,0-22 16,-22-21-16,22 22 0,0-22 0,-21 0 16,21 0-16,0 0 0,0 0 15,-21-21 16,21-21-31,-21 0 0,21 0 16,0 0-16,0-22 0,0 22 16,0-21-16</inkml:trace>
  <inkml:trace contextRef="#ctx0" brushRef="#br0" timeOffset="16257.48">14309 8022 0,'0'0'0,"-22"-63"15,22 42-15,-21-1 16,21 1-16,21 0 15,1 21-15,-1 0 0,0-21 16,0 21-16,21 0 0,1-21 16,-1 0-16,0 21 0,1 0 0,-1 0 15,22-22-15,-1 22 0,22 0 16,-22-21-16,43 21 0,-21 0 0,21-21 16,-1 0-16,1 21 0,0-21 0,0 21 15,21 0-15,0-21 0,0 21 16,0-22-16,0 22 0,0 0 0,-21-21 15,21 0-15,-21 21 16,21 0-16,-22-21 0,22 21 0,-21 0 16,0 0-16,0 0 0,0-21 0,0 21 15,-22 0-15,1 0 0,0 0 16,-1 0-16,-20 0 0,-1 0 0,22 0 16,-22 0-16,1 0 0,-1 0 15,-20 21-15,20-21 0,-20 0 0,-1 0 16,0 21-16,1-21 0,-1 21 0,-21-21 15,21 21-15,-20 1 0,-1-22 16,0 21-16,0 0 0,0 0 16,-21 0-16,21 0 0,-21 1 15,0 20-15,0-21 0,0 21 16,0-20-16,0 20 0,0 0 0,0 1 16,0-1-16,0 21 0,-21-20 15,0 20-15,0-20 0,21 20 0,-21 1 16,0-22-16,21 21 0,-22 1 15,22-1-15,-21 22 0,0-21 0,21-1 16,0 22-16,0-22 0,0 1 0,0 20 16,0-20-16,0-1 0,0 1 15,0-1-15,0 1 0,0-1 0,0 1 16,0-22-16,0 22 0,0-22 16,0 0-16,0 22 0,0-43 0,0 21 15,0 1-15,0-22 0,0 21 16,-21-21-16,0 1 0,0-1 0,-1 0 15,1 0-15,0-21 0,-21 21 0,21 0 16,-22-21-16,1 22 0,0-22 16,-1 21-16,1-21 0,0 0 0,-1 21 15,1-21-15,-22 0 0,22 21 0,-21-21 16,20 0-16,-20 0 0,-1 21 0,1-21 16,-22 0-16,22 21 0,-22-21 15,0 22-15,1-22 0,-1 0 0,0 21 16,1-21-16,-22 21 0,21-21 0,0 21 15,1-21-15,-22 21 0,21 0 16,1-21-16,-1 22 0,21-1 16,-20 0-16,-1-21 0,22 21 0,-22 0 15,0-21-15,1 21 0,-1-21 0,0 0 16,-21 0-16,1 0 0,-1 0 16,-21 0-16,21 0 0,0 0 0,-21 0 15,21 0-15,22 0 0,-22 0 0,21 0 16,0 0-16,1 0 0,-1 0 0,22 0 15,-1 0-15,1 0 0,-1 0 0,22 0 16,-22 0-16,22 0 0,0 0 16,-1 0-16,1 0 0,0 0 0,20 0 15,1 0-15,0 0 0,0 0 16,0 0-16,21-21 0,0 0 31,-21 0-31,-1 0 0,22 0 16</inkml:trace>
  <inkml:trace contextRef="#ctx0" brushRef="#br0" timeOffset="17871.7">5376 8043 0,'0'0'0,"-21"22"0,21 20 15,-21-21 1,0 0-16,21-42 47,21 0-47,0 21 0,0-21 15,22 0-15,-22-1 0,21 1 16,0-21-16,1 21 0,20-22 16,-20 22-16,41-21 0,-20 0 0,-1-1 15,22 1-15,0-22 0,-1 22 0,1-21 16,21-1-16,0 1 0,-1-1 15,1 1-15,0-1 0,21 1 0,-21-1 16,0 1-16,0 20 0,-1-20 16,1-1-16,0 22 0,0-22 0,0 1 15,-22 21-15,22-22 0,-21 22 0,0-22 16,-22 22-16,22 0 16,-43-1-16,22 1 0,-1 21 0,-21-22 15,1 22-15,-1-21 0,0 21 16,-20 0-16,20-1 0,-21 1 0,0 0 15,0 0-15,1 21 0,-1-21 0,-21 0 16,21-1-16,0 22 16,-21-21-16,-21 21 31,0 0-15,0 0-16,-1 0 0,1 0 0,0 21 15,-21-21-15,21 22 0,-22-22 16,1 21-16,21-21 0,-22 21 0,1 0 15,0 0-15,-22-21 0,22 21 16,0 1-16,-22-22 0,22 21 16,21-21-16,-22 21 0,22-21 0,0 0 15,0 0-15,0 0 16,42 0 0,0 0-16,0 0 0,0 0 15,22-21-15,-22 21 0,21-21 16,0 21-16,-20-22 0,20 22 0,0-21 15,1 21-15,-1-21 0,0 21 16,-21 0-16,22-21 0,-1 21 0,-21-21 16,22 21-16,-22 0 0,0 0 0,0 0 31,-21 21-31,0 0 0,0 0 16,0 0-16,0 1 0,0-1 0,-21 0 15,21 0-15,-21 21 0,21 1 16,-21-22-16,-1 21 0,1 1 0,21-1 15,0 0-15,-21 1 0,21-22 16,-21 21-16,21-21 0,0 0 0,0 1 16,0-1-16,0 0 0,0 0 15,0-42 17,21 0-17</inkml:trace>
  <inkml:trace contextRef="#ctx0" brushRef="#br0" timeOffset="18369.41">10541 6181 0,'0'0'0,"0"-21"0,0-1 16,0 1-16,0 0 0,0 0 16,0 0-16,0 0 0,0-1 15,0 44 16,0-1-31,0 0 0,0 0 0,0 21 16,0-20-16,0 20 0,0 21 16,0-20-16,-21 20 0,0 1 0,21 20 15,-22-20-15,1-1 0,21 22 0,-21-21 16,0 20-16,0-20 16,21 20-16,-21 1 0,-1 0 0,1-22 15,0 22-15,0 0 0,0-22 0,21 1 16,-21-1-16,21 1 0,-22-1 0,22-21 15,-21 22-15,21-22 0,0-21 16,0 22-16,0-22 0,0 0 0,0 0 16,21-21-1,1-21-15,-22 0 16,0 0-16,21 0 0,-21-22 16,21 22-16,-21-21 0,0-1 0,21 1 15,0 0-15</inkml:trace>
  <inkml:trace contextRef="#ctx0" brushRef="#br0" timeOffset="18885.08">10647 6138 0,'0'0'0,"0"-42"16,-21 42-1,-1 0 1,1 0-16,0 21 0,0 0 16,0 1-16,0-1 0,-1 21 15,1-21-15,0 22 0,0-22 0,0 21 16,0 0-16,-1 1 0,1-22 0,0 21 16,0 1-16,0-22 0,0 0 15,-1 0-15,1 0 0,21 0 0,0 1 16,21-44 15,1 1-31,-1 21 16,0-42-16,0 21 0,0-22 15,22 22-15,-22-21 0,21 0 16,-21-1-16,0 22 0,22-21 0,-1-1 16,-21 1-16,0 21 0,22-21 15,-22 20-15,0 1 0,0 0 0,0 0 16,1 0-16,-1 21 0,0 0 15,0 0-15,-21 21 16,21 0-16,0 0 0,1 22 0,-1-22 16,0 21-16,0-21 0,0 22 15,-21-1-15,21-21 0,1 21 0,-1-20 16,0 20-16,0-21 0,0 0 16,0 0-16,1 1 0,-1-22 15,0 21-15,0-21 16</inkml:trace>
  <inkml:trace contextRef="#ctx0" brushRef="#br0" timeOffset="19863.03">13610 5990 0,'0'0'0,"21"-21"15,-21 0-15,0 0 16,0 0-16,21 21 16,-21-22-1,0 44 1,0-1 0,0 0-16,0 21 0,-21-21 0,21 22 15,0-22-15,0 21 0,-21-21 0,21 22 16,-21-22-16,21 0 15,-21 21-15,21-20 0,0 20 0,-21-21 16,21 0-16,-22 0 0,22 1 0,0-1 16,0 0-16,-21-21 15,21-21 1,0 0 0,0-1-16,0 1 0,0-21 0,0 21 15,21 0-15,-21-22 0,22 22 0,-1-21 16,0-1-16,-21 1 0,21 0 15,0-1-15,0 1 0,1 0 0,-1-1 16,-21 1-16,21 0 0,0 21 16,0-22-16,0 22 0,-21 0 15,22 21-15,-1 0 16,-21 21 0,21 0-16,0 0 0,0 22 15,-21-22-15,21 0 0,1 21 16,20-20-16,-21-1 0,0 21 0,22-21 15,-22 0-15,0 1 0,21-1 16,-21 0-16,1 0 0,20 0 0,-21-21 16,0 21-16,0-21 0,-21 22 15,22-22-15,-44 0 16,-20 0 0,21 0-16,0-22 0</inkml:trace>
  <inkml:trace contextRef="#ctx0" brushRef="#br0" timeOffset="20234.25">13610 5757 0,'0'-21'16,"0"42"-16,0-63 0,0 21 16,0 42 15,21 0-31,0 0 15,1 22-15,-1-22 0,0 21 16,21 1-16,1-1 0,-22 0 0,21 1 16,0-1-16,1 21 0,-1-20 15,0 20-15,22 1 0,-22-1 0,22 22 16,-22-22-16,22 1 0,-1 21 16,1-22-16,-1 1 0,1-1 0,-22 1 15,21-1-15,1 1 0,-1-22 0,43 64 16,-63-43-16,20-20 15,-21-1-15,1 0 0,-1 1 0,0-22 16,-20 0-16,20 21 0,-21-21 16,0-21-16,-21 22 0,21-22 15,-21-22 1,0 1 0,0 0-16,0 0 0</inkml:trace>
  <inkml:trace contextRef="#ctx0" brushRef="#br0" timeOffset="21297.86">25675 3281 0,'0'0'15,"0"-21"-15,21 21 0,-21-21 0,0-1 16,0 1-16,0 0 31,0 0-31,-21 21 16,0 0-16,0 21 15,0 0-15,21 22 0,-22-1 16,1 0-16,21 22 0,-21-1 0,0 1 16,21-1-16,-21 1 0,21 20 15,-21 1-15,-1 21 0,1-21 0,21 20 16,0-20-16,-21 21 0,21-21 0,-21-1 15,21 1-15,0 0 0,0-1 16,0 1-16,0-22 0,0 1 0,0-1 16,21-20-16,-21-1 15,21 0-15,-21 1 0,21-22 0,-21 21 16,0-21-16,0 1 0,22-22 16,-1-22-1,-21 1-15,0 0 16,0 0-16,0 0 0,21-22 0,-21 1 15,0-21-15,0 20 0,21-20 16,-21-1-16,21 1 0</inkml:trace>
  <inkml:trace contextRef="#ctx0" brushRef="#br0" timeOffset="22213.87">25654 3239 0,'0'0'16,"-21"-22"-16,21 1 0,0 0 0,-21 0 15,21 0-15,21 0 16,0 21 0,0 0-16,21 0 0,1 0 0,-1 0 15,22 0-15,-1 0 0,1 0 16,-1 0-16,22 0 0,-22 0 0,22-22 15,21 22-15,0 0 0,-1 0 16,1 0-16,21 0 0,0 0 16,21 0-16,-21 0 0,22 0 0,-1 0 15,0 0-15,0 0 0,0 0 16,-21 0-16,21 0 0,-42 0 16,21 0-16,0 0 0,-21 0 0,0 0 15,-21 0-15,20 0 0,-20 0 16,-21 22-16,20-22 0,-20 0 0,-22 0 15,22 0-15,-22 0 0,0 0 16,1 0-16,-1 0 0,-21 0 0,21 0 16,-20 21-16,20-21 0,-21 0 15,0 0-15,-21 21 16,21-21-16,-21 21 0,0 0 16,0 0-16,0 22 0,-21-22 15,21 21-15,-21-21 0,0 22 16,21-1-16,-21 22 0,0-22 0,-1 0 15,1 22-15,0-22 0,0 22 16,0-22-16,0 43 0,-1-22 0,1 1 16,0 20-16,0-20 0,0 20 15,-22-20-15,22 21 0,0-22 0,0 1 16,21-22-16,-21 21 0,0 1 16,-1-1-16,22 1 0,-21-1 0,21-20 15,0 20-15,-21-20 0,21-1 16,-21 0-16,0 1 0,21-22 15,0 21-15,-21-21 0,-1 0 0,1 22 16,0-22-16,0-21 0,0 21 16,-22 0-16,22-21 0,-21 21 0,21-21 15,-22 0-15,1 0 0,0 22 16,-1-22-16,1 0 0,0 0 0,-1 21 16,-20-21-16,21 0 0,-22 0 0,22 0 15,-22 21-15,-20-21 0,-1 0 16,0 0-16,1 0 0,-22 0 15,0 0-15,0 0 0,0 0 0,-21 0 0,0 0 16,0 0-16,-21 0 16,21 0-16,0 0 0,0 0 0,0 0 15,0 0-15,0 0 0,21 0 0,0 0 16,1 0-16,-1 0 0,21 0 16,0 0-16,22 0 0,-1 0 0,1 0 15,21 0-15,-1 0 0,1 0 0,0 0 16,20 0-16,1 0 0,0 0 15,0 0-15</inkml:trace>
  <inkml:trace contextRef="#ctx0" brushRef="#br0" timeOffset="23001.4">21929 7387 0,'0'0'0,"-22"0"0,1 0 16,0 0-16,0 0 0,0 0 15,-22 0-15,22 0 0,-21 0 0,0 0 16,-1 21-16,1-21 0,0 22 15,-1 20-15,1-21 0,0 21 0,20-20 16,-20 20-16,0 0 0,21 22 0,-22-22 16,22 22-16,0-1 0,-21 1 15,20 20-15,1-20 0,0 20 0,0 1 16,0-21-16,21 20 0,-21 1 0,-1 0 16,22-1-16,-21 1 0,21 0 15,0 20-15,0-20 0,0-21 16,-21 20-16,21 1 0,0-22 0,0 1 15,-21-1-15,21 1 0,0-1 16,0 1-16,0-22 0,-21 1 0,21-22 16,0 0-16,0 0 0,0 0 0,-21 0 15,21-42 1,0-21 0,0 21-16,0-22 0,0 1 0,21 0 15,-21-1-15,21-20 0</inkml:trace>
  <inkml:trace contextRef="#ctx0" brushRef="#br0" timeOffset="23801.96">21294 7620 0,'0'0'0,"0"-42"0,0 21 15,0-1-15,0 1 0,0 0 16,0 0-16,0 0 0,0 0 15,42-1-15,-21 22 16,21-21-16,1 21 0,20-21 16,64 0-16,-63 21 15,20-21-15,1 21 0,21-21 0,0 21 16,0-22-16,21 22 0,0 0 0,0-21 16,21 21-16,-21 0 0,21 0 15,-21 0-15,21 0 0,0 0 0,0 0 16,-21 0-16,0 0 0,-21 0 15,0 0-15,-21 0 0,-1 0 0,1 21 16,-21-21-16,-22 0 0,0 22 16,1-22-16,-1 21 0,-21-21 0,0 21 15,-21 0-15,21 0 0,1 0 16,-22 1-16,21 20 0,-21-21 16,21 21-16,0 1 0,0-1 0,-21 0 15,21 1-15,1-1 0,-1 0 16,0 22-16,-21-22 0,21 22 0,0-1 15,-21 1-15,0-1 0,0 1 0,0-1 16,0-20-16,0 20 0,0 1 16,0-1-16,0-21 0,0 22 0,0-1 15,-21 1-15,21-22 0,-21 22 0,21-22 16,0 0-16,-21 22 0,21-22 16,-21 1-16,21-1 0,-22 0 0,22 1 15,0-22-15,-21 21 0,21-21 0,-21 22 16,0-22-16,21 0 0,-21 21 15,0-21-15,-1 1 0,22-1 16,-21 0-16,0 0 0,0 0 0,0 0 16,0 1-16,-22-22 0,22 21 0,0 0 15,-21-21-15,-1 21 0,-63 0 16,64 0-16,0-21 16,-22 0-16,1 22 0,-1-22 0,1 0 15,-1 21-15,-20 0 0,-1-21 0,-106 21 16,86-21-16,-1 21 0,0-21 15,-21 0-15,0 0 0,0 21 16,0-21-16,0 0 0,21 22 0,0-22 16,-21 0-16,21 0 0,22 0 15,-22 21-15,21-21 0,-21 0 0,43 0 16,-22 0-16,22 21 0,-1-21 16,22 0-16,-22 0 0,22 0 0,21 0 15,-21 0-15,20 0 0,1 0 0,0 0 16,21-21-1,0 0-15,0-1 0,21-20 16,0 21-16,22-21 0,-22-1 0</inkml:trace>
  <inkml:trace contextRef="#ctx0" brushRef="#br0" timeOffset="24328.65">25929 7684 0,'-21'-43'0,"42"86"0,-84-107 0,41 43 15,1 0-15,0-22 0,-21 22 16,21 0-16,-1 0 0,1 21 0,21-21 16,0 0-16,-21 21 0,21 21 31,0 0-15,0 0-16,0 21 0,0 1 0,-21 20 15,21-20-15,0 20 0,-21 1 0,21 20 16,0 1-16,0 0 0,-21-1 15,21 1-15,-22 0 0,22-1 0,0 1 16,-21 0-16,0-22 0,0 22 0,0-1 16,0 1-16,-1-21 0,1-1 15,0 1-15,0-1 0,0-21 16,0 22-16,21-22 0,-22-21 0,1 22 16,21-22-16,-21 0 0,21 0 0,0 0 15,0 1-15,0-44 31,21 1-15,0-21-16,1 21 0,-1-22 0,-21 22 16,21-42-16,0 20 0,0-20 15,0-1-15</inkml:trace>
  <inkml:trace contextRef="#ctx0" brushRef="#br0" timeOffset="25173.65">25760 7620 0,'0'0'0,"-43"-21"0,-20-64 16,42 64-16,0 21 0,21-21 15,0 0-15,0 0 0,21-1 16,0 1-16,0 21 0,0-21 16,22 21-16,-1 0 0,21-21 15,-20 21-15,41 0 0,-20-21 0,-1 21 16,22 0-16,0 0 0,-1 0 15,1-21-15,21 21 0,-21-22 0,42 22 16,-22 0-16,1-21 0,0 21 16,0 0-16,0-21 0,-22 21 15,22-21-15,-21 21 0,21-21 0,-22 21 16,1 0-16,0-21 0,-1 21 16,1 0-16,0 0 0,-22 0 0,22 0 15,-22 0-15,1 0 0,-1 0 16,-20 0-16,20 0 0,1 0 0,-22 0 15,22 0-15,-22 0 0,21 21 16,-20-21-16,-1 0 0,0 21 0,1 0 16,-1-21-16,-21 0 15,0 0-15,1 21 0,-22 0 16,0 1 0,0-1-16,0 0 0,0 0 15,0 0-15,0 0 0,0 22 16,0-22-16,0 21 0,0-21 0,0 22 15,0-1-15,0 0 0,-22 22 16,22-22-16,-21 1 0,0 20 0,21-21 16,-21 22-16,0-1 0,0 1 0,21-1 15,0 1-15,-22-1 0,22 1 16,-21-22-16,21 22 0,0-1 0,0 1 16,0-1-16,0 1 0,0-1 15,0 1-15,0-1 0,0 1 16,0-22-16,0 22 0,0-22 0,0 0 15,-21 1-15,21-1 0,-21-21 16,0 21-16,21-20 0,-21 20 0,-1-21 16,1 0-16,0 0 0,0 1 0,0-22 15,-22 21-15,22 0 0,-21-21 0,0 21 16,-1-21-16,1 0 0,0 21 16,-22-21-16,1 0 0,-22 21 0,21-21 15,-20 0-15,-1 0 0,0 0 0,1 0 16,-1 22-16,0-22 0,-20 0 15,20 0-15,-21 0 0,0 0 16,-21 0-16,21 0 0,-21 0 0,0 0 16,0 0-16,22 0 0,-22 0 15,21 0-15,0 0 0,0 0 0,21 0 16,1 0-16,20 0 0,1 0 0,-1 0 16,22 0-16,0 0 0,20 0 0,-20 0 15,21-22-15,0 1 16,21 0-16,0 0 15,0 0-15,0 0 0,0-1 0,0 1 16,21 0-16,-21 0 0</inkml:trace>
  <inkml:trace contextRef="#ctx0" brushRef="#br0" timeOffset="25885.25">30078 7197 0,'0'0'0,"42"0"0,-21-21 0,0-1 16,1 22-16,-1-21 0,0 0 0,-21 0 16,0 0-16,0 0 0,21 21 0,-21-22 15,0 1-15,0 0 0,21 0 16,-21 0-16,0 42 31,0 21-31,0 1 16,0-1-16,0 21 0,-21 1 0,21-1 15,-21 22-15,0 0 0,21-1 16,-21 1-16,21 0 0,-22 21 0,1-1 16,0-20-16,21 21 0,-21 0 15,0-22-15,0 1 0,21 21 0,-22-21 16,1-1-16,0 1 0,0 0 0,0-1 15,0-20-15,-1 20 0,1-20 16,0-22-16,21 22 0,-21-22 0,21 0 16,0 1-16,0-22 0,0 21 0,0-21 15,0 1-15,21-22 16,0 0-16,-21-22 16,21 1-16,1 0 0,-22 0 0,21 0 15,0-22-15,-21 1 0,21 0 0,0-22 16,-21 1-16</inkml:trace>
  <inkml:trace contextRef="#ctx0" brushRef="#br0" timeOffset="26696.78">30289 7133 0,'0'-42'0,"0"84"0,0-105 0,0 42 15,0-1-15,0 1 0,0 0 16,0 0-16,22 21 0,-1-21 16,21 21-16,0 0 0,1-21 15,-1 21-15,22 0 0,20 0 0,1-22 16,0 22-16,20 0 0,1 0 16,0 0-16,21 0 0,-21 0 0,21 0 15,-21 0-15,21 0 0,-21 0 16,21 0-16,-22 0 0,1 0 0,0 0 15,-21 0-15,-1 0 0,-20 0 16,-1 0-16,1 0 0,-1 0 0,-20 0 16,-1 0-16,0 0 15,-20 0-15,20 0 0,-21 0 0,21 0 16,-20 0-16,-1 0 0,0 0 16,0 22-16,21-22 0,-20 21 15,-1-21-15,0 21 0,-21 0 0,21 0 16,-21 22-16,21-22 0,-21 21 15,0 0-15,0 22 0,0-22 0,0 22 16,0-1-16,0 1 0,-21 20 16,0-20-16,21-1 0,-21 22 0,21-21 15,-21 20-15,-1 1 0,22 0 16,0-22-16,0 22 0,0-22 0,0 22 16,-21-22-16,21 22 15,0-21-15,0-1 0,0 22 0,-21-22 16,21 1-16,0-1 0,0-20 15,0 20-15,-21-21 0,21 1 0,-21-1 16,0-21-16,21 22 0,-22-1 16,22-21-16,-21 0 0,0 0 0,0 1 15,21-1-15,-21 0 0,0 0 16,21 0-16,-22 0 0,1 1 16,0-1-16,0-21 0,21 21 15,-21-21-15,0 0 0,-22 21 0,22-21 16,-21 0-16,-1 0 0,-20 21 15,-1-21-15,1 0 0,-1 0 16,-20 21-16,-22-21 0,21 0 0,-21 0 16,-21 0-16,0 0 0,0 0 15,0 0-15,0 0 0,-21 0 0,21 0 16,0 0-16,0 0 0,21 22 0,-21-22 16,22 21-16,-1-21 0,21 21 15,0 0-15,1-21 0,-1 21 0,22-21 16,-1 0-16,1 0 0,20 0 0,1 0 15,-22 0-15,43 0 0,-21 0 0,0-21 16,20 0-16,-20 0 0,21 0 16,0-1-16,-22-20 0,22 0 0,0-1 15</inkml:trace>
  <inkml:trace contextRef="#ctx0" brushRef="#br0" timeOffset="27797.81">24045 7176 0,'0'0'0,"-21"0"0,0 21 0,0 0 16,-22-21-16,22 21 0,0 0 15,-21-21-15,21 21 0,-22 1 0,22-22 16,-21 21-16,21 0 0,-1-21 16,-20 21-16,21 0 0,0-21 15,0 21-15,-1-21 16,44 0 0,-1-21-16,0 21 15,0-21-15,21 0 0,1 0 0,-1-22 16,0 22-16,1-21 0,20 0 15,1-22-15,-1 22 0,22-22 0,0 22 16,-1-22-16,22-20 0,0 20 0,21-20 16,-21-1-16,21 0 0,-21 22 15,21-22-15,-22 22 0,22-22 0,-21 21 16,0 22-16,0-21 0,-21 20 0,-22 22 16,1-21-16,-1-1 15,-21 22-15,1 0 0,-22 0 0,0 0 16,0 0-16,-21-1 0,0 1 15,-21 21-15,0-21 16,0 21-16,-22 0 0,22 0 0,-21 0 16,0 0-16,-1 0 0,1 0 15,-22 21-15,22 0 0,0-21 0,-1 22 16,1-1-16,0 0 0,-1 0 16,1-21-16,0 21 0,-1 0 0,22-21 15,0 0-15,-21 22 0,21-22 0,-1 0 16,1 21-1,42-21 17,1-21-32,-1 21 0,0-22 15,0 22-15,21-21 0,-20 0 0,20 21 16,0-21-16,-21 0 0,22 21 16,-1-21-16,22-1 0,-22 1 0,0 0 15,1 21-15,-22-21 0,21 21 16,-21 0-16,0 0 0,-21-21 0,0 42 15,0 0 1,0 0-16,0 0 0,0 1 16,0 20-16,0 0 0,-21 1 0,21-1 15,-21 0-15,21 1 0,-21-22 16,21 21-16,0 0 0,0-20 16,0 20-16,0-21 0,0 0 0,0 0 15,0 1-15,0-1 0,0 0 16,0 0-16,21 0 0,0-21 15,0 0-15,22 0 0,-22 0 16,0 0-16</inkml:trace>
  <inkml:trace contextRef="#ctx0" brushRef="#br0" timeOffset="28161.76">27474 5673 0,'0'-21'16,"0"42"-16,0-21 16,0 21-1,0 0-15,0 21 0,0 22 0,0-22 16,-21 22-16,0-1 0,0 1 15,0 20-15,-1-20 0,1 21 16,0-22-16,0 22 0,0-1 0,0-20 16,-1 21-16,1-22 0,0 1 0,0-22 15,0 21-15,21-20 0,0-1 16,-21 0-16,21-20 0,0 20 0,0-21 16,0 0-16,0 0 0,0-42 31,0 0-31,0 0 0,0 0 15,21 0-15,-21-22 0,0 1 0</inkml:trace>
  <inkml:trace contextRef="#ctx0" brushRef="#br0" timeOffset="28666.14">27474 5757 0,'0'0'0,"0"-21"16,0 0-16,0 0 0,0 0 15,-21 42 1,0 0-16,0 0 0,0 22 16,-22-1-16,1 0 0,0 1 0,-1-1 15,1 0-15,0 1 0,-1-1 0,22 0 16,-21-21-16,21 22 16,-22-22-16,22 0 0,0 0 0,0 0 0,21 1 15,0-1-15,-21 0 16,42-42 15,-21 0-31,21-1 0,0 1 16,0 0-16,22 0 0,-22 0 0,0-22 15,21 1-15,1 0 0,-22-1 0,21 1 16,0-21-16,1 20 0,-1 1 16,-21 0-16,22-1 0,-22 1 0,0 21 15,0 0-15,0-1 0,0 22 16,1 0-16,-1 0 15,0 22-15,-21-1 16,0 21-16,21-21 0,0 0 0,0 22 16,-21-22-16,22 21 0,-22-21 0,21 22 15,-21-22-15,21 0 0,0 0 16,-21 0-16,21 1 0,-21-1 0,21 0 16,-21 0-16,22-21 15,-1 0-15,-21 21 0,21-21 16,0 0-16,0 0 0,0 0 15,1 0-15,-1 0 16</inkml:trace>
  <inkml:trace contextRef="#ctx0" brushRef="#br0" timeOffset="29137.59">28935 5355 0,'0'0'0,"0"-21"16,21 21 15,0 21-16,0-21-15,22 21 0,-1 1 0,0-1 16,1 0-16,-1 21 0,21-21 16,1 22-16,-1-1 0,1 22 0,-1-22 15,22 21-15,-21 1 0,20-1 16,1 1-16,0-1 0,-1 1 0,1-1 16,0 1-16,-1-1 0,1 22 15,-22-21-15,1-1 0,-1 1 0,1-1 16,-22 1-16,1-22 0,-1 21 15,0-20-15,1-1 0,-22-21 16,21 22-16,-21-22 0,0 0 0,1 0 16,-1 0-16,0 0 0,0 1 15,0-22-15,0 0 0,1 0 16,-22-22 0,0 1-16,0 0 15,-22 0-15,1-21 0,0 20 0,0-20 16</inkml:trace>
  <inkml:trace contextRef="#ctx0" brushRef="#br0" timeOffset="29705.49">29887 5313 0,'0'0'0,"43"0"15,-43 21 1,0 0 0,0 0-16,-22-21 15,1 22-15,0-22 0,-21 21 16,21-21-16,-22 0 0,-20 21 0,20-21 16,-20 0-16,-1 21 0,-20-21 15,20 0-15,-20 0 0,-1 0 0,0 0 16,22 0-16,-1 0 0,1 0 15,20 0-15,1 0 0,21 0 16,0 0-16,0 0 0,42 0 31,0 0-31,0 21 0,21 0 16,1 1-16,-1 20 0,-21-21 16,22 21-16,-1 1 0,0-1 0,1 0 15,-1 22-15,-21-22 0,21 1 16,1-1-16,-22 0 0,21 1 0,-21-22 15,1 21-15,20 0 0,-21-20 0,-21-1 16,21 0-16,-21 0 0,21 0 16,-21 0-16,0 1 15,-21-22-15</inkml:trace>
  <inkml:trace contextRef="#ctx0" brushRef="#br1" timeOffset="37929.6">9694 4001 0,'0'-22'16,"0"1"-1,0 0-15,0 0 16,0 0-1,0 0 1,0 42 47,0 0-48,21 0-15,-21 21 0,0-20 16,0-1-16,0 0 0,0 21 15,0-21-15,22 22 0,-22-22 0,0 21 16,0 1-16,0-22 0,0 0 16,0 21-16,0-21 0,0 1 0,0-1 15,0 0-15,0 0 0,0 0 0,0 0 16,0 1 0,0-44 15,0 1-16,0 0-15,21 0 16,-21 0-16,0 0 0,0-1 0,0 1 16</inkml:trace>
  <inkml:trace contextRef="#ctx0" brushRef="#br1" timeOffset="38297.37">9758 3831 0,'0'0'0,"-21"0"16,42-21 31,0 21-32,0 0-15,21 0 0,-20 0 0,20 0 16,-21 0-16,21 0 16,-20 0-16,20 0 0,-21-21 0,21 21 0,-20 0 15,-1 0-15,0 0 0,0 0 0,0 0 16,-21 21 15,-21-21-15,0 21-1,0-21-15,0 0 0,-1 21 16,1 1-16</inkml:trace>
  <inkml:trace contextRef="#ctx0" brushRef="#br1" timeOffset="38593.21">9694 4212 0,'0'21'15,"21"-21"1,1 0 0,-1 0-16,0 0 0,0 0 15,0 0-15,22-21 0,-22 21 0,0 0 16,0 0-16,21-21 0,-20 21 15,-1 0-15,0 0 0,0 0 16,0 0-16,-21-21 16,21 21-16,-21-21 15,22 21 1,-22-21-16</inkml:trace>
  <inkml:trace contextRef="#ctx0" brushRef="#br1" timeOffset="38953.37">10435 3831 0,'0'0'0,"0"-21"16,0 0-16,0 42 46,0 0-30,0 0-16,0 1 16,0-1-16,0 0 0,0 21 0,0-21 15,0 22-15,-21-22 0,21 21 16,0-21-16,0 1 0,0 20 0,0-21 16,0 0-16,-21 0 0,21 1 15,0-1-15,0 0 16,0 0-16,0 0 15,21-63 32</inkml:trace>
  <inkml:trace contextRef="#ctx0" brushRef="#br1" timeOffset="39585.04">10880 4149 0,'0'-21'16,"0"-1"-16,0 1 15,0 0-15,0 0 16,0 0-1,0 0-15,0-1 0,0 1 16,-22 21-16,1 0 16,0-21-1,0 21-15,0 0 0,0 0 16,-1 0-16,1 21 0,0 0 16,0 1-16,0-1 0,0 21 15,21-21-15,0 0 0,-22 1 0,22 20 16,-21-21-16,21 0 0,0 0 0,-21 1 15,21-1-15,0 0 0,0 0 16,0 0-16,21-21 16,0 0-16,1 0 15,-1 0-15,0 0 0,0 0 16,0 0-16,0 0 0,1-21 16,-1 0-16,0 21 0,-21-21 0,21 0 15,0 21-15,0-22 0,1 1 16,-22 0-16,0 0 0,21 0 0,-21 0 15,21-1-15,-21 1 0,0 0 0,0 0 16,0 0-16,0 0 16,0 42 15,-21-21-31,21 21 16,0 0-16,-21 0 0,21 0 15,0 1-15,0-1 0,0 0 0,0 0 16,0 0-1,0 0-15,0 1 0,0-1 16,0 0-16,0 0 16,21-21-1,0 0-15,0 0 0</inkml:trace>
  <inkml:trace contextRef="#ctx0" brushRef="#br1" timeOffset="40401.08">11472 4064 0,'0'0'0,"21"-21"0,-21 0 16,0 0-16,0-1 0,0 1 15,-21 21-15,21-21 16,-21 21-16,0 0 0,0 0 15,0 0-15,-1 0 16,1 0-16,0 21 0,21 0 0,-21-21 16,0 22-16,0-1 0,-1 0 0,22 0 15,-21 0-15,21 22 0,-21-22 16,21 0-16,-21 0 0,21 0 0,0 0 16,0 1-16,0-1 15,0 0-15,21-21 16,0 0-16,0 0 0,1 0 15,-1 0-15,0 0 0,0 0 0,0 0 16,0-21-16,1 0 0,-1 21 16,0-22-16,0 1 0,0 0 15,0 0-15,-21 0 0,22 21 0,-22-21 16,0-1-16,0 1 0,21 21 16,-21-21-16,0 0 0,0 0 15,0 42 32,-21 0-47,21 0 0,0 0 0,-22 1 16,22-1-16,0 0 0,0 0 15,0 21-15,0-20 0,0-1 0,0 21 16,0-21-16,0 22 0,0-22 0,0 21 16,0 0-16,0-20 0,0 20 15,0 0-15,0 1 0,0-22 0,0 21 16,0 0-16,0 1 0,0-1 0,0 0 15,22 1-15,-22-1 0,0 0 0,0-20 16,0 20-16,0 0 0,0-21 16,0 1-16,0-1 0,0 0 0,0 0 15,0 0-15,0 0 0,0 1 16,-22-22-16,1 21 0,0-21 16,0 0-16,0 0 0,0 0 15,-1 0-15,-20 0 0,21 0 0,0-21 16,-22 21-16,22-22 0,0 1 0,0-21 15,0 21-15,0-22 0,21 22 16,0-21-16,0 0 0,0-22 0,0 22 16,0-1-16,0 1 0,0-21 0,21 20 15,-21 1-15,21 0 0,0-1 16,21 1-16,-20 0 0,-1-1 16,0 1-16,0 0 0,21-1 0,-20 22 15,-1 0-15,0 0 0,0 0 0,0-1 16,0 22-16,1-21 0,-1 21 15</inkml:trace>
  <inkml:trace contextRef="#ctx0" brushRef="#br1" timeOffset="41032.92">10245 5186 0,'0'0'16,"0"-21"-16,0-22 16,-22 22-1,1 21-15,0 0 16,0 0-16,0 0 0,0 0 0,-22 21 15,22-21-15,-21 22 0,-1-1 16,22 21-16,-21-21 0,0 0 0,20 22 16,1-1-16,0-21 0,0 22 0,0-1 15,21 0-15,0-21 0,0 22 16,0-22-16,0 21 0,0-21 0,21 1 16,-21-1-16,21 0 0,21 0 0,-20 0 15,-1-21-15,21 0 0,-21 0 16,0 0-16,22 0 0,-22 0 0,21 0 15,-21-21-15,22 0 0</inkml:trace>
  <inkml:trace contextRef="#ctx0" brushRef="#br1" timeOffset="41485.17">10499 5334 0,'0'0'0,"0"-21"16,-22 21-1,1 21 1,21 0 0,-21 0-16,21 1 0,0-1 0,0 0 15,-21 0-15,21 0 16,0 22-16,0-22 0,-21 0 0,21 0 16,0 0-16,0 0 0,0 1 0,0-1 15,0 0-15,21-21 16,0 0-16,0 0 15,0 0-15,1 0 0,-1 0 0,-21-21 16,21 21-16,0-21 0,0-1 16,0 1-16,1 0 0,-1 0 0,0 0 15,-21 0-15,0-1 0,21 1 0,-21 0 16,0-21-16,0 21 0,0-1 16,0 1-16,-21-21 0,0 21 15,21 0-15,-21-1 0,-1 22 0,1-21 16,0 21-16,0 0 0,0 0 15,0 0-15,-1 0 0,1 21 16,0 1-16,21-1 0,0 0 16,0 0-16,0 0 0,0 0 15,0 1-15,0-1 16,21-21-16,0 0 16,1 0-16</inkml:trace>
  <inkml:trace contextRef="#ctx0" brushRef="#br1" timeOffset="41810.99">11028 4974 0,'0'0'16,"0"-21"-16,21 0 0,-21 42 31,0 0-16,-21 0-15,21 1 0,0 20 16,0 0-16,-21-21 0,21 22 0,0-1 16,0 0-16,0 1 0,0-22 15,0 21-15,-22 1 0,22-22 16,-21 21-16,21-21 0,0 0 0,0 22 16,0-22-16,0 0 0,-21 0 0,21 0 15,0 1-15,0-44 47,21 1-47,0 0 16</inkml:trace>
  <inkml:trace contextRef="#ctx0" brushRef="#br1" timeOffset="42260.73">11282 5313 0,'0'21'16,"0"0"-1,-21 0-15,21 1 0,0-1 16,-22 0-16,22 0 0,-21 0 0,21 0 16,-21 1-16,21-1 0,0 0 15,0 0-15,0 0 0,0 0 16,0 1-16,21-22 15,0 0 1,1 0-16,-1 0 0,0 0 16,0 0-16,0-22 0,0 1 15,1 0-15,-1 21 16,-21-21-16,0 0 0,21 0 0,-21-1 16,0 1-16,0 0 0,0 0 0,0 0 15,0 0-15,0-1 0,0 1 16,0 0-16,-21 0 0,21 0 0,-21 0 15,-1 21-15,1 0 0,0 0 16,0 0 0,0 21-16,21 0 0,-21-21 15,21 21-15,0 0 0,0 0 16,0 1-16,0-1 0,0 0 16,0 0-16,0 0 15,21-21-15,0 0 16</inkml:trace>
  <inkml:trace contextRef="#ctx0" brushRef="#br1" timeOffset="42705.47">11620 5355 0,'0'-21'16,"22"21"31,-1 0-47,0 0 0,0 0 15,0 0-15,-21 21 0,21-21 16,1 21-16,-22 1 0,21-1 16,-21 0-16,21 0 0,-21 0 0,0 0 15,0 1-15,0-1 16,0 0-16,0 0 0,-21 0 0,0-21 15,21 21-15,0 1 0,-22-22 0,1 0 32,21-22-17,0 1-15,0 0 16,0 0-16,0 0 16,0 0-16,21-1 0,-21 1 0,22 0 15,-22 0-15,0 0 0,0 0 0,21-1 16,-21 1-16,21 0 0,-21 0 15,21 0-15,0 21 16,0 0-16,-21-21 0,22 21 16,-1 0-1,0 0-15</inkml:trace>
  <inkml:trace contextRef="#ctx0" brushRef="#br1" timeOffset="43021.3">12340 5186 0,'0'-21'16,"-21"21"15,0 21-15,21 0-16,0 0 15,0 0-15,-21 1 0,21-1 0,0 0 16,-22 0-16,22 21 0,0-20 0,0-1 16,0 0-16,0 0 0,0 0 15,0 0-15,0 1 0,0-1 0,0 0 16,22 0-16,-1-21 16,0 21-16,0-21 15,0 0-15,0 0 0,1 0 16,-1-21-16,0 0 15</inkml:trace>
  <inkml:trace contextRef="#ctx0" brushRef="#br1" timeOffset="43317.13">12679 5038 0,'0'0'0,"0"-21"16,21 21-1,0 0-15,0 0 0,0 0 16,1 0-16,-1 0 16,0 21-16,0 0 15,-21 0-15,0 0 0,21 0 0,0 22 16,-21-22-16,0 0 0,0 0 0,0 22 16,0-22-16,0 0 0,0 0 15,0 21-15,0-20 0,0-1 0,0 0 16,0 0-16,-21 0 0,21 0 0,-21 1 15,0-1-15,0 0 16,0-21 0,-1 21-16</inkml:trace>
  <inkml:trace contextRef="#ctx0" brushRef="#br1" timeOffset="45226.14">3450 8742 0,'0'0'0,"0"-21"16,0 0-16,0-1 16,0 1-1,0 42 32,0 1-31,0-1-16,0 0 0,0 21 15,0-21-15,0 22 0,21-22 0,-21 21 16,0 1-16,0-22 0,21 21 0,-21 0 16,0-20-16,0 20 0,22-21 15,-22 21-15,21-20 0,-21-1 0,0 0 16,21 0-16,0-21 0,-21 21 0,21 0 16,0-21-16,1 0 0,-1 0 15,0 0-15,0 0 0,0 0 16,0 0-16,1-21 0,-1 0 0,0 21 15,0-21-15,0 0 16,0 0-16,-21-1 0,22-20 0,-1 21 16,0 0-16,0-22 0,-21 1 0,0 21 15,21-21-15,-21-1 0,21 1 16,-21 0-16,0-1 0,0 22 0,0-21 16,0 21-16,0-22 0,0 22 0,0 0 15,0 0-15,0 0 0,0-1 16,-21 22-1,21 22 17,0-1-17,0 0-15,21 0 16</inkml:trace>
  <inkml:trace contextRef="#ctx0" brushRef="#br1" timeOffset="45833.8">4466 8657 0,'0'0'0,"0"-21"16,21 0-1,-21 0-15,0 0 16,0-1-1,-21 22 32,0 0-47,0 22 0,0-22 16,21 21-16,-22-21 0,1 21 16,0 0-16,0 0 0,0 0 15,21 1-15,-21-22 0,21 21 0,0 0 16,0 0-16,-22 0 0,22 0 15,0 1-15,0-1 16,0 0-16,22-21 16,-1 0-16,0 0 15,0 0-15,0 21 0,0-21 0,1 0 16,-1 0-16,0 0 0,0 0 0,0 21 16,0-21-16,22 0 0,-22 21 15,0-21-15,0 22 0,0-22 16,-21 21-16,0 0 0,0 0 15,0 0 1,-21-21-16,0 21 0,0-21 0,0 0 16,0 22-16,-22-22 0,22 0 0,0 21 15,0-21-15,0 0 16,-1 0-16,1 0 0,0 0 0,0 0 16,0 0-16,0 0 15,-1 0-15,44 0 63,-1 0-48</inkml:trace>
  <inkml:trace contextRef="#ctx0" brushRef="#br1" timeOffset="47304.9">3323 10224 0,'0'0'0,"21"-22"79,-21 1-64,0 0 1,0 0-1,0 0 1,0 0 0,0-1-1,-21 22 17,0 0-17,0 0-15,0 0 0,-1 22 0,1-22 16,0 21-16,0 0 0,-21-21 0,20 21 15,1 0-15,21 22 0,-21-22 16,0 21-16,0-21 0,21 22 0,-21-1 16,21 0-16,0 22 0,0-22 15,0 0-15,0-20 0,0 20 16,0 0-16,0-21 0,21 22 0,0-22 16,0 0-16,0 0 0,0 0 15,22-21-15,-22 0 0,0 0 16,21 0-16,-20 0 0,-1 0 0,21-21 15,-21 0-15,22 21 0,-22-21 0,21 0 16,-21 0-16,0-1 0,22 1 16</inkml:trace>
  <inkml:trace contextRef="#ctx0" brushRef="#br1" timeOffset="47729.66">3704 10351 0,'0'0'0,"0"-22"0,0 1 0,0 0 16,-21 42 15,0 0-31,21 1 0,-21-1 16,21 0-16,0 0 0,0 0 15,0 22-15,0-22 0,0 0 0,0 0 16,0 21-16,0-20 0,0-1 0,0 0 16,21 0-16,-21 0 15,21-21-15,0 0 0,0 0 16,0 0-16,1 0 0,-1 0 15,0 0-15,0 0 16,0-21-16,0 0 0,1 0 0,-1 0 16,-21-1-16,21 1 0,-21 0 0,21 0 15,-21 0-15,0-22 0,0 22 16,0 0-16,0 0 0,0-21 0,-21 20 16,0 1-16,0 0 0,-1 0 0,1 21 15,0-21-15,0 21 0,0 0 16,-22 0-16,22 0 0,0 0 0,0 0 15,0 0-15,0 0 0,21 21 16,-22-21-16,22 21 0,0 0 16,0 0-16,0 1 15,22-22 1,-1 0-16,0 0 16,0 0-16</inkml:trace>
  <inkml:trace contextRef="#ctx0" brushRef="#br1" timeOffset="48037">4318 9948 0,'0'0'0,"0"-21"16,0 0-1,-21 21 1,0 21-1,21 0-15,0 1 0,0-1 16,0 21-16,0-21 0,0 22 0,0-1 16,0-21-16,0 21 0,0 1 15,0-1-15,-22-21 0,22 22 0,0-1 16,0-21-16,0 21 0,0-20 0,0-1 16,0 21-16,0-21 0,0 0 15,0 1-15,22-22 31,-1-22-15</inkml:trace>
  <inkml:trace contextRef="#ctx0" brushRef="#br1" timeOffset="48460.75">4530 10224 0,'0'21'47,"0"0"-47,-22-21 0,22 21 16,0 0-16,-21 0 0,21 1 15,0-1-15,0 0 0,0 0 16,0 0-16,0 0 0,0 1 16,0-1-16,0 0 0,0 0 15,0 0-15,21-21 0,1 21 16,-1-21-16,0 0 0,0 0 15,0-21-15,0 0 16,1 21-16,-22-21 0,21 0 0,0 0 16,-21-1-16,21 1 0,-21 0 15,0 0-15,0 0 0,0 0 16,0-1-16,0 1 0,0 0 0,-21 21 16,21-21-16,-21 0 0,0 21 15,21-21-15,-22 21 0,1 0 16,0 0-16,0 0 15,21 21 1,0 0 0,21-21-1</inkml:trace>
  <inkml:trace contextRef="#ctx0" brushRef="#br1" timeOffset="48898.5">4932 10181 0,'0'-21'16,"0"0"-16,21 21 31,0 0-15,0 0-1,0 21-15,-21 0 0,22 0 16,-22 1-16,21-1 0,-21 0 0,0 0 16,0 0-16,0 0 0,0 1 0,0-1 15,0 0-15,0 0 16,0 0-16,0 0 0,0 1 0,0-1 16,-21-21-1,21-21 16,0-1-31,0 1 16,0 0-16,0 0 0,21 0 0,-21 0 16,0-1-16,0 1 0,0-21 15,21 21-15,-21 0 0,21-1 0,-21 1 16,0 0-16,0 0 0,21 21 16,-21-21-16,21 0 0,-21-1 15,0 1-15,22 21 16,-1-21-16</inkml:trace>
  <inkml:trace contextRef="#ctx0" brushRef="#br1" timeOffset="49225.31">5694 9927 0,'0'-21'16,"-21"21"-16,-1 0 15,1 0-15,0 21 16,21 0-16,-21 1 16,21-1-16,0 0 0,0 0 0,0 0 15,0 0-15,0 1 0,0-1 16,0 0-16,0 0 0,0 0 0,0 0 15,0 1-15,0-1 0,0 0 0,0 0 16,0 0-16,21-21 0,-21 21 16,0 1-16,21-22 0,0 0 15,1 0-15,-1 0 16,0 0-16,0 0 16</inkml:trace>
  <inkml:trace contextRef="#ctx0" brushRef="#br1" timeOffset="49570.05">6096 9737 0,'0'0'0,"21"0"31,0 0-31,0 0 16,-21 21-16,0 0 0,22 0 0,-1 0 16,0 1-16,-21-1 0,0 0 0,21 21 15,0-21-15,-21 1 0,0-1 16,0 21-16,21-21 0,-21 0 0,0 1 16,0-1-16,0 0 0,0 0 0,0 21 15,0-20-15,0-1 0,0 0 0,-21 0 16,21 0-16,0 0 15,-21 1-15,0-22 0,21 21 0,-21 0 16,21 0-16,-21-21 16,-1 0-16</inkml:trace>
  <inkml:trace contextRef="#ctx0" brushRef="#br1" timeOffset="50577.47">9207 8573 0,'-21'0'31,"0"0"-31,0 0 0,0 21 16,0 0-16,21 0 15,21-21 17,0 0-32,0 0 15,0 0-15,22-21 0,-22 21 16,0-21-16,0 0 0,21 21 16,-20-22-16,-1 1 0,0 0 0,0 0 15,0 0-15,0 0 0,1 21 0,-22-22 16,21 1-16,-21 0 0,0 0 15,-21 21 17,21 21-17,-22 0-15,22 0 0,0 1 0,-21 20 16,21-21-16,0 21 0,0-20 0,0 20 16,0 0-16,0 1 0,0-22 15,0 21-15,0 0 0,0 1 16,0-22-16,0 21 0,0-21 0,0 1 15,0 20-15,0-21 0,0 0 0,0 0 16,0 1-16,0-1 16,-21 0-16,0-21 0,0 0 15,0 0-15,-1 0 0,1 0 0,0 0 16,0 0-16,0 0 0,-22 0 16,22 0-16,0 0 0,0-21 0,-21 21 15,20-21-15,1-1 0,0 22 16,21-21-16,0 0 15,0 0-15,21 0 16,0 21 0,1 0-16,-1-21 0,0-1 0,21 22 15,-21-21-15,1 21 0</inkml:trace>
  <inkml:trace contextRef="#ctx0" brushRef="#br1" timeOffset="51097.17">9737 8763 0,'0'21'16,"0"0"-16,0 1 16,0-1-16,0 0 15,0 0-15,0 0 0,0 0 16,0 1-16,0-1 0,0 0 15,0 0-15,0 0 16,0 0-16,0 1 16,0-44 46,0 1-62,0 0 0,0 0 16,0 0-16,0 0 0,0-22 15,0 22-15,0 0 0,21 0 0,0-22 16,0 22-16,0 0 0,0 0 0,1 0 16,-1 21-16,21-21 0,-21-1 0,22 22 15,-1 0-15,-21 0 0,21 0 16,1 0-16,-22 0 0,21 0 0,-21 0 16,1 22-16,20-1 0,-21 0 0,-21 0 15,21 0-15,-21 0 0,0 1 16,0-1-16,0 0 0,0 0 15,0 0-15,-21 0 0,0 1 0,0-1 16,0 0-16,21 0 16,-22-21-16</inkml:trace>
  <inkml:trace contextRef="#ctx0" brushRef="#br1" timeOffset="51921.7">10837 8678 0,'0'0'0,"-21"-21"0,0 21 15,0 0-15,0-21 0,-1 21 16,1 0-16,0 0 0,0 0 15,0 0-15,0 0 0,-1 0 16,1 21-16,0 0 0,0 22 16,0-22-16,21 0 0,0 21 15,0-20-15,-21 20 0,21-21 0,-22 21 16,22-20-16,0-1 0,0 0 16,0 21-16,0-21 15,0 1-15,0-1 0,22-21 16,-1 0-16,0 0 0,0 0 15,0 0-15,22 0 16,-1-21-16,-21-1 0,0 22 0,0-21 16,1 0-16,20 0 0,-21 0 0,0 0 15,-21-22-15,21 22 0,1-21 0,-22 21 16,21-22-16,-21 22 0,0-21 16,0-1-16,0 22 0,0-21 0,0 21 15,0-22-15,0 22 0,0-21 0,0 21 16,0 0-16,0-1 0,0 1 15,0 0-15,0 42 32,0 0-32,0 22 15,0-22-15,0 0 0,0 21 16,0-20-16,0 20 0,0 0 0,21-21 16,-21 22-16,0-1 0,21-21 0,-21 22 15,0-22-15,0 21 0,0-21 0,0 0 16,21 1-16,0-1 15,-21 0-15,22-21 0,-1 0 16,0 0-16,0 0 16,0 0-16,0 0 0,1-21 15,-1 0-15,0-1 0,0 22 0,-21-21 16,21 0-16,0 0 0,1-21 16,-1 20-16,-21 1 0,0 0 0,21 0 15,-21 0-15,0 0 0,21-1 0,-21 1 16,0 42 15,0 1-31,0-1 0,0 0 16,0 0-16,0 0 15,0 0-15,0 1 0,0-1 0,-21-21 16,21 21-16,0 0 0,0 0 16,0 0-1,0-42 16,0 0-15,0 0-16</inkml:trace>
  <inkml:trace contextRef="#ctx0" brushRef="#br1" timeOffset="52117.59">11303 8509 0,'0'-21'0,"0"0"31,-21 21-15,21 21 31,21-21-47,-21 21 16,21-21-16</inkml:trace>
  <inkml:trace contextRef="#ctx0" brushRef="#br1" timeOffset="52701.13">11811 8678 0,'21'-21'0,"-21"0"15,0 0 1,0 0-16,0 0 0,0-1 16,-21 22-1,0 0-15,0 0 0,-1 0 16,1 0-16,0 0 0,0 0 16,0 22-16,0-1 0,-1-21 15,1 21-15,0 0 0,21 21 0,0-20 16,-21-1-16,21 0 0,0 21 15,0-21-15,0 1 0,0-1 0,0 0 16,0 0-16,0 0 0,0 0 16,21-21-16,0 0 15,0 0-15,1 0 0,-1 0 16,0 0-16,0 0 0,-21-21 16,21 21-16,0-21 0,-21 0 0,22 21 15,-22-21-15,21 0 0,0-1 16,-21 1-16,0 0 0,0 0 15,21 0-15,-21 0 0,0-1 0,0 1 16,0 0-16,0 0 0,0 0 0,0 0 16,0 42 15,0 0-31,0 0 0,0 0 16,0 0-16,0 22 0,0-22 15,0 0-15,0 0 0,21 0 0,-21 22 16,21-43-16,-21 21 0,22 0 0,-22 0 15,21-21-15,0 21 0,0-21 0,0 0 16,0 0-16,1 0 16,-1 0-16,0 0 15,0 0-15</inkml:trace>
  <inkml:trace contextRef="#ctx0" brushRef="#br1" timeOffset="53469.3">9165 10054 0,'0'0'0,"0"-21"15,21 21-15,-21-21 16,21 21-16,-21-21 0,22 21 15,-22-21-15,0-1 0,0 1 16,-22 21 0,1 0-16,0 0 15,0 21-15,-21-21 0,20 22 0,1-1 16,-21 0-16,21 0 0,0 21 16,-1-20-16,1 20 0,0 0 15,21-21-15,-21 22 0,21-1 0,0 0 0,0 1 16,0-1-16,0 0 0,0-20 15,21-1-15,0 21 0,0-21 16,1-21-16,-1 21 0,0-21 0,21 22 16,-21-22-16,22 0 0,-22 0 0,21 0 15,-21 0-15,22-22 0,-22 1 16,21 0-16,-21 0 0</inkml:trace>
  <inkml:trace contextRef="#ctx0" brushRef="#br1" timeOffset="53897.06">9694 10139 0,'0'0'0,"-21"0"16,0 0-1,0 0-15,0 0 0,-1 0 16,1 0-16,0 21 0,0 0 0,21 0 16,-21 1-16,21 20 0,-21-21 15,21 0-15,0 0 0,0 22 0,0-22 16,0 0-16,0 21 0,0-20 15,0-1-15,0 0 0,21 0 0,0-21 16,-21 21-16,21-21 0,0 0 0,0 0 16,1 0-16,-1 0 15,0 0-15,0 0 0,0 0 0,0-21 16,1 21-16,-1-21 0,0 0 0,0 0 16,0-1-16,0 1 0,-21 0 0,0 0 15,0 0-15,0 0 0,0-22 16,0 22-16,0 0 0,0 0 0,0 0 15,-21-1-15,0 1 0,0 0 0,-21 0 16,20 21-16,1 0 0,0-21 0,0 21 16,0 0-16,0 0 0,-1 0 15,1 0-15,0 0 0,21 21 0,0 0 16,-21 0-16,21 0 16,0 1-1,0-1-15,21 0 16,0-21-16,0 0 0,1 0 15</inkml:trace>
  <inkml:trace contextRef="#ctx0" brushRef="#br1" timeOffset="54197.89">10181 9864 0,'0'0'0,"0"-21"0,0-1 15,0 44 17,0-1-32,0 21 15,0-21-15,0 0 0,0 22 0,0-22 16,0 21-16,0-21 0,0 22 0,0-22 16,0 21-16,0-21 0,0 22 0,0-22 15,0 0-15,0 0 0,0 22 16,0-22-16,0 0 0,0 0 15,0 0-15,0 0 0,21-21 16,0 0 0,-21-21-16,22 21 15</inkml:trace>
  <inkml:trace contextRef="#ctx0" brushRef="#br1" timeOffset="54613.65">10477 10054 0,'22'-21'16,"-22"42"0,-22 0-1,1 1-15,21-1 0,-21 0 16,21 0-16,0 0 0,0 0 16,0 1-16,0 20 0,0-21 0,0 0 15,0 0-15,0 1 0,0-1 16,0 0-16,0 0 0,0 0 15,21-21-15,0 0 0,1 21 0,-1-21 16,0 0-16,0 0 0,0 0 0,22 0 16,-22-21-16,0 21 0,21-21 15,-21 0-15,1 0 0,-1 0 0,0-1 16,0 1-16,-21 0 0,0 0 0,0 0 16,0 0-16,0-1 0,0 1 0,0 0 15,-21 0-15,0 0 0,0 0 16,-1-1-16,1 1 0,0 0 0,0 21 15,0 0-15,0 0 0,-1 0 16,1 0-16,0 0 16,21 21-16,0 0 15,0 1-15,0-1 16,21-21-16,0 0 16,1 0-16</inkml:trace>
  <inkml:trace contextRef="#ctx0" brushRef="#br1" timeOffset="55021.41">10943 10054 0,'0'-21'16,"0"0"0,21 21-1,0 0-15,1 0 16,-1 0-16,0 21 15,0 0-15,-21 0 0,21 1 16,-21-1-16,21 0 0,-21 0 16,0 0-16,0 0 0,0 1 15,0-1-15,0 0 0,0 0 16,0 0-16,-21-21 0,21 21 0,-21 1 16,21-44 30,0 1-46,0 0 16,0 0-16,0 0 0,21 0 16,-21-1-16,0 1 0,0 0 15,21 0-15,-21 0 0,22 0 0,-22-1 16,21 1-16,0 0 0,-21 0 0,21 21 16,0-21-16,0 21 15,1-21-15,-1 21 16,0 0-16,0 0 0</inkml:trace>
  <inkml:trace contextRef="#ctx0" brushRef="#br1" timeOffset="55325.24">11642 9885 0,'0'-21'15,"-22"21"17,1 21-32,0-21 0,21 21 15,0 0-15,0 0 0,-21 1 0,21-1 16,-21 21-16,21-21 0,0 0 16,-21 1-16,21-1 0,0 0 15,0 0-15,0 21 0,0-20 0,0-1 16,0 0-16,0 0 0,0 0 15,0 0-15,0 1 0,21-22 16,0 0-16,0 0 16,0 0-16,0 0 0,1 0 15,-22-22-15</inkml:trace>
  <inkml:trace contextRef="#ctx0" brushRef="#br1" timeOffset="55649.07">11959 9821 0,'0'-21'0,"21"21"16,0 0 0,1 0-1,-1 0 1,-21 21-16,21 1 0,-21-1 15,0 0-15,21 0 0,-21 0 0,21 0 16,-21 1-16,0-1 0,0 0 0,0 0 16,0 0-16,0 22 0,0-22 15,0 0-15,0 0 0,-21 0 0,0 0 16,0 1-16,0-1 0,-1 0 0,1 0 16,0 0-16,21 0 0,-21-21 15,21 22-15</inkml:trace>
  <inkml:trace contextRef="#ctx0" brushRef="#br1" timeOffset="57345.5">15176 8065 0,'0'0'0,"22"-22"15,-22 1-15,0 0 0,0 0 16,0 0 0,-22 21-1,1 0-15,0 0 0,-21 0 16,21 0-16,-22 21 0,1 0 16,21 0-16,-22 0 0,1 1 15,0 20-15,21-21 0,-22 21 0,22 1 16,0-1-16,0-21 0,0 22 0,-1-1 15,22 0-15,0 1 0,0-22 16,0 21-16,0-21 0,0 22 0,0-22 16,22 0-16,-22 0 0,21 0 0,0 0 15,0-21-15,0 22 0,22-22 16,-22 0-16,21 0 0,0 0 0,-20 0 16,20 0-16,0 0 0,1-22 0,-1 22 15,0-21-15,1 0 0,-1 0 16,-21 21-16,0-21 0,22 0 0,-43-1 15,0 1-15,0 0 16,0 0-16,-22 0 0,1 21 16,-21-21-16,21-1 0,0 22 15,-22 0-15,22 0 0,0-21 0,0 21 16,0 0-16,-1 0 0,1 0 16,42 0-1,1 0 1,-1 0-16,0 0 0,0 0 0,0 0 15,0 0-15,1 0 0,-1 0 16,0 21-16,0 1 0,0-1 0,0 0 16,1 0-16,-1 0 0,-21 22 15,0-22-15,0 21 0,0-21 0,0 22 16,0-1-16,0 0 0,0 1 16,-21-1-16,-1-21 0,1 21 0,21 1 15,-21-22-15,0 21 0,21-21 0,-21 22 16,21-22-16,0 0 0,0 0 0,0 0 15,0 1 1,0-44 0,21 1-1,0 21-15,-21-21 0,21 0 16,0 0-16,1-22 0</inkml:trace>
  <inkml:trace contextRef="#ctx0" brushRef="#br1" timeOffset="57769.26">15706 8403 0,'-22'21'16,"1"-21"0,42 0 30,1 0-46,-1 0 0,0 0 0,-21-21 16,21 21-16,0-21 0,0 21 16,-21-21-16,22 0 0,-1 0 15,-21-1-15,0 1 16,-21 21 0,-1 0-16,1 0 15,0 21-15,0 1 0,0-22 16,-22 21-16,43 0 0,-21 0 0,0 21 15,0-20-15,21-1 0,-21 0 0,21 21 16,0-21-16,0 1 16,0-1-16,0 0 0,0 0 0,0 0 0,0 0 15,21-21 1,0 22-16,0-22 0,0 0 0,1 0 16,-1 0-16,0 0 0,0 0 15,0 0-15,0 0 0,1-22 0,-1 22 16,0-21-16,0 0 0,0 21 0</inkml:trace>
  <inkml:trace contextRef="#ctx0" brushRef="#br1" timeOffset="58145.07">16044 8361 0,'0'-21'16,"21"21"-1,1 0 16,-1 0-31,0 0 0,0 21 16,-21 0-16,21-21 0,0 21 0,-21 0 16,0 1-16,22-1 0,-22 0 15,21 0-15,-21 0 0,0 0 16,0 1-16,0-1 0,-21-21 16,21 21-16,-22-21 0,1 0 15,0 0 1,21-21 15,0 0-31,0-1 16,21 1-16,-21 0 0,21 0 15,1 0-15,-1 0 0,-21-1 16,21 1-16,-21 0 0,21 21 0,0-21 16,-21 0-16,21 21 0,1 0 15,-22-21-15,21 21 0,0 0 0,0-22 16</inkml:trace>
  <inkml:trace contextRef="#ctx0" brushRef="#br1" timeOffset="58889.65">16573 8340 0,'0'21'0,"0"0"15,0 0-15,0 0 16,0 1-16,0-1 15,0 0-15,-21-21 0,21 21 16,0 0-16,0 0 0,0 1 16,-21-22-16,21 21 0,0 0 15,0 0 1,0-42 46,0 0-62,0 0 16,0-1-16,0 1 16,0 0-16,0 0 0,0 0 15,21 0-15,0-1 0,-21 1 16,22 21-16,-1-21 0,0 21 16,0-21-16,0 21 0,0 0 15,1 0-15,-1 21 16,0 0-1,-21 0-15,0 1 0,21-1 16,-21 0-16,0 0 16,21-21-16,-21 21 0,0 0 15,0 1-15,-21-22 47,0 0-31,21-22-16,0 1 15,0 0-15,0 0 16,0 0-16,0 0 0,21-1 16,0 1-16,-21 0 0,21 21 0,1-21 15,-1 0-15,0 0 0,0 21 16,0-22-16,0 22 0,1 0 16,-1 0-16,21 0 0,-21 0 0,0 0 15,1 0-15,-1 0 0,0 22 16,0-1-16,-21 0 0,0 0 15,0 0-15,0 0 0,0 1 16,0-1-16,0 0 0,-21-21 0,0 21 16,0 0-16,-1-21 0,1 21 0,21 1 15,-21-22-15,0 21 16,42-21 31,0-21-47</inkml:trace>
  <inkml:trace contextRef="#ctx0" brushRef="#br1" timeOffset="59426.34">17568 8255 0,'0'0'0,"0"-21"15,-21 21 1,0 0 0,0 0-16,0 0 0,-1 21 15,1 0-15,0-21 0,0 21 0,0 1 16,0-1-16,-1 0 0,22 0 0,0 0 16,-21 22-16,21-22 0,0 0 0,-21-21 15,21 21-15,0 0 0,0 0 16,0 1-16,21-22 15,0 0-15,1 0 0,-1 0 16,0 0-16,0 0 16,0 0-16,0 0 0,1 0 15,-1-22-15,0 1 0,0 0 16,-21 0-16,21 21 0,-21-21 16,0 0-16,21-1 0,-21 1 15,0 0-15,22 0 0,-22 0 0,0 0 16,0-1-16,0 1 0,0 0 0,0 0 15,0 42 17,0 0-17,0 0-15,0 1 0,0-1 16,0 0-16,0 0 0,0 0 16,0 0-16,0 1 0,0-1 0,0 0 15,0 0-15,21-21 31,0 0-15,0 0-16</inkml:trace>
  <inkml:trace contextRef="#ctx0" brushRef="#br1" timeOffset="59937.28">17886 8255 0,'0'0'0,"-21"0"47,21 21-47,-22 0 15,22 1-15,0-1 0,0 0 16,0 0-16,-21 0 0,21 0 16,0 1-16,-21-1 0,21 0 15,0 0 1,0-42 46,0 0-62,0 0 16,0-1-16,0 1 0,21 0 16,0 0-16,-21 0 15,22 0-15,-1-1 0,0 1 0,0 21 16,-21-21-16,21 21 0,0 0 0,1 0 15,-1 0-15,0 0 16,-21 21 0,0 0-16,0 1 0,0-1 15,0 0-15,0 0 0,0 0 0,0 0 16,0 1-16,0-1 16,0 0-16,0 0 15,0 0 16,0-42 1,21 21-32</inkml:trace>
  <inkml:trace contextRef="#ctx0" brushRef="#br1" timeOffset="60500.96">18330 8276 0,'0'-21'15,"0"42"17,0 0-17,-21 1-15,21-1 0,0 0 16,0 0-16,0 0 0,0 0 16,0 1-16,0-1 15,21-21-15,0 0 16,1 0-16,-1 0 0,0 0 15,0 0-15,0 0 0,0 0 16,1 0-16,-1-21 0,0-1 16,0 22-16,0-21 0,0 0 15,-21 0-15,22 0 0,-22 0 16,0-1-16,0 1 0,0 0 16,0 0-1,0 42 16,0 0-31,0 0 16,0 1-16,0-1 0,-22 0 16,22 0-16,-21 0 0,21 22 0,0-22 15,-21 0-15,21 0 0,0 0 0,0 0 16,-21 22-16,21-22 0,-21 0 16,21 21-16,-21-20 0,21-1 15,0 21-15,-22-21 0,1 22 0,0-22 16,21 21-16,-21-21 0,0 0 0,21 22 15,-21-22-15,-1 0 0,22 0 16,-21 0-16,0 1 0,0-1 0,21 0 16,-21 0-16,0-21 0,21 21 0,-22 0 15,1-21-15,0 0 0,0 0 16,0 0-16,0 0 16,-1 0-16,1 0 0,21-21 15,-21 21-15,0-21 0</inkml:trace>
  <inkml:trace contextRef="#ctx0" brushRef="#br1" timeOffset="61129.94">15113 9800 0,'21'0'16,"-42"0"-16,63-21 0,-42 0 0,21 0 16,-21 0-1,-21 21-15,0 0 16,0 0-16,-21 0 0,20 0 0,1 0 16,-21 0-16,21 21 0,-22 0 15,22 0-15,-21 21 0,21-20 0,0 20 16,-1-21-16,1 21 0,0 1 15,21-1-15,-21-21 0,21 22 0,0-1 16,0-21-16,0 21 0,0-20 16,0 20-16,0-21 0,0 0 0,21 0 15,0 1-15,0-1 0,1-21 0,-1 21 16,0-21-16,21 0 0,-21 0 16,22 0-16,-22 0 0,21 0 0,1-21 15,-22 0-15,21 21 0,0-22 0</inkml:trace>
  <inkml:trace contextRef="#ctx0" brushRef="#br1" timeOffset="61538.11">15473 10033 0,'0'0'0,"0"-42"16,0 21 0,-21 21-16,-1 0 15,1 0-15,21 21 0,0 0 16,-21 0-16,0 0 0,21 0 15,0 22-15,-21-22 0,21 0 0,0 0 16,0 0-16,0 1 0,0-1 0,0 0 16,21 0-16,0 0 15,0-21-15,0 0 0,1 0 16,-1 0-16,0 0 0,0 0 16,0 0-1,0-21-15,1 21 0,-1-21 0,0 0 16,-21 0-16,21-1 0,-21 1 15,0 0-15,0 0 0,0 0 0,0 0 16,0-1-16,0 1 0,-21 0 16,0 0-16,0 0 0,-1 0 0,1 21 15,0 0-15,-21-22 0,21 22 0,-1 0 16,1 0-16,0 0 0,0 22 16,21-1-1,21 0 1,0-21-16,0 0 15,1 0-15,-1 0 0,0 0 16</inkml:trace>
  <inkml:trace contextRef="#ctx0" brushRef="#br1" timeOffset="61825.36">16002 9631 0,'0'0'0,"21"-42"0,-21 20 0,0 1 15,21 0-15,-21 42 32,0 0-32,-21 1 15,21 20-15,0-21 0,-21 21 0,21 1 0,0-1 16,0 0-16,0 1 0,0-22 16,0 21-16,0 1 0,0-22 0,-21 21 15,21-21-15,0 22 0,0-22 16,0 0-16,0 0 0,0 0 0,0 0 15,0 1-15,0-1 0,0 0 16,21-21 0,0 0-1,0-21-15</inkml:trace>
  <inkml:trace contextRef="#ctx0" brushRef="#br1" timeOffset="62225.19">16319 9991 0,'0'21'16,"0"0"-16,-21-21 15,0 21-15,21 0 0,0 1 0,0-1 16,0 0-16,0 0 0,0 0 16,0 0-16,0 1 0,0-1 15,0 0-15,21-21 16,0 21-16,1-21 0,-1 0 15,0 0-15,0 0 0,0 0 0,0 0 16,1-21-16,-1 0 16,0 21-16,0-21 0,0 21 0,0-22 15,1 1-15,-22 0 0,21 0 0,-21 0 16,0 0-16,0-1 0,0 1 16,0 0-16,0 0 0,-21 0 0,-1 0 15,22-1-15,-21 1 0,0 21 0,0 0 16,0 0-16,0 0 0,-1 0 0,1 0 15,0 0-15,0 0 16,0 0-16,0 21 0,21 1 0,-22-22 16,22 21-16,0 0 15,0 0-15,0 0 16,22-21-16,-1 0 0,0 21 0,0-21 16</inkml:trace>
  <inkml:trace contextRef="#ctx0" brushRef="#br1" timeOffset="62641.65">16785 9991 0,'0'0'16,"0"-21"-16,0-22 16,0 22-16,0 0 0,0 0 15,0 0-15,21 21 31,0 0-31,-21 21 16,0 0-16,22 0 0,-22 0 16,21 0-16,-21 1 0,0-1 0,0 0 15,21 0-15,-21 21 0,0-20 0,0-1 16,0 0-16,0 0 0,0 0 16,0 0-16,0 1 0,0-1 15,0-42 32,0-1-31,0 1-16,0 0 0,0 0 15,0 0-15,0 0 0,0-1 16,0 1-16,0 0 0,0 0 16,21 21-16,0-21 0,-21 0 0,21-1 15,1 22-15,-22-21 0,21 21 16,0 0-16,0 0 0</inkml:trace>
  <inkml:trace contextRef="#ctx0" brushRef="#br1" timeOffset="62961.47">17526 9779 0,'0'-21'15,"0"0"1,-21 21 0,0 0-16,-1 0 15,22 21-15,0 0 0,-21 0 16,0 0-16,21 1 0,0-1 0,0 0 16,-21 21-16,21-21 0,0 1 0,-21 20 15,21-21-15,0 0 0,0 0 16,0 1-16,0-1 0,0 0 15,0 0-15,21 0 16,0-21 0,0 0-16,0 0 0,1 0 15,-1 0-15,0-21 0,0 0 16</inkml:trace>
  <inkml:trace contextRef="#ctx0" brushRef="#br1" timeOffset="63265.5">17865 9610 0,'0'0'0,"0"-21"0,0-1 0,0 1 15,21 21 17,0 0-32,0 0 15,-21 21-15,21 1 16,0-1-16,1 0 0,-22 0 0,0 0 15,0 0-15,21 1 0,-21-1 0,21 0 16,-21 0-16,0 21 0,0-20 0,0-1 16,0 0-16,0 0 15,0 0-15,-21 0 0,21 1 0,-21-22 16,-1 21-16,22 0 0,0 0 16,-21-21-16,21 21 0,-21-21 15,0 0-15,21 21 0,-21-21 16</inkml:trace>
  <inkml:trace contextRef="#ctx0" brushRef="#br1" timeOffset="71149.53">26395 3387 0,'0'21'16,"21"-21"62,0 0-62,-21-21-1,21 21-15,-21-21 0,0-1 16,21 22-1,-21-21-15,22 0 16,-22 0 0,0 0-1,0 0-15,21 21 16,-21-22-16,0 1 31,0 0 360</inkml:trace>
  <inkml:trace contextRef="#ctx0" brushRef="#br1" timeOffset="72684.77">26522 3366 0,'0'0'0,"0"-22"31,21 1-15,-21 0-16,21 0 16,-21 0-1,0 0 1,-21 21 15,0 21-15,0 0-16,21 0 0,-22 0 0,1 0 15,0 1-15,21 20 0,-21 0 0,0-21 16,0 22-16,21-1 0,-22 0 16,22 1-16,-21-1 0,21 0 0,-21-20 15,21 20-15,0-21 0,0 21 0,0-20 16,0-1-16,0 0 0,21 0 16,0 0-16,1 0 0,-1 1 15,0-22-15,0 0 0,0 0 16,22 0-16,-22 0 0,0 0 15,21 0-15,-21 0 0,22 0 0,-22-22 16,0 22-16,21-21 0,-20 0 0,-1 0 16,21 0-16,-21 0 0,0-1 15,1 1-15,-1 0 0,0-21 0,0-1 16,-21 22-16,0-21 0,0 0 16,0-22-16,0 22 0,0-1 0,0 1 15,0 0-15,-21-1 0,21 1 0,-21 0 16,0 21-16,-1-22 0,1 22 15,0 0-15,0 21 0,0-21 16,0 21-16,-1 0 0,1 0 0,0 0 16,-21 0-16,21 21 0,-1-21 15,1 42-15,-21-21 0,21 1 0,0 20 16,-1 0-16,1 1 0,0-1 16,0-21-16,21 21 0,0 1 0,-21-1 15,21-21-15,0 22 0,0-22 0,0 0 16,0 21-16,0-21 0,0 1 15,21-22-15,0 21 0,0-21 0,0 0 16,1 0-16,20 0 0,-21 0 0,21 0 16</inkml:trace>
  <inkml:trace contextRef="#ctx0" brushRef="#br1" timeOffset="73201.48">27199 3641 0,'-21'0'16,"21"-21"0,0-1-1,0 1-15,21 21 31,0 0-15,0 0-16,1 0 0,-1 21 0,0 1 16,0-1-16,0-21 15,-21 21-15,21 0 0,-21 0 0,22 0 16,-22 1-16,0-1 0,0 0 16,0 0-16,0 0 0,0 0 15,0 1-15,-22-22 0,22 21 0,-21-21 16,0 21-16,21-42 47,0 0-47,0-1 15,0 1-15,0 0 0,0 0 16,0 0-16,0 0 0,0-1 0,21 1 16,-21 0-16,21 0 0,1 0 15,-22 0-15,21-1 0,-21 1 16,21 21-16,0 0 15,0 0-15,0 0 16,1 0-16,-1 0 16,0 0-16,0 0 15,-21 21-15</inkml:trace>
  <inkml:trace contextRef="#ctx0" brushRef="#br1" timeOffset="73861.61">28003 3662 0,'0'0'0,"0"-21"0,0 0 16,0-1-16,0 1 16,0 0-1,-21 21-15,21-21 0,-21 0 0,0 21 16,0-21-16,0 21 15,-1 0-15,1 0 0,0 0 16,0 0-16,0 0 0,0 21 16,-1 0-16,1-21 0,0 21 0,0 21 15,21-20-15,-21-1 0,21 0 0,-21 21 16,21-21-16,0 1 0,0-1 16,0 0-16,0 0 0,0 0 0,0 0 15,0 1-15,0-1 0,21-21 16,0 0-16,0 0 15,0 0-15,0 0 16,1 0-16,-1 0 0,0 0 0,0-21 16,-21-1-16,21 22 0,0-21 15,1 0-15,-1 0 0,0 0 0,0 0 16,-21-22-16,21 22 0,0-21 0,-21 21 16,22-22-16,-1 1 0,-21 0 15,21-22-15,-21 22 0,21-1 0,-21 1 16,21 0-16,-21-1 0,21 1 15,-21 21-15,0-21 0,0 20 0,0 1 16,-21 42 15,0 1-31,0-1 0,21 21 16,-21 0-16,0 1 0,-1-1 16,22 0-16,0 1 0,-21-1 0,21 0 15,0 1-15,0-1 0,0 0 0,0-20 16,0-1-16,0 21 0,0-21 15,0 0-15,0 1 0,21-1 16,1-21-16,-1 0 16,0 0-16,0 0 15,0 0-15,0 0 16,1-21 0,-1 21-16,-21-22 0</inkml:trace>
  <inkml:trace contextRef="#ctx0" brushRef="#br1" timeOffset="74273.38">28321 3620 0,'0'21'0,"21"-21"31,0 0-15,0 0 0,1-21-16,-1 21 0,-21-22 15,0 1-15,0 0 16,0 0-16,0 0 31,-21 21-31,-1 0 16,1 21-16,0 0 15,0 0-15,21 0 0,0 1 16,0-1-16,-21 0 0,21 0 0,0 0 16,0 0-16,0 1 15,0-1-15,0 0 16,0 0-16,21-21 0,0 0 16,0 0-16,-21 21 15,21-21-15,1 0 0,-1 0 0,0 0 16,0 0-16,0 0 0,0-21 15</inkml:trace>
  <inkml:trace contextRef="#ctx0" brushRef="#br1" timeOffset="74729.12">28660 3598 0,'0'0'0,"0"-21"16,0 0-1,0 0 1,21 21 0,0 0-16,0 0 15,0 0-15,0 0 16,-21 21-16,0 0 16,22 0-16,-22 1 0,0-1 15,21 0-15,-21 0 0,0 0 16,0 0-16,0 1 0,0-1 15,0 0-15,0 0 16,0 0 0,-21-21-1,21-21 1,0 0 0,-22 21-16,22-21 0,0 0 0,0-1 15,0 1-15,0 0 0,0 0 16,0 0-16,22 0 0,-1-1 15,-21 1-15,21 0 0,-21 0 0,21 21 16,0-21-16,-21 0 0,21-1 16,1 22-16,-1-21 0,0 21 15,0 0-15,-21-21 16,21 21-16,0 0 16</inkml:trace>
  <inkml:trace contextRef="#ctx0" brushRef="#br1" timeOffset="75941.67">26416 5101 0,'0'21'0,"0"1"31,21-22 0,0-22-15,0 22-16,1-21 0,-1 21 16,0-21-16,0 0 0,0 0 0,0 0 15,1-1-15,-22 1 16,21 0-16,0 0 0,0-21 0,-21 20 16,0 1-16,0 0 0,0 0 0,0-21 15,0 20-15,-21 1 16,0 21-16,0 0 0,-1 0 15,1 0-15,0 0 0,0 0 16,0 21-16,0 1 16,-1-1-16,22 21 0,0-21 0,0 22 15,-21-22-15,21 0 0,0 21 0,0-21 16,0 1-16,0 20 0,0-21 16,0 0-16,0 0 0,21 1 0,1-22 15,-22 21-15,21-21 0,0 0 16,0 21-16,0-21 0,22 0 15,-22 0-15,21 0 0,-21 0 0,22 0 16,-1 0-16,-21 0 0,21-21 0,1 21 16,-22-21-16,21-1 0</inkml:trace>
  <inkml:trace contextRef="#ctx0" brushRef="#br1" timeOffset="76757.1">27241 4763 0,'0'0'0,"0"-22"16,0 1-16,-21 21 16,0 0-16,0 0 0,0 21 15,0-21-15,-1 22 16,22-1-16,-21 0 0,0 0 0,0 21 16,21-20-16,-21-1 0,21 0 15,-21 0-15,21 21 0,-22-20 0,22-1 16,0 0-16,0 0 0,0 0 15,0 0-15,22-21 16,-1 0 0,0 0-16,0 0 0,0 0 15,0-21-15,1 21 16,-1-21-16,-21 0 0,21 0 16,0 0-16,-21-1 0,21 1 0,-21 0 15,0 0-15,21 0 0,-21-22 16,0 22-16,22 0 0,-22 0 0,0 0 15,0 0-15,0 42 47,0 0-47,0 0 0,0 0 0,0 0 16,0 1-16,0-1 16,0 0-16,0 0 0,0 0 0,0 0 15,0 1-15,0-1 16,21 0-16,0-21 0,0 0 15,0 0-15,0 0 16,1 0-16,-1 0 0,0 0 16,0 0-16,-21-21 0,21 21 15,0-21-15,-21-1 0,22 1 0,-22 0 16,0 0-16,21-21 0,-21 20 0,21 1 16,-21-21-16,0 21 0,0-22 15,0 22-15,21-21 0,-21 21 0,21-22 16,-21 22-16,21 0 0,-21 0 15,0 0-15,0 0 0,0-1 16,0 44 15,0-1-31,0 0 16,0 0-16,0 0 0,0 0 0,-21 22 16,21-22-16,0 21 0,-21-21 15,21 22-15,0-22 0,0 21 0,0-21 16,0 1-16,-21-1 0,21 0 0,0 0 15,0 0-15,0 0 0,0 1 16,21-1 0,0-21-1,0 0 1,1 0-16,-1 0 0,0 0 0,-21-21 16,21 21-16,0-22 0,-21 1 15,0 0-15,21 21 0,-21-21 16</inkml:trace>
  <inkml:trace contextRef="#ctx0" brushRef="#br1" timeOffset="76960.98">27495 4805 0,'0'-21'16,"22"21"-16,-1 0 0,0 0 0,0 0 15,0-21-15,22 21 0,-22 0 16,0 0-16,0-22 0,21 22 0,-20 0 16,-1 0-16,0 0 0,0-21 0,0 21 15,0 0 1</inkml:trace>
  <inkml:trace contextRef="#ctx0" brushRef="#br1" timeOffset="77293.23">28363 4530 0,'0'0'0,"-21"0"31,0 0-31,0 21 15,0-21-15,-1 21 0,1 0 16,21 0-16,-21 22 0,0-22 0,21 0 16,-21 21-16,21-20 0,0-1 15,0 21-15,0-21 0,0 0 16,0 22-16,0-22 0,0 0 0,0 0 16,0 0-16,21 1 15,0-22-15,0 21 0,0-21 0,1 0 16,-1 0-16,0 0 0,0 0 0,0 0 15,0 0-15,1 0 0,-1 0 16,0 0-16</inkml:trace>
  <inkml:trace contextRef="#ctx0" brushRef="#br1" timeOffset="77589.06">28681 4530 0,'0'0'0,"42"0"16,-21 0-16,0 0 15,1 0-15,-1 0 16,0 21-16,0 0 0,-21 0 16,21 0-16,-21 1 0,21-1 15,-21 0-15,0 0 0,0 0 0,0 22 16,0-22-16,0 0 0,0 0 15,0 21-15,-21-20 0,0-1 16,0 0-16,21 0 0,-21-21 0,0 21 16,-1 0-16,22 1 0,-21-22 15,0 21-15</inkml:trace>
  <inkml:trace contextRef="#ctx0" brushRef="#br1" timeOffset="80045.78">21442 7853 0,'0'0'0,"-21"0"16,21-21-16,-22 21 15,1-21-15,0 21 16,21-22 15,21 44 16,0-22-47,1 0 16,-1 0-16,0 0 0,0 0 15,0 0-15,0 0 0,22 0 0,-22 0 16,0 0-16,0 0 0,22 0 16,-22 0-16,0 0 0,0 0 0,0 0 15,0-22-15,1 1 16,-1 0-16,-21 0 16,0 0-16,0 0 31,-21 21-16,-1 0-15,1 21 0,0-21 16,0 21-16,0 0 0,-22 21 16,22-20-16,0 20 0,-21 0 0,21 1 15,-1-1-15,1 0 0,0 22 0,0-22 16,0 0-16,0 1 16,-1-1-16,1 0 0,0-20 0,21 20 15,0-21-15,-21 0 0,21 0 0,-21 1 16,21-1-16,0-42 47,21-1-47,0 22 0,-21-21 15,21 0-15,-21 0 0,0 0 0,21-22 16,-21 22-16,22 0 0,-22 0 0,21-21 16,-21 20-16,0 1 0,0 0 15,21 0-15,-21 0 0,21 21 0,0 0 16,0 0-1,-21 21-15,22-21 0,-22 21 16,21 0-16,-21 0 0,21 1 16,-21-1-16,0 0 0,21 0 0,0-21 15,0 21-15,-21 0 0,22 1 0,-1-22 16,0 21-16,0-21 16,0 0-16,0 0 0,1 0 15,-1 0-15,0 0 0,0 0 0,0-21 16,0 21-16,1-22 15,-22 1-15,21 21 0,-21-21 0,21 0 16,-21 0-16,21 0 0,-21-1 16,0 1-16,0 0 15,21 0-15,-21 0 0,0 0 0,0-1 16,0 1-16,0 42 31,0 1-15,-21-1-16,21 0 0,-21 0 0,21 0 15,0 0-15,-21 1 0,21-1 0,0 0 16,0 0-16,0 0 0,0 0 16,0 1-16,21-22 15,0 21-15,0-21 0,0 0 16,1 0-16,-1 0 0,0 0 16,0 0-16,-21-21 15,21 21-15,0-22 0,1 1 16,-22 0-16,0 0 15,0 0-15,0 0 0,0-1 0,0 1 16,0 0-16,0 0 0,-22 0 0,22 0 16,-21-1-16,0 1 0,0 0 15,0 21-15,0 0 0,-1 0 16,1 0-16,21 21 16,-21-21-16,21 21 15,0 1-15,0-1 0,0 0 16,0 0-16,0 0 31,21-21-31</inkml:trace>
  <inkml:trace contextRef="#ctx0" brushRef="#br1" timeOffset="80824.83">22373 8022 0,'0'21'31,"0"1"-15,0-1-16,0 0 16,0 0-16,0 0 0,-21-21 0,21 21 15,0 1-15,0-1 16,0 0-16,-21-21 0,21 21 0,0 0 15,-21-21 32,21-21-31,0 0 0,0 0-16,0 0 15,0-1-15,0 1 0,0 0 0,0 0 16,0 0-16,0 0 0,0-1 0,0 1 15,21 0-15,0 21 16,0-21-16,0 21 16,0 0-16,1 0 15,-1 0-15,0 21 0,-21 0 16,21 0-16,0 1 0,-21-1 16,21 0-16,-21 0 0,0 0 15,0 0-15,0 1 0,0-1 16,0 0-16,0 0 15,0 0 1,-21-21 0,0 0-16,0 0 15,21-21 1,0 0-16,0 0 16,0 0-16,0-1 0,0 1 0,0 0 15,21 0-15,-21 0 0,21 0 0,0-1 16,1 1-16,-1 0 0,0 21 15,0-21-15,0 0 0,0 21 0,1 0 16,-1 0-16,0 0 0,0 0 0,0 0 16,0 0-16,1 21 15,-1 0-15,-21 0 0,0 0 0,0 1 16,0-1-16,0 0 0,0 0 16,0 0-16,0 0 0,0 1 15,-21-1-15,21 0 0,-22 0 16,1-21-16,21 21 0,-21-21 15,42 0 32,0-21-47</inkml:trace>
  <inkml:trace contextRef="#ctx0" brushRef="#br1" timeOffset="81377.73">23283 7959 0,'-21'-21'16,"0"-1"-16,0 22 0,0 0 16,-1 0-16,1 0 15,0 0-15,0 0 0,0 22 16,21-1-16,-21 0 0,-1-21 0,1 42 15,21-21-15,0 1 0,-21-1 0,21 0 16,-21 0-16,21 0 16,0 0-16,0 1 0,0-1 0,0 0 15,0 0-15,0 0 0,21 0 32,0-21-32,0 0 0,1 0 15,-1 0-15,0-21 0,-21 0 16,21 21-16,0-21 0,0 0 15,-21 0-15,0-1 0,22 1 0,-1 0 16,-21 0-16,0 0 0,0 0 0,0-22 16,0 22-16,0 0 0,0 0 0,0 0 15,0-1 1,0 1-16,0 42 31,0 1-31,0-1 16,0 0-16,0 0 0,0 0 0,0 0 15,0 1-15,0-1 0,0 0 0,0 0 16,0 0-16,0 0 0,0 1 16,0-1-16,0 0 0,0 0 15,21-21-15,0 0 16,0 0 0,0 0-16,1 0 0,-1-21 15,0 21-15</inkml:trace>
  <inkml:trace contextRef="#ctx0" brushRef="#br1" timeOffset="81701.53">23558 7684 0,'0'0'16,"22"-22"-16,-22 1 0,0 42 46,0 1-46,0-1 0,0 0 0,0 0 16,0 0-16,0 22 16,0-22-16,0 21 0,0 0 0,0-20 15,0 20-15,0-21 0,-22 21 0,22-20 16,0-1-16,0 0 0,0 0 0,0 0 16,0 0-16,0 1 0,0-1 15,0 0-15,22-21 47,-1 0-31,-21-21-16,21 21 0,-21-21 0,21-1 15,-21 1-15</inkml:trace>
  <inkml:trace contextRef="#ctx0" brushRef="#br1" timeOffset="83106.53">23918 7938 0,'0'21'31,"-21"-21"-15,0 21-16,0 0 0,21 0 16,0 0-16,-21 1 0,21-1 15,-22 0-15,22 0 16,0 0-16,0 0 0,0 1 0,0-1 15,0 0-15,0 0 16,22-21 0,-1 0-16,0 0 15,0 0-15,0 0 16,0 0-16,1 0 16,-1-21-16,0 0 15,0 21-15,-21-21 0,0-1 16,0 1 15,21 21 157,0 0-126,-21-21-46,22 0-1,-22 0 17,0 0-17,0-1 1,21 22-1,-21-21 1,0 0 15,0 0 251,0 0-111,0 0-139,-21 21-17,-1 0 1,22-22-16,-21 22 0,0 0 16,0 0-16,0 0 31,0 0-31,-1 22 0,22-1 15,-21-21-15,0 21 16,0-21-16,21 21 16,-21 0-1</inkml:trace>
  <inkml:trace contextRef="#ctx0" brushRef="#br1" timeOffset="83521.42">23474 7811 0,'-21'0'16,"42"0"0,0 0-16,0 0 15,0 0-15,0-22 0,22 22 0,-22-21 16,21 21-16,1 0 0,-1-21 16,-21 21-16,21-21 0,-20 21 15,20 0-15,-21-21 0,0 0 0,0 21 16,1 0-16,-1 0 0,-21-22 15,21 22 1,0 0 31</inkml:trace>
  <inkml:trace contextRef="#ctx0" brushRef="#br1" timeOffset="84761.8">21759 9483 0,'21'0'15,"1"0"-15,-22-21 16,21 21-16,0-22 16,-21 1-16,0 0 15,0 0 1,0 0 0,0 42 62,0 0-78,-21-21 15,21 21 1,21-21 0,0 0-16,0 0 15,0 0-15,1 0 16,-1-21-16,0 21 15,-21-21-15,21 21 0,-21-21 16,21 21-16,-21-21 0,0-1 16,0 1-16,0 0 15,0 0 1,-21 21-16,0 0 0,0 0 0,0 0 16,-1 0-16,1 0 0,0 0 15,0 0-15,0 21 0,0 0 0,-1 0 16,1 1-16,0-1 0,0 0 0,21 0 15,-21 0-15,21 22 0,0-22 16,0 0-16,0 21 0,0-21 0,0 1 16,0-1-16,0 0 0,21 0 0,0 0 15,0 0-15,0 1 0,1-22 16,-1 0-16,0 21 0,21-21 16,-21 0-16,22 0 0,-22 0 0,0 0 15,21 0-15,-20-21 0,20-1 0,-21 22 16,21-21-16</inkml:trace>
  <inkml:trace contextRef="#ctx0" brushRef="#br1" timeOffset="85537.87">22585 9335 0,'0'-43'0,"-21"22"15,-1 21-15,1 0 16,0 0-16,0 0 0,0 0 15,0 0-15,-1 0 0,1 21 0,0-21 16,0 21-16,0 1 0,0-1 0,-1 0 16,22 0-16,-21 0 0,21 0 0,-21 22 15,21-22-15,-21 0 0,21 0 16,0 0-16,0 1 0,0-1 0,0 0 16,0 0-16,21-21 0,0 0 15,0 0-15,1 0 16,-1 0-16,0 0 0,0 0 15,0 0-15,0 0 0,1-21 0,-1 21 16,0-21-16,0 0 0,0-1 0,-21 1 16,21 0-16,1 0 0,-1 0 15,-21-22-15,0 22 0,0 0 0,21 0 16,-21 0-16,0-22 0,0 22 0,21 21 16,-21-21-16,0 0 0,0 42 31,0 0-16,0 0-15,0 1 16,0-1-16,0 0 0,0 0 0,0 0 16,0 0-16,0 1 0,0-1 15,0 0-15,21 0 0,0 0 0,1-21 16,-1 21-16,0-21 16,0 0-16,0 0 0,0 0 0,1 0 15,-1 0-15,0 0 0,0 0 0,0-21 16,0 21-16,1-21 0,-1 0 0,-21 0 15,21 0-15,-21-1 0,21 1 16,-21 0-16,0-21 0,0 21 0,0-22 16,21 22-16,-21-21 0,0-1 0,21 1 15,-21 21-15,0-21 0,0-1 16,0 22-16,22 0 0,-22-21 0,0 20 16,0 1-16,0 42 31,0 1-31,-22-1 0,22 0 15,0 0-15,0 21 0,0-20 0,0 20 16,0-21-16,0 0 0,0 22 0,0-22 16,0 21-16,0-21 0,0 22 15,0-22-15,0 0 0,0 0 0,0 0 16,0 0-16,0 1 0,0-1 0,22 0 16,-1 0-16,-21 0 15,21-21-15,0 0 16,0 0-16,-21-21 15,0 0-15,0 0 16</inkml:trace>
  <inkml:trace contextRef="#ctx0" brushRef="#br1" timeOffset="85749.58">22966 9292 0,'21'0'46,"0"0"-30,0 0-16,0 0 0,1 0 16,-1 0-16,0 0 0,0 0 15,0-21-15,0 21 16,1 0-16,-1 0 0,0 0 16,0-21-16,0 21 0,0 0 15,1-21-15</inkml:trace>
  <inkml:trace contextRef="#ctx0" brushRef="#br1" timeOffset="86065.4">23643 9038 0,'0'-21'15,"-21"21"16,0 0-31,0 21 0,21 0 16,0 1-16,-22-1 0,1-21 0,21 42 16,0-21-16,0 0 0,-21 1 15,21-1-15,0 0 0,0 21 0,0-21 16,0 1-16,0-1 0,0 0 0,0 0 16,0 0-16,21 0 0,-21 1 15,21-22-15,1 0 16,-22 21-16,21-21 0,0 0 0,0 0 15,0 0-15,0 0 0,1 0 16,-1-21 0,-21-1-16</inkml:trace>
  <inkml:trace contextRef="#ctx0" brushRef="#br1" timeOffset="86373.23">24003 8911 0,'21'0'15,"0"0"1,0 0-16,1 21 16,-1 1-16,0-1 15,-21 0-15,21 0 0,-21 0 0,21 0 16,-21 1-16,0-1 0,0 0 15,0 0-15,0 0 0,0 0 0,0 1 16,0-1-16,0 0 0,0 0 0,0 0 16,0 0-16,0 1 0,0-1 15,0 0-15,-21-21 0,21 21 16,0 0 0</inkml:trace>
  <inkml:trace contextRef="#ctx0" brushRef="#br1" timeOffset="87545.62">26670 7747 0,'0'-21'0,"0"0"16,21 0-16,0-1 16,0 22-16,-21-21 0,22 0 0,-1 0 15,0 0-15,-21 0 0,21-1 16,-21 1-16,0 0 0,0 0 15,0 0-15,-21 21 16,0 0-16,0 0 0,-1 0 16,-20 0-16,21 0 0,0 0 15,-22 0-15,22 21 0,-21 0 16,21-21-16,0 21 0,-1 0 0,1-21 16,0 22-16,0-1 0,21 0 0,0 0 15,0 0-15,0 0 16,0 1-16,21-1 15,0-21-15,0 21 0,1-21 0,20 21 16,-21-21-16,21 21 0,-20-21 16,20 21-16,-21-21 0,21 22 0,-20-22 15,20 21-15,-21-21 0,0 21 0,0-21 16,-21 21-16,0 0 0,0 0 16,0 1-16,-21-1 15,-21 0-15,21-21 0,0 21 16,-22 0-16,1-21 0,0 21 0,-1-21 15,22 22-15,-21-22 0,-1 0 16,22 0-16,-21 0 0,21 0 0,0 0 16,-22 0-16,22 0 0,21-22 0,-21 1 15,0 0-15,0 0 0,21 0 16,0 0-16,0-1 0,0 1 16,0 0-16,0 0 15,21 21 1,0 0-16,0-21 15,0 21-15,0 0 0,1 0 16,-1 0-16</inkml:trace>
  <inkml:trace contextRef="#ctx0" brushRef="#br1" timeOffset="88193.54">26987 7684 0,'22'0'0,"-22"-22"0,0 44 47,0-1-31,0 0-16,0 0 0,0 0 16,0 0-16,-22 1 0,22-1 15,0 0-15,0 0 0,0 0 16,0 0-16,0 1 15,22-22 17,-22-22-17,21 22-15,0-21 0,0 0 16,0 0-16,-21 0 0,21 0 16,1-1-16,-22 1 0,21 0 15,0 0-15,0 0 16,0 21-1,-21 21 1,0 0-16,0 0 16,21 0-16,-21 1 15,0-1-15,0 0 0,22-21 16,-22 21-16,0 0 0,21 0 16,0-21-16,0 0 15,0 0-15,0 0 16,1 0-16,-1 0 0,0-21 15,-21 0-15,0 0 16,21 21-16,-21-21 0,0 0 16,0-1-16,0 1 0,0 0 15,0 0-15,0 0 0,0 0 0,0-1 16,0 1-16,0 0 0,-21 0 16,21 0-1,0 42 32,0 0-31,21-21-16</inkml:trace>
  <inkml:trace contextRef="#ctx0" brushRef="#br1" timeOffset="88441">27644 7599 0,'0'21'32,"0"0"-32,0 0 15,0 1-15,0-1 16,0 0-16,0 0 0,0 0 16,-22 0-16,22 1 15,0-1 1</inkml:trace>
  <inkml:trace contextRef="#ctx0" brushRef="#br1" timeOffset="88630.46">27665 7493 0,'0'0'0,"0"-21"0,0 0 16,0 42 47,21-21-48,0 21-15</inkml:trace>
  <inkml:trace contextRef="#ctx0" brushRef="#br1" timeOffset="89309.86">28088 7620 0,'0'-21'16,"0"0"-1,0 0-15,0-1 0,0 1 16,-21 21 0,0 0-1,0 0-15,-1 0 16,1 21-16,0-21 0,0 22 0,0-1 16,0 0-16,-1 0 15,1 0-15,21 0 0,0 1 16,0-1-16,0 0 15,21-21 1,1 0 0,-1 0-16,0 0 0,0 0 15,0 0-15,0-21 0,1 21 0,-1-21 16,0-1-16,0 1 16,0 0-16,-21 0 15,21 21 1,-21-21-16,0 42 31,0 0-31,0 0 16,0 0-16,0 1 0,0-1 15,0 0-15,0 0 0,0 0 16,0 0-16,0 1 0,0-1 0,0 0 16,0 0-16,0 0 0,0 0 0,0 22 15,0-22-15,0 0 0,0 0 0,0 0 16,0 1-16,0-1 0,-21 0 15,0-21-15,21 21 0,-21 0 0,0-21 16,0 0-16,-1 0 16,1 0-1,21-21-15,0 0 0,0 0 16,0 0-16,0-1 0,0 1 16,0 0-16,0 0 0,0 0 0,0 0 15,0-22-15,0 22 0,21 0 16,1 0-16,-1-22 0,-21 22 0,21 0 15,0 21-15,-21-21 0,21 0 0,0 0 16,1-1-16,-1 1 16</inkml:trace>
  <inkml:trace contextRef="#ctx0" brushRef="#br1" timeOffset="89945.32">28406 7493 0,'-22'0'47,"1"0"-32,0 0 1,0 21 0,0-21-16,0 21 0,21 1 15,0-1-15,-22-21 16,22 21-16,-21-21 0,21 21 0,0 0 16,21-21 15,1 0-31,-1 0 15,0 0-15,0 0 0,-21-21 16,21 0-16,0 0 16,-21 0-16,0-1 31,0 44 0,0-1-31,0 0 16,0 0-16,0 0 0,0 22 15,0-22-15,0 0 0,0 0 16,0 0-16,0 22 0,0-22 0,0 0 16,0 0-16,0 0 0,0 22 0,0-22 15,0 0-15,-21 0 0,21 0 0,-21-21 16,21 21-16,0 1 16,-21-1-16,0-21 15,0 0 1,21-21-1,0-1-15,0 1 16,0 0-16,0 0 0,0 0 16,0-22-16,0 22 0,0 0 0,21-21 15</inkml:trace>
  <inkml:trace contextRef="#ctx0" brushRef="#br1" timeOffset="90478.25">28638 7387 0,'0'21'32,"0"1"-17,0-1-15,0 0 0,0 0 16,-21 0-16,21 0 0,0 1 16,0-1-16,0 0 15,21 0-15,1-21 16,-1 0-16,0 0 15,0 0-15,0 0 0,0 0 16,1 0-16,-1-21 16,-21 0-16,21 0 0,0-1 15,-21 1-15,0 0 16,0 0-16,0 0 16,0 42 15,0 0-16,0 0-15,0 0 0,0 1 0,0-1 16,0 0-16,0 0 0,0 0 0,0 22 16,0-22-16,0 0 0,0 21 15,0-21-15,0 22 0,0-22 0,0 21 16,0-21-16,0 22 0,0-22 16,0 21-16,0-21 0,0 1 0,0 20 15,0-21-15,-21 0 0,0 0 16,21 1-16,-21-1 0,-1 0 0,22 0 15,-21-21-15,0 21 0,0-21 16,0 0-16,0 0 16,21-21-1,0 0 1,0 0-16</inkml:trace>
  <inkml:trace contextRef="#ctx0" brushRef="#br1" timeOffset="91394.12">26501 9081 0,'0'21'16,"-22"-21"-16,22 21 16,0 0-16,22-21 46,-1 0-46,0 0 0,0-21 16,0 21-16,0-21 0,1 21 0,-22-21 16,21-1-16,0 22 0,0-21 15,0 0-15,-21 0 16,0 0-16,0 0 0,0-1 16,-21 22-1,0 0-15,0 0 0,0 0 16,-1 0-16,1 0 0,0 22 0,0-1 15,0 0-15,0 0 0,-1 0 0,1 0 16,21 1-16,-21 20 0,21-21 16,0 0-16,0 22 0,0-22 0,0 0 15,0 21-15,0-21 0,0 1 0,0-1 16,21-21-16,0 21 0,-21 0 0,22-21 16,-1 0-16,0 21 15,0-21-15,0 0 0,0 0 0,22 0 16,-22 0-16,0 0 0,21 0 0</inkml:trace>
  <inkml:trace contextRef="#ctx0" brushRef="#br1" timeOffset="92181.92">27199 9102 0,'0'0'0,"0"-21"15,0-1-15,-21 1 16,0 21-16,0 0 15,-1 0-15,1 0 0,0 0 16,0 21-16,0 1 16,0-1-16,-1 0 0,22 0 0,-21 0 15,0 0-15,21 1 0,-21-1 0,21 21 16,0-21-16,0 0 0,0 1 16,0-1-16,0 0 0,0 0 0,0 0 15,21-21 1,-21 21-16,21-21 0,0 0 15,1 0-15,-1 0 0,0-21 16,0 21-16,-21-21 0,21 0 16,0 21-16,-21-21 0,22 0 0,-1-1 15,-21 1-15,21 0 0,-21-21 16,21 21-16,0-1 0,-21 1 16,0-21-16,0 21 0,21 0 0,-21-1 15,22 22-15,-22-21 0,0 0 16,0 42-1,0 0-15,0 1 16,0-1-16,0 0 0,0 0 0,0 0 16,0 0-16,0 1 0,0-1 0,0 0 15,0 0-15,0 0 0,0 0 16,21 1-16,0-22 16,-21 21-16,21-21 15,0 0-15,0 0 0,1 0 16,-1 0-16,-21-21 0,21-1 15,0 22-15,-21-21 0,21 0 0,0 0 16,-21 0-16,22 0 0,-22-1 0,0-20 16,0 0-16,21 21 0,-21-22 0,0 1 15,21 0-15,-21-1 0,0 22 16,0-21-16,0-1 0,0 22 0,0 0 16,21 0-16,-21 0 0,0 42 31,0 0-16,0 0-15,0 0 0,0 22 16,0-22-16,-21 21 0,21-21 16,0 22-16,0-1 0,0-21 0,-21 22 15,21-22-15,0 21 0,0-21 0,0 22 16,0-22-16,0 0 0,0 0 16,0 0-16,0 0 0,0 1 15,0-1-15,21-21 16,0 0-1,0 0-15,0 0 0,-21-21 16,22-1-16,-22 1 0,21 0 16</inkml:trace>
  <inkml:trace contextRef="#ctx0" brushRef="#br1" timeOffset="92429.29">27411 9081 0,'0'0'0,"-21"0"0,42 0 47,0 0-47,0 0 0,0 0 16,0 0-16,1 0 0,-1-22 16,0 22-16,0 0 0,0 0 0,0 0 15,1 0-15,-22-21 0,21 21 16,0 0-16,0-21 31,0 21-15</inkml:trace>
  <inkml:trace contextRef="#ctx0" brushRef="#br1" timeOffset="92772.09">28109 8869 0,'21'-21'16,"-21"0"-16,-21 21 47,0 0-47,21 21 0,0 0 15,0 0-15,-21 0 0,21 0 0,-21 22 16,21-22-16,0 0 0,0 0 15,0 22-15,0-22 0,-21 0 0,21 0 16,0 0-16,0 0 0,0 1 0,0-1 16,0 0-16,0 0 15,21-21-15,-21 21 16,21-21-16,0 0 0,0 0 16,0 0-16,1 0 0,-1 0 15,0 0-15,0 0 0,-21-21 16,21 21-16,0-21 0</inkml:trace>
  <inkml:trace contextRef="#ctx0" brushRef="#br1" timeOffset="93080.91">28511 8784 0,'0'-21'16,"22"21"-1,-1 0 1,0 0-16,0 0 16,0 21-16,-21 0 0,0 1 15,21-1-15,-21 21 16,22-21-16,-22 0 0,0 1 0,0-1 16,0 21-16,0-21 0,0 0 0,0 1 15,0-1-15,-22 21 0,1-21 0,21 0 16,0 1-16,-21-22 0,0 21 15,0 0-15,21 0 0,0 0 16,-21-21-16,21 21 0,-22-21 0,1 22 16</inkml:trace>
  <inkml:trace contextRef="#ctx0" brushRef="#br1" timeOffset="93925.43">30438 7281 0,'0'-21'0,"0"0"16,0 0 0,0 42 15,0 21-16,0-20-15,0-1 0,0 21 16,0-21-16,0 22 0,0-1 0,0 0 16,0-21-16,0 22 0,0-1 15,0-21-15,0 22 0,0-22 0,0 0 16,0 0-16,0 0 0,0 0 0,0 1 16,0-1-16,21-21 31,0 0-16,-21-21-15,0-1 0,0 1 16,0 0-16,21-21 0</inkml:trace>
  <inkml:trace contextRef="#ctx0" brushRef="#br1" timeOffset="94165.81">30522 7239 0,'0'0'0,"-21"0"0,21-21 15,0 0 1,21 21 0,0-21-16,22 21 0,-22-22 15,21 22-15,1 0 0,-22-21 16,21 21-16,0 0 0,1-21 0,-1 21 16,0 0-16,-20 0 0,-1 0 0,0 0 15,-42 0 1,0 21-16,-1-21 15,-20 21-15,21-21 0,0 22 16</inkml:trace>
  <inkml:trace contextRef="#ctx0" brushRef="#br1" timeOffset="94361.7">30501 7430 0,'0'0'0,"0"21"15,21-21 16,0 0-31,1 0 16,-1 0-16,0 0 16,0 0-16,0 0 0,0 0 0,1 0 15,-1 0-15,0-21 0,0 21 16,0 0-16,0 0 0,1 0 16,-1 0-16</inkml:trace>
  <inkml:trace contextRef="#ctx0" brushRef="#br1" timeOffset="94741.53">30967 7472 0,'0'0'0,"-21"21"0,21 0 0,-22-21 0,1 21 16,21 1-16,-21-1 0,0 0 15,21 0-15,0 0 0,-21 0 16,21 1-16,0-1 0,0 0 15,0 0 1,0 0-16,21-21 16,0 0-16,0 0 15,0 0-15,1 0 0,-1 0 16,0 0-16,0-21 0,0 0 0,0 21 16,1-21-16,-1 0 0,0 21 15,-21-22-15,0 1 0,0 0 16,0 0-16,0 0 0,-21 0 15,0-1-15,-1 22 0,1-21 16,0 21-16,0 0 0,0 0 16,42 0 31,0 0-47,0 0 0,0 0 15</inkml:trace>
  <inkml:trace contextRef="#ctx0" brushRef="#br1" timeOffset="95121.32">31327 7472 0,'0'0'0,"-64"42"15,64-21-15,-21-21 0,0 22 0,21-1 16,-21-21-16,21 21 0,0 0 15,0 0-15,0 0 0,0 1 32,21-22-32,0 0 15,0 0-15,0 0 0,0 0 16,1 0-16,-1 0 0,0-22 16,0 22-16,0-21 0,-21 0 15,0 0-15,0 0 0,0 0 16,0-1-1,0 1-15,-21 0 0,0 21 0,0 0 16,0 0 0,-1 0-16,1 0 15,21 21 17,21-21-32,1 0 15</inkml:trace>
  <inkml:trace contextRef="#ctx0" brushRef="#br1" timeOffset="95702.98">31686 7493 0,'0'0'0,"0"-21"16,-21 21-1,0 0-15,0 0 0,0 0 16,0 0-16,-1 0 0,1 21 16,21 0-16,-21-21 15,0 21-15,21 1 0,0-1 0,-21 0 16,21 0 0,0 0-16,0 0 0,0 1 15,0-1-15,21-21 31,0 0-31,0 0 16,0 0-16,1 0 16,-22-21-16,21 21 0,-21-22 15,0 1-15,21 0 0,-21 0 0,21 0 16,-21 0-16,21-22 0,-21 22 16,0-21-16,0 21 0,0-22 15,21 1-15,-21 21 0,0-22 0,0 1 16,22 21-16,-22 0 0,0 0 15,0-1-15,0 1 0,0 0 0,0 42 32,0 0-32,0 1 15,0 20-15,0-21 0,0 21 16,0 1-16,0-1 0,0-21 0,0 22 16,0-1-16,0-21 0,0 21 15,0-20-15,0-1 0,0 0 0,0 0 16,0 0-16,0 0 0,21 1 15,0-22-15,0 0 16,0 0-16,0 0 16,1 0-16,-1 0 15,-21-22-15</inkml:trace>
  <inkml:trace contextRef="#ctx0" brushRef="#br1" timeOffset="96025.8">32089 7451 0,'0'0'0,"-22"-21"15,1 21 1,0 0 0,21 21-16,0 0 15,0 0-15,0 0 0,0 0 16,0 1-16,0-1 0,0 0 0,0 21 15,0-21-15,0 1 0,0-1 16,-21 0-16,21 21 0,0-21 0,0 1 16,0-1-16,0 0 0,0 21 0,-21-21 15,21 1-15,0-1 0,0 0 16,0 0-16,0 0 0,0 0 0,0 1 16,0-44 15,0 1-31,21 0 15</inkml:trace>
  <inkml:trace contextRef="#ctx0" brushRef="#br1" timeOffset="96312.68">31962 7599 0,'0'0'0,"0"-21"16,0 0-16,0-1 0,0 1 15,0 0 1,21 0-1,0 21-15,0 0 0,0 0 16,0 0-16,1 0 0,-1 0 0,0 0 16,0 0-16,0 0 15,-21 21-15,21 0 0,-21 0 16,0 1-16,0-1 16,0 0-16,-21 0 0,0-21 0,0 21 15,21 0-15,-21-21 0,0 22 0,-1-1 16,1-21-16,0 0 0,21 21 15,-21-21-15</inkml:trace>
  <inkml:trace contextRef="#ctx0" brushRef="#br1" timeOffset="96812.9">32364 7493 0,'0'-21'0,"0"0"16,-21 21-16,21-21 0,-22 21 15,1 0 1,0 0-16,21 21 16,-21 0-16,0 0 0,0 0 0,21 0 15,0 1 1,-22-1-16,22 0 0,-21 0 0,21 0 15,0 0-15,0 1 0,0-1 16,21-21 15,1 0-31,-1 0 16,0 0-16,0-21 0,0-1 16,0 22-16,-21-21 0,0 0 15,0 0-15,22 0 0,-22 0 16,0-1-16,0 1 15,0 0-15,0 0 0,0 0 16,0 42 15,0 0-31,0 0 16,0 0-16,0 1 16,0-1-16,0 0 0,0 0 15,0 0-15,21-21 16,0 21-1,0-21-15,0 0 16,0 0-16,1 0 0,-22-21 16,21 21-16</inkml:trace>
  <inkml:trace contextRef="#ctx0" brushRef="#br1" timeOffset="97309.62">32533 7472 0,'0'0'0,"0"-21"0,0 0 31,0 42-15,0 0 0,0 0-16,0 0 15,0 0-15,-21 1 0,21-1 16,0 0-16,0 0 0,-21-21 16,21 21-16,0 0 15,0-42 48,0 0-48,0 0-15,0 0 16,0 0-16,0-1 0,0 1 16,21 0-16,0 0 0,0 21 15,0-21-15,1 21 16,-1-21-16,0 21 0,0 0 15,0 21 1,-21 0-16,21 0 0,-21 0 16,0 0-16,0 1 0,0-1 15,0 0-15,0 0 16,0 0-16,0 0 16,0 1-1,0-44 48</inkml:trace>
  <inkml:trace contextRef="#ctx0" brushRef="#br1" timeOffset="97961.24">33020 7557 0,'0'-22'16,"0"1"-16,0 0 15,-21 21 1,21-21-16,-21 21 0,-1 0 15,1 0-15,0 0 0,0 0 16,0 21-16,0 0 16,-1 0-16,22 1 15,0-1-15,0 0 0,-21-21 0,21 21 16,0 0-16,0 0 0,0 1 16,0-1-16,21-21 31,1 0-31,-1 0 15,0 0-15,0 0 16,0-21-16,-21-1 16,0 1-16,21 0 15,-21 0-15,0 0 0,22 0 0,-22-22 16,0 22-16,0-21 0,0 21 16,0-22-16,0 22 0,0-21 15,0-1-15,21 22 0,-21 0 0,0-21 16,0 21-16,0-1 15,-21 44 17,21-1-32,0 0 15,0 0-15,0 0 0,0 0 0,0 1 16,0 20-16,0-21 0,0 0 0,0 22 16,0-22-16,0 0 0,0 0 15,0 0-15,0 0 0,0 1 16,0-1-16,0 0 15,0 0-15,21-21 47,0 0-47,0 0 0</inkml:trace>
  <inkml:trace contextRef="#ctx0" brushRef="#br1" timeOffset="98509.3">33359 7472 0,'0'-42'16,"0"20"-16,0 1 16,-22 21-1,1 0 1,0 0-16,0 21 15,0-21-15,21 22 0,-21-1 16,-1 0-16,22 0 0,0 0 16,-21 0-16,21 1 0,-21-1 15,21 0-15,0 0 16,0 0-16,21 0 16,0-21-1,1 0-15,-1 0 0,0 0 16,0 0-16,0-21 15,0 0-15,-21 0 0,22 0 16,-1 21-16,-21-21 0,0-1 16,0 1-16,0 0 0,0 0 0,21 21 15,-21-21-15,0 0 0,0 42 47,0 0-31,21 0-16,-21 0 15,0 0-15,0 1 0,21-1 16,0 0-16,1 0 16,-1-21-16,0 0 0,0 21 0,0-21 15,0 0-15,1 0 0,-1 0 16,0 0-16,21 0 0,-21 0 0,1 0 16,-1 0-16,0-21 15,-21 0-15,21 21 0,0-21 16</inkml:trace>
  <inkml:trace contextRef="#ctx0" brushRef="#br1" timeOffset="99635.94">30416 9186 0,'0'0'0,"0"22"0,0-1 16,22-21 15,-1 0-31,0 0 0,0 0 16,0 0-16,0 0 0,-21-21 15,22-1-15,-1 22 0,0-21 0,0 21 16,0-21-16,-21 0 0,0 0 16,21 21-16,-21-21 0,0-1 15,0 1-15,0 0 0,0 0 16,-21 0-16,0 21 0,0 0 16,0 0-1,0 0-15,21 21 0,-22-21 16,1 21-16,21 0 0,0 0 0,-21 1 15,0 20-15,0-21 16,21 0-16,0 0 0,0 1 0,0 20 16,0-21-16,-21 0 0,21 0 0,0 1 15,0-1-15,21 0 16,0 0-16,0-21 16,0 0-16,0 0 0,1 0 15,-1 0-15,0 0 0,0 0 16</inkml:trace>
  <inkml:trace contextRef="#ctx0" brushRef="#br1" timeOffset="100372.52">31073 9081 0,'0'0'0,"0"-22"0,21 1 16,-21 0-16,21 0 0,-21 0 0,0 0 16,-21 21 15,0 0-31,21 21 0,-22 0 15,1 0-15,21 0 16,0 22-16,0-22 0,-21 0 0,21 0 16,0 0-16,-21 0 0,21 1 15,0-1-15,0 0 0,0 0 0,0 0 16,0 0-16,21-21 47,0 0-47,-21-21 0,21 21 0,1-21 15,-1 0-15,-21 0 0,21 0 0,0-1 16,-21 1-16,0 0 0,21 0 16,-21 0-16,21 0 0,-21-1 0,22 1 15,-22 0-15,0 0 0,0 0 16,21 21-16,0 0 0,-21 21 16,0 0-1,0 0-15,0 0 0,0 1 16,0-1-16,0 0 0,0 0 0,0 0 15,21 0-15,-21 1 0,0-1 16,0 0-16,21-21 0,-21 21 16,21-21-16,1 0 15,-1 0-15,0 0 0,0 0 16,0 0-16,0-21 16,1 0-16,-1 0 0,0-1 15,0 1-15,-21 0 0,0 0 0,0-21 16,21 20-16,-21 1 0,0-21 15,0 0-15,0 20 0,0-20 0,0 0 16,21 21-16,-21-22 0,0 22 16,0 0-16,0 0 0,0 0 0,0-1 15,0 44 17,0-1-32,0 21 0,0-21 0,0 22 15,0-22-15,0 21 0,0 0 16,-21-20-16,21 20 0,0 0 0,0-21 15,0 1-15,0 20 0,0-21 0,0 0 16,0 0-16,0 1 0,0-1 16,0 0-16,0 0 15,21-21-15,1 0 16,-1 0-16,0 0 16,-21-21-16,0 0 0,21 0 15</inkml:trace>
  <inkml:trace contextRef="#ctx0" brushRef="#br1" timeOffset="100602.39">31517 8996 0,'21'0'46,"0"0"-46,1 0 0,-1 0 0,0 0 16,0 0-16,0-21 16,0 21-16,1 0 0,-1 0 0,0 0 15,0 0-15,0 0 0,0-21 0,1 21 16,-22-22-16,21 22 16</inkml:trace>
  <inkml:trace contextRef="#ctx0" brushRef="#br1" timeOffset="100935.2">32279 8763 0,'0'0'0,"-21"-21"15,0 21-15,0 0 0,-1 0 16,1 0-16,0 0 0,0 21 15,0 0-15,21 0 16,0 1-16,-21-1 0,21 0 0,-22 21 16,22-21-16,0 1 0,0 20 15,0-21-15,0 21 0,0-20 0,0-1 16,0 0-16,0 0 0,0 0 0,0 0 16,0 1-16,22-22 0,-1 21 15,0-21-15,0 0 16,0 0-16,0 0 0,1 0 15,-1 0-15,0 0 0,0 0 16,0 0-16,0 0 0,1-21 0,-22-1 16</inkml:trace>
  <inkml:trace contextRef="#ctx0" brushRef="#br1" timeOffset="101203.05">32597 8700 0,'0'0'0,"21"0"16,0 0-16,0 0 0,0 21 15,0-21-15,-21 21 16,22 0-16,-1 0 0,0 0 0,-21 1 16,0-1-16,0 0 0,0 0 15,0 21-15,0-20 0,0-1 0,0 21 16,0-21-16,0 0 0,-21 22 15,0-22-15,21 0 0,-22 0 0,1 0 16,0 1-16,0-1 0,-21 0 0,20 0 16,1 0-16,0 0 15,0-21-15,0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50:04.1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2709 699 0,'0'0'0,"0"-22"0,21 1 0,-21 0 15,0 0 1,0 0-16,0 0 0,0-1 15,0 44 48,-21-1-63,21 0 16,0 21-16,0-21 0,0 22 0,0-1 15,-21 0-15,21 1 0,0-1 16,-21 0-16,21 22 0,-21-22 0,21 1 15,0-1-15,0 0 16,-21 1-16,-1-1 0,22 0 0,-21-21 16,21 22-16,0-22 0,0 21 15,-21-21-15,21 1 0,-21-22 0,21 21 16,0 0-16,-21-21 31,0-21-15,21 0-16,0-1 15,0 1-15,0 0 0</inkml:trace>
  <inkml:trace contextRef="#ctx0" brushRef="#br0" timeOffset="716.54">2349 868 0,'0'0'0,"-21"-21"16,0 0-16,0-1 16,21 1-16,-21 0 0,21 0 0,0 0 0,0 0 15,0-1-15,0 1 0,0 0 16,21 0-16,-21 0 0,21 0 0,21-1 16,-20 1-16,-1 0 0,21 0 15,0 0-15,1 21 0,-1-21 16,0-1-16,1 22 0,-1 0 15,0 0-15,1 0 0,-1 0 0,0 22 16,1-1-16,-1 0 0,-21 21 16,22-21-16,-22 22 0,0-22 0,0 21 15,0 1-15,-21-1 0,21 0 16,-21 22-16,0-22 0,0 0 0,0 1 16,0-1-16,-21 0 0,21 1 15,-21-22-15,21 21 0,0-21 0,-21 1 16,21-1-16,-21 0 0,21 0 15,0 0-15,-21-21 32,21-21-17,0 0-15,0 0 0,0 0 16,0-1-16,0-20 0,0 21 0,0-21 16,0-1-16,0 1 0,21 0 15,-21-22-15,21 22 0,0-1 0,0 1 16,0 0-16,1-1 0,-1 1 15,0 21-15,21-21 0,-21 20 0,22 1 16,-22 0-16,21 21 0,-21 0 16,22 0-16,-22 0 0,21 0 0,-21 0 15,1 21-15,-1 0 0,0 1 16,0 20-16,0 0 0,-21-21 16,21 22-16,-21-1 0,0 22 0,0-22 15,0 0-15,0 1 0,0-1 16,0 0-16,-21 1 0,0-1 0,0 0 15,21-21-15,-21 22 0,0-22 16,21 0-16,0 21 0,-22-20 0,1-1 16,21 0-16,0-42 47,0 0-47,0-1 15,21 1-15</inkml:trace>
  <inkml:trace contextRef="#ctx0" brushRef="#br0" timeOffset="1140.3">3746 1291 0,'0'0'0,"43"0"16,-22-21-16,0 21 16,0-21-16,-21 0 0,21 21 0,1-21 15,-1-1-15,-21 1 0,21 0 0,-21 0 16,21 0-16,-21 0 0,0-1 16,0 1-16,0 0 0,0 0 15,-21 21 1,0 0-16,0 0 15,-1 0-15,1 21 0,0 0 16,0 0-16,21 1 0,-21-1 0,0 21 16,-1-21-16,22 0 0,0 22 15,0-22-15,0 0 0,-21 0 16,21 22-16,0-22 0,0 0 0,0 0 16,0 0-16,21-21 15,1 0-15,-1 0 0,0 0 16,0 0-16,0 0 0,0 0 15,1-21-15,20 21 0,-21-21 0,21 0 16,1 0-16,-1-1 0</inkml:trace>
  <inkml:trace contextRef="#ctx0" brushRef="#br0" timeOffset="1453.12">4551 381 0,'0'0'0,"-21"0"0,21 21 15,-22-21-15,1 21 0,21 22 0,0-22 16,0 21-16,-21-21 0,21 22 16,0-1-16,-21 0 0,21 1 0,0-1 15,0 0-15,-21 1 0,21-1 16,-21 0-16,21 1 0,0-1 0,0 0 15,-22-20-15,22 20 0,-21-21 16,21 21-16,-21-20 0,21-1 16,0 0-16,0 0 0,-21-21 15,21-21 17,0 0-32</inkml:trace>
  <inkml:trace contextRef="#ctx0" brushRef="#br0" timeOffset="2164.71">4127 910 0,'0'0'0,"-21"0"0,42 0 47,1 0-47,-1 0 16,21-21-16,0 21 0,1-21 15,-1 0-15,22 21 0,-22-21 0,21-1 16,1 1-16,-1 0 0,-20 0 0,20 0 16,-20-22-16,-1 22 0,0 0 15,1 0-15,-22-21 0,0 20 0,0 1 16,-21-21-16,0 21 0,0 0 16,0-1-16,0-20 0,0 21 15,0 0-15,-21 21 16,0 0-16,0 0 0,-1 0 15,1 0-15,0 0 0,21 21 0,-21 21 16,0-21-16,21 1 0,0 20 16,-21 0-16,-1-21 0,22 22 0,-21-1 15,21 0-15,0-20 0,0 20 16,-21 0-16,21 1 0,0-1 0,-21 0 16,21 1-16,0-1 0,0-21 15,0 21-15,0-20 0,0 20 0,0-21 16,0 0-16,-21 0 0,21 1 15,0-1-15,0 0 16,-21-21 15,21-21-31,0 0 16,0-1-16,0 1 0,0 0 16,0 0-16,0 0 0,21 0 15,0-22-15,-21 22 0,21 0 0,0 0 16,22 0-16,-22-1 0,0 1 15,21 0-15,-21 0 0,1 21 0,20 0 16,-21 0-16,0 0 16,0 0-16,1 0 0,-1 21 0,-21 0 15,0 0-15,21-21 0,-21 22 0,0-1 16,0 0-16,0 0 0,0 0 16,0 0-16,0 1 0,-21 20 0,21-21 15,-21-21-15,-1 21 0,22 0 16,-21 1-16,21-1 0,0 0 15,0-42 17,21 21-17</inkml:trace>
  <inkml:trace contextRef="#ctx0" brushRef="#br0" timeOffset="2596.8">5397 889 0,'0'0'0,"-21"0"0,-21 0 15,21 0-15,21 21 0,-21 0 16,-1-21-16,1 22 0,21-1 0,-21 0 16,21 0-16,-21 0 0,21 0 15,-21 1-15,21-1 0,0 21 0,0-21 16,0 0-16,0 1 0,0-1 15,0 0-15,0 0 16,21-21-16,0 0 0,0 0 16,22 0-16,-22 0 0,0 0 15,0 0-15,0 0 0,22-21 0,-22 0 16,0 0-16,21 21 0,-21-22 16,-21 1-16,22 0 0,-1 0 0,-21-21 15,0 20-15,0 1 0,0 0 0,0 0 16,0 0-16,0 0 0,-21-1 15,-1 1-15,1 0 0,0 21 0,0 0 16,0 0-16,0 0 0,-22 0 16,22 0-16,0 0 0,0 0 0,0 0 15,-1 21-15,22 0 16,-21 1-16,21-1 16,0 0-16,0 0 15</inkml:trace>
  <inkml:trace contextRef="#ctx0" brushRef="#br0" timeOffset="3284.41">5948 889 0,'-21'21'0,"-1"0"15,1-21-15,0 22 0,-21-1 0,21 21 16,-1-21-16,1 0 0,0 22 15,0-22-15,0 0 0,21 0 0,0 22 16,0-22-16,0 0 0,0 0 16,0 0-16,21-21 15,0 0-15,0 0 0,0 0 0,1 0 16,-1 0-16,21 0 0,-21 0 16,22 0-16,-22 0 0,21-21 0,-21 0 15,22 0-15,-22 0 0,21-1 0,-21 1 16,22 0-16,-22-21 0,0 21 15,0-22-15,21 1 0,-42 0 0,22-1 16,-1 1-16,0 0 0,-21-1 16,0 1-16,0 21 0,21-22 0,-21 1 15,0 0-15,0-1 0,0 22 16,0 0-16,0 0 0,0 0 16,0 0-16,-21-1 0,0 22 15,0 0-15,-1 0 16,1 0-16,0 0 0,0 22 15,0-1-15,21 0 0,0 21 16,-21-21-16,-1 22 0,22-1 0,0-21 16,0 43-16,0-22 0,-21 0 0,21 1 15,0-1-15,0 22 0,0-22 16,0 0-16,0 1 0,0-1 0,0-21 16,0 21-16,0-20 15,21 20-15,-21-21 0,22 0 0,-1 0 0,0 1 16,0-1-16,0-21 15,0 0-15,1 0 0,-1 0 16,0 0-16,0 0 0,0 0 0,0-21 16,1-1-16,-1 22 0,0-21 0</inkml:trace>
  <inkml:trace contextRef="#ctx0" brushRef="#br0" timeOffset="3761.32">8488 635 0,'-21'-21'16</inkml:trace>
  <inkml:trace contextRef="#ctx0" brushRef="#br0" timeOffset="3926.23">8445 529 0,'-21'0'15,"0"0"1,0 0-16,0 0 0,0 0 16,-1 0-16,1 0 0,0 21 15,0-21-15,0 22 0,-22-1 0,22 0 16,-21 0-16,21 21 0,-22-20 15,22 20-15,0 0 0,0 1 16,-21-1-16,42 21 0,-22-20 0,1-1 16,0 0-16,21 22 0,0-22 15,-21 1-15,-21-22 0</inkml:trace>
  <inkml:trace contextRef="#ctx0" brushRef="#br0" timeOffset="4136.1">8403 1376 0,'21'0'0,"0"-21"16,1 0-16,-22-1 0,0 1 15,21-21-15,21 21 0,-21-22 0,0 1 16,1-43-16,20 43 0,-21 0 16,-21-22-16,0 22 0,0 0 0,-21-1 15,0 1-15,-22-22 0,1 22 0,21 21 16,42-21-16,0 20 0,-21 1 0,-42 0 15,-22 0-15,22 21 0,-21 0 16,-1-21-16</inkml:trace>
  <inkml:trace contextRef="#ctx0" brushRef="#br0" timeOffset="4265.03">7959 614 0,'0'63'15,"0"-41"-15,0 20 16,0 0-16,0 1 0,0 20 16,0-21-16,0 1 0,0-1 15,0 0-15,0 1 0,21-1 0,-21 0 16,21-20-16,0 20 0,0-21 15,0 0-15,1 0 0,20 1 0,-21-22 16,0 0-16,0 0 0</inkml:trace>
  <inkml:trace contextRef="#ctx0" brushRef="#br0" timeOffset="4447.93">8699 1037 0,'-21'21'31,"42"-21"-31,1 0 16,-1 22-16,0-1 0,-21 0 16</inkml:trace>
  <inkml:trace contextRef="#ctx0" brushRef="#br0" timeOffset="4713.08">8869 1312 0,'0'43'16,"-21"-22"-1,21 0-15,0 0 0,0 0 0,-22-21 16,22 22-16,-21-22 0,21 21 16,0-42 15,0-1-31,0 1 0,21 0 16,1 0-16,-22 0 0,21 0 15,-21-1-15,0 1 0,21-21 0,0 21 16,0-22-16,0 22 0,1-21 0,-1 21 15,0 0-15,0-1 0,0 1 16,0 0-16,1 0 0,-1 21 16,-21 21 15,0 0-15,0 0-16,-43 1 15</inkml:trace>
  <inkml:trace contextRef="#ctx0" brushRef="#br0" timeOffset="4968.05">9207 1355 0,'0'-21'15,"22"21"-15,-22-22 16,21 22-16,0-21 0,-21 0 0,21 21 15,0-21-15,-21 0 0,21 0 16,-21-1-16,0 1 16,-21 21-1,0 0 1,0 0-16,0 0 0,21 21 16,-21-21-16,-1 22 0,1-1 0,0 0 15,21 0-15</inkml:trace>
  <inkml:trace contextRef="#ctx0" brushRef="#br0" timeOffset="5064">9123 1461 0,'0'0'16,"21"0"-16,0 0 0,0 0 16,0 0-16,1 0 15,-1 0-15,0 0 0,-21-22 16</inkml:trace>
  <inkml:trace contextRef="#ctx0" brushRef="#br0" timeOffset="5096.97">9440 1376 0,'0'0'0,"0"-21"0</inkml:trace>
  <inkml:trace contextRef="#ctx0" brushRef="#br0" timeOffset="5520.77">8657 1207 0,'21'0'32,"0"21"-32,1-21 15,-1 21-15,0-21 0,0 21 0,0 0 16,0-21-16,1 21 0,-1 1 16,-21-1-16,21 0 0,-21 0 15,0 0-15,0 0 16,0 1-16,0-1 15,-21-21 1</inkml:trace>
  <inkml:trace contextRef="#ctx0" brushRef="#br0" timeOffset="6926">9588 1122 0,'0'-21'63,"22"42"-17,-1-21-46,-21 21 0,21 0 16,-21 0-16,0 1 0,21-1 16,-21 21-16,0-21 0,21 0 15,-21 1-15,0-1 0,0 0 0,0 0 16,0 21-16,0-20 0,0-1 0,0 0 16,0 0-16,-21-21 15,21 21-15,-21 0 0,21-42 47,0 0-47,0 0 0,0 0 16,21 0-16,0-1 15,-21-20-15,21 21 0,1 0 0,-22 0 16,21-22-16,0 22 0,0-21 16,0 21-16,0-1 0,1 1 0,-1 0 15,0 0-15,0 0 0,0 21 16,0 0-16,-21 21 31,0 0-31,0 0 16,0 0-1</inkml:trace>
  <inkml:trace contextRef="#ctx0" brushRef="#br0" timeOffset="7428.71">10118 1461 0,'0'21'0,"0"0"15,0 0 1,21-21 15,0 0-31,0-21 16,-21 0-16,21 21 0,-21-21 0,21-1 16,1 1-16,-22 0 0,21-21 0,-21 21 15,21-22-15,-21 1 0,0 0 16,21-1-16,-21 1 0,21-22 0,-21 22 15,21-21-15,-21 20 0,0-20 16,0 20-16,22 1 0,-22 0 16,0-1-16,21 22 0,-21-21 0,0 21 15,0 0-15</inkml:trace>
  <inkml:trace contextRef="#ctx0" brushRef="#br0" timeOffset="8020.37">10372 656 0,'0'64'15,"-22"-22"-15,22 0 0,0 1 16,-21-1-16,0 0 0,21 1 0,-21 20 15,21-20-15,-21-1 0,21 0 0,-21 1 16,21-1-16,-22 0 0,22-21 16,0 22-16,0-22 0,0 21 0,0-21 15,0 1-15,0-1 0,0 0 16,0 0-16,22-21 16,-1 0-16,0 0 15,0 0-15,0-21 16,22 0-16,-22 21 0,0-21 0,0-1 15,0 1-15,0 0 0,1 0 0,-22 0 16,21 0-16,0-1 0,-21 1 16,21 0-16,-21 0 0,0 0 0,0 0 15,0 42 17,0 0-32,-21 0 15,21 0-15,0 0 16,0 1-16,0-1 0,0 0 15,0 0-15,0 0 0,0 0 16,0 1-16,21-1 16,0-21-1,0 0-15,1 0 16,-1 0-16,0 0 0,0 0 0,0-21 16,0 21-16,1-22 0,-1 1 0,0 0 15,0 0-15,0 0 0,0 0 16,-21-1-16,0-20 0,22 21 0,-22-21 15,0 20-15,0-20 0,0 21 16,0-21-16,0 20 0,-22 1 16,1 0-16,0 0 0,0 21 0,0 0 15,0 0-15,-1 0 0,-20 0 16,21 0-16,0 0 0,0 21 0,-1 0 16,1 0-16,0 1 0,0-1 15,0 21-15,21-21 0,-21 0 0,21 22 16,0-22-16,0 0 0,0 21 0,0-20 15,0-1-15,0 0 0,21 0 16,0-21-16</inkml:trace>
  <inkml:trace contextRef="#ctx0" brushRef="#br0" timeOffset="8054.35">10837 1439 0,'64'0'16</inkml:trace>
  <inkml:trace contextRef="#ctx0" brushRef="#br0" timeOffset="8732.42">11176 3598 0,'0'0'0,"0"-381"15,-21 0-15,21 43 0,-21 41 0,-1 86 16,22 63-16,-21 21 0,21 42 15,-21 43-15,21-1 0,0 22 0,0 0 16,21 21 0,0 21-1,1-21-15,-1 0 0,21 0 16,-21 0-16,0-21 0,1 21 0,-1-21 16,0 21-16,0-21 0,21-1 15,-20 1-15,-1 0 0,0 0 0,0 0 16,0-22-16,-21 22 0,0 0 15,21-21-15,-21 21 0,0-1 16,22-20-16,-22 21 0,0 0 16,0 0-16,-22 21 15,1 21-15,0 0 16,0 0-16,0 21 16,21-20-16,0-1 0,-21 0 0,21 0 15,0 21-15,0-20 0,0-1 0,0 0 16,0 0-16,0 0 0,0 0 15,21 1-15,0-22 0,0 0 16,0 21-16,0-21 0,1 0 16,-1 0-16,0 0 15,0 0-15,0 0 0,0-21 0,1 21 16,-1-22-16,0 22 0,0-21 0,0 0 16,0 0-16,1 21 0,-22-21 15,0 0-15,0-1 0,0 1 0,0 0 16,0 0-16,0 0 0,-22 21 47,1 0-47,0 0 15,21 21 17,0 0-17</inkml:trace>
  <inkml:trace contextRef="#ctx0" brushRef="#br0" timeOffset="13689.1">11430 1249 0,'0'0'0,"0"-21"62,0 0-62,0-1 16,0 1-16,0 0 16,21 0-16,-21 0 0,0 0 15,0-1-15,0 1 16,0 0-16,-21 21 16,0 0-16,0 0 15,-1 0-15,1 0 0,0 0 16,0 21-16,0 0 0,0-21 0,-1 22 15,1-1-15,0 0 16,0 0-16,0 0 0,0 0 0,-1 22 16,1-22-16,21 0 0,0 0 0,0 0 15,0 1-15,0-1 0,0 0 16,0 0-16,0 0 0,21-21 16,1 0-16,-22 21 0,21-21 0,0 0 15,0 0-15,0 0 0,0 0 16,22 0-16,-22 0 0,0 0 0,0-21 15,0 21-15,1-21 0,-1 0 0,0 0 16,0 0-16,0-1 16,-21 1-16,0 0 0,0 0 15,21 0-15,-21 0 16,0-1-16,22 1 0,-22 0 0,0 0 16,0 0-16,0 0 0,0-1 15,0 44 16,0-1-15,0 0-16,0 0 0,0 0 0,0 0 16,0 1-16,0-1 0,0 0 0,0 0 15,0 0-15,0 0 0,0 1 16,0-1-16,0 0 0,21 0 16,0 0-16,0-21 15,0 0-15,0 0 16,22 0-16,-22 0 0,0 0 0,21 0 15,-20 0-15,-1 0 0,21 0 0,-21-21 16,0 0-16,22 21 0,-22-21 16,0 0-16,0 21 0,0-22 0,1 1 15,-22 0-15,0 0 0,21 0 0,-21 0 16,0-1-16,0 1 16,0 0-16,-21 21 0,-1-21 15,1 21-15,0 0 0,0 0 16,0 0-16,-22 0 0,22 0 15,-21 21-15,0 0 0,20-21 0,-20 21 0,21 1 16,-21-1-16,20 0 16,1 0-16,0 0 0,21 0 0,0 1 15,-21-1-15,21 0 0,0 0 0,0 0 16,0 0-16,21-21 16,0 0-16,0 0 0,1 0 15,-1 0-15,0 0 0,0 0 0,0 0 16,22 0-16,-22 0 0,0-21 15,21 21-15,-21-21 0,1 0 0,20 21 16,-21-21-16,0 0 0,22-22 16,-22 22-16,0 0 0,0-21 0,-21-1 15,21 1-15,0 0 0,-21-1 0,22 1 16,-22 0-16,0-1 16,0 1-16,0 0 0,0-1 0,0 1 15,0 0-15,0 20 0,0-20 0,0 21 16,0 0-16,0 0 0,-22-1 15,1 22-15,0 0 0,0 0 16,0 22 0,21-1-16,0 0 0,-21 0 0,21 21 15,0-20-15,0 20 0,0 0 0,0 1 16,0-1-16,0 0 16,0 1-16,0-1 0,0 0 0,0 1 15,0-1-15,0 0 0,0 1 16,0-22-16,0 21 0,0-21 0,0 0 15,0 1-15,0-1 0,0 0 0,21 0 16,0-21-16,-21 21 0,21-21 16,-21 21-16,21-21 0,0 0 0,1 0 15,-1 0-15,0 0 0,0 0 16,0-21-16,0 21 0,-21-21 16,22 0-16,-1 21 0,0-21 0,-21 0 15,21-1-15,0 22 0,-21-21 0,0 0 16,21 0-16,1 21 15,-22-21-15,21 21 0,-21 21 47,0 0-47,0 0 16,0 0 0,0 1-16,0-1 15,0 0-15,21-21 16,0 0-1,0 0-15,0 0 16,-21-21-16,22 21 0,-1-21 0,-21-1 16,21 22-16,0-21 15,-21 0-15,21 21 0,0-21 0,1 0 16,-1 0-16,0 21 16,0 0-16,-21 21 31,0 0-16,0 0-15,0 0 16,0 0-16,0 1 0,0-1 16,0 0-16,0 0 15,0 0-15,21-21 0,0 21 0,1-21 16,-1 0-16,0 0 0,21 22 0,-21-22 16,22 0-16,-22 0 0,21 0 15,1 0-15,-1 0 0,-21 0 16,21-22-16,1 1 0,-1 21 0,-21-21 15,22 0-15,-22 21 0,0-21 16,0 0-16,-21-22 0,0 22 0,21 0 16,-21 0-16,0-22 0,0 22 0,0 0 15,-21 0-15,21 0 0,-21 21 16,-21-21-16,20 21 0,1 0 0,0 0 16,-21 0-16,21 0 0,-22 0 0,22 21 15,-21-21-15,21 21 0,-1 0 16,1 0-16,0 0 0,0 1 0,21-1 15,0 0-15,0 0 0,-21 0 0,21 0 16,0 1-16,0-1 16,0 0-16,21-21 0,0 21 15,0-21-15,0 21 0,1-21 16,-22 21-16,21-21 0,0 0 16,0 22-16,-21-1 0,21 0 15,0 0-15,1-21 0,-22 21 0,21 0 16,0 22-16,-21-22 0,21 0 15,0 21-15,-21-20 0,0 20 0,21 0 16,-21 1-16,0-1 0,0 0 0,0 1 16,0-1-16,0 0 0,0 1 15,0-1-15,-21 0 0,0 1 0,0-22 16,0 21-16,0-21 0,-22 22 16,22-22-16,-21 0 0,21 0 0,-22 0 15,22 0-15,-21 1 0,21-22 16,-1 0-16,-20 0 0,21 0 0,0 0 15,0 0-15,-1-22 0,22 1 16,-21 0-16,21 0 0,0 0 16,0 0-16,0-1 0,0 1 0,0 0 15,0 0-15,0-21 0,0 20 0,0-20 16,0 21-16,21 0 0</inkml:trace>
  <inkml:trace contextRef="#ctx0" brushRef="#br0" timeOffset="13926.96">12573 953 0,'0'0'0,"-21"0"0,0 0 31,42 21 16,0-21-47</inkml:trace>
  <inkml:trace contextRef="#ctx0" brushRef="#br0" timeOffset="17596.43">16002 720 0,'0'-21'0,"0"-1"16,0 1 0,0 0-16,0 0 15,0 0 17,0 42 46,0 0-78,0 0 15,0 0-15,0 1 0,0-1 16,-21 0-16,21 0 16,0 0-16,0 0 0,0 1 0,0-1 15,0 0-15,0 0 0,0 0 16,0 0-16,0 1 0,0-1 0,0 0 15,0 0-15,0 21 0,0-20 0,0-1 16,21 0-16,-21 0 16,0 0-16,0 0 0,0 22 0,21-22 15,-21 0-15,0 0 0,21 22 0,-21-22 16,0 0-16,0 0 0,0 0 16,0 22-16,0-22 0,0 0 0,0 21 15,0-21-15,0 22 0,0-22 0,0 21 16,0-21-16,0 22 0,0-22 15,0 21-15,0 1 0,0-22 0,0 21 16,0-21-16,0 22 0,21-1 0,-21-21 16,0 21-16,0 1 0,0-22 15,0 21-15,0 1 0,0-22 0,0 21 16,22 0-16,-22 1 0,0-22 16,0 21-16,0 1 0,21-1 0,-21 0 15,0 1-15,0-1 0,0 0 16,0-21-16,0 22 0,0-1 0,21 0 15,-21 1-15,0-1 0,0 0 0,21 1 16,-21-22-16,0 21 0,0 1 16,0-1-16,0 0 0,21 1 0,-21-1 15,0 0-15,0 1 0,21-1 0,-21 0 16,22 1-16,-22-1 0,21 0 0,-21 1 16,0-1-16,0 0 0,21 1 15,-21-1-15,21-21 0,-21 21 16,21 1-16,-21-1 0,0 0 0,0 1 15,0-1-15,21 0 0,-21 1 16,0 20-16,22-20 0,-22-1 0,0 0 16,0 1-16,0-1 0,0 0 0,0 1 15,0-1-15,0 0 0,0 1 0,0 20 16,0-21-16,0 1 0,0-1 16,0 0-16,21 22 0,-21-22 0,0 1 15,0-1-15,0 21 0,0-20 0,0-1 16,0 0-16,0 22 0,0-22 0,0 1 15,0-1-15,0 0 0,0 1 16,0-1-16,0 21 0,0-20 16,0-1-16,0 0 0,0 1 0,0 20 15,0-20-15,0-1 0,0 0 0,0 1 16,0-1-16,0 0 0,0 22 16,0-22-16,0 0 0,0 1 0,0 20 15,0-20-15,0 20 0,0-21 0,0 22 16,0-22-16,-21 1 0,21 20 0,0-21 15,0 1-15,0 20 0,0-20 16,0-1-16,-22 0 0,22 22 16,0-22-16,0 0 0,0 22 0,0-22 0,0 22 15,0-22-15,-21 22 0,21-22 16,0 21-16,0-20 0,0-1 0,0 22 16,0-22-16,0 0 0,0 22 15,0-22-15,0 0 0,0 22 0,0-22 16,0 22-16,0-22 0,0 0 0,0 22 15,0-22-15,0 1 0,0 20 0,0-21 16,0 1-16,-21 20 0,21-20 16,0-1-16,0 21 0,0-20 0,-21 20 15,21-20-15,0 20 0,0-21 0,0 22 16,0-22-16,0 22 0,-21-22 0,21 22 16,0-22-16,-21 21 0,21-20 15,0 20-15,-22-20 0,22 20 16,0-21-16,0 22 0,0-1 0,0-20 15,-21 20-15,21 1 0,0-22 0,-21 22 16,21-1-16,0-21 0,0 22 0,0-22 16,-21 22-16,21-1 0,0 1 0,-21-22 15,21 22-15,0-1 0,0 1 16,0-1-16,0 1 0,-21-22 16,21 21-16,-22 1 0,22-1 0,0 1 0,-21-1 15,21 1-15,0-1 0,0 1 0,-21-1 16,21 1-16,-21-1 0,21 1 15,0-1-15,0 1 0,-21-1 16,21 1-16,-21-1 0,21 1 0,-22-1 16,22 1-16,0-1 0,0 1 0,0-1 15,0 1-15,-21-1 0,21-20 0,0 20 16,-21 1-16,21-1 0,0 1 0,0-1 16,0 1-16,0-1 0,0 1 15,-21-1-15,21 1 0,0-1 0,0 1 16,-21-1-16,21 1 0,0-1 0,0 1 15,0-1-15,0 1 0,0-1 0,0 1 16,-21 20-16,21-20 0,0-1 16,0 1-16,0-1 0,0 1 15,-22-1-15,22 1 0,0-1 0,0 1 16,0 21-16,0-22 0,0 1 0,0-1 16,0 1-16,0-1 0,0 1 15,0-1-15,0 1 0,0-1 0,0 1 16,0 20-16,0-20 0,0-1 0,0 1 15,0-1-15,0 1 0,0-1 0,0 1 16,0-1-16,0 1 0,0-1 16,0-20-16,0 20 0,0 1 0,0-1 15,0 1-15,0-1 0,0 1 0,0-22 16,0 21-16,0 1 0,0-22 0,0 22 16,0-22-16,0 22 15,0-22-15,0 21 0,0-20 0,0 20 16,0-20-16,0-1 0,0 21 0,0-20 15,0-1-15,22 0 0,-22 1 16,0-1-16,0 0 0,0 1 0,0-1 16,21-21-16,-21 22 0,0-1 0,0-21 15,0 21-15,0-20 0,0 20 16,0-21-16,0 21 0,0-20 0,21-1 16,-21 0-16,0 21 0,0-21 0,0 1 15,0-1-15,0 0 0,0 0 16,0 0-16,0 0 0,0 1 15,0-1-15,0 0 0,0 0 16,0 0-16,0 0 16,0 1-16,0-1 15,0 0-15,0 0 16,0 0 0,0 0-16,0 1 15,0-1-15,0 0 16,0 0-1,0 0-15,0 0 0,0 1 16,0-1 0,0 0-16,0 0 0,0 0 15,0 0-15,0 1 0,0-1 0,-21-21 32,0 0-17,21-21-15,0-1 0,-22 1 0</inkml:trace>
  <inkml:trace contextRef="#ctx0" brushRef="#br0" timeOffset="19409.09">16573 1037 0,'0'-21'0,"0"0"16,0 0 0,0 42 15,0 0-16,0 0-15,0 22 0,0-22 0,0 21 16,0-21-16,0 22 0,0-1 16,0 0-16,0 1 0,0-1 0,0 0 15,0 1-15,-21-1 0,21-21 0,0 21 16,0 1-16,0-1 0,0-21 16,0 0-16,0 22 0,0-22 0,0 0 15,0 0-15,0 0 16,0-42 15,0 0-31,0 0 16,0 0-16,0 0 0</inkml:trace>
  <inkml:trace contextRef="#ctx0" brushRef="#br0" timeOffset="20052.72">16235 1143 0,'0'0'0,"-21"-42"16,21 21 0,0-1-16,0 1 0,21 0 15,0 0-15,0 21 0,0-21 16,22 0-16,-22 21 0,21-22 15,0 22-15,1 0 0,-1 0 0,0 0 16,1 22-16,-1-1 0,0 0 16,-20 0-16,20 21 0,-21 1 0,21-1 15,-20 0-15,-1 1 0,-21-1 16,0 22-16,0-22 0,0 0 0,0 1 16,0-22-16,0 21 0,0 0 15,0-20-15,0 20 0,0-21 16,0 0-16,0 0 0,0-42 47,0 0-47,0 0 0,0 0 0,0 0 15,0-22-15,0 22 0,0-21 16,0-1-16,21 1 0,0 0 0,0-22 16,0 22-16,1 0 0,-1-22 15,0 1-15,0 20 0,0 1 0,22 0 16,-22 20-16,21-20 0,0 21 15,-20 21-15,-1 0 0,21 0 0,-21 21 16,0 0-16,1 22 0,-1-1 16,0-21-16,0 43 0,-21-22 15,0 0-15,0 1 0,0 20 0,0-21 16,0 1-16,0-1 0,0 0 16,-21 1-16,21-1 0,-21-21 0,0 22 15,21-1-15,0-21 0,-22 0 0,1 0 16,21 1-16,0-1 0,-21-21 15,21 21-15,0-42 32,0 0-32,0-1 0,21 1 15,0 0-15,1 0 0,-22-21 16</inkml:trace>
  <inkml:trace contextRef="#ctx0" brushRef="#br0" timeOffset="20444.57">17526 1439 0,'0'0'16,"0"22"-16,0-1 15,21-21 1,0 0 0,0 0-16,1 0 0,-1-21 15,0 21-15,0-22 16,-21 1-16,21 21 0,-21-21 0,21 0 15,-21 0-15,0 0 0,0-1 16,0 1-16,-21 21 16,0 0-1,0 0-15,0 21 16,0 1-16,-1-1 0,1 0 0,0 21 16,0-21-16,21 22 0,-21-22 0,21 21 15,-21-21-15,21 22 0,0-22 16,0 0-16,0 21 0,0-20 15,0-1-15,0 0 0,21-21 0,0 21 0,0-21 16,21 21 0,-20-21-16,-1 0 0,21 0 0,-21 0 15,0 0-15,22-21 0,-22 21 0,21-21 16,-21 0-16,22 0 0,-22-1 16</inkml:trace>
  <inkml:trace contextRef="#ctx0" brushRef="#br0" timeOffset="20712.74">18203 868 0,'0'0'0,"-21"0"16,0 0-16,21 21 16,0 0-16,-21 22 0,21-1 0,-21-21 15,21 21-15,0 22 0,0-22 0,0 1 16,0-1-16,0 0 0,0 1 15,0-1-15,0 0 0,-22-21 0,22 22 16,-21-1-16,21-21 0,0 22 16,0-22-16,0 0 0,0 0 0,0 0 15,0 0-15,-21-21 32,0-21-32</inkml:trace>
  <inkml:trace contextRef="#ctx0" brushRef="#br0" timeOffset="21383.87">17801 1418 0,'-21'0'15,"42"0"17,0 0-32,0 0 15,1 0-15,20-21 0,-21 21 0,21 0 16,1-21-16,-1 0 0,22 21 15,-22-21-15,0-1 0,1 22 16,20-21-16,-21 0 0,-20 0 16,20 0-16,-21 0 0,0-1 0,0 1 15,1 0-15,-22 0 0,21 0 0,-21 0 16,0-1-16,0 1 0,0 0 16,-21 21-16,-1-21 0,22 0 0,-21 21 15,0 0-15,21-21 0,-21 21 16,0 0-16,21 21 15,0 0-15,0 21 0,0-21 0,0 22 16,0-1-16,0-21 0,0 22 16,0-1-16,0 0 0,0 1 0,0-22 15,0 21-15,0-21 0,0 22 16,0-22-16,0 21 0,0-21 16,0 0-16,-21 22 0,21-22 0,0 0 15,0 0-15,0 0 0,0 1 16,-22-22-16,22 21 0,0-42 47,0-1-47,0 1 0,22 0 0,-1 0 15,-21 0-15,21-22 0,0 22 16,0 0-16,0-21 0,22 21 0,-22-1 16,0-20-16,0 21 0,0 21 15,1-21-15,-1 0 0,0 21 16,0 0-16,0 0 0,0 0 0,-21 21 15,0 0-15,22 0 0,-22 0 16,0 0-16,0 1 0,0-1 16,0 0-16,0 0 0,0 0 0,-22 0 15,22 1-15,-21-1 0,0 0 0,21 0 16,-21 0-16,21 0 0,0 1 16,0-1-1,0-42 16,0-1-31,21 22 16,0-21-16</inkml:trace>
  <inkml:trace contextRef="#ctx0" brushRef="#br0" timeOffset="21796.63">19008 1334 0,'-22'0'15,"22"21"1,-21-21-16,21 21 0,-21 0 0,0 0 16,0 0-16,21 1 0,0 20 15,-21-21-15,21 0 16,-22 0-16,22 1 0,0-1 0,0 0 16,-21 0-16,21 0 0,0 0 0,0 1 15,0-1-15,21 0 16,1-21-16,-1 0 0,0 0 15,0 0-15,0 0 0,0 0 0,22-21 16,-22 0-16,0 21 0,0-22 16,0 1-16,1 0 0,-1 0 0,0 0 15,-21 0-15,0-1 0,0 1 16,0 0-16,0 0 0,0 0 0,0 0 16,0-1-16,-21 1 0,21 0 0,-21 21 15,-1-21-15,1 21 16,0 0-16,0 0 0,0 0 15,0 0-15,-1 0 0,1 0 16,21 21-16,-21-21 16,21 21-16,0 0 15</inkml:trace>
  <inkml:trace contextRef="#ctx0" brushRef="#br0" timeOffset="22424.18">19875 1461 0,'0'0'0,"0"-22"0,0 1 0,-42 0 16,21 21-16,0 0 0,0 0 15,-1 0-15,1 0 0,0 0 16,0 0-16,-21 0 0,20 0 0,1 0 16,0 0-16,-21 21 0,21 0 15,-1 1-15,1-1 0,0 0 0,0 0 16,21 0-16,0 0 0,-21 22 16,21-22-16,0 0 0,0 0 15,0 0-15,0 1 0,0-1 0,0 0 16,21-21-16,-21 21 0,21-21 0,0 0 15,0 0-15,1 0 0,20 0 16,-21 0-16,0 0 0,0 0 0,22-21 16,-22 0-16,0 21 0,21-21 0,-20-1 15,-1 1-15,0 0 0,0-21 16,21 21-16,-42-1 0,22-20 0,-1 21 16,0-21-16,0-1 15,-21 1-15,0 0 0,0-1 0,0 1 16,0 0-16,0-1 0,0 1 0,0 0 15,0 20-15,0-20 0,0 0 16,0 21-16,0-1 0,0 1 0,-21 42 31,21 22-31,-21-22 0,21 21 16,0 1-16,0-1 0,0 0 16,0 1-16,0 20 0,0-21 0,0 1 15,0-1-15,0 0 0,0 1 0,21 20 16,0-42-16,-21 22 15,21-22-15,0 21 0,-21-21 0,22 1 16,-1-1-16,0 0 0,0 0 16,0-21-16,0 0 0,1 0 15,-1 0-15,0 0 0</inkml:trace>
  <inkml:trace contextRef="#ctx0" brushRef="#br0" timeOffset="23233.56">21548 868 0,'0'0'0,"0"-21"16,0 0-16,0-1 0,0 1 15,0 0-15,-22 21 0,1-21 16,0 21-16,0 0 16,0 0-16,0 0 0,-1 21 0,1 0 15,0 22-15,0-22 0,0 21 0,0 0 16,-1 22-16,1-22 0,0 1 15,0 20-15,21-21 0,0 22 0,-21-22 16,21 22-16,-21-22 16,21 22-16,0-22 0,0 0 0,0 1 15,0-1-15,0 0 0,21-21 0,0 22 16,0-22-16,0 0 0,0 0 16,22-21-16,-22 0 0,21 0 0,-21 0 15,22 0-15,-1 0 0,0 0 16,1-21-16,-1 0 0,0 0 0,1 0 15,-1-22-15,0 1 0,1 21 0,-1-22 16,0 1-16,-20 0 0,-1-1 16,0 1-16,0-21 0,-21 20 0,0 1 15,0-22-15,0 22 0,-21-21 16,0 20-16,0 1 0,-1-22 16,-20 22-16,0 0 0,-1 21 0,1-22 15,0 22-15,-1 0 0,1 21 16,-21 0-16,20 0 0,1-21 0,-22 63 15,22-21-15,0 0 0,-1 1 0,65-1 16,-44 21-16,1 0 0,0 1 16,0-1-16,0 0 0,21 22 0,0-22 15,0 1-15,0-1 0,0 0 16,0 1-16,21-1 0,0 0 0,0-21 16,0 22-16,1-22 0,20 0 0,-21 0 15,0 0-15,22 1 0,-22-22 16,0 0-16</inkml:trace>
  <inkml:trace contextRef="#ctx0" brushRef="#br0" timeOffset="23344.5">21950 1312 0,'0'0'0,"0"-21"0</inkml:trace>
  <inkml:trace contextRef="#ctx0" brushRef="#br0" timeOffset="23380.48">21929 1228 0,'0'-21'0</inkml:trace>
  <inkml:trace contextRef="#ctx0" brushRef="#br0" timeOffset="23668.31">22098 1524 0,'0'21'16,"0"0"-16,21 1 0,-21-1 0,0 0 0,0 0 15,0 0-15,0 0 0,0 1 16,0-1-16,0-42 47,0-1-47,0 1 15,0 0-15,0 0 0,0 0 0,21 0 16,-21-22-16,21 22 0,-21 0 16,0-21-16,22 20 0,-1-20 0,0 21 15,-21 0-15,21 0 0,0-1 0,-21 1 16,21 0-16,1 21 0,-22-21 15,21 21-15,0 0 0,0 0 16,0 0 0</inkml:trace>
  <inkml:trace contextRef="#ctx0" brushRef="#br0" timeOffset="23892.61">22437 1545 0,'0'0'0,"-22"0"0,-20 21 0,21 1 16,84-22-16,-41 0 15,-22-22 1</inkml:trace>
  <inkml:trace contextRef="#ctx0" brushRef="#br0" timeOffset="24157.46">22648 1439 0,'21'-21'16,"-21"0"-1,0 0-15,0 0 16,0 0-16,-21-1 15,0 22-15,0 0 0,0 0 16,0 0-16,-1 0 0,1 22 16,0-1-16,0-21 0,21 21 0,-21 21 15,21-21-15,-21 1 0,21-1 16,0 0-16,0 0 0,21 0 16,-21 0-16,0 1 0,0-1 15,0 0-15,0 0 0,0-42 16,21 42-16,-21 0 15,21-21-15,0 21 0,0-21 0,1 0 16,-1 0-16,0 0 0,0-42 16</inkml:trace>
  <inkml:trace contextRef="#ctx0" brushRef="#br0" timeOffset="24229.42">22818 1482 0</inkml:trace>
  <inkml:trace contextRef="#ctx0" brushRef="#br0" timeOffset="24420.3">22796 1461 0,'0'-22'16,"0"44"-16,0-65 0,0 22 0,0 0 16,0 0-1,22 0 1,-1 21-16,0 0 16,0 0-16,0 0 15,0 0-15,1 0 16,-22 21-16,21 0 0,-21 0 15,21 0-15,-21 0 0,0 1 16,0-1-16,0 0 0,0 0 16</inkml:trace>
  <inkml:trace contextRef="#ctx0" brushRef="#br0" timeOffset="24468.28">22923 1693 0,'-21'-21'15</inkml:trace>
  <inkml:trace contextRef="#ctx0" brushRef="#br0" timeOffset="24636.18">23029 1418 0,'0'-21'16,"0"0"-1,0 0-15,0 0 0,21 21 16,-21-22-16,22 22 0,-22-21 16,0 42 30,21-21-46</inkml:trace>
  <inkml:trace contextRef="#ctx0" brushRef="#br0" timeOffset="26012.2">22564 1545 0,'-22'0'0,"22"21"16,22-21 31,-1 0-32,0 0-15,0-21 0,0 21 16,0 0-16,1-21 0,-1 21 15,-21-21 1,21 21-16,-21-21 0,0 0 16,-21 21 15,0 0-31,-1 0 16,1 0-16,0 0 15,21 21-15,-21-21 16,0 21-16</inkml:trace>
  <inkml:trace contextRef="#ctx0" brushRef="#br0" timeOffset="26229.07">22923 1334 0,'0'0'0,"22"0"0</inkml:trace>
  <inkml:trace contextRef="#ctx0" brushRef="#br0" timeOffset="26544.41">23050 1355 0,'0'21'16,"22"-21"-16,-22 21 0,0 0 16,0 0-16,0 1 0,0-1 15,0 0-15,0 21 0,0-21 0,0 1 16,0-1-16,0 21 0,0-21 0,0 0 16,0 1-16,0-1 0,-22-21 15,22 21-15,-21-21 0,0 21 16,21-42 15,0 0-31,0 0 16,0-1-16,0 1 0,0 0 15,0 0-15,0 0 0,0 0 16,21-1-16,0 1 0,-21 0 0,22 0 16,-1-21-16,-21 20 0,21 1 0,0 0 15,0 0-15,0 21 0,-21-21 16,22 0-16,-1 21 0,0-22 15,0 22-15,-21 22 47</inkml:trace>
  <inkml:trace contextRef="#ctx0" brushRef="#br0" timeOffset="26690.32">23262 1397 0,'0'-21'16,"-42"21"-16</inkml:trace>
  <inkml:trace contextRef="#ctx0" brushRef="#br0" timeOffset="27016.65">23241 1355 0,'0'0'0,"0"21"31,21-21-31,0 21 0,-21 0 16,21-21-16,1 21 0,-22 1 0,0-1 16,21 0-16,0 0 0,-21 0 0,0 0 15,0 22-15,0-22 0,0 0 16,0 0-16,0 0 0,0 1 0,0-1 16,0 0-16,0-42 46,0 0-46,0-1 16,0 1-16,0 0 16,0 0-16,0 0 0,21 0 0,0-1 15,0 1-15,1 0 0,-1-21 0,0 21 16,-21-1-16,21 1 0,0 0 16,-21 0-16,21 21 0,1-21 15,-1 21 1,0 0-1,0 0 1</inkml:trace>
  <inkml:trace contextRef="#ctx0" brushRef="#br0" timeOffset="27126.59">23749 1418 0,'-21'0'15</inkml:trace>
  <inkml:trace contextRef="#ctx0" brushRef="#br0" timeOffset="27264.51">23728 1503 0,'0'0'16,"0"21"-16,0 0 15,0 0 1,0 1-16,0-1 0,0 0 16,0 0-1</inkml:trace>
  <inkml:trace contextRef="#ctx0" brushRef="#br0" timeOffset="27392.44">23728 1312 0,'0'0'0,"21"0"31,-42-21-31</inkml:trace>
  <inkml:trace contextRef="#ctx0" brushRef="#br0" timeOffset="27458.4">23707 1312 0,'0'0'0,"21"22"16,0-1 0,0 0-16</inkml:trace>
  <inkml:trace contextRef="#ctx0" brushRef="#br0" timeOffset="28480.81">24130 1630 0,'0'0'0,"0"-21"16,21 0-16,-21-1 15,0 1-15,0 0 16,0 0-16,-21 21 16,0 0-16,0 0 15,-1 0-15,1 0 0,0 0 16,0 0-16,0 21 0,0 0 0,-1-21 16,1 21-16,0 1 15,21-1-15,-21 0 0,0 0 0,0 0 16,21 22-16,0-22 0,0 0 0,0 0 15,0 0-15,0 0 16,0 1-16,21-22 16,0 0-16,0 0 15,0 0-15,0 0 16,1-22-16,-1 1 0,0 0 16,0 0-16,0 0 0,-21 0 0,21-1 15,-21-20-15,22 21 0,-1-21 16,-21-1-16,0 22 0,21 0 0,-21-21 15,0 20-15,0-20 0,0 21 16,21 0-16,-21-22 0,0 22 16,0-21-16,0 21 0,0 0 0,0-1 15,0 1-15,0 42 47,0 1-47,0 20 0,0-21 16,0 0-16,0 22 0,0-22 0,-21 21 15,21-21-15,0 22 0,-21-22 0,21 21 16,0-21-16,0 22 0,0-22 0,0 21 16,0-21-16,0 0 0,0 1 15,0-1-15,0 0 0,0 0 16,0 0-16,21-21 0,0 0 16,0 0-16,0 0 15,1 0-15,-1 0 0,0-21 16,0 0-16,-21 0 0,21 0 15,0-1-15,-21-20 16,0 21-16,22 0 0,-1 21 16,-21-21-16,21-1 0,-21 1 15,0 42 17,0 1-32,0-1 15,-21-21-15,21 21 0,0 0 16,0 0-16,0 0 0,21 1 15,-21-1-15,0 0 0,21-21 16,0 0-16,0 21 0,1-21 16,-1 0-16,0 0 0,0 0 15,0 0-15,0 0 0,1 0 0,-1 0 16,0-21-16,0 0 0,0 21 0,-21-21 16,0-1-16,21 22 0,-21-21 0,22 0 15,-22 0-15,21 0 16,-21 0-1,0 42 1,-21 0 0,-1 0-16,1 0 15,21 0-15,0 1 16,-21-22-16,21 21 0,-21-21 47</inkml:trace>
  <inkml:trace contextRef="#ctx0" brushRef="#br0" timeOffset="28628.73">24680 1693 0,'0'-21'16,"0"42"-16,21-63 0,1 21 16,-1 0-16,-21-22 0,0 22 15,21 21-15,0 0 0,0-21 16,0 21 0,-21 21-1,0 0 1,0 1-16,0-1 0,0 0 15</inkml:trace>
  <inkml:trace contextRef="#ctx0" brushRef="#br0" timeOffset="28675.7">24828 1799 0,'0'0'0,"22"0"15,-1 0-15,0 0 0</inkml:trace>
  <inkml:trace contextRef="#ctx0" brushRef="#br0" timeOffset="29157.38">25146 1778 0,'42'-21'15,"-84"42"-15,105-42 0,-41 0 0,-1 21 0,-21-21 16,0-22-16,0 22 0,21 21 0,0-21 15,-21 0-15,21 0 0,-21-1 16,0 1-16,0 0 0,-21 21 16,0-21-16,0 21 0,0 0 15,-1 0-15,1 0 0,0 0 16,0 0-16,0 0 0,-22 0 0,22 0 16,0 0-16,0 21 0,21 0 0,-21 0 15,21 1-15,0-1 0,0 0 16,0 0-16,0 0 0,0 0 15,0 1-15,0-1 0,0 0 16,0 0 0,21 0-16,0-21 0,-21 21 0,0 1 15,0-1-15,21-21 0,-21 21 0,21 0 16,1 21-16,-22-20 0,0-1 16,0 0-16,0 0 0,0 0 0,0 22 15,0-22-15,0 0 0,0 21 0,0-21 16,-22 1-16,22-1 0,-21 21 0,0-21 15,0 0-15,0 1 0,21-1 16,-21 0-16,-1-21 0,1 21 16,0-21-16,-148-656 125</inkml:trace>
  <inkml:trace contextRef="#ctx0" brushRef="#br0" timeOffset="29338.28">24532 1439 0,'0'0'0,"-21"0"63</inkml:trace>
  <inkml:trace contextRef="#ctx0" brushRef="#br0" timeOffset="29373.25">24490 1461 0</inkml:trace>
  <inkml:trace contextRef="#ctx0" brushRef="#br0" timeOffset="32207.46">2159 1969 0,'0'0'0,"-21"0"0,0 0 15,-1 0 1,1 0-16,0 21 15,21 0 1,-21-21-16,21 21 16,0 0-16,0 0 31,21-21-15,0 0-1,0 22-15,1-22 16,-1 0-16,0 0 0,0 0 0,21 0 15,-20 0-15,-1 0 0,21 0 16,-21 0-16,22 0 0,-1 0 16,0 0-16,-21 0 0,22 0 0,-1 0 15,0 0-15,1 0 0,-1 0 16,-21 0-16,22 0 0,-1 0 0,0 0 16,1 0-16,-22 0 0,21 0 15,0 0-15,-20 0 0,20-22 0,-21 22 16,21 0-16,1 0 0,-22 0 15,21 0-15,1 0 0,-22 0 0,21-21 16,0 21-16,1 0 0,-1 0 16,22 0-16,-22 0 0,0 0 0,1-21 15,20 21-15,-21 0 0,22 0 16,-22 0-16,22-21 0,-22 21 16,22 0-16,-1 0 0,-21-21 0,22 21 15,-1 0-15,1 0 0,-1-21 16,1 21-16,21-22 0,-22 22 0,1 0 15,20-21-15,-20 21 0,-1 0 16,22 0-16,-22-21 0,1 21 0,-1 0 16,1-21-16,21 21 0,-22 0 15,1 0-15,-1-21 0,1 21 0,20 0 16,-20 0-16,-1-21 0,1 21 0,-1 0 16,22 0-16,-22-22 15,1 22-15,-1-21 0,1 21 0,-1 0 16,22 0-16,-21-21 0,20 21 15,1 0-15,0 0 0,-22-21 0,22 21 16,-1 0-16,1 0 0,-21-21 0,20 21 16,-20 0-16,20 0 0,1-21 15,0 21-15,-22 0 0,22 0 0,0-22 16,-1 22-16,1 0 0,0 0 16,-1-21-16,1 21 0,0-21 0,-1 21 15,1 0-15,0 0 0,-1-21 16,1 21-16,0 0 0,-1 0 0,1-21 15,21 21-15,-22 0 0,1 0 16,0 0-16,-1-21 0,1 21 16,0 0-16,-1 0 0,1 0 0,21 0 15,-21-22-15,-1 22 0,22 0 16,-21 0-16,-1-21 0,1 21 0,0 0 16,-1 0-16,1-21 0,0 21 0,-1-21 15,1 21-15,21 0 0,-21 0 16,-1-21-16,1 21 0,-22 0 0,22 0 15,-21-21-15,20 21 0,-20 0 16,20 0-16,-20-22 0,-1 22 0,22 0 16,-21 0-16,20-21 0,-20 21 0,-1-21 15,1 21-15,-1 0 16,1 0-16,-1-21 0,1 21 0,-22 0 16,22 0-16,-22 0 0,0-21 0,-21 21 15,22 0-15,-1 0 0,-21 0 16,0 0-16,1 0 0,-1 0 15,0 0 1,-42 0 31,0 0-31</inkml:trace>
  <inkml:trace contextRef="#ctx0" brushRef="#br0" timeOffset="33608.65">16616 2117 0,'0'0'0,"-21"0"0,-64 0 15,64 0-15,0 0 0,-1 0 16,1 0-16,0 0 0,0 0 16,0 0-16,0 0 0,-1 0 0,1 0 15,0 0 1,42 0 31,0 0-47,1 0 0,20 0 15,-21 0-15,21 0 0,-20 0 16,20 0-16,0 0 0,1 0 16,-1 0-16,0 0 0,22 0 0,-22 0 15,0 0-15,22 0 0,-1 0 0,1 0 16,-1 0-16,22 0 0,-21 0 15,20 0-15,22 0 0,-21 0 0,-1 0 16,22 0-16,-21 0 0,21 0 16,0 0-16,-1 0 0,22 0 0,-21 0 15,21 0-15,-21 0 0,21 0 16,-21 0-16,21 0 0,0 0 0,-21 0 16,21 0-16,0 0 0,0 0 15,0 0-15,0 0 0,21 0 16,-21 0-16,21 0 0,0 0 0,-21 0 15,21 0-15,-21 0 0,22 0 0,-1 0 16,-21 0-16,21 0 0,-21 0 16,21 0-16,-21 0 0,21 0 0,-21 0 15,0 0-15,21 0 0,-21 0 16,22 0-16,-22 0 0,0 0 0,0 21 16,0-21-16,0 0 0,0 0 0,0 0 15,0 0-15,21 21 0,-21-21 16,-21 0-16,21 0 0,-22 0 0,22 0 15,-21 21-15,21-21 16,-21 0-16,0 0 0,0 0 0,0 0 16,-1 0-16,1 0 0,-21 0 0,0 0 15,20 0-15,-20 0 0,0 0 16,-1 0-16,-20 0 0,21 0 0,-22 0 16,1 0-16,-22 0 0,21 0 15,-20 0-15,-22 0 0,21 0 0,-21 0 16,1 0-16,-1 0 0,0 0 31,-42 0 16,0 0-47,-1 0 16,1 21-16,0-21 15,0 0-15,0 0 16,0 0-16,-1 0 0</inkml:trace>
  <inkml:trace contextRef="#ctx0" brushRef="#br0" timeOffset="38268.33">635 3387 0,'-21'0'0,"0"0"16,-1 0-16,1 0 15,0 0-15,0 0 16,0 0-16,0 0 0,-1 0 16,1 0-16,0 0 0,0 0 0,0 0 15,0 0-15,-1 0 0,1 0 16,0 0-16,0 0 0,0 0 16,0 0-16,-1 0 0,1 0 0,0 0 15,0 0-15,0 0 16,0 0-16,-1 0 15,44 0 17,-1 0-32,0 0 15,21 0-15,1 0 0,20 0 16,-21 0-16,22 0 0,-1 0 16,1 0-16,-1 0 0,-20 0 15,20 0-15,-20 21 0,20-21 0,-21 0 16,1 0-16,-1 0 0,22 0 15,-22 0-15,0 0 0,1 0 0,-22 0 16,21 0-16,-21 0 0,22 0 16,-22 0-16,0 0 0,0 0 0,0 0 15,0 0 1,-21-21 31,-21 21-32,21-21-15,-21 21 16</inkml:trace>
  <inkml:trace contextRef="#ctx0" brushRef="#br0" timeOffset="38841.01">1058 3090 0,'0'0'0,"-21"0"15,0 0-15,21 22 63,0-1-63,21-21 0,0 21 15,0-21-15,1 21 0,20 0 16,-21-21-16,21 21 0,-20-21 0,20 0 16,-21 22-16,0-22 15,22 0-15,-22 21 0,0-21 0,0 0 16,0 0-16,0 21 0,1-21 16,-1 0-16,-21 21 15,0 0 1,0 0-16,0 1 15,-21-22-15,21 21 16,-22 0-16,1-21 0,0 21 16,0 0-16,0-21 0,0 21 0,-1 1 15,-20-1-15,21-21 0,0 21 16,0 0-16,-22 0 0,22 0 0,0-21 16,0 22-16,0-1 15,-1 0-15,1-21 0,0 21 0,21 0 16,-21-21-16,21 21 0,-21-21 15,0 22-15,21-44 79,0 1-64</inkml:trace>
  <inkml:trace contextRef="#ctx0" brushRef="#br0" timeOffset="42674.83">2773 3048 0,'0'-21'15,"21"21"-15,-21-21 16,21 21-16,-21-21 31,0-1-31,0 1 16,0 0-1,0 0-15,0 0 16,0 0 0,0-1-1,-21 22-15,21 22 31,-21-1-31,21 0 0,0 0 16,0 0-16,0 22 0,0-22 16,0 21-16,-21 0 0,21 1 0,0 20 15,0-20-15,-22-1 16,22 0-16,0 1 0,0 20 0,0-42 16,-21 22-16,21-1 0,-21-21 15,21 21-15,-21-20 0,21-1 0,0 0 16,0 0-16,0 0 15,0-42 17,0 0-32,0 0 0,0 0 15,0-1-15,0-20 0</inkml:trace>
  <inkml:trace contextRef="#ctx0" brushRef="#br0" timeOffset="43140.07">2371 3006 0,'0'0'0,"-22"-21"0,1 21 0,21-22 15,-21 22-15,0-21 16,21 0-16,0 0 16,0 0-16,0 0 15,21 21-15,0-22 0,22 22 0,-22-21 16,21 21-16,-21-21 15,22 0-15,20 21 0,-21-21 0,1 21 16,20 0-16,-20 0 0,-1 0 16,21 0-16,-20 0 0,-1 21 0,22 0 15,-22 0-15,0 0 0,1 1 16,-1-1-16,-21 21 0,0 0 0,22-20 16,-43 20-16,0 0 0,0 1 15,0-1-15,0 21 0,-22-20 0,1-1 16,0 0-16,-21 1 0,21-1 15,-22 0-15,1 1 0,0-1 0,-1-21 16,-20 22-16,20-22 0,1 0 0,0 0 16,-1 0-16,1 0 15,0-21-15,-1 0 0,22 0 0,0 0 16,-21 0-16,21 0 0,-1 0 16,1 0-16,21-21 15,0 0-15,0 0 16,21 0-1,1 0-15,-1 21 16,0-22-16,0 22 0</inkml:trace>
  <inkml:trace contextRef="#ctx0" brushRef="#br0" timeOffset="43560.79">3344 3535 0,'43'0'16,"-22"0"-16,-21-21 16,21 21-16,0-21 0,-21-1 0,21 22 15,0-21-15,1 0 0,-1 0 0,-21 0 16,21 0-16,0 21 15,0-22-15,-21 1 0,0 0 0,0 0 16,0 0-16,0 0 0,0-1 16,-21 1-16,0 21 0,0 0 15,0 0-15,-1 0 0,1 0 16,0 21-16,0 1 0,0-1 0,-22 21 16,22-21-16,0 22 0,21-22 15,-21 21-15,21-21 0,-21 22 0,21-22 16,0 21-16,0-21 0,0 0 0,0 22 15,0-22-15,21 0 0,0-21 16,0 21-16,0-21 0,1 0 0,-1 0 16,0 21-16,0-21 0,0 0 15,22 0-15,-22 0 0,0-21 16,0 21-16,0-21 0</inkml:trace>
  <inkml:trace contextRef="#ctx0" brushRef="#br0" timeOffset="43984.54">3852 3239 0,'0'0'0,"0"-22"0,0 1 0,0 0 31,21 21-15,-21 21-16,22 0 15,-1 1-15,0-1 16,-21 0-16,21 21 0,-21-21 0,21 1 15,-21 20-15,21-21 0,-21 0 16,22 22-16,-22-22 0,0 0 0,0 0 16,0 0-16,0 0 0,0 1 0,0-1 15,0 0-15,0-42 47,21 0-47,0-1 16,-21-20-16,0 21 0,0 0 0,21-22 15,-21 22-15,21-21 0,-21 0 16,21-1-16,-21 22 0,0-21 16,22-1-16,-1 22 0,-21 0 15,21 0-15,0 0 0,-21 0 0,21 21 16,0-22-16,1 22 16</inkml:trace>
  <inkml:trace contextRef="#ctx0" brushRef="#br0" timeOffset="44392.39">4318 3471 0,'0'0'16,"42"0"-16,-21 0 15,1 0-15,-1-21 0,0 21 16,0-21-16,0 0 0,0 21 16,1-21-16,-22 0 0,21-1 0,0 22 15,-21-21-15,0 0 0,21 0 16,-21 0-16,0 0 16,0-1-16,-21 22 0,0 0 15,0 0 1,-1 0-16,1 22 0,0-22 0,0 21 15,0 0-15,0 0 0,21 0 16,-22 0-16,22 1 0,-21-1 0,21 21 16,0-21-16,0 0 0,0 22 0,0-22 15,0 0-15,0 0 0,0 0 16,0 1-16,21-1 0,1-21 0,-1 21 16,0-21-16,0 0 0,0 21 15,0-21-15,1 0 0,-1 0 16,0 0-16,21 0 0,-21-21 0,1 0 15,20 0-15,-21-1 0,21 1 16,-20 0-16,20 0 0</inkml:trace>
  <inkml:trace contextRef="#ctx0" brushRef="#br0" timeOffset="44705.21">5186 2709 0,'0'0'0,"0"-21"0,0-21 0,0 21 15,0 0-15,0-1 16,-21 22 0,21 22-16,0-1 15,0 0-15,0 0 0,0 21 16,-22 1-16,22-1 0,0 0 0,-21 1 16,21-1-16,0 0 0,0 1 0,0-1 15,-21 0-15,21 1 0,-21-1 16,21-21-16,-21 22 0,21-1 0,0 0 15,0-21-15,-21 22 0,21-22 16,-22 21-16,22-21 0,0 1 0,0-1 16,0 0-16,0 0 0,22-21 31,-1 0-31,0-21 16,-21 0-16,21 0 0</inkml:trace>
  <inkml:trace contextRef="#ctx0" brushRef="#br0" timeOffset="45083.88">5334 3175 0,'0'21'16,"0"0"-16,-21 1 0,21-1 16,-21 0-16,21 0 0,-22 0 0,22 0 15,0 1-15,0-1 0,0 0 16,0 0-16,0 0 0,0 0 0,0 1 15,0-1-15,0 0 16,22-21-16,-1 0 16,0 0-16,0 0 0,0 0 15,0 0-15,22 0 0,-22 0 0,0-21 16,0 0-16,22-1 0,-22 1 16,0 0-16,0 0 0,0 0 0,-21 0 15,0-1-15,0 1 0,0-21 0,0 21 16,0 0-16,0-1 0,-21 1 15,0 0-15,0 0 0,0 21 0,-1 0 16,1-21-16,0 21 0,0 0 0,0 0 16,0 0-16,-1 0 15,22 21-15,0 0 16,-21-21-16,0 21 0,21 0 31</inkml:trace>
  <inkml:trace contextRef="#ctx0" brushRef="#br0" timeOffset="45692.34">5990 3069 0,'0'0'0,"-21"0"16,21-21-16,0 42 46,0 0-46,0 1 0,0 20 16,0-21-16,0 21 0,0 1 16,0 20-16,0-20 0,0 20 15,0-21-15,0 22 0,0-22 0,0 1 0,0 20 16,0-21-16,0 1 16,-21 20-16,21-20 0,-21-1 0,21 21 15,-22-20-15,22-1 0,0 0 0,-21 1 16,0-1-16,0 0 0,21-20 15,0-1-15,-21 21 0,21-21 0,0 0 16,0-42 15,0 0-31,0 0 0,0-21 16,0 20-16,0-20 0,0 0 16</inkml:trace>
  <inkml:trace contextRef="#ctx0" brushRef="#br0" timeOffset="46048.46">5821 3281 0,'0'0'0,"0"-21"0,0-43 15,0 43-15,0 0 16,0 0-16,21 0 0,0-1 16,0 1-16,0 21 0,22-21 0,-22 0 15,21 21-15,1 0 0,-22-21 16,21 21-16,0 0 0,1 0 15,-22 0-15,0 21 0,21 0 16,-20 0-16,-1 22 0,-21-22 0,0 21 16,0-21-16,0 22 0,0-1 0,-21 0 15,21-21-15,-22 22 0,1-22 16,0 21-16,-21-21 0,21 1 0,-1-1 16,1 0-16,0-21 0,0 21 15,0-21-15,0 0 0,-1 21 0,1-21 16,21-21 15,21 21-15,1-21-16,-1 0 0,0 0 15,0-1-15</inkml:trace>
  <inkml:trace contextRef="#ctx0" brushRef="#br0" timeOffset="46312.31">6604 3112 0,'0'21'31,"0"0"-31,0 0 16,0 0-16,-21 0 0,21 1 15,0-1-15,-21 0 0,21 21 0,-22-21 16,22 1-16,0-1 0,0 0 15,0 0-15,-21 0 0,21 0 0,0 1 16,0-1-16,0-42 47,21-1-47</inkml:trace>
  <inkml:trace contextRef="#ctx0" brushRef="#br0" timeOffset="46664.11">6625 2963 0,'-21'0'32,"42"0"-1,0 0-31,0 0 15,1 0-15,-1 0 16,0-21-16,-21 0 16,0 0 15,-21 0-31,0 21 0,-1 0 16,1 0-16,0 0 15,0 0 1,21 21-16,0 0 15,0 0-15,0 0 16,0 1-16,21-22 0,-21 21 16,21-21-16,0 21 15</inkml:trace>
  <inkml:trace contextRef="#ctx0" brushRef="#br0" timeOffset="47184.81">6985 3069 0,'0'21'0,"0"1"15,0-1-15,0 0 16,0 0-16,0 0 16,0 0-16,0 1 0,0-1 0,0 0 15,0 0-15,0 0 0,0 0 0,0 1 16,0-1-16,-21 0 0,21 0 15,0 0-15,-21 0 16,21 1-16,-22-22 0,22-22 63,0 1-63,0 0 0,0 0 0,0 0 15,22 0-15,-1-1 0,0 1 0,0-21 16,0 21-16,0-22 0,1 22 15,-1 0-15,0-21 0,0 21 0,0 21 16,0-22-16,1 1 0,-1 21 0,0 0 16,0 0-16,0 21 15,-21 1-15,0-1 16,0 0-16,0 0 0,0 0 0,0 0 16,0 22-16,0-22 0,0 0 15,0 0-15,0 0 0,0 1 0,0-1 16,0 0-16,0 0 0,0 0 15,0 0-15,-21-21 0,21 22 0,0-1 16,0 0-16,21-42 31,0 0-15</inkml:trace>
  <inkml:trace contextRef="#ctx0" brushRef="#br0" timeOffset="48076.82">7895 3133 0,'0'0'0,"0"-21"0,0-1 16,-21 22-16,0-21 15,0 21-15,-1 0 0,1 0 16,0 0-16,0 0 0,0 0 15,0 0-15,-1 21 0,1 1 16,0-22-16,0 21 0,0 0 16,21 0-16,-21 0 0,-1 0 0,22 1 15,0 20-15,0-21 0,0 0 16,-21 0-16,21 1 0,0-1 0,0 0 16,0 0-16,21-21 15,1 0-15,-1 0 16,0 0-16,0 0 0,0 0 15,0 0-15,1-21 0,-1 21 16,0-21-16,0 0 0,0 21 0,-21-22 16,21 1-16,1 21 0,-22-21 0,0 0 15,0 0-15,21 21 16,-21-21-16,0-1 0,0 1 16,0 0-16,0 42 46,0 0-46,0 1 16,0-1-16,0 21 0,0-21 16,0 22-16,0-22 0,-21 21 0,21-21 15,0 22-15,0-1 0,0 0 0,0 1 16,0-1-16,0 0 0,0 1 16,0-1-16,0 0 0,0 1 0,0 20 15,0-21-15,0 1 0,0-1 0,0 22 16,0-22-16,0 0 0,0 1 15,0-22-15,0 21 0,0-21 16,0 22-16,0-22 0,0 0 0,0 21 16,0-21-16,0 1 0,0-1 15,0 0-15,0 0 0,-22-21 16,22 21-16,-21-21 0,21 21 16,-21-21-16,0 0 0,0 0 15,0 0-15,-1 0 0,1 0 16,0-21-16,0 21 15,0-21-15,21 0 0,0 0 0,-21 0 16,-1-22-16,22 1 0,-21 0 16,21-1-16,0 1 0,0-22 0,0 1 15,0-1-15,0 1 0,0-1 16,0 1-16,0-1 0,21 1 0,1 21 16,-22-22-16,21 22 0,0-1 0,0 1 15,0 0-15,0 21 0,1-1 16,-1 1-16,0 0 0,0 0 0,0 0 15,0 0-15,1 21 0,-1 0 0,0-22 16,0 22-16,0 0 16,0 0-16,-21-21 15,22 21-15,-1 0 16,-21-21 0</inkml:trace>
  <inkml:trace contextRef="#ctx0" brushRef="#br0" timeOffset="50649.22">9038 3133 0,'0'-21'31,"0"-1"-15,0 1 0,0 0-1,0 42 32,0 0-47,0 1 16,0-1-16,0 0 0,0 0 0,0 21 15,-21 1-15,0-43 0,21 42 0,0 0 16,0-20-16,0 20 0,0-21 0,0 21 16,0-20-16,0-1 0,0 0 15,0 0-15,-21 0 0,21 0 0,0 1 16,-22-22 15,22-22-31,0 1 16,0 0-16,0 0 0,0 0 15,0 0-15,0-1 0,0-20 16,22 21-16,-1-21 0,0-1 0,-21 1 16,21 0-16,0 20 0,0-20 15,1 21-15,20-21 0,-21 20 0,0 1 16,0 21-16,1-21 0,-1 21 0,0-21 15,64 21-15,-43 0 0,-21 21 16,-21 0-16,0 0 0,0 22 0,0-22 16,0 21-16,0-21 0,21 22 15,-21-22-15,0 21 0,0 1 16,0-22-16,0 21 0,0-21 0,0 0 16,0 1-16,0 20 0,0-21 0,-21-21 15,21 21-15,-21 0 0,21-42 47,0 0-47,0 0 16,0 0-16,0 0 0,0-1 0,0-20 15,0 21-15,21-21 0,0-1 0,0 22 16,1-21-16,-1-1 0,0 1 16,0 21-16,0-21 0,22 20 0,-22 1 15,21 0-15,-21 0 0,0 21 16,22 0-16,-22 0 0,0 0 15,0 0-15,0 21 0,1 0 0,-1 0 16,-21 1-16,0-1 0,0 0 0,0 21 16,0-21-16,0 22 0,0-1 15,0-21-15,0 22 0,0-22 0,0 21 16,0-21-16,0 0 0,0 1 0,0-1 16,0 0-16,0 0 0,0 0 15,21-21-15,0 0 0,0 0 16,0 0-16,22 0 15,-22 0-15,0-21 0,0 0 0,22 21 16,-22-21-16,0 0 0,0-1 0,21-20 16,-20 21-16,-1 0 0,0-22 15,-21 22-15,21-21 0,0 21 16,-21-22-16,0 22 0,0-21 0,0 21 16,0 0-16,0-1 0,0 1 15,0 42 16,0 1-31,0-1 0,0 0 0,0 21 16,0-21-16,0 22 0,0-22 16,0 21-16,0-21 0,0 1 15,0 20-15,0-21 0,0 0 0,0 0 0,0 1 16,0-1-16,0 0 0,0 0 16,21-21-16,1 0 15,-1 0-15,0 0 0,0 0 16,0 0-16,0 0 0,1-21 0,-1 21 15,0-21-15,0 0 0,0-1 16,0 1-16,1-21 0,-1 21 0,-21-22 16,21 22-16,0-21 0,-21 21 0,21-22 15,-21 22-15,0-21 0,21 21 16,-21 0-16,0-1 0,22 1 16,-22 42 15,0 1-31,0-1 0,0 0 15,-22 0-15,22 0 0,-21 22 0,21-22 16,0 0-16,0 21 0,0-21 0,0 1 16,0 20-16,0-21 0,0 0 15,0 0-15,0 1 0,0-1 16,21-21-16,1 21 0,-1-21 16,0 0-16,0 0 0,0 0 15,0 0-15,1 0 0,-1 0 0,0 0 16,0-21-16,0 21 0,0-21 0,1-1 15,-1 1-15,0 0 0,0-21 16,0 21-16,0-22 0,1 22 16,-1-21-16,-21-1 0,21 1 0,-21 21 15,21-21-15,-21-1 0,0 1 16,0 21-16,0-22 0,21 22 0,-21-21 16,0 21-16,0 0 0,0-1 0,0 1 15,0 42 16,0 1-31,-21-1 0,21 0 0,-21 0 16,21 21-16,0-20 0,0 20 16,-21 0-16,21-21 0,0 22 0,-21-1 15,21 0-15,0 1 0,0-1 0,0 0 16,0-20-16,-22 20 0,22-21 16,0 21-16,0-20 0,0-1 15,0 0-15,0 0 0,0 0 0,0 0 16,22-21-16,-1 0 0,0 0 15,0 0-15,0 0 0,0 0 16,1 0-16,20 0 0,-21-21 0,0 0 16,22 0-16,-22 0 0,0-22 0,21 1 15,-21 21-15,1-21 0,-1-1 16,21-20-16,-21 20 0,0 1 16,1 0-16,-22-1 0,21 1 0,0-21 15,-21 20-15,0 1 0,0 21 16,21-22-16,-21 22 0,0-21 0,0 21 15,0 0-15,0 42 32,0 0-32,-21 0 0,21 0 15,0 22-15,0-1 0,-21-21 0,21 21 16,-21 1-16,21-1 0,-22 0 16,22 1-16,-21-1 0,21 0 0,0 1 15,0-1-15,0 0 0,0 1 0,-21-22 16,21 21-16,0-21 0,0 22 0,0-22 15,0 0-15,21 0 16,0 0-16,1-21 0,-1 0 16,0 0-16,0 0 0,0 0 15,0-21-15,1 0 0,-1 21 16,0-21-16,0 0 0,0 0 0,0-22 16,1 22-16,-1 0 0,0-21 0,0 20 15,-21-20-15,21 21 0,0-21 16,-21 20-16,0 1 0,0 0 0,0 42 31,0 0-15,0 22-16,-21-22 15,21 0-15,0 0 0,0 0 0,-21 1 16,21-1-16,0 21 0,0-21 0,0 0 16,0 1-16,0-1 15,21-21-15,0 21 0,1-21 16,-1 0-16,0 0 0,0 0 15,0 0-15,0-21 0,1 0 0,-1 21 16,0-22-16,0 1 0,0 0 16</inkml:trace>
  <inkml:trace contextRef="#ctx0" brushRef="#br0" timeOffset="50856.1">12213 2858 0,'0'0'0,"-21"0"0,-21 0 16,20 0 0,1 0-16</inkml:trace>
  <inkml:trace contextRef="#ctx0" brushRef="#br0" timeOffset="51060.25">11388 3069 0,'0'0'0,"0"21"0,0 1 15,21-22 1,0 0-16,0 0 0,0 0 0,0 0 15,22 0-15,-22 0 0,21 0 0,-21 0 16,22-22-16,-1 22 0,-21 0 0,22-21 16,-1 0-16,-21 21 15,21 0-15,-20-21 0,-1 21 0,0 0 16,0-21-16,0 21 0</inkml:trace>
  <inkml:trace contextRef="#ctx0" brushRef="#br0" timeOffset="51954.76">12531 3217 0,'0'0'0,"0"-21"16,0 0-16,0 0 0,0 0 16,0 0-16,0 42 46,0 0-46,0 0 0,0 0 16,0 0-16,0 22 0,0-22 16,-22 0-16,22 21 0,0-20 0,-21 20 15,21-21-15,0 0 0,0 22 16,0-22-16,0 0 0,-21 0 16,21 0-16,0 0 0,-21-21 15,21 22-15,0-44 31,0 1-31,0 0 16,0 0-16,21-21 0,-21 20 16,21 1-16,0-21 0,-21 21 15,0-22-15,22 1 0,-1 21 0,0-21 16,0 20-16,-21 1 0,21 0 0,0 0 16,1 0-16,-1 21 0,0 0 15,0 0-15,0 0 0,0 0 16,1 0-16,-1 21 0,-21 0 15,21 0-15,-21 0 16,0 1-16,0-1 0,0 21 0,0-21 16,0 22-16,0-22 0,0 0 0,0 0 15,0 0-15,0 0 0,-21 1 16,0-1-16,-1 0 0,1-21 31,21-21-15,0 0-16,0-1 15,0 1-15,0 0 0,21 0 0,-21-21 16,22 20-16,-1-20 0,0 21 16,0-21-16,0 20 0,0 1 15,22-21-15,-22 21 0,21 0 0,1 21 16,-22-22-16,21 22 0,-21 0 16,22-21-16</inkml:trace>
  <inkml:trace contextRef="#ctx0" brushRef="#br0" timeOffset="52096.69">13335 3323 0,'0'0'0,"0"21"0,-21 1 15,0-1-15,-1 0 0,22 0 16,-21 0-16,0 0 0,0 1 0,21-1 16,-21 0-16,21 0 15,-21-21-15,42 0 32,0-21-17,0 0-15,-21 0 0</inkml:trace>
  <inkml:trace contextRef="#ctx0" brushRef="#br0" timeOffset="52493.01">13441 3302 0,'0'-21'47,"21"21"-31,0-21-16,0 21 0,0-21 0,1 21 15,-1-22-15,0 22 0,0-21 16,0 0-16,0 21 0,1-21 0,-22 0 16,21 0-16,0 21 0,-21-22 15,0 1 1,-21 21-16,0 0 16,-1 0-16,1 0 0,0 21 0,-21 1 15,21-22-15,-1 21 0,1 21 16,0-21-16,-21 0 0,42 22 0,-21-22 15,21 21-15,-22-21 0,22 22 16,0-22-16,0 21 0,0-21 16,0 1-16,0-1 0,0 0 0,0 0 15,22-21-15,-1 21 0,0-21 16,0 0-16,0 0 0,0 0 16,1 0-16,-1 0 0,0 0 0,0 0 15,21-21-15,-20 0 0,-1 21 0,21-21 16,-21 0-16,0-22 0,22 22 15</inkml:trace>
  <inkml:trace contextRef="#ctx0" brushRef="#br0" timeOffset="52796.84">14266 2688 0,'0'0'0,"0"-21"16,0 0-16,0 42 15,0 0 1,-21 0-16,21 1 0,-21-1 16,0 21-16,21 0 0,0 1 0,0-1 15,-21-21-15,21 22 0,-22-1 0,1 0 16,21 1-16,0-1 0,-21 0 0,0 1 16,0-22-16,21 21 0,-21-21 15,21 22-15,-22-22 0,1 0 16,21 0-16,0 0 0,0 0 0,0 1 15,21-22 17,1-22-32,-22 1 0,21 21 0,0-21 15,0 0-15,0 0 0</inkml:trace>
  <inkml:trace contextRef="#ctx0" brushRef="#br0" timeOffset="53001.72">13822 3196 0,'21'0'16,"0"0"0,21 0-16,-20 0 15,-1-21-15,21 21 0,0-21 0,1 21 16,20 0-16,-20-21 0,-1 21 0,21-21 15,-41-1-15</inkml:trace>
  <inkml:trace contextRef="#ctx0" brushRef="#br0" timeOffset="53380.02">14647 2985 0,'21'-43'0,"1"1"15,-22 21-15,0 0 16,0-1-16,0 1 16,0 0-16,0 0 0,0 0 15,-22 21 1,1 0-16,0 21 15,0 0-15,21 0 16,0 22-16,0-22 0,0 0 0,0 21 16,-21-21-16,21 1 0,0 20 15,-21-21-15,21 21 0,0 1 0,0-22 16,0 21-16,0-21 0,-22 22 0,22-22 16,0 0-16,-21 21 15,21-20-15,0-1 0,-21 0 0,21 0 16,0 0-16,0 0 15,-21-21-15,21 22 16,0-44 0,0 1-1,0 0-15,0 0 0,0 0 16,21 0-16,0-1 0,-21 1 16,21 0-16,1-21 0,-1 21 0,0-1 15,0 1-15,0 0 0,0 0 0,1 0 16,-1 0-16,0 21 0,0 0 15,0 0-15</inkml:trace>
  <inkml:trace contextRef="#ctx0" brushRef="#br0" timeOffset="53543.92">14795 3323 0,'0'21'16,"-21"1"-16,21-1 16,0 0-16,-21-21 0,21 21 15,0 0-15,-21-21 0,21 21 16,21-42 31,0 21-47,-21-21 15,21 0-15</inkml:trace>
  <inkml:trace contextRef="#ctx0" brushRef="#br0" timeOffset="53960.69">15028 3112 0,'-21'21'31,"0"-21"-15,0 21-16,21 0 0,0 0 16,-21 0-16,21 1 0,-22-1 0,22 0 15,0 0-15,0 0 0,0 0 16,0 1-16,0-1 0,0 0 15,22 0 1,-1-21-16,0 0 0,0 0 16,0 0-16,0 0 0,1 0 0,-1 0 15,0-21-15,0 21 0,0-21 16,0 21-16,1-21 0,-22-1 0,21 1 16,-21 0-16,21 0 0,-21 0 15,0 0-15,0-1 0,0 1 16,0 0-16,0 0 0,-21 0 0,0 0 15,-1-1-15,1 22 0,0 0 16,0 0-16,0 0 16,0 0-16,-1 0 15,22 22-15,0-1 16,0 0-16,22 0 16,-1-21-1</inkml:trace>
  <inkml:trace contextRef="#ctx0" brushRef="#br0" timeOffset="54904.15">15684 3133 0,'0'-21'16,"-21"21"-16,21-22 0,-21 22 15,0 0-15,0 0 16,0 0-16,-1 0 0,1 0 16,0 0-16,0 22 15,0-1-15,21 0 0,-21 0 0,-1 0 16,1-21-16,0 21 0,21 22 0,0-22 16,0 0-16,-21 0 0,21 0 15,0 22-15,0-22 0,0 0 16,0 0-16,21-21 15,-21 21-15,21-21 0,0 0 16,1 0-16,-1 0 0,0 0 0,0 0 16,0-21-16,0 0 0,1 21 0,-1-21 15,-21 0-15,21 0 0,0-1 16,0 1-16,0 0 0,-21 0 0,0-21 16,0 20-16,22-20 0,-22 21 0,21-21 15,-21 20-15,0-20 0,21 21 16,-21-21-16,0 20 0,0-20 0,0 21 15,0 0-15,0 0 0,0-1 0,0 1 16,0 0-16,0 42 31,-21 22-15,21-22-16,0 0 0,21 0 0,-21 21 16,0-20-16,-21-1 0,21 0 15,0 21-15,0-21 0,0 22 16,0-22-16,0 21 0,0-21 0,0 1 15,0-1-15,0 21 0,0-21 0,0 0 16,0 1-16,0-1 16,0 0-16,21-21 15,0 0-15,0 0 0,0 0 16,1 0-16,-1 0 16,0 0-16,0-21 0,-42 21 15,42-21-15,0 21 16,0-22-16,1 1 0,-22-21 0,21 21 15,0 0-15,0-1 0,0 1 0,0 0 16,1 0-16,-22 0 0,0 0 16,0-1-16,0-20 0,-22 42 31,22 21-31,-21 0 16,21 1-16,-21-1 15,21 0-15,0 0 0,0 0 16,0 0-16,0 1 0,0-1 0,0 0 15,0 0-15,21 0 16,-21 0-16,0 22 16,21-43-1,1 0 1,-22 21-16,0 0 31,-22-21-31,1 0 31,0 0-15,0 0-16,0 0 16,0-21-16</inkml:trace>
  <inkml:trace contextRef="#ctx0" brushRef="#br0" timeOffset="55963.92">931 4699 0,'0'-21'16,"0"0"0,21 0-16,-21-1 0,-21 44 15,21-44-15,0 1 16,0 0-16,-42 21 16</inkml:trace>
  <inkml:trace contextRef="#ctx0" brushRef="#br0" timeOffset="56101.85">804 4974 0,'-42'21'16,"21"1"-16,21-1 0,0 63 16,0-62-16,0-1 0,0 21 15,0-21-15,-21 0 16,21 1-16,0-1 0,0-64 31</inkml:trace>
  <inkml:trace contextRef="#ctx0" brushRef="#br0" timeOffset="56237.88">804 5122 0,'21'-42'16,"1"42"-16,62-85 16,-84 64-16,0 0 0,0 0 15,21 0-15,-21 0 0,0-1 16,22 22-16,-22 22 31,21-1-31,-21 0 0,-21-21 16,21 21-16</inkml:trace>
  <inkml:trace contextRef="#ctx0" brushRef="#br0" timeOffset="56812.55">1016 5186 0,'0'21'16,"0"-42"-16,21 42 0,-21 0 0,21-21 15,0 0-15,1 0 0,-1 0 16,0 0-16,0 0 16,-21-21-16,21 21 0,0 0 0,1-21 15,-1 0-15,0-22 0,0 22 0,0-21 16,-21 21-16,21-22 0,1 22 15,-1-21-15,-21 0 0,0-1 0,21 22 16,-21-21-16,21 21 16,-21-1-16,0 1 0,0 0 0,0 0 15,0 0-15,0 0 16,0 42 31,0 0-47,0 0 15,0 0 1,0 0 0,-42-42 109,42 42-94,0 1-31,0-1 16,-21 0-1,21 0-15,-22 0 0,22 0 0,0 22 16,0-22-16,0 0 0,-21 21 15,21-20-15,0-1 0,0 0 0,0 0 16,0 0-16,0 0 0,0 22 16,0-22-16,0 0 0,21 0 0,1 0 15</inkml:trace>
  <inkml:trace contextRef="#ctx0" brushRef="#br0" timeOffset="57032.43">1503 5249 0,'42'-42'15,"-84"84"-15,105-84 16,-42 21-16,-21 0 0,22 0 0,-1-1 15,0 1-15,0 0 0,0 0 16,-21-21-16,0 20 0,21-20 16,-21 21-16,0-21 0,22 20 15,-22 1-15,0 0 0,0 0 0,0 0 16,0 42 15,0 0-31,0 0 0,0 0 16,-43-21-16,43 22 0,0-1 0,0 21 15,0-21-15,0 0 0,0 22 16,0-22-16,0 0 0,0 0 0,-21 0 16,0-21-16</inkml:trace>
  <inkml:trace contextRef="#ctx0" brushRef="#br0" timeOffset="57072.41">1630 5165 0,'0'0'0</inkml:trace>
  <inkml:trace contextRef="#ctx0" brushRef="#br0" timeOffset="57112.38">1609 5144 0,'0'0'0,"0"-22"16,0 1-16,0 0 0</inkml:trace>
  <inkml:trace contextRef="#ctx0" brushRef="#br0" timeOffset="57372.23">1651 4530 0,'0'0'0,"21"21"15</inkml:trace>
  <inkml:trace contextRef="#ctx0" brushRef="#br0" timeOffset="57409.21">1757 4593 0,'21'0'0</inkml:trace>
  <inkml:trace contextRef="#ctx0" brushRef="#br0" timeOffset="57544.13">1841 4509 0,'0'0'0,"0"-22"16,0 1-16,-21 21 15,-21-21 1,21 21-16,0 21 31,21 0-31,-22-21 16,22 22-16</inkml:trace>
  <inkml:trace contextRef="#ctx0" brushRef="#br0" timeOffset="57598.1">1736 4593 0</inkml:trace>
  <inkml:trace contextRef="#ctx0" brushRef="#br0" timeOffset="59404.42">2222 4614 0,'0'0'0,"22"-21"15,-1 0-15,-21 0 16,0 0-16,21 0 16,-21-1-16,-21 44 62,21-1-62,-21 0 16,21 21-16,-22-21 0,1 1 15,21-1-15,0 21 0,0 0 0,-21-20 16,21 20-16,-21 0 0,21-21 16,-21 22-16,21-1 0,0-21 0,0 22 15,0-22-15,-21 0 0,21 0 16,0 0-16,0 0 0,0 1 16,0-1-1,0-42 16,0-1-15,0 1-16,0 0 16</inkml:trace>
  <inkml:trace contextRef="#ctx0" brushRef="#br0" timeOffset="60119.73">1884 4890 0,'0'0'16,"-21"0"-16,42 0 47,0 0-47,0 0 0,0-22 0,0 1 16,1 21-16,20-21 0,0 0 15,1 21-15,-1-21 0,0 0 0,22-1 16,-22 1-16,0 0 0,22 0 15,-22 0-15,1 0 0,-22 21 0,21-22 16,-21 1-16,0 0 0,1 0 16,-22 0-16,0 0 0,0-1 15,0 1-15,0 0 16,-22 21-16,1 0 16,0 0-1,0 21 1,21 0-16,-21 1 15,21-1-15,0 0 0,0 0 0,0 21 16,0-20-16,0-1 0,0 21 16,0-21-16,0 22 0,-21-1 0,21-21 15,-22 21-15,22-20 0,0 20 0,-21-21 16,21 21-16,-21-20 0,21-1 16,-21 0-16,21 0 0,-21 0 15,21 0-15,-21-21 0,-1-21 47,22 0-47,0 0 0,0 0 16,0 0-16,0-1 0,0 1 15,22-21-15,-1 21 0,0 0 0,0-22 16,0 22-16,0-21 0,22 21 16,-22-1-16,21 1 0,-21 0 0,22 21 15,-22-21-15,21 21 0,-21 0 16,1 0-16,-1 0 0,21 0 0,-21 0 15,-21 21-15,21-21 0,1 21 0,-22 0 16,0 1-16,0-1 0,0 21 16,0-21-16,0 22 0,0-22 0,-22 0 15,22 21-15,-21-21 16,0 1-16,0 20 0,21-21 0,0 0 16,-21-21-16,21 21 0,0 1 15,-21-22-15,21 21 0</inkml:trace>
  <inkml:trace contextRef="#ctx0" brushRef="#br0" timeOffset="62334.29">3873 5144 0,'-21'0'16,"0"0"0,0 0-16,21-22 31,0 1-31,0 0 15,0 0-15,0 0 0,0 0 16,21-1-16,0 1 0,0-21 16,1 21-16,-1-22 0,0 1 15,0 0-15,21-1 0,-20 1 0,-1 21 16,0-21-16,0-1 0,0 1 16,0 21-16,-21-22 0,0 22 0,22 0 15,-22 0 1,-22 21-16,22 21 15,-21 0-15,0-21 0,0 21 16,0 1-16,0-1 0,-1 0 0,1 0 16,21 0-16,0 22 0,0-22 15,0 21-15,0-21 0,0 22 0,0-22 16,21 0-16,1 21 0,-1-21 0,0 1 16,0-1-16,0 0 15,0 0-15,-21 0 0,22 0 0,-1 1 16,-21-1-16,0 0 15,0 0-15,-21-21 16,-1 0 0,1 0-16,0 0 15,0 0-15,0-21 0,0 0 0,-1 0 16,1-1-16,0 1 16,0 0-16,21 0 0,-21 21 15,21 21 16,0 0-31,0 0 16,21 1-16,0-1 16,-21 0-16,21 0 0,0 0 0,1 0 15,-1-21-15,0 22 0,21-1 0,-21-21 16,1 0-16,-1 0 0,21 0 16,-21 0-16,22 0 0,-22 0 0,21 0 15,0 0-15,1-21 0,-1-1 16,0 1-16,1 0 0,-1 0 0,0 0 15,1 0-15,-1-22 0,-21 22 0,22-21 16,-22 21-16,0-22 0,0 22 16,-21-21-16,21 21 0,-21-22 0,0 1 15,0 21 1,-21 0-16,0-1 0,0 22 0,0 0 16,-22-21-16,22 21 0,-21 0 0,21 0 15,-22 0-15,22 21 0,-21 1 16,21-1-16,-1 0 0,1 0 0,0 0 15,0 22-15,0-22 0,21 21 16,-21-21-16,21 0 0,0 22 0,0-22 16,0 0-16,0 0 0,0 0 0,21 1 15,0-1-15,0-21 0,0 21 16,0-21-16,1 0 0,-1 0 16,0 0-16,0 0 0,0-21 15,22 21-15,-22-21 0,0-1 16,21 1-16,-21 0 0,1 0 0,-1-21 15,0 20-15,0 1 0,-21 0 16,0 0-16,0-21 0,0 20 16,0 1-16,0 42 31,0 1-15,0-1-16,0 0 0,0 0 15,0 0-15,0 22 0,0-22 0,0 0 16,0 0-16,21 0 0,0 0 0,1 1 15,-1-1-15,0 0 16,0-21-16,0 0 0,0 0 16,1 0-16,-1 0 0,0 0 15,21-21-15,-21 21 0,1-21 0,-1-1 16,0 1-16,0 0 0,0 0 0,0 0 16,-21-22-16,0 22 0,22 0 15,-22-21-15,0 21 0,21-1 0,-21 1 16,0 0-16,0 0 0,0 0 15,-21 42 1,21 0 0,0 0-16,-22 0 15,22 1-15,0-1 0,0 0 16,0 0-16,0 0 0,0 0 16,0 1-16,0-1 0,0 0 0,0 0 15,0 0-15,0 0 0,0 1 0,0-1 16,0-42 15,0-1-15,0 1-16,0 0 0,0 0 15,0 0-15,0-22 0,22 22 0,-1 0 16,0-21-16,-21 21 0,21-1 16,0 1-16,-21 0 0,21 0 0,1 0 15,-1 21-15,0 0 16,0 0-16,0 0 0,0 21 15,1 0-15,-1 0 16,-21 0-16,0 1 0,0 20 0,0-21 16,21 0-16,-21 0 0,0 22 15,0-22-15,0 0 0,0 0 0,0 0 16,0 1-16,0-1 0,0 0 16,21-21-16,-21 21 0,21-21 15,0 0-15,1 0 0,-1-21 16,0 0-16,21 21 0,-21-21 15,1-1-15,-1 1 0,21-21 0,-21 21 16,0 0-16,1-22 0,20 22 16,-21 0-16,0-21 0,0 20 15,1 1-15,-22 0 0,21 0 0,0 0 16,-21 42 15,0 0-31,0 0 16,-21 0-16,21 1 0,0 20 0,0-21 15,0 0-15,0 0 0,0 1 16,0 20-16,0-21 0,0 0 0,0 0 16,0 1-16,21-1 0,0 0 15,0-21-15,0 0 0,1 0 16,-1 0-16,0 0 0,0 0 16,21 0-16,-20-21 0,-1 21 0,21-21 15,-21-1-15,0 1 0,1 0 16,20 0-16,-21 0 0,0-22 0,0 22 15,-21 0-15,0-21 0,0 21 0,0-1 16,0 1-16,0 0 0,0 0 16,0 0-16,-21 21 0,0 0 0,0 0 15,0 0-15,0 0 16,-1 0-16,1 21 0,21 0 16,-21 0-16,21 22 0,0-22 15,0 0-15,0 0 0,0 21 16,0-20-16,0-1 0,0 21 0,0-21 15,0 0-15,21 1 0,0-1 0,1-21 16,-1 21-16,0 0 0,0-21 16,0 0-16,22 0 0,-22 0 0,21 0 15,-21 0-15,22 0 0,-22 0 0,21-21 16,-21 0-16,22 21 0,-22-21 16,0-1-16,0 1 0,0 0 0</inkml:trace>
  <inkml:trace contextRef="#ctx0" brushRef="#br0" timeOffset="64769.99">7620 4784 0,'0'-43'15,"0"22"-15,0 0 16,-21 21-16,21-21 0,0 0 16,0 0-16,0-1 15,21 1-15,0 21 0,-21-21 16,21 0-16,0 21 0,1 0 15,-1-21-15,0 21 0,0 0 0,0 0 16,0 0-16,1 0 0,-1 0 0,0 21 16,0 0-16,0 0 0,0 0 15,1 1-15,-22 20 0,0-21 0,0 0 16,0 22-16,0-22 0,0 21 0,0-21 16,0 22-16,0-22 0,0 0 15,0 0-15,0 0 0,0 0 0,0 1 16,-22-1-16,22 0 15,-21-21-15,21-21 32,0 0-32,0-1 0,0-20 15,21 21-15,1 0 0,-1 0 16,-21-22-16,21 1 0,0 21 0,0-22 16,0 22-16,1-21 0,-1 21 15,0 0-15,0-1 0,0 1 0,0 0 16,1 0-16,-1 21 0,0 0 0,0 0 15,0 0-15,0 21 16,1 0-16,-1 0 16,-21 1-16,0-1 0,21 21 0,-21-21 15,21 0-15,-21 1 16,0-1-16,0 0 0,0 0 0,21 21 16,-21-20-16,0-1 0,21-21 0,-21 21 15,22 0-15,-1-21 16,0 0-1,0 0-15,0-21 16,0 0-16,1 0 0,-1-1 16,0 1-16,0 0 0,0 0 0,0-21 15,1 20-15,-1 1 0,21-21 16,-21 21-16,22 0 0,-22-22 16,0 22-16,21 0 0,-21 0 0,22 0 15,-22 21-15,0 0 0,0-22 16,0 22-16,1 0 0,-1 0 0,0 0 15,-21 22-15,0-1 0,0 0 16,21-21-16,-21 21 0,0 0 16,0 0-16,0 1 0,0-1 15,21-21 17,-21-21 14,0-1-46,0 1 16,0 0-16,-21 0 0,21 0 16,-21 21-16,0-21 0,21-1 15,-21 22-15,-1-21 0,1 21 0,0-21 16,0 21-16,0 0 0,0 0 16,-1 0-16,-20 0 0,21 0 15,0 21-15,0 0 0,-1-21 0,1 22 16,0-1-16,21 0 0,-21 21 0,0-21 15,21 1-15,0-1 0,0 21 16,0-21-16,-21 22 0,21-22 0,0 0 16,0 21-16,0-21 0,0 1 15,0-1-15,0 0 0,0 0 16,21 0-16,0-21 0,0 21 16,0-21-16,0 0 0,1 0 0,-1 0 15,0-21-15,21 21 0,-21-21 16,1 0-16,-1 0 0,21 0 0,-21-1 15,0 1-15,1 0 0,-1-21 0,0 21 16,0-1-16,0 1 0,0-21 16,-21 21-16,0 0 0,0-1 0,0 1 15,0 0-15,0 42 47,0 0-47,0 1 16,0-1-16,0 0 0,0 0 15,0 0-15,0 0 0,0 1 0,0-1 16,0 0-16,22 0 0,-1-21 0,-21 21 16,21 0-16,0-21 15,0 0-15,0 0 0,1 0 0,-1 0 16,0 0-16,0 0 0,0 0 0,0-21 16,1 21-16,-1-21 0,0 0 15,0 0-15,0 0 0,0-1 0,-21 1 16,0 0-16,22 0 0,-22 0 0,21 0 15,-21-1-15,0 1 16,0 0-16,0 0 16,0 42 15,0 0-31,0 0 0,0 1 16,0-1-16,0 0 0,0 0 0,0 0 15,0 0-15,-21 1 0,21-1 16,0 0-16,0 0 0,0 0 15,-22-21-15,22 21 0,0 1 16,0-44 15,0 1-15,0 0-16,0 0 16,0 0-16,22 0 0,-22-1 15,0 1-15,21 0 0,0 0 0,-21 0 16,21 0-16,0-1 0,-21 1 15,21 0-15,1 21 0,-1-21 0,0 21 16,0 0-16,0 0 0,0 0 16,1 0-1,-1 21-15,-21 0 0,0 0 16,0 1-16,21-1 0,-21 0 0,21 0 16,-21 0-16,0 0 0,0 1 15,0-1-15,21 0 0,-21 0 16,0 0-16,21-21 15,1 0 17,-1 0-32,-21-21 15,21 0-15,0 0 0,0 0 16,-21-1-16,21 22 0,1-21 16,-1 0-16,-21 0 0,21 0 0,0 0 15,0-1-15,0 1 0,1 0 0,-1 0 16,0 21-16,0-21 15,0 0-15,0 21 0,1 0 16,-1 0 0,-21 21-1,0 0-15,0 0 16,0 0-16,0 0 0,0 1 0,0-1 16,-21 0-16,21 0 0,0 0 15,0 0-15,0 1 0,0-1 0,0 0 16,0 0-16,21 0 0,0-21 15,-21 21-15,21-21 0,0 0 0,0 0 16,1 0-16,-1 0 0,0 0 0,0 0 16,0 0-16,0-21 0,1 21 15,20-21-15,-21 0 0,0 0 16,0 0-16,1 21 0,-1-22 0,0-20 16,0 21-16,0 0 0,0 0 0,1-1 15,-22 1-15,0 0 0,0 0 0,0 0 16,0 0-16,0-1 15,-22 22-15,1 0 0,0 0 16,0 0-16,0 22 0,0-1 16,-1 0-16,22 0 0,-21 0 15,21 0-15,0 1 0,0 20 0,0-21 16,0 0-16,0 0 0,0 1 0,0-1 16,0 0-16,0 0 15,0 0-15,21 0 0,1-21 16,-1 0-16,0 0 0,0 0 15,0 0-15,0 0 0,1 0 16,-1 0-16,0 0 0,0-21 0</inkml:trace>
  <inkml:trace contextRef="#ctx0" brushRef="#br0" timeOffset="65892.46">12700 4741 0,'21'0'0,"0"0"15,0 0 1,1-21-16,-1 0 0,0 0 15,0 21-15,0-21 0,-21 0 16,0-1-16,0 1 16,0 0-16,0 0 0,0 0 0,0 0 15,0-1-15,-21 1 0,0 0 16,0 21-16,0-21 0,-1 0 0,-20 0 16,21 21-16,0 0 0,0 0 15,-22 0-15,22 0 0,0 0 0,0 21 16,0 0-16,-22 0 0,22 0 0,0 0 15,0 22-15,21-22 0,-21 21 16,21 1-16,0-1 0,0-21 16,0 21-16,0 1 0,0-22 0,0 21 15,21-21-15,0 1 0,-21-1 16,21 0-16,0-21 0,0 0 0,1 0 16,-1 0-16,0 0 0,0 0 0,0 0 15,0 0-15,22 0 0,-22-21 16,0 21-16,0-21 0,0 21 0,1-22 15,-22 1-15,21 21 0,-21-21 16,0 0-16,0 0 16,-21 21-1,-1 0-15,1 0 0,0 0 16,0 0-16,0 0 0,0 21 16,-1 0-16,1 0 0,0 0 0,21 1 15,-21-1-15,21 0 0,-21 0 16,21 0-16,0 0 0,0 1 0,0-1 15,0 0-15,0 0 0,0 0 0,0 0 16,0 1-16,21-22 16,0 0-16,0 0 0,0 0 15,1 0-15,-1 0 0,0 0 0,0 0 16,0 0-16,0 0 0,1 0 16,-1 0-16,-21 21 62,0 0-62,-21-21 0,21 21 0,-22 0 16,1 0-16,21 1 15,0-1-15,0 0 0,-21 0 0,21 0 16,-21-21-16,21 21 0,0 1 0,0-1 16,0 0-16,-21-21 0,21 21 15,21-21 1,0-21-1,0 0-15,0 0 16,22-1-16,-22 1 0</inkml:trace>
  <inkml:trace contextRef="#ctx0" brushRef="#br0" timeOffset="67296.75">13843 4001 0,'0'0'0,"-21"0"31,21 21-31,-21 0 0,21 0 16,0 21-16,-22 1 0,22-22 15,0 42-15,0-20 0,0-1 0,0 0 16,0 1-16,0-22 0,-21 21 0,21 1 15,0-22-15,0 21 0,0-21 16,-21 22-16,21-22 0,0 0 0,0 0 16,0 0-16,-21 0 0,0 1 15,0-22 1,21-22 0,-22 1-1,22 0-15,0 0 0,0 0 16,0 0-16,0-1 0,0 1 15,0 0-15,22 0 0,-1 21 16,0-21-16,0 0 0,0-1 0,0 22 16,22 0-16,-22-21 0,21 21 0,-21 0 15,22 0-15,-22 0 0,21 0 16,-21 21-16,22 1 0,-22-1 0,0-21 16,0 21-16,0 0 0,-21 0 0,0 0 15,0 1-15,0-1 16,-21 0-16,0 0 0,0-21 0,-21 21 15,20 0-15,-20 1 0,21-22 16,-21 21-16,20-21 0,-20 0 16,21 0-16,0 0 0,-22 0 0,22 0 15,0 0-15,0 0 16,0 0-16,21-21 16,21 42 15,0-21-31,0 0 0,-21 21 15,21-21-15,1 0 0,20 21 0,-21-21 16,0 0-16,22 0 16,-22 0-16,21 0 0,0 0 0,1 0 0,-22 0 15,21-21-15,1 21 0,-1-21 0,-21 0 16,21 21-16,1-22 16,-22 1-16,21 0 0,-21 0 0,22 0 15,-22 0-15,0-1 0,21 1 0,-20 0 16,-22 0-16,21 0 0,-21-22 15,21 22-15,-21 0 0,21 21 0,-21-21 16,0 0-16,-21 42 31,0 0-31,21 0 0,-21 0 16,21 1-16,0-1 0,0 0 0,0 0 16,0 0-16,0 0 0,0 1 15,0-1-15,0 0 0,0 0 16,0 0-16,21-21 15,0 0-15,0 0 16,0 0-16,0 0 0,1 0 16,-1 0-16,21-21 0,-21 21 0,0-21 15,1 0-15,20 21 0,-21-21 16,0-1-16,0 1 0,1 0 0,-22 0 16,21 0-16,-21 0 0,21-1 0,-21 1 15,0 0-15,0 0 16,-21 21-1,0 21 1,21 0 0,0 0-16,-22 1 0,22-1 0,0 0 15,0 0-15,0 0 0,0 0 0,0 1 16,0-1-16,0 0 0,0 0 16,0 0-16,22-21 15,-1 0-15,0 0 0,0 0 16,0 0-16,0 0 0,1 0 15,20 0-15,-21-21 0,0 21 0,22-21 16,-22 0-16,21 0 0,-21-1 0,0 1 16,1 0-16,-1-21 0,0 21 15,0-22-15,0 1 0,0 21 16,-21-22-16,22 1 0,-22 0 0,21-1 16,-21 1-16,0 0 0,0-1 15,0 22-15,0-21 0,0 21 0,0 0 16,0-1-16,0 1 0,0 42 31,-21 1-31,-1-1 0,22 21 0,-21-21 16,21 22-16,0-1 0,0 0 0,0 1 15,-21-1-15,21 0 0,0 1 16,0-22-16,0 21 0,0 0 0,0-20 16,0-1-16,0 0 0,0 21 15,0-21-15,0 1 16,0-1-16,21-21 0,0 0 0,-21 21 15,22-21-15,-1 0 0,0 0 16,0 0-16,-21-21 16,21 21-16,-21-21 0,0-1 0,21 22 15,-21-21-15,0 0 0</inkml:trace>
  <inkml:trace contextRef="#ctx0" brushRef="#br0" timeOffset="67524.63">15155 4255 0,'0'0'0,"-21"0"0,-21 0 16,63 0 0,0 0-1,0 0-15,22 0 0,-1 0 16,-21 0-16,21 0 0,1 0 0,20 0 16,-20 0-16,-1-22 0,0 22 0,1 0 15,-1 0-15,0-21 0,-21 21 16,22 0-16,-22 0 0,21 0 0,-21 0 15,1 0-15,-22-21 16,21 21-16</inkml:trace>
  <inkml:trace contextRef="#ctx0" brushRef="#br0" timeOffset="69076.09">2201 6392 0,'0'0'16,"-21"0"-16,0 0 0,21-21 31,0 0-16,0 0 1,0 0-16,0 0 16,0-1-16,0 1 15,0 0-15,-21 0 16,0 21-16,-1 0 0,1 0 16,0 0-16,0 0 0,0 0 0,-22 0 15,1 0-15,0 0 0,-1 0 16,1 21-16,0 0 0,-1 0 0,1 22 15,0-22-15,-1 21 0,22 1 16,-21-22-16,21 21 0,0 0 0,-1 1 16,22-1-16,0 0 0,0-20 15,0 20-15,0-21 0,22 0 16,-1 0-16,0 1 0,21-22 16,-21 0-16,22 0 0,-22 0 0,21 0 15,1 0-15,-1 0 0,0-22 16,1 1-16,-1 0 0,-21-21 0,21 21 15,1-22-15,-1 1 0,0 0 16,1-1-16,-1-20 0,0 20 0,1 1 16,-22 0-16,0-1 0,21-20 15,-20 21-15,-1-1 0,-21 1 0,21 0 16,-21-1-16,0 1 0,21 0 16,-21-1-16,0 1 0,0 21 0,0 0 15,0-1-15,-21 22 16,0 22-1,21-1-15,-21 0 0,-1 21 16,22 1-16,0-1 0,-21 0 0,0 1 16,21 20-16,0-21 0,0 1 15,-21 20-15,21-20 0,0-1 0,0 21 16,0-20-16,0-1 0,0-21 16,0 22-16,0-22 0,21 21 0,0-21 15,0-21-15,1 21 0,-1-21 0,0 0 16,0 0-16,0 0 0,0 0 15,22-21-15,-22 0 0,0 0 0,0 0 16,22 0-16,-22-1 16,0-20-16,0 21 0,0-21 0,0 20 15,1-20-15,-1 21 0,-21 0 16,21 0-16,-21-1 0,0 1 16,0 42-1,0 1 1,-21-1-16,21 0 0,-21 0 15,-1 0-15,22 0 0,-21 1 16,21-1-16,-21 0 0,21 0 0,0 0 16,21-21 15,0 0-31,1-21 16,-1 0-16</inkml:trace>
  <inkml:trace contextRef="#ctx0" brushRef="#br0" timeOffset="69247.99">2879 6117 0,'0'0'0,"0"-21"0,0 0 16,0 0-1,0 0-15,0 42 78,21 0-78</inkml:trace>
  <inkml:trace contextRef="#ctx0" brushRef="#br0" timeOffset="71861.34">3027 6477 0,'0'0'0,"0"21"16,21-21-1,0 0-15,0 0 16,0 0-16,1-21 0,-1 0 16,0 0-16,0 0 0,21-1 15,-20 1-15,20 0 0,0-21 0,-21 21 16,22-22-16,-1 22 0,-21 0 0,0-21 16,22 20-16,-22-20 0,0 21 15,-21-21-15,0 20 0,0-20 0,0 21 16,0 0-16,0 0 0,0-1 15,0 1-15,0 0 0,-21 21 0,0 0 16,0 0-16,-1 0 16,1 21-16,0 0 0,21 22 0,-21-22 15,0 21-15,21-21 0,0 22 0,-21 20 16,-1-20-16,1-1 16,21 21-16,-21 1 0,0-1 0,21 22 15,-21-21-15,0-1 0,-1 22 16,1-22-16,21 22 0,-21-22 0,21 22 15,-21-21-15,0 20 0,21-20 0,0 20 16,0-20-16,0-1 0,-21 1 16,21-22-16,0 22 0,0-22 0,0-21 15,0 22-15,0-22 0,21-21 16,0 0-16,0 0 16,0 0-16,0-21 0,1-22 15,-1 22-15,0-21 0,21-1 0,-21 1 0,1 0 16,-1-22-16,21 1 15,-21-1-15,0 22 0,-21-22 0,0 1 16,0 21-16,0-22 0,0 22 0,0-22 16,-21 22-16,0 0 0,-21-1 15,21 22-15,-22-21 0,1 21 0,0-1 16,20 1-16,-20 0 0,21 0 16,0 21-16,0 0 0,-1 0 0,22-21 15,22 0 16,-1 21-31,21-22 0,-21 22 0,22-21 16,-1 0-16,0 0 0,22 0 16,-22 0-16,22-1 0,-22-20 0,21 21 15,1-21-15,-22 20 0,1-20 16,20 0-16,-21 21 0,1-22 0,-22 1 16,21 0-16,-21 20 0,-21 1 0,0-21 15,0 21-15,0 0 0,0-1 16,0 1-16,0 0 0,0 0 15,-21 21 1,0 0-16,21 21 0,-21-21 16,21 42-16,0-20 0,0 20 15,0-21-15,0 21 0,0 22 16,0-22-16,0 1 0,0 20 0,0-21 16,-21 22-16,21-1 0,-21 1 0,21-1 15,0 1-15,0-1 0,-22 22 16,1-21-16,21-1 0,-21 1 0,21-1 15,0 22-15,-21-22 0,0 1 16,21 20-16,-21-20 0,21-1 0,0 1 16,0-1-16,0-20 0,0-1 0,0 22 15,0-43-15,0 21 0,0-21 0,0 0 16,0 1-16,21-22 16,0 0-16,0-22 15,0 1-15,0 0 0,22 0 0,-22-21 16,0 20-16,21-20 0,-20-21 15,-1 20-15,21-20 0,-21-1 0,22 22 16,-22-22-16,0 1 0,0-1 0,0 1 16,-21 21-16,0-22 0,0 22 15,0-22-15,0 22 0,-21 0 0,0-1 16,0 1-16,0 0 0,-1 20 0,-20 1 16,21 0-16,0 0 0,-22 0 15,22 0-15,0 21 0,0 0 0,0 0 16,42-22 31,0 22-47,0-21 0,0 21 15,1-21-15,-1 21 0,0-21 16,0 0-16,0 21 0,22-21 0,-22-1 16,0 1-16,0 0 0,0 0 15,0 0-15,1 0 0,-1-1 0,0 1 16,0 21-16,-21-21 0,0 0 15,0 0-15,0 42 63,0 0-63,21 0 16,-21 0-16,21 1 0,-21-1 15,0 0-15,22 0 0,-1-21 0,-21 21 16,21 0-16,0 1 0,-21-1 0,21 0 15,0 0-15,1-21 16,-1 0-16,0 0 0,0 0 16,0 0-16,0 0 0,1 0 15,-1 0-15,-21-21 16,21 0-16,0 21 0,0-21 0,-21-1 16,21 1-16,1 0 0,-22 0 15,21 0-15,-21 0 0,21-1 16,0 1-16,-21 0 0,0 0 0,21 21 15,0-21-15,-21 0 0,22 21 16,-22 21 15,0 0-31,0 0 16,0 0-16,0 43 16,0-43-16,0 0 0,0 0 15,0 0-15,0 1 0,21-1 16,-21 0-16,21 0 0,0 0 15,0-21-15,0 0 0,1 0 16,-1 0-16,0 0 0,0 0 16,0 0-16,22 0 0,-22-21 0,21 21 15,-21-21-15,22 0 0,-1 0 0,-21-1 16,21 1-16,-20 0 0,20 0 16,-21 0-16,0 0 0,0-1 0,1 1 15,-22 0-15,0 0 0,0 0 16,0 0-16,0-1 15,-22 22-15,1 0 0,0 0 16,0 0-16,0 0 0,0 0 0,-1 0 16,1 0-16,0 22 15,21-1-15,0 0 0,-21 0 0,21 0 16,0 0-16,0 1 0,0-1 16,0 0-16,0 0 0,21 0 15,0 0-15,0 1 0,1-22 16,-1 0-16,0 0 0,0 0 0,0 0 15,0 0-15,1 0 0,-1 0 16,0 0-16,0-22 0,0 22 0,22-21 16,-22 0-16,0 21 0,0-21 0,-21 0 15,21 0-15,0 21 0,-21-22 16,22 1-16,-22 0 0,0 0 16,0 42 15,0 0-16,0 0-15,-22-21 0,22 22 0,-21-1 16,21 0-16,-21 0 0,21 0 0,0 0 16,0 1-16,-21-22 0,21 21 15,0 0-15,-21-21 0,21 21 16,0-42 15,0 0-31,21 0 16,0 21-16,0-22 0,-21 1 0,21 0 15,1 0-15,-1-21 0,-21 20 16,21 1-16,0 0 0,0 0 16,0 0-16,1 0 0,-1-1 0,0 1 15,0 21-15,0 0 0,0-21 16,1 21-16,-22 21 16,0 0-16,0 1 15,0-1-15,0 0 16,0 0-16,0 0 0,0 0 0,0 1 15,0-1-15,0 0 0,0 0 0,0 0 16,21 0-16,-21 1 16,21-1-16,0 0 15,0-21-15,0 0 0,1 0 0,-1 0 16,0 0-16,0 0 16,-21-21-16,42 0 0,-20-1 0,-1 22 15,0-21-15,0 0 0,-21 0 0,21 0 16,0 0-16,1-22 0,-22 22 15,0 0-15,21 0 0,-21-22 0,21 22 16,-21-21-16,0 21 0,21-22 0,-21 22 16,0 0-16,0-21 0,0 21 15,0-1-15,0 1 0,-21 42 32,21 1-32,-21-1 15,0 0-15,21 0 0,0 0 0,0 22 16,-22-22-16,22 21 0,0-21 15,-21 22-15,21-22 0,0 21 16,0-21-16,0 0 0,0 1 0,0 20 16,0-21-16,-21 0 0,21 0 0,0 1 15,0-1-15,0 0 16,21-21 15,-21-21-31,0 0 16,21 21-16,-21-22 0</inkml:trace>
  <inkml:trace contextRef="#ctx0" brushRef="#br0" timeOffset="72101.2">6223 6138 0,'0'0'0,"-21"0"0,42 0 46,0 0-46,21 0 0,-20-21 16,-1 21-16,0 0 0,0 0 0,21-21 16,-20 0-16,20 21 0,-21 0 15,21-21-15,-20 21 0,-1 0 16,21 0-16,-21-21 0,0 21 16,1 0-16,-22-22 15</inkml:trace>
  <inkml:trace contextRef="#ctx0" brushRef="#br0" timeOffset="82740.28">7641 5863 0,'0'-21'16,"-21"0"15,0 21-15,21-21-16,0 0 16,0-1-16,0 1 0,0 0 15,0 0 1,0 0-16,0 0 0,0-1 15,21 22 17,0 0-32,0 22 15,0-1-15,1 0 0,-1 0 16,0 21-16,0-20 0,0 20 0,0 0 16,1 1-16,-1-22 0,0 21 0,-21 0 15,0 1-15,0-1 0,0-21 16,0 22-16,0-22 0,0 21 0,0-21 15,0 0-15,0 1 0,-21-1 16,21 0-16,0 0 0,0-42 47,0 0-47,0 0 16,0-1-16,21-20 0,0 21 0,-21 0 15,21-22-15,0 1 0,-21 0 16,22-1-16,-1 1 0,0 0 0,-21-1 15,21 1-15,0 0 0,0-1 16,-21 1-16,22 0 0,-1-1 0,0 22 16,-21 0-16,0 0 0,21 0 0,0 21 15,-21-21-15,0 42 32,0 0-32,0 0 15,0 0-15,0 0 0,0 1 16,0-1-16,0 0 0,0 0 15</inkml:trace>
  <inkml:trace contextRef="#ctx0" brushRef="#br0" timeOffset="85772.26">8509 6117 0,'0'0'16,"21"0"-16,-21-21 0,21 0 16,0 0-16,-21 0 15,0-1-15,0 1 0,0 0 16,0 0-16,0 0 0,-21 0 16,0 21-16,0-22 0,0 1 0,0 21 15,-1 0-15,1 0 0,0 0 0,0 0 16,0 0-16,-22 21 0,22 1 15,0-1-15,0 0 0,0 0 0,0 21 16,-1-20-16,1 20 0,0-21 16,21 21-16,-21 1 0,21-22 15,0 21-15,0-21 0,0 1 0,0-1 16,0 0-16,0 0 0,21 0 0,0 0 16,0-21-16,1 0 0,-1 0 15,0 0-15,0 0 0,0 0 16,0-21-16,1 0 0,-1 0 15,0 21-15,0-21 0,-21 0 0,21-1 16,0 1-16,1 0 0,-22-21 0,0 21 16,21-1-16,-21 1 0,21-21 15,-21 21-15,0-22 0,0 22 0,0 0 16,0 0-16,0 0 0,0 0 0,0-1 16,0 44 15,0-1-31,0 0 0,0 0 15,0 0-15,0 0 0,0 22 16,0-22-16,0 0 0,0 0 0,0 22 16,0-22-16,0 0 0,0 0 0,21-21 15,-21 21-15,21 0 0,0 1 16,1-22-16,-1 0 16,0 0-16,0 0 0,0 0 15,0 0-15,1-22 0,-1 22 16,0-21-16,0 0 0,0 0 0,0 0 15,1 0-15,-1-1 0,-21 1 16,21 0-16,-21-21 0,21 21 16,-21-1-16,21-20 0,-21 21 0,0 0 15,0 0-15,-21 42 32,21 0-32,0 0 15,0 0-15,0 0 16,0 1-16,21-1 15,0-21-15,-21 21 0,22 0 0,-1 0 16,0-21-16,-21 21 0,21 1 0,0-22 16,0 21-16,1 0 0,-1-21 15,0 21-15,-21 0 16,21-21-16,0 21 0,0-21 16,-21 22-16,22-22 15,-1 0 1,0 0-16,0 0 0,0 0 15,0-22-15,1 22 0,-1-21 0,-21 0 16,21 21-16,0-21 0,0 0 16,0 21-16,1-21 0,-1-1 0,0 1 15,0 0-15,0 0 0,0 0 0,-21 0 16,0-22-16,22 22 0,-22 0 16,0-21-16,0 20 0,0 1 0,0 0 15,0 0-15,-22 0 0,22 0 16,-21-1-16,0 22 0,0 0 15,0 0-15,0 0 0,-1 22 16,1-1-16,0 0 0,0 0 0,0 0 16,0 0-16,21 22 0,0-22 15,-22 21-15,22-21 0,-21 1 0,21 20 16,0-21-16,-21 0 0,21 0 0,0 1 16,0-1-16,0 0 0,0 0 15,0 0-15,21-21 0,0 0 16,1 0-16,-1 0 0,0 0 15,0 0-15,0 0 16,0 0-16,1-21 0,-22 0 0,21 0 16,0 21-16,0-21 0,-21-1 0,0 1 15,21 0-15,-21-21 0,0 21 16,0-1-16,0 1 0,0-21 0,0 21 16,0 0-16,0-1 0,0 1 0,0 0 15,0 0-15,0 42 31,0 0-31,0 0 0,0 1 0,0-1 16,0 0-16,0 0 0,0 0 16,0 22-16,0-22 0,21 0 0,-21 0 15,22 0-15,-22 0 0,21 1 16,0-1-16,0 0 16,0-21-16,0 21 0,1-21 15,-1 0-15,0 0 0,0 0 0,0 0 16,0 0-16,1 0 0,-1 0 0,0-21 15,21 21-15,-21-21 0,1 0 16,-1 21-16,0-22 0,0 1 0,-21 0 16,21 0-16,0 0 0,-21-22 0,0 22 15,0 0-15,22 0 0,-22 0 16,21 0-16,-21-1 0,0 44 47,0-1-47,0 0 0,0 0 15,0 0-15,0 0 0,0 1 0,0-1 16,0 0-16,0 0 16,0 0-16,0 0 0,0 1 15,21-22-15,0 0 16,0 0-16,0 0 16,1 0-16,-1 0 0,0 0 15,0 0-15,0 0 0,0-22 0,1 22 16,-1-21-16,0 0 0,-21 0 15,21 0-15,0 0 0,0-1 0,1-20 16,-22 0-16,21 21 0,0-22 16,-21 1-16,21 0 0,0-22 15,-21 22-15,0-1 0,0 22 0,21-21 16,-21 0-16,0 20 0,0 1 0,0 0 16,0 0-16,0 0 15,-21 21 1,21 21-16,-21 0 15,21 0-15,-21 0 0,21 22 16,0-1-16,0-21 0,0 22 0,-21-1 16,21 0-16,0 1 0,0-1 15,0 0-15,-21 1 0,21-1 0,0-21 16,0 21-16,0-20 0,0-1 16,0 0-16,0 0 0,21 0 0,0 0 15,0-21-15,0 22 16,0-22-16,1 0 0,-1 0 15,0 0-15,0 0 0,0 0 0,-21-22 16,21 1-16,1 21 0,-1-21 16,0 0-16,0 0 0,0 0 0,0-1 15,1 1-15,-1 0 0,-21 0 16,21-21-16,-21 20 0,21 1 16,-21 0-16,0 0 0,0 0 15,0 42 1,0 0-1,0 0-15,0 0 0,0 1 0,0-1 16,0 0-16,0 0 0,0 0 0,0 0 16,0 22-16,0-22 15,0 0-15,0 0 0,0 0 16,21-21-16,0 0 0,1 0 16,-1 0-16,0 0 15,21 0-15,-21 0 0,1 0 0,-1-21 16,0 0-16,0 21 0,21-21 15,-20 0-15,-1 0 0,0-1 16,-21 1-16,21 0 0,0 0 0,-21 0 16,21 0-16,-21-1 0,0 1 15,0 42 17,0 1-32,0-1 0,0 0 15,-21 0-15,21 0 16,0 0-16,0 1 0,0-1 0,0 0 15,0 0-15,0 0 0,0 0 16,21-21-16,-21 22 16,22-22-16,-1 0 0,0 0 15,0 0-15,0 0 0,0 0 0,1 0 16,-1-22-16,0 22 0,0-21 16,0 21-16,-21-21 0,0 0 15,0 0-15,0 0 0,0-1 16,0 1-16,0 0 0,0 0 0,-21 0 15,21 0-15,-21 21 0,0-22 16,0 22-16,-1 0 0,1 0 0,0 0 16,0 0-16,0 0 0,0 0 15,42 0 32,0 0-47,0-21 0,0 21 16,0-21-16,1 21 0,-1 0 0,0-21 15,0 21-15,0 0 0,0 0 16,1 0-16,-1 0 0,0 0 16,0 0-16,0 21 15,0-21-15,-21 21 0,0 0 16,22-21-16,-22 22 0,21-1 0,-21 0 16,21 0-16,-21 0 0,0 0 0,21 1 15,-21-1-15,21 0 16,-21 0-16,0 0 0,0 0 15,0 1-15,0-1 16,0-42 47,0-1-63,21 22 15,-21-21-15,22 0 0,-22 0 16,21 0-16,0 0 0,-21-1 0,21-20 15,0 21-15,0 0 0,1 0 16,-1-1-16,0 1 0,0 0 16,21 0-16,-20 0 0,-1 0 0,0 21 0,0 0 15,0 0-15,0 0 16,1 0-16,-1 21 0,-21 0 0,0 0 16,21 0-16,-21 0 0,0 1 0,0 20 15,0-21-15,0 0 0,0 22 16,0-22-16,0 0 0,0 0 0,-21 21 15,21-20-15,0-1 0,0 0 16,0 0-16,0 0 16,21-21-16,0 0 15,0 0-15,0 0 0,1 0 0,-1 0 16,0 0-16,0-21 0,0 21 0,0-21 16,1 0-16,-1 0 15,0-1-15,0 1 0,0 0 0,0 0 16,1 0-16,-22-22 0,21 22 0,0 0 15,-21-21-15,0 21 0,0-22 16,0 22-16,0 0 0,0-21 0,0 20 16</inkml:trace>
  <inkml:trace contextRef="#ctx0" brushRef="#br0" timeOffset="86024.11">11811 5482 0,'0'0'0,"-21"-21"16,0 21-16,21-21 16,-22 21-16,1 0 62,0 0-62,0 21 16</inkml:trace>
  <inkml:trace contextRef="#ctx0" brushRef="#br0" timeOffset="86373.01">10562 5757 0,'0'0'0,"0"22"0,21-22 31,0 0-31,1 0 16,20-22-16,-21 22 0,21 0 0,-20-21 15,20 21-15,0 0 0,1-21 16,-1 21-16,-21 0 0,21 0 0,1-21 16,-22 21-16,21-21 0,-21 21 15,1 0-15,-1 0 0,0 0 0,-21-21 16,-21-1-1</inkml:trace>
  <inkml:trace contextRef="#ctx0" brushRef="#br0" timeOffset="86640.86">9779 5609 0,'-21'-21'16,"0"21"0,21-21-1</inkml:trace>
  <inkml:trace contextRef="#ctx0" brushRef="#br0" timeOffset="95600.09">17272 3069 0,'-21'0'0,"0"0"31,-1 0-31,1 0 0,0 0 16,0 0-16,0 0 0,0 0 16,-1 0-16,1 0 0,0 0 15,0 0-15,0 0 16,0 0-16,-1-21 16,44 21 30,-1 0-46,0 0 0,21 0 16,-21 0-16,22 0 0,-1 0 16,22 0-16,-22 0 0,0 0 0,22 0 15,-1 0-15,-20 0 0,20 0 0,1 0 16,-22 0-16,21 0 0,-20 0 16,20 0-16,-20 0 0,-1-21 0,0 21 15,1 0-15,-1 0 16,-21-21-16,0 21 0,22 0 0,-43-21 31,-22-1-15,1 22-16,-21 0 0,21-21 15,0 21-15,-1 0 0,1 0 16,-21-21-16,21 21 0,0 0 0,-1 0 16,1 0-16,0-21 0,0 21 15,0 0-15,42 0 47,0 0-47,0 0 16,0 0-16,1 0 0,20 0 15,-21 0-15,21 0 0,-20 0 0,-1 0 16,0 0-16,21 0 0,-21 0 16,1 0-16,-22 21 15,0 0-15,0 0 0,0 1 0,-22-22 16,1 21-16,0 0 0,0 21 15,-21-21-15,20 1 0,-20-1 0,21 0 16,-21 0-16,20 0 0,-20 0 16,21 1-16,0-1 0,0-21 15,-1 21-15,1-21 16,42 0 0,1 0-16,-1-21 15,-21 0-15,42-1 0,-42 1 16</inkml:trace>
  <inkml:trace contextRef="#ctx0" brushRef="#br0" timeOffset="98672.54">19113 2709 0,'0'0'0,"-21"22"15,21-44 48,0 1-63,0 0 15,0 0-15,0 0 16,0 0-16,0-1 0,21 1 16,1 21-16,-1 0 15,0 0-15,0 0 0,0 21 16,0 1-16,1-1 15,-1 63 1,0-41-16,-21-1 0,0 0 0,0-20 16,0 20-16,0 0 0,0 1 0,0-22 15,0 21-15,0-21 0,0 0 0,0 1 16,-21-1-16,21 0 0,-21 0 16,21-42 15,0 0-31,0 0 0,0-1 15,0-20 1,0 21-16,21 0 0,0-22 0,0 22 16,0-21-16,0 0 0,1-1 15,-1 1-15,21 0 0,-21 20 0,22-20 16,-1 21-16,-21 0 0,21 0 0,-20-1 16,-1 22-16,0 0 0,0 0 15,0 22-15,0-1 0,1 21 0,-22-21 16,0 22-16,0-22 0,0 21 15,21 0-15,-21-20 0,0 20 0,0 0 16,0-21-16,0 22 0,0-22 16,0 0-16,0 0 0,-21 0 0,21 1 15,0-1-15,-22-21 16,22-21 15,0-1-31,22 1 0,-1 0 16,0 0-16,0 0 0,0-22 0,0 22 15,1-21-15,-1 0 0,0 20 0,21-20 16,-21 0-16,1-1 0,-1 22 16,21 0-16,-21-21 0,0 42 0,1-21 15,-1 21-15,0 0 16,0 21-16,-21 0 0,0 0 16,0 0-16,0 22 15,0-22-15,0 21 0,0-21 0,0 22 16,0-1-16,0-21 0,0 21 0,0 1 15,0-22-15,0 21 0,0-21 16,0 1-16,0 20 0,0-21 0,0 0 16,21 0-16,0-21 15,1 0-15,-1 0 0,0 0 0,21 0 16,1 0-16,-22-21 0,21 21 0,0-21 16,1 0-16,-1 0 0,-21 0 15,22-1-15,-22-20 0,21 21 0,-21 0 16,0-22-16,1 22 0,-22-21 15,0 21-15,0-22 0,0 22 16,0-21-16,0 21 0,0 0 0,0-1 16,-22 22-16,1 0 15,0 0-15,0 0 0,0 22 16,21-1-16,-21 0 0,-1 0 16,1 0-16,21 22 0,0-22 0,0 21 15,0-21-15,0 22 0,0-22 0,0 21 16,0-21-16,0 0 0,0 1 15,21 20-15,-21-21 0,22 0 0,-1-21 16,0 21-16,0 1 0,0-22 16,0 0-16,22 0 0,-22 0 0,21 0 15,-21 0-15,22-22 0,-1 22 16,-21-21-16,22 0 0,-22 0 16,21 0-16,-21 0 0,22-1 0,-22-20 15,0 21-15,0-21 0,0-1 0,0 22 16,1-21-16,-22-1 0,21-20 15,0 21-15,-21-1 0,0 1 0,21 0 16,-21-1-16,21 22 0,-21 0 16,0 0-16,0 0 0,0 42 31,0 0-31,0 0 0,0 21 0,0-20 16,0 20-16,0 0 0,0 1 0,-21-1 15,21 0-15,0 1 16,-21-22-16,21 21 0,0-21 0,0 22 15,0-22-15,0 0 0,0 0 0,0 0 16,21 0-16,0-21 0,0 22 16,1-22-16,-1 0 0,0 0 15,0 0-15,21 0 0,-20 0 16,-1 0-16,21-22 0,-21 1 0,0 21 16,22-21-16,-22-21 0,0 21 0,0-1 15,0-20-15,1 21 0,-1-21 16,0-1-16,0 1 0,-21 0 0,0-1 15,0 1-15,21 21 0,-21-22 16,0 22-16,0 0 0,0 0 16,0 42-1,0 0-15,-21 22 16,21-22-16,0 21 0,-21-21 0,0 22 16,21-1-16,-21 0 0,-1 1 15,22-22-15,0 21 0,-21 0 0,0-20 16,21-1-16,0 0 0,0 0 0,0 0 15,0 0-15,-21-21 0,21 22 16,0-44 31,21 1-47,0 21 0,-21-21 0,21 0 16,1 0-16,-22 0 0,21-1 0,0 1 15,0 0-15,-21 0 0,21 0 16,0 0-16,1 21 15,-1 0 1,-21 21-16,0 0 16,0 0-16,0 0 0,0 0 15,0 1-15,0-1 0,0 0 16,0 0-16,0 0 0,0 0 0,21 1 16,0-1-16,0 0 0,0-21 15,1 21 1,-1-21-16,0 0 0,0 0 0,0 0 15,0 0-15,1 0 0,-1-21 16,0 0-16,0 21 0,0-21 0,0-1 16,1 1-16,-1 0 0,0 0 0,0 0 15,0-22-15,-21 22 0,21 0 16,-21-21-16,22 21 0,-22-1 0,21 22 16,-21-21-16,0 0 0,0 42 31,0 0-31,0 1 0,-21-1 15,21 0-15,-22 0 0,22 0 16,0 0-16,0 1 0,0-1 16,0 0-16,0 0 0,0 0 0,0 0 15,0 1 1,22-22-16,-1 0 16,0 0-16,0 0 0,0 0 0,0 0 15,1 0-15,-1-22 16,0 1-16,0 21 0,-21-21 0,0 0 15,0 0-15,0 0 0,0-1 0,0 1 16,0 0-16,-21 0 0,0 0 16,0 0-16,-1 21 0,1-22 0,0 1 15,0 21-15,21-21 16,-21 21-16,42 0 16,0 0-1,0 0-15,22 0 0,-22 0 16,21 0-16,0 0 0,1 0 0,-1 0 15,0 0-15,1 0 0,-1-21 16,22 21-16,-22 0 0,0 0 0,1 0 16,-22 0-16,21-21 0,-21 21 0,0 0 15,1 0-15,-44 0 32,1 0-17,0 0-15,0 0 0,0 21 16,-22 0-16,22-21 0,0 21 0,0 0 15,0 1-15,0-1 0,-1 0 16,1 21-16,0-21 0,0 1 0,0-1 16,21 0-16,0 0 0,0 0 0,0 0 15,0 1-15,0-1 0,0 0 16,0 0-16,0 0 0,21-21 16,0 0-16,21 0 15,-20 0-15,-1 0 0,0 0 0,0 0 16,0 0-16,22-21 0,-22 0 0,0 0 15,0 0-15,21-1 0,-20 1 16,-1-21-16,0 21 0,21-22 16,-21 1-16,1 0 0,-22-1 0,21 1 15,0 0-15,0-22 0,-21 22 16,0-22-16,21 22 0,-21 0 0,21-1 16,-21 1-16,0 21 0,0 0 15,0 0-15,0-1 0,0 44 31,0-1-31,-21 0 0,21 21 0,-21 1 16,0-1-16,21 0 0,-21 22 0,0-22 16,21 0-16,0 22 0,-22-22 15,1 1-15,21-1 0,-21 0 0,21 1 16,0-22-16,0 21 16,0-21-16,0 0 0,0 22 0,0-22 15,21-21-15,0 21 0,1 0 0,20-21 16,-21 0-16,0 0 15,22 0-15,-22 0 0,21 0 0,-21-21 16,22 0-16,-22 21 0,21-21 0,-21 0 16,22-1-16,-22 1 0,0 0 15,0-21-15,-21 21 0</inkml:trace>
  <inkml:trace contextRef="#ctx0" brushRef="#br0" timeOffset="98944.38">21251 2794 0,'21'-21'0,"-42"42"16,0-21-16,0 0 0,42 0 15,0 0 1,0 0-16,22-21 0,-22 21 16,21 0-16,22-21 0,-22 21 15,22 0-15,-22-21 0,0 21 0,22 0 16,-22-22-16,0 1 0,-20 21 0,20-21 16</inkml:trace>
  <inkml:trace contextRef="#ctx0" brushRef="#br0" timeOffset="100900.51">25336 2667 0,'0'0'0,"0"-21"0,0 0 15,0 42 17,0 0-32,0 0 15,-21 0-15,21 1 0,0 20 0,-21-21 16,21 21-16,-21-20 0,0-1 16,21 21-16,0-21 0,-21 0 0,21 1 15,-22-1-15,22 0 0,0 0 0,0 0 16,0 0-1,22-42 17,-1 0-32,0 21 0,-21-21 15,21 0-15,0 0 0,-21-1 16,21 1-16,1 0 0,-1 0 16,-21 0-16,21 0 0,0-1 0,0 22 15,0 0 1,1 22-1,-22-1-15,0 0 0,0 0 16,0 0-16,0 0 0,0 1 16,21-1-16,0 0 0,0 0 15,0-21-15,22 0 16,-22 0-16,0 0 0,0 0 16,0 0-16,22 0 0,-22 0 0,0 0 15,0 0-15,21-21 0,-20 0 16,-1 21-16,0-21 0,0-1 15,0 1-15,0 0 0,-21 0 0,22-21 16,-1 20-16,-21 1 0,0 0 16,0-21-16,21 21 0,-21-1 15,0 1-15,0 42 32,0 1-32,0-1 0,0 0 0,0 0 15,-21 0-15,0 0 0,21 1 16,0 20-16,0-21 0,0 0 0,-22 0 15,22 1-15,0 20 0,0-21 16,0 0-16,0 0 16,22 1-16,-1-22 0,0 21 15,0-21-15,0 0 0,0 0 16,22 0-16,-22 0 0,0-21 0,0 21 16,0-22-16,1 1 0,-1 0 0,0 0 15,0 0-15,0 0 0,0-22 16,-21 22-16,22-21 0,-1 21 0,-21-22 15,0 22-15,21-21 0,-21 21 16,21-1-16,-21 1 0,0 42 47,0 1-47,0-1 0,0 0 0,-21 21 16,21-21-16,-21 1 0,21 20 15,0-21-15,0 0 0,0 0 0,0 1 16,0-1-16,0 0 0,0 0 0,0 0 15,0 0-15,21-21 0,0 0 16,0 22-16,0-22 0,1 0 0,20 0 16,-21 0-16,0 0 0,22 0 0,-22-22 15,21 22-15,-21-21 0,22 0 16,-1 0-16,-21-21 0,21 20 0,1 1 16,-22-21-16,21 0 0,-21-1 15,1 1-15,20-22 0,-21 22 16,0 0-16,0-22 0,-21 22 0,0 0 15,22-1-15,-22 1 0,0 21 16,0 0-16,-22 21 16,1 21-1,0 0-15,21 0 0,-21 21 0,0 1 16,0-1-16,21 0 0,-22 22 16,1-22-16,21 1 0,-21-1 0,21 0 15,0-21-15,0 22 0,0-22 0,0 21 16,0-21-16,0 1 0,21-1 15,-21 0-15,21-21 0,1 21 0,-1-21 16,0 0-16,21 0 0,-21 0 16,1 0-16,-1 0 0,0-21 15,21 21-15,-21-21 0,1 0 0,-1-1 16,0-20-16,0 21 0,0-21 16,0-1-16,1 1 0,-1 0 0,0-1 15,-21-20-15,0 20 0,21-20 16,-21 21-16,21-1 0,-21 1 0,0 0 15,0 20-15,0 1 0,0 42 32,0 22-32,0-1 0,-21 0 0,0 1 15,0-1-15,21 22 16,-21-22-16,-1 0 0,1 22 0,21-22 16,0 0-16,-21-20 0,0 20 15,21-21-15,0 0 0,0 22 0,0-22 16,-21 0-16,21 0 0,0-42 47,21 0-47,-21 0 0,21-1 15,0 1-15,0 0 0,1-21 16,-1 21-16,0-22 0,0 22 0,0-21 16,0 21-16,22-22 0,-22 43 15,0-21-15,0 21 0,0 0 16,1 0-16,-22 21 15,0 0-15,0 22 0,0-22 16,0 0-16,0 21 0,0-20 0,0-1 16,0 21-16,0-21 0,0 0 15,0 1-15,0-1 0,0 0 0,21-21 16,0 21-16,0-21 0,0 0 0,0 21 16,22-21-16,-22 0 15,0 0-15,0 0 0,22 0 0,-22-21 16,0 21-16,0-21 0,0 0 0,0 21 15,1-21-15,-1-1 0,-21 1 16,0 0-16,0-21 0,0 21 16,0-1-16</inkml:trace>
  <inkml:trace contextRef="#ctx0" brushRef="#br0" timeOffset="101116.38">27072 2625 0,'0'0'0,"21"0"16,0 0-16,1 0 15,-1 0-15,21 0 0,-21 0 16,22 0-16,-22 0 0,21 0 16,-21-21-16,0 21 0,1 0 0,-22-22 15,0 1 1,-22 0-16,-20 21 0,21 0 15</inkml:trace>
  <inkml:trace contextRef="#ctx0" brushRef="#br0" timeOffset="101300.81">26416 2561 0,'0'0'0,"0"21"15,21-21 16,0 0-31,0 0 16,1 0-16,-1-21 0,0 21 0,0 0 16,0 0-16,0 0 0,-21-21 0,22 21 15,-1 0-15,0 0 0</inkml:trace>
  <inkml:trace contextRef="#ctx0" brushRef="#br0" timeOffset="103388.58">29295 3090 0,'0'0'0,"0"-21"31,21 21-31,0-21 16,-21 0-16,21 0 0,0 21 0,0-21 15,1-22-15,-1 22 0,0 0 16,21-21-16,-21-1 0,22 1 0,-22 0 16,21-22-16,1 22 0,-22-22 15,21 22-15,-21-22 0,0 22 0,1 0 16,-22-1-16,0 1 15,0 21-15,-22 0 0,1 0 0,0 21 16,-21 0-16,21 0 0,-22 0 16,1 21-16,0 0 0,20 21 0,-20-21 15,21 22-15,0-1 0,21 0 0,0 1 16,0 20-16,0-20 0,0-1 16,21 0-16,0 1 0,0-1 0,22 0 15,-22 1-15,0-1 0,0-21 16,21 21-16,-20-20 0,-1-1 0,0 0 15,-21 0-15,0 0 16,0 0-16,-21-21 16,0 0-16,-1 0 15,1 0-15,-21 0 0,21 0 16,0-21-16,-1 21 0,1-21 0,0 21 16,0-21-16,0 21 0,21-21 15,-21 21-15,42 21 31,0-21-15,21 0-16,-21 21 0,1-21 0,20 0 16,0 0-16,1 0 15,-1 0-15,0 0 0,1 0 0,20 0 16,-21 0-16,22 0 0,-22-21 16,1 21-16,20-21 0,-21 0 0,1 21 15,-22-22-15,0 1 0,0 0 16,0-21-16,-21 21 0,0-22 0,0 22 15,0-21-15,0-1 0,0 1 16,-21 0-16,0-1 0,0 22 0,0 0 16,0 0-16,-1 0 0,-20 21 0,21 0 15,0 0-15,-22 21 0,1 21 16,21-21-16,-21 22 0,20-22 0,-20 21 16,21 1-16,0-1 15,0 0-15,-1-21 0,22 22 0,0-1 16,0-21-16,0 0 0,0 1 15,0-1-15,22 0 0,-1 0 0,0-21 16,21 0-16,-21 0 0,22 0 0,-22 0 16,21 0-16,1 0 0,-1 0 15,0-21-15,-21 0 0,22 21 0,-1-21 16,-21-22-16,22 22 0,-22 0 16,0-21-16,0 20 0,0-20 0,0 21 15,1-21-15,-22 20 0,0 1 16,0 0-16,0 0 0,0 0 15,0 42 1,0 0-16,-22 0 0,22 0 16,0 1-16,-21 20 0,21-21 15,0 21-15,0-20 0,0 20 0,0-21 16,0 0-16,0 0 0,0 1 0,21-1 16,1 0-16,-1 0 0,0-21 15,21 21-15,-21-21 0,22 0 0,-1 0 16,-21 0-16,22 0 0,-22 0 15,21 0-15,-21-21 0,0 21 0,1-21 16,-1 0-16,0 0 0,-21-1 16,0 1-16,21-21 0,-21 21 15,0-22-15,21 22 0,-21-21 16,0 0-16,0 20 0,0-20 0,0 21 16,0 0-16,0 42 15,0 0 1,0 0-16,-21 0 0,21 1 0,-21 20 15,21 0-15,0-21 0,0 22 16,0-22-16,0 21 0,0-21 0,0 1 16,0-1-16,0 0 0,0 0 15,0 0-15,0-42 47,0 0-31,0 0-16,0 0 0,0-1 0,21 1 15,0 0-15,-21-21 0,21 21 16,1-1-16,-1-20 0,0 21 0,0 0 16,-21 0-16,21-1 0,0 22 0,1 0 15,-1 22 1,-21-1-16,21 0 0,-21 0 0,0 0 16,0 0-16,0 1 0,0 20 15,21-21-15,-21 0 0,21 0 0,-21 22 16,0-22-16,0 0 0,21-21 15,1 21-15,-22 0 0,21-21 16,-21 22 0,21-22-16,0 0 0,0-22 15,0 22-15,1-21 16,-22 0-16,21 21 0,0-21 0,0 0 16,0-22-16,0 22 0,22 0 15,-22-21-15,0-1 0,21 22 0,-20-21 16,-1 0-16,21 20 0,-21 1 15,0 0-15,1 0 0,-1 0 0,0 21 16,0 0-16,-21 21 16,0 0-16,0 0 0,0 0 0,0 1 15,0 20-15,0-21 0,0 21 16,0-20-16,-21 20 0,21-21 16,0 0-16,0 22 0,0-22 15,0 0-15,0 0 0,0 0 16,0 0-16,21-21 0,0 0 15,0 0-15,1 0 0,-1 0 0,0 0 16,0 0-16,0 0 0,22 0 16,-22-21-16,0 21 0,21-21 0,-21 0 15,22 0-15,-22 0 0,0-1 16,0 1-16,0-21 0,1 21 0,-1-22 16,-21 22-16,0 0 15,0 0-15,0 0 0,0 0 0,-21 21 16,-1 0-16,1 0 15,0 0-15,0 21 0,0 0 0,0 21 16,21-21-16,-22 1 0,22 20 16,0-21-16,-21 0 0,21 0 15,0 1-15,0-1 0,0 0 0,21 0 16,1-21-16,-1 21 0,0-21 16,0 0-16,21 0 0,-20 0 0,20 0 15,0 0-15,-21 0 0,22 0 16,-1 0-16,-21 0 0,22 0 0,-22-21 15,0 21-15,0-21 0,21 0 16,-20 21-16</inkml:trace>
  <inkml:trace contextRef="#ctx0" brushRef="#br0" timeOffset="105617.34">17970 4424 0,'0'0'0,"-21"-42"16,21 20 0,0 1-16,0 0 15,0 0-15,0 0 0,0 0 16,0-1-16,0 1 0,0 0 0,0 0 15,0 0-15,0 0 0,0-1 0,-21 1 16,0-21-16,0 42 0,-22-21 16,22 0-16,0 21 0,-21 0 0,21 0 15,-22 0-15,1 0 0,21 0 16,-22 21-16,1 0 0,21 0 0,-21 21 16,-1-20-16,22 20 15,0 0-15,0 22 0,0-22 0,21 0 16,-22 1-16,22-1 0,0 0 0,0 1 15,0-22-15,0 21 0,22-21 16,-1 22-16,0-22 0,0 0 0,0-21 16,22 21-16,-22-21 0,21 0 15,-21 0-15,22 0 0,-22 0 0,21 0 16,0-21-16,-20 21 0,-1-21 16,21 0-16,-21 0 0,0-1 0,22 1 15,-22 0-15,0-21 0,-21 21 0,21-1 16,-21-20-16,21 21 0,-21-21 15,0 20-15,0-20 0,0 21 16,0 0-16,0 0 16,0 42-1,0 0-15,0 0 16,0 0-16,0 0 0,0 1 16,0 20-16,0-21 0,0 0 0,0 0 15,22 1-15,-1-1 0,0 0 16,0-21-16,0 21 0,0-21 0,1 0 15,-1 0-15,21 0 0,-21 0 16,22 0-16,-22 0 0,21 0 0,-21-21 16,0 0-16,22 21 0,-22-21 0,0-1 15,0 1-15,0 0 16,1 0-16,-22 0 0,0 0 0,0-22 16,0 22-16,0 0 0,0 0 15,0 42 1,0 0-1,0 0-15,-22 0 0,22 1 16,-21-1-16,21 21 0,-21-21 0,21 0 16,0 1-16,0-1 0,-21 0 15,21 0-15,0 0 0,0 0 16,0-42 31,21 0-47,-21 0 0,21 21 15,0-42-15,-21 20 0,22 1 16,-1 0-16,-21-21 0,21 21 0,0-22 16,0 22-16,0 0 0,-21 0 15,22 0-15,-1 21 0,0 0 16,0 0-16,-21 21 0,21-21 16,0 21-16,-21 21 0,22-21 0,-1 1 15,-21-1-15,0 21 0,21-21 0,0 0 16,-21 1-16,0-1 0,21 0 15,0-21-15,1 21 0,-22 0 0,21-21 16,0 0-16,0 0 16,0 0-1,0-21-15,1 0 16,-1 0-16,-21 0 0,21-1 16,0 1-16,0 0 0,0-21 0,1 21 15,-1-22-15,0 22 0,21-21 16,-21-1-16,22 22 0,-22-21 0,21 21 15,1 0-15,-22-1 0,21 22 0,-21 0 16,0 0-16,22 0 0,-43 22 16,21-1-16,0 0 0,-21 0 0,21 0 15,-21 0-15,0 1 0,0-1 16,0 21-16,0-21 0,0 0 16,0 1-16,21-1 0,-21 0 15,22-21 1,-1 0-1,-21-21 1,0 0-16,0-1 0,0 1 16,0 0-16,0 0 0,0 0 0,0 0 15,0-1-15,-21-20 0,-1 21 16,22-21-16,-21 20 0,0-20 0,0 21 16,0 0-16,-22 0 0,22-1 15,0 22-15,0 0 0,-21 0 0,20 22 16,-20-1-16,21 0 0,-21 0 15,20 21-15,1-20 0,0 20 16,-21 0-16,21 1 0,21-1 0,-22 0 16,22-21-16,0 22 0,0-22 15,0 21-15,0-21 0,0 1 0,0-1 16,0 0-16,22-21 0,-1 21 0,0-21 16,0 0-16,0 0 0,22 0 15,-22 0-15,0 0 0,21 0 0,-21-21 16,22 0-16,-22 21 0,21-21 0,-21-22 15,22 22-15,-22-21 16,21-1-16,-21 1 0,1 0 0,20-22 16,-21 22-16,0-22 0,0 1 15,1-1-15,-1 1 0,0 21 0,0-22 16,-21 22-16,0-22 0,21 22 0,-21 0 16,0-1-16,0 22 0,0 0 15,0 0-15,-21 21 16,0 21-16,0 21 0,0 1 15,-22-1-15,22 0 0,0 22 0,0-22 16,21 22-16,0-1 0,0 22 16,0-22-16,0-20 0,0 20 15,0-21-15,0 22 0,21-22 0,0-21 16,0 22-16,0-22 0,1 0 16,-1 0-16,0 0 0,0 1 0,0-22 15,22 0-15,-22 0 0,0 0 0,21 0 16,-21-22-16,1 22 0,20-21 15</inkml:trace>
  <inkml:trace contextRef="#ctx0" brushRef="#br0" timeOffset="106568.3">21040 4255 0,'0'0'0,"0"21"0,-22-21 16,22 21-16,22-42 31,-22 0-31,21 21 16,0-22-16,-21 1 0,21-21 16,0 21-16,22-22 0,-22 1 0,0 0 15,21-1-15,1 1 0,-22 0 0,21-1 16,0 1-16,1-21 0,-1 20 15,-21-20-15,22 20 0,-22 1 0,-21 0 16,0 21-16,0-1 0,0 1 16,-21 21-16,-1 0 15,-20 21-15,21-21 0,-21 43 16,-1-22-16,22 21 0,-21 1 0,21-1 16,-1 0-16,1 1 0,21-1 0,0 21 15,0-20-15,0-1 0,0 0 16,21 22-16,1-22 0,-1 1 0,0-22 15,0 21-15,0-21 0,0 0 16,1 1-16,-22-1 0,21 0 0,0-21 16,-21 21-16,-21-21 31,0 0-31,-1 0 0,1-21 0,0 0 16,0 0-16,0 21 0,0-22 15,-1 1-15,1 0 0,0 0 16,0 21-16,0 0 0,21-21 0,-21 21 15,21 21 1,0 0-16,0 0 16,21 0-16,0 1 0,0-22 0,0 21 15,0-21-15,1 0 0,20 21 16,-21-21-16,21 0 0,1 0 0,-1 0 16,0 0-16,1-21 0,-1 0 15,0 21-15,1-22 0,-1 1 0,-21 0 16,22 0-16,-22 0 0,0-22 0,0 22 15,0-21-15,0 21 0,1-22 16,-22-62 0,0 83-16,0 1 0,0 42 31,0 1-15,0-1-16,-22 21 0,22-21 15,-21 0-15,21 22 0,0-22 0,0 0 16,0 21-16,0-20 0,0-1 0,0 0 15,0 0-15,0 0 16,21-21 15,-21-21-31,22 0 16,-22 0-16,0 0 0,0-1 0,21 1 16</inkml:trace>
  <inkml:trace contextRef="#ctx0" brushRef="#br0" timeOffset="106748.2">21971 3704 0,'0'0'0,"0"-21"0,0-21 16,0 21-16,0-1 31,0 44 1,0-1-32,0 0 15,21 0-15,0 0 0,-21 0 16,21-21-16,-21 22 15,22-1-15,-22 0 0</inkml:trace>
  <inkml:trace contextRef="#ctx0" brushRef="#br0" timeOffset="109432.71">22500 4064 0,'0'0'0,"21"0"0,-21-21 0,21 21 0,-21-21 15,0 0-15,22-1 0,-22 1 16,21 0-16,-21 0 0,0 0 16,0 0-16,0-1 0,0 1 0,0 0 15,-21 0-15,-1 0 0,1 21 16,0-21-16,0 21 0,-21 0 0,20 0 16,1 0-16,-21 0 0,21 0 0,-22 21 15,22 0-15,0 21 0,0-21 16,0 22-16,0-1 0,-1 0 0,22 1 15,0-1-15,0 0 0,0-20 16,0 20-16,0-21 0,0 0 0,0 0 16,22 1-16,-1-1 0,0-21 0,0 0 15,21 0-15,-20 0 16,20 0-16,-21 0 0,0 0 0,22-21 16,-22-1-16,0 22 0,0-21 0,0 0 15,0 0-15,1 0 0,-22 0 16,0-1-16,0 1 0,0 0 15,0 0-15,-22 21 32,22 21-32,-21 0 0,21 0 15,0 1-15,0 20 0,0 0 16,0-21-16,0 22 0,0 20 0,0-20 16,0-1-16,0 0 0,0 22 0,0-22 15,0 22-15,0-1 16,0 1-16,0-1 0,0 1 0,0-1 15,0 1-15,0 20 0,0-20 0,0-1 16,0 1-16,0-1 0,0-20 16,-21 20-16,0 1 0,0-22 0,0 21 15,-22-20-15,22-1 0,0 0 0,0 1 16,-22-22-16,22 0 0,0 0 0,0 0 16,0 1-16,0-22 0,-22 0 15,22 0-15,0-22 0,0 1 0,-22 0 16,22 0-16,21-21 0,-21-1 0,21-20 15,0 20-15,0-20 0,0-22 0,0 22 16,0-22-16,21 0 16,0-20-16,1 20 0,-1-21 0,0 0 15,21 22-15,1-22 0,-1 0 0,0 21 16,1-21-16,20 22 0,1 20 16,-1-20-16,1 20 0,-1 22 0,1-1 15,-22 1-15,21 21 0,-20 0 16,-22 0-16,0 21 0,21 0 0,-20 21 15,-22 0-15,0 0 16,0 21-16,0-20 16,0-1-16,0 21 0,0-21 0,0 0 15,0 1-15,0-1 0,0 21 16,0-21-16,0 0 16,0 1-16,0-1 15,0-42 16,0-1-31,0 1 0,0 0 16,0 0-16,0 0 0,21 0 16,-21-22-16,21 22 0,0-21 0,0 21 15,-21-1-15,21 1 0,1 0 16,-1 0-16,0 21 0,0 0 16,0 0-16,0 0 0,1 0 15,-22 21-15,21 0 16,-21 0-16,21 22 0,-21-22 0,21 0 15,-21 21-15,21-20 0,-21 20 16,0-21-16,0 0 0,21 0 0,-21 1 16,0-1-16,22 0 0,-22 0 15,21-21 1,0-21 0,-21 0-16,21 0 0,0-1 15,0 1-15,1-21 0,-1 21 16,21-22-16,-21 1 0,22 0 0,-22-1 15,21 22-15,-21-21 0,22 21 16,-22-22-16,21 22 0,0 21 16,-20-21-16,-1 21 0,0 0 0,0 0 15,0 0-15,0 0 0,-21 21 16,0 0-16,0 1 0,22-1 16,-22 0-16,0 0 0,0 0 15,0 0-15,0 1 0,0-1 16,0-42 46,0-1-62,-22 1 16,22 0-16,-21 0 16,0 0-16,0 21 0,21-21 0,-21 21 15,0 0-15,-1 0 0,1 0 16,0 0-16,0 0 0,0 0 15,-22 0-15,22 0 0,0 21 16,0 0-16,0 0 0,0 0 0,21 22 16,-22-22-16,1 0 0,21 21 0,-21-21 15,21 22-15,0-22 0,0 0 16,0 21-16,0-20 0,0-1 0,21-21 16,0 21-16,-21 0 0,22-21 0,-1 0 15,0 0-15,0 0 0,0 0 16,0 0-16,1 0 0,-1-21 15,0 0-15,0 21 0,0-21 0,0-1 16,1 1-16,-1-21 0,-21 21 16,21-22-16,-21 22 0,21-21 0,-21 21 15,21-22-15,-21 22 0,0-21 16,0 21-16,0 0 0,0-1 16,0 44-1,0-1-15,0 0 16,-21 0-16,21 21 0,0-20 0,0 20 15,0-21-15,0 21 0,0-20 16,0 20-16,0-21 0,0 21 0,21-20 16,-21-1-16,21 0 0,1-21 15,-1 21-15,0 0 0,0-21 0,21 0 16,-20 0-16,-1 0 0,0 0 16,21 0-16,-21-21 0,1 0 0,-1 0 15,0 0-15,-21-1 0,21 1 16,0-21-16,0 21 0,1-22 0,-22-20 15,0 21-15,21-1 0,0-20 0,-21 20 16,0 1-16,0-21 0,0 20 16,21 1-16,-21 0 0,0-1 15,0 1-15,0 21 0,0 0 0,0 42 32,0 0-32,0 0 0,0 21 15,0-20-15,0 20 0,-21 0 16,21 1-16,0-1 0,0 0 0,0 1 15,0 20-15,0-21 0,0 1 0,0-22 16,0 21-16,0 1 0,0-22 16,0 0-16,0 0 0,0 0 0,0 0 15,21 1-15,0-22 0,0 0 0,1 0 16,-1 0-16,0 0 16,0-22-16,0 1 0,-21 0 15,21 21-15,1-42 0,-1 21 0,0-1 16,0-20-16,0 21 0,-21 0 15,21-22-15,1 22 0,-22 0 0,21 0 16,-21 0-16,0 0 0,0 42 31,-21 0-31,-1 21 16,22-21-16,-21 1 0,21-1 16,0 21-16,0-21 0,0 0 0,0 22 15,0-22-15,0 0 0,0 0 0,0 0 16,0 1-16,21-22 15,1 0-15,-1 0 0,0 0 16,0 0-16,0 0 0,0 0 0,1 0 16,-1 0-16,0 0 0,0-22 15,-21 1-15,21 0 0,0 0 0,1-21 16,-1 20-16,-21 1 0,0-21 0,21 21 16,-21-22-16,21 22 0,-21 0 15,0 0-15,0 0 0,0 42 31,0 0-31,0 0 16,0 0-16,0 1 0,-21-1 0,21 21 16,0-21-16,0 0 0,0 1 15,0 20-15,0-21 16,0 0-16,0 0 0,21 1 16,0-22-16,0 0 15,1 0-15,-1 0 0,0 0 16,0 0-16,-21-22 0,0 1 15,21 21-15,-21-21 0,21 0 16,1-21-16,-22 20 0,0 1 0,21-21 16,0 21-16,0-22 0,-21 22 0,21 0 15,0 0-15,1 0 0,-1 21 16,0-21-16,0 21 0,0 0 16,0 21-16,1 0 15,-22 0-15,0 0 16,21 22-16,-21-22 0,21 21 0,-21-21 15,0 22-15,0-22 0,0 0 0,0 0 16,0 21-16,0-20 0,0-1 16,0 0-16,0-42 47,0 0-47,0-1 0,0 1 15,21 0-15,0-21 0,-21 21 16,21-1-16,1-20 0,-22 21 0,21-21 15,0 20-15,0 1 0,0-21 0,0 21 16,1 0-16,-1 21 0,0-22 16,0 22-16,0 0 15,0 0-15,1 0 0,-1 0 16</inkml:trace>
  <inkml:trace contextRef="#ctx0" brushRef="#br0" timeOffset="109788.12">25971 4128 0,'0'0'0,"22"0"31,-1-22-15,0 1-16,0 21 0,0-21 16,0 0-16,1 0 0,-1 0 0,21-1 15,-21 1-15,0 0 0,-21 0 0,22 0 16,-22 0-16,21-1 0,-21 1 15,0 0-15,0 0 0,-21 21 16,-1 0-16,1 0 16,0 21-16,0 0 0,0 0 15,0 1-15,-1-1 0,-20 21 0,21-21 16,21 22-16,-21-22 0,21 21 0,0-21 16,0 22-16,0-22 15,0 0-15,0 0 0,21 0 0,0 0 16,0-21-16,0 0 0,22 22 0,-22-22 15,21 0-15,-21 0 0,22 0 16,-22 0-16,21-22 0,-21 1 0,22 21 16,-22-21-16,0 0 0,0 0 0,22 0 15</inkml:trace>
  <inkml:trace contextRef="#ctx0" brushRef="#br0" timeOffset="110046.98">24363 3641 0,'0'0'16,"-43"0"-16,1 21 0,21-21 0,0 0 15,42 0-15,0 0 16,0 0-16,22-21 0,-1 21 0,21 0 15,-20-21-15,20-1 0,1 22 16,-1 0-16,-20-21 0,20 21 0,-21 0 16,1-21-16,-1 21 0,-21 0 0,22-21 15</inkml:trace>
  <inkml:trace contextRef="#ctx0" brushRef="#br0" timeOffset="111180.33">27813 3958 0,'21'-21'47,"0"0"-47,0 0 16,-21 0-16,0-1 0,0 1 15,0 0-15,0 0 16,0 0-16,-21 0 0,0-1 0,0 1 15,0 0-15,0 21 0,-1-21 16,1 21-16,0 0 0,0 0 0,0 0 16,0 21-16,-1 0 0,-20-21 0,21 43 15,0-22-15,0 0 0,-1 0 16,1 21-16,0 1 0,0-22 16,0 21-16,21 1 0,-21-1 15,21-21-15,0 21 0,0-20 0,0 20 16,0-21-16,0 0 0,21 0 0,0-21 15,0 22-15,0-22 0,0 0 16,1 0-16,-1 0 0,0 0 0,0 0 16,0-22-16,0 1 0,1 0 0,-1 21 15,0-21-15,21-21 0,-21 20 16,1 1-16,-1 0 0,0-21 0,0 21 16,0-1-16,-21 1 0,0-21 15,21 21-15,-21 0 0,0-1 16,0 44 15,0-1-31,0 0 16,-21 0-16,21 21 0,0-20 15,0-1-15,0 21 0,0-21 0,0 0 16,0 1-16,0 20 0,0-21 0,0 0 16,21 0-16,1 1 15,-1-22-15,0 0 0,21 0 0,-21 0 16,1 0-16,20 0 0,0 0 0,-21-22 15,22 22-15,-1-21 0,0 0 16,1 0-16,-1-21 0,0 20 16,-20 1-16,20-21 0,-21 21 15,0-22-15,0 22 0,1-21 0,-1 21 16,-21 0-16,21-1 0,-21 1 0,0 0 16,-21 21-1,0 0-15,-1 21 0,22 0 16,0 1-16,0 20 15,0-21-15,0 0 0,0 0 0,0 1 16,0-1-16,0 0 0,0 0 0,0 0 16,0 0-16,0 1 0,22-1 15,-1 0-15,-21 0 32,-21-21-17,-1 0-15,1 0 0,0 0 16,0 0-16,0 0 15,0 0-15,-1 0 0,44-21 47,-1 21-47,0-21 0,0 21 0,21-21 16</inkml:trace>
  <inkml:trace contextRef="#ctx0" brushRef="#br0" timeOffset="112276.23">29337 4170 0,'21'0'15,"0"0"16,-21 21 110,21-21-125,1 0-1,-1 0 1,0 0 0,0 0-16,0-21 15,0 21-15,1-21 0,-22 0 0,21 21 16,-21-22-16,21 1 0,0 0 15,-21 0-15,0 0 0,21 0 0,0-1 16,-21-20-16,22 21 0,-22 0 16,0 0-16,0-1 0,0 1 0,0 0 15,-22 21 17,22 21-32,-21 0 0,0-21 0,21 22 15,-21 20-15,21-21 0,0 0 16,0 0-16,0 22 0,0-22 15,0 0-15,0 0 0,0 0 16,21 1-16,0-1 0,0 0 16,1 0-16,20-21 0,-21 0 0,0 0 15,22 0-15,-22 0 0,0 0 16,21 0-16,-21-21 0,1 21 0,-1-21 16,0 0-16,0-1 0,0 1 15,0 0-15,1 0 0,-1 0 0,-21 0 16,0-1-16,0-20 0,21 21 0,-21 0 15,0 0-15,21 21 16,-21-22-16,0 44 16,0-1-1,0 0-15,0 0 0,0 0 16,-21 0-16,21 1 0,-21-1 0,21 0 16,0 0-16,0 0 0,0 0 15,-21 1-15,21-1 0,-22 0 16,22 0-1,0-42 32,0 0-47,0 0 0,0-1 16,0 1-16,0-21 0,22 21 16,-1 0-16,0-1 0,0-20 0,21 21 15,-20-21-15,20 20 0,0 1 0,-21 0 16,22 0-16,-1 0 0,0 0 15,1 21-15,-22 0 0,21 0 0,-21 21 16,1 0-16,-1 0 0,-21 0 16,0 0-16,0 1 0,0 20 0,0-21 15,0 21-15,0-20 0,0-1 16,0 21-16,0-21 0,-21 0 0,-1 1 16,22-1-16,-21-21 15,21 21-15,-21 0 0,0-21 0,0 0 16,0 0-1,-1 0-15,1-21 16,21 0 0,-21 0-16</inkml:trace>
  <inkml:trace contextRef="#ctx0" brushRef="#br0" timeOffset="112476.11">29972 3620 0,'0'0'0,"-21"0"0,0 0 16,-1 0-16,22-22 16,22 22 31,-1 0-47,0 0 0,0 0 15,0 0-15,0 0 0,1 0 0,20 0 16</inkml:trace>
  <inkml:trace contextRef="#ctx0" brushRef="#br0" timeOffset="112835.9">31708 3556 0,'0'0'0,"42"-42"16,-42 21-16,21 21 0,-21-22 0,21 22 15,-21-21-15,0 42 16,0 1-16,0-1 16,0 21-16,-21 0 15,0-20-15,21 20 0,-21 21 0,21-20 16,-21-1-16,-1 0 0,1 22 15,21-22-15,-21 1 0,21-1 0,0-21 16,-21 21-16,0-20 0,21 20 16,0-21-16,-21 0 0,21 0 15,0-42 17,0 0-17</inkml:trace>
  <inkml:trace contextRef="#ctx0" brushRef="#br0" timeOffset="113629.96">31284 3895 0,'0'0'0,"0"-21"15,21 21-15,1 0 0,20 0 16,-21 0-16,21 0 0,1 0 16,-1 0-16,22 0 0,-22 0 0,0-22 15,22 22-15,-1 0 0,-20-21 16,20 21-16,-21-21 0,1 0 0,20 0 15,-20 21-15,-22-21 0,21-1 16,-21-20-16,0 21 0,1 0 0,-1-22 16,-21 22-16,0 0 0,0-21 15,0 21-15,0-1 0,0 1 16,-21 21 0,21 21-16,-22 1 0,1-1 15,21 21-15,-21-21 0,0 22 16,21-1-16,-21 0 0,0 1 0,-1-1 15,22 0-15,-21 1 0,0-1 16,0-21-16,21 21 0,-21-20 0,21 20 16,-21-21-16,21 0 0,0 0 15,-22 1-15,22-44 32,22 22-17,-22-21-15,21 0 0,0 0 16,0 0-16,21-22 0,-20 22 15,20 0-15,-21-21 0,21 21 0,-20-22 16,20 22-16,-21 0 0,21 0 16,-20 0-16,-1 21 0,0 0 15,0 0 1,-21 21-16,0 0 0,0 0 16,0 0-16,0 0 0,0 1 0,0-1 15,0 0-15,0 0 0,0 21 16,0-20-16,0-1 0,0 0 0,21 0 15,0 0-15,1-21 16,-1 0-16,0 0 0,0 0 16,0 0-16,0 0 0,22 0 15,-22 0-15,0 0 0,21 0 0,-20-21 16,20 0-16,-21 0 0,0 0 16,22-22-16,-22 22 0,0 0 0,21-21 15,-21 20-15,-21-20 0,22 21 16,-22 0-16,0 0 0,0-1 15,-22 22-15,1 0 16,0 22-16,0-1 0,0 0 16,0 0-16,-1 0 0,1 22 0,0-22 15,21 0-15,0 0 16,0 21-16,0-20 0,0-1 0,0 0 16,0 0-16,21 0 15,0-21-15,1 0 0,-1 0 16,0 0-16,0 0 0,0 0 15,22 0-15,-22 0 0,0-21 0</inkml:trace>
  <inkml:trace contextRef="#ctx0" brushRef="#br0" timeOffset="115567.99">17547 6033 0,'0'0'0,"0"21"15,0 0-15,0 0 16,0 0-16,0 0 16,0-42 30,0 0-30,0 0-16,21 0 0,0 0 16,1-1-16,-1-20 0,0 21 15,0-21-15,0-1 0,22 1 0,-22 0 16,21-1-16,-21 1 0,0 0 0,22-1 16,-22 1-16,-21 0 0,21 20 15,-21 1-15,0 0 0,0 0 0,0 0 16,-21 21-16,0 0 15,0 21-15,-1 0 0,-20 0 16,21 22-16,0-1 0,0-21 16,-1 21-16,1 1 0,21-1 0,0 0 15,0 1-15,0-1 0,0-21 0,0 0 16,21 22-16,-21-22 0,22 0 16,-1 0-16,0-21 0,-21 21 15,21 1-15,0-22 0,-21 21 16,21-21-16,1 0 0,-44 0 47,1 0-47,0 0 0,0 0 15,0 0 1,42 0 31,0 0-32,0 0-15,0 0 0,1 0 0,-1 0 16,0 0-16,0 0 0,0 0 16,0 0-16,1 0 0,-1-21 0,0 21 15,21-22-15,-21 1 0,1 21 16,20-21-16,-21 0 0,0 21 0,22-21 16,-22 0-16,0-1 0,0 1 0,0 0 15,-21 0-15,21 0 16,-21 0-16,0-1 15,0 44 17,0-1-17,0 0-15,0 0 0,0 0 0,0 0 16,0 1-16,-21-1 0,21 0 16,0 0-16,0 0 0,0 0 0,0 1 15,0-1-15,21-21 16,1 0-1,-1 0-15,0 0 0,0 0 0,0 0 16,0-21-16,22 21 0,-22-22 16,0 1-16,0 21 0,0-21 15,22 0-15,-22 0 0,-21 0 0,21-1 16,0 1-16,0 0 0,-21 0 16,0 0-16,0 0 0,0 42 46,0 0-46,0 0 16,0 0-16,0 0 0,0 1 0,0-1 16,0 0-16,0 0 0,0 0 15,0 0-15,22 1 0,-1-22 16,0 0-16,0 0 0,0 0 16,0 0-16,1 0 0,-1 0 15,0 0-15,21 0 0,-21 0 0,1-22 16,-1 1-16,0 0 0,0 21 15,0-21-15,0 0 0,1 0 0,-1-1 16,0 1-16,-21 0 0,0 0 0,0-21 16,0 20-16,0 1 0,0 0 15,0 0-15,0 0 0,0 0 16,0 42 0,0 0-1,0 0-15,-21 0 0,21 0 0,-21 22 16,21-22-16,0 21 0,0 1 0,-22-1 15,22 0-15,-21 1 16,21 20-16,0-21 0,0 22 0,-21-1 16,21 1-16,-21-1 0,21 1 0,0-1 15,-21 1-15,0-1 0,-1 1 16,1-1-16,21 1 0,-21-1 0,21 1 16,-21-22-16,21 1 0,-21-1 0,21 0 15,0 1-15,0-22 0,0 0 0,0 0 16,0 0-16,0-42 31,0 0-31,21-21 16,-21 20-16,21-20 0,-21 21 15,21-21-15,-21-22 0,0 22 16,21-22-16,1 1 0,-22-1 0,21 1 16</inkml:trace>
  <inkml:trace contextRef="#ctx0" brushRef="#br0" timeOffset="115880.81">19029 5927 0,'0'0'0,"0"-43"0,0 22 0,0 0 16,0 0-16,0 0 0,0 0 0,0-1 15,21 1-15,0 0 0,21 0 16,-20 21-16,-1-21 0,21 21 16,0 0-16,-20 0 0,20 0 0,0 0 15,-21 0-15,22 0 0,-22 21 16,0 0-16,0 0 0,-21 22 15,0-22-15,0 0 0,0 0 0,0 21 16,-21-20-16,0-1 0,0 0 0,0 0 16,-22 0-16,22 0 0,0-21 15,-21 22-15,20-1 0,1-21 0,0 0 16,0 21-16,0-21 0,0 0 16,21-21 15,21 21-31,0-21 0,0-1 0,0 1 15,0 0-15,1 21 16</inkml:trace>
  <inkml:trace contextRef="#ctx0" brushRef="#br0" timeOffset="116248.16">19748 5884 0,'22'0'0,"-1"0"15,0 0-15,0 0 16,0-21-16,0 21 0,-21-21 0,22 21 16,-1-21-16,0 0 0,0 0 15,0 21-15,-21-22 0,21 1 16,1 0-16,-22 0 0,0 0 0,0 0 16,0-1-16,0 1 0,-22 21 31,1 0-31,0 0 0,0 0 0,0 21 15,0 1-15,-1-1 0,1 0 0,0 21 16,0-21-16,21 1 0,-21 20 16,21-21-16,0 21 0,0-20 0,0-1 15,0 0-15,0 0 0,0 0 0,21-21 16,-21 21-16,21 1 0,0-22 16,0 0-16,1 0 0,-1 0 15,0 0-15,0 0 0,0 0 0,0 0 16,1 0-16,-1-22 0,0 1 15,0 0-15,0 0 0</inkml:trace>
  <inkml:trace contextRef="#ctx0" brushRef="#br0" timeOffset="116633.25">20383 5694 0,'-21'-21'15,"0"21"-15,21-21 0,0-1 16,21 22 15,0 0-31,1 0 16,-1 0-16,0 0 0,0 22 15,-21-1-15,21 0 0,-21 0 16,21 0-16,-21 0 0,22 22 0,-22-22 16,0 0-16,0 0 0,0 0 0,0 1 15,0-1-15,-22 0 0,1 0 16,0-21-16,0 21 0,0-21 15,0 21-15,-1-21 0,22-21 32,0 0-32,0 0 15,0 0-15,0-22 0,0 22 16,22 0-16,-22 0 16,21-21-16,0 20 0,-21-20 0,21 21 15,0 0-15,0 0 0,-21-1 0,22 1 16,-1 0-16,0 0 0,-21 0 15,21 21-15,0-21 0,0-1 0</inkml:trace>
  <inkml:trace contextRef="#ctx0" brushRef="#br0" timeOffset="118768.54">21717 5990 0,'21'0'0,"0"0"31,-21-21-31,0 0 0,0 0 15,0 0-15,21-1 0,-21 1 16,22-21-16,-22 21 0,21-22 0,0 22 16,-21-21-16,21 0 0,0 20 0,0-20 15,1 0-15,-1-1 16,0 1-16,0 21 0,0-21 0,0 20 16,1 1-16,-1 0 0,0 21 0,0 0 15,0 0-15,0 21 16,-21 0-16,0 1 15,0-1-15,0 0 0,0 0 16,0 0-16,0 0 0,0 1 0,0-1 16,-21 0-16,21 0 0,0-42 47,0 0-47,0 0 15,0-1-15,0 1 16,0 0-16,0 0 0,0 0 15,0 0-15,0-1 0,0 1 16,0 0-16,-21 21 16,0 0-16,0 0 0,0 0 15,-1 0-15,1 21 0,21 0 16,-21 1-16,0-1 0,0 21 16,0-21-16,-1 22 0,22-1 0,0 0 15,-21 1-15,21-22 0,0 21 16,0 0-16,0-20 0,0 20 0,21-21 15,-21 0-15,22 0 0,-1 1 16,21-1-16,-21-21 0,0 0 0,22 0 16,-22 0-16,21 0 0,1 0 15,-1 0-15,0-21 0,1-1 0,-1 1 16,0 0-16,1 0 0,-1 0 16,0-22-16,1 1 0,-1 0 0,-21-1 15,21 1-15,-20 0 0,-1-1 0,0 1 16,0-21-16,-21 20 0,0 1 15,0-22-15,0 22 0,0 0 0,0-1 16,0 1-16,0 0 0,0 21 0,0-1 16,0 1-16,0 42 31,-21 1-31,21-1 0,0 21 0,0-21 16,-21 22-16,21-1 0,-21 0 15,21 1-15,-22 20 0,22-21 0,0 1 16,0-1-16,0 22 0,0-22 0,0 0 15,0 1-15,0-1 0,0 0 16,0 1-16,22-22 0,-1 0 0,0 0 16,21 0-16,-21 0 0,22-21 0,-22 0 15,21 0-15,1 0 0,-22 0 16,21-21-16,0 21 0,1-21 0,-1 0 16,-21 0-16,22 0 0,-22-22 15,21 22-15,-21 0 0,0-21 16,-21 20-16,0-20 0,22 0 0,-22 21 15,0-22-15,0 22 0,0 0 0,0 0 16,0 0-16,-22-1 0,1 22 16,0 0-16,0 0 0,0 0 15,0 0-15,-1 0 0,1 0 0,21 22 16,-21-22-16,0 21 0,0 0 16,0 0-16,21 0 0,0 22 0,0-22 15,0 0-15,0 0 0,0 21 16,0-20-16,0-1 0,0 0 0,0 0 15,21 0-15,0-21 16,0 0-16,0 0 0,0 0 16,1 0-16,-1 0 15,0 0-15,0-21 0,-21 0 0,21 21 16,0-21-16,1-22 0,-22 22 0,0 0 16,21 0-16,-21 0 0,21-22 15,-21 22-15,0 0 0,0 0 0,0 0 16,0 0-16,0-1 15,0 44 1,0-1 0,0 0-16,0 0 0,0 0 15,0 0-15,0 22 16,0-22-16,0 0 0,0 0 0,0 0 16,0 1-16,0-1 0,0 0 0,21 0 15,0 0-15,0-21 0,1 0 16,-1 0-16,21 0 0,-21 0 15,0 0-15,1 0 0,20-21 0,-21 21 16,21-21-16,1 0 0,-22 0 16,21-1-16,-21 1 0,22 0 0,-22 0 15,0 0-15,0 0 0,0-1 0,-21 1 16,0 0-16,0 0 0,-21 21 47,0 0-47,21 21 0,-21-21 15,21 21-15,0 0 0,0 1 0,0-1 16,0 0-16,0 0 0,0 0 0,0 0 16,0 1-16,0-1 15,0 0-15,0 0 16,0-42 15,0 0-15,0 0-16,-21 21 15,0 0-15,21-22 16,-22 22-16,1 0 16,0 0-1,21 22-15,0-1 16,21-21 0,0 21-16,1-21 0,-1 0 0,21 0 15,-21 0-15,0 0 16,1 0-16,-1 0 0,0 0 0,21-21 15,-21 21-15,1-21 0,20-1 0,-21 22 16,21-21-16,-20 0 0,20 0 16,-21 0-16,0 0 0,0-1 0,1 1 15,-1 0-15,0-21 0,-21 21 0,0-1 16,0 1-16,0 0 16,0 0-16,0 42 31,-21 0-31,21 0 15,0 1-15,-21-1 0,21 0 0,0 0 16,0 0-16,0 0 0,0 1 0,0-1 16,0 0-16,21 0 0,0 0 15,-21 0-15,0 1 0,0-1 16,0 0-16,-21 0 31,0-21-31,-1 0 0,1 0 16,0 0-1,21-21-15,0 0 16,0 0-16,0-1 0</inkml:trace>
  <inkml:trace contextRef="#ctx0" brushRef="#br0" timeOffset="120208.51">25548 5546 0,'0'0'0,"21"0"0,0 0 0,1 0 16,-22-21-16,0-1 0,21 22 16,0-21-16,0 0 0,-21 0 15,21 0-15,0-22 0,1 22 0,-22-21 16,21 21-16,0-22 0,0 1 0,0 0 15,-21-22-15,21 22 0,1-22 16,-22 22-16,0 0 0,0-22 0,0 43 16,0-21-16,0-1 0,0 22 15,0 0-15,-22 42 16,1 0 0,0 1-16,21 20 0,0 0 15,-21 1-15,21-1 0,-21 0 16,21 22-16,0-22 0,0 0 0,0 1 15,0-1-15,0 0 0,0 1 16,0-1-16,0-21 0,0 0 0,0 1 16,21-1-16,0 0 0,0 0 0,0-21 15,1 0-15,-1 0 0,0 0 16,21 0-16,-21 0 0,1 0 0,-1 0 16,0-21-16,21 0 0,-21 21 0,1-21 15,-22-1-15,21 1 0,0 0 16,-21 0-16,0-21 0,0 20 15,0 1-15,21 0 0,-21 0 0,0 0 16,0 0-16,21 21 16,-21 21 15,21-21-31,1 0 16,-1 0-16,0 0 0,0 0 15,0 0-15,0 0 0,1 0 0,-1 0 16,0 0-16,0 0 0,0-21 15,0 21-15,1-22 0,-1 1 0,0 21 16,0-21-16,0 21 0,-21-21 16,-21 21 15,21 21-31,-21 0 16,0-21-16,21 21 0,0 1 15,-21-1-15,21 21 0,-22-21 0,22 0 16,0 1-16,0-1 0,0 0 0,0 0 15,0 0-15,0 0 16,22 1-16,-1-22 0,0 0 0,0 0 16,0 0-16,0 0 0,1 0 15,-1 0-15,0 0 0,0 0 16,0 0-16,0-22 0,1 1 0,-1 0 16,0 0-16,0-21 0,0 20 15,-21 1-15,0 0 0,21 0 16,1-21-16,-22 20 0,0 1 15,0 0-15,0 0 0,21 21 16,-21 21 0,0 0-1,0 0-15,-21 1 0,21-1 16,0 0-16,0 0 0,0 21 16,0-20-16,0-1 0,0 0 0,0 0 15,21 0-15,0 0 0,0 1 16,0-22-1,0 0-15,1 0 0,-1 0 0,0 0 16,0 0-16,0 0 0,0 0 16,1 0-16,-1-22 0,0 1 0,0 0 15,-21 0-15,21 0 0,0 0 16,1-22-16,-1 1 0,-21 21 0,21-22 16,0-20-16,-21 21 0,0-1 15,21-20-15,0 20 0,-21-20 0,0 21 16,0-1-16,22 1 0,-22 21 0,0 0 15,0-22-15,0 22 16,0 42 0,0 22-1,0-22-15,-22 0 0,22 21 0,0 1 16,0 20-16,0-21 0,0 1 16,0-1-16,0 0 0,0 1 15,0-1-15,0 0 0,0-20 0,0 20 16,0-21-16,0 0 0,0 22 0,0-22 15,22 0-15,-1-21 16,-21 21-16,21-21 0,0 0 16,0 0-16,-21-21 15,21 21-15,-21-21 16,22 0-16,-22-1 0,0 1 0,0 0 16,0 0-16,0-21 0,0 20 15</inkml:trace>
  <inkml:trace contextRef="#ctx0" brushRef="#br0" timeOffset="120404.4">27136 4890 0,'0'0'15,"21"0"17,0 0-32,0 0 0,0 0 0,22 0 15,-22 0-15,0 0 0,0 0 16,21 0-16,-20 0 0,-1 0 0,21-22 15,-21 22-15,0 0 0,1-21 16,-1 21-16,0 0 0,0-21 0,0 0 16</inkml:trace>
  <inkml:trace contextRef="#ctx0" brushRef="#br0" timeOffset="121646.69">28977 5249 0,'0'22'0,"0"-44"47,0 1-32,0 0 1,0 0-16,0 0 0,0 0 16,0-1-16,0 1 15,0 0-15,-21 21 0,0 0 16,0-21-16,-1 21 0,1 0 15,-21 0-15,21 0 0,0 21 16,-1-21-16,-20 21 0,21 0 0,-21 1 16,20-1-16,1 21 0,-21-21 15,21 0-15,0 22 0,-1-22 16,22 0-16,0 21 0,0-20 0,0-1 16,0 0-16,0 0 0,0 0 15,0 0-15,0 1 0,22-22 0,-22 21 16,21-21-16,0 0 0,0 0 0,0 0 15,0 0-15,22 0 0,-22-21 16,0 21-16,0-22 0,0 1 0,1 0 16,-1 0-16,0 0 0,0 0 0,0-22 15,0 22-15,1-21 0,-1-1 16,-21 22-16,21-42 0,0 20 0,0 1 16,-21 0-16,21-22 0,1 22 15,-22 0-15,0-22 0,21 22 16,0 21-16,-21-22 0,0 22 0,0 0 15,0 42 17,0 0-32,0 0 0,0 22 0,0-1 15,0 0-15,0 1 0,-21-1 16,21 22-16,-21-22 0,21 0 0,0 1 16,0-1-16,0-21 0,0 21 15,0 1-15,0-22 0,0 0 0,0 0 16,0 0-16,21 1 0,0-1 0,0-21 15,0 0 1,0 0-16,1 0 0,-1 0 16,0 0-16,0-21 0,0 21 0,0-22 15,1 1-15,-1 0 0,-21 0 16,21 0-16,0 0 0,0-1 0,0 1 16,-21 0-16,22 21 0,-1-21 15,-21 42 16,0 0-31,0 0 16,0 1-16,0-1 16,0 0-16,0 0 0,0 0 31,0 0-15,0-42 15,0 0-16,-21 0-15,21 0 0,0 0 16,0-1-16,0 1 0</inkml:trace>
  <inkml:trace contextRef="#ctx0" brushRef="#br0" timeOffset="121839.58">29485 4911 0,'21'0'0,"-21"21"78,21-21-78,-21 21 0,22 0 31</inkml:trace>
  <inkml:trace contextRef="#ctx0" brushRef="#br0" timeOffset="124080.87">29697 5271 0,'0'0'0,"21"0"0,21 0 15,-21 0-15,1-22 16,-1 22-16,0-21 0,21 0 0,-21 21 15,22-21-15,-1 0 0,-21 0 0,22-1 16,-22 1-16,21-21 0,-21 21 16,0 0-16,1-22 0,-22 22 0,0-21 15,0 21-15,0-22 0,0 22 16,0 0-16,0 0 0,0 0 16,0-1-16,0 1 0,0 42 31,0 1-31,0-1 15,0 21-15,0-21 0,-22 22 16,1-1-16,0 0 0,21 1 0,-21-1 16,0 21-16,0-20 0,-1-1 15,1 0-15,0 22 0,0-22 0,0 1 16,0 20-16,-1 1 0,1-22 0,0 21 16,-21 1-16,21-1 0,-1-20 15,1 20-15,0-20 0,0 20 16,0-21-16,0 1 0,21-1 0,0 0 15,0 1-15,0-22 0,0 0 0,0 0 16,0 0-16,21 1 0,0-1 16,21-21-16,-21 0 0,1 0 0,20 0 15,-21 0-15,21-21 0,1-1 0,-22 1 16,21 0-16,1 0 0,-22-21 16,21 20-16,-21-20 0,0 21 0,1-21 15,-22-1-15,0 1 0,21-22 0,-21 22 16,0 0-16,0-22 0,0 22 15,0-22-15,-21 22 0,-1 21 0,22-21 16,-21 20-16,0 1 0,21 0 16,-21 0-16,21 0 0,0 0 31,21 21-31,0 0 16,0 0-16,22 0 0,-22-22 0,21 22 15,-21-21-15,22 21 0,-1-21 0,0 0 16,1 21-16,-1-21 0,-21 0 15,22-1-15,-1-20 0,0 21 0,-21 0 16,1-22-16,20 1 0,-42 21 16,21-21-16,0-1 0,-21 1 15,21 0-15,-21 20 0,0-20 0,0-21 16,0 41-16,0 1 16,0 0-16,0 42 31,0 0-31,-21 1 15,21 20-15,-21-21 0,21 21 16,0 1-16,-21 20 0,0-20 0,21-1 16,-21 21-16,-1-20 0,1 20 0,21-20 15,-21-1-15,0 21 0,21 1 16,-21-22-16,0 22 0,21-1 0,-22 1 16,1-22-16,0 22 0,0-1 15,0-21-15,21 1 0,-21-1 16,-1 0-16,1 1 0,21-1 0,0-21 15,0 0-15,0 1 0,0-1 0,21-21 16,1 0 0,20 0-16,-21-21 0,0-1 0,22 1 15,-22 0-15,21 0 0,-21 0 16,22-22-16,-22 1 0,21 0 0,-21-1 16,0 1-16,22-21 0,-22 20 15,0-20-15,-21 20 0,0-20 0,0 21 16,0-1-16,0 1 0,0 0 0,0-1 15,-21 22-15,0-21 0,0 21 16,-1-1-16,1 22 0,0 0 16,0 0-16,0 0 15,21 22 17,21-22-32,0 0 0,0 0 15,0 0-15,1 0 0,-1 0 16,0 0-16,21 0 0,-21 0 0,22 0 15,-22 0-15,21-22 0,-21 1 16,1 21-16,20-21 0,-21 0 16,0 0-16,0 0 0,1-1 0,-1 22 15,0-21-15,-21 0 0,0 0 16,21 0-16,-21 0 0,21 21 0,-21-22 16,-21 44 15,0-1-31,0 0 15,21 0-15,0 0 0,-21 0 16,21 1-16,0-1 0,0 0 16,0 0-16,0 0 0,0 0 15,21-21-15,-21 22 0,21-22 0,0 0 16,0 0-16,0 0 16,1 21-16,-1-21 0,0 0 0,0 0 15,0 0-15,0 0 0,1-21 16,-1 21-16,0-22 0,0 1 0,0 21 15,0-21-15,1 0 0,-22 0 16,21 0-16,0-1 0,-21 1 0,0 0 16,0 0-16,0 0 0,0 0 0,0-1 15,-21 22 17,21 22-32,-21-1 15,21 0-15,0 0 16,0 0-1,0 0-15,0 1 0,21-22 16,0 0-16,0 0 16,0 0-16,0 0 15,1 0-15,-1 0 16,-21-22-16,21 22 16,-21-21-16,0 0 0,0 0 15,0 0-15,0 0 16,0 42 15,0 0-31,0 0 0,-21 0 16,0 0-1,21 1-15,-22-22 0,22 21 0,0 0 16,-21-21-16,21-21 47,21 21-32,-21-21-15,0-1 0,22 22 0,-22-21 16,21 0-16,-21 0 16,21 21-16,0-21 0,0 21 31,-21 21-31,0 0 16,0 0-16,0 0 0,0 1 15,0-1-15,0 0 0,21 0 16,-21 0-16,22 0 0,-1 1 15,0-22-15,21 0 16,-21 0-16,1 21 0,-1-21 0,21 0 16,-21 0-16,0 0 0,1 0 15,-1-21-15,21-1 0,-21 22 0,0-21 16,1 0-16,-1 0 0,0-21 16,0 20-16,0-20 0,0 0 15,1-22-15,-1 22 0,0-22 0,0 1 16,0 21-16,0-22 0,1 1 0,-1 20 15,0 1-15,-21 0 16,0 20-16,0-20 0,0 21 16,0 42-1,-21 0-15,0 0 0,-1 22 0,1-1 16,0 0-16,0 1 0,0 20 16,21-20-16,-21 20 0,21-21 0,0 22 15,0-22-15,0 1 0,0-1 16,0 0-16,0 1 0,0-22 0,0 0 15,21 0-15,0 0 0,0 0 16,-21 1-16,21-22 0,0 0 0,1 0 16,-1 0-16,0 0 15,0 0-15,0-22 0,0 1 16,-21 0-16,22 0 0,-1 0 16,-21 0-16,0-1 0,0-20 0</inkml:trace>
  <inkml:trace contextRef="#ctx0" brushRef="#br0" timeOffset="124306.25">32237 4763 0,'0'0'0,"-21"0"0,-1 0 15,44 0 1,-1 0-16,21 0 16,-21 0-16,22-22 0,-1 22 15,-21 0-15,21 0 0,1-21 16,-1 21-16,0 0 0,1-21 15,-1 21-15,0 0 0,-20 0 0,20-21 16,-21 21-16,0 0 0,0 0 16,-42 0-1,0 0-15,-21 0 16</inkml:trace>
  <inkml:trace contextRef="#ctx0" brushRef="#br0" timeOffset="126229.66">18563 6985 0,'0'21'0,"0"0"31,0-42 0,21 0-31,0 21 16,1-21-16,-1 0 0,0 0 16,0-1-16,0 1 0,0 0 0,-21 0 15,22 0-15,-1-22 0,-21 22 0,0-21 16,0 21-16,0-22 0,0 22 15,0 0-15,0-21 0,0 21 0,0-1 16,0 44 0,0-1-1,0 0-15,0 21 0,0 1 16,0-1-16,0 0 0,0 1 16,0-1-16,0 21 0,0-20 0,0-1 15,0 22-15,0-22 0,0 0 0,0 22 16,0-22-16,0 0 0,0 1 15,0-22-15,-21 21 0,21-21 0,-22 1 16,22-1-16,-21 0 0,0 0 0,0-21 16,0 0-16,0 0 15,-1 0-15,1 0 0,0-21 16,21 0-16,-21 0 0,0-1 0,0 1 16,-1 0-16,1 0 0,0-21 15,21 20-15,-21-20 0,0 21 16,0 0-16,-1 0 0,22 42 31,0 0-31,22 0 16,-22 21-16,21-20 0,0 20 0,0-21 15,21 0-15,-20 22 0,-1-22 0,0 0 16,21 0-16,-21-21 0,1 21 16,20-21-16,-21 0 0,21 0 0,-20 0 15,20 0-15,-21 0 0,21-21 0,-20 0 16,20 0-16,-21 0 0,21-1 15,-20 1-15,-1 0 0,0 0 0,0-21 16,0 20-16,-21-20 0,0 21 16,0-21-16,0 20 0,0 1 15,0-21-15,0 21 0,0 0 16,0 42 0,0 0-16,0 0 15,0 0-15,0 0 0,-21 22 0,21-22 16,0 0-16,0 21 0,0-20 0,0-1 15,0 21-15,0-21 0,0 0 16,0 1-16,21-22 16,0 0-1,-21-22-15,22 22 16,-1-21-16,-21 0 0,21 0 16,0 0-16,0 0 0,-21-22 0,21 22 15,-21 0-15,22-21 0,-22 20 16,21 1-16,-21 0 0,0 0 0,21 0 15,0 21 1,-21 21-16,0 0 16,0 0-16,0 0 0,0 22 0,0-22 15,21 0-15,-21 21 0,21-20 0,-21-1 16,0 0-16,22 0 0,-1 0 16,-21 0-16,21 1 0,0-22 15,0 0-15,0 0 0,1 0 0,-1 0 16,0 0-16,0 0 0,0-22 15,0 1-15,1 0 0,-1 0 16,0 0-16,0 0 0,0-1 0,0-20 16,-21 21-16,0-21 0,0 20 0,22 1 15,-22 0-15,0-21 0,0 21 16,0-1-16,0 1 0,0 42 31,0 1-31,0-1 16,0 0-16,0 0 0,0 0 0,0 22 15,0-22-15,0 0 0,0 0 0,0 0 16,0 0-16,21 1 0,0-1 16,0 0-16,0-21 15,0 21-15,1-21 0,-1 0 0,0 0 16,0 0-16,0 0 0,0-21 0,1 21 16,-1-21-16,0 0 0,0-1 15,0 1-15,0 0 0,-21 0 0,0 0 16,22-22-16,-22 22 0,0 0 0,0-21 15,0 21-15,0-1 0,0 1 16,0 0-16,0 0 0,0 42 31,0 0-31,0 0 16,0 22-16,0-22 0,0 21 16,0 1-16,0-1 0,-22 21 0,22-20 15,0 20-15,-21 1 0,21-22 0,0 22 16,0-1-16,-21 1 0,21-1 15,0 1-15,-21-1 0,21 1 0,0-1 16,0-21-16,0 22 0,0-1 0,0-20 16,0-1-16,0-21 0,0 22 0,0-22 15,0 0-15,0 0 0,0-42 32,0 0-32,21 0 0,0-22 0,0 22 15,-21-21-15,22-22 0,-1 22 16,-21-22-16</inkml:trace>
  <inkml:trace contextRef="#ctx0" brushRef="#br0" timeOffset="126496.51">20172 7239 0,'0'0'0,"0"-106"16,0 85-16,0 0 0,0 0 16,0 0-16,21 21 0,0 0 0,21-22 15,-20 22-15,-1 0 0,21 0 16,0 0-16,-20 0 0,20 0 0,-21 22 15,0-1-15,0 0 0,-21 0 0,0 0 16,0 0-16,0 22 16,0-22-16,0 0 0,-21 0 0,-21 0 15,21 1-15,0-1 0,-1 0 0,-20-21 16,21 21-16,0-21 0,0 0 0,21 21 16,-22-21-16,44 0 31,-22-21-16,21 21-15</inkml:trace>
  <inkml:trace contextRef="#ctx0" brushRef="#br0" timeOffset="130113.03">20574 7324 0,'0'0'0,"21"-21"0,0-1 15,0 22-15,1-21 0,-1 0 0,0 0 16,-21 0-16,21 0 0,0-22 15,0 22-15,1-21 0,-22 21 0,21-22 16,0 1-16,-21 0 0,21-1 0,-21 1 16,0 0-16,0-1 0,0-20 15,21 20-15,-21 1 0,0 0 0,0-1 16,0 1-16,0 21 0,0 0 0,0 0 16,-21 21-1,0 0-15,21 21 0,-21 21 0,0-21 16,-1 22-16,22-1 0,0 0 15,-21 1-15,21 20 0,-21-21 16,21 22-16,0-22 0,0 1 0,0-1 16,0 21-16,0-20 0,0-1 0,21 0 15,0 1-15,1-22 0,-22 21 16,21-21-16,0 1 0,0-1 0,0 0 16,0-21-16,22 0 0,-22 0 0,0 0 15,0 0-15,22 0 0,-22 0 0,0-21 16,21 0-16,-21 21 15,1-22-15,20 1 0,-21-21 0,0 21 0,0 0 16,1-1-16,-22-20 0,0 21 0,0 0 16,0-22-16,0 22 15,0 0-15,0 0 0,0 0 0,-22 21 32,1 0-32,21 21 15,-21 0-15,0 0 0,21 0 0,0 1 16,0-1-16,0 0 0,0 0 0,0 0 15,0 0-15,0 1 0,0-1 16,0 0-16,21 0 0,0-21 0,0 21 16,1-21-16,-1 0 0,0 0 0,21 0 15,-21 0-15,22 0 0,-22 0 16,21 0-16,-21-21 0,1 0 16,-1 0-16,0 0 0,0-1 0,0 1 15,-21 0-15,0 0 0,21 0 0,-21 0 16,0-1-16,0-20 0,0 21 15,0 0-15,0 42 32,0 0-32,0 0 0,0 0 15,-21 1-15,21-1 0,0 0 16,0 0-16,0 0 0,0 0 0,0 1 16,0-1-16,0 0 0,0 0 15,0 0-15,0-42 47,0 0-31,0 0-16,0 0 0,0-1 15,21 1-15,-21 0 0,22-21 0,-1 21 16,-21-1-16,0 1 0,21 0 0,0 0 16,-21 0-16,21 0 0,0 21 15,1 0-15,-1 0 16,0 21-1,-21 0-15,0 0 0,0 0 0,0 0 16,21 1-16,-21-1 0,0 0 16,0 0-16,0 0 0,0 0 0,0 1 15,21-1-15,-21 0 16,21-21-16,-21 21 0,22-21 16,-1 0-16,0 0 15,-21-21-15,21 21 16,-21-21-16,0 0 0,21-1 0,0 1 15,1 0-15,-22 0 0,21 0 0,0 0 16,-21-22-16,21 22 0,0 0 16,-21 0-16,21-22 0,1 22 15,-22 0-15,0 0 0,0 42 32,0 0-32,0 0 15,0 1-15,0-1 0,0 0 0,0 21 16,0-21-16,0 1 0,0-1 0,0 0 15,0 0-15,0 0 0,0 0 16,21 1-16,0-22 0,0 21 0,0 0 16,0-21-16,22 0 0,-22 0 0,21 0 15,-21 0-15,22 0 0,-1 0 16,-21 0-16,22-21 0,-1 0 0,-21-1 16,21 22-16,-20-21 0,-1 0 15,21-21-15,-42 21 0,21-1 0,0 1 0,-21-21 16,0 21-16,0 0 15,0-1-15,0 1 0,0 0 0,0 0 16,-21 21-16,0 0 0,0 0 0,0 0 16,0 0-16,-1 21 15,1 0-15,0 0 0,21 1 0,-21-1 16,21 21-16,0-21 0,0 0 0,0 1 16,0-1-16,0 0 0,0 0 15,21 0-15,0-21 0,0 21 0,1 1 16,-1-22-16,0 0 0,0 0 0,0 0 15,0 0-15,22 0 0,-22 0 16,21 0-16,-21-22 0,22 1 0,-22 21 16,0-21-16,0 0 0,22 0 15,-43 0-15,21-1 0,0 1 0,-21 0 16,21 0-16,-21 0 16,0 0-16,-21 42 31,0 0-16,21 0-15,0 0 0,-21 0 0,21 1 16,-22-22-16,22 21 0,0 0 0,0 0 16,-21-21-16,21 21 15,21-21 17,-21-21-32,22 21 0,-1-21 15,-21 0-15,21 0 16,0 21-16,-21-22 0,21 1 0,0 0 15,-21 0-15,22 0 0,-1 0 0,-21-1 16,0 1-16,21 21 16,-21 21-1,0 1-15,0-1 16,0 0-16,0 0 0,0 0 16,0 0-16,21 1 0,-21-1 0,0 0 15,21-21-15,0 21 0,1 0 16,-1-21-16,0 0 0,0 0 15,0 0-15,22 0 0,-1 0 16,-21 0-16,0-21 16,0 0-16,1 21 0,-1-21 0,0 0 15,0-1-15,-21 1 0,21 0 16,0 0-16,1 0 0,-22-22 0,0 22 16,21-21-16,-21 21 0,21-22 0,-21 1 15,0 0-15,21-22 0,-21 22 16,21 0-16,-21 20 0,21-20 15,-21 21-15,0-21 0,0 63 32,-21 0-32,0 0 0,21 21 15,0 1-15,-21-1 0,0 0 0,21 1 16,-21-1-16,21 0 0,0 1 16,0-1-16,0-21 0,0 22 0,0-1 15,0-21-15,0 0 0,21 0 0,0 1 16,0-1-16,0 0 0,0-21 0,1 0 15,-1 0-15,0 0 0,0 0 16,21 0-16,-20 0 0,-1 0 0,21 0 16,-21-21-16,22 0 0,-22 21 15,0-22-15,0 1 0,0 21 0,-21-21 16,21 0-16,-21 0 0,22-22 16,-22 22-16,0 0 0,0 0 0,0 0 15,0 0-15,-22-1 0,1 22 16,0 0-16,0 0 15,0 0-15,0 22 0,-1-1 0,1-21 16,0 21-16,21 0 0,-21 0 0,21 0 16,-21 1-16,21-1 0,0 0 15,0 0-15,0 0 0,0 0 0,0 1 16,0-1 0,21-21-16,0 0 15,0 0-15,0 0 0,1 0 16,-1-21-16,0-1 15,0 1-15,-21 0 0,21 21 0,0-21 16,-21 0-16,0-22 0,22 22 16,-22 0-16,21 0 0,-21 0 0,0 0 15,0-1-15,0 44 32,0-1-32,0 0 0,0 0 15,0 0-15,0 0 0,0 1 0,0-1 16,0 0-1,0 0-15,0 0 0,21 0 16,0-21-16,0 22 0,0-22 0,1 0 16,-1 0-16,0 0 0,0 0 15,0 0-15,0 0 0,1 0 16,-1-22-16,0 1 0,-21 0 16,21 0-16,-21 0 0,21 0 0,-21-22 15,0 22-15,0-21 0,0-1 16,21 1-16,-21 0 0,22-22 0,-22 22 15,21-22-15,0 22 0,-21 0 0,0-1 16,21 22-16,-21 0 0,21 0 16,-21 0-16,0 0 0,0 42 15,0 0 1,-21 21-16,0-21 0,21 22 0,-21-1 16,21 0-16,0 1 0,-21 20 15,21-20-15,0-1 0,0 0 0,-22 1 16,22-22-16,0 21 0,0-21 0,0 22 15,0-22-15,0 0 0,0 0 16,22 0-16,-1-21 0,0 0 16,0 0-16,0 0 0,0 0 15,1 0-15,-1 0 0,0 0 16,0-21-16,21 0 0,-20 21 0,-1-21 16,0 0-16,0-1 0,0 1 15,0 0-15,1 0 0,-1 0 0,0-22 16,0 22-16,-21 0 15,21 0-15,-21 42 32,0 0-32,0 0 0,-21 1 15,21-1-15,0 0 0,0 0 16,0 0-16,0 0 0,0 1 16,21-1-1,0-21-15,1 0 0,-1 0 16,0 0-16,0 0 0,0 0 15,0 0 1,1-21-16,-1 21 0,0-22 16,-21 1-16,21 21 0,0-21 0,-21 0 15,21 0-15,-21 0 0,22-1 16,-1 1-16,-21 0 0,0 0 0,0 0 16,0 42-1,0 0 1,0 0-16,-21 0 0,21 1 15,0-1-15,0 0 0,0 0 0,-22 0 16,22 0-16,0 1 0,0-1 16,22-21 15,-1 0-15,0 0-16,-21-21 15,0-1 1,0 1-16,0 0 15,0 0-15,0 0 16,0 0-16,0-1 0,0 1 16,0 0-16,0 0 15,21 21 1,0 0 0,0 0-16,1 0 0,-1 0 15,0 0 1,-21 21-16,21-21 15,-21 21-15,0 0 0,21 1 16,-21-1-16,0 0 16,21 0-16,-21 0 15,0 0-15,0 1 0,0-1 16,0 0 0,0-42 30,0 0-30,0-1 0,0 1-16,0 0 0,0 0 15,22 0-15,-1 0 0,0-1 0,0 1 16,0 0-16,0 0 0,1 0 16,20 0-16,-21-1 0,21 1 0,-20 21 15,20 0-15,-21 0 0,21 0 0,-20 0 16,-1 0-16,-21 21 0,0 1 15,0-1-15,0 0 0,0 0 0,0 0 16,0 0-16,0 1 0,0-1 0,-21 0 16,-1 0-16,22 0 0,-21 0 15,0-21-15,0 22 0,0-22 16,0 21-16,-1-21 0,1 0 16,0 0-16,21-21 31</inkml:trace>
  <inkml:trace contextRef="#ctx0" brushRef="#br0" timeOffset="130332.93">25739 6350 0,'0'0'0,"-22"0"16,1-21-16,0 0 0,21 0 31,0 42 16,-21-21-47,0 21 0,0-21 16,-1 21-16,1 0 0</inkml:trace>
  <inkml:trace contextRef="#ctx0" brushRef="#br0" timeOffset="130536.81">24680 6625 0,'-21'21'0,"42"-42"0,-63 42 15,42 1-15,21-22 16,0 0 0,0 0-16,22 0 0,-22 0 0,21-22 15,1 22-15,-1 0 0,-21-21 16,21 0-16,1 21 0,-22 0 0,21-21 15,-21 21-15,1-21 0,-1 21 0,0-21 16,-21-1 0,-21 22-16,21-21 0</inkml:trace>
  <inkml:trace contextRef="#ctx0" brushRef="#br0" timeOffset="130723.78">23664 6646 0,'0'0'0,"-21"22"0,21-1 16,21-21-1,0 0-15,1 0 0,20 0 16,-21 0-16,21 0 0,-20-21 0,20 21 16,0-22-16,1 22 0,-1-21 15,0 21-15,1-21 0,-1 0 16</inkml:trace>
  <inkml:trace contextRef="#ctx0" brushRef="#br0" timeOffset="131280.57">27347 6477 0,'0'-21'0,"0"42"0,21-42 15,1 0-15,-22 42 32,0 0-32,0 0 0,0 0 15,0 22-15,0-22 0,0 0 16,-22 0-16,22 0 0,-21 1 0,0 20 16,0-21-16,21 0 15,-21 0-15,21 1 0,-21-22 0,21-22 47,0 1-31,0 0-16</inkml:trace>
  <inkml:trace contextRef="#ctx0" brushRef="#br0" timeOffset="131604.34">27347 6223 0,'0'0'0,"0"-21"0,0 0 0,0 0 15,-21 21 1,0 0 0,42 0 15,0 0-15,0-22-16,1 22 15,-22-21-15,0 0 16,0 0-1,-22 21 17,1 21-32,0 0 15,21 0-15,0 1 0,0-1 16,0 0-16,0 0 0,0 0 16,0 0-16,0 1 0,21-1 15,0-21-15,1 21 16,-1-21-16</inkml:trace>
  <inkml:trace contextRef="#ctx0" brushRef="#br0" timeOffset="132036.09">27792 6350 0,'0'0'0,"0"21"16,-21 0-1,21 1-15,-22-1 0,1-21 0,21 21 0,0 0 16,-21 0-16,21 0 0,-21 1 15,21-1-15,0 0 0,0 0 16,0 0-16,0 0 0,0 1 0,-21-1 16,21 0-1,0-42 17,0 0-17,0-1-15,0 1 16,0 0-16,0 0 0,21-21 0,0 20 15,-21-20-15,21 21 0,0-21 16,1 20-16,20-20 0,-21 21 16,0 0-16,22 0 0,-22-1 0,0 22 15,21 0-15,-21 0 0,1 0 0,-1 0 16,21 0-16,-21 22 16,0-1-16,1 21 0,-22-21 0,0 0 15,0 22-15,0-22 0,0 0 0,0 21 16,0-20-16,0-1 0,0 0 15,0 0-15,-22 0 0,1 0 0,0 1 16</inkml:trace>
  <inkml:trace contextRef="#ctx0" brushRef="#br0" timeOffset="133797.78">28850 6837 0,'-21'0'0,"0"0"15,21-21-15,0 0 16,0-1-16,21 1 0,0 0 0,-21 0 16,21-21-16,0 20 0,22 1 15,-22-21-15,0 0 0,21-1 0,-20 1 16,20 21-16,-21-22 0,0 1 0,0 0 15,1 21-15,-1-22 0,-21 22 16,21 0-16,-21 0 0,0 0 0,-21 21 31,0 0-31,-1 21 16,1 0-16,0 0 0,21 21 0,0-20 16,-21 20-16,21 0 0,0 1 15,0-1-15,0 0 0,0 1 0,21-1 16,-21 0-16,21-21 0,0 22 0,1-22 15,-1 21-15,-21-21 0,21 1 16,0-1-16,-21 0 0,0 0 16,-21-21 15,0 0-31,0 0 0,-1 0 16,-20-21-16,21 0 0,0 21 0,0-21 15,-1-1-15,1 22 16,0-21-16,0 21 0,0 0 0,0 0 15,21 21 17,0 1-32,21-1 0,0-21 15,0 21-15,0-21 0,0 0 0,1 21 16,20-21-16,-21 0 0,0 0 16,22 0-16,-22 0 0,21 0 0,0 0 15,-20 0-15,20 0 0,-21-21 0,21 21 16,-20-21-16,-1 0 0,0 21 15,0-22-15,0 1 0,0 0 0,1 0 16,-1 0-16,-21 0 0,0-1 16,0-20-16,21 21 0,-21 0 15,0 0-15,0-1 0,0 1 0,0 0 16,0 42 15,0 0-31,0 1 0,0-1 16,0 0-16,0 21 0,0-21 15,0 1-15,0-1 0,0 0 0,0 0 16,0 0-16,0 0 0,0 1 0,0-1 16,21 0-16,0-21 15,0 0-15,1 0 0,-1 0 16,0 0-16,0 0 16,0 0-16,0-21 0,1 0 15,-1-1-15,0 22 0,-21-21 16,21 0-16,-21 0 0,21-21 15,-21 20-15,0 1 0,21-21 0,-21 21 16,0 0-16,0-22 0,0 22 0,22 21 16,-22-21-16,0 42 31,0 0-31,-22 0 0,22 1 0,0-1 16,-21 0-16,21 0 0,0 0 15,0 22-15,0-22 0,0 0 16,0 0-16,21 0 0,-21 0 15,22-21-15,-1 0 0,0 22 16,0-22-16,0 0 0,0 0 0,1 0 16,-1 0-16,0 0 0,0-22 0,0 1 15,0 0-15,1 21 16,-22-21-16,0 0 0,0-22 0,21 22 16,-21 0-16,21-21 0,-21-1 15,21 1-15,-21 0 0,0-1 0,21 1 16,0 0-16,-21-1 0,22 1 15,-1 0-15,-21 21 0,0-1 16,21 1-16,-21 0 0,21 0 0,-21 42 31,0 0-31,0 0 0,0 1 0,0-1 16,0 21-16,0 0 0,0 1 0,0-1 16,-21 0-16,0 1 0,21-1 15,-21 0-15,-1 1 0,22-22 0,-21 21 16,0-21-16,21 22 0,0-22 15,0 0-15,-21 0 0,21 0 16,0-42 15,21 21-31,0-21 16,-21 0-16,21 0 0,1 0 16,-1-1-16,0 1 0,0 0 15,0 0-15,0 0 0,1 0 0,20-1 16,-21 22-16,21-21 0,-20 21 15,-1 0-15,0 0 0,0 0 0,0 0 16,0 0-16,-21 21 0,0 1 0,0-1 16,0 0-16,0 0 0,0 0 15,0 0-15,0 1 0,-21-1 0,21 0 16,-21 0-16,0-21 0,0 21 0,-22 0 16,22-21-16,0 22 0,0-22 15,0 0-15,-22 21 0,22-21 16,0 0-16,0 0 0,0 0 15,42-21 17,0-1-32,0 22 15,0-21-15,1 0 0</inkml:trace>
  <inkml:trace contextRef="#ctx0" brushRef="#br0" timeOffset="135327.9">31115 6392 0,'0'0'0,"0"-63"16,0 42-16,0 0 0,0-1 0,-21 22 31,0 0-31,-1 22 0,1-1 16,21 0-16,-21 0 0,0 21 15,21-20-15,-21 20 0,0 0 0,21-21 16,-22 22-16,22-1 0,0-21 15,0 22-15,0-22 0,0 0 0,0 0 16,22 0-16,-1 0 0,0-21 0,0 22 16,0-22-16,22 0 0,-22 0 15,21 0-15,0 0 0,-20 0 0,20 0 16,0-22-16,-21 1 0,22 0 16,-22 0-16,0 0 0,21 0 15,-20-1-15,-1-20 0,0 0 0,0-1 16,0 1-16,-21 0 0,21-1 15,1 1-15,-22 0 0,0-22 0,0 22 16,21 0-16,-21-1 0,0 1 16,21 0-16,-21 20 0,0 1 0,0 0 15,0 42 1,0 0-16,-21 1 16,0 20-16,-1 0 0,22-21 15,0 43-15,-21-22 0,21 1 0,-21-1 16,21 0-16,0 22 0,0-22 15,0 0-15,0-20 0,0 20 16,21-21-16,0 21 0,22-20 0,-22-1 16,21 0-16,1-21 0,-1 21 15,0-21-15,-21 0 0,22 0 0,-1 0 16,0 0-16,-20 0 0,20 0 0,-21-21 16,0 0-16,0 0 0,1-1 15,-1 1-15,-21 0 0,0 0 0,0-21 16,0 20-16,0-20 0,0 0 15,0 21-15,0-1 0,0-20 0,0 21 16,-21 21-16,-1-21 0,1 21 16,0 0-16,0 0 15,0 21-15,0 0 0,-1 0 16,22 0-16,-21 1 0,0 20 0,0-21 16,21 0-16,-21 22 0,21-22 0,0 0 15,0 0-15,0 0 0,0 0 16,0 1-16,0-1 0,21-21 0,0 21 15,0-21-15,0 0 16,1 0-16,-1 0 0,0 0 0,0 0 16,0 0-16,0-21 15,1 0-15,-1-1 0,0 1 0,0 0 16,-21-21-16,21 21 0,0-1 16,-21-20-16,0 21 0,0-21 15,22 20-15,-22 1 0,0 0 0,21 0 16,-42 42 15,-1 0-31,22 22 0,-21-22 16,21 0-16,0 0 0,0 21 0,0-20 15,0-1-15,0 0 0,0 0 16,0 0-16,0 0 0,21 1 16,1-22-16,-1 0 0,0 0 15,0 0-15,0 0 16,0 0-16,1 0 0,-1-22 0,21 1 15,-21 21-15,0-21 0,1 0 16,-1 0-16,0 0 0,0-1 16,0-20-16,0 21 0,1 0 0,-22 0 15,0-1-15,21 1 0,-21 0 16,0 42 0,0 0-16,0 1 15,0-1-15,-21 0 0,-1 0 0,22 21 16,0-20-16,-21-1 0,0 0 15,21 0-15,-21 0 0,21 0 16,0 1-16,-21-22 0,0 21 0,21 0 16,-22-21-16,1 0 15,0 0 1,42 0 62,0 0-78,1 0 16,-1 0-16,0 0 15,0 0-15,0 0 0,22 0 16,-22-21-16,0 21 0,21-21 16,-21 21-16,1-22 0,20 22 0,-21-21 15,0 21-15,0-21 0,1 0 0,-1 0 16,-21 0-16,0-1 0,21 1 15,-21 0-15,21 0 0,-21 0 0,0 0 16,0-1-16,-21 44 31,21-1-31,-21 0 16,0 21-16,21-21 0,0 1 0,0 20 16,-22-21-16,22 0 15,0 0-15,0 1 0,-21-22 0,21 21 16,0 0-16,0 0 15,-21-21 32,0 0-31,0 0-16,0 0 0,-1 0 0,1-21 16,0 21-16</inkml:trace>
  <inkml:trace contextRef="#ctx0" brushRef="#br0" timeOffset="138252.2">677 9165 0,'0'0'0,"-21"0"0,0 0 15,0 0-15,0 0 0,-1 0 16,1 0-16,0 0 16,0 0-16,0 21 0,0-21 0,-1 0 15,-20 0-15,21 0 0,0 0 16,-22 0-16,22 0 0,0 0 15,0 0-15,0 0 0,0 0 0,-1 0 16,1 0-16,0 0 0,42 0 47,0 0-47,1 0 0,20 0 16,0 0-16,22-21 15,-1 21-15,1 0 0,-1 0 0,22-21 16,-22 21-16,1-21 0,-1 21 15,22 0-15,-21 0 0,-22 0 0,21-21 16,-20 21-16,-1 0 0,0 0 16,1 0-16,-1 0 0,-21 0 0,22 0 15,-22 0-15,0 0 0,0 0 16,0 0-16,0 0 16,-21-21 15,-21 21-31,0 0 0,0 0 15,21-22-15,-21 22 16,0 0-16,-1-21 0,1 21 16,0 0-16,0-21 0,21 0 15,-21 21-15,0 0 0,-1-21 0,1 21 16,0 0-16,0 0 0,0-21 16,0 21-16,21-22 15,-22 22-15,22-21 0,-21 21 16,0 0-1,42 0 64,0 0-33,-21-21 17,0 0-16,22 21-32,-1 0 1,0 0-16,0 21 0,0 0 0,22-21 16,-22 21-16,21-21 0,-21 22 15,22-22-15,-1 21 0,-21 0 0,21-21 16,-20 21-16,-1-21 0,0 21 16,0-21-16,0 0 0,0 21 0,1-21 15,-22 22 1,0-1 15,-22-21-15,1 21-16,0-21 0,21 21 0,-42-21 15,21 21-15,-1 0 0,1 1 16,-21-22-16,21 21 0,0 0 0,-22 0 16,22 0-16,0 0 0,-21 1 15,20-1-15,1-21 0,0 21 0,0 0 16,0 0-16,21 0 15,-21-21-15,-1 0 16,22 22-16,-21-22 47,21-22 15,0 1 48,0 0-95</inkml:trace>
  <inkml:trace contextRef="#ctx0" brushRef="#br0" timeOffset="145004.29">3514 9081 0,'0'21'15,"-22"0"-15,22 0 16,0 0-1,-21-21-15,21 21 0,0 1 16,0-1 0,0 0-1,0-42 110,0 0-125,21 21 0,1-22 16,-1 1-16,0 0 0,0 0 0,21 0 16,-20 0-16,20-22 0,0 22 15,-21-21-15,22-1 0,-22 22 0,21-21 16,-21 0-16,22-1 0,-22 22 0,0-21 15,21 21-15,-20-22 0,-1 22 16,-21 0-16,21 0 0,-21 0 0,21-1 16,-21 1-16,0 0 15,-21 42 1,0-21-16,0 21 16,-1 1-16,1-1 15,0 0-15,0 21 0,0-21 0,0 1 16,-1 20-16,22-21 0,0 0 0,-21 0 15,21 1-15,0-1 0,0 0 16,0 0-16,0 0 0,21-21 0,-21 21 16,22-21-16,-1 22 0,0-22 0,0 21 15,0-21-15,0 21 0,1-21 16,-22 21-16,21-21 0,0 21 0,-21 0 16,0 1-16,0-1 0,0 0 15,0 0-15,0 0 16,0 0-16,-21-21 0,0 22 0,-1-1 15,1-21-15,0 21 0,0-21 16,0 0-16,0 0 16,-1 0-16,1 0 15,0 0-15,0-21 16,0 0-16,0-1 0,21 1 16,-22 0-16,22 0 0,-21 0 15,21 0-15,0-1 0,0 1 16,0 42 15,0 1-31,0-1 16,21 0-16,1 0 0,-22 0 0,21 0 15,0 1-15,0-1 0,0 0 0,0 0 16,1 0-16,-1-21 16,0 21-16,21 1 0,-21-22 0,1 0 15,20 0-15,-21 0 0,21 0 0,-20 0 16,20 0-16,0 0 0,1 0 15,-1 0-15,0-22 0,22 22 0,-22-21 16,0 0-16,1 0 0,-22 0 0,21 0 16,1-1-16,-22 1 0,0-21 15,0 21-15,0-22 0,-21 1 0,0 21 16,0-21-16,0-1 0,0 22 0,0-21 16,0-1-16,0 22 0,0 0 15,0-21-15,-21 42 0,0-21 16,0-1-16,0 22 0,-1 0 15,1 0-15,-21 22 0,21-1 16,-22 0-16,22 0 0,-21 0 0,21 22 16,0-22-16,-22 21 0,22 0 0,0 1 15,0-1-15,0-21 0,21 22 16,0-22-16,0 21 0,0-21 0,0 0 16,0 1-16,0-1 0,0 0 0,21-21 15,0 0-15,0 0 16,0 0-16,0 0 0,1 0 0,20 0 15,-21 0-15,0-21 0,22 0 16,-22 21-16,21-22 0,-21 1 16,22-21-16,-22 21 0,21 0 0,-21-1 15,0-20-15,1 21 0,-1-21 0,-21 20 16,21 1-16,-21 0 0,0 0 16,0 0-16,0 0 0,-21 21 15,0 21 1,-1 0-16,22 0 15,0 0-15,0 0 0,-21 22 0,21-22 16,0 21-16,0-21 0,0 1 0,0-1 16,0 21-16,0-21 0,21-21 15,1 21-15,-1 1 0,0-22 0,0 21 16,21-21-16,-20 0 16,-1 0-16,0 0 0,0 0 15,0-21-15,22 21 0,-22-22 0,0 1 16,0 0-16,0 0 0,0 0 0,1 0 15,-1-1-15,0 1 0,-21 0 16,21 0-16,-21-21 0,0 20 0,0 1 16,0-21-16,0 21 0,0 0 0,0-1 15,0 44 17,-21-1-32,21 21 0,0-21 15,0 0-15,0 1 0,-21 20 16,21-21-16,0 0 0,0 22 15,0-22-15,0 0 0,0 0 0,0 0 16,0 0-16,-21 1 0,21-1 16,0 0-16,0-42 47,0 0-47,0-1 15,21 1-15,-21 0 0,0-21 0,0 21 16,21-22-16,0 22 0,-21-21 0,21-1 15,-21 22-15,21-21 16,1 21-16,-1 0 0,0-1 0,-21 1 16,21 21-16,0 0 0,0 0 15,-21 21-15,22 1 0,-1-1 16,-21 0-16,0 0 0,0 0 0,21 0 16,-21 22-16,0-22 0,0 0 0,0 21 15,0-20-15,0-1 0,0 0 16,0 0-16,0 0 0,0 0 0,0 1 15,0-1-15,21-21 16,0 0-16,0 0 16,1 0-16,-1-21 15,0-1-15,0 1 0,0 0 16,0 0-16,1 0 0,-1 0 0,0-22 16,0 22-16,0-21 15,0 21-15,22-22 0,-22 22 0,0-21 16,0 21-16,0-1 0,1 1 0,-1 21 15,0 0 1,0 21-16,-21 1 16,0-1-16,0 0 0,0 21 0,0-21 15,0 1-15,0 20 0,0-21 16,0 0-16,0 22 0,0-22 0,0 0 16,0 0-16,0 0 0,21 0 15,0 1-15,1-1 0,-1 0 0,0-21 16,0 0-16,0 21 0,22-21 15,-22 0-15,21 0 0,-21 0 0,0 0 16,22 0-16,-22-21 0,21 21 0,-21-21 16,1 0-16,20-1 0,-21 1 0,0 0 15,0 0-15,1 0 0,-1-22 16,-21 22-16,0-21 0,0 21 0,0-22 16,0 1-16,0 21 0,0-21 0,0 20 15,0 1-15,0 0 0,-21 21 16,-1 0-16,1 0 0,0 0 15,0 0-15,0 21 0,0 0 0,21 1 16,0 20-16,-22-21 0,22 21 0,0-20 16,0 20-16,0-21 0,0 0 15,0 0-15,0 22 0,22-22 0,-1-21 16,-21 21-16,21 0 0,0-21 0,0 0 16,0 21-16,1-21 0,-1 0 0,0 0 15,0 0-15,0 0 0,0 0 16,1-21-16,-1 21 0,0-21 0,0 21 15,0-21-15,0 0 0,1 0 0</inkml:trace>
  <inkml:trace contextRef="#ctx0" brushRef="#br0" timeOffset="145776.38">8170 8678 0,'0'0'0,"21"-42"16,1 21-16,-22 0 15,0 0-15,0-1 16,0 1-16,0 0 0,-22 21 16,1 0-1,0 0-15,0 0 0,0 0 16,0 0-16,-1 21 0,-20 0 0,21 1 16,0-1-16,0 21 0,-1-21 15,1 0-15,0 22 0,0-1 0,0-21 16,21 22-16,0-22 0,0 21 0,0-21 15,0 22-15,0-22 0,0 21 16,0-21-16,0 0 0,21 1 0,0-1 16,0 0-16,0-21 0,1 0 15,-1 0-15,21 0 0,-21 0 0,0 0 16,1 0-16,20-21 16,-21 0-16,0 21 0,22-22 0,-22 1 15,0-21-15,0 21 0,0 0 0,0-22 16,1 22-16,-22-21 0,0 21 15,0-22-15,0 22 0,0-21 0,0 21 16,0-22-16,0 22 0,0 0 0,-22 0 16,22 0-16,-21-1 0,0 1 15,0 0-15,0 21 0,-22 0 0,22 0 16,0 0-16,0 0 0,-21 0 0,20 0 16,1 0-16,-21 21 0,21 0 15,0 1-15,21-1 0,0 0 16,0 0-16,0 0 0,0 0 15,21 1-15,-21-1 0,21-21 0,0 21 16,0 0-16,22 0 0,-22-21 16,0 21-16</inkml:trace>
  <inkml:trace contextRef="#ctx0" brushRef="#br0" timeOffset="146184.03">8678 8615 0,'0'-21'0,"0"42"0,-21-63 16,0 42-16,21-22 0,-21 22 0,21-21 15,-21 21-15,-1 0 32,22 21-32,0 22 15,0-22-15,0 21 0,0 1 0,0-1 16,0 0-16,0 1 0,0 20 15,0-21-15,0 22 0,0-22 0,0 22 16,0-22-16,0 22 0,0-22 0,-21 21 16,21-20-16,0 20 0,-21 1 0,21-1 15,-21 1-15,21-1 16,-21 1-16,0-1 0,21 1 0,0-22 16,-22 22-16,1-22 0,0 0 0,21 1 15,0-1-15,-21-21 0,21 21 0,-21-20 16,21-1-16,0 0 0,0 0 15,0 0-15,0-42 16,0 0 0,0 0-16,0 0 0,0-1 0,0 1 15,0-21-15,0 21 0,0-22 0,0-20 16,21 21-16</inkml:trace>
  <inkml:trace contextRef="#ctx0" brushRef="#br0" timeOffset="146531.82">8488 8975 0,'0'-21'0,"0"42"0,21-85 0,-21 22 16,0 21-16,21 0 0,0-22 0,0 22 15,1 0-15,-1 0 0,0 21 16,0-21-16,21-1 0,-20 22 0,20-21 16,-21 21-16,21-21 0,-20 21 0,20 0 15,0 0-15,-21 0 0,1 0 16,-1 0-16,0 0 0,0 21 0,-21 0 15,21 1-15,-21-1 0,0 0 16,0 0-16,0 0 0,-21 22 0,0-22 16,-21 0-16,20 0 0,1 0 15,-21-21-15,21 21 0,0 1 0,-22-1 16,22-21-16,0 21 0,0-21 0,0 0 16,-1 21-16,1-21 0,42 0 46,1 0-30,-1 0-16,0-21 0,0 21 16,21-21-16,-20 0 0</inkml:trace>
  <inkml:trace contextRef="#ctx0" brushRef="#br0" timeOffset="146916.6">9186 8869 0,'21'0'15,"1"0"1,-1 0-16,0 0 16,0-21-16,0 0 0,0 21 0,-21-22 15,22 1-15,-1 21 0,0-21 0,0 0 16,-21 0-16,21 0 0,0-1 16,1 1-16,-22 0 0,0 0 0,0 0 15,0 0-15,0-1 16,-22 1-1,1 21-15,0 0 0,0 0 16,0 0-16,21 21 0,-21 1 0,-1-1 16,1 0-16,0 0 0,0 0 0,0 22 15,21-22-15,0 21 0,0-21 16,0 22-16,0-22 0,0 21 0,0-21 16,0 0-16,0 1 0,0-1 0,21 0 15,0 0-15,-21 0 0,21 0 16,0-21-16,1 0 0,-1 22 0,0-22 15,0 0-15,0 0 0,0 0 0,1 0 16,-1 0-16,0 0 0,0 0 16,0-22-16,0 1 15,1 0-15</inkml:trace>
  <inkml:trace contextRef="#ctx0" brushRef="#br0" timeOffset="147332.38">9779 8678 0,'0'-63'15,"0"42"-15,0 0 16,21 21 15,0 0-31,0 0 16,1 0-16,-1 0 0,0 0 16,0 21-16,0 0 0,-21 0 15,21 0-15,1 0 0,-22 1 0,21 20 16,-21-21-16,0 21 0,0-20 0,0 20 15,0-21-15,0 0 0,0 22 16,-21-22-16,-1 0 0,1 0 0,21 0 16,-21-21-16,21 21 0,-21 1 0,21-44 47,0 1-47,0 0 15,0 0-15,0 0 0,21 0 0,0-1 16,0-20-16,-21 21 0,22-21 15,-1-1-15,0 1 0,0 21 16,0-22-16,0 1 0,22 0 0,-22 21 16,0-22-16,0 22 0,0 0 0,1 0 15,-1 0-15,0-1 16,0 22 0</inkml:trace>
  <inkml:trace contextRef="#ctx0" brushRef="#br0" timeOffset="149528.6">10753 8763 0,'21'0'0,"0"-21"16,0 21-16,-21-21 16,21 0-16,0-1 15,1 1-15,-22 0 16,21 0-16,0 0 15,-21 0-15,0-1 0,0 1 16,0 0-16,0 0 0,0 0 0,0 0 16,-21-1-16,0 1 0,-1 0 15,1 0-15,0 21 0,-21-21 0,21 21 16,-1 0-16,-20 0 0,21 0 0,-21 0 16,20 0-16,1 21 0,0 0 15,0 0-15,0 0 0,0 22 16,-1-1-16,22-21 0,-21 22 0,21-1 15,0 0-15,0-21 0,0 22 0,0-1 16,0-21-16,0 22 0,0-22 16,0 21-16,0-21 0,21-21 0,-21 21 15,22 1-15,-1-22 0,0 0 0,0 0 16,0 0-16,0 0 0,22 0 0,-22 0 16,0 0-16,0-22 0,22 1 15,-22 21-15,0-21 0,0 0 0,21 0 16,-20-22-16,-1 22 0,0 0 0,-21-21 15,21 21-15,0-22 16,-21 22-16,21-21 0,-21 21 0,0-22 16,0 22-16,0 0 0,0 0 0,0 0 15,0 42 17,0 0-32,0 0 0,0 0 0,-21 0 15,21 22-15,0-22 0,0 21 0,0-21 16,0 22-16,0-22 0,0 21 0,21-21 15,-21 22-15,22-22 0,-1 0 16,0 0-16,0 0 0,0 1 0,0-1 16,22-21-16,-22 0 0,21 0 0,-21 0 15,1 0-15,20 0 0,-21 0 16,0-21-16,0 21 0,22-22 16,-22 1-16,0 0 0,0 0 0,0-21 15,1 20-15,-1-20 0,0 21 0,0-21 16,0-1-16,-21 1 0,21-22 15,-21 22-15,22 0 0,-22-22 0,21 22 16,-21 0-16,0-1 0,0 1 0,0 0 16,0-1-16,0 22 0,0 0 15,0 0-15,0 0 0,0-1 0,-21 44 32,21-1-32,0 0 15,0 21-15,-22 1 0,22-22 0,0 21 16,-21 0-16,21 1 0,0 20 15,0-20-15,0-1 0,0 0 0,0 1 16,0-1-16,0 0 0,0 1 16,0-1-16,0 0 0,0 1 0,0-22 15,0 21-15,0-21 0,0 0 0,0 1 16,21-1-16,1 0 0,-22 0 0,21-21 16,0 0-16,0 0 15,0 0-15,0 0 0,1-21 16,-1 0-16,0 0 0,0-1 0,21 1 15,-20 0-15,-1 0 0,0 0 16,0-22-16,0 22 0,0-21 16,1 21-16,-1-22 0,0 22 0,-21 0 15,0-21-15,21 21 0,0-1 16,-21 44 15,0-1-31,0 0 0,-21 0 16,21 0-16,0 0 0,0 22 0,0-22 15,0 0-15,0 21 0,0-20 0,0-1 16,0 0-16,0 0 0,0 0 16,21 0-16,0-21 0,1 22 0,-1-22 15,0 0-15,0 0 0,0 0 16,0 0-16,1 0 0,-1 0 16,0-22-16,0 22 0,0-21 15,0 0-15,1 0 0,-1 0 0,0 0 16,0-1-16,-21-20 0,21 21 0,0-21 15,1 20-15,-1 1 0,-21-21 16,0 21-16,21 0 0,-21-1 0,21 22 16,-21-21-16,0 42 31,0 1-31,0-1 16,-21 0-16,21 0 0,-21 21 0,21-20 15,-21-1-15,21 21 0,0-21 0,0 0 16,0 22-16,0-22 15,-22 0-15,22 0 0,0 0 0,0 1 16,0-1-16,22-21 16,-1 0-16,0 0 0,0 0 15,0 0-15,0-21 16,1-1-16,-22 1 0,21 0 16,-21 0-16,21 0 0,-21-22 15,0 22-15,0 0 0,0 0 16,0-21-16,0 20 0,0 1 0,0 0 15,0 0-15,-21 0 0,0 21 16,21-21-16,-22 21 16,44 0 15,-1 0-15,0 0-16,0 0 15,0 0-15,0 0 0,1 0 16,-1 0-16,0 0 0,0 0 0,0 0 15,0 0-15,1 0 0,-1 0 0,0 0 16,21 21-16,-42 0 16,21-21-16,-21 21 15,0 0-15,0 0 0,0 1 16,0-1-16,0 0 0,0 0 16,0 0-16,0 0 15,-21 1-15,21-1 0,-21 0 0,21 0 16,-21 0-16,0 0 15,21 1-15,-21-22 0,21 21 16,0-42 31,0-1-31,0 1-16,0 0 15,0 0-15,21 0 0,0 0 16,-21-22-16,21 22 0,0 0 0,22-21 15,-22-1-15,0 22 0,21-21 0,-21 21 16,1-1-16,20 1 0,0 0 16,-21 0-16,22 0 0,-22 21 0,0 0 15,21 0-15,-20 0 0,-1 21 16,0 0-16,-21 0 16,0 0-16,0 22 0,0-22 0,0 0 15,-21 21-15,0-20 0,21 20 0,-22-21 16,1 0-16,0 22 0,21-22 0,0 0 15,-21 0-15,21 0 0,0 0 16,0 1-16,21-22 31,0 0-31,0 0 0,1 0 16,-1-22-16,0 22 16,0-21-16,-21 0 0,21 21 0,0-21 15,1 0-15,-22 0 0,21-1 0,-21 1 16,0 0-16,21 0 0,0-21 0,-21 20 15,21 1-15,-21 0 0,0 0 16,0-21-16,0 20 0,0 1 0,0 0 16,0-21-16</inkml:trace>
  <inkml:trace contextRef="#ctx0" brushRef="#br0" timeOffset="149784.47">13081 8107 0,'0'0'0,"-21"0"16,0 0-16,-1-21 16,1 21-16,21-21 15,-21 21 48</inkml:trace>
  <inkml:trace contextRef="#ctx0" brushRef="#br0" timeOffset="150133.26">12001 8467 0,'0'0'0,"-42"0"0,21 21 0,0-21 0,0 0 16,-1 0-16,44 0 31,-1 0-31,0 0 0,21-21 0,-21 21 16,1 0-16,20-21 0,0-1 0,-21 22 15,22 0-15,-22 0 0,21-21 0,-21 0 16,1 21-16,20 0 0,-21 0 16,-21-21-16,21 21 0,0 0 0,1 0 15,-1 0 32,-21 21 0</inkml:trace>
  <inkml:trace contextRef="#ctx0" brushRef="#br0" timeOffset="151447.9">17103 8932 0,'0'0'0,"-22"0"0,1-21 16,0 21 0,42 0 15,0 0-31,22 21 0,-22-21 0,21 0 15,22 0-15,-1 22 0,-20-22 16,41 21-16,-20-21 0,20 0 0,-20 0 16,-1 0-16,22 0 0,-21 0 0,-1 0 15,1 0-15,-1 0 0,1 0 16,-22 0-16,0 0 0,1 0 16,-1 0-16,-21 0 0,0-21 0,0 21 15,-21-22-15,0 1 16,0 0-1,-21 21-15,21-21 0,-21 21 0,0-21 16,0 0-16,-22 21 0,22-22 0,0 1 16,0 21-16,0-21 0,0 21 15,-1-21-15,1 21 0,0 0 0,0 0 16,0 0-16,0-21 0,42 21 47,0 0-47,0 21 15,0-21-15,22 0 0,-22 0 0,21 0 16,0 0-16,1 0 0,-22 0 0,21 21 16,1-21-16,-22 0 0,0 0 15,21 21-15,-42 0 0,0 1 16,0-1-16,0 0 0,0 0 0,-21 0 16,0 0-16,0 22 0,-22-22 15,22 0-15,-21 21 0,21-20 0,-22-1 16,1 21-16,21-21 0,-21 22 0,20-22 15,-20 0-15,21 0 0,0 0 16,0 0-16,-1 1 0,22-1 16,-21 0-16,0 0 0,0-21 15,21 21-15,21-21 32,0-21-32</inkml:trace>
  <inkml:trace contextRef="#ctx0" brushRef="#br0" timeOffset="153200.07">19431 8890 0,'-21'0'16,"0"0"-1,-1 0-15,22-21 16,-21 0-16,21 0 16,0-1-16,0 1 15,0 0-15,21 0 16,1 0-16,-1 21 0,0-21 15,-21-1-15,21 22 0,0-21 0,0 0 16,1 21-16,-1 0 0,0 0 16,0 0-16,21 0 0,-20 0 15,-1 0-15,0 21 0,-21 0 16,21 1-16,-21 20 0,0-21 0,0 21 16,0 1-16,0-22 0,0 21 0,0 1 15,0-22-15,0 21 0,-21-21 16,21 22-16,-21-22 0,21 0 0,-21 0 15,21 0-15,0 0 0,-22 1 16,1-22-16,21 21 0,-21-21 16,21-21 15,0-1-31,0 1 0,0 0 16,21 0-16,0-21 0,1 20 15,-1-20-15,0 21 0,0-21 16,0-1-16,22 22 0,-22-21 0,0-1 15,21 22-15,-21-21 0,22 21 0,-22 0 16,0-1-16,21 22 0,-20-21 16,-1 21-16,0 0 0,0 21 15,-21 1-15,0 20 16,0-21-16,0 0 0,0 22 16,0-22-16,0 21 0,0 0 0,-21-20 15,0 20-15,21-21 0,-21 21 16,21-20-16,0-1 0,0 21 0,0-21 15,0 0-15,0 1 16,21-22-16,0 0 16,0 0-16,21 0 0,-20 0 0,-1 0 15,21 0-15,0 0 0,-20-22 16,20 1-16,0 21 0,1-21 0,-22 0 16,21 0-16,-21 0 0,22-22 0,-22 22 15,0-21-15,0 21 0,-21-22 0,0 22 16,21-21-16,-21 21 0,0-22 15,0 22-15,0 0 0,0 0 16,0 0-16,-21 21 0,0 0 0,0 0 16,0 0-16,-1 0 15,1 0-15,0 21 0,21 0 0,-21 0 16,0 0-16,0 0 0,21 1 0,0 20 16,-22-21-16,22 21 0,-21-20 0,21 20 15,0-21-15,0 21 0,0-20 16,0-1-16,0 0 0,21 0 0,1 0 15,-22 0-15,21 1 0,0-22 0,0 0 16,0 0-16,0 0 0,1 0 16,20 0-16,-21 0 0,21 0 0,-20 0 15,-1-22-15,21 22 0,-21-21 16,0 0-16,22 0 0,-22 0 0,0-22 0,21 22 16,-20-21-16,-1 21 15,0-22-15,0 22 0,0-21 0,-21 0 16,21 20-16,1-20 0,-22 21 0,0 0 15,0 0-15,21 21 16,-21 21 0,0 0-16,0 0 0,0 0 15,-21 22-15,-1-22 0,22 0 0,0 21 16,-21-21-16,21 22 0,-21-22 16,21 21-16,0-21 0,0 1 15,0-1-15,0 0 0,0 0 16,0 0-16,21-21 15,0 0 1,1 0-16,-1 0 0,0-21 16,0 0-16,0 0 0,0 0 0,1-1 15,-1 1-15,0 0 0,0 0 16,0-21-16,0 20 0,1-20 0,-1 21 16,0 0-16,0 0 0,0-1 0,-21 1 15,0 42 16,0 1-31,0-1 0,0 0 16,0 0-16,0 0 0,-21 0 0,21 22 16,-21-22-16,21 0 0,0 0 15,0 0-15,0 1 0,0-1 0,0 0 16,0 0-16,21-21 0,0 0 16,0 0-16,1 0 0,20 0 15,-21 0-15,0 0 0,0 0 16,1-21-16,20 21 0,-21-21 0,0 0 15,0-1-15,1 1 0,-22 0 16,21-21-16,-21 21 0,0-1 16,0-20-16,0 21 0,0-21 15,-21 20-15,-1-20 0,1 21 0,0 0 0,0 0 16,0-1-16,0 22 0,-1-21 16,1 21-16,42 0 46,1 0-30,-1 0-16,0 0 0,0 0 16,0 0-16,0 0 0,1 0 15,-1 0-15,0 0 0,0 0 0,0 0 16,0 0-16,-21-21 0,22 21 16,-1-21-16</inkml:trace>
  <inkml:trace contextRef="#ctx0" brushRef="#br0" timeOffset="154696.39">23072 8573 0,'0'0'0,"21"0"31,0 0-31,0 0 16,0 0-16,0-22 0,1 1 15,-1 21-15,0-21 0,0 21 16,0-21-16,0 0 0,1 0 0,20-1 15,-21 1-15,0 0 0,0 0 0,-21 0 16,22 0-16,-22-1 0,21 1 0,-21-21 16,0 21-16,0 0 0,0-1 15,0 1-15,0 0 0,-21 0 0,-1 21 16,1 0 0,0 0-16,21 42 15,-21-21-15,0 22 0,21-22 0,-21 21 16,21 1-16,0 20 0,-22-21 0,1 1 15,21 20-15,-21-20 0,21-1 16,0 21-16,-21-20 0,21-1 0,0 22 16,-21-22-16,21 0 0,0 1 0,0-1 15,0 0-15,0 1 0,0-22 16,0 0-16,0 21 0,0-21 16,-21 1-16,21-1 0,-22-21 0,1 0 15,0 0-15,0 0 0,0 0 16,0-21-16,-1 21 15,1-22-15,0 1 0,0-21 0,0 21 16,0 0-16,-1-22 0,1 22 16,0-21-16,0-1 0,21 22 0,0 0 15,-21-21-15,21 21 0,21 21 32,0 21-32,0 0 15,0 0-15,1 0 0,-1 0 16,0 1-16,0-1 0,21 0 0,-20 0 15,20 0-15,-21 0 0,21 1 0,1-22 16,-22 0-16,21 21 0,1-21 16,-22 0-16,21 0 0,0 0 0,-20 0 15,20-21-15,-21 21 0,0-22 0,0 1 16,1 21-16,-1-21 0,-21 0 16,0-21-16,21 20 0,-21 1 15,0-21-15,0 21 0,0-22 0,0 1 16,0 21-16,0 0 0,0-22 0,0 22 15,0 0-15,0 42 32,0 0-32,0 1 0,0-1 0,0 0 15,0 21-15,0-21 0,-21 22 0,21-22 16,0 21-16,0-21 0,0 22 16,0-22-16,-21 0 0,21 0 0,0 0 15,0 1-15,0-1 0,-22-21 16,22 21-16,0-42 31,0 0-31,0-1 16,0 1-16,0 0 0,0-21 0,0 21 15,0-22-15,22 22 0,-1-21 0,-21-1 16,21 22-16,0-21 0,0 21 16,-21 0-16,21-1 0,1 1 0,-1 21 15,0 0-15,0 0 0,0 0 0,0 0 16,-21 21-16,22 1 0,-1-1 15,-21 0-15,0 0 0,21 21 0,-21-20 16,21-1-16,-21 21 0,0-21 16,0 0-16,0 1 0,0-1 0,0 0 15,0 0-15,0 0 0,0 0 16,21-42 15,-21 0-15,0 0-16,0 0 0,21 0 0,1-1 15,-1-20-15,0 21 0,0-21 0,0-1 16,0 22-16,1-21 0,-1 21 0,0-22 16,0 22-16,21 0 0,-20 0 15,-1 21-15,0 0 0,0 0 16,0 0-16,0 0 0,-21 21 0,0 0 16,22 0-16,-22 22 0,0-22 15,0 21-15,0-21 0,0 22 0,0-1 16,0-21-16,-22 0 0,1 22 0,21-22 15,-21 0-15,21 0 0,-21 0 0,21 0 16,-21 1-16,21-1 16,21-21-1,0 0 1,0 0-16,0-21 0,1 21 0</inkml:trace>
  <inkml:trace contextRef="#ctx0" brushRef="#br0" timeOffset="155052.84">24807 8615 0,'0'-21'0,"0"42"0,-21-42 0,0 0 15,0 21-15,0 0 0,-1 0 0,1 0 16,0 0 0,21 21-16,0 0 0,0 0 15,0 0-15,0 0 0,-21 22 16,21-22-16,0 21 0,-21-21 0,21 22 15,0-1-15,0 0 0,0-20 0,0 20 16,0 0-16,-21 1 0,21-1 0,-22 0 16,22 1-16,0 20 15,0-21-15,-21 1 0,0 20 0,0-20 16,0 20-16,0-21 0,-1 22 0,1-22 16,0 22-16,-21-22 0,21 0 0,-1 1 15,1-1-15,-21-21 0,42 22 0,-21-22 16,21 0-16,-21-21 0,42 0 31,0 0-31,0-21 0,0 0 0,0-22 16,1 22-16,-1-21 0,0-1 15,21 1-15,-21 0 0,1-22 0,20 22 16</inkml:trace>
  <inkml:trace contextRef="#ctx0" brushRef="#br0" timeOffset="155380.29">24723 8678 0,'0'0'0,"-22"-21"0,22 0 0,-21 21 16,21-21-16,21 21 15,1 0-15,-1 0 0,0-21 16,21 21-16,-21-21 0,22 21 16,-1 0-16,0 0 0,1 0 0,-1 0 15,0 0-15,-20 21 0,-1 0 0,0 0 16,-21 0-16,0 0 0,0 1 15,0-1-15,0 21 0,-21-21 16,0 22-16,-22-22 0,22 0 0,-21 0 16,-1 0-16,-20 0 0,21 1 0,-1-1 15,1-21-15,0 21 0,-1-21 0,22 0 16,-21 21-16,21-21 0,42 0 31,0 0-31,0-21 16,0 0-16,0 0 0,22-1 15,-22 1-15,21-21 0,1 21 16</inkml:trace>
  <inkml:trace contextRef="#ctx0" brushRef="#br0" timeOffset="159324.65">25442 8213 0,'0'0'0,"0"-43"0,21 22 15,-21 0-15,0 0 0,0 0 0,-21 21 31,21 21-31,-21 21 0,0-21 16,0 22-16,21-1 0,-21 0 0,21 1 16,-22-1-16,22 0 15,0 1-15,-21-1 0,21 0 0,0 1 16,0-22-16,0 21 0,0 1 0,0-22 16,0 21-16,0-21 0,0 0 15,0 1-15,21-1 0,-21 0 0,22-21 16,-1 0-16,0 21 0,0-21 15,0 0-15,0 0 0,1 0 0,-1 0 16,21-21-16,-21 21 0,0-21 16,1 0-16,-1-1 0,0 1 0,0 0 15,-21 0-15,21-21 0,-21 20 0,21 1 16,-21 0-16,0-21 0,0 21 16,0-1-16,0 1 0,-21 0 15,0 21-15,0 0 0,0 0 16,0 21-16,-1 0 0,1 1 15,21-1-15,0 0 0,-21 0 16,21 0-16,0 22 0,0-22 0,0 0 16,0 21-16,0-21 0,0 1 0,0-1 15,0 0-15,21-21 0,-21 21 0,21-21 16,1 0-16,-1 21 0,0-21 16,21 0-16,-21 0 0,22 0 0,-22 0 15,21 0-15,1-21 0,-22 0 0,21 21 16,0-21-16,-20 0 0,20-1 15,-21-20-15,0 21 0,22 0 0,-22-22 16,0 22-16,-21 0 0,21-21 16,-21 21-16,0-1 0,0 1 0,0 0 15,-21 42 1,21 0 0,-21 1-16,21-1 0,-21 21 15,21-21-15,-22 0 0,22 1 16,-21 20-16,21-21 0,0 0 0,0 0 15,0 1-15,0-1 0,-21 0 0,21 0 16,-21 0 0,21-42 15,0 0-15,0 0-16,21 0 15,-21-1-15,21 1 0,0 0 0,-21 0 16,22 0-16,-1 0 0,0-22 0,0 22 15,21 0-15,-20 0 0,-1 0 16,0-1-16,0 1 0,0 21 0,0 0 16,1 0-16,-1 0 0,0 0 15,-21 21-15,21 1 0,-21-1 16,0 0-16,0 0 0,21 0 16,-21 0-16,0 1 0,0-1 0,0 0 15,0 0-15,0 0 0,0 0 0,0 1 16,0-1-1,-21 0-15,0-21 16,21-21 15,0 0-15,0-1-16,0 1 0,21 0 16,0 0-16,0 0 0,1 0 0,-1-1 15,0-20-15,0 21 0,0 0 16,0 0-16,1-1 0,20 1 0,-21 0 15,0 21-15,22 0 0,-22 0 16,0 0-16,0 0 0,0 0 16,0 0-16,1 0 0,-22 21 0,0 0 15,0 1-15,0-1 0,0 0 0,0 0 16,0 0-16,0 0 0,0 1 0,0-1 16,0 0-16,0 0 0,0 0 15,0 0-15,0 1 0,0-1 16,21 0-16,0-21 0,0 21 0,0-21 15,0 0-15,22 21 0,-22-21 16,0 0-16,21 0 0,-20 0 0,20 0 16,-21 0-16,0 0 0,22-21 15,-22 21-15,0-21 0,0 0 0,21 0 16,-20-1-16,-22 1 0,21 0 16,0 0-16,0 0 0,-21-22 0,0 22 15,0 0-15,0-21 0,21 21 0,-21-1 16,0 1-16,-21 21 15,0 0 1,0 0-16,0 21 0,21 1 16,-22-1-16,22 0 0,-21 0 15,21 0-15,-21 0 0,21 22 0,0-22 16,0 0-16,0 0 0,0 0 0,0 1 16,0-1-16,21-21 0,0 21 15,1-21-15,-1 0 16,0 21-16,0-21 0,0 0 0,0 0 15,1 0-15,-1 0 0,0-21 16,0 0-16,0 0 0,0-1 16,1 1-16,-1 0 0,0 0 0,-21 0 15,21 0-15,0-22 0,-21 22 0,21 0 16,-21 0-16,0 0 0,0-1 16,0 44 15,0-1-31,-21 0 15,21 0-15,-21-21 0,21 21 0,0 0 16,-21 1-16,21-1 0,-21 0 16,21 0-16,-21 0 0,21 0 15,-22 1-15,22-1 16,0-42 31,0-1-47,0 1 0,22 0 15,-22 0-15,21 0 0,0 0 0,-21-1 16,21 1-16,0 0 0,0 0 16,1 0-16,-1 21 0,0-21 15,0-1-15,0 22 0,0 0 0,1 0 16,-1 0-16,0 0 16,-21 22-16,0-1 15,0 0-15,0 0 0,0 0 16,0 0-16,21 1 0,0-1 15,-21 0-15,21 0 0,-21 0 0,22 0 16,-1 1-16,-21-1 0,21-21 0,-21 21 16,21 0-16,0-21 15,0 0 1,-21-21-16,22 0 0,-22 0 16,0-1-16,21 1 0,-21 0 15,21-21-15,0 21 16,-21-1-16,21-20 0,0 21 0,1-21 15,-1 20-15,0-20 0,0 0 0,0 21 16,0-22-16,1 1 0,-1 0 16,0-1-16,0 22 0,0-21 0,-21 21 15,0-1-15,0 1 0,0 0 0,-42 21 32,21 0-32,0 0 0,-1 21 15,1 0-15,0 1 0,0 20 0,21-21 16,0 21-16,-21 1 15,0-1-15,21 0 0,-22 1 0,1-1 16,21 0-16,0 1 0,0-1 0,0 22 16,0-22-16,0-21 15,0 0-15,0 22 0,0-22 0,21 0 16,1 0-16,-1 0 0,0-21 16,0 0-16,0 0 0,0 0 0,22 0 15,-22 0-15,0 0 0,0 0 16,43-21-16,-43 0 0,21 0 15,-21 0-15,1-1 0,20 1 0,-21 0 16,0 0-16,0-21 0,1 20 16,-22 1-16,0 0 0,0 0 15,0 0-15,0 0 0,-22-1 16,1 22-16,0 0 16,0 0-16,0 22 0,0-1 15,-1-21-15,1 21 0,21 0 0,-21-21 16,0 21-16,0 0 0,21 1 15,0-1-15,-21 0 0,21 0 16,0 0-16,0 0 0,0 1 16,21-22-1,0 0 1,0 0-16,0-22 0,0 22 16,1-21-16,-22 0 0,21 21 15,0-21-15,-21 0 0,21 0 0,0-1 16,-21 1-16,0 0 0,21 21 15,-21-21-15,22 21 0,-22-21 0,0 42 32,0 0-32,0 0 15,0 0-15,0 1 16,0-1-16,0 0 0,0 0 0,0 0 16,0 0-16,0 1 15,0-1-15,21-21 16,0 0-16,0 21 15,0-21-15,0 0 0,1 0 16,-1 0-16,0 0 0,0-21 16,0 21-16,0-21 0,1-1 15,-1 22-15,0-21 0,-21 0 0,21 0 16,0 0-16,0 0 0,1-1 16,-1-20-16,0 21 0,-21 0 0,21-22 15,0 22-15,0-21 0,-21 21 0,22-22 16,-1 1-16,0 21 0,-21-21 0,0 20 15,0-20-15,0 21 0,0-21 16,0 20-16,0 1 0,0 0 16,0 0-16,-21 21 0,0 0 15,-1 0 1,1 21-16,21 0 0,0 0 16,-21 1-16,0-1 0,21 0 15,0 21-15,0-21 0,-21 22 0,21-22 16,-21 21-16,21-21 0,-22 22 0,22-1 15,-21-21-15,21 0 0,0 22 16,0-22-16,-21 21 0,21-21 0,0 22 16,-21-22-16,21 0 0,0 0 15,0 0-15,0 1 0,0-1 0,0 0 16,0 0-16,21-21 16,0 21-16,0-21 0,1 0 15,-1 0-15,0 0 0,0 0 0,0-21 16,22 21-1,-22-21-15,0 0 0,0 0 0,0-1 16,22 1-16,-22 0 0,0-21 0,21 21 16,-21-1-16,1 1 0,-1 0 15,0-21-15,0 42 0,0-21 0,0-1 16,1 22-16,-1 0 16,-21 22-1,0-1-15,0 0 16,0 0-16,-21 0 0,-1 0 15,22 1-15,0-1 16,0 0-16,-21-21 0,21 21 0,0 0 16,0 0-16,0 1 15,21-22 17,1 0-32,-1-22 15,0 22-15,-21-21 0,21 0 16,0 21-16,0-21 0,1 0 0,-1 0 15,0-1-15,0 22 0,0-21 16,0 21 0,-21 21 15,0 1-15,0-1-16,-21-21 0,21 21 0,0 0 15,0 0-15,-21 0 0,21 1 16,0-1-1,21-21 17,0 0-17,-21-21-15,22 21 16,-22-22-16,0 1 0,0 0 16,0 0-16,0 0 15,0 0-15,0-1 0,0 1 16,0 0-16,-22 21 0,1-21 15,21 0 1,21 21 15,1 0-15,-1 0-16,0 0 0,0 0 16,0 0-16,0 0 0,22 0 15,-22 0-15,0 0 0,0 0 16,0 0-16,1 0 0,-1 0 0,0 0 0,0 21 15,0 0 1,0 0-16,-21 0 16,0 1-16,0-1 0,0 0 15,0 0-15,-21 0 16,21 0-16,-21 1 0,21-1 0,-21 0 16,21 0-16,0 0 0,-21 0 15,21 1-15,-21-1 16,-1-21 31,22-21-47,0-1 15,0 1-15,0 0 16,0 0-16,22 0 16,-1 0-16,-21-1 0,21 1 15,0 0-15,0 0 0,0 0 16,1 0-16,-1-1 0,0 22 15,0-21-15,0 0 0,0 21 0,1 0 0,-1-21 16,0 21-16,0 0 0,0 0 16,0 0-16,1 0 0,-1 0 15,-21 21-15,0 0 16,0 0-16,0 1 0,0-1 16,0 0-16,0 0 0,-21 0 15,-1 0-15,22 1 0,-21-1 16,0-21-16,0 21 0,21 0 0,-21 0 15,0 0-15,-1-21 16,22 22-16,-21-22 16,21-22 15,0 1-31,0 0 16</inkml:trace>
  <inkml:trace contextRef="#ctx0" brushRef="#br0" timeOffset="159564.51">30184 8255 0,'0'-21'15,"-22"21"-15,1 0 31,21 21-15,-21-21-16,0 21 16,21 0-16,-21 1 15,0-22-15,-1 0 16,22 21-16</inkml:trace>
  <inkml:trace contextRef="#ctx0" brushRef="#br0" timeOffset="159804.37">29295 8403 0,'0'0'0,"-22"0"0,1 0 15,42 0 1,1 0 0,-1 0-16,21 0 0,0 0 15,-20 0-15,20 0 0,0 0 0,-21 0 16,22 0-16,-1 0 0,-21 0 15,0 0-15,1 0 0,-1 0 16,0 0-16,0 0 0,-21-21 16,0 0-1,-21 21-15,0 0 16</inkml:trace>
  <inkml:trace contextRef="#ctx0" brushRef="#br0" timeOffset="160000.26">28342 8319 0,'0'0'0,"21"0"16,0 0 0,1 0-16,20 0 0,-21 0 15,21 0-15,-20 0 0,20 0 0,0 0 16,-21-22-16,22 22 0,-22 0 0,21 0 15,-21-21-15,1 21 0</inkml:trace>
  <inkml:trace contextRef="#ctx0" brushRef="#br0" timeOffset="161819.87">783 11642 0,'0'21'0,"0"0"16,0 0 31,-21-21-16,0 0-31,0 0 16,-1 0-16,1 0 0,0 0 15,0 0-15,0 0 0,0 0 0,-22 0 16,22 0-16,-21 0 0,21 0 15,-22 0-15,1 0 0,21 0 0,-22 0 16,22 0-16,0 0 0,0 0 16,0 0-16,0 0 0,-1 0 15,22 21 17,22-21-17,20 0-15,-21 0 0,21 0 16,-20 0-16,41 0 0,-21 0 15,22 0-15,-1 0 0,-20 0 0,20 0 16,1 0-16,-1 0 0,1 0 16,-1 0-16,1 0 0,-22 0 0,22 0 15,-22 0-15,21 0 0,-20-21 16,-1 21-16,0 0 0,-20 0 0,20 0 16,-21-21-16,0 21 0,0 0 0,1 0 15,-22-21 1,0 0-1,0 0 1,-22-1 0,1 22-16,0 0 0,21-21 0,-21 21 15,0 0-15,0-21 0,-1 21 16,-20-21-16,21 21 0,0 0 0,0-21 16,-22 0-16,22 21 0,0 0 15,0-22-15,0 22 0,-1 0 0,1 0 16,0 0-16,0 0 15,21-21-15,0 42 32,21 1-17,0-1 1,22-21-16,-22 21 0,21-21 16,-21 0-16,22 21 0,-1-21 0,-21 0 15,21 0-15,1 0 0,-1 0 16,-21 0-16,22 0 0,-22 0 0,21 0 15,-21 0-15,0 0 0,1 0 16,-1 0-16,-21 21 31,-21-21-31,-1 21 0,1-21 16,0 22-16,-21-1 0,-1 0 0,1 0 16,0 0-16,-1 0 0,22 22 15,-21-22-15,0 0 0,20 0 16,1 22-16,0-22 0,0 0 15,0 0-15,0 21 0,-1-20 0,1-1 16,21 0-16,0 0 16,0 0-16,21-21 31,1 0-15</inkml:trace>
  <inkml:trace contextRef="#ctx0" brushRef="#br0" timeOffset="169436.51">3323 10880 0,'0'0'0,"-21"0"31,0 0-15,0 0-1,21 21 1,0 0-16,0 0 15,0 0-15,0 1 16,21-22-16,0 0 16,0 21-16,0-21 0,22 0 15,-22 0-15,0 0 0,0 0 16,21 0-16,-20 0 0,20-21 0,0 21 16,-21-22-16,22 1 0,-22 0 15,0 21-15,21-21 0,-20 0 0,-1 0 16,-21-1-16,21 1 0,-21 0 15,21 0-15,-21 0 0,0 0 0,0-1 16,0 1-16,0 0 0,0 42 47,-21 0-47,21 1 16,0 20-16,0-21 0,-21 21 15,21 1-15,0-1 0,0 0 0,0 1 16,0-1-16,0 0 0,0 22 15,0-22-15,0 1 0,0-1 0,0 0 16,0 22-16,0-43 0,-21 21 0,21 1 16,-22-22-16,22 0 0,0 21 15,-21-21-15,0 1 0,0-1 16,0-21-16,0 0 0,-1 0 16,1 0-16,0 0 15,0 0-15,0-21 0,0-1 0,-1 1 16,1 0-16,0 0 0,0-21 0,0 20 15,0-20-15,21 21 0,-22-21 16,1 20-16,0 1 0,0 0 0,21 0 16,-21 0-16,21 42 31,21 0-31,0 0 16,0 0-16,0 1 0,1 20 0,20-21 15,-21 0-15,21 0 0,1 1 0,-22-1 16,21 0-16,1-21 0,-1 21 15,0-21-15,22 0 0,-22 0 16,0 0-16,1 0 0,-1 0 0,0 0 16,1-21-16,-1 21 0,-21-21 15,22 0-15,-22-1 0,0 1 0,0 0 16,0 0-16,0-21 0,-21 20 0,22-20 16,-22 21-16,0-21 0,0 20 15,0-20-15,0 21 0,0 0 0,0-22 16,-22 43-16,22-21 0,0 0 15,-21 42 1,21 0-16,0 1 0,0-1 16,-21 21-16,21-21 0,0 22 15,0-1-15,0-21 0,0 21 16,-21 1-16,21-22 0,-21 21 0,21-21 16,0 1-16,0-1 0,0 0 15,0 0-15,0-42 31,21 0-15,0 0-16,0-1 0,-21 1 16,21-21-16,1 21 0,-1-22 15,0 22-15,0-21 0,0 0 0,0-1 16,1 22-16,-1 0 0,0-21 16,0 42-16,-21-22 0,21 22 15,0 0-15,-21 22 16,0-1-16,22 0 0,-22 0 0,0 0 15,0 22-15,0-22 0,0 21 16,0 0-16,0-20 0,0 20 0,0 0 16,0-21-16,0 1 0,0 20 0,21-21 15,0 0-15,0-21 0,-21 21 16,21-21-16,22 0 0,-22 0 0,0 0 16,0 0-16,21 0 0,-20 0 0,-1 0 15,0-21-15,21 0 0,-21 0 16,1 0-16,-1 0 0,0-1 15,0-20-15,0 21 0,-21-21 0,0-1 0,21 1 16,-21 0-16,0-1 16,0 1-16,0-22 0,0 22 0,0 0 15,0 21-15,0-22 0,0 1 0,0 21 16,0 0-16,0-1 0,0 44 31,0-1-31,-21 0 0,21 21 16,0 1-16,0-1 0,0 0 15,0 1-15,0-1 0,0 21 0,0-20 16,0-1-16,0 0 0,-21 1 16,21-1-16,0 0 0,-21 1 0,21-22 15,0 0-15,-21 0 0,21 0 0,0 1 16,0-44 15,0 1-15,0 0-16,0 0 0,21-21 0,0 20 15,0-20-15,-21 21 0,21-21 16,1-1-16,-22 22 0,21-21 0,0 21 16,-21-22-16,0 22 0,21 0 15,0 21-15,0 0 16,-21 21-16,0 0 16,22 0-16,-22 1 0,0-1 15,0 21-15,0-21 0,0 22 0,0-22 0,0 21 16,0-21-16,0 22 0,0-22 15,0 0-15,0 0 0,0 0 16,21 0-16,-21 1 0,21-22 0,0 21 16,0-21-16,0 0 0,1 0 15,-1 0-15,0 0 0,0 0 16,21-21-16,-20 21 0,20-22 0,-21 1 16,21 0-16,-20 0 0,20 0 0,-21 0 15,0-1-15,0-20 0,1 21 16,-1-21-16,-21-1 0,0 22 0,0-21 15,0 21-15,0-22 0,0 22 0,0 0 16,0 0-16,0 0 0,-21 21 16,-1 0-16,1 0 15,0 0-15,21 21 0,-21 0 0,0 0 16,0 0-16,21 22 0,0-22 16,-22 21-16,22-21 0,0 22 0,0-22 15,0 21-15,0-21 0,0 22 0,0-22 16,0 0-16,0 0 0,22 0 15,-1 0-15,0-21 0,0 0 16,0 0-16,0 0 0,1 0 16,-1 0-16,21 0 0,-21 0 0,0 0 15,22-21-15,-1 0 16,-21 0-16,22 0 0,-22 0 0,21-1 0,-21-20 16,0 21-16,1-21 0,-1 20 15,-21-20-15,0 21 0,0 0 16,0 0-16,0-1 0,-21 22 31,-1 0-31,22 22 16,0-1-16,0 0 0,0 0 15,0 0-15,0 0 0,0 1 0,0-1 16,0 21-16,0-21 0,0 0 16,22 1-16,-22-1 0,21 0 15,-21 0-15,0 0 0,21 0 16,-21 1-16,21-22 0,0 0 15,0 0-15,1 21 16,-1-21-16,0 0 0,0 0 16,21 0-16,-20-21 0,-1 21 15,0-22-15,0 1 0,0 0 0,0 0 16,1 0-16,-1 0 0,0-1 0,0 1 16,-21-21-16,0 21 0,21-22 0,-21 22 15,0-21-15,0 21 0,0 0 16,0-1-16,0 1 0,0 0 0,-21 21 31,21 21-15,-21 0-16,21 1 0,-21-1 0,21 21 15,0-21-15,0 0 0,0 22 0,0-22 16,-21 21-16,21-21 0,0 1 16,0-1-16,0 0 0,0 0 0,0 0 15,21 0-15,0-21 0,0 22 16,0-22-16,0 0 15,1 0-15,-1 0 0,0 0 0,21 0 16,-21-22-16,22 22 0,-22-21 0,21 0 16,-21 0-16,1 0 0,20 0 15,-21-22-15,0 22 0,0-21 16,1-1-16,20-41 0,-21 41 16,0-20-16,0 21 0,-21-1 0,22 1 15,-1 0-15,0-1 0,0 1 16,-21 21-16,21 0 0,-21-22 0,21 43 15,-21-21-15,0 0 0,0 42 32,-21 0-32,21 0 0,-21 22 0,21-22 15,0 21-15,0-21 0,-21 22 0,21-1 16,0 22-16,-21-22 0,21 0 16,0 1-16,0-1 0,0 0 0,0 1 15,0-1-15,0 0 0,0-21 16,0 22-16,21-22 0,0 0 0,0 0 15,0 0-15,1-21 0,-1 22 16,21-22-16,-21 0 0,0 0 0,22 0 16,20 0-16,-20 0 0,-22-22 15,21 1-15,-21 21 0,22-21 16,-22 0-16,0 0 0,21 0 0,-21-22 16,-21 22-16,22 0 0,-1-21 0,-21 20 15,0-20-15,0 21 0,0-21 16,0 20-16,0-20 0,0 21 0,0 0 15,-21 0-15,-1 21 0,1 0 0,0 0 16,0 0-16,-21 0 0,20 0 16,-20 21-16,0 0 0,21 0 15,-1 0-15,1 0 0,0 22 0,-21 20 16,42-20-16,-21-22 0,21 0 16,0 21-16,0-21 0,0 1 15,0-1-15,0 0 0,0 0 0,21-21 16,0 21-16,0-21 0,0 0 15,0 0-15,1 0 16,-1 0-16,0 0 0,0-21 0,0 0 16,0 0-16,1 21 0,-1-21 0,0-1 15,0-20-15,0 21 16,0 0-16,-21 0 0,0-22 0,0 22 16,22 0-16,-22 0 0,0 0 0,0-1 15,0 1-15,0 42 31,0 22-31,-22-22 0,22 0 16,0 0-16,0 22 0,0-22 0,0 0 16,0 0-16,0 0 0,0 22 15,0-22-15,0 0 0,0 0 16,22-21-16,-1 0 0,0 21 0,0-21 16,0 0-16,22 0 15,-22 0-15,0 0 0,0 0 16,21-21-16,-20 0 0,-1 21 0,0-21 15,0 0-15,0-1 0,0 1 0,1 0 16,-22 0-16,0-21 0,21 20 16,-21 1-16,0-21 0,0 21 0,0 0 15,0-1-15,0 1 0,0 0 0,0 42 32,0 0-32,0 1 0,0-1 15,-21 0-15,21 0 0,-22 21 0,22-20 16,0 20-16,-21-21 0,0 0 15,0 0-15,21 22 0,0-22 0,-21 0 16,21 0-16,0-42 47,21 0-31,-21 0-16,21 0 0,0-1 15,0 1-15,-21 0 0,22 0 0,-1-21 16,0 20-16,0-20 0,0 21 0,22-21 15,-22 20-15,0 1 0,0 21 16,0 0-16,0 0 0,1 0 0,-1 0 16,-21 21-16,21-21 0,-21 43 15,0-22-15,0 0 0,0 0 16,0 0-16,0 1 0,21-1 16,-21 0-16,0 0 0,0 0 0,0 0 15,21 1-15,0-22 0,-21 21 16,22-21-16,-1 0 15,0 0-15,0 0 0,0 0 0,0 0 16,1-21-16,-1-1 0,0 1 16,0 0-16,0 0 15,0 0-15,22-43 0,-22 43 16,0 0-16,21-21 0,-20 20 16,20-20-16,-21 21 0,0 0 0,22 0 15,-43-1-15,21 22 0,0 0 16,-21 22-1,0-1-15,0 0 16,0 0-16,0 0 16,-21-21-16,21 21 0,0 1 15,0-44 32,0 1-47,0 0 16,0 0-16,0 0 15,-21 21-15,21-21 0,-22 21 16,22-22-16,-21 22 16,0 0-16,0 0 15,0 22-15,0-1 16,-1 0-16,1 21 0,21-21 16,-21 1-16,0-1 0,21 0 0,-21 21 15,21-21-15,0 1 0,0-1 16,0 21-16,-21-21 0,21 0 0,0 1 15,0-1-15,0 0 0,0 0 16,21-21-16,0 0 0,-21 21 16,42-21-16,-21 0 0,1 0 0,-1 0 15,21 0-15,-21 0 0,22 0 16,-1 0-16,0 0 0,1 0 0,-22-21 0,21 21 16,0-21-16,-20 0 15,-1 0-15,21-1 0,-21 1 0,0 0 16,1 0-16,-22 0 0,21-22 0,-21 22 15,21-21-15,-21 21 0,0-22 16,0 22-16,0 0 0,0 0 0,0 0 16,-21 21-1,0 0-15,-1 21 16,22 0-16,-21 0 0,0 0 16,21 22-16,0-22 0,0 0 0,0 0 15,0 22-15,0-22 0,0 0 16,0 0-16,0 0 0,0 0 15,0 1-15,0-1 0,21-21 16,0 21-16,1-21 16,-1 0-16,0 0 0,0 0 15,0 0-15,0 0 0,1-21 0,-1 21 16,0-21-16,-21-1 0,21 1 0,0 0 16,0 0-16,1 0 0,-1 0 15,-21-1-15,21 1 0,0-21 0,-21 21 16,0-22-16,0 22 0,0 0 0,0 0 15,0 0-15,0 0 0,0-1 16,-21 22 0,0 0-16,0 22 0,21-1 15,-22 0-15,22 0 0,-21 0 0,21 0 16,-21 22-16</inkml:trace>
  <inkml:trace contextRef="#ctx0" brushRef="#br0" timeOffset="169563.44">9588 11430 0,'22'64'31,"-44"-128"-31,65 149 0,-43-64 15,0 0 1,0 0 0,-21-21-16,-1 0 15,1 0-15,0 0 0,0 0 16</inkml:trace>
  <inkml:trace contextRef="#ctx0" brushRef="#br0" timeOffset="169608.41">9440 11536 0,'-21'-21'15,"-42"-43"1,147 149-16,-190-191 0</inkml:trace>
  <inkml:trace contextRef="#ctx0" brushRef="#br0" timeOffset="169936.22">7747 10922 0,'42'-21'15,"-21"21"-15,1 0 16,20 0-16,-21 0 0,21-21 16,-20 21-16,20 0 0,0 0 0,-21 0 15,22 0-15,-22 0 0,21-21 0,-21 21 16,1 0-16,-1 0 0,0 0 15,0 0-15,-42 0 47,0 0-47,0-22 0,-1 22 16,-20 0-16,21 0 0</inkml:trace>
  <inkml:trace contextRef="#ctx0" brushRef="#br0" timeOffset="170136.11">7197 10816 0,'0'0'0,"0"21"0,-22-21 0,22 22 31,22-22 0,-1 0-15</inkml:trace>
  <inkml:trace contextRef="#ctx0" brushRef="#br0" timeOffset="171493.05">7070 10964 0,'0'0'0,"-22"0"16,22 22-16,22-22 31,20 0-31,-21 0 0,0 0 0,0 0 16,22 0-16,-22 0 0,21 0 0,-21 0 15,22-22-15,-1 22 0,-21 0 16,22 0-16,-1 0 0,-21 0 0,0-21 16,0 21-16,1 0 0,-1 0 0</inkml:trace>
  <inkml:trace contextRef="#ctx0" brushRef="#br0" timeOffset="171805.87">6858 10816 0,'0'0'0,"-21"0"0,21-21 16,-21 21-16,-1 0 15,1 0 16,21 21 1,21 0-17,1-21-15,20 0 0,0 0 0,22 22 16</inkml:trace>
  <inkml:trace contextRef="#ctx0" brushRef="#br0" timeOffset="172239.62">11811 10964 0,'0'-21'0,"-21"21"0,21-21 16,0 0-16,0 0 15,0 42 32,0 0-47,21 0 0,0 0 16,0 1-16,0-1 16,1 0-16,-22 0 0,21 21 0,0 1 0,0-22 15,0 21-15,-21 1 0,0-22 16,21 21-16,1-21 0,-44 0 0</inkml:trace>
  <inkml:trace contextRef="#ctx0" brushRef="#br0" timeOffset="172364.55">12150 11557 0,'0'0'16,"0"-21"31,-22 21-47,22-21 0,0 0 15,-21-1-15,21 1 16,0 0-16,0 0 0,0 0 0</inkml:trace>
  <inkml:trace contextRef="#ctx0" brushRef="#br0" timeOffset="172676.38">12298 10880 0,'0'0'16,"0"-21"-16,0-1 0,-21 22 31,-1 22-16,-20-1-15,21 21 16,-21-21-16,20 22 0,-20-1 0,0 0 16,-1 1-16,-20-1 0,21 21 0,-1-20 15,-20-1-15,20 0 0,1 1 16,0-1-16,-1-21 0,22 0 16,0 22-16,-21-22 0,21 0 0,21 0 15,-22-21-15,22 21 0,-21-21 0,21 22 16,21-22 31,-21-22-47,22 22 15,-1-21-15</inkml:trace>
  <inkml:trace contextRef="#ctx0" brushRef="#br0" timeOffset="174556.07">16658 11028 0,'0'0'0,"-21"0"0,0 0 16,0-21-16,-1 21 16,1 0-16,0 0 15,42 0 32,22 0-31,-22 0-16,21 0 0,22 0 0,-22 21 15,21-21-15,1 0 0,-1 0 0,1 0 16,21 21-16,-22-21 0,22 0 16,-22 0-16,22 21 0,-22-21 0,1 0 15,-1 0-15,1 21 0,-22-21 0,1 0 16,-22 0-16,21 0 0,-21 22 16,0-22-16,1 0 15,-22-22 1,0 1-1,0 0-15,-22 21 0,1-21 16,21 0-16,-21 21 0,0-21 0,0-1 16,0 22-16,-1-21 0,1 0 15,0 0-15,0 21 0,0-21 0,0 0 16,-1 21-16,1 0 0,21-22 0,-21 22 16,42 0 15,0 0-31,1 0 15,-1 0-15,0 0 0,0 0 16,0 22-16,0-22 0,1 0 16,-1 21-16,0 0 0,0-21 0,0 21 15,-21 0-15,21 0 0,-21 1 16,0-1-16,0 0 0,0 21 0,0-21 16,-42 22-16,21-1 0,0-21 0,-22 22 15,22-22-15,-21 21 0,21-21 16,-22 22-16,1-22 0,21 0 0,0 0 15,-22 0-15,22-21 0,21 21 0,-21-21 16,21 22-16,21-22 31,0 0-31,1 0 16,-1 0-16</inkml:trace>
  <inkml:trace contextRef="#ctx0" brushRef="#br0" timeOffset="179112.16">19071 10668 0,'0'0'0,"-21"0"31,0 0-31,0 0 16,42 0 30,0 0-30,0 0-16,0 0 0,22 0 16,-22 0-16,0-21 0,21 0 0,-21 21 15,22-21-15,-1-1 16,0 1-16,-20 0 0,20-21 0,0 21 16,-21-1-16,22 1 0,-22 0 0,0-21 15,-21 21-15,0-1 0,0 1 16,0 0-16,0 0 0,0 0 15,0 0-15,-21 21 0,0-22 16,0 22-16,-1 0 16,1 0-16,21 22 0,0-1 15,-21 0-15,0 21 0,21-21 0,-21 22 16,0 20-16,21-20 0,0-1 16,-22 21-16,1-20 0,0 20 0,21-20 15,-21-1-15,0 21 0,0-20 16,21-1-16,-22 0 0,1-20 15,21 20-15,-21 0 0,0 1 0,21-22 16,-21 21-16,0-21 0,-1 0 0,1 1 16,21-1-16,-21 0 0,0-21 15,0 0-15,0 0 16,-1 0-16,22-21 0,-21 21 16,21-21-16,-21-1 0,0 1 15,21 0-15,-21-21 0,21 21 0,-21-1 16,-1 1-16,22 0 0,0-21 0,-21 21 15,21-1-15,-21 22 0,21-21 0,0 0 16,0 42 15,0 0-31,21 1 16,0-1-16,-21 0 0,22-21 16,-1 21-16,0 0 0,0-21 0,21 21 15,-20-21-15,20 0 0,0 0 0,1 0 16,-1 0-16,21 0 0,-20 0 15,20 0-15,-20 0 0,20-21 0,1 0 16,-22 21-16,0-21 0,1 0 16,-1 0-16,0 21 0,-21-22 0,22 1 15,-22 0-15,0 0 0,-21 0 0,0 0 16,0-1-16,0 1 0,0 0 16,0 0-16,0 0 0,-21 21 15,0 21 1,0-21-16,21 21 0,0 0 15,-22 22-15,1-22 0,0 0 0,21 21 16,-21-21-16,0 1 0,21-1 16,-21 21-16,-1-21 0,22 0 0,-21 1 15,21-1-15,-21 0 0,21 0 0,0 0 16,0-42 15,0 0-15,21 0-16,0 0 0,1-1 15,-1 1-15,-21 0 0,21 0 0,0 0 16,0 0-16,0-22 0,1 22 0,-1 0 16,0-21-16,0 20 0,0 1 15,64-42 1,-64 63-16,0 21 16,-21 0-16,0 0 15,0 0-15,0 22 0,0-22 0,0 0 16,0 21-16,0-20 0,0-1 15,0 21-15,21-21 0,-21 0 0,22 1 16,-22-1-16,21 21 0,0-42 0,0 21 16,-21 0-16,21-21 0,22 0 15,-22 0-15,0 0 0,0 0 0,21 0 16,-20 0-16,20-21 0,-21 0 16,21 0-16,-20 0 0,20 0 0,-21-1 15,0 1-15,22-21 0,-22 21 0,0-22 16,0 22-16,-21-21 0,21 0 15,0-1-15,-21 1 0,22-22 0,-1 22 16,-21 0-16,21-22 0,0 22 16,-21 0-16,21-1 0,-21 1 0,0 0 15,21 20-15,-21 1 0,0 42 32,0 1-32,0 20 0,0 0 15,-21 1-15,21 20 0,-21-21 0,0 22 16,21-22-16,-21 1 0,0 20 0,21-21 15,0 1-15,-22-1 0,1 0 16,21-20-16,-21 20 0,0-21 0,21 21 16,0-20-16,-21-1 0,21 0 0,-21 0 15,-1 0-15,22-42 47,0 0-47,0 0 0,0 0 16,0-1-16,0 1 0,22 0 0,-1 0 0,0-21 15,0 20-15,0-20 0,0 21 16,1-21-16,20 20 0,-21-20 16,21 21-16,-20-21 0,-1 20 0,21 1 15,-21 21-15,0 0 0,1 0 0,-1 0 16,0 0-16,0 0 0,-21 21 16,21 1-16,-21-1 0,0 21 0,0-21 15,0 22-15,0-22 0,0 0 0,0 21 16,0-21-16,0 1 0,0-1 0,0 0 15,0 21-15,0-21 16,0 1-16,0-1 0,21 0 16,1-21-16,-1 0 0,0 21 0,0-21 15,21 0-15,-20 0 0,20 0 16,-21 0-16,21-21 0,-20 21 0,20-21 16,-21 0-16,21-1 0,-20 1 0,-1 0 15,0 0-15,0 0 0,0 0 16,0-1-16,-21-20 0,0 21 0,0 0 15,0 0-15,0-1 0,0 1 0,0 0 16,0 0-16,-21 21 16,0 0-16,0 0 0,0 0 15,0 21-15,-1 0 0,1 0 16,21 1-16,-21-1 0,0 0 16,21 0-16,0 0 0,0 0 15,0 1-15,0-1 0,0 0 16,0 0-16,0 0 0,21 0 15,0-21-15,0 0 0,1 0 16,-1 0-16,0 0 0,0 0 16,0 0-16,0 0 0,1 0 0,-1 0 15,0-21-15,0 0 0,0 21 16,0-21-16,22 0 0,-22 0 0,0 21 16,0-22-16,0 1 0,1 0 15,-1 0-15,0 0 16,0 21-16,-21 21 31,0 0-15,0 0-16,0 0 0,0 1 0,0-1 15,0 0-15,0 0 0,0 0 16,0 0-16,0 1 16,21-22-16,0 0 0,1 0 15,-1 0-15,0 0 0,0 0 16,0 0-16,0 0 0,22-22 0,-22 22 15,0-21-15,0 0 16,0 0-16,-21 0 0,22 0 0,-1-1 16,0 1-16,-21 0 0,0 0 0,0-21 15,21 20-15,-21 1 0,0 0 16,21-21-16,-21 21 0,0-1 0,0 1 16,0 42 15,0 1-31,0-1 0,0 0 15,0 0-15,0 0 0,0 22 0,0-22 16,0 0-16,0 0 0,0 0 16,0 0-16,0 1 0,0-1 0,0 0 15,21 0-15,1-21 16,20 0-16,-21 21 0,0-21 0,22 0 16,-22 0-16,21 0 0,-21 0 15,0 0-15,22-21 0,-22 21 0,0-21 16,0 0-16,22 0 0,-22-1 0,-21 1 15,21 0-15,0-21 0,0 21 16,-21-22-16,21 1 0,-21 0 0,0-22 16,22 22-16,-22-1 0,0-20 0,21 21 15,0-22-15,0 22 0,0-1 16,-21 1-16,21 21 0,1-21 0,-22 20 16,0 1-16,0 42 31,0 1-31,-22 20 0,1 0 15,0 22-15,0-22 0,0 22 0,0-22 16,21 21-16,-22 1 0,22-22 16,-21 1-16,21-1 0,0 0 0,0 1 15,0-1-15,0-21 0,0 0 0,21 22 16,1-22-16,-1 0 0,21 0 16,-21-21-16,0 21 0,22 0 0,-22-21 15,21 0-15,-21 0 0,22 0 0,-22 0 16,21 0-16,-21 0 15,22-21-15,-22 0 0,21 21 0,-21-21 0,1 0 16,-1 0-16,0-1 0,0 1 16,0 0-16,0-21 0,-21 21 15,0-22-15,0 22 0,0-21 0,0 21 16,0-22-16,0 22 0,0 0 0,-21 0 16,21 0-16,-21 21 0,0 0 15,0 0-15,0 0 0,-1 0 0,1 0 16,-21 21-16,21 0 0,0 0 0,-1 21 15,1-20-15,0 20 0,0-21 16,0 21-16,0-20 0,21 20 16,0-21-16,0 0 0,0 22 0,0-22 0,0 0 15,0 0-15,0 0 16,21-21-16,0 0 16,0 0-16,0 0 0,0 0 15,1 0-15,-1 0 0,0 0 16,-21-21-16,21 0 0,0 21 0,0-21 15,-21 0-15,0-1 0,22 1 16,-1 0-16,-21 0 0,21-21 0,-21 20 16,0 1-16,0 0 0,21 0 0,-21 0 15,0 0-15,0 42 32,0 0-32,0 0 0,0 0 15,0 0-15,0 1 0,0-1 0,0 0 16,0 0-16,0 0 0,0 0 15,0 1-15,0-1 16,21-21-16,0 0 0,1 21 16,-1-21-16,21 0 0,-21 0 0,0 0 15,22 0-15,-22 0 0,21-21 16,1 21-16,-1-21 0,-21-1 0,21 22 16,1-21-16,-22 0 0,21 0 0,-21 0 15,1 0-15,-1-1 16,0-20-16,0 21 0,0 0 0,-21-22 15,0 1-15,0 63 32,-21 0-32,0 1 15,0 20-15,0-21 0,-1 21 0,1-20 16,0-1-16,21 21 0,-21-21 0,0 0 16,21 1-16,-21-1 0,21 0 15,0 0-15,0 0 0,21-21 47,-21-21-47,21 21 0,0-21 16,-21 0-16,21 21 0,-21-21 0,21-1 15,1 1-15,-22 0 16,21 0-16,0-21 0,0 20 0,0 1 16,0-21-16,1 21 0,-1-22 0,0 22 15,-21 0-15,21 0 0,0 21 16,0 21-1,-21 0-15,0 0 0,0 22 16,0-22-16,0 0 0,22 0 16,-22 22-16,0-22 0,21 0 15,0 0-15,-21 0 0,21 0 0,0-21 16,0 22-16,1-22 0,-1 0 0,0 21 16,0-21-16,0 0 0,0 0 15,1 0-15,-1 0 0,0 0 0,0 0 16,0-21-16,0 21 0,-21-22 15,22 1-15,-22 0 0,21-21 16,0 21-16,-21-1 0,0 1 16,21-21-16,0 21 0,0-22 0,1 22 15,-1 0-15,0-21 0,0 21 16,0-1-16,0 1 0,1 21 16,-22 21-1,0 1 1,0-1-16,0 0 0,0 0 0,0 0 15,0 0-15,0 1 0,0-1 32,21-21-32,-21-21 31,0-1-15,0 1-16,0 0 15,0 0-15,0 0 0,0 0 16,0-1-16,0 1 15,-21 21 17,-1 21-32,1 1 0,0-1 15,0 0-15,0 21 0,0-21 16,-1 1-16,1 20 0,0-21 0,0 21 16,21-20-16,0-1 0,0 0 15,0 21-15,0 1 0,0-22 16,0 0-16,0 0 0,21-21 15,-21 21-15,21-21 0,0 0 16,1 0-16,-1 0 0,21 0 0,-21 0 16,0 0-16,22 0 0,-22 0 0,21-21 15,-21 0-15,22 21 0,-1-21 0,-21 0 16,0-1-16,22 1 16,-22 0-16,0 0 0,21-43 15,-20 43-15,-1 0 0,0 0 16,0-21-16,0 20 0,-21 1 15,0 42 1,0 1-16,-21-1 16,0 0-16,21 0 0,-21 0 0,0 0 15,21 1-15,-22-1 0,22 0 0,0 0 16,0 0-16,0 0 0,0 1 16,22-22-1,-1 0-15,0 0 16,0 0-16,0 0 0,0 0 0,1-22 15,-1 22-15,0-21 0,0 0 16,0 0-16,22 0 0,-1-22 16,0 22-16,-21 0 15,1-21-15,41-1 0,-42 22 16,0 0-16,1 21 0,-1 0 16,-21 21-16,0 0 15,-21 1-15,-1 20 0,22-21 16,-21 0-16,0 22 0,21-22 0,-21 0 15,21 21-15,-21-21 0,21 1 16,-21-1-16,21 0 0,0 0 16,-22 0-16,1-21 15,0 0 1,0 0 0,0 0-1,0 0-15,-1-21 0,1 0 0,-21 21 16,0-42-16,-22 20 0,22 1 0</inkml:trace>
  <inkml:trace contextRef="#ctx0" brushRef="#br0" timeOffset="179393">22627 10456 0,'42'-21'0,"-84"42"0,106-42 15,-22 21-15,0-21 0,1 0 0,-1 21 16,0-21-16,1 21 0,-1-21 0,0 21 16,1-22-16,-22 22 0,0 0 15,0-21-15,0 21 0,-21-21 16,0 0-16,-21 0 15,0 21 1,0 0-16,0-21 0,-1 21 0</inkml:trace>
  <inkml:trace contextRef="#ctx0" brushRef="#br0" timeOffset="179579.9">22225 10245 0,'0'0'0,"-21"0"0,0 0 16,42 0 31,0 0-47,0 0 16,0 0-16,22 0 0,20 0 0</inkml:trace>
  <inkml:trace contextRef="#ctx0" brushRef="#br0" timeOffset="180312.1">26924 10266 0,'21'-21'16,"0"21"-16,-21-21 15,0-1-15,21 22 0,1-21 16,-1 21-16,-21 21 31,0 1-31,0-1 0,0 21 16,0-21-16,0 22 0,-21-1 15,-1 0-15,1 22 0,0-22 0,21 0 16,-21 1-16,0-1 0,0 0 0,21 1 16,0-22-16,-22 21 0,22-21 15,0 1-15,-21-1 0,21 0 0,0 0 16,0 0-16,0 0 16,21-21-1,1 0-15,20 0 0,-21 0 0,0 0 16,22-21-16,-1 0 0,0 21 0,22-21 15,-1 0-15,1 0 0,-1-1 16,22 1-16,-22-21 0,22 21 0,0-22 16,-1 22-16,22-21 0,-21 0 0,21-1 15,-22 22-15,22-21 0,-21-1 16,0 22-16,-1-21 0,1 21 0,-22 0 16,1-1-16,-1 22 0,1-21 15,-22 21-15,1 0 0,-1 0 16,-21 0-16,0 0 0,0 0 0,1 0 15,-22 21-15,0 1 16,0-1 0,-22-21-16,1 0 0,0 21 15,0-21-15,0 0 16,0 0-16</inkml:trace>
  <inkml:trace contextRef="#ctx0" brushRef="#br0" timeOffset="182639.7">339 13653 0,'-22'0'15,"1"0"-15,0 0 16,63 0 15,-20 0-31,20 0 0,21 21 0,1-21 16,-1 0-16,22 21 0,0-21 16,21 0-16,-1 0 0,1 0 15,0 0-15,0 0 0,0 0 0,0 0 16,-1 0-16,-20-21 0,-21 21 0,20 0 15,-20 0-15,-22-21 16,0 21-16,1 0 0,-22 0 0,0 0 16,0 0-16,0-22 15,-21 1 1,-21 0-16,0 21 0,21-21 0,-21 21 16,-21-21-16,20 21 0,1-21 15,-21-1-15,21 22 0,-22-21 0,1 0 16,0 21-16,-1-21 0,1 0 15,0 21-15,21-21 0,-22 21 16,22 0-16,0 0 0,0 0 16,42 0 15,0 0-31,21 21 0,-20 0 0,-1-21 16,21 21-16,-21 0 0,22-21 15,-22 21-15,21-21 0,0 22 0,-20-22 16,-1 0-16,21 21 0,-21-21 15,0 0-15,1 21 0,-1-21 0,-21 21 16,21 0-16,-21 0 16,0 1-16,0-1 0,0 0 15,-21 0 1,0 0-16,-1 0 0,1 1 0,0-1 16,0 0-16,0 0 0,-22 0 15,22 0-15,0 1 0,0-1 0,-21 0 16,20-21-16,1 21 0,0 0 0,0-21 15,0 21-15,0-21 16</inkml:trace>
  <inkml:trace contextRef="#ctx0" brushRef="#br0" timeOffset="189092.77">3260 12996 0,'21'0'15,"-21"-21"-15,0 0 32,0 42 14,0 0-46,0 1 0,0-1 0,0 0 16,0 21-16,0 1 0,0-22 16,0 21-16,0 0 0,0 1 0,0-22 15,0 21-15,-21 1 0,21-22 16,0 21-16,0 0 0,0-20 0,0-1 16,0 21-16,0-21 0,0 0 15,21-21 1,0 0-1,0 0-15,-21-21 16,21 0-16,0 0 0,1 0 0,-1-22 16,-21 22-16,21 0 0,0-21 15,0 21-15,0-22 0,1 22 0,-1 0 16,0 0-16,-21 0 0,21-1 16,0 1-16,-21 0 0,21 21 15,1 0-15,-22 21 16,0 0-16,21 1 15,0-1-15,-21 21 0,21-21 16,-21 0-16,0 1 0,21-1 16,0 0-16,1 0 0,-22 0 0,21 0 15,0 1-15,-21-1 16,21 0-16,0-21 0,0 0 0,-21 21 16,22-21-16,-1 0 0,0 0 0,0 0 15,0 0-15,-21-21 0,21 0 16,1 21-16,-1-21 0,0-1 0,0 1 15,-21 0-15,21 0 0,0-21 16,1 20-16,-1 1 0,-21-21 0,0 21 16,21-22-16,-21 22 0,21-21 0,-21 21 15,0 0-15,0-22 0,0 22 16,0 0-16,0 0 0,0 0 16,0 42-1,0 0 1,0 0-16,0 0 0,0 0 0,0 1 15,0 20-15,0-21 0,0 21 16,0-20-16,0 20 0,0 0 0,0-21 16,0 22-16,0-22 0,0 0 15,21 21-15,0-20 0,1-1 0,-1 0 16,0 0-16,0-21 0,0 0 16,0 21-16,1-21 0,20 0 0,-21 0 15,21 0-15,-20-21 0,20 0 0,0 21 16,-21-21-16,22 0 0,-22-1 15,21 1-15,-21-21 0,1 21 16,-1 0-16,0-1 0,0-20 0,-21 21 16,0 0-16,0-22 0,0 22 15,0 0-15,0 0 0,-21 0 0,0 0 16,0 21-16,-1 0 0,1 0 16,-21 0-16,21 0 0,0 0 0,-22 0 15,22 21-15,0 0 0,0 21 0,21-21 16,0 1-16,0-1 0,0 21 15,0-21-15,0 0 0,0 1 0,0-1 16,21 21-16,0-21 0,0 0 16,0 1-16,22-22 0,-22 21 0,21 0 15,-21-21-15,1 0 0,20 21 16,-21-21-16,21 0 0,-20 0 16,20 0-16,-21 0 0,0 0 0,0 0 15,1 0-15,-1-21 0</inkml:trace>
  <inkml:trace contextRef="#ctx0" brushRef="#br0" timeOffset="191008.49">6286 13420 0,'0'0'0,"0"21"0,0 0 16,0 0-16,0 0 16,0-42 30,0 0-46,0 0 16,0 0-16,0 0 0,22-1 0,-1 1 16,-21 0-16,21 0 0,0-21 0,0 20 15,0 1-15,1-21 0,-1 21 16,0 0-16,0-22 0,0 22 16,0 21-16,1-21 0,-1 21 0,0 0 15,0 0-15,0 0 0,-21 21 16,21 0-16,1-21 0,-22 21 15,0 1-15,21-22 16,0 21-16,-21 0 16,21-21-1,-21-21 1,0 0 0,0-1-16,0 1 0,-21 0 15,0 21-15,21-21 0,-21 0 0,-1 0 16,1 21-16,0-22 0,0 22 15,0 0-15,0 0 16,-1 0-16,1 0 0,0 0 0,0 0 16,0 22-16,21-1 0,-21 21 0,-1-21 15,22 22-15,-21-1 0,21 0 16,0 1-16,0-22 0,0 21 0,0 0 16,0 1-16,0-1 0,21 0 15,1-20-15,20 20 0,-21-21 0,0 0 16,22 0-16,-1 1 0,0-1 15,1-21-15,-1 0 0,0 0 0,1 0 16,-1 0-16,0 0 0,1 0 0,-1-21 16,0-1-16,1 1 0,-1 0 15,-21 0-15,21 0 0,1-22 16,-22 22-16,21 0 0,-21-21 0,1 21 16,20-1-16,-21-20 0,0 21 0,22 0 15,-22 0-15,0-1 0,21 1 16,-21 0-16,1 21 0,-1 0 0,0 0 15,0 0-15,0 0 0,0 0 16,-21 21-16,22 0 16,-22 1-16,0-1 0,21 0 15,-21 0-15,0 0 16,21-21-16,-21 21 16,0-42 30,0 0-46,0 0 16,0 0-16,0 0 16,-21-1-16,0 1 0,-1 0 15,1 21-15,0-21 0,0 21 0,0 0 16,0 0-16,-1 0 0,1 0 16,0 0-16,-21 0 0,21 21 15,-1 0-15,1 0 0,-21 1 0,21-1 16,0 0-16,-1 0 0,1 0 15,0 22-15,0-22 0,0 0 0,21 21 16,0-21-16,0 1 0,0 20 0,0-21 16,0 0-16,0 0 0,21 1 15,0-22-15,21 21 0,-20-21 0,-1 0 16,0 0-16,0 0 0,21 0 0,-20 0 16,-1-21-16,21-1 0,-21 22 15,0-21-15,1 0 0,20 0 0,-21-21 16,0 20-16,0 1 0,-21 0 0,22-21 15,-22 21-15,21-1 0,-21-20 16,0 21-16,0 0 0,0 0 16,0-1-16,0 1 0,-21 21 31,-1 0-31,22 21 0,-21 1 0,21-1 16,0 0-16,0 0 0,0 0 0,0 0 15,0 1-15,0-1 0,0 0 16,0 21-16,0-21 0,21 1 0,1-22 15,-1 21-15,0 0 0,0-21 16,0 0-16,0 21 0,22-21 0,-22 0 16,0 0-16,0 0 0,22 0 0,-22-21 15,0 21-15,0-21 0,0 0 16,0-1-16,1 1 0,-1 0 16,0 0-16,-21 0 0,21 0 0,-21-1 15,0 1-15,0 0 0,0 0 16,0 0-16,0 0 0,0-1 15,0 44 17,0-1-32,0 0 15,0 0-15,-21 0 0,21 0 0,0 1 16,0-1-16,-21 0 0,21 0 16,0 0-16,0 0 0,0 1 15,0-1-15,-21-21 0,21 21 0,0 0 0,-22-21 16,22 21-1,0-42 1,0 0 0,0 0-16,0 0 0,0-1 15,0 1-15,22 0 0,-22 0 0,21-21 16,0 20-16,0 1 0,0-21 0,0 21 16,1 0-16,-1-1 0,0 1 15,0 0-15,21 0 0,-20 0 0,20 21 16,-21 0-16,0 0 0,22 0 0,-22 0 15,0 21-15,0 0 0,0 0 16,0 0-16,1 1 0,-22-1 16,0 21-16,0-21 0,0 0 0,0 1 15,0 20-15,0-21 0,-22 0 16,1 0-16,21 1 0,0-1 0,-21 0 16,21 0-16,-21 0 0,21 0 15,0 1 1,0-44-1,0 1 1</inkml:trace>
  <inkml:trace contextRef="#ctx0" brushRef="#br0" timeOffset="194469.77">10012 12721 0,'0'0'0,"0"-21"0,0 0 0,0 0 16,0 0-16,-21 21 15,-1 0-15,1 0 0,0 0 16,0 0-16,0 21 0,0 21 16,-1-21-16,1 22 0,0-1 15,0 0-15,0 1 0,21-1 16,-21 0-16,-1 1 0,1-1 0,0 0 16,21 1-16,0-1 0,0 0 0,0 1 15,0-1-15,21-21 0,0 21 16,1-20-16,20-1 0,0 0 0,-21 0 15,43 0-15,-22-21 0,1 0 0,-1 0 16,21 0-16,-20 0 0,-1-21 16,0 0-16,1 0 0,-1 0 0,0-1 15,-20 1-15,20-21 0,-21 21 16,0-22-16,0 1 0,-21 0 16,0-1-16,0 1 0,0-21 0,0 20 15,0 1-15,0-22 0,-42 22 16,21 0-16,0-1 0,-22 22 0,22 0 15,-21-21-15,0 42 0,-1-21 0,22 21 16,-21 0-16,-1 0 0,1 0 16,0 21-16,-1 0 0,1 0 0,0 21 15,21-20-15,-1 20 0,-20 21 0,21-20 16,0-1-16,21 22 0,0-22 16,-21 0-16,21 1 0,0-1 0,0 0 15,0 1-15,21-1 0,0-21 16,0 21-16,21-20 0,-20-1 15,20 21-15,0-21 0,1 0 0,-1-21 16,0 22-16,1-22 0,-1 0 0,0 0 16,1 0-16,-1 0 0,0-22 15,-21 22-15,22-21 0,-1 0 0,-21 0 16,22 0-16,-22 0 0,0-1 0,21 1 16,-21 0-16,1 0 0,-22 0 15,21 0-15,-21-1 0,21 1 0,-21 0 16,0 0-16,21 21 15,-21 21 17,0 0-32,0 0 0,0 1 15,0-1-15,0 0 0,0 0 16,0 0-16,0 0 0,0 1 0,0-1 16,0 0-16,0 0 0,21-21 15,-21 21-15,21-21 0,1 0 16,-1 0-16,0 0 0,0 0 15,0 0-15,0 0 16,1-21-16,-1 0 0,0 21 0,0-21 16,0 0-16,0-1 0,1 1 15,-1 0-15,0 0 0,0 0 0,0 0 16,0-1-16,-21 1 0,0 0 16,22 0-16,-1 0 0,-21 42 46,0 0-46,0 0 0,0 0 16,0 1-16,-21-1 0,21 0 16,0 0-16,0 0 0,0 0 15,0 1-15,0-1 0,0 0 16,0 0-16,21-21 0,0 21 16,0-21-16,0 0 15,22 0-15,-22 0 0,0 0 0,21 0 16,-21 0-16,22-21 0,-22 0 0,0 21 15,0-21-15,22 0 0,-22-1 16,0 1-16,0 0 0,-21 0 0,21 0 16,-21 0-16,21-1 0,-21 1 0,0-21 15,0 21-15,0 0 0,0-1 16,0 1-16,0 0 0,-21 21 16,0 0-16,0 0 15,0 21-15,21 0 16,-21 1-16,-1-1 0,22 0 0,0 21 15,0-21-15,0 1 0,-21-1 16,21 21-16,0-21 0,0 0 16,0 1-16,0-1 0,0 0 0,21 0 15,1 0-15,-1-21 0,0 0 16,0 0-16,0 0 0,0 0 16,1 0-16,-1 0 0,0 0 0,21 0 15,-21 0-15,1-21 0,-1 0 0,21 0 16,-21 0-16,0-1 0,1 1 15,-22 0-15,0 0 0,21 0 0,-21 0 16,0-1-16,0 1 0,0 0 0,0 0 16,0 0-16,-21 21 15,21-21-15,21 21 47,0 0-47,0 0 16,0 21-16,0-21 0,1 21 15,-1-21-15,-21 21 0,21-21 16,-21 21-16,21 0 0,-21 1 0,0-1 16,0 0-16,21 0 0,-21 0 15,0 0-15,0 1 0,0-1 16,21 0-16,-21 0 16,0 0-16,22-21 0,-1 0 0,0 0 15,0 0 1,0 0-16,0 0 0,1 0 0,-1 0 15,0 0-15,0 0 0,0-21 0,0 0 16,1 0-16,-1 0 0,-21-1 16,21 1-16,0-21 0,0 21 0,0-22 15,1 1-15,-1 0 0,0-1 0,0 1 16,0 0-16,0-1 0,-21-20 16,22 21-16,-1-1 0,-21 1 0,0 0 15,0 20-15,21 1 0,-21 0 0,0 0 16,0 0-16,-21 21 15,21 21 1,-21 0-16,-1 0 0,22 22 16,0-22-16,-21 21 0,0 0 15,21 1-15,-21-1 0,0 0 0,21 1 16,0 20-16,0-42 0,0 22 0,0-1 16,0 0-16,0-20 0,0 20 15,0-21-15,0 0 0,0 22 16,21-22-16,-21 0 0,21 0 0,0 0 0,0-21 15,1 21-15,-1-21 0,21 0 16,-21 0-16,0 0 0,22 0 0,-22 0 16,21-21-16,-21 0 0,1 0 0,20 0 15,-21 0-15,0-1 0,0 1 16,1 0-16,-1 0 0,-21 0 16,0-22-16,21 22 0,-21 0 0,21 0 15,-21 0-15,0 0 0,0 42 31,0 0-15,-21 0-16,21 0 0,0 0 0,0 1 16,0-1-16,0 0 0,0 0 15,0 0-15,0 0 0,0 1 0,0-1 16,21 0-16,0 0 16,0 0-16,1-21 0,-1 0 15,0 0-15,0 0 0,0 0 16,0 0-16,1 0 0,-1 0 0,21-21 15,-21 21-15,0-21 0,1 0 16,-1 0-16,0 21 0,0-22 0,0-20 16,-21 21-16,0 0 0,0 0 0,21-22 15,-21 22-15,0 0 0,0-21 16,0 20-16,0 1 0,-21 0 0,0 0 16,0 0-16,0 0 0,0 21 0,-22 0 15,1 0-15,21 0 0,-22 0 16,1 0-16,0 0 0,-1 21 0,1 21 15,21-21-15,0 0 0,0 22 16,-1-22-16,1 21 0,21-21 0,0 22 0,0-22 16,0 0-16,0 21 15,0-20-15,21-1 0,1 0 0,-1 21 16,0-21-16,0-21 0,0 22 0,22-1 16,-22-21-16,21 0 0,0 21 15,-20-21-15,20 0 0,0 0 0,-21 0 16,22 0-16,-1 0 0,0-21 0,-20 21 15,20-21-15,0-1 0,-21 22 16,22-21-16,-22 0 0,21 0 0,-21 0 16,1-22-16,-1 22 0,0 0 15,0-21-15,0 21 0,0-1 0,-21-20 16,0 21-16,0 0 0,0 0 0,0-1 16,0 1-16,-21 0 15,0 21-15,0 0 16,0 0-16,0 0 0,-1 21 0,1 0 15,21 1-15,-21-1 0,0 0 0,0 0 16,21 21-16,-21-20 0,21-1 16,0 0-16,0 0 0,0 0 0,0 0 15,0 1-15,0-1 0,0 0 16,21 0 0,0-21-1,0 0-15,0 0 0,0-21 16,-21 0-16,22 21 0,-1-21 0,-21-1 15,21 1-15,0 0 0,-21 0 16,21 0-16,-21 0 0,21-1 16,-21 1-16,22 0 0,-22 42 47,0 0-47,21-21 0,-21 22 0,0-1 15,0 0-15,21 0 0,-21 0 16,0 0-16,21 1 0,0-1 15,0 0-15,1-21 16,-1 21-16,0-21 0,0 0 16,0 21-16,0-21 0,1 0 0,-1 0 15,21 0-15,-21 0 0,22 0 0,-22 0 16,21 0-16,-21 0 0,0-21 0,22 21 16,-22-21-16,21 0 0,-21 21 15,1-21-15,-1-1 0,0 1 0,0 0 16,0 0-16,-21 0 0,0 0 0,0-1 15,0 1-15,0 0 0,0 0 16,-21 0-16,0 0 0,0 21 16,0 0-16,-1 0 0,1 0 0,0 0 15,0 0-15,0 21 16,0 0-16,-1-21 0,1 21 0,0 0 16,0 0-16,0 22 0,0-22 15,21 0-15,0 0 0,0 0 0,0 1 16,-22-1-16,22 0 0,0 0 0,0 0 15,0 0-15,22 1 0,-1-22 16,0 0-16,0 0 16,0 0-16,0 0 0,1 0 15,-1 0-15,0-22 0,0 1 0,0 0 16,0 0-16,1 0 0,-1 0 16,0-1-16,0-20 0,0 0 0,0 21 15,1-22-15,-1-20 0,-21 20 16,21 1-16,0 0 0,0-22 0,0 22 15,-21 0-15,22-1 0,-1 1 16,-21 0-16,0 20 0,0 1 0,0 0 16,0 0-16,-21 42 15,-1 0 1,1 22-16,21-1 0,-21 0 0,21 1 16,-21-1-16,21 0 0,0 1 0,0-1 15,0 0-15,0 1 0,0-1 16,0 0-16,0-21 0,0 22 0,0-22 15,0 0-15,21 0 0,-21 0 16,0 1-16,21-22 0,0 0 0,1 21 16,-1-21-16,0 0 0,0 0 15,0 0-15,0 0 0,1-21 16,-1-1-16,0 22 0,0-21 0,0 0 16,0 21-16,-21-21 0,0 0 15,0 0-15</inkml:trace>
  <inkml:trace contextRef="#ctx0" brushRef="#br0" timeOffset="195507.91">3450 14203 0,'0'-21'0,"0"42"0,0-63 0,0 20 0,0 44 47,0-1-47,0 0 15,0 21-15,0 1 0,-21 20 0,21 1 16,0-1-16,0-21 0,-21 22 16,21-1-16,0-20 0,-21 20 0,-1-20 15,1-1-15,0 0 0,0-21 16,21 22-16,-21-22 0,21 0 0,-21 0 16,21-42 15,0 0-31,0 0 15,0-22-15,0 22 16,0 0-16,21-21 0,-21 21 0,21-22 16,0 22-16,21-21 0,-20 21 15,20-22-15,-21 22 0,21 0 0,1 0 16,-1 0-16,0-1 0,-20 22 0,20 0 16,0 0-16,1 22 0,-22-22 15,0 21-15,0 21 0,0-21 0,-21 0 16,0 22-16,0-22 0,0 0 15,-21 21-15,0-20 0,-21 20 16,-1-21-16,22 0 0,-21 22 0,-1-22 16,1 0-16,0 0 0,-1-21 15,1 21-15,21-21 0,-21 0 0,20 21 16,1-21-16,0 0 0,0 0 16,21-21-1,0 0 1,0 0-16,21 21 0,0-21 0,0 0 15,1-1-15,-1 22 0,21-21 16</inkml:trace>
  <inkml:trace contextRef="#ctx0" brushRef="#br0" timeOffset="195912.68">3979 14563 0,'0'0'16,"-21"21"-1,21 0 1,-21 0-16,0 0 0,21 22 0,-21-22 16,21 0-16,0 21 0,-22-20 0,22 20 15,-21-21-15,21 0 0,0 0 16,0 1-16,0-1 0,0 0 0,21 0 16,1-21-16,-1 0 15,0 0-15,0 0 0,0 0 16,0 0-16,1 0 0,20-21 0,-21 0 15,0 21-15,0-21 0,-21-1 16,22 1-16,-1 0 0,-21 0 0,0 0 16,0-22-16,0 22 0,0 0 15,0-21-15,0 21 0,-21-1 0,-1 1 16,22 0-16,-21 0 0,0 21 0,0 0 16,0 0-16,0 0 0,-1 0 15,1 0-15,0 0 0,0 21 0,0-21 16,21 21-16,0 0 0,0 1 15,0-1-15,0 0 16,21-21-16,0 0 0,0 0 16,0 0-16,1 0 0,20 0 15</inkml:trace>
  <inkml:trace contextRef="#ctx0" brushRef="#br0" timeOffset="196164.53">4741 14372 0,'0'0'0,"0"-21"0,0 0 16,-21 21 0,21 21-1,0 0-15,-21 0 0,0 22 0,21-22 16,-21 21-16,21 1 0,-22-1 16,22 0-16,0-21 0,-21 22 15,21-1-15,-21-21 0,21 22 0,-21-22 16,21 0-16,0 0 0,0 0 15,0 0-15,0 1 0,0-1 16,-21-21-16,0 0 16,-1 0-1</inkml:trace>
  <inkml:trace contextRef="#ctx0" brushRef="#br0" timeOffset="196768.19">4170 14796 0,'0'0'0,"0"-22"15,0 1-15,21 21 0,0 0 16,21 0-16,-20-21 0,20 21 0,-21 0 16,21-21-16,1 21 0,-1 0 0,0-21 15,22 0-15,-22 21 0,1-22 16,-1 22-16,0-21 0,1 0 0,-1 21 16,0-21-16,-21 0 0,1 0 15,20-1-15,-21 1 0,0 0 0,0 0 16,-21 0-16,0 0 0,0-22 0,0 22 15,0 0-15,0 42 32,0 21-17,-21-20-15,21-1 0,0 21 16,-21-21-16,21 22 0,0-1 0,0-21 16,0 21-16,-21-20 0,21 20 15,-21-21-15,21 21 0,-21-20 0,21-1 16,0 0-16,0 0 0,-22 0 0,22 0 15,-21-21-15,21 22 0,0-1 16,-21-21-16,0 0 16,21-21-1,0-1-15,0 1 16,0 0-16,21-21 0,0 21 16,-21-1-16,21-20 0,1 21 15,-1-21-15,21 20 0,-21-20 16,0 21-16,22 0 0,-22 0 0,21-1 15,-21 22-15,1 0 0,-1 0 16,0 22-16,0-22 0,0 21 0,-21 0 16,0 21-16,21-21 0,-21 1 0,0 20 15,0-21-15,0 0 0,0 0 16,0 22-16,0-22 0,-21 0 0,21 0 16,-21 0-16,21 1 0,-21-1 15,0-21-15,21 21 0,0 0 0</inkml:trace>
  <inkml:trace contextRef="#ctx0" brushRef="#br0" timeOffset="197828.58">6159 14944 0,'22'0'0,"-22"-21"15,0-1 1,21 1-16,-21 0 0,21 21 16,-21-21-16,21-21 0,0 20 0,0 1 15,-21-21-15,22 21 0,-1-22 0,0 1 16,0 0-16,0-1 0,-21 1 16,21 21-16,-21-21 0,0 20 0,0-20 15,0 21-15,0 0 16,0 42-1,-21 0-15,21 0 0,-21 0 16,0 22-16,21-22 0,0 21 16,0 1-16,0-22 0,0 21 0,0 0 15,0-20-15,0 20 0,0-21 0,0 21 16,0-20-16,0-1 0,21 0 16,0 0-16,-21 0 0,21 0 0,-21 1 15,-21-22 16,0 0-15,0 0-16,0 0 0,0 0 0,-1-22 16,1 22-16,0 0 15,0 0-15,21-21 0,-21 21 16,21-21-16,-21 21 0,21 21 31,0 0-31,21-21 16,0 0-16,0 22 15,0-1-15,0-21 0,1 0 16,20 0-16,-21 0 0,0 0 0,0 0 16,22 0-16,-22 0 0,21 0 15,-21-21-15,22 21 0,-1-22 16,-21 1-16,0 21 0,22-21 0,-22 0 16,0 0-16,0 0 0,0-1 15,1 1-15,-1-21 0,0 21 0,0-22 16,-21 22-16,0-21 0,21 0 0,0-1 15,-21 1-15,0 0 0,0-1 16,22 1-16,-22 21 0,21-22 0,-21 22 16,0 0-16,0 0 0,0 42 31,0 0-31,0 0 16,0 22-16,0-1 0,0-21 0,-21 22 15,21-1-15,-22 0 16,22 1-16,-21-1 0,21 0 0,0-21 15,0 22-15,0-22 0,0 21 0,0-21 16,0 1-16,0-1 0,0 0 16,0 0-16,0 0 0,21-21 15,1 0 1,-1 0-16,-21-21 16</inkml:trace>
  <inkml:trace contextRef="#ctx0" brushRef="#br0" timeOffset="198069.46">6773 14605 0,'0'0'0,"-21"0"16,42 0 15,0 0-31,1-21 0,-1 21 16,0 0-16,0 0 0,21-21 0,-20 21 15,20-21-15,0 21 0,-21 0 16,22-22-16,-22 22 0,0 0 0,21 0 16,-20 0-16,-1 0 0,0-21 0,0 21 15,0 0 1</inkml:trace>
  <inkml:trace contextRef="#ctx0" brushRef="#br0" timeOffset="199608.08">7641 14859 0,'0'0'0,"21"0"0,0-21 0,-21 0 15,22 21-15,-22-21 0,0-1 16,21 1-16,-21 0 0,0 0 0,0 0 16,0 0-16,0-1 0,0 1 0,0 0 15,0-21-15,0 21 0,-21-1 16,-1 1-16,1 0 0,0 21 0,0 0 16,-21-21-16,20 21 0,1 0 15,0 0-15,0 21 0,-21 0 0,20 0 16,1 1-16,0-1 0,0 21 0,0-21 15,0 22-15,-1-1 0,1-21 16,21 21-16,-21-20 0,21 20 16,0-21-16,0 0 0,0 0 0,0 1 15,0-1-15,0 0 0,21-21 0,0 0 16,1 0-16,-1 0 16,0 0-16,21 0 0,-21 0 0,1 0 15,-1-21-15,21 0 0,-21-1 0,0 1 16,1 0-16,20 0 0,-21 0 15,0 0-15,-21-1 0,21 1 0,1-21 16,-22 21-16,21-22 0,-21 22 0,0 0 16,0 0-16,0 0 0,0 0 15,0-1-15,-21 22 32,21 22-32,-22-1 15,22 0-15,0 0 0,0 21 0,0-20 16,0-1-16,0 21 0,0-21 0,0 22 15,0-22-15,0 0 0,0 0 16,0 21-16,22-20 0,-22-1 16,21-21-16,0 0 0,0 21 0,0-21 15,22 0-15,-22 0 16,0 0-16,0-21 0,0 0 0,0 21 16,1-22-16,20 1 0,-21 0 0,0-21 15,22 21-15,-22-1 16,0-20-16,21 0 0,-21-1 0,1 1 15,-1 0-15,-21-1 0,21 1 0,-21 0 16,21-1-16,-21 1 0,21 0 16,-21 21-16,0-22 0,0 22 0,0 0 15,-21 42 17,0 0-32,0 22 0,21-22 0,-21 21 15,-1 0-15,22 22 0,-21-22 0,21 1 16,-21-1-16,21 21 0,0-20 15,0-1-15,0-21 0,0 22 0,0-1 16,0-21-16,0 0 0,0 22 16,0-22-16,21-21 0,0 21 15,1 0-15,-1-21 0,21 0 0,-21 0 16,22 0-16,-22 0 0,0 0 0,21 0 16,-21-21-16,22 0 0,-22 21 15,0-21-15,0-1 0,0 1 0,1 0 16,-1 0-16,0 0 0,0 0 0,-21-1 15,0-20-15,0 21 0,0 0 16,0 0-16,0-1 0,0 44 47,0-1-47,0 0 0,0 0 16,0 0-16,0 0 0,0 1 15,0-1-15,0 0 0,21 0 16,-21 0-16,21-21 0,-21 21 0,22-21 15,-1 0-15,0 0 0,0 0 16,0 0-16,0 0 16,1 0-16,-1 0 0,0-21 15,0 21-15,0-21 0,0 0 0,1 0 0,20 0 16,-21-1-16,0 1 0,0-21 16,1 21-16,-1-22 0,0 22 15,0 0-15,0 0 0,0 0 0,-21 0 16,0-1-16,22 22 0,-1 0 15,-21 22 1,0-1 0,0 0-1,0 0-15,0-42 63,0 0-63,0 0 15,-21 21 1,21-22-16,-22 22 16,22-21-16,-21 21 0,0 0 15,0 0-15,0 0 0,0 0 16,21 21-16,-22-21 16,22 22-16,0-1 0,-21 0 0,21 0 15,0 21-15,0-20 0,0-1 0,0 0 16,0 0-16,0 0 0,0 0 15,0 1-15,0-1 0,0 0 0,21 0 16,1-21-16,-1 21 16,0-21-16,0 0 15,0 0-15,0 0 16,1 0-16,-1-21 0,-21 0 16,21 21-16,0-21 0,-21 0 15,21-1-15,-21 1 0,0-21 16,21 21-16,-21 0 0</inkml:trace>
  <inkml:trace contextRef="#ctx0" brushRef="#br0" timeOffset="199851.94">9059 14245 0,'0'0'0,"-21"0"16,0 0-16,0 0 15,0 0-15,-1 0 16,1 0 0</inkml:trace>
  <inkml:trace contextRef="#ctx0" brushRef="#br0" timeOffset="200101.8">7895 14520 0,'0'0'0,"-21"0"0,21 22 16,-21-22-16,42 0 15,0 0-15,0 0 16,0 0-16,1 0 0,20 0 16,-21 0-16,21 0 0,1-22 0,-1 22 15,0 0-15,-20 0 0,20-21 16,0 21-16,1 0 0,-1 0 16,-21 0-16,21 0 0,-20-21 0,-1 21 15,0 0-15,0 0 0</inkml:trace>
  <inkml:trace contextRef="#ctx0" brushRef="#br0" timeOffset="201075.76">10731 14415 0,'0'-22'16,"0"1"-16,0 0 15,0 0-15,0 0 16,0 0-16,0-1 15,0 1-15,0 0 16,0 0-16,-21 0 0,0 0 16,0 21-16,0 0 15,0 0-15,-1 0 0,1 0 0,0 0 16,0 0-16,0 0 0,0 0 16,-1 0-16,1 21 0,0 0 15,0 0-15,0 0 0,0 0 0,21 1 16,0 20-16,-22-21 0,22 21 15,0-20-15,0-1 0,0 21 0,0-21 16,22 0-16,-1 1 0,0-1 0,0 0 16,0-21-16,0 21 0,22-21 15,-22 0-15,21 0 0,-21 0 0,22 0 16,-22 0-16,21 0 0,-21 0 0,1 0 16,-44 0 15,1 0-31,-21 0 15,21 0-15,0 0 0,-22 21 16,22-21-16,0 21 0,-21 1 0,20-22 16,1 21-16,0 0 0,-21 0 0,21-21 15,-1 21-15,22 0 0,0 1 16,-21-22-16,21 21 0,0 0 16,21-21-16,1 0 15,-1 0-15,0 0 0,0 0 16,0 0-16,0 0 0,22 0 0,-22-21 15,0 21-15,21 0 0,-20-21 16,20 21-16,-21 0 0,0-22 16,0 22-16,1-21 0,-22 42 31,0 1-31,0-1 16,0 0-16,-22-21 0,1 21 0,21 0 15,-21 0-15,0 1 0,21-1 0,-21 21 16,0-21-16,21 0 0,-22 1 15,22-1-15,0 0 0,-21 0 0,21 0 16,0 0-16,-21-21 0,21 22 0,0-1 16,21-21 15,0 0-31,1 0 0,-1-21 0,0-1 16,0 1-16,0 0 0</inkml:trace>
  <inkml:trace contextRef="#ctx0" brushRef="#br0" timeOffset="201612.45">11578 14372 0,'0'0'0,"-21"0"0,0 21 16,21 1-16,-21-1 15,21 0-15,-22 0 0,22 0 16,0 0-16,0 22 0,-21-22 0,21 0 16,-21 21-16,21-20 0,0-1 0,0 21 15,-21-21-15,21 0 0,-21 1 16,21-1-16,-21 0 0,21 0 16,0-42 15,0 0-16,0 0-15,0-1 0,0 1 16,0 0-16,21-21 16,-21 21-16,21-22 0,0 22 0,0-21 15,0-1-15,1 22 0,20-21 0,-21 0 16,21 20-16,-20 1 0,20 0 16,0 0-16,-21 21 0,22 0 0,-22 0 15,21 0-15,-21 0 0,1 21 0,-1 0 16,0 22-16,0-22 0,-21 0 15,21 21-15,-21-21 0,0 22 0,0-22 16,0 0-16,-21 21 0,0-20 0,0-1 16,21 0-16,-21 0 0,-1 0 15,1 0-15,21 1 0,-21-22 16,0 0-16,42 0 31,0 0-15,0-22-16,1 1 0,-1 0 0</inkml:trace>
  <inkml:trace contextRef="#ctx0" brushRef="#br0" timeOffset="202296.06">12340 14330 0,'-21'0'15,"21"21"-15,-21 0 16,0 0-16,-1 1 0,1-1 15,21 0-15,0 0 0,-21 21 0,21-20 16,0-1-16,0 21 0,0-21 0,0 0 16,0 1-16,0-1 0,0 0 15,0 0-15,21 0 0,0-21 16,1 0 0,-22-21-1,0 0 1,0 0-16,0 0 0,0-1 15,0 1-15,0 0 0,0 0 16,0 0-16,0 0 0,0-22 16,0 22-16,21 0 0,0 0 0,0-22 15,0 22-15,0 0 0,-21 0 16,22 21-16,-1-21 0,0 21 0,0 0 16,0 0-16,0 0 0,-21 21 0,22 0 15,-1-21-15,-21 21 0,21 22 16,-21-22-16,21 0 0,-21 0 0,0 21 15,0-20-15,0-1 0,0 21 0,0 0 16,0-20-16,0-1 16,0 0-16,0 0 0,0 0 0,0 0 15,0-42 17,0 0-17,0 0-15,0 0 0,0 0 0,0-1 16,21 1-16,0-21 0,1 21 15,-22-22-15,21 22 0,21-21 0,-21 0 16,0 20-16,22-20 0,-22 21 0,21 21 16,-21-21-16,1 21 0,20 0 15,-21 0-15,0 0 0,22 21 0,-22 0 16,0 0-16,-21 0 0,21 22 0,0-22 16,-21 0-16,0 21 15,0-20-15,0 20 0,0-21 0,0 0 16,0 0-16,0 1 0,0-1 0,0 0 15,-21 0-15,0 0 0,0-21 16,21 21-16,-21-21 0</inkml:trace>
  <inkml:trace contextRef="#ctx0" brushRef="#br0" timeOffset="203120.47">13695 14669 0,'0'0'16,"0"21"-16,-21-21 0,21-21 31,21-1-16,-21 1-15,21 0 0,0 0 16,0 0-16,-21 0 0,21-1 16,1-20-16,-1 21 0,0 0 0,-21-22 15,0 22-15,0 0 0,0 0 16,0 0-16,0 0 0,0-1 16,-21 22-1,0 0-15,-1 22 0,22-1 0,-21 0 16,21 0-16,-21 21 0,21-20 15,0-1-15,0 21 0,0-21 0,0 0 16,0 22-16,0-22 0,0 0 0,0 0 16,0 0-16,21 1 0,-21-1 15,21-21-15,-21 21 0,0 0 0,0 0 16,-21-21 15,0 0-31,0 0 16,0 0-16,0 0 15,-1 0-15,44 21 47,-1-21-47,0 0 16,0 0-16,0 0 0,0 0 0,1 0 16,20 0-16,-21 0 0,0 0 0,22 0 15,-22-21-15,0 21 0,21-21 16,-21 21-16,1-21 0,-1 0 0,21 0 15,-21-1-15,0 1 0,1 0 0,-22-21 16,21 21-16,0-22 16,-21 22-16,21-21 0,-21-1 0,21 1 15,0 21-15,-21-21 0,0-1 0,0 22 16,22 0-16,-22-21 0,0 20 16,0 1-16,0 42 31,-22 1-31,22-1 0,-21 21 15,21-21-15,0 22 0,-21-1 0,21-21 16,-21 21-16,21 1 0,0-1 0,0 0 16,0-20-16,0 20 0,0-21 15,0 21-15,0-20 0,0-1 0,0 0 16,0 0-16,0 0 0,0 0 16,0 1-16,21-22 15,0 0-15,0 0 16,1 0-16,-1 0 0,0-22 15,0 1-15</inkml:trace>
  <inkml:trace contextRef="#ctx0" brushRef="#br0" timeOffset="204418.72">14753 14415 0,'0'0'0,"0"-22"31,-21 22-31,0 0 0,0 0 15,-1 0-15,1 0 16,0 22-16,21-1 16,-21 0-16,0 0 0,21 0 0,0 0 15,0 1-15,-21-1 0,21 0 16,0 21-16,0-21 0,0 1 0,0-1 16,0 0-16,0 0 0,0 0 15,21-21 1,0 0-1,0 0-15,0-21 0,-21 0 16,21 0-16,1 0 0,-1-1 16,-21 1-16,0-21 15,21 21-15,0 0 0,-21-22 0,21 22 16,-21 0-16,0 0 0,0 0 0,0-1 16,21 22-16,-21 22 15,0-1 1,0 0-16,-21 0 15,21 21-15,0-20 0,0-1 0,0 0 16,0 0-16,0 0 0,0 0 16,0 1-16,0-1 15,0 0-15,21-21 16,1 0-16,-1 0 16,0 0-16,0 0 0,-21-21 0,21 0 15,0 21-15,1-22 0,-1 1 16,0 0-16,-21-21 0,21 21 0,0-22 15,-21 22-15,21-21 0,1-1 0,-22 1 16,21 21-16,-21-21 0,21-1 16,-21 22-16,21 0 0,-21 0 0,21 0 15,-21-1-15,0 1 0,0 42 47,0 1-47,-21 20 0,21-21 0,-21 21 16,21-20-16,-21 20 0,21 0 15,0 1-15,0-22 0,0 21 0,0 0 16,0-20-16,0-1 0,0 0 0,0 0 16,0 0-16,0 0 0,21-21 15,-21 22-15,21-22 16,0 0-16,0 0 0,1 0 16,-22-22-16,21 22 0,-21-21 15,21 0-15,-21 0 0,0 0 0,21 21 16,-21-21-16,21-1 0,-21 1 0,0 42 47,0 1-47,0-1 15,0 0-15,0 0 0,0 0 16,0 0-16,0 1 16,21-22-1,1 0-15,-22 21 0,21-21 0,0 0 16,0 0-16,0 0 0,0 0 15,1-21-15,-1 21 0,0-22 16,0 1-16,0 0 0,0 0 0,1 0 16,-1 0-16,-21-1 0,21 1 15,0 0-15,0-21 0,0 21 16,1-1-16,-1 1 0,-21 0 0,21 0 16,0 21-16,-21-21 15,0 42 16,0-42 48,-21 21-64,0 0 1,0 0-16,21 21 15,-22-21-15,22 21 16,-21 0-16,0 0 0,21 1 0,0 20 16,-21-21-16,21 0 0,-21 22 0,21-22 15,0 0-15,0 0 0,0 0 16,0 0-16,0 1 0,0-1 16,21 0-16,0-21 15,0 0-15,0 0 16,1 0-16,-1-21 15,0 21-15,-21-21 0,21 21 0,0-22 16,0 1-16,-21 0 0,22 0 16,-1 0-16,-21 0 0,0-1 15,21-20-15</inkml:trace>
  <inkml:trace contextRef="#ctx0" brushRef="#br0" timeOffset="204649.1">15811 14034 0,'-21'0'16,"0"0"15,21 21-31</inkml:trace>
  <inkml:trace contextRef="#ctx0" brushRef="#br0" timeOffset="204891.96">15049 14182 0,'22'0'15,"-1"0"-15,0 0 16,21 0-16,-21 0 0,1 0 0,20 0 16,-21 0-16,0 0 0,22 0 15,-22 0-15,0 0 0,21 0 0,-21 0 16,1-21-16,-1 21 0,-21-22 31,-21 22-31</inkml:trace>
  <inkml:trace contextRef="#ctx0" brushRef="#br0" timeOffset="205141.82">14055 14266 0,'0'0'15,"21"0"-15,0 0 16,0 0-16,21 0 0,-20 0 16,20 0-16,-21 0 0,21-21 0,1 0 15,-1 21-15,0 0 0,1 0 0,-1-21 16,0 21-16,1 0 0,-22 0 15,21 0-15,-21 0 0,1-21 0,-1 21 16</inkml:trace>
  <inkml:trace contextRef="#ctx0" brushRef="#br0" timeOffset="206918.38">17886 12933 0,'0'-21'0,"21"21"0,-21-21 15,0-1-15,0 1 0,0 0 16,0 0-16,0 0 15,0 0-15,0-1 0,0 1 16,0 0-16,0 0 16,21 21 15,-21-21-15,0 0-1,21 21 1,-21-22-1,21 22 17,-21 22 15,0-1-47,0 0 15,0 21-15,0-21 0,0 22 0,0-1 16,0 0-16,0 1 0,0-1 0,-21 0 15,21 1-15,-21-1 0,21-21 16,0 22-16,0-22 0,0 21 0,-21-21 16,21 0-16,0 1 0,0-1 15,0 0-15,21-42 32,-21 0-17,21-1-15,0 1 0,-21 0 16,0 0-16,22 0 0,-1 0 15,0-1-15,-21-20 0,21 21 16,0-21-16,-21-1 0,21 22 0,1-21 16,-22-1-16,21 22 0,0 0 0,-21 0 15,21 0-15,-21 0 0,21 21 16,-21 21 0,21 0-16,-21 21 15,0-21-15,0 22 0,0-22 0,0 21 16,0-21-16,22 22 0,-22-22 0,0 0 15,0 21-15,0-20 0,21-1 16,0 0-16,-21 0 0,21-21 16,0 21-16,0-21 0,1 0 0,20 0 15,-21 0-15,0 0 16,0 0-16,1 0 0,-1 0 0,21-21 16,-21 0-16,0 0 0,1 0 0,-1-1 15,0 1-15,-21-21 0,21 21 16,0-22-16,0 22 0,-21-21 0,22 0 15,-1-1-15,-21 22 0,0-21 16,21 21-16,0-1 0,-21 1 0,0 0 16,0 42 15,0 0-31,0 1 0,0-1 16,0 0-16,0 21 0,0-21 0,0 22 15,0-22-15,0 21 0,0 1 16,0-22-16,0 21 0,0-21 0,0 0 15,0 1-15,0-1 0,0 0 0,0 0 16,21-21-16,0 0 16,1 0-16,-1 0 0,0 0 0,0 0 15,0 0-15,22-21 0,-22 21 0,0-21 16,21 0-16,-21-1 0,22 1 16,-22 0-16,21 0 0,-21-21 0,1 20 15,-1 1-15,0-21 0,0 21 16,-21-22-16,0 22 0,0 0 15,0 0-15,0 0 0,0 0 0,-21 21 16,0 0-16,0 0 0,-1 0 16,1 0-16,0 21 0,0 21 15,0-21-15,0 0 0,-1 22 0,1-22 16,21 21-16,0-21 0,0 22 16,0-22-16,0 21 0,0-21 0,0 1 15,21-1-15,1 0 0,-1 0 0,0 0 16,0 0-16,0-21 0,22 22 15,-1-22-15,-21 0 0,21 0 16,1 0-16,-1 0 0,0 0 0,-20 0 0,20 0 16,0-22-16,1 1 15,-1 0-15</inkml:trace>
  <inkml:trace contextRef="#ctx0" brushRef="#br0" timeOffset="209817.68">20510 13187 0,'0'0'0,"0"21"15,0-42 17,22 21-17,-22-21-15,21 0 0,-21-1 0,21 22 16,-21-21-16,0-21 0,21 21 15,0 0-15,-21-22 0,21 22 0,1-21 16,-1-1-16,0 1 0,0 0 16,0-1-16,0 22 0,22-21 0,-22 21 15,21 0-15,-21-1 0,22 1 0,-22 21 16,0 0-16,0 0 0,0 0 16,1 0-16,-1 0 0,-21 21 0,21 1 15,-21-1-15,21 0 16,-21 0-16,0 0 15,0 0-15,0 1 16,0-44 15,0 1-31,0 0 0,0 0 16,0 0-16,0 0 16,0-1-16,0 1 0,-21 0 0,0 0 15,21 0-15,-21 0 0,-1-1 16,1 22-16,0 0 15,0 0-15,0 0 0,0 0 16,-1 22-16,-20-1 0,21 0 16,0 21-16,0-21 0,-1 22 15,1-1-15,0 0 0,0 1 0,21 20 16,-21-20-16,21-1 0,0-21 0,0 21 16,0 1-16,21-22 0,0 21 15,21-21-15,-20 1 0,-1-1 0,21 0 16,-21 0-16,22-21 0,-22 0 0,21 0 15,-21 0-15,0 0 0,22 0 16,-22 0-16,0 0 0,21-21 0,-20 21 16,-1-21-16,21 0 0,-21-1 0,22-20 15,-22 21-15,21-21 0,-21 20 16,22-20-16,-1 0 0,0-1 16,1 1-16,-1 0 0,0-1 0,-21 1 15,22 0-15,-1 21 0,0-1 16,1 1-16,-1 21 0,-21 0 0,22 0 15,-22 0-15,0 0 0,-21 21 0,0 1 16,0-1-16,0 21 0,0 0 16,0-20-16,0 20 0,0 0 0,0-21 15,0 22-15,0-1 0,0-21 16,0 0-16,0 1 0,0-1 0,0 0 16,21 0-16,0-21 15,-21-21 16,0 0-31,21 0 0,-21-1 16,0 1-16,0 0 0,0 0 16,0 0-16,0-22 0,0 22 0,0-21 15,0 21-15,-21-22 0,0 22 0,21 0 16,-21 0-16,0 0 0,-22 0 16,22-1-16,0 22 0,-21 0 0,-1 0 15,22 0-15,-21 0 0,0 0 0,20 22 16,-20-1-16,0 0 0,-1 21 15,22-21-15,-21 22 0,21-1 16,0 0-16,-1 1 0,22-1 0,0 0 16,0 1-16,0-1 0,0-21 15,0 0-15,22 22 0,-1-22 0,0 0 16,21 0-16,-21-21 0,1 21 0,20-21 16,-21 0-16,21 0 0,-20 0 15,20 0-15,-21 0 0,21-21 0,-20 0 16,-1 21-16,21-21 0,-21 0 0,0 0 15,1-22-15,-1 22 0,0-21 16,-21 21-16,21-22 0,-21 22 0,21-21 16,-21-1-16,0 22 0,0-21 0,0 21 15,0 0-15,0-1 0,0 1 16,0 42 0,0 1-16,0-1 15,-21 0-15,21 21 0,0-21 16,-21 22-16,21-22 0,0 21 0,0-21 15,0 1-15,0 20 0,0-21 0,21 0 16,-21 0-16,21-21 0,0 22 16,1-1-16,-1-21 0,0 0 15,0 0-15,21 0 0,-20 0 16,-1 0-16,21 0 0,-21 0 0,0-21 16,1 21-16,-1-22 0,0 1 0,0 0 15,0-21-15,0 21 0,-21-1 16,22-20-16,-22 21 0,21 0 15,-21-22-15,0 22 0,0 0 0,0 0 16,0 0-16,0 42 31,0 0-31,-21 0 0,21 0 0,0 22 16,-22-22-16,1 21 0,0-21 16,21 1-16,0 20 0,-21-21 0,0 0 15,21 0-15,0 1 0,-21-1 16,21 0-16,-22-21 15,22-21 32,0 0-47,0-1 0,0 1 0,22 0 16,-1 0-16,-21 0 0,21-22 0,0 22 16,0 0-16,0-21 0,1 21 15,-1-22-15,0 22 0,21 0 0,-21 0 16,1 21-16,-1 0 0,0 0 0,0 0 15,0 0-15,0 0 0,1 21 16,-22 0-16,21 0 0,-21 22 16,0-22-16,21 21 0,-21-21 0,21 22 15,-21-22-15,21 0 16,-21 0-16,0 0 0,21 0 0,1 1 16,-1-1-16,-21 0 0,21-21 0,0 0 15,0 21-15,0-21 0,22 0 16,-22 0-16,0 0 0,0 0 0,0 0 15,1 0-15,-1-21 0,-21 0 0,21 21 16,0-21-16,0-1 0,0 1 16,-21-21-16,22 21 0,-22 0 0,21-22 15,-21 22-15,0-21 0,21 21 16,-21-1-16,0 1 0,0 0 0,0 0 16,0 42 15,-21 0-31,0 0 0,21 1 0,-22 20 15,22-21-15,-21 0 0,21 22 0,0-22 16,-21 0-16,21 0 0,-21 0 16,21 0-16,0 1 0,0-1 0,0 0 15,-21-21 1,21-21 15,0 0-15,21-1-16,-21 1 15,21 0-15,0 0 0,-21 0 0,21 0 16,1-22-16,-1 22 0,0 0 16,21 0-16,-21-22 0,1 22 15,-1 0-15,0 21 0,21-21 0,-21 21 16,1-21-16,20 21 0,-21 0 16,21 0-16,-20 21 0,-1 0 0,0 0 15,0 0-15,-21 22 0,0-22 0,0 21 16,0-21-16,0 1 0,0 20 15,0-21-15,0 0 0,0 0 0,0 1 16,0-1-16,0 0 0,0 0 0,0 0 16,21-21-1,0 0 1,1 0-16,-1 0 0,0 0 16,0 0-16,0 0 0,0-21 15,1 0-15,-1 0 0,0 21 0,0-21 16,0-22-16,0 22 0,1 0 0,-1 0 15,0-22-15,0 22 0,0 0 16,0 0-16,-21 0 0,0 0 0,0-1 16,22 1-16,-22 42 31,-22 1-31,22-1 16,0 0-16,-21 0 0,21 0 0,-21 22 15,21-22-15,-21 0 0,21 21 16,0-21-16,0 1 0,0-1 15,0 0-15,0 0 0,0 0 16,0 0-16,21-21 16,0 22-16,0-22 0,1 0 15,-1 0-15,0 0 0,0 0 16,0-22-16,0 1 0,1 0 16,-22 0-16,21 0 0,-21 0 0,21-1 15,-21 1-15,0-21 0,21 21 0,-21-22 16,0 22-16,0 0 0,0-21 15,0 21-15,0-1 0,0 1 0,0 0 16,-21 21-16,0 0 16,0 0-16,-1 21 15,1-21-15,0 21 0,0 1 16,0-1-16,0 0 0,-1 0 16,22 21-16,0-20 0,-21-1 0,21 0 15,0 0-15,0 0 0,0 0 0,0 1 16,21-1-16,-21 0 15,22-21-15,-1 0 0,0 21 0,0-21 16,0 0-16,0 0 0,1 0 0,-1 0 16,21 0-16,-21 0 0,0-21 15,1 21-15,20-21 0,-21 0 16,0-1-16,22 1 0,-22 0 0,0-21 16,0 21-16,0-22 0,0 22 15,1-21-15,-1-1 0,0 1 0,0 21 16,0-21-16,0 20 0,-21-20 0,0 21 15,22 0-15,-22 0 16,-22 21 0,22 21-1,-21 0-15,0 0 0,0 21 16,21 1-16,-21-22 0,0 21 16,21 1-16,-22-1 0,22-21 0,0 21 15,0 1-15,0-22 0,0 0 16,0 0-16,0 0 0,0 1 0,0-1 15,0 0-15,0 0 0,22-21 32,-1 0-32,0 0 0,0 0 15,0 0-15,0-21 0,1 0 16,-1 0-16,-21-1 0,21 1 0</inkml:trace>
  <inkml:trace contextRef="#ctx0" brushRef="#br0" timeOffset="210112.51">24426 12827 0,'0'0'0,"-42"0"0,21 0 16,42 0 15,0 0-31,0 0 0,0 0 16,1 0-16,-1 0 0,21 0 0,-21 0 15,0 0-15,1-21 0,20 21 16,-21 0-16,0 0 0,0 0 0,1-21 15,-1 21-15,0 0 0,0 0 16,0-21 0,0 21-16,1 0 15,-1 0 1,0 0-16,0 0 16,0 0-1,0 0 1,1 0-16</inkml:trace>
  <inkml:trace contextRef="#ctx0" brushRef="#br0" timeOffset="213423.99">26924 12044 0,'0'0'0,"0"-21"15,0 0-15,0-1 16,0 1-16,0 0 16,0 0-16,0 0 15,0 0-15,-21 21 32,21 21-17,-21 0-15,-22 0 0,22 0 0,0 22 0,0-22 16,-22 21-16,22 22 0,0-22 15,0 21-15,0-20 0,0 20 16,-1-20-16,1 20 0,21-21 0,0 22 16,0-22-16,0 1 0,0 20 0,0-21 15,0 1-15,0-1 0,0-21 16,21 0-16,1 22 0,20-43 0,-21 21 16,21-21-16,1 0 0,-1 0 0,0 0 15,1 0-15,20-21 0,-20 21 16,20-43-16,-21 22 0,1 0 0,-1-21 15,0 21-15,1-22 0,-1 1 16,-21 0-16,0-1 0,1-20 16,-1 20-16,-21 1 0,0-21 0,0-1 15,0 22-15,0-22 0,0 1 0,0-1 16,-21 22-16,-1 0 0,1-1 16,0 1-16,0 21 0,-21 0 0,20-1 15,-20 22-15,0 0 0,21 0 0,-22 0 16,1 22-16,-22-1 0,22 0 15,0 21-15,-1 1 0,1-1 0,21 21 16,-21-20-16,20 20 0,1 1 0,0-22 16,21 22-16,0-1 0,0-21 15,0 1-15,0-1 0,21 0 16,22 1-16,-22-1 0,21-21 0,-21 0 16,22 1-16,-1-1 0,21 0 15,-20-21-15,-1 0 0,0 0 0,1 0 16,-1 0-16,-21-21 0,22 0 0,-1 21 15,0-43-15,-21 22 0,22 0 16,-22 0-16,0 0 0,21-22 0,-20 22 16,-1 0-16,0-21 0,0 20 0,0 1 15,0 0-15,1 0 0,-22 0 16,0 42 15,0 0-15,0 0-16,-22 0 0,22 1 0,-21-1 15,21 0-15,0 21 0,0-21 0,0 1 16,0-1-16,0 0 0,0 0 16,0 0-16,0 0 0,21 1 15,1-1-15,-1-21 0,0 0 16,0 0-16,21 0 0,-20 0 16,-1 0-16,0-21 0,0-1 0,0 22 15,0-21-15,1 0 0,-1 0 0,0 0 16,0 0-16,0-1 0,0-20 15,-21 21-15,0 0 0,22 0 0,-22-1 16,21 1-16,-21 0 0,0 0 16,0 0-1,0 42 1,-21 0-16,-1 0 16,22 0-16,-21-21 0,21 22 15,0-1-15,0 0 0,0 0 0,0 0 16,0 22-16,0-22 0,0 0 0,0 0 15,0 0-15,0 0 16,0 1-16,21-22 0,1 21 0,-1-21 16,0 0-16,0 0 0,0 0 0,0 0 15,1 0-15,-1 0 0,21-21 16,-21 21-16,0-22 0,1 1 16,-1 0-16,0 21 0,0-21 0,0 0 15,-21-22-15,0 22 0,21 0 16,-21 0-16,22 0 0,-22 0 0,0-22 15,0 22-15,0 0 0,-22 42 32,1-21-17,0 21-15,0 0 0,21 1 0,-21-1 16,21 0-16,-21 0 0,21 0 16,0 0-16,0 1 0,0-1 15,0 21-15,0-21 0,0 0 16,0 1-16,21-1 0,0-21 15,0 21-15,0-21 0,0 0 16,1 0-16,-1 0 0,0 0 16,0 0-16,0-21 0,0 0 0,22-1 15,-22 1-15,0 21 0,0-21 0,0 0 16,1 0-16,-1 0 0,-21-1 16,0 1-16,0 0 0,0 0 15,0 0-15,0 0 16,21 21-1,0 0 1,0 0 0,0 21-16,-21 0 15,22 0-15,-1 0 16,-21 0-16,0 1 0,0-1 0,0 0 16,0 0-16,0 0 0,0 0 15,0 1-15,21-1 16,-21 0-16,0 0 0,21-21 15,0 0-15,0 21 0,1-21 0,-1 0 16,21 0-16,-21 0 16,0 0-16,1-21 0,-1 0 0,0 21 15,0-21-15,0 0 0,0-1 16,-21 1-16,0 0 0,22 0 16,-22 0-16,0 0 0,0-1 0,0 1 15,0 0-15,0 0 0,-22 0 16,22 0-16,-21 21 0,21-22 0,-21 22 15,42 22 17,0-22-32,-21 21 15,22 0-15,-1 0 0,-21 0 16,0 0-16,21 1 0,-21-1 16,0 0-16,0 0 15,0 0-15,0 0 0,0 1 0,0-1 16,21 0-1,0-21 1,0 0-16,1 0 16,-1 0-16,21 0 0,0 0 15,-20 0-15,20-21 0,0 21 0,-21-21 16,22-1-16,-22 22 0,21-21 0,-21 0 16,1 0-16,-1 0 0,0 0 15,-21-1-15,0 1 0,0 0 0,0 0 16,0 0-16,-21 21 31,21 21-15,-21 0-16,21 0 0,0 0 15,0 1-15,0-1 0,0 0 16,0 0-16,0 0 0,0 0 16,0 1-16,0-1 15,21-21-15,0 0 0,0 0 16,0 21-16,0-21 0,1 0 0,-1 0 15,0 0-15,0 0 0,0 0 16,0-21-16,1 0 0,-1 21 0,21-22 16,-21 1-16,0 0 0,1 0 15,-1 0-15,21 0 0,-21-1 16,22 1-16,-22 0 0,21 0 0,0 0 16,-20 0-16,20-1 0,0 1 15,1 21-15,-22 0 0,21 0 0,-21 0 16,0 0-16,1 0 0,-1 0 0,0 0 15,0 21-15,0 1 0,-21-1 16,0 0-16,0 0 16,0 0-1,0-42 48,0 0-63,0 0 15,-21 0-15,0-1 16,0 1-16,0 21 16,-1 0-16,1 0 15,21-21-15,-21 21 0,0 0 0,0 0 16,-22 0-16,22 21 0,0-21 0,0 21 16,-21 1-16,20-1 0,1 0 15,0 0-15,0 0 0,0 0 0,21 1 16,-21-1-16,21 0 0,0 0 15,0 0-15,0 0 0,0 1 0,21-22 16,0 21-16,0 0 0,0-21 16,0 0-16,1 0 0,-1 0 15,0 0-15,0 0 0,0 0 0,0 0 16,1 0-16,-1 0 0,0-21 0,0 0 16,0-1-16,0 1 0,1 0 15,-1 0-15,0-21 0,0 20 0,0-20 16,0 21-16,1-21 0,-1-1 15,0 1-15,0 0 0,-21-1 0,21 1 16,0 0-16,-21-1 0,0 1 0,22 0 16,-22 20-16,21 1 0,-21 0 15,0 0-15,0 42 16,-21 0 0,-1 0-16,1 22 0,0-1 0,0 0 15,0 1-15,0-1 0,-1 22 0,22-22 16,0 0-16,0 1 0,0-22 15,0 21-15,0 0 0,0-20 0,0-1 16,22 21-16,-1-21 0,21 0 16,-21 1-16,0-1 0,22-21 0,-22 0 15,21 21-15,-21-21 0,1 0 0,20 0 16,-21 0-16,0 0 0,0-21 16,1 0-16,-1 21 0,-21-22 0,21 1 15,0 0-15,-21 0 0,0 0 16,21 0-16,-21-1 0,21 1 15,-21 0-15,-21 21 16,0 0 0,0 0-16,21 21 0,-21 0 15,21 1-15,-21-1 0,21 0 16,0 0-16,0 0 0,0 0 0,0 1 16,0-1-16,21-21 15,0 21-15,0-21 0,0 0 16,0 0-16,1 0 0,-1 0 0,21 0 15,-21 0-15,0 0 0,22 0 16,-22-21-16,0 21 0,-21-21 16,21-1-16,-21 1 0,0 0 0,0 0 15,0 0-15,0 0 0</inkml:trace>
  <inkml:trace contextRef="#ctx0" brushRef="#br0" timeOffset="213640.45">29803 12044 0,'0'0'0,"-22"0"0,1 21 16,0-21-16,0 0 15</inkml:trace>
  <inkml:trace contextRef="#ctx0" brushRef="#br0" timeOffset="-214672.29">22098 14161 0,'0'0'0,"0"21"0,0 0 15,-21 0-15,21 0 0,-21 0 16,-1 1-16,1-1 15,21 0-15,-21-21 0,0 21 16,21-42 0,0 0-1,21 21-15,0-21 0,0-1 0,1 1 16,-1 0-16,0 0 0,0 0 16,21 0-16,-20-1 0,20-20 15,-21 21-15,21-21 0,1 20 0,-22-20 16,21 21-16,-21-21 0,1 20 15,-1 1-15,0 0 0,-21 0 0,0 0 16,0 0-16,-21 21 16,0 21-1,-1 0-15,1 0 0,0 0 0,0 0 16,21 22-16,0-22 0,-21 0 16,21 21-16,0-20 0,0-1 0,0 21 15,0-21-15,0 0 0,0 1 0,0-1 16,21 0-16,-21 0 0,0 0 15,0 0-15,0 1 16,-21-22 0,0 0-16,-1 0 15,1 0-15,0 0 0,0 0 16,0 0-16,0 0 0,-1 0 16,1 0-1,21 21 1,0 0-16,21 0 15,1 0-15,-1-21 0,0 21 16,21 1-16,-21-22 0,22 0 16,-1 21-16,-21-21 0,22 0 0,-1 0 15,0 0-15,1 0 0,-1 0 0,0-21 16,1-1-16,-1 22 16,0-21-16,1 0 0,-22 0 0,21 0 15,-21-22-15,0 22 0,1 0 16,-1-21-16,0 21 0,0-22 0,0 1 15,-21 0-15,21 20 0,-21-20 0,0 0 16,0-1-16,0 1 0,22 21 16,-22-21-16,0 20 0,0 1 0,0 0 15,0 0-15,-22 42 32,22 0-32,-21 0 0,0 1 0,21-1 15,0 21-15,-21 0 16,21-20-16,-21 20 0,21-21 0,-21 21 15,21-20-15,0-1 0,0 0 0,0 21 16,0-21-16,0 1 0,0-1 16,0 0-16,0 0 15</inkml:trace>
  <inkml:trace contextRef="#ctx0" brushRef="#br0" timeOffset="-214483.78">22648 14139 0,'233'22'0,"-466"-44"0,212 22 15,42 0 1,0 0 0,1 0-16,-1 0 0,0 0 0,0 0 15,21 0-15,-20 0 0,20 0 16,-21 0-16,21 0 0,1-21 0,-22 21 15,21 0-15,-21 0 0,22 0 16,-22 0-16</inkml:trace>
  <inkml:trace contextRef="#ctx0" brushRef="#br0" timeOffset="-213004.48">23495 14224 0,'21'0'0,"-21"-21"16,21 21-16,-21-21 0,0 0 15,0-1-15,0 1 16,0 0-16,0 0 16,0 0-16,0 0 0,-21-1 15,0 22-15,0-21 0,0 21 16,-1-21-16,1 21 15,0 0-15,0 0 0,0 0 0,0 0 16,21 21-16,-22-21 0,1 21 0,0 1 16,0-1-16,0 0 0,21 21 15,-21-21-15,-1 1 0,22 20 0,0-21 16,0 0-16,0 0 0,0 1 16,0-1-16,0 0 0,0 0 0,0 0 15,22-21-15,-1 21 0,0-21 16,0 0-16,0 0 0,0 0 15,1 0-15,-1-21 0,0 0 0,0 21 16,0-21-16,0 0 0,1 0 16,-1-1-16,0 1 0,0 21 15,-21-21-15,0-21 0,21 21 0,-21-1 16,0 1-16,21 0 0,-21 0 0,0 0 16,0 0-16,0 42 46,0 0-46,0 0 0,0 0 16,0 0-16,0 1 0,0-1 16,0 0-16,0 0 0,0 0 15,0 0-15,0 1 16,22-22-16,-1 0 0,0 0 16,0 0-16,0 0 0,0 0 15,1 0-15,-1-22 16,0 1-16,0 21 0,-21-21 0,21 0 15,0 0-15,1 0 0,-22-1 16,21 1-16,0 0 0,0-21 0,-21 21 16,21-22-16,0 22 0,-21-21 0,22-1 15,-22 1-15,21 0 0,0 21 16,-21-22-16,0 22 0,0 0 16,0 0-16,21 0 0,-21 42 15,0 0 1,0 0-16,0 0 0,0 22 0,0-1 15,0-21-15,0 21 0,-21 1 16,21-1-16,0 0 0,0-20 0,0 20 16,0 0-16,0-21 0,0 22 0,0-22 15,0 0-15,0 0 0,0 22 16,0-22-16,0 0 0,21-21 16,0 0-16,0 0 15,1 0-15,-1 0 0,0 0 16,0-21-16,0 0 0,0 21 0,1-22 15,-1 1-15,0 0 0,0 0 0,0 0 16,0 0-16,1-1 16,-22 1-16,0 0 0,21 0 0,-21 0 15,21 0-15,-21 42 32,0 0-32,0 0 0,0 0 15,0 22-15,0-22 0,0 21 16,0-21-1,0 0-15,0 1 0,21-1 0,0 0 16,0-21-16,1 21 16,-1-21-16,0 0 0,21 0 15,-21 0-15,1 0 0,-1 0 16,0-21-16,0 0 0,0 21 0,0-21 16,22-1-16,-22 1 0,0 0 15,0 0-15,0 0 0,1 0 0,-1-1 16,-21 1-16,21 0 0,0 0 0,0 0 15,0 0-15,-21-1 0,22 1 16,-1 21-16,-21-21 0,21 21 16,0 0-1,-21 21-15,0 0 16,0-42 62,0 0-62,-21 21-1,0 0 1,0 0-16,-1 0 0,22 21 16,-21 0-16,0 1 0,0-1 0,0 0 15,21 0-15,-21 0 0,-1 0 16,22 1-16,0 20 0,0-21 0,0 0 15,0 0-15,0 1 0,0-1 16,0 0-16,22 0 16,-1 0-16,0-21 0,0 0 15,0 0-15,0 0 0,1 0 0,-1 0 16,0 0-16,21 0 0,-21 0 16,22 0-16,-22-21 0,21 0 0,-21 0 15,1 0-15,-1 21 0,0-43 0,-21 22 16,0 0-16,0 0 0,0-22 15</inkml:trace>
  <inkml:trace contextRef="#ctx0" brushRef="#br0" timeOffset="-212779.12">24998 13674 0,'0'0'15,"-21"0"-15,21-21 16,-22 21-16,1 0 63,0 0-63,0 0 0,0 0 0,0 0 15</inkml:trace>
  <inkml:trace contextRef="#ctx0" brushRef="#br0" timeOffset="-212553.25">23961 13907 0,'-22'0'16,"44"0"-16,-65 0 0,22 0 0,0 0 15,42 0 1,0 0-1,0 0-15,22-22 0,-22 22 16,0 0-16,21-21 0,-20 21 16,20 0-16,-21 0 0,0-21 0,0 21 15,1 0-15,-1 0 0,0 0 16,-21-21-16,21 21 0,0-21 0</inkml:trace>
  <inkml:trace contextRef="#ctx0" brushRef="#br0" timeOffset="-209662.45">26035 14118 0,'0'-21'0,"0"0"16,0 0-1,0 0-15,0-1 16,0 1-16,0 0 16,0 0-16,21 0 15,0 21-15,0 0 16,1 0-16,-1 0 0,0 21 0,0 0 15,0 0-15,0 0 16,-21 1-16,0 20 0,0-21 0,0 21 0,0-20 16,0 20-16,0-21 0,0 21 15,0-20-15,-21-1 0,21 21 16,-21-21-16,0 0 0,0 1 0,0-22 16,21 21-16,0 0 0,-22-21 0,1 0 15,0 0 1,21-21-16,0 0 0,0-1 15,0 1-15,0 0 0,0 0 0,21-21 16,0 20-16,1-20 0,-22 21 16,21-21-16,21 20 0,-21-20 15,0 21-15,1-21 0,20-1 0,-21 22 16,0 0-16,0 0 0,22 0 16,-22 21-16,0 0 0,0 0 0,0 0 15,1 0-15,-22 21 0,21 0 16,-21 0-16,21 0 0,-21 0 15,0 22-15,0-22 0,0 0 0,0 0 16,0 22-16,0-22 0,0 0 0,0 0 16,0 0-16,0 0 0,0 1 15,-21-22-15,21 21 0,0-42 47,0-1-47,21 1 16,-21 0-16,21 0 0,0 0 15,0-22-15,1 22 0,-1 0 16,0 0-16,0 0 0,21-22 0,-20 22 16,-1 0-16,21 0 0,-21 0 0,0 21 15,1-21-15,-1 21 0,0 0 16,0 0-16,0 21 16,-21 0-16,0 0 0,0 0 15,0 0-15,0 1 0,0-1 16,0 0-16,0 21 0,21-21 0,-21 1 15,0-1-15,0 0 0,0 0 0,22 0 16,-1-21-16,-21 21 16,21 1-16,0-22 0,0 21 15,0-21-15,1 0 0,-1 0 0,0 0 16,0 0-16,0 0 0,0-21 16,22-1-16,-22 22 0,0-21 0,0 0 15,0 0-15,1 0 0,-22 0 0,21-1 16,-21 1-16,21-21 0,-21 21 15,0-22-15,0 22 0,0 0 0,0 0 16,0 0-16,0 0 0,-21 21 31,0 0-31,-1 0 0,22 21 0,-21 0 16,0 0-16,21 0 0,0 0 16,0 22-16,0-22 0,0 0 15,0 0-15,0 22 0,0-22 0,0 0 16,0 0-16,0 0 0,21 0 15,0 1-15,-21-1 0,22-21 0,-1 21 16,0-21-16,0 0 0,0 0 0,22 0 16,-22 0-16,0 0 0,21 0 15,-21 0-15,22-21 0,-22 0 0,0 21 16,21-22-16,-20-20 0,-1 21 0,21 0 16,-21-22-16,0 22 0,1-21 15,-1 0-15,0-1 0,0 1 0,0-22 16,0 22-16,1 0 0,-22-1 15,0 1-15,21 0 0,-21-1 16,0 22-16,0 0 0,0 0 0,-21 21 31,21 42-31,-22-21 0,1 1 16,21 20-16,-21 0 0,21 1 0,0-1 16,0 0-16,0 1 0,0-1 15,0 0-15,0 1 0,0-22 0,0 21 16,0-21-16,0 0 0,0 1 0,0-1 15,21 0-15,0-21 0,-21 21 16,22-21-16,-1 0 0,0 0 0,0 0 16,0 0-16,0 0 0,1 0 15,-1-21-15,0 0 0,0 21 0,0-21 16,0-1-16,1-20 0,-1 21 16,0-21-16,0 20 0,0-20 0,0 0 15,1-22-15,-22 22 0,21 0 16,0-1-16,-21-20 0,0 42 0,21-22 15,-21 1-15,21 21 0,-21 0 16,0 42 0,0 0-16,0 21 0,-21-21 15,21 22-15,-21-1 0,0-21 16,21 22-16,-21-1 0,21 0 16,-22 1-16,22-22 0,-21 21 0,21-21 15,0 0-15,0 22 0,0-22 16,0 0-16,-21-21 0,21 21 0,0 0 15,0-42 32,21 21-47,-21-21 0,21 0 0,1 0 16,-1 0-16,0-1 16,0 1-16,-21 0 0,21 0 0,0 0 15,1 0-15,-1-1 0,0 22 0,0 0 16,0 0-1,-21 22-15,0-1 16,0 0-16,21 0 0,-21 0 16,22 0-16,-22 1 0,0-1 15,21 0-15,-21 0 0,21 0 0,0 0 16,0-21-16,-21 22 0,21-22 0,1 0 16,-1 21-16,0-21 0,0 0 15,0 0-15,0 0 0,1 0 0,-1 0 16,0 0-16,0-21 0,0-1 15,0 1 1,1 0-16,-22 0 0,21 0 0,0 0 0,0-1 16,-21 1-16,21 0 0,0 0 15,1 0-15,-22 0 0,0 42 32,0 0-32,0 0 15,0 0-15,0 0 0,-22 1 16,22-1-16,0 0 0,0 0 0,0 0 15,0 0-15,0 1 0,0-1 16,22-21 0,-1 21-16,0-21 0,0 0 0,0 0 15,0 0-15,1 0 16,20 0-16,-21 0 0,0 0 0,-21-21 16,21 21-16,1-21 0,-22-1 0,21 22 15,-21-21-15,0 0 0,0 0 16,0 0-16,0 0 0,0-1 0,0 1 15,0 0-15,-21 0 0,-1 0 16,1 21-16,0-21 0,0 21 0,0 0 16,0 0-16,-1 0 0,1 0 15,42 0 17,1 0-17,-1 0-15,0 0 0,21 0 16,-21 0-16,22 0 0,-22 0 0,21-22 15,1 22-15,-22-21 0,21 21 16,0 0-16,1 0 0,-1 0 0,0-21 16,-20 21-16,20 0 0,-21 0 15,0 0-15,0 0 0,1 0 0,-22-21 32,-22 21-1,1 0-31,0 0 0,21 21 0,-21 0 15,0-21-15,0 21 0,-1 1 16,1-1-16,0 0 0,0 21 16,0-21-16,0 1 0,-1-1 15,1 0-15,21 0 0,-21 0 0,21 0 16,0 1-16,0-1 0,0 0 16,21-21-1,0 0-15,1 0 0,-1 0 16,0 0-16,0 0 0,0 0 15,0-21-15,1 21 0,-1-21 16,-21-1-16,21 22 0,0-21 0,-21 0 16,21 0-16,0-21 0,1 20 15,-22-20-15,21 0 0,0-1 16,0 1-16,0 0 0,0-1 0,1-20 16,-1 21-16,0-1 0,0 1 15,0 0-15,0-1 0,1 1 0,-1 21 16,-21 0-16,0-1 0,0 1 15,-21 42 1,-1 1-16,1-1 16,0 0-16,0 21 0,0 22 15,0-22-15,-1 22 0,1-22 0,0 0 16,0 22-16,21-22 16,0 0-16,0 1 0,0-1 0,0-21 15,0 0-15,0 22 0,0-22 0,0 0 0,21 0 16,0 0-1,0-21-15,1 0 0,-1 0 16,0 0-16,0 0 0,21 0 0,-20 0 16,-1 0-16,0 0 0,21 0 15,-21-21-15,1 21 0,20-21 0,-21 0 16,0 0-16,0 21 0,1-21 16,-1-1-16,-21 1 0,0 0 0</inkml:trace>
  <inkml:trace contextRef="#ctx0" brushRef="#br0" timeOffset="-209344.63">27792 13801 0,'0'0'16,"-21"0"-16,-1 0 0,44 0 31,-1 0-31,21 0 0,-21 0 16,22 0-16,-22 0 0,21 0 15,0-21-15,1 21 0,-1 0 0,0 0 16,-20-22-16,-1 22 0,21 0 0,-42-21 15,0 0 1,-21 21 0</inkml:trace>
  <inkml:trace contextRef="#ctx0" brushRef="#br0" timeOffset="-207880.04">16425 13081 0,'0'0'0,"-21"0"0,0 0 0,0 0 16,0 0-16,-1 0 0,1 0 15,0 0-15,-21 0 0,21 0 0,-1 0 16,-20 0-16,21 0 0,0 0 16,0 0-16,-22 0 0,22 0 0,0 0 15,0 0-15,42 0 31,0 0-15,21 0-16,1 0 0,-1 0 16,22 0-16,-1 0 0,1 0 0,-1 0 15,1 0-15,-1 0 0,1-21 16,-1 21-16,-21 0 0,22 0 16,-22-21-16,1 21 0,-1 0 0,0 0 15,1 0-15,-1-21 0,0 21 0,-21 0 16,22 0-16,-1 0 0,-21 0 15,0 0-15,1 0 0,-22-22 16,21 22-16,-21-21 31,0 0-15,-21 0 0,21 0-1,-22 21-15,1-21 0,0-1 16,0 22-16,21-21 0,-21 21 15,0-21-15,-1 21 0,1-21 16,0 21-16,0 0 0,21-21 0,-21 21 16,0 0-16,21-21 15,-22 21 1,44 0 15,-1 0-31,-21 21 16,21-21-16,0 0 0,0 21 0,0 0 15,1-21-15,20 0 0,-21 21 16,0-21-16,22 0 0,-22 0 16,0 21-16,0-21 0,0 0 0,0 0 15,1 0-15,-1 0 16,-21 22 15,-21-1-31,-1 0 16,1-21-16,21 21 0,-21 0 15,0-21-15,0 21 0,0 1 16,21-1-16,-22 0 0,1-21 0,0 21 16,0 0-16,0 0 0,0 1 0,-1-22 15,1 21-15,21 0 16,-21-21-16,0 21 0,0 0 0,0-21 16,21 21-16,-22 1 15,1-22 1,0 21-16</inkml:trace>
  <inkml:trace contextRef="#ctx0" brushRef="#br0" timeOffset="-200396.03">1143 16425 0,'-21'0'31,"0"0"0,-1 0-31,1 0 16,0 0-16,0 0 0,0 0 16,0 0-16,-1 0 0,-20 0 15,21 0-15,-21 0 0,20 0 16,-20 0-16,0 0 0,21 22 15,-22-22-15,1 0 0,21 0 16,-22 0-16,22 0 0,0 0 0,0 0 16,0 0-16,0 0 0,-1 0 15,1 0-15,0 0 16,42 0 31,0 0-47,1 0 15,20 0-15,0 0 0,22 0 0,-22 0 16,22 0-16,20 0 0,-20 0 16,-1 0-16,22 0 0,0 0 15,-22 0-15,1 0 0,20 0 16,-20 0-16,-1 0 0,-20 0 16,20 0-16,-21 0 0,1 0 0,-1 0 15,-21 0-15,0 0 0,1 0 16,-1 0-16,0 0 0,-21-22 47,-21 22-32,0-21-15,-1 21 0,1-21 16,0 21-16,0-21 0,-21 21 0,20-21 16,-20 0-16,21 21 0,-21-22 15,20 1-15,-20 21 0,21-21 16,-21 0-16,20 21 0,1 0 0,0-21 15,0 21-15,0 0 16,42 21 47,0-21-63,0 21 15,0-21-15,22 21 0,-22-21 0,21 21 16,-21-21-16,22 22 0,-22-22 15,21 0-15,1 0 0,-22 21 0,0 0 16,21-21-16,-21 0 0,1 0 16,-1 21-16,0-21 0,0 0 15,-21 21-15,21-21 16,-21 21-16,0 1 16,0-1-1,0 0-15,-21-21 16,0 21-16,0 0 0,0-21 0,-1 21 15,1 1-15,-21-1 0,0 0 16,20 0-16,-20 0 0,-21 0 16,20 1-16,1-1 0,0 0 15,-1 0-15,22 0 0,-21-21 0,21 21 16,-1-21-16,1 0 0,21 22 16,-21-22-1,21 21-15,0 0 31,21-21-15,-21 21 0,21-21 15,1 0-15,-1 0-1</inkml:trace>
  <inkml:trace contextRef="#ctx0" brushRef="#br0" timeOffset="-197296.21">3916 16171 0,'0'0'0,"0"-21"15,0 0-15,0 0 16,21 0-16,-21 0 0,21 21 0,-21-22 15,0 1-15,0 0 0,0 0 16,0 0-16,0 0 0,0-1 16,0 1-16,0 0 0,0 0 0,-21 0 15,0 0 1,0 21-16,-1-22 0,1 22 16,0 0-16,-21 0 0,21 0 15,-22 0-15,22 0 0,-21 22 0,21-1 16,-22 0-16,22 0 0,-21 0 15,21 22-15,-22-22 0,22 21 0,0 0 16,0 1-16,0-1 0,-1 22 16,1-22-16,21 0 0,-21 1 0,21-1 15,0 0-15,0 1 0,0-1 0,0-21 16,21 21-16,0-20 0,1 20 16,20-21-16,-21 0 0,0 0 0,22 1 15,-22-1-15,21 0 16,0-21-16,-20 0 0,20 0 0,0 0 15,1 0-15,-22 0 0,21-21 16,0 0-16,-20-1 0,20 1 0,-21 0 16,21 0-16,-20 0 0,-1 0 15,0-1-15,0 1 0,0-21 0,0 21 16,1 0-16,-22-1 0,0 1 16,0 0-16,0 0 0,0 0 0,0 0 15,0-1-15,0 44 31,0-1-31,-22 0 16,22 0-16,0 0 0,0 0 16,-21 1-16,21-1 0,0 21 15,0-21-15,0 0 0,0 1 16,0-1-16,0 0 0,0 0 0,21 0 16,1-21-16,-1 0 0,0 21 0,0-21 15,0 0-15,0 0 16,1 0-16,-1-21 0,0 0 0,0 21 15,0-21-15,0 0 0,1 0 16,-1 21-16,-21-22 0,21 1 0,-21 0 16,0 0-16,0 0 0,0 0 15,-21-22-15,0 22 0,-1 21 0,1-21 16,0 0-16,-21 0 0,21 21 16,-1 0-16,1 0 0,0 0 15,0 0-15,0 0 0,0 0 16,21-22-1,21 22 1,0 0-16,0-21 16,0 21-16,0 0 0,1-21 0,20 21 15,-21 0-15,21 0 0,1 0 16,-1 0-16,0 0 0,-20 0 0,20 0 16,0 0-16,-21 21 0,22-21 15,-22 21-15,0 1 0,0-1 16,0 0-16,-21 0 0,0 0 0,0 0 15,0 1-15,0 20 0,0-21 16,0 0-16,0 0 0,0 1 0,0-1 16,0 0-16,0 0 0,-21 0 15,0-21-15,0 0 32,21-21-17,0 0-15,0 0 0,0 0 16,0-1-16,0 1 0,0-21 0,21 21 15,-21 0-15,21-22 16,0 22-16,1-21 0,-1 21 0,0-22 16,0 22-16,0 0 0,0 21 15,1-21-15,-1 21 0,0 0 0,0 0 16,-21 21-16,21-21 0,0 21 0,-21 0 16,0 0-16,0 22 0,22-22 15,-22 0-15,0 21 0,0-20 0,0-1 16,0 21-16,0-21 0,0 0 15,0 1-15,0-1 0,0 0 0,0 0 16,0 0-16,0 0 16,0-42 15,0 0-31,21 21 0,-21-21 16,21-21-16,-21 20 0,21 1 0,0-21 15,-21 21-15,21-22 0,1 22 0,-22-21 16,21 21-16,0-22 0,0 22 15,0 0-15,0 0 0,1 21 0,-1 0 16,0 0-16,-21 21 16,0 0-16,0 0 0,0 1 15,0-1-15,0 0 0,0 21 0,0-21 16,0 1-16,0 20 0,21-21 16,-21 0-16,21 0 0,-21 1 0,21-1 15,-21 0-15,22-21 0,-1 21 16,0-21-16,0 0 0,21 0 15,-20 0-15,-1 0 0,21 0 0,0 0 16,-20-21-16,20 21 0,0-21 16,1 0-16,-22-1 0,0 1 0,21-21 15,-21 21-15,-21 0 0,22-22 0,-22 22 16,0 0-16,0-21 0,0 20 16,0-20-16,0 21 0,0 0 0,0 0 15,0-1-15,-22 22 16,22 22-1,0 20-15,0-21 16,0 0-16,0 22 0,0-22 16,0 21-16,0 0 0,0 22 0,0-22 15,0 1-15,0 20 0,0 1 0,-21-1 16,21 1-16,0-1 0,-21 1 16,21 20-16,0-20 0,0-1 0,0 1 15,0 20-15,-21-20 0,21-1 16,0 1-16,-21-1 0,21-20 0,0 20 15,0-20-15,0-1 0,0 0 16,-21 1-16,21-22 0,0 21 0,0-21 16,0-42 15,0 0-31,0 0 0,0-22 0,0 1 16,21 0-16,-21-1 0,0-20 15,0-1-15,21 1 0,-21-1 0,21 1 16,-21-22-16,0 22 0,0-22 0,0 22 15,21-22-15,-21 0 0,0 22 16,21-22-16,1 22 0,-22 20 0,0-20 16,21 20-16,0 1 0,0 21 15,0-21-15,0 20 0,1 1 0,-1 0 16,0 21-16,0 0 0,0 0 0,0 0 16,1 0-16,-1 0 0,0 21 15,0 0-15,0 1 0,0-1 0,1 0 16,-22 0-16,0 0 0,0 0 15,0 1-15,0-1 0,0 0 16,-22 0-16,22 0 0,-21 0 16,0 1-16,0-22 0,0 21 15,0-21-15,-22 0 0,22 0 0,0 0 16,0 0-16,0 0 0,-1 0 16,1 0-16,21 21 31,21-21-16,1 0-15,-1 0 0,0 21 16,21-21-16,-21 0 0,1 0 16,-1 0-16,21 0 0,-21 0 15,0 0-15,22 0 0,-22-21 0,0 21 16,0-21-16,0 0 0,22 21 16,-43-22-16,21 1 0,0 21 0,0-21 15,-21 0-15,21 0 0,-21-22 0,22 22 16,-1-21-16,-21 21 0,21-22 15,-21 1-15,0 0 0,21-1 0,-21 1 16,21 0-16,-21-1 0,0 22 16,0-21-16,0 21 0,21 0 0,-21-1 15,0 1-15,0 42 32,0 1-32,0-1 0,0 0 15,0 0-15,0 21 0,0 1 0,0-22 16,0 21-16,0 1 0,-21-1 15,21 0-15,0 1 0,0-22 0,0 21 16,0 0-16,0-20 0,0 20 16,0-21-16,0 0 0,21 0 0,1 1 15,-1-1-15,-21 0 0,21 0 0,0-21 16,0 0-16,0 0 0,1 0 16,-1 0-16,0 0 0,0-21 0,0 21 15,0-21-15,1 0 0,-1-1 16,-21 1-16,21 0 0,0 0 15,0 0-15,-21-22 0,0 22 0,21 0 16,-21 0-16,22 0 0,-22 0 0,0-1 16,0 1-16,0 0 0,0 42 47,0 0-47,0 1 0,0-1 15,0 0-15,0 0 0,0 0 0,0 0 16,0 1-16,0-1 0,0 0 15,21 0-15,0 0 0,0 0 16,0 1-16,0-22 0,1 21 16,-1-21-16,0 0 0,0 0 15,21 0-15,-20 0 0,-1 0 0,21 0 16,-21-21-16,0 21 0,1-22 16,20 1-16,-21 0 0,0 0 0,0 0 15,1 0-15,-22-1 0,21 1 0,-21 0 16,21-21-16,-21 21 0,0-1 15,0-20-15,0 21 0,0 0 0,0 0 16,0-1-16,0 1 0,-21 21 16,0 21-1,21 1-15,0-1 0,0 0 16,-22 0-16,22 0 0,-21 0 16,21 1-16,0-1 0,0 21 15,0-21-15,0 0 0,0 1 16,0-1-16,0 0 0,21-21 15,1 21-15,-1-21 16,0 0-16,0 0 0,0 0 16,0 0-1,1-21-15,-22 0 0,21 0 16,-21-1-16,21 22 0,-21-21 16,0 0-16</inkml:trace>
  <inkml:trace contextRef="#ctx0" brushRef="#br0" timeOffset="-197072.34">6985 16087 0,'0'0'0,"-21"0"0,0 0 0,-1 21 15,1-21 1,0 21-16,0-21 0,21 21 15,0 0 1,0 1 15,21-22-31,0 0 0</inkml:trace>
  <inkml:trace contextRef="#ctx0" brushRef="#br0" timeOffset="-195331.33">8297 16552 0,'0'0'0,"21"0"47,1 0-47,-1 0 15,0 0-15,0-21 0,0 0 0,0 21 16,1-21-16,-1 0 0,0 21 16,0-21-16,0-1 0,22 1 0,-22-21 15,0 21-15,0 0 0,0-22 16,-21 1-16,0 21 0,21-22 0,-21 1 16,0 0-16,0-22 0,0 22 0,0 0 15,0-1-15,-21 22 0,21-21 16,0 21-16,-21-22 0,0 22 15,21 0-15,-21 21 0,0 0 16,-1 21-16,1 0 16,21 0-16,0 1 0,0-1 15,-21 21-15,21 0 0,0 22 0,0-22 16,0 22-16,0-22 0,0 0 16,21 22-16,-21-22 0,21 1 0,1-1 15,-1 0-15,0-21 0,0 22 16,0-22-16,0 0 0,1 0 0,-1 0 15,0 1-15,0-1 0,21-21 0,-20 0 16,-1 0-16,0 0 0,0 0 16,0 0-16,0 0 0,1-21 0,-1 21 15,0-22-15,0 1 0,0 0 16,0 0-16,1 0 0,-1 0 16,-21-1-16,21-20 0,-21 21 0,21 0 15,-21-22-15,0 22 0,0 0 0,0 0 16,0 0-16,0 0 0,0 42 31,0 0-15,0 0-16,0 0 0,0 0 15,0 22-15,0-22 0,0 0 0,0 0 16,0 0-16,0 1 0,0-1 0,0 0 16,0 0-16,21-21 0,-21 21 15,21-21-15,-21 21 0,22-21 16,-1 0-16,0 0 0,0 0 15,0 0-15,0 0 0,1-21 16,-1 0-16,-21 0 16,21 0-16,-21 0 0,21-1 15,-21 1-15,0 0 0,0 0 0,0 0 16,0 0-16,0-1 0,0 1 0,21 0 16,-21 42 15,0 0-31,0 1 0,0-1 15,0 0-15,0 0 16,0 0-16,0 0 0,-21 1 0,21-1 16,0 0-16,0 0 0,0 0 15,0 0 1,0-42 15,0 0-15,21 21-16,-21-21 0,21 0 0,-21 0 15,22-1-15,-22 1 0,0-21 16,21 21-16,0 0 0,0-22 0,-21 22 16,21 0-16,-21 0 0,21 0 15,1 21-15,-1 0 16,0 0-16,0 21 16,-21 0-16,0 0 0,0 0 15,0 0-15,0 22 0,0-22 16,0 0-16,0 0 0,0 0 0,21 1 15,-21 20-15,21-21 0,-21 0 16,0 0-16,0 1 16,22-22-16,-1 0 15,0 0 1,0-22-16,-21 1 16,21 21-16,0-21 0,-21 0 0,22 0 15,-1 0-15,0-1 0,0-20 16,0 21-16,0 0 0,1-22 15,-22 22-15,21 0 0,0 0 0,0 0 16,0 0-16,-21-1 0,21 22 16,-21 22-1,0-1 1,0 0-16,0 0 0,0 0 0,0 22 16,0-22-16,0 0 0,0 0 15,0 0-15,0 0 0,0 1 0,0-1 16,22 0-16,-1 0 0,0-21 15,0 21-15,0-21 16,0 0-16,1 0 0,-1 0 16,0 0-16,0 0 0,21 0 0,-20 0 15,-1-21-15,-21 0 0,21 0 16,0 21-16,0-21 0,0-1 0,-21 1 16,0 0-16,22 0 0,-22-21 15,0 20-15,0 1 0,0-21 0,0 21 16,0 0-16,0-1 0,0 1 0,-22 21 15,1 0 1,0 0-16,0 21 0,21 1 16,-21-1-16,21 0 0,0 21 0,0-21 15,0 1-15,0-1 0,0 0 16,0 0-16,0 0 0,0 0 16,0 1-16,0-1 0,21-21 0,0 21 15,0-21-15,0 0 0,1 0 16,-1 0-16,0 0 0,0 0 15,0 0-15,0-21 0,1 0 16,-1 21-16,0-22 0,-21 1 16,0 0-16,21 0 0,-21 0 0,0 0 15</inkml:trace>
  <inkml:trace contextRef="#ctx0" brushRef="#br0" timeOffset="-195092.47">10118 15812 0,'-22'0'0,"1"0"16,0 21-16,0-21 15,0 0 1,0 0 15,-1 0-31,1 21 16</inkml:trace>
  <inkml:trace contextRef="#ctx0" brushRef="#br0" timeOffset="-194844.61">8784 16298 0,'-21'0'16,"42"0"-16,-63 22 0,21-22 0,42 0 31,0-22-15,21 22-16,1-21 0,-1 21 0,0-21 15,1 21-15,-1 0 0,21-21 16,-20 21-16,-1 0 0,0-21 0,1 21 15,-1 0-15,0 0 0,1-21 0,-22 21 16,21 0-16,-21 0 0,1 0 16,-1 0-16</inkml:trace>
  <inkml:trace contextRef="#ctx0" brushRef="#br0" timeOffset="-194204.86">11557 16341 0,'0'0'15,"0"-85"-15,0 64 16,0 0-16,0 0 0,0-1 0,0 1 16,0 0-16,0 0 0,0 0 15,-21 0-15,21-1 0,-21 22 16,21 22 0,0-1-16,0 0 15,0 21-15,0 22 0,0-22 0,0 22 16,0-1-16,0 1 0,0-1 15,21 22-15,-21-1 0,21-20 0,-21 21 16,0-1-16,0 1 0,0 0 0,0-22 16,0 22-16,0-22 0,0 1 15,0 20-15,0-20 0,0-1 0,0 1 16,0-22-16,-21 22 0,0-22 16,21 0-16,0-20 0,-22 20 0,1-21 15,21 0-15,-21 0 0,0-21 31,21-21-31,-21 0 0,21 0 0,0 0 16,-21-22-16,21 1 0,0 0 16,0-1-16,0-20 0,0-1 0,0 1 15,0-1-15</inkml:trace>
  <inkml:trace contextRef="#ctx0" brushRef="#br0" timeOffset="-193893.04">11430 16637 0,'0'0'16,"0"-42"-16,0-1 0,0 1 0,0 21 0,0-21 15,0 20-15,0 1 0,0-21 0,21 21 16,0 0-16,0-1 16,1 1-16,-1 0 0,21 0 0,-21 0 15,22 0-15,-1-1 0,21 1 0,-20 0 16,-1 21-16,22 0 0,-22 0 16,0 21-16,-21 0 0,22 1 0,-22-1 15,-21 21-15,0 0 0,0 1 16,0-22-16,-21 21 0,0 1 0,-1-1 15,1-21-15,-21 21 0,0-20 0,20 20 16,-20-21-16,21 0 0,0 0 16,-22-21-16,43 22 0,-21-22 0,21-22 47,21 22-47,1-21 0,-1 0 0,0 0 15,21 0-15,-21 0 0,22-1 0,-22 1 16</inkml:trace>
  <inkml:trace contextRef="#ctx0" brushRef="#br0" timeOffset="-193477.11">12425 16108 0,'0'0'0,"-21"0"16,-1 0-16,1 0 15,0 21-15,21 0 0,-21 0 16,0 1-16,21-1 15,-21 0-15,21 0 0,0 21 0,-22-20 16,1-1-16,21 21 0,0-21 0,-21 0 16,21 1-16,0-1 0,0 0 15,0 0-15,0 0 0,21-21 0,0 0 16,1 21-16,-1-21 0,0 0 0,0 0 16,0 0-16,0 0 0,1 0 15,-1-21-15,0 21 0,0-21 0,0 0 16,0 0-16,1 0 0,-22-1 15,0-20-15,0 21 0,0 0 16,0 0-16,0-1 0,0-20 16,-22 21-16,1 0 0,0 0 0,0-1 15,0 22-15,0-21 0,-1 21 16,1 0-16,0 0 0,0 0 0,0 0 16,21 21-16,-21 1 15,21-1-15,0 0 0,0 0 16,0 0-16,0 0 0,0 1 0,21 20 15,-21-21-15,21 0 0,0 0 16,-21 1-16,21-22 0,0 21 0</inkml:trace>
  <inkml:trace contextRef="#ctx0" brushRef="#br0" timeOffset="-192528.14">12573 16510 0,'21'0'16,"-106"0"-16,149 0 0,-22 0 0,-21 0 0,1 0 0,-1-21 15,0 0-15,0 0 16,0-1-16,0 1 0,1 0 0,-22-21 15,0 21-15,21-22 0,-21 1 16,21 0-16,-21-1 0,0-20 0,0 20 16,0 1-16,0-21 0,0 20 0,0 1 15,0 0-15,0-1 0,0 22 16,0 0-16,0-21 0,0 20 16,0 44-1,0-1-15,0 0 16,0 21-16,0 1 0,-21-1 15,21 21-15,0-20 0,-21 20 0,21 1 16,0-22-16,0 22 0,0-22 16,0 0-16,0 1 0,0-1 0,0 0 15,0 1-15,0-22 0,0 21 0,0-21 16,0 0-16,0 1 0,21-1 16,0-21-16,0 0 0,0 0 15,0 0-15,1 0 0,20 0 16,-21-21-16,0 21 0,0-22 15,1 1-15,-1 0 0,0 0 16,0 0-16,0 0 0,0-1 0,1 1 16,-22 0-16,21 0 0,-21 0 15,0 0-15,0-1 0,0 1 0,0 42 47,0 1-47,0-1 16,0 0-16,0 0 15,0 0-15,0 0 0,0 1 16,21-22-16,0 21 0,0-21 16,0 0-16,1 0 15,-1 0-15,0 0 16,0-21-16,0-1 16,0 1-16,-21 0 0,0 0 15,22 0-15,-1 0 0,-21-1 0,0 1 16,0 0-16,0 0 0,0 0 0,0 0 15,0-1-15,0 44 47,0-1-47,0 21 16,0-21-16,0 0 0,0 22 0,0-22 16,0 21-16,0 1 0,0-1 0,0 0 15,0 1-15,0-1 16,0 0-16,0 22 0,0-22 0,0 22 15,0-1-15,0-21 0,21 22 0,-21-22 16,21 22-16,-21-22 0,0 22 16,21-22-16,-21 21 0,0-20 0,0-1 15,0 22-15,0-22 0,0 0 16,0 1-16,0-1 0,-21-21 0,0 21 16,0-20-16,-22-1 0,22 0 0,-21 0 15,0-21-15,20 0 0,-20 0 16,0 0-16,21 0 0,-22-21 0,1 0 15,21-22-15,-22 22 0,22-21 0,0 0 16,0 20-16,0-20 16,0 0-16,21-1 0,0 1 0,0 0 15,0 21-15,0-22 0,0 1 0,0 0 16,21-1-16,0 22 0,0-21 16,21-1-16,-20 1 0,20 0 0,-21-1 15,21 1-15,1 0 0</inkml:trace>
  <inkml:trace contextRef="#ctx0" brushRef="#br0" timeOffset="-190996.2">13758 16171 0,'0'-21'0,"0"42"31,0 1-15,0-1-16,0 0 0,21 0 15,-21 0-15,0 0 0,0 22 16,0-22-16,0 0 0,0 0 16,0 0-16,0 1 0,0-1 15,0 0-15,0-42 47,0 0-31,0-1-16,0 1 15,0 0-15,22 0 0,-22 0 16,21 0-16,-21-1 0,0 1 0,21 0 16,0 0-16,0 0 0,-21 0 0,21 21 15,1-22-15,-1 22 16,0 0-16,-21 22 16,0-1-16,21 0 0,-21 0 0,0 0 15,0 0-15,0 1 0,0-1 16,0 0-16,0 0 0,0 0 15,0 0-15,0 1 0,0-44 79,21 1-79,0 0 0,-21 0 0,22 0 15,-22 0-15,21-1 0,0 1 16,-21 0-16,21 0 0,0 0 0,0 0 15,1-1-15,-1 22 0,0 0 0,0 0 16,0 0-16,0 0 16,-21 22-16,0-1 15,0 0-15,0 0 0,0 0 16,0 0-16,0 22 0,0-22 16,0 0-16,0 0 0,0 0 15,0 1-15,0-1 0,22-21 47,-1 0-47,0 0 16,0-21-16,0-1 15,0 1-15,1 0 0,-22 0 16,21 0-16,0 0 0,-21-1 0,0 1 16,21 0-16,0 0 0,-21 0 15,0 0-15,0 42 47,0 0-47,0 0 0,-21-21 0,21 21 16,0 0-16,0 1 0,-21-1 0,21 0 15,0 0-15,0 0 16,0 0 0,21-21-16,0 0 0,0 0 15,1 0-15,-1 0 16,0 0-1,-21-21-15,21 0 0,-21 0 16,0 0-16,0 0 16,0-1-16,0 1 0,0 0 0,0 0 15,0-21-15,0 20 0,-21 1 16,21 0-16,-21 21 0,0 0 16,-1 0-16,1 0 0,21 21 15,0 0-15,-21 1 0,21-1 16,0 0-16,0 0 0,0 0 15,0 0-15,0 1 0,0-1 0,0 0 16,0 0-16,21-21 0,-21 21 16,21-21-16,1 0 0,-22 21 0,21-21 15,0 0-15,0 0 0,0 0 16,0 0 0,1-21-16,-22 0 15,21 0-15,-21 0 0,21 0 16,-21-1-16,0 1 15,0 0-15,0 42 47,0 0-47,0 1 16,0-1-16,0 0 0,21 0 16,-21 0-1,21-21-15,0 0 0,1 0 16,-1 0-16,0 0 15,0 0-15,0-21 16,0 0-16,1 0 0,-1 21 16,-21-21-16,0-1 0,0 1 0,21 0 15,-21 0-15,21 0 16,-21 0-16,0-1 16,0 44 15,0-1-31,0 0 0,-21 0 0,21 0 15,-21 22-15,21-22 0,-21 21 0,21 0 16,0-20-16,-22 20 16,1 0-16,21 1 0,-21-1 0,0 0 15,0 1-15,21-1 0,-21 0 0,-1 22 16,1-22-16,0 0 0,21 1 16,-21-22-16,0 21 0,0 1 0,-1-22 15,22 0-15,0 0 0,-21 0 0,21 0 16,-21 1-16</inkml:trace>
  <inkml:trace contextRef="#ctx0" brushRef="#br0" timeOffset="-190660.4">14965 16256 0,'0'-21'16,"0"42"-16,0-63 0,21 21 16,0 21-1,0 0-15,0 0 16,1 0-16,-1 21 0,-21 0 16,21 0-16,-21 0 0,21 0 15,-21 1-15,0-1 0,0 0 16,0 0-16,0 0 0,0 0 15,-21 1-15,0-22 0,0 21 0,-1 0 16,1-21-16,0 0 0,0 21 16,0-21-16,0 0 0,21-21 47,21 0-47,0 21 0,0-21 15</inkml:trace>
  <inkml:trace contextRef="#ctx0" brushRef="#br0" timeOffset="-189440.58">15303 15917 0,'0'0'15,"0"-21"-15,0 0 0,0 42 32,0 0-32,-21 1 15,21 20-15,0-21 0,-21 21 0,21 1 16,0-1-16,0-21 0,0 22 15,0-1-15,-21 0 0,21-21 0,0 22 16,0-22-16,0 0 0,0 0 0,0 0 16,0 1-16,0-1 0,0 0 15,21-21 17,-21-21-17,21 21-15,-21-21 0,21-1 0,-21 1 16,22 0-16,-22 0 0,21 0 0,-21 0 15,21 21-15,-21-22 0,0 1 16,0 0-16,21 21 0,-21 21 31,0 0-15,0 1-16,0-1 0,21 0 16,-21 0-16,21-21 31,-21 21-31,22-21 0,-1 0 15,0 0-15,0 0 16,0-21-16,0 0 16,-21 0-1,0 0-15,22 21 0,-22-22 0,21 1 16,-21 0-16,21 21 0,-21-21 16,0 42 15,0 0-16,0 0-15,0 1 16,0-1-16,0 0 16,0 0-16,0 0 0,-21-21 15,21 21 1,0-42 31,0 0-32,0 0-15,0 0 32,21 0-32,-21-1 15,21 22 1,-21 22 46,21-22-30,0 0-17,-21-22 17,22 22-32,-22-21 15,21 21 1,-21 21 31,0 1-47,0-1 15,0 0 1,0-42 46,0 0-62,0-1 16,21 1-16,0 0 16,-21 0-16,0 0 15,21 21-15,-21 21 16,0 0 0,0 0-16,0 0 15,0 1-15,0-1 0,0 0 16,-21 0-16,21 0 15,0 0-15,0-42 63</inkml:trace>
  <inkml:trace contextRef="#ctx0" brushRef="#br0" timeOffset="-189196.72">15515 16023 0,'-21'0'0,"21"21"46</inkml:trace>
  <inkml:trace contextRef="#ctx0" brushRef="#br0" timeOffset="-187496.47">17399 16298 0,'-21'22'31,"0"-22"0,-1 0-15,1 0-1,0 0-15,0 0 16,0-22-16,0 22 0,-1 0 16,1 0-16,0 0 31,0 0-31,0 0 16,0 0-16,-1 0 31,44 0 16,-1 0-32,0 0-15,21 0 0,-21 0 16,22 0-16,-1 0 0,0 0 16,22 0-16,-22 0 0,22 22 0,-1-22 15,-20 0-15,20 0 0,1 0 16,-1 0-16,-21 0 0,22 0 0,-22 0 15,1 0-15,-1 0 0,0 0 0,-21 0 16,1 0-16,-1 0 0,0-22 16,0 22-16,-21-21 15,0 0 17,0 0-32,-21 0 0,0 0 15,0-1-15,-1 1 16,1 0-16,0 21 15,0-21-15,0 21 0,0-21 0,-1 21 16,-20 0-16,21-21 0,0 21 0,0-22 16,-1 22-16,1 0 0,0-21 15,0 21-15,0 0 16,21-21-16,-21 21 16,42 0 15,0 0-16,0 0-15,0 21 0,0 0 0,1-21 16,-1 0-16,0 22 0,21-22 0,-21 21 16,22-21-16,-22 0 0,21 21 15,1-21-15,-22 0 0,0 0 0,21 0 16,-21 21-16,1-21 0,-1 0 0,0 0 16,-21 21-1,-21 0 1,21 1-16,-21-22 0,-22 21 15,22-21-15,0 21 0,0 0 16,-22-21-16,22 21 0,-21 0 0,21 1 16,-22-1-16,22-21 0,-21 21 15,21 0-15,0 0 0,-1-21 16,1 21-16,0-21 0,0 0 0,21 22 16,-21-22-1,42 0 16,0 0-31,-21-22 0</inkml:trace>
  <inkml:trace contextRef="#ctx0" brushRef="#br0" timeOffset="-184240.28">19219 16044 0,'0'-21'32,"0"0"-32,0 0 0,0 0 15,0 0-15,0-1 16,-21 1-16,21 0 31,0 42 0,0 0-31,0 1 0,0-1 16,0 0-16,0 21 0,0 1 0,0-22 16,-21 21-16,21-21 0,0 22 0,0-22 15,0 21-15,0-21 0,-21 0 16,21 1-16,0-1 0,0 0 0,0 0 16,0 0-16,0-42 46,0 0-30,0 0-16,0 0 16,0-1-16,0 1 0,0-21 15,0 21-15,0 0 0,21-1 16,-21-20-16,21 21 0,-21 0 0,21-22 16,0 22-16,-21-21 0,22 21 0,-1 0 15,0-1-15,0 1 0,-21 0 16,21 21-16,0 0 0,1 42 15,-1-20 1,-21-1-16,0 21 0,21 0 16,0 1-16,-21-22 0,21 21 0,-21 1 15,0-22-15,0 21 0,0-21 16,21 0-16,-21 1 0,0-1 16,0 0-16,22-21 0,-22 21 0,21-21 31,0 0-31,0-21 15,0 0-15,0 0 0,-21-1 16,22-20-16,-1 21 0,0-21 16,0 20-16,0-20 0,0 0 0,1-1 15,-1 1-15,0 0 0,0 21 0,0-22 16,0 22-16,1 0 0,-1 0 16,-21 0-16,21 21 0,0 0 15,-21 21 1,0 0-16,0 0 0,0 0 15,0 22-15,0-22 0,0 0 0,0 21 16,0 1-16,0-22 0,0 21 16,0-21-16,0 22 0,21-22 0,-21 0 15,21 21-15,-21-21 0,22 1 0,-1-1 16,0 0-16,0-21 16,0 0-16,0 0 0,22 0 0,-22 0 15,0 0-15,0 0 0,22 0 0,-22 0 16,0 0-16,0-21 0,0 0 15,22-1-15,-22 1 0,0 0 0,0 0 16,0 0-16,0-22 0,1 22 16,-22-21-16,0 21 0,0-22 15,0 22-15,0-21 0,0 21 0,0 0 16,0-1-16,0 1 0,-22 21 16,1 0-1,0 0-15,0 21 0,21 1 16,-21-1-16,21 0 0,-21 21 15,21-21-15,0 22 0,0-22 0,0 21 16,0-21-16,0 1 0,0 20 0,0-21 16,0 0-16,0 0 0,21 1 15,0-1-15,0 0 0,0 0 16,0-21-16,22 0 0,-22 21 0,21-21 16,-21 0-16,22 0 0,-22 0 15,21 0-15,1-21 0,-22 0 0,21 0 16,-21 0-16,0-1 0,22 1 0,-22 0 15,0-21-15,0-1 0,0 1 16,-21 0-16,22-1 0,-1 1 0,-21 0 16,21-1-16,-21 1 0,0 0 0,0-1 15,0 1-15,0 21 0,0-21 16,0 20-16,0 1 0,0 42 31,0 1-31,0-1 16,-21 0-16,21 21 0,0-21 0,0 22 15,-21-1-15,21 0 0,-22 1 0,22-1 16,0 0-16,0 1 0,0-1 16,0-21-16,0 22 0,0-22 0,0 21 15,0-21-15,0 0 0,22 1 16,-1-22-16,-21 21 0,21-21 0,0 0 16,0 0-16,0 0 0,1 0 15,-1 0-15,0-21 0,0-1 16,0 22-16,0-21 0,1 0 0,-22-21 15,21 21-15,0-22 0,0 1 16,0 0-16,0-1 0,-21 1 16,22 0-16,-22-1 0,21 1 0,-21 0 15,0 20-15,0-20 0,0 21 0,0-21 16,21 42-16,-21-22 0,0 44 31,0 20-31,-21-21 0,21 21 16,0 1-16,0-1 0,0 0 15,-21 1-15,21-1 0,-22 0 0,22 1 16,0-1-16,0 0 0,0-20 0,-21 20 16,21-21-16,0 0 0,-21 0 15,21 1-15,0-1 16,-21-21-16,21-21 31,21-1-31,0 22 0,-21-21 0,21 0 16,1-21-16,-1 21 0,0-1 0,0-20 15,0 21-15,0-21 0,1 20 16,-1 1-16,0 0 0,-21 0 0,21 0 16,0 21-16,-21 21 31,0 0-31,0 0 0,0 0 0,0 22 16,0-22-16,0 0 0,0 0 15,0 0-15,0 1 0,0-1 16,0 0-16,0 0 0,0 0 0,21-21 15,1 21-15,-1-21 0,0 22 0,0-22 16,21 0-16,-20 0 0,20 0 16,-21 0-16,21 0 0,1 0 0,-22 0 15,21 0-15,-21 0 0,22-22 0,-22 1 16,0 0-16,0 0 0,0 0 16,1-22-16,-1 22 0,0 0 15,-21-21-15,0 21 0,21-1 0,-21 1 16,21 0-16,-21 0 0,0 42 47,0 0-47,0 0 0,0 1 0,-21-1 15,21 0-15,-21 0 0,21 0 0,-21 0 16,21 1-16,0-1 0,0 0 16,0 0-16,0 0 0,0 0 15,0 1-15,21-1 16,0-21-1,0 0-15,0 0 16,-21-21-16,22 21 0,-22-22 0,0 1 16,21 0-16,-21 0 15,0 0-15,0 0 0,0-22 16,0 22-16,0 0 0,0-21 0,0 20 16,0 1-16,0 0 0,0 0 15,0 0-15,-21 21 0,-1-21 0,1 21 16,0 0-1,21 21 1,21 0 0,0-21-16,1 0 15,-1 0-15,0 21 0,21-21 16,-21 0-16,1 0 0,20 0 0,0 0 16,1 0-16,-1 0 0,0 0 15,1 0-15,20 0 0,-21 0 16,1 0-16,-1 0 0,-21 0 0,0 0 15,1-21-15,-1 21 0,-21-21 16,-21 21 0,-1 0-1,1 0-15,0 0 0,0 0 16,-21 0-16,20 21 0,-20-21 0,21 21 16,0 0-16,-22 0 0,22 22 15,0-22-15,21 0 0,0 21 0,-21-20 16,21 20-16,0-21 0,0 0 0,0 0 15,0 22-15,0-22 0,0 0 16,0 0-16,21 0 16,0-21-16,0 0 0,1 22 0,-1-22 15,0 0-15,0 0 0,0 0 0,22 0 16,-22 0-16,0-22 0,0 1 16,0 0-16,0 21 0,1-42 0,-1 21 15,0-1-15,0-20 0,0 21 16,0-21-16,-21-1 0,0-20 0,22 20 15,-1 1-15,-21-21 0,0 20 0,0 1 16,21 0-16,0-1 0,-21 1 16,0 21-16,21-22 0,0 22 0,-21 0 15,0 0-15,0 42 32,0 0-32,0 22 0,-21-22 15,21 21-15,-21 0 0,0 1 0,21-1 16,0 0-16,-21 1 0,0-1 15,-1 0-15,22 1 0,0 20 0,0-42 16,-21 22-16,21-1 0,0-21 0,0 22 16,0-22-16,0 0 0,0 0 15,0 0-15,0 0 0,0 1 0,21-22 16,-21 21-16,22-21 0,-1 0 16,0 0-16,0 0 0,0 0 15,22 0-15,-22 0 0,0-21 0,0-1 16,0 1-16,0 21 0,1-21 15,-1 0-15,0 0 0,0-22 16</inkml:trace>
  <inkml:trace contextRef="#ctx0" brushRef="#br0" timeOffset="-183948.15">21103 15981 0,'0'0'16,"-21"0"-16,0 21 0,0-21 0,42 0 31,0-21-31,0 21 0,0-21 0,22 21 15,-22-21-15,21 21 0,0-22 16,1 22-16,-1-21 0,0 21 0,1-21 16,-1 21-16,0-21 0,1 21 0,-1-21 15,0 21-15</inkml:trace>
  <inkml:trace contextRef="#ctx0" brushRef="#br0" timeOffset="-181124.25">24934 15706 0,'0'0'0,"21"-21"0,1-1 0,-22 1 0,0 0 16,21 0-16,-21 0 0,21-22 0,-21 22 16,0 0-16,0 0 15,0 0-15,0 0 0,-21 21 16,0 0-16,-1 0 0,1 0 16,0 0-16,0 0 0,-21 21 15,20-21-15,-20 42 0,21-21 0,-21 0 16,-1 22-16,22-1 0,0-21 0,-21 22 15,20-1-15,1 21 0,21-20 16,0-1-16,0 0 0,0 22 0,0-22 16,0 1-16,0-1 0,0-21 15,21 21-15,22-20 0,-22 20 16,0-21-16,21-21 0,-20 21 0,20 0 16,-21-21-16,21 0 0,1 0 0,-1 0 15,-21 0-15,22-21 0,-1 0 16,0 0-16,-21 0 0,22 0 0,-1-22 15,-21 22-15,0-21 0,1-1 0,-1 1 16,0 0-16,-21-1 0,21 1 16,-21 0-16,0-1 0,0 1 0,0 0 15,-21-1-15,0 1 0,0 0 16,-1-1-16,-20 1 0,21 21 0,-21 0 16,-1 0-16,22-1 0,-21 22 0,-1 0 15,1 0-15,0 0 16,-1 22-16,1-1 0,0 0 0,21 21 15,-1-21-15,-20 22 0,42-1 0,-21 0 16,21 22-16,0-22 0,0 1 16,0 20-16,0-21 0,0 1 0,21-1 15,0 0-15,0 1 0,22-22 0,-22 21 16,21-21-16,1 1 0,-1-22 16,-21 0-16,21 0 0,22 0 0,-22 0 15,1 0-15,-1 0 0,0-22 0,1 1 16,-1 0-16,0 0 0,-21 0 15,22 0-15,-22-22 0,21 22 0,-21-21 16,1 21-16,-1-22 0,0 22 16,-21 0-16,0 0 0,0 0 15,21 21-15,-21 21 16,0 0 0,0 0-16,-21 0 15,21 0-15,0 22 0,0-22 0,0 0 16,0 0-16,0 0 0,0 1 0,0-1 15,0 0-15,21 0 16,0-21-16,0 0 0,1 0 16,20 0-16,-21 0 0,0 0 0,22 0 15,-22-21-15,0 21 0,21-21 16,-21 0-16,22-1 0,-22 1 16,0-21-16,0 21 0,0 0 0,22-43 15,-43 43-15,0 0 16,21 0-16,-21-1 0,21 22 0,-21 22 31,0-1-15,0 0-16,0 0 0,0 0 0,0 0 15,-21 22-15,21-22 0,0 0 0,0 0 16,0 22-16,0-22 0,0 0 16,21-21-16,-21 21 0,21 0 0,0-21 15,1 0-15,-1 21 0,0-21 0,0 0 16,0 0-16,0 0 15,1 0-15,-1 0 0,21-21 0,-21 0 16,0 21-16,1-21 0,-1 0 0,21-22 16,-21 22-16,0 0 0,1-21 15,-22 21-15,21-22 0,0 22 0,-21-21 16,0 21-16,0-1 0,0 1 0,0 0 16,0 0-16,0 42 31,-21 0-31,0 0 0,21 22 15,-22-22-15,22 0 0,-21 21 16,21-20-16,0 20 0,0-21 0,0 0 16,0 0-16,0 22 0,0-22 15,21 0-15,1-21 0,-1 21 16,0-21-16,0 0 0,0 0 0,0 0 16,1 0-16,20 0 0,-21 0 0,0 0 15,22 0-15,-22-21 0,0 0 16,21 0-16,-21 0 0,1-1 0,-1-20 15,0 21-15,0-21 0,-21 20 0,0-20 16,0 21-16,0 0 0,0 0 16,0-1-16,0 1 0,0 0 0,-21 21 15,0 0-15,21 21 32,0 0-32,0 1 0,0-1 15,0 0-15,0 0 0,0 0 0,0 0 16,0 1-16,0 20 0,0-21 15,0 0-15,0 0 0,0 1 0,0-1 16,21 0-16,-21 0 0,21 0 16,0-21-16,0 21 0,22-21 15,-22 22-15,0-22 0,21 0 0,-20 0 16,20 0-16,0 0 0,-21 0 16,22 0-16,-22-22 0,21 1 0,-21 0 15,22 0-15,-22 0 0,0 0 16,0-1-16,-21 1 0,0-21 15,0 21-15,0-22 0,0 22 0,0 0 16,0 0-16,0 0 0,0 0 0,0-1 16,0 44 15,0-1-15,0 0-16,0 0 0,0 0 15,0 0-15,21 1 0,-21-1 0,22 0 16,-22 0-16,0 0 15,21 0-15,-21 1 0,0-1 16,21-21-16,-21 21 0,0 0 0,21-21 16,-21 21-16,21-21 15,0 0 1,1 0 0,-1-21-16,0 21 0,-21-21 15,21 0-15,0 0 0,0 21 0,1-22 16,-1 1-16,0-21 0,0 21 0,0 0 15,0-1-15,1 1 0,-1 0 16,0 0-16,0 0 0,-21 0 0,21 21 16,-21 21 15,0 0-31,0 0 0,0 0 0,0 0 16,0 22-16,0-22 0,-21 0 0,21 21 15,0-20-15,0-1 0,0 0 16,0 0-16,0 0 0,21 0 0,0-21 15,1 22-15,-1-1 0,21-21 0,0 0 16,-20 21-16,20-21 0,0 0 16,1 0-16,-1 0 0,0 0 0,1 0 15,-1-21-15,-21 0 0,21-1 16,-20 22-16,-1-42 0,0 21 0,0 0 16,0 0-16,-21-22 0,0 1 0,21 21 15,-21-22-15,0 22 16,0 0-16,0-21 0,0 21 0,-21-1 15,0 1-15,0 21 0,0 0 16,0 0-16,-22 0 0,22 21 16,0 1-16,0-1 0,-22 0 0,22 21 15,21-21-15,-21 22 0,0-1 16,21-21-16,-21 22 0,21-22 0,0 0 16,0 0-16,0 0 0,0 0 0,0 1 15,0-1-15,21-21 16,0 0-16,0 0 0,0 0 0,1 0 15,20 0-15,-21 0 0,0 0 16,0-21-16,1-1 0,-1 1 16,0 0-16,0 0 0,0 0 0,0-22 15,1 22-15,-1-21 0,0 0 16,-21 20-16,21-20 0,-21 0 0,21-1 16,-21 1-16,0 0 0,0-1 0,0 1 15,0 0-15,0 21 0,0-22 16,0 22-16,0 0 0,0 63 31,0-21-31,-21 1 16,21 20-16,-21 0 0,0 1 15,21-1-15,0 0 0,0 1 0,-21-1 16,21 0-16,0 1 0,0-22 16,0 21-16,0 0 0,0-20 0,0-1 15,0 0-15,21 0 0,-21 0 16,21 0-16,0-21 0,0 0 0,0 22 15,22-22-15,-22 0 0,0 0 0,0 0 16,0 0-16,22-22 0,-22 22 16,0-21-16,0 0 0,0 0 0,22 0 15,-43 0-15,21-1 0,0 1 0,-21 0 16,0-21-16,0 21 0,0-1 16,0 1-16,0 0 0,-21 21 15,0 0-15,0 0 0,-1 0 16,1 21-16,0 0 0,0 1 15,21-1-15,0 21 0,-21-21 0,21 0 16,0 22-16,0-22 0,0 0 16,0 21-16,0-20 0,0-1 0,21-21 15,0 21-15,0-21 0,0 0 0,1 21 16,20-21-16,-21 0 0,21 0 16,-20 0-16,20 0 0,-21 0 0,21-21 15,-20 21-15,-1-21 0,0 21 16,0-21-16,0-1 0,0 1 0,-21 0 15,0 0-15</inkml:trace>
  <inkml:trace contextRef="#ctx0" brushRef="#br0" timeOffset="-180884.39">28215 15558 0,'-21'21'0,"0"-21"16,0 0-1,42 0 48,0 0-63,0 0 0</inkml:trace>
  <inkml:trace contextRef="#ctx0" brushRef="#br0" timeOffset="-179715.54">30416 15748 0,'22'0'16,"-1"0"-16,0 0 15,0 0-15,21 0 0,-20 0 16,20 0-16,-21-21 0,21 0 0,-20 21 15,-1-21-15,21 21 0,-21-22 0,0 1 16,1 0-16,-1 0 0,-21 0 16,0 0-16,0-1 0,0 1 15,-21 0-15,-22 0 0,22 0 16,0 21-16,-21 0 0,-1 0 16,22 0-16,-21 0 0,-1 0 15,22 0-15,-21 21 0,21 0 0,-22 0 16,22 0-16,0 1 0,0 20 0,21-21 15,0 0-15,0 0 0,0 22 16,0-22-16,21 0 0,0 0 0,0 0 16,22 1-16,-22-1 0,21 0 15,-21-21-15,22 21 0,-22-21 0,0 0 16,21 0-16,-20 0 0,-22 21 31,-22-21-31,1 0 0,0 0 16,-21 21-16,-1 1 0,1-22 15,21 21-15,-21 0 0,-1-21 0,22 21 16,0 0-16,-21 0 0,42 1 16,0-1-16,21-21 15,0 21 1,21-21-16,1 0 0,-22 0 0,21 21 16,0-21-16,1 0 0,-1 0 15,0 0-15,1 0 0,-1 0 0,0 0 16,1 0-16,-1 0 0,0 0 15,1-21-15,-1 0 0,-21 0 0,22-1 16,-22 1-16,0 0 0,0 0 16,0-21-16,-21 20 0,21-20 15,-21 21-15,0 0 0,0 0 0,0-22 16,0 22-16,0 0 16,22 21-16,-1 0 15,0 0-15,0 21 16,0 0-16,0 0 0,1 1 0,-22-1 15,21 21-15,0-21 0,0 0 16,0 1-16,0-1 0,1 0 0,-1 0 16,0 0-16,-21 0 0,21-21 15,0 0 17,-21-21-17,0 0 1,0 0-16,0 0 0,21 0 0,-21-1 15,0 1-15,0 0 0,0 0 16,0 0-16,0 0 0,0-1 16,-21 22-16,0 0 0,0 0 15,0 0-15,0 0 0,-22 0 0,22 0 16,-21 22-16,21-1 0,-22 0 0,1 0 16,21 0-16,-22 0 0,22 1 15,0-1-15,0 0 0,0 0 16,21 0-16,-21 0 0,21 1 15,0-1-15,0 0 0,21-21 16,21 0-16,-21 0 0,22 0 16,-22 0-16,21 0 0</inkml:trace>
  <inkml:trace contextRef="#ctx0" brushRef="#br0" timeOffset="-178482.63">31940 15875 0,'0'0'0,"22"-21"0,-1 0 0,-21 0 15,0-1-15,21 1 0,-21 0 16,-21 21 0,0 21-1,-1-21-15,1 21 0,-21 1 0,21-1 16,0 0-16,-1 0 0,1 21 16,0-20-16,0-1 0,21 0 0,-21 0 15,21 0-15,0 0 0,0 1 16,21-22-16,0 0 0,0 0 15,22 0-15,-22 0 16,0 0-16,0 0 0,0 0 0,0-22 16,1 22-16,-22-21 0,21 0 15,0 0-15,-21 0 0,0 0 16,0-1-16,21 1 0,-21 0 16,21 21-1,0 21 1,1 0-1,-22 1-15,21-22 16,0 21-16,0-21 0,0 0 16,0 0-16,1 0 15,-1 0-15,0 0 16,0-21-16,-21-1 16,21 22-16,-21-21 0,0 0 15,21 21-15,1-21 0,-22 0 16,21 0-16,-21 42 47,0 0-47,0 0 0,0 0 15,0 0-15,0 1 16,0-1-16,21-21 31,0-21-15,0-1-1,-21 1-15,21 0 16,1 0-16,-1 21 16,-21-21-16,21 21 15,0 0 1,-21 21 0,21 0-1,-21 0-15,21-21 16,-21 21-16,0 1 0,22-22 15,-1 0-15,0 0 0,0 0 16,0 0-16,0 0 16,1 0-16,-1 0 0,0-22 15,-21 1 1,21 21-16,0-21 0,-21 0 16,0 0-16,21 21 0,1-21 15,-22-1-15,0 44 31,0-1-31,-22 0 16,1 21-16,0 1 0,0-22 16,0 21-16,0 0 0,-1 1 15,1-22-15,0 21 0,0-21 0,0 22 16,21-22-16,0 0 0,-21 0 16,21 0-16,0 1 0,0-1 15,0 0 1,21-21 15,-21-21-31,0 0 0,0-1 16,0 1-16,21 0 15,-21-21-15,0 21 0,0-1 0,21-20 16,0 0-16,-21 21 0,21-22 16,1 1-16,-1 0 0,-21 20 15,21-20-15,0 21 0,0 0 0,0 0 16,1-1-16,-1 1 0,0 21 15,0 0-15,0 0 0,0 0 16,1 0-16,-1 0 16,-21 21-1,0 1-15,0-1 16,-21 0-16,-1-21 16,1 0-16,0 0 31,21-21 0,21 21-31</inkml:trace>
  <inkml:trace contextRef="#ctx0" brushRef="#br0" timeOffset="-178082.86">33337 15558 0,'0'0'0,"43"-22"0,-22 1 15,0 21-15,21-21 0,-42 42 16,0 0-1,0 1-15,-21 20 16,0-21-16,0 0 0,21 22 16,-21-22-16,0 0 0,-1 0 0,1 0 15,21 0-15,0 1 0,0-1 16,0 0-16,0 0 16,21-21-1,1 0 1,-1 0-16,0 0 0,0 0 0,0 0 15,0 0-15,1-21 0,-1 21 16,-21-21-16,21 0 0,-21-1 0,21 22 16,-21-21-16,-21 42 31,0 1-15,0-1-16,-1 0 0,22 0 15,0 0-15,0 0 0,-21 1 0,21-1 16,0 0-16,0 0 15,21-21-15,1 0 16,-1 0-16,0 0 16,0 0-16</inkml:trace>
  <inkml:trace contextRef="#ctx0" brushRef="#br0" timeOffset="-177313.2">21018 16743 0,'0'-21'15,"0"0"-15,0 42 47,0 21-47,0-21 16,0 22-16,0-1 0,0 0 0,0 22 15,0-22-15,0 0 0,-21 22 16,21-22-16,-21 1 0,0-1 16,0 0-16,21 1 0,-21-1 0,-1 0 15,22-21-15,0 22 0,-21-22 16,0 0-16,21 0 0,0 0 0,0 1 15,0-44 17,0 1-32,0 0 15,0 0-15,0 0 0,0 0 0,0-22 16</inkml:trace>
  <inkml:trace contextRef="#ctx0" brushRef="#br0" timeOffset="-176004.92">20786 17060 0,'0'-42'15,"21"211"-15,-64-359 0,65 253 0,-44-168 0,22 83 0,-21 1 16,21 0-16,0 0 0,0 0 16,0 0-16,21-1 0,22 1 0,-22 0 15,21-21-15,1 42 0,-1-21 0,21-1 16,-20 1-16,20 21 0,1 0 16,-1 0-16,1 0 0,-1 21 0,-20 1 15,-1-1-15,0 21 0,-21-21 0,1 22 16,-22-1-16,0 0 0,0-21 15,-22 22-15,-20-1 0,21-21 0,-21 0 16,-1 22-16,-20-22 0,20 0 16,1 0-16,-21 0 0,20 1 15,1-1-15,0-21 0,20 21 0,-20-21 16,0 0-16,21 0 0,-1 0 16,1 0-16,21-21 15,0 0-15,0-1 0,0 1 16,0 0-16,21 0 15,1 21-15,-1 0 0,0 0 16,0 0-16,0 21 0,0 0 16,1 0-16,-22 1 0,21-1 15,0 21-15,-21-21 0,21 22 16,-21-1-16,21-21 0,0 21 0,-21 1 0,22-22 16,-1 21-16,-21-21 15,21 1-15,0 20 0,0-42 0,0 21 16,1 0-16,-1-21 0,0 0 15,0 0-15,0 0 0,0 0 0,1 0 16,20-21-16,-21 0 0,0 0 16,0 0-16,1-1 0,20 1 0,-21-21 15,0 21-15,0-22 0,1 22 0,-1-21 16,0 21-16,0-22 0,-21 22 16,21-21-16,0 21 0,-21 0 15,0-1-15,0 44 31,0-1-31,0 0 16,0 0-16,0 21 0,0-20 16,0-1-16,0 0 0,0 0 0,0 21 15,0-20-15,0-1 0,0 0 16,0 0-16,0 0 0,22 0 0,-1-21 16,0 22-16,0-22 0,0 0 15,0 0-15,1 0 0,-1 0 0,21 0 16,-21-22-16,0 1 0,1 21 0,20-21 15,-21 0-15,0 0 16,0 0-16,1-22 0,-22 22 0,21 0 16,-21 0-16,21 0 0,-21-1 15,0 1-15,0 0 0,0 0 0,0 42 32,0 0-17,0 0-15,0 1 0,0-1 0,0 0 16,-21 0-16,21 0 0,0 22 15,0-22-15,0 0 0,0 0 0,0 0 16,21 0-16,0 1 16,0-22-16,0 0 0,1 0 0,-1 0 15,0 0-15,0 0 0,0 0 16,22-22-16,-22 1 0,0 21 16,0-21-16,0 0 0,0 0 0,1 0 15,-1-1-15,-21 1 0,21-21 16,-21 21-16,0 0 0,0-1 0,0-20 15,21 21-15,-21 0 0,0 42 32,0 0-17,0 0-15,0 0 0,0 1 16,0-1-16,-21 21 0,21-21 0,0 0 16,0 1-16,0-1 0,0 0 0,-21 0 15,21 0-15,0 0 0,-21-21 16,21 22-16,0-1 15,-22-21-15,1 0 16,21-21 0,0-1-16,0 1 15,0 0-15,0 0 0,0 0 0,21-22 16,1 22-16,-1-21 0,0 21 0,0-22 16,21 22-16,1 0 0,-1 0 15,-21 0-15,22 0 0,-1 21 0,-21 0 16,21 0-16,1 0 0,-22 21 15,0 0-15,21 0 0,-20 0 0,-1 22 16,-21-22-16,21 0 0,-21 0 0,0 21 16,0-20-16,0-1 15,0 21-15,0-21 0,0 0 0,-21 1 16,21-1-16,-21-21 0,-1 21 16,22 0-16,-21-21 0,21 21 15,0-42 1</inkml:trace>
  <inkml:trace contextRef="#ctx0" brushRef="#br0" timeOffset="-174416.31">23982 17441 0,'0'0'0,"0"22"0,0-1 16,0 0-16,0 0 15,0 0 1,21-21 15,0-21-31,-21 0 0,21 21 0,0-21 16,1 0-16,-1-1 0,0 1 15,0 0-15,0-21 0,0 21 0,22-22 16,-22 22-16,0-21 0,-21-1 16,21 1-16,0 0 0,-21-1 0,0-20 15,0 21-15,0-22 0,0 22 16,0-1-16,0 22 0,0-21 0,0 21 15,0 0-15,-21 42 16,21 0 0,-21 21-16,0 1 0,21-1 0,-21 21 15,0-20-15,21 20 0,-22-20 16,22 20-16,0-21 0,-21 22 0,21-22 16,0 1-16,0-1 0,0 0 15,0 1-15,21-1 0,1-21 0,-1 21 16,0-20-16,0-1 0,21 0 15,-20-21-15,-1 0 0,21 0 0,-21 0 16,22 0-16,-1 0 0,-21 0 16,21 0-16,-20-21 0,20 0 0,-21-22 15,21 22-15,-20-21 0,-1 21 16,0-22-16,0 22 0,0-21 16,-21 21-16,0-1 0,21 1 0,-21 0 15,0 0-15,22 21 0,-22 21 16,0 0-1,-22 0-15,22 1 0,-21-1 16,21 21-16,0-21 0,0 0 16,0 1-16,0-1 0,0 0 0,0 0 15,0 0-15,21 0 0,1-21 16,-1 0-16,0 22 0,0-22 16,0 0-16,0 0 0,22 0 0,-22 0 15,0-22-15,0 1 0,0 21 0,1-21 16,-1 0-16,0 0 15,0 0-15,0-1 0,-21-20 0,0 21 16,0 0-16,21 0 0,-21-1 0,22 1 16,-22 42 15,0 1-31,0-1 16,-22 0-16,22 0 0,-21 0 0,21 0 15,0 1-15,-21-1 0,21 0 16,-21 0-16,21 0 0,0 0 0,0 1 15,0-44 17,0 1-17,0 0-15,0 0 16,21 0-16,0 0 0,-21-1 0,21 1 16,1 0-16,-22 0 0,21 0 15,0 0-15,-21-1 0,0 1 0,21 21 16,0 0-16,-21 21 15,0 1 1,21-22-16,-21 21 0,0 0 0,0 0 16,22 0-16,-22 0 0,0 1 15,0-1-15,0 0 0,0 0 16,0 0-16,0 0 0,0 1 16,21-22-1,0 0 1,-21-22-16,21 22 15,0-21-15,0 0 0,-21 0 16,22 0-16,-1-22 0,0 22 0,0 0 16,0-21-16,0 21 0,22-1 0,-22-20 15,0 21-15,0 0 0,0 0 16,1 21-16,-1-22 0,-21 44 31,0-1-31,0 0 16,0 0-16,0 0 0,0 0 0,0 1 15,0-1-15,0 0 0,0 0 16,0 0-16,0 0 0,0 1 0,0-1 16,0 0-16,21 0 15,0 0-15,0-21 0,0 21 16,22-21-16,-22 0 0,21 0 0,-21 0 16,22 0-16,-22 0 0,21-21 15,-21 0-15,22 21 0,-22-21 0,0 0 16,0 0-16,0-22 0,-21 22 15,0 0-15,22 0 0,-22 0 0,0-1 16,0 1-16,0 0 16,0 0-16,-22 21 0,1 0 15,0 0-15,0 21 16,21 0-16,-21 0 0,21 1 16,0-1-16,0 0 0,0 0 15,0 0-15,0 0 0,0 1 16,0-1-16,0 0 0,21-21 15,0 0-15,0 0 0,0 0 16,1 0-16,-1 0 0,0 0 16,0 0-16,-21-21 15,21 0-15,0 21 0,-21-22 16,0 1-16,0 0 0,0 0 16,0 0-16,0 0 0</inkml:trace>
  <inkml:trace contextRef="#ctx0" brushRef="#br0" timeOffset="-174200.43">25844 17039 0,'0'0'0,"-21"0"16,0 0-16,21 21 15,0 1 16,-21-22 1,0 0-17,0 0-15</inkml:trace>
  <inkml:trace contextRef="#ctx0" brushRef="#br0" timeOffset="-173964.18">24511 17272 0,'0'0'0,"-64"21"0,22-21 0,21 21 15,-21-21-15,20 0 0,1 0 16,42 0 0,22 0-16,-22 0 15,42 0-15,-20 0 0,20 0 0,1 0 16,-1-21-16,22 21 0,-22 0 15,1-21-15,-1 21 0,1 0 0,-22-21 16,22 21-16,-22 0 0,-21-21 0,22 21 16,-1-21-16</inkml:trace>
  <inkml:trace contextRef="#ctx0" brushRef="#br0" timeOffset="-173248.6">28003 17314 0,'22'0'31,"-22"-21"-15,0 0-16,21 21 15,-21-21-15,21 0 0,-21 0 16,0-1-16,0 1 0,0 0 0,0 0 16,0 0-16,0 0 15,0-1-15,-21 22 31,0 22-31,-1-1 16,22 0-16,-21 0 0,0 0 16,0 0-16,21 22 0,-21-22 15,0 0-15,21 0 0,0 0 0,0 1 16,-22-1-16,22 0 0,-21 0 16,21 0-16,0 0 0,0 1 0,-21 20 15,21-21-15,0 0 0,0 22 16,0-1-16,-21 0 0,21 1 0,-21-1 15,21 0-15,0 1 0,-21-1 16,-1 0-16,1 1 0,21 20 0,-21-21 16,0 1-16,21-1 0,-21 0 15,0 1-15,-1-22 0,1 21 0,21-21 16,-21 1-16,0-1 0,0-21 16,21-21 15,0-1-31,0-20 0,0 21 15,21-21-15,-21-1 0</inkml:trace>
  <inkml:trace contextRef="#ctx0" brushRef="#br0" timeOffset="-172907.79">27749 17463 0,'0'0'0,"0"-43"0,0 1 16,0 0-16,0 20 0,0-20 15,0 21-15,22 0 0,-22 0 0,21-1 16,0 1-16,-21 0 0,21 0 15,21 0-15,-20 0 0,41-1 16,-21 1-16,1 21 0,-1 0 16,22 0-16,-22 0 0,0 0 15,1 21-15,-22 1 0,0-1 0,0 21 16,-21-21-16,0 0 0,-21 22 16,0-22-16,-22 21 0,22-21 0,-42 22 15,20-22-15,1 0 0,-21 0 0,20 0 16,1 1-16,0-1 0,-1-21 15,1 0-15,21 0 0,0 0 0,-1 0 16,22-21 0,22-1-16,-1 1 15,21 0-15,-21 21 16,22-21-16,-1 0 0,21 0 0,-20-1 16,20 1-16,-20 0 0,20 0 15,-21 0-15</inkml:trace>
  <inkml:trace contextRef="#ctx0" brushRef="#br0" timeOffset="-172559.99">28638 17082 0,'-84'21'16,"168"-42"-16,-84 42 15,0 0-15,-21 0 0,0 0 0,21 0 16,-21 22-16,0-22 0,21 0 16,-21 21-16,21-20 0,0 20 0,0-21 15,0 0-15,0 0 16,0 1-16,0-1 0,0 0 0,0 0 15,21-21-15,0 0 0,0 0 16,0 0-16,0 0 0,1 0 0,20-21 16,-21 0-16,21 21 0,-20-21 15,-1-1-15,0 1 0,0-21 0,0 21 16,-21 0-16,0-22 0,0 22 0,0-21 16,0 21-16,0-1 0,-21-20 15,0 21-15,0 21 0,0-21 0,-1 0 16,1 21-16,0 0 15,0 0-15,0 0 0,21 21 0,-21 0 16,-1 0-16,22 0 16,0 0-16,0 1 0,0-1 15,0 0-15,22-21 0,20 21 16,-21 0-16</inkml:trace>
  <inkml:trace contextRef="#ctx0" brushRef="#br0" timeOffset="-171688.45">29316 17336 0,'0'0'0,"0"-22"0,21 1 0,-21 0 15,0-21-15,0 21 0,0-22 16,0 1-16,0 0 0,0-1 16,21 1-16,-21-22 0,21 22 0,-21-21 15,0 20-15,0-20 0,0 20 16,0 22-16,0 0 0,0 0 0,0 0 15,-21 21 1,21 21-16,-21 0 0,0 0 16,0 22-16,21-1 0,0-21 15,-22 21-15,22 22 0,-21-22 0,21 1 16,0-1-16,0-21 0,0 21 16,0 1-16,0-1 0,0-21 15,21 22-15,1-22 0,-1 0 0,-21 0 16,21 0-16,0 0 0,0 1 15,0-22-15,1 0 0,-1 0 16,0 0-16,0 0 0,0-22 16,0 22-16,1-21 0,-22 0 15,21 0-15,0 0 0,-21-22 16,21 22-16,-21 0 0,0 0 0,21 0 16,-21 0-16,0-1 0,21 22 15,-21 22 16,0-1-15,0 0-16,0 0 16,0 0-16,22-21 0,-1 0 15,-21 21-15,21-21 0,0 0 16,0 0-16,0 0 16,1 0-16,-1 0 0,0 0 15,-21-21-15,0 0 0,21 0 16,0 21-16,-21-21 0,0 0 0,0-1 15,0 1-15,21 0 0,-21 0 0,0 0 16,0 0-16,22 21 0,-22 21 47,0 0-47,0 0 0,-22 0 0,22 22 16,-21-22-16,21 21 0,-21-21 15,21 22-15,0-1 0,0 0 0,-21 1 16,21-1-16,-21 0 0,21 1 0,-21 20 15,21 1-15,0-22 0,0 21 16,0-20-16,0 20 0,0 1 0,-22-22 16,22 0-16,-21 1 0,0 20 15,0-42-15,0 22 0,-22-1 0,22-21 16,-21 22-16,0-22 16,-1 0-16,1 0 0,0-21 0,-1 0 15,22 0-15,-21 0 0,-1 0 16,22 0-16,-21 0 0,21-21 0,-22 0 15,43 0-15,-21-1 0,21 1 16,-21 0-16,21-21 0,0 21 0,0-22 16,21 22-16,0-21 0,1-1 15,-1 1-15,21 0 0,0-1 0,1 1 16,20 0-16</inkml:trace>
  <inkml:trace contextRef="#ctx0" brushRef="#br0" timeOffset="-170991.85">30268 17060 0,'0'0'0,"21"-21"16,-21 42 15,0 1-15,0-1-16,0 0 0,0 21 15,-21-21-15,21 1 0,-21-1 16,0 0-16,21 0 0,-21 0 0,0 0 15,21 1-15,-22-22 16,22 21-16,0-42 47,22-1-47,-1 1 16,0 21-16,-21-21 0,21 0 15,0-21-15,0 20 0,22 1 0,-22 0 16,0 0-16,0 0 0,0 0 15,1-1-15,-1 22 0,0 0 0,0 0 16,0 0-16,0 0 16,-21 22-16,22-1 0,-22 0 15,0 0-15,0 0 0,0 0 16,0 1-16,0-1 0,0 0 0,-22 0 16,1 0-16,0 0 15,21 1-15,-21-1 0,0-21 16,21 21-16,-21-21 15,21-21 17,0 0-32,21 21 0,0-22 15,0 1-15,-21 0 0,21 0 16,0 0-16,1-22 0,-1 22 0,21 0 16,-21 0-16,0-21 0,1 20 15,20 1-15,-21 21 0,0-21 0,0 21 16,22 0-16,-22 0 0,-21 21 15,0 0 1,0 1-16,0-1 0,0 0 0,0 0 16,0 21-16,-21-20 0,0-1 15,-1 0-15,1 0 0,21 0 0,-21-21 16,0 21-16,21 1 0,-21-1 16,21 0-16,0 0 15,21-21 16,0 0-31,0-21 0</inkml:trace>
  <inkml:trace contextRef="#ctx0" brushRef="#br0" timeOffset="-170072.77">31284 17082 0,'0'0'0,"0"-22"15,0 1-15,-21 21 16,0 0-16,0 0 15,0 0-15,-1 21 0,1 1 0,0-22 16,-21 21-16,21 0 0,-1 0 16,22 0-16,-21 0 0,0 1 0,21-1 15,0 21-15,-21-21 0,21 0 16,0 1-16,0-1 0,0 0 0,0 0 16,0 0-16,0 0 15,21-21-15,0 22 16,0-22-16,1 0 0,-1 0 15,0-22-15,0 22 16,0-21-16,0 0 0,-21 0 16,22 0-16,-1 0 0,0-1 0,0 1 15,-21-21-15,0 21 0,21-22 16,-21 22-16,0-21 0,0 21 0,0 0 16,0-1-16,0 1 0,-21 21 15,0 0-15,0 0 16,0 0-16,-1 21 0,1 1 15,0-1-15,0 0 0,21 21 0,-21-21 16,21 1-16,-21-1 0,21 0 16,0 0-16,0 21 0,0-20 15,0-1-15,0 0 0,21-21 16,0 0-16,0 0 16,0 0-16,0 0 0,1 0 15,-1 0-15,0-21 0,21 21 16,-21-21-16,1-1 0,-1 1 0,0 0 15,0 0-15,0 0 0,0 0 16,1-1-16,-1 1 0,-21 0 0,21 0 16,-21 42 15,0 0-15,-21 0-16,21 1 0,-21-1 0,21 0 15,0 0-15,0 0 0,0 0 16,0 1-16,0-1 0,21 0 15,0-21-15,0 21 0,0 0 0,22-21 16,-22 0-16,0 0 0,0 0 16,0 0-16,0 0 0,1 0 15,-22-21-15,21 0 0,0 21 16,0-21-16,-21 0 0,21-1 0,-21 1 16,21 0-16,1 0 0,-22-21 15,21 20-15,0 1 0,0 0 16,-21 0-16,21 21 0,-21 21 31,0 0-31,0 0 0,-21 1 16,21 20-16,-21-21 0,0 21 0,0-20 15,-1 20-15,1 0 0,0 1 16,0-22-16,0 21 0,0 0 0,-1 1 16,1-1-16,0-21 15,0 22-15,0-22 0,0 21 0,-1-21 16,22 0-16,-21 1 0,0-1 0,21 0 15,-21 0-15,21 0 0,21-42 47,0 21-47,0-21 0</inkml:trace>
  <inkml:trace contextRef="#ctx0" brushRef="#br0" timeOffset="-169775.94">31792 17357 0,'21'-21'0,"-42"42"0,64-85 0,-22 22 0,0 21 16,0 0-16,0-1 0,0 1 16,1 21-16,-1-21 0,0 21 15,0 0-15,21 0 16,-20 0-16,-1 0 0,0 0 0,0 0 16,-21 21-16,21 0 0,-21 1 15,0-1-15,0 0 0,0 0 16,0 0-16,-21 0 0,0 1 0,-21-1 15,20 0-15,1 0 0,-21-21 16,0 21-16,20-21 0,-20 0 0,0 0 16,21 0-16,-1 0 0,-20 0 15,21 0-15,21-21 32,21 0-32,21 21 0,-20-21 15,20 0-15</inkml:trace>
  <inkml:trace contextRef="#ctx0" brushRef="#br0" timeOffset="-168700.53">32300 16976 0,'43'-43'16,"-255"234"-16,381-339 0,-63 42 0,-85 85 0,-21 0 15,0-1-15,21 22 0,-21 22 32,0-1-32,0 0 0,-21 21 15,0-21-15,0 22 0,0-1 0,0 0 16,-1-20-16,1 20 0,0 0 15,21-21-15,-21 1 0,0-1 0,0 0 16,21 0-16,0 0 16,-22 0-16,22 1 15,22-22 17,-1 0-32,0-22 0,0 1 0,0 21 15,0-21-15,22 0 0,-22 0 16,0 21-16,0-21 0,0-1 0,1 22 15,-1 0-15,0 0 16,-21 22 0,0-1-16,0 0 15,0 0 1,0 0-16,21-21 16,0 0-1,0 0-15,1 0 0,-1 0 16,0 0-16,0 0 15,0-21-15,0 21 16,-21-21-16,22 0 0,-1 0 0,-21-1 16,21 22-16,0-21 0,0 0 15,-21 0-15,21 0 0,-21 0 0,22 21 16,-22 21 0,0 0-1,0 0-15,-22 0 16,22 0-16,0 1 15,0-1-15,0 0 16,0 0 0,22-21-16,-1 21 0,0-21 15,0 0-15,0 0 0,0 0 16,1 0-16,-1 0 0,0 0 0,0 0 16,0-21-16,-21 0 15,0 0-15,0 0 16,-21 21-1,0 0 1,0 21-16,0 0 0,-1 0 16,22 0-1,-21 0-15,21 1 0,0-1 16,0 0 0,21-21-1,1 0-15,-1 0 16,0-21-16,0 0 15,0-1-15,0 1 0,1 21 16,-1-21-16,0 0 0,0 0 16,0 0-16,0-1 0,1 1 0,-1 0 15,0 21-15,-21 21 32,0 0-17,-21 1-15,21-1 16,-21-21-16,21 21 0,0 0 0,-22-21 15,22 21-15,22-21 32,-1 0-17,0 0-15,0-21 16,0 0-16,0 21 0,-21-21 0,22 21 16,-1-21-16,0 21 15,0 0-15,0 0 0,0 0 0,1 0 16,-1 0-16,-21 21 15,0 0-15,-21 0 16,-1-21 0,22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1:54:28.1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1016 0,'0'-21'15,"0"0"-15,-21 42 47,21 0-31,0 0-16,-21 0 0,21 22 15,0-1-15,0-21 0,-21 22 0,21-1 16,-21 0-16,21 1 0,-22-1 16,22 0-16,0-21 0,0 22 15,0-1-15,0-21 0,0 22 0,0-22 16,0 0-16,0 0 15,0 0-15,22-21 16,-1 0 0,0-21-16,-21 0 0,21 0 15,0 0-15,-21-1 0,21-20 16,1 21-16,-1-21 0,-21 20 0,21-20 16,0 0-16,0-1 0,0 22 15,1-21-15,-22 21 0,21 0 16,0 21-16,0 0 15,0 21 1,-21 0-16,21 0 0,-21 21 0,0-20 16,0-1-16,22 0 15,-22 21-15,21-21 0,-21 1 16,0-1-16,0 21 0,21-21 0,-21 0 16,21 1-16,0-1 0,-21 0 15,21-21-15,1 0 0,-1 0 0,0 0 16,0 0-16,0 0 0,0 0 15,1 0-15,-1-21 0,0 0 16,0-1-16,0 1 0,0-21 0,1 21 16,-1 0-16,0-22 15,0 1-15,0 21 0,0-22 0,-21 1 0,0 0 16,0-1-16,0 1 0,22 0 16,-22 21-16,0-1 0,0 1 15,0 0-15,0 42 31,0 0-31,0 22 0,0-22 16,0 21-16,0-21 0,0 22 16,0-1-16,0 0 0,0-20 0,0 20 15,0 0-15,0-21 0,0 22 16,21-22-16,0 21 0,-21-21 0,21 1 16,21-22-16,-20 21 0,-1-21 15,0 0-15,0 0 0,21 0 16,-20-21-16,20 21 0,-21-22 15,21 1-15,-20 0 0,20 0 0,-21 0 16,0 0-16,0-1 0,1 1 16,-1-21-16,-21 21 0,21 0 0,-21-22 15,0 22-15,0 0 0,0 0 16,0 0-16,-21-1 0,0 22 0,-1 0 16,1 0-16,0 0 0,0 22 15,0-1-15,21 0 0,-21 0 16,21 21-16,0-20 0,0 20 15,0-21-15,0 21 0,0-20 16,0 20-16,0-21 0,21 0 0,-21 22 16,21-43-16,0 21 0,-21 0 15,21 0-15,0-21 0,1 0 16,-1 0-16,21 0 0,0 0 0,-20 0 16,20-21-16,21 0 0,-20 0 15</inkml:trace>
  <inkml:trace contextRef="#ctx0" brushRef="#br0" timeOffset="1529.27">4297 1016 0,'0'-21'16,"21"0"-16,0 21 15,-21-21-15,21-1 0,0 22 16,1-21-16,-1 0 0,0 0 0,-21 0 15,21 0-15,-21-1 16,0 1-16,0 0 0,-21 0 16,0 21-16,0 0 15,-22-21-15,22 21 0,-21 0 0,-1 0 16,1 0-16,0 21 0,-1-21 16,1 42-16,0-21 0,-1 1 0,-20 20 15,21 21-15,-1-20 0,1 20 16,21 1-16,-22-22 0,22 22 0,0-1 15,21-21-15,0 22 0,0-22 16,0 1-16,0 20 0,0-21 0,0 1 16,21-22-16,0 21 0,1 1 15,20-22-15,-21 0 0,21-21 16,1 21-16,-1-21 0,0 0 0,1 0 16,20 0-16,-20-21 0,20 0 15,1 0-15,-22-1 0,21 1 0,-20-21 16,20 21-16,-20-22 0,-1 22 15,-21-21-15,0 21 0,22-22 0,-43 22 16,0-21-16,0 21 0,0-22 16,0 1-16,0 21 0,-22 0 0,22-22 15,-21 22-15,0 0 0,0 21 16,0 0-16,0 0 0,-1 0 0,1 0 16,0 0-16,0 21 0,0 0 15,0 1-15,-1 20 0,1-21 16,0 21-16,0-20 0,0 20 0,21 0 15,-21-21-15,21 22 0,-22-1 16,22-21-16,0 22 0,0-22 0,0 0 16,0 0-16,0 0 0,22-21 15,-1 0-15,0 21 0,0-21 0,21 0 16,-20 0-16,-1-21 0,21 21 16,0-21-16,-20 0 0,20 0 0,-21 0 15,21-22-15,-20 22 0,20 0 16,-21-21-16,0 20 0,0-20 15,1 21-15,-1-21 0,-21 20 0,0 1 16,0-21-16,0 21 0,0 0 16,-21 21-1,21 21-15,-22-21 16,22 21-16,0 0 0,-21 21 0,21-20 16,-21-1-16,21 21 0,0-21 15,-21 0-15,21 22 0,0-22 0,0 0 16,0 0-16,21 0 0,0 1 15,0-1-15,1-21 0,-1 0 0,0 0 16,21 0-16,-21 0 0,22 0 16,-22 0-16,21 0 0,-21-21 0,22-1 15,-22 1-15,21 0 0,-21 0 16,1 0-16,-1 0 0,21-1 16,-42-20-16,21 21 0,0 0 0,-21-22 15,22 22-15,-22 0 0,0-21 16,0 21-16,0-1 0,0 44 31,0-1-15,0 0-16,0 0 0,0 0 15,0 0-15,0 1 0,0 20 0,0-21 16,0 0-16,0 0 0,0 1 16,0-1-16,0 21 0,-22-21 15,22 0-15,0 1 0,0-1 16,-21-21-1,21-21 1,0-1-16,0-20 16,0 21-16,0 0 15,0-22-15,0 22 0,21-21 16,1 21-16,-1-22 0,0 1 0,0 21 16,21-21-16,-20 20 0,20-20 0,-21 21 15,21 0-15,1 21 0,-1 0 16,-21 0-16,22 0 0,-1 0 0,-21 21 15,0 0-15,22 21 0,-22-20 16,-21-1-16,0 0 0,0 21 0,0-21 16,0 1-16,0-1 15,0 0-15,-21 21 0,21-21 0,-22 1 16,22-1-16,-21 0 0,21 0 16</inkml:trace>
  <inkml:trace contextRef="#ctx0" brushRef="#br0" timeOffset="4941.93">7493 741 0,'0'0'15,"0"-21"-15,0 0 0,0-1 0,0 1 16,0 0-16,0 0 16,0 0-16,-21 21 0,0-21 15,-1 21-15,1 0 0,0 0 16,0 0-16,0 0 0,-22 21 0,22 0 16,0 0-16,-21 0 0,21 0 15,-1 22-15,1 20 0,0-20 0,0 20 16,0 1-16,21-1 0,0 1 15,0-1-15,0 1 0,0-22 0,0 21 16,21-20-16,0-1 0,0 0 16,0-20-16,1 20 0,-1-21 0,21 21 15,-21-42-15,0 22 0,22-22 16,-1 0-16,0 0 0,-20 0 16,20 0-16,0 0 0,1-22 0,-1 1 15,0 0-15,1 0 0,-1 0 16,-21-22-16,21 22 0,-20-21 0,20 0 15,-21-1-15,0 1 0,-21-22 16,0 22-16,0-21 0,0-1 0,0 1 16,0 20-16,0-20 0,-42-1 15,21 22-15,0 0 0,-22-1 0,22 1 16,-21 21-16,-1-22 0,1 43 16,0-21-16,-1 21 0,1 0 0,0 0 15,-1 21-15,1 1 0,0-1 16,-1 0-16,1 21 0,0 1 15,21 20-15,-1-21 0,1 22 0,0-1 16,21 1-16,-21-1 0,21 1 16,0-22-16,0 22 0,21-22 0,0 22 15,0-22-15,1 0 0,20-21 16,-21 22-16,21-22 0,1 21 0,-1-21 16,0 1-16,1-22 0,-1 0 15,0 0-15,1 0 0,-1 0 0,0 0 16,1-22-16,-1 1 0,0 0 0,1 0 15,-1 0-15,-21 0 16,22-1-16,-22-20 0,0 21 0,0-21 16,0 20-16,0-20 0,-21 21 15,22-21-15,-22 20 0,0 1 0,0 0 16,0 42 0,0 0-1,0 1-15,0-1 0,0 21 16,0-21-16,0 0 0,0 1 15,0-1-15,0 21 0,0-21 0,0 0 16,0 1-16,0-1 16,0 0-16,0 0 0,21-21 0,0 0 15,0 21-15,0-21 16,0 0-16,1 0 16,-1 0-16,0-21 0,0 0 0,-21 0 15,21 21-15,0-21 0,1-1 0,-22 1 16,21 0-16,-21 0 0,21-21 15,-21 20-15,0 1 0,0 0 0,0 0 16,0 0-16,21 0 0,-21-1 16,0 1-16,0 42 31,0 1-31,0-1 0,-21-21 16,21 21-16,0 21 0,0-21 15,0 1-15,0-1 0,0 0 16,0 21-16,0-21 0,0 1 0,0-1 15,0 0-15,0 0 0,21 0 16,-21 0-16,21 1 0,0-22 0,1 21 16,-1-21-16,0 0 0,0 0 15,0 0-15,22 0 0,-22 0 0,21 0 16,-21-21-16,22-1 0,-22 22 0,21-21 16,-21 0-16,0 0 0,1 0 15,-1 0-15,0-1 0,0-20 0,-21 21 16,0 0-16,0 0 0,0-22 15,0 22-15,0 0 0,0 0 0,0 0 16,0-1-16,-21 22 0,0 0 16,0 0-16,-1 0 15,22 22-15,-21-1 0,0 0 16,21 0-16,0 0 0,-21 0 16,0 1-16,21-1 0,0 0 0,0 0 15,0 0-15,0 0 0,21-21 16,0 0-16,0 0 15,0 0-15,1 0 0,20 0 0,-21 0 16,0 0-16,22-21 0,-22 0 16,0 21-16,21-21 0,-21 0 0,1 21 15,-1-21-15,0-1 0,0 22 16,0 0-16,0-21 0,1 21 16,-22 21-1,0 1-15,0-1 16,0 0-16,0 0 0,0 0 15,0 0-15,0 1 0,0-1 16,21 0 0,0-21-16,0 0 15,0 0-15,0 0 0,1 0 0,-1 0 16,0-21-16,0 21 0,0-21 16,0-1-16,1 22 0,-1-21 0,0 0 15,0-21-15,0 21 0,0-22 16,1 22-16,-1-21 0,0-1 15,-21 1-15,0 0 0,21-1 0,0-20 16,-21 21-16,0-1 0,0-20 16,21 20-16,-21 22 0,0-21 0,0 21 15,0 0-15,0-1 0,-21 22 32,21 22-32,-21 20 0,0 0 15,21 1-15,-21-1 0,21 0 0,0 22 16,0-22-16,-21 22 0,21-22 0,0 21 15,-22-20-15,22-1 0,0 0 16,0 1-16,0-1 0,0-21 0,0 22 16,0-22-16,0 0 15,0 0-15,22 0 0,-1 0 0,0-21 16,21 0-16,-21 22 0,1-22 0,-1 0 16,21 0-16,-21 0 0,0-22 15,1 22-15,20-21 0,-21 21 0,0-21 16,0 0-16,1 0 0,-1 0 0,0-1 15,0 1-15,0 0 0,0 0 16,-21-21-16,0 20 0,22 1 0,-22 0 16,21 0-16,-42 21 47,21 21-47,-22 0 0,22 0 15,0 1-15,0-1 0,0 0 0,0 0 16,0 0-16,0 0 0,0 1 15,0-1-15,0 0 0,0 0 0,22-21 16,-1 21-16,0 0 0,0-21 0,0 0 16,0 22-16,1-22 0,-1 0 15,0 0-15,0 0 0,0 0 0,22 0 16,-22-22-16,0 22 0,21-21 0,-21 0 16,1 21-16,-1-21 0,0 0 15,0 0-15,0-1 0,-21-20 0,0 21 16,0 0-16,0-22 15,0 22-15,0-21 0,0 21 0,0-22 16,0 22-16,-21-21 0,0 21 0,0 0 16,0-1-16,-22 1 0,22 21 15,0 0-15,-21 0 0,20 0 0,-20 0 16,21 0-16,-21 21 0,20 1 16,-20-1-16,21 21 0,0-21 0,0 22 15,-1-22-15,22 21 0,0 0 0,0-20 16,0 20-16,0 0 0,0-21 15,43 22-15,-22-22 0,0 21 0,0-21 16,0 1-16,22 20 0,-22-42 16,21 21-16,-21 0 0,22-21 15,-1 0-15,0 0 0,1 0 0,-1 0 16,22 0-16,-22 0 0,0-21 16,1 0-16,-1 0 0,0 21 0,1-21 15,-1-22-15,0 22 0,-21 0 0,22 0 16,-22-22-16,0 22 0,0-21 15,-21 21-15,0-22 0,0 1 0,0 21 16,0-21-16,0 20 0,0 1 16,-21 0-16,0 0 0,21 0 0,-21 21 15,0 0-15,-1 0 0,1 0 0,0 21 16,0 0-16,0 0 16,21 22-16,-21-22 0,-1 21 0,1 0 15,0-20-15,21 20 0,0 0 0,-21 1 16,21-22-16,-21 21 0,21-21 15,0 22-15,0-22 0,0 0 0,0 0 16,0 0-16,21-21 16,0 0-16,0 0 0,0 0 15,1 0-15,-1-21 0,0 21 0,0-21 16,0 0-16,0 0 0,1-1 16,-1-20-16,0 21 0,0 0 0,0-22 15,0 22-15,1-21 0,-1 21 0,-21-22 16,0 22-16,21 0 15,-21 0-15,21 0 0,-21 0 0,0 42 32,0 0-17,0 0-15,0 0 0,21 0 0,-21 1 16,0 20-16,0-21 0,0 0 16,21 0-16,1 1 0,-22-1 0,21 0 15,0 0-15,0 0 0,0 0 0,0-21 16,22 22-16,-1-22 0,0 0 15,1 0-15,-1 0 0,-21 0 16,22 0-16,-1 0 0,0 0 0,1-22 16,-1 1-16,0 0 0,-21 21 15,1-21-15,20 0 0,-21-22 0,-21 22 16,0 0-16,21 0 0,-21-21 16,0 20-16,0-20 0,0 21 0,-21 0 15,0 0-15,0-1 0,0 1 0,-1 21 16,1 0-16,-21 0 0,21 0 15,0 0-15,-22 0 0,22 0 0,-21 43 16,21-22-16,-1 0 0,1 21 16,21-21-16,-21 22 0,21-22 0,-21 21 15,21-21-15,0 1 0,0 20 16,0-21-16,0 0 0,0 0 0,21 1 16,0-22-16,0 21 0,1-21 15,-1 0-15,0 0 0,0 0 0,0 0 16,0 0-16,1 0 0,-1 0 15,0-21-15,0-1 0,0 22 0,0-21 16,1 0-16,-1 0 0,0-21 0,-21 20 16,21 1-16,0-21 0,-21 0 15,21-1-15,-21 1 0,0 0 0,22-22 16,-1 22-16,-21-22 0,0 1 16,0 20-16,21-20 0,-21-1 0,0 22 15,0 0-15,0-1 0,0 22 16,0-21-16,-21 42 15,0 42 1,21 1-16,-22-1 0,22 0 16,-21 22-16,21-1 0,0 1 0,0-1 15,0 1-15,0-22 0,0 22 0,0-22 16,21 0-16,1 1 0,-1-22 16,0 21-16,0-21 0,0 0 0,0 1 15,1-22-15,20 21 0,-21-21 0,0 0 16,22 0-16,-22 0 0,0 0 15,21 0-15,-21-21 0,22-1 16,-1 1-16,-21 0 0,0 0 0,1 0 16,-1 0-16</inkml:trace>
  <inkml:trace contextRef="#ctx0" brushRef="#br0" timeOffset="5606.54">4805 2646 0,'0'0'0,"0"-21"0,-21 21 0,-1-21 15,1 21-15,21-22 16,-42 22-16,21 0 0,0 0 16,-1 0-16,-20 22 0,0-1 15,21-21-15,-22 42 0,1-21 0,0 0 16,20 22-16,-20-22 0,21 21 0,0 1 16,21-1-16,0 0 0,0 22 15,0-22-15,0 0 0,0 22 0,0-22 16,0 1-16,21 20 0,0-21 15,21 1-15,-20-22 0,20 21 0,0-21 16,1 1-16,-1-1 0,0-21 16,1 0-16,-22 0 0,21 0 0,0 0 15,1 0-15,-1 0 0,0-21 0,-20-1 16,20 1-16,0 0 16</inkml:trace>
  <inkml:trace contextRef="#ctx0" brushRef="#br0" timeOffset="6357.63">5143 2942 0,'0'0'16,"0"-21"-16,-21 21 0,0 0 0,0 0 15,0 21-15,21 0 0,-21 1 16,21-1-16,-22 0 0,22 21 0,0-21 16,0 22-16,0-1 0,0-21 0,0 22 15,0-22-15,0 21 0,0-21 16,0 0-16,0 1 0,22-1 15,-1 0-15,0-21 0,0 0 0,0 0 16,0 0-16,1 0 16,-1 0-16,0 0 0,0-21 15,0 0-15,0-1 0,-21 1 16,0 0-16,0 0 0,0 0 0,0-22 16,0 22-16,0 0 0,0 0 15,-21 0-15,21 0 0,-21-1 0,0 1 16,21 0-16,-21 0 0,21 0 15,0 0-15,0-1 16,0 1-16,21 21 0,0-21 0,0 21 16,0 0-16,1 0 0,-1 0 15,21 0-15,-21 0 0,0 0 16,22 21-16,-1-21 0,-21 21 0,22 1 16,-22-1-16,0 0 0,21 0 15,-21 21-15,-21-20 0,22-1 0,-22 21 16,0-21-16,0 0 0,0 22 0,0-22 15,0 0-15,0 0 0,0 0 16,0 1-16,-22-22 0,22 21 0,0 0 16,-21-21-1,21-21 1,-21 0-16,21-1 0,0 1 16,0 0-16,0 0 0,0-21 15,0 20-15,21-20 0,0 21 0,1-21 16,-1-1-16,0 22 0,0-21 0,0 21 15,0-1-15,1 1 0,20 0 16,-21 0-16,0 21 0,22 0 0,-22 0 16,0 0-16,0 21 0,0-21 15,0 21-15,-21 0 0,0 22 0,0-22 16,22 0-16,-22 21 0,0-20 16,0 20-16,0-21 0,0 21 0,0-20 15,0-1-15,0 0 0,0 21 16,0-21-16,0 1 0,0-1 15,0 0 1,0-42 15,0 0-31,0-1 16,0 1-16,0 0 0,0-21 0,0 21 16</inkml:trace>
  <inkml:trace contextRef="#ctx0" brushRef="#br0" timeOffset="7854.5">6540 2921 0,'0'0'0,"22"-21"0,20 0 15,-42 0-15,0-1 16,-21 22 0,0 0-16,-1 0 15,1 0-15,-21 0 0,21 0 16,0 22-16,-22-22 0,22 21 0,0 0 15,0 0-15,21 0 0,0 0 16,0 1-16,0-1 0,0 0 0,0 0 16,0 0-16,21 0 15,0-21-15,0 22 0,0-22 0,1 21 16,-1 0-16,0-21 0,0 21 16,0 0-16,0-21 0,1 21 15,-1 1-15,-21-1 0,21 0 0,-21 0 16,0 0-16,0 0 0,-21 1 15,0-1-15,-1-21 16,-20 0-16,21 21 0,0-21 0,-22 0 16,22 0-16,-21 0 0,21 0 15,-22 0-15,22 0 0,0 0 0,-21-21 16,21 0-16,-1-1 0,22 1 16,-21 21-16,21-21 0,0 0 15,21 21 1,1 0-16,-1 0 15,0 21-15,0-21 0,21 21 16,-20-21-16,-1 21 0,0 1 0,21-22 16,-21 21-16,1-21 0,-1 0 15,21 21-15,-21-21 0,0 0 0,1 0 16,20 0-16,-21 0 0,21 0 0,1 0 16,-22-21-16,21 0 0,1 21 15,-1-22-15,21 1 0,-20-21 0,-1 21 16,-21 0-16,22-22 0,-1 22 0,-21-21 15,21-1-15,-20 1 0,-1 0 16,0-1-16,-21 1 0,0 0 16,21-22-16,-21 22 0,0-22 0,0 22 15,0-21-15,0-1 0,0 22 16,0-1-16,0 1 0,0 0 0,0 21 16,0-1-16,0 1 0,0 0 15,0 42 1,0 0-16,0 1 0,0 20 15,0 0-15,0 1 0,0-1 0,0 0 16,0 22-16,0-22 0,0 22 0,0-1 16,0-21-16,0 1 0,0 20 15,0-20-15,0-1 0,0 0 0,0 1 16,0-1-16,0 0 0,0 1 16,0-22-16,0 0 0,0 0 15,0 0-15,21 0 0,0-21 16,1 0-16,-1 0 0,0 0 0,0 0 15,0-21-15,0 0 0,22 21 16,-22-21-16,0 0 0,21 0 0,-20-1 16,-22-20-16,21 21 0,-21 0 15,0 0-15,0-1 0,0 1 0,0 0 16,0 0-16,-21 0 0,-1 21 0,1 0 16,0-21-16,0 21 0,0 0 15,0 0-15,-1 0 0,22 21 16,0 0-16,0 0 15,0 0-15,0 0 16,22-21-16,-22 22 0,21-1 0,0 0 16,0 0-16,0 0 0,-21 0 0,21 1 15,-21-1-15,22 0 16,-22 0-16,0 0 0,21-21 0,0 21 0,0-21 16,0 0-16,0 0 0,1 0 15,20 0-15,-21 0 16,0 0-16,0-21 0,1 0 0,-1 21 15,0-21-15,0 0 0,0 0 0,0-1 16,1 1-16,-1 0 16,-21-21-16,21 21 0,-21-1 0,0-20 15,0 21-15,0 0 0,0 0 0,0-1 16,0 1-16,0 0 0,-21 21 31,0 0-31,21 21 16,-22 0-16,22 1 0,0-1 0,0 0 15,0 21-15,0-21 0,0 1 0,0 20 16,0-21-16,0 0 0,0 0 16,0 1-16,0-1 0,0 0 0,22 0 15,-1-21-15,0 0 0,0 21 16,0-21-16,0 0 0,1 0 16,-1 0-16,0 0 0,0-21 0,0 21 15,0-21-15,1 0 0,-1 21 0,0-21 16,0-1-16,0 1 0,-21 0 15,21-21-15,1 21 0,-22-1 0,0-20 16,0 21-16,21 0 0,-21-22 0,0 22 16,21 0-16,-21 0 0,0 0 15,0 42 17,0 21-32,0-21 0,0 1 0,0-1 15,-21 21-15,21-21 0,0 0 16,0 22-16,0-22 0,0 0 0,0 0 15,0 22-15,0-22 0,0 0 16,0 0-16,0 0 0,0 0 16,21-21-1,0 0-15,0 0 0,0 0 16,1-21-16,-1 21 0,0-21 0</inkml:trace>
  <inkml:trace contextRef="#ctx0" brushRef="#br0" timeOffset="8142.98">8932 2794 0,'0'0'0,"-42"0"0,21 0 16,0 0-16,-22 0 0,22 0 16,0 21-16,0 0 0,0 1 0,-1 20 15,22-21-15,0 0 0,-21 22 0,21-22 16,-21 21-16,21-21 0,0 22 15,0-22-15,0 21 0,0-21 0,0 0 16,0 22-16,0-22 0,0 0 0,0 0 16,21-21-1,0 0-15,1 0 0,-1 0 16,0 0-16,0 0 0,0 0 0,0 0 16,22-21-16,-22 0 0,21 0 15,1 0-15,-22-22 0,21 22 0,0-42 16</inkml:trace>
  <inkml:trace contextRef="#ctx0" brushRef="#br0" timeOffset="8442.42">9334 2307 0,'0'0'0,"0"-21"0,0 0 0,0 0 0,-21 21 31,0 21-31,21 21 0,0-21 16,0 22-16,-21 20 0,21-20 15,0 20-15,0 1 0,0-22 16,0 21-16,-21 1 0,21-22 0,0 22 16,0-22-16,0 0 0,0 1 0,0-1 15,-21 0-15,21-20 0,0 20 16,-22-21-16,22 21 0,0-20 0,0-1 16,0 0-16,0 0 15,22-21 1,-1-21-16,0 0 15,0 0-15,0-1 0,0 1 16,1 0-16,-1 0 0,0-21 16,0 20-16,-21 1 0</inkml:trace>
  <inkml:trace contextRef="#ctx0" brushRef="#br0" timeOffset="8798.83">9504 2900 0,'-21'21'15,"-1"0"-15,22 0 0,0 1 16,-21-1-16,21 0 0,-21 0 15,21 21-15,0-20 0,0-1 0,0 0 16,0 0-16,0 0 0,0 0 0,0 1 16,0-1-16,21 0 15,0-21-15,1 0 16,20 0-16,-21 0 0,0-21 16,0 0-16,22 21 0,-22-22 15,21 1-15,-21 0 0,1 0 0,-1 0 16,0 0-16,0-1 0,0-20 0,-21 21 15,0 0-15,0-22 0,0 22 16,0 0-16,0 0 0,0 0 0,-21 0 16,0-1-16,0 22 0,0 0 0,-1 0 15,-20 0-15,21 0 0,0 22 16,0-1-16,-1 0 0,1-21 0,0 21 16,0 0-16,0-21 0,0 21 0,21 1 15,0-1-15,21-21 31,0 0-31,0 0 0,0 0 16,0 0-16</inkml:trace>
  <inkml:trace contextRef="#ctx0" brushRef="#br0" timeOffset="9201.27">10054 2794 0,'0'0'0,"0"-21"0,21 21 15,-21-21 1,21 21-16,1 0 0,-1 0 16,0 0-16,0 21 15,-21 0-15,0 0 0,21 0 0,-21 1 16,21-1-16,-21 0 0,0 0 0,0 0 16,0 0-16,0 1 0,0-1 15,0 0-15,0 0 0,0 0 0,-21 0 16,21 1-16,-21-1 0,0 0 15,21 0-15,-21 0 0,0-21 16,21-21 15,0 0-31,21 0 0,0 0 16,-21-1-16,21 1 16,0-21-16,0 21 0,1-22 0,-1 22 15,21-21-15,-21 0 0,0 20 0,1-20 16,-1 21-16,0-21 0,0 20 15,0 1-15,0 0 0,-21 0 0,22 21 16,-1 0-16,-21-21 0</inkml:trace>
  <inkml:trace contextRef="#ctx0" brushRef="#br0" timeOffset="9470.21">9313 2561 0,'0'0'0,"0"-21"0,0 0 16,21 0-16,22 21 15,-22 0-15,21-21 0,1 21 0,20-22 16,-21 22-16,1 0 0,20-21 15,1 21-15,-22-21 0,0 21 0,22 0 16,-22-21-16,1 21 16,-22 0-16,21 0 0,-21 0 0,-21-21 15,-21 21 1,0 0-16</inkml:trace>
  <inkml:trace contextRef="#ctx0" brushRef="#br0" timeOffset="9764.2">7345 2582 0,'0'0'0,"-43"0"0,65 0 31,-1 0-31,21 0 0,0-21 16,22 21-16,-1-21 0,1 21 0,-1-21 16,1 21-16,-1-21 0,1 21 15,-1 0-15,1-21 0,-1-1 0,1 22 16,-22 0-16,1 0 0,-1 0 16,0 0-16,1-21 0,-22 21 0,0 0 15,0 0-15,21-21 0,-20 21 16</inkml:trace>
  <inkml:trace contextRef="#ctx0" brushRef="#br0" timeOffset="13469.84">18055 1207 0,'0'0'0,"0"-22"15,0 1-15,0 0 16,0 0-16,0 0 31,0 42 0,-21-21-31,21 42 0,0-21 0,0 1 16,0 20-16,-21 0 0,21 1 16,0-1-16,0 0 0,0 1 0,0-1 15,-21 0-15,21 1 0,-22-1 16,22 0-16,-21-21 0,21 22 0,0-22 16,0 21-16,0-21 0,0 1 15,0-1-15,0 0 16,21-42-1,1 0 1,-1-1-16,0 1 0,0 0 16,0 0-16,0-21 0,1 20 0,-1-20 15,0 0-15,0 21 0,0-22 16,0 22-16,1 0 0,-1 0 0,-21 0 16,0-1-16,21 22 0,0 0 15,-21 22 1,0-1-16,0 0 0,0 0 0,0 0 15,21 0-15,-21 1 0,0-1 16,21 0-16,-21 0 0,0 0 16,0 0-16,22 1 0,-1-22 15,-21 21-15,21-21 0,0 0 0,-21 21 16,21-21-16,0 0 0,1 0 0,-1 0 16,0 0-16,0 0 0,21-21 15,-20 0-15,-1-1 0,0 1 0,0 0 16,21 0-16,-20 0 0,-1-22 15,0 22-15,0-21 0,0 0 0,-21 20 16,21-20-16,1 0 0,-22-1 16,0 1-16,0 0 0,0-1 0,0 22 15,0-21-15,0 21 0,0 0 0,0 42 47,0 21-47,0-21 0,0 22 16,-22-1-16,22 0 0,0 1 0,0-1 15,-21 0-15,21 22 0,0-22 16,0 0-16,0 1 0,0-22 0,0 21 16,0 1-16,0-22 0,21 0 0,1 0 15,-1 0-15,0 0 0,0-21 16,0 0-16,0 0 0,22 0 0,-22 0 16,21 0-16,-21 0 0,22-21 0,-22 0 15,21 0-15,-21 0 0,1 0 16,20-1-16,-21-20 0,0 21 15,0-21-15,-21 20 0,0-20 16,22 21-16,-22-21 0,0-1 0,0 22 16,0 0-16,0-21 0,-22 42 0,22-22 15,-21 22-15,0 0 0,0 0 16,0 22-16,0-1 0,-22 0 0,43 0 16,-21 21-16,0-20 0,21 20 15,-21-21-15,21 21 0,0 1 0,0-22 16,0 21-16,0-21 0,0 1 0,21-1 15,0 0-15,-21 0 16,21 0-16,0-21 0,1 0 0,20 21 16,-21-21-16,0 0 0,22 0 0,-1 0 15,-21 0-15,21-21 0,1 21 16,-1-21-16</inkml:trace>
  <inkml:trace contextRef="#ctx0" brushRef="#br0" timeOffset="16106.35">21336 1185 0,'0'0'16,"21"-21"-16,-21 0 0,21 0 0,-21 0 0,21 21 16,1-21-16,-22-1 0,0 1 15,0 0-15,0 0 0,0 0 0,0 0 16,0-1-16,-22 1 15,1 21-15,0 0 0,-21 0 16,21 0-16,-22 0 0,1 0 16,21 21-16,-22 1 0,1-1 0,0 21 15,21-21-15,-22 22 0,1 20 16,0-21-16,20 22 0,-20-1 0,21-20 16,0 20-16,0 1 0,21-1 15,0 1-15,0-1 0,0 1 0,21-22 16,0 0-16,21 1 0,1-1 15,-22 0-15,21-20 0,0-1 0,1 0 16,-1 0-16,22-21 0,-22 0 0,21 0 16,-20 0-16,20 0 15,-20 0-15,20 0 0,1-21 0,-22 0 16,21 0-16,-20-1 0,20 1 16,-20 0-16,-22 0 0,21-21 0,-21 20 15,0-20-15,1 21 0,-22-21 0,0-1 16,0 1-16,0 21 0,0-22 15,0 22-15,-22 0 0,22 0 0,-42 0 16,21 0-16,0 21 0,-22 0 16,22 0-16,-21 0 0,0 0 0,20 21 15,-20 21-15,0-21 0,21 0 16,-22 22-16,22-22 0,0 21 0,0 1 16,0-22-16,21 21 0,-22-21 0,22 22 15,0-22-15,0 0 0,0 0 16,0 0-16,0 0 0,22-21 15,-1 0-15,0 22 0,0-22 16,0 0-16,22 0 0,-22 0 0,0 0 16,21-22-16,-21 22 0,1-21 0,20 0 15,-21 0-15,21 0 0,-20 0 16,-1-1-16,0 1 0,0 0 0,0-21 16,0 21-16,-21-22 0,0 22 15,22 0-15,-22 0 0,0 0 0,0-1 16,0 1-16,0 42 15,0 1 1,-22-1-16,22 0 0,-21 0 0,21 21 16,0-20-16,0-1 15,0 21-15,0-21 0,0 0 0,0 1 16,0-1-16,21 0 0,1 0 16,-1-21-16,0 21 0,0-21 0,0 0 15,0 0-15,1 0 0,-1 0 0,0 0 16,21 0-16,-21 0 0,1 0 15,-1-21-15,21 0 0,-21 21 0,0-21 16,1 0-16,-22-1 0,21 1 16,0-21-16,-21 21 0,0 0 0,0-22 15,0 22-15,0 0 0,0 0 0,0 0 16,0 42 15,0 0-31,0 21 16,0-21-16,-21 1 0,0-1 0,21 21 15,-22-21-15,22 0 0,0 1 16,-21-1-16,0 0 0,21 0 0,-21 0 16,21 0-16,0 1 15,0-44 32,0 1-47,0 0 0,0 0 0,21 0 16,0 0-16,-21-1 0,21 1 0,1-21 15,-1 21-15,0-22 16,0 22-16,0-21 0,22 21 0,-22 0 16,0-1-16,0 22 0,0 0 15,0 0-15,1 0 0,-22 22 16,0-1-16,0 0 0,0 21 16,0-21-16,0 22 0,0-22 0,0 21 15,0-21-15,0 1 0,21 20 0,-21-21 16,21 0-16,0 0 0,-21 1 15,21-1-15,0 0 0,1-21 16,-1 0-16,21 21 0,-21-21 0,0 0 16,1 0-16,-1 0 0,21 0 15,-21 0-15,0-21 0,1 21 0,-1-21 16,0 0-16,0-1 0,0 1 16,0 0-16,-21 0 0,0-21 0,0 20 15,22-20-15,-22 21 0,0-21 16,21-1-16,-21 22 0,0-21 0,0 21 15,0-1-15,0 1 0,0 42 32,0 1-32,0-1 0,0 0 0,0 21 15,0-21-15,-21 22 16,21-22-16,-22 21 0,22-21 0,-21 1 16,21-1-16,0 0 0,0 0 0,0 0 15,-21 0-15,21 1 16,0-44 15,0 1-15,21 0-16,-21 0 0,21 0 15,1 0-15,-1-1 0,-21-20 0,21 21 16,0 0-16,0-22 0,0 22 0,1 0 16,-1-21-16,0 21 0,0 21 15,0-22-15,0 22 16,1 0-16,-22 22 15,21-22-15,-21 21 0,0 21 0,0-21 16,0 22-16,0-22 0,0 21 0,0-21 16,0 0-16,0 22 0,0-22 15,0 0-15,0 0 0,0 0 0,0 1 16,21-1-16,0-21 0,0 21 16,0-21-16,1 0 0,20 0 15,-21 0-15,0 0 0,0 0 0,1 0 16,20 0-16,-21-21 0,0 0 15,0 21-15,22-22 0,-22 1 0,0 0 16,0-21-16,0 21 16,1-1-16,-1-20 0,-21 21 0,21-21 15,0 20-15,-21 1 0,0 0 16,0 0-16,0 42 16,0 0-1,-21 0-15,21 1 0,-21 20 16,0-21-16,21 21 0,0-20 0,-22-1 15,22 21-15,-21-21 0,21 0 16,0 1-16,0-1 0,0 0 0,0 0 16,21-21-16,1 0 0,-1 21 15,21-21 1,-21 0-16,0 0 0,1 0 0,-1 0 16,0-21-16,0 21 0,0-21 15,0 0-15,1 0 0,-1 21 0,-21-43 16,21 22-16,0 0 0,-21-21 0,0 20 15,0-20-15,0 0 0,0 21 16,0-22-16,0 22 0,0-21 0,0 21 16,0-1-16,0 1 0,-21 21 15,0 0-15,0 0 0,-1 0 0,-20 0 16,21 0-16,-21 21 0,20 1 16,1 20-16,-21-21 0,21 21 15,0-20-15,-1 20 0,22 0 0,0-21 16,-21 22-16,21-1 0,0-21 15,0 22-15,0-22 0,0 0 0,21 0 16,1 0-16,-1-21 0,0 21 0,0-21 16,0 22-16,0-22 0,1 0 15,20 0-15,-21 0 0,0 0 0,22 0 16,-22-22-16,21 1 0,-21 0 16,22 0-16,-22 0 0,0 0 0,21-1 15,-21 1-15,1-21 0,-1 0 0,0 20 16,0-20-16,0 0 0,0-1 15,-21 1-15,22 0 0,-1-1 16,-21 22-16,0 0 0,0 0 16,0 0-16,21 21 0,-21 21 15,0 21 1,-21-21-16,0 22 0,21-1 16,-22 0-16,22 1 0,-21-1 0,21 0 15,0 1-15,0-22 0,-21 21 16,21-21-16,0 22 0,0-22 0,0 0 15,0 0-15,0 0 0,0 1 16,21-22-16,0 0 16,1 0-16,-1 0 15,0 0-15,0-22 16,0 1-16,-21 0 0,0 0 16</inkml:trace>
  <inkml:trace contextRef="#ctx0" brushRef="#br0" timeOffset="16321.22">24299 1715 0,'21'0'31,"1"0"-31,-1 0 16,0 0-16,0 0 0,0 0 15,22 0-15,-22 0 0,0-22 0,21 22 16,-21 0-16,22-21 0,-22 21 15,0 0-15,0 0 0,0 0 16,-21-21-16</inkml:trace>
  <inkml:trace contextRef="#ctx0" brushRef="#br0" timeOffset="19230.57">18542 2540 0,'0'0'0,"0"-21"16,0 0-16,-21 0 15,0 21-15,-1 0 0,1 0 0,0 0 16,0 0-16,0 21 15,0 0-15,-22 0 0,22 21 0,-21-20 16,21 20-16,-1 0 0,-20 22 16,21-22-16,0 22 0,0-22 0,-1 21 15,1-20-15,21 20 0,0-20 0,0-1 16,0 0-16,0 1 0,0-1 16,21-21-16,1 21 0,20-20 0,-21-22 15,21 21-15,1-21 0,-1 0 16,0 0-16,1 0 0,-1 0 0,22-21 15,-22 21-15,21-22 0,-20 1 0,20 0 16,-20 0-16,-1-21 16,0 20-16,1-20 0,-1 21 0,-21-21 15,0-1-15,-21 1 0,0 21 0,0-22 16,0-20-16,0 21 0,0-1 16,-21 1-16,0-22 0,0 22 0,-22 0 15,22-1-15,0 1 0,-21 21 16,-1 0-16,22 21 0,-21 0 0,0 0 15,-1 0-15,1 21 0,0 21 16,-1 1-16,1-1 0,0 0 0,20 22 16,1-22-16,0 22 0,0-22 15,21 21-15,0 1 0,0-22 0,0 1 16,0-1-16,0 0 0,21 1 16,0-1-16,0-21 0,1 21 15,20-20-15,0-22 0,-21 21 0,22-21 16,-1 0-16,0 0 0,1 0 0,20 0 15,-20-21-15,-1 21 0,0-22 16,1 1-16,-1 0 0,0-21 0,1 21 16,-1-1-16,-21-20 0,21 21 15,-20 0-15,-1-22 0,0 22 0,0 0 16,-21 0-16,0 0 0,21 21 16,-21 21-1,0 0-15,0 0 0,0 0 16,0 22-16,-21-22 15,21 21-15,0-21 0,0 22 0,0-22 16,0 0-16,0 21 0,0-20 0,0-1 16,0 0-16,21 0 15,-21 0-15,21-21 0,1 0 0,-1 0 16,0 0-16,21 0 0,-21 0 16,22 0-16,-22-21 0,21 0 0,1 0 15,-22 0-15,21-1 0,-21 1 0,0 0 16,1 0-16,-1-21 0,-21 20 15,21-20-15,-21 21 0,21-21 0,-21 20 16,0-20-16,0 21 0,0 0 16,0 0-16,0 42 31,0 0-31,0 0 16,0 21-16,0-20 0,0 20 0,0-21 15,-21 0-15,21 22 0,0-22 0,0 21 16,0-21-16,0 0 0,0 1 15,0-1-15,0 0 0,21 0 0,0 0 16,0-21-16,1 0 0,-1 21 0,0-21 16,0 0-16,0 0 15,22 0-15,-22 0 0,21 0 0,-21-21 0,22 0 16,-1 21-16,-21-21 0,21 0 16,-20 0-16,20-1 0,-21 1 15,0 0-15,0-21 0,1 21 0,-1-22 16,-21 22-16,0-21 0,0 21 15,0-1-15,0-20 0,0 21 0,0 0 16,-21 21-16,-1 0 0,1 0 16,0 21-16,0 0 15,0 0-15,0 22 0,21-22 0,0 21 16,-22-21-16,22 22 0,0-22 0,-21 21 16,21-21-16,0 0 15,0 1-15,0-1 0,0 0 0,21 0 16,1-21-16,-1 0 0,0 21 0,21-21 15,-21 0-15,1 0 16,-1 0-16,21 0 0,0 0 0,-20-21 16,20 21-16,-21-21 0,21 0 15,-20 0-15,20 21 0,-21-43 0,0 22 16,0 0-16,1-21 0,-1 20 0,-21-20 16,0 21-16,21-21 0,-21 20 15,0-20-15,0 21 0,0 0 0,0 0 16,0-1-16,0 1 0,-21 21 15,21 21 17,21 1-32,0-1 15,0 0-15,-21 0 0,21 0 0,1 0 16,-22 1-16,21 20 0,-21-21 0,0 0 16,0 22-16,0-22 0,0 0 15,0 0-15,0 0 0,0 0 0,0 1 16,0-1-16,0 0 0,0 0 15,21-21-15,0 0 16,0 0-16,0 0 0,1 0 16,-1 0-16,21 0 0,-21 0 0,0 0 15,1-21-15,20 0 16,-21 21-16,0-21 0,22-1 0,-22 1 16,0-21-16,0 21 0,0 0 0,0-22 15,1 22-15,-1 0 0,-21 0 16,21 0-16,-21-1 0,0 1 0,0 42 47,0 1-47,0-1 0,-21 0 0,21 0 15,0 0-15,0 22 0,-21-22 16,21 0-16,-22 0 0,22 21 0,0-20 16,0-1-16,0 0 0,0 0 15,0 0 1,22-21-16,-1 0 0,0 0 0,0 0 15,0 0-15,0 0 0,1 0 0,20 0 16,-21 0-16,21 0 0,-20-21 16,20 0-16,-21 21 0,21-21 0,-20 0 15,20-1-15,-21 1 0,21 0 0,-20 0 16,-1 0-16,0 0 0,0-1 16,0 1-16,0 21 15,-21 21 1,0 1-1,0-1-15,0 0 0,0 0 0,0 0 16,0 0-16,22 1 16,-22-1-16,21-21 0,0 21 15,0-21-15,0 0 0,0 21 0,22-21 16,-22 0-16,0 0 0,0 0 16,22 0-16,-22 0 0,21 0 0,-21 0 15,22-21-15,-22 21 0,0-21 0,21 0 16,-21-1-16,1 1 0,-22 0 15,21 0-15,-21-21 0,21 20 0,-21 1 16,0-21-16,0 21 0,0 0 0,0-1 16,-21 1-16,0 0 0,-1 0 15,1 21-15,0 0 0,0 0 0,-21 0 16,20 0-16,1 0 0,-21 0 16,21 21-16,0 0 0,-1 0 15,1 1-15,0-1 0,0 21 0,0-21 16,21 22-16,0-22 0,0 21 0,0-21 15,0 0-15,0 1 0,0-1 16,0 0-16,21 0 0,0-21 16,0 21-16,0-21 0,1 0 15,-1 0-15,0 0 0,0 0 0,0-21 16,0 0-16,1 21 0,-1-21 0,0 0 16,0-1-16,-21 1 0,21 0 15,0-21-15,-21 21 0,0-22 16,22 1-16,-1 21 0,-21-22 0,21 1 15,-21 0-15,21-22 0,0 22 16,-21 0-16,21-22 0,1 22 0,-22-1 16,0 1-16,21 0 0,-21 21 15,21-1-15,-21 1 0,0 64 16,0-22-16,-21 21 16,0 0-16,-1 1 0,22-1 15,0 0-15,-21 22 0,21-22 0,-21 1 16,21-1-16,0 0 0,0 1 15,0-1-15,0 0 0,21 1 0,0-22 16,-21 21-16,22-21 0,-1 0 16,0 1-16,0-22 0,0 21 15,0-21-15,1 0 0,20 0 0,-21 0 16,0 0-16,0 0 0,22-21 0,-22 21 16,0-22-16,21 1 0,-20 0 15,-1-21-15,21 21 0,-21-1 0,0-20 16,-21 21-16,22-21 0,-1 20 0,-21-20 15,0 0-15,0 21 0,0-1 16,0 1-16,-21 21 16,-1 0-16,1 0 0,0 21 15,-21 1-15,21-1 0,-1 0 16,1 21-16,21 1 0,0-22 0,0 21 16,0-21-16,0 22 0,0-22 15,0 0-15,21 0 0,1 0 0,-1 0 16,0 1-16,21-22 0,-21 0 0,1 21 15,20-21-15,-21 0 0,0 0 16,22 0-16,-22 0 0,0-21 0,0-1 16,21 22-16,-20-21 0,-1 0 15,0 0-15,-21 0 0,21 0 0,0-22 16,-21 22-16,0-21 0,0 21 16</inkml:trace>
  <inkml:trace contextRef="#ctx0" brushRef="#br0" timeOffset="19454.43">22056 2646 0,'21'0'62,"0"0"-62</inkml:trace>
  <inkml:trace contextRef="#ctx0" brushRef="#br0" timeOffset="19998.11">24828 2646 0,'0'0'0,"22"-21"0,-22 0 15,0 42 17,0 0-32,0 0 0,0 21 15,0 1-15,0-1 0,0 0 0,0 1 16,0-1-16,0 0 0,0 1 15,0-1-15,0 0 0,-22-20 16,22 20-16,-21 0 0,0 1 16,21-22-16,0 0 0,0 0 0,-21 0 15,21 0-15,-21 1 0,0-22 16,-1 0-16,1 0 16,0 0-16,0 0 0,0 0 0,0 0 15</inkml:trace>
  <inkml:trace contextRef="#ctx0" brushRef="#br0" timeOffset="20814.64">24342 3048 0,'0'0'0,"0"-21"15,21 21-15,0 0 16,21 0-16,1 0 16,-1 0-16,0 0 0,1 0 0,20 0 15,1 0-15,-1 0 0,22 0 0,-22-21 16,22 21-16,-22 0 0,1-21 15,-1-1-15,-20 22 0,-1-21 0,0 21 16,1-21-16,-22 0 0,21 21 16,-42-21-16,21 0 0,-21-1 0,0 1 15,0 0-15,0 0 0,0 0 16,0 0-16,0-1 0,-21 22 16,0 0-1,21 22-15,-21-1 16,21 21-16,0-21 0,0 22 0,-21-1 15,21 0-15,-21-21 0,-1 22 0,22-1 16,-21 0-16,21 1 0,-21-1 16,21 0-16,-21-20 0,21 20 0,0-21 15,-21 21-15,21-20 0,0-1 16,-21-21-16,21 21 0,21-42 47,0 21-47,-21-21 0,21-1 0,0 1 15,0-21-15,-21 21 0,22 0 16,-1-22-16,0 22 0,0 0 16,0-21-16,22 20 0,-22 1 0,-21 0 15,21 21-15,0 0 0,0 0 16,-21 21 0,0 0-16,0 1 0,0-1 15,0 0-15,0 21 0,0-21 16,0 1-16,0-1 0,0 0 0,0 21 15,0-21-15,0 1 16,21-1-16,1-21 0,-1 0 0,0 21 16,0-21-16,0 0 0,0 0 0,1 0 15,20 0-15,-21 0 16,21-21-16,1 0 0,-22-1 0,21 22 16,-21-21-16,1 0 0,-1-21 0,0 21 15,0-1-15,0 1 0,-21-21 16,0 21-16,0-22 0,0 22 0,0 0 15,0 0-15,0 0 0,0 0 0,-21 21 16,0 0-16,0 0 0,0 0 16,-1 0-16,22 21 0,0 0 15,-21 0-15,21 21 16,0-20-16,0-1 0,0 0 0,0 0 16,0 0-16,0 0 0,0 1 0,0-1 15,21 0-15,1 0 16,-1-21-16,0 21 15,0-21-15,0 0 0,0 0 16,1 0-16,-1-21 16</inkml:trace>
  <inkml:trace contextRef="#ctx0" brushRef="#br0" timeOffset="24534.51">27940 2836 0,'0'0'0,"42"-42"15,-21 21-15,1 0 0,-1 0 0,-21-22 16,0 22-16,0 0 0,0-21 16,0 20-16,0-20 0,0 21 0,0 0 15,0 0-15,-21-1 0,-1 1 16,1 0-16,-21 21 0,21 0 0,0 0 16,-22 0-16,22 21 0,-21 22 15,-1-22-15,22 21 0,-21 0 0,0 22 16,20-22-16,-20 22 0,21-22 15,0 0-15,0 22 0,-1-22 16,1 1-16,21-1 0,0 0 0,0-21 16,0 22-16,0-22 0,0 21 15,21-21-15,1 1 0,-1-22 0,21 21 16,-21-21-16,22 0 0,-1 0 0,0 0 16,1 0-16,-1 0 0,0 0 15,1-21-15,-1-1 0,0 22 0,1-21 16,-1 0-16,-21 0 0,21 0 15,1 0-15,-22-1 0,21 1 0,-21 0 16,1 0-16,-1 0 0,0 0 16,0-1-16,0 22 15,-21-21-15,0 42 16,-21-21-16,0 22 16,0-1-16,0 0 0,-1 0 15,1 0-15,0 0 0,21 1 0,0-1 16,0 0-16,0 0 0,0 0 15,0 0-15,0 1 0,0-1 0,21 0 16,0-21-16,1 0 16,-1 0-16,0 0 15,0 0-15,0 0 0,0 0 16,-21-21-16,22 0 0,-22-1 16,0 1-16,0 0 15,0 0-15,0 0 0,0 0 16,0-1-16,0 1 0,0 0 15,-22 0-15,22 0 0,-21 0 0,21-1 16,0 1-16,0 0 16,0 0-16,0 0 15,21 21-15,1 0 0,-1 0 16,0 0-16,0 0 0,0 0 16,0 0-16,1 21 0,-1 0 15,0-21-15,-21 21 0,21 0 0,0 1 16,0-1-16,-21 0 0,22 0 0,-22 0 15,0 0-15,0 1 0,0-1 16,0 0-16,0 0 16,0 0-16,0 0 0,0 1 15,-22-22-15,22 21 16,-21-21 0,21-21-1,0-1 1,0 1-16,0 0 0,21 0 15,1 0 1,-22 0-16,21-1 0,0 1 0,0 0 0,21-21 16,-20 21-16,-1-1 0,21 1 15,-21 0-15,22 0 0,-1 0 16,-21 21-16,21 0 0,-20 0 0,-1 0 16,0 0-16,0 21 0,-21 0 15,0 0-15,0 0 0,0 22 0,0-22 16,0 0-16,0 21 0,0-20 0,0 20 15,-21-21-15,21 21 0,0-20 16,0-1-16,0 0 0,0 0 0,0 0 16,0 0-16,0 1 0,21-22 15,0 21-15,0-21 0,1 0 16,-1 0-16,21 0 0,-21 0 0,0 0 16,1 0-16,20 0 0,-21-21 15,21-1-15,-20 1 0,-1 0 0,21 0 16,-21 0-16,0-22 0,22 22 15,-22 0-15,0-21 0,0 21 0,-21-1 16,21-20-16,-21 21 0,0 0 16,22 0-16,-22-1 0,-22 22 15,1 22 1,0-1-16,0 0 0,21 0 16,-21 0-16,21 0 0,-21 1 0,21 20 15,0-21-15,0 0 16,0 0-16,0 1 0,0-1 0,0 0 15,0 0-15,0 0 0,0-42 63,0 0-63,0 0 16,0 0-16,0-1 15,0 1-15,0 42 31,0 1-31,0-1 16,0 0-16,0 0 16,0 0-16,0 0 0,0 1 15,0-1-15,21-21 0,0 21 16,0-21-16,0 0 0,0 0 16,22 0-16,-22 0 0,21 0 0,-21 0 15,22 0-15,-22 0 0,0 0 0,21 0 16,-20-21-16,-1 0 0,21-1 15,-21 1-15,0-21 0,1 21 0,20-22 16,-21 22-16,0-21 0,0 0 16,22-1-16,-22 1 0,0 0 0,0-1 15,22 1-15,-22 0 0,0-1 16,0 1-16,0 0 0,0-1 16,1 22-16,-22 0 0,0 0 15,21 0-15,-21 42 16,-21 0-1,-1 21-15,1-21 0,0 22 0,0-1 16,0 0-16,0 1 0,-1-1 0,1 0 16,21 1-16,-21-1 0,0 0 15,21 1-15,-21-22 0,21 21 0,0-21 16,0 22-16,0-22 0,0 0 16,0 0-16,0 0 0,0 1 0,0-1 15,21-21-15,0 0 16,0 21-16,0-21 0,1 0 0,-1 0 15,21 0-15,-21 0 0,0 0 0,22-21 16,-22 0-16,0 21 0,21-22 16,-20-20-16,-1 21 0,21 0 0,-21-22 15,0 22-15,1 0 0,-1-21 16,-21 21-16,0-1 0,0 1 16,0 0-16,0 0 0,-21 21 15,-1 0-15,22 21 16,-21 0-16,21 0 15,-21 1-15,21-1 0,0 0 16,0 21-16,0-21 0,0 1 16,0-1-16,0 0 0,0 0 0,0 0 15,0 0-15,0 1 0,0-1 16,21 0-16,0-21 16,1 0-1,-1 0-15,0 0 0,0 0 16,0 0-16,0 0 0,1-21 0,-1 21 15,0-21-15,0-1 0,0 1 16,0 0-16,1 0 0,-1 0 0,0 0 16,0-1-16,-21 1 0,21 21 15,-21-21-15,0 42 32,0 0-17,-21 1-15,21-1 0,-21 0 16,0 0-16,21 21 0,0-20 0,0-1 15,0 0-15,0 0 0,0 0 16,0 0-16,0 1 16,21-22-16,0 0 0,0 0 15,0 0-15,1 0 0,-1 0 16,0 0-16,0 0 0,0 0 0,22 0 16,-22-22-16,0 22 0,0-21 15,0 0-15,0 0 0,1-21 16,-1 20-16,0 1 0,0-21 15,-21 21-15,0-22 0,0 22 0,0-21 16,0 21-16,0 0 0,0-1 16,-21 1-16,21 0 0,-42 21 0,20 0 15,1 0-15,-21 0 0,21 0 16,-22 21-16,22 0 0,-21 1 0,21-1 16,0 0-16,-1 21 0,1-21 0,21 22 15,0-22-15,0 21 0,0-21 16,0 1-16,0-1 0,0 0 15,0 0-15,21 0 0,1 0 16,-1-21-16,0 0 0,0 22 0,0-22 16,0 0-16,22 0 0,-22 0 15,0 0-15,21 0 0,-20-22 0,-1 1 16,21 21-16,0-21 0,-20 0 16,20 0-16,0-22 0,-21 22 0,22 0 15,-22 0-15,0-21 0,21 20 16,-20 1-16,-22 0 0,21 21 0,-21-21 15,0 42 1,0 0-16,-21 0 16,-1 22-16,22-22 0,0 0 15,-21 21-15,21-20 0,-21-1 0,21 0 16,0 0-16,0 0 0,0 0 16,0 1-16,0-1 0,21-21 31,0 0-31,1 0 0,-1 0 15,0 0-15,0 0 0,0-21 16,0-1-16,1 22 0,-22-21 16,21 0-16,0-21 0,0 21 15,-21-1-15,21 1 0,0-21 0,-21 21 16,0 0-16,22-1 0,-22 1 16,0 42 15,0 1-31,-22-1 15,22 0-15,-21 0 0,21 0 0,0 0 16,0 1-16,0-1 0,0 0 16,0 0-16,0 0 15,0 0-15,0 1 16,21-22-16,1 0 16,-1 0-1,0 0-15,0 0 0,-21-22 0,21 1 16,0 21-16,1-21 0,-1 0 15,-21 0-15,21-22 0,21-20 16,-21 21-16,1-1 16,-22 1-16,21 0 0,0-1 0,0 1 15,0-22-15,0 22 0,1 0 16,-1-22-16,0 22 0,0 0 0,0-1 16,-21 22-16,0-21 0,21 21 15,-21-1-15,-21 44 31,0-1-31,0 21 0,0 0 16,0 1-16,21-1 0,-22 22 16,1-22-16,21 21 0,-21-20 0,21-1 15,0 22-15,0-22 0,-21 0 16,21 1-16,0-1 0,0-21 16,0 21-16,0-20 0,0-1 0,0 0 15,0 0-15,0 0 0,21-21 16,0 0-16,0 0 0,1 0 15,-1 0-15,0 0 0,0 0 16,0-21-16,0 0 0,22 0 0,-22 0 16,0-1-16,0 1 0,0 0 15,1 0-15,-1 0 0,-21 0 16,0 42 0,0 0-1,-21 0-15,-1 0 16,22 0-16,-21 1 0,21-1 15,0 0-15,0 0 0,0 0 0,0 0 16,0 1-16,21-22 16,1 0-16,-1 0 15,0 0-15,0 0 16,0 0-16,0-22 16,1 22-16,-1-21 0,0 0 0,-21-21 15,21 21-15,0-1 0,-21-20 16,0 0-16,0 21 0,0-22 15,21 22-15,-21 0 0,0 0 0,0 0 16,-21 21 0,0 0-16,0 0 0,0 0 15,0 21-15,-1 0 0,1-21 0,0 21 16,0 0-16,0 0 0,0 1 16,-1-1-16,22 0 15,0 0-15,0 0 16,22-21-1</inkml:trace>
  <inkml:trace contextRef="#ctx0" brushRef="#br0" timeOffset="24934.8">33020 3154 0,'0'0'0,"0"-21"0,-21-22 16,21 22-16,0 0 15,21 21 1,0 0-16,0 0 0,0 0 0,1 0 16,-1 21-16,0-21 0,0 21 15,0 1-15,0-1 0,1 0 16,-22 0-16,0 0 0,0 22 0,0-22 16,0 21-16,0-21 0,0 0 15,-22 1-15,1 20 0,0-42 0,0 21 16,0 0-16,21 0 15,-21-21-15,-1 22 0,1-22 16,21-22 15,0 1-31,0 0 16,21 0-16,1 0 0,-1 0 16,0-1-16,0-20 0,0 21 15,0-21-15,1 20 0,-1-20 16,0 21-16,0-21 0,21 20 0,-20 1 15,-1-21-15,0 21 16,-21 0-16,0-1 0,0 1 16</inkml:trace>
  <inkml:trace contextRef="#ctx0" brushRef="#br0" timeOffset="25221.63">31835 2752 0,'0'0'0,"21"0"15,0 0 1,21 0-16,1 0 0,-1-21 16,21 21-16,-20 0 0,20 0 15,1-22-15,-22 22 0,22-21 0,-1 21 16,-21 0-16,22 0 0,-22-21 15,1 21-15,-1 0 0,-21 0 0,0 0 16,0 0-16,-21-21 16,-21 21-1,-21-21-15,0 0 0,-1 21 0,-20-22 16,-1 22-16</inkml:trace>
  <inkml:trace contextRef="#ctx0" brushRef="#br0" timeOffset="25438.03">30692 2498 0,'0'0'0,"-64"21"16,-21-21-1,64 0-15,0 21 0,42-21 16,22 0 0,-22 0-16,21 0 0,0 0 0,22 0 15,-22 0-15,1 0 0,20 0 16,1 0-16,-22 0 0,21 0 0,1 0 15,-22 0-15,22 0 16,-22 0-16,0 0 0,-20-21 0,-1 21 0,0 0 16</inkml:trace>
  <inkml:trace contextRef="#ctx0" brushRef="#br0" timeOffset="39781.87">15536 720 0,'0'0'0,"21"-21"0,1 21 125</inkml:trace>
  <inkml:trace contextRef="#ctx0" brushRef="#br0" timeOffset="41338.51">15642 720 0,'0'-21'109,"21"21"-93,-21-22-16,21 22 15,-21-21 1,0 0 0,0 0 15,0 42 31,0 0-46,0 0-16,0 1 16,0-1-16,0 0 15,0 0-15,0 0 0,0 0 16,0 1-16,0 20 0,0-21 0,0 0 15,0 0-15,0 22 0,0-22 16,0 0-16,0 0 0,0 22 0,0-22 16,0 0-16,0 21 0,0-21 0,0 1 15,0-1-15,0 21 0,0-21 16,0 0-16,0 1 0,0 20 0,0-21 16,22 0-16,-22 0 0,0 1 0,0-1 15,0 0-15,0 21 0,0-21 16,0 1-16,0-1 0,0 0 15,0 0-15,0 0 0,0 22 0,0-22 16,0 0-16,0 0 0,0 0 16,0 22-16,0-22 0,0 0 0,0 0 15,0 0-15,0 0 0,0 1 0,0-1 16,0 0-16,0 0 0,0 0 16,0 0-16,0 1 0,0-1 15,0 0-15,0 0 0,0 0 0,-22 0 16,22 1-16,0-1 0,-21-21 15,21 21-15,0 21 0,0-21 0,0 1 16,0-1-16,0 0 0,0 0 16,0 0-16,0 0 0,0 1 15,0-1-15,0 0 0,0 0 16,0 0-16,0 0 16,0 1-16,0-1 0,0 0 15,0 0-15,0 0 0,0 0 16,0 1-16,0-1 0,0 0 15,0 0-15,0 0 0,0 0 16,0 1-16,0-1 16,0 0-16,0 0 15,0 0-15,0 0 16,0 1-16,0-1 0,0 0 16,0 0-16,0 0 15,0 0-15,0 1 16,0-1-16,0 0 0,0 0 15,0 0-15,0 0 16,0 1-16,0-1 0,0 0 16,0 0-1,0 0-15,0 0 16,0 1-16,0-1 16,0 0-16,0 0 15,0 0-15,0 0 16,0 1-16,0-1 15,0 0 1,0 0-16,0 0 0,-21-21 16,21 21-1,0 1-15,-21-1 16,21 0-16,0 0 16,0 0-16,-21 0 15,21 1 1,-21-1-16,21 0 15,0 0 1,0 0-16,0 0 16,0 1 15,0-1-31,-22-21 16,22 21-16,0 0 15,0 0 16,0 0-15,-21-21-16,21 22 16,0-1-16,0 0 15,-21-21-15,21 21 16,0 0 15,0-42 47</inkml:trace>
  <inkml:trace contextRef="#ctx0" brushRef="#br0" timeOffset="43430.66">2307 6837 0,'21'0'78,"-21"-21"-62,0 0 0,21 21-1,-21-22-15,0 1 16,0 0-16,0 0 16,0 0-1,0 0 1,0 42 31,0 0-47,0 0 0,0 0 15,0 0-15,0 22 0,0-22 0,0 0 16,0 21-16,-21 1 0,21-22 16,0 21-16,0 1 0,0-1 0,0 0 15,-21 1-15,21-1 16,0 21-16,0-20 0,0-22 0,0 21 15,0 1-15,0-22 0,0 21 16,0-21-16,0 0 0,0 1 0,0-1 16,0 0-16,0 0 0,0 0 15,0-42 48,0 0-48,0 0-15,0 0 16</inkml:trace>
  <inkml:trace contextRef="#ctx0" brushRef="#br0" timeOffset="44070.06">2836 7281 0,'0'0'0,"0"22"16,-21-1-16,21 0 15,0 0 1,21-21 0,0 0-1,1-21 1,-1 0-16,-21 0 16,0-1-16,0 1 15,0 0 1,0 0-16,-21 21 15,-1 0-15,1 0 16,0 0 0,0 21-16,0 0 15,21 0-15,0 1 0,0-1 0,0 0 16,0 0-16,0 0 16,21-21-1,0 0 1,0 0 15,-21-21-15</inkml:trace>
  <inkml:trace contextRef="#ctx0" brushRef="#br0" timeOffset="52692.55">4720 6350 0,'0'21'15,"0"0"1,0 1-16,0-1 16,0 0-16,21 0 0,-21 0 15,0 0-15,21 1 0,-21-1 16,0 0-16,22-21 0,-1 21 0,0 0 15,0-21-15,0 0 0,0 0 0,1 0 16,-1 0-16,21 0 0,-21 0 16,22 0-16,-22-21 0,0 0 0,21 0 15,-21 0-15,22-1 0,-22 1 16,0 0-16,0 0 0,0 0 0,1 0 16,-1-1-16,-21 1 0,21 0 0,-21 0 15,0 0-15,0 0 16,0-1-16,-21 22 15,0 0 1,-1 0-16,22 22 16,-21-1-16,21 21 15,-21-21-15,21 22 0,0-1 16,0 21-16,0-20 0,0-1 0,0 22 16,0-22-16,0 21 0,0-20 15,0 20-15,0-20 0,0-1 0,0 21 16,0-20-16,0-1 0,0 0 0,0 1 15,0-1-15,0 0 0,0 1 16,-21-1-16,0-21 0,21 0 16,-21 22-16,-1-22 0,22 0 0,-21-21 15,0 21-15,0-21 0,0 0 16,0 0-16,-1 0 0,1 0 16,0 0-16,0 0 0,0-21 0,0 0 15,-22 0-15,22 0 0,0-22 16,0 22-16,0-21 0,-1-1 0,-20 1 15,21 21-15,0-21 0,0 20 0,-1-20 16,1 21-16,21 0 16,-21 21-16,21 21 15,0 0-15,0 0 16,21 0-16,0 22 0,1-22 16,-1 21-16,0 1 0,0-22 15,21 21-15,-20-21 0,-1 22 0,21-22 16,-21 0-16,22 0 0,-1 0 15,-21 0-15,21-21 0,1 22 0,-22-22 16,21 0-16,1 0 0,-1 0 0,0 0 16,1 0-16,-22 0 0,21-22 15,0 1-15,1 0 0,-22 0 0,21 0 16,-21 0-16,22-22 0,-22 1 0,0 0 16,0 20-16,0-20 15,1 0-15,-22-1 0,21 1 0,0 0 16,-21 21-16,0-1 0,21 1 0,0 0 15,-21 0-15,21 21 0,1 0 32,-22 21-32,21 0 0,-21 0 15,0 22-15,0-22 0,0 0 16,0 21-16,0-20 0,0-1 0,0 21 16,0-21-16,0 22 0,-21-22 0,-1 0 15,22 21-15,-21-21 0,21 1 16,0-1-16,-21 0 0,0 0 15,21-42 32,0 0-47,0 0 0,0-22 0,0 22 16,21-21-16,0 21 0,-21-22 16,21 1-16,1 21 0,-1-22 0,0 22 15,0-21-15,0 21 0,0 21 0,1-21 16,-1 21-16,0 0 0,0 0 15,0 0-15,0 0 0,1 21 0,-1-21 16,0 21-16,0 0 0,-21 0 0,21 22 16,-21-22-16,0 0 0,0 0 15,0 21-15,0-20 0,0-1 16,0 0-16,0 0 0,21 0 0,-21 0 16,0 1-16,0-1 0,0 0 15,22-21-15,-22 21 0,21-21 16,0 0-16,0 0 0,0 0 15,0-21-15,22 0 16,-22 0-16,0-1 0,0 1 0,22 0 16,-22-21-16,0-1 0,0 22 0,0-21 15,0 0-15,1-1 0,-22 1 16,0 0-16,0-22 0,0 22 16,0-1-16,0 1 0,0 0 0,0 21 0,0-22 15,0 22-15,0 0 0,0 0 16,0 0-16,0 42 15,0 0 1,0 0-16,0 0 0,-22 22 16,22-1-16,0-21 0,0 21 0,0 1 15,0-1-15,0 0 0,0 1 0,-21-1 16,21 0-16,0 1 0,0-1 16,0 0-16,0 1 0,-21-22 0,21 0 15,0 21-15,-21-20 0,21-1 0,0 0 16,0 0-16,0-42 47,0 0-47,0 0 0,21-1 15,0 1-15,-21-21 0,21 21 16,1-22-16,-22 22 0,21-21 0,0 0 16,0 20-16,0-20 0,0 21 0,1 0 15,-1 0-15,0 21 0,0 0 16,0 0-16,-21 21 15,0 0-15,0 0 16,0 0-16,0 0 0,0 22 16,0-22-16,0 21 0,0-21 0,0 22 15,21-22-15,-21 0 0,22 21 0,-22-20 16,0-1-16,21 0 0,0 0 16,0 0-16,0 0 0,-21 1 15,21-22-15,1 0 0,-1 0 0,0 0 16,21 0-16,-21 0 0,1 0 0,-1 0 15,21 0-15,-21-22 0,0 1 16,1 0-16,-1 0 0,0 0 0,0 0 16,0-1-16,-21-20 0,0 21 0,21-21 15,-21 20-15,0-20 0,0 0 16,0 21-16,0-1 0,0 1 0,0 0 16,0 0-16,0 0 0,0 0 0,0 42 46,-21 0-46,21 0 0,-21 0 16,21 0-16,0 22 0,0-22 16,0 0-16,0 21 0,-21-20 0,21 20 15,0-21-15,0 0 0,0 22 0,0-22 16,0 0-16,0 0 0,0 0 0,0 0 16,21-21-1,0 0-15,0 0 0,1 0 16,-1 0-16,0 0 0,0 0 0,0-21 15,22 21-15,-22-21 0,0 0 16,0 0-16,0-22 0,22 22 16,-22 0-16,0-21 0,-21 21 0,21-22 15,-21 22-15,21-21 0,-21 21 16,0-22-16,0 22 0,0 0 16,0 0-16,-21 21 0,0 0 15,0 0-15,0 0 16,42 0 15,0 0-31,0 0 0,0 0 16,0 0-16,-21 21 15,22-21-15,-1 0 0,0 21 16,-21 0-16,21 0 16,-21 1-16,0-1 15,0 0-15,0 0 0,0 0 16,0 0-16,0 1 0,0-1 0,0 0 15,0 0-15,0 0 0,0 0 16,0 1-16,0-1 0,0 0 0,21 0 16,0-21-16,1 21 15,-1-21-15,0 0 0,0 0 0,0 0 16,0 0-16,1 0 0,20-21 16,-21 21-16,0-21 0,0 0 15,1 0-15,-1-1 0,0 1 0,0 0 0,0 0 16,0-21-16,1 20 15,-1-20-15,0 0 0,-21 21 0,0-22 16,21 22-16,-21 0 0,0 0 0,21 0 16,-21-1-16,0 1 15,0 42 1,0 1 0,-21-22-16,21 21 0,-21 21 0,21-21 15,0 0-15,-21 22 0,21-22 16,0 0-16,0 21 0,0-20 0,0-1 15,0 0-15,0 0 0,0 0 0,0 0 16,0 1-16,0-1 0,21-21 16,0 21-16,0-21 15,0 0-15,22 0 0,-22 0 16,0 0-16,0-21 0,0 0 0,1 21 16,-1-22-16,21 1 0,-21 0 15,0 0-15,1 0 0,-1-22 0,0 1 16,0 21-16,0-21 0,0-1 0,1-41 15,-1 41-15,0 1 16,-21 0-16,0-22 0,21 22 0,-21-1 16,21 1-16,-21 0 0,0 21 0,0-22 15,0 22-15,0 0 0,0 0 16,0 0-16,0 42 31,0 0-31,0 0 0,-21 21 0,21 1 16,0-22-16,0 21 0,0 1 15,0-1-15,0 0 0,0 1 0,0-1 16,0 0-16,0 1 0,0 20 0,0-21 16,0 1-16,0-22 0,0 21 15,0 1-15,0-22 0,0 21 0,0-21 16,21 0-16,0 1 0,1-1 0,-1 0 16,0-21-16,21 21 0,-21-21 0,22 0 15,-22 0-15,21 0 0,1 0 16,-1 0-16,0 0 0,-21 0 15,22-21-15,-1 21 0,-21-21 0,22 0 16,-22-1-16,0 1 0,21 0 16,-21-21-16,1 21 0,-1-22 0,-21 22 15,21-21-15,-21-1 0,0 22 0,0-21 16,0 0-16,0 20 0,0 1 0,0-21 16,-21 21-16,0 0 0,-1 21 15,22-22-15,-21 22 0,0 0 0,0 0 16,0 0-16,0 0 0,-1 22 0,1-1 15,0 0-15,0 0 0,0 0 16,0 22-16,21-22 0,-22 21 16,1 0-16,21 1 0,-21 20 15,21-20-15,0-1 0,0-21 0,0 0 16,0 22-16,0-22 0,0 0 16,0 0-16,21-21 0,-21 21 0,21-21 15,1 0-15,-1 0 0,0 0 16,0 0-16,0 0 0,0-21 0,-21 0 15,22 0-15,-1 0 16,0-1-16,0 1 0,-21 0 0,21-21 0,0-1 16,-21 22-16,22-21 0,-22 0 0,0 20 15,0-20-15,0 21 16,0 0-16,0-22 0,0 22 16,0 0-16,0 42 15,0 0 1,0 1-16,0-1 15,0 0-15,0 0 0,0 21 0,0-20 16,0-1-16,21 0 0,-21 21 0,21-21 16,-21 1-16,0-1 0,21 0 15,-21 0-15,21-21 0,0 21 0,1-21 16,-1 21-16,0-21 0,0 0 16,0 0-16,0 0 0,22 0 0,-22 0 15,0-21-15,0 0 16,0 0-16,1 0 0,-1 0 0,0-1 15,0 1-15,0-21 0,0 21 16,1-22-16,-22 22 0,0-21 0,21 21 0,-21-22 16,21 22-16,-21 0 0,0 0 15,0 0-15,0 42 16,0 0 0,0 0-16,0 22 15,-21-22-15,21 0 0,-21 21 0,21-21 16,-22 22-16,22-22 0,-21 21 0,21-21 15,0 1-15,0-1 0,0 0 16,0 0-16,0 0 0,-21 0 16,21 1-16,0-1 0,0-42 47,0-1-47,0 1 15,0 0-15,21 0 0,0-21 0,-21 20 16,22 1-16,-1-21 0,0 0 0,-21 20 15,21-20-15,0 21 0,0-21 16,1 20-16,-22 1 0,21 0 0,0 21 16,-21-21-16,21 21 0,0 0 15,0 21-15,1 0 16,-22 0-16,21 22 0,0-22 16,-21 0-16,0 0 0,21 22 15,-21-22-15,21 0 0,-21 0 0,0 0 16,21 0-16,1 1 0,-1-1 0,-21 0 15,21-21-15,0 21 16,0-21-16,0 0 0,1 0 16,-1 0-16,0-21 15,0 0-15,0 0 16,0-1-16,1 1 0,-22 0 0,21-21 16,0 21-16,21-1 0,-21 1 15,1-21-15,-1 21 0,0 0 0,21-1 16,-21 1-16,1 0 0,-1 0 15,0 0-15,0 0 0,0 21 0,0 0 16,1 0-16,-22 21 16,0 0-1,0 0-15,0 0 16,0 0-16,0 1 16,21-22 15,0 0-16,-21-22-15,0 1 16,0 0-16,0 0 16,0 0-16,-21 0 15,0 21-15,-1 0 16,1 0-16,0 0 16,0 0-16,0 21 15,0-21-15,21 21 0,0 0 16,-22 0-16,1 0 0,21 1 0,-21-1 15,21 0-15,0 21 0,0-21 0,0 1 16,0-1-16,0 0 0,0 0 16,0 0-16,0 0 0,0 1 0,0-1 15,21-21-15,0 21 0,1 0 16,-1-21-16,0 0 0,0 0 16,0 0-16,0 0 0,1 0 15,-1 0-15,0 0 0,21 0 0,-21 0 16,1-21-16,-1 0 0,0 21 0,0-21 15,0-1-15,0 1 0,1 0 0,-1 0 16,0-21-16,0 20 0,0 1 16,0-21-16,-21 21 0,22 0 15,-22-1-15,0 1 0,0 0 0,0 0 16,0 42 15,-22-21-31,1 21 16,21 0-16,-21 1 0,21-1 0,0 21 15,0-21-15,0 0 0,0 1 16,0-1-16,0 21 0,0-21 0,0 0 16,0 1-16,0-1 0,0 0 0,0 0 15,21-21-15,0 21 0,1-21 16,-1 21-16,0-21 16,0 0-16,0 0 0,0 0 15,1 0-15,-1 0 0,0-21 0,0 0 16,0 21-16,0-21 0,1 0 15,-1 0-15,0-1 0,0 1 0,0 0 16,0-21-16,1 21 0,-22-1 16,21 1-16,-21 0 0,21 0 0,-21 0 15,0 0-15,0-1 0,0 1 16,0 0-16,-21 21 16,0 0-16,-1 0 0,22 21 15,-21 0 1,21 1-16,0-1 0,0 0 15,0 0-15,0 0 0,0 0 0,0 1 16,0-1-16,0 0 0,0 0 16,0 0-16,21 0 15,-21 1-15,0-1 16,0 0 0,-21-21-16,0 21 0,0-21 15,0 0-15,0 21 16,-1-21-16,1 0 0,0 0 0,0 0 15,0 0-15,0 0 0,-1 0 16,1 0-16,0 0 0,21-21 16,-21 21-16</inkml:trace>
  <inkml:trace contextRef="#ctx0" brushRef="#br0" timeOffset="53093.46">8932 6498 0,'0'0'0,"127"0"16,-84 0-16,-1 0 16,21 0-16,1 0 0,-22 0 0,22 0 15,-1 0-15,1-21 0,-1 21 16,-20 0-16,20-21 0,-21 21 0,1 0 15,-1 0-15,0 0 0,-20-21 0,20 21 16,-42-21 0,-21-1-1,-22 22-15,22 0 0,-21 0 16</inkml:trace>
  <inkml:trace contextRef="#ctx0" brushRef="#br0" timeOffset="53541.2">8128 6456 0,'0'21'16,"21"-21"-16,0 0 0,0 0 16,1 0-16,-1 0 0,0 0 15,0-21 1,-21 0-1,0 0 1,-21 21-16,0-22 0,0 22 16,21-21-1,-22 21-15,1 0 16,21 21 0,0 1-1,0-1-15,0 0 0,0 0 16,0 0-16,0 0 15,0 1-15</inkml:trace>
  <inkml:trace contextRef="#ctx0" brushRef="#br0" timeOffset="54834.56">2498 9250 0,'-22'0'16,"1"0"-16,0 0 16,0 0-16,0 0 0,0 0 15,-1 0-15,1 0 0,0 0 16,21-21 0,0 0-16,21-1 15,-21 1-15,43 0 16,-22 21-16,0-21 0,21 0 0,-21 0 15,22-1-15,-1 22 0,-21 0 16,22-21-16,-1 21 0,-21 0 16,21 0-16,-20 0 0,-1 21 0,21 1 15,-21-1-15,0 21 0,1-21 16,-1 22-16,-21-1 0,0 0 0,21 1 16,-21-1-16,0 21 0,0-20 0,0-1 15,-21 0-15,0 1 0,-1-1 16,1 0-16,0 1 0,-21-1 0,21 0 15,-22-20-15,22-1 0,-21 21 0,-1-21 16,1 0-16,0 1 0,-1-1 16,1-21-16,0 21 0,21-21 0,-22 0 15,1 0-15,21 0 16,-22 0-16,22 0 0,-21 0 0,21-21 16,0 0-16,-1-1 0,1 1 0,0 0 15,0 0-15,21-21 0,-21 20 16,21-20-16,0 0 0,-21 21 0,21-22 15,0 22-15,0 0 0,0 0 16,21 0-16,0 21 0,0 0 0,0 0 16,0 0-16,22 21 0,-22 0 0,21 0 15,-21 0-15,22 22 0,-1-22 16,0 21-16,-20-21 0,20 22 0,-21-22 16,21 0-16,-20 21 0,-1-21 15,0 1-15,0-1 0,0 0 16,0 0-16,1 0 0,-22 0 0,21-21 15,0 22-15,0-22 16,0 0-16,0 0 16,1 0-16,-22-22 15,21 1-15,0 0 0</inkml:trace>
  <inkml:trace contextRef="#ctx0" brushRef="#br0" timeOffset="55122.39">3302 9673 0,'0'-21'47,"0"0"-47,0 0 16,-21 21 15,0 0-15,21 21 15,21-21-15,0 0-16,0 0 0,0 0 0,22 0 15</inkml:trace>
  <inkml:trace contextRef="#ctx0" brushRef="#br0" timeOffset="55718.39">5207 8700 0,'0'0'0,"0"-22"15,0 1-15,-21 21 0,21-21 16,0 42 0,-21 22-16,21-22 0,0 21 15,0 22-15,0-1 0,0-21 16,0 22-16,0-1 0,0 1 16,0 21-16,0-43 0,0 21 0,0 1 15,0-1-15,0 1 0,0-22 0,0 22 16,0-22-16,0 0 0,0-20 15,0 20-15,0-21 0,0 21 0,0-20 16,0-1-16,0-42 31,0-1-31,0 1 16</inkml:trace>
  <inkml:trace contextRef="#ctx0" brushRef="#br0" timeOffset="56092.74">4826 9165 0,'0'0'0,"-21"-21"0,0-21 16,-1 21-16,22-1 0,-21 1 15,21 0-15,0 0 0,0 0 16,0 0-16,0-1 0,0 1 16,43 0-16,-22 0 0,21-21 15,0 20-15,22 1 0,-22 0 0,22 0 16,-1 21-16,1-21 0,-22 21 15,22 0-15,-1 0 0,1 0 0,-22 21 16,21 0-16,-41 0 0,20 0 0,-21 22 16,0-1-16,-21 0 15,0 1-15,0-1 0,-21 0 0,-21 1 16,21-1-16,-22-21 0,22 22 0,-21-1 16,-1-21-16,22 21 0,-21-20 0,0-1 15,20 0-15,-20 0 0,21 0 16,0-21-16,0 21 0,-1-21 15,44 0 1,-1 0 0,0 0-16,0 0 0,0 0 15,0-21-15,22 21 0,-22-21 16</inkml:trace>
  <inkml:trace contextRef="#ctx0" brushRef="#br0" timeOffset="59018.11">5884 9229 0,'0'42'15,"0"-21"-15,-21 0 0,21 22 0,-21-22 0,21 0 16,0 0-16,0 22 0,0-22 16,0 0-16,0 21 0,0-21 15,0 1-15,0-1 0,0 21 0,0-21 16,21 0-16,0-21 15,0 0-15,1 0 0,-1 0 0,0 0 16,0 0-16,0 0 0,0 0 0,1-21 16,20 0-16,-21 0 0,0 0 0,0 0 15,1-1-15,-1 1 0,0 0 16,-21-21-16,21 21 0,-21-22 0,0 22 16,0-21-16,0-1 0,0 1 0,0 21 15,-21-21-15,21 20 0,-21-20 16,-22 21-16,22 0 0,0 0 0,-21 21 15,21 0-15,-1 0 0,-20 0 0,0 0 16,21 0-16,-22 21 0,22 0 16,0 0-16,0 21 0,0-20 15,-1 20-15,22-21 0,0 21 0,0-20 16,0 20-16,0-21 0,22 21 0,-1-20 16,0 20-16,0-21 0,0 21 15,22-20-15,-22-1 0,21-21 0,0 21 16,1 0-16,-1-21 0,0 0 0,22 0 15,-22 0-15,22 0 0,-22-21 0,22 0 16,-1 0-16,-21-1 0,22 1 16,-1 0-16,-20 0 0,20-21 0,-20 20 15,20-20-15,-42 0 0,22 21 0,-1-22 16,-21-20-16,0 20 16,0 1-16,1 0 0,-22-22 0,0 22 15,0 0-15,0-1 0,0 1 0,0 0 16,0 20-16,0 1 0,0 0 15,0 0-15,-22 21 16,1 0-16,21 21 0,0 21 16,-21-20-16,0 20 0,21 0 0,-21 1 15,21 20-15,0-21 0,-21 1 16,-1 20-16,22-20 0,-21-1 0,21 0 16,0 1-16,0-1 0,0 0 0,0 1 15,0-1-15,0-21 0,0 0 16,0 22-16,0-22 0,0 0 15,43 0-15,-22-21 16,0 0-16,0 0 0,0 0 0,0 0 16,1 0-16,-1-21 0,0 0 15,21 0-15,-21-1 0,1 1 0,-1 0 16,0 0-16,0 0 0,0 0 0,0-1 16,-21 1-16,22 0 0,-22 0 0,21 0 15,-21 0 1,0 42-1,0 0-15,0 0 16,0 0-16,0 0 0,0 1 16,0-1-16,0 0 0,21 0 15,-21 0-15,21 0 0,-21 1 16,21-1-16,0-21 0,1 21 0,-1-21 16,0 0-16,0 0 15,0 0-15,0 0 0,22 0 0,-22 0 16,21-21-16,1 0 0,-22 21 0,21-22 15,0 1-15,-20 0 0,20 0 0,-21 0 16,0 0-16,0-1 0,1 1 16,-22 0-16,21 0 0,-21 0 0,0 0 15,0-1-15,-21 44 47,21-1-47,0 0 0,-22 0 16,22 0-16,0 0 0,0 22 0,0-1 15,0 0-15,0 1 0,-21-1 0,21 22 16,0-22-16,0 21 0,0 1 16,-21-1-16,21 1 0,0-1 0,0 1 15,0-1-15,0 1 0,0-1 0,0 22 16,-21-21-16,21-1 0,-21 1 0,0-1 16,-1 1-16,1-1 0,0 1 0,0-22 15,-21 21-15,20-20 0,-20-1 0,21 0 16,-21 1-16,20-1 0,-20-21 15,0 0-15,21 1 0,-22-1 16,22-21-16,-21 0 0,21 0 0,-22 0 16,1-21-16,21-1 0,-22-20 0,22 21 15,0-21-15,0-1 0,21 1 0,0-22 16,0 1-16,0-1 0,0 1 16,21-22-16,0 1 0,0 20 0,22-21 15,-1 1-15,-21-1 0,22 0 0,-1 1 16,0-1-16,22 0 0,-1 1 0,-20 20 15,20-20-15,1 20 0,20 1 16,-20-1-16,-1 22 0,1-1 16,-1 1-16,1 0 0,-22 21 0,0-1 15,1 1-15,-22 21 0,21 0 0,-21 0 16,1 0 0,-22 21-16,0 1 0,0-1 0,0 0 15,0 0-15,0 0 0,0 0 0,0 1 16,0-1-16,0 0 0,0 0 0,0 0 15,0 0-15,0 1 16,0-44 31,0 1-31,0 0-16,0 0 0,0-21 15,0 20-15,0 1 0,21 0 0,-21 0 16,21-21-16,0 20 0,-21 1 15,21 0-15,0 21 0,1-21 0,-1 21 16,0 0-16,0 0 16,0 0-16,0 0 0,1 0 0,-1 21 15,-21 0-15,21 0 0,-21 1 16,21-1-16,-21 0 0,21 21 16,-21-21-16,0 1 0,0-1 0,0 21 0,0-21 15,0 0-15,0 1 0,-21-1 16,0 0-16,21 0 0,-21-21 15,21 21-15,0-42 32,0 0-32,21 0 15,-21 0-15,21-1 0,0 1 16,0-21-16,1 21 0,-1-22 0,0 22 16,0-21-16,0 21 0,22-22 0,-22 22 15,21-21-15,0 42 0,1-21 16,-22 0-16,21 21 0,1 0 0,-22 0 15,21 0-15,-21 0 0,0 21 0,1 0 16,-1 0-16,-21 0 0,0 0 16,0 1-16,0 20 0,0-21 0,0 0 15,0 22-15,0-22 0,0 21 16,0-21-16,0 0 0,0 1 0,0-1 16,0 0-16,0 0 0,0 0 0,21 0 15,0-21-15,0 0 16,0 0-16,1 0 0,-1 0 0,0 0 15,0 0-15,0 0 0,22-21 0,-22 0 16,0 0-16,0 0 0,0 0 0,22-1 16,-22 1-16,0-21 0,0 21 15,21 0-15,-20-22 0,-1 22 16,-21-21-16,21 21 0,-21-1 0,21 1 16,-21 0-16,0 0 0,0 0 0,-21 21 31,0 0-31,0 21 0,-1-21 15,22 21-15,-21 21 0,0-20 0,0-1 16,21 0-16,0 21 0,0-21 16,0 22-16,0-22 0,0 0 0,0 21 15,0-20-15,0-1 0,21 0 0,-21 0 16,21 0-16,22 0 0,-22-21 0,0 0 16,21 22-16,-21-22 0,22 0 0,-22 0 15,21 0-15,-21 0 0,22-22 16,-22 1-16,0 21 0,21-21 15,-20 0-15,-1 0 0,-21-22 0,21 22 16,-21-21-16,21 21 0,-21-22 0,0 1 16,0 21-16,0-21 0,0-1 0,0 1 15,0 0-15,-21 20 0,0-20 16,21 21-16,-21 0 0,-22 0 0,22-1 16,0 22-16,-21 0 0,20 0 0,-20 0 15,0 0-15,21 22 0,-22-1 16,1 0-16,21 0 0,0 21 15,-1-20-15,22 20 0,0-21 0,0 21 0,0 1 16,0-22-16,0 21 0,22-21 16,-1 22-16,21-22 0,-21 0 15,22 0-15,-22 0 0,21 1 0,0-1 16,1-21-16,-1 0 0,-21 0 0,22 0 16,-1 0-16,0 0 0,-21 0 0,22-21 15,-1-1-15,-21 1 0,0 0 16,22 0-16,-22 0 0,0 0 0,0-1 15,0-20-15,-21 21 0,22-21 0,-1-22 16,-21 43-16,0-21 0,0 20 16,0 1-16,0 0 0,0 0 15,0 42 1,0 0-16,0 0 16,0 1-16,0-1 0,0 0 0,0 21 15,0-21-15,21 1 0,0 20 16,-21-21-16,21 0 0,0 0 0,-21 1 15,22-1-15,-1-21 0,0 21 0,0 0 16,0-21-16,0 0 0,1 0 16,-1 0-16,0 0 0,21 0 0,-21 0 15,1-21-15,-1 0 0,0 21 0,-21-21 16,21-1-16,0 1 0,-21 0 0,21 0 16,-21 0-16,0 0 0,22-1 0,-22 1 15,21 0-15,-21 0 16,0 0-16,0 0 0,0 42 31,0 0-31,-21 0 0,-1 0 16,1 0-16,21 22 0,-21-22 15,0 21-15,0 1 0,0-1 0,-1 21 16,1-20-16,0-1 0,0 22 0,21-22 16,0 21-16,0 1 0,-21-1 0,21-20 15,-21 20-15,21 1 0,0-1 16,-22 1-16,22-1 0,0 22 0,0-22 15,0-20-15,0 20 0,0 1 16,0-1-16,0-20 0,0 20 0,0-21 0,0 1 16,0-22-16,0 21 0,0-21 15,0 22-15,0-22 0,0 0 16,-21-21-16,21-21 16,0 0-1,0 0-15,21-1 0,1-20 0,-22 0 16,21-1-16</inkml:trace>
  <inkml:trace contextRef="#ctx0" brushRef="#br0" timeOffset="59338.89">11112 9335 0,'0'0'0,"0"-22"0,-21 1 16,21 0-16,0 0 15,0 0 1,21 21-16,1 0 0,-1 0 16,0 0-16,0 0 0,0 21 15,0-21-15,1 21 0,-1 0 0,0 0 16,0 1-16,-21-1 0,0 21 0,0-21 16,0 0-16,0 22 0,0-22 0,0 0 15,0 0-15,-21 0 0,21 1 16,-21-1-16,0 0 0,-22-21 15,22 21-15,0 0 0,0-21 0,-22 0 16,22 0-16,0 0 0,0 0 0,0 0 16,0-21-1,21 0-15</inkml:trace>
  <inkml:trace contextRef="#ctx0" brushRef="#br0" timeOffset="60575.7">11769 8615 0,'0'21'15,"0"0"-15,0 22 0,0-1 16,0 0-16,21 22 0,-21-22 0,0 22 15,0-22-15,0 21 0,0-20 16,0-1-16,0 22 0,0-22 0,0 0 16,-21 1-16,21-22 0,0 21 0,-22-21 15,22 22-15,-21-22 0,21 0 0,0 0 16,0 0-16,0-42 31,0 0-31,0 0 0,0 0 16,0-1-16,21 1 0,1 0 0,-22-21 15,21 21-15,0-1 0,-21-20 16,21 21-16,0-21 0,-21 20 16,21 22-16,1-21 0,-1 21 15,0 0-15,0 21 16,-21 1-16,0 20 0,0-21 16,0 0-16,21 0 0,-21 1 0,0-1 15,0 0-15,21 0 0,-21 0 0,0 0 16,0 1-16,22-22 0,-22 21 0,21-21 15,0 0-15,0 0 0,0 0 16,0 0-16,1 0 0,-1 0 16,0 0-16,0-21 0,0 21 0,22-22 15,-22 1-15,0 0 0,0 0 16,0 0-16,0 0 0,1-1 16,-1-20-16,0 21 0,0 0 0,0-22 15,-21 22-15,21 0 0,-21 0 0,22 0 16,-22 42 15,0 0-31,0 0 0,0 22 16,-22-22-16,22 0 0,-21 0 0,21 0 15,0 0-15,-21 1 0,21-1 16,0 0-16,0 0 0,0 0 0,0 0 16,21-21-16,0 22 15,1-22-15,-1 0 0,0 0 16,0 0-16,0 0 0,0 0 15,1 0-15,-1-22 0,0 1 0,21 21 16,-21-21-16,22 0 0,-22 0 0,0-22 16,21 22-16,-20-21 0,-1 21 0,0-22 15,0 1-15,0 21 0,-21-21 16,0 20-16,0 1 0,0 0 0,0 0 16,0 42-1,0 0-15,0 0 16,0 1-16,0 20 0,0-21 0,0 0 15,0 22-15,0-22 0,0 0 16,0 21-16,0-21 0,0 1 0,21-1 16,-21 0-16,0 0 0,0 0 15,0 0-15,0 1 0,0-1 16,-21 0-16,0-21 16,0 0-16,0 0 0,0 0 15,-1 0-15,1 0 16,0 0-16,21-21 0,-21 21 0,21-21 15,0-1-15,0 1 0,0 0 16,0 0-16,0 0 0,21 0 16,0-1-16,0 1 0</inkml:trace>
  <inkml:trace contextRef="#ctx0" brushRef="#br0" timeOffset="61260.31">13398 9038 0,'0'0'0,"0"21"32,0 1-32,0-1 15,0 0-15,0 0 0,-21 0 0,21 22 16,0-22-16,-21 0 0,21 0 0,0 0 16,0 0-16,0 1 0,0-1 15,0 0 1,-21-21-16,21 21 15,0-42 17,0 0-32,0 0 15,0-1-15,21 1 0,-21 0 0,0 0 16,21-21-16,0 20 0,1-20 0,-22 21 16,21-21-16,0 20 0,0 1 0,0 0 15,0 0-15,22 0 0,-22 21 16,0 0-16,0 0 0,0 0 0,1 0 15,-1 21-15,-21 0 0,0 0 0,21 0 16,-21 1-16,21-1 16,-21 21-16,0-21 0,0 22 0,0-22 15,0 0-15,0 0 0,0 0 0,0 22 16,21-22-16,-21 0 0,0 0 16,0 0-16,0 0 15,0-42 16,0 0-31,0 0 16,0 0-16,21-22 16,1 22-16,-1-21 0,0 21 0,0-22 15,0 1-15,22 0 0,-22-22 0,21 22 16,0 0-16,1-1 0,-1 22 16,0 0-16,1 0 0,-1 0 15,22 21-15,-22 0 0,-21 21 0,21-21 16,-20 42-16,-1-21 0,0 22 0,-21-1 15,21 0-15,-21 1 0,0-22 0,0 21 16,0 0-16,-21 1 0,0-1 16,0-21-16,-1 22 0,1-22 0,0 0 15,0 0-15,0 0 0,0 0 0,-1-21 16,22 22-16,-21-22 0,0 21 0,0-21 16,0 0-16,0 0 15,-1 0-15,1-21 0</inkml:trace>
  <inkml:trace contextRef="#ctx0" brushRef="#br0" timeOffset="61642.3">12340 8509 0,'0'0'0,"-21"0"15,21 42 1,0-20-16,21-22 31,0 0-31,0 0 16,1 0-16,-1 0 15,-21-22-15,21 22 0,-21-21 0,21 21 16,-21-21-16,0 0 16,0 42 46,0 0-62,0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179-754A-485B-9BB5-30266BDE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E1CB2-BEB8-4DB8-8072-781BFCA0A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A323-8458-4D58-A80F-0840EC0A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E5B9-7FA6-4841-A8DC-1A125369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E089-0318-4F02-A58F-462BF6DF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61B0-6AB6-41F2-BA86-708F2FEF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F4868-73A5-46F7-962F-14A8A6E3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5419-992D-4F26-92D9-4D7DDB83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04D-7DD3-48D1-B662-D64131CA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BF0C-EB8B-410C-8205-F27845B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1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C72B9-BE3A-42FE-A37E-3528BD288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6F1AB-11D9-4654-9CAA-58B02787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E288-E8CA-4114-9DF7-09E5740A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2E45-023B-4A1D-9301-5C54110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0917-188F-4F51-8A70-3A3166DD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1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D2DF-99CB-4E0A-84CC-4B807ADF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C624-472B-4FCB-AB9D-7E763F9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1A7B-138B-4F36-8937-A0B82010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4111-6B57-493C-A315-B6F44C81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C048-AD13-4982-9096-62DF4A6A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256D-4373-4477-81D0-F247944B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16D6D-9C6F-48F3-AB20-B0BAEE66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5DF5-9C1D-474A-AD59-45B74FBE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77F6-AB36-4A3B-A4F1-71962F5B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2C4F-C54D-434A-BB8C-699A0C36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6665-751C-480C-98B7-DB80543D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1F8F-A66A-4104-8CA7-C7F71ADE2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294B-7398-4D46-9BE8-40899843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E410-CACF-41D5-BF19-E9B25096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335F9-9516-48D8-8C7D-3E660066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65DF6-2C03-4C7C-80FA-F9FC29F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A6BB-8DC9-4D47-9063-AAFB40E2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AA4-2109-46D7-AF71-3B8E9DB1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62254-3FE1-4D72-8213-ACF5B147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D796-131D-47CC-A40A-D8C798968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9741F-0C31-418F-ADED-EF0CF7FB5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66156-A1FA-4576-ACFD-F97C8511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934E5-833A-4A15-9593-3123F86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D066D-02D0-4605-BC2E-2A93DD4D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4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7359-D3D5-4363-AE52-079EADE1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AD349-3C03-42A0-BF53-A3E7E58C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7F982-B193-4145-A08B-C7C246A0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65ED5-000A-4CAC-A7C6-E4BC54CB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94241-3E78-44F2-816F-2878AC5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05FDD-D61E-4B21-8EAC-17911EE1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1A2D-DE88-49C5-BDA5-DC168A31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6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8A2C-D1B2-4155-B745-DC24C52B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DFFF-0FFA-4452-B27B-037B1369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8A8CA-73F4-4715-98C7-FEEDB2010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C587B-777D-4C7F-8399-AB7FC18A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CF46F-ADF8-42AF-86AA-4403E2CE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D35E1-60EA-495E-BB64-91210499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5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57B8-C30F-4716-A082-E6B6BE3F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E6119-4F43-479E-A331-57571AA4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3F3F8-5614-482D-860F-24BF95DB2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C3D1F-E269-49B8-8F91-04ACABAB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EDEB-C926-48FE-B2A3-81BA2BEC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C439-6745-45D8-ABD1-F41F8E37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8CACC-06C1-4052-B7B3-3F67FAC3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824F-09BB-48E8-9D3A-484F33D0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AED1-D188-484D-AB59-2B2E8333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F4E-F6D8-4855-B229-5CA5A0DF367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3007-1BD8-46DF-9185-22D2F8815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B377-6774-4395-8F65-D299F3325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ACBE-9151-427B-8DC6-DCA42DA7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F88F0E-5EB4-4DE0-99A3-B85447AA3E94}"/>
                  </a:ext>
                </a:extLst>
              </p14:cNvPr>
              <p14:cNvContentPartPr/>
              <p14:nvPr/>
            </p14:nvContentPartPr>
            <p14:xfrm>
              <a:off x="68400" y="434520"/>
              <a:ext cx="11704680" cy="345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F88F0E-5EB4-4DE0-99A3-B85447AA3E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425160"/>
                <a:ext cx="11723400" cy="34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22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7A8004-391D-4C60-B859-71DE58112F90}"/>
                  </a:ext>
                </a:extLst>
              </p14:cNvPr>
              <p14:cNvContentPartPr/>
              <p14:nvPr/>
            </p14:nvContentPartPr>
            <p14:xfrm>
              <a:off x="129600" y="167760"/>
              <a:ext cx="912132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7A8004-391D-4C60-B859-71DE58112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58400"/>
                <a:ext cx="914004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85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6ED61E-E9FE-4DC3-8723-0B8B0EEDAA45}"/>
                  </a:ext>
                </a:extLst>
              </p14:cNvPr>
              <p14:cNvContentPartPr/>
              <p14:nvPr/>
            </p14:nvContentPartPr>
            <p14:xfrm>
              <a:off x="205560" y="144720"/>
              <a:ext cx="848160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6ED61E-E9FE-4DC3-8723-0B8B0EEDA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35360"/>
                <a:ext cx="850032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14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0E5899-1B74-43B8-9EBC-B0E6F8288801}"/>
                  </a:ext>
                </a:extLst>
              </p14:cNvPr>
              <p14:cNvContentPartPr/>
              <p14:nvPr/>
            </p14:nvContentPartPr>
            <p14:xfrm>
              <a:off x="243720" y="122040"/>
              <a:ext cx="8870040" cy="52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0E5899-1B74-43B8-9EBC-B0E6F8288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12680"/>
                <a:ext cx="888876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14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A077CF-7DA0-40F1-9849-DA3FE445CCFC}"/>
                  </a:ext>
                </a:extLst>
              </p14:cNvPr>
              <p14:cNvContentPartPr/>
              <p14:nvPr/>
            </p14:nvContentPartPr>
            <p14:xfrm>
              <a:off x="723960" y="480240"/>
              <a:ext cx="7620120" cy="387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A077CF-7DA0-40F1-9849-DA3FE445C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470880"/>
                <a:ext cx="7638840" cy="38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15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421878-D584-4B3D-8F9D-F020D510F836}"/>
                  </a:ext>
                </a:extLst>
              </p14:cNvPr>
              <p14:cNvContentPartPr/>
              <p14:nvPr/>
            </p14:nvContentPartPr>
            <p14:xfrm>
              <a:off x="723960" y="502920"/>
              <a:ext cx="744516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421878-D584-4B3D-8F9D-F020D510F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493560"/>
                <a:ext cx="746388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2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99779-826F-49D9-BFB4-8078C16E5B94}"/>
                  </a:ext>
                </a:extLst>
              </p14:cNvPr>
              <p14:cNvContentPartPr/>
              <p14:nvPr/>
            </p14:nvContentPartPr>
            <p14:xfrm>
              <a:off x="731520" y="312480"/>
              <a:ext cx="11445480" cy="358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99779-826F-49D9-BFB4-8078C16E5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303120"/>
                <a:ext cx="11464200" cy="36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2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104F8-BEC7-48D5-827A-DD3D87882199}"/>
                  </a:ext>
                </a:extLst>
              </p14:cNvPr>
              <p14:cNvContentPartPr/>
              <p14:nvPr/>
            </p14:nvContentPartPr>
            <p14:xfrm>
              <a:off x="22680" y="122040"/>
              <a:ext cx="1205532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104F8-BEC7-48D5-827A-DD3D87882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12680"/>
                <a:ext cx="1207404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27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F-2B1F-4FAE-9B5E-930D787B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0DDA-CDAA-41F0-823C-0D8EBD9B7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9076DE-EECA-4626-821F-FD0326EB99C2}"/>
                  </a:ext>
                </a:extLst>
              </p14:cNvPr>
              <p14:cNvContentPartPr/>
              <p14:nvPr/>
            </p14:nvContentPartPr>
            <p14:xfrm>
              <a:off x="251280" y="190440"/>
              <a:ext cx="11773440" cy="386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9076DE-EECA-4626-821F-FD0326EB99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81080"/>
                <a:ext cx="1179216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17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2021-05-12T01:27:37Z</dcterms:created>
  <dcterms:modified xsi:type="dcterms:W3CDTF">2021-05-12T01:56:38Z</dcterms:modified>
</cp:coreProperties>
</file>