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1:06:13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1249 0,'21'-21'15,"1"0"1,-22-1 0,0 1-16,0 0 15,0 0-15,0 0 16,0 0-16,0-1 0,0 1 16,0 0-16,0 0 0,0 0 15,0 0-15,0-1 16,-22 22-1,22 22 1,0-1 0,0 0-16,0 0 0,-21 21 15,21 1-15,0-22 0,0 21 16,0 1-16,0-1 0,0 0 16,0-21-16,0 22 0,0-1 0,0 0 15,0 1-15,0 20 0,0-20 16,0-1-16,0 0 0,0 1 0,0-1 15,0 0-15,0 1 0,0-1 16,0-21-16,0 21 0,0-20 0,0-1 16,0 0-16,0 0 0,0 0 15,0-42 17,0 0-32</inkml:trace>
  <inkml:trace contextRef="#ctx0" brushRef="#br0" timeOffset="525.16">4572 1693 0,'21'0'0,"0"0"15,0 0 1,-21-21-16,0 0 15,0 0-15,0 0 16,0 0 0,-21 21 15,0 0-15,21 21-1,0 0-15,0 0 0,0 0 16,0 0-16,0 1 15,0-1-15,21-21 32,0 0-32,-21-21 31,22 21-31,-22-22 16,0 1-1,0 0-15,0 0 16</inkml:trace>
  <inkml:trace contextRef="#ctx0" brushRef="#br0" timeOffset="1412.67">6921 1101 0,'22'0'0,"-1"0"16,-21-21-1,0-1-15,0 1 16,21 0-16,-21 0 16,0 0-16,0 0 15,0-1 1,-21 1-1,0 21-15,-1 0 16,1 0-16,0 0 0,0 0 16,0 0-16,0 0 0,-1 21 15,1 1-15,0-1 0,0 21 0,-21 0 16,20 1-16,1-1 0,0 22 16,0-22-16,0 21 0,0 1 0,21-1 15,-22 1-15,1-1 0,0 1 16,0 21-16,21-22 0,0 1 0,0-1 15,0-21-15,0 22 0,0-22 16,0 1-16,0-22 0,0 21 0,0-21 16,21 0-16,0 1 0,0-1 15,22 0-15,-22-21 0,0 0 16,0 0-16,22 0 0,-22 0 0,21 0 16,0-21-16,-20 0 0,20-1 15,0 1-15,1 0 0,-22-21 0,21 21 16,-21-22-16,22 22 0</inkml:trace>
  <inkml:trace contextRef="#ctx0" brushRef="#br0" timeOffset="1912.39">7366 1545 0,'-21'0'31,"0"21"-15,-1 1-16,22-1 16,0 0-16,0 0 0,-21 21 0,21 1 15,-21-1-15,21-21 0,0 22 16,0-1-16,0 0 0,0 1 0,0-22 16,0 21-16,0-21 0,0 22 15,0-22-15,0 0 0,0 0 0,21 0 16,0-21-16,1 0 0,-22 21 15,21-21-15,0 0 0,21 0 0,-21 0 16,1-21-16,20 0 0,-21 0 16,0 21-16,22-42 0,-22 20 15,0 1-15,0-21 0,0 21 0,0-22 16,1 22-16,-22-21 0,0 0 16,0-1-16,0 1 0,0 0 0,0-1 15,-22 1-15,1 0 0,-21 20 16,21-20-16,0 21 0,-1 0 0,-20 0 15,21 21-15,0 0 0,0 0 16,-1 0-16,1 0 0,0 21 0,0-21 16,0 21-16,21 0 0,0 21 15,0-20-15,0 20 0,0-21 0,0 21 16,0-20-16,0 20 16,0-21-16,21 0 0,-21 22 0,21-43 15,0 21-15,0 0 0,22-21 16,-22 0-16,21 0 0,-21 0 0</inkml:trace>
  <inkml:trace contextRef="#ctx0" brushRef="#br0" timeOffset="2260.19">8149 1122 0,'0'0'0,"0"-42"0,0 20 16,0-20-16,0 21 0,0 0 15,0 0-15,0 63 32,0-21-32,0 21 0,0 1 15,0-1-15,0 0 0,0 22 16,0-22-16,0 22 0,-21-1 0,21 1 16,0-1-16,0 1 0,-21-1 15,21 1-15,-21-1 0,21 1 0,-22-22 16,22 0-16,0 1 15,0-1-15,0 0 0,0-20 0,0-1 16,0 0-16,0 0 0,0 0 0,0-42 47,22 0-47,-22 0 0,0 0 16,21-1-16,-21-20 0,21 0 0,0-1 15</inkml:trace>
  <inkml:trace contextRef="#ctx0" brushRef="#br0" timeOffset="2580.01">8467 974 0,'0'0'0,"0"21"0,0 21 0,0 1 16,0-1-16,0 0 0,0 1 15,0 20-15,-22-21 0,22 22 0,0-22 16,0 22-16,0-1 0,0 1 16,-21-1-16,21 1 0,0-22 0,0 22 15,0-22-15,0 0 0,0 1 0,0-1 16,0-21-16,0 21 0,0-20 16,0-1-16,0 0 0,0 0 15,0 0-15,0 0 0,21-21 16,-21 22-16,0-44 47,0 1-47,0 0 0</inkml:trace>
  <inkml:trace contextRef="#ctx0" brushRef="#br0" timeOffset="3043.74">8826 2032 0,'0'0'0,"22"-21"47,-22 0-32,21 21-15,0-21 0,0-1 0,0 1 16,22 0-16,-22 0 0,0 0 16,0 0-16,-21-1 0,21 1 0,-21 0 15,0 0-15,0 0 0,0 0 16,0-1-16,0 1 16,-21 21-16,0 0 0,0 0 15,0 0-15,-1 21 0,-20 1 16,21-1-16,0 0 0,0 0 0,-1 21 15,1-20-15,0 20 0,0-21 16,21 21-16,0-20 0,-21 20 0,21-21 16,0 0-16,0 0 0,0 1 15,0-1-15,21 0 0,0 0 0,0-21 16,-21 21-16,21-21 0,1 0 0,-1 0 16,0 0-16,0 0 15,0 0-15,0 0 0,1 0 0,-1 0 16,0-21-16,0 0 0,0 21 15,0-21-15</inkml:trace>
  <inkml:trace contextRef="#ctx0" brushRef="#br0" timeOffset="3320.58">9377 1630 0,'0'0'15,"0"-42"1,0 63-1,-21 0-15,21 0 16,0 0-16,0 0 16,-22 22-16,22-22 0,0 21 0,0 1 15,0-1-15,0-21 0,-21 21 16,21-20-16,0 20 0,0-21 0,0 21 16,0-20-16,0-1 0,0 0 0,0 0 15,0 0-15,0 0 0,21-21 16,1 0-16,-1 0 15,0 0-15,0 0 0,0 0 16,0-21-16,1 0 0,-1 0 0</inkml:trace>
  <inkml:trace contextRef="#ctx0" brushRef="#br0" timeOffset="3672.38">9821 1143 0,'0'0'0,"0"-42"0,0-1 0,0 1 16,-21 21-16,21-21 0,0 20 16,-21 22-16,21-21 0,-21 21 15,21 21-15,0 1 16,0-1-16,0 0 0,0 21 16,0 1-16,0-1 0,0 21 0,0-20 15,0 20-15,0 1 0,0-1 0,0 1 16,0-1-16,0 1 15,0-1-15,0-20 0,0 20 0,0 1 16,0-22-16,0 0 0,0 1 16,0-22-16,0 21 0,21-21 0,-21 0 15,21 1-15,-21-1 0,21-21 16,0 0 0,1 0-16,-1 0 15,0-21-15,-21-1 0,21 1 16,0 21-16,-21-21 0,21-21 0,1 21 15,-22-1-15</inkml:trace>
  <inkml:trace contextRef="#ctx0" brushRef="#br0" timeOffset="4972.56">10160 1630 0,'0'0'0,"21"0"0,-21 21 31,0 0-31,0 0 16,0 1-16,0-1 0,0 21 15,0-21-15,-21 22 0,21-22 0,0 0 16,0 21-16,0-21 0,0 1 0,0-1 16,0 0-16,0 0 0,0 0 15,0 0-15,0 1 0,21-1 16,0-21-16,0 0 16,1 0-16,-1 0 15,0 0-15,0-21 0,0 21 16,0-22-16,1 1 0,-1 0 15,-21 0-15,21 0 0,0 0 0,0-22 16,-21 22-16,0 0 0,0 0 0,0-22 16,0 22-16,0 0 0,0 0 15,0 0-15,0 0 0,0-1 0,0 1 16,0 42 15,0 1-15,0-1-16,0 0 0,0 0 0,0 0 15,0 22-15,0-22 0,0 0 0,0 21 16,0-21-16,0 1 0,0-1 16,0 0-16,21 0 0,-21 0 0,22 0 15,-1 1-15,0-1 16,0-21-16,0 0 0,0 0 16,1 0-16,-1 0 15,-21-21-15,21 21 0,-21-22 16,0 1-16,0 0 0,0 0 15,0 0-15,0 0 16,0-1-16,0 1 0,0 0 0,-21-21 16,21 21-16,-21-1 0,21-20 15,-22 21-15,22 0 0,0 0 0,-21-1 16,0 1-16,21 0 47,21 21-47,0 0 0,1 0 15,-1 0-15,0-21 0,0 21 0,21 0 16,-20 0-16,-1 0 0,0 0 16,0 0-16,0 0 0,0 0 15,1 0-15,-1 21 16,0 0-16,0-21 0,-21 21 16,21 1-16,0-1 0,1 0 15,-22 0-15,21-21 0,0 21 0,-21 0 16,21-21-16,0 22 0,0-1 0,-21 0 15,22 0 1,-22 0-16,0 0 16,0 1-16,0-1 15,0 0 1,0 0 0,-22 0-16,22 0 15,-21 1 1,21-1-16,-21-21 0,21 21 15,-21-21 1,21 21-16,0-42 63,0 0-63,0 0 15,0-1-15,0 1 16,21 0-16,-21 0 0,21 0 15,0-22-15,-21 22 0,22-21 0,-1 0 16,0-1-16,-21 22 0,21-21 16,0-1-16,0 22 0,1-21 15,-1 21-15,21 0 0,-21-1 0,0 1 16,1 21-16,-1 0 0,0-21 16,21 21-16,-21 0 0,1 0 0,-1 0 15,0 21-15,0 0 0,0 1 0,0-1 16,-21 0-16,22 0 0,-1 21 15,-21-20-15,21 20 0,-21-21 0,0 21 16,0-20-16,0 20 0,0-21 16,0 0-16,0 22 0,0-22 0,0 0 15,0 0-15,0 0 0,0 0 16,0 1-16,0-1 0,0 0 16,0 0-16,0 0 15,0 0 1,0-42 31,0 0-47,21 0 15,0 0-15</inkml:trace>
  <inkml:trace contextRef="#ctx0" brushRef="#br0" timeOffset="5600.86">12488 1757 0,'0'-21'31,"0"0"-16,-21 21 1,21-22-16,-21 1 16,0 21-1,0 0-15,-1 0 0,1 0 16,0 0-16,0 0 0,0 21 16,0 1-16,-1-1 0,1-21 15,0 21-15,0 0 0,0 0 0,21 0 16,-21 1-16,-1-1 15,22 0 1,0 0-16,22-21 16,-1 0-16,0 0 15,0 0-15,0 0 16,0 21-16,1-21 0,-1 0 16,0 21-16,0-21 0,0 0 0,0 0 15,1 22-15,-1-22 0,0 0 0,-21 21 16,21 0-16,0 0 15,-21 0-15,0 0 16,-21 1 0,0-22-16,0 0 0,0 21 15,-1-21-15,1 0 0,0 0 0,0 21 16,0-21-16,-22 0 0,22 0 0,0 0 16,0 0-16,0 0 0,0 0 15,-1 0-15,1 0 0,0 0 16,0 0-16,0 0 0,0-21 31,-1 21-31,22-21 16,-21 21-16,21-22 0,0 1 15,-21 0-15,0 0 0</inkml:trace>
  <inkml:trace contextRef="#ctx0" brushRef="#br0" timeOffset="5996.49">10626 1207 0,'0'0'0,"-22"21"0,44-21 47,-1-21-15,-21-1-17,-21 22 16,21 22 16,-22-22-47,22 21 16,-21-21-16,0 0 0,21 21 16</inkml:trace>
  <inkml:trace contextRef="#ctx0" brushRef="#br0" timeOffset="6308.31">9546 1524 0,'0'0'0,"21"0"15,0 0 1,1 0-16,-1 0 0,21 0 16,-21 0-16,22-21 0,-1 21 15,0-21-15,1 21 0,-1 0 0,0-21 16,1 21-16,20 0 0,-42 0 16,22 0-16,-1-22 0,-21 22 0,0 0 15,0 0-15,1 0 0,-1 0 16</inkml:trace>
  <inkml:trace contextRef="#ctx0" brushRef="#br0" timeOffset="7459.68">4635 3429 0,'-21'0'16,"0"-21"-16,0 0 16,21 0-1,-21-1-15,21 1 16,0 0-16,0 0 16,0 0-16,0 0 0,0-1 15,21 1-15,0 0 16,0 21-16,0-21 0,1 21 15,-1 0-15,0 0 0,0 0 0,43 0 16,-43 0-16,0 21 16,0 0-16,0 0 0,0 22 0,1-1 15,-1 0-15,0 1 0,-21-1 16,0 0-16,0 1 0,0-1 0,0 0 16,0 22-16,0-22 0,0 1 15,-21-1-15,0 0 0,-1 1 0,1-1 16,0-21-16,0 21 0,-21 1 0,20-22 15,1 0-15,0 0 16,-21 0-16,21 1 0,-1-1 0,-20-21 16,21 0-16,0 0 0,-22 0 15,22 0-15,0 0 0,-21-21 0,21-1 16,-1 1-16,1 0 0,0 0 16,0 0-16,0-22 0,0 22 0,21-21 15,-22 21-15,22-22 0,0 1 16,0 21-16,0-21 0,0 20 0,0-20 15,22 21-15,-1 0 0,0 0 16,0-1-16,0 22 0,0 0 0,1 0 16,20 0-16,-21 0 15,21 0-15,1 0 0,-1 22 0,0-1 16,1 0-16,-22 0 0,21 0 0,1 0 16,-1 22-16,-21-22 0,0 0 15,22 0-15,-22 0 0,0 1 0,0-1 16,0 0-16,-21 0 15,21-21-15,-21 21 0,22-21 16,-1 0 0,-21-21-16</inkml:trace>
  <inkml:trace contextRef="#ctx0" brushRef="#br0" timeOffset="7636.58">5461 3641 0,'0'0'0,"0"21"15,21-21 1</inkml:trace>
  <inkml:trace contextRef="#ctx0" brushRef="#br0" timeOffset="8548.73">6900 3260 0,'0'0'0,"0"21"0,0 0 16,21 0-16,1-21 0,-1 0 15,-21 21-15,21-21 0,0 0 16,0 0-16,0 0 0,1 0 0,-1 0 15,-21-21-15,21 0 0,0 21 0,0-21 16,0 0-16,1 0 0,-1-1 16,0 1-16,0 0 0,-21 0 0,21 0 15,-21 0-15,0-1 0,0 1 16,0 0-16,0-21 0,0 21 0,0-1 16,0 1-16,-21 0 0,0 0 15,0 0-15,0 21 0,-1-21 0,-20 21 16,21 0-16,0 0 0,-22 0 0,1 0 15,21 0-15,-21 21 16,-1 0-16,22 0 0,-21 0 0,-1 0 16,22 22-16,-21-22 0,21 21 15,0 1-15,21-1 0,0 0 0,0-21 16,0 22-16,0-1 0,0-21 16,21 22-16,0-22 0,0 0 0,0 0 15,0 0-15,1 0 0,-1-21 16,21 22-16,-21-22 0,0 0 0,1 0 15,-1 0-15,21 0 0,-21 0 0,0 0 16,1 0-16,-1 0 0,0-22 16,0 1-16,-21 0 15,-21 21 17,0 0-32,0 0 0,-1 0 0,1 0 15,-21 0-15,21 0 0,-22 21 16,1 0-16,21 1 0,-21 20 0,-1-21 15,22 21-15,-21-20 0,21 20 16,-1 0-16,1 1 0,21-22 0,0 21 16,0 0-16,0-20 0,0 20 15,21-21-15,1 21 0,-1-20 0,21-1 16,-21 0-16,22-21 0,-1 21 0,0-21 16,1 0-16,-1 0 0,0 0 15,1-21-15,-1 21 0,0-21 16,1 0-16,-1-1 0,0 1 15,1 0-15,-1-21 0</inkml:trace>
  <inkml:trace contextRef="#ctx0" brushRef="#br0" timeOffset="8792.59">7599 3514 0,'0'0'0,"-21"0"31,21 21-31,0 0 15,0 0-15,0 0 0,0 1 16,21-1-16,-21 0 0,21 0 16,0 0-16,0 0 0,0 1 0,1-1 15,-1 0-15,0 0 0,21-21 16,-21 21-16,-21 0 0,22-21 0,-1 22 16,0-22-16,-21 21 15,21-21-15,0 0 0,0 0 16,1-21-1</inkml:trace>
  <inkml:trace contextRef="#ctx0" brushRef="#br0" timeOffset="9060.44">8149 3450 0,'0'0'0,"0"-21"15,0 0-15,-21 21 0,0 0 16,0 0-16,-1 0 0,1 21 0,0 0 15,0 0-15,0 1 0,-22 20 16,22-21-16,-21 21 0,0 1 0,-1-22 16,1 21-16,21 1 0,-22-1 0,1 0 15,21 1-15,-21-1 0,20 0 16,1 1-16,0-22 0,0 21 0,21-21 16,0 0-16,0 1 0,0-1 15,0 0-15,21-21 0,0 0 16,0 0-16,1 0 0,-1 0 15,0-21-15,0 0 0,21-1 16,-20 1-16</inkml:trace>
  <inkml:trace contextRef="#ctx0" brushRef="#br0" timeOffset="9404.96">8403 3387 0,'0'-21'16,"0"42"-16,21-42 0,-21 42 15,21 0-15,-21 0 16,0 21-16,0 1 0,0-1 0,0 22 16,0-22-16,0 0 15,0 22-15,0-22 0,0 22 0,0-22 16,0 21-16,0 1 0,0-1 0,0 1 16,0 21-16,22-22 0,-22 22 15,21-1-15,0 1 0,-21 0 0,21 21 16,0-22-16,-21 22 0,0 0 0,0 0 15,0 0-15,0-1 0,0 1 16,0 0-16,0 0 0,0-21 0,0 20 16,0-20-16,0 0 0,0-22 0,0 22 15,0-43-15,0 22 0,0-22 16,0 0-16,0-20 0,0-44 16,0 1-1,0-21-15,0 0 0,0-1 0,0-20 16,0-1-16</inkml:trace>
  <inkml:trace contextRef="#ctx0" brushRef="#br0" timeOffset="9719.81">8488 3598 0,'0'-42'0,"0"84"0,0-126 0,0 20 15,0 43-15,0-21 0,0-1 16,0 22-16,21 0 0,0 0 0,21 0 16,-20 0-16,20 21 0,-21 0 15,21 0-15,1 21 0,-22 0 0,21 0 16,-21 0-16,1 0 0,20 22 0,-42-22 16,0 21-16,21 1 0,-21-1 15,0-21-15,0 21 0,-21 1 0,0-22 16,0 21-16,-22-21 0,1 22 15,21-22-15,-22 21 0,1-21 16,0 1-16,21-1 0,-22 0 0,22 0 16,-21-21-16,21 0 0</inkml:trace>
  <inkml:trace contextRef="#ctx0" brushRef="#br0" timeOffset="13112.75">9864 3852 0,'0'0'0,"-22"22"0,-20-22 15,0 21-15,21-21 0,-22 0 0,22 0 16,0 0-16,21-21 31,21 21-31,0-22 0,0 1 16,1 0-16,20 0 0,-21-21 0,21 20 15,1-20-15,-22 21 0,21-21 16,1-22-16,-1 22 0,0-22 0,1 1 16,-1-1-16,-21 1 0,21-1 15,-20 1-15,20-1 0,-21 1 0,0-1 16,0 22-16,-21-22 0,0 22 16,0 0-16,0-1 0,0 22 0,0 0 15,0 0-15,-21 21 0,0 0 16,0 0-16,0 0 0,0 21 0,-22 0 15,22 0-15,0 22 0,-21-1 0,20 0 16,-20 1-16,21-1 16,-21 22-16,20-1 0,-20 1 0,21-1 15,0 22-15,0-22 0,-1 1 16,22-1-16,-21 1 0,21-1 0,0-20 16,0-1-16,0 0 0,0-21 15,0 22-15,0-22 0,0 0 0,0 0 16,21-21-1,1 0-15,-22-21 16,21 21-16,-21-21 0,21 0 16,0 0-16,-21-1 0,21-20 15,-21 21-15,21 0 0,1-22 0,-22 22 16,21 0-16,0-21 0,-21 21 16,21-1-16,0 22 15,0 0-15,-21 22 0,22-1 16,-22 0-16,21 0 0,0 0 15,-21 22-15,21-22 0,0 0 0,0 21 16,-21-21-16,22 1 0,-1-1 0,0 21 16,0-21-16,21 0 15,-20 1-15,-1-1 0,0-21 0,21 0 16,-21 0-16,1 0 0,20 0 16,-21 0-16,21 0 0,1 0 0,-22-21 15,21-1-15,1 22 0,-22-21 16,21 0-16,0 0 0,-20-21 15,20 20-15,-21 1 0,0-21 0,0 21 16,1-22-16,-22 1 0,0 21 0,0-21 16,0-1-16,0 22 0,0-21 15,-22 21-15,1-1 0,0 1 0,0 0 16,0 21-16,-22 0 0,22 0 16,0 21-16,-21 0 0,21 1 0,-22 20 15,22 0-15,0 1 0,0-1 16,0 0-16,-1 1 0,1-1 0,21 0 15,-21 1-15,21-22 0,0 21 16,0-21-16,0 22 0,0-22 16,0 0-16,21 0 0,0-21 15,1 0-15,-1 0 16,0 0-16,0 0 0,0-21 0,0 0 16,1 0-16,20 21 0,-21-22 0,0 1 15,0 0-15,1-21 0,-1 21 16,0-1-16,0 1 0,0-21 0,0 21 15,1-22-15,-22 22 0,0 0 16,21-21-16,-21 21 0,0-1 0,21 22 16,-21-21-16,0 42 31,0 1-31,0-1 0,0 0 0,0 0 16,21 21-16,-21-20 0,21-1 15,-21 21-15,21-21 0,1 0 0,-1 1 16,0-1-16,-21 0 0,21 0 0,0-21 15,0 21-15,1-21 0,20 0 16,-21 0-16,0 0 0,0 0 0,1 0 16,-1 0-16,0 0 0,0 0 0,0-21 15,0 0-15,1 0 0,-1 21 16,0-21-16,0-1 0,-21 1 0,21 0 16,0-21-16,-21 21 0,0-1 15,0 1-15,0-21 0,0 21 16,0 0-16,0-1 0,0 44 31,0-1-31,-21 0 16,0 21-16,21-21 0,-21 1 15,21 20-15,0-21 0,0 21 0,-21-20 16,21-1-16,0 0 0,0 0 16,0 0-1,21-21 1,0-21-16,0 21 15,-21-21-15,21 0 16,1 0-16,-1 21 0,0-22 0,-21 1 16,21 0-16,0-21 0,0 21 0,1-1 15,-22 1-15,21 0 0,0 0 16,0 0-16,0 21 16,0 0-16,-21 21 15,22-21-15,-1 21 0,-21 0 16,21 0-16,-21 22 0,21-22 0,0 0 15,0 0-15,-21 0 0,22 1 16,-1-22-16,21 21 0,-21 0 0,0-21 16,22 21-16,-22-21 0,21 0 0,-21 0 15,22 0-15,-22 0 16,21 0-16,-21 0 0,22 0 0,-22 0 16,0-21-16,21 21 0,-20-21 15,-1 21-15,0-21 0,0-1 0,0 1 16,0 0-16,1 0 0,-1-21 0,0 20 15,-21-20-15,0 21 0,0-21 16,0-1-16,0 22 0,0-21 0,0-1 16,0 22-16,-21 0 0,21 0 15,-21 0-15,-1 21 0,1 0 0,0 0 16,0 0-16,-21 21 0,20 0 0,1 0 16,0 0-16,0 1 15,0 20-15,0-21 0,-1 21 0,1-20 16,21 20-16,-21-21 0,21 21 0,0-20 15,0-1-15,0 21 0,0-21 16,0 0-16,0 1 0,21-22 0,0 21 16,1-21-16,-1 0 0,-21 21 15,21-21-15,0 0 0,0 0 0,0 0 16,1 0-16,-1 0 0,21 0 0,-21-21 16,0 21-16,1-21 0,-1-1 15,0 1-15,0 0 0,21 0 0,-20 0 16,-1-22-16,0 1 0,0 21 15,0-43-15,0 22 0,1-21 0,-22 20 16,0-20-16,21-1 0,-21 22 16,0-22-16,0 1 0,0 21 15,0-22-15,0 22 0,-21-22 0,21 22 16,-22 0-16,1 20 0,21 1 16,-21 0-16,0 0 0,0 21 0,0 0 15,-1 0-15,22 21 0,-21 0 16,0 22-16,21-1 0,0 0 15,-21 1-15,21-1 0,-21 0 0,21 1 16,0 20-16,0 1 0,0-1 16,0-21-16,0 22 0,0-1 0,21-20 15,0 20-15,0-20 0,0-22 16,1 21-16,-1 0 0,0-20 16,21-1-16,-21 0 0,22 0 0,-22 0 15,21-21-15,-21 0 0,22 0 16,-1 0-16,-21 0 0,22 0 0,-22 0 15,21-21-15,0 21 0,-20-21 0,20 0 16,-21 0-16,21-1 0,1-20 16,-22 21-16,0-21 0,21-1 0,-20 1 15,20 0-15,-21-22 0,0 22 0,0-22 16,-21 22-16,22-22 16,-22 22-16,0-21 0,0 20 0,0-20 0,0 20 15,0 1-15,0 21 16,0-21-16,-22 20 0,1 1 0,0 0 15,0 21-15,0 0 0,0 21 16,-1 0-16,1 1 0,0 20 16,21-21-16,-21 21 0,21 1 0,-21 20 15,21-20-15,0 20 0,0-21 16,0 22-16,0-1 0,0 1 0,0-1 16,0-20-16,0 20 0,0-20 0,21-1 15,0 0-15,0-21 0,-21 22 16,21-22-16,1 0 0,-1 0 0,0 0 15,0 1-15,0-22 16,0 21-16,1-21 0,-1 0 0,0 0 16,0 0-16,0 0 0,0 0 15,1 0-15,-1-21 0,0-1 16,0 22-16,0-21 0,0 0 0,1 0 16,-1 0-16,0-22 0,0 22 0,0 0 15,0 0-15,1 0 16,-1 21-16,0 0 15,0 0-15,-21 21 16,0 0-16,0 0 16,0 0-16,21-21 15,-21 22-15,0-1 0,0 0 16,21-21-16,-21 21 16,22-21-16,-1 0 15,0 0-15,0 0 16,0 0-16,0 0 0,1 0 15,-1 0-15,0 0 0,0-21 0,0 0 16,0 0-16,1-1 16,-1 1-16,0 0 0,-21 0 15,21 0-15,0 0 0,0-1 0,1 1 16,-1 21 0,0 0-16,0 0 15,-21 21-15,0 1 0,0-1 16,21 0-16,-21 0 0,21 0 15,-21 0-15,22 1 0,-1-22 0,-21 21 16,21 0-16,0 0 0,-21 0 16,21 0-16,22-21 0,-22 22 0,0-22 15,21 0-15,-21 0 0,22 0 0,-1 0 16,0 0-16,1 0 0,-1 0 16,-21 0-16,22 0 0,-1-22 0,0 1 15,1 21-15,-22-21 0,21 0 0,-21 0 16,0 0-16,22-22 0,-22 22 15,0-21-15,-21-1 0,0 1 16,0-21-16,0 20 0,0 1 0,0 0 16,0-1-16,-21 1 0,0 21 15,0 0-15,-1-1 0,1 1 0,0 21 16,-21 0-16,21 0 0,-1 0 0,-20 21 16,21 1-16,-21 20 0,20-21 15,1 21-15,-21 1 0,21-1 16,0 0-16,-22-20 0,43 20 0,-21-21 15,21 21-15,0-20 0,0-1 0,0 0 16,0 0-16,0 0 0,0 0 0,21 1 16,0-22-16,1 0 15,-1 21-15,0-21 16,0 0-16,0 0 0,0 21 0,1-21 16,-1 0-16,0 21 0,0 0 15,0-21-15,-21 21 0,21 1 0,1-1 16,-1 0-16,0 0 0,0 21 0,0-20 15,0 20-15,-21 0 0,22 1 16,-22 20-16,21-21 0,-21 22 0,0-22 16,21 22-16,-21-22 0,21 22 0,-21-22 15,21 21-15,-21-20 0,0 20 16,0 1-16,0-22 0,0 22 0,0-22 16,0 21-16,0-20 0,0 20 0,-21-20 15,0-1-15,0-21 16,0 21-16,-1-20 0,1 20 0,0-21 15,0 0-15,0 0 0,0-21 0,-1 22 16,1-22-16,0 0 0,0 0 0,0 0 16,0 0-16,-1 0 0,1-22 15,0 1-15,0 0 0,-21-21 0,20 21 16,1-43-16,-21 22 0</inkml:trace>
  <inkml:trace contextRef="#ctx0" brushRef="#br0" timeOffset="13376.42">14457 2921 0,'0'0'0,"-21"0"0,-1 0 16,22 21 78</inkml:trace>
  <inkml:trace contextRef="#ctx0" brushRef="#br0" timeOffset="14575.78">5122 5440 0,'0'0'16,"-21"0"-16,0 0 0,0 0 0,0 0 15,-1-21-15,1 21 0,0 0 0,0-21 16,0 21-16,21-22 0,0 1 15,0 0-15,0 0 16,0 0 0,21 0-16,0 21 0,0 0 15,0 0-15,1 0 0,-1 0 16,21 0-16,-21 0 0,22 0 0,-22 0 16,0 21-16,21-21 0,-21 21 15,1 0-15,-1 0 0,0 0 0,-21 1 16,0-1-16,0 21 0,0-21 0,0 0 15,0 1-15,-21 20 16,0-21-16,-1 0 0,1 0 0,21 1 16,-21-22-16,0 21 0,0-21 15,0 0-15,-1 0 16,1 0-16,21-21 31,0-1-15,0 1-16,21 0 15,1 21-15,-1-21 0,0 21 16,0 0-16,21 0 0,-20 0 16,20 0-16,-21 0 0,21 0 0,1 0 15,-22 21-15,21 0 16,-21 0-16,1 1 0,-1-1 0,0 21 16,-21-21-16,0 0 0,0 22 0,0-22 15,-21 21-15,0-21 0,-22 22 16,22-22-16,0 0 0,-21 0 0,-1 0 15,22 1-15,-21-1 0,21-21 16,-22 0-16,22 21 0,-21-21 0,21 0 16,-1 0-16,-20 0 0,21 0 0,0 0 15,0 0-15,-1 0 0,1-21 16,0 21-16,0-21 0,21-1 16,-21 22-16,21-21 0,0 0 15,0 0 1,0 0-16,0 0 15,21 21-15,0-22 0,0 22 16,0-21-16,1 0 0,-1 21 0,0-21 16,0 0-16</inkml:trace>
  <inkml:trace contextRef="#ctx0" brushRef="#br0" timeOffset="14772.92">6032 5546 0,'22'0'0,"-44"0"0,44-21 15</inkml:trace>
  <inkml:trace contextRef="#ctx0" brushRef="#br0" timeOffset="17273.34">7853 5313 0,'21'0'15,"-21"-21"-15,21 0 16,0 21-16,0-22 0,1 1 15,-1 0-15,0 0 0,0 0 0,-21 0 16,21-1-16,0-20 0,1 21 16,-1 0-16,-21-22 0,0 22 15,21-21-15,-21 21 0,0-22 0,0 22 16,0 0-16,-21 0 0,-22 0 16,22 21-16,-21 0 0,0 0 0,-1 0 15,-20 0-15,-1 0 0,22 0 16,-22 21-16,22 0 0,-21 0 0,20 0 15,1 1-15,0-1 0,-1 0 0,22 0 16,0 0-16,0 0 0,21 1 16,0 20-16,0-21 0,0 0 15,0 0-15,0 1 0,0-1 0,21 0 16,21 21-16,-21-21 0,1 1 16,20-1-16,0 21 0,1-21 0,-1 0 15,0 22-15,1-22 0,-1 21 16,-21-21-16,21 22 0,1-22 0,-22 0 15,0 21-15,0-20 0,0 20 16,-21-21-16,0 21 0,0-20 0,0-1 16,-21 0-16,0 0 0,-21 0 0,21 0 15,-22 1-15,22-1 0,-21-21 16,21 0-16,-22 0 0,1 0 0,21 0 16,-22 0-16,22 0 0,-21 0 15,21-21-15,-22-1 0,22 1 0,0 0 16,-21 0-16,21 0 0,-1-22 15,1 22-15,0-21 0,0 0 16,0 20-16,21-20 0,-21 0 0,-1-1 16,22 22-16,-21-21 0,21 21 15,0 0-15,0-1 0,0 1 0,0 0 16,21 21 0,1 0-16,-1 21 0,0 0 15,0 1-15,0-1 0,0 21 0,1-21 16,-1 22-16,0-1 0,21-21 15,-21 21-15,1 1 0,20-22 16,-21 21-16,21-21 0,-20 1 0,20-1 16,-21 0-16,0 0 0,22 0 15,-22-21-15,0 0 0,21 0 0,-21 0 16,1 0-16,20 0 0,-21 0 16,0-21-16,22 0 0,-22 0 0,21 0 15,-21-22-15,22 22 0,-22-21 0,21-1 16,-21 1-16,22 0 0,-22-1 15,0 1-15,21-21 0,-21 20 0,1-20 16,-1-1-16,0 1 0,0-1 16,-21 1-16,21-1 0,-21 1 0,21-1 15,-21 22-15,0 0 0,0-1 16,0 1-16,0 0 0,0 20 16,0 1-16,-21 21 0,0 0 15,0 0-15,21 21 16,-21 1-16,0-1 0,21 0 0,0 21 15,0 22-15,-22-22 0,22 22 0,0-22 16,-21 21-16,21 1 0,0-22 16,0 22-16,0-22 0,0 22 0,0-22 15,0 21-15,0-20 0,0 20 16,0-20-16,0-1 0,0 0 0,21 1 16,1-1-16,-22-21 0,21 21 0,-21-20 15,21-1-15,0 0 16,0-21-16,0 21 0,1-21 0,-1 0 15,0 0-15,0 0 0,0 0 0,22 0 16,-22 0-16,0 0 0,21-21 16,-21 0-16,22 0 0,-22-1 0,21 1 15,-21-21-15,1 21 0,20 0 16,-21-22-16,21 1 0,-20 0 0,-1 20 16,0-20-16,0 0 0,0-1 0,-21 22 15,0-21-15,0 21 0,0 0 16,0-1-16,0 1 0,-21 21 15,0 0-15,0 0 0,0 0 0,-1 21 16,1 1-16,0-1 16,0 0-16,21 0 0,-21 0 15,21 0-15,0 1 0,0 20 0,0-21 16,0 0-16,0 0 0,21 1 16,0-1-16,0 0 0,0-21 0,1 21 15,-1 0-15,0-21 0,0 21 16,0-21-16,0 22 0,1-22 0,-1 21 15,0 0-15,0-21 0,0 21 16,0-21-16,1 0 16,-22 21-16,21-21 15,0 0-15,0 0 0,0 0 16,0 0-16,1 0 16,-1-21-16,0 21 0,0-21 15,-21 0-15,21 0 0,0-1 0,1 1 16,-1 0-16,0 0 0,0 0 15,0 0-15,0-1 0,1 1 0,-1 0 16,-21 0-16,0 0 0,21 0 16,-21-1-16,21 22 0,-21 22 31,0-1-15,0 0-16,-21 0 0,21 0 15,0 0-15,0 1 0,0-1 0,0 21 16,0-21-16,0 0 0,0 1 15,0-1-15,0 0 0,21-21 0,-21 21 16,21 0-16,0-21 0,1 0 16,-1 21-16,0-21 0,0 0 15,0 0-15,0 0 0,1 0 0,-1-21 16,0 0-16,0 0 0,0 21 0,0-21 16,1 0-16,20-1 0,-21 1 15,0 0-15,0 0 0,1 0 0,-22 0 16,21-1-16,0 1 0,-21 0 0,0 0 15,21 0-15,0 21 16,-21-21-16,21 21 0,1 0 16,-1 0-1,-21 21 1,21 0-16,0 0 0,-21 0 16,0 0-16,21 1 0,0-1 15,-21 0-15,22-21 0,-22 21 16,21 0-16,0 0 0,0 1 0,0-1 15,0 0-15,1-21 16,-1 21-16,0-21 0,0 0 0,0 21 16,0-21-16,1 0 0,20 0 0,-21 0 15,21 0-15,-20 0 0,20 0 16,-21 0-16,21-21 0,1 0 16,-1 21-16,-21-21 0,22 0 0,-1-1 15,0-20-15,1 21 0,-1 0 16,-21-22-16,0 22 0,0-21 0,1 21 15,-22-22-15,0 1 0,0 21 0,0-21 16,0-1-16,-22 22 0,1-21 16,0 21-16,0-1 0,-21 22 0,20 0 15,-20 0-15,0 0 0,-1 0 0,1 0 16,0 22-16,21-1 0,-22 0 16,22 21-16,0-21 0,0 22 0,0-1 15,-1-21-15,22 22 0,0-1 16,-21 0-16,21 1 0,0-22 15,0 21-15,0 0 0,0-20 0,21 20 16,-21-21-16,22 21 0,-1-20 0,0 20 16,0-21-16,0 21 0,0-20 15,1 20-15,-1-21 0,0 0 0,0 22 16,0-22-16,0 0 0,-21 21 0,0-21 16,0 1-16,0-1 0,0 21 15,0-21-15,0 0 0,0 22 0,0-22 16,-21 21-16,0-21 0,-21 22 0,21-22 15,-22 0-15,22 21 0,0-20 16,-21-22-16,20 21 0,1 0 16,-21-21-16,21 0 0,0 0 0,-1 0 15,1 0-15,0 0 0,0-21 0,21 0 16,-21 21-16,21-22 0,-21 1 16,21-21-16,-22 21 0,22-22 0,0 1 15,0 0-15,0-22 0,0 22 0</inkml:trace>
  <inkml:trace contextRef="#ctx0" brushRef="#br0" timeOffset="17484.28">10287 4911 0,'0'0'0,"-106"0"31,85 0-31,0 0 15,0 0 17,-1 0-17,1 0-15,0 0 16,-21 0-16</inkml:trace>
  <inkml:trace contextRef="#ctx0" brushRef="#br0" timeOffset="17700.15">8742 5207 0,'0'0'0,"-43"21"0,-41 0 31,105-21-15,0 0-16,0 0 0,22 0 0,-22 0 15,21-21-15,0 0 0,22 21 16,-22-21-16,1 21 0,-1-21 0,0 21 15,22 0-15,-22-21 0,-21 21 0,22 0 16,-1-22-16,0 22 16,-21 0-16</inkml:trace>
  <inkml:trace contextRef="#ctx0" brushRef="#br0" timeOffset="18304.37">11959 5101 0,'0'0'0,"0"-21"15,0-42 1,0 41-16,0 1 0,0 0 15,-21 0-15,21 0 0,-21 21 16,0 0-16,-1 0 0,1 0 0,0 0 16,0 0-16,0 21 0,0 0 15,-22 0-15,22 22 0,0-22 0,0 21 16,-22 0-16,22 1 0,0-1 16,21 0-16,-21 1 0,21 20 0,-21-20 15,21-1-15,0 0 0,0 1 0,0-22 16,0 21-16,21-21 15,0 0-15,0 1 0,0-1 0,1 0 0,-1-21 16,21 0-16,-21 0 0,22 0 16,-1 0-16,0 0 0,1-21 15,-1 0-15,0-1 0,1 1 0,-1 0 16,0-21-16,1 21 0,-1-1 16,0-20-16,-21 21 0,22-21 0,-1-1 15,-21 1-15,0 0 0,22-22 0,-22 22 16,0-22-16,0 1 0,0-1 15,-21 1-15,0-1 0,22 22 0</inkml:trace>
  <inkml:trace contextRef="#ctx0" brushRef="#br0" timeOffset="18528.24">12552 4530 0,'0'0'0,"0"-21"15,0-1-15,0 1 0,0 42 16,0 22 0,0-22-16,0 21 0,0 1 0,0-1 15,0 21-15,0-20 0,0 20 0,-21 1 16,21-22-16,-22 22 0,22-1 15,0-21-15,0 1 0,0 20 0,0-20 16,-21-1-16,21-21 0,0 21 16,0-20-16,0 20 0,0-21 0,0 0 15,0 0-15,0 1 0,21-22 0,-21 21 16,22-21-16,-1 0 0,0 0 16,0 0-16,0 0 15,0 0-15,1 0 0,-1 0 16,0-21-16</inkml:trace>
  <inkml:trace contextRef="#ctx0" brushRef="#br0" timeOffset="19752.43">13208 5165 0,'0'0'0,"0"-21"0,21-1 16,-21 1-16,0 0 0,0 0 15,0 0-15,0 0 0,-21 21 16,0 0-16,0 0 15,-1 0-15,1 0 0,0 0 16,0 0-16,0 21 0,0 0 0,-1 0 0,1 0 16,0 22-16,0-22 15,0 21-15,0-21 0,21 22 0,0-22 16,-22 21-16,22-21 0,-21 22 0,21-22 16,0 0-16,0 0 0,0 0 15,0 0-15,0 1 0,0-1 0,21 0 16,1-21-16,-1 0 15,0 0-15,0 0 0,0 0 16,0 0-16,1 0 0,20-21 0,-21 0 16,0-1-16,0 22 0,1-21 15,20 0-15,-21-21 0,0 21 16,-21-1-16,21-20 0,1 21 0,-1 0 16,-21-22-16,0 22 0,0 0 15,0 0-15,21 0 0,-21 0 0,0-1 16,0 44-1,0-1-15,0 0 16,0 21-16,0-21 0,0 22 0,-21-22 16,21 21-16,0-21 0,0 22 0,0-1 15,0-21-15,0 0 0,0 22 16,21-22-16,0-21 0,0 21 0,0 0 16,1-21-16,-1 0 15,0 0-15,0 0 0,21 0 0,-20 0 16,-1 0-16,0 0 0,0-21 0,21 0 15,-20 21-15,-1-21 0,0 0 16,0-1-16,21 1 0,-20 0 0,-1-21 16,0 21-16,0-1 0,-21-20 0,21 21 15,-21-21-15,21 20 0,-21 1 16,0 0-16,0 0 0,0 0 0,0 42 31,0 0-31,-21 0 0,21 0 16,0 22-16,0-22 0,0 0 0,0 0 15,0 22-15,0-22 0,0 0 16,0 0-16,21 0 0,-21 0 16,22 1-16,-22-1 0,21-21 0,-21 21 15,0 0-15,21-21 0,-21 21 16,-21-42 31,21 0-47,-21 21 0,-1-21 0,1 0 15,21-1-15,-21 22 0,0-21 0,21 0 16,-21 21-16,0-21 0,-1 21 16,1 0-1,0 0 1,21 21-16,0 0 16,0 0-16,0 1 0,21-1 15,0 0-15,1-21 0,-1 21 16,0-21-16,0 21 0,0-21 15,0 0-15,1 0 0,20 0 0,-21 0 16,0 0-16,22 0 0,-22 0 0,21 0 16,-21 0-16,22 0 0,-22-21 15,21 21-15,-21-21 0,22 21 0,-22-21 16,0 0-16,21-1 0,-21 1 16,1 0-16,-1 0 0,0 0 0,0 0 15,0-1-15,0 1 0,-21 0 16,0 0-16,0 0 0,0 0 15,0-1-15,0 1 0,0 0 16,-21 21-16,0 0 16,0 0-16,0 0 15,0 21-15,-1 0 16,22 1-16,0-1 0,0 0 16,0 0-16,0 0 15,0 0-15,0 1 0,0-1 16,22 0-16,-1 0 15,-21 0-15,0 0 0,0 1 0,0-1 16,0 0-16,0 0 0,-21 0 16,-1-21-16,1 21 15,0-21-15,0 0 16,0 0-16,0 0 16,-1-21-16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1:07:06.9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11430 1270 0,'0'-21'0,"0"0"16,0 0-16,0-1 15,0 1 1,0 0-16,0 0 16,0 42 30,0 0-30,0 0-16,0 1 16,0-1-16,0 0 0,0 0 15,0 0-15,-21-21 0,21 21 0,0 1 16,0-1-16,0 0 0,0 21 16,0-21-16,0 1 0,0-1 0,0 0 15,0 21-15,0-21 0,0 22 16,0-1-16,0 0 0,0-20 0,0 20 15,0 0-15,0 1 16,0-22-16,0 21 0,0 0 0,0-20 16,0 20-16,0-21 0,0 21 0,0-20 15,0 20-15,0-21 0,0 0 16,0 22-16,0-22 0,0 0 0,0 21 16,0-21-16,0 1 0,0 20 15,0-21-15,0 21 0,0-20 0,0 20 16,0-21-16,0 0 0,0 0 0,0 1 15,0-1-15,0 0 0,0 0 16,0 0-16,0 0 0,0 1 16,0-1-1,0-42 32,0-1-31,0 1-16,0 0 0,0 0 15,0 0-15,0-22 0,0 1 0</inkml:trace>
  <inkml:trace contextRef="#ctx0" brushRef="#br0" timeOffset="4415.97">11472 2900 0,'21'0'78,"1"0"-78,-1 0 15,0 0-15,0 0 0,0 0 16,0 0-16,1 0 0,20-21 16,-21 21-16,21 0 0,1 0 15,-1 0-15,0 0 0,1 0 0,20 0 16,-20 0-16,-1 0 0,21 0 15,-20 0-15,20 0 0,-20 0 0,20 0 16,-21 0-16,22 0 0,-1 0 0,-20 0 16,20 0-16,1 0 0,-1 0 15,22 0-15,-22 0 0,22 0 0,-21 0 16,20 0-16,-20 0 0,20 0 16,1 0-16,0 0 0,-1 0 0,1 0 15,21 0-15,0 0 0,21 0 0,-21 0 16,21 0-16,0 0 15,-22 0-15,22 0 0,22 0 0,-22 0 16,21 0-16,0 0 0,-21 0 16,21 0-16,0 0 0,0 0 0,1 0 15,-1 0-15,0-21 0,0 21 0,0 0 16,0 0-16,1 0 0,20 0 16,-21 0-16,0 0 0,0-22 0,22 22 15,-22 0-15,0 0 0,0 0 16,0 0-16,1 0 0,-1 0 15,-21 0-15,0 0 0,21 0 0,-21 0 16,0 0-16,0 0 0,-21 0 16,21 0-16,-21 22 0,-1-22 0,-20 0 15,0 0-15,-22 21 0,22-21 16,-22 0-16,-20 0 0,20 21 0,-20-21 16,-1 0-16,-21 0 0,0 0 15,0 21-15,1-21 0,-1 0 0,0 0 16,0 0 78,0 0-94,0-21 15,1 21-15,-1 0 0,0 0 0,0 0 16,21 0-16,-20 0 0,20 0 15,0 0-15,1 0 0,-22 0 0,21 0 16,0 0-16,1 0 0,-1 0 16,-21 0-16,22 0 0,-1 0 0,-21 0 15,21 0-15,-20 0 0,-1 0 16,21 0-16,-21 0 0,22 0 0,-22 0 16,21 0-16,-21 0 0,22 0 0,-1 0 15,-21 0-15,21 0 0,-20 0 16,20 0-16,-21 0 0,0 0 15,22 0-15,-22 0 0,0 0 16,0 0-16,0 0 0,0 0 0,1 0 16,-1 0-16,0 0 0,0 0 15,-21-21-15,21 21 16,0 0-16,1 0 16,-1 0-1,0 0 1,0 0-1,0 0-15,0 0 16,1 0-16,-1 0 16,-42 0 77,-1 0-93,1 0 16,0 0-16,0 0 0,0 0 16,0 0-16,-1 0 0,1 0 15,0 0-15</inkml:trace>
  <inkml:trace contextRef="#ctx0" brushRef="#br0" timeOffset="21540.55">11451 1122 0,'21'0'32,"-21"-21"-32,21 21 0,1 0 15,-1 0 17,0 0-32,0 0 15,0 0 1,0 0-1,1-21 1,-1 21-16,0 0 16,0 0-16,0 0 15,0 0-15,1 0 16,-1 0-16,0 0 16,0 0-16,0 0 0,0 0 15,1 0-15,-1 0 16,0 0-16,0 0 15,0 0-15,0 0 0,1 0 16,20 0-16,-21 0 0,0 0 16,0 0-16,1 0 0,-1 0 0,21 0 15,-21 0-15,0 0 0,1 0 16,-1 0-16,0 0 0,21 0 0,-21 0 16,1 0-16,-1 0 0,0 0 15,0 0-15,0 0 0,0 0 0,22 0 16,-22 0-16,0 0 15,0 0-15,0 0 0,22 0 0,-22 0 16,0 0-16,21 0 0,1 0 16,-1 0-16,0 0 0,1 0 0,-1 0 15,0 0-15,1 0 0,-1 0 16,0 0-16,22 0 0,-22 0 0,1 0 16,-1 0-16,0 0 0,1 0 15,-1 0-15,0 0 0,1 0 16,-1 0-16,-21 0 0,21 0 0,1 0 15,-1 0-15,-21 0 0,22 0 16,-1 0-16,0 0 0,1 21 0,20-21 16,-21 0-16,1 0 15,-1 0-15,0 0 0,22 0 0,-22 0 16,1 0-16,-1 0 0,0 0 16,-21 0-16,22 21 0,-1-21 0,-21 0 15,22 0-15,-22 0 0,21 0 16,-21 0-16,22 0 0,-22 0 0,21 0 15,-21 0-15,22 0 0,-22 0 16,21 0-16,0 0 0,-20 0 0,20 21 16,0-21-16,1 0 0,-1 0 15,0 0-15,1 0 0,-22 0 0,21 0 16,0 0-16,1 0 0,-1 0 16,-21 0-16,22 0 0,-1 0 15,-21 0-15,21 0 0,1 0 16,-22 0-16,21 21 0,-21-21 0,1 0 15,20 0-15,-21 0 0,0 0 16,0 0-16,22 0 0,-22 0 16,0 0-16,21 0 0,-20 0 0,20 0 15,-21 0-15,21 0 0,-20 0 16,20 0-16,0 0 0,-21 0 0,22 0 16,-1 0-16,0 0 0,-20 0 15,20 0-15,0 0 0,1 0 0,-22 0 16,21 0-16,0 0 0,1 0 15,-22 0-15,21 0 0,-21 0 0,22 0 16,-1 0-16,-21 0 16,0 0-16,22 0 0,-22 0 0,21 0 15,1 0-15,-22 0 0,21 0 16,0 0-16,-20 0 0,20 0 16,0 0-16,1 0 0,-1 0 0,0 0 15,-21 0-15,22 0 0,-1 0 16,0 0-16,1 0 0,-22 0 0,21 0 15,1 0-15,-22 0 0,21 0 16,0 0-16,-20 0 0,-1 0 0,21 0 16,-21 0-16,22 0 0,-22 0 15,0 0-15,0 0 0,21 0 0,-20 0 16,20 0-16,-21 0 0,21 0 16,-20 0-16,20 0 0,-21 0 15,21 0-15,-20 0 0,20 0 16,-21 0-16,21 0 0,-20 0 15,20 0-15,-21 0 0,21 0 0,-20 0 16,20 0-16,-21 0 0,0 0 16,22 0-16,-22 0 0,21 0 0,-21 0 15,0 0-15,22 0 0,-22 0 16,0 0-16,21 0 0,-20 0 0,-1 21 16,0-21-16,21 0 15,-21 0-15,1 0 0,-1 0 0,21 0 0,-21 0 16,0 0-16,22 0 15,-22 0-15,21 0 0,-21 0 0,22 0 16,-1 0-16,-21 0 0,22 0 16,-1 0-16,-21 0 0,21 0 15,1 0-15,-22 0 0,21 0 0,1 0 16,-22 0-16,21 0 0,0 0 16,-20 0-16,20 0 0,-21 0 0,0 0 15,22 0-15,-22 0 0,0 0 16,0 0-16,21 0 0,-20 0 0,-1 0 15,0 0-15,0 0 0,0 0 16,0 0-16,22 0 0,-22 0 16,0 0-16,21 0 0,-20 0 15,-1 0-15,0 0 0,0 0 0,0 0 16,0 0-16,1 0 0,-1 0 16,0 0-16,0 0 15,0 0 1,0 0-1,1 0-15,-1 0 16,0 0-16,0-21 16,0 21-16,0 0 0,1 0 0,-1 0 15,0 0-15,0 0 16,0 0-16,0 0 0,1 0 0,-1 0 16,0 0-16,0 0 0,0 0 15,0 0-15,1 0 0,-1 0 16,0 0-16,0 0 0,0 0 15,0 0-15,1 0 0,-1 0 16,0 0-16,0 0 0,0 0 16,0 0-16,1 0 0,-1 0 15,0 0-15,0 0 0,0 0 0,0 0 16,1 0-16,-1 0 16,0 0-16,0 0 15,0 0-15,0 0 0,1 0 16,-1 0-16,0 0 15,0 0-15,0 0 0,0 0 16,1 0-16,-1 0 16,0 0-16,0 0 0,0 0 15,0 0-15,1 0 16,-1 0-16,0 0 16,0 0-16,0 0 15,0 0 1,1 0-16,-1 0 15,0 0-15,0 0 16,0 0-16,0 0 0,1 0 16,-1 0-1,-21 21-15,21-21 16,0 0 0,0 0 15,0 0 0,-21 22 63,0-1-32,0 0-30,0 0-17,0 0 16,0 0-15,0 1-16,0-1 16,0 0-1,0 0 1,0 0 0,0 0-1,0 1-15,0-1 31,-21-21-31,21 21 0,0 0 16,0 0 0,-21-21-1,21 21-15,0 1 16,0-1 0,0 0-16,0 0 15,0 0 1,-21-21-16,21 21 0,0 1 15,0-1 1,0 0 0,0 0-16,0 0 15,0 0 1,0 1 0,0-1-16,0 0 15,0 0-15,0 0 16,0 0-1,0 1 1,0-1 0,0 0-1,0 0 1,0 0 0,0 0-1,21-21 1,-21 22-16,0-1 15,0 0 17,0 0-32,0 0 31,0 0-31,0 1 16,0-1-1,21-21-15,-21 21 16,0 0-16,0 0 15,0 0 1,0 1 0,0-1-1,21-21-15,-21 21 16,0 0 0,0 0-16,0 0 15,0 1 1,0-1-1,0 0 1,0 0 0,0 0-1,0 0 1,0 1 15,0-1-15,0 0 15,0 0-15,0 0 15,0 0-15,0 1 46,0-1-46,22-21-1,-22 21 1,0 0 15,0 0 0,0 0 1,0 1 15,0-1-16,0 0 0,0 0 0,-22-21 32,1 0-48,0 0-15,0 0 16,0 0-16,0 0 16,-1 0-16,22-21 0,0 0 15,0 0-15</inkml:trace>
  <inkml:trace contextRef="#ctx0" brushRef="#br0" timeOffset="40632.35">14414 1715 0,'0'-22'0,"22"22"16,-22-21-1,21 0 1,-21 0-16,0 0 16,0 0-16,0-1 15,0 1-15,0 0 16,0 0-16,-21 0 16,-1 21-1,1 0-15,21-21 0,-21 21 16,0 0-16,0 0 0,0 0 15,-1 0-15,1 0 16,0 0-16,0 0 0,-21 21 0,20-21 16,1 21-16,-21 0 0,21 0 15,-22 0-15,1 1 0,21-1 0,-21 0 16,-1 21-16,22-21 0,-21 22 16,21-22-16,-1 21 0,1 1 15,21-22-15,0 21 0,-21 0 0,21-20 16,0 20-16,0-21 0,0 0 15,0 22-15,0-22 0,21 0 0,0 21 16,-21-21-16,22 1 0,20-1 16,-21 0-16,0-21 0,0 21 0,1 0 15,20 0-15,-21-21 0,0 22 16,22-22-16,-22 21 0,0-21 0,0 0 16,21 0-16,-20 0 0,-1 0 0,0 0 15,0 0-15,0 0 0,0 0 16,1 0-16,-1 0 0,0-21 15,0-1-15,0 22 0,0-21 16,1 0-16</inkml:trace>
  <inkml:trace contextRef="#ctx0" brushRef="#br0" timeOffset="41216.69">14795 1842 0,'0'0'0,"0"-22"0,0 1 16,-21 21-1,0 0 1,0 0 0,0 0-16,0 21 15,21 1-15,-22-1 0,22 0 16,-21 0-16,21 0 0,0 0 0,0 1 15,0-1-15,0 21 0,0-21 0,0 0 16,0 1-16,0-1 0,0 21 16,0-21-16,0 0 0,0 1 15,0-1-15,21-21 16,1 21-16,-1-21 0,-21 21 16,21-21-16,0 0 0,0 0 0,22 0 15,-22 0-15,0 0 0,0 0 16,21 0-16,-20-21 0,-1 21 0,0-21 15,21 0-15,-21 21 0,1-22 16,-1 1-16,0 0 0,-21 0 0,21 0 16,-21 0-16,0-22 0,0 22 0,0-21 15,0 21-15,0-1 0,0-20 16,-21 21-16,0-21 0,0 20 0,-1 1 16,1 0-16,-21 0 0,21 0 15,0 21-15,-22-21 0,22 21 16,0 0-16,-21 0 0,20 0 15,1 0-15,0 0 0,0 21 16,21 0-16,-21 0 0,21 0 16,0 0-16,0 1 0,0-1 15,0 0-15,0 0 0,0 0 0,0 0 16,21 1-16,-21-1 16,21-21-16,0 0 0,0 0 0,1 0 15,-1 0-15</inkml:trace>
  <inkml:trace contextRef="#ctx0" brushRef="#br0" timeOffset="41576.58">15409 1418 0,'0'0'0,"0"21"47,-21 1-47,21-1 15,0 0-15,0 0 16,0 21-16,0 1 0,0-1 0,0 0 16,0 1-16,0 20 0,0-20 15,0-1-15,0 0 0,0 1 0,0-1 16,0 0-16,0 1 0,0-1 0,0-21 15,0 21-15,0-20 0,0-1 16,0 0-16,0 0 0,0 0 0,0 0 16,0 1-1,21-22-15,0 0 0,1-22 16,-1 22-16,-21-21 16,21 0-16</inkml:trace>
  <inkml:trace contextRef="#ctx0" brushRef="#br0" timeOffset="41920.37">15790 1334 0,'0'0'0,"0"42"31,0-21-31,0 21 0,0-20 16,0-1-16,0 21 16,0 0-16,0 22 0,0-22 0,0 1 15,0 20-15,0-21 0,0 22 16,0-22-16,0 1 0,0-1 0,0 0 16,0 1-16,-21-22 0,21 21 0,0-21 15,0 0-15,0 1 0,-21-1 16,21 0-16,0 0 0,21-21 47,0-21-47,-21 0 15,21 0-15</inkml:trace>
  <inkml:trace contextRef="#ctx0" brushRef="#br0" timeOffset="42400.11">16044 2053 0,'21'0'0,"1"0"0,-1 0 15,0 0-15,0 0 16,0 0-16,0 0 0,1 0 0,-1 0 16,0-21-16,0 21 0,0-21 15,0 21-15,1-21 0,-1 0 0,-21-1 16,21 1-16,-21 0 16,0 0-16,0 0 0,0 0 15,0-1-15,-21 22 0,0 0 16,-1 0-16,1 0 15,0 0-15,0 0 0,0 0 0,0 22 16,-1-1-16,1 0 16,0 0-16,-21 0 0,21 0 0,-1 1 15,1-1-15,21 0 0,-21 21 16,21-21-16,0 1 0,0-1 0,0 0 16,0 0-16,0 0 0,0 0 0,0 1 15,21-1-15,0 0 0,1-21 16,-22 21-16,21-21 0,0 0 0,0 0 15,0 21-15,22-21 0,-22 0 16,0 0-16,0 0 0,21 0 0,-20 0 16,-1-21-16</inkml:trace>
  <inkml:trace contextRef="#ctx0" brushRef="#br0" timeOffset="43364.27">16997 1905 0,'0'0'0,"0"-21"0,0 0 15,-21 0 1,-1 21-16,1 0 0,0 0 16,0 0-1,0 21-15,21 0 0,0 0 16,-21 0-16,21 0 0,-22 1 0,22-1 15,-21 0-15,21 21 0,0-21 16,0 1-16,0 20 0,0-21 0,0 0 16,0 0-16,0 1 0,0-1 0,0 0 15,0 0-15,0 0 0,0 0 16,21 1-16,1-22 16,-1 21-16,0-21 0,0 0 15,0 0-15,0 0 0,1 0 0,-1 0 16,0 0-16,0-21 0,21 21 0,-20-22 15,20 22-15,-21-21 0,0 0 16,22 0-16,-22 0 0,21-22 16,-21 22-16,0-21 0,22 0 15,-22-1-15,0 1 0,0 0 0,0-22 16,1 22-16,-1-22 0,0 22 0,-21-22 16,0 22-16,21 0 0,-21 21 15,0-22-15,0 22 0,0 0 0,0 0 16,0 0-16,0-1 0,-21 22 15,0 0 1,0 0-16,21 22 16,-22-22-16,1 21 0,21 21 0,-21-21 15,21 0-15,0 22 0,0-1 16,-21 0-16,21 1 0,-21-1 16,21-21-16,0 22 0,0-1 0,0 0 15,0 1-15,0-1 0,0-21 16,0 21-16,0-20 0,21-1 0,-21 21 15,21-21-15,0 0 0,0 1 16,-21-1-16,22-21 0,-1 21 0,0-21 16,-21 21-16,21-21 0,0 0 0,0 0 15,1 0-15,-1 21 0,0-21 16,0 0-16,0 0 0,0 0 16,1 0-16,-1-21 0,0 21 0,0-21 15,0 21-15,0-21 0,-21 0 16,22-1-16,-1 1 0,0 0 15,0 0-15,-21 0 0,21 0 16,-21-1-16,0-20 0,21 21 0,-21 0 16,22 0-16,-1-1 15,-21 1-15,0 42 32,0 1-32,0-1 15,0 0-15,0 0 0,0 0 0,0 0 16,0 1-16,0-1 0,0 0 15,0 0-15,0 0 0,21 0 16,-21 1-16,21-1 0,0 0 16,0-21-1,1 0-15,-1 0 16,0 0-16,0 0 16,0 0-16,0 0 0,1 0 0,-1-21 15,0 0-15,0-1 0,0 1 0,0 0 16,1 0-16,-1 0 0,0-22 15</inkml:trace>
  <inkml:trace contextRef="#ctx0" brushRef="#br0" timeOffset="43604.13">18267 1566 0,'-21'0'31,"42"0"-31,-64 0 16,43-21 46</inkml:trace>
  <inkml:trace contextRef="#ctx0" brushRef="#br0" timeOffset="43891.96">17335 1884 0,'0'0'0,"22"0"31,-1 0-15,0 0-16,21 0 0,-21 0 0,1 0 15,20-21-15,-21 21 0,21-21 0,1 21 16,-22-22-16,21 22 0,-21 0 16,22-21-16,-22 21 0,0 0 0,0 0 15,0-21-15,1 21 0,-1 0 16</inkml:trace>
  <inkml:trace contextRef="#ctx0" brushRef="#br0" timeOffset="45272.23">18711 1926 0,'0'0'0,"0"-21"32,0 0-17,-21 42 16,0-21-31,21 21 16,-21 0-16,0 1 0,-1-22 16,1 21-16,21 0 0,-21 21 15,0-21-15,0 1 0,21-1 0,0 0 16,-21 0-16,21 0 0,0 0 16,0 1-16,0-1 15,0 0-15,21-21 0,0 0 16,0 0-16,0 0 0,0 0 15,1 0-15,-1 0 0,0 0 16,0 0-16,0-21 0,0 21 0,-21-21 16,22 21-16,-22-22 0,21 22 15,-21-21-15,0 0 0,0 0 16,0 0-16,0 0 0,0-1 16,-21 1-16,21 0 15,-22 21-15,22-21 0,0 0 0,-21 21 16,0-21-16,21-1 0,0 1 15,0 0 17,21 21-17,0 0-15,1-21 16,-1 21-16,0 0 0,0 0 0,0 0 16,0 0-16,1 0 0,-1 0 0,0 0 15,0 0-15,0 0 0,0 0 16,1 0-16,-1 21 0,0-21 0,-21 21 15,21-21-15,0 21 0,0-21 16,-21 22-16,0-1 0,22 0 16,-22 0-16,21 0 15,-21 0-15,0 1 0,0-1 0,0 0 16,0 0-16,0 0 0,0 0 16,0 1-16,0-1 15,0 0-15,0-42 78,0 0-78,0-1 16,0 1 0,0 0-16,0 0 0,0 0 0,0 0 15,0-22-15,21 22 16,0 0-16,-21 0 0,21 0 0,0-1 15,1 1-15,-1 0 0,0 0 0,0 21 16,0-21-16,22 21 0,-22 0 16,0 0-16,0 0 0,21 0 0,-20 0 15,-1 0-15,0 0 0,0 21 16,0 0-16,0-21 0,1 21 16,-22 0-16,0 1 0,21 20 0,-21-21 15,21 0-15,-21 0 0,0 1 0,0-1 16,0 0-16,0 0 15,0 0-15,0 0 0,0 1 16,0-1-16,0 0 16,0 0 15,0-42 47,0 0-62</inkml:trace>
  <inkml:trace contextRef="#ctx0" brushRef="#br0" timeOffset="46912.29">21145 1439 0,'0'-21'0,"0"0"16,0 42 31,0 0-47,0 1 15,-21-1-15,21 0 0,-21 0 0,21 0 16,0 22-16,0-22 16,0 21-16,0-21 0,-21 22 0,21-22 15,0 21-15,0-21 0,-21 0 16,21 1-16,0-1 0,0 0 0,0 0 16,0 0-16,0 0 0,-21-21 62,-1 0-46</inkml:trace>
  <inkml:trace contextRef="#ctx0" brushRef="#br0" timeOffset="47224.11">20807 2032 0,'21'21'15,"0"-21"1,0 0-16,0 0 0,1 0 15,-1 0-15,0 0 0,0 0 16,0 0-16,0 0 0,1 0 16,-1 0-16,0 0 0,0-21 0,0 21 15,0-21-15,1 21 0,-1 0 16,0-21-16,0 0 0,0 21 16,-21-22-16,0 1 15,0 0-15,0 0 16</inkml:trace>
  <inkml:trace contextRef="#ctx0" brushRef="#br0" timeOffset="47600.95">20891 1397 0,'22'0'16,"-1"0"-1,0 0-15,0 0 0,0 0 16,0 0-16,1 0 16,-1 0-16,0 0 0,0 0 15,0 0-15,0 0 16,1 0-16,-1 0 16,-21-21-16,21 21 15,0 0 1,-21-21-16</inkml:trace>
  <inkml:trace contextRef="#ctx0" brushRef="#br0" timeOffset="48556.4">21378 1164 0,'0'0'0,"-21"0"16,0 0-16,0-21 0,0 21 15,-1 0-15,1 0 16,0-21-16,0 21 0,-21 0 0,20 0 16,1 0-16,0 0 0,-21 0 15,21 0-15,-1 0 0,-20 0 0,21 21 16,0-21-16,-22 0 0,22 21 15,0 0-15,0-21 0,0 22 0,0-1 16,-1-21-16,1 21 0,0 0 16,21 0-16,-21 0 0,0 22 0,0-22 15,21 0-15,0 0 0,-22 22 16,22-22-16,-21 0 0,21 21 16,0-21-16,0 1 0,-21 20 0,21-21 15,0 21-15,0-20 0,0 20 16,-21-21-16,21 21 0,0-20 0,0-1 15,0 21-15,0-21 0,0 0 16,0 1-16,0-1 0,0 0 0,0 0 16,21 0-16,-21 0 0,21 1 15,0-1-15,1 0 0,-1 0 16,0 0-16,0-21 16,0 21-16,0-21 0,1 0 0,-1 22 15,0-22-15,0 0 0,0 21 16,22-21-16,-22 0 0,0 0 15,0 0-15,21 0 0,-20 0 0,-1 0 16,21 0-16,-21 0 0,0 0 16,22 0-16,-22 0 0,0 0 0,21-21 15,-20 21-15,-1 0 0,0-22 16,21 22-16,-21-21 0,1 0 0,-1 21 16,0-21-16,0 0 0,0 21 0,22-21 15,-22-1-15,0 1 0,0 0 16,0 21-16,-21-21 0,21 0 0,1 0 15,-1-1-15,-21 1 0,21 0 16,-21 0-16,21 0 0,-21 0 16,0-1-16,0 1 0,0 0 15,0 0-15,0 0 0,0 0 0,0-22 16,0 22-16,0 0 0,0-21 16,0 20-16,0 1 0,0 0 0,0 0 15,0-21-15,0 20 0,0 1 0,0 0 16,0 0-16,0 0 0,0 0 15,0-1-15,-21 1 0,0 0 16,0 0-16,-1 0 16,1 21-16,21-21 0,-21-1 0,0 22 15,0-21-15,0 21 0,-1-21 16,-20 21-16,21 0 0,0-21 16,0 0-16,-1 21 0,-20 0 15,21 0-15,-21 0 0,20-21 0,1 21 16,-21 0-16,21 0 0,0 0 15,-22 0-15,22 0 0,0 21 0,-21-21 16,20 0-16,1 21 0,21 0 16,-21-21-16,21 21 15,-21-21-15</inkml:trace>
  <inkml:trace contextRef="#ctx0" brushRef="#br0" timeOffset="65844.73">7705 5228 0,'0'0'0,"0"21"0,-22 1 16,1-22-1,0 0-15,21 21 0,-21-21 0,0 21 16,0-21-16,-1 0 16,1 21-16,0-21 15,0 0-15,0 0 0,42 0 125,0 0-109,0 0-16,0 0 0,1 0 16,-1 0-16,0-21 0,21 21 15,-21 0-15,1-21 0,-1 21 0,21-21 16,-21 21-16,22-22 0,-22 22 15,21-21-15,-21 21 0,22-21 0,-22 21 16,21-21-16,0 21 0,-20-21 16,20 0-16,0 21 0,-21-22 0,22 1 15,-1 21-15,-21-21 0,22 0 16,-22 21-16,21-21 0,-21 0 16,22 21-16,-1-22 0,-21 1 0,21 21 15,1-21-15,-1 0 0,-21 0 16,22 21-16,-1-21 0,-21-1 0,21 22 15,-20-21-15,20 0 0,-21 21 16,21-21-16,-20 21 0,20-21 0,-21 0 16,0 21-16,0-22 0,22 22 15,-22-21-15,0 21 0,0-21 0,0 21 16,1-21-16,-1 0 0,0 21 0,0-21 16,21 21-16,-20-22 15,-1 22-15,0-21 0,0 21 0,0-21 16,0 21-16,1-21 0,20 21 15,-21-21-15,21 21 0,-20-21 0,20 21 16,-21-22-16,21 22 0,1 0 0,-22-21 16,21 0-16,-21 21 0,22-21 15,-1 21-15,0-21 0,-20 21 0,20-21 16,0 21-16,1-22 0,-1 22 16,0-21-16,1 0 0,-1 21 0,0-21 15,1 0-15,-1 21 0,0-21 16,1-1-16,-1 1 0,0 21 0,-21-21 15,22 0-15,-1 0 0,0 21 16,1-21-16,-1-1 0,0 1 0,1 21 16,-22-21-16,21 0 0,1 0 15,-1 21-15,0-21 0,1-1 16,-22 1-16,21 0 0,0 21 0,1-21 16,-22 0-16,21 21 0,-21-21 15,22-1-15,-1 22 0,-21-21 0,0 0 16,22 21-16,-22-21 0,21 0 0,-21 21 15,22-21-15,-22 21 0,21-22 16,-21 22-16,22-21 0,-22 0 0,21 21 16,-21-21-16,22 21 0,-22-21 15,21 21-15,-21-21 0,1-1 16,20 22-16,-21-21 0,21 21 0,-20-21 16,-1 0-16,21 21 0,-21-21 15,0 21-15,1-21 0,20 21 0,-21-22 16,0 22-16,0-21 0,1 0 15,-1 21-15,0-21 0,0 21 16,0 0-16,-21-21 0,21 0 16,1 21-16,-1 0 0,0-22 0,0 22 15,0-21-15,0 21 16,-21-21-16,22 0 0,-1 21 16,0 0-16,-21-21 15,21 21-15,-21-21 16,21 21-16,-21-22 0,21 22 15,1-21-15,-1 21 16,-21-21-16,21 21 16,0-21-16,0 21 15,0 0 1,-21-21-16,22 21 0,-1 0 16,0 0-1,0 0 1,-42 0 62,0 0-62,0 0-16,-1 0 0,22 21 15</inkml:trace>
  <inkml:trace contextRef="#ctx0" brushRef="#br0" timeOffset="67219.72">17103 2921 0,'0'21'63,"0"0"-48,0 1-15,0-1 16,0 0-16,0 0 16,0 0-16,0 0 0,0 1 15,0-1-15,0 0 16,0 0-16,0 0 0,0 0 0,0 1 16,0-1-16,0 21 0,0-21 15,0 0-15,0 22 0,0-22 0,0 0 16,0 21-16,0-20 0,0 20 15,0-21-15,0 21 0,0-20 16,0-1-16,0 21 0,0-21 16,0 0-16,0 22 0,0-22 0,0 0 15,0 21-15,0-20 0,0-1 16,0 21-16,0 0 0,0-20 0,0 20 16,0 0-16,0-21 0,0 22 15,0-1-15,0-21 0,0 22 0,0-1 16,0-21-16,0 21 0,0-20 15,0 20-15,0-21 0,0 21 0,0-20 16,0-1-16,0 21 0,0-21 16,0 0-16,0 22 0,0-22 0,0 21 15,0 1-15,0-22 0,0 21 16,0-21-16,0 22 0,0-1 16,0-21-16,0 21 0,-22-20 0,22 20 15,0-21-15,-21 21 0,21-20 16,0 20-16,0-21 0,0 0 0,0 22 15,0-22-15,-21 0 0,21 21 16,0-21-16,0 1 0,0-1 0,-21 0 16,21 0-16,0 0 0,0 22 0,0-22 15,0 0-15,0 0 0,0 0 16,0 0-16,0 1 0,0-1 16,0 0-16,0 0 31,0 0-31,0 0 15,0-42 48,0 0-63,0 0 16,0 0-16,21-22 15,-21 22-15,21-21 0,0 0 0</inkml:trace>
  <inkml:trace contextRef="#ctx0" brushRef="#br0" timeOffset="68536.99">21145 3006 0,'-21'0'15,"0"0"1,42 0 46,0 0-46,1 0-16,-22 21 0,21-21 0,0 0 16,0 21-16,0-21 15,0 0-15,1 21 0,-1-21 0,0 0 16,0 21-16,0 1 0,0-22 16,22 21-16,-22-21 0,0 21 15,21 0-15,-20-21 0,-1 21 0,21 0 16,-21 1-16,0-22 0,22 21 15,-22 0-15,21 0 0,-21 0 0,22 0 16,-1-21-16,-21 22 0,22-1 16,-1 0-16,0 0 0,1 0 0,20 0 15,-21 1-15,22-1 0,-1 0 16,1 0-16,21 0 0,-22 0 0,22 1 16,-1-1-16,1 0 0,0 0 15,-22 0-15,22 0 0,0 1 0,-1-1 16,-20 0-16,42 0 0,-22 0 15,1 0-15,21 22 0,-22-22 16,22 0-16,-21 21 0,21-20 0,-22 20 16,22 0-16,0-21 0,-21 22 15,21-22-15,-1 21 0,1 1 0,0-22 16,-21 21-16,21-21 0,-22 22 0,1-1 16,0-21-16,-1 21 0,1-20 15,0-1-15,-22 21 0,22-21 0,-1 0 16,-20 22-16,21-22 15,-22 0-15,22 21 0,-22-20 0,1-1 0,-1 21 16,-20-21-16,20 0 0,1 22 16,-22-22-16,21 0 0,1 0 15,-22 0-15,1 1 0,20 20 0,-21-21 16,22-21-16,-22 21 0,1 0 16,-1 1-16,0-1 0,1 0 0,-1-21 15,0 21-15,1 0 0,-22-21 16,21 21-16,-21-21 0,22 22 0,-22-1 15,21-21-15,-21 21 0,0-21 0,1 0 16,-1 21-16,0-21 0,0 0 16,0 0-16,-21 21 0,21-21 15,1 0 1,-44 0 46,1-21-46,0 21 0,0 0-16,0 0 0,0 0 15</inkml:trace>
  <inkml:trace contextRef="#ctx0" brushRef="#br0" timeOffset="70072.06">1566 5588 0,'-21'-21'0,"21"0"16,-21 21 15,21-21-31,-21 21 15,0 0 17,21 21-17,0 0-15,-22 0 0,22 0 16,0 0-16,0 1 0,0 20 0,0-21 16,0 21-16,0 1 0,0-1 15,0 0-15,0 1 0,22-1 0,-1 0 16,0 1-16,0-1 0,-21 22 15,21-22-15,0 0 0,-21 22 16,22-22-16,-22 22 0,0-22 0,0 21 16,0 1-16,0-22 0,0 1 15,21 20-15,-21-21 0,0 1 0,0-1 16,0 0-16,0 1 16,0-22-16,21 21 0,-21 1 0,0-22 15,21 0-15,-21 21 0,0-21 16,0 1-16,0-1 0,0 0 0,0 0 15,0-42 32,0 0-47,0 0 0,0-1 16,0-20-16,0 21 0,0-21 16,-21 20-16</inkml:trace>
  <inkml:trace contextRef="#ctx0" brushRef="#br0" timeOffset="71916.49">1482 5652 0,'84'0'15,"-63"0"1,1 0-16,-1 0 0,0 0 15,21 0-15,-21 0 0,1 0 0,20 0 16,0 0-16,-21 0 0,22 0 16,-1 0-16,0 0 0,22 0 0,-22 0 15,22 0-15,-22 0 16,22 0-16,-1 0 0,1 0 0,-1 0 16,1 0-16,-1 0 0,1 0 15,-1 0-15,1 0 0,-22 0 0,21 0 16,1 0-16,-1 0 0,-20 0 15,20 0-15,22 0 0,-22 0 0,22 0 16,0 0-16,-1 0 0,1 0 16,0 0-16,21 0 0,-22 0 0,1 0 15,0 0-15,-1 0 0,1 0 16,21 0-16,-22-22 0,22 22 0,0 0 16,-21 0-16,21 0 0,-22 0 15,1-21-15,0 21 0,-1 0 16,1 0-16,0 0 0,20-21 15,-20 21-15,0 0 0,-1 0 0,1 0 16,0 0-16,-1-21 0,1 21 16,-21 0-16,20 0 0,-20 0 0,-1-21 15,22 21-15,-22 0 0,22 0 0,-21 0 16,-1 0-16,1 0 0,20 0 16,-20 0-16,-22-21 0,22 21 0,-1 0 15,-21 0-15,1 0 0,20 0 16,-42 0-16,22 0 0,-1 0 0,-21 0 15,22 0-15,-22 0 0,0 0 16,0 0-16,0 0 0,0 0 16,1 0-16,-22 21 0,21-21 15,0 0-15,0 21 47,0-21-31,0 0 15,-21 21 32,0 0-63,0 0 15,0 1 1,0-1-16,0 0 0,0 0 0,22 0 15,-22 0-15,0 1 0,0 20 16,0-21-16,21 21 0,-21-20 0,0 20 16,21-21-16,-21 21 0,0 1 0,0-22 15,0 21-15,21-21 0,-21 22 16,0-1-16,0-21 0,0 22 16,0-1-16,0 0 0,0-21 0,0 22 15,0-1-15,0-21 0,0 22 16,0-1-16,0-21 0,0 21 0,0-20 15,0 20-15,-21-21 0,21 0 16,-21 0-16,21 22 0,0-22 0,0 0 16,-21 0-16,21 0 0,-22 1 0,22-1 15,0 0-15,-21 0 0,21 0 16,0 0-16,0 1 0,0-1 16,-21-21-16,21 21 15,-21 0-15,21 0 16,0 0 15,-21-21-15,0 0-1,-1 22 1,1-22-16,0 0 0,0 0 0,0 0 16,0 0-16,-1 0 0,1 0 0,0 0 15,-21 0-15,21 0 0,-22 21 16,22-21-16,-21 0 0,21 0 0,-22 0 15,1 0-15,0 0 0,-1 0 0,1 0 16,-22 0-16,22 0 0,-21 0 16,20 0-16,1 0 0,-22 0 0,1 0 15,21 0-15,-22 0 0,22 0 16,-22 0-16,22 0 0,-22 0 16,1 0-16,-1 0 0,1 0 0,-22 0 15,22 0-15,-22 0 0,0 0 0,1 0 16,-1 0-16,0 0 0,22 0 15,-22 0-15,1-21 0,-1 21 0,0 0 16,1 0-16,-1 0 0,0 0 0,-21 0 16,22 0-16,-1 0 0,-21 0 15,22 0-15,-1 0 0,-21 0 0,21 0 16,1 0-16,-22 0 0,21 0 16,-21 21-16,22-21 0,-1 0 0,22 0 15,-22 0-15,21 0 0,1 0 16,-1 0-16,1 0 0,-1 0 15,1 0-15,21 0 0,-22 0 0,1 0 16,-1 0-16,1 0 0,-1 0 16,1 0-16,-1 0 0,1 0 0,20 0 15,-20 0-15,20 0 0,1 0 16,0 0-16,-1 0 0,1 0 0,0 0 16,21 0-16,-1 0 0,-20 0 15,21 0-15,0 0 0,0 0 0,-1 0 16,1 0-16,-21 0 0,21 0 15,0 0-15,-1 0 0,1 0 16,0 0-16,0 0 0,0 0 16,0 0-16,-1 0 0,1 0 15,0 0-15,0 0 0,0 0 16,42 0 62,0-21-62,0-1-16,0 1 0,1 21 15,-1-21-15</inkml:trace>
  <inkml:trace contextRef="#ctx0" brushRef="#br0" timeOffset="72832.44">3154 5990 0,'0'0'0,"-21"0"0,-1-63 31,22 42-31,-21-1 0,21 1 16,-21 21-16,21 21 16,0 1-16,0-1 15,0 21-15,0-21 0,0 22 16,0-1-16,0 0 0,0 1 0,0-1 15,0 21-15,0 1 0,0-22 0,0 22 16,0-1-16,0-20 16,0 20-16,0-21 0,0 22 0,0-22 15,0 1-15,0-1 0,0-21 16,0 21-16,-21-20 0,21-1 0,-21 0 16,21 0-16,-21-21 0,21 21 15,-22-21-15,1 0 16,0 0-16,21-21 0,-21 0 0,0 0 15,21 0-15,-21-1 16,-1-20-16,22 21 0,0-21 0,-21 20 16,21-20-16,0 21 0,0-21 15,0 20-15,0 1 0,0 0 0,0 0 16,0 0-16,0 0 16,21 21-16,1 0 15,-1 0-15,0 0 16,0 21-16,0 0 0,0 21 0,1-21 15,-1 1-15,0 20 0,0-21 16,-21 0-16,21 0 0,0 1 0,1-1 16,-1 0-16,0 0 0,21 0 15,-21-21-15,1 21 0,-1-21 0,0 0 16,0 0-16,0 0 0,0 0 16,22 0-16,-22 0 0,0 0 0,0-21 15,0 0-15,1 0 0,-1 0 16,0 0-16,0-1 0,-21 1 15,21-21-15,-21 0 0,0 20 0,21-20 16,-21 0-16,0 21 0,0-22 16,0 22-16,0 0 0,0-21 0,0 20 15,0 44 17,0 20-32,0-21 0,0 0 15,0 0-15,0 22 0,0-22 16,0 21-16,0-21 0,0 1 0,0 20 15,0-21-15,0 0 0,0 0 16,0 1-16,0-1 0,0 0 16,0 0-1,0-42 1,0 0 0,0-22-16,0 22 15</inkml:trace>
  <inkml:trace contextRef="#ctx0" brushRef="#br0" timeOffset="73204.24">3514 6096 0,'0'0'0,"-22"0"16,22 21-1,0 0-15,0 1 16,22-22-1,-1 0-15,0 0 16,0 0-16,0 0 16,0 0-16,-21-22 0,22 1 15,-22 0-15,21 21 16,-21-21-16,0 0 16,-21 0-16,-1 21 15,1-22-15,0 22 16,0 0-1,0 0-15,0 0 0,-1 0 16,22 22-16,-21-1 16,21 0-16,0 0 15,0 0-15,0 0 16,0 1 0,21-22-16,1 21 0</inkml:trace>
  <inkml:trace contextRef="#ctx0" brushRef="#br0" timeOffset="73764.05">4149 6265 0,'0'-21'31,"-22"21"-15,1 0-16,0 0 16,0 21-16,0 1 0,0-1 15,-1-21-15,22 21 16,0 0-16,-21-21 0,21 21 0,-21 0 16,21 1-16,0-1 0,0 0 15,0 0 1,21 0-16,0 0 0,1 1 15,-1-22-15,0 21 16,0-21-16,0 21 0,0 0 0,1-21 16,-1 21-16,0-21 0,-21 21 15,21-21-15,-21 22 0,21-1 0,-21 0 16,0 0-16,0 0 16,0 0-16,-21-21 15,0 22-15,0-1 0,0-21 0,-1 21 16,1-21-16,0 0 0,0 0 15,0 0-15,0 21 0,-22-21 0,22 0 16,0 0-16,0 0 0,-22 0 0,22-21 16,0 21-16,0-21 0,0 21 15,0-21-15,-1 21 0,1-22 0,21 1 16,0 0-16,0 0 16,0 0-16,0 0 15,21 21 1,1 0-16,-1-22 0,0 1 0,0 21 15,0-21-15,0 21 0,1-21 0,20 0 16,-21 0-16</inkml:trace>
  <inkml:trace contextRef="#ctx0" brushRef="#br0" timeOffset="74135.83">4657 6075 0,'0'0'0,"0"-21"16,0 0-16,-22-22 16,22 22-16,-21 21 15,0 0 1,21 21 0,0 0-16,0 1 0,0-1 15,0 21-15,0-21 0,0 22 0,0-1 16,0 0-16,0 1 0,0-1 15,0 21-15,0-20 0,0 20 0,0-20 16,0-1-16,0 0 0,0 1 16,0-1-16,0 0 0,0-21 0,0 1 15,0-1-15,0 21 0,0-21 16,0 0-16,21-21 16,0 0-16,1 0 15,-1 0 1,0 0-16,-21-21 0,0 0 15,21 0-15,-21 0 0,21 0 0,-21-22 16,0 22-16,0 0 0</inkml:trace>
  <inkml:trace contextRef="#ctx0" brushRef="#br0" timeOffset="74372.19">4403 6371 0,'42'0'16,"0"0"-1,-21-21-15,1 0 0,20 21 0,-21 0 16,0-21-16,22 21 0,-22 0 16,21-21-16,-21 21 0,0 0 0,22 0 15,-22-22-15,0 22 0,-21-21 0,21 21 16,0 0-16,1 0 15,-22-21-15</inkml:trace>
  <inkml:trace contextRef="#ctx0" brushRef="#br0" timeOffset="74932.34">6710 5842 0,'0'21'47,"-21"-21"-32,21 21-15,0 1 0,-22-1 0,22 0 16,0 0-16,0 0 0,0 22 16,0-22-16,0 0 0,-21 21 0,21-21 15,0 1-15,0-1 0,0 0 16,0 0-16,0 0 0,0 0 0,0 1 15,0-1-15,0 0 16</inkml:trace>
  <inkml:trace contextRef="#ctx0" brushRef="#br0" timeOffset="75217.42">6392 6371 0,'0'43'31,"0"-22"-15,21-21-16,1 0 0,-1 0 0,0 0 15,21 0-15,-21 0 0,1 0 16,-1 0-16,21 0 0,-21 0 15,0 0-15,22 0 0,-22 0 0,0 0 16,21-21-16,-20 21 0,-1 0 16,0-22-16,0 22 0,0 0 0,-21-21 15,21 21-15,-21-21 0,22 21 0,-22-21 16,0 0 0,0 0-16,0-1 15,0 1-15</inkml:trace>
  <inkml:trace contextRef="#ctx0" brushRef="#br0" timeOffset="75459.53">6413 5906 0,'0'0'0,"-21"0"0,0 0 15,42 0 16,0 0-31,1 0 16,-1 0-16,0 0 0,0 0 16,0-22-16,0 22 0,1 0 0,20 0 15,-21 0-15,-21-21 0,21 21 16,0 0-16,1 0 16,-22-21-16</inkml:trace>
  <inkml:trace contextRef="#ctx0" brushRef="#br0" timeOffset="76141.14">6667 5630 0,'0'0'0,"-21"0"0,0 0 0,0 0 16,0 0-16,0 0 15,-1 0-15,1 0 0,0 22 0,-21-22 16,21 21-16,-1-21 0,1 21 16,-21 0-16,21 0 0,0 0 0,-1 1 15,-20-1-15,21 21 0,0-21 16,0 0-16,-1 22 0,1-22 0,0 0 16,21 21-16,0-20 0,0-1 0,0 21 15,0-21-15,0 0 0,0 22 16,0-22-16,0 0 0,0 0 0,0 22 15,21-22-15,0 0 0,1 21 16,-1-21-16,0 1 0,0 20 0,-21-21 16,21 0-16,0 0 0,1 1 15,-1-1-15,0 0 0,0 0 16,0 0-16,0-21 0,-21 21 16,22-21-16,-1 0 0,0 22 0,0-22 15,21 21-15,-20-21 0,-1 0 16,21 0-16,-21 0 0,22 0 0,-1 0 15,-21 0-15,21 0 0,1 0 0,-1-21 16,-21-1-16,22 22 0,-1-21 16,-21 21-16,21-21 0,-20 0 0,20 0 15,-21 0-15,21-1 0,-20 1 16,-1 0-16,0 0 0,0-21 16,0 20-16,-21 1 0,21-21 0,-21 21 15,22 0-15,-22-22 0,0 22 0,0-21 16,0 21-16,0-22 0,0 1 15,0 21-15,0-22 0,0 1 0,-22 0 16,1-1-16,0 1 0,0 0 16,0-1-16,0 1 0,-1 0 0,-20 21 15,21-22-15,0 22 0,-22 21 0,1-21 16,21 21-16,-21 0 0,-1 0 16,1 0-16,-22 0 0,22 0 0,0 0 15,-1 21-15,1 0 16,0-21-16,21 21 0,-1-21 0,1 22 15</inkml:trace>
  <inkml:trace contextRef="#ctx0" brushRef="#br0" timeOffset="76772.33">7472 4890 0,'0'0'0,"0"21"0,0 0 16,0 0-16,-21 0 0,21 22 0,0-1 15,0-21-15,0 21 0,0 1 16,-22-22-16,22 21 0,-21 1 0,21-22 15,-21 21-15,21 0 0,0-20 0,-21 20 16,0-21-16,21 0 0,0 0 16,0 1-16,-21-1 0,21 0 0,0 0 15,0-42 17,21 0-17,0 21 1,0-21-16,0 21 0,0 0 15,1 0-15,20 0 0,-21-22 16,21 22-16,1 0 0,-22 0 0,21 0 16,1 0-16,-1 0 0,0 0 0,1 0 15,-22 22-15,21-22 0,-21 0 16,22 0-16,-22 21 0,0-21 0,0 0 16,0 0-16,-21 21 0,21-21 15,-21 21 1,22-21-16</inkml:trace>
  <inkml:trace contextRef="#ctx0" brushRef="#br0" timeOffset="77647.83">13610 5800 0,'0'0'0,"-42"-43"32,42 22-32,-21 0 15,-1 21 1,22 21 0,0 0-16,0 1 0,0-1 15,0 21-15,0 0 0,0-20 0,22 20 16,-1 0-16,0 22 0,-21-22 15,21 0-15,-21 22 0,0-22 0,21 22 16,-21-1-16,21-20 0,-21 20 0,0 1 16,0-1-16,0-21 0,0 22 15,0-22-15,0 1 0,0-22 0,0 21 16,0 0-16,0-20 0,0-1 16,0 0-16,0 0 0,0 0 0,0 0 15,0-42 16,0 0-31,22 0 16,-22 0-16,0 0 0,0-22 16,0 22-16</inkml:trace>
  <inkml:trace contextRef="#ctx0" brushRef="#br0" timeOffset="79048.03">13716 5842 0,'0'0'0,"0"-21"0,21 0 32,0 21-32,0 0 0,1 0 15,-1 0-15,21 0 0,-21 0 16,22 0-16,-22-21 0,21 21 0,0 0 15,1 0-15,20 0 0,-20 0 16,20 0-16,1 0 0,-1 0 0,1-22 16,-1 22-16,1 0 0,-1 0 15,22 0-15,-22-21 0,22 21 16,-22 0-16,22 0 0,0 0 0,21-21 16,-22 21-16,1 0 0,21 0 15,-22-21-15,22 21 0,0 0 0,21-21 16,0 21-16,21 0 0,-21-21 15,21-1-15,1 22 0,-1-21 0,0 21 16,21-21-16,-21 21 0,1-21 16,-1 21-16,21-21 0,-21 21 0,0 0 15,22-21-15,-22 21 0,0 0 0,0-22 16,0 22-16,1 0 0,-1-21 16,0 0-16,0 21 0,0 0 0,-21 0 15,0-21-15,0 21 0,-21 0 16,21 0-16,-21-21 0,21 21 15,-21 0-15,-22 0 0,22 0 0,-21 0 16,-22 0-16,22-21 0,-21 21 16,-1 0-16,-21 0 0,1 0 0,-1 0 15,0 0-15,1 0 0,-22 0 16,0 0-16,0 0 0,0 0 0,-42 0 109,21 21-93,0 0-16,0 0 16,0 0-16,0 0 15,0 1-15,21 20 0,-21-21 16,22 21-16,-22 1 0,0-1 0,0 0 15,0 1-15,21-1 0,-21 0 16,0 22-16,0-22 0,0 1 0,0-1 16,0 0-16,0 1 0,0 20 0,0-21 15,0 1-15,0 20 0,-21-20 16,21-1-16,0 21 0,0-20 16,0-1-16,0 0 0,0 1 0,0-1 15,0 0-15,0-20 0,0 20 16,-22 0-16,22-21 0,0 1 0,-21-1 15,21 0-15,0 0 0,0 0 0,0 0 16,0 1-16,-21-22 0,21 21 16,-21-21-16,0 0 0,21 21 15,-21-21-15,-1 0 0,1 0 0,0 0 16,0 0-16,0 0 16,-22 0-16,22 0 0,-21 0 15,21 0-15,-22 0 0,1 0 0,-21-21 0,20 21 16,-20 0-16,-1 0 15,1 0-15,-1 0 0,-20-21 0,-1 21 16,0 0-16,1 0 0,-1 0 0,-21 0 16,0 0-16,0 0 0,1 0 15,-22 0-15,21 0 0,0 0 0,-21 0 16,21 0-16,-21 0 0,21 0 0,-21 0 16,0 21-16,0-21 0,21 0 15,-21 0-15,0 0 0,0 0 0,0 0 16,0 0-16,-21 0 0,21 0 0,0 0 15,0 0-15,-21 0 0,21 0 16,0 0-16,0 0 0,0 0 0,21 0 16,-21 0-16,21 0 0,1 0 15,-1 0-15,21 0 0,-21 0 16,0 0-16,22 0 0,-22 0 0,21 0 16,-21 0-16,22 0 0,-1 0 0,0 0 15,1 0-15,-1 0 0,22 0 16,-1 0-16,-21 0 0,43 0 0,-21 0 15,-1 0-15,22 0 0,-1 0 16,1 0-16,21 0 0,-21 0 0,20 0 16,1 0-16,0 0 0,0 0 15,0 0-15,0 0 0,-1 0 0,1 0 16,0 0-16,0 0 0,0 0 0,0 0 16,-1 0-1,22-21 32,0-1-31,0 1-1,0 0-15</inkml:trace>
  <inkml:trace contextRef="#ctx0" brushRef="#br0" timeOffset="79880.22">15176 5927 0,'0'0'0,"-21"0"16,0 0-16,0 0 0,0 21 0,-22 0 15,22-21-15,0 21 0,-21 0 0,21 1 16,-1-1-16,1 0 0,-21 21 16,21-21-16,21 1 0,-21 20 0,-1-21 15,22 21-15,-21 1 0,21-1 16,0 0-16,0 1 0,0-1 0,0 0 15,0 1-15,0-1 0,0-21 0,0 22 16,0-1-16,21-21 0,1 21 16,-1-20-16,-21-1 0,21 0 0,0 0 15,0 0-15,0-21 16,1 21-16,20-21 0,-21 0 0,0 0 16,0 0-16,1 0 0,20 0 0,-21 0 15,0 0-15,0-21 0,22 0 16,-22 0-16,0 21 0,0-21 0,22 0 15,-22-22-15,0 22 0,0 0 0,0-21 16,22-1-16,-22 22 0,-21-21 16,21-1-16,-21 1 0,0-21 0,0 41 15,0-20-15,0 0 0,0-1 16,-21 22-16,0-21 0,-22 21 0,1 0 16,0-1-16,-1 1 0,1 0 0,0 21 15,-22 0-15,22-21 16,-1 21-16,-20 0 0,21 0 0,-1 0 15,22 21-15,-21-21 0,21 21 16,-22-21-16,22 21 0,21 1 0,0-1 16,0 0-16,0 0 0,0 0 15,0 22-15,0-22 0,21 21 16,0-21-16,22 22 0,-22-1 0,21 0 16,-21 1-16,22-22 0,-1 21 15,0 0-15,-20 1 0,20-1 0,-21 0 16,21 1-16,-20-1 0,-1 0 0,-21 1 15,0-22-15,0 21 0,0 1 16,0-1-16,0 0 0,-21-21 0,21 22 16,-22-22-16,1 0 0,21 21 15,-21-20-15,0-22 0,0 21 16,21 0-16,-21-21 0,-1 0 16,1 0-16,21-21 31,0 0-31,0-1 0,0 1 0,0-21 15,0 21-15,21-22 0,-21 1 0,22 21 16</inkml:trace>
  <inkml:trace contextRef="#ctx0" brushRef="#br0" timeOffset="81436.99">15557 6456 0,'43'-64'16,"-86"128"-16,107-149 0,-43 85 0,-21-21 15,0 42 1,0 0 0,0 1-16,0-1 0,0 21 0,0-21 15,0 22-15,0-1 0,0-21 0,0 21 16,0 1-16,0-22 0,0 21 16,0-21-16,0 1 0,21-1 15,-21 0-15,0 0 0,0 0 0,0 0 16,21-21-1,-21 22-15,22-22 0,-1 0 16,0-22-16,0 22 16,-21-21-16,21 0 0,-21 0 15,21 0-15,-21 0 0,22-1 0,-1 1 16,-21 0-16,0-21 0,21 21 16,0-22-16,-21 22 0,21-21 0,-21 21 15,0-1-15,0 1 0,21 0 0,-21 0 16,22 21-1,-22 21 1,0 0-16,0 0 16,0 1-16,0-1 0,0 0 15,0 21-15,0-21 0,0 1 0,0 20 16,0-21-16,0 0 0,0 0 16,0 1-16,21-1 0,0 0 0,-21 0 15,21 0-15,0-21 0,0 21 0,1-21 16,20 0-16,-21 0 15,0 0-15,0 0 0,22 0 0,-22 0 16,21 0-16,-21 0 0,22-21 0,-22 21 16,21-21-16,-21 0 15,22 0-15,-22 21 0,0-21 0,0-1 16,0-20-16,1 21 0,-22 0 0,21-22 16,-21 22-16,0 0 0,0-21 15,0 21-15,0-22 0,0 22 0,0-21 16,0 21-16,-21-1 0,-1 1 0,1 21 15,21-21-15,-21 21 0,0 0 16,0 0-16,0 21 16,-1 0-16,22 1 15,-21 20-15,21-21 0,0 21 0,0-20 16,0 20-16,0 0 0,0-21 0,0 22 16,0-22-16,0 21 15,21-21-15,1 1 0,-1-1 0,0 0 16,0-21-16,-21 21 0,21-21 0,0 0 15,1 21-15,-1-21 0,21 0 16,-21 0-16,0 0 0,1 0 0,-1 0 16,0 0-16,0-21 0,21 21 0,-20-21 15,-1 0-15,0 21 0,0-21 16,0-1-16,0 1 0,1 0 0,-1-21 16,0 21-16,0-1 0,0-20 0,0 21 15,1-21-15,-1 20 0,-21 1 16,0-21-16,21 21 0,0 0 15,-21-1-15,0 44 16,0-1 0,0 0-16,0 0 0,0 21 15,0-20-15,0-1 0,0 21 16,0-21-16,0 0 0,0 22 0,0-22 16,0 0-16,21 0 0,-21 0 0,21 1 15,-21-1-15,22-21 16,-1 0-16,0 0 15,0 0-15,0 0 16,43-43 0,-43 22-1,-21 0-15,0 0 0,21 0 0,0 0 16,-21-1-16,0 1 0,21-21 16,-21 21-16,22 0 0,-1-1 0,-21-20 15,0 21-15,21 0 0,-21 0 16,21 21-16,-21-22 0,0 44 31,0-1-31,0 0 0,21 0 16,-21 21-16,0-20 0,0-1 0,21 21 15,-21-21-15,0 0 0,0 1 16,0 20-16,22-21 0,-22 0 0,21-21 16,-21 21-16,21 1 0,0-22 0,0 0 15,-21 21-15,21-21 0,1 0 16,-1 0-16,0 0 0,0 0 15,0 0-15,0 0 0,1 0 0,-1-21 16,0 21-16,0-22 0,21 1 16,-20 21-16,-1-21 0,0 0 0,0 0 15,0 0-15,0-1 0,1 1 0,-22-21 16,21 21-16,-21 0 0,21-22 16,-21 22-16,0 0 0,0-21 0,0 20 15,0 1-15,0 0 0,-21 0 16,0 21-16,-1 0 0,1 0 15,0 0-15,0 0 0,0 21 16,0 0-16,-1 0 0,1 1 16,21 20-16,-21-21 0,21 21 15,0-20-15,0 20 0,0-21 0,0 21 16,0-20-16,0 20 0,0-21 16,0 0-16,0 22 0,21-22 0,0 0 15,1 0-15,-1 0 0,0-21 16,0 0-16,0 21 0,0-21 15,1 0-15,-1 0 0,0 0 0,0 0 16,0 0-16,22 0 0,-22-21 0,0 21 16,0-21-16,21 0 15,-20 21-15,-1-21 0,0 0 0,0-1 16,0 1-16,0 0 0,1-21 0</inkml:trace>
  <inkml:trace contextRef="#ctx0" brushRef="#br0" timeOffset="82216.23">20087 5736 0,'0'-21'15,"21"21"-15,-21-21 16,0 0 0,0 42 15,0 0-15,0 0-16,0 0 15,-21 22-15,21-22 0,0 0 16,0 21-16,0-20 0,0 20 0,0-21 15,0 0-15,0 0 0,0 1 16,0-1-16,0 0 0,0 0 0,0 0 16,0 0-1,0-42 32</inkml:trace>
  <inkml:trace contextRef="#ctx0" brushRef="#br0" timeOffset="82488.08">19854 6138 0,'0'0'0,"0"22"16,0-1-1,0 0-15,21-21 0,1 0 16,-1 0-16,0 21 0,0-21 15,21 0-15,-20 0 0,-1 0 0,21 0 16,-21 0-16,22 0 0,-1 0 0,-21 0 16,0-21-16,22 21 15,-22 0-15,0 0 0,0-21 0,0 21 0,0 0 16,1-21-16,-1 21 16,-21-22-16,0 1 0,0 0 15,0 0 1,-21 21-16,-1-21 0,1 21 15</inkml:trace>
  <inkml:trace contextRef="#ctx0" brushRef="#br0" timeOffset="82739.94">19918 5779 0,'21'0'16,"0"0"0,0 0-16,0 0 0,1-22 0,-1 22 15,0-21-15,0 21 0,0 0 0,0-21 16,1 21-16,-1 0 0,0-21 16,64 0 15,-64 0-31,-21-1 0,0 1 0,21 21 15</inkml:trace>
  <inkml:trace contextRef="#ctx0" brushRef="#br0" timeOffset="83360.78">20256 5376 0,'-21'-21'0,"42"42"0,-63-42 16,21 21-16,-21 0 0,20 0 16,1 0-16,0 21 0,-21-21 15,21 22-15,-22-1 0,22-21 16,-21 21-16,-1 21 0,22-21 16,-21 1-16,21 20 0,-22 0 0,1-21 15,21 22-15,-21-1 0,20 0 0,1 22 16,0-22-16,21 1 0,0-1 15,0 0-15,0 1 0,0-1 0,0-21 16,0 21-16,21 1 0,0-22 0,-21 21 16,43-21-16,-22 22 0,0-22 15,0 0-15,0 0 0,22 0 0,-22 1 16,21-1-16,1-21 0,-22 21 16,21-21-16,0 0 0,1 0 15,-1 0-15,0 0 0,1 0 0,-1 0 16,0-21-16,1 21 0,-1-21 15,0-1-15,1 22 0,-1-21 0,0 0 16,-20 0-16,20 0 0,0 0 0,-21-1 16,1 1-16,20 0 0,-21 0 15,0 0-15,-21-22 0,21 22 0,-21-21 16,0 0-16,0-1 0,0 1 0,0 0 16,0-1-16,0 1 0,-21-22 15,0 22-15,0-21 0,0 20 0,0 1 16,-1 21-16,-20-22 0,0 22 15,-1 0-15,1-21 0,0 21 16,-1 21-16,1-22 0,0 1 0,-22 21 16,22 0-16,0 0 0,-1 0 15,22-21-15,-21 21 0,21 0 0,-1 0 16,1 0-16,0 0 0,0 0 16,21 21-16,0 0 0,-21-21 0,0 22 15,-1-1-15,1-21 0,21 21 16,-21-21-16,0 21 0</inkml:trace>
  <inkml:trace contextRef="#ctx0" brushRef="#br0" timeOffset="84079.62">16489 5101 0,'0'-21'0,"0"-21"16,21 42 15,0 0-15,-21 21-16,21 0 0,0 0 0,1 0 15,-1 1-15,0-1 16,0 21-16,0-21 0,0 0 0,1 22 16,-1-22-16,0 21 0,0-21 0,0 1 15,0-1-15,1 21 0,-1-21 16,0 0-16,0-21 0,-21 22 0,0-1 15,21-21-15,-21 21 0,21-21 16,-21 21-16,22-21 16,-22-21 15,0 0-15,0 0-16,0-1 0,21 1 0</inkml:trace>
  <inkml:trace contextRef="#ctx0" brushRef="#br0" timeOffset="84412.43">17505 4868 0,'0'0'0,"0"22"31,-21-1-31,-1-21 0,1 21 16,0 21-16,0-21 0,0 1 16,0 20-16,-22-21 0,22 21 15,-21-20-15,-1 20 0,22 0 0,-21 1 16,21-22-16,-22 21 0,22 0 0,-21-20 16,21 20-16,0-21 0,-1 0 15,1 22-15,21-22 0,0 0 0,-21-21 16,21 21-16,-21-21 15,21 21-15,21-21 32,0 0-32,0 0 0,1-21 15</inkml:trace>
  <inkml:trace contextRef="#ctx0" brushRef="#br0" timeOffset="85423.85">26310 5503 0,'-21'0'0,"21"-21"0,-21 21 16,21-21-16,-21 21 16,-1 0-16,1 0 31,21 21-15,0 0-16,0 1 0,0 20 15,0-21-15,0 43 0,0-22 0,0 0 16,0 22-16,21-22 0,-21 22 15,0-1-15,0 1 0,0-22 16,0 21-16,0 1 0,0-22 0,0 22 16,0-1-16,0 1 0,0-22 15,0 22-15,-21-22 0,0 0 0,21 1 16,0-1-16,0 0 0,-21-21 0,21 22 16,-21-22-16,21 0 0,0 0 15,-21 0-15,21 1 0,0-1 16,0-42 15,0-1-31,0 1 0,0 0 16,0-21-16,0 21 15,0-1-15,21-20 0,0 0 16</inkml:trace>
  <inkml:trace contextRef="#ctx0" brushRef="#br0" timeOffset="88035.99">26331 5503 0,'0'0'0,"0"-21"31,21 21 16,1 0-31,-1 0-16,0 0 15,21 0-15,-21 0 0,22 0 0,-1 0 16,0 0-16,22 0 0,-1 0 16,1 0-16,-1 0 0,22 0 0,-21 0 15,20 0-15,-20 0 0,20 0 16,-20 0-16,21 0 0,-22 0 0,22 0 15,-22 0-15,22 0 0,0 0 0,-1 0 16,1 0-16,0 0 16,-1 0-16,1 0 0,0 0 0,-1 0 15,1 0-15,0 0 0,-1 0 16,1 0-16,0 0 0,-1 0 0,22 0 16,-21 0-16,-1 0 0,1 0 15,-21 0-15,-1 0 0,1 0 0,-1 0 16,-21 0-16,1 0 0,-1 0 15,0 21-15,1-21 0,-1 0 0,0 0 16,1 0-16,-1 0 0,0 0 0,22 0 16,-22 0-16,22 0 0,-22 22 15,22-22-15,-1 0 0,-21 0 0,22 0 16,-1 0-16,-20 0 16,-1 0-16,22 21 0,-22-21 0,0 0 15,1 0-15,-1 0 0,-21 0 16,21 0-16,1 0 0,-1 0 15,-21 0-15,22 0 0,-1 0 0,-21 0 16,21 0-16,-20 0 0,-1 0 16,21 0-16,-21 0 0,22 0 0,-22 0 15,0 0-15,0 0 0,21 0 16,-20 0-16,-1 0 0,0 0 16,0 21-16,0-21 15,0 0 63,1 0-31,-1 0-31,0 0 15,0 0-15,0 0 15,0 0-15,1 0-16,-1 0 15,0 0-15,0 0 16,0 0-1,0 0 1,1 0-16,-1 0 16,0 0-16,0 0 15,0 0 1,0 0-16,1 0 16,-1 0-16,0 0 15,0 0-15,0 0 16,0 0-16,1 0 0,-1 0 15,0 0-15,0 0 16,0 0-16,0 0 0,1 0 0,20 0 16,-21 0-16,0 0 0,0 0 15,1 0-15,20 0 0,-21 0 0,0 0 16,0 0-16,22 0 0,-22 0 16,0 0-16,0 0 0,0 0 15,1 0-15,-1 0 0,0 0 16,0 0-16,0 0 0,22 0 15,-22 0-15,0 0 0,0 0 0,0 0 16,0 0-16,1 0 16,-1 0-16,0 0 0,0 0 15,0 0-15,0 0 0,1 0 0,-1 21 16,0-21-16,21 0 0,-21 21 16,22-21-16,-22 0 0,21 0 0,-21 21 15,22-21-15,-22 0 0,21 0 16,-21 0-16,1 0 0,-1 0 15,0 0-15,0 0 0,0 0 32,-21 22 15,0-1-16,0 0-31,-21-21 0,21 21 15,0 0-15,-21 0 16,21 1-16,-21-1 0,0 0 0,21 0 16,0 21-16,0-20 0,-22-1 15,22 0-15,-21 21 0,21-21 16,0 1-16,0 20 0,0-21 16,0 21-16,-21-20 0,21-1 15,0 21-15,0-21 0,0 0 0,0 22 16,0-22-16,0 0 0,0 21 15,0-20-15,0-1 0,0 0 0,0 0 16,-21 21-16,21-20 0,-21-1 16,21 0-16,0 0 0,0 0 15,-21 0-15,21 1 16,-22-22-16,22 21 0,0 0 0,0 0 16,-21 0-1,21 0-15,0 1 16,0-1-16,0 0 15,0 0-15,-21-21 0,21 21 0,0 0 16,0 1 0,-21-22-16,21 21 15,-21-21-15,0 21 16,21 0-16,-22-21 16,1 21-16,21 0 15,-21-21-15,0 0 0,0 0 16,0 22-1,-1-22 1,1 0-16,0 0 0,0 0 16,0 0-16,0 0 0,-22 0 0,1 0 15,0 0-15,-1 0 0,1 0 16,-22 0-16,22 0 0,-21 0 0,-1 0 16,1 0-16,-1 0 0,1 0 15,20 0-15,-20 0 0,-1 0 0,1-22 16,-1 22-16,1 0 0,-1 0 15,-20 0-15,20 0 0,-21 0 0,1 0 16,20 0-16,-20-21 0,-1 21 16,0 0-16,1 0 0,-1 0 0,0 0 15,1 0-15,-1 0 0,0 0 0,1 0 16,20 0-16,-21 0 16,22 0-16,-22 0 0,22 0 0,-1 0 15,1 0-15,-1 0 0,1 0 16,-1 0-16,1 0 0,-1 0 0,-20 0 15,20 0-15,1 0 0,-22-21 0,21 21 16,-20 0-16,20 0 0,-20 0 16,20 0-16,1 0 0,-1-21 0,22 21 15,-22 0-15,22 0 0,0 0 0,-22 0 16,22 0-16,-1 0 0,1-21 16,0 21-16,-1 0 0,-20 0 0,21 0 15,-1 0-15,1 0 16,0 0-16,-1 0 0,1 0 0,0-21 15,-1 21-15,1 0 0,0 0 0,-22 0 16,22 0-16,-1 0 0,1 0 16,0 0-16,-1-22 0,1 22 0,0 0 15,-1 0-15,1 0 0,0 0 16,-1 0-16,1-21 0,21 21 0,-21 0 16,20 0-16,1 0 0,-21 0 0,21 0 15,0 0-15,-22 0 0,22 0 16,-21 0-16,21 0 0,-22 0 0,1 0 15,21 0-15,-22 0 0,22 0 16,-21 0-16,21 0 0,-22 0 0,22 0 16,0 0-16,-21 0 0,21 0 15,-1 0-15,1 0 0,0 0 16,0 0-16,0 0 0,0 0 16,-1 0-16,1 0 15,0 0 1,0 0-16,0 0 15,0 0-15,-1 0 16,1 21-16,0-21 0,0 0 16,0 0-16,0 0 0,-1 0 0,1 0 31,0 0-31,0 0 0,0 0 16,0 0-16,-1 0 15,1 0 1,0 0-16,42-21 31,0 0-15,1 21-16,-1-21 0,21 0 0,-21 0 15</inkml:trace>
  <inkml:trace contextRef="#ctx0" brushRef="#br0" timeOffset="88823.56">28257 6181 0,'0'-21'15,"22"-1"1,-1 22 0,0-21-16,0 21 15,0-21-15,0 0 0,1 0 16,-1 21-16,-21-21 0,21 21 0,0-22 16,-21 1-16,0 0 15,21 0-15,-21 0 0,0 0 16,0-1-16,0 1 15,-21 21-15,0 0 0,-21 0 16,20 0-16,1 0 16,-21 0-16,21 0 0,-22 21 0,1 1 15,21-22-15,-21 21 16,20-21-16,-20 21 0,21 0 0,0-21 16,0 21-16,-1 0 0,22 1 15,-21-1-15,21 0 16,0 0-16,21 0 15,1 0 1,-1 1-16,0-22 0,0 21 0,0-21 16,0 21-16,1-21 0,-1 21 0,0 0 15,0-21-15,0 21 0,0 1 16,1-22-16,-1 21 0,0 0 0,0 0 16,0 0-16,-21 0 0,0 1 15,21-1-15,-21 0 0,0 21 16,0-21-16,0 1 0,-21-1 15,0 0-15,0-21 0,0 21 0,-22 0 16,1 0-16,0-21 0,-1 0 0,1 22 16,0-22-16,-22 0 0,22 0 15,0 0-15,-1 0 0,1 0 0,21 0 16,-22 0-16,22-22 0,0 1 16,0 21-16,0-21 0,21 0 0,0 0 15,-21 21-15,21-21 0,0-1 0,0 1 16,0 0-16,0 0 0,0 0 15,0 0-15,0-1 0,21 1 16,-21 0-16,21 0 0,0 21 16,0-21-16,0 21 0,1-21 15,-1 21-15,0 0 0,0 0 0,0-22 16,22 22-16,-22 0 0,0 0 16,0 0-16,21 0 0</inkml:trace>
  <inkml:trace contextRef="#ctx0" brushRef="#br0" timeOffset="89615.83">28448 6392 0,'0'0'0,"21"0"0,0 0 15,0 0 1,1 0-16,-22-21 0,21 21 0,0-21 15,0 21-15,-21-21 0,21 21 16,0-21-16,-21 0 0,22-1 16,-22 1-16,21 21 0,-21-21 15,0 0-15,0 0 0,0 0 0,0-1 16,0 1-16,0 0 0,-21 21 16,-1 0-1,1 0-15,0 0 0,0 0 16,0 21-16,0 0 15,-1 1-15,22-1 0,-21 0 0,0 0 16,21 21-16,-21-20 0,21 20 0,0-21 16,0 21-16,0-20 0,0 20 15,0-21-15,0 0 0,0 0 0,0 22 16,0-22-16,21-21 0,-21 21 16,21 0-16,0-21 0,1 0 0,-1 21 15,0-21-15,0 0 0,0 0 0,22 0 16,-22 0-16,21 0 0,-21 0 15,22 0-15,-22-21 0,21 0 0,0 21 16,-20-21-16,20 0 16,0 0-16,-21-22 0,22 22 0,-1 0 15,-21-21-15,0-1 0,22 22 16,-22-21-16,0-1 0,0 1 0,0 0 16,1-1-16,-22 1 0,21 0 0,-21 21 15,21-22-15,-21 1 0,0 21 16,0-22-16,0 22 0,0-21 0,21 21 15,-21 0-15,0-1 0,0 1 16,0 42 15,0 1-31,0 20 0,-21-21 16,21 21-16,-21 1 0,21-1 0,0 0 16,-21 1-16,-1-1 0,1 0 15,21 1-15,-21-22 0,0 21 0,0 1 16,21-1-16,-21 0 0,21 1 15,-22-22-15,22 21 0,0-21 0,0 0 16,0 1-16,0-1 0,0 0 16,22-21-1,-1 0-15,0 0 16,0 0-16,0 0 16,0 0-16,1 0 0,20-21 0,-21 21 15,0-21-15,0-1 16,1 22-16,-1-21 0,0 0 0,-21 0 15,21 0-15</inkml:trace>
  <inkml:trace contextRef="#ctx0" brushRef="#br0" timeOffset="89871.68">29168 6202 0,'0'0'16,"-22"0"-16,44 0 47,-1 0-47,0 0 0,0 0 15,21 0-15,-20 0 0,-1 0 0,21-21 16,-21 21-16,0 0 0,22 0 0,-22-21 16,0 21-16,0-22 0,0 22 15,1 0-15,-1-21 0,0 21 0,0 0 16,0-21-16,0 0 15,1 21-15,-22-21 0</inkml:trace>
  <inkml:trace contextRef="#ctx0" brushRef="#br0" timeOffset="90292.44">30840 5546 0,'0'63'32,"0"-20"-32,0-22 0,0 21 0,0 0 15,0 1-15,0-22 0,-21 21 16,21 1-16,-22-22 0,22 21 0,-21-21 16,21 22-16,0-22 0,0 0 15,0 0-15,-21-21 0,21 21 0,0 0 16,0 1-1,0-44 32</inkml:trace>
  <inkml:trace contextRef="#ctx0" brushRef="#br0" timeOffset="90572.3">30501 6181 0,'0'0'0,"0"21"31,21 0-31,0-21 0,1 0 16,-1 0-16,0 0 0,21 0 15,-21 21-15,22-21 0,-22 0 0,21 0 16,-21 0-16,22 0 0,-1 0 15,-21 0-15,22 0 0,-22 0 0,0 0 16,0 0-16,0-21 0,0 21 0,1 0 16,-22-21-16,0 0 15,0 0-15,0-1 16,0 1-16,0 0 16,0 0-16</inkml:trace>
  <inkml:trace contextRef="#ctx0" brushRef="#br0" timeOffset="90815.86">30649 5673 0,'106'0'31,"-85"0"-31,0 0 0,22 0 16,-22 0-16,21 0 0,-21-21 0,22 21 16,-22 0-16,21-22 0,-21 22 15,1 0-15,-1 0 0,0-21 0,0 21 16,-21-21 0</inkml:trace>
  <inkml:trace contextRef="#ctx0" brushRef="#br0" timeOffset="91491.85">30882 5440 0,'0'0'0,"-21"0"0,0 0 0,-22 0 0,22 0 16,-21 0-16,0 21 0,-1-21 16,22 21-16,-21 0 0,-1 1 0,-20 20 15,21-21-15,-1 21 0,1 1 16,0-1-16,-1 0 0,1 1 0,0-1 16,-1 0-16,1 1 0,21 20 15,0-20-15,-1-1 0,1-21 16,21 21-16,-21 1 0,21-1 0,0-21 15,0 22-15,0-1 0,21-21 16,0 21-16,1-20 0,20 20 0,-21-21 16,21 0-16,1 0 0,-1 1 15,0-1-15,1 0 0,-1 0 0,22-21 16,-22 0-16,0 21 0,1-21 16,-1 0-16,0 0 0,1 0 0,-1 0 15,0 0-15,1-21 0,-1 21 16,-21-21-16,21 0 0,1 21 0,-22-21 15,21-1-15,-21 1 0,1 0 16,20 0-16,-21-21 0,0 20 16,0-20-16,1 21 0,-1-21 0,0-1 15,0 22-15,0-21 0,-21-1 16,0 1-16,21 0 0,-21-1 0,0 1 16,0 0-16,0-1 0,0 1 15,-21 0-15,0 21 0,0-22 0,0 1 16,0 21-16,-1-22 0,1 22 15,0-21-15,-21 21 0,21 0 0,-22-1 16,22 1-16,-21 0 0,21 21 16,-22-21-16,22 21 0,-21 0 0,-1 0 15,22-21-15,-21 21 16,0 0-16,-1 0 0,1 0 0,0 0 16,20 0-16,-20 0 0,21 0 15,-21 21-15,20-21 0,1 0 0,0 0 16,0 0-16,0 0 15,0 0-15</inkml:trace>
  <inkml:trace contextRef="#ctx0" brushRef="#br0" timeOffset="92696.14">27474 4763 0,'0'0'0,"0"21"16,21 0-16,1 0 16,-1 0-16,-21 0 0,0 22 0,21-22 15,-21 0-15,21 21 0,-21-20 16,21 20-16,-21-21 0,0 0 0,0 0 15,0 22-15,21-22 0,-21 0 16,0 0-16,0 0 16,0 1-16,0-1 0,0 0 15,0 0 1,0 0 0,0 0 15,-21 1 0,0-22 0,0 21-15,0-21-16,0 0 16,-1 0-16,1 0 15,0 21-15,0-21 0,0 0 16,-22 0-16,22 0 0,-21 0 15,21 0-15,-22 0 0,1 0 0,0 0 16,-1 0-16,1 0 0,0 0 16,-1 0-16,1 0 0,0 0 0,-1 0 15,1 0-15,21 0 0,0 0 0,-22 0 16,22 0-16,0 0 0,0 0 16,0 0-16,0 0 15,-1 0 1,1 0-1,21-21 32,0 0-31,0-1 0</inkml:trace>
  <inkml:trace contextRef="#ctx0" brushRef="#br0" timeOffset="110948.16">3133 7535 0,'0'-21'16,"21"21"-16,-21-21 15,0 0-15,0 0 16,0 0 15,0 42 16,-21-21-47,21 21 16,0 0-16,-22 0 0,1 0 0,0 1 15,21 20-15,-21-21 0,0 0 16,0 22-16,-1-22 0,1 21 0,-21 0 16,21-20-16,-22 20 0,1 0 15,0 22-15,-1-22 0,1 0 0,-21 22 16,20-22-16,-20 22 0,-1-22 15,1 22-15,20-22 0,-20 0 16,21 22-16,-1-22 0,1 0 0,0 1 16,-1-1-16,22 0 0,-21-20 15,21 20-15,-22 0 0,22 1 16,-21-1-16,21-21 0,-1 21 0,-20 1 16,21-22-16,-21 21 0,20-21 15,1 1-15,0-1 0,0 0 0,0 0 16,0 0-16,-1 0 0,22 1 15,-21-22-15,21 21 0,21-42 63,1-1-63,-1 1 0,0 0 0,21 0 16</inkml:trace>
  <inkml:trace contextRef="#ctx0" brushRef="#br0" timeOffset="111932.07">5270 7514 0,'0'0'0,"0"-21"15,0 0 1,0 0-16,-21 0 16,21-1-1,0 44 63,0-1-62,0 0-16,0 0 16,0 0-16,0 0 0,0 1 15,0-1-15,0 0 0,0 21 0,0-21 16,21 1-16,-21-1 0,0 21 0,0-21 16,0 0-16,0 22 0,0-22 15,0 21-15,0 1 0,0-1 0,0 0 16,0 1-16,0-1 15,0 0-15,0 1 0,0-1 0,0 0 0,0 1 16,0-1-16,0 21 0,0-20 16,0-1-16,0 0 0,0 1 15,0 20-15,0-20 0,0-1 0,0 21 16,0-20-16,0-1 0,0 0 16,0 1-16,0-1 0,0 0 0,0 1 15,0-22-15,0 21 0,0-21 0,0 1 16,0-1-16,0 0 0,0 0 15,0-42 17,0 0-17,0 0-15,0-1 0,0 1 16,0-21-16,0 0 0</inkml:trace>
  <inkml:trace contextRef="#ctx0" brushRef="#br0" timeOffset="112883.58">7154 7366 0,'0'0'0,"0"-21"0,0 0 32,0 0-17,0-1 16,21 22 32,-21 22-63,22-22 0,-1 21 16,0-21-16,0 21 0,0-21 15,0 21-15,1 0 0,-1-21 16,0 21-16,21 1 0,-21-1 0,22 0 15,-1 0-15,0 0 0,1 0 16,-1 1-16,0-1 0,22 0 0,-22 0 16,1 0-16,20 0 0,-21 1 0,22 20 15,-22-21-15,22 0 0,-22 0 16,22 22-16,-1-22 0,1 21 0,-1-21 16,1 22-16,-1-1 0,1-21 15,-1 22-15,22-1 0,-22-21 0,1 21 16,-1-20-16,1 20 0,-1-21 0,-20 0 15,20 0-15,-21 22 0,1-22 16,-1 0-16,0 0 0,1 0 16,-1-21-16,0 22 0,1-1 0,-1-21 15,-21 21-15,22-21 0,-22 0 16,0 21-16,21-21 0,-42 21 0,21-21 16,1 0-16,-44 0 46,1 0-46,0-21 16,0 21-16</inkml:trace>
  <inkml:trace contextRef="#ctx0" brushRef="#br0" timeOffset="114132.4">339 9377 0,'0'0'0,"0"-21"16,0-22 0,0 22-1,-22 0 1,1 21 0,21 21 30,-21-21-46,21 21 0,0 1 16,0-1-16,0 0 0,0 0 16,0 0-16,0 22 0,0-22 0,0 21 15,0 0-15,0 1 0,0-1 16,0 22-16,0-22 16,-21 0-16,21 22 0,-21-22 0,21 0 15,0 1-15,-21 20 0,21-20 16,0-1-16,0 0 0,0 1 0,0-1 15,0 21-15,-22-20 0,22-1 16,0 0-16,0 1 0,0-1 0,-21 0 16,21 1-16,0-22 0,0 21 15,0-21-15,0 1 0,0-1 16,0 0-16,-21-21 0,21 21 16,0-42-1,0 0-15,0 0 16,0-1-16,0 1 15,0-21-15,-21 21 0,21-22 0,-21 1 16,21 0-16</inkml:trace>
  <inkml:trace contextRef="#ctx0" brushRef="#br0" timeOffset="115536.63">444 9313 0,'85'0'15,"-64"0"-15,22 0 0,-22 0 0,21 0 16,0 0-16,-20 0 0,20 0 15,0 0-15,1 0 0,20-21 0,-21 21 16,22 0-16,-1 0 0,1 0 16,-1 0-16,22-21 0,0 21 15,-1 0-15,1 0 0,0 0 0,-1-21 16,1 21-16,0 0 0,-1 0 16,1 0-16,21-21 0,0 21 0,-22-21 15,22 21-15,-21 0 0,21 0 16,-22-22-16,1 22 0,0 0 15,-1 0-15,-20 0 0,21-21 0,-22 21 16,22 0-16,-22 0 0,1 0 16,-1 0-16,1 0 0,-1 0 0,-20-21 15,20 21-15,-21 0 0,1 0 16,-1 0-16,-21 0 0,0 0 0,22 0 16,-22 0-16,0 0 0,0 0 15,0 0-15,1 0 16,-1 0-1,0 0 1,0 0 0,0 0 15,0 0 0,1 21-15,-22 0-16,0 1 15,0-1-15,0 0 16,0 0-16,21 0 0,-21 0 16,0 1-16,0-1 0,0 0 15,0 0-15,0 21 0,0-20 0,0 20 16,0 0-16,0 1 0,0-1 16,0 0-16,0 1 0,0-1 0,0 0 15,0 1-15,0-1 0,0 0 0,-21 1 16,21-22-16,0 21 0,0 0 15,0-20-15,0 20 0,0 0 0,0-21 16,-22 22-16,22-1 0,-21-21 16,21 22-16,0-22 0,0 21 0,0 0 15,-21-20-15,21-1 0,0 21 0,0-21 16,-21 22-16,21-22 0,0 0 16,0 0-16,0 0 0,0 0 15,0 1-15,-21-1 0,21 0 0,-21-21 16,21 21-16,-22-21 15,22 21-15,0 0 0,-21-21 16,0 22-16,0-22 0,0 0 16,0 21-16,-1-21 0,1 21 15,0-21-15,0 0 16,0 21-16,0-21 0,-1 0 0,1 0 16,0 21-16,0-21 0,-21 0 15,-1 0-15,22 21 0,-21-21 0,-22 22 16,22-22-16,-22 0 0,22 0 0,-21 21 15,-1-21-15,1 0 16,-1 0-16,1 0 0,-1 0 0,1 0 16,-1 0-16,-21 0 0,22 0 15,-22 0-15,22 0 0,-22 0 0,0 0 16,1 0-16,20 0 0,-20 0 0,-22 0 16,21 0-16,-21 0 0,22 0 15,-22 0-15,0 0 0,0 0 16,0 0-16,0 0 0,22 0 0,-22 0 15,21 0-15,1 0 0,20 0 16,-21 0-16,1 0 0,20 0 0,1 0 16,-1-21-16,1 21 0,20-22 15,1 22-15,0-21 0,-1 21 16,22-21-16,0 21 0,0-21 16,0 21-16,0-21 0,21 0 15,-22-1-15,22 1 16,-21 21-16,21-21 31,0 0-31,0 0 16,21 0-16,1-1 15</inkml:trace>
  <inkml:trace contextRef="#ctx0" brushRef="#br0" timeOffset="116376.15">847 9525 0,'0'0'16,"0"21"-16,-22 0 0,22 1 16,0 20-16,0-21 0,-21 21 0,0 1 15,0-1-15,21-21 0,-21 22 16,0-1-16,-1 0 0,22-21 15,-21 22-15,0-22 0,21 21 0,-21-21 16,21 1-16,0-1 16,0 0-16,-21-21 0,21-21 31,0 0-31,0-1 16,0 1-16,21 0 15,-21-21-15,0 21 0,0-1 0,21-20 16,-21 21-16,21-21 15,-21 20-15,21-20 0,-21 0 0,22 21 16,-1-22-16,-21 1 0,21 21 16,-21-22-16,21 22 0,-21 0 0,21 0 15,-21 0-15,21 21 0,1 0 16,-1 0 0,0 0-16,0 21 0,-21 21 15,21-21-15,0 22 0,1-22 16,-1 21-16,0 1 0,0-22 0,-21 21 15,21 0-15,0 1 0,-21-1 16,0 0-16,22-20 0,-22 20 16,0-21-16,21 21 0,-21-20 15,0-1-15,0 0 0,0 0 0,0 0 16,0 0 0,-21-21 15,-1-21-31,22 0 15,-21 21-15,0-21 0,21 0 0</inkml:trace>
  <inkml:trace contextRef="#ctx0" brushRef="#br0" timeOffset="116596.02">571 10012 0,'22'0'16,"-1"0"-16,0 0 16,0 0-16,0 0 0,0 0 0,1 0 15,-1-21-15,0 21 0,0 0 16,21-21-16,-20-1 0,-1 22 16,0 0-16,0-21 15,0 21-15,0-21 0,1 21 16</inkml:trace>
  <inkml:trace contextRef="#ctx0" brushRef="#br0" timeOffset="117051.76">1122 9821 0,'0'-21'0,"21"21"31,0 0-31,0 0 16,0 0-16,1 0 15,-1 0-15,0 0 0,0 21 0,0 1 16,0-22-16,1 21 0,-1 0 16,0 0-16,0 0 0,0 0 0,0 1 15,-21-1-15,0 0 0,0 0 16,0 0-16,0 0 0,0 1 0,0-1 15,0 0-15,0 0 16,-21-42 15,21 0-15,0 0 0,0-1-16,0 1 0,0 0 0,0 0 15,0 0-15,0 0 0,0-1 16,0 1-16,0 0 0,0 0 0,0 0 15,0 0-15,0-1 16,0 1 0,21 21-16,1 0 15,-1 0 1</inkml:trace>
  <inkml:trace contextRef="#ctx0" brushRef="#br0" timeOffset="117540.48">1609 9800 0,'21'0'15,"0"0"1,0 0-16,0 0 15,0 0-15,1 0 16,-22 21-16,21-21 0,0 22 16,0-1-16,0 0 15,0 0-15,1-21 0,-22 21 0,21 0 16,-21 1-16,21-1 0,-21 0 16,0 0-16,0 0 0,0 0 15,0 1-15,0-1 16,0 0-16,-21-21 31,0-21 0,21 0-31,0-1 0,0 1 16,0 0-16,0 0 0,0 0 16,0 0-16,0-1 0,0-20 15,0 21-15,0 0 0,0 0 0,0-1 16,21 1-16,-21 0 15,0 0-15,21 21 0,0 0 16,0 0 0,0 0-16,1 0 15</inkml:trace>
  <inkml:trace contextRef="#ctx0" brushRef="#br0" timeOffset="118200.1">2625 9800 0,'0'0'0,"0"-21"0,0 0 0,-22 0 16,1 0-16,0-1 0,0 22 16,0-21-16,0 21 0,-1 0 15,1 0-15,0 0 0,-21 0 0,21 0 16,-1 0-16,1 21 0,-21 1 16,21-1-16,0 0 0,-1 0 0,1 21 15,21-20-15,0 20 0,-21-21 16,21 21-16,0-20 0,0 20 0,0-21 15,0 0-15,0 0 0,0 1 16,0-1-16,21 0 0,0 0 16,1-21-16,-1 0 15,0 0-15,0 0 0,0 0 0,0 0 16,1 0-16,-1 0 16,0-21-16,0 0 0,0 0 0,0 21 15,1-22-15,-1 1 0,0 0 0,-21 0 16,21 0-16,0 0 0,-21-1 15,0 1-15,21 0 0,-21-21 0,22 21 16,-22-1-16,0 1 0,0 0 16,0 0-16,0 0 0,0 42 31,0 0-15,0 0-16,0 0 15,0 1-15,0-1 0,0 0 0,0 0 16,21 0-16,-21 0 0,21 1 15,-21-1-15,21-21 0,-21 21 16,21 0-16,0-21 16,1 0-16,-1 0 15,0 0-15,0 0 16,0 0-16,-21-21 16,21 0-16</inkml:trace>
  <inkml:trace contextRef="#ctx0" brushRef="#br0" timeOffset="118927.69">3048 9631 0,'0'21'0,"0"0"16,0 0-16,0 1 0,0-1 15,0 0-15,0 0 0,0 0 16,0 0-16,0 1 0,0-1 0,0 0 16,0 0-16,0 0 15,0 0-15,21-21 0,0 22 16,0-22-16,1 0 0,-22 21 16,21-21-16,0 0 0,0 0 15,0 0-15,0 0 0,1-21 0,-1 21 16,0-22-16,0 22 0,0-21 15,0 0-15,1 0 0,-1 0 16,0 0-16,-21-1 0,0 1 0,0 0 16,21 0-16,-21 0 15,0 0-15,0-1 0,0 1 0,0 0 16,0 0 0,0 42 15,0 0-31,0 0 15,-21 1-15,21-1 0,0 0 0,0 0 16,0 0-16,0 22 0,0-22 16,0 21-16,0-21 0,21 22 0,-21-22 15,21 21-15,-21-21 0,21 22 0,-21-22 16,0 21-16,0-21 0,0 22 16,22-1-16,-22 0 0,0-21 0,0 22 15,0-1-15,0 0 0,0 1 0,0-1 16,0-21-16,0 22 0,-22-1 15,22 0-15,0 1 0,0-22 16,0 0-16,-21 21 0,21-21 0,0 1 16,-21-22-16,21 21 0,0-42 31,0-1-31,-21 1 16,21 0-16,0-21 0,0-1 15,0 1-15,-21 0 0,21-22 0,0 22 16,0-22-16,0 1 0,0 21 0,0-22 15,0 22-15,0-22 0,0 22 16,21 0-16,0-1 0,-21 1 0,21 0 16,0 20-16,1-20 0,-1 21 0,0-21 15,0 20-15,0 1 16,0 0-16</inkml:trace>
  <inkml:trace contextRef="#ctx0" brushRef="#br0" timeOffset="119996.7">1714 10266 0,'0'21'31,"0"0"-31,0 0 16,0 22-16,0-22 0,0 21 15,0 1-15,0-22 0,0 21 0,0 0 16,0 1-16,-21-1 0,21 0 15,-21-20-15,21 20 0,-21-21 0,0 21 16,0-20-16,21-1 0,-22 0 16,1 0-16,0 0 15,0-21-15,0 0 16,0-21 0,21 0-16,-22 21 15,22-21-15,0 0 0,0-1 0,0 1 16,0 0-16,0 0 0,0 0 15,0 0-15,0-1 0,0 1 0,0 0 16,0 0-16,0 0 0,22 21 16,-1 0-16,0 0 0,0 0 15,0 0-15,0 0 16,1 21-16,-1 0 0,0 0 0,0 0 16,0 1-16,0-1 0,1 0 15,-1 0-15,0 0 0,0-21 16,-21 21-16,21-21 0,0 0 15,1 0-15,-1 0 16,0 0-16,0 0 16,0 0-16,0-21 0,-21 0 15,22 21-15,-22-21 0,21 0 16,-21 0-16,0-1 16,0 1-16,0 0 0,0 0 0,0 0 15,0 0-15,0 42 47,0 0-47,0 0 16,0 0-16,0 0 0,0 1 15,0-1-15,0 0 0,0 0 16,0 0-16,0 0 16,0-42 30,0 0-46</inkml:trace>
  <inkml:trace contextRef="#ctx0" brushRef="#br0" timeOffset="120195.59">2011 10414 0,'-21'0'0,"21"21"62,0 0-30</inkml:trace>
  <inkml:trace contextRef="#ctx0" brushRef="#br0" timeOffset="120688.61">2455 10499 0,'0'0'0,"0"-21"0,0-1 31,-21 22-15,0 0-16,0 0 0,0 22 16,-1-22-16,1 21 0,0 0 0,21 0 15,-21 0-15,0 0 0,0 1 16,21-1-16,0 0 16,0 0-16,0 0 0,0 0 15,21 1 1,0-22-16,0 0 15,0 21-15,0-21 0,1 0 16,-1 0-16,0 21 0,0-21 0,0 0 16,-21 21-16,21-21 15,-21 21-15,0 0 0,0 1 16,-21-22-16,0 21 16,0-21-16,0 21 0,0-21 15,-1 0-15,1 0 0,0 0 16,0 21-16,0-21 15,0 0-15,-1 0 0,1 0 16,0 0-16,21-21 16,0 0-16,0 0 15,0-1-15,0 1 16,0 0-16,0 0 0</inkml:trace>
  <inkml:trace contextRef="#ctx0" brushRef="#br0" timeOffset="121016.42">2815 10287 0,'0'21'16,"0"0"-16,0 1 0,0-1 15,0 0-15,0 0 0,0 21 0,0-20 16,0 20-16,0 0 16,0-21-16,0 22 0,0-22 0,0 21 0,0-21 15,0 22-15,0-22 0,0 0 16,0 0-16,0 0 0,0 1 16,0-1-16,0 0 15,21-21-15,0 0 16,1-21-1,-22 0 1,0-1-16,0 1 0,0 0 0</inkml:trace>
  <inkml:trace contextRef="#ctx0" brushRef="#br0" timeOffset="121228.3">2709 10562 0,'21'0'0,"1"0"16,-1 0-16,0 0 0,0 0 15,0 0-15,0-21 16,1 0-16,-1 21 0,0 0 0,0-21 16,0 21-16,0-21 0,1 21 15,-1-22-15,0 1 0,0 21 16</inkml:trace>
  <inkml:trace contextRef="#ctx0" brushRef="#br0" timeOffset="122047.83">4995 9610 0,'0'0'0,"0"-21"16,0-1-1,0 1-15,-21 0 16,0 21 0,21 21-1,0 0-15,0 1 16,0 20-16,0 0 0,0 1 15,0-1-15,0 0 0,0 22 0,0-1 16,0-20-16,0 20 0,0-21 0,21 22 16,-21-22-16,0 22 0,21-22 15,-21 22-15,0-22 0,0 21 16,0-20-16,0-1 0,0 0 0,0 1 16,0-22-16,0 0 0,0 21 15,0-20-15,0-1 0,0-42 47,0-1-47,0 1 0,0-21 0,0 21 16,0-22-16,0 1 0,0 0 0,0-1 15,0-20-15,0 21 0</inkml:trace>
  <inkml:trace contextRef="#ctx0" brushRef="#br0" timeOffset="122964.35">5016 9546 0,'0'0'0,"0"-21"15,22 21 32,-1 0-47,0 0 0,0 0 0,21 0 16,-20 0-16,20 0 0,21 0 0,-20-21 15,20 21-15,22 0 0,-22 0 16,22 0-16,0 0 0,-1 0 16,1 0-16,0 0 0,-1 0 0,1 0 15,0 0-15,21 0 0,-22 0 16,22-21-16,0 21 0,0 0 0,-22 0 16,22 0-16,-21 0 0,21 0 15,-22 0-15,1 0 0,-21-21 0,20 21 16,-20 0-16,20 0 0,-20 0 0,-1 0 15,1 0-15,-22-22 0,22 22 16,-22 0-16,0 0 0,-20 0 0,20 0 16,-21 0-16,21 0 0,-20 0 0,-1 0 15,0 0-15,0 0 16,-21 22 0,0-1-1,0 0-15,0 0 0,0 0 16,0 0-16,0 1 0,0-1 0,0 21 15,0-21-15,0 22 0,0-22 0,0 21 16,0-21-16,0 22 0,0-1 16,0-21-16,0 21 0,0 1 0,0-1 15,0-21-15,0 22 0,0-22 0,0 21 16,0 0-16,0-20 0,0 20 16,0-21-16,0 21 0,0 1 0,0-22 15,0 21-15,0-21 0,0 22 16,0-1-16,0-21 0,0 22 0,0-22 15,0 0-15,0 21 0,0-21 16,0 1-16,0-1 0,0 0 0,-21 0 16,21 0-16,-21-21 0,21 21 15,-21 1-15,-1-22 16,1 0-16,21 21 0,-21-21 16,0 0-16,0 21 0,-22-21 0,22 0 15,-21 21-15,0 0 0,-1-21 0,1 0 16,0 21-16,-22-21 0,1 0 15,-1 0-15,1 22 0,-1-22 0,-21 0 16,1 0-16,-22 21 0,21-21 16,-21 21-16,1-21 0,-22 0 0,21 0 15,0 21-15,0-21 0,0 0 16,0 0-16,1 0 0,-1 0 0,0 0 16,21 0-16,-21 0 0,22 0 0,-1 0 15,0-21-15,22 21 0,-22-21 16,22 21-16,-1 0 0,22-21 0,-22 21 15,22 0-15,-21-22 0,20 22 0,22 0 16,-21 0-16,21-21 0,-1 21 16,1 0-16,21-21 0,0 0 15,0 0 1,21 21 0,1 0-16,-1-21 0,0 21 0,0-22 15,-21 1-15,21 21 0</inkml:trace>
  <inkml:trace contextRef="#ctx0" brushRef="#br0" timeOffset="123353.17">5249 9885 0,'0'0'0,"0"-21"0,0 0 16,0-1-16,-21 22 15,21-21-15,0 42 32,0 1-32,21-1 0,-21 0 0,21 0 15,1 21-15,-1-20 0,0 20 0,-21-21 16,21 21-16,0 1 0,0-22 15,1 21-15,-22 1 0,21-1 0,-21-21 16,21 21-16,-21 1 0,0-22 0,0 0 16,0 21-16,0-20 15,0-1-15,21 0 0,0-21 32,-21-21-17,0 0-15,21-1 0,-21 1 16,22 0-16</inkml:trace>
  <inkml:trace contextRef="#ctx0" brushRef="#br0" timeOffset="123620.01">5694 9821 0,'0'22'16,"-21"20"-16,21-21 15,-22 0-15,1 0 0,21 22 16,-21-22-16,0 21 0,0-21 0,0 22 16,21-22-16,-22 0 0,1 21 0,0-20 15,21 20-15,0-21 0,-21 0 16,21 0-16,-21 1 0,21-1 0,0 0 16,0 0-16,0 0 15,21-21 16,0 0-31</inkml:trace>
  <inkml:trace contextRef="#ctx0" brushRef="#br0" timeOffset="124012.72">5821 10372 0,'0'-21'0,"0"42"0,21-42 15,0-1-15,0 1 0,0 21 0,-21-21 16,22 0-16,-1 21 0,0-21 0,-21 0 16,0-1-16,0 1 15,-21 21 1,0 0-16,-1 0 15,1 0-15,0 0 0,0 0 16,0 21-16,0 1 0,21-1 16,0 0-16,-22 0 0,22 0 0,-21 0 15,21 1-15,0-1 16,0 0-16,0 0 0,0 0 0,0 0 16,0 1-16,0-1 0,0 0 0,21 0 15,1-21 1,-1 0-16,0 0 0,0 0 15,0 0-15,0-21 0,1 0 16,-1 21-16</inkml:trace>
  <inkml:trace contextRef="#ctx0" brushRef="#br0" timeOffset="124328.54">6286 10118 0,'0'0'15,"-21"0"-15,0 21 0,21 0 0,-21-21 16,0 21-16,21 0 0,0 1 16,0-1-16,-21 0 0,21 0 0,0 0 15,0 0-15,0 22 0,0-22 0,0 0 16,0 0-16,0 0 0,0 1 15,0-1-15,0 0 0,21 0 0,-21 0 16,21-21-16,0 0 16,0 0-16,0 0 15,1 0-15,-1 0 0,0 0 16,0 0-16,0-21 0,0 0 0,1 0 16,-1 0-16,0-1 0</inkml:trace>
  <inkml:trace contextRef="#ctx0" brushRef="#br0" timeOffset="124628.37">6858 9610 0,'0'0'0,"-64"0"31,43 21-31,21 0 16,-21 0-16,21 0 0,0 22 0,-21-22 15,21 21-15,0 1 0,-21-1 0,21 0 16,0-21-16,0 22 0,0-1 16,0 0-16,0 1 0,-21-1 0,21 0 15,0-20-15,0 20 0,-22 0 0,22-21 16,0 22-16,0-22 0,0 0 16,0 21-16,0-20 0,0-1 15,0 0-15,22-21 31,-1-21-31,-21 0 0,21-1 16</inkml:trace>
  <inkml:trace contextRef="#ctx0" brushRef="#br0" timeOffset="125076.11">6985 10160 0,'0'21'16,"-21"0"0,21 1-16,0-1 15,-21 0-15,21 0 0,0 0 16,0 0-16,0 1 0,0-1 16,0 0-16,0 0 0,0 0 0,0 0 15,21 1-15,0-1 0,0 0 16,0-21-16,0 0 0,1 0 15,-1 0-15,0 0 0,0 0 16,0-21-16,0 21 0,-21-21 0,22-1 16,-1 1-16,0 21 0,-21-21 15,0 0-15,0 0 0,21-22 16,-21 22-16,0 0 0,0 0 0,0 0 0,0-22 16,0 22-16,-21 0 0,21 0 15,-21 0-15,0 21 0,-1-21 16,1 21-16,0 0 0,0 0 15,0 0-15,0 0 0,-1 21 16,22 0-16,-21-21 0,21 21 16,0 0-16,0 0 15,0 1-15,0-1 16,21-21 0</inkml:trace>
  <inkml:trace contextRef="#ctx0" brushRef="#br0" timeOffset="125467.88">7451 10139 0,'42'42'16,"-21"-21"-16,-21 1 0,21-1 16,-21 0-16,21 0 0,-21 0 15,0 0-15,0 1 0,0-1 0,0 0 16,0 0-16,0 0 0,0 0 16,0 1-16,0-1 0,-21-21 15,21-21 16,0-1-15,0 1-16,0 0 16,0 0-16,0 0 0,0 0 0,0-1 15,0 1-15,0 0 0,21 0 16,-21 0-16,0 0 0,0-1 16,22 1-16,-22 0 0,21 0 0,-21 0 15,0 0-15,0-1 0,21 1 0</inkml:trace>
  <inkml:trace contextRef="#ctx0" brushRef="#br0" timeOffset="125815.68">6519 9927 0,'0'0'16,"-21"0"-16,0 0 0,42 0 31,0 0-31,0 0 16,1 0-16,20-21 0,-21 21 0,21 0 16,1-21-16,-1 21 0,-21-21 15,22 21-15,-1-21 0,0 21 0,1-22 16,-22 22-16,21 0 0,-21-21 0,22 21 15,-22 0-15,0-21 0,0 21 16,0 0-16,0 0 16</inkml:trace>
  <inkml:trace contextRef="#ctx0" brushRef="#br0" timeOffset="126560.26">8763 9377 0,'-21'0'46,"21"21"-46,0 0 0,0 0 0,-21 1 16,21 20-16,0 0 0,0 1 16,0 20-16,0-21 0,0 22 0,0-1 15,0-20-15,0 20 0,0 1 0,0-22 16,21 22-16,-21-1 16,21-21-16,-21 22 0,0-22 0,0 22 15,0-22-15,0 0 0,0 1 0,0-1 16,0 0-16,0-20 0,0 20 0,0-21 15,0 0-15,0 0 0,0 1 16,0-44 15,0 1-31,0 0 16,0-21-16,21 21 0</inkml:trace>
  <inkml:trace contextRef="#ctx0" brushRef="#br0" timeOffset="127736.37">8721 9356 0,'21'-21'31,"0"21"-31,0 0 0,0 0 0,0 0 16,1 0-16,20 0 0,0 0 15,-21 0-15,22 0 0,20 0 0,-20 0 16,-1 0-16,21 0 0,-20 0 16,20 0-16,1 0 0,20 0 0,-20 0 15,21 0-15,20 0 0,-20 0 0,21 0 16,-21 0-16,20 0 0,1 0 15,-21 0-15,21 0 0,0 0 0,-1 0 16,1 0-16,0 0 0,0 0 0,0 0 16,0 0-16,-22 0 0,22 0 15,-21 0-15,-1 0 0,1-22 16,0 22-16,-1 0 0,-20 0 0,21 0 16,-1 0-16,-20 0 0,20 0 15,-20 0-15,-1 0 0,1 0 0,-1 0 16,-20 0-16,20 0 0,-20 0 0,-1 0 15,-21 0-15,21 0 0,1 0 16,-22 0-16,0 0 0,21 0 0,-20 0 16,-1 0-16,0 0 0,0 0 0,0 0 15,0 0-15,1 0 16,-1 0-16,0 0 16,0 0-1,-21 22-15,21-22 16,-21 21-1,21-21 1,-21 21-16,22 0 16,-22 0-16,0 0 15,0 1-15,0-1 0,0 0 16,0 0-16,0 0 0,0 22 0,0-22 16,0 0-16,0 21 0,0-21 15,0 22-15,0-22 0,0 21 0,0 1 16,-22-22-16,22 21 0,0 0 0,0-20 15,0 20-15,0-21 0,0 21 16,0 1-16,0-22 0,0 21 16,0-21-16,0 22 0,0-1 0,0-21 15,0 22-15,0-22 0,0 21 0,0-21 16,0 22-16,0-22 0,0 0 0,0 21 16,0-21-16,0 1 0,0-1 15,0 0-15,-21 0 0,0 0 16,0 0-16,21 1 0,-21-22 0,0 21 15,-1 0-15,1 0 0,0-21 16,0 21-16,0 0 16,0-21-16,-1 0 0,1 22 15,0-22-15,0 21 0,0-21 0,0 0 16,-1 0-16,-20 21 0,21-21 16,-21 0-16,-1 0 0,1 0 15,0 21-15,-22-21 0,1 0 0,20 0 16,-41 0-16,20 0 0,1 21 0,-22-21 15,21 0-15,-20 0 0,-1 0 0,0 0 16,1 0-16,-1 0 0,-21 0 16,22 0-16,-22 0 0,0 0 0,0 0 15,0 0-15,22 0 0,-22 0 0,0 0 16,21 0-16,-21 0 0,22 0 16,-22 0-16,21 0 0,1-21 0,-22 21 15,21 0-15,0 0 0,1 0 0,-1 0 16,0 0-16,1 0 0,-1 0 15,22 0-15,-1 0 0,1-21 16,-1 21-16,1 0 0,20 0 0,22 0 16,-21 0-16,21 0 0,-1 0 0,1-21 15,0 0 1,21-1 0,-21 22-16,21-21 15,0 0 1,21 0-16,0 21 0</inkml:trace>
  <inkml:trace contextRef="#ctx0" brushRef="#br0" timeOffset="128559.63">9440 9631 0,'0'0'0,"0"-21"15,0 0 1,-21 21-16,21 21 15,-21 0-15,21 0 0,0 21 16,0 1-16,-21-22 0,21 21 16,-21 1-16,21-1 0,-22 0 0,22 1 15,0-1-15,0 0 0,-21-21 0,21 22 16,-21-22-16,21 21 0,0-21 16,-21 1-16,0-1 0,21 0 15,-21 0-15,21 0 0,-22-21 16,1-21 15,21 0-31,0 0 0,0 0 16,0-1-16,0 1 15,0 0-15,0 0 0,0-21 0,0 20 16,0 1-16,0 0 0,0 0 0,0 0 16,0 42 15,21 0-16,1 0-15,-1 0 0,-21 1 16,21-1-16,0 0 0,0 0 0,-21 0 16,21 0-16,1 1 0,-1-1 0,0-21 15,-21 21-15,21-21 0,0 0 16,0 0-16,1 0 0,-1 0 0,0 0 16,0 0-16,0 0 0,0 0 0,1 0 15,-1-21-15,0 21 0,0-21 16,0-1-16,0 22 0,1-21 0,-22 0 15,21 0-15,-21 0 0,21 0 0,-21-1 16,0 1-16,0 0 0,0 0 16,0 0-16,0 0 0,-21 42 47,21 0-47,0 0 0,0 0 15,0 0-15,0 1 0,-21-1 0,21 0 16,0 0-16,-22 0 15,22 0-15,0 1 0,0-44 63,0 1-63</inkml:trace>
  <inkml:trace contextRef="#ctx0" brushRef="#br0" timeOffset="128735.53">9715 9821 0,'0'0'0,"-21"0"15,21 22 17,21-1-17,1-21-15,-1 0 16,0 0-16</inkml:trace>
  <inkml:trace contextRef="#ctx0" brushRef="#br0" timeOffset="129285.21">10118 9970 0,'0'0'0,"0"21"0,0 0 16,0 0-16,0 0 0,0 0 15,0 1-15,0-1 0,0 0 16,0 0-16,0 0 16,-22 0-16,22 1 0,0-1 15,-21-21-15,21 21 0,0 0 31,-21-21-15,21-21 0,0 0-16,0 0 15,0-1-15,0 1 0,0 0 16,0 0-16,21 0 0,-21 0 16,21-1-16,1 1 0,-22-21 0,21 21 15,0 0-15,0-1 0,0 1 0,0 0 16,1 21-16,-1 0 15,0 0-15,0 0 0,0 0 0,0 0 16,1 0-16,-22 21 0,21-21 0,0 21 16,0 1-16,-21-1 0,0 0 15,0 0-15,21 0 0,-21 0 0,0 1 16,0-1-16,0 0 0,0 0 0,0 0 16,0 0-16,0 1 15,0-1-15,0 0 16,-21-21-1,21-21 1,0 0 0,0-1-16</inkml:trace>
  <inkml:trace contextRef="#ctx0" brushRef="#br0" timeOffset="129964.51">10710 9589 0,'0'0'0,"0"21"0,0 0 16,0 0-16,0 0 0,-21 22 16,21-22-16,0 21 0,0-21 15,0 22-15,0-1 0,0-21 0,0 21 16,0-20-16,0 20 0,0-21 0,-21 0 15,21 0-15,0 22 0,-21-22 16,21 0-16,0 0 0,0 0 16,0-42 31,0 0-47,0 0 15,0 0-15,0 0 0,0-1 16,21 1-16,-21 0 15,21 0-15,-21 0 0,21 0 16,0-1-16,-21 1 0,22 0 0,-1 0 16,0 21-16,0-21 0,0 21 0,0 0 15,1 0-15,-1 0 16,-21 21 0,0 0-16,0 0 15,0 0-15,0 1 16,-21-22-16,-1 21 0,1-21 0,0 21 15,0-21-15,0 0 0,0 0 16,-1 21-16,1-21 16,0 0-1,0 0 1,42 21 15,0 0-31,0-21 0,-21 22 16,22-22-16,-1 21 0,0 0 15,0 0-15,0 0 0,0-21 16,-21 21-16,22-21 0,-1 22 0,0-22 16,-21 21-16,21-21 15,0 0-15,0 0 16,1 0 0,-1-21-1</inkml:trace>
  <inkml:trace contextRef="#ctx0" brushRef="#br0" timeOffset="130360.29">11155 10118 0,'0'0'0,"21"-21"0,0 21 0,0 0 15,0 0-15,1-22 0,-1 22 16,0-21-16,0 21 0,0-21 0,0 21 16,1-21-16,-22 0 0,21 21 0,-21-21 15,21 21-15,-21-22 0,0 1 16,0 0 0,-21 21-16,0 0 15,-1 0-15,1 0 0,0 21 16,0-21-16,0 21 0,0 1 15,21-1-15,-22 0 0,22 0 0,-21 0 16,21 0-16,0 1 0,0-1 0,0 0 16,0 0-1,0 0-15,0 0 0,0 1 16,21-22-16,1 0 0,-22 21 0,21-21 16,0 0-16,0 0 0,0 0 0,0 0 15,22 0-15,-22 0 0,0 0 16,21 0-16,-20 0 0,-1 0 0</inkml:trace>
  <inkml:trace contextRef="#ctx0" brushRef="#br0" timeOffset="130991.64">11959 9843 0,'0'0'0,"-63"0"31,63 21-31,-22 0 0,1-21 0,0 21 0,0 0 16,0 0-16,0 1 16,-1-1-16,22 0 0,-21 0 15,21 0-15,-21 0 0,21 1 0,-21-1 16,21 0-16,0 0 0,0 0 0,0 0 15,0 1-15,0-1 16,21 0-16,0-21 16,0 0-16,1 0 15,-1 0-15,0 0 0,0 0 16,0-21-16,0 0 0,1 21 0,-1-22 16,0 1-16,0 21 0,0-21 0,0 0 15,1 0-15,-1 0 0,0-1 16,0 1-16,0-21 0,0 21 0,-21-22 15,0 22-15,22-21 0,-22 0 16,21-1-16,-21 1 0,21 0 0,-21-1 16,0 1-16,0 0 0,0 20 15,0-20-15,0 0 0,0 21 0,0-1 16,0 1-16,0 0 0,-21 21 31,21 21-31,-21 0 0,21 1 0,-22-1 16,22 21-16,0 0 0,0 1 15,0-1-15,-21 0 0,21 22 0,0-22 16,0 1-16,0-1 0,0 0 0,0 1 16,0-22-16,0 21 0,0-21 0,21 0 15,1 1-15,-22-1 16,21 0-16,0 0 0,0 0 0,0-21 16,0 0-16,1 0 0,-1 0 0,21 0 15,-21 0-15,0 0 0,1 0 0,-1 0 16,21 0-16,-21-21 0,0 0 15,1 21-15</inkml:trace>
  <inkml:trace contextRef="#ctx0" brushRef="#br0" timeOffset="131979.82">10372 10541 0,'0'21'31,"0"0"-31,-22 1 16,22-1-16,0 0 15,0 0-15,-21-21 0,21 21 16,0 0-16,0 22 0,-21-22 0,21 0 15,-21 0-15,21 0 0,-21 1 0,21-1 16,0 0-16,-21 0 16,21 0-16,-22-21 15,22-21 32,0 0-47,0 0 0,0 0 0,0-1 16,0 1-16,22 0 15,-22 0-15,21 0 0,0 0 16,-21-1-16,21 1 0,0 21 16,0 0-16,1 0 15,-1 0-15,0 0 16,-21 21-16,0 1 0,21-1 16,0 0-16,-21 0 0,21 0 15,1 0-15,-1 1 0,-21-1 16,21 0-16,0-21 0,-21 21 15,21-21 1,0 0-16,1 0 0,-1 0 16,0 0-16,0 0 0,0-21 15,0 0 1,1 0-16,-1 21 0,-21-22 16,0 1-16,0 0 0,0 0 0,0 0 15,0 0-15,0-1 0,0 1 16,0 0-16,0 0 15,0 42 17,0 0-32,0 0 0,0 1 15,0-1-15,0 0 0,0 0 16,0 0-16,0 0 16,0 1-16</inkml:trace>
  <inkml:trace contextRef="#ctx0" brushRef="#br0" timeOffset="132172.72">10837 10562 0,'21'0'47</inkml:trace>
  <inkml:trace contextRef="#ctx0" brushRef="#br0" timeOffset="132635.51">11303 10583 0,'0'22'0,"-21"-22"16,0 0-16,-1 0 16,22 21-16,-21-21 0,0 0 0,0 0 15,21 21-15,-21-21 0,0 21 0,-1-21 16,22 21-16,-21 0 15,0 1-15,21-1 16,0 0-16,21 0 16,0-21-1,1 0-15,-1 21 16,0-21-16,0 0 0,0 0 0,0 0 16,1 0-16,-1 21 0,0-21 0,0 22 15,-21-1 1,0 0-1,-21-21 1,0 0-16,0 21 16,-22-21-16,22 0 0,0 0 0,0 21 15,0-21-15,-1 0 0,1 0 0,0 0 16,0 0-16,0 0 0,0 0 16,-1 0-16,1 0 15,21-21 1,0 0-1,21 21 1,1-21-16</inkml:trace>
  <inkml:trace contextRef="#ctx0" brushRef="#br0" timeOffset="133004.4">11515 10414 0,'0'21'31,"0"0"-15,0 1-16,0-1 0,0 0 0,-22 0 15,22 21-15,0-20 0,0-1 16,0 21-16,0-21 0,0 0 0,0 22 15,-21-22-15,21 0 0,0 0 0,0 0 16,0 1-16,0-1 0,0 0 16,0 0-16,0 0 0,0 0 15,21-21-15,-21 22 0,22-22 16,-1 0 0,0 0-16,0 0 15,0-22 1,0 1-16,1 0 0,-22 0 15,0 0-15,21 0 16</inkml:trace>
  <inkml:trace contextRef="#ctx0" brushRef="#br0" timeOffset="133216.13">11451 10795 0,'21'0'16,"0"0"-16,1 0 15,-1 0-15,0 0 0,0-21 0,0 0 16,0 21-16,22-21 0,-22 21 16,0-22-16,0 1 0,0 21 0,1-21 15,-1 0-15,0 21 0</inkml:trace>
  <inkml:trace contextRef="#ctx0" brushRef="#br0" timeOffset="134203.56">9525 8530 0,'21'0'46,"0"0"-46,0 0 16,1 0-16,-1 21 0,0-21 16,0 22-16,21-1 0,-20-21 15,20 21-15,-21 0 0,21 0 0,1 0 16,-1 22-16,-21-22 0,22 0 0,-1 21 16,0-20-16,1 20 0,-1-21 15,-21 0-15,21 22 0,1-22 16,-22 0-16,0 0 0,21 0 0,-20 0 15,-1-21-15,0 22 0,-21-1 16,21-21-16,0 0 0,-21 21 0,21-21 16</inkml:trace>
  <inkml:trace contextRef="#ctx0" brushRef="#br0" timeOffset="134620.32">9779 8975 0,'0'0'16,"0"-21"-16,21 21 47,21 0-47,-20 21 15,-1 0-15,21-21 0,0 21 0,-20 0 16,20 0-16,0 1 0,1-1 0,-1 0 15,0 0-15,-21-21 0,22 21 16,-22 0-16,21 1 0,-21-22 0,22 21 16,-22 0-16,0-21 0,0 0 0,0 21 15,1-21-15,-1 0 16,-21-21 31,0 0-32,0 0-15</inkml:trace>
  <inkml:trace contextRef="#ctx0" brushRef="#br0" timeOffset="134920.15">10562 8636 0,'0'-21'0,"0"42"0,-21-42 15,21 0-15,0 42 32,0 0-32,0 0 15,0 22-15,0-22 0,0 21 16,0 0-16,0-20 0,0 20 0,0 0 16,0 1-16,0-1 0,0-21 0,0 21 15,0-20-15,0 20 0,0-21 16,0 0-16,0 0 0,0 1 0,0-1 15,0 0-15,-21-21 47</inkml:trace>
  <inkml:trace contextRef="#ctx0" brushRef="#br0" timeOffset="135728.46">4635 8805 0,'0'-21'31,"22"42"-15,-1 1-16,0-1 0,21 0 0,-21 0 16,22 21-16,-1-20 0,-21 20 15,22 0-15,-1 1 0,-21-1 16,21 0-16,-20-21 0,20 22 0,-21-1 15,0-21-15,0 22 0,1-22 16,-1 0-16,-21 0 0,21 0 0,-21 0 16,21 1-16,-21-1 15,21-21-15,-21-21 47,0-1-47,21 1 16,-21 0-16</inkml:trace>
  <inkml:trace contextRef="#ctx0" brushRef="#br0" timeOffset="135995.96">5630 8869 0,'0'21'31,"0"0"-31,0 0 0,-21 1 0,0 20 0,0-21 16,0 21-16,-1-20 0,1 20 0,0 0 15,0-21-15,0 22 16,-22-22-16,22 0 0,21 0 0,-21 22 16,0-22-16,0-21 0,21 21 0,-21 0 15,21 0-15,-22-21 0,22 21 16,-21-21-1,0 0-15</inkml:trace>
  <inkml:trace contextRef="#ctx0" brushRef="#br0" timeOffset="136796.49">1460 8509 0,'0'0'16,"-42"-42"0,21 21-1,0 21 1,21 21-1,0 0 1,0 0-16,21 21 0,0-20 16,-21 20-16,21 0 0,0 1 0,-21-1 15,0 0-15,22 1 0,-22-1 16,21 0-16,-21 1 0,0-1 0,0-21 16,0 21-16,0-20 0,0-1 15,0 0-15,0 0 0,21 0 16,0-21-1,0 0 1,0-21 0,-21 0-16,22 0 0,-1 21 0,0-21 15,-21-22-15,21 22 0</inkml:trace>
  <inkml:trace contextRef="#ctx0" brushRef="#br0" timeOffset="137100.72">2328 8700 0,'-21'21'32,"-21"0"-32,21 0 0,-1-21 0,-20 21 15,21 0-15,-21 1 0,-1-1 16,1 0-16,21 21 0,-22-21 0,1 1 15,0-1-15,-1 0 0,1 21 16,0-21-16,-1 1 0,22-1 0,-21 0 16,21 0-16,-22-21 0,22 21 15,0-21-15,21 21 0,-21-21 16,42 0 15,-21-21-15,21 21-16</inkml:trace>
  <inkml:trace contextRef="#ctx0" brushRef="#br0" timeOffset="142589.64">12721 17018 0</inkml:trace>
  <inkml:trace contextRef="#ctx0" brushRef="#br0" timeOffset="144668.32">14541 7197 0,'0'0'0,"0"-21"16,22 21-1,-1 0-15,-21-22 16,0 1-1,21 21-15,-21 21 79,0 1-79,-21-1 15,0 0-15,21 0 0,-22-21 16,1 21-16,0 0 0,0 1 15,0-1-15,-22 0 0,22 0 16,0 21-16,-21-20 0,21-1 0,-22 21 16,1-21-16,21 22 0,-22-22 15,1 21-15,0-21 0,21 22 0,-22-22 16,1 21-16,0-21 0,-1 22 16,1-1-16,21-21 0,-22 21 0,1 1 15,21-1-15,-21 0 0,20-20 0,1 20 16,-21 0-16,21 1 0,0-22 15,-1 21-15,1-21 0,-21 22 0,21-22 16,0 21-16,-1-21 0,-20 22 0,21-22 16,-21 0-16,20 21 0,-20-21 15,21 1-15,-21 20 0,-1-21 16,22 0-16,-21 0 0,-1 22 0,22-22 16,0 0-16,-21 0 0,21 22 15,-1-22-15,1 0 0,0 0 0,0 21 16,0-20-16,0-1 0,-1 0 0,1 0 15,0 0-15,0 0 0,0 1 16,21-1-16,0 0 0,-21 0 0,-1-21 16,22 21-16,-21 0 0,21 1 15,-21-1-15,0 0 16,0-21-16,21 21 0,0 0 31,0-42 32,0 0-48,21 0-15,0 21 0</inkml:trace>
  <inkml:trace contextRef="#ctx0" brushRef="#br0" timeOffset="145951.34">17039 8805 0,'0'0'0,"0"-21"31,0 0-16,0 42 64,0 0-64,21 1-15,-21 20 0,0-21 16,21 21-16,-21-20 0,0 20 0,0 0 15,0 1-15,0-1 0,0 21 0,0-20 16,0 20-16,0-20 16,0 20-16,0 22 0,0-22 0,0 1 15,0-1-15,0 1 0,0-1 0,0 1 16,0-1-16,0 1 0,0-22 0,0 0 16,0 1-16,0-1 0,0 0 15,0-20-15,0 20 0,0-21 0,0 0 16,0 0-16,0 1 0,0-1 0,0 0 15,22-21 1,-22-42 15,0 20-31,0 1 0,0 0 0,0 0 16,0 0-16,21 0 0,-21-22 16,0 1-16,0 21 0</inkml:trace>
  <inkml:trace contextRef="#ctx0" brushRef="#br0" timeOffset="147548.51">17081 8784 0,'-21'-21'15,"21"42"32,21-21-47,1 21 16,-1-21-16,0 0 0,21 22 15,-21-22-15,1 0 0,20 0 16,-21 21-16,21-21 0,-20 0 16,20 0-16,0 21 0,1-21 0,-1 0 15,21 0-15,-20 0 0,-1 0 16,22 0-16,-22 0 0,21 0 0,1 0 16,-1 0-16,22 0 0,0 0 15,-1 0-15,22 0 0,-21 0 0,21 0 16,0 0-16,-1 0 0,1 0 0,0 0 15,-21 0-15,21 0 0,-22 0 16,22 0-16,0 0 0,-21 0 0,-1 0 16,1 0-16,0 0 0,-1 0 0,-20 0 15,20 0-15,-20 0 0,21 0 16,-22 0-16,1 0 0,-1 0 16,1 0-16,-22 0 0,0 0 0,22 0 15,-22 0-15,-21 0 0,22 0 16,-1 0-16,-21 0 0,0 0 0,0 0 15,1 0-15,-1 0 16,-21 21 78,0 0-94,0 0 0,0 1 15,0-1-15,0 0 16,0 0-16,0 0 0,0 0 16,0 1-16,0 20 0,0-21 0,0 0 15,0 0-15,0 22 0,0-22 0,0 21 16,0-21-16,0 22 0,0-1 0,0-21 16,21 22-16,-21-1 0,0 0 15,0 1-15,0-1 0,0 0 0,0 1 16,21-1-16,-21 0 0,0 1 0,0-1 15,0 0-15,0-21 0,0 22 16,0-1-16,0-21 0,0 0 16,0 22-16,0-22 0,-21 0 0,21 0 15,-21-21-15,21 21 0,0 1 0,-21-1 16,-1 0-16,22 0 16,-21-21-16,21 21 0,0 0 0,-21 1 15,0-1-15,21 0 16,-21-21-16,21 21 15,0 0-15,-21-21 16,21 21-16,-22-21 16,1 22-16,0-22 0,0 0 15,0 21-15,0-21 16,-1 0-16,1 0 16,0 21-16,0-21 0,0 0 0,-22 0 15,22 0-15,-21 0 0,21 21 0,0-21 16,-22 0-16,1 0 0,21 0 0,-22 0 15,1 0-15,0 0 0,-1 0 0,1 21 16,0-21-16,-22 0 0,22 0 16,-22 0-16,1 0 0,-1 0 0,1 0 15,-1 0-15,1 0 0,-1 0 0,-20-21 16,20 21-16,-20 0 0,20 0 16,1 0-16,-22 0 0,21 0 0,1 0 15,-22-21-15,22 21 0,-1 0 0,1 0 16,-1 0-16,1 0 0,-1 0 15,1 0-15,-1 0 0,1 0 16,-1 0-16,1 0 0,20 0 0,-20 0 16,-1 0-16,22 0 0,-21 0 0,20 0 15,1 0-15,0 0 0,-1 0 0,1 0 16,21 0-16,-22 0 0,22 0 16,0 0-16,0 0 0,0 0 0,0 0 15,-1 0-15,1 0 0,0 0 0,0 0 16,0 0-16,0 0 15,-1 0-15,1 0 16,0 0 47,0 0-48,0 0 1,0 0-1,-1 0 1,1 0 0,0 0-1,0 0-15,0 0 16,0 0 15,-1 0 16,22-21-31,-21 0-1,0-1-15</inkml:trace>
  <inkml:trace contextRef="#ctx0" brushRef="#br0" timeOffset="148455.51">12404 8805 0,'0'0'0,"0"-21"0,0 0 0,-22 21 0,22-21 16,0 0-16,0 0 15,0 42 32,0 0-47,22 0 0,-1 0 16,-21 0-16,0 22 0,21-22 0,0 0 16,0 21-16,-21-20 0,0-1 0,21 21 15,-21-21-15,22 0 0,-22 1 16,21-1-16,-21 0 0,0 0 15,21-21 1,0 0 0,0 0 15,0-21-31,1 21 0,-22-21 16,21 21-16,0-21 0,0-1 0,0 22 15</inkml:trace>
  <inkml:trace contextRef="#ctx0" brushRef="#br0" timeOffset="148732.54">13144 8890 0,'22'0'15,"-44"0"-15,65 0 0,-22 0 0,-21 21 16,0 0 0,0 1-16,-21-1 15,0 0-15,-22-21 0,22 21 16,0 0-16,-21 0 0,-1 1 15,22-1-15,-21 0 0,-1 0 0,1 0 16,0 0-16,21-21 0,-22 22 0,22-1 16,0-21-16,-21 0 0,20 21 15,1-21-15,0 0 0,21-21 47,21 0-31,0 21-16,1-22 0</inkml:trace>
  <inkml:trace contextRef="#ctx0" brushRef="#br0" timeOffset="149580.4">17843 7154 0,'0'0'0,"22"-21"15,-22 0-15,0 0 16,0 0 0,0 0-1,21 21 1,0 0 0,-21 21-16,0 21 15,0-21-15,0 43 0,21-22 0,-21 22 16,0-1-16,0 1 0,0-1 15,0 1-15,0-1 0,0 1 0,0-1 16,0 1-16,0 20 0,0-20 0,0-1 16,0 1-16,0-1 15,0 1-15,0-1 0,0 1 0,-21-22 0,21 22 16,-21-22-16,21 0 0,-21 1 16,21-1-16,0-21 0,0 21 15,0-20-15,-22 20 0,22-21 0,0 0 16,-21 0-16,21 1 15,0-44 17,-21 22-32,21-21 0,-21 21 15,21-21-15,0 0 0,-21 0 16,21 0-16,-21 21 0,21-22 16,0 1-16,-22 0 0</inkml:trace>
  <inkml:trace contextRef="#ctx0" brushRef="#br0" timeOffset="149860.24">17399 8467 0,'21'0'31,"0"21"-31,-21 0 0,21-21 0,1 21 16,-1-21-16,21 21 0,-21 1 15,0-1-15,1 0 0,-1-21 0,21 21 16,-21 0-16,0 0 0,1 1 16,-1-1-16,-21 0 0,21 0 0,0 0 15,-21 0-15,0 1 0,21-1 16,0 0-16,1-21 16,-1 0 15,-21-21-31,21 0 0</inkml:trace>
  <inkml:trace contextRef="#ctx0" brushRef="#br0" timeOffset="150048.14">18140 8467 0,'0'0'16,"-21"21"-16,-1 0 0,22 21 0,-21-20 15,0-1-15,21 0 0,-21 0 0,0 0 16,0 0-16,21 22 0,0-22 0,-22 0 16,1 0-16,0-21 0,21 21 15,-21 1-15,0-1 0,21 0 0</inkml:trace>
  <inkml:trace contextRef="#ctx0" brushRef="#br0" timeOffset="150711.6">17399 9208 0,'0'0'0,"0"21"31,0 0-31,0 0 16,0 0-16,0 0 0,0 1 0,0 20 15,0 0-15,0 1 0,0-1 16,0 0-16,0 1 0,0-1 15,0 0-15,0 1 0,0-22 0,0 21 16,0-21-16,0 22 0,0-22 0,0 0 16,0 0-16,0 0 15,0-42 17,0 0-17,0 0-15</inkml:trace>
  <inkml:trace contextRef="#ctx0" brushRef="#br0" timeOffset="151056.49">17272 9313 0,'0'0'0,"0"-21"0,0 0 16,0 0-1,21 21 1,0-21-16,0 21 0,22 0 0,-22 0 15,21 0-15,1-21 0,-1 21 0,0 0 16,1 0-16,-1 0 0,-21 21 16,21 0-16,-20-21 0,-1 21 0,0 0 15,-21 0-15,0 1 0,0-1 0,0 0 16,0 0-16,0 0 16,-21 0-16,0 1 0,-22-1 0,22 0 15,0 0-15,0 0 0,0-21 0,-1 21 16,1 1-16,0-22 0,0 21 15,0-21-15,42 0 63,0-21-63</inkml:trace>
  <inkml:trace contextRef="#ctx0" brushRef="#br0" timeOffset="151440.29">17716 9716 0,'0'0'16,"22"0"-16,-1 0 16,0 0-16,0-22 15,-21 1-15,21 0 16,0 0-16,-21 0 0,0 0 15,0-1 1,0 1-16,-21 21 16,0 0-1,0 0-15,0 0 0,0 21 16,-1 1-16,22-1 0,0 0 16,-21 0-16,0 0 0,21 0 0,0 1 15,0-1-15,0 21 0,0-21 0,0 0 16,0 1-16,0-1 15,0 0-15,0 0 16,21-21-16,0 0 0,1 0 16,-1 0-16,0 0 0,0 0 15,0-21-15,-21 0 0,21 21 16,1-21-16,-1-1 0,0 1 0,0 21 16</inkml:trace>
  <inkml:trace contextRef="#ctx0" brushRef="#br0" timeOffset="151876.42">18034 9567 0,'0'0'0,"0"-21"0,0 42 47,0 1-47,0-1 16,0 0-16,-21 0 0,21 21 0,0-20 16,0-1-16,0 0 0,0 0 15,0 0-15,0 0 0,0 1 0,0-1 16,0 0-16,0 0 15,0 0-15,21-21 0,0 0 16,0 0-16,0 0 16,1 0-16,-1 0 0,0 0 15,0-21-15,0 0 0,0 21 16,-21-21-16,22 0 0,-1-1 0,0 1 16,-21 0-16,0 0 0,21-21 0,-21 20 15,0 1-15,0 0 0,0-21 16,0 21-16,0-1 0,-21 1 15,0 21-15,0-21 0,-1 21 0,1 0 16,0 0-16,0 0 0,0 0 16,0 0-16,-1 21 0,1 0 15,0 1-15,21-1 0,-21-21 16,21 21-16,0 0 0,0 0 16,0 0-16,0 1 0,0-1 15,21 0-15,0-21 0,-21 21 16,21-21-16,1 0 0,-1 21 15,0-21-15,0 0 0</inkml:trace>
  <inkml:trace contextRef="#ctx0" brushRef="#br0" timeOffset="152468.07">18309 9864 0,'21'0'0,"22"0"15,-22 0 1,0 0-16,0 0 15,0-21-15,0 21 0,-21-22 0,22 22 16,-1-21-16,0 0 0,0 0 16,0 21-16,0-21 0,-21 0 0,22-1 15,-22 1-15,21 0 0,-21 0 16,0 0-16,0 0 16,-21 21-1,-1 0-15,1 0 16,21 21-16,0 0 15,0 0-15,0 0 16,0 0-16,0 1 0,0-1 16,0 0-16,0 0 0,0 0 15,0 0-15,0 1 0,0-1 16,0 0-16,0 0 0,0 0 16,0 0-1,21-21-15,1 0 16,-1 0-16,0 0 15,0-21-15,-21 0 16,21 21-16,0-21 0,-21 0 0,22 21 0,-1-21 16,0-1-16,0 1 0,-21 0 15,21 0-15,0 0 0,-21 0 16,22-1-16,-22 1 0,0 42 47,0 1-47,0-1 0,0 0 0,0 0 15,0 0-15,0 0 0,0 1 16,0-1-16,0 0 0,0 0 16,0 0-1,21-21 1,0 0 0,0-21-1,-21 0-15,21 21 0,-21-21 0</inkml:trace>
  <inkml:trace contextRef="#ctx0" brushRef="#br0" timeOffset="152828.84">18986 9377 0,'-21'21'15,"0"-21"-15,21 21 16,-21-21-16,21 21 0,0 1 0,0-1 15,0 0 1,21-21 0,0 0-16,0 0 15,-21-21-15,22 21 16,-1-21-16,-21-1 16,0 1-16,0 0 15,0 0-15,0 0 16,0 0-1,-21 21-15,-1 0 16,1 0-16,0 0 16,0 0-16,21 21 0,-21-21 15,21 21-15,0 0 0,0 0 0,-21 0 16,21 1-16,0-1 16,0 0-16</inkml:trace>
  <inkml:trace contextRef="#ctx0" brushRef="#br0" timeOffset="153684.32">19262 9250 0,'0'21'47,"0"0"-47,-22 0 16,22 1-16,-21-1 0,21 21 0,0-21 15,0 0-15,0 22 0,-21-22 0,21 21 16,-21 1-16,21-22 0,0 21 16,-21-21-16,21 22 0,0-1 0,0-21 15,0 0-15,0 0 0,0 1 16,0-1-16,0 0 0,0 0 15,21-21 1,0 0-16,0 0 0,0 0 16,1-21-16,-1 0 0,0 21 15,0-21-15,0-1 0,0 1 0,1 0 16,-1 0-16,0 0 0,0 0 0,0-1 16,0 1-16,1-21 0,-22 21 15,21 0-15,-21-1 0,21 1 0,-21 42 47,0 1-47,0-1 0,0 0 16,-21 0-16,21 0 0,0 0 0,0 22 15,0-22-15,0 0 0,0 0 16,0 0-16,0 1 0,0-1 16,0 0-16,21-21 15,0 0-15,0 0 0,0 0 16,1 0-16,-1-21 0,0 21 15,0-21-15,-21-1 0,21 22 0,0-21 16,1 0-16,-1 0 0,-21 0 0,21 0 16,-21-1-16,21 1 0,-21 0 15,0 0-15,21 0 0,-21 0 0,21 21 16,-21-22-16,0 44 31,0-1-31,0 0 16,0 0-16,0 0 0,0 0 0,0 1 15,0-1-15,-21 21 0,21-21 16,-21 0-16,21 22 0,0-22 0,0 21 16,-21 1-16,0-22 0,21 21 0,-21-21 15,-1 22-15,22-22 0,-21 0 16,0 21-16,21-21 0,-21 1 0,0-1 16,21 21-16,-21-21 0,21 0 0,-22-21 15,22 22-15,-21-1 0,21 0 16,0-42 31,0 0-47,0-1 0,0 1 15,0-21-15,0 21 16,0 0-16,0-1 0</inkml:trace>
  <inkml:trace contextRef="#ctx0" brushRef="#br0" timeOffset="153976.16">19113 9313 0,'-21'0'0,"42"0"0,-42-21 16,64 21-1,-22-21-15,0 21 16,21 0-16,1-21 0,-1 0 15,21 21-15,1 0 0,-22-21 0,22 21 16,-22 0-16,22 0 0,-22-22 0,21 22 16,-20-21-16,-1 21 0,-21 0 15,22 0-15,-22 0 0,21-21 16,-21 21-16,0 0 16,-42 0 15</inkml:trace>
  <inkml:trace contextRef="#ctx0" brushRef="#br0" timeOffset="155063.54">18711 9885 0,'0'0'16,"0"-21"-16,0 0 15,-21 21-15,0 0 16,0 0-16,0 0 0,-1 21 0,1-21 16,0 21-16,0 0 0,-21 0 15,20 22-15,1-22 0,-21 0 0,21 21 16,0-21-16,-1 22 0,22-22 0,-21 0 16,21 21-16,0-20 0,0-1 15,0 0-15,0 0 0,0 21 16,0-20-16,21-22 0,-21 21 0,22 0 15,-1-21-15,0 21 0,21-21 16,-21 0-16,1 0 0,20 0 0,-21 0 16,21 0-16,-20-21 0,20 21 15,-21-21-15,0 21 0,22-21 0,-22-1 16,21 1-16,-21 0 0,0 0 0,22 0 16,-22 0-16,0 21 0,0-43 15,-21 22-15,0 0 0,0 0 0,0 0 16,0-1-16,0 1 0,0 0 0,0 0 15,-21 0-15,-21 0 0,21 21 16,-1-22-16,-20 22 0,0 0 16,-1 0-16,1 0 0,0 0 0,-1 22 15,1-22-15,21 21 0,-21 0 16,20 0-16,-20-21 0,21 21 0,21 0 16,0 22-16,0-22 0,0 0 0,0 0 15,21 0-15,0 1 0,0-1 16,1 0-16,20 21 0,-21-21 0,21 1 15,1-1-15,-1 21 0,0-21 16,-20 0-16,20 1 0,0 20 0,-21-21 16,1 0-16,-1 0 0,0 1 0,0-1 15,-21 21-15,0-21 0,0 0 16,0 1-16,0-1 0,0 0 16,-21 0-16,0 0 0,0 0 0,-1 1 15,1-22-15,-21 21 0,21-21 0,0 21 16,-1-21-16,1 0 0,0 0 15,0 0-15,0 0 0,0 0 16,21-21 15,0 0-31,0-1 0,21 1 16,0 0-16,-21-21 0</inkml:trace>
  <inkml:trace contextRef="#ctx0" brushRef="#br0" timeOffset="156529.16">19198 10160 0,'0'42'31,"0"-20"-31,0-1 0,0 0 0,0 0 15,0 0-15,0 0 0,0 22 0,0-22 16,0 0-16,0 0 0,0 0 16,0 1-16,0-1 0,0 0 0,0 0 15,21-21 1,-21 21-16,21-21 16,1 0-16,-1-21 15,0 0-15,0 21 0,0-21 16,-21 0-16,21-1 0,1 22 15,-1-42-15,0 21 0,-21 0 0,21 0 16,0 21-16,-21-22 0,0 1 16,0 0-16,21 21 0,1 0 15,-22 21 1,0 0 0,0 1-16,0-1 15,0 0-15,0 0 0,0 0 0,0 0 16,0 1-16,21-1 0,-21 0 0,21 0 15,-21 0-15,21-21 16,0 21-16,0-21 0,1 0 16,-1 0-16,0 0 0,0 0 15,0 0-15,0-21 16,22 21-16,-22-21 0,0 0 16,0 21-16,0-21 0,1 0 0,-1-1 0,0 1 15,0 0-15,0 0 0,0 0 16,-21 0-16,0-1 0,0 1 15,0 0-15,0 0 0,0 0 0,0 0 16,-21 21 0,0 0-16,0 0 15,0 0-15,0 0 0,-1 21 16,1 0-16,21 0 0,0 0 16,-21 0-16,21 1 0,0-1 0,0 0 15,0 0-15,0 0 0,0 22 0,0-22 16,0 0-1,0 0-15,0 0 0,21 0 16,0-21-16,1 0 0,-1 0 0,0 0 16,0 0-16,0 0 15,0 0-15,1-21 0,-1 21 16,0-21-16,0 21 0,0-21 0,-21 0 16,21 0-16,1 21 0,-1-22 15,-21 1-15,0 0 0,0 0 0,21 0 16,-21 0-16,0-1 0,0 1 0,0 0 15,21 21-15,-21-21 0,0 42 47,0 0-47,0 0 16,0 1-16,0-1 0,0 0 0,0 0 0,0 0 16,0 0-16,0 1 15,0-1-15,0 0 16,21-21-1,0 0 1,1 0-16,-1 0 16,0-21-16,0 0 15,0-1-15,0 1 0,1 0 16,-1 0-16,-21 0 0,21 0 16,0 21-16,-21-22 0,0 1 15,0 0-15,21 21 0,-21-21 0,21 21 16,-21 21 15,0 0-15,0 0-16,0 1 15,0-1-15,0 0 16,0 0-16,0 0 0,22 0 16,-22 1-16,21-22 0,-21 21 0,21-21 15,0 0-15,0 0 0,0 21 16,1-21-16,-1 0 0,0 0 15,0 0-15,0 0 0,0 0 16,1-21-16,-1 0 0,0 21 16,0-22-16,0 22 0,0-21 0,22 0 15,-22 0-15,0 0 0,-21 0 0,21-1 16,0 1-16,1 0 0,-1-21 16,-21 21-16,0-1 0,21 1 0,-21 0 15,0 0-15,0 0 0,-21 21 31,0 0-31,-1 21 16,22 0-16,-21 0 0,21 0 0,-21 1 16,21-1-16,0 0 0,0 0 15,0 0-15,0 0 0,0 1 16,0-1-16,0 0 0,0 0 16,0 0-1,21-21-15,0 0 0,1 0 16,-1 0-16,0 0 0,0 0 15,0 0-15,0-21 16,1 21-16,-22-21 0,0 0 0,21 21 16,-21-21-16,21 21 0</inkml:trace>
  <inkml:trace contextRef="#ctx0" brushRef="#br0" timeOffset="156712.06">21315 10287 0,'0'21'16,"-21"-21"-16,-1 0 16,1 0-1,21-21 17,21 0-17,1 21-15</inkml:trace>
  <inkml:trace contextRef="#ctx0" brushRef="#br0" timeOffset="157804.4">26543 7027 0,'0'0'0,"21"-21"31,-21 42 1,-21-21-17,0 22-15,0 20 0,-22-21 0,1 21 16,-22 1-16,22 20 0,-21-20 15,-22 20-15,0-21 0,1 22 16,-1-1-16,-21-20 0,21 20 0,-20 1 16,-1-22-16,0 22 0,0-1 15,0 1-15,0-22 0,-21 21 0,22 1 16,-1-22-16,0 22 0,0-22 0,21 0 16,1 1-16,20-1 0,1-21 15,-1 22-15,22-22 0,-22 0 0,43 0 16,-21 0-16,21 0 0,-22-21 0,43 22 15,-21-22-15,0 0 16,42 0 0,0-22-1,1 1-15,20 21 0,-21-21 16,21 0-16</inkml:trace>
  <inkml:trace contextRef="#ctx0" brushRef="#br0" timeOffset="158576.4">29104 7176 0,'0'-22'16,"-21"22"-16,0-21 15,21 0 1,0 0-1,-21 21 17,21 21-32,0 0 0,0 22 0,-22-1 15,22 0-15,-21 22 0,0-1 16,21 22-16,-21-22 0,0 22 16,0-21-16,-1 20 0,1 1 0,0-22 15,0 22-15,0-21 0,0 20 16,21-20-16,-22-1 0,1-20 0,21 20 15,-21-21-15,21 1 0,-21-22 0,21 21 16,-21-21-16,21 22 0,-21-22 16,21 0-16,0 0 0,0 0 15,21-21 17,0 0-32,0-21 0</inkml:trace>
  <inkml:trace contextRef="#ctx0" brushRef="#br0" timeOffset="159512.47">31919 7154 0,'0'0'16,"0"-21"0,0 0-1,0 0-15,0 0 16,0 42 46,0 0-46,21 0-16,1 0 0,-1 22 16,0-1-16,21 0 0,1 1 0,-1 20 15,21-20-15,1 20 0,-1-21 16,1 22-16,-1-1 0,1-20 15,-1 20-15,1 1 0,-22-1 0,1-20 16,-1 20-16,0-21 0,1 22 16,-1-22-16,-21 1 0,0-1 0,22 0 15,-22-21-15,-21 1 0,21-1 16,-21 0-16,0 0 0,0 0 16,0 0-1,0 1-15</inkml:trace>
  <inkml:trace contextRef="#ctx0" brushRef="#br0" timeOffset="160532.39">21929 8784 0,'-22'0'31,"22"43"-15,0-22-16,0 0 0,-21 21 15,21 22-15,0-22 0,-21 0 0,21 22 16,0-1-16,0 1 0,0-1 16,-21 1-16,21-1 0,-21 22 0,21-21 15,0 20-15,0-20 0,-21-1 16,21 1-16,-22-22 0,22 22 16,-21-22-16,21 0 0,0 1 0,0-1 15,-21-21-15,21 0 0,0 0 16,-21 1-16,21-1 0,0-42 31,0-1-15,0 1-16,0 0 0,0 0 0</inkml:trace>
  <inkml:trace contextRef="#ctx0" brushRef="#br0" timeOffset="161639.96">21971 8827 0,'0'0'16,"21"-22"-16,-21 1 0,21 21 0,0 0 15,1 0-15,-1-21 0,0 21 16,0 0-16,0 0 15,0 0-15,22 0 0,-1 0 0,0 0 0,1 0 16,20 0-16,1 0 0,20 0 16,1 0-16,0 0 0,21 0 15,-22 0-15,22 0 0,21 0 16,-21-21-16,42 21 0,-21 0 0,0 0 16,0-21-16,21 21 0,-21-21 15,0 21-15,21 0 0,-21-22 0,22 22 16,-22 0-16,21-21 0,-21 21 15,0 0-15,-21 0 0,21-21 0,0 21 16,-22 0-16,1 0 0,0 0 0,-21 0 16,-1 0-16,1 0 0,-21-21 15,-1 21-15,1 0 0,-22 0 0,21 0 16,-20 0-16,-22 0 0,21 0 16,1 0-16,-22 0 0,0 0 15,21 0-15,-21 0 0,1 0 0,-1 0 16,0 0-16,0 0 15,-21 21 32,0 0-47,0 0 16,0 1-16,0-1 0,0 0 16,0 21-16,21-21 0,-21 22 15,0-1-15,0 0 0,0 1 16,0-1-16,0 0 0,0 1 0,0 20 15,0-20-15,0-1 0,0 0 16,0 22-16,0-22 0,0 22 0,0-1 16,0-21-16,0 22 0,-21-22 0,21 22 15,0-22-15,0 0 0,-21 1 16,21-22-16,-21 21 0,21 1 0,0-22 16,0 0-16,-21 0 0,21 0 15,0 0-15,-22 1 0,22-1 0,0 0 16,-21 0-16,21 0 0,-21-21 15,21 21-15,-21-21 0,21 22 16,-21-1-16,0-21 16,-1 0-16,1 0 0,21 21 0,-21-21 15,0 21-15,0-21 0,0 0 16,-1 0-16,1 0 0,-21 21 0,21-21 16,-22 0-16,1 0 0,0 0 0,-22 0 15,22 0-15,-22 0 0,1 0 16,-1 0-16,-20 0 0,20 0 0,-20 0 15,-1 0-15,0 0 0,-21 0 0,1 0 16,-1 0-16,-21 0 0,0 0 16,21 0-16,-21 0 0,0 0 0,0 0 15,21 0-15,-21 0 0,21 0 0,-21 0 16,21 0-16,-21 0 16,22 0-16,-1 0 0,0 0 0,0 0 15,0 0-15,0 0 0,1 0 0,-1 0 16,0 21-16,0-21 0,21 0 15,22 0-15,-22 22 0,22-22 0,20 0 16,-20 0-16,21 0 0,20 21 16,-20-21-16,21 0 0,0 0 0,0 0 15,-1 0-15,1 0 16,0 0-16,0 0 16,0-21-1,0-1 1,-1 22-16,1-21 15,21 0-15,0 0 16,-21 21-16,21-21 0</inkml:trace>
  <inkml:trace contextRef="#ctx0" brushRef="#br0" timeOffset="162123.85">22183 9186 0,'0'0'16,"21"0"-1,0 0-15,0 0 0,21 0 16,-20-21-16,20 21 0,0 0 16,1 0-16,20-21 0,-21 21 0,1 0 15,-1-21-15,0 21 0,1 0 16,-1-21-16,-21 21 0,22 0 0,-22 0 16,-42 21 15,-1-21-31,1 21 0,0-21 15,-21 0-15,21 0 0</inkml:trace>
  <inkml:trace contextRef="#ctx0" brushRef="#br0" timeOffset="162363.96">22542 9165 0,'-21'0'16,"21"21"-1,0 1-15,0-1 16,0 0-16,0 0 15,0 21-15,0-20 0,0-1 16,0 21-16,0-21 0,0 22 0,0-1 16,0 0-16,0 1 0,0-22 15,0 21-15,0-21 0,0 22 0,0-22 16,0 0-16,0 0 0,0 0 16,0 0-16,0 1 0</inkml:trace>
  <inkml:trace contextRef="#ctx0" brushRef="#br0" timeOffset="162816.71">22733 9504 0,'0'0'0,"0"-21"0,0 0 16,0-22 0,0 22-16,21 0 15,0 21-15,0 0 16,1 0-16,-1 0 0,0 0 0,0 0 16,21 0-16,-20 0 0,-1 21 0,0 0 15,0 0-15,0 22 16,0-22-16,1 21 0,-22 1 0,21-22 15,-21 21-15,0 0 0,0-20 0,0 20 16,0-21-16,-21 21 0,-1-20 16,1-1-16,21 0 0,-21 0 15,0-21-15,21-21 32,0 0-32,0 0 15,0-1-15,0 1 16,0 0-16,0 0 0,0-21 0,0 20 15,21-20-15,0 21 0,0 0 16,-21-22-16,22 22 0,-1 0 16,-21 0-16,21 0 0,0 0 0,0 21 15,-21-22-15,21 22 16,1 0-16</inkml:trace>
  <inkml:trace contextRef="#ctx0" brushRef="#br0" timeOffset="163216.48">23304 9673 0,'0'0'0,"22"0"16,-1 0-16,0 0 0,0 0 15,0-21-15,-21 0 0,21 21 16,1-21-16,-1 0 0,-21-1 15,21 1-15,-21 0 0,0 0 16,0 0 0,-21 21-16,0 0 15,-1 0-15,1 0 0,0 0 16,0 21-16,21 0 0,-21 0 16,21 0-16,-21 1 0,21 20 0,-22-21 15,22 0-15,0 22 16,0-22-16,0 0 0,0 0 0,0 0 15,0 0-15,0 1 0,0-1 16,22-21 0,-1 21-16,0-21 0,0 0 15,0 0-15,0 0 0,1 0 16,-1-21-16,0 21 0,0-21 0,0 21 16,0-22-16,1 1 0,-1 21 0,0-21 15,0 0-15</inkml:trace>
  <inkml:trace contextRef="#ctx0" brushRef="#br0" timeOffset="163585.26">23791 9610 0,'0'21'0,"21"-21"15,1 0 1,-1 0-16,0 0 15,0-21-15,0 21 0,0-21 16,1 21-16,-22-22 0,21 22 16,-21-21-16,0 0 15,0 0-15,-21 21 16,-1 0-16,1 0 16,0 0-16,0 0 0,0 0 15,-22 21-15,22 0 0,0 0 0,0 1 16,21-1-16,-21 0 0,21 0 0,-21 21 15,21-20-15,-22-1 0,22 0 16,0 0-16,0 0 0,0 0 0,0 1 16,22-22-1,-1 0-15,0 0 0,0 0 0,0 0 16,0 0-16,1 0 0,-1 0 0,21-22 16,-21 22-16,0-21 0,1 0 15</inkml:trace>
  <inkml:trace contextRef="#ctx0" brushRef="#br0" timeOffset="164003.93">24447 9398 0,'0'0'0,"-21"0"31,0 0-31,0 0 0,0 0 16,0 21-16,-22-21 0,22 21 0,0 1 15,0-22-15,21 21 16,-21 0-16,21 0 0,-22-21 0,22 21 0,0 0 16,0 1-16,0-1 0,0 0 15,0 0-15,22 0 16,-1 0-16,0 1 0,0-22 16,0 21-16,0 0 0,1 0 0,-1 0 15,0 0-15,0 1 16,-21-1-16,0 0 15,-21-21 1,0 21-16,-22-21 0,22 0 0,0 0 16,0 0-16,-21 0 0,20 0 15,1 0-15,0 0 0,-21 0 0,21 0 16,-1 0-16,1 0 16,0-21-16,21 0 15,0 0 1,21-1-16,0 22 0,1-21 15,-1 0-15,0 21 0,0-21 16</inkml:trace>
  <inkml:trace contextRef="#ctx0" brushRef="#br0" timeOffset="164723.51">24617 9779 0,'0'0'0,"84"0"16,-41 0-16,-22 0 16,0-21-16,0 0 0,0 21 15,1-21-15,-1 21 0,0-22 0,0 1 16,0 21-16,-21-21 0,0 0 0,0 0 16,0 0-16,0-1 15,0 1-15,-21 0 0,0 21 16,0-21-16,0 21 15,-1 0-15,1 0 0,0 0 16,0 21-16,0 0 0,0-21 0,21 21 16,-22 22-16,1-22 0,21 0 15,-21 0-15,21 0 0,0 22 0,0-22 16,0 0-16,0 0 0,0 0 0,0 1 16,0-1-16,0 0 15,21-21-15,0 0 0,1 0 0,-22 21 16,21-21-16,0 0 0,21 0 15,-21 0-15,1 0 0,-1 0 0,0-21 16,0 21-16,21-21 0,-20 0 0,-1 21 16,21-22-16,-21 1 0,0 0 15,22 0-15,-22 0 0,0 0 16,0-22-16,0 22 0,1-21 0,-1 21 16,-21-22-16,21 22 0,-21-21 15,21-1-15,-21 22 0,0-21 0,0 21 16,0 0-16,21-1 0,-21 1 0,0 0 15,0 0-15,0 42 32,0 0-17,-21 0-15,21 22 0,-21-22 16,21 0-16,0 21 0,-21-20 0,0 20 16,21 0-16,-22 1 0,1-22 15,21 21-15,0 0 0,-21-20 16,21 20-16,-21-21 0,21 0 0,0 0 15,0 1-15,0-1 0,0 0 16,21-21-16,0 21 0,0-21 16,1 0-16,-1 0 0,0 0 0,0 0 15,0 0-15,0 0 0,1 0 16,-1 0-16,0-21 0,0 21 0,0-21 16,0 0-16,1-1 15,-22 1-15,0 0 0,0 0 16</inkml:trace>
  <inkml:trace contextRef="#ctx0" brushRef="#br0" timeOffset="164928.39">25104 9525 0,'0'-21'31,"21"21"-31,0-21 0,0 21 15,0-21-15,0 21 0,22 0 16,-22-22-16,0 22 0,0-21 0,0 21 16,1-21-16,-1 21 0,0-21 0,-21 0 15,21 0-15,-21-1 16</inkml:trace>
  <inkml:trace contextRef="#ctx0" brushRef="#br0" timeOffset="165504.1">24024 8149 0,'0'0'0,"0"-21"16,0 42 15,0 0-16,0 1-15,0 20 0,0-21 16,0 21-16,0-20 0,0 20 0,0-21 16,0 21-16,0-20 15,0-1-15,0 0 0,0 0 0,0 0 16,0 0-16,0 1 0,0-1 0,0 0 16,21-21-1,-21 21 1,21-21-16,1 0 15,-1 0 1</inkml:trace>
  <inkml:trace contextRef="#ctx0" brushRef="#br0" timeOffset="165759.96">24744 8424 0,'-170'22'31,"128"-22"-31,0 21 0,-1 0 0,1-21 16,0 21-16,-1 0 0,22 0 16,-21-21-16,0 22 0,20-1 0,1-21 15,-21 21-15,21-21 0,21 21 16,-21-21-16,42 0 31,0 0-31,0 0 0</inkml:trace>
  <inkml:trace contextRef="#ctx0" brushRef="#br0" timeOffset="166540.15">27157 8848 0,'0'0'0,"0"-21"15,0-1-15,0 1 16,0 0-16,0 42 31,0 22-15,0-22-16,0 21 0,0 0 15,0 1-15,0 20 0,0-20 0,0 20 16,0 1-16,0-22 0,0 21 16,0 1-16,0-1 0,0 1 0,0-1 15,0 1-15,0-1 0,0-20 0,-21 20 16,21-20-16,-22-1 16,22-21-16,0 21 0,0-20 0,-21-1 15,21 0-15,0 0 0,-21-21 16,21 21-16,0-42 31,0 0-31,0 0 16,21-22-16,-21 22 0,21 0 15,-21-21-15</inkml:trace>
  <inkml:trace contextRef="#ctx0" brushRef="#br0" timeOffset="167608.54">27263 8911 0,'0'0'15,"0"-21"-15,0 0 16,0 0-16,21 21 0,0 0 16,0 0-16,0-21 0,0 21 15,1 0-15,20 0 0,-21 0 0,21 0 16,1-22-16,20 22 0,-20 0 15,20 0-15,1 0 0,20 0 16,1 0-16,-22 0 0,22 0 0,0 0 16,-1 0-16,1 0 0,0 0 15,-1 0-15,22 0 0,-21 0 0,21 0 16,21 0-16,-21 0 0,21 0 16,-22 0-16,22 0 0,-21 0 15,21 0-15,-21-21 0,21 21 0,-21 0 16,0 0-16,0 0 0,-1 0 15,1-21-15,-21 21 0,0 0 0,-1 0 16,1 0-16,0 0 0,-1 0 16,22 0-16,-21 0 0,-1 0 0,-20 0 15,21 0-15,-22-21 16,1 21-16,-1 0 0,1 0 16,-22 0-16,0-21 0,1 21 0,-22 0 15,21 0-15,-21 0 0,0 0 16,1 0-16,-1 0 0,0 0 15,0-21 17,0 21-32,-21 21 31,0 0-15,0 0-16,0 0 0,-21 22 15,21-22-15,-21 0 16,0 21-16,21-21 0,-21 22 0,21-1 15,-22 0-15,22-20 0,-21 20 16,0 0-16,21 1 0,-21-1 0,0 0 16,21 1-16,-21-1 0,-1 0 15,22 1-15,-21-1 0,21 0 0,-21 1 16,21-1-16,-21 0 0,21 1 16,0-1-16,0 0 0,0 1 0,-21-22 15,21 21-15,-21-21 0,21 22 16,0-22-16,-22 0 0,22 0 0,0 0 15,0 0-15,-21-21 16,21 22-16,-21-1 0,0 0 16,0 0-16,0-21 15,-1 0-15,1 21 0,0-21 0,0 0 16,0 0-16,0 0 0,-22 0 16,1 0-16,21 21 0,-43-21 0,22 0 15,0 0-15,-22 0 0,22 0 0,-22 0 16,-20 0-16,20 0 0,-21 0 15,1 0-15,-22 0 0,0 0 0,0 0 16,0 0-16,-21 0 0,0 0 16,-21 0-16,0 0 0,0 0 0,-21 0 15,20 0-15,-20 0 0,21-21 16,0 21-16,-22 0 0,22 0 16,0 0-16,21 0 0,0 0 0,0 0 15,21 0-15,0 0 0,1 0 0,20 0 16,0 0-16,1 0 0,-1 0 15,0 0-15,22 0 0,-1 0 0,1 0 16,20 0-16,22 0 0,-21 0 0,21 0 16,0 0-16,42 0 47,0-21-32,-21 0 1,21 21-16,0-21 0</inkml:trace>
  <inkml:trace contextRef="#ctx0" brushRef="#br0" timeOffset="168199.78">27347 9186 0,'21'0'16,"-21"43"0,0-22-16,0 21 0,0-21 0,0 22 15,0-22-15,0 21 0,0 1 0,0-1 16,0 0-16,0 1 0,0-1 15,-21 0-15,21-21 0,-21 22 0,21-22 16,0 21-16,-21-21 0,21 1 16,-21-1-16,21 0 0,0 0 15,-21-21-15,21-21 32,0 0-32,0 0 15,0-1-15,21 1 16,-21 0-16,21 0 0,0 0 0,-21-22 15,21 22-15,0-21 0,1 21 0,-1-22 16,0 22-16,0 0 0,0 0 16,0-21-16,1 42 0,20-22 0,-21 1 15,0 21-15,0 0 0,1 0 16,-1 0-16,0 0 0,0 21 0,0 1 16,-21-1-16,0 0 0,0 21 15,0-21-15,0 22 0,0-1 0,0-21 16,0 0-16,0 22 0,-21-22 15,0 0-15,21 0 0,0 0 16,-21 1-16,0-1 0,21 0 16,0-42 31</inkml:trace>
  <inkml:trace contextRef="#ctx0" brushRef="#br0" timeOffset="168684.81">28130 9419 0,'0'0'0,"0"-21"0,-21 21 15,0 0-15,0 0 0,0 0 16,0 0-16,-1 0 0,1 0 15,0 21-15,21 0 0,-21 1 0,0-1 16,0 0-16,-1 21 0,22 1 16,0-22-16,-21 21 0,21 0 0,-21-20 15,21 20-15,0-21 0,-21 0 0,21 0 16,0 1-16,0-1 16,0 0-16,21-21 15,0 0-15,0 0 16,1 0-16,-1 0 0,0-21 15,0 0-15,0 21 0,0-22 16,1 1-16,-1 0 0,0 0 16,0 0-16,0-22 0,0 22 0,1 0 15,-1 0-15,0 0 0,-21 0 0,0-1 16,21 1-16,0 21 16,-21 21-1,0 1-15,0-1 16,0 0-16,0 0 0,0 0 15,0 0-15,0 1 0,0-1 0,0 0 16,0 0-16,0 0 0,0 0 16,0 1-16,21-22 31</inkml:trace>
  <inkml:trace contextRef="#ctx0" brushRef="#br0" timeOffset="169136.57">28787 9419 0,'-22'0'16,"1"0"-16,-21 0 0,21 0 15,0 0-15,-1 21 0,1 1 16,0-22-16,0 21 0,0-21 0,21 21 15,0 0-15,-21-21 0,21 21 16,0 0-16,0 1 0,0-1 16,0 0-16,0 0 0,21-21 15,0 21-15,0-21 16,0 21-16,0-21 0,1 22 16,-1-22-16,0 21 0,0-21 15,0 21-15,0-21 0,1 0 0,-1 21 16,-21 0-16,0 0 15,-21-21 1,-1 22-16,1-1 0,-21-21 0,21 0 16,-22 0-16,22 21 0,-21-21 15,21 0-15,-22 0 0,22 0 0,-21 0 16,21 0-16,0 0 0,-1 0 0,1 0 16,0 0-16,42-21 46,0 0-46,1 21 16,-1-22-16,0 1 0</inkml:trace>
  <inkml:trace contextRef="#ctx0" brushRef="#br0" timeOffset="169679.87">29146 9165 0,'0'0'0,"0"-21"0,0 42 31,0 0-15,0 1-16,0-1 0,0 0 0,0 21 16,0-21-16,0 22 0,0-22 15,0 21-15,0 1 0,-21-22 0,21 21 16,0 0-16,-21-20 0,21 20 0,0-21 15,0 21-15,-21-20 0,21-1 16,-21 0-16,0 0 0,21 0 0,0 0 16,-22-21-16,1 0 15,0 0 1,21-21 15,0 0-31,0 0 0,0 0 16,21 0-16,0-1 0,-21-20 15,22 21-15,-1 0 0,21 0 0,-21-22 16,0 22-16,22 0 0,-22 0 16,0 0-16,21 21 0,-20-22 0,20 22 15,-21 0-15,0 0 0,0 0 16,1 0-16,-1 22 0,-21-1 0,21 0 16,-21 0-16,0 0 0,0 0 15,0 22-15,0-22 0,0 0 16,0 0-16,0 0 0,-21 1 0,0-1 15,21 0-15,0 0 0,-22-21 16,1 21-16,0-21 0</inkml:trace>
  <inkml:trace contextRef="#ctx0" brushRef="#br0" timeOffset="170128.62">29993 9313 0,'0'0'0,"-21"-21"16,0 21-16,0 0 15,-1 0-15,-20 0 0,21 21 0,0 1 16,-22-22-16,22 21 0,-21 0 15,21 0-15,0 21 0,-1-20 0,1-1 16,21 0-16,-21 0 0,21 0 0,0 0 16,0 1-16,0-1 15,0 0-15,21 0 0,0-21 16,1 21-16,-1-21 0,0 21 16,0-21-16,0 22 0,0-22 15,1 21-15,-1 0 16,-21 0-16,0 0 15,0 0-15,-21-21 0,-1 0 16,1 0-16,0 22 0,0-22 16,0 0-16,0 0 0,-1 0 0,1 21 15,0-21-15,0 0 0,0 0 16,0 0-16,21-21 31,0-1-15,0 1-16,0 0 15,21 0-15,0 21 16</inkml:trace>
  <inkml:trace contextRef="#ctx0" brushRef="#br0" timeOffset="170852.22">30014 9694 0,'0'0'0,"43"0"0,-22 0 0,0 0 15,21 0-15,-21 0 0,1 0 16,-1-21-16,0 21 0,0 0 16,-21-21-16,0 0 0,21 21 0,-21-21 15,0 0-15,0-1 16,0 1-16,0 0 0,-21 21 16,21-21-16,-21 0 0,0 21 0,0 0 15,-1 0-15,1 0 16,0 0-16,0 0 0,0 21 15,0 0-15,-1 0 0,22 0 16,-21 1-16,21 20 0,-21-21 0,21 0 16,0 22-16,0-22 0,0 0 15,0 0-15,0 21 0,0-20 16,21-1-16,0 0 0,1-21 16,-1 0-16,0 21 0,21-21 15,-21 0-15,1 0 0,-1 0 0,0 0 16,21 0-16,-21 0 0,1 0 15,-1-21-15,0 21 0,0-21 0,0 0 16,0 21-16,1-22 0,-1-20 16,0 21-16,0 0 0,0-22 0,-21 1 15,21 0-15,1-1 0,-1 22 16,0-21-16,-21 0 0,21-1 0,0 1 16,-21 21-16,21-22 0,-21 22 15,22-21-15,-22 21 0,21 0 0,-21-1 16,0 1-1,0 42 1,-21 1-16,-1-1 16,1 0-16,21 0 0,-21 21 15,0-20-15,0 20 0,21-21 0,0 21 16,-21 1-16,21-1 0,-22 0 16,22-20-16,0 20 0,0 0 0,0-21 15,0 1-15,0 20 0,0-21 16,0 0-16,0 0 0,22-21 0,-22 22 15,21-22-15,0 21 16,0-21-16,0 0 0,0 0 16,1 0-16,-1 0 0,0 0 15,0 0-15,0-21 16,0 21-16,1-22 0,-1 1 0,0 0 16,0 0-16,-21 0 15,0 0-15,0-1 0,0 1 0,0 0 16,0 0-16</inkml:trace>
  <inkml:trace contextRef="#ctx0" brushRef="#br0" timeOffset="171064.97">30522 9419 0,'21'0'0,"1"0"0,-1 0 16,0 0-16,0 0 0,0 0 15,0 0-15,22 0 0,-22-21 0,21 21 16,-21 0-16,22 0 0,-22-21 16,21 21-16,-21 0 0,22-21 0,-22 21 15,0 0-15,-21-21 0,0-1 16,21 22-16,-21-21 0</inkml:trace>
  <inkml:trace contextRef="#ctx0" brushRef="#br0" timeOffset="171660.03">28427 8361 0,'0'0'0,"21"0"32,0 0-32,-21 21 0,21 0 15,0-21-15,1 21 0,-1 1 0,0 20 16,0-21-16,0 0 0,0 0 0,1 22 16,-1-22-16,0 0 15,21 0-15,-21 0 0,-21 1 0,22-1 0,-1 0 16,0 0-16,-21 0 15,0 0-15,21-21 16,-21-21 0</inkml:trace>
  <inkml:trace contextRef="#ctx0" brushRef="#br0" timeOffset="171903.62">29273 8340 0,'0'63'32,"-21"-42"-32,0 1 0,-21-1 0,21 0 15,-1 0-15,-20 0 0,0 0 0,-1 1 16,22-1-16,-21 0 0,0 0 15,20 0-15,1-21 0,-21 21 0,21 1 16,21-1-16,-21-21 0,-1 21 16,1-21-16</inkml:trace>
  <inkml:trace contextRef="#ctx0" brushRef="#br0" timeOffset="173040.31">32258 8827 0,'0'0'15,"0"21"32,0 0-47,0 0 0,0 21 16,-21 1-16,0-1 0,-1 0 0,1 1 15,0 20-15,0-20 0,21 20 16,-21 1-16,0-22 0,-1 21 0,22-20 16,-21-1-16,0 22 0,21-22 15,-21 0-15,21 1 0,-21-22 0,21 21 16,0-21-16,-21 0 16,21 1-16,-22-1 0,22 0 0,0 0 15,0-42 32,0 0-47,22 0 0,-1-1 0,-21 1 16,21 0-16,0-21 0,-21 21 15,21-22-15</inkml:trace>
  <inkml:trace contextRef="#ctx0" brushRef="#br0" timeOffset="174127.71">32237 8954 0,'0'-22'15,"0"1"1,0 0-16,21 0 16,0 21-16,0 0 15,0 0-15,1 0 0,-1-21 0,0 21 16,21 0-16,1 0 15,-1 0-15,0 0 0,1 0 0,20 0 16,1 0-16,20 0 0,-20 0 0,20 0 16,1 0-16,21 0 15,-21 0-15,20 0 0,-20 0 0,0 0 16,-1-21-16,22 21 0,-21 0 16,-22 0-16,-63-22 0,0 1 31,0 0 16,0 42 15,0 0-62,0 1 16,0-1-16,0 21 0,0-21 15,0 0-15,0 22 0,0-22 16,0 21-16,0 1 0,0-22 0,0 21 16,0-21-16,0 22 0,0-1 0,0-21 15,0 21-15,0-20 0,0 20 16,0-21-16,0 21 0,0 1 0,0-1 16,0-21-16,0 22 0,0-1 15,0 0-15,0-21 0,0 22 16,0-1-16,0-21 0,0 22 0,0-22 15,0 0-15,0 21 0,0-21 0,0 1 16,0-1-16,0 0 0,0 0 16,0 0-16,0 0 0,0 1 15,0-1-15,0 0 0,0 0 16,0 0 0,0 0-16,0 1 15,0-1 1,0 0-1,0 0 1,-21-21 31,-42 0-47,-43-21 16,0 21-16,0 0 0,0-21 15,1 21-15,-1-21 0,0 21 0,0 0 16,0-22-16,22 22 0,-1-21 15,0 21-15,1 0 0,-1 0 16,21-21-16,1 21 0,-1 0 0,22 0 16,0 0-16,-1 0 0,1 0 15,21 0-15,0 0 0,0 0 16,-1 0-16,1 0 16,21-21 30,-21 21-30,0 0-16,0 0 31,21-21-15,-21 21-16,21-21 31,0-1-15,0 1-1,0 0-15,0 0 0</inkml:trace>
  <inkml:trace contextRef="#ctx0" brushRef="#br0" timeOffset="174920.58">32512 9123 0,'0'63'15,"0"-41"1,0-1-16,-21 0 0,21 0 16,0 0-16,-21 0 0,-1 1 15,1 20-15,21-21 0,-21 0 0,0 0 16,0 1-16,21-1 16,-21 0-16,-1 0 0,1 0 0,21 0 15,-21-21-15,21 22 16,-21-22-16,0 0 15,21-22 1,0 1-16,0 0 16,0 0-16,21 21 0,0-21 15,-21 0-15,21-1 0,-21 1 16,21 0-16,1 0 0,-1 0 16,0 21-1,0 21 32,-21 0-47,0 0 16,0 0-16,21 1 15,-21-1-15,0 0 16,21-21-16,1 0 16,-1 0-16,0 0 0,0 0 15,0 0-15,0 0 16,1-21-16,-1 0 15,-21-1-15,21 1 16,-21 0-16,21 21 16,-21-21-16,0 0 0,0 0 15,0 42 17,0 0-32,0 0 15,0 0-15,0 0 16,0 1-16,0-1 0,0 0 15,-21-21-15</inkml:trace>
  <inkml:trace contextRef="#ctx0" brushRef="#br0" timeOffset="175132.46">32702 9208 0,'0'21'16,"0"0"15,0 0-15</inkml:trace>
  <inkml:trace contextRef="#ctx0" brushRef="#br0" timeOffset="175613.35">32808 9292 0,'0'21'0,"0"1"16,0-1-16,0 0 16,0 0-1,0 0-15,-21 0 16,21 1-16,0-1 31,-21-21-31,21-21 47,0-1-47,0 1 16,0 0-16,21 0 15,-21 0-15,21 21 0,-21-21 0,21-1 16,1 22-16,-1-21 16,-21 0-16,21 21 0,0 0 0,0 0 15,0 0-15,1 0 16,-1 21-1,-21 0-15,0 1 16,0-1-16,0 0 16,0 0-16,0 0 0,0 0 15,-21-21-15,21 22 0,-22-22 16,22 21 0,0-42 30</inkml:trace>
  <inkml:trace contextRef="#ctx0" brushRef="#br0" timeOffset="176235.65">33274 9017 0,'0'0'16,"0"-21"-16,0 42 15,0 0 1,0 0-16,0 1 16,0-1-16,0 0 0,-21 21 0,21-21 15,0 1-15,0-1 0,0 0 16,-21 0-16,21 0 0,0 0 16,-22 1-16,22-1 0,0 0 0,0 0 15,-21-21-15,21 21 0,-21-21 16,0 21-16,0-21 31,0 0-15,21-21-1,0 0 1,0 0-16,21 0 16,0 21-16,-21-21 0,21-1 15,0 22-15,0-21 0,1 21 0,-1 0 16,0-21-16,0 21 0,0 0 15,0 0-15,1 0 0,-1 0 16,-42 21 15,-1-21-31,1 0 0,0 0 16,0 0-16,0 21 16,0-21-16,21 22 15,0-1 1,0 0-1,0 0-15,0 0 16,21-21 0,0 21-16,0-21 15,0 22-15,0-22 16,1 0 0,-1 0-16,0 0 0,0 0 15,-21-22 1,21 22-16</inkml:trace>
  <inkml:trace contextRef="#ctx0" brushRef="#br0" timeOffset="176604.44">33486 9398 0,'21'0'15,"0"0"-15,0 0 31,0 0-31,0-21 16,-21 0 0,-21 21 15,0 0-31,0 0 16,0 21-16,0 0 15,-1-21-15,22 21 16,0 0-16,0 1 15,0-1 17,22-21-32,-1 0 15,0 0-15,0 0 0,0 0 16,0 0-16,1 0 0,-1 0 16,0 0-16,0 0 0,0 0 15,0 0-15,1-21 16</inkml:trace>
  <inkml:trace contextRef="#ctx0" brushRef="#br0" timeOffset="177080.16">33824 9335 0,'0'-43'16,"-21"149"-16,42-169 15,-42 20 1,0 43 0,0 0-16,0 0 15,-1 21-15,22 1 16,-21-22-16,0 21 0,0 0 15,21 0 1,0 0-16,0 0 31,21-21 1,0 0-32,0 0 15,-21-21-15,22 0 16,-1 0-16,-21 0 15,0 0-15,0-1 0,0 1 16,0 0-16,0 0 0,21 0 16,-21-22-16,0 22 0,0 0 15,0 0-15,0 0 0,0 0 0,0-1 16,0 44 15,0-1-31,0 0 16,-21 0-16,21 0 0,-21 22 0,21-22 15,0 0-15,0 0 0,-22 0 16,22 0-16,-21 1 0,21-1 16,-21 0-16,21 0 0,0 0 0,0 0 15,0 1-15,0-1 16,-21-21-16,21 21 16,-21-21-16</inkml:trace>
  <inkml:trace contextRef="#ctx0" brushRef="#br0" timeOffset="177776.43">32321 9673 0,'-21'21'31,"0"1"-31,21-1 0,0 0 16,0 0-16,-21 0 0,21 0 15,-21 1-15,21 20 0,-21-21 0,21 0 16,-22 0-16,22 1 15,-21-1-15,21 0 0,-21-21 16,21-21 47,0 0-63,21-1 15,-21 1-15,21 0 0,1 21 16,-22-21-16,21 0 0,0 0 15,0 21-15,-21-22 0,21 22 16,0 0-16,1 0 0,-1 0 0,0 0 16,0 22-1,-21-1-15,0 0 0,0 0 0,0 0 16,0 0-16,0 1 16,0-1-16,0 0 0,0 0 15,21-21 48</inkml:trace>
  <inkml:trace contextRef="#ctx0" brushRef="#br0" timeOffset="178248.16">32639 9800 0,'0'21'15,"-21"1"1,0-1-16,-1 0 16,22 0-16,-21-21 0,21 21 15,0 0-15,-21 1 0,0-1 16,21 0-16,0 0 15,21-21 32,0 0-47,-21-21 16,21 21-16,1-21 0,-1 0 16,-21-1-16,0 1 0,21 0 15,-21 0-15,0 0 16,0 0-16,21 21 0,-21-22 15,0 44 17,0-1-32,0 0 15,0 0-15,0 0 0,-21 0 16,21 1-16,0-1 16,0 0-1,21-21 1,0 0-1,0 0-15</inkml:trace>
  <inkml:trace contextRef="#ctx0" brushRef="#br0" timeOffset="178611.95">32851 9779 0,'0'0'0,"-22"0"0,22 21 0,0 0 16,-21-21-16,21 22 0,0-1 16,0 0-1,0 0-15,0 0 16,0 0-16,21 1 16,-21-1 15,0 0-16,-21-21 1,0 0-16,0 0 16,0 0-16,0 0 15,-1 0-15,1 0 0,0 0 16,42 0 31,-21-21-47,21 21 15</inkml:trace>
  <inkml:trace contextRef="#ctx0" brushRef="#br0" timeOffset="179149.46">33062 9546 0,'0'64'16,"0"-22"-1,0-21-15,0 0 16,-21 1-16,21-1 0,0 0 16,0 21-16,0-21 0,-21 1 0,21-1 15,0 0-15,0 0 0,0 0 16,-21 0-16,21 1 0,-21-1 0,-1 0 15,22 0 1,-21-21 0,21-21 31,0 0-47,0 0 15,21 21-15,-21-22 0,22 1 16,-22 0-16,21 21 0,0 0 15,0 0-15,0-21 16,0 21-16,1 0 16,-22 21-16,0 0 15,0 0-15,0 1 16,0-1-16,0 0 16,0 0-16,-22-21 15,22 21-15,-21 0 16</inkml:trace>
  <inkml:trace contextRef="#ctx0" brushRef="#br0" timeOffset="179560.22">33359 9843 0,'0'0'0,"0"-22"15,-22 22 1,1 0 0,0 0-16,0 22 15,21-1-15,-21-21 0,0 21 16,21 0-16,0 0 15,0 0-15,0 1 0,0-1 16,0 0 0,21 0-1,-21 0 1,0 0 15,-21-21-15,-1 0-16,1 0 0,0 0 15,0 0-15,0 0 16</inkml:trace>
  <inkml:trace contextRef="#ctx0" brushRef="#br0" timeOffset="180232.84">33464 9991 0,'43'-43'31,"-22"22"-31,-42 21 32,0 0-17,-1 0-15,1 0 0,0 21 16,0-21-16,21 22 0,-21-22 16,21 21-16,-21 0 0,21 0 15,0 0-15,0 0 16,0 1-16,0-1 15,21-21 1,0 0-16,0 0 0,0 0 16,0 0-16,1 0 0,-1 0 0,0 0 15,0 0-15,0 0 16,0-21-16,1-1 0,-1 22 16,-21-21-16,21 0 0,0 0 15,0 0-15,-21-22 0,0 22 16,0 0-16,21 0 0,-21-21 15,22 20-15,-22 1 0,0 0 16,0 0-16,0 0 0,21 0 0,-21-1 16,0 44 31,0-1-47,0 0 15,-21 0-15,21 0 0,-22 0 0,22 1 16,-21-1-16,0 0 0,21 0 15,-21 0-15,21 0 0,-21 1 0,21-1 16,0 0-16,-21 0 0,21 0 16,0 0-16,0 1 31,21-22 0,0 0-15,0-22-16</inkml:trace>
  <inkml:trace contextRef="#ctx0" brushRef="#br0" timeOffset="180448.71">33549 9906 0,'21'0'15,"0"0"1,1 0-16,-1 0 16,0 0-16,0 0 0,0 0 0,0 0 15,1 0-15,-1 0 16,0 0-16,0-21 16</inkml:trace>
  <inkml:trace contextRef="#ctx0" brushRef="#br0" timeOffset="181191.31">32491 8467 0,'0'0'0,"21"0"0,-21-21 15,21 21-15,0 0 16,0 0-16,1 0 0,-1 0 16,0 21-16,0-21 15,21 21-15,-20 0 0,-1 0 0,0-21 16,0 21-16,21 1 0,-20-1 16,-1 0-16,0 0 0,0 0 15,21 0-15,-20 1 0,-22-1 0,21-21 16,0 21-16,-21 0 15,0 0-15,21-21 16,-21-21 15,0 0-15,21 0-16</inkml:trace>
  <inkml:trace contextRef="#ctx0" brushRef="#br0" timeOffset="181444.17">33380 8255 0,'0'0'0,"21"-21"0,-21 0 16,-21 21 0,0 21-16,-1 0 15,1 0-15,0 0 0,0 22 16,0-22-16,0 21 0,-22-21 0,22 22 15,-21-1-15,21-21 0,-1 22 16,1-1-16,0-21 0,0 21 0,0-20 16,21 20-16,0-21 0,0 21 15,0-20-15,0-1 0,-21 0 16,-1-21-16,1 21 16</inkml:trace>
  <inkml:trace contextRef="#ctx0" brushRef="#br1" timeOffset="-2905">7027 614 0,'0'21'0,"21"-21"16,-21-21 31,0 0-31,0 0-1,-21-1-15,0 22 16,0 0-16,21-21 0,-21 21 15,0-21-15,-1 21 0,1-21 0,0 21 16,0 0-16,-21 0 16,20 0-16,-20 0 0,0 0 0,21 0 15,-22 0-15,1 0 0,0 21 16,-1-21-16,22 21 0,-21 0 0,21 1 16,-22-1-16,22 0 0,0 0 15,21 0-15,0 0 0,-21 1 0,21-1 16,0 0-16,0 0 0,0 0 15,0 0-15,0 1 0,0-1 0,0 0 16,0 0-16,0 0 16,0 0-16,0 1 15,21-22-15,0 21 0,0-21 16,0 0 0,1 0-16,-1 0 0,0 0 15,0 0-15,0-21 0,0 21 16,1-22-16,-1 1 0,21 0 0,-21 0 15,0 0-15,22 0 0,-22-1 16,21 1-16,-21 0 0,1-21 0,-1 21 16,0-1-16,0-20 0,0 21 15,0 0-15,1-22 0,-1 22 0,-21-21 16,21 21-16,-21-22 0,21 22 16,-21-21-16,0 21 0,0-22 0,0 22 15,0 0-15,0-21 0,0 21 16,0-1-16,0 1 15,0 0-15,0 42 47,0 0-47,0 22 16,-21-22-16,21 0 0,0 21 16,-21-20-16,21 20 0,0 0 0,0-21 15,0 22-15,0-22 0,-21 21 16,21 1-16,0-22 0,0 21 0,0-21 15,0 0-15,0 22 16,0-22-16,0 0 0,0 21 0,0-20 0,21-1 16,-21 0-1,0 0-15,21-21 0,-21 21 16,21-21-16,0 0 0,0 0 16,1 0-16,-1 0 15,0-21-15,0 21 0,-21-21 16,21 0-16,0 0 0,1-1 0,-1 1 15,-21 0-15,21 0 0,0 0 16,-21 0-16,0-1 0,21 1 0,-21 0 16,21 0-16,-21 0 0,0 0 15,0-1-15,0 1 16,0 42 46,0 1-62,0-1 0,0 0 16,0 0-16,0 0 0,0 0 0,0 1 16,0-1-16,0 0 0,0 0 15,0 0-15,0 0 0,0 1 0,0-1 16,0 0-16,22-21 16,-1 0-16,0 0 15,0 0-15,0 0 0,22 0 16,-22 0-16,0 0 0,0 0 0,21-21 15,-20 0-15,-1 21 0,0-22 16,21 1-16,-21 0 0,-21 0 0,22 0 16,-1 0-16,-21-1 0,21 1 15,-21 0-15,0 0 0,0 0 16,0 0-16,0-1 16,-21 44 30,21-1-30,0 0-16,0 0 16,0 0-16,0 22 0,0-22 0,0 21 15,0-21-15,0 22 0,0-1 16,0-21-16,0 21 0,0 1 0,0-1 16,0 0-16,0 1 0,0-1 15,0 0-15,0 1 0,0-22 0,0 21 16,0-21-16,0 22 0,0-22 15,0 0-15,0 0 0,0 0 0,0 1 16,0-1-16,0 0 0,0 0 0,0 0 16,-21-21-16,21 21 0,-22 1 15,1-22-15,0 0 0,0 0 16,-21 0-16,20 0 0,-20 0 16,21 0-16,-21 0 0,20-22 0,-20 22 15,21-21-15,-21 0 0,20 0 16,1 21-16,-21-21 0,21 0 0,0-1 15,-1 1-15,1 0 0,21 0 16,-21 21-16,21-21 0,-21 21 16,21-21-16,0-1 15,0 1-15,21 21 16,0-21-16,0 21 0,1-21 16,-22 0-16,21 21 0,0-21 15,0-1-15,21 1 0</inkml:trace>
  <inkml:trace contextRef="#ctx0" brushRef="#br1" timeOffset="-2207.76">7980 614 0,'0'106'79,"0"-85"-79,-551 318 0,1102-805 0,-551 614 15,0-127-15,-21 0 0,21 1 16,0-1-16,-22 0 0,22 0 0,0 0 15,0 0-15,0 1 16,-21-22 15,21-22-15,0 1-16,0 0 16,0 0-16,0 0 15,0 0-15,0-22 0,0 22 16,0 0-16,0 0 0,0 0 0,0-1 15,21 1-15,1 0 0,-22 0 16,21 0-16,0 0 0,0-1 0,0 1 16,0 21-16,1-21 0,-1 21 0,0 0 15,21 0-15,-21 0 0,1 0 16,-1 0-16,0 21 0,0 0 0,-21 1 16,21-1-16,0 0 0,-21 0 15,22 0-15,-22 22 0,0-22 0,0 0 16,0 0-16,0 0 15,0 22-15,0-22 0,0 0 0,0 0 16,0 0-16,0 0 16,-22-21-1,22 22-15,0-44 78,0 1-46,0 0-32,22 21 15,-1-21-15</inkml:trace>
  <inkml:trace contextRef="#ctx0" brushRef="#br1" timeOffset="-613">9038 720 0,'0'-21'16,"0"-1"-1,0 1 1,0 0 0,0 0-16,-21 0 15,0 0-15,0 21 16,-1-22-16,1 1 16,0 21-16,0 0 0,0 0 0,0 0 15,-1 0-15,1 0 16,0 0-16,0 0 0,0 0 0,0 21 15,-1-21-15,1 22 0,0-1 16,0 0-16,0 0 0,0 0 0,-1 0 16,22 1-16,0-1 0,-21 0 15,21 0-15,0 0 0,0 22 0,0-22 16,0 0-16,0 0 0,0 0 16,0 0-16,21 1 0,-21-1 15,22-21-15,-1 0 0,0 0 16,0 0-16,0 0 0,0 0 15,1 0-15,-1-21 0,0 21 16,0-22-16,0 1 0,0 0 16,1 21-16,-1-21 0,0 0 0,-21 0 15,21-1-15,0 1 0,-21 0 16,0 0-16,21 0 0,-21 0 0,22-1 16,-22 1-16,0 0 15,0 0-15,-22 42 47,22 0-47,-21 0 16,21 1-16,0-1 0,0 0 15,0 0-15,0 0 0,0 0 16,0 1-16,0-1 0,0 0 16,0 0-16,0 0 0,0 0 15,21-21-15,1 0 16,-1 0-16,0 0 15,0 0-15,0 0 0,0 0 16,1 0-16,-1-21 0,0 0 16,0 21-16,-21-21 0,21 0 15,0 0-15,1-1 0,-22 1 16,0 0-16,21 0 0,-21 0 16,0 0-16,0-1 0,0 1 15,0 0 1,0 42 15,-21 0-15,21 1-16,0-1 0,0 0 15,0 0-15,-22 0 0,22 0 16,0 1-16,0-1 0,0 0 0,0 0 16,0 0-16,0 0 0,0 1 15,0-1 1,0-42 31,0-1-32,0 1-15,0 0 0,0 0 16,0 0-16,0 0 0,0-1 16,0 1-16,0 0 0,0 0 0,22 0 15,-1 0-15,-21-1 16,21 1-16,0 21 0,0 0 15,-21-21-15,21 21 0,1 0 16,-1 0-16,0 0 16,0 0-16,-21 21 0,21-21 15,-21 21-15,21 1 0,-21-1 16,0 0-16,0 0 0,0 0 16,22 0-16,-22 1 0,0-1 15,0 0-15,0 0 0,0 0 0,0 0 16,0 1-16,0-1 15,0 0-15,21-42 63,-21 0-63,0-1 0,21 22 16,-21-21-16,21 0 0,0 0 15,-21 0-15,21 0 0,1-1 16,-22 1-16,21 0 0,0 0 0,0 0 15,0 0-15,0-1 16,1 1-16,-1 21 0,0-21 16,0 21-16,0 0 15,0 0 1,-21 21-16,22 0 16,-22 1-16,0-1 0,0 0 15,0 0-15,0 0 0,0 0 0,0 1 16,0-1-16,0 0 0,-22 0 15,22 0-15,0 0 0,0 1 16,0-1-16,0 0 16,0 0-1,22-21 17,-22-21-1,21 0-31,-21 0 15,0-1-15,0 1 16</inkml:trace>
  <inkml:trace contextRef="#ctx0" brushRef="#br1" timeOffset="-308.17">10118 656 0,'0'0'0,"0"21"31,0 1-31,0-1 16,0 0-16,-22-21 0,22 21 16,0 0-16,0 0 0,-21 1 0,21-1 15,0 0-15,-21-21 16,21 21-16,0 0 15,0-42 32,0 0-31,0 0-16,21 0 0</inkml:trace>
  <inkml:trace contextRef="#ctx0" brushRef="#br1" timeOffset="56.62">10139 445 0,'42'0'16,"-42"-22"15,-21 22 1,0 0-17,0 0 1,21 22-1,0-1 1,0 0 0</inkml:trace>
  <inkml:trace contextRef="#ctx0" brushRef="#br1" timeOffset="507.36">10541 614 0,'0'0'0,"0"-21"15,21 21-15,-21-21 16,0-1 0,-21 22-1,0 0 1,0 0-16,-1 22 16,1-22-16,21 21 0,-21 0 0,0 0 15,0 0-15,21 22 0,-21-22 16,21 0-16,-22 21 0,22-21 0,-21 1 15,21 20-15,0-21 0,0 0 0,0 0 16,0 1-16,21-1 16,1-21-16,-1 0 0,0 21 15,0-21-15,0 0 0,0 0 16,1 0-16,-1 0 0,0 0 0,0-21 16,0 21-16,0-21 15,1 21-15,-1-22 0,0 1 16,-21 0-1,0 0-15</inkml:trace>
  <inkml:trace contextRef="#ctx0" brushRef="#br1" timeOffset="1546.99">8064 1376 0,'22'0'0,"-44"0"0,44-21 16,-22 0 0,0-1-16,0 44 46,0-1-46,0 0 16,0 0-16,0 0 0,-22 0 16,22 22-16,0-22 0,0 21 0,0 1 15,-21-1-15,21 0 0,0 1 16,0-1-16,0-21 0,0 21 0,0-20 16,-21 20-16,21-21 0,0 0 15,0 0-15,-21 1 0,21-1 0,0 0 16,0-42 31,0 0-47,0-1 15,0 1-15,0 0 0,0 0 0,0 0 16,0 0-16,0-1 0,0-20 16,21 21-16,0 0 0,0-22 0,-21 22 15,22 0-15,-1 0 0,0 0 0,0 0 16,0 21-16,-21-22 0,21 22 15,1 0-15,-1 0 0,0 0 16,0 0-16,0 0 16,-21 22-16,21-1 0,-21 0 0,0 0 15,0 21-15,0-20 16,0-1-16,0 0 0,0 21 0,0-21 16,0 1-16,0-1 0,0 0 0,-21 0 15,21 0-15,-21-21 16,21 21-16,0-42 47,0 0-47,0 0 15,21 21-15,-21-21 0</inkml:trace>
  <inkml:trace contextRef="#ctx0" brushRef="#br1" timeOffset="1959.75">8530 1757 0,'0'0'16,"21"0"-16,0 0 0,1 0 16,-1 0-16,-21-21 15,21 0-15,0-1 0,0 1 16,-21 0-1,0 0-15,0 0 16,0 0 0,-21 21-16,0 0 0,0 0 15,0 0-15,-1 21 16,1 0-16,21 0 0,-21 0 0,0 0 16,21 1-16,-21-1 0,21 21 0,0-21 15,-21 0-15,21 22 0,0-22 16,0 0-16,0 0 0,0 0 0,0 1 15,0-1-15,0 0 0,21 0 16,0-21-16,0 0 16,0 0-16,0 0 15,1 0-15,-1-21 0,21 21 0,-21-21 16,0 0-16,1-1 0,-1 22 16,0-21-16,21 0 0,-21 0 15</inkml:trace>
  <inkml:trace contextRef="#ctx0" brushRef="#br1" timeOffset="2231.62">9080 1249 0,'0'0'0,"0"21"15,0 0-15,0 0 0,0 1 16,-21 20-16,21-21 0,-21 21 15,21 1-15,0-1 0,0 0 0,0 1 16,-21-1-16,21 0 0,-21 1 16,21-22-16,0 21 0,0 1 0,0-22 15,0 0-15,0 0 0,0 0 16,0 0-16,0 1 16,21-22-1,0 0-15,-21-22 0,0 1 16</inkml:trace>
  <inkml:trace contextRef="#ctx0" brushRef="#br1" timeOffset="2463.97">8911 1545 0,'0'0'0,"21"0"0,0 0 0,1 0 0,-1 0 16,0 0-16,0 0 0,0-21 15,0 21-15,1 0 0,-1 0 16,0 0-16,0 0 0,-21-21 16,21 21-1</inkml:trace>
  <inkml:trace contextRef="#ctx0" brushRef="#br1" timeOffset="2930.7">9313 1630 0,'0'-21'32,"0"0"-32,21 42 47,-21 0-47,22 0 0,-22 0 15,21 0-15,-21 1 0,0-1 16,0 0-16,0 0 0,0 21 0,0-20 15,0-1-15,0 0 0,0 0 16,0 0-16,0 0 16,0 1-16,0-44 31,0 1-15,0 0-16,21 0 15,0 0-15,-21 0 0,0-1 16,0 1-16,21-21 0,-21 21 0,21 0 15,-21-1-15,0 1 0,0 0 16,22 0-16,-22 0 0,21 0 0,0-1 31,0 22-31</inkml:trace>
  <inkml:trace contextRef="#ctx0" brushRef="#br1" timeOffset="3399.44">9779 1693 0,'0'-42'15,"-21"42"32,21 21-47,-21-21 0,21 21 0,-22 1 16,1-1-16,21 0 0,-21 0 0,21 0 15,-21 22-15,0-22 0,21 0 16,0 0-16,0 0 0,0 0 16,0 1-16,0-1 15,21-21-15,0 0 0,0 0 16,0 0-16,1 0 0,-1 0 0,0 0 15,0 0-15,0 0 0,0 0 16,1-21-16,-1 21 0,0-22 0,0 1 16,0 0-1,-21 0-15,21 0 0,-21 0 0,0-1 16,0 1-16,0 0 0,0 0 0,0-21 16,0 20-16,-21 1 0,0 0 15,0 21-15,0-21 0,0 21 16,-1 0-16,1 0 0,0 0 15,0 0-15,0 0 0,21 21 16,-21-21-16,-1 0 0</inkml:trace>
  <inkml:trace contextRef="#ctx0" brushRef="#br1" timeOffset="4526.69">10456 1736 0,'0'0'0,"21"-21"32,-21-1-32,22 22 0,-22-21 15,0 0-15,0 0 16,0 0-16,-22 0 15,1 21-15,0 0 0,0 0 16,0 0-16,0 0 16,-1 0-16,22 21 0,-21 0 0,0-21 15,0 21-15,21 0 16,0 0-16,-21 1 0,0-1 0,21 0 16,-22-21-16,22 21 0,0 0 0,0 0 15,0 1-15,0-1 16,0 0-16,22-21 31,-1 0-31,0 0 0,0 0 16,0 0-16,0-21 0,1 0 15,-1 21-15,-21-22 0,21 1 0,0 0 16,0 21-16,-21-21 0,21 0 0,-21 0 16,22 21-16,-22-22 0,0 1 15,21 21-15,-21-21 16,0 42 31,0 0-47,0 1 15,0 20-15,0-21 0,0 21 0,0-20 16,0 20-16,0 0 0,0 1 16,21-1-16,-21 0 0,0 22 0,0-22 15,21 0-15,-21 1 0,21 20 16,-21-20-16,0 20 0,0-21 0,0 1 15,0 20-15,0-20 0,0-1 0,0 0 16,0 1-16,0-22 16,0 21-16,0 0 0,0-20 0,0-1 15,0 21-15,0-21 0,0 0 0,-21 1 16,0-1-16,0 0 0,0 0 16,-1-21-16,1 21 15,0-21-15,0 0 0,0 0 0,-22 0 16,22-21-16,-21 21 0,21-21 15,-22 0-15,22 0 0,-21-1 0,0-20 16,-1 0-16,22 21 0,0-22 16,-21 1-16,20-22 0,1 22 0,21 0 15,0-1-15,0-20 0,0 21 0,0-1 16,0 1-16,0 0 16,0-1-16,21 22 0,1-21 0,-1 21 15,21-22-15,-21 22 0,0-21 0,22 21 16,-22-22-16,21 22 0,-21 0 15,1 0-15,20 0 0,-21-1 0,0 1 16,0 0-16,1 0 0,-1 0 16</inkml:trace>
  <inkml:trace contextRef="#ctx0" brushRef="#br1" timeOffset="4972.45">10604 1820 0,'43'0'15,"-22"0"1,-21-21-16,21 21 0,0-21 16,0 21-16,1-21 0,-1 21 15,-21-21-15,21 21 0,0-21 16,-21-1-16,21 22 15,-21-21-15,0 0 16,0 0-16,-21 21 16,0 0-1,0 0-15,0 0 0,-1 0 16,22 21-16,-21-21 0,0 21 16,0-21-16,21 21 0,0 1 0,-21-1 15,21 0-15,-21 0 0,21 0 16,0 0-16,0 1 15,0-1-15,21-21 16,0 0-16,-21 21 0,21-21 16,0 0-16,0 0 0,1 0 0,-1 0 15,0 0-15,0 0 16,0 0-16,0 0 0,1 0 16,-22-21-16,21 21 0,-21-21 15,0-1-15</inkml:trace>
  <inkml:trace contextRef="#ctx0" brushRef="#br1" timeOffset="5503.23">10964 1566 0,'0'22'16,"0"-1"-1,0 0-15,0 0 0,0 0 16,0 0-16,0 1 15,0-1-15,0 0 0,0 21 0,0-21 16,0 1-16,-21-1 0,21 0 0,0 0 16,0 0-16,0 0 15,0 1-15,0-44 63,0 1-63,0 0 15,-21 21-15,21-21 0,0 0 16,0 0-16,0-1 0,0 1 16,0-21-16,0 21 0,21 0 15,0-1-15,0 1 0,1 0 0,-1 0 16,0 0-16,0 0 0,0-1 16,0 1-16,1 21 0,-1 0 0,0 0 15,0 0-15,0 0 0,0 0 16,1 21-16,-1 1 0,-21-1 0,0 0 15,21 0-15,-21 0 0,0 22 16,0-22-16,0 0 0,0 0 0,0 0 16,0 22-16,0-22 0,0 0 15,-21 0-15,21 0 16,-21-21 0,21-21 30</inkml:trace>
  <inkml:trace contextRef="#ctx0" brushRef="#br1" timeOffset="6018.94">11536 1566 0,'0'0'0,"-21"0"15,-1 0-15,1 22 16,21-1-16,-21 0 16,0 0-16,21 0 0,-21 0 0,21 1 15,-21-1-15,21 0 0,0 0 0,0 0 16,0 22-16,0-22 0,0 0 15,0 0-15,0 0 16,0 0-16,0 1 16,21-22-16,0 0 15,0 0-15,0 0 0,0 0 16,1 0-16,-1 0 16,-21-22-16,21 1 0,0 21 0,-21-21 15,21 0-15,0 21 0,-21-21 16,0 0-16,22-1 0,-1 1 0,-21 0 15,0 0-15,0 0 0,0-22 16,0 22-16,0 0 0,0 0 0,0 0 16,0 0-16,0-1 0,0 1 0,0 0 15,-21 21 1,-1 0-16,1 0 0,0 0 16,0 0-1,21 21-15,0 0 16,0 1-16,0-1 0,0 0 15,0 0 1</inkml:trace>
  <inkml:trace contextRef="#ctx0" brushRef="#br1" timeOffset="6503.68">11896 1588 0,'-22'0'16,"1"0"-16,21 21 16,0 0-16,-21-21 0,21 21 15,-21 0-15,21 0 0,0 1 16,0-1-16,0 0 0,0 0 0,0 0 15,0 0-15,0 1 0,0-1 0,0 0 16,0 0 0,0 0-16,0 0 0,21-21 31,0 0-31,0 0 16,1 0-16,-1 0 0,0-21 15,0 21-15,0-21 0,0 21 16,1-21-16,-22 0 0,21 0 0,0-1 15,-21 1-15,0 0 0,0 0 16,21 0-16,-21 0 0,0-1 0,0 1 16,0 0-16,0 0 0,0 0 0,0 0 15,0-1 1,0 44 31,0-1-47,0 0 15,21-21-15,-21 21 0</inkml:trace>
  <inkml:trace contextRef="#ctx0" brushRef="#br1" timeOffset="7035.4">12467 1609 0,'0'-21'31,"-21"21"-15,0 0 0,0 0-16,21 21 15,-22 0-15,1 0 0,0 0 16,21 0-1,0 1-15,-21-1 0,21 0 0,0 0 16,0 0 0,21-21-1,0 0-15,-21 21 16,21-21-16,1 0 0,-1 0 16,0 22-1,0-22-15,0 21 0,-21 0 16,0 0-1,0 0-15,0 0 16,-21-21 0,0 22-16,0-22 0,0 21 15,-1-21-15,1 0 16,0 0-16,0 0 16,0 0-1,0 0 1,-1 0-1,1 0 17</inkml:trace>
  <inkml:trace contextRef="#ctx0" brushRef="#br2" timeOffset="24147.55">1757 2604 0,'0'-22'31,"0"1"32,0 0-32,-21 21 31</inkml:trace>
  <inkml:trace contextRef="#ctx0" brushRef="#br2" timeOffset="25463.34">1736 2455 0,'0'-21'0,"-22"21"31,22 21 16,0 1-47,0-1 0,0 0 16,0 0-16,0 0 0,0 0 15,22 1-15,-22-1 0,21-21 0,0 21 16,-21 0-16,21 0 15,0-21-15,0 0 0,1 21 16,-1-21-16,0 0 16,0 0-16,0 0 15,0-21-15,1 21 0,-22-21 16,21 0-16,0 0 16,-21 0-1,0-1-15,0 1 16,0 0-16,0 0 15,0 42 17,0 0-17,0 0-15,0 1 0,0-1 0,0 0 16,0 0-16,0 0 0,-21 22 16,21-22-16,0 21 0,0-21 0,-21 22 15,21-22-15,0 21 0,0 0 16,0 1-16,0-22 0,0 21 15,-22 1-15,22-1 0,0-21 16,-21 0-16,21 22 0,0-22 0,0 0 16,-21 0-16,21 0 0,-21 0 15,21 1-15,-21-1 0,0-21 32,-1 0-32,1 0 15,21-21-15,0-1 0,-21 22 0,0-21 16,0 0-16,21 0 0,-21 0 15,-1 0-15,1-1 0,0 1 0,21 0 16,-21 0-16,0 21 16,21-21-16,0 42 31,0 0-31,0 0 16,0 0-16,21-21 0,0 22 15,-21-1-15,21 0 0,0 0 0,1 0 16,-1-21-16,0 21 15,0-21-15,0 0 0,0 0 0,1 0 16,-1 0-16,0 0 0,0 0 16,0 0-16,0-21 0,22 21 15,-22-21-15,0 0 0,0 0 0,22 21 16,-22-21-16,0-1 0,0 1 16,0 0-16,-21 0 0,21 0 15,-21 0-15,22 21 0,-22-22 16,0 1-16,0 0 15,21 21-15,-21 21 32,0 0-17,-21-21-15,21 22 0,-22-1 16,22 0-16,0 0 16,0 0-16,0 0 0,-21 1 0,21-1 15,0 0-15,0 0 0,-21-21 16,21 21-16,0 0 0,0 1 15,0-44 48,0 1-63,0 0 16,0 0-16,0 0 0,0 0 15,0-1-15,0 1 0,21 0 0,0 0 16,1 0-16,-1 0 0,21-1 15,-21 22-15,0-21 0,22 0 0,-1 0 16,-21 21-16,22 0 0,-1 0 16,-21 0-16,21 0 0,-20 0 15,-1 0-15,21 0 0,-21 21 0,0-21 16,1 21-16,-1 0 0,-21 1 16,0-1-16,21 0 0,-21 0 0,0 0 15,0 0-15,0 1 0,0-1 16,0 0-16,0 0 0,-21-21 15,0 21-15,21 0 16,-22-21-16,1 0 16,0 0-1,21-21 17,0 0-32,0 0 15</inkml:trace>
  <inkml:trace contextRef="#ctx0" brushRef="#br2" timeOffset="26191.23">3238 3090 0,'0'0'0,"0"-21"0,-21 0 16,0 21-16,0 0 15,21-21-15,-21 21 0,0 0 16,-1 0-16,1 0 0,0 0 16,0 0-16,0 21 15,0-21-15,-1 21 0,22 0 0,-21 1 16,21-1-16,-21 0 0,21 0 15,0 0-15,-21 0 0,21 1 16,0 20-16,0-21 0,0 0 0,0 0 16,0 1-16,0-1 15,21 0-15,0-21 16,0 0-16,1 0 16,-1 0-16,0-21 15,0 21-15,0-21 0,0-1 16,1 1-16,-1 0 0,0 0 15,-21-21-15,21 20 0,0 1 16,0-21-16,-21 21 0,22-22 0,-1 22 16,-21-21-16,0 0 0,0 20 15,21-20-15,-21 0 0,21-1 0,-21 1 16,0 0-16,0 21 0,0-22 16,0 22-16,0 0 0,0 0 15,0 0-15,0-1 0,0 44 31,0-1-31,0 0 0,0 0 0,-21 21 16,21-20-16,-21 20 0,21 0 16,0 1-16,0-22 0,-21 21 0,21 0 15,0 1-15,-22-1 0,22-21 16,0 22-16,0-1 0,0-21 0,0 21 16,0-20-16,0-1 0,0 0 15,0 0-15,0 0 0,22 0 16,-1-21-16,-21 22 0,21-22 0,0 0 15,0 0 1,0 0-16,1 0 16,-1 0-16,0-22 0,-21 1 15,21 0-15,-21 0 16,21 0-16,-21 0 0</inkml:trace>
  <inkml:trace contextRef="#ctx0" brushRef="#br2" timeOffset="26631.31">3577 3175 0,'21'0'15,"0"0"1,1 0-16,-1 0 15,0 0-15,0-21 0,0 0 16,0 21-16,-21-21 0,0-1 16,22 22-16,-22-21 0,0 0 15,0 0 1,-22 21 0,1 0-16,0 0 15,0 0-15,0 0 0,0 0 16,-1 21-16,1 0 0,21 0 15,0 1-15,-21-22 0,21 42 16,0-21-16,0 0 0,0 0 0,0 1 16,0-1-16,0 0 0,0 0 15,0 0-15,21 0 0,-21 1 0,21-22 16,1 21-16,-1-21 16,-21 21-16,21-21 0,0 0 15,0 0-15,0 0 0,1 0 0,-1 0 16,0-21-16,0 21 15,0-21-15,0-1 0,1 1 0,-1 21 16</inkml:trace>
  <inkml:trace contextRef="#ctx0" brushRef="#br2" timeOffset="26923.64">4064 3006 0,'0'21'47,"0"0"-47,0 0 15,21-21-15,-21 21 0,21 1 0,-21-1 16,0 0-16,21-21 0,1 21 0,-22 0 16,0 0-16,21-21 0,-21 22 15,21-1-15,0 0 0,-21 0 16,21-21-1,0 0 1,-21-21 15,0 0-31</inkml:trace>
  <inkml:trace contextRef="#ctx0" brushRef="#br2" timeOffset="27259.13">4318 2985 0,'-42'0'31,"42"21"-15,-22-21-16,1 21 0,0-21 0,21 21 15,-21 0-15,0-21 0,21 21 0,-21 1 16,-1-1-16,1 0 15,21 21-15,-21-21 0,0 1 0,0-1 16,21 0-16,-21 21 0,21-21 16,-22-21-16,22 22 0,-21-1 0,21 0 15,0 0-15,0-42 78,0 0-78,21 21 0,-21-21 16,22 21-16</inkml:trace>
  <inkml:trace contextRef="#ctx0" brushRef="#br2" timeOffset="29255.4">720 2985 0,'0'-22'15,"0"1"-15,-22 0 16,22 0-1,0 0 1,-21 21 15,21 21-15,0 0 0,0 0-16,0 0 0,0 1 0,0-1 15,0 0-15,0 0 0,0 0 16,0 0-16,0 1 0,0 20 15,0-21-15,0 0 0,0 0 16,0 22-16,0-22 0,0 0 16,0 0-16,0 0 0,0 1 15,0-1 17,0-42 14,21-1-46</inkml:trace>
  <inkml:trace contextRef="#ctx0" brushRef="#br2" timeOffset="29807.04">974 3175 0,'0'21'31,"21"-21"16,0 0-31,0 0-1,-21-21-15,0 0 16,21 0-16,-21 0 15,-21 21 32,21 21-31,0 0-16,0 0 16,0 0-1,0 0 1,-21-42 46</inkml:trace>
  <inkml:trace contextRef="#ctx0" brushRef="#br2" timeOffset="56239.57">783 3852 0,'0'22'16,"0"-1"15,0 0 0,-21-21 32,0 0-48,0 0 1,21-21-16,-22 21 0,22-21 16,0-1-16,0 1 31,0 0-31,0 0 31,22 21-31,-1 0 0,0-21 16,0 21-16,0 0 15,0 0 1,1 0-16,-1 0 31,-21 21-31,21-21 0,-21 21 0,0 0 16,0 0-16,21 1 15,-21-1-15,0 0 16,0 0-16,0 0 0,0 0 16,0 1-16,0-1 0,0 0 15,0 0-15,0 0 0,-21 22 0,21-22 16,-21 0-16,0 21 0,21-21 16,-22 1-16,1 20 0,0-21 0,0 0 15,0 0-15,0 1 0,-1-1 16,1 0-16,0-21 0,0 21 0,0-21 15,0 0-15,-1 0 16,1 0-16,0 0 0,0 0 16,0 0-16,21-21 15,-21 0-15,-1 0 0,1 21 16,21-22-16,-21 1 0,21-21 16,0 21-16,0 0 0,0-1 15,-21 1-15,21 0 0,0 0 0,0 0 16,0 0-16,0-1 0,0 1 15,21 0-15,0 21 16,0 0-16,1 0 0,-1 0 16,0 21-16,0 0 15,0-21-15,0 22 0,1-1 0,-1 0 16,0 0-16,0 0 0,0 0 16,-21 1-16,21-1 0,1 0 15,-1 0-15,-21 0 0,21 0 16,0 1-16,-21-1 15,21-21-15,-21 21 16,21-21-16,-21 21 16,22-21 46,-1 0-46,-21-21-16</inkml:trace>
  <inkml:trace contextRef="#ctx0" brushRef="#br2" timeOffset="56651.34">1164 4318 0,'0'0'0,"0"21"0,21 0 16,0-21 15,1 0-15,-22-21-16,21 21 0,0-21 15,-21 0-15,0 0 16,0 0-1,-21 21 1,0 0-16,-1 0 16,1 0-1,0 0 1,21-22 78</inkml:trace>
  <inkml:trace contextRef="#ctx0" brushRef="#br2" timeOffset="58751.06">2413 4191 0,'-21'0'0,"21"-21"31,0 0 78,0 0-93,0-1-16,-21 22 0,21-21 16,-22 21-16,22-21 15,-21 21-15,21-21 0,-21 21 0,0-21 16,0 21-16,21-21 0,-21 21 15,-1 0-15,1-22 0,0 22 16,0-21-16,0 21 0,0 0 0,-1 0 16,1 0-16,0 0 15,0 21-15,0 1 0,21-1 0,-21 0 16,-1 0-16,22 0 0,0 0 16,-21 22-16,21-22 0,-21 0 0,21 21 15,0-20-15,0-1 0,0 21 16,0-21-16,0 0 0,0 1 0,0-1 15,0 0-15,21 0 16,0-21 0,1 0-16,-1 0 15,0 0-15,0 0 0,0 0 0,0-21 16,1 0-16,-1 0 0,21 21 16,-21-22-16,0-20 0,22 21 0,-22 0 15,0-22-15,21 22 0,-20-21 16,-1 21-16,0-22 0,0 1 0,0 0 15,-21 21-15,0-22 0,21 1 16,-21 21-16,0 0 0,0-22 0,0 22 16,0 0-16,0 0 0,0 0 15,0-1-15,0 1 16,-21 21 0,21 21-1,-21 1-15,21-1 0,0 0 16,-21 0-16,21 0 0,0 22 0,0-22 15,0 21-15,0 0 0,0 1 16,0-1-16,0 0 0,0-20 0,0 20 16,0 0-16,0-21 0,0 1 15,0-1-15,0 0 0,21 0 0,0 0 16,0 0 0,1-21-16,-1 0 0,0 0 15,0 0-15,0 0 16,0 0-16,1 0 15,-1-21-15,0 0 16,0 21-16,0-21 0,-21 0 0,21 0 16,1-1-16,-22 1 0,21 0 15,-21-21-15,21 21 0,0-1 0,-21 1 16,0 0-16,0 0 0,21 0 16,-21 42 15,0 0-31,0 0 15,0 0-15,0 1 0,0-1 16,0 0-16,0 0 0,0 0 0,0 0 16,0 1-16,0-1 15,0 0-15,21-21 16,-21 21-16,22-21 0,-1 0 0,0 0 16,0 0-16,0 0 15,0 0-15,1-21 0,-1 21 16,0-21-16,0 0 15,0-1-15,-21 1 0,0 0 0,0 0 16,21 0-16,-21 0 0,0-1 16,0 1-16,0 0 0,0 0 15,0 0-15,0 0 16,0 42 15,0 0-31,0 0 0,0 0 16,0 22-16,0-22 0,0 21 15,0-21-15,0 22 0,0-22 0,0 21 16,0 0-16,0-20 0,0 20 0,0 0 16,0-21-16,0 22 0,0-1 15,0-21-15,0 0 0,0 22 0,0-22 16,0 21-16,-21-21 0,21 1 16,-21-1-16,21 0 0,-21 0 15,21 0-15,-21 0 16,0-21-16,-1 0 0,1 0 15,0 0-15,0 0 16,0 0-16,0-21 0,21 0 0,-22 21 16,1-21-16,0 0 0,0 0 15,0-1-15,0 22 0,-1-21 0,1 0 16,21 0-16,0 0 16,-21 21-16,21-21 0,0-1 15,21 1-15,0 0 16,1 21-16,-1-21 15,0 0-15,0 21 0</inkml:trace>
  <inkml:trace contextRef="#ctx0" brushRef="#br2" timeOffset="59315.91">3408 4022 0,'0'21'15,"0"0"1,0 0-16,0 0 0,0 22 16,0-22-16,0 0 0,0 0 15,0 0-15,0 1 0,0-1 0,0 0 16,0 0-16,0 0 0,-21 0 0,21 1 15,-22-22 17,1 0-17,21-22 1,0 1-16,0 0 16,0 0-16,0 0 0,0 0 0,0-1 15,0 1-15,0 0 16,0-21-16,21 21 0,1-1 0,-1-20 15,0 21-15,0 0 0,0 0 16,22 21-16,-22-22 0,0 22 0,0 0 16,21 0-16,-20 0 0,-1 0 15,0 22-15,0-1 0,0-21 0,0 21 16,-21 21-16,0-21 0,0 1 0,0-1 16,0 0-16,0 21 0,0-21 15,0 1-15,0-1 0,0 0 0,-21 0 16,21 0-16,-21-21 0,21 21 15,0 1 1,0-44 15,0 1-15,0 0-16</inkml:trace>
  <inkml:trace contextRef="#ctx0" brushRef="#br2" timeOffset="59899.58">4170 4022 0,'0'-64'31,"0"43"-31,-21 21 0,-1-21 16,1 21-16,0 0 16,0 0-16,0 21 15,0-21-15,-1 21 0,22 22 0,-21-22 16,0 0-16,0 21 0,21-21 16,0 22-16,0-22 0,-21 0 0,21 21 15,0-20-15,0-1 0,0 0 16,0 0-16,21-21 31,0 0-31,0 0 0,0 0 16,1-21-16,-1 0 0,0 0 15,0-1-15,-21 1 16,21 0-16,-21 0 0,21-21 0,-21 20 16,0 1-16,0 0 0,22 0 15,-22 0-15,0 0 0,0-1 16,0 44 15,0-1-31,0 0 16,-22 0-16,22 0 0,0 0 15,0 1-15,0-1 0,0 0 0,0 0 16,0 0-16,0 0 0,0 1 16,0-1-16,0 0 15,22-21 1,-1 0-16,0 0 15,0-21 1,-21 0-16,21 21 16</inkml:trace>
  <inkml:trace contextRef="#ctx0" brushRef="#br2" timeOffset="61495.51">4360 3958 0,'0'21'32,"0"1"-17,0-1-15,0 0 0,0 0 16,0 0-16,0 0 0,0 1 16,-21-1-16,21 0 0,0 0 15,0 0-15,0 0 0,0 1 16,-21-22-16,21 21 15,0-42 32,0-1-31,0 1-16,0 0 0,0 0 0,0 0 16,0 0-16,0-1 0,0 1 15,21 0-15,0 0 0,-21 0 0,21 0 16,-21-1-16,22 1 0,-1 21 15,0 0-15,-21-21 0,21 21 0,0 0 16,0 0-16,1 0 16,-1 0-16,-21 21 15,21-21-15,-21 21 0,21 1 0,-21-1 16,0 0-16,0 0 16,0 0-16,0 0 0,0 1 15,0-1-15,0 0 0,0 0 16,0 0-16,0 0 15,0 1-15,-21-22 16,21 21-16,0-42 63,21-1-63,-21 1 15,0 0-15,21 21 16,0-21-16,-21 0 0,22 0 0,-22-1 15,0 1-15,21 0 0,0 0 16,0 21-16,-21-21 0,21 0 0,0-1 16,1 1-16,-22 0 15,21 21-15,0 0 16,-21 21 15,0 0-15,0 1-16,0-1 0,0 0 0,0 0 15,0 0-15,0 0 0,0 1 16,0-1-16,0 0 0,0 0 16,0 0-16,0 0 15,21-21 1,0 0-16,0 0 16,1 0-16,-1 0 15,0 0-15,-21-21 16,21 21-16,0-21 0,-21 0 15,0 0-15,21 0 0,-21-1 16,22 1-16,-22 0 16,0 0-16,0 0 0,0 0 15,21-1-15,-21 44 47,0-1-31,0 0-16,0 0 15,0 0-15,0 0 0,0 1 0,0-1 16,0 0-16,0 0 0,0 0 16,0 0-16,0 1 0,0-1 15,0 0-15,21-21 16,0 0 0,0 0-1,0 0-15,1-21 16,-1 21-16,-21-21 15,21-1-15,-21 1 0,21 0 0,0 0 16,-21 0-16,21 0 0,-21-22 16,0 22-16,22 0 0,-1 0 0,-21 0 15,0-1-15,0 1 0,21 0 0,0 21 16,-21-21-16,21 21 16,0 0-16,1 0 15,-1 0-15,-21 21 16,21-21-1,-21 21-15,21 0 16,-42-42 62,0 21-62,21-21-16,-21 21 15,-1 0 1,1 0-16,0 0 31,21 21-31,-21-21 0,21 21 16,0 1-16,0-1 0,0 0 0,-21 0 16,21 0-16,0 0 0,0 1 15,0-1-15,0 0 0,0 0 0,0 0 16,0 0-16,0 1 0,0-1 15,0 0 1,21-21-16,0 0 16,0 0-16,0 0 0,1 0 15,-1-21-15,0 0 0,0-1 16,0 22 0,0-21-16,-21 0 0,22 0 0,-1 0 15,-21 0-15,21-1 0,-21 1 16,0 0-16,0 0 0,0 0 15</inkml:trace>
  <inkml:trace contextRef="#ctx0" brushRef="#br2" timeOffset="61738.68">5292 3598 0,'0'0'0,"-22"0"0,1 0 31,0 0-31,0 22 16,0-22-1,21 21 1,-21-21-16,-1 0 0</inkml:trace>
  <inkml:trace contextRef="#ctx0" brushRef="#br2" timeOffset="62867.04">444 4953 0,'-21'0'15,"21"-21"1,-21 21-16,21-21 16,0 0-1,21-1 1,0 22-1,1 0-15,-1 0 16,0 0-16,0 0 0,0 0 0,0 0 16,1 0-16,-1 22 15,0-22-15,0 21 0,-21 0 16,0 0-16,0 0 0,0 0 0,0 1 16,0-1-16,0 0 15,-21 0-15,21 0 0,-21 0 0,0 1 16,-1-1-16,1 0 0,0 0 15,0-21-15,0 21 0,0-21 0,-1 0 16,1 0-16,0 0 0,0 0 16,0 0-1,42-21 17,0 21-32,0-21 15,0 21-15,1 0 16,-1 0-16,0 0 0,21 0 0,-21 0 15,1 0-15,-1 0 0,21 0 16,-21 21-16,0 0 0,1-21 16,-1 21-16,-21 1 0,0-1 0,0 0 15,0 0-15,0 0 0,0 0 16,0 1-16,0-1 0,-21 0 0,-1 0 16,1 0-16,0-21 0,0 21 15,0 1-15,-22-22 0,22 21 16,0-21-16,-21 21 0,21-21 0,-1 0 15,-20 0-15,21 0 16,0 0-16,0 0 0,-1 0 0,1 0 16,0 0-16,0-21 0,0 21 15,21-21-15,-21-1 16,21 1-16,-22 21 0,22-21 0,0 0 16,0 0-1,0 0 1,22-1-1</inkml:trace>
  <inkml:trace contextRef="#ctx0" brushRef="#br2" timeOffset="63102.9">868 5207 0,'21'0'15,"0"0"32,0 0-31</inkml:trace>
  <inkml:trace contextRef="#ctx0" brushRef="#br2" timeOffset="64051.04">1736 4657 0,'0'-21'16,"0"42"-16,0-64 15,0 65 17,0-1-17,0 0-15,0 21 16,0 1-16,0-1 0,0 0 16,0 1-16,0-1 0,0 0 0,0 1 15,0-1-15,0 0 0,-22 1 16,22-22-16,-21 21 0,21-21 0,0 0 15,0 1-15,-21-1 16,0 0-16,21 0 0,-21-21 16,21-21 31,0 0-47,0 0 0,0-1 15,0 1-15,21 0 0,0 0 16,0 0-16,0-22 0,-21 22 15,22 0-15,-1 0 0,0 0 0,-21 0 16,21-1-16,0 1 0,0 21 16,1 0-16,-1 0 0,0 0 15,-21 21-15,0 1 16,21-1-16,-21 0 0,21 0 16,-21 0-16,0 0 0,0 1 15,0-1-15,0 21 0,0-21 0,0 0 16,0 1-16,0-1 15,0 0-15,0 0 16,21-21 0,1-21-1,-1 0-15</inkml:trace>
  <inkml:trace contextRef="#ctx0" brushRef="#br2" timeOffset="64439.82">2201 5207 0,'0'0'0,"21"0"0,1 0 16,-1-21-16,0 0 0,0 0 15,0-1-15,0 1 16,1 21-16,-1-21 0,0 0 0,-21 0 15,0 0-15,0-1 0,0 1 16,0 0-16,0 0 16,-21 21-1,0 0-15,-1 0 0,1 21 16,0 0-16,0 22 16,0-22-16,21 0 0,0 21 0,0-21 15,0 22-15,0-22 0,0 21 16,0-21-16,0 1 0,0-1 0,0 0 15,0 0-15,21 0 0,0 0 16,0-21-16,0 0 0,1 0 16,-1 0-16,0 0 0,0 0 15,21 0-15,-20-21 0,-1 21 0,0-21 16,21 0-16</inkml:trace>
  <inkml:trace contextRef="#ctx0" brushRef="#br2" timeOffset="64719.77">2921 4636 0,'0'84'16,"0"-63"-16,0 22 15,-21-1-15,21 0 0,0 22 16,0-22-16,-21 1 0,-1 20 15,22-21-15,-21 1 0,21-1 0,0-21 16,0 22-16,0-22 0,-21 0 16,21 0-16,0 0 0,0 0 0,0 1 15,0-44 17,0 1-17,0 0-15</inkml:trace>
  <inkml:trace contextRef="#ctx0" brushRef="#br2" timeOffset="64910.71">2646 5186 0,'21'0'0,"0"0"0,0 0 16,0 0-16,1-21 0,-1 21 0,0 0 15,0-21-15,21 21 0,-20-22 16,-1 1-16,21 21 0,-21-21 0,0 21 16,1 0-16,-1-21 0</inkml:trace>
  <inkml:trace contextRef="#ctx0" brushRef="#br2" timeOffset="65315.23">3111 5101 0,'22'-63'16,"-1"63"0,0 0-16,0-21 0,0 21 15,0 0-15,1 0 0,-1 0 16,0 21-16,0 0 0,0 0 15,-21 0-15,21 0 0,-21 1 16,0-1-16,0 0 0,0 0 0,0 0 16,0 0-16,0 1 0,0-1 15,0 0-15,0 0 0,0 0 16,-21-21-16,0 0 16,21-21 15,0 0-31,0 0 15,0 0-15,0-1 0,0 1 16,21 21-16,-21-21 0,21 0 16,-21 0-16,0 0 0,22-1 0,-1 1 0,0 0 15,0 0 1,0 21-16</inkml:trace>
  <inkml:trace contextRef="#ctx0" brushRef="#br2" timeOffset="65742.98">3683 5080 0,'0'21'0,"0"0"0,0 1 16,0-1-1,0 0-15,0 0 0,0 0 0,0 0 16,0 1-16,0-1 15,0 0-15,0 0 0,0 0 16,0 0-16,21 1 16,0-22-1,0 0-15,1 0 0,-1 0 16,0-22-16,0 1 0,0 21 16,0-21-16,-21 0 0,22 0 0,-1 0 15,0-1-15,0 1 16,0 0-16,-21 0 0,0 0 0,0-22 15,0 22-15,0 0 0,0-21 0,0 21 16,0-1-16,-21 1 0,0 21 16,0 0-16,0-21 0,-1 21 0,-20 0 15,21 0-15,0 0 0,-22 21 16,22 0-16,0-21 0,0 22 0,0-1 16,21 0-16,0 0 0,0 0 15,0 0-15,0 1 0,0-1 0,0 0 16,0 0-16</inkml:trace>
  <inkml:trace contextRef="#ctx0" brushRef="#br2" timeOffset="66379.48">4276 5017 0,'0'0'16,"-22"0"-16,1 0 0,0 0 0,0 0 0,0 21 15,0-21-15,-1 21 0,1 0 16,21 0-16,-21 0 0,21 1 16,-21-1-16,21 0 0,-21-21 15,21 21-15,0 0 0,0 0 0,0 1 16,21-22-1,0 0-15,0 0 16,0 0-16,1 0 0,-1 0 16,0-22-16,0 22 0,0-21 15,0 21-15,1-21 0,-22 0 0,21 21 16,-21-21-16,21 21 0,-21-21 16,0-1-1,0 44 16,0-1-15,0 0-16,0 0 16,0 0-16,0 0 0,0 1 0,0-1 15,0 0-15,0 21 0,0-21 16,0 1-16,0 20 0,21-21 0,-21 21 16,0-20-16,21 20 0,-21-21 0,0 21 15,0-20-15,0 20 0,0-21 16,0 0-16,0 0 0,0 1 0,-21-1 15,0 0-15,0-21 16,0 21-16,-1-21 0,1 0 16,0 0-16,21-21 15,-21 21-15,0-21 0,21 0 16,-21-1-16,21 1 0,0 0 0,0 0 16,0 0-16,0 0 0,0-1 15,0-20-15,0 21 0,0 0 0,0 0 16,0-1-16,0 1 0,0 0 0,0-21 15,21 21-15,0-1 0</inkml:trace>
  <inkml:trace contextRef="#ctx0" brushRef="#br2" timeOffset="67226.99">4530 5165 0,'21'0'31,"0"0"-15,-21-21-16,21-1 0,0 22 0,-21-21 16,21 0-16,1 21 15,-22-21-15,21 0 0,-21 0 0,0-1 16,0 1-16,-21 21 31,-1 0-31,1 0 0,0 21 16,0 1-16,21-1 15,0 0-15,-21 0 0,21 0 0,-21 0 16,21 1-16,0-1 0,0 21 0,0-21 16,0 0-16,0 1 0,21-1 15,0 0-15,0-21 16,0 0-16,0 0 0,1 0 15,-1 0-15,0 0 16,0 0-16,0-21 0,0 21 0,1-21 0,-1-1 16,0 22-16,0-21 15,0 0-15,0 0 0,1 0 0,-22 0 16,21-1-16,-21 1 16,0 0-16,0 0 0,0 0 0,0 42 46,0 0-46,0 0 16,-21 0-16,21 1 0,0-1 16,0 0-16,0 0 0,0 0 0,0 0 15,-22 1-15,22-1 16,0 0-16,-21-21 16,21-21 30,0 0-46,0-1 16,0 1-16,0 0 0,0 0 16,21 0-16,-21 0 0,22-1 0,-1 1 15,-21 0-15,21 0 0,0 0 0,0 0 16,0 21-16,1 0 16,-1 0-16,0 0 0,0 0 15,-21 21-15,21 0 16,-21 0-16,0 0 0,0 0 15,0 1-15,0-1 0,0 0 0,0 0 16,0 0-16,0 0 0,0 1 16,0-1-16,0 0 0,-21 0 15,42-21 17,0-21-17,1 0-15,-1 21 16</inkml:trace>
  <inkml:trace contextRef="#ctx0" brushRef="#br2" timeOffset="67630.76">5397 4995 0,'-21'0'15,"21"22"-15,-21-22 16,21 21-16,-21 0 0,0 0 0,21 0 15,0 0-15,0 1 0,-21 20 0,21-21 16,0 0-16,0 0 0,0 1 16,0-1-16,0 0 0,0 0 15,21-21 1,0 0-16,0 0 16,0 0-16,0 0 0,1 0 0,-1 0 15,0 0-15,-21-21 0,21 0 16,0 21-16,0-21 0,-21-1 0,0 1 15,0 0-15,0 0 0,0 0 16,0 0-16,0-1 0,0 1 0,0-21 16,0 21-16,-21 0 0,0 21 0,0-22 15,21 1-15,-21 21 0,0 0 16,-1 0-16,1 0 16,0 0-1,21 21-15,0 1 16,0-1-16,0 0 15,0 0-15</inkml:trace>
  <inkml:trace contextRef="#ctx0" brushRef="#br2" timeOffset="68022.66">5778 5017 0,'-21'0'32,"21"21"-32,0 0 15,0 0-15,0 0 16,0 0-16,0 1 0,0-1 0,0 0 16,0 0-16,0 0 0,0 0 0,0 1 15,0-1-15,0 0 16,0 0-1,21-21-15,1 0 0,-1 0 16,0-21 0,0 0-16,-21 0 15,0-1-15,21 1 0,0 0 16,-21 0-16,0 0 16,0 0-16,0-1 0,0 1 0,0 0 15,0 0-15,0 0 16,0 0-16,22 21 0</inkml:trace>
  <inkml:trace contextRef="#ctx0" brushRef="#br2" timeOffset="68451.26">6223 5017 0,'-21'0'47,"0"21"-47,-1 0 15,1 0-15,0-21 0,21 21 16,0 0-16,-21-21 0,21 22 0,0-1 15,0 0-15,0 0 32,21-21-32,0 0 0,0 0 15,-21 21-15,22-21 16,-1 0-16,-21 21 0,21 1 16,-21-1-1,0 0 1,0 0-16,-21-21 15,0 21-15,-1-21 0,1 0 16,0 21 0,0-21-16,0 0 15,0 0-15,-1 0 16,22-21 0</inkml:trace>
  <inkml:trace contextRef="#ctx0" brushRef="#br2" timeOffset="69647.34">7048 2752 0,'-21'0'15,"21"21"1,0 0-16,0 0 16,0 22-16,0-22 0,0 0 0,-21 21 15,21-21-15,0 22 0,-21-1 16,21-21-16,0 22 0,-21-1 0,0-21 15,21 21-15,0-20 0,-22-1 16,1 0-16,21 0 0,-21 0 0,0-21 31,21-21 1,0 0-32,21 21 15,-21-21-15,21 21 0,0 0 16,1-21-16,-1-1 15,0 22-15,0 0 0,0-21 0,22 21 16,-22 0-16,0 0 0,0-21 16,0 21-16,0-21 0,1 21 15,-1 0-15,-21-21 0,0 0 16,0-1 0,0 1-1,0 0 1,-21 21-1,-1 0-15,22 21 16,0 0 0,0 1-16,0-1 0,0 0 0,0 0 15,0 0-15,0 0 0,0 22 16,0-22-16,0 0 0,0 0 0,0 0 16,0 1-16,0-1 0,0 0 15,0 0 1</inkml:trace>
  <inkml:trace contextRef="#ctx0" brushRef="#br2" timeOffset="69863.23">7451 3154 0,'-22'0'15,"1"0"17,42 0-1,1 0-31</inkml:trace>
  <inkml:trace contextRef="#ctx0" brushRef="#br2" timeOffset="70454.92">7959 3281 0,'-22'0'15,"22"-21"1,0 0-16,-21-1 0,21 1 16,0 0-16,0 0 15,0 0-15,0 0 0,0-1 0,0 1 16,0 0-16,21 0 0,1 0 0,-22 0 15,21-1-15,0 1 16,21 0-16,-21 21 0,1-21 0,-1 21 16,0 0-16,0 0 15,0 0-15,0 21 0,1 0 0,-22 0 16,0 1-16,21-1 0,-21 0 0,0 0 16,0 21-16,0-20 0,0 20 15,0-21-15,0 0 0,0 22 0,0-22 16,0 0-16,0 0 15,0 0-15,0 0 16,0-42 47,0 0-63,21 0 0</inkml:trace>
  <inkml:trace contextRef="#ctx0" brushRef="#br2" timeOffset="71591.07">8551 2963 0,'0'64'16,"-21"-43"-16,21 0 15,0 0-15,0 22 0,0-22 16,-21 21-16,21-21 0,0 1 0,0 20 16,0-21-16,0 0 0,0 0 15,0 1-15,0-1 0,0 0 16,21-21-16,0 0 15,0 0-15,1 0 16,-1 0-16,0 0 0,0-21 16,0 0-16,0-1 0,1 22 15,-22-21-15,21 0 0,0 0 0,0 0 16,0 0-16,-21-1 0,21 1 0,1-21 16,-22 21-16,0 0 0,0-1 15,21 1-15,-21 0 0,0 0 16,0 42 15,0 0-15,0 0-16,0 1 0,0-1 15,0 0-15,0 0 0,0 0 0,0 0 16,0 1-16,0-1 16,0 0-16,0 0 0,21 0 0,-21 0 15,21 1-15,0-1 0,0-21 16,-21 21-16,22-21 0,-1 0 15,0 0-15,0 0 0,0 0 0,0 0 16,1 0-16,-1-21 0,0 0 0,0 21 16,0-22-16,0 1 0,1 0 15,-1 0-15,-21 0 0,21 0 0,-21-22 16,21 22-16,-21 0 0,0-21 16,0 20-16,0 1 0,21 0 0,-21-21 15,0 21-15,0-1 0,0 1 0,0 0 16,0 0-16,0 0 15,0 0-15,0 42 32,-21-21-32,21 21 15,0 0-15,0 0 0,0 22 0,-21-22 16,21 0-16,-21 21 0,21-21 16,0 1-16,0 20 0,0-21 0,0 0 15,0 0-15,0 1 0,0-1 16,0 0-16,0 0 0,0 0 0,0 0 15,21-21-15,0 0 16,0 0-16,0 0 16,1 0-16,-1 0 15,0-21-15,-21 0 0,21 21 0,0-21 16,0 0-16,-21 0 0,22-1 16,-1 1-16,-21 0 0,21 0 0,0 0 15,-21 0-15,21-22 0,-21 22 16,0 0-16,21-21 0,-21 20 0,0 1 15,0 0-15,0 0 0,0 0 0,0 0 16,0-1-16,-21 22 16,0 0-1,0 22 1,21 20-16,0-21 0,0 0 16,0 22-16,0-22 0,0 21 0,0 0 15,0-20-15,0 20 0,0-21 16,0 0-16,0 22 0,0-22 0,0 0 15,0 0-15,0 0 0,0 0 16,21 1-16,0-22 16,0 0-16,1 0 15,-1 0-15,0 0 16,0-22-16,-21 1 0,21 21 0,0-21 16,1 0-16,-22 0 0,0 0 15,21-1-15</inkml:trace>
  <inkml:trace contextRef="#ctx0" brushRef="#br2" timeOffset="72222.91">7768 2963 0,'0'22'15,"21"-22"-15,-21 21 16,0 0-16,0 0 16,21-21-16,-21 21 15,0 0-15</inkml:trace>
  <inkml:trace contextRef="#ctx0" brushRef="#br2" timeOffset="72843.37">7091 3789 0,'21'21'16,"0"-21"-16,0 0 0,0 0 16,1 0-16,-1 0 15,0 0-15,0 0 16,0 0-16</inkml:trace>
  <inkml:trace contextRef="#ctx0" brushRef="#br2" timeOffset="73343.33">6985 3979 0,'0'0'16,"0"22"-16,0-1 15,0-42 64,21 21-64,0 0-15,0 0 0,1 0 16,-1 0-1,0 0-15,0 0 0,-21 21 0,21 0 16,0-21-16,-21 21 0,22 0 0,-22 0 16,0 1-16,0-1 15,0 0-15,0 0 0,0 0 16,-22 0-16,22 1 0,-21-22 16,0 21-16,0 0 0,0-21 0,0 21 15,-22-21-15,22 21 0,0-21 0,0 0 16,0 0-16,-1 0 0,1 0 15,0 0-15,0 0 0,0 0 16,0 0 0,21-21 15,0 0-15,0 0-16,21 21 15,-21-21-15</inkml:trace>
  <inkml:trace contextRef="#ctx0" brushRef="#br2" timeOffset="73655.15">7027 3789 0,'0'21'16,"0"0"-16,0 0 15,0 1-15,0-1 0,0 0 16,0 0-16,0 0 0,0 0 15,0 1-15,0-1 0,0 0 16,0 0-16,0 0 16</inkml:trace>
  <inkml:trace contextRef="#ctx0" brushRef="#br2" timeOffset="73912.01">7387 4022 0,'-42'0'15,"63"0"48,0 0-63,0 0 0</inkml:trace>
  <inkml:trace contextRef="#ctx0" brushRef="#br2" timeOffset="74614.61">8128 4106 0,'0'-21'0,"0"0"15,0 0 1,0 0-16,0 0 16,-21-1-16,0 22 15,-1 0-15,22-21 0,-21 21 16,0 0-16,0 0 0,0 0 0,0 0 16,-22 21-16,22 1 0,0-22 15,-21 21-15,20 0 0,1 21 0,-21-21 16,21 1-16,0-1 0,21 21 15,-22-21-15,22 0 0,-21 1 0,21-1 16,0 21-16,0-21 16,0 0-16,0 1 0,21-22 15,1 21-15,-1-21 16,0 0-16,0 0 0,0 0 0,0 0 16,1 0-16,-1-21 0,0-1 15,0 22-15,21-21 0,-20 0 0,-1 0 16,0 0-16,0 0 0,0-1 15,0 1-15,-21 0 0,22-21 0,-1 21 16,-21-1-16,21-20 0,-21 21 16,0-21-16,0 20 0,0-20 0,0 21 15,0 0-15,0 0 0,0-1 0,0 1 16,0 0-16,0 42 31,0 0-15,0 1-16,0-1 0,0 21 15,0-21-15,0 22 0,0-22 0,0 21 16,0-21-16,0 22 0,0-1 0,0-21 16,0 0-16,0 22 0,0-22 15,0 0-15,0 0 0,0 0 16,21-21 15,0 0-31,0 0 0,-21-21 16,22 21-16</inkml:trace>
  <inkml:trace contextRef="#ctx0" brushRef="#br2" timeOffset="75007.18">8340 4085 0,'0'21'31,"-22"1"-31,22-1 16,0 0-16,-21 0 15,21 0-15,0 0 0,0 1 16,0-1-16,0 0 0,0 0 16,0 0-16,0 0 15,0 1-15,21-22 16,1 0-16,-1 0 16,0 0-16,0 0 0,0 0 15,0 0-15,1-22 0,-1 1 0,0 21 16,0-21-16,-21 0 0,21 0 15,0 21-15,1-21 0,-22-1 0,0 1 16,0 0-16,21 0 0,-21 0 16,0 0-16,0-1 15,-21 22 17,-1 0-32,22 22 15,0-1 16</inkml:trace>
  <inkml:trace contextRef="#ctx0" brushRef="#br2" timeOffset="75335.96">8805 4064 0,'-21'0'15,"42"0"-15,-63 0 16,42 21-16,-21 0 16,21 1-16,0 20 0,-21-21 15,21 0-15,0 0 0,0 22 0,0-22 16,0 21-16,0 1 0,-22-22 16,22 21-16,0 0 0,0-20 0,0 20 15,0 0-15,0-21 0,0 22 0,0-1 16,0-21-16,0 22 0,0-22 15,0 21-15,0-21 0,0 0 0,0 1 16,0-1-16,0 0 0,0 0 16,0-42 15,0 0-31,0 0 16,22-1-16,-1-20 0,-21 21 15</inkml:trace>
  <inkml:trace contextRef="#ctx0" brushRef="#br2" timeOffset="75655.78">8678 4212 0,'0'0'0,"-21"-21"0,21 0 16,0 0-16,0 0 16,0-1-16,21 1 15,0 21-15,1 0 0,-1 0 16,0 0-16,0 0 0,21 0 0,-20 0 15,-1 0-15,0 0 0,0 21 16,0 1-16,0-22 0,-21 21 0,0 0 16,0 0-16,0 0 0,0 0 0,0 1 15,0-1-15,0 0 0,-21-21 16,0 21-16,0 0 0,0-21 0,0 21 16,-1 1-16,1-22 0,0 0 0,0 21 15,0-21-15,0 0 16,-1 0-16,22-21 31,0-1-15,22 1-16</inkml:trace>
  <inkml:trace contextRef="#ctx0" brushRef="#br2" timeOffset="76142.84">9186 3789 0,'0'0'0,"0"21"31,0 0-31,0 0 0,0 22 16,0-22-16,0 0 15,0 0-15,0 22 0,0-22 0,-21 21 16,21-21-16,0 22 0,0-22 15,0 0-15,0 0 0,0 0 0,0 0 16,0 1-16,0-1 0,0 0 16,21-21-1,0 0-15,1 0 16,-1 0-16,0-21 16,-21 0-16,21 21 0,-21-22 15,0 1-15,21 21 0,0-21 0,-21 0 16,22 0-16,-22 0 0,0-1 0,0 1 15,0 0-15,21 0 16,-21 42 15,0 0-31,0 0 0,0 1 16,0-1-16,0 0 0,-21 0 16,21 0-16,0 0 15,0 1 1,0-44 15</inkml:trace>
  <inkml:trace contextRef="#ctx0" brushRef="#br2" timeOffset="76331.12">9419 3916 0,'0'0'0,"0"-21"0,-21 21 0,0 0 15,0 0 17,21 21-17,0 0 1,21-21 0,0 0-16,0 0 0</inkml:trace>
  <inkml:trace contextRef="#ctx0" brushRef="#br2" timeOffset="76627.16">9821 3895 0,'0'0'0,"-21"0"0,21-21 16,-21 21-16,0 0 0,0 0 15,-1 0-15,1 0 16,0 0-16,0 21 0,0-21 0,21 21 16,-21 0-16,-1 21 0,1-20 0,0-1 15,21 21-15,0-21 0,0 0 16,0 22-16,0-22 0,0 0 0,0 0 16,0 0-16,21 1 15,-21-1-15,21-21 0,1 0 16,-1 0-16,0 0 0,0 0 0,0 0 15,0 0-15,1 0 0,20 0 0</inkml:trace>
  <inkml:trace contextRef="#ctx0" brushRef="#br2" timeOffset="77135.11">10139 3958 0,'-21'0'15,"42"0"-15,-64 0 0,22 0 0,0 0 16,0 0-16,0 0 16,0 0-16,-1 21 0,1 1 15,0-22-15,0 21 0,21 0 0,0 0 16,-21 0-16,21 0 0,0 1 16,-21-1-16,21 0 0,0 0 0,0 0 15,0 0-15,0 1 0,0-1 16,21-21-16,0 0 15,0 0-15,0 0 16,0 0-16,1 0 0,-1 0 0,0 0 16,0-21-16,0 21 0,0-22 15,1 1-15,-22 0 0,21 0 0,0 0 16,0 0-16,-21-1 0,0 1 16,0 0-16,21-21 0,-21 21 15,0-1-15,0 1 0,0 0 0,0 0 16,-21 42 15,21 0-31,0 0 16,0 1-16,0-1 0,0 0 15,0 0-15,0 0 0,0 0 0,0 1 16,0-1-16,0 0 0,0 0 0,21 0 16,0-21-16,1 21 15,-1-21-15,0 0 0,0 0 16,0 0-16,0 0 15,1 0-15,-1-21 16,0 21-16</inkml:trace>
  <inkml:trace contextRef="#ctx0" brushRef="#br2" timeOffset="77427.94">10626 3620 0,'0'0'15,"-22"0"17,22 21-32,-21 0 15,21 0-15,0 21 0,0-20 0,0-1 16,0 21-16,0-21 0,0 0 16,0 22-16,0-1 0,0-21 0,0 22 15,0-22-15,0 0 0,0 21 16,0-21-16,0 1 0,0-1 0,0 0 15,0 0-15,21-21 47,1 0-47,-22-21 16</inkml:trace>
  <inkml:trace contextRef="#ctx0" brushRef="#br2" timeOffset="77803.73">10837 3958 0,'0'0'0,"21"0"0,1-21 15,-1 21-15,-21-21 16,21 21-16,-21-21 15,21 21-15,-21-21 0,-21 21 32,0 0-17,0 21 1,21 0-16,-22 0 0,22 0 0,0 0 16,0 1-16,-21-1 0,21 0 0,0 0 15,0 0-15,0 0 16,0 1-16,0-1 0,0 0 15,21 0 1,1-21 0,-1 0-16,0 0 0,0 0 15,0-21-15,0 21 0,-21-21 16</inkml:trace>
  <inkml:trace contextRef="#ctx0" brushRef="#br2" timeOffset="78227.35">11218 3895 0,'0'0'16,"0"-21"-16,-21 21 47,0 21-47,21 0 15,-21-21-15,21 21 0,-21-21 0,21 21 16,0 0-16,0 1 0,0-1 15,0 0 1,21-21-16,0 0 0,-21 21 16,21-21-16,0 0 0,0 0 15,1 21-15,-1-21 16,0 0-16,-21 21 0,21-21 16,-21 22-16,21-1 15,-21 0 1,0 0-16,-21-21 15,0 0-15,21 21 0,-21-21 16,0 0-16,-1 0 16,1 0-16,0 21 0,0-21 15,0 0 1,0 0-16,21-21 31,-22 0-31,22 0 0,0 0 16</inkml:trace>
  <inkml:trace contextRef="#ctx0" brushRef="#br2" timeOffset="78567.15">10583 3641 0,'0'0'0,"-21"0"0,0 0 16,42 0 15,0 0-31,0 0 0,22-21 16,-22 21-16,21 0 0,1-22 0,-1 22 16,0 0-16,22-21 0,-22 21 15,0 0-15,1 0 0,-1-21 0,0 21 16,-20 0-16,20 0 0,-21 0 15,0 0-15,0-21 0,1 21 16,-22 21 31</inkml:trace>
  <inkml:trace contextRef="#ctx0" brushRef="#br2" timeOffset="78990.94">11282 3916 0,'0'-21'47,"21"21"-31,0 0-16,-21-21 16,21 21-16</inkml:trace>
  <inkml:trace contextRef="#ctx0" brushRef="#br2" timeOffset="92927.92">3852 9335 0,'-21'0'63,"0"0"-47,0 0-1,0 0 1,-1 0-16,1 0 0,0 21 15,0-21 1,21 21-16,-21 0 0,0-21 16,21 21-16,-22 0 0,22 1 15,0-1-15,0 0 0,0 0 16,0 0-16,0 0 0,0 1 16,0-1-16,0 0 0,0 0 0,22 0 15,-1 0 1,0-21-16,0 0 0,0 0 15,0 0-15,1 0 0,-1 0 16,0 0-16,0 0 0,0 0 16,0 0-16,1 0 15,-1 0-15,0 0 16</inkml:trace>
  <inkml:trace contextRef="#ctx0" brushRef="#br2" timeOffset="94151.92">7959 9610 0,'0'-21'15,"0"-1"17,-22 22-17,1 0 1,0 0-16,0 0 0,0 0 0,0 0 16,-1 0-16,1 0 0,0 0 15,0 0-15,0 0 0,0 0 0,-1 0 16,1 22-16,0-1 0,0-21 0,0 21 15,0 0-15,-1 0 0,1 0 16,0 1-16,21-1 0,0 21 0,-21-21 16,21 0-16,0 1 0,0-1 15,0 0-15,0 0 0,0 0 16,21 0-16,0 1 0,0-22 16,1 0-16,-1 0 0,0 21 0,0-21 15,0 0-15,0 0 16,1 0-16,-1 0 0,0 0 0,21 0 15,-21 0-15,1 0 0,-1 0 0,0 0 16,0-21-16,0-1 0,0 22 16,1 0-16</inkml:trace>
  <inkml:trace contextRef="#ctx0" brushRef="#br2" timeOffset="95398.92">13017 9589 0,'0'-22'31,"-21"22"-15,0 0 15,21-21-31,-21 0 16,0 21-16,0 0 15,-1 0 1,1 0-16,0 0 0,0 21 16,0 0-16,0-21 15,-1 22-15,1-1 0,0 0 16,0 0-16,0 0 0,21 0 15,0 1-15,-21-1 0,21 0 16,0 0-16,0 0 16,0 0-16,0 1 15,0-1-15,21-21 16,0 21-16,0-21 16,0 0-16,0 0 0,1 0 0,-1 0 15,0 0-15,0 0 0,0 0 16,0 0-16,1 0 0,-1 0 15,0 0-15,0 0 16</inkml:trace>
  <inkml:trace contextRef="#ctx0" brushRef="#br2" timeOffset="131187.76">698 12234 0,'-21'0'110,"0"0"-110,0 0 15,0 0-15,0 0 16,-1 0-16,1 0 0,0 0 0,0 0 16,0 0-16,0 0 0,-1 0 15,1 0-15,0 0 0,0 0 0,0 0 16,-22 0-16,22 0 0,0 0 16,0 0-16,0 0 0,0 0 15,-1 0-15,1-21 0,0 21 0,0 0 16,0 0-1,0 0-15,42 0 94,0 0-94,0 0 0,0 0 16,0 0-16,1 0 0,-1 0 0,21 0 15,-21 0-15,22 0 0,-22 0 16,21 0-16,0 0 0,-20 0 16,20 0-16,0 0 0,-21 0 0,22 0 15,-1 0-15,-21 0 0,0 0 16,22 0-16,-22 0 0,0 0 16,0 0-16,0 0 0,1 0 15,-1 0-15,0 0 0,0 0 0,0 0 16,0 0-16,1 0 0,-1 0 15,0 0-15,0 0 32,-42 0 93,0 0-110,0 0 1</inkml:trace>
  <inkml:trace contextRef="#ctx0" brushRef="#br2" timeOffset="132131.24">804 11980 0,'0'-21'16,"21"42"62,1-21-62,-22 22-16,21-22 15,0 21-15,0-21 0,0 21 16,0-21-16,1 21 0,-22 0 16,21-21-16,0 0 0,0 21 0,0-21 15,0 22-15,1-22 0,-1 21 16,0-21-16,0 0 16,0 21-16,0 0 0,1-21 0,-1 0 15,0 21-15,0-21 16,0 21-1,0-21-15,-21 22 16,22-22-16,-22 21 63,-22-21-63,1 0 0,0 21 15,0-21-15,0 0 16,0 21-16,-1-21 0,-20 21 15,21 0-15,0-21 0,0 22 16,-22-22-16,22 21 0,0 0 0,0-21 16,0 21-16,-1-21 0,1 21 15,0-21-15,0 21 0,0-21 16,0 0-16,-1 22 0,22-1 0,-21-21 16,0 0-16,21 21 15,-21-21-15,42 0 94,0-21-94,0 21 16,1-21-16,-1 21 0,0-22 15,0 22-15,0-21 0,0 21 16,1-21-16,20 21 0,-21-21 0,0 21 15,0-21-15,1 21 0,-1 0 16,0-21-16,0-1 0,0 22 16,0-21-1,1 21 1,-22-21 46,21 21-46</inkml:trace>
  <inkml:trace contextRef="#ctx0" brushRef="#br2" timeOffset="-18325.8">2011 11832 0,'0'-21'15,"0"0"1,0 0 0,0 42 46,0 0-62,0 0 16,0 0-16,0 22 0,0-22 15,0 21-15,0 1 0,0-1 16,0 0-16,0 1 0,-21-1 0,21 0 16,0 1-16,-22-1 0,22-21 15,-21 21-15,0-20 0,21-1 0,0 0 16,-21 0-16,0 0 0,0 0 15,-1-21 17,22-21-32,0 0 15,-21 21 1,21-21-16,0 0 0,0 0 0,0-1 16,0 1-16,0 0 0,0 0 15,0 0-15,0 0 0,0-1 0,0 1 16,21 21-1,1 0-15,-1 0 16,-21 21-16,21-21 0,-21 22 16,0-1-16,21 0 0,0-21 0,-21 21 15,21 0-15,-21 0 0,0 1 16,22-1-16,-1 0 16,-21 0-16,21-21 0,-21 21 15,21-21 1,0 0-16,0 0 15,1 0 1,-1-21 0,-21 0-16,21 21 15,0-21-15</inkml:trace>
  <inkml:trace contextRef="#ctx0" brushRef="#br2" timeOffset="-17885.1">2307 12277 0,'42'0'15,"-20"0"-15,-1 0 16,0 0-16,-21-21 0,21 21 15,0-22-15,-21 1 16,21 21-16,-21-21 0,22 21 0,-22-21 16,0 0-1,0 0-15,-22 21 16,1 0-16,0 0 16,0 0-16,0 0 0,0 21 15,21 0-15,-22-21 16,1 21-16,21 0 0,0 0 0,0 22 15,-21-22-15,21 0 0,0 0 16,0 0-16,0 1 0,0-1 0,0 0 16,0 0-16,0 0 15,0 0-15,21 1 16,0-22-16,1 0 0,-1 0 16,0 0-16,0 0 0,0 0 15,0 0-15,1 0 0,20-22 0,-21 1 16,0 0-16</inkml:trace>
  <inkml:trace contextRef="#ctx0" brushRef="#br2" timeOffset="-17381.36">2900 12213 0,'0'-21'31,"-21"21"-16,-1 0 1,1 0-16,0 21 0,0 0 16,0 1-1,21-1-15,0 0 0,-21-21 16,21 21-16,0 0 0,-22-21 16,22 21-16,0 1 0,22-1 15,-1-21 1,0 0-16,0 21 15,0-21-15,0 0 0,1 0 16,-1 21-16,0-21 0,0 0 16,-21 21-16,21-21 0,-21 21 15,0 1 1,0-1-16,0 0 16,-21-21-16,21 21 15,-21-21-15,0 0 0,0 0 16,-1 21-16,1-21 0,0 0 0,0 0 15,0 0-15,0 0 0,-1 0 16,1 0-16,0 0 0,0 0 0,0 0 16,0 0-16,-1 0 0,22-21 15,-21 21-15,21-21 16,0 0 15,21 21-31,1 0 16,-1 0-16,0-21 0</inkml:trace>
  <inkml:trace contextRef="#ctx0" brushRef="#br2" timeOffset="-16781.7">3238 12383 0,'43'-43'16,"-43"22"0,21 0-16,-21 0 0,21 21 15,-21-21-15,0-1 0,0 1 16,0 0 0,-21 21 15,0 0-31,0 21 0,-1 0 15,1 1-15,0-22 0,0 21 16,21 0-16,0 0 0,-21-21 16,0 21-16,21 0 0,0 1 0,0-1 15,0 0-15,0 0 0,0 0 16,0 0 0,21 1-1,0-22-15,0 0 16,0 0-16,0 21 0,1-21 0,-1 0 15,0 0-15,0 0 0,0 0 16,0 0-16,1 0 0,-1 0 16,-21 21-16,21-21 15,-21 21 1,-21 0 0,0 0-16,-1-21 0,1 0 15,0 22-15,0-22 0,0 0 16,0 21-16,-1-21 0,1 0 15,0 0-15,0 0 0,0 0 16,21 21-16,-21-21 0,-1 0 16,44 0 46,-1-21-62</inkml:trace>
  <inkml:trace contextRef="#ctx0" brushRef="#br2" timeOffset="-15989.21">5440 11811 0,'0'0'0,"-21"-63"31,21 41-31,0 44 31,0-1-15,0 0-16,0 21 0,0 1 0,0-22 15,0 21-15,0 0 0,0 1 16,0-1-16,0 0 0,0-20 0,0 20 16,0-21-16,0 21 0,0-20 15,0-1-15,0 0 0,0 0 0,0 0 16,0 0-16,0 1 31,0-44 0,-22 1-31,22 0 0,0 0 16</inkml:trace>
  <inkml:trace contextRef="#ctx0" brushRef="#br2" timeOffset="-15341.58">5249 11811 0,'0'-63'32,"0"41"-32,21 22 0,1-21 0,-1 0 15,21 21-15,-21-21 0,0 21 0,1 0 16,20-21-16,-21 21 0,0 0 16,22 0-16,-22 0 0,21 0 0,-21 21 15,22 0-15,-22 0 0,0 0 16,21 1-16,-21 20 0,1 0 0,-1-21 15,0 22-15,0-1 0,0 0 16,-21-20-16,0 20 0,0 0 0,21-21 16,-21 22-16,0-22 0,0 0 15,0 0-15,0 0 0,0 1 16,0-1-16,-21-21 16,0 0-1,21-21 1,0-1-16,-21 1 0,21 0 15,0 0-15,0-21 16,0 20-16,0 1 0,0-21 0,0 21 16,0-22-16,0 1 0,0 21 0,0-21 15,21 20-15,0-20 0,0 21 16,1 0-16,-1 0 0,0-1 0,0 1 16,0 0-16,0 21 15,1 0-15,-1 0 0,0 0 0,0 0 16,0 21-16,-21 0 0,0 1 0,21-1 15,-21 0-15,22 21 0,-22-21 16,0 22-16,0-1 0,0-21 0,0 22 16,0-1-16,0-21 0,0 21 15,0 1-15,0-22 0,0 0 0,0 21 16,0-20-16,0-1 0,0 0 0,-22 0 16,22 0-16,-21 0 0,21 1 15,-21-22 1,21 21-16,21-42 47,0 21-47,-21-22 0</inkml:trace>
  <inkml:trace contextRef="#ctx0" brushRef="#br2" timeOffset="-14872.81">6456 12107 0,'-21'0'31,"21"22"-31,-22-1 0,22 0 16,-21-21-16,21 21 0,-21 0 16,21 0-16,-21 1 0,21-1 0,0 0 15,0 0-15,0 0 0,0 0 16,0 1-16,0-1 0,0 0 15,0 0-15,21-21 0,0 21 16,0-21-16,1 0 0,-1 0 16,0 0-16,0 0 0,0 0 15,0 0-15,1-21 0,-1 0 16,0 21-16,-21-21 0,21 0 16,0-1-16,-21 1 0,0 0 0,0 0 15,0 0-15,0 0 0,0-1 16,0-20-16,0 21 0,0 0 0,-21 0 15,0-1-15,21 1 0,-21 0 0,0 0 16,-1 21-16,1 0 0,0 0 16,0 0-16,0 0 0,21 21 15,-21 0-15,21 0 16,-22 1-16,22-1 0,0 0 16,0 0-16,0 0 0,0 0 15,22 1-15,-1-22 16,0 0-16,0 0 0,0 0 15,0 0-15,1 0 0</inkml:trace>
  <inkml:trace contextRef="#ctx0" brushRef="#br2" timeOffset="-14405.16">6921 12150 0,'0'-21'31,"0"-1"-31,22 22 31,-1 0-31,0 0 16,0 0-16,0 0 16,0 0-16,1 22 15,-22-1-15,21 0 0,-21 0 16,21 0-16,-21 0 15,0 1-15,0-1 0,0 0 0,0 0 16,0 0-16,0 0 16,-21-21-16,0 0 15,-1 0 1,22-21 15,0 0-31,0 0 0,0 0 16,0 0-16,0-1 0,0 1 15,0 0-15,0 0 0,0 0 16,0 0-16,22-1 0,-1 1 0,0 0 16,0 0-16,0 21 15,0-21-15,1 21 0,-1 0 16,0 0-16,0-21 0,0 21 16,0 0-16,1 0 15,-1 0-15</inkml:trace>
  <inkml:trace contextRef="#ctx0" brushRef="#br2" timeOffset="-13937.43">7387 12234 0,'0'22'16,"21"-22"-1,0 0-15,1 0 16,-1 0-16,-21-22 0,21 22 16,0-21-16,0 21 0,0-21 15,1 0-15,-1 0 0,0 0 16,-21-1-16,21 22 16,-21-21-16,0 0 0,0 0 0,0 0 15,0 0-15,-21 21 16,0 0-1,0 0-15,-1 0 0,1 0 16,0 0-16,21 21 0,-21 0 16,0-21-16,21 21 0,0 0 0,-21 0 15,21 22-15,-22-22 0,22 0 0,0 0 16,0 0-16,0 1 0,0-1 16,0 0-16,0 0 15,22 0-15,-1-21 16,0 0-16,0 0 15,0 0-15,0 0 0,1 0 16,-1 0-16,0 0 0,0-21 16,0 21-16,-21-21 0,21 21 15,-21-21-15,0 0 0,22 21 0,-22-22 16</inkml:trace>
  <inkml:trace contextRef="#ctx0" brushRef="#br2" timeOffset="-13065.34">6181 12891 0,'42'0'31,"-21"0"-31,0 0 16,-21-22-16,21 22 0,-21-21 16,0 0-1,-21 21 17,0 0-32,0 0 0,0 0 0,-22 0 15,22 21-15,-21-21 0,21 21 0,-22 1 16,22-22-16,-21 21 15,21 0-15,-22 0 0,22-21 0,0 21 16,0 0-16,21 1 16,0-1-16,0 0 15,0 0-15,21-21 0,0 21 16,0-21-16,22 21 0,-22-21 16,0 22-16,0-22 0,22 21 0,-22-21 15,0 21-15,0-21 0,0 21 16,-21 0-16,0 0 0,0 1 15,0-1-15,-21-21 16,0 21-16,0-21 16,-22 0-16,22 21 0,-21-21 0,0 0 15,20 0-15,-20 0 0,21 0 0,-21 0 16,20 0-16,-20 0 0,21 0 16,0 0-16,-22 0 0,22 0 0,0-21 15,21 0-15,-21 21 0,21-21 16,-21 21-16,21-22 0,0 1 0,0 0 15,0 0-15,21 0 16,0 21-16,0 0 16,22 0-16,-22-21 0,0 21 0,21 0 15,-21 0-15,22 0 0,-22 0 16</inkml:trace>
  <inkml:trace contextRef="#ctx0" brushRef="#br2" timeOffset="-12421.71">6350 13123 0,'0'22'16,"0"-1"0,0 0-16,0 0 15,0 0-15,0 0 16,0 1-16,0-1 15,0 0-15,0 0 16,21-21 0,0 0-16,0 0 0,1 0 15,-1 0-15,0 0 16,0 0-16,0-21 0,0 21 0,1-21 16,-1 21-16,0-21 0,0-1 0,0 1 15,-21 0-15,21 21 16,-21-21-16,0 0 0,0 0 15,22 21 1,-22-22-16,0 44 31,0-1-31,0 0 16,0 0-16,0 0 0,0 0 16,0 22-16,0-22 0,0 0 0,0 0 15,0 22-15,0-22 0,0 21 16,0 0-16,0-20 0,0 20 0,0 0 15,0-21-15,0 22 0,0-22 0,0 21 16,0-21-16,0 22 0,0-22 16,-22 21-16,22-21 0,-21 1 0,21-1 15,-21 0-15,0 0 0,21 0 16,-21 0-16,0 1 0,-1-1 16,1 0-16,0-21 0,0 0 15,0 0-15,0 0 0,-1 0 16,1-21-16,0 21 15,21-21-15,-21-1 0,21 1 0,0 0 16,-21 0-16,21 0 0,0 0 0,-21-22 16,21 22-16,0-21 0,0 21 15,0-1-15,0-20 0,0 21 0,21-21 16,0 20-16,0 1 0,0-21 0,0 21 16</inkml:trace>
  <inkml:trace contextRef="#ctx0" brushRef="#br2" timeOffset="-11879.67">6943 13145 0,'0'21'31,"0"0"-16,0 0-15,0 0 0,0 0 16,0 1-16,0-1 16,0 0-16,0 0 15,0 0-15,0 0 16,0-42 46,0 0-62,0 0 16,0 0-16,0 0 0,0-1 0,0 1 16,0 0-16,21 0 0,0 0 15,-21 0-15,21-1 0,0 1 16,0 0-16,1 0 0,20 21 0,-21 0 0,0 0 16,0 0-16,1 0 15,-1 21-15,0 0 16,-21 0-16,21 1 0,-21-1 0,0 0 15,0 0-15,0 0 0,0 0 16,0 1-16,0-1 0,0 0 0,-21-21 16,21 21-16,-21 0 0,0-21 0,21 21 15,0 1-15,0-44 47,0 1-31,21 0-16,0 0 0,0 21 15</inkml:trace>
  <inkml:trace contextRef="#ctx0" brushRef="#br2" timeOffset="-11604.83">7535 13018 0,'0'0'16,"0"-22"-16,0 1 15,-21 21-15,0 0 16,0 0-16,0 0 0,21 21 15,-22 1-15,1-1 0,21 0 16,-21 0-16,21 0 16,0 0-16,0 1 0,0 20 0,0-21 15,0 0-15,0 0 0,0 1 0,0-1 16,0 0-16,0 0 16,21-21-16,-21 21 0,21-21 15,1 0-15,-1 0 0,0 0 16,0 0-16,0-21 15,0 0-15,1 0 0,-1 0 16,0-1-16,0 1 0</inkml:trace>
  <inkml:trace contextRef="#ctx0" brushRef="#br2" timeOffset="-11130.1">7789 12827 0,'0'-21'0,"0"42"0,0-63 15,0 21-15,-21 21 16,0 0-1,21 21-15,0 0 0,0 0 16,0 0-16,0 22 0,-21-22 16,21 21-16,0-21 0,0 22 0,0-1 15,0-21-15,0 21 0,-21-20 0,21-1 16,0 0-16,0 21 0,0-21 16,0 1-16,0-1 0,-22-21 15,22 21-15,0-42 47,0 0-31,0-1-16,0 1 15,0 0-15,0 0 0,0 0 0,22 21 16,-1-21-16,-21-1 0,21 1 0,0 21 16,0-21-16,0 21 0,1 0 15,-1 0-15,0 0 0,0 0 16,0 21-16,-21 0 0,0 1 15,0-1-15,0 0 16,0 0-16,0 0 16,0 0-16,0 1 0,0-1 15,-21 0-15,0 0 16,21-42 31,21 21-47,0-21 0</inkml:trace>
  <inkml:trace contextRef="#ctx0" brushRef="#br2" timeOffset="-10733.33">8043 13123 0,'0'0'0,"0"-21"0,0 0 16,0 0-16,21 0 15,1 21 1,-1 0-16,0 0 0,0 0 16,0 21-1,-21 0-15,21 0 0,-21 0 16,22 1-16,-22-1 0,0 0 16,0 0-16,0 0 0,0 0 0,0 1 15,0-1-15,0 0 0,0 0 16,0-42 31,0 0-32,0 0-15,0-1 0,0 1 16,0 0-16,0 0 0,0 0 0,0 0 16,0-1-16,0 1 15,21 0-15,-21 0 0,21 21 0,-21-21 16,21 21-16,-21-21 0,21 21 15,0 0-15,1 0 16</inkml:trace>
  <inkml:trace contextRef="#ctx0" brushRef="#br2" timeOffset="-10269.59">8551 13081 0,'0'-63'16,"0"41"-1,-21 22-15,0 0 16,0 22 0,21-1-1,-21-21-15,21 21 0,0 0 0,0 0 16,0 0-16,0 1 0,-22-1 0,22 0 15,0 0-15,0 0 0,0 0 16,0 1-16,0-1 0,0 0 16,22-21-1,-1 0-15,0 0 16,0 0-16,0-21 16,0 21-16,-21-21 0,22-1 15,-1 1-15,-21 0 16,0 0-16,0 0 0,0 0 0,0-1 15,0 1-15,0 0 16,0 0-16,0 0 0,0 0 16,-21 21-16,-1 0 15,1 0-15,21 21 16,0 0 0,0 0-1</inkml:trace>
  <inkml:trace contextRef="#ctx0" brushRef="#br2" timeOffset="-9753.45">8784 13060 0,'0'0'16,"0"-21"-16,0 42 46,0 0-46,0 0 0,0 0 16,0 1-16,0-1 0,0 0 16,0 0-16,0 0 15,-21 0-15,21 1 0,0-1 16,-21-21-16,21-21 62,0-1-46,0 1-16,21 21 0,-21-21 0,21 0 16,-21 0-16,0 0 0,21-1 0,0 1 15,1 0-15,-1 21 0,0-21 16,0 0-16,0 0 0,0 21 0,1 0 16,-1 0-16,0 0 0,0 0 15,0 0-15,0 0 0,-21 21 16,22-21-16,-22 21 0,0 0 0,0 0 15,0 0-15,0 1 0,0-1 16,0 0-16,0 0 16,-22 0-16,22 0 0,0 1 15,-21-22-15,0 21 0,21 0 16,0-42 31,21 0-47,-21-1 0,21 22 15</inkml:trace>
  <inkml:trace contextRef="#ctx0" brushRef="#br2" timeOffset="-9537.57">9229 13018 0,'0'0'16,"0"21"-1,0 0-15,0 0 16,0 0-16,0 0 0,0 1 15,0-1-15,0 0 0,0 0 16,-22-21-16,22 21 0,0 0 0,-21-21 16,21 22-16,0-1 15,0-42 17</inkml:trace>
  <inkml:trace contextRef="#ctx0" brushRef="#br2" timeOffset="-9357.67">9229 12869 0,'0'0'0,"-43"0"16</inkml:trace>
  <inkml:trace contextRef="#ctx0" brushRef="#br2" timeOffset="-8681.95">9377 13250 0,'0'0'0,"0"-21"0,0 0 16,0 0-1,21 0 1,0 21-16,0 0 16,0 0-16,1 0 0,-1 0 15,-21 21-15,21 0 0,-21 0 16,0 0-16,0 1 16,0-1-16,0 0 0,0 0 15,-21 0-15,21 0 0,-21 1 16,-1-22-16,1 21 0,0 0 15,0 0-15,0-21 0,0 21 0,21 0 16,-22-21-16,1 0 16,42 22 15,1-22-15,-1 0-16,0 0 0,0 0 0,0 0 15,0 21-15,1-21 0,20 21 16,-21-21-16,0 21 0,0 0 15,1-21-15,-1 21 0,0 1 0,0-1 16,-21 0-16,0 0 0,0 0 0,0 0 16,0 1-16,0-1 0,0 0 15,-21 21-15,0-21 0,0 1 0,-1-1 16,1-21-16,0 21 0,0 0 0,0-21 16,0 21-16,-22-21 0,22 0 15,0 0-15,0 0 0,0 0 0,-1 0 16,1 0-16,0 0 0,0 0 0,0-21 15,21 0-15,0 0 0,0 0 16,0-22-16,0 22 16,0 0-16,0 0 0,0-22 0,0 22 15,21 0-15,0-21 0,0 21 0,0-22 16,1 22-16,20-21 0</inkml:trace>
  <inkml:trace contextRef="#ctx0" brushRef="#br2" timeOffset="-8361.14">9715 13229 0,'22'0'15,"-1"0"-15,-21-21 16,21 21-16,0-21 16,0 21-16,-21-21 0,21 21 0,-21-21 15,22-1-15,-1 22 16,-21-21-16,0 0 0,0 0 31,-21 21-31,-1 0 0,1 0 16,0 21-16,0-21 0,0 21 15,21 0-15,-21 1 0,-1-1 16,22 0-16,-21 0 0,21 0 16,0 0-16,0 1 0,0-1 15,21-21 1,1 0-16,-1 0 15,0 0-15,0 0 0,0 0 0,0 0 16,1 0-16</inkml:trace>
  <inkml:trace contextRef="#ctx0" brushRef="#br2" timeOffset="-7785.47">10202 13060 0,'-84'21'32,"62"-21"-32,1 21 15,0 0-15,0 1 0,21-1 16,-21 0-16,21 0 0,-21-21 16,21 21-16,-22 0 0,22 1 0,0-1 15,0 0-15,0 0 0,0 0 16,22-21-1,-1 0-15,0 0 16,0 0-16,0 0 0,0 0 16,-21-21-16,22 21 0,-1-21 15,0 21-15,-21-21 0,21 0 0,-21-1 16,21 1-16,-21 0 0,0 0 16,21-21-16,1 20 0,-22-20 15,0 21-15,0-21 0,21-1 0,-21 1 16,0 0-16,21-1 0,-21 1 0,0 0 15,0 20-15,0-20 0,0 21 16,0-21-16,0 20 0,0 1 0,0 0 16,0 42-1,0 0 1,0 1-16,0 20 0,0-21 0,0 21 16,0 1-16,0-1 15,0 22-15,0-22 0,0 0 0,-21 1 0,21-1 16,0 0-16,-21 1 0,21-22 0,0 21 15,0-21-15,0 22 16,0-22-16,0 0 0,0 0 0,21-21 16,0 21-16,-21 0 0,21-21 0,0 0 15,0 0-15,1 0 16,-1 0-16,0 0 0,0 0 16,-21-21-16,21 0 0,0 0 0</inkml:trace>
  <inkml:trace contextRef="#ctx0" brushRef="#br2" timeOffset="-6545.12">0 13695 0,'0'21'16,"0"0"31,0 0-32,63-21 16,1 0-31,-1 0 0,22 0 0,-21 0 16,-1 0-16,1 0 0,-1 0 16,-21 0-16,22 0 0,-22 0 0,1-21 15,-1 21-15,0 0 0,-21 0 16,22 0-16,-22-21 0,0 21 16,0 0-16,-21-21 15,0 0-15,0 0 16,0-1-1,-21 22 1,21-21-16,-21 21 0,0 0 0,0-21 16,-1 21-16,1-21 0,0 21 15,0 0-15,21-21 16,21 21 31,0 0-47,0 0 0,1 0 15,-1 0-15,0 21 0,0-21 16,0 0-16,0 21 0,1 0 16,-1-21-16,-21 21 15,0 1-15,0-1 0,0 0 16,0 0-16,0 0 16,0 0-16,-21 1 0,-1-1 0,-20 0 15,21 0-15,0 0 0,0 0 16,-22-21-16,22 22 0,0-1 15,-21 0-15,20-21 0,1 21 0,0-21 16,0 0 0,21 21-16,21-21 31,-21-21-31,21 21 0,0-21 16,22 0-16</inkml:trace>
  <inkml:trace contextRef="#ctx0" brushRef="#br2" timeOffset="-5989.44">1482 13462 0,'-43'-42'31,"22"42"-31,0 21 16,21 0-1,0 0-15,0 0 0,0 22 16,0-22-16,0 0 0,0 0 16,0 0-16,0 1 0,0 20 0,0-21 15,0 0-15,-21-21 0,21 21 16,0 1-16,-21-22 15,21-22 17,0 1-32,0 0 15,0 0-15,0-21 16,0 20-16,0 1 0,0 0 0,21 0 16,-21 0-16,21-22 0,0 22 15,0 21-15,0-21 0,1 0 0,-1 21 16,0 0-16,0 0 0,0 0 15,0 0-15,1 21 0,-1 0 16,0 0-16,-21 1 0,0-1 16,21 21-16,-21-21 0,0 0 15,21 22-15,-21-22 0,0 0 0,0 0 16,0 0-16,0 1 0,0-1 16,0 0-1,0-42 16,21 0-15</inkml:trace>
  <inkml:trace contextRef="#ctx0" brushRef="#br2" timeOffset="-5553.69">2074 13399 0,'0'0'0,"-21"0"31,0 21-15,21 0-16,-21-21 0,0 21 0,21 21 15,-22-20-15,1-1 0,21 21 16,0-21-16,0 22 0,-21-22 0,21 0 16,0 0-16,0 21 0,0-20 15,0-1-15,0 0 0,21-21 16,0 0-16,1 0 15,-1 0-15,0 0 16,0-21-16,0 0 16,0 21-16,1-22 0,-22 1 0,21 0 15,0-21-15,-21 21 0,21-1 16,-21-20-16,0 21 0,0-21 0,0 20 16,0 1-16,0 0 0,-21 0 15,0 0-15,0 0 0,21-1 0,-22 22 16,1 0-16,0 0 0,0 0 15,0 0-15,0 0 16,21 22-16,0-1 16,-22 0-16,22 0 0,0 0 15,0 0 1,22-21-16,-1 0 0,0 0 16</inkml:trace>
  <inkml:trace contextRef="#ctx0" brushRef="#br2" timeOffset="-5240.96">2582 13229 0,'0'0'0,"-21"0"32,0 21-17,21 1-15,0-1 16,-21 0-16,21 0 0,0 21 0,-21-20 15,21 20-15,0 0 0,0 1 16,0-1-16,0-21 0,0 21 0,0 1 16,0-22-16,0 0 0,0 21 15,0-20-15,0-1 0,0 0 16,21-21-16,0 0 0,0 0 16,0 0-16,0 0 15,1-21-15,-1 0 0,0 21 16,-21-22-16,21 1 0,0 0 0,-21 0 15,0-21-15,21 20 0,-21 1 0</inkml:trace>
  <inkml:trace contextRef="#ctx0" brushRef="#br2" timeOffset="-5001.76">2392 13399 0,'0'0'16,"0"21"-16,21-21 15,21 0 1,-21 0-16,1 0 0,20 0 16,-21 0-16,21 0 0,1 0 15,-22-21-15,21 21 0,1-22 16,-22 22-16,21-21 0,-21 21 16,22-21-16,-22 21 0,0 0 0,0-21 15,0 21-15,0 0 16,1 0-16</inkml:trace>
  <inkml:trace contextRef="#ctx0" brushRef="#br2" timeOffset="-4253.19">1249 14224 0,'21'0'32,"0"0"-17,0 0-15,0 0 16,1 0-16,-22-21 15,21 21-15,-21-21 16,-21 21 15,-1 0-31,1 0 0,-21 0 16,21 0-16,-22 0 0,22 21 16,-21-21-16,21 21 0,0 0 15,-22-21-15,22 21 0,21 1 16,-21-1-16,21 0 0,0 0 15,0 0-15,21 0 16,-21 1-16,21-22 0,22 21 0,-22-21 16,0 21-16,21 0 0,-21-21 15,22 21-15,-22 0 0,0-21 16,0 22-16,0-1 0,1-21 0,-22 21 16,0 0-16,0 0 0,-22 0 15,1 1-15,0-22 0,0 21 16,-21-21-16,20 0 15,-20 21-15,21-21 0,-21 0 0,20 0 16,-20 0-16,21 0 0,0 0 16,0 0-16,-1 0 0,1-21 0,0 0 15,21-1-15,0 1 16,0 0-16,0 0 16,0 0-16,0 0 0,21-1 0,0 1 15,1 21-15,-1-21 0,21 0 16,-21 21-16,0-21 0,22 21 0,-1 0 15</inkml:trace>
  <inkml:trace contextRef="#ctx0" brushRef="#br2" timeOffset="-3649.57">1672 14415 0,'0'21'31,"-21"0"-15,21 0-16,-21 0 0,21 0 15,0 1-15,0-1 0,0 0 16,0 0-16,0 0 16,21-21-16,0 0 15,0 0-15,0 0 16,1 0-16,-1 0 0,0 0 0,0 0 15,0-21-15,0 0 0,1 0 16,-1 0-16,0-1 0,0 1 16,-21 0-16,0 0 15,21 0-15,-21 0 0,0-1 16,0 44 15,0-1-31,0 0 16,0 0-16,0 21 0,0-20 15,0 20-15,0-21 0,0 21 16,0-20-16,0 20 0,0 0 0,0 1 16,0-22-16,0 21 0,0 0 15,0-20-15,0 20 0,-21-21 0,0 21 16,21-20-16,-21 20 0,0-21 16,-1 0-16,1 0 0,0 1 0,0-1 15,-21 0-15,20-21 0,1 0 16,0 0-16,0 0 0,0 0 0,-22 0 15,22 0-15,0 0 0,-21-21 16,21 0-16,-1-1 0,1 1 0,0 0 16,0 0-16,21 0 0,0 0 15,0-1-15,0 1 0,0 0 16,0 0-16,21 0 16,0 0-16,0-1 0,1 1 0,-1 0 15,21 0-15,-21 21 0</inkml:trace>
  <inkml:trace contextRef="#ctx0" brushRef="#br2" timeOffset="-3161.41">2201 14393 0,'0'-21'16,"0"42"15,0 1-31,0-1 0,0 0 16,0 0-16,0 0 0,-21 0 15,21 1-15,0-1 0,0 0 0,0 0 16,-21 0-16,21-42 62,0 0-62,0 0 16,0 0-16,0-1 0,0 1 16,21 0-16,0 0 0,-21-21 15,21 20-15,1 1 0,-1 0 0,0 0 16,0 0-16,0 21 0,0 0 16,1 0-16,-1 0 0,0 0 0,0 0 15,0 21-15,-21 0 16,21 0-16,-21 0 0,0 1 0,0 20 15,0-21-15,0 0 0,0 0 16,0 1-16,0-1 0,0 0 0,0 0 16,0 0-16,0 0 15,0-42 17</inkml:trace>
  <inkml:trace contextRef="#ctx0" brushRef="#br2" timeOffset="-2877.46">2815 14266 0,'0'-21'16,"-21"21"0,0 0-1,21 21-15,-21-21 0,-1 22 16,1-1-16,0 0 0,0 0 15,21 21-15,-21-20 0,21-1 16,0 0-16,0 0 0,0 0 0,0 0 16,0 1-16,0-1 0,0 0 0,0 0 15,21 0-15,-21 0 0,21-21 16,-21 22-16,21-22 0,0 0 0,1 0 16,-1 0-16,0 0 15,0 0-15,0-22 0,0 22 0,1-21 16,-1 0-16,0 0 0,0 0 15</inkml:trace>
  <inkml:trace contextRef="#ctx0" brushRef="#br2" timeOffset="-2397.55">3111 14161 0,'0'-22'0,"-42"171"0,84-276 16,-63 105-1,0 44 1,21-1-16,0 0 15,-21 0-15,21 0 0,0 0 16,-21 22-16,21-22 0,0 0 0,0 21 16,0-20-16,0-1 0,0 21 15,-21-21-15,21 0 0,0 1 16,0-1-16,0 0 0,0 0 16,-22-21-16,22-21 31,0 0-16,0 0-15,22-1 16,-22 1-16,21 0 0,0 0 0,-21 0 16,21 0-16,0-1 0,-21 1 15,21 21-15,-21-21 0,22 21 16,-1 0-16,0 0 16,-21 21-16,21 0 15,-21 1-15,0-1 0,0 0 16,0 0-16,0 0 0,0 22 15,0-22-15,0 0 0,0 0 0,0 0 16,-21-21-16,21 21 0,0 1 16,0-1-16,0-42 47,21-1-47,0 1 15,0 0 1</inkml:trace>
  <inkml:trace contextRef="#ctx0" brushRef="#br2" timeOffset="-2021.75">3302 14372 0,'0'-21'31,"0"0"-15,21 21-1,0 0 1,0 0-1,1 0-15,-1 0 0,0 0 16,0 0-16,-21 21 0,0 0 16,21-21-16,-21 21 0,21 1 15,-21-1-15,0 0 0,0 0 16,0 0-16,0 0 0,0 1 16,-21-22-16,0 21 0,21 0 0,-21-21 15,21-21 32,0 0-47,0-1 16,0 1-16,0 0 0,0 0 0,0 0 15,21 0-15,-21-1 0,0 1 16,0 0-16,21 0 0,0 0 16,-21 0-16,0-1 0,22 22 0,-22-21 15,21 0-15,0 21 0</inkml:trace>
  <inkml:trace contextRef="#ctx0" brushRef="#br2" timeOffset="-1333.59">3895 14351 0,'0'-21'31,"-22"21"-16,22 21 1,0 0-16,-21 0 16,0 1-16,21-1 0,-21 0 0,21 0 15,0 0-15,0 0 16,0 1-16,0-1 0,0 0 0,0 0 0,0 0 16,21-21 15,0 0-31,0 0 15,1 0-15,-22-21 0,21 21 16,-21-21-16,0 0 0,21 0 16,-21-1-16,0 1 0,0 0 15,0 0-15,0 0 0,0 0 16,0-1-16,-21 1 0,0 21 0,21-21 16,-22 0-16,1 0 15,0 21-15,42 21 47,0-21-31,1 0-16,-1 21 0,0-21 15</inkml:trace>
  <inkml:trace contextRef="#ctx0" brushRef="#br2" timeOffset="-845.57">4127 14288 0,'0'21'16,"0"0"-1,0 0 1,0 0-16,0 0 0,0 1 0,0-1 16,0 0-16,0 0 0,0 0 15,0 0-15,0 1 0,0-1 16,0 0-16,0-42 47,0 0-32,0-1-15,0 1 16,0 0-16,0 0 0,0 0 16,0 0-16,0-22 15,22 22-15,-22 0 0,21 0 0,-21 0 16,21-1-16,0 22 15,0 0-15,0 0 0,-21 22 16,22-22-16,-22 21 0,21 0 16,-21 0-16,21 0 0,-21 0 15,0 1-15,0-1 0,0 21 0,0-21 16,0 0-16,0 1 16,0-1-16,0 0 0,0 0 15,0-42 32,0 0-47,21 21 16,-21-21-16</inkml:trace>
  <inkml:trace contextRef="#ctx0" brushRef="#br2" timeOffset="-613.39">4508 14309 0,'0'21'16,"0"21"0,0-21-16,0 1 0,0-1 0,0 0 15,0 0-15,0 0 0,0 0 16,0 1-16,0-1 16,0 0-1,0-42 32</inkml:trace>
  <inkml:trace contextRef="#ctx0" brushRef="#br2" timeOffset="-397.51">4508 14203 0,'0'0'0,"0"-21"0,-21 21 0,0 0 31,42 0 32,0 0-63,1 0 15,-1 0-15,0 0 16</inkml:trace>
  <inkml:trace contextRef="#ctx0" brushRef="#br2" timeOffset="198.78">4678 14436 0,'21'0'31,"0"0"-31,0 0 16,0 0-16,-21 21 15,22 0-15,-22 0 0,0 0 16,0 1-16,0-1 16,0 0-16,-22 0 0,22 0 15,-21 0-15,0 1 0,0-1 0,0 0 16,-22 0-16,22 0 0,0 0 15,0-21-15,0 22 0,0-1 0,-1-21 16,1 0-16,0 21 0,42-21 63,0 0-63,1 0 0,-1 0 15,0 0-15,0 0 0,0 0 0,0 0 16,1 0-16,-1 21 0,0-21 15,0 21-15,0-21 0,-21 21 0,21 1 16,-21-1-16,0 0 0,0 0 16,0 0-16,0 0 0,0 1 15,-21-1-15,0 0 0,0 0 0,0-21 16,0 21-16,-22 0 0,22 1 0,0-22 16,0 0-16,0 21 0,-1-21 15,1 0-15,0 0 0,0 0 0,0 0 16,0 0-16,-1 0 0,1-21 15,0-1-15,21 1 16,-21 21-16,21-21 0,0 0 16,0 0-16,0 0 0,0-1 15,21 1-15,0 0 16,0 0-16,1 0 0,-1 0 0,0-1 16</inkml:trace>
  <inkml:trace contextRef="#ctx0" brushRef="#br2" timeOffset="534.9">4889 14520 0,'0'0'0,"0"-21"0,0 0 0,0 0 15,0 0-15,22 0 16,-22-1-16,0 1 0,0 0 15,0 42 17,0 0-17,0 1-15,-22-1 0,22 0 16,0 0-16,0 0 16,0 0-16,0 1 0,0-1 0,-21 0 15,21 0-15,0 0 0,0 0 16,0 1-16,21-22 31,1 0-15,-1 0-16</inkml:trace>
  <inkml:trace contextRef="#ctx0" brushRef="#br2" timeOffset="1066.6">5122 14478 0,'0'0'0,"0"-21"0,-21 21 47,0 0-47,21 21 16,-21 0 0,0 0-16,21 1 0,0-1 15,0 0-15,0 0 0,0 0 16,0 0-16,0 1 15,21-22 32,0 0-47,-21-22 16,21 22-16,-21-21 0,21 21 0,0-21 16,-21 0-16,0 0 0,0 0 15,22-1-15,-22-20 0,21 21 0,-21-21 16,0 20-16,0-20 0,0 0 0,0 21 15,21-22-15,-21 1 0,0 21 16,0 0-16,0-22 0,0 22 0,0 0 16,0 0-1,-21 21-15,21 21 16,0 0-16,0 0 0,0 0 0,0 1 16,-21-1-16,21 21 15,0-21-15,0 22 0,0-1 0,0-21 16,0 21-16,0 1 0,0-22 0,0 21 15,0-21-15,0 1 0,0-1 16,0 0-16,0 0 0,0 0 0,0 0 16,21-21-16,0-21 31,0 21-31</inkml:trace>
  <inkml:trace contextRef="#ctx0" brushRef="#br2" timeOffset="2254.65">635 16066 0,'0'0'16,"-21"0"-16,0 0 0,-1 0 0,1 0 16,0 0-16,0 0 0,0 0 15,0 0-15,-1 0 0,1 0 16,0 0-16,42 0 31,0 0-31,1 21 16,20-21-16,0 0 15,1 0-15,-1 21 0,21-21 0,-20 0 16,-1 0-16,22 0 0,-22 0 16,0 0-16,1 0 0,-1 0 0,0 0 15,1 0-15,-1 0 0,0 0 16,1 0-16,-22 0 0,21 0 15,-21 0-15,0 0 0,1 0 0,-1 0 16,-21-21 0,0 0 15,-21 21-31,-1-22 0,1 22 0,0-21 16,0 21-16,0-21 0,0 0 15,-1 21-15,-20-21 0,21 21 0,0-21 16,0 21-16,-1 0 0,1 0 15,21-22-15,-21 22 16,42 0 15,0 0-15,1 22-16,-1-22 16,0 0-16,0 21 0,0-21 15,0 21-15,1-21 0,-1 21 0,0 0 16,0-21-16,0 21 15,-21 1-15,0-1 0,0 0 0,0 0 16,0 0-16,0 0 0,-21 1 16,0-1-16,0 21 0,0-21 0,-1 0 15,1 1-15,0-1 0,-21 0 16,21 0-16,-1 0 0,1-21 0,0 21 16,0 1-16,21-44 31,0 1-16,0 0-15,21 0 0</inkml:trace>
  <inkml:trace contextRef="#ctx0" brushRef="#br2" timeOffset="3206.8">2265 15663 0,'21'-21'15,"0"21"-15,0 0 16,0 0-16,1-21 0,-1 21 0,0 0 16,0 0-16,0 0 15,22 0-15,-22 0 0,0 0 0,0 0 0,0 0 16,0 0-16,1 0 15,-22 21 17,0 0-32,-22-21 15,1 0-15,0 22 16,0-22-16,0 0 16,0 0-16,-1 0 0,1 0 15,0 0 1,0 0-16,0 0 0,0 0 15,-1 0 1,1 0-16,0 21 0,0-21 16,21 21-16,-21-21 0,21 21 15,0 0-15,-21-21 0,21 21 0,-22 1 16,22-1-16,0 0 16,-21-21-16,21 21 15,-21-21-15,21 21 16,0-42 31,0 0-47,21 0 15,0 21-15,1 0 0,-1-21 16,0 21-16,0 0 0,0 0 0,22 0 16,-22 0-16,0 0 0,21 0 15,-21 0-15,1 0 0,-1 0 16,0 21-16,0 0 0,0 0 0,0 0 15,1 0-15,-22 1 0,21-1 16,-21 0-16,0 21 0,0-21 0,0 1 16,-21 20-16,-1-21 0,1 0 15,0 0-15,0 1 0,0-1 0,-22 0 16,22-21-16,0 21 0,0-21 16,0 21-16,0-21 0,-22 0 0,22 0 15,0 0-15,0 0 0,0 0 16,-1-21-16,22 0 0,-21 21 15,21-21-15,-21 0 0,0-1 16,21 1-16,0 0 16,0 0-1,21 21-15,0 0 16,0-21-16,1 21 0,-1 0 16,0 0-16,0 0 0</inkml:trace>
  <inkml:trace contextRef="#ctx0" brushRef="#br2" timeOffset="3725.94">2942 15812 0,'0'-22'31,"-21"22"-16,0 0-15,0 0 16,21 22-16,0-1 0,-22 0 16,1 0-16,21 0 0,-21 0 15,21 22-15,0-22 0,0 0 0,0 21 16,0-20-16,0-1 0,0 0 16,0 0-16,0 0 0,21 0 15,0 1-15,1-22 0,-22 21 0,21-21 16,0 0-16,0 0 0,0 0 15,0 0-15,1 0 0,-1-21 0,0 21 16,0-22-16,0 1 0,0 0 16,-21 0-16,22 0 0,-1 0 0,0-1 15,-21 1-15,0-21 0,21 21 0,-21 0 16,0-22-16,0 22 0,0 0 16,0-21-16,0 20 0,-21 1 0,0 0 15,21 0-15,-21 21 0,-1-21 16,1 21-16,0 0 0,0 0 15,0 0-15,0 0 16,-1 0-16,22 21 0,-21-21 0,0 21 16,21 0-16,-21 0 0,21 1 0,0-1 15,0 0-15,0 0 0,0 0 16,0 22-16,0-22 0,0 0 0,0 0 16,21 0-16,0 0 15,0-21-15,1 0 0</inkml:trace>
  <inkml:trace contextRef="#ctx0" brushRef="#br2" timeOffset="4122.72">3556 15875 0,'0'0'16,"0"21"-16,0 0 0,0 43 31,21-64-31,0 0 0,0 0 16,1 0-16,-1 0 16,-21-21-16,21 0 0,-21-1 15,0 1-15,0 0 16,0 0-16,0 0 0,0 0 15,0-1-15,-21 22 16,0 0-16,-1 0 0,1 0 16,0 0-1,0 0-15,21 22 0,-21-1 16,21 0-16,-21 0 0,21 0 16,0 0-16,-22 1 0,22-1 0,0 0 15,0 0-15,22-21 16,-1 0-16,0 0 15,0 0-15</inkml:trace>
  <inkml:trace contextRef="#ctx0" brushRef="#br2" timeOffset="4458.7">4085 15579 0,'0'0'0,"0"-21"0,-21 21 31,0 0-31,0 0 0,-1 0 16,22 21-16,0 0 15,-21 0-15,21 0 0,-21 22 16,21-22-16,-21 21 0,21 0 0,0 1 16,-21-1-16,0 0 0,-1 1 15,1-1-15,21 22 0,-21-22 0,0 0 16,0 1-16,0-1 0,-1 0 0,1 1 15,0-1-15,21 0 0,0-21 16,-21 1-16,21-1 0,0 0 0,0 0 16,0 0-16,21-21 31,0 0-31,0-21 0,-21 0 0,22 0 16,-1 0-16</inkml:trace>
  <inkml:trace contextRef="#ctx0" brushRef="#br2" timeOffset="4798.61">4149 16235 0,'0'0'0,"0"21"0,-43 21 16,43-20-1,-21-1-15,21 0 16,21-21 15,0 0-31,-21-21 0,22 21 0,-22-21 16,0-1-16,21 22 0,-21-21 15,0 0-15,0 0 0,0 0 16,0 0 0,-21 21-1,-1 0-15,22 21 16,-21-21-16,21 21 15,-21 0-15,21 0 16,0 0-16,-21-21 16,21 22-16</inkml:trace>
  <inkml:trace contextRef="#ctx0" brushRef="#br2" timeOffset="5639.09">6435 15452 0,'0'0'15,"0"-21"1,0-1-16,0 44 47,0-1-47,0 0 15,0 0-15,0 21 0,0-20 16,0-1-16,0 21 0,0-21 0,0 22 16,0-22-16,0 21 0,0-21 15,-22 0-15,22 1 0,0 20 0,0-21 16,0 0-16,0 0 0,0 1 16,0-44 30,0 1-30,22 21-16</inkml:trace>
  <inkml:trace contextRef="#ctx0" brushRef="#br2" timeOffset="6495.2">6964 15558 0,'0'0'0,"0"-22"0,21 22 0,0 0 15,-21-21-15,0 42 32,-21 1-32,0-22 15,0 21-15,21 0 0,-22 0 0,1 21 16,21-20-16,0-1 0,-21 0 16,21 0-16,-21 21 0,21-20 0,0-1 15,0 0-15,0 0 0,0 0 0,0 0 16,21 1-16,0-22 0,-21 21 15,21-21-15,1 0 0,-1 0 0,21 0 16,-21 0-16,0 0 0,1 0 16,-1 0-16,21-21 0,-21 21 0,0-22 15,1 1-15,-1 0 0,0 21 16,0-21-16,0 0 0,-21 0 16,0-1-16,0 1 0,0 0 0,0 0 15,0 0-15,0 0 0,0-1 16,-21 1-16,0 0 0,0 21 15,0-21-15,-1 0 0,1 21 0,0 0 16,0 0-16,0 0 0,0 0 16,42 0 31,0 0-47,0 0 0,0 0 0,22-21 15,-22 21-15,21 0 0,-21 0 16,22-22-16,-1 22 0,-21 0 15,21 0-15,1 0 0,-22 0 0,21 0 16,-21 0-16,1 0 0,-1 0 0,0 22 16,0-22-16,-21 21 0,0 0 15,0 0-15,0 0 0,0 0 0,0 1 16,0-1-16,0 0 0,0 21 0,0-21 16,-21 1-16,21-1 0,0 0 15,0 0-15,0 0 0,0 0 0,0 1 16,0-1-16,0 0 0,21-21 31,0 0-31,0 0 0,1 0 16,-1-21-16,0 21 0,0-21 0,21-1 15,-20 1-15,-1 21 0,0-21 16,0 0-16,0 0 0,0 0 0,1-1 16,-1 1-16,-21 0 0,0 0 0,0 0 15,0 0-15,0-22 0,-21 22 16,-1 0-16,1 0 0,0 0 0,0-1 15,-21 22-15,20-21 0,-20 0 0,21 21 16,0 0-16,-22 0 0,22 0 16,-21 0-16,21 21 0,0-21 15,21 21-15,0 1 0,-22-1 16,22 0-16,0 0 16,0 0-16,0 0 0,0 1 0,22-1 15,-1-21-15,0 0 16,0 0-16,0 21 0,0-21 0,1 0 15</inkml:trace>
  <inkml:trace contextRef="#ctx0" brushRef="#br2" timeOffset="6886.78">8361 15579 0,'0'21'15,"0"-42"-15,0 63 0,0-21 16,21-21 15,-21-21-31,21 0 0,-21 0 16,0 0-16,0-1 15,0 1-15,0 0 0,0 0 16,-21 21 0,21-21-16,-21 21 0,0 0 15,-1 0-15,1 21 16,21 0-16,0 0 16,-21-21-16,21 21 0,-21 1 15,21-1-15,0 0 16</inkml:trace>
  <inkml:trace contextRef="#ctx0" brushRef="#br2" timeOffset="7275.59">8890 15219 0,'0'0'0,"-21"0"15,0 0-15,-1 0 16,1 21-16,0-21 0,21 21 16,-21 0-16,0 1 0,0-1 15,21 21-15,-22-21 0,1 22 0,0-22 16,21 21-16,-21 0 0,0 1 15,0-1-15,-1 0 0,1 1 16,0 20-16,0-20 0,0-1 0,0 0 16,-1 22-16,1-22 0,0 0 0,0 22 15,0-22-15,-22 1 0,22-22 0,0 21 16,21-21-16,-21 22 0,0-22 16,21 0-16,0 0 0,0-42 46,0 0-46,0 0 16,21 21-16,0-22 0,0 1 0,0 0 16</inkml:trace>
  <inkml:trace contextRef="#ctx0" brushRef="#br2" timeOffset="7666.53">8848 16023 0,'-22'21'16,"44"-42"-16,-65 64 0,22-22 15,21 0-15,-21 0 0,21 0 16,-21 0-16,42-21 47,0-21-32,-21 0-15,21 21 0,-21-21 0,0 0 16,21 21-16,-21-21 0,0-1 16,0 1-16,0 0 0,0 0 15,0 0-15,-21 21 32,21 21-32,0 0 15,0 0 1,-21 0-16,21 1 0,0-1 15,21-21 17,0-21-17</inkml:trace>
  <inkml:trace contextRef="#ctx0" brushRef="#br2" timeOffset="15640.52">11430 12319 0,'0'0'0,"0"21"15,0 0 1,0 1 0,0-1-1,-21-21-15,21 21 16,0-42 46,0 0-62,21 21 16,0-22-16,0 1 0,-21 0 16,21 0-16,1 0 0,-1-22 15,-21 22-15,21-21 0,0 21 0,0-22 16,0 1-16,1 0 0,-1-1 15,0 1-15,0 21 0,0-21 0,0 20 16,1-20-16,-1 21 0,-21 0 16,21 0-16,-42 42 31,0-21-15,-1 21-16,1 0 0,0 0 15,0 0-15,0 1 0,0-1 16,21 0-16,-22 21 0,22-21 0,-21 1 0,21-1 15,0 0-15,0 0 0,0 0 16,0 0-16,0 1 16,0-1-16,0 0 0,21 0 0,1-21 15,-1 21-15,0 0 0,0 1 16,0-1-16,0 0 0,1 0 0,-1 0 16,0 0-16,-21 1 0,0-1 15,0 0-15,0 0 16,0 0-16,-21-21 0,0 0 15,-1 21-15,1-21 0,0 0 0,0 0 16,0 0-16,0 0 16,-22 0-16,22 0 0,0 0 0,0 0 0,-22 0 15,43-21-15,-42 21 16,42-21-16,-42 21 0,21-21 16,-1 21-16,1-21 0,21 0 0,-21 21 15,0-22-15,42 44 47,0-1-47,0 0 0,22 0 16,-43 0-16,42 0 0,-21-21 15,0 22-15,1-1 0,-1-21 16,0 21-16,0 0 0,0-21 16,0 21-16,22-21 0,-22 0 0,0 0 15,21 0-15,-20 0 0,20 0 0,0 0 16,-21 0-16,22 0 0,-1 0 15,0 0-15,1 0 0,-1-21 0,0 0 16,1 0-16,-1 21 0,0-21 16,1-1-16,-22 1 0,21 0 0,-21-21 15,22 21-15,-22-1 0,0 1 0,-21-21 16,0 21-16,21 0 0,-21-22 16,0 22-16,0-21 0,0 21 0,-21-1 15,0 1-15,0 0 0,0 0 16,-1 0-16,1 21 0,0 0 15,-21 0-15,21 0 0,-1 0 0,1 21 16,-21 0-16,21 0 0,0 0 16,-1 22-16,1-22 0,0 21 0,0-21 15,0 22-15,0-1 0,21-21 0,0 22 16,-22-22-16,22 0 0,0 0 16,0 21-16,0-20 0,0-1 15,0 0-15,22-21 0,-22 21 16,21-21-16,0 0 0,0 0 15,0 0-15,0 0 0,1 0 0,-1-21 16,0 21-16,0-21 0,21 21 16,-20-21-16,-1-1 0,0 1 15,0 0-15,0 0 0,0 0 0,1 0 16,-1-22-16,0 22 0,0 0 0,-21 0 16,0 0-16,0-1 0,0 1 15,0 0-15,0 42 31,0 0-31,-21 1 16,21-1-16,0 0 0,0 0 16,0 21-16,0-20 0,0-1 15,0 0-15,0 0 0,0 0 0,0 0 16,0 1-16,21-1 16,0-21-16,0 21 0,1-21 15,-1 0-15,0 0 0,0 0 16,0 0-16,0 0 0,1 0 15,-1 0-15,0-21 0,21 0 16,-21 21-16,1-22 0,-1 1 0,-21 0 16,21 0-16,0 0 0,-21 0 0,0-1 15,0 1-15,0 0 0,0 0 16,0 0-16,0 0 0,0-1 0,0 1 16,0 0-16,0 0 15,0 42 1,0 0-1,-21 0-15,21 1 0,0-1 16,0 0-16,0 0 0,0 21 0,0-20 16,0-1-16,0 0 0,0 0 0,0 0 15,0 0-15,0 1 0,-21-1 16,21 0-16,0 0 0,0 0 16,0 0-16,-21-21 0,21-21 46,0 0-30,0 0-16,0 0 16,0 0-16,0-1 0,0 1 0,0 0 15,21-21-15,-21 21 0,21-1 16,-21 1-16,0 0 0,21 0 0,0 0 16,-21 0-16,21 21 0,1-22 15,-1 22-15,0 0 16,-21 22-16,21-22 0,0 21 15,0 0-15,-21 0 0,0 0 0,0 0 16,22-21-16,-22 22 0,0-1 16,21 0-16,-21 0 0,0 0 0,0 0 15,0 1-15,0-1 16,0 0 0,21-21-1,0 0 1,-21-21-1,21 0-15,0-1 16,-21 1-16,0 0 16,22 0-16,-1 0 0,-21 0 0,21-1 15,0 22-15,-21-21 0,21 0 0,0 0 16,-21 0-16,22 21 0,-22-21 16,21 21-16,0 0 15,0 0-15,0 0 16,0 21-1,1 0-15,-22 0 16,0 0-16,0 0 0,21 1 16,-21-1-16,0 0 15,0 0-15,0 0 0,0 0 16,0 1-16,0-1 16,21-21-16,-21 21 0,21-21 15,-21 21-15,21-21 16,0 0-16,1 0 15,-1 0-15,0 0 0,0 0 16,0 0-16,0 0 0,1-21 16,-1 21-16,0-21 15,0 21-15,-21-21 0,21 21 0,0-22 16,-21 1-16,22 21 0,-22-21 0,21 0 16,0 0-16,-21 0 0,0-1 15,0 1-15,0 0 0,0 0 0,0 0 16,0 0-16,0-1 0,0 1 15,0 0-15,0 0 0,-21 0 16,0 21-16,-1 0 31,1 21-31,21 0 0,0 0 16,-21 0-16,21 1 0,0-1 16,0 0-16,0 0 0,0 21 15,0-20-15,0-1 0,0 0 16,0 0-16,0 0 0,0 0 15,21-21-15,0 22 16,1-22-16,-1 0 16,0 0-16,0 0 15,0 0-15,0 0 0,1 0 16,-1 0-16,0 0 0,0-22 16,0 1-1,0 0-15,-21 0 16,0 0 15</inkml:trace>
  <inkml:trace contextRef="#ctx0" brushRef="#br2" timeOffset="18870.26">11515 13293 0,'0'0'0,"-22"-21"16,22-1-16,-21 22 46,21 22-30,0-1-16,-21 0 0,21 0 0,0 21 16,0-20-16,0 20 0,0 0 15,0-21-15,0 22 0,0-1 0,0 0 16,0-20-16,21 20 0,-21-21 16,21 21-16,-21-20 0,22-1 0,-1 0 15,-21 0-15,21 0 0,0-21 0,-21 21 16,21-21-16,0 0 0,1 0 15,-1 0-15,0 0 0,0 0 0,0 0 16,0-21-16,1 21 0,-1-21 16,0 0-16,21 0 0,-21 0 15,1-1-15,-1 1 0,0-21 0,0 21 16,0-22-16,0 22 0,1-21 16,-22 21-16,0-22 0,0 22 0,0-21 15,0 21-15,0-22 0,-22 22 16,1-21-16,0 21 0,0 0 0,0-1 15,-22-20-15,22 21 0,0 21 0,-21-21 16,21 0-16,-22 21 0,22 0 16,0 0-16,0 0 0,0 21 0,-1 0 15,1-21-15,0 42 0,0-21 16,0 1-16,21 20 0,0 0 0,0 1 16,0-22-16,0 21 0,0 0 15,0 1-15,0-1 0,0 0 16,0 1-16,21-22 0,0 0 0,0 21 15,0-42-15,1 22 0,-1-1 16,21 0-16,-21-21 0,0 0 0,22 0 16,-22 0-16,0 0 0,21 0 0,-20 0 15,20-21-15,0 21 0,-21-21 16,22-1-16,-22 1 0,21 0 0,-21 0 16,22 0-16,-22 0 0,0-1 15,0-20-15,0 21 0,1 0 0,-22 0 16,0-1-16,0 1 0,0 0 15,0 0-15,-22 21 32,1 21-32,0-21 15,0 21-15,21 0 0,-21 1 16,21-1-16,0 0 0,0 0 31,21-21-31,0 0 0,0 0 16,0 0-16,1 21 15,-1-21-15,0 21 0,0-21 16,-21 22-16,21-22 0,0 21 0,1 0 0,-1 0 16,0 0-1,-21 0-15,21 1 0,-21-1 0,0 0 16,21 0-16,0 0 16,1-21-16,-22 21 0,21-21 15,0 0-15,0 0 16,0 0-16,0 0 15,-21-21-15,22 0 0,-1 21 0,0-21 16,0 0-16,-21 0 0,21-1 0,0 1 16,1 0-16,-1 0 0,0 0 15,21-22-15,-21 22 0,1-21 16,-1 21-16,21 0 0,-21-1 0,0 1 16,22 0-16,-22 21 0,0 0 15,0 0-15,0 0 0,1 0 16,-1 0-1,-21 21-15,0 0 0,0 1 0,0-1 16,0 0-16,0 0 0,0 0 16,21 0-16,-21 1 15,0-44 32,0 1-47,0 0 16,0 0-16,0 0 15,0 0-15,0-1 16,-21 1-16,0 0 0,-1 0 16,1 21-16,0-21 0,0 21 15,0 0-15,0 0 0,-1 0 16,1 0-16,0 0 0,0 0 16,0 21-16,0 0 0,-1 0 15,22 0-15,0 1 0,-21-1 0,0 21 16,21-21-16,0 0 0,0 22 15,0-22-15,0 0 0,0 21 0,0-20 16,0-1-16,0 0 0,0 0 0,21-21 16,0 21-16,-21 0 15,22-21-15,-1 0 0,0 0 16,0 0-16,0 0 0,0 0 16,1 0-16,-1-21 0,0 21 15,0-21-15,0 0 0,-21 0 0,21 0 16,1-1-16,-1-20 0,0 21 15,-21-21-15,21 20 0,0-20 0,-21 0 16,0-1-16,21 1 0,-21 0 0,0 21 16,0-22-16,0 1 0,0 21 15,0-22-15,0 22 0,0-21 0,0 21 16,0 0-16,0-1 16,-21 44-1,21-1-15,-21-21 16,21 42-16,0-21 0,0 0 15,0 1-15,-21 20 0,21-21 0,0 21 16,0 1-16,0-22 0,0 21 16,0 1-16,0-1 0,0-21 0,0 21 15,21-20-15,0 20 0,-21-21 0,21 0 16,1 0-16,-22 1 0,21-1 16,0-21-16,0 21 0,0-21 0,0 0 15,1 0-15,-1 21 0,0-21 0,0 0 16,21 0-16,-20 0 15,-1 0-15,0-21 0,0 21 0,0-21 16,0 0-16,1 21 0,-1-22 16,0 1-16,-21 0 0,0 0 0,21 0 15,-21 0-15,0-1 0,0 1 0,0 0 16,0 0-16,0 0 0,0 0 16,0-1-16,0 1 0,0 0 0,0 0 15,-21 21-15,0 21 31,21 21-15,-21-20-16,21-1 16,0 0-16,0 0 0,0 0 0,0 0 15,0 22-15,0-22 0,0 0 16,0 0-16,0 0 0,0 1 16,21-1-16,0-21 15,0 0 1,0 0-16,0 0 0,-21-21 15,22-1-15,-1 22 0,-21-21 16,21 0-16,-21 0 0,21 0 0,0 0 16,0-1-16,-21 1 0,22 0 0,-22-21 15,21 21-15,-21-1 0,0 1 16,0 0-16,0 0 0,0 0 0,0 0 16,0 42 15,0 0-16,0 0-15,-21 0 16,21 0-16,0 1 0,0-1 16,21-21-1,0 0 1,0 0 0,0-21-16,-21-1 15,21 1-15,1 0 16,-22 0-16,0 0 15,0 42 32,0 0-47,0 0 0,0 0 16,0 1-16,0-1 0,0 0 0,0 21 16,0-21-16,0 1 0,0 20 0,0-21 15,0 0-15,21 0 0,0 1 16,0-1-16,0-21 15,0 21-15,1-21 16,-1 0-16,0 0 16,0 0-16,0-21 0,0 21 15,-21-21-15,22-1 0,-1 1 16,-21 0-16,21 0 0,0 0 16,-21 0-16,0-1 0,0 1 15,0 0-15,0 0 0,0 0 16</inkml:trace>
  <inkml:trace contextRef="#ctx0" brushRef="#br2" timeOffset="19553.98">11536 15134 0,'0'-21'0,"0"42"47,0 0-47,0 1 16,0-1-16,0 0 0,0 0 16,0 0-16,0 0 0,0 1 15,0-1-15,0 0 0,0 0 0,0 0 16,0 0-16,0-42 62,0 0-62,0 0 0</inkml:trace>
  <inkml:trace contextRef="#ctx0" brushRef="#br2" timeOffset="19930.78">11493 14732 0,'-21'0'15,"0"0"1,21 21-16,0 0 16,0 1-16,0-1 15,21-21 1,0 0-16,1 0 15,-1 0-15,0-21 16,0-1 0,0 1-16,-21 0 15,0 0-15,0 0 16,0 0-16,-21-1 16,0 22-16,0 0 15,0 0-15,-1 0 0,1 22 16,0-1-1,21 0-15,0 0 0,0 0 16,0 0-16,0 1 0,0-1 16,21 0-16,0 0 0,-21 0 15,22 0-15,-1 1 0,21-22 0</inkml:trace>
  <inkml:trace contextRef="#ctx0" brushRef="#br2" timeOffset="23058.61">12086 15092 0,'0'0'0,"0"42"0,0-21 0,-21 1 15,21 20-15,0-21 0,0 0 0,-21 0 16,21 1-16,0-1 0,-21 0 0,21 0 16,0 0-16,0 0 0,-22 1 15,22-44 32,0 1-47,0 0 0,0 0 16,0 0-16,0 0 0,22-1 15,-22 1-15,0-21 0,21 21 0,0-22 16,0 22-16,-21-21 0,21 21 16,0 0-16,1-1 0,-1 1 15,0 0-15,0 21 0,0 0 16,0 0-16,1 0 0,-1 21 16,0-21-16,-21 21 0,0 1 15,0-1-15,21 0 0,-21 21 0,0-21 16,21 1-16,-21-1 0,0 0 15,0 0-15,0 21 0,0-20 0,0-1 16,21 0-16,-21 0 16,22-21-16,-22 21 0,21-21 15,0 0-15,0 0 16,0 0-16,0-21 0,1 0 16,-1 21-16,-21-21 0,21 0 15,0-1-15,0 1 0,0 0 0,22-21 16,-22 21-16,0-1 0,-21-20 15,21 21-15,0 0 0,1-22 0,-22 22 16,21 0-16,-21 0 0,0 0 16,0 0-16,-21 21 15,21 21 1,-22 0-16,22 21 0,-21-21 16,21 1-16,0 20 0,0 0 0,0-21 15,0 22-15,0-22 0,0 21 16,0-21-16,0 1 0,0-1 15,0 0-15,21 0 0,1 0 16,-22 0 0,-22-42 31,1 21-47,0-21 0,0 0 0,0 21 15,0-21-15,-1 0 16,1 21-16,0 0 0,21-22 15,0 44 17,0-1-32,0 0 15,21-21-15,-21 21 0,21 0 16,1-21-16,-22 21 0,21-21 0,0 0 16,0 22-16,0-22 0,0 0 0,1 0 15,-1 0-15,0 0 0,21 0 16,1 0-16,-22 0 0,21-22 0,0 22 15,1-21-15,-1 0 0,0 21 16,1-21-16,-22 0 0,21 0 0,-21-1 16,1 1-16,-1 0 0,0-21 0,-21 21 15,21-1-15,-21 1 0,0 0 16,0 0-16,0 0 0,0 0 0,0-1 16,-21 22-16,0 0 15,0 0-15,-1 0 16,1 0-16,0 22 0,21-1 15,-21 0-15,21 0 0,0 0 16,-21 0-16,21 1 0,0-1 0,0 21 16,0-21-16,0 0 0,0 1 0,0-1 15,21 0-15,-21 0 16,21-21-16,0 0 0,0 0 0,1 21 16,-1-21-16,0 0 0,0 0 0,0 0 15,0 0-15,1-21 0,-1 21 16,0-21-16,0 0 0,0 21 0,0-21 15,-21-1-15,0 1 16,22 0-16,-1 0 0,-21 0 0,0 0 16,0-1-16,0 1 0,0 0 0,21 0 15,-21 0-15,0 0 16,0 42 0,0 0-16,0 0 15,0 0-15,0 0 16,0 1-16,0-1 0,0 0 0,21 0 15,-21 0-15,0 0 0,0 1 16,21-1-16,0-21 16,-21 21-16,22-21 0,-1 0 15,0 0-15,0 0 16,0 0-16,0 0 0,1-21 16,-1 0-16,0 21 0,0-22 0,0 1 15,-21 0-15,21 0 0,1 0 16,-1-22-16,0 22 0,-21-21 0,21 21 15,-21-22-15,21 22 0,-21-21 16,0 0-16,0 20 0,0-20 0,0 0 16,0 21-16,0-22 0,0 22 0,0 0 15,0 0-15,0 0 0,0-1 16,0 44 0,0-1-16,-21 0 15,21 0-15,-21 0 0,21 22 16,0-22-16,0 21 0,-21 0 0,21 1 15,0-22-15,-21 21 0,21 1 16,0-1-16,0 0 0,0-21 0,0 22 16,0-1-16,0-21 0,0 0 0,0 22 15,0-22-15,0 0 16,0 0-16,21-21 0,0 0 0,0 0 16,-21 21-16,21-21 0,0 0 15,1 0-15,-1-21 0,0 21 16,-21-21-16,21 0 0,0 21 15,0-21-15,-21 0 0,22-1 0,-1 1 16,-21 0-16,21 0 0,-21-21 16,0 20-16,21 1 0,-21 0 0,21 0 15,-21 0-15,0 0 0,0-1 16,0 44 0,0-1-1,0 0-15,0 0 16,0 0-16,0 0 0,0 1 15,0-1-15,0 0 0,0 0 16,0 0-16,0 0 16,21-21-16,1 0 0,-1 0 15,0 0-15,0 0 16,0 0-16,0 0 0,1 0 0,-1 0 16,0 0-16,0 0 0,0-21 0,0 0 15,1 0-15,-1 0 16,-21 0-16,21-1 0,-21 1 0,21 0 15,-21 0-15,21 0 0,-21 0 0,0-1 16,0 1-16,0 42 47,0 1-47,0-1 16,0 21-16,0-21 0,0 0 15,-21 1-15,21-1 0,0 0 16,0 0-16,0 0 0,0 0 0,0 1 15,0-1-15,21 0 0,0-21 16,1 0-16,-1 0 16,0 0-16,0 0 0,0 0 15,0 0-15,1-21 0,-1 0 16,0 21-16,0-22 0,-21 1 16,0 0-16,0 0 0,0 0 15,0 0-15,0-1 16,0 1-16,-21 0 0,21 0 0,-21 0 15,0 0-15,-1 21 0,22-22 0,-21 22 16,0 0-16,0-21 16,0 21-16,42 0 47,0 0-32,0 0-15,0 0 0,1 0 0,-1 0 16,0-21-16,0 21 0,0 0 15,0 0-15,1 0 0,-1 0 16,0 0-16,0 0 0,0 0 16,-21 21-16,0 0 15,21-21-15,-21 22 0,0-1 0,22 0 16,-22 0-16,0 0 16,0 0-16,0 1 0,0-1 15,0 0-15,21 0 0,-21 0 0,0 0 16,0 1-16,0-1 15,0 0 1,0 0-16,0-42 47,0 0-31,0 0-16,0-1 15,0 1-15,0 0 0,0 0 0,0 0 16,21 0-16,0-22 0,0 22 0,0 0 15,1 0-15,-1-22 0,0 22 16,21 21-16,-21-21 0,22 0 0,-22 21 16,21 0-16,1 0 0,-22 0 0,0 0 15,21 0-15,-21 0 0,1 21 16,-1 0-16,-21 0 16,0 1-16,0-1 0,0 0 15,0 0-15,0 0 0,0 0 0,0 1 16,0-1-16,-21 0 0,-1 21 15,22-21-15,0 1 0,0-1 16,0 0-16,0 0 16,22-21-1,-1 0 1,0 0-16,0 0 0,0 0 16,0-21-16,1 21 0,-1-21 0,0 0 15,0-1-15,0 1 0,0 0 16,1 0-16,-1 0 0,0 0 15,-21-1-15,0 1 0,21 0 0,-21-21 0,0 21 16,0-1-16,0 1 16,0 0-16,-21 21 15,0 0 1,0 21 0,21 0-16,-22-21 0,22 22 0,0-1 15,0 0-15,0 0 0,0 0 0,0 0 16,0 1-16,0-1 0,0 0 15,0 0-15,0 0 16,22-21-16,-22 21 0,21-21 16,-21 22-16,0-1 15,0 0-15,0 0 16,0 0 0,-21-21-1,21 21-15,-22-21 0,1 0 16,0 0-1,0 0 1,0 0 0,21-21-16,0 0 15,-21 0-15,-1 0 0,1 0 16</inkml:trace>
  <inkml:trace contextRef="#ctx0" brushRef="#br2" timeOffset="23338.45">15155 14605 0,'0'0'0,"-63"0"31,63 21 0,0 0-15,0 1 15</inkml:trace>
  <inkml:trace contextRef="#ctx0" brushRef="#br2" timeOffset="23694.25">13674 15007 0,'0'0'0,"-22"21"0,44-21 32,-1-21-32,21 21 0,-21 0 15,22-21-15,-1 21 0,0-21 16,1 21-16,-1 0 0,0-21 0,1 21 16,20 0-16,-21 0 0,-20-21 15,20 21-15,0 0 0,-21 0 16,1 0-16,-1 0 0,0 0 0,0 0 31</inkml:trace>
  <inkml:trace contextRef="#ctx0" brushRef="#br0" timeOffset="134230.57">18563 3768 0,'21'0'0,"-21"-21"47,0-1-47,0 1 16,-21 0 0,21 0-16,-21 21 15,0 0-15,21-21 0,-21 21 16,-1 0-16,1 0 0,0 0 15,0 0-15,-21 0 0,20 0 16,1 0-16,0 21 0,-21 0 0,21 0 16,-1 0-16,-20 1 0,21-1 15,0 0-15,-22 0 0,22 0 0,21 0 16,-21 1-16,21-1 0,-21-21 0,21 21 16,0 0-16,0 0 0,0 0 15,0 1-15,21-22 16,0 21-16,0-21 15,1 0-15,-1 0 0,0 0 16,0 0-16,0 0 0,0 0 16,22-21-16,-22-1 0,0 22 0,0-21 15,0 0-15,22 0 0,-22 21 16,0-21-16,0 0 0,0-1 0,1 1 16,-1 0-16,0 21 0,-21-21 15,0 0-15,21 0 0,-21-1 0,21 22 16,-21-21-16,0 0 15,0 42 17,21-21-32,-21 21 15,0 1-15,0-1 0,0 0 0,0 0 16,0 0-16,0 0 0,0 1 16,22 20-16,-22 0 0,0 1 0,21-1 15,-21 0-15,0 1 0,0-1 0,0 21 16,0-20-16,21-1 0,-21 0 15,0 22-15,0-22 0,0 1 0,0-1 16,0-21-16,0 21 0,0 1 16,0-1-16,0-21 0,0 22 0,0-22 15,0 21-15,0-21 0,0 0 0,0 22 16,0-22-16,0 0 0,0 0 16,0 0-16,0 1 0,0-1 15,-21 0-15,21 0 16,0 0-16,-21-21 0,-1 21 15,1-21-15,0 0 16,0 0-16,0 0 16,0-21-16,-1 0 0,22 0 0,-21 0 15,0-22-15,0 22 0,0-21 0,0 0 16,21-1-16,-22 1 0,1 0 16,0-22-16,21 22 0,0-1 0,0 1 15,0 0-15,0-1 0,0 1 16,0 0-16,0-1 0,0 1 0,21 0 15,0 21-15,1-22 16,-22 1-16,21 21 0,0-22 0,0 22 16,0-21-16,0 21 0,1 0 0,-1-1 15,0 22-15,0-21 0,0 0 16,0 21 0,-21-21-1</inkml:trace>
  <inkml:trace contextRef="#ctx0" brushRef="#br0" timeOffset="135214.07">18754 3916 0,'63'0'16,"-63"-21"-16,21 21 15,0-21-15,1-1 16,-1 1-16,-21 0 0,21 0 16,-21 0-16,21 0 15,-21-1-15,0 1 0,0 0 16,0 0-16,-21 21 31,0 0-31,0 21 0,21 0 16,-22-21-16,22 21 0,-21 1 15,21-1-15,-21 0 0,21 0 0,0 0 16,0 0-16,0 1 0,0-1 16,0 0-16,0 0 0,0 0 15,0 0-15,0 1 0,0-1 16,0 0-16,0 0 0,21-21 15,0 21-15,1-21 0,-1 0 16,0 0-16,0 0 16,0 0-16,0-21 0,1 0 0,20 0 15,-42 0-15,42 21 16,-21-22-16,1 1 0,-1 0 0,0 0 16,0 0-16,0 0 0,-21-1 15,21 1-15,-21 0 0,0 0 0,22 21 16,-22-21-16,0 0 0,0 42 47,0 0-32,0 0-15,0 0 0,0 0 16,-22-21-16,22 22 0,0-1 16,-21 0-16,21 0 0,0 0 0,0 0 15,0 1-15,0-1 16,-21 0-16,21 0 0,-21-21 15,21 21-15,0-42 47,0 0-31,0 0-16,0 0 0,0-1 16,0 1-16,0 0 15,0 0-15,0 0 0,0 0 0,21-1 16,0 1-16,0 0 0,1 0 15,-1 0-15,0 0 0,0 21 0,0-22 16,0 1-16,22 21 0,-22 0 0,0 0 16,21 0-16,-20 0 0,-1 0 15,21 0-15,-21 0 0,0 21 0,1-21 16,-22 22-16,0-1 0,21 0 16,-21 0-16,0 0 0,0 0 0,0 1 15,0-1-15,0 0 0,0 0 16,0 0-16,0 0 0,0 1 15,-21-1-15,21 0 0,0 0 16,0 0-16,-22-21 16,22 21-16,0-42 47,0 0-47,0 0 0,0 0 15</inkml:trace>
  <inkml:trace contextRef="#ctx0" brushRef="#br0" timeOffset="135638.83">19854 3852 0,'21'-21'31,"-21"0"-31,22 0 16,-1 21-16,-21-21 0,21 21 15,-21-21-15,0-1 0,0 1 16,21 0-16,-21 0 16,-21 21-1,0 0 1,0 21-1,-1-21-15,22 21 0,0 0 0,-21 1 16,0-1-16,21 0 0,-21 0 16,21 0-16,0 0 0,0 1 15,0-1-15,0 0 0,0 0 0,0 0 16,21 0-16,0-21 16,0 22-16,1-22 15,-1 0-15,0 0 16,0 0-1,0 0-15,-21-22 0,21 22 16</inkml:trace>
  <inkml:trace contextRef="#ctx0" brushRef="#br0" timeOffset="136094.57">20108 3683 0,'0'-21'31,"21"21"-31,1 0 16,-1 0-16,0 0 16,0 21-16,0-21 0,-21 21 15,21-21-15,1 21 0,-22 1 0,0-1 16,21 0-16,0-21 0,-21 21 0,0 0 15,0 0-15,0 1 0,0-1 16,0 0-16,0 0 0,0 0 16,0 0-16,-21-21 31,0 0-15,21-21-1,0 0-15,0 0 0,0 0 16,0 0-16,0-1 0,0 1 15,0 0-15,0 0 0,0 0 16,0 0-16,21-1 0,0 22 16,-21-21-16,21 0 0,0 21 15,0-21-15,1 21 0,-1 0 16,0 0-16,0 0 0,0-21 16,0 21-16,1 0 0,-1 0 15</inkml:trace>
  <inkml:trace contextRef="#ctx0" brushRef="#br0" timeOffset="137023.27">20849 3789 0,'0'0'0,"21"0"0,0-21 16,1 0 0,-22-1-1,0 1-15,0 0 16,0 0-16,-22 21 16,1 0-16,21-21 0,-21 21 15,0 0-15,0 0 16,0 0-16,-1 21 0,1 0 15,0-21-15,21 21 0,-21 0 0,21 1 16,-21-1-16,0 0 0,21 0 16,0 21-16,0-20 0,0-1 0,0 0 15,0 0-15,0 0 0,0 0 16,0 1-16,0-1 0,21 0 16,0-21-16,0 0 0,0 0 15,0 0-15,1 0 0,-1 0 16,21 0-16,-21-21 0,0 21 0,-21-21 15,22-1-15,-1 1 0,0 0 16,0 0-16,-21 0 0,0 0 0,0-1 16,0 1-16,0-21 0,0 21 0,0 0 15,0-1-15,0 1 0,0 0 16,0 0-16,0 42 47,0 0-47,0 0 0,0 1 15,0-1-15,0 0 0,0 0 16,0 0-16,0 0 0,0 1 0,0-1 16,0 0-16,0 0 15,0 0-15,0 0 0,21 1 16,0-22-16,1 0 0,-1 0 16,0 0-16,0 0 15,0 0-15,0-22 0,1 22 0,-1-21 16,0 0-16,0 0 0,0 0 15,0 0-15,1-1 0,-1-20 16,-21 21-16,21 0 0,0-22 0,-21 1 16,0 21-16,0-21 0,0-1 15,0 22-15,0-21 0,0-1 0,0 22 16,0-21-16,0 21 0,0 0 16,0-1-16,0 44 31,-21-1-31,0 0 0,21 0 0,-21 0 15,21 22-15,0-1 0,0 0 16,0-21-16,0 22 0,0-1 0,0 0 16,0 1-16,0-22 0,0 0 0,0 21 15,0-20-15,0-1 16,21 0-16,-21 0 0,21-21 0,0 21 16,0-21-16,0 0 15,1 0-15,-1 0 0,0 0 0,0 0 16,0 0-16,0 0 0,1 0 0,-1-21 15,0 0-15,0 21 0,0-21 16,0 0-16,1-1 0,-1 1 0</inkml:trace>
  <inkml:trace contextRef="#ctx0" brushRef="#br0" timeOffset="138126.49">19664 4487 0,'0'-42'31,"-21"21"-31,-1 21 0,1 0 0,0 0 16,0 0-16,0 0 15,0 0-15,-1 0 0,1 21 0,0-21 16,0 21-16,0 0 0,0 1 0,-1-1 16,1 21-16,0-21 0,0 0 15,21 22-15,-21-22 0,21 21 16,0-21-16,0 22 0,0-1 15,0-21-15,0 22 0,0-22 0,0 0 16,0 21-16,0-21 0,21 1 0,0-1 16,0-21-16,0 21 0,1-21 15,-1 0-15,0 0 0,0 0 0,0 0 16,22 0-16,-22 0 0,21 0 16,-21 0-16,0-21 0,22 0 0,-22-1 15,0 1-15,21 0 0,-20 0 0,-1 0 16,21-22-16,-21 22 0,0-21 15,-21 21-15,0-22 0,22 22 0,-22-21 16,0 21-16,0 0 0,0-22 0,0 22 16,-22-21-16,1 21 15,0-1-15,0 1 0,0 0 0,-22 0 16,22 0-16,-21 0 0,0 21 16,20 0-16,-20 0 0,21 0 0,-21 0 15,-1 21-15,22 0 0,0-21 0,0 21 16,0 0-16,-1 0 0,1 1 15,21-1-15,0 0 0,0 0 0,0 0 16,0 0-16,0 1 0,21-1 16,1 0-16,-1 0 0,0 0 0,21 0 15,-21-21-15,22 22 0,-1-1 16,0 0-16,1-21 0,-1 21 0,0 0 16,1 0-16,-22-21 0,21 22 15,-21-1-15,22 0 0,-22 0 16,0 0-16,0 0 0,-21 1 0,0-1 15,0 0-15,0 0 0,0 0 0,0 0 16,0 1-16,-21-1 0,0 0 16,0 0-16,21 0 0,-21 0 0,21 1 15,-22-22-15,22 21 0,-21-21 0,0 0 32,21-21-1,0-1-31,0 1 15,0 0-15</inkml:trace>
  <inkml:trace contextRef="#ctx0" brushRef="#br0" timeOffset="139854.65">20193 4657 0,'0'21'47,"0"0"-32,0 0-15,0 0 0,0 22 16,0-22-16,0 0 0,0 0 15,0 0-15,0 1 0,0-1 0,0 0 16,21 0-16,-21 0 0,0 0 0,0 1 16,0-1-16,21-21 15,-21 21-15,21-21 0,1 0 16,-1 0 0,0 0-16,0-21 15,-21 0-15,21-1 0,0 1 16,1 0-16,-22-21 0,21 21 15,0-1-15,-21 1 0,0-21 0,21 21 16,-21 0-16,21-1 0,0 1 0,-21 0 16,0 0-16,22 0 15,-1 21 1,-21 21 15,0 0-31,0 0 0,0 0 16,0 1-16,0-1 0,0 0 15,0 0-15,0 0 0,0 0 0,0 1 16,0-1-16,0 0 0,0 0 0,0 0 16,21 0-16,0 1 15,0-22-15,0 0 0,1 0 16,-1 0-16,0 0 0,0 0 0,0 0 16,0 0-16,1 0 0,-1-22 15,0 22-15,0-21 0,0 21 0,0-21 16,22 0-16,-43 0 0,21 0 15,0-1-15,0 1 0,-21 0 16,21 0-16,-21 0 0,0 0 0,0-1 16,0 1-16,0 0 0,0 0 15,0 0-15,0 0 0,-21 21 16,21-22-16,-21 22 0,0 0 16,0 0-1,0 22-15,-1-1 0,22 0 16,-21 0-16,21 0 0,-21 0 15,21 1-15,0-1 0,0 0 16,0 0-16,0 0 0,0 0 0,0 1 16,0-1-16,0 0 0,0 0 15,0 0-15,21-21 16,0 21-16,1-21 16,-1 0-16,0 0 15,0 0-15,0 0 0,0 0 16,1 0-16,-1 0 0,-21-21 0,21 0 15,0 21-15,0-21 0,0 21 16,-21-21-16,22 0 0,-1-1 0,0 1 16,-21 0-16,21 0 0,-21 0 0,21 0 15,-21-1-15,0 1 0,0 0 16,21 0-16,-21 0 0,22 21 0,-22-21 16,0-1-16,0 44 31,0-1-16,0 0 1,0 0-16,0 0 0,0 0 0,0 1 16,0-1-16,0 0 0,0 0 0,0 0 15,0 0-15,21 22 0,-21-22 16,21 0-16,-21 0 0,0 0 16,21-21-16,-21 22 0,21-22 0,0 0 15,1 0 1,-1 0-16,0 0 0,0 0 15,0-22-15,-21 1 16,21 21-16,1-21 0,-22 0 0,21 0 16,0 0-16,0-1 0,-21 1 15,0 0-15,21 0 0,0 0 0,-21 0 16,0-1-16,0 1 0,0 0 16,22 0-16,-22 0 0,0 0 0,0-1 15,21 22 1,-21 22 31,0-1-47,0 0 15,0 0-15,0 0 0,0 0 16,0 1-16,0-1 16,0 0-16,21 0 0,0 0 15,-21 0-15,21 1 0,0-22 16,-21 21-16,22-21 15,-1 0-15,0 0 0,0 0 16,0 0-16,0 0 16,1 0-16,-1 0 0,0-21 15,0 21-15,0-22 0,0 1 16,1 0-16,-1 0 16,0 0-16,-21 0 0,21-1 0,-21 1 15,21 0-15,-21 0 0,0 0 0,21 0 16,-21-1-16,0 1 15,0 0-15,0 0 0,0 0 16,-21 21 0,0 0-1,21 21-15,-21-21 16,0 21-16,21 0 16,0 0-16,-21 1 0,21-1 0,0 0 15,-22 0-15,22 0 0,0 0 0,0 1 16,0-1-16,0 0 0,0 0 15,0 0-15,0 0 0,22-21 16,-1 22-16,0-22 16,0 0-16,0 0 15,0 0-15,1 0 0,-1 0 16,0 0-16,0 0 0,0-22 16,-21 1-16,21 21 0,-21-21 15,22 21-15,-22-21 0,0 0 16</inkml:trace>
  <inkml:trace contextRef="#ctx0" brushRef="#br0" timeOffset="152314.59">21675 5525 0,'0'-22'31,"0"1"-15,0 0-1,0 0-15,0 42 78,0 0-62,0 0-16,0 1 0,0-1 16,0 0-16,0 21 0,0-21 15,0 1-15,0-1 0,0 0 0,-22 21 16,22-21-16,0 1 0,0-1 0,-21 0 16,21 0-16,0 0 0,0 0 15,0 1-15,0-1 0,0 0 31,0-42 16,0 0-31,0-1-16</inkml:trace>
  <inkml:trace contextRef="#ctx0" brushRef="#br0" timeOffset="152935.24">21865 5779 0,'21'0'109,"-21"-22"-109,0 1 16,0 0-16,0 42 63,0 0-63,0 1 15,0-1-15,0 0 16,21-21 15,-21-21 0,0 0-15,0-1 0,-21 22 15,0 0-16,21 22 17</inkml:trace>
  <inkml:trace contextRef="#ctx0" brushRef="#br0" timeOffset="153687.39">22183 5419 0,'0'-21'31,"0"42"1,0 0-17,0 0-15,0 0 0,0 0 0,0 1 16,0-1-16,0 0 0,21 21 0,-21-21 16,0 22-16,0-22 0,0 0 15,0 21-15,0-20 0,0-1 0,0 21 16,0-21-16,0 0 0,0 1 0,0-1 15,0 0-15,0 0 16,0-42 15,0 0-15,0 0-16,0-1 0,0 1 16,0 0-16,0 0 15,0 0-15,0 0 0,21-1 0,-21 1 16,0 0-16,21 0 0,0 0 0,0 0 15,-21-1-15,22 1 0,-1 0 16,0 21-16,0 0 0,0 0 0,0 0 16,1 0-16,-1 0 0,0 0 15,-21 21-15,21 0 0,-21 1 0,21-1 16,-21 0-16,0 0 0,0 0 0,0 22 16,0-22-16,0 0 0,0 0 15,0 0-15,0 0 0,0 1 16,-21-22-16,21 21 0,0 0 15,-21-21-15,21-21 47,0 0-47,21-1 16,0 1-16</inkml:trace>
  <inkml:trace contextRef="#ctx0" brushRef="#br0" timeOffset="154074.17">22691 5757 0,'63'0'32,"-42"0"-32,0-21 15,1 21 1,-22-21-16,21 21 0,-21-21 0,0 0 15,0 0-15,0-1 16,-21 22 0,-1 0-16,1 0 0,0 0 15,0 0-15,0 0 0,0 22 16,-1-1-16,1 0 16,21 0-16,-21 0 0,21 0 0,0 1 15,0-1-15,0 0 0,0 0 16,0 0-16,0 0 0,0 1 0,0-1 15,0 0-15,21 0 16,0-21-16,1 0 0,-1 0 16,0 0-16,0 0 0,0 0 15,0 0-15,-21-21 0,22 21 0,-1-21 16,0 21-16,0-21 0,-21-1 16</inkml:trace>
  <inkml:trace contextRef="#ctx0" brushRef="#br0" timeOffset="154378.99">23114 5313 0,'0'0'0,"-21"0"32,21 21-17,0 0-15,0 0 16,0 1-16,0-1 0,0 21 0,0-21 15,0 22-15,0-1 0,0 0 16,0-21-16,0 22 0,0-1 16,0 0-16,0-20 0,-21 20 0,21-21 15,0 0-15,0 0 0,0 1 16,-22-1-16,22 0 0,0 0 16,0-42 15,0 0-31,0 0 15,22 21-15,-22-22 0</inkml:trace>
  <inkml:trace contextRef="#ctx0" brushRef="#br0" timeOffset="154618.86">22966 5673 0,'0'-21'31,"21"21"-31,0 0 16,0 0-16,0-22 15,1 22-15,-1 0 0,0 0 16,0-21-16,0 21 16,0 0-16,-21-21 31,22 21-16</inkml:trace>
  <inkml:trace contextRef="#ctx0" brushRef="#br0" timeOffset="155078.59">23283 5630 0,'21'0'63,"-21"22"-63,22-22 0,-22 21 0,21-21 16,-21 21-16,0 0 0,21 0 0,0 0 15,-21 1-15,0-1 16,0 0-16,0 0 0,0 0 0,0 0 15,0 1-15,0-1 0,0 0 16,0-42 31,0 0-31,0-1-16,0 1 15,0 0-15,0 0 0,0 0 16,0 0-16,0-22 0,0 22 15,0 0-15,0 0 0,0 0 16,21 21-16,0-22 16,1 22-1,-1 0-15,0 0 0,0 0 16,0 0 0,0 0-16</inkml:trace>
  <inkml:trace contextRef="#ctx0" brushRef="#br0" timeOffset="155594.3">23961 5694 0,'-22'-42'16,"1"42"-1,0 0-15,21-22 0,-21 22 16,0 0-16,0 0 16,-1 22-1,22-1-15,-21-21 0,21 21 16,-21 0-16,21 0 0,0 0 16,0 1-16,0-1 0,0 0 0,0 0 15,0 0-15,0 0 0,0 1 0,0-1 16,0 0-16,0 0 15,21-21 1,0 0-16,1 0 0,-1 0 0,0 0 16,0 0-16,0 0 15,0-21-15,-21 0 0,22 21 16,-1-21-16,0-1 0,-21 1 0,21 0 16,-21 0-16,0 0 15,0 0-15,0-1 0,0 1 0,0 0 16,0 0-16,-21 0 0,21 0 0,-21-1 15,0 1-15,-1 0 0,1 21 16,0 0-16,0 0 16,0 0-16,0 21 15,21 0-15,0 1 0,0-1 16,0 0-16,0 0 0,21 0 16,0-21-16,0 0 15</inkml:trace>
  <inkml:trace contextRef="#ctx0" brushRef="#br0" timeOffset="156274.94">24363 5715 0,'0'-21'16,"0"42"-16,21-63 0,-21 21 0,0-1 15,0 1 1,0 0-16,-21 21 15,0 0-15,-1 0 16,1 0-16,0 21 16,21 0-16,-21 1 0,0-1 15,21 0-15,-21 0 0,21 0 16,0 0-16,0 1 0,0-1 16,0 0-16,0 0 15,21-21 1,0 0-1,0 0-15,-21-21 0,21 21 0,0-21 16,-21 0-16,22 21 0,-22-22 16,21 1-16,0 0 0,-21 0 15,0 0-15,0 0 16,0 42 31,0 0-47,0 0 0,0 0 15,0 0-15,0 1 0,0-1 0,0 21 16,0-21-16,0 22 0,0-22 16,21 21-16,-21-21 0,21 22 0,-21-1 15,21 0-15,1-21 0,-22 22 0,21-1 16,0 0-16,-21 1 0,0-1 16,21 22-16,-21-22 0,0 0 0,0-21 15,0 22-15,0-1 0,0-21 16,0 0-16,-21 1 0,0-1 15,0 0-15,-1-21 0,1 0 16,0 0-16,0 0 0,0 0 16,0-21-16,21 0 0,-22-1 15,1-20-15,0 21 0,21-21 0,0-1 16,-21 22-16,21-21 0,0-1 0,0 1 16,0 21-16,0-21 0,0 20 0,0-20 15,0 21-15,0 0 0,21-22 16,0 22-16,-21 0 0,21 0 0,1 0 15,-1-22-15,-21 22 0,21 0 16,0 0-16,0-21 0,0 20 16</inkml:trace>
  <inkml:trace contextRef="#ctx0" brushRef="#br0" timeOffset="157088.83">24553 5779 0,'-21'21'16,"21"-42"15,21 21-31,0-22 16,1 1-16,-22 0 16,21 0-16,-21 0 15,0 0-15,0-1 16,0 1-16,-21 21 31,-1 21-31,1 1 16,21-1-16,0 0 0,0 0 15,0 0-15,0 0 0,0 1 0,0-1 16,0 0-16,0 0 0,0 0 16,21-21-16,1 0 15,-22 21-15,21-21 0,0 0 0,0 0 16,0 0-16,0 0 0,1 0 15,-1 0-15,0-21 0,0 21 16,0-21-16,-21 0 0,21 21 0,1-21 16,-1 0-16,-21-1 0,0 1 0,0 0 15,21 0-15,-21 0 16,0 0-16,0 42 31,0 0-15,-21 0-16,21 0 0,0 0 15,0 1-15,0-1 0,0 0 16,0 0-16,0 0 0,0 0 0,0 1 16,0-1-1,-21-21-15,21-21 63,0-1-63,0 1 0,0 0 15,0 0-15,0 0 0,21 0 16,-21-1-16,0 1 0,21 0 16,0 0-16,0 0 0,0 0 0,1 21 15,-1-22-15,0 22 0,0 0 0,0 0 16,0 0-16,1 0 16,-1 0-16,-21 22 0,21-1 15,-21 0-15,0 0 0,0 0 0,0 22 16,0-22-16,0 0 0,0 0 15,0 0-15,-21 0 0,21 1 16,-21-1-16,-1 0 16,22-42 31,22 0-47,-1-1 15</inkml:trace>
  <inkml:trace contextRef="#ctx0" brushRef="#br0" timeOffset="158110.25">25358 5588 0,'0'0'0,"-22"0"32,1 0-17,21 21-15,-21 0 0,21 1 16,0-1-16,-21 0 0,21 0 0,-21 0 15,21 0-15,0 1 0,0-1 0,0 0 16,0 0-16,0 0 0,0 0 16,0 1-16,0-1 15,21-21-15,0 0 0,0 0 16,0 0 0,1 0-16,-1 0 0,0 0 15,-21-21-15,21-1 16,0 1-16,-21 0 0,0 0 15,0 0-15,0 0 0,0-1 0,0 1 16,0 0-16,0 0 0,0 0 0,0 0 16,0-1-16,-21 22 0,21-21 15,-21 21-15,0 0 0,0 0 16,-1 0-16,1 21 16,0-21-16,21 22 15,-21-1-15,21 0 0,0 0 0,0 0 16,0 0-16,0 1 0,0-1 0,0 0 15,0 0-15,0 0 0,0 0 16,21 1 0,0-22-16,0 0 0,1 0 15,-1 0-15,0 0 16,0 0-16,0-22 0,0 1 16,-21 0-16,22 0 15,-1 0 1,-21 0-16,0-1 0,0 1 0,0 0 0,21 21 15,-21-21-15,0 42 47,0 0-47,0 0 0,0 1 16,0-1-16,0 0 0,0 0 16,0 0-16,0 0 0,0 1 15,21-22 1,0 0-1,0 0-15,1 0 16,-22-22-16,21 1 0,0 21 0,-21-21 16,21 0-16,-21 0 15,21 0-15,-21-1 0,0 1 0,0 0 16,21 21-16,-21-21 0,0 0 0,0 42 47,0 0-47,0 0 0,0 0 15,0 1-15,22-1 16,-22 0 0,21-21-16,0 0 15,0 0 1,0-21 0,0 0-16,-21-1 15,0 1-15,0 0 16,0 0-16,0 0 0,22 0 0,-22-1 15,0 1-15,0 42 32,0 1-32,0-1 0,0 0 15,0 21-15,0-21 0,0 1 0,0-1 16,-22 0-16,22 0 0,0 0 16,0 0-16</inkml:trace>
  <inkml:trace contextRef="#ctx0" brushRef="#br0" timeOffset="160343.1">21611 6562 0,'-21'0'15,"21"-21"-15,0-1 16,0 1-16,0 0 16,0 0-1,0 0-15,0 0 0,0-1 16,0 1-16,21 0 16,0 21-16,0-21 15,1 21-15,-1 0 0,0 0 16,0 0-16,0 0 0,0 0 15,1 0-15,-22 21 16,21 0-16,-21 0 0,0 1 16,0-1-16,0 21 0,0-21 15,-21 0-15,-1 1 0,1-1 0,0 0 16,0 0-16,0 0 0,0 0 0,-1 1 16,1-1-16,0 0 0,0-21 15,0 21-15,0-21 0,-1 0 16,1 0-16,0 0 15,42 0 32,0 0-47,1 0 16,-1 0-16,0 0 0,0 0 0,0 0 16,22 0-16,-22 0 0,0 0 15,21 0-15,-21 0 0,1 0 0,-1 0 16,0 0-16,0 0 0,0 0 0,0 0 15,-21-21 79</inkml:trace>
  <inkml:trace contextRef="#ctx0" brushRef="#br0" timeOffset="160526">22034 6604 0,'22'0'78,"-22"-21"-78,21 21 0</inkml:trace>
  <inkml:trace contextRef="#ctx0" brushRef="#br0" timeOffset="161878.37">22542 6562 0,'22'0'15,"-22"-64"1,0 43-16,0 0 16,0 0-16,-22 21 15,1 0-15,0-21 0,0 21 16,0 0-16,0 0 0,-1 0 15,1 0-15,0 0 0,0 21 0,-21-21 16,20 21-16,1 0 0,0 0 16,0 0-16,21 1 0,-21 20 15,21-21-15,-21 0 0,21 0 0,0 1 16,0 20-16,0-21 0,0 0 16,0 0-16,0 1 0,21-22 15,0 21-15,0-21 16,0 0-16,0 0 0,1 0 15,-1 0-15,0-21 0,0 21 16,0-22-16,-21 1 0,21 21 0,1-21 16,-1 0-16,0 0 0,0 0 15,-21-1-15,21 1 0,0-21 0,1 21 16,-22-22-16,21 22 0,-21-21 16,21 21-16,-21-22 0,0 22 15,0 0-15,0-21 0,0 21 0,0-1 16,0 1-16,0 0 0,0 0 15,0 42 17,0 0-32,0 0 15,0 1-15,0 20 0,0-21 0,0 21 16,0-20-16,0 20 0,0-21 16,0 21-16,0-20 0,0-1 0,0 21 15,0-21-15,0 0 0,0 1 0,0-1 16,0 0-16,21 0 15,0 0-15,0-21 16,1 0-16,-1 0 0,0 0 16,0 0-16,0 0 15,0-21-15,1 0 0,-1 21 0,-21-21 16,21 0-16,0-1 0,0 22 0,-21-21 16,0 0-16,0 0 0,0 0 15,21 0-15,-21-1 0,0 1 0,0 0 16,0 42 31,0 0-47,0 1 0,0-1 15,0 0-15,0 0 16,0 0-16,0 0 0,0 1 0,22-22 16,-22 21-16,0 0 0,0 0 15,21-21-15,0 0 16,0 0-1,0 0-15,0 0 16,1 0-16,-22-21 0,21 0 0,0 0 16,-21-1-16,21 1 15,-21 0-15,21 21 0,-21-21 16,0 0-16,0 0 0,0-1 0,0 1 16,0 0-1,0 42 16,0 0-31,0 1 0,0-1 16,0 0-16,0 0 16,0 0-16,0 0 0,0 1 0,21-1 15,1 0 1,-1-21-16,0 0 16,0 0-16,0 0 0,0 0 15,1 0-15,-1 0 0,0 0 16,0-21-16,0 0 0,0-1 15,1 1-15,-1 0 0,-21 0 16,0 0-16,0 0 16,0-1-16,0 1 0,0 0 0,0 0 15,0 0-15,-21 42 32,21 0-17,0 0-15,0 0 0,0 1 16,0-1-16,0 21 0,-22-21 0,22 22 15,0-22-15,0 0 0,0 21 16,0-21-16,0 22 0,-21-22 0,21 0 16,0 0-16,0 22 0,0-22 15,0 0-15,0 0 0,0 0 16,-21 0-16,21-42 47,0 0-47,0 0 15</inkml:trace>
  <inkml:trace contextRef="#ctx0" brushRef="#br0" timeOffset="162206.5">23431 6519 0,'0'0'0,"0"-21"16,0 0-1,22 0 1,-1 21-16,0 0 0,0 0 16,0 0-16,0 0 0,1 0 0,-1 0 15,0 0-15,0 0 0,0 21 0,0 0 16,-21 0-16,0 1 16,0-1-16,0 0 0,0 0 15,-21 0-15,0 0 0,0 1 0,0-1 16,0-21-16,-1 21 0,1-21 15,0 21-15,0-21 0,0 0 16,0 0 0,21-21 15,21 0-31,-21 0 16,21 21-16,0-22 0</inkml:trace>
  <inkml:trace contextRef="#ctx0" brushRef="#br0" timeOffset="162674.23">23855 6244 0,'0'21'31,"0"1"-15,0-1-16,0 0 0,0 0 0,0 21 15,0-20-15,0-1 0,0 21 16,0-21-16,0 0 0,0 22 0,0-22 16,0 0-16,0 0 0,0 0 0,0 1 15,0-1-15,0 0 16,21-21 0,0 0-16,0 0 15,0 0-15,-21-21 16,22 21-16,-1-21 0,-21-1 0,0 1 15,21 0-15,-21 0 16,0 0-16,21 21 0,-21-21 16,0 42-1,0 0 1,0 0-16,0 0 16,0 0-16,0 1 15,0-1-15,0 0 16,0-42 31,0 0-32,0-1-15</inkml:trace>
  <inkml:trace contextRef="#ctx0" brushRef="#br0" timeOffset="162874.13">24024 6392 0,'-21'0'32,"0"0"-17,42 0 32,0 0-47,0 0 16,0 0-1,-21 22-15</inkml:trace>
  <inkml:trace contextRef="#ctx0" brushRef="#br0" timeOffset="163202.46">24426 6392 0,'-42'0'16,"21"0"-16,0 0 15,-1 22-15,22-1 16,-21 0-16,21 0 0,-21 0 16,21 0-16,-21 1 0,21-1 0,0 0 15,0 0-15,0 0 16,0 0-16,0 1 0,0-1 15,0 0-15,21 0 0,0-21 16,0 0-16,1 0 0,-1 0 16,0 0-16,21 0 0,-21 0 15,1 0-15,-1 0 0,0 0 0,21 0 16,-21-21-16,1 21 0,20-21 16,-21 21-16</inkml:trace>
  <inkml:trace contextRef="#ctx0" brushRef="#br0" timeOffset="164434.86">24828 6477 0,'0'0'0,"0"-21"0,0 0 0,0 0 16,-21 21-1,0 0-15,0 0 16,0 0-16,0 0 16,-1 21-16,22 0 0,-21-21 0,21 21 15,-21 0-15,0 0 0,21 1 0,0-1 16,0 0-16,0 0 15,0 0-15,0 0 0,0 1 16,0-1-16,21-21 31,0 0-31,0 0 16,1 0-16,-1-21 0,0 21 16,-21-22-16,21 1 15,-21 0-15,21 0 0,-21 0 16,21 0-16,-21-1 0,0 1 0,0 0 15,0 0-15,22 21 0,-22-21 16,0 0-16,0 42 31,0 0-31,0 0 16,0 0-16,0 0 0,0 1 16,0-1-16,21 0 15,-21 0-15,0 0 0,21 0 16,0-21-16,0 0 15,0 0-15,1 0 16,-1 0-16,0 0 0,0 0 16,0 0-16,0-21 0,1 0 15,-1 0-15,-21 0 16,0 0-16,0-1 0,21 1 0,-21 0 16,0 0-16,21 0 0,-21-22 0,0 22 15,0 0-15,0-21 0,0 21 16,0-22-16,0 22 0,0 0 0,0 0 15,0 0-15,0-1 0,0 44 47,0-1-47,0 0 0,-21 0 16,21 0-16,0 22 0,0-22 16,0 0-16,-21 21 0,21-21 0,0 22 15,0-22-15,0 0 0,0 0 0,0 0 16,0 1-16,0-1 0,0 0 15,21 0-15,0-21 16,0 0-16,0 0 16,1 0-16,-1 0 15,0 0-15,0 0 0,0-21 16,0 0-16,-21 0 16,22-1-16,-22 1 0,21 0 15,-21 0-15,0 0 0,0 0 16,0-1-16,0 1 0,0 42 47,0 1-47,0-1 15,0 0-15,0 0 0,0 0 0,0 0 16,0 1-16,0-1 16,0 0-1,21-21-15,0 0 0,0 0 16,0 0-16,1 0 15,-1 0-15,0 0 16,0-21-16,0 21 0,0-21 0,1 21 16,-22-22-16,21 1 0,0 21 0,-21-21 15,0 0-15,21 0 0,-21 0 16,21-1-16,-21 1 0,0 0 0,0 0 16,0 0-16,-21 21 31,0 0-16,21 21-15,0 0 0,-21 0 0,21 0 16,-21 1-16,21-1 0,0 0 16,0 0-16,0 0 15,0 0-15,0 1 0,0-1 16,21 0-16,-21 0 16,21 0-1,-42-21 32,0-21-31,21 0-16,-22 21 15,22-21-15,0 0 0</inkml:trace>
  <inkml:trace contextRef="#ctx0" brushRef="#br0" timeOffset="164698.71">25252 6223 0,'0'0'0,"21"0"0,0 0 16,0-21-16,0 21 15,1 0-15,-1 0 0,0-21 0,0 21 16,0 0-16,0-21 0,1 21 16,-22-22-16,21 22 0,-21-21 15,-21 21 1,-1-21 0</inkml:trace>
  <inkml:trace contextRef="#ctx0" brushRef="#br0" timeOffset="165918.36">21569 7197 0,'0'0'0,"0"-21"15,0-1-15,0 1 16,21 21 0,0 0-16,0 0 0,0-21 15,1 21-15,-1 0 0,0 0 16,0 0-16,0 0 0,0 0 0,1 0 16,-22 21-1,0 0-15,0 1 16,0-1-16,-22-21 0,1 21 15,0 0-15,0 0 0,0-21 0,0 21 16,-1 1-16,1-22 0,21 21 16,-21-21-16,0 0 0,0 0 15,21 21-15,0-42 32,0 0-17,21 21 1,-21-22-16,21 22 15,0 0-15,0 0 0,1 0 16,-1 0-16,0 0 16,0 0-16,0 0 0,0 0 15,1 22-15,-22-1 16,0 0 0,0 0-16,0 0 0,-22 0 15,1 1-15,0-22 0,0 21 0,0 0 16,-22-21-16,22 21 0,0 0 15,0-21-15,0 0 0,0 0 0,-1 21 16,1-21-16,0 0 0,0 0 0,0 0 16,0 0-1,-1 0-15,22-21 16,0 0 31,22 21-32,-1 0 1,0 0-16,0 0 16,0 0-1</inkml:trace>
  <inkml:trace contextRef="#ctx0" brushRef="#br0" timeOffset="166168.22">22013 7366 0,'21'0'16,"-42"0"-16,42-21 0,-21 0 31,22 21 32,-1 0-63</inkml:trace>
  <inkml:trace contextRef="#ctx0" brushRef="#br0" timeOffset="167774.65">22479 7176 0,'0'0'16,"-21"0"-16,0 0 15,21 21 1,0 0-1,0 0-15,0 0 0,0 0 16,0 1-16,0 20 0,0-21 0,0 0 16,0 0-16,0 1 0,0-1 15,0 0-15,0 0 0,0 0 0,0 0 16,-22 1-16,22-1 16,-21-21-16,21-21 46,0-1-46,0 1 16,0 0-16,0 0 0,0 0 16,0 0-16,0-1 0,21-20 15,1 21-15,-22 0 0,21 0 0,0-22 16,-21 22-16,21 21 0,0-21 0,-21 0 16,21 21-16,1 0 15,-1 0-15,0 0 31,0 21-31,-21 0 0,0 0 0,0 0 16,21 1-16,-21 20 0,21-21 0,-21 0 16,22 22-16,-22-22 0,0 0 15,0 0-15,21 0 0,0 0 0,0 1 16,0-22-16,0 0 16,1 0-16,-1 0 15,0 0-15,0 0 0,0 0 16,0 0-16,1-22 0,-22 1 0,21 21 15,0-21-15,0 0 0,-21 0 16,0 0-16,21-1 0,0 1 0,-21 0 16,0 0-16,0 0 0,22 0 15,-22-1-15,0 1 0,21 0 16,-21 0-16,0 0 0,0 42 47,-21 0-47,21 0 0,0 0 15,0 1-15,0-1 0,-22 0 16,22 0-16,0 0 0,0 0 0,0 1 16,0-1-16,0 0 0,0 0 0,0 0 15,22-21 1,-22 21-16,21-21 0,0 0 16,0 0-16,0 0 15,-21-21-15,21 21 0,1-21 16,-1 0-16,0 0 0,-21 0 15,21-1-15,-21 1 0,21 0 16,-21 0-16,0 0 0,0 0 16,0-1-16,0 1 0,0 0 0,0 0 15,0 42 32,0 0-47,0 0 0,0 1 16,0-1-16,0 0 0,0 0 15,0 0-15,0 0 0,0 1 0,0-1 16,0 0-16,21 0 16,-21 0-16,22-21 15,-22 21-15,21-21 0,0 0 16,0 0-16,0 0 16,0 0-16,1-21 15,-1 21-15,-21-21 0,21 0 0,0 21 16,-21-21-16,21 0 0,-21-1 15,0 1-15,21 0 0,-21 0 0,22-21 16,-22 20-16,0 1 0,0-21 16,0 21-16,0 0 0,21-22 15,-21 22-15,0 0 0,0 0 0,0 0 16,0-1-16,-21 22 31,21 22-31,-22-1 16,22 0-16,-21 0 0,21 0 0,0 0 15,0 1-15,0-1 0,0 21 16,0-21-16,0 0 0,0 22 0,0-22 16,0 0-16,0 0 0,0 0 0,0 1 15,0-1-15,0 0 0,21 0 16,-21 0-16,22-21 0,-1 21 16,0-21-16,0 0 0,0 0 15,0 0-15,1 0 16,-1 0-16,0 0 0,0 0 15,-21-21-15,21 21 0,0-21 0,1 0 16,-1 0-16,0 0 0,0-1 16,-21 1-16,21-21 0,0 21 0,1-22 15,-22 22-15,21-21 0,-21 0 0,21 20 16,-21-20-16,0 21 0,0 0 16,0 0-16,0-1 0,0 1 15,0 42 16,0 1-31,-21-1 16,21 21-16,0-21 0,0 0 16,0 22-16,0-22 0,0 0 15,0 21-15,0-20 0,0-1 0,0 0 16,0 21-16,0-21 0,21 1 16,-21-1-16,0 0 15,21-21-15,0 0 16,0 0-16,1 0 15,-1 0-15,0 0 16,0-21-16,0 0 0</inkml:trace>
  <inkml:trace contextRef="#ctx0" brushRef="#br0" timeOffset="168166.89">24511 7049 0,'0'0'0,"0"-43"31,0 64 0,0 1-31,0-1 16,21 0-16,0 0 0,0 0 15,-21 0-15,22 1 0,-1-1 0,0 0 16,0 21-16,-21-21 0,21 1 16,0-1-16,1 0 0,-1 0 0,0 0 15,-21 0-15,21 1 0,0-22 0,-21 21 16,0 0-16,21-21 0,-21 21 16,22-21-16,-22-21 62,0 0-46,0 0-16,0-1 15</inkml:trace>
  <inkml:trace contextRef="#ctx0" brushRef="#br0" timeOffset="168526.69">25019 7006 0,'0'-21'16,"-21"21"15,0 0-31,-1 0 0,22 21 16,-21 0-16,0-21 0,0 22 0,0-1 15,0 0-15,-1 0 0,1 0 16,0 22-16,0-22 0,0 0 0,0 21 15,-22-21-15,22 22 0,0-22 0,-21 21 16,20-21-16,1 1 0,0 20 16,0-21-16,0 0 0,0 0 0,-1-21 15,22 22-15,-21-1 0,21 0 16,-21-21 0</inkml:trace>
  <inkml:trace contextRef="#ctx0" brushRef="#br0" timeOffset="173262.59">16192 11853 0,'-21'0'0,"0"0"16,0 0-1,0 0 1,0 22-1,-1-22-15,1 0 0,0 0 16,0 0-16,0 0 0,0 0 16,-1 0-16,1 0 0,0 0 15,0 0-15,0 21 16,0-21-16,-1 0 16,1 0-1,0 0-15,42 0 63,0 0-63,1 0 15,20 0-15,-21 0 0,21 0 0,1 0 16,-1 0-16,0 0 0,22 0 16,-1 0-16,-20 0 0,20 0 0,1 0 15,-1 0-15,-20 0 0,20-21 16,-21 21-16,1 0 0,-1 0 15,0 0-15,1-22 0,-1 22 0,-21 0 16,0 0-16,1 0 0,-1 0 0,0 0 16,0 0-16,-42 0 78,0-21-78,0 21 15</inkml:trace>
  <inkml:trace contextRef="#ctx0" brushRef="#br0" timeOffset="173767.3">16595 11621 0,'0'0'0,"-22"0"15,44 21 32,-1 0-31,0-21-16,0 21 0,0-21 15,0 21-15,1-21 0,-1 21 16,0-21-16,0 22 0,0-22 0,0 21 16,1-21-16,-1 21 0,0-21 15,0 0-15,0 21 0,0-21 0,1 0 16,-22 21-16,21-21 0,-21 21 0,21-21 16,-21 22-1,0-1 1,0 0-16,-21-21 0,0 21 15,-1-21-15,1 21 0,0 0 16,0 1-16,0-1 0,0-21 16,-1 21-16,1 0 0,0 0 0,0 0 15,0 1-15,0-1 0,-22 0 0,22 0 16,0 0-16,0 0 0,0-21 16,-1 22-16,22-1 0,-21 0 15,21 0 1,21-42 15,-21 0-31</inkml:trace>
  <inkml:trace contextRef="#ctx0" brushRef="#br0" timeOffset="174978.63">17674 11853 0,'0'-21'16,"21"21"-16,0 0 15,-21-21-15,0 0 0,22 0 16,-1 21-16,-21-21 0,21 21 15,-21-22-15,0 1 0,0 0 16,0 0-16,0 0 0,0 0 16,0-1-16,0 1 15,-21 21-15,0-21 0,-1 21 16,1 0-16,0 0 0,-21 0 0,21 0 16,-1 0-16,-20 21 0,21-21 15,-21 21-15,20 1 0,-20-22 16,21 21-16,-21 0 0,20 0 0,1 21 15,-21-20-15,42-1 0,-21 0 16,0 21-16,21-21 0,-22 22 0,22-22 16,0 0-16,0 21 0,0-20 0,0-1 15,0 0-15,22 0 0,-1 0 16,0 0-16,0-21 0,0 0 0,0 22 16,22-22-16,-22 0 0,0 0 0,0 0 15,0 0-15,22 0 0,-22-22 16,0 1-16,0 0 0,0 21 0,1-21 15,-1 0-15,0 0 0,0-1 0,0 1 16,-21 0-16,0-21 0,21 21 16,-21-1-16,22 1 0,-22-21 15,0 21-15,0 0 0,0-1 0,0 1 16,0 0-16,0 0 0,0 42 47,0 0-47,0 0 0,0 1 0,0-1 15,0 0-15,0 0 0,0 0 16,0 0-16,0 1 0,0 20 0,0-21 16,0 0-16,21-21 0,0 21 0,-21 1 15,21-1-15,0-21 16,-21 21-16,21-21 0,1 0 16,-1 0-16,0 0 0,0 0 15,0-21-15,0 0 0,1-1 16,-1 1-16,0 0 0,0 0 15,-21 0-15,21 0 0,0-1 0,-21-20 16,0 21-16,0 0 0,0 0 16,0-22-16,0 22 0,0 0 0,0 0 15,0 0-15,-21 42 47,21 0-47,0 0 0,0 0 16,0 0-16,0 1 0,0-1 15,0 0-15,0 0 0,0 0 16,0 0-16,0 1 0,0-1 0,21-21 16,-21 21-16,22 0 0,-1-21 15,-21 21-15,21-21 0,0 0 16,0 0-16,0 0 0,1 0 16,-1 0-16,0-21 0,0 0 15,0 21-15,-21-21 0,0 0 16,21-1-16,1 1 0,-22 0 0,0 0 15,0 0-15,21 0 0,-21-1 0,0 1 16,0 0-16,0 0 0,0 0 16,0 0-16,0 42 47,0 0-47,0 0 0,0 0 15,0 0-15,0 1 0,0-1 0,0 0 16,0 0-16,0 0 0,0 22 0,0-22 15,0 0-15,21 0 16,-21 0-16,0 0 0,0 1 16,21-22-16,0 0 0,0 0 15,1 0-15,-1 0 16,0-22-16,0 1 16,0 0-16,-21 0 15,21 0-15,-21 0 0,22-1 16</inkml:trace>
  <inkml:trace contextRef="#ctx0" brushRef="#br0" timeOffset="175250.47">18711 11282 0,'0'0'0,"-21"0"15,21 21 1,0 0-16,0 0 0,0 1 0,0-1 15,0 0-15,0 21 16,0-21-16,0 22 0,0-1 0,0-21 16,0 22-16,0-22 0,0 21 0,0-21 15,0 22-15,0-22 0,-21 0 16,21 0-16,0 21 0,-21-20 0,21-1 16,0 0-16,0 0 0,0 0 15</inkml:trace>
  <inkml:trace contextRef="#ctx0" brushRef="#br0" timeOffset="175710.22">18944 11663 0,'-21'21'31,"21"0"-31,0 0 16,-21 1-16,21-1 15,0 0-15,0 0 0,0 0 0,0 22 16,0-22-16,0 0 0,0 0 16,0 0-16,0 0 0,21 1 15,-21-1-15,21 0 0,0-21 0,0 21 16,1-21-16,20 0 0,-21 0 15,0 0-15,0 0 0,1 0 0,-1 0 16,0 0-16,0-21 0,0 21 16,0-21-16,1 0 0,-1-1 0,0-20 15,-21 21-15,0 0 0,0 0 0,0-22 16,0 22-16,0 0 0,0-21 16,0 20-16,0 1 0,-21 0 0,0 0 15,-1 21-15,1-21 0,0 21 16,0 0-16,0 0 0,0 0 0,-1 0 15,1 0-15,0 0 0,0 0 16,0 0-16,0 0 0,21 21 0,-22-21 16,22 21-16,-21-21 0,0 0 15,21 21 1,-21-42 0</inkml:trace>
  <inkml:trace contextRef="#ctx0" brushRef="#br0" timeOffset="175987.06">18627 11536 0,'21'0'32,"0"0"-32,21 0 15,-21-21-15,22 21 0,-1-21 0,0 21 16,1-22-16,-1 22 0,0 0 0,22-21 15,-22 21-15,1-21 0,-1 21 0,0 0 16,-21-21-16,22 21 0,-22 0 0,0-21 16,0 21-16,0 0 0,1 0 15,-44 0 17,1 0-17,0 0-15,0 21 0,0 0 0,0-21 16,-22 21-16,22-21 0</inkml:trace>
  <inkml:trace contextRef="#ctx0" brushRef="#br0" timeOffset="176826.9">17695 12869 0,'0'0'0,"0"-21"0,21 21 0,-21-21 16,22 0-16,-1 21 0,-21-21 0,0 0 15,21 21-15,-21-22 0,21 1 16,-21 0-16,21 0 0,-21 0 16,0 0-16,0-1 0,0 1 15,0 0 1,-21 21-16,0 0 16,0 0-16,0 0 0,-1 21 0,1-21 15,0 21-15,-21 1 0,21-22 16,-1 21-16,1 0 0,0 0 0,0 0 15,0 0-15,21 1 0,0-1 16,0 0-16,0 0 0,0 0 16,0 0-16,0 1 0,21-1 15,0-21-15,-21 21 0,21 0 0,0-21 16,1 21-16,-1 0 0,0 1 16,0-22-16,0 21 0,0 0 0,1-21 15,-1 21-15,0 0 0,0 0 16,0-21-16,-21 22 0,0-1 15,21-21-15,-21 21 0,0 0 0,0 0 16,0 0-16,-21-21 0,0 22 0,-21-1 16,21 0-16,-22-21 0,22 21 15,-21-21-15,-1 0 0,1 0 0,0 0 16,21 0-16,-22 0 0,1 0 0,21 0 16,-22 0-16,22 0 0,0-21 15,0 0-15,0 0 0,0 21 0,-1-22 16,22 1-16,0 0 0,-21 0 0,21 0 15,0 0-15,0-1 0,0 1 16,0 0-16,0 0 16,21 0-16,1 21 0,-1-21 0,0 21 15,0 0-15,21-22 0,-20 22 16,-1 0-16,0 0 0,21 0 0,-21-21 16,1 21-16</inkml:trace>
  <inkml:trace contextRef="#ctx0" brushRef="#br0" timeOffset="177330.62">17970 12933 0,'0'0'16,"22"0"-16,-22-21 15,0 42 16,0 0-31,0 0 16,0 0-16,0 1 0,0-1 0,-22 0 16,22 0-16,0 0 0,0 22 15,0-22-15,0 0 0,0 0 0,0 0 16,0 0-16,0 1 0,0-1 0,0 0 16,0 0-16,0 0 15,22-21-15,-1 0 0,0 0 16,0 0-16,0 0 0,0 0 15,1 0-15,-1-21 0,0 21 16,0-21-16,0 21 0,0-21 16,1 0-16,-22-1 0,21 1 0,0 0 15,0 0-15,-21 0 0,0-22 0,0 22 16,0 0-16,0 0 0,0-21 16,0 20-16,0 1 0,0 0 0,0 0 15,-21 0-15,0 0 0,0 21 16,-1 0-1,1 0-15,0 0 16,21 21-16,0 0 0,0 0 16,0 0-1,0 0-15,21-21 16,0 0-16,1 0 16</inkml:trace>
  <inkml:trace contextRef="#ctx0" brushRef="#br0" timeOffset="177780.37">18521 12954 0,'0'0'0,"0"-21"16,21 0-1,0 21 1,0 0-16,0 0 15,1 0-15,-1 0 0,0 0 16,0 0-16,0 0 0,0 21 0,1-21 16,-1 21-16,0 0 0,0 0 15,0 1-15,0-1 0,-21 0 16,0 0-16,0 0 0,0 0 0,0 1 16,0-1-16,0 0 15,-21 0-15,0-21 0,21 21 0,-21 0 16,0-21-16,0 0 0,21-21 47,0 0-47,0 0 15,0 0-15,0 0 0,0-1 16,0 1-16,0 0 0,21-21 0,-21 21 16,21-1-16,-21-20 0,0 21 0,21 0 15,0 0-15,-21-1 0,21 1 16,-21 0-16,22 0 0,-1 21 0,-21-21 15,0 0-15,21 21 0,0 0 0,-21-22 16,21 22-16,-21-21 16</inkml:trace>
  <inkml:trace contextRef="#ctx0" brushRef="#br0" timeOffset="178086.55">19177 12573 0,'0'21'16,"0"0"-1,0 1-15,0-1 0,0 0 16,0 0-16,-21 0 0,21 22 0,0-22 16,-21 0-16,21 21 0,0-21 15,0 22-15,0-22 0,0 0 16,-22 21-16,22-20 0,0-1 0,0 0 15,0 0-15,0 0 0,0 0 0,0 1 16,0-1-16,0 0 16,22-21 15,-22-21-31,21 21 16,-21-21-16,21-1 0,-21 1 0</inkml:trace>
  <inkml:trace contextRef="#ctx0" brushRef="#br0" timeOffset="178326.66">19029 12933 0,'21'0'16,"0"0"-1,0 0-15,0 0 0,1-21 16,-1 21-16,0 0 0,0-21 16,-21-1-1,21 22-15,0 0 0,1 0 16,-22-21 0</inkml:trace>
  <inkml:trace contextRef="#ctx0" brushRef="#br0" timeOffset="178763.41">19452 12996 0,'0'0'0,"21"0"16,0 0-16,1 0 15,-22-21-15,21 21 0,0-21 16,0 0-16,0 21 0,-21-21 16,21 0-16,1 21 15,-22-22-15,0 1 0,0 0 16,-22 21 15,1 0-15,0 0-16,21 21 0,-21 0 0,0 1 15,21-1 1,-21 0-16,-1 0 0,22 0 0,0 0 16,-21 1-16,21-1 0,0 0 0,0 0 15,0 0-15,0 0 16,0 1-16,0-1 0,0 0 16,21-21-1,1 0-15,-1 0 16,0 0-16,0 0 0,0 0 15,0 0-15,1-21 0,-1 21 16</inkml:trace>
  <inkml:trace contextRef="#ctx0" brushRef="#br0" timeOffset="179455.01">20066 12891 0,'0'0'0,"0"-22"0,0 1 16,0 0-16,-21 0 16,0 21-1,-1 0 1,1 0-16,0 0 16,0 0-16,0 21 0,21 0 15,-21-21-15,-1 21 0,22 1 0,0-1 16,-21 0-16,0 0 0,21 0 15,0 0-15,0 1 0,0 20 0,-21-21 16,21 0-16,0 0 0,0 1 16,0-1-16,0 0 15,0 0-15,21-21 16,0 0-16,0 0 16,1 0-16,-1 0 0,0-21 15,0 21-15,0-21 16,0 21-16,-21-21 0,22 21 0,-1-22 15,0 1-15,-21 0 0,21 0 0,0 0 16,-21 0-16,21-1 0,-21-20 16,22 21-16,-1-21 0,-21-1 0,0 22 15,21-21-15,-21-1 0,21 1 0,-21 0 16,0-1-16,0 1 0,0 0 16,21 21-16,-21-22 0,0 22 0,0-21 15,21 21-15,-21-1 0,0 1 0,0 0 16,0 0-16,-21 21 15,0 0 1,0 21-16,21 0 16,0 0-16,-21 1 0,0 20 15,21-21-15,0 21 0,0 1 0,-22-1 16,22 0-16,-21 1 0,21-1 0,0 0 16,0 1-16,0-1 0,0-21 0,0 22 15,0-1-15,0-21 0,0 21 16,0-20-16,21-1 0,1 0 0,-22 0 15,21 0-15,0 0 0,0 1 16,0-22-16,0 0 0,1 0 16,-1 0-16,0 0 0,0 0 15,0 0-15,0 0 0,1 0 16,-1-22-16,-21 1 0,21 21 16,0-21-16</inkml:trace>
  <inkml:trace contextRef="#ctx0" brushRef="#br3" timeOffset="199178.16">27263 2328 0,'0'0'0,"0"-21"31,0 0-16,0 0 1,0 0-16,0 0 16,0-1-1,0 1 1,0 0 0,0 42 93,0 0-109,0 1 16,0-1-16,0 0 15,0 0-15,0 0 0,0 0 16,0 22-16,0-22 0,0 0 0,0 21 15,0-20-15,0 20 0,0-21 16,0 0-16,0 22 0,0-22 0,0 0 16,0 0-16,0 0 0,0 0 15,0 1-15,0-1 16,0-42 78,0-1-79</inkml:trace>
  <inkml:trace contextRef="#ctx0" brushRef="#br3" timeOffset="200931.12">27559 2477 0,'0'-22'31,"0"44"94,0-1-125,0 0 16,0 0-16,0 0 15,0 0 1,0 1 0,0-1-1,21-21 32,-21-21-47,0-1 16,0 1-1,0 0 1,0 0-16,-21 21 62,21 21-46,0 0-16,0 0 16,0 1-1,21-22 32,0 0-31,-21-22-16,0 1 15,0 0 1,0 0 0,0 0-16,-21 21 15,0 0 1,42 0 78,0 0-94,0-21 15</inkml:trace>
  <inkml:trace contextRef="#ctx0" brushRef="#br3" timeOffset="202518.21">28236 2117 0,'21'-21'0,"-21"-1"16,0 1-16,0 0 0,0 0 15,0 0 1,0 0 0,0 42 15,0 0-31,0 0 16,0 0-16,0 0 0,22 1 0,-22 20 15,0-21-15,0 21 0,0-20 16,0 20-16,0 0 0,0-21 15,0 22-15,0-1 0,0-21 0,0 22 16,0-22-16,0 0 0,-22 0 16,22 0-16,0 0 0,0 1 0,0-1 15,0 0 1,-21-21 15,21-21-31,0 0 16,0-1-16,0 1 15,0 0-15,0 0 0,0-21 16,0 20-16,0 1 0,0 0 16,0 0-16,0 0 0,21 0 15,-21-1-15,22 1 0,-22 0 0,21 21 16,0-21-16,0 21 16,0-21-16,0 21 0,1 0 15,-1 0-15,0 0 16,0 21-16,-21 0 0,21 0 15,-21 0-15,21 1 0,-21-1 16,0 0-16,0 0 0,0 0 0,0 0 16,0 1-16,0-1 0,0 0 15,0 0-15,0 0 16,0 0-16,0 1 0,0-44 62,0 1-46,0 0-16</inkml:trace>
  <inkml:trace contextRef="#ctx0" brushRef="#br3" timeOffset="202954.96">28744 2413 0,'21'0'31,"1"0"-31,-1 0 16,-21-21-16,21 21 0,0-21 0,0 21 15,-21-21-15,21-1 0,1 1 16,-22 0-16,0 0 15,0 0-15,-22 21 32,1 0-32,0 0 15,0 0-15,0 21 0,0-21 0,-1 21 16,22 0-16,-21 0 0,0 1 0,0-1 16,21 21-16,-21-21 0,21 0 15,0 1-15,0-1 0,0 0 0,0 0 16,0 0-16,0 0 15,21-21-15,0 0 16,0 0-16,0 0 16,1 0-16,-1 0 0,0 0 0,0-21 15,0 0-15,0 0 16,1 0-16,-1 0 0,0-1 16,0 1-16,0 0 0</inkml:trace>
  <inkml:trace contextRef="#ctx0" brushRef="#br3" timeOffset="203254.79">29146 1926 0,'0'-21'0,"0"42"0,0-21 32,0 21-32,0 1 15,0-1-15,0 0 0,0 21 16,0-21-16,0 22 0,0-22 15,0 21-15,0 1 0,0-22 16,-21 21-16,21 0 0,-21 1 0,21-22 16,0 21-16,0-21 0,0 22 15,0-22-15,0 0 0,0 0 0,0 0 16,0 1-16,21-22 31,0 0-15,-21-22-16,0 1 0,0 0 15,0 0-15</inkml:trace>
  <inkml:trace contextRef="#ctx0" brushRef="#br3" timeOffset="203482.66">29019 2244 0,'0'0'16,"-21"0"-16,42 0 31,1 0-31,-1 0 0,-21-21 16,21 21-16,0 0 0,21 0 0,-20 0 15,-1 0-15,0 0 0,0 0 16,0 0-16,0 0 0,1 0 16,-22-22-16,21 22 31</inkml:trace>
  <inkml:trace contextRef="#ctx0" brushRef="#br3" timeOffset="203969.83">29379 2223 0,'21'0'62,"1"0"-62,-1 0 0,0 0 16,0 0-16,-21 21 16,21 0-16,0 0 0,1 0 15,-22 0-15,0 1 0,0-1 16,0 0-16,0 0 0,0 0 15,0 0-15,0 1 0,0-1 0,-22 0 16,22 0 0,-21 0-16,0-21 0,21 21 15,-21-21 1,21-21 0,0 0-16,0 0 0,0 0 15,0 0-15,0-1 0,0 1 16,0 0-16,0 0 0,0 0 0,0 0 15,0-1-15,0 1 0,21 21 16,-21-21-16,0 0 0,21 21 16,-21-21-16,21 21 0,1 0 15,-1 0 1,0 0 0</inkml:trace>
  <inkml:trace contextRef="#ctx0" brushRef="#br3" timeOffset="204470.65">29803 2265 0,'21'0'31,"-42"0"16,-1 0-47,22 21 0,-21-21 16,21 21-16,-21 0 0,21 1 15,-21-1-15,21 0 0,-21 0 0,21 0 16,0 0-16,0 1 0,0-1 16,0 0-16,0 0 0,0 0 0,0 0 15,21 1 1,0-22-16,0 0 0,0 0 15,1 0-15,-1 0 0,0 0 0,21-22 16,-21 22-16,22-21 0,-22 0 16,21 0-16,-21 0 0,22 0 15,-22-1-15,0 1 0,-21 0 16,0 0-16,21 0 0,-21 0 0,0-1 16,0 1-16,-21 0 0,0 0 0,0 0 15,0 21-15,-22 0 0,22-21 16,-21 21-16,21 0 0,-22 0 0,22 0 15,0 0-15,0 0 0,0 21 16,-1-21-16,1 21 0,0-21 0,21 21 16,-21-21-16,21 21 0,0 0 15,0 1-15,0-1 16,21-21 0,0 0-16,0 0 15,1 21-15,-1-21 0</inkml:trace>
  <inkml:trace contextRef="#ctx0" brushRef="#br3" timeOffset="205163.61">30501 2286 0,'0'0'0,"21"-42"31,-42 42-15,0 0-16,0 0 0,0 0 15,-1 0-15,1 0 16,0 21-16,0-21 0,0 21 0,0 0 16,21 0-16,-22 1 0,22-1 15,0 0-15,0 0 0,0 0 16,0 0-16,0 1 16,22-22-16,-1 0 15,0 0-15,0 0 0,0 0 16,0-22-16,1 1 15,-1 21-15,0-21 0,-21 0 0,0 0 16,21 0-16,-21-1 16,0 1-16,21 21 15,-21-21-15,0 42 47,0 0-31,0 1-16,0-1 0,0 0 0,0 21 15,0-21-15,0 22 0,0-1 16,0 0-16,0 1 0,0-1 0,0 22 16,0-22-16,0 21 15,-21-20-15,0 20 0,21 1 0,-21 20 0,0-20 16,-1 21-16,1-1 0,0-20 16,0-1-16,0 22 0,0-22 15,-1 1-15,1-22 0,0 1 0,0-1 16,0 0-16,0-21 0,-1 1 15,22-1-15,-21-21 0,0 0 0,0 0 16,0 0-16,0-21 0,-1-1 16,1-20-16,21 21 15,-21-21-15,21 20 0,-21-20 0,21 0 16,-21-22-16,21 22 0,0-22 16,0 1-16,0-1 0,0 22 0,0-21 15,21-1-15,0 1 0,0 20 0,0-20 16,1 20-16,-1 1 15,0 0-15,0-1 0,0 22 0,22-21 16,-22 21-16,21-22 0,-21 22 16,22 0-16,-1 0 0,-21 0 0</inkml:trace>
  <inkml:trace contextRef="#ctx0" brushRef="#br3" timeOffset="205982.93">30734 2434 0,'0'-21'0,"-21"21"15,21-21 1,0 0-16,0 0 16,21-1-16,0 22 0,-21-21 15,0 0-15,21 21 16,-21-21-16,-21 21 31,0 0-31,0 0 16,0 21-16,-1 0 15,1 0-15,21 1 0,0-1 16,0 0-16,0 0 0,0 0 16,0 0-16,0 1 15,21-1-15,1-21 16,-1 0-16,0 0 0,0 0 15,21 0-15,-20 0 0,-1 0 16,21 0-16,-21-21 0,0 21 0,1-22 16,-1 1-16,21 0 0,-21 0 15,0 0-15,-21 0 0,22 21 16,-22-22-16,0 1 0,0 0 16,0 0-16,0 42 46,0 0-30,0 0-16,-22 1 16,22-1-16,0 0 0,0 0 0,0 0 15,-21-21-15,21 21 0,0 1 16,0-1-16,0 0 0,-21-21 16,0 0 15,21-21-16,0 0-15,0-1 16,0 1 0,0 0-16,0 0 0,21 0 0,0 21 15,0-21-15,1-1 0,-1 1 16,0 0-16,21 21 0,-21-21 0,22 0 16,-22 21-16,21 0 0,1 0 15,-22 0-15,0 0 0,0 0 0,0 21 16,0 0-16,1 0 15,-22 0-15,0 1 0,0-1 0,0 0 16,0 0-16,-22 0 0,1 0 16,21 1-16,-21-1 0,0-21 15,21 21-15,21-21 47,0 0-47,-21-21 16,21 0-16</inkml:trace>
  <inkml:trace contextRef="#ctx0" brushRef="#br3" timeOffset="206422.68">31771 2265 0,'0'0'0,"0"-21"0,0 0 16,-21 21-1,0 0 1,0 0-16,-1 0 15,1 0-15,0 21 0,21 0 16,-21-21-16,0 21 0,0 0 0,21 0 16,0 1-16,0-1 0,-22 0 15,22 0-15,0 0 0,0 0 0,0 1 16,0-1-16,0 0 0,0 0 16,22-21-16,-1 21 0,0-21 0,0 0 15,0 0-15,0 0 0,1 0 16,-1 0-16,0 0 0,0 0 15,0 0-15,0-21 0,1 0 0,-1 21 16,-21-21-16,21 0 0,0-1 16,-21 1-16,0 0 0,0 0 15,0 0-15,0-22 0,0 22 0,0 0 16,0 0-16,0 0 0,-21 0 16,0-1-16,0 22 0,21-21 15,-22 21-15,1 0 0,0 0 0,0 0 16,0 0-16,0 0 0,-1 0 15,22 21-15,-21-21 0,21 22 16,-21-22-16,21 21 0,0 0 16,0 0-16,0 0 15,0 0-15</inkml:trace>
  <inkml:trace contextRef="#ctx0" brushRef="#br3" timeOffset="206854.44">32046 2159 0,'0'0'0,"21"0"0,-21-21 32,0 42-17,0 0-15,0 0 0,0 1 16,0-1-16,0 0 15,0 0-15,0 0 0,0 22 0,-21-22 16,21 0-16,0 0 0,0 0 16,0 0-16,0 1 0,21-22 31,1 0-31,-1 0 0,0 0 16,0 0-16,-21-22 0,21 1 15,0 0-15,1 0 0,-1 0 16,0 0-16,-21-1 0,21 1 0,0 0 15,-21 0-15,21 0 0,-21 0 16,0-1-16,0 1 0,0 0 0,22 0 16,-22 0-16,0 42 47,0 0-32,0 0 1</inkml:trace>
  <inkml:trace contextRef="#ctx0" brushRef="#br3" timeOffset="207318.12">32872 2180 0,'0'0'15,"0"-21"-15,-21 21 16,-1 0 0,1 0-16,0 0 15,0 0-15,0 21 0,0-21 16,-1 21-16,1-21 0,21 22 0,0-1 16,-21 0-16,21 0 15,0 0-15,0 0 16,21-21-1,0 0-15,1 22 16,-1-22-16,0 0 0,-21 21 0,21-21 16,0 0-16,0 21 0,1-21 15,-1 0-15,-21 21 0,0 0 16,0 0 0,-21-21-16,-1 22 15,1-22-15,0 0 0,0 0 16,0 21-16,-22-21 0,22 0 15,0 0-15,0 0 0,0 21 0,0-21 16,-1 0 0,1 0-16,0 0 0,0 0 31,0 0-31,0 0 0</inkml:trace>
  <inkml:trace contextRef="#ctx0" brushRef="#br3" timeOffset="208738.33">27114 3450 0,'0'0'0,"0"-21"0,0 0 15,0 0 1,0 0 0,22 21-1,-1 0-15,-21-22 0,21 22 16,0 0-16,0 0 0,0 0 16,1 0-16,-1 0 15,-21 22-15,21-1 0,0 0 16,-21 0-16,0 0 0,0 22 15,0-22-15,0 21 0,0-21 0,0 0 16,0 22-16,0-22 0,-21 21 0,0-21 16,0 1-16,-1-1 0,1 0 15,-21 0-15,21 0 0,0 0 16,-1 1-16,1-22 0,0 21 0,0-21 16,0 21-16,0-21 0,-1 0 15,1 0-15,0 0 0,0 0 0,0 0 16,0 0-16,-1-21 0,22 0 15,-21 21-15,21-22 0,-21 1 0,0 21 16,21-21-16,0 0 0,0 0 0,0 0 16,0-1-16,0 1 15,0 0-15,0 0 0,21 21 16,0-21-16,0 21 16,1 0-16,-1 0 0,0 0 15,0 21-15,0-21 0,-21 21 16,21 0-16,1-21 0,-1 21 15,0 1-15,-21-1 0,21-21 0,-21 21 16,21 0-16,0-21 0,-21 21 16,0 0-16,22-21 0,-22 22 15,21-22-15,0 0 16,0 0 0,-21-22 15,21 22-31,-21-21 0</inkml:trace>
  <inkml:trace contextRef="#ctx0" brushRef="#br3" timeOffset="209571.25">27686 3747 0,'0'-22'62,"21"22"-62,-21-21 16,-21 21 31,0 21-47,0-21 16,42 0 77</inkml:trace>
  <inkml:trace contextRef="#ctx0" brushRef="#br3" timeOffset="210478.62">28427 3408 0,'-21'0'15,"21"-21"16,21 21-15,0-21-16,0-1 16,0 1-16,0 0 15,-21 0-15,0 0 0,0 0 16,0-1-16,0 1 16,0 0-16,0 0 15,-21 21-15,0 0 0,0 0 16,0 0-16,0 0 0,-1 0 15,1 0-15,0 0 0,0 21 16,-21 0-16,20-21 0,1 21 0,0 1 16,0-1-16,21 0 0,-21 0 15,21 0-15,0 0 0,0 1 16,0-1-16,21-21 16,0 21-16,0-21 0,0 21 15,1-21-15,-1 0 0,0 0 0,0 21 16,0-21-16,22 0 0,-22 21 15,0-21-15,0 22 0,0-22 0,0 21 16,1-21-16,-1 21 0,-21 0 16,0 0-16,0 0 0,0 1 15,0-1-15,0 0 16,-21 0-16,-1 0 0,-20 0 0,21 1 16,-21-1-16,20-21 0,-20 21 0,21-21 15,-21 0-15,20 21 0,-20-21 16,21 0-16,0 0 0,-22 0 0,22 0 15,0 0-15,0-21 0,21 0 16,-21 21-16,21-21 0,-21-1 16,21 1-16,0 0 15,0 0-15,0 0 16,21 21-16,0-21 0,0 21 0,0 0 16,0-22-16,1 22 15,-1-21-15,0 21 0,0 0 0,21 0 16</inkml:trace>
  <inkml:trace contextRef="#ctx0" brushRef="#br3" timeOffset="210738.47">28787 3514 0,'0'21'31,"0"0"-31,-22-21 16,22 21-16,0 0 0,0 1 16,0-1-16,0 0 0,-21-21 15,21 21-15,0 0 0,0 0 16,0 1 0</inkml:trace>
  <inkml:trace contextRef="#ctx0" brushRef="#br3" timeOffset="210931.41">28808 3366 0,'-21'0'15,"-1"0"-15,1 0 16,42 0 46,1 0-62,-1 21 0,0-21 16</inkml:trace>
  <inkml:trace contextRef="#ctx0" brushRef="#br3" timeOffset="211718.08">29041 3493 0,'0'0'0,"127"0"32,-106 0-32,0 0 15,21 0-15,-21-22 0,22 22 0,-22-21 16,0 21-16,21-21 0,-20 21 15,-1 0-15,0-21 0,-42 21 47,0 0-47,-1 21 0,1 0 16,0 0-16,-21-21 0,21 22 16,-1 20-16,1-21 0,0 0 0,-21 0 15,21 1-15,-1-1 0,1 21 16,0-21-16,0 0 0,0 1 15,21-1-15,-21-21 0,-1 21 16,22-42 31,22 0-47,-1-1 0,0 22 16,-21-21-16,21 0 0,0 0 0,-21 0 15,21 0-15,1-1 0,-22 1 16,21 0-16,0 21 0,0 0 31,0 21-31,-21 0 0,21-21 16,-21 22-16,0-1 0,22 0 15,-22 0-15,21-21 0,-21 21 0,0 0 16,21 1-16,0-22 0,0 21 16,0-21-16,1 0 15,-1 0-15,0 0 0,0 0 16,0 0-16,0 0 0,1 0 15,-1-21-15,-21-1 0,21 22 0,0-21 16,0 0-16,0 0 0,1 0 16,-1 0-16,-21-1 0,0 1 0,0 0 15,0 0-15,0 0 0,0 0 0,0-1 16,0 1-16,-21 21 16,-1 0-1,1 0-15,21 21 16,0 1-16,-21-1 0,21 0 15,0 0-15,0 21 0,0-20 16,0-1-16,0 0 0,0 0 16,0 0-16,0 0 15,21-21-15,0 0 0,1 0 16,-1 0-16,0 0 0,0 0 16,0 0-16,22 0 15,-22-21-15</inkml:trace>
  <inkml:trace contextRef="#ctx0" brushRef="#br3" timeOffset="212922.94">30819 3493 0,'0'-22'32,"21"22"-32,-21-21 0,0 0 15,0 0-15,0 0 16,0 0-16,0-1 0,0 1 16,-21 0-16,21 0 0,-22 0 15,1 0-15,21-1 0,-21 1 0,0 0 16,0 21-16,0 0 0,-1 0 15,1 0-15,0 0 0,-21 0 0,21 21 16,-1 0-16,1 1 0,0-1 16,0 21-16,0-21 0,21 22 0,0-1 15,0-21-15,0 21 0,0 1 16,0-22-16,0 21 0,0-21 0,0 1 16,21-1-16,0 0 0,0 0 15,0-21-15,1 0 0,-1 0 0,0 0 16,0 0-16,0 0 0,0 0 15,1 0-15,-1 0 0,21-21 16,-21 0-16,0 0 0,1-1 0,20 1 16,-21 0-16,0-21 0,0-1 15,1 22-15,-1-21 0,-21 0 0,21-1 16,0 1-16,-21 0 0,0-1 16,0 1-16,0 0 0,0 20 0,0-20 15,0 21-15,0 0 0,0 0 16,0 42 15,-21 0-31,0 0 0,21 21 0,-21 1 16,21-1-16,0 0 15,0 1-15,0-1 0,0 0 0,0 1 16,0-1-16,0 0 0,0 1 16,0-22-16,0 0 0,0 21 0,21-20 15,-21-1-15,21-21 16,0 0-16,0 0 0,0 0 0,1 0 15,-1 0-15,0 0 0,21 0 16,-21-21-16,1 21 0,-1-22 0,0 1 16,0 0-16,0 0 0,0 0 15,-21 0-15,0-1 0,22 1 16,-22 0-16,0 0 0,0 0 0,0 0 16,0 42 15,0 0-16,0 0-15,0 0 0,0 0 0,0 1 16,0-1-16,0 0 16,21-21-16,0 0 0,-21 21 0,21-21 15,0 0-15,0 0 0,1 0 16,20 0-16,-21 0 0,0 0 0,0-21 16,1 21-16,-1-21 0,0 0 15,-21-1-15,21 22 16,-21-21-16,0 0 0,0 0 15,0 0-15,0 0 0,0-1 16,-21 22 15,21 22-15,0-1-16,-21 0 0,21 0 0,0 21 16,0-20-16,-21 20 0,21-21 15,0 21-15,0-20 0,0-1 0,0 21 16,0-21-16,0 22 0,0-22 15,0 0-15,0 0 0,0 0 0,0 0 16,0 1-16,0-1 16,0 0-16,0 0 0,0 0 0,0 0 15,-22-21-15,1 22 0,0-22 16,-21 21-16,21-21 0,-1 0 0,1 0 16,-21 0-16,21 0 0,0 0 15,-22 0-15,22 0 0,0 0 0,0-21 16,0-1-16,-1 22 0,1-21 15,21 0-15,-21 21 0,21-21 0,0 0 16,0 0-16,0-1 16,21 1-16,0 0 0,1 0 0,20 0 15,-21 0-15</inkml:trace>
  <inkml:trace contextRef="#ctx0" brushRef="#br3" timeOffset="213426.66">31856 3239 0,'0'0'0,"-21"0"15,-1 21-15,22 0 16,0 0-16,0 0 0,0 22 16,0-22-16,-21 0 0,21 0 15,0 0-15,0 22 0,0-22 0,0 0 16,0 0-16,0 0 15,0 0-15,-21-21 0,21-21 63,0 0-63,0 0 0,0 0 16,0-22-16,0 22 0,0 0 15,0 0-15,0-21 0,21 20 0,0 1 16,-21-21-16,22 21 0,-1 0 15,0-1-15,0 1 0,0 0 0,0 21 16,22 0-16,-22 0 0,0 0 16,0 0-16,0 0 0,1 21 15,-1 0-15,-21 1 0,0-1 16,21 0-16,-21 0 0,0 21 0,0-20 16,0-1-16,0 21 0,0-21 15,0 0-15,0 1 0,0-1 0,0 0 16,-21 0-16,0 0 15,42-21 32,0 0-47</inkml:trace>
  <inkml:trace contextRef="#ctx0" brushRef="#br3" timeOffset="-214474.57">32512 3260 0,'0'0'0,"0"-21"16,0-1-16,0 1 15,0 0-15,-21 21 0,0 0 16,21-21-16,-22 21 0,1 0 16,0 0-16,0 0 0,0 21 15,0-21-15,-1 21 0,1 0 16,21 22-16,-21-22 0,21 0 15,-21 21-15,21-20 0,-21-1 16,21 21-16,0-21 0,0 0 0,0 1 16,0-1-16,21 0 15,0-21-15,0 0 0,0 0 16,1 0-16,-1 0 0,0 0 16,0 0-16,0-21 0,0 21 15,-21-21-15,22-1 0,-1 22 0,-21-21 16,0 0-16,0 0 0,21 0 15,-21 0-15,0-1 0,0 1 0,0-21 16,0 21-16,0 0 0,0-1 16,0 1-16,0 42 31,0 1-15,0 20-16,0-21 0,0 0 15,0 0-15,0 22 0,0-22 16,0 0-16,0 0 0,0 0 0,0 1 15,21-22-15,-21 21 0,21-21 16,0 0-16,1 0 0,-1 0 16,0 0-16,-21-21 15,21-1-15,0 22 16,-21-21-16,0 0 0,0 0 16,0 0-16,21 0 0,-21-1 15,0-20-15,0 21 0,0 0 0,0 0 16,0-1-16,0 44 31,0-1-31,0 0 16,-21 0-16,21 0 15,0 0-15,0 1 0,0-1 0,0 0 16,0 0-16,-21 0 16,21-42 30,0 0-30,0 0-16,21 0 0,-21-1 16,21 1-16,-21 0 0,0 0 0,0 0 15,22 0-15,-22-1 0,21 1 16,0 21-16,-21 21 31,0 1-31,0-1 16,0 0-16,0 0 0,0 0 0,0 0 15,0 1-15,21-1 0,0 0 16,-21 0-16,21-21 16,1 0-16,-1 0 15,0 0-15,0 0 16,0 0-16,0-21 16,-21 0-16,22 0 15,-22-1-15,21 22 0,-21-21 0,0 0 16,0 0-16,0 0 0,0 0 15,21-1-15,-21 1 0,0 0 0,0 42 32,0 0-17,0 1-15,0-1 0,-21-21 16,21 21-16,0 0 0,0 0 16,0 0-16,0 1 0,0-1 15,0 0-15,21 0 16,0-21-1,0 0-15,0 0 16,1 0-16,-1 0 0,0-21 16,-21 0-16,21 21 0,0-21 15,-21-1-15,21 22 0,-21-21 0,0 0 16,22 0-16,-22 0 0,0 0 16,21-1-16,-21 44 46,0-1-46,0 0 16,0 0-16,0 0 16,21-21 15,0 0-31,0 0 16,0 0-16,1 0 0,-1-21 15,0 0 1,-21 0-16,21 21 15,-21-21-15,0-1 0,0 1 16,0 0-16,0 0 31,-21 21 1,0 21-32,21 0 15,-21-21-15,-1 21 0,1 1 16,21-1-16,0 0 0,-21 21 0,21-21 15,-21 1-15,21-1 0,0 0 16,0 0-16,0 0 0,0 0 16,0 1-16,21-22 15,0 0-15,0 0 0,1 0 16,-1 0-16,0 0 16,0 0-16,0 0 15,0 0-15,1 0 0,-22-22 0,21 1 16,0 0-16,0 0 15,0 0-15,-21-22 0,0 22 0,0 0 16,21 0-16,-21 0 0</inkml:trace>
  <inkml:trace contextRef="#ctx0" brushRef="#br3" timeOffset="-214270.68">33359 3006 0,'-22'0'0,"44"0"0,-65-21 0,22 21 16,0 0 15,0 0 16</inkml:trace>
  <inkml:trace contextRef="#ctx0" brushRef="#br3" timeOffset="-213162.33">27220 4318 0,'0'0'16,"-21"0"-16,0 0 0,21-21 15,0 0 1,0 0 0,21 21-16,0 0 15,0 0-15,1 0 16,-1 0-16,0 0 0,0 21 16,0-21-16,0 21 0,1 0 0,-22 0 15,0 0-15,0 1 16,0-1-16,0 0 0,0 0 15,-22 0-15,1-21 0,0 21 16,0 1-16,0-22 0,0 0 16,-1 0-16,1 0 0,0 0 15,21-22 17,21 22-17,0-21-15,1 21 16,-1 0-16,0 0 0,0 0 15,0 0-15,0 0 0,1 0 16,-1 0-16,0 21 0,0 1 0,-21-1 16,21 0-16,-21 0 15,0 0-15,0 0 0,-21 1 16,0-1-16,0-21 0,-22 21 0,22 0 16,0 0-16,-21-21 0,21 21 15,-22-21-15,22 0 0,0 0 0,0 0 16,0 0-16,-1 0 0,1 0 15,0 0-15,0 0 0,0 0 0,21-21 16,-21 21 0,21-21-16,0 0 15,21 21 1,0-21 0,0 21-16,0 0 0</inkml:trace>
  <inkml:trace contextRef="#ctx0" brushRef="#br3" timeOffset="-212954.12">27749 4509 0,'0'0'0,"22"0"0,-22-22 0,21 22 15,0 0 16,-21-21 1,21 21-32,0 0 0,0 0 15</inkml:trace>
  <inkml:trace contextRef="#ctx0" brushRef="#br3" timeOffset="-211349.96">29104 4191 0,'0'0'15,"-42"-42"1,21 21-16,-1 21 31,1 0-15,21 21-16,0 0 0,-21 0 0,21 21 16,0-20-16,0-1 0,0 21 15,-21-21-15,21 22 0,-21-22 0,21 0 16,0 0-16,0 0 0,0 0 15,-21 1-15,21-1 0,-22-21 16,22-21 31,0-1-31,0 1-16,0 0 0,0 0 15,22-21-15,-1 20 0,-21 1 0,21 0 16,0 0-16,-21-21 0,21 20 15,0 22-15,-21-21 0,22 0 0,-1 21 16,0 0 0,-21 21-16,21 0 0,-21 1 15,0 20-15,21-21 0,-21 0 16,21 0-16,-21 1 0,0-1 0,0 0 16,22 0-16,-22 0 0,21 0 15,0 1-15,0-22 16,0 21-16,0-21 0,1 0 0,-1 0 15,0 0 1,0 0-16,0 0 0,0-21 0,1-1 16,-1 22-16,-21-21 0,21 0 15,0 0-15,0 0 0,-21 0 0,0-1 16,21 1-16,-21 0 0,22 0 0,-22-21 16,0 20-16,0 1 0,0 0 15,0 0-15,0 42 31,0 0-31,0 0 0,0 1 16,0-1-16,0 0 0,0 0 16,0 21-16,0-20 0,0-1 0,0 0 15,0 0-15,0 0 0,21 0 16,0-21-16,0 22 16,0-22-16,0 0 0,1 0 15,-1 0-15,0 0 0,0 0 16,0-22-16,0 22 0,1-21 15,-1 0-15,0 0 0,0 0 16,0 0-16,-21-1 0,21 1 0,1-21 16,-22 21-16,0 0 0,0-1 15,21 1-15,-21 0 0,0 0 16,21 0-16,-21 42 31,0 0-31,0 0 16,0 0-16,0 1 0,-21-1 15,21 0-15,0 0 0,-21 21 0,21-20 16,0-1-16,0 0 0,0 0 16,0 0-16,0 0 0,0 1 15,21-22-15,0 0 16,0 0-16,0 0 0,0 0 16,1 0-16,-1 0 0,0 0 0,0 0 15,0-22-15,22 22 16,-22-21-16,0 0 0,0 21 0,21-21 15,-20 0-15,-1 0 0,0-22 16,-21 22-16,21 0 0,0-21 0,-21 20 16,0-20-16,0 21 0,0 0 0,0 0 15,0-22-15,0 22 16,0 0-16,0 42 31,0 0-31,0 0 16,-21 1-16,21-1 0,0 21 15,0-21-15,0 0 0,0 1 0,0 20 16,0-21-16,0 0 16,0 0-16,0 1 0,0-1 0,0 0 15,0 0-15,21-21 0,0 21 16,1-21-16,-1 0 0,0 0 16,0 0-16,0 0 0,0 0 15,1 0-15,-1 0 0,0 0 0,0-21 16,0 21-16,0-21 0,1 0 0,-1 0 15,0-1-15,-21 1 0,0-21 16,21 21-16,0-22 0,-21 22 0,0-21 16,0 0-16,0 20 0,0-20 15,0 21-15,0-21 0,0 20 0,0 1 16,0 0-16,0 0 16,0 0-16,0 42 31,0 0-31,0 21 0,0-20 0,0 20 15,0 0-15,0 1 0,0-22 16,0 21-16,0 0 0,0 1 0,0-22 16,0 21-16,0-21 0,21 1 15,1-1-15,-22 0 0,21-21 0,-21 21 16,21-21-16,0 0 0,0 0 16,0 0-16,1 0 0,-1 0 15,0 0-15,0 0 0,0 0 0,-21-21 16,21 0-16,1 21 15,-1-21-15,0-1 0,-21 1 0,0 0 16,0 0-16</inkml:trace>
  <inkml:trace contextRef="#ctx0" brushRef="#br3" timeOffset="-210505.09">28152 4763 0,'0'0'0,"0"21"0,0 0 15,0 0-15,0 21 0,0-20 0,0 20 16,0-21-16,-22 0 0,1 22 16,0-22-16,0 0 0,0 21 0,0-21 15,-1 1-15,1-22 16,0 21-16,21 0 0,-21-21 15,0 0-15,21-21 32,0 0-32,0-1 0,21 1 15,0 21-15,0 0 16,-21-21-16,21 21 0,1 0 0,-1 0 16,0 0-16,0 0 0,0 0 0,0 0 15,1 0-15,-1 0 0,0 0 16,0 0-16,0 0 0,0 0 0,-21-21 15,22 21-15,-1 0 0,0 0 16,-21-21-16,0 0 16,0-1-16,0 1 15,0 0 1,0 0-16,0 0 16,0 42 15,0 0-31,0 0 15,0 0-15,0 1 16,0-1-16,0 0 0,0 0 0,0 0 16,0 0-16,0 1 0,0-1 0,-21 0 15,21 0 1,0 0-16,-21-21 0,21 21 0,-22-21 16,22-21 15</inkml:trace>
  <inkml:trace contextRef="#ctx0" brushRef="#br3" timeOffset="-210330.19">28638 5038 0,'0'0'0,"0"-21"16,22 21 15,-1 0-15</inkml:trace>
  <inkml:trace contextRef="#ctx0" brushRef="#br3" timeOffset="-208854.05">29654 5101 0,'0'-21'47,"0"0"-31,0 0-16,0 0 0,0-1 16,0 1-16,0 0 15,-21 21-15,0-21 0,21 0 16,-21 21-16,0-21 0,0-1 0,-22 22 15,22 0-15,0 0 0,-21 0 16,20 0-16,1 0 0,-21 22 0,21-1 16,0 0-16,-22 0 0,22 0 15,21 0-15,-21 22 0,0-22 0,21 21 16,0-21-16,0 22 0,0-22 16,0 0-16,0 0 0,0 0 0,21 1 15,-21-1-15,21 0 0,0-21 0,0 0 16,1 0-16,-1 0 0,0 0 15,0 0-15,0 0 0,22 0 0,-22-21 16,0 21-16,0-21 0,0-1 16,0 1-16,1 0 0,-1 0 15,0-21-15,0 20 0,0-20 0,-21 21 16,0-21-16,21-1 0,-21 22 16,22-21-16,-22-1 0,0 1 0,0 21 15,0-21-15,0 20 0,0 1 16,0 0-16,0 63 31,0-20-31,0-1 16,0 21-16,0-21 0,0 22 0,0-1 15,0-21-15,0 21 0,0-20 16,0 20-16,0-21 0,0 21 16,0-20-16,0-1 0,21 0 15,0 0-15,0-21 16,0 0-16,0 0 0,1 0 0,-1 0 15,0 0-15,0 0 0,0-21 16,0 0-16,1 21 0,-1-21 0,0-1 16,0 1-16,0 0 0,0 21 15,-21-21-15,0 0 0,0 0 0,0-1 16,0 1-16,0 0 0,0 42 31,0 0-15,0 1-16,0-1 15,0 0-15,0 0 0,0 0 0,0 0 16,0 1-16,0-1 0,0 0 16,0 0-16,22 0 15,-1-21-15,0 0 16,0 0-16,0 0 0,0 0 16,1-21-16,-1 21 0,0-21 0,0 21 15,0-21-15,0 0 0,1-1 16,-1 1-16,0 0 0,-21 0 0,0 0 15,21 0-15,-21-1 0,0 1 16,21 0-16,-21 0 0,0 0 16,0 42 15,0 0-31,0 0 0,0 0 16,0 1-16,0-1 0,0 0 15,0 0-15,0 0 0,0 0 0,0 1 16,21-22-16,1 21 0,-1-21 15,0 0-15,0 0 0,0 0 16,0 0-16,1 0 0,-1 0 16,0-21-16,0 21 0,0-22 15,0 1-15,-21 0 0,22 0 0,-22 0 16,21 0-16,-21-1 16,0 1-16,0 0 0,0 0 0,0 0 15,0 0-15,0-1 0,-21 22 31,21 22-31,-22-1 16,22 0-16,0 0 0,0 0 0,0 22 16,0-22-16,0 0 0,0 21 15,0-21-15,0 22 0,0-22 0,0 0 16,0 0-16,0 0 0,-21 1 0,21-1 16,0 0-16,0 0 0,0 0 15,0 0-15,0-42 47,0 0-47,21 21 0</inkml:trace>
  <inkml:trace contextRef="#ctx0" brushRef="#br3" timeOffset="-208550.22">30713 4911 0,'-21'0'0,"42"0"0,-42-21 15,21-1 1,21 22 0,0-21-16,0 21 0,0 0 15,0 0-15,22 0 0,-22 0 0,0 0 16,21 0-16,-20 21 0,-1 1 16,0-22-16,0 21 0,-21 0 0,0 0 15,0 21-15,-21-20 0,0-1 16,0 0-16,-22 0 0,22 0 0,-21-21 15,21 21-15,-22 1 0,22-22 16,0 21-16,0-21 0,0 0 0,-1 0 16,44 0 15,-22-21-31,21 21 0</inkml:trace>
  <inkml:trace contextRef="#ctx0" brushRef="#br3" timeOffset="-208086.64">31284 4678 0,'0'-21'16,"0"42"-16,-21-42 31,0 42-31,21 0 16,-21-21-16,21 42 0,0-20 15,0-1-15,0 21 0,0-21 0,-21 22 16,21-1-16,0-21 0,0 21 16,0-20-16,0-1 0,0 0 0,0 0 15,0 0-15,0 0 0,0 1 16,21-22-16,0 0 16,0 0-16,0 0 0,0 0 15,1 0-15,-1-22 0,0 1 16,0 21-16,0-21 0,-21 0 0,21 0 15,-21 0-15,22-1 0,-22 1 16,0 0-16,0 0 16,0 0-16,0 42 15,0 0 1,-22-21-16,22 21 0,-21 0 16,21 1-16,0-1 0,0 0 0,0 0 15,-21-21-15,21 21 0,0 0 16,0 1-16,21-22 47</inkml:trace>
  <inkml:trace contextRef="#ctx0" brushRef="#br3" timeOffset="-207901.74">31517 4784 0,'0'0'0,"0"-21"16,-21 21-16,0 0 16,21 21 15,0 0-15,21-21-16,0 21 15,0-21-15</inkml:trace>
  <inkml:trace contextRef="#ctx0" brushRef="#br3" timeOffset="-207629.9">31835 4868 0,'0'-42'16,"0"21"-1,-22 21 1,1 0-16,0 21 15,21 0-15,-21 0 0,21 1 16,-21-1-16,0 0 0,21 0 16,0 0-16,0 0 0,-22 1 15,22-1-15,0 0 0,0 0 0,0 0 16,0 0-16,22-21 16,-1 0-16,0 0 15,0 0-15,0 0 0,0 0 16,1 0-16,-1 0 0,0 0 0</inkml:trace>
  <inkml:trace contextRef="#ctx0" brushRef="#br3" timeOffset="-206954.44">32131 4911 0,'0'-21'16,"-64"126"-16,128-189 0,-64 41 0,0 22 0,0 0 16,-21 21-1,0 0-15,-1 0 0,1 21 16,0-21-16,21 21 0,-21 1 15,21-1-15,-21 0 0,0 0 16,21 0-16,0 0 0,0 1 0,0-1 16,0 0-16,0 0 0,0 0 15,0 0-15,21-21 16,0 0 0,0 0-16,0 0 0,-21-21 15,21 21-15,1-21 0,-22 0 16,21 0-16,-21 0 0,0-22 15,0 22-15,21 0 16,-21 0-16,0 0 0,0-1 0,0 1 16,0 42 15,0 1-31,0-1 16,0 0-16,0 0 0,0 0 0,0 0 15,0 1-15,0-1 0,0 0 16,0 0-16,21 0 0,0-21 15,0 0-15,1 0 16,-1 0-16,0 0 0,0 0 0,0 0 16,0 0-16,1-21 15,-1 0-15,0 0 16,0 0-16,-21-1 0,0-20 16,21 21-16,-21-21 0,21-1 0,-21 22 15,0-21-15,22-1 0,-22 22 16,21-21-16,-21 21 0,0 0 0,0-1 15,0 44 1,0-1 0,-21 21-16,-1-21 15,22 0-15,0 22 0,0-1 16,0-21-16,-21 22 0,21-22 16,0 21-16,0-21 0,0 0 0,0 22 15,0-22-15,0 0 16,0 0-16,21-21 0,1 0 15,-1 21-15,0-21 16,0 0-16,0 0 0,0-21 0,1 0 16,-1 0-16,0 21 15</inkml:trace>
  <inkml:trace contextRef="#ctx0" brushRef="#br3" timeOffset="-206406.76">32702 4953 0,'22'0'31,"-22"-21"-15,21 21-16,-21-21 0,21 21 0,-21-21 16,21 21-16,-21-22 15,0 1-15,0 0 16,-21 42 15,21 0-31,-21 1 16,0-1-16,21 0 0,0 0 0,0 0 15,-22 0-15,22 1 0,0-1 16,0 0-16,0 0 16,22 0-1,-1-21-15,0 0 16,0 0-16,0-21 0,0 21 15,1-21-15,-1 21 0,-21-21 16,21 0-16,0 21 0,-21-22 0,0 1 16,0 0-16,21 0 0,-21 0 15,0 0-15,0-1 16,0 44 15,0-1-15,0 0-16,0 0 0,0 0 15,0 0-15,0 1 0,0-1 16,0 0-16,0 0 16,0 0-1,-21-21-15,0 0 32,21-21-32,-21 0 15</inkml:trace>
  <inkml:trace contextRef="#ctx0" brushRef="#br3" timeOffset="-206165.89">32173 4763 0,'0'0'0,"-21"0"0,0 0 16,0 0-16,21-22 0,21 22 31,0-21-31,0 21 0,0 0 0,1 0 15,20 0-15,-21 0 0,0 0 16,22 0-16,-22 0 0,21-21 0,-21 21 16,22 0-16,-22 0 15,0 0-15,0 0 0,0 0 0,0 0 16,1 0-16,-1-21 0,0 21 16,0 0-16</inkml:trace>
  <inkml:trace contextRef="#ctx0" brushRef="#br3" timeOffset="-205702.25">33253 4360 0,'0'0'15,"0"-21"-15,-21 21 0,21-21 0,21 42 47,0 0-47,-21 1 0,21 20 16,21-21-16,-20 21 15,-1-20-15,0 20 0,0 0 0,21 1 16,-20-1-16,-1 0 0,0 1 16,0-1-16,0 0 0,0 1 0,1-1 15,-1 0-15,0-21 0,-21 22 16,21-22-16,-21 0 0,21 0 16,-21 0-16,21 1 0,-21-1 0,0-42 62,0-1-62,0 1 0,0-21 16,0 21-16,0 0 0,-21-22 15</inkml:trace>
  <inkml:trace contextRef="#ctx0" brushRef="#br3" timeOffset="-205333.46">33761 4212 0,'-85'0'32,"85"21"-32,-21 1 0,0-1 0,0 0 15,-1 0-15,1 21 0,0-20 16,0 20-16,0 0 0,0-21 0,-22 22 15,22-1-15,0 0 0,-21 1 16,20-1-16,-20 0 0,21 1 0,-21-1 16,20 0-16,-20 1 0,21-22 15,-21 21-15,20-21 0,1 1 16,0 20-16,0-21 0,21 0 16,-21-21-16,21 21 15</inkml:trace>
  <inkml:trace contextRef="#ctx0" brushRef="#br3" timeOffset="-183286.87">21569 11345 0,'-21'0'0,"-1"0"31,1 0-15,0 0-1,0 0 1,0 0-16,0 22 31,-1-22-31,1 0 0,0 0 16,0 0-16,21 21 0,-21-21 16,0 0-16,-1 0 15,1 21-15,0-21 0,0 0 0,0 0 16,0 0-16,-1 0 15,1 21-15,0-21 0,0 0 16,0 0-16,42 0 109,0 0-109,21 0 0,-20 0 16,-1 0-16,21 0 0,-21 0 0,22 0 16,-22 0-16,21 0 0,0 0 15,-20 0-15,20-21 0,0 21 0,-21 0 16,22 0-16,-22-21 0,0 21 16,0 0-16,0 0 0,1 0 0,-1 0 15,0 0-15,-21-21 0,21 21 31,-42 0 16,0 0-47,0 0 16,-1 0-16,1 0 16,0 0-16</inkml:trace>
  <inkml:trace contextRef="#ctx0" brushRef="#br3" timeOffset="-182706.2">21378 11155 0,'0'0'0,"-21"0"16,21 21 15,0 0-15,0 0-16,21-21 15,-21 22-15,21-22 0,1 21 16,-1-21-16,0 21 0,0-21 15,0 0-15,0 21 0,1-21 16,-1 0-16,0 21 0,0-21 16,0 0-16,0 0 0,1 0 15,-1 21-15,0-21 16,-21 22 0,0-1-1,0 0-15,0 0 16,0 0-16,-21-21 0,0 21 15,-1 1-15,1-1 16,0 0-16,0 0 0,0 0 16,-22-21-16,22 21 0,0 1 0,0-1 15,0-21-15,0 21 0,-1 0 16,1-21-16,21 21 0,-21-21 0,0 21 16,0-21-1,21 22 1,21-22 46</inkml:trace>
  <inkml:trace contextRef="#ctx0" brushRef="#br3" timeOffset="-180218.64">22542 11578 0,'0'21'16,"22"-21"-16,-1 0 31,0 0-31,0-21 16,0 21-1,-21-21-15,21 0 0,-21 0 16,0 0-16,0-1 16,0 1-16,0 0 15,0 0-15,-21 0 0,0 0 0,21-1 16,-21 1-16,0 0 0,0 0 0,-1 0 16,1 21-16,0-21 15,0 21-15,-21 0 0,20 0 0,1 0 16,0 0-16,0 21 0,-21 0 0,20-21 15,1 21-15,0 0 0,0 22 16,21-22-16,-21 0 0,0 0 0,21 21 16,-22-20-16,22-1 0,0 21 15,0-21-15,0 0 0,0 1 0,0-1 16,0 0-16,0 0 0,0 0 16,0 0-16,22-21 15,-1 22-15,0-22 0,0 0 16,0 0-16,0 0 0,1 0 0,-1 0 15,0 0 1,0-22-16,0 22 0,22-21 0,-22 0 16,0 21-16,0-21 0,0 0 0,0 0 15,1-1-15,-22 1 0,21 0 16,-21 0-16,21-21 0,-21 20 0,0 1 16,0 0-16,0 0 0,0 0 15,0 0-15,0-1 0,0 1 16,0 42 15,0 1-31,0-1 0,0 0 16,0 0-16,0 0 0,0 0 15,0 1-15,0 20 0,0-21 16,0 0-16,0 0 0,0 1 0,21-1 16,0 0-16,-21 0 0,21 0 15,-21 0-15,22 1 0,-1-22 16,0 0-16,0 0 0,0 0 15,0 0-15,1 0 16,-1 0-16,0-22 0,0 22 16,0-21-16,0 0 0,1 21 0,-22-21 15,21 0-15,0 0 16,0-1-16,0 1 0,-21-21 0,0 21 16,21 0-16,-21-1 0,0-20 0,0 21 15,0 0-15,0 0 16,0-1-16,-21 22 31,21 22-31,0-1 16,0 0-16,0 0 15,0 0-15,0 0 0,0 1 0,0-1 16,21 0-16,1-21 0,-22 21 16,21 0-16,-21 0 0,21-21 0,-21 22 15,21-1-15,0-21 0,-21 21 16,21 0-16,-21 0 15,22-21-15,-22 21 0,0 1 16,0-1 0,-22 0-16,1-21 15,0 0-15,0 21 0,0-21 16,0 0 0,-1 0-16,1 0 15,21-21 16,0 0-15,21 21 0</inkml:trace>
  <inkml:trace contextRef="#ctx0" brushRef="#br3" timeOffset="-179837.93">23516 11367 0,'0'0'16,"0"-22"-16,-21 1 16,0 21-1,0 0-15,-1 0 16,1 0-16,0 21 15,0-21-15,21 22 0,-21-1 0,0 0 16,21 0-16,-22 21 0,1-20 16,21 20-16,0-21 0,0 0 0,-21 22 15,21-22-15,0 0 0,0 0 0,0 0 16,0 0-16,0 1 0,0-1 16,0 0-16,21-21 0,0 21 15,1-21-15,-1 0 0,0 0 16,0 0-1,0 0-15,0 0 0,1 0 0,-1 0 16,0-21-16,0 21 0,0-21 0,0 0 16,1 21-16,-1-22 0</inkml:trace>
  <inkml:trace contextRef="#ctx0" brushRef="#br3" timeOffset="-179394.19">23728 11536 0,'0'21'15,"21"-21"17,0 0-32,0 0 15,0 0-15,-21-21 0,22 21 16,-22-21-16,0 0 15,0-1-15,0 1 16,0 0 0,-22 21-16,1 0 15,0 0-15,0 0 0,0 0 16,0 21-16,-1 0 16,1 1-16,21-1 0,-21-21 15,21 21-15,0 0 0,0 0 0,0 0 16,0 22-16,0-22 0,0 0 0,0 0 15,0 0-15,0 1 16,0-1-16,21-21 16,0 21-16,1-21 0,-1 0 15,0 0-15,0 0 16,0 0-16,0-21 0,1 21 0,-1-21 16,0-1-16,0 1 0,0 21 15,0-21-15,-21 0 0</inkml:trace>
  <inkml:trace contextRef="#ctx0" brushRef="#br3" timeOffset="-178846.24">24088 11409 0,'0'21'32,"0"0"-32,0 0 15,0 1-15,0-1 0,0 0 16,0 0-16,0 0 15,0 0-15,0 1 0,0-1 16,0 0-16,0 0 16,0 0-16,0 0 15,0 1 1,0-44 31,0 1-47,0 0 15,0 0-15,0 0 16,0 0-16,-22-1 0,22 1 16,0 0-16,0 0 0,0 0 15,0 0-15,0-1 0,0 1 16,22 21-16,-1-21 0,0 0 0,0 0 16,0 21-16,0 0 15,22 0-15,-22 0 0,0 0 16,0 0-16,22 0 0,-22 0 0,0 21 15,0 0-15,0-21 0,0 21 0,-21 0 16,0 1-16,0-1 0,0 0 16,0 0-16,0 0 0,0 0 0,0 1 15,0-1-15,0 0 0,0 0 0,-21 0 16,0 0 0,42-21 46,0-21-62,-21 0 0,22 21 16</inkml:trace>
  <inkml:trace contextRef="#ctx0" brushRef="#br3" timeOffset="-177978.64">24977 11536 0,'0'0'0,"21"0"0,-21-21 0,0 0 16,0-1-1,0 1 1,0 0-16,-21 21 0,-1-21 16,1 21-16,0 0 15,0-21-15,0 21 0,0 0 16,-1 0-16,1 0 0,0 21 15,0-21-15,0 21 0,21 0 16,-21 0-16,-1 1 0,1-1 0,0 0 16,21 0-16,-21 0 0,21 0 15,-21 1-15,21-1 16,0 0-16,0 0 0,0 0 16,0 0-1,21-21-15,0 0 0,0 0 16,0 0-16,1 0 15,-1 0-15,0 0 0,-21-21 0,21 21 16,0-21-16,0 21 0,1-21 0,-1 0 16,-21 0-16,21-1 0,-21 1 15,0 0-15,21 0 0,0 0 0,-21-22 16,21 22-16,-21-21 0,0 21 0,0-22 16,0 22-16,0-21 0,0 21 15,0-22-15,0 22 0,0 0 16,0 0-16,0 0 0,0 0 0,0-1 15,0 44 17,0-1-17,0 0-15,0 0 0,0 21 0,0-20 16,0 20-16,0 0 0,0-21 0,0 22 16,0-1-16,0-21 0,0 22 15,0-22-15,0 0 0,0 0 0,0 0 16,0 0-16,0 1 0,0-1 0,0 0 15,0 0-15,22-21 16,-1 0 0,0 0-16,0 0 0,0 0 15,0 0-15,1-21 16,-1 21-16,-21-21 0,0 0 16,21 21-16,-21-22 0,21 1 0,-21 0 15,0 0-15,0 0 0,0 0 16,21 21-16,-21-22 15,0 44 17,0-1-32,0 0 15,0 0-15,0 0 0,0 0 16,0 1 0,0-1-1,0 0-15,21-21 31,-21-21-15</inkml:trace>
  <inkml:trace contextRef="#ctx0" brushRef="#br3" timeOffset="-177778.76">25209 11303 0,'0'0'0,"-21"0"16</inkml:trace>
  <inkml:trace contextRef="#ctx0" brushRef="#br3" timeOffset="-177194.09">25358 11388 0,'0'21'16,"0"0"0,21-21-16,-21 21 15,0 0-15,0 1 0,0-1 16,0 0 0,0 0-16,0 0 0,0 0 15,0 1-15,0-1 0,0 0 16,0-42 46,0 0-62,0-1 0,0 1 16,0 0-16,0 0 0,0 0 16,0 0-16,21-1 0,-21 1 15,21 0-15,0 0 0,0 0 0,1 0 16,-1-1-16,0 1 0,0 21 15,0 0-15,0-21 0,1 21 0,-1 0 16,0 0-16,0 0 0,0 21 16,0-21-16,1 21 0,-1 1 0,-21-1 15,0 0-15,0 0 0,21 0 0,-21 0 16,0 1-16,0-1 0,0 0 16,0 0-16,0 0 0,0 0 15,-21 1-15,21-1 16,-21-21-1,21-21 32,21-1-47</inkml:trace>
  <inkml:trace contextRef="#ctx0" brushRef="#br3" timeOffset="-176338.49">26268 11367 0,'0'0'0,"0"-22"0,0 1 0,0 0 16,-21 21-16,-1-21 0,1 0 0,0 21 16,0 0-16,0 0 15,-22 0-15,22 0 0,0 0 16,0 21-16,0-21 0,0 21 0,-1 0 15,1 0-15,0 1 0,21-1 16,-21 0-16,21 21 0,0-21 0,0 1 16,0-1-16,0 0 0,0 0 15,0 0-15,21 0 16,0-21-16,0 0 0,1 0 16,-1 0-16,0 0 0,0 0 0,0 0 15,0 0-15,1 0 16,-1-21-16,-21 0 0,21 21 15,0-21-15,-21 0 0,21 0 16,0-1-16,-21 1 0,0 0 0,0 0 16,22 0-16,-22 0 15,0-1-15,0 1 32,21 21-17,-21 21 1,0 1-16,0-1 15,21-21-15,-21 21 0,0 0 0,0 0 16,0 0-16,0 1 0,0-1 16,0 0-16,0 0 0,0 0 0,0 0 15,0 22-15,0-22 0,0 0 16,0 21-16,0-20 0,0 20 0,0-21 16,0 21-16,0 1 0,0-1 0,0 0 15,0-20-15,0 20 0,0 0 16,0 1-16,0-1 0,0 0 0,0 1 15,0-1-15,0 0 0,0 1 0,0-22 16,0 21-16,0 0 0,0-20 0,0-1 16,0 0-16,-21 0 0,0 0 15,-1 0-15,1 1 16,0-22-16,0 0 0,0 0 16,0 0-16,-1-22 15,1 22-15,21-21 0,-21 0 16,0-21-16,0 21 0,0-22 0,21 22 15,0-21-15,-22-1 0,22-20 0,0 21 16,0-22-16,0 22 0,0-22 16,0 1-16,22 20 0,-1-20 0,0 21 15,0-1-15,0 1 0,0 0 0,22-1 16,-22 22-16,0 0 0,0 0 16,0 0-16,1-1 0,-1 1 0,0 21 15,0 0-15,0-21 0,0 21 0,1 0 16,-1 0-1,0 0-15,0 0 16</inkml:trace>
  <inkml:trace contextRef="#ctx0" brushRef="#br3" timeOffset="-175497.9">22585 12573 0,'0'0'0,"-21"0"0,-1 0 16,1 0-1,0 21-15,0-21 0,21 21 16,0 1-16,-21-22 0,21 21 16,-21 0-16,21 0 0,-22 21 0,22-20 15,0-1-15,0 0 0,0 0 16,0 0-16,0 0 0,0 1 15,0-1-15,0 0 0,22-21 0,-22 21 16,21-21-16,0 0 0,0 0 16,0 0-16,0 0 15,1 0-15,-1-21 0,0 0 0,0 0 16,0-1-16,0 1 0,1 0 16,-22 0-16,21 0 0,-21 0 0,21-22 15,-21 22-15,0 0 0,0 0 16,0 0-16,0-1 0,-21 1 0,0 0 15,-1 0-15,1 0 0,0 21 0,0 0 16,0-21-16,0 21 16,-1 0-16,1 0 0,0 0 0,0 21 15,0-21-15,0 21 0,-1 0 0,1-21 16,21 21-16,0 0 16,0 1-16,0-1 0,0 0 15,0 0-15,21 0 16,1-21-16,-1 21 0,0-21 0,0 0 15,0 0-15</inkml:trace>
  <inkml:trace contextRef="#ctx0" brushRef="#br3" timeOffset="-175034.17">22923 12615 0,'0'0'0,"0"-21"32,0 0-32,22 21 15,-1 0-15,0 0 16,0 0-16,0 0 16,-21 21-16,21 0 0,1-21 0,-22 22 15,0-1-15,21 0 0,-21 0 0,21 0 16,-21 0-16,0 1 0,0-1 15,0 0-15,0 0 0,0 0 0,-21 0 16,0 1-16,-1-1 16,22 0-16,-21-21 15,0 0-15,21-21 32,0 0-32,0-1 15,0 1-15,21 0 0,0-21 0,-21 21 16,22-22-16,-1 22 0,0 0 15,-21-21-15,21 20 0,0-20 0,0 21 16,1 0-16,-22 0 0,21-1 0,0 1 16,0 0-16,0 21 0,-21-21 15,21 21-15,1 0 0,-1 0 32</inkml:trace>
  <inkml:trace contextRef="#ctx0" brushRef="#br3" timeOffset="-174562.43">23474 12700 0,'84'0'16,"-62"-21"0,-1 0-16,0 21 0,0-21 0,0 21 15,0-22-15,1 1 0,-1 0 16,0 21-16,-21-21 0,0 0 16,0 0-16,0-1 0,0 1 15,-21 21 1,0 0-1,-1 0-15,1 0 0,0 0 16,0 0-16,0 21 0,0-21 0,-1 22 0,1-1 16,0 0-16,0 21 0,0-21 15,0 1-15,-1 20 0,22-21 16,0 21-16,0-20 0,0-1 16,0 21-16,0-21 0,0 0 0,22 1 15,-1-1-15,0-21 0,0 21 0,0-21 16,0 0-16,1 0 0,20 21 15,-21-21-15,0 0 0,22 0 0,-22 0 16,21 0-16,-21 0 0,0-21 0,1 21 16,-1 0-16,0-21 0,0 0 15,0 21-15,-21-22 0,0 1 16</inkml:trace>
  <inkml:trace contextRef="#ctx0" brushRef="#br3" timeOffset="-173317.75">24236 12764 0,'21'0'16,"0"-22"0,-21 1-16,0 0 15,0 0-15,0 0 16,0 0-16,0-1 16,-21 22-16,0-21 0,0 21 15,-1-21-15,1 21 0,0 0 16,0 0-16,0 0 15,0 0-15,-1 21 0,1-21 0,0 21 16,0 1-16,0-1 0,21 0 16,-21 21-16,21-21 0,-22 1 15,22 20-15,0-21 0,0 0 0,0 22 16,0-22-16,0 0 0,0 0 16,0 0-16,0 0 0,22-21 15,-1 22-15,0-22 16,0 0-16,0 0 15,0 0-15,1 0 0,-22-22 0,21 22 16,0-21-16,0 0 0,-21 0 0,21 0 16,0 0-16,-21-22 0,0 22 15,22-21-15,-1 21 0,-21-22 0,0 1 16,0 21-16,0-22 0,21 1 16,-21 0-16,0 21 0,0-22 15,0 1-15,0 21 0,0-22 0,0 22 16,0 0-16,0 42 31,0 0-31,0 1 0,0 20 16,0-21-16,0 21 0,0-20 15,0 20-15,21 0 0,-21-21 0,0 22 16,0-1-16,0-21 0,21 22 0,-21-22 16,21 0-16,-21 21 0,0-21 15,0 1-15,22-22 0,-22 21 0,21 0 16,0-21-16,-21 21 15,21-21 1,0 0-16,0 0 16,1-21-16,-1 0 15,-21 0-15,21-1 0</inkml:trace>
  <inkml:trace contextRef="#ctx0" brushRef="#br3" timeOffset="-172920.98">24659 12764 0,'0'-22'32,"0"1"-17,21 0-15,0 0 16,1 0-16,-22 0 15,0-1-15,-22 22 47,1 0-47,0 22 0,0-1 16,0 0 0,21 0-16,0 0 0,0 0 0,-21 1 15,21-1-15,0 0 0,0 0 0,0 0 16,0 0-16,0 1 15,0-1-15,21-21 16,-21 21-16,21-21 16,0 0-16,0 0 15,0 0-15,1 0 16,-1-21-16,-21 0 0,21 21 16</inkml:trace>
  <inkml:trace contextRef="#ctx0" brushRef="#br3" timeOffset="-172498.22">24913 12637 0,'0'-22'31,"21"22"-16,0 22 1,1-1-16,-1 0 16,-21 0-16,0 0 0,0 0 15,21 1-15,-21-1 0,21 0 0,-21 0 16,0 0-16,0 0 0,0 1 16,0-1-16,0 0 15,-21-21 1,21-21 15,0 0-31,0-1 16,0 1-16,0 0 15,0 0-15,0-21 0,0 20 0,21 1 16,0-21-16,-21 21 0,21 0 0,-21-1 16,22 1-16,-1 0 15,-21 0-15,21 21 0,0-21 16,0 21-16,-21-21 15</inkml:trace>
  <inkml:trace contextRef="#ctx0" brushRef="#br3" timeOffset="-168774.68">27114 11451 0,'0'0'0,"0"21"0,-21-21 15,0 0 17,42 0 15,0 0-47,1 0 0,-1 0 15,21 0-15,-21-21 16,0 21-16,1 0 0,20 0 0,-21 0 15,0 0-15,0-21 0,22 21 0,-22 0 16,0 0-16,0 0 0,0 0 16,1 0-16,-1 0 15,-42 0 32</inkml:trace>
  <inkml:trace contextRef="#ctx0" brushRef="#br3" timeOffset="-168310.94">27411 11155 0,'0'42'31,"0"-21"-31,21 1 0,0-1 16,0-21 0,0 21-16,1-21 0,-1 21 15,0-21-15,0 0 0,0 0 16,0 0-16,-21 21 0,22-21 0,-1 0 15,0 21 1,-21 1 0,0-1-16,-21 0 15,0-21-15,-1 21 16,1 0-16,0-21 0,0 21 0,0 1 16,0-1-16,-1-21 0,1 21 15,0 0-15,0-21 0,0 21 0,0-21 16,21 21-16,-22-21 15,22 22 1,22-22 15,-1 0-15</inkml:trace>
  <inkml:trace contextRef="#ctx0" brushRef="#br3" timeOffset="-167622.55">28279 11345 0,'0'0'0,"0"-21"0,0-21 16,-22 42 0,22-21-16,-21 0 0,0-1 0,21 1 15,-21 0-15,0 0 16,0 21 0,-1 0-16,1 0 15,0 0-15,0 0 16,21 21-16,-21 0 0,0-21 0,-1 21 15,22 1-15,-21 20 0,21-21 16,-21 0-16,0 0 0,21 22 0,0-22 16,0 0-16,0 0 0,0 0 0,-21 22 15,21-22-15,0 0 16,0 0-16,0 0 16,21-21-16,0 0 0,0 0 15,0 0 1,1-21-16,-1 21 0,0-21 0,0 0 15,0 0-15,0 21 0,1-21 16,-1-1-16,0-20 0,0 21 16,-21 0-16,21 0 0,-21-1 0,21 1 15,-21-21-15,0 21 0,0 0 16,0-1-16,0 44 31,0-1-15,0 0-16,0 0 0,0 0 15,0 0-15,0 22 0,0-22 0,0 0 16,0 0-16,0 0 0,0 22 16,0-22-16,0 0 0,22-21 15,-1 21-15,-21 0 0,0 1 0,21-22 16,0 0-16,0 0 16,0 0-16,1 0 15,-1 0-15,0-22 16,0 22-16,-21-21 0,21 0 15,0 0-15</inkml:trace>
  <inkml:trace contextRef="#ctx0" brushRef="#br3" timeOffset="-166486.52">28575 11218 0,'21'-21'16,"-42"127"-16,21-191 0,21 85 15,-21 22 1,0-1-16,0 0 15,0 0-15,0 0 0,0 22 0,0-22 16,0 0-16,0 0 0,0 0 16,0 0-16,0 1 0,0-1 15,0 0-15,21-21 32,0 0-32,1 0 15,-1 0-15,0-21 16,0 21-16,-21-21 0,21-1 15,0 1-15,-21 0 0,22 0 0,-1 0 16,-21 0-16,0-22 0,21 22 0,-21 0 16,21 0-16,-21 0 0,0-1 15,0 1-15,0 42 32,0 1-32,0-1 0,0 0 15,0 0-15,0 0 0,0 0 0,0 1 16,0-1-16,0 21 0,0-21 15,0 0-15,21-21 0,-21 22 0,21-1 16,-21 0-16,22 0 16,-1-21-16,0 0 0,0 21 15,0-21-15,0 0 0,1 0 16,-1 0-16,0 0 0,0 0 0,-21-21 16,21 0-16,0 21 0,1-21 15,-1 0-15,0-1 0,0 1 0,-21 0 16,21 0-16,-21-21 0,21 20 0,-21-20 15,0 0-15,0 21 0,0-22 16,0 1-16,0 0 0,0 20 0,0-20 16,0 21-16,0-21 0,0 20 15,0 1-15,0 0 0,0 0 16,0 42 15,0 0-31,0 0 0,0 1 16,0 20-16,0 0 0,0-21 0,0 22 15,0-1-15,0 0 0,0 1 16,0-1-16,0 0 0,0 1 0,0-22 16,0 21-16,0-21 0,0 1 0,0-1 15,0 0-15,0 0 0,22 0 16,-1-21-16,0 21 0,0-21 16,0 0-16,0 0 15,1 0-15,-1 0 0,0-21 0,0 0 16,0 21-16,0-21 0,-21 0 15,22 0-15,-1-1 0,0 1 16,-21 0-16,21 0 0,-21-21 0,21 20 16,0 1-16,-21 0 0,0 0 0,0 0 15,22 21-15,-22 21 32,0 0-32,0 0 0,0 0 15,0 1-15,0-1 0,0 21 16,0-21-16,0 0 0,0 1 0,0-1 15,0 0-15,21 0 16,0 0 0,0-21-16,0 0 0,0 0 15,1 0-15,-1 0 0,0 0 16,0-21-16,0 21 0,0-21 16,-21 0-16,0 0 0,22-1 15,-22 1-15,0 0 0,0-21 0,0 21 16,0-1-16,0 1 0,0-21 15,0 21-15,-22 0 0,22-1 16,-21 1-16,0 21 0,0 0 16,0 0-16,0 21 15,-1 1-15,1-1 16,0 0-16,21 0 16,-21-21-16,21 21 0,-21-21 15,21 21-15,-21-21 16,-1 0-1,22-21 1</inkml:trace>
  <inkml:trace contextRef="#ctx0" brushRef="#br3" timeOffset="-166178.7">29104 11028 0,'21'0'32,"0"0"-32,22 0 15,-22 0-15,21 0 0,1 0 16,-1-21-16,0 21 0,1 0 0,-1-21 16,0 21-16,1 0 0,-1-22 0,0 22 15,-21-21-15,22 21 0,-1 0 16,-21 0-16,0-21 0,22 21 0,-22 0 15,0 0-15,0 0 0,0 0 0,-21-21 16,22 21 0,-44 0 15,1 21-31,0-21 0</inkml:trace>
  <inkml:trace contextRef="#ctx0" brushRef="#br3" timeOffset="-165342.54">28363 12171 0,'0'0'0,"0"-21"0,21 21 0,-21-21 16,0-1-1,-21 22 1,0 0-16,0 0 16,0 0-16,-22 0 0,22 0 15,0 0-15,0 22 0,-21-22 0,20 21 16,-20 0-16,21-21 0,0 21 15,0 0-15,-1-21 0,22 21 0,0 1 16,0-1-16,0 0 16,0 0-16,22 0 15,-1-21-15,0 21 0,0-21 0,0 22 16,0-22-16,1 21 16,-1-21-16,0 21 0,0-21 0,0 21 15,0 0-15,-21 0 0,0 1 16,0-1-16,-21-21 15,0 21-15,0-21 16,0 21-16,0-21 0,-1 0 0,1 0 16,0 0-16,-21 0 0,21 0 15,-1 0-15,-20 0 0,21 0 0,0 0 16,0 0-16,-1-21 0,1 21 0,21-21 16,-21 21-16,0 0 15,42 0 32,0 0-47,0 0 16,1 0-16</inkml:trace>
  <inkml:trace contextRef="#ctx0" brushRef="#br3" timeOffset="-164857.82">28490 12425 0,'-21'0'32,"21"21"-17,-21-21-15,21 21 0,0 0 16,0 1-16,0-1 0,0 0 15,0 0-15,0 0 16,0 0-16,0 1 0,21-1 16,0-21-16,0 21 0,1-21 15,-1 0-15,0 0 16,0 0-16,0 0 0,0-21 16,1 21-16,-1 0 0,-21-21 15,0-1-15,21 22 0,-21-21 16,21 0-16,-21 0 0,0 0 15,0 0-15,0-1 0,-21 1 0,0 0 16,0 0-16,-1 0 16,1 0-16,0-1 0,0 22 15,0 0-15,0 0 16,-1 0-16,1 0 16,21 22-1,0-1 1,21 0-1,1-21-15,-1 0 16</inkml:trace>
  <inkml:trace contextRef="#ctx0" brushRef="#br3" timeOffset="-164410.73">28829 12361 0,'21'0'47,"0"22"-47,0-22 16,-21 21-16,22 0 0,-22 0 0,21-21 15,-21 21-15,0 0 0,0 1 16,21-1-16,-21 0 0,0 0 0,0 0 15,0 0-15,0 1 16,0-1-16,-21-21 0,21 21 0,-21-21 16,21-21 31,0 0-47,0-1 15,0 1-15,0 0 16,21 0-16,-21 0 0,0 0 0,0-1 15,21 1-15,-21 0 0,21 0 0,-21 0 16,21 0-16,0 21 16,-21-22-16,22 22 15,-1 0 1,0 0-16,0-21 16,0 21-16,0 0 0</inkml:trace>
  <inkml:trace contextRef="#ctx0" brushRef="#br3" timeOffset="-164073.92">29422 12129 0,'0'0'0,"-22"0"16,22 21-1,0 0-15,0 0 0,0 0 16,0 0-16,0 1 0,0-1 0,-21 0 16,21 21-16,0-21 0,-21 1 15,21-1-15,0 21 0,0-21 0,-21 0 16,21 1-16,0-1 0,-21 0 16,21 0-16,0 0 0,0 0 0,0 1 15,0-1 1,21-21-1,0 0 1,0 0-16,-21-21 0,21-1 16,1 1-16,-1 0 15</inkml:trace>
  <inkml:trace contextRef="#ctx0" brushRef="#br3" timeOffset="-163836.07">29337 12383 0,'21'0'32,"0"0"-17,0 0-15,1 0 0,-1 0 16,0 0-16,0-22 15,0 22 1,0 0-16,-21-21 0,22 21 16,-22-21-16,21 21 0</inkml:trace>
  <inkml:trace contextRef="#ctx0" brushRef="#br3" timeOffset="-163418.48">29654 12467 0,'22'0'32,"-1"0"-32,0 0 15,0 0-15,-21-21 0,21 21 16,0 0-16,-21-21 0,0 0 15,22 21-15,-22-21 16,0-1-16,-22 22 31,1 0-31,0 0 16,0 22-16,21-1 16,-21 0-16,21 0 15,-21 0-15,21 0 0,0 1 16,0-1-16,0 0 15,0 0-15,0 0 16,21 0-16,0-21 16,-21 22-16,21-22 15,0 0-15,0 0 16,1 0-16,-1 0 0,0 0 16,0 0-16</inkml:trace>
  <inkml:trace contextRef="#ctx0" brushRef="#br3" timeOffset="-162719.88">30332 12383 0,'-43'-64'31,"22"43"-31,0 21 0,0 0 16,0 0-16,0 0 15,-1 0-15,1 0 0,0 0 16,0 21-16,0 0 16,0 0-16,-1 1 0,1-1 15,0 21-15,21-21 0,0 0 16,-21 1-16,0-1 0,21 0 16,0 0-16,0 0 0,0 0 0,0 1 15,0-1 1,21-21-16,0 0 15,0 0-15,0 0 0,1 0 16,-1 0-16,0-21 16,0 21-16,0-22 0,0 22 0,1-21 15,-1 0-15,-21 0 0,21 0 16,0 0-16,0-1 0,0 1 16,-21 0-16,22 0 0,-1-21 0,-21 20 15,21 1-15,-21-21 0,0 0 16,0 20-16,21-20 0,-21 0 0,0 21 15,0-22-15,0 1 0,0 21 16,0-22-16,0 22 0,0-21 0,0 21 16,0 0-16,0-1 0,0 1 15,0 42 17,-21 1-32,21-1 15,0 21-15,0-21 0,0 22 0,0-1 16,0 0-16,0-21 15,0 22-15,0-1 0,0 0 0,0-20 16,0 20-16,0-21 0,0 21 0,0-20 16,0-1-16,0 0 0,0 0 15,0 0-15,21 0 0,-21 1 0,21-1 16,-21 0-16,21-21 16,1 0-16,-22 21 0,21-21 15,0 0-15,0 0 16,0 0-16,0 0 15,-21-21-15,22 21 0,-22-21 16,21 0-16</inkml:trace>
  <inkml:trace contextRef="#ctx0" brushRef="#br3" timeOffset="-157722.11">30734 11367 0,'0'0'0,"-21"0"31,0 0-15,-1 0-1,1 0 1,0 0-16,0 0 31,0 0-31,0 0 0,21-22 16,-22 22-16,1 0 16,0 0-16,0 0 15,0 0 1,42 0 46,0 0-62,0 0 0,0 0 16,1 0-16,-1 0 0,21 0 16,-21 0-16,22 0 0,-22 0 0,21 0 15,0 0-15,1-21 0,-1 21 16,0 0-16,1 0 0,-1 0 15,0 0-15,-20 0 0,20-21 0,-21 21 16,21 0-16,-20 0 0,-1 0 16,0 0-16,0 0 0,0 0 0,0 0 15,-21-21 1,22 21 0,-44-21 30</inkml:trace>
  <inkml:trace contextRef="#ctx0" brushRef="#br3" timeOffset="-157224.39">31115 11049 0,'0'21'31,"21"0"0,0 1-15,0-22-16,22 0 0,-22 21 0,0-21 15,0 0-15,0 0 0,1 0 16,-1 21-16,0-21 0,0 0 0,0 0 16,0 0-16,1 0 0,-1 0 15,0 0 1,-21 21-16,0 0 31,-21 0-31,0-21 16,-1 22-16,1-1 0,0 0 15,0 0-15,-21 0 0,20 0 0,-20 1 16,21-1-16,-21 0 0,20 0 16,-20 21-16,21-20 0,0-1 0,0 0 15,-1 0-15,1 0 0,0 0 16,21 1-16,0-1 16,21-42 46,0-1-62</inkml:trace>
  <inkml:trace contextRef="#ctx0" brushRef="#br3" timeOffset="-154350.74">32194 11007 0,'22'0'32,"-1"0"-32,0 0 15,-21-21-15,21 21 0,0 0 0,-21-22 16,21 22-16,1-21 16,-1 21-16,-21-21 15,0 0 1,0 0-16,-43 21 31,22 0-31,0 0 0,0 0 0,-21 0 0,20 0 16,-20 0-16,0 0 0,21 21 15,-22-21-15,22 21 0,0-21 16,0 21-16,0-21 0,-1 21 16,22 1-16,-21-22 0,21 21 0,0 0 15,0 0 1,21-21-16,1 21 0,-1-21 15,0 21-15,0-21 16,21 22-16,-20-22 0,-1 21 0,0-21 16,0 21-16,0-21 0,0 21 15,1 0-15,-1 0 16,-21 1-16,0-1 16,0 0-16,0 0 15,0 0-15,-21-21 16,-1 21-16,1-21 0,-21 22 0,21-22 15,0 0-15,-22 21 0,22-21 16,-21 0-16,21 0 0,-1 0 0,1 0 16,0 0-16,0 0 0,0 0 15,0 0-15,-1 0 0,1 0 16,0 0-16,0 0 31,42-21 0,0 21-31,0 0 16,1 0-16,-1 0 0</inkml:trace>
  <inkml:trace contextRef="#ctx0" brushRef="#br3" timeOffset="-153814.05">32533 11261 0,'0'-43'15,"0"22"-15,0 0 16,0 0-16,0 0 0,0 0 16,0-1-16,-21 22 0,21-21 15,-21 21-15,0 0 16,-1 0-16,1 0 0,0 21 15,0-21-15,0 22 0,0-1 0,-1 21 16,1-21-16,0 0 0,21 22 16,0-22-16,-21 0 0,21 0 0,0 0 15,0 1-15,0-1 0,0 0 16,21 0 0,0-21-16,0 0 15,1 0-15,-1 0 0,0-21 16,0 0-16,0 0 15,0 21-15,1-22 0,-22 1 0,0 0 16,21 0-16,-21 0 0,21 0 16,-21-1-16,0 1 0,0 42 31,0 1-15,0-1-16,0 0 15,0 0-15,0 0 0,0 0 0,21 1 16,0-1-1,-21 0-15,21-21 0,1 21 16,-1-21-16,0 0 16,0 0-16,0 0 15,0-21-15,1 21 0,-1-21 16</inkml:trace>
  <inkml:trace contextRef="#ctx0" brushRef="#br3" timeOffset="-153102.45">32808 11091 0,'-21'22'31,"21"-1"-31,0 0 16,0 0-16,0 0 0,0 0 16,0 1-16,0-1 0,0 0 0,0 0 15,0 0-15,0 0 16,0 1-16,0-1 15,0 0 1,0-42 15,0 0-15,-21 21-16,21-22 0,0 1 0,0 0 16,0 0-1,0 0-15,0 0 0,0-1 0,21 1 16,-21 0-16,21 0 0,0 0 15,1 0-15,-1 21 16,0 0-16,0 0 16,0 0-16,-21 21 0,0 0 15,21-21-15,-21 21 0,0 0 16,0 0-16,22 1 0,-22-1 16,0 0-16,0 0 0,0 0 0,0 0 15,0 1-15,0-1 16,0 0-1,-22-21 1,1 0 0,21-21-1,0 0-15,0-1 16,0 1-16,21 0 16,-21 0-16,22 0 0,-1-22 0,0 22 15,0 0-15,0 0 0,0 0 16,1 21-16,-1-21 0,0 21 0,0 0 15,0 0-15,0 0 16,1 21-16,-1 0 16,-21 0-16,0 0 0,0 0 15,0 1-15,0-1 0,0 0 0,0 0 16,0 0-16,0 0 16,0 1-16,-21-22 15,21 21 1,0-42 15,21-1-31</inkml:trace>
  <inkml:trace contextRef="#ctx0" brushRef="#br3" timeOffset="-152662.63">33401 11218 0,'21'0'31,"0"0"-31,0 0 0,1-21 16,-22 0-16,21 21 0,0-21 15,-21 0-15,21 21 16,-21-21-16,21-1 0,-21 1 15,0 0-15,-21 21 16,0 0 0,0 0-16,0 0 15,-1 21-15,1 0 0,0 1 0,0-1 16,0 0-16,0 0 0,-1 21 16,22-20-16,0-1 0,0 0 0,0 0 15,0 0-15,0 0 0,0 1 16,0-1-16,22-21 0,-1 0 0,0 21 15,0-21-15,0 0 0,0 0 16,1 0-16,-1 0 0,0 0 16,0 0-16,0 0 0,0 0 15,1 0-15,-22-21 0,21 0 0,0-1 16,-21 1 0,0 0-16</inkml:trace>
  <inkml:trace contextRef="#ctx0" brushRef="#br3" timeOffset="-151882.08">32279 11959 0,'0'0'15,"0"-21"-15,-21 0 0,0 21 16,0-21-16,-1 21 0,1-21 15,0 21-15,0 0 16,0 0-16,0 0 0,-1 0 0,1 21 16,0-21-16,0 42 15,0-21-15,0 0 0,-1 22 0,1-22 16,0 21-16,0 1 0,21-1 16,0-21-16,0 21 0,-21 1 0,21-22 15,0 0-15,0 21 0,0-20 16,21-1-16,-21 0 0,21-21 0,0 21 15,0-21-15,1 0 0,-1 0 16,0 0-16,0 0 0,0 0 0,22 0 16,-22 0-16,0 0 0,0 0 15,21-21-15,-20 0 0,-1 21 0,21-21 16,-21-1-16,0 1 0,-21-21 16,22 21-16,-22-22 0,21 22 15,-21-21-15,0 0 0,0 20 16,0-20-16,0 21 0,-21-21 0,-1 20 15,1 1-15,0 0 0,0 21 16,0 0-16,0-21 0,-1 21 0,1 0 16,0 0-16,0 0 0,0 21 15,0 0-15,21 0 16,0 1-16,0-1 16,0 0-16,0 0 0,21 0 15,0 0-15,0 1 0,0-22 16,22 21-16,-22-21 0</inkml:trace>
  <inkml:trace contextRef="#ctx0" brushRef="#br3" timeOffset="-151450.11">32512 12213 0,'0'-21'31,"21"21"1,-21 21-17,21 0-15,-21 1 16,0-1-16,21 0 0,-21 0 16,0 0-16,0 0 0,0 1 15,0-1-15,0 0 16,-21-21-16,21 21 15,0-42 17,0 0-17,0 0-15,21-1 16,-21 1-16,0 0 16,22 0-16,-1 0 0,-21 0 15,0-1-15,21 1 0,0 0 16,0 21-16,-21-21 15,21 21 1,1 0-16,-1 0 16,-21 21-16,21 0 15,0-21-15</inkml:trace>
  <inkml:trace contextRef="#ctx0" brushRef="#br3" timeOffset="-150866.64">33083 12277 0,'0'0'0,"0"-85"31,0 64-31,0 0 16,-21 0-16,0 21 0,0 0 15,21-22-15,-21 22 0,0 0 0,-1 0 16,1 0-16,0 0 0,0 22 15,0-1-15,0 0 0,-1 0 16,1 0-16,0 0 0,0 22 16,21-22-16,-21 0 0,21 0 0,0 0 15,0 1-15,0-1 0,0 0 16,0 0-16,0 0 16,21-21-16,0 0 15,0 0-15,0 0 16,1 0-16,-1 0 0,0-21 15,0 21-15,0-21 0,-21 0 16,21 0-16,1-1 0,-1 1 0,-21 0 16,21 0-16,0-21 0,-21 20 15,21-20-15,-21 0 0,0-1 16,21 1-16,-21 21 0,0-21 0,0-1 16,0 22-16,0-21 0,0 21 15,0-1-15,0 1 16,0 42-1,0 1-15,0-1 16,0 21-16,0-21 0,0 22 0,0-1 16,0 0-16,0 1 0,0-1 15,0-21-15,0 21 0,0-20 0,0-1 16,0 0-16,0 0 0,0 0 16,0 0-16,0 1 0,22-22 31,-1 0-16,0 0-15</inkml:trace>
  <inkml:trace contextRef="#ctx0" brushRef="#br3" timeOffset="-150493.84">33274 12319 0,'21'0'31,"-21"-21"-15,21 21-16,-21-21 16,21 0-16,1-1 15,-22 1 1,-22 21-1,1 0 1,21 21-16,-21-21 0,21 22 16,-21-1-16,21 0 0,-21-21 0,21 21 15,0 0-15,0 0 0,0 1 16,0-1-16,0 0 16,21-21-1,0 0-15,0 0 0,0 0 16,1 0-16,-1 0 15,0 0-15,0 0 0</inkml:trace>
  <inkml:trace contextRef="#ctx0" brushRef="#br3" timeOffset="-150090.08">33570 12213 0,'0'21'32,"0"1"-32,0-1 15,0 0-15,0 0 16,0 0-16,0 0 0,0 1 16,0-1-1,0 0 1,0 0-16,-21-21 15,0 0 1,21-21 15,0 0-31,0 0 16,0-1-16,0 1 16,0 0-16,0 0 0,21 0 0,0 0 15,-21-1-15,21 1 0,-21 0 16,22 0-16,-1 0 0,-21 0 0,21 21 15,0 0 1,0 0-16</inkml:trace>
  <inkml:trace contextRef="#ctx0" brushRef="#br3" timeOffset="-148953.33">31665 13314 0,'0'0'0,"-21"0"0,-64 106 31,85-85-31,0 0 0,-21 0 16,21 0-16,-21 1 0,21-1 15,0 0-15,21-21 32,0 0-17,1-21-15,-1 0 16,0-1-16,0 1 15,-21 0-15,0 0 16,0 0-16,0 0 0,0-1 16,0 1-16,0 0 0,-21 21 15,0-21-15,0 21 0,21-21 16,-22 21-16,44 0 47,-1 0-32,0 0-15,0 0 16,0 0-16,0 0 16,1 0-16,-1-21 0,0 21 0,0 0 15,0 0-15,0-22 0,1 22 16,-1-21-16,0 21 0,-21-21 0,21 21 16,0-21-16,-21 0 15,0 42 32,0 0-31,0 21-16,0-20 0,0-1 0,-21 21 15,21 0-15,0 1 0,-21-1 16,21 22-16,0-22 0,0 21 0,0 1 16,0-1-16,-21-20 0,21 20 15,0-20-15,0 20 0,-21-21 0,21 1 16,0 20-16,0-20 0,0-1 15,0 0-15,0 1 0,-22-1 0,22 0 16,-21 1-16,0-22 0,21 21 0,0-21 16,-21 0-16,0 1 0,21-1 15,-21 0-15,-1-21 0,1 0 16,0 0-16,0 0 16,21-21-1,-21 0-15,0-1 0,21 1 0,-22 0 16,22 0-16,0 0 0,0 0 15,0-1-15,0 1 0,0 0 0,0 0 16,0 0-16,0-22 0,0 22 16,22 0-16,-1-21 0,0 21 0,21-22 15</inkml:trace>
  <inkml:trace contextRef="#ctx0" brushRef="#br3" timeOffset="-148440.62">32321 13335 0,'0'0'0,"-21"0"0,21-21 16,0 0-16,0 0 15,0-1-15,0 1 16,0 0-16,21 0 0,-21 0 15,22 21-15,-22-21 0,0-1 16,0 1-16,0 42 47,0 1-31,-22 20-16,22-21 0,0 21 0,0 1 15,-21-1-15,21 0 0,0 1 16,0 20-16,0-20 0,0-1 0,0 0 15,0 1-15,0-1 0,0 0 16,0-21-16,0 1 0,0-1 0,0 0 16,-21 0-16,21 0 0,-21-21 15,0 0-15,0 0 16,-1 0-16,1 0 16,0 0-16,0 0 0,0 0 15,21-21-15,0 0 0,-21 0 16,-1 21-16,22-21 0,0-1 0,-21 1 15,21 0-15,0 0 16,0 0-16,21 21 16,1 0-16,-1 0 15,0 0-15,0 0 0,0 0 0</inkml:trace>
  <inkml:trace contextRef="#ctx0" brushRef="#br3" timeOffset="-147929.92">32512 13547 0,'0'84'31,"0"-62"-31,0-1 0,0 0 16,0 0-16,0 0 0,0 0 15,-21-21-15,21 22 0,0-1 16,0-42 47,0-1-48,0 1-15,0 0 16,0 0-16,0 0 0,0 0 0,0-1 15,21 1-15,0 0 0,0 0 16,0 0-16,1 0 0,-1-1 16,0 22-16,0 0 0,0 0 15,0 0-15,1 0 0,-1 22 16,-21-1-16,21 0 16,-21 0-16,0 0 0,0 0 15,0 1-15,0-1 0,0 0 0,0 0 16,0 0-16,0 0 0,0 1 15,-21-22-15,21 21 0,0 0 0,-21-21 16,21 21-16,0-42 47</inkml:trace>
  <inkml:trace contextRef="#ctx0" brushRef="#br3" timeOffset="-147518.15">32999 13547 0,'0'0'15,"0"-21"1,-21 21 0,-1 0-1,1 0-15,0 21 16,21 0-16,0 0 15,0 0-15,-21-21 0,21 21 16,0 1-16,0-1 0,0 0 16,21 0-16,-21 0 15,21 0-15,0-21 16,-21 22 0,22-1-16,-22 0 15,0 0 1,-22-21-1,1 0-15,0 0 0,0 0 16,0 0-16,0 0 0,-1 0 16,1 0-1,21-21 17,21 21-17,1-21-15,-1 21 0</inkml:trace>
  <inkml:trace contextRef="#ctx0" brushRef="#br3" timeOffset="-147198.34">33083 13716 0,'-21'42'0,"42"-84"0,1 42 0,-22-21 16,0 0-16,21 21 15,-21-21-15,0-1 0,21 22 16,-21-21-16,0 0 0,0 0 31,-21 21-15,21 21-1,-21-21-15,21 21 0,0 0 0,0 1 16,-22-22-16,22 21 0,0 0 16,0 0-16,0 0 0,0 0 0,0 1 15,0-1-15,0 0 16,22-21-1,-1 0 1,0 0-16,0 0 0,0 0 16,0 0-1,-21-21-15,22 0 0</inkml:trace>
  <inkml:trace contextRef="#ctx0" brushRef="#br3" timeOffset="-146806.57">33359 13631 0,'0'22'47,"21"-22"-32,-21 21-15,0 0 0,0 0 16,0 0-1,0 0-15,0 1 0,0-1 16,0 0 0,0-42 46,0 0-62,0-1 16,0 1-16,0 0 0,0 0 15,0 0-15,0 0 16,0-1-16,21 1 0,0 0 16,0 0-16,-21 0 15,21 21-15,1-21 0,-1 21 16,-21-22-16</inkml:trace>
  <inkml:trace contextRef="#ctx0" brushRef="#br3" timeOffset="-146206.91">33676 13250 0,'-21'0'0,"42"0"0,-63 0 16,21 0 0,21 22-16,0-1 15,0 0-15,0 0 0,0 0 16,0 0-16,0 22 0,0-22 0,0 21 15,0-21-15,0 1 0,0 20 16,0-21-16,0 0 0,0 22 16,0-22-16,0 0 0,0 0 0,0 0 15,0 0-15,0 1 16,0-44 31,0 1-32,21 21-15,0-21 0,-21 0 0,21 21 16,-21-21-16,21 21 16,-21-21-16,0 42 31,0 0-31,0 0 16,0 0-1,0 0-15,0 1 16,21-22-1,1 0-15,-1 0 32,0 0-32,-21-22 0,21 22 15,-21-21-15,0 0 16,21 21-16,-21-21 16,21 21-16,-21 21 46</inkml:trace>
  <inkml:trace contextRef="#ctx0" brushRef="#br3" timeOffset="-145934.55">33401 13420 0,'0'0'0,"-64"0"31,86 0-15,-1 0-16,21 0 15,-21 0-15,22 0 0,-22 0 16,21 0-16,-21-21 0,22 21 0,-22 0 15,0 0-15,21 0 0,-21 0 16,1 0-16,-1 0 0,0 0 0,0-22 16,0 22-16,0 0 15</inkml:trace>
  <inkml:trace contextRef="#ctx0" brushRef="#br3" timeOffset="-143975.04">22394 14288 0,'0'0'15,"0"-22"-15,0 1 31,-21 21-31,21 21 47,0 1-31,21-1-16,0 0 16,1 0-16,-1 0 0,0 0 0,0 1 15,0-1-15,0 0 0,1 0 16,-22 0-16,21 22 0,0-22 0,0 0 15,0 21-15,-21-21 0,21 1 0,1 20 16,-1-21-16,0 0 0,0 0 16,0 22-16,0-22 0,22 0 0,-22 0 15,0 0-15,0 1 0,0-1 0,22-21 16,-22 21-16,21 0 16,-21 0-16,22-21 0,-22 21 0,21-21 15,-21 22-15,22-22 0,-22 0 0,21 21 16,1-21-16,-1 0 0,0 0 15,1 21-15,-1-21 0,0 0 0,1 0 16,20 0-16,-21 0 0,22 0 0,-22 0 16,22 0-16,-22 0 0,22 0 0,-1 0 15,1-21-15,-22 21 0,21 0 16,1-21-16,-22 21 0,22 0 0,-1-22 16,1 22-16,-1-21 0,1 21 0,-1-21 15,1 0-15,-1 21 16,1-21-16,-1 21 0,1-21 0,-1-1 15,1 1-15,-1 21 0,1-21 0,20 0 16,-20 0-16,21 0 0,-1-1 16,-20 1-16,20 21 0,1-21 0,21 0 15,-21 0-15,-1 0 0,1-1 0,0 22 16,-1-21-16,1 0 0,0 21 0,20-21 16,-20 0-16,0 21 0,-1-21 15,22 21-15,-21-22 0,0 22 0,-1 0 16,-20-21-16,20 21 0,1 0 0,-21 0 15,20 0-15,-20-21 0,20 21 16,-20 0-16,-1 0 0,22 0 16,-21 0-16,-1 0 0,1 0 0,-1 21 15,1-21-15,-1 21 0,-21-21 16,1 22-16,20-1 0,-20-21 0,-1 21 16,0 0-16,1 0 0,-22 0 0,21 1 15,-21-22-15,22 21 0,-22 0 16,0 0-16,0 0 0,0 0 0,0 1 15,1-1-15,-1 0 0,0 0 0,-21 0 16,21 0-16,0 1 0,0-1 16,-21 0-16,0 0 0,22-21 15,-22 21-15,21-21 0,-21 21 0,0 1 32,21-22 14,-21-22-46,0 1 16,21 21-16,-21-21 0,0 0 16,0 0-16,21 0 15,0-1-15,-21 1 0,22 0 0,-1 0 16,0 0-16,0 0 0,0 21 0,0-22 16,1 1-16,-1 0 0,21 0 15,-21 0-15,22 0 0,-22-1 0,21 22 16,0-21-16,1 0 0,-1 0 15,0 21-15,1-21 0,20 0 16,-20-1-16,20 22 0,-21-21 0,22 21 16,-1-21-16,1 0 0,-1 21 0,1 0 15,-1-21-15,1 21 0,-1 0 16,1-21-16,21 21 0,-22 0 0,1 0 16,20-22-16,-20 22 0,20 0 0,-20 0 15,21 0-15,-1 0 0,1 0 16,0 0-16,-1 0 0,1 0 0,0 0 15,-1 0-15,1 0 0,0 0 16,-1 0-16,1 0 0,0 0 0,20 0 16,-20 0-16,0 0 15,21 0-15,-22 0 0,1 0 0,0 0 16,20 0-16,-20 0 0,0 0 16,21 0-16,-22-21 0,1 0 0,21 21 15,-22-21-15,1 0 0,0 21 16,-1-21-16,1-1 0,-43 22 0,-42-21 15,0 0-15,0 0 16,0 0-16,0 0 16,0-1-16,0 1 15,0 0-15,0 0 16,0 0-16,0 0 31</inkml:trace>
  <inkml:trace contextRef="#ctx0" brushRef="#br3" timeOffset="-143034.47">25421 15579 0,'0'-21'0,"0"42"0,-21-42 15,21-1-15,0 1 16,0 0-16,0 0 16,21 21-16,0 0 15,0 0-15,1 0 0,20 0 0,-21 21 16,0-21-16,22 21 0,-22 0 15,21 1-15,-21-1 0,0 0 16,1 21-16,-1-21 0,-21 1 0,0 20 16,0-21-16,0 0 0,0 22 0,-21-22 15,-1 0-15,22 0 0,-21 21 16,0-42-16,0 22 0,0-1 16,21 0-16,-21-21 0,-1 0 15,22-21 1,0 0-1,0-1-15,0 1 0,0 0 0,0 0 16,0 0-16,0-22 0,22 22 0,-1 0 16,0-21-16,0 21 0,21-1 15,-20 1-15,20 0 0,-21 0 16,21 0-16,1 0 0,-22 21 16,21-22-16,-21 22 0,1 0 0,-1 0 15</inkml:trace>
  <inkml:trace contextRef="#ctx0" brushRef="#br3" timeOffset="-142654.68">26183 15833 0,'0'0'16,"-21"21"-16,21-42 31,21 0-16,0-1-15,0 1 0,1 21 16,-22-21-16,21 0 0,-21 0 0,21 0 16,-21-1-16,0 1 15,0 0-15,-21 21 16,0 0-16,-1 0 16,1 0-16,0 0 0,0 21 0,0 0 15,21 1-15,-21-1 0,-1 0 0,22 0 16,-21 0-16,21 0 0,0 1 15,0 20-15,0-21 0,0 0 0,0 0 16,0 1-16,0-1 0,0 0 16,21-21-16,1 0 15,-1 0-15,0 0 0,0 0 0,0 0 16,22 0-16,-22 0 0,0 0 16,0-21-16,21 0 0,-20-1 0,-1 1 15,21 0-15</inkml:trace>
  <inkml:trace contextRef="#ctx0" brushRef="#br3" timeOffset="-141942.32">26628 15621 0,'-22'0'31,"1"21"-31,21 0 0,0 1 16,-21-1-16,21 0 0,-21 0 15,21 0-15,0 0 0,0 1 16,0-1-16,0 0 0,-21-21 15,21 21-15,0 0 0,0 0 0,-21 1 16,21-44 31,0 1-31,0 0-16,0 0 15,0 0-15,0 0 0,0-1 16,0 1-16,0 0 15,0 0-15,0 0 0,21 0 16,0-1-16,0 1 0,0 21 16,0 0-16,1 0 0,-1 0 15,0 0-15,21 0 0,-21 0 0,1 0 16,-1 21-16,0-21 0,0 22 0,-21-1 16,21 0-16,0-21 0,-21 21 15,0 0-15,0 0 0,0 1 0,0-1 16,0 0-16,0 0 0,0 0 15,0 0 1,-21-21 0,0 0-1,0-21 1,21 0-16,0 0 0,0 0 16,0 0-16,0-1 15,0 1-15,21 0 0,0 0 0,0 0 16,1 0-16,-1-1 0,0 1 0,0 0 15,21 0-15,-20 21 0,20 0 16,-21 0-16,21 0 0,1 0 0,-22 0 16,0 0-16,21 0 0,-20 21 0,-1 0 15,0 0-15,0 1 0,-21-1 16,0 0-16,0 0 0,0 0 0,0 0 16,0 1-16,-21-22 15,0 21-15,0 0 0,-1 0 0,22 0 16,-21-21-16,0 21 0,21 1 0,-21-22 15,21 21 1,-21-21-16,21-21 31,21 21-31,0 0 0</inkml:trace>
  <inkml:trace contextRef="#ctx0" brushRef="#br3" timeOffset="-141486.57">27622 15579 0,'0'0'15,"0"-21"-15,-21 21 16,0 0-16,0 0 0,0 0 16,0 21-16,-1-21 0,1 21 15,0 0-15,0 0 0,21 0 0,-21 1 16,21-1-16,-21 0 0,21 0 15,0 0-15,0 0 0,0 1 0,0-1 16,0 0-16,0 0 0,21 0 16,0 0-16,0-21 0,0 0 15,0 22-15,1-22 0,-1 0 16,0 0-16,0 0 0,0 0 16,0 0-16,1-22 0,-1 1 0,0 21 15,0-21-15,0 0 0,-21 0 0,0 0 16,0-1-16,0 1 0,0 0 15,0 0-15,0 0 0,0-22 0,0 22 16,-21 0-16,21 0 0,-21 0 0,0 0 16,0 21-16,-1 0 0,1 0 15,0 0-15,0 0 16,0 0-16,21 21 0,-21-21 16,21 21-16,-22 0 0,22 0 15,0 0-15,0 1 0,0-1 16,0 0-16,22-21 15,-1 0-15,0 0 16</inkml:trace>
  <inkml:trace contextRef="#ctx0" brushRef="#br3" timeOffset="-141093.8">27898 15579 0,'0'0'0,"21"0"31,0 0-31,-21 21 16,0 0-16,21 0 0,0 0 0,-21 1 15,0-1-15,21 0 16,-21 0-16,0 0 0,22-21 0,-22 21 16,0 1-16,0-1 15,21-21 1,0 0-1,-21-21 1,0-1-16,0 1 16,21 0-16,-21 0 0,21 0 15,-21 0-15,0-1 0,0 1 16,21-21-16,1 21 0,-1 0 0,0-1 16,0 1-16,0 21 15,-21-21-15,21 21 0,1 0 16,-1 0-1,0 21-15,-21 0 16,0 1-16</inkml:trace>
  <inkml:trace contextRef="#ctx0" brushRef="#br3" timeOffset="-139666.66">28363 15748 0,'-42'-42'0,"84"84"0,-21-42 16,1 0-16,-1 0 16,0 0-16,0-21 15,-21 0-15,21 21 0,0-21 16,-21-1-16,0 1 16,0 0-16,0 0 15,0 0-15,-21 21 16,0 0-16,0 0 15,0 0-15,0 21 0,21 0 16,-22 0-16,22 0 16,-21 1-16,21-1 0,0 0 0,0 0 15,-21 0-15,21 0 0,0 1 0,0-1 16,0 0-16,0 0 16,21-21-16,0 21 0,1-21 15,-1 0-15,0 0 16,0 0-16,0 0 0,0 0 0,1 0 15,-1-21-15,0 21 0,0-21 0,0 21 16,0-21-16,1 0 0,-1 21 16,-21-22-16,21 1 0,0 0 15,-21 0-15,21 0 0,-21 0 16,0-1-16,0 1 0,0 0 16,0 42 15,0 0-31,0 1 15,0-1-15,0 0 0,0 0 16,0 0-16,0 0 0,0 1 16,0-1-16,0 0 0,0 0 15,0 0-15,21-21 16,1 0-16,-1 0 0,0 0 16,0 0-16,21 0 0,-20 0 15,-1 0-15,0 0 0,21 0 16,-21-21-16,1 21 0,-1-21 0,0 0 15,-21 0-15,21 21 0,-21-22 16,0 1-16,0 0 16,0 0-16,0 42 31,-21-21-31,0 21 16,21 0-16,-21 1 0,21-1 0,0 0 15,0 0-15,-22 0 0,1 0 16,21 1-16,0-1 15,0 0-15,0-42 47,21 21-47,1-21 16,-22-1-16,21 22 0,0-21 0,0 0 16,0 0-16,0 0 0,1 0 15,-1-1-15,21 1 0,-21 0 0,0 0 16,1 0-16,-1 0 0,0 21 0,0 0 15,0 0-15,0 0 0,1 0 16,-22 21-16,0 0 16,0 0-16,0 0 15,0 0-15,0 1 16,0-1-16,0 0 0,0 0 0,0 0 16,21 0-16,-21 1 0,0-1 15,21-21-15,0 21 0,0-21 16,0 0-16,1 0 0,-1 0 15,21 0-15,-21 0 0,0 0 0,22 0 16,-1 0-16,-21 0 0,22-21 0,-1 21 16,-21-21-16,21-1 0,-20 1 15,20 0-15,-21 0 0,-21 0 0,0 0 16,21-1-16,-21 1 0,0 0 16,0 0-16,0 0 0,-21 0 15,0-1-15,0 1 0,0 0 0,-1 21 16,1 0-16,0 0 0,0 0 15,0 0-15,-22 0 0,22 21 0,21 0 16,-21-21-16,0 22 0,0-1 0,21 0 16,-21-21-16,21 21 0,0 0 15,0 0-15,0 1 0,0-1 16,0 0-16,21-21 16,-21 21-16,21-21 0,0 21 0,-21 0 15,0 1-15,21-22 0,-21 21 16,0 0-16,21-21 15,-21 21-15,0 0 0,0 0 0,22 1 16,-22 20-16,0-21 0,0 0 16,0 22-16,0-22 0,0 21 0,0 0 15,0-20-15,0 20 0,0-21 0,0 21 16,-22-20-16,1 20 0,0-21 16,0 0-16,0 0 0,0 1 0,-22-1 15,22 0-15,-21-21 0,21 21 16,-1-21-16,1 0 0,-21 0 0,21 0 15,0 0-15,-1 0 0,1 0 16,0-21-16,0 0 16,21 0-16,0-1 15,0 1-15,0 0 0,0 0 0,0 0 16,0 0-16,0-22 0,0 22 16,0-21-16,-21 21 0</inkml:trace>
  <inkml:trace contextRef="#ctx0" brushRef="#br3" timeOffset="-139450.8">28956 15473 0,'-21'0'31,"0"0"0</inkml:trace>
  <inkml:trace contextRef="#ctx0" brushRef="#br3" timeOffset="-138990.06">30670 15325 0,'0'0'0,"0"-21"0,0-1 16,0 1-16,0 0 0,0 0 15,0 0-15,-21 42 31,21 0-31,0 21 0,0-20 16,0 20-16,0 0 0,-21 1 0,21-1 16,0 0-16,0 1 0,0-1 0,-21 0 15,0 1-15,21-22 0,-21 21 16,21-21-16,0 0 0,-22 1 0,22-1 16,-21 0-16,21 0 15,0 0-15,0 0 16,-21-21-16,0-21 15</inkml:trace>
  <inkml:trace contextRef="#ctx0" brushRef="#br3" timeOffset="-138150.33">30353 15600 0,'0'21'15,"21"-21"1,0 0-16,0 0 16,1 0-16,-1 0 0,0 0 0,21-21 15,-21 21-15,22-21 0,-1 21 16,-21-21-16,22-1 0,-1 1 0,0 21 16,-21-21-16,22 0 0,-22-21 15,21 20-15,-21 1 0,1 0 0,-22 0 16,0-21-16,0 20 0,21 1 0,-21-21 15,0 21-15,0 0 0,0-1 16,0 44 0,-21-22-1,-1 42-15,22-21 0,0 21 0,0-20 16,-21 20-16,0 0 0,21 1 16,-21-1-16,21 0 0,0 1 0,0-1 15,-21-21-15,21 21 0,-21-20 16,21-1-16,-22 21 0,22-21 0,0 0 15,0 1-15,0-1 16,0-42 15,0-1-15,0 1-16,22 0 0,-1 0 0,-21 0 16,21 0-16,0 21 0,0-22 15,0 1-15,1 0 0,-1 0 16,-21 0-16,21 21 0,0 0 0,0 0 15,0 21 1,-21 0-16,0 0 0,0 0 16,0 1-16,0-1 0,0 0 15,0 0-15,0 0 0,0 0 0,0 1 16,0-1-16,0 0 0,0 0 16,22-21-16,-1 21 0,0-21 0,0 0 15,0 0-15,0 0 0,1 0 16,20 0-16,-21 0 0,0 0 0,22-21 15,-22 21-15,21-21 0,-21 0 16,22 21-16,-22-21 0,0-1 16,0 1-16,0 0 0,0 0 0,1 0 15,-22 0-15,0-1 0,0 1 16,0 0-16,-22 21 31,1 0-31,21 21 0,-21 0 0,0 1 16,21-1-16,-21 0 15,21 0-15,0 0 0,0 0 16,0 1-16,0-1 16,21-21-16,0 0 15,0 0-15,0 0 0,1 0 0,-1 0 16,0 0-16,0 0 16,0 0-16,0 0 0</inkml:trace>
  <inkml:trace contextRef="#ctx0" brushRef="#br3" timeOffset="-136726.17">30289 16997 0,'0'0'0,"0"-21"15,0 0-15,22-1 16,-22 1-16,0 0 16,0 0-16,0 0 15,0 0-15,0-1 16,0 1-16,0 0 0,-22 21 16,1-21-16,0 21 0,0 0 15,-21 0-15,20 0 0,-20 0 0,0 0 16,21 21-16,-22 0 0,22 0 15,0 1-15,0 20 0,0-21 0,-1 21 16,1 1-16,21-1 16,0-21-16,0 22 0,0-22 0,0 0 15,0 21-15,0-21 0,21-21 0,1 22 16,-1-1-16,0-21 0,0 0 16,0 0-16,0 0 0,22 0 0,-22 0 15,21 0-15,1-21 0,-22-1 16,21 1-16,0 21 0,-20-42 0,20 21 15,-21 0-15,0-22 0,0 22 16,1-21-16,-1-1 0,0 1 0,0 0 16,-21-1-16,0 1 0,0 0 15,0-1-15,0 1 0,0 21 0,0 0 16,0 0-16,21-1 16,-21 1-16,0 42 15,0 1-15,0 20 16,0-21-16,0 21 0,0 1 15,0-1-15,0 0 0,0 1 0,0-1 16,-21 0-16,21 1 0,0-22 16,-21 21-16,21-21 0,0 22 0,0-22 15,0 0-15,0 0 16,0 0-16,21-21 0,0 0 0,0 0 16,1 0-16,-1 0 15,0 0-15,0-21 0,0 0 16,0 0-16,1 21 15,-1-21-15,-21 0 0,21-1 0,-21 1 16,21 0-16,-21 0 0,0 0 16,21 0-16,-21-1 0,21 22 15,-21 22 1,0-1-16,0 0 16,0 0-16,0 0 0,0 0 15,-21 1-15,21-1 0,0 0 0,0 0 16,0 0-16,0 0 15,0 1-15,0-1 16,21-21-16,1 0 16,-1 0-16,0 0 15,0-21-15,0 21 0,0-22 16,-21 1-16,22 21 0,-22-21 16,21 0-16,-21 0 0,0 0 15,0-1-15,0 1 16,0 42-1,0 1 1,0-1-16,0 0 0,0 0 16,0 0-16,0 0 15,0 1-15,0-1 0,0 0 16,21-21-16,0 0 16,-21 21-16,21-21 0,0 0 15,1 0-15,-1 0 0,0 0 16,0-21-16,0 21 0,0-21 0,1 21 15,-22-21-15,21-1 0,0 1 16,0 0-16,-21 0 0,21 0 0,-21 0 16,0-1-16,0 1 0,0 0 15,0 0-15,0 0 0,0 0 0,0 42 32,0 0-32,0 0 15,0 0-15,0 0 0,0 22 16,0-22-16,0 21 0,-21 1 0,21-22 15,0 21-15,-21 0 0,0 1 16,21-1-16,-21 0 0,21 1 16,-22-1-16,1 0 0,21 1 0,0-1 15,-21 0-15,0 1 0,0-1 16,0-21-16,21 22 0,-22-22 0,22 0 16,-21 0-16,21 0 15,0-42 1,0 0-1,0 0-15,21 0 0,1-22 16,-22 22-16,21-21 0</inkml:trace>
  <inkml:trace contextRef="#ctx0" brushRef="#br3" timeOffset="-136418.34">31305 17060 0,'0'-21'16,"0"0"-16,-42 296 0,84-508 0,-20 191 0,-1 21 15,0 21-15,0-21 0,0 21 16,0 0-16,1 0 16,-1 0-16,0 0 0,0 0 0,0 0 15,0 21-15,1 0 0,-22 0 16,0 0-16,0 1 16,0-1-16,0 0 0,0 0 15,-22 0-15,1 0 0,0 1 0,-21-22 16,21 21-16,-1-21 0,-20 0 15,21 21-15,0-21 0,0 21 0,-1-21 16,1 0-16,0 0 16,42-21 15,0 0-31,1 21 16,-1-21-16</inkml:trace>
  <inkml:trace contextRef="#ctx0" brushRef="#br3" timeOffset="-135954.61">31898 16679 0,'0'-21'0,"0"42"0,-21-21 32,21 22-32,-21-1 15,21 21-15,0-21 0,-21 22 16,21-1-16,-22-21 0,22 21 0,0-20 15,0 20-15,-21-21 16,21 21-16,0-20 0,0-1 0,0 0 16,0 0-16,0 0 0,0 0 15,21-21 1,1 0-16,-1 0 16,0 0-16,0 0 0,0-21 15,0 21-15,-21-21 0,22 0 16,-1 21-16,-21-21 0,0 0 0,21-1 15,0 1-15,-21 42 32,0 1-17,0-1-15,0 0 16,-21 0-16,21 0 0,0 0 16,-21 1-16,21-1 15,-21-21 1,42-21 31,0-1-47,-21 1 0,21 0 15</inkml:trace>
  <inkml:trace contextRef="#ctx0" brushRef="#br3" timeOffset="-135758.7">32110 16849 0,'0'63'15,"0"-126"-15,-21 63 16,-1 0 0,1 0 15,21 21-15,0 0-1,0 0 1</inkml:trace>
  <inkml:trace contextRef="#ctx0" brushRef="#br3" timeOffset="-135462.09">32321 16933 0,'0'-21'31,"-21"21"-31,0 0 15,0 0-15,0 0 16,0 0-16,-1 0 0,22 21 16,-21-21-16,0 22 0,0-1 15,21 0-15,-21 0 0,0 0 0,21 22 16,0-22-16,0 0 16,-22 0-16,22 0 0,0 0 0,0 1 15,0-1-15,0 0 16,22-21-16,-1 21 0,0-21 15,0 0-15,21 0 0,-20 0 16,20 0-16,-21 0 0,21 0 16,-20 0-16,20-21 0</inkml:trace>
  <inkml:trace contextRef="#ctx0" brushRef="#br3" timeOffset="-134745.49">32660 17018 0,'0'-42'31,"0"148"-31,0-170 0,-21 22 16,0 42-16,0 0 0,-1 21 16,1 0-16,0 0 15,0 0-15,0 1 0,21-1 16,0 0-16,-21 0 0,21 0 16,-22 0-16,22 1 15,22-22 1,-1 0-16,0 0 15,0 0-15,-21-22 0,21 1 16,0 21-16,-21-21 16,22 0-16,-1 0 0,-21 0 15,21-1-15,-21 1 0,21 0 16,-21 0-16,21 21 16,-21 21-1,0 0-15,0 0 16,0 1-16,0-1 0,0 0 15,0 0-15,0 0 0,0 0 16,0 1-16,0-1 16,21-21-16,1 0 15,-1 0-15,0 0 16,0 0-16,0 0 0,0-21 16,1-1-16,-1 22 0,-21-21 15,0 0-15,21 0 16,0 0-16,-21-22 0,0 22 0,21-21 15,-21 0-15,21-1 0,-21 1 16,0 0-16,0-1 0,22 22 0,-22-21 16,21-1-16,-21 22 0,0 0 15,21 0-15,0 21 16,-21 21 0,0 0-16,0 0 15,0 1-15,0 20 0,0-21 16,-21 21-16,0 1 0,0-1 15,21 0-15,-22 1 0,1-22 0,21 21 16,0 1-16,-21-22 0,0 0 16,21 21-16,-21-21 0,21 1 15,0-1-15,0 0 0,0 0 16,21-21 15,0 0-31,0 0 16,0-21-16,1 21 0,-1-21 15</inkml:trace>
  <inkml:trace contextRef="#ctx0" brushRef="#br3" timeOffset="-134526.62">32914 17082 0,'0'0'0,"-21"0"15,42 0 32,0 0-47,0 0 0,1-22 16,-1 22-16,0 0 0,0-21 16,0 21-16,0-21 0,22 21 15,-22 0-15,-21-21 0</inkml:trace>
  <inkml:trace contextRef="#ctx0" brushRef="#br3" timeOffset="-133861.7">33189 17082 0,'21'0'31,"1"0"-31,-1-22 16,0 1-16,0 0 15,-42 21 32,0 21-47,21 0 16,-21 1-16,-1-22 15,22 21-15,-21 0 0,21 0 16,0 0-16,0 0 16,0 1-1,21-22-15,1 0 16,-1 0-16,0 0 16,0 0-16,0 0 0,0 0 0,1 0 15,-1 0-15,0-22 0,0 22 16,0-21-16,0 0 0,1 21 0,-1-21 15,-21 0-15,21 0 16,-21-1-16,21 22 0,-21-21 0,0 0 16,-21 21 15,0 21-31,21 0 16,-21-21-16,21 22 15,0-1-15,0 0 0,0 0 16,0 0-16,0 0 15,21-21 1,-21 22-16,0-1 16,-21-21 31,-1 0-32,1 0 1,0 0-1,0-21-15,0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1:14:51.5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8594 3154 0,'0'0'0,"0"-21"0,0 0 0,-22 21 15,22-22-15,0 1 0,0 0 16,0 42 31,0 0-47,0 1 16,0 20-16,0 0 0,0 22 0,0-22 15,0 43-15,0-22 0,0 22 16,0-22-16,0 22 0,0 0 0,0-1 15,0 1-15,0 21 0,0-21 16,-21-1-16,21 1 0,-21 0 0,0-1 16,21-20-16,0 20 0,-21-20 0,21 21 15,-21-22-15,-1 1 0,22-1 16,0 1-16,0-22 0,-21 21 0,21-41 16,0 20-16,0 0 0,0-21 15,0 1-15,0-1 16,0-42-1,0-1-15,0-20 16,0 0-16,0-1 0,0 1 0,21-21 16</inkml:trace>
  <inkml:trace contextRef="#ctx0" brushRef="#br0" timeOffset="740.52">8615 3535 0,'0'0'16,"0"-21"-16,0 0 0,0-1 0,0 1 16,0 0-16,21 21 0,0-21 15,-21 0-15,21 21 0,0-21 0,1 21 16,20 0-16,-21-22 0,21 22 16,-20 0-16,20-21 0,21 21 0,-20-21 15,20 21-15,1 0 0,-1 0 16,22-21-16,-22 21 0,43 0 0,-21 0 15,42 0-15,-21 0 0,21-21 16,0 21-16,0 0 0,0 0 0,21 0 16,0 0-16,21 0 0,1-21 15,-1 21-15,22 0 0,-1 0 0,1 0 16,20 0-16,1-22 0,0 22 16,-1 0-16,22 0 0,0 0 15,0 0-15,0 0 0,-1 0 0,1 0 16,-21 0-16,21 0 0,0 0 15,-1 0-15,1 0 0,-21 0 0,0 22 16,-1-1-16,1-21 0,0 21 16,-22-21-16,-21 21 0,22-21 0,-22 21 15,-21-21-15,22 21 0,-22-21 16,-21 22-16,0-22 0,0 21 0,-21-21 16,-22 0-16,1 21 0,0 0 15,-1-21-15,-20 21 0,-1-21 0,-20 0 16,-22 21-16,21-21 0,-21 22 15,1-1-15,-22 0 16,0 0-16,0 0 0,0 0 0,0 1 16,-22 20-16,1-21 0,0 21 15,0 1-15,0-1 0,0 0 0,-1 1 16,1 20-16,-21 1 0,21-1 16,0 1-16,-1-1 0,-20 1 0,21-1 15,0 1-15,0-1 0,-1 1 0,1-1 16,0 1-16,21-1 0,0 1 15,-21-1-15,21 1 0,-21-1 0,21 1 16,0-22-16,0 22 0,-21-22 0,21 0 16,-22 1-16,1-1 15,21 0-15,-21 1 0,0-1 0,0-21 16,0 21-16,-1-20 0,1-1 0,-21 0 16,21 0-16,-43 0 0,22 0 15,-22 1-15,1-1 0,-1-21 0,-20 21 16,-1-21-16,-21 21 0,0-21 0,1 0 15,-44 0-15,22 0 0,-42 0 16</inkml:trace>
  <inkml:trace contextRef="#ctx0" brushRef="#br0" timeOffset="1348.17">9017 5969 0</inkml:trace>
  <inkml:trace contextRef="#ctx0" brushRef="#br0" timeOffset="2336.23">8763 5101 0,'0'21'32,"21"1"-17,0-22-15,22 0 0,-22 0 0,0 0 16,21 21-16,1-21 0,-1 0 16,0 0-16,1 0 0,20 21 0,-21-21 15,22 0-15,-1 21 0,22-21 0,21 0 16,-21 21-16,20 0 0,22-21 15,-21 22-15,21-22 0,0 21 16,0-21-16,0 21 0,21-21 0,-21 21 16,22-21-16,-1 0 0,0 21 15,21-21-15,1 0 0,-1 21 0,0-21 16,1 22-16,-1-22 0,21 0 0,-20 21 16,20-21-16,1 0 0,-1 21 15,1-21-15,-1 0 0,22 21 0,-22-21 16,1 0-16,-1 21 0,1-21 0,-22 0 15,22 21-15,-1-21 0,-20 0 16,-1 0-16,0 22 0,1-22 0,-1 0 16,-21 0-16,0 0 0,0 0 0,-21 21 15,0-21-15,-21 0 16,0 0-16,0 0 0,-21 0 0,-1 0 0,-20 0 16,-22 0-16,0 0 0,-20 0 15,-44 0 1,-20 0-16</inkml:trace>
  <inkml:trace contextRef="#ctx0" brushRef="#br0" timeOffset="2757.01">10668 3704 0,'0'-21'0,"0"42"0,0-63 16</inkml:trace>
  <inkml:trace contextRef="#ctx0" brushRef="#br0" timeOffset="2871.94">10668 3471 0,'0'-42'32,"-21"84"-1,21-20-31,0 41 0,0-21 15,0 22-15,-21-1 0,21 22 0,0 0 16,0 21-16,-43-1 0</inkml:trace>
  <inkml:trace contextRef="#ctx0" brushRef="#br0" timeOffset="3372.42">12467 3683 0,'-42'402'31,"42"-317"-31,0 0 0,-21 20 16,-1 1-16,1-21 0,0 21 0,21-22 15,-21 22-15,0-21 0,0 0 0,21-22 16,0 1-16,-22-1 0,22 1 16,-21-22-16,21 0 0,0-21 15,0 22-15,0-22 0,0 0 0,0 0 16,0-42-1,0 0 1,0 0-16,0 0 0,0-1 0</inkml:trace>
  <inkml:trace contextRef="#ctx0" brushRef="#br0" timeOffset="5104.43">10499 3598 0,'0'-21'15,"0"0"1,0 0 0,0 0-1,21 0-15,0-1 16,0 1-16,0 0 0,0 0 0,1 0 15,-1 0-15,0-1 0,0 22 0,0-21 16,-21 0-16,21 0 0,-21 0 16,22 21-16,-22-21 0,0-1 15,0 44 17,0-1-32,0 21 0,-22 0 0,1 1 15,0 20-15,21 1 0,-21-1 16,0 1-16,0 20 0,-1 1 15,22 21-15,-21-21 0,0 20 0,-21 1 16,21 0-16,-1-21 0,1 21 16,-21-22-16,21 22 0,0-21 0,-1-1 15,1 1-15,0-21 0,0-1 0,0 1 16,21-22-16,-21 0 0,21 1 16,0-22-16,0 0 0,0 0 0,21-21 15,0-21 1,0 0-16,0 0 0,22-22 15,-22 1-15,21 0 0</inkml:trace>
  <inkml:trace contextRef="#ctx0" brushRef="#br0" timeOffset="5640.74">14944 3408 0,'0'0'0,"0"-21"0,0 0 0,0-1 0,0 1 16,0 0-16,0 0 0,0 0 0,0 0 15,21-1 1,0 22-16,-21 22 15,21 20-15,-21 0 16,0 1-16,0 20 0,0 22 0,0-22 16,0 22-16,0 21 0,-21 0 0,0-22 15,0 22-15,-1 0 0,1 0 16,0 0-16,0-1 0,-21-20 0,20 21 16,1-21-16,0-1 0,0-20 0,0 20 15,0-20-15,-1-22 0,1 1 0,21-1 16,0 0-16,0-21 0,0 1 15,0-1-15,0-42 16,21-1 0,1 1-16,-1-21 0,0 0 15</inkml:trace>
  <inkml:trace contextRef="#ctx0" brushRef="#br0" timeOffset="5996.54">16658 3260 0,'0'0'0,"0"-21"16,21-1-16,0 1 0,-21 0 15,22 21 1,-22 21-16,0 0 0,0 22 0,0-1 15,0 22-15,0-1 0,0 22 16,-22-1-16,22 1 0,-21 0 0,21 21 16,-21-1-16,0 1 0,0 0 0,0 0 15,-1 0-15,1 0 0,0-22 16,0 22-16,0-21 0,0-1 0,-1 1 16,1-21-16,0-1 0,0-21 15,0 22-15,0-22 0,-1-21 0,22 1 0,-21 20 16,21-21-1,-21-21-15,0 0 0,0 0 16,0 0-16,-1-21 0,1 0 0</inkml:trace>
  <inkml:trace contextRef="#ctx0" brushRef="#br0" timeOffset="6808.67">9504 5398 0,'0'0'0,"-21"-22"0,-1 22 15,1 0-15,0 0 0,0 0 0,0 0 16,0 0-16,-1 22 0,1-1 16,21 0-16,-21 0 0,21 21 15,-21 1-15,21 20 0,-21-20 0,21 20 16,0 1-16,0-22 0,0 21 0,-21-20 16,21 20-16,0-20 0,0-1 0,0 0 15,0 1-15,21-22 0,-21 0 16,21 21-16,0-42 0,0 21 0,0-21 15,1 0-15,-1 0 0,0 0 0,0 0 16,0 0-16,0-21 0,1 0 16,-1 0-16,0 0 0,0 0 15,21-22-15,-20 1 0,-1 21 0,-21-22 16,0 1-16,0-21 0,0 20 0,0 1 16,0 0-16,-21-1 0,-1-20 15,-20 20-15,21 1 0,-21 21 0,-1-21 16,22 20-16,-21 1 0,-1 21 0,1 0 15,21 0-15,-21 0 0,-1 21 16,22 1-16,-21-1 0,21 0 0,-1 0 16,1 21-16,21 1 0,0-22 0,0 21 15,0 1-15,0-1 0,43-21 16,-22 21-16,0-20 0,21 20 16,1-21-16,-1 0 0,0-21 0</inkml:trace>
  <inkml:trace contextRef="#ctx0" brushRef="#br0" timeOffset="7084.79">11218 5609 0,'21'-21'0,"-42"42"0,42-21 31,-21 21-31,0 1 0,0-1 15,0 21-15,0 0 0,-21 1 16,21-1-16,-21 0 0,0 1 0,0 20 16,21-20-16,-21 20 0,-1-21 0,1 1 15,0-1-15,21 0 0,-21 1 16,21-1-16,-21-21 0,21 22 0,0-22 16,0 0-16,0 0 0,21-42 15,0 21 1,0-21-16</inkml:trace>
  <inkml:trace contextRef="#ctx0" brushRef="#br0" timeOffset="7765.42">13695 5757 0,'0'0'16,"-21"-21"-16,-1 0 0,1 0 0,0 0 16,21-22-16,0 22 0,0 0 0,0 0 15,0 0-15,0 0 0,21 21 16,0 0 0,1 21-16,-1 0 0,21 0 15,0 21-15,-20-20 0,20 20 0,-21 0 0,21 1 16,-20-1-16,-1 0 0,0 1 15,-21-1-15,0 0 0,0 1 16,0-1-16,0-21 0,-21 21 0,0 1 16,-22-1-16,22-21 0,-21 22 0,-1-22 15,22 21-15,-21-21 0,0 0 16,-1 1-16,22-1 0,-21 0 0,-1-21 16,22 0-16,-21 0 0,21 0 0,-22 0 15,22 0-15,0 0 0,-21-21 0,21 0 16,21-1-16,-22 1 0,22 0 15,-21-21-15,21 21 0,0-1 0,0-20 16,0 21-16,0 0 0,21 0 16,1-1-16,-1 1 0,0 21 0,21 0 15,-21 0-15,22 0 0,-1 0 16,0 21-16,1 1 0,-1-1 0,0 0 16,1 0-16,-1 0 0,0 0 0,1 1 15,-1 20-15,0-21 0,1 0 16,-1 0-16,-21 1 0,22-1 0,-1 0 15,-21 0-15,21 0 0,-20-21 0,20 0 16,-21 0-16,21 0 0,1 0 0,-22 0 16,21 0-16,1-21 0</inkml:trace>
  <inkml:trace contextRef="#ctx0" brushRef="#br0" timeOffset="8341.09">15452 5842 0,'0'-21'16,"0"0"15,21 21-16,0 0-15,0 0 16,-21 21-16,0 0 0,0 0 16,0 0-16,0 1 15,0-1-15,0 0 0,0 0 0,-21 0 16,0 0-16,0 1 0,-1-1 0,1 0 16,0 0-16,0 0 0,-21 0 15,20 1-15,1-22 0,0 21 0,0 0 16,0-21-16,42 0 47,0 0-47,0-21 0,0 0 0,1 21 15,20 0-15,-21 0 0,0 0 0,22 0 16,-22 0-16,0 0 0,21 0 0,-21 0 16,1 21-16,-1-21 0,0 21 15,0 0-15,0 0 0,0 0 0,-21 1 16,0-1-16,0 0 0,0 0 0,0 0 15,0 0-15,0 1 0,0-1 0,-21 0 16,0 0-16,0 0 0,0 0 16,0 1-16,-22-1 0,22-21 0,0 21 15,-21-21-15,20 21 0,-20-21 16,21 0-16,0 0 0,-22 0 0,22 0 16,0 0-16,0 0 0,21-21 15,0 0-15,0 0 16,0-1-16,21 1 0,0 0 0</inkml:trace>
  <inkml:trace contextRef="#ctx0" brushRef="#br0" timeOffset="8784.64">16827 5842 0,'-21'21'15,"0"0"-15,0 1 16,0-1-16,0 0 0,-1 0 0,22 0 16,-21 0-16,0 22 0,0-22 15,0 0-15,21 21 0,0-20 0,-21-1 16,21 0-16,-22 0 0,22 0 0,0 0 15,0 1-15,22-22 32,-1 0-32,0 0 0,0 0 0,0 0 15,0 0-15,1 0 0,20-22 0,-21 1 16,0 21-16,0-21 0,22 0 0,-43 0 16,21 21-16,0 0 0,-21-21 15,21 21-15,-21 21 16,0 0-16,-21 0 15,0 0-15,0 22 0,0-22 0,-1 0 16,1 21-16,-21-21 0,21 22 16,-22-22-16,1 0 0,21 21 0,-21-20 15,-1-22-15,1 21 0,0 0 0,-1-21 16</inkml:trace>
  <inkml:trace contextRef="#ctx0" brushRef="#br0" timeOffset="9575.87">9250 4255 0,'0'21'31,"21"-21"-15,21 0-16,-21 0 0,22 0 16,-1 0-16,0 0 0,1 0 0,20 0 15,1 0-15,-1 0 0,1 0 16,-1 0-16,1 0 0,-22 0 15,22 0-15,-22 0 0,0 0 0,-21 0 16,22 0-16,-22 0 0,0 0 16,0 0-1,-21-21-15,21 21 16,1 0-16,-1 0 0,21 0 16,-21 0-16,22 0 0,-22 0 0,21 0 15,0 0-15,1 0 0</inkml:trace>
  <inkml:trace contextRef="#ctx0" brushRef="#br0" timeOffset="9827.71">11493 4424 0,'0'21'0,"-42"0"31,21-21-31,42 0 31,0 0-15,0 0-16,1 0 0,-1 0 0,0 0 15,0 0-15,0 0 0,0 0 0,22 0 16,-22 0-16,0 0 16,21 0-16,-20 0 0,-1 0 0,0 0 15,0-21-15,0 21 0,0 0 0,1 0 16</inkml:trace>
  <inkml:trace contextRef="#ctx0" brushRef="#br0" timeOffset="10188.54">13398 4466 0,'22'0'31,"-1"0"-31,0 0 16,0 0-16,0 0 0,0 0 16,1-21-16,-1 21 0,21 0 15,-21 0-15,0 0 0,1 0 0,20 0 16,-21 0-16,0 0 0,22 0 0,-22 0 16,21 0-16,-21 0 0,22 0 15</inkml:trace>
  <inkml:trace contextRef="#ctx0" brushRef="#br0" timeOffset="10544.15">15325 4382 0,'21'21'0,"0"-21"16,0 0-16,0 0 0,0 21 16,22-21-16,-22 0 0,21 0 0,1 0 15,-22 21-15,21-21 0,0 0 16,1 0-16,-1 0 0,0 0 15,1 0-15,-1 21 0,-21-21 0,22 0 16,-1 0-16,-21 0 0,21 0 0,-20 0 16,20 0-16,-21 0 0,21 0 15,-20 0-15,-1 0 0,0 0 0,0 0 16,0 0-16,0 0 0,1 0 0</inkml:trace>
  <inkml:trace contextRef="#ctx0" brushRef="#br0" timeOffset="10843.98">17018 4403 0,'21'0'0,"0"0"15,0 0-15,1 0 0,-1 0 16,0 0-16,0 0 0,0 0 16,0 0-16,1 0 0,-1-21 15,0 21-15,0 0 0,0 0 16,0 0-16,1-22 0,-1 22 16,0 0-16,-21-21 15,0 0 16</inkml:trace>
  <inkml:trace contextRef="#ctx0" brushRef="#br0" timeOffset="-2324.51">5842 8149 0,'0'0'0,"0"21"31,-21-21-31,21-21 94,0 0-78,0 0-1,0 0-15,0 0 16,21 21-16,-21-22 0,0 1 15,21 0-15,-21 0 0,21 0 16,-21 0-16,21-1 0,-21 1 16,0 0-16,0 0 15,0 0-15,0 0 16,-21 21-16,0 0 16,0 0-16,0 0 15,0 0 1,-1 21-16,1 0 0,21 0 0,-21 0 0,21 0 15,-21 22-15,21-1 0,0 0 16,0 22-16,0-22 0,0 22 16,0-22-16,0 22 0,0-22 0,0 21 15,0-20-15,21 20 0,0-20 16,-21 20-16,21-21 0,-21 22 0,22-22 16,-22 1-16,21-1 0,-21 0 0,0-21 15,21 22-15,-21-22 0,21 0 16,-21 0-16,21 0 0,-21 1 0,0-1 15,0-42 32,0-1-47,0 1 16,0 0-16,0 0 0,0 0 0,0-22 16</inkml:trace>
  <inkml:trace contextRef="#ctx0" brushRef="#br0" timeOffset="-1811.8">6519 8022 0,'0'0'0,"-21"0"0,0 0 16,0 0-16,0 0 0,-1 21 15,1 1-15,0-1 0,0 0 16,21 21-16,-21 1 0,21-1 0,-21 0 16,21 22-16,0-22 0,-22 22 15,22-22-15,-21 0 0,21 1 0,0 20 16,-21-21-16,21 1 0,0-1 16,0 22-16,0-43 0,0 21 0,0 0 15,21-20-15,0-1 0,1 0 16,-1 0-16,0-21 0,21 0 15,-21 0-15,22 0 0,-1 0 0,0 0 16,1-21-16,-1 0 0,0 0 0,22-1 16,-22 1-16,1-21 0,-1 21 15,0-22-15,1 1 0,-22 21 0,21-21 16,-21-1-16,0 1 0,22-22 0,-22 22 16,0-21-16,-21-1 0,0 1 15,21-1-15,-21 1 0,0-1 0,0 1 16,0 20-16,-21-20 0,0 42 15,0-22-15,0 22 0,-22 0 0,1 0 16,0 21-16,-1 0 0,-20 0 16,-1 21-16,1 0 0,-1 21 15,1-20-15,-1 20 0,1 0 0,-1 1 16,1-1-16,-1 0 0,22 1 0,0-1 16,-22 0-16,22 1 0</inkml:trace>
  <inkml:trace contextRef="#ctx0" brushRef="#br0" timeOffset="-1119.93">5270 10033 0,'0'0'0,"0"-21"0,-21 0 0,21-22 16,0 22-16,0-21 0,0 21 15,0-22-15,0 22 0,21 0 0,1-21 16,-1 42-16,21-21 0,-21 21 16,22 0-16,-1 21 0,21 0 0,-20 21 15,-1-21-15,22 43 0,-22-22 16,0 1-16,1-1 0,-1 21 0,-21-20 16,21 20-16,-42 1 0,0-1 0,0 1 15,0-22-15,0 22 0,-21-1 16,0-21-16,-21 22 0,21-22 0,-22 1 15,1-1-15,-22 0 0,22-21 0,0 1 16,-22-1-16,22 0 0,0 0 16,-1-21-16,1 0 0,0 0 15,20 0-15,-20 0 0,21 0 0,0 0 16,0-21-16,-1 0 0,22 0 16,0-1-16,-21-20 0,21 21 0,-21-21 15,21-1-15,0 1 0,0 0 0,0-1 16,0-20-16,0 20 0,0 1 15,21 21-15,0-21 0,1 20 0,-1 1 16,0 21-16,0 0 0,21 0 0,1 21 16,-1 1-16,0-1 0,22 21 15,-22 0-15,22 1 0,-22-1 0,0 0 16,1 1-16,-1-1 0,0 0 16,1 1-16,-1-22 0,-21 21 15,22-21-15,-22 22 0,0-22 0,0 0 16,0 0-16,0-21 0,-21 21 0,22-21 15,-1 0-15,0 0 0,0 0 16,0 0-16,0 0 0,1-21 16</inkml:trace>
  <inkml:trace contextRef="#ctx0" brushRef="#br0" timeOffset="-736.15">6837 9991 0,'0'-21'16,"0"42"-16,-21-42 16,-1 21-16,1 21 0,0-21 0,0 21 15,21 21-15,-21-21 0,0 22 16,-1-1-16,22 0 0,0 1 0,-21-1 16,21 22-16,-21-22 0,21 21 0,0 1 15,0-22-15,0 1 0,0-1 16,0 0-16,0 1 0,0-22 0,0 21 15,21-21-15,0-21 0,1 0 0,-1 0 16,0 0-16,0 0 0,21 0 16,-20-21-16,20 0 0,-21-21 15,21 20-15,-20-20 0,-1 0 0,0-1 16,0 1-16,0 0 0,-21-22 16,0 22-16,0 0 0,0-22 0,0 22 15,-21 21-15,0-22 0,0 1 0,0 21 16,-1 0-16,1-1 0,-21 22 15,21 0-15,-22 0 0,1 0 0,21 22 16,-21-1-16,-1 0 0,22 21 0,-21 1 16,-1-1-16,-20 0 0</inkml:trace>
  <inkml:trace contextRef="#ctx0" brushRef="#br0" timeOffset="-132.47">4953 12171 0,'0'0'16,"0"-21"-16,0 0 0,0-1 0,0 1 15,0 0-15,0 0 0,21 0 16,-21 0-16,21-1 0,0 1 15,1 21-15,-1 0 0,0 0 16,0 0-16,0 0 16,-21 21-16,0 1 0,0-1 15,0 0-15,0 0 0,-21 0 0,0 22 16,0-22-16,0 21 0,-1 0 16,-20-20-16,21 20 0,0-21 0,-22 21 15,22-20-15,0-1 0,0 0 0,0 0 16,21 0-16,0 0 15,21-21 1,0 0-16,0 0 0,22 0 16,-22 0-16,0 0 15,21 0-15,-21 0 0,22 0 0,-22 0 16,0 0-16,21 0 0,-20 0 0,-1 22 16,0-22-16,0 21 0,0-21 15,0 21-15,1-21 0,-22 21 0,0 0 16,0 0-16,0 1 0,0-1 0,0 0 15,-22 0-15,1 21 0,0-20 16,0-1-16,-21 0 0,20 0 0,1 0 16,0 0-16,0-21 0,-21 22 0,20-22 15,1 0-15,0 0 0,0 0 16,0 0-16,-22 0 0,22 0 0,0 0 16,21-22-16,-21 1 15,21 0-15,0 0 0,0 0 16,0 0-16,21 21 0,0-22 15,0 1-15,22 0 0,-22 0 0,21 0 16,-21 21-16</inkml:trace>
  <inkml:trace contextRef="#ctx0" brushRef="#br0" timeOffset="299.21">6286 12298 0,'0'127'31,"0"-106"-31,0 21 0,0-20 16,0-1-16,0 21 0,0-21 0,0 0 16,0 22-16,0-22 0,0 0 0,22 0 15,-1 0-15,-21 1 0,21-22 16,0 0-16,0 0 0,0 0 15,1 0-15,-1-22 16,21 1-16,-21 0 0,0 0 0,1-21 16,-1 20-16,0-20 0,0 0 15,0 21-15,-21-22 0,0-20 0,0 20 16,0 1-16,0 0 0,-21-1 0,0 1 16,0 0-16,0-1 0,-22 1 0,22 0 15,0-1-15,0 22 0,0 0 16,-1 21-16,1 0 0,0 0 0,0 0 15,21 21-15,0 0 0,-21 1 0,21-1 16,-21 0-16,21 21 0,-22 1 16,22-22-16,0 21 0,0-21 0,-21 22 15,21-1-15,-21-21 0,21 21 0,-21 1 16,21-1-16,-21-21 0,0 22 16</inkml:trace>
  <inkml:trace contextRef="#ctx0" brushRef="#br0" timeOffset="1271.4">5313 14330 0,'0'0'0,"0"-64"0,0 22 0,0-21 0,0 20 16,0 1-16,0-22 0,0 1 16,0 21-16,0-22 0,0 22 0,0-1 15,0 1-15,0 0 0,0-1 16,0 22-16,0 0 0,0 63 15,0 1 1,0-1-16,0 22 0,0-1 0,0 22 16,0-1-16,-21 1 0,21 0 0,-22-1 15,1 1-15,0 0 16,0-22-16,0 22 0,21-22 0,-21-20 16,-1 20-16,1-20 0,21-22 0,0 21 15,-21-21-15,21 0 16,-21-21-16,21-21 15,0 0-15,0-21 0,0 21 16,0-22-16,0 22 0,0-21 16,0-1-16,0-20 0,0 21 0,0-22 15,0 1-15,0-1 0,0 1 0,0 20 16,0-20-16,0-1 0,21 22 16,-21-22-16,0 22 0,21 21 0,-21-21 15,0 63 1,0 0-16,0 21 15,0 1-15,0-1 0,0 0 0,-21 22 16,0-1-16,0-20 0,0 20 16,-22 1-16,22-22 0,0 21 0,0-20 15,0-1-15,-1-21 0,1 22 0,0-22 16,0-21-16,0 21 0,0-21 16,-1 0-16,1 0 0,0 0 15,21-21-15,-21 21 16,21-21-16,0-1 0,0 1 0,0-21 15,0 21-15,0 0 0,0-1 0,0 1 16,0 0-16,21 0 16,21 21-16,-20-21 0,20 21 0,0 0 15,1 0-15,-1 0 0,0 21 0,22 0 16,-22 0-16,0 0 0,22 1 16,-22-1-16,1 0 0,20 0 0,-21 0 15,1 0-15,-1-21 0,0 22 16,1-1-16,-22-21 0,21 21 0,-21-21 15,1 0-15,-1 0 0,0 21 0,0-21 16,0 0-16,0 0 16,1 0-16</inkml:trace>
  <inkml:trace contextRef="#ctx0" brushRef="#br0" timeOffset="1683.1">6329 14055 0,'0'0'0,"42"-43"0,-21 22 0,0 0 16,22-21-16,-43 21 0,21 21 0,-21-22 15,21 22-15,-21 22 16,0-1-16,0 0 16,0 0-16,0 21 0,0 1 0,0-22 15,0 21-15,0 1 0,0-1 16,0 0-16,0 1 0,0-1 15,0 0-15,0-21 0,0 22 0,0-22 16,0 0-16,21 0 0,0 0 0,1-21 16,-1 0-16,0 0 15,0-21-15,21 0 0,-20-21 0,-1 21 16,21-22-16,-21 1 0,22 0 0,-22-1 16,21 1-16,-21 0 0,22-22 0,-22 1 15,0 20-15,-21-20 0,0 20 16,0 1-16,0 0 0,0 21 0,0-1 15,-21 1-15,0 21 0,-22 0 0,22 0 16,0 0-16,0 0 16,-22 21-16,22-21 0,0 22 0,0-22 15,0 21-15,0-21 0,42 0 32,0-21-32,0-1 0</inkml:trace>
  <inkml:trace contextRef="#ctx0" brushRef="#br0" timeOffset="2451.84">10223 9483 0,'22'0'16,"-1"0"-16,0 0 0,0 0 16,0 21-16,0 0 0,1 0 0,-1-21 15,21 21-15,0 1 0,1-1 16,-1 21-16,22-21 0,-1 0 0,1 1 15,20-1-15,1 0 0,0 0 16,-1 0-16,22 22 0,0-22 0,-21 0 16,20 0-16,22 0 0,-21 0 0,21 1 15,-21-1-15,21 0 0,0 0 16,0 21-16,0-20 0,0-1 16,21 0-16,0 0 0,1 21 0,-1-20 15,-21 20-15,21-21 0,-21 0 16,21 22-16,-21-22 0,0 21 0,-21-21 15,21 0-15,-21 22 0,-22-22 0,1 0 16,0 0-16,-22 22 0,-20-43 16,-1 21-16,0 0 0,-21 0 0,1-21 15,-22 21-15,-22-21 16,1 0 0,-21 0-16,0 0 0,-1-21 15,1 21-15,-22-21 0,1 21 0</inkml:trace>
  <inkml:trace contextRef="#ctx0" brushRef="#br0" timeOffset="2935.57">10393 10647 0,'63'0'16,"-42"0"0,43-21-16,-22 0 0,43 21 0,0 0 15,-1 0-15,22-22 0,0 22 16,0 0-16,0 0 0,-1 0 0,22 0 15,0 0-15,0 0 0,0 0 0,22 0 16,-1 0-16,-21 0 0,21 0 16,0 0-16,21 0 0,-20 0 0,-1 0 15,0 0-15,0 0 0,0 0 0,0 0 16,1 0-16,-22 0 16,21 0-16,-21 0 0,0 0 0,0 0 15,0 0-15,-21 0 0,21 0 16,-22 0-16,1 0 0,-21 0 0,0 0 15,-1 0-15,-20 0 0,-1 0 0,1 0 16,-22 0-16,-21 0 0,0 0 16,1 0-16,-1 0 0,0 0 15,-21-21 17,0 0-32,-21 21 0</inkml:trace>
  <inkml:trace contextRef="#ctx0" brushRef="#br0" timeOffset="3399.71">15515 10414 0,'0'0'0,"21"21"0,22-21 15,-22 0-15,0 21 0,0-21 0,-21 22 16,21-22-16,-21 21 16,0 0-16,0 0 0,0 0 0,-21 22 15,0-1-15,-21 0 0,-1 1 16,1 20-16,-22 1 0,-20-22 16,20 21-16,-20 1 0,-1 21 0,0-22 15,22 1-15,-22-1 0,22-21 0,-1 22 16,1-22-16,20 1 0,-20-1 15,42 0-15,-22-21 0,22 1 0,21-1 16,0-42 0,42-1-1,-20 1-15</inkml:trace>
  <inkml:trace contextRef="#ctx0" brushRef="#br0" timeOffset="4211.67">15621 9843 0,'0'0'0,"-21"0"0,21-22 31,21 44-16,0-1-15,0 0 0,0 0 16,22 21-16,-22 1 0,0 20 16,21-20-16,-20 20 0,20-21 15,-21 22-15,0-1 0,0 1 0,1-1 16,-22-20-16,0 20 0,0-20 16,0-1-16,0 0 0,0-21 0,0 1 15,0-1-15,0 0 0,21-21 16,0 0-16</inkml:trace>
  <inkml:trace contextRef="#ctx0" brushRef="#br0" timeOffset="4572.77">18563 8678 0,'0'0'0,"-21"43"0,0-1 0,0 22 16,-1-22-16,1 21 15,0 1-15,0-1 0,-21 1 0,20-22 16,1 1-16,0 20 0,0-21 16,0 1-16,0-22 0,-1 21 0,1-21 15,21 1-15,0-1 0,0 0 0,0 0 16,0 0-16,21-21 16,1 0-16,-1 0 15,0 0-15</inkml:trace>
  <inkml:trace contextRef="#ctx0" brushRef="#br0" timeOffset="4979.46">18965 9038 0,'0'0'15,"0"21"-15,0 22 0,-21-22 0,0 21 16,21-21-16,-21 22 0,0-1 0,-1-21 15,22 22-15,0-22 0,0 21 0,0-21 16,0 0-16,0 1 0,0-1 16,0 0-16,22 0 0,-1-21 0,0 0 15,0 0-15,21 0 16,-20 0-16,-1 0 0,0-21 16,0 0-16,0 21 0,22-21 0,-22-1 15,0 1-15,-21 0 0,21 0 16,-21-21-16,0 20 0,0-20 0,0 21 15,0-21-15,0-1 0,-21 22 16,0-21-16,0 21 0,-1-1 0,-20 22 16,21 0-16,-21 0 0,20 0 15,-20 0-15,0 0 0,21 22 0,-22-1 16,1 0-16,21 0 0,-22 0 0,1 22 16,21-22-16,0 21 15,-22-21-15,43 22 0,-21-22 0,0 21 0,0 0 16,21-20-16,-21 20 0,21 0 15,0-21-15</inkml:trace>
  <inkml:trace contextRef="#ctx0" brushRef="#br0" timeOffset="5913.08">18309 10224 0,'0'0'0,"-21"0"0,0-22 16,0 1-16,21 0 16,0 0-16,-22 0 0,22 0 15,0-1-15,0 1 0,22 0 16,-1 0-16,0 21 0,0 0 16,0 0-16,0 0 0,22 0 0,-22 21 15,21 0-15,-21 0 0,22 22 0,-22-22 16,21 21-16,-21 1 0,-21-1 15,0 0-15,0 1 0,0-1 0,0 0 16,0 1-16,-21-1 0,0-21 0,0 21 16,0-20-16,-22-1 0,22 21 15,0-42-15,-21 21 0,21 0 16,-22-21-16,22 0 0,0 0 0,-21 0 16,20 0-16,1-21 0,0 0 15,0 21-15,0-21 0,0-21 0,21 20 16,-22 1-16,22-21 0,-21 21 15,21-22-15,0 1 0,0 0 0,0 21 16,0-22-16,0 22 0,21 0 16,1 21-16,20 0 0,-21 0 15,0 21-15,22 0 0,-1 0 0,0 22 16,-21-1-16,22-21 0,-1 22 0,0-1 16,1-21-16,-22 21 0,21 1 15,1-22-15,-22 21 0,21-21 16,-21 1-16,0-1 0,22 0 0,-22 0 15,21-21-15,-21 0 0,1 0 16,20 0-16,-21 0 0,0 0 0,22 0 16,-22 0-16,0-21 0,21 0 0,-21 0 15,1-1-15,20 1 0,-21-21 16,0 0-16,0 20 0,1-20 0,-1 0 16,-21-1-16,21-20 0,-21 21 15,21-1-15,-21 22 0,0-21 0,0 21 16,0-1-16,0 1 0,0 42 15,0 22 1,0-22-16,0 21 0,0 1 16,0 20-16,0-21 0,0 1 0,0 20 15,0-20-15,0-1 0,0 0 16,21 1-16,0-22 0,1 21 0,-1-21 16,0 0-16,0 1 0,0-1 0,0-21 15,1 0-15,-1 0 0,0 0 16,21 0-16,-21 0 0,1-21 0,-1 21 15,0-22-15,0 1 0,0 0 0,-21-21 16,0 21-16,0-22 0,0 22 16,0-21-16,0-1 0,0 1 0,-21 0 15,21-22-15,-21 22 0,0 0 0,0-1 16,-1 1-16,1 21 0,21-22 16,0 22-16,-21 0 0,0 21 15,0 0 1,21 21-16,-21 0 15,-1 1-15,22-1 0,-21 21 0,-21-21 16,21 22-16,-22-1 0,22 0 0,-21 1 16,0-1-16,-1 0 0,1 1 15,0-1-15,-1 0 0,1 1 0,21-1 16</inkml:trace>
  <inkml:trace contextRef="#ctx0" brushRef="#br0" timeOffset="6447.77">18351 11705 0,'0'0'16,"-21"0"-16,0 0 0,0 0 16,21-21-1,0 0 1,0 0-1,21 42 1,-21 0 0,0 0-1,0 0-15,0 1 0,0-1 16,0 0-16,0 0 0,-21 0 16,21 0-16,-21-21 0,21 22 15,0-1-15,0 0 0,0 0 16,21-21-1,0 0 1,21 0-16,-20 21 0,-1-21 16,0 0-16,0 0 0,21 21 0,-20-21 15,-1 22-15,0-22 0,21 21 16,-21 0-16,1 0 16,-22 0-16,21 0 0,-21 1 0,0-1 15,-21 0-15,-1 0 16,1 0-16,-21 0 0,21 1 0,-22-1 15,1 0-15,0-21 0,-1 21 0,1 0 16,0-21-16,21 21 0,-22-21 16,22 0-16,0 0 0,-21 0 0,20 0 15,1 0-15,21-21 16,0 0-16,0 0 16,0 0-16,21 0 0,1-1 0,-1 1 15,21-21-15</inkml:trace>
  <inkml:trace contextRef="#ctx0" brushRef="#br0" timeOffset="6816.82">19156 11684 0,'0'0'16,"0"21"-16,0 0 0,0 1 15,0-1-15,-21 0 0,21 21 16,0 1-16,0-1 0,-22 0 0,22 1 15,-21-22-15,21 21 0,0 0 0,0 1 16,0-22-16,0 0 0,0 21 16,0-20-16,0-1 15,0 0-15,21-21 0,1 0 16,-1 0-16,0-21 0,-21 0 16,21-1-16,0 1 0,0 0 0,1 0 15,-1-21-15,0 20 0,-21-20 0,0 0 16,0-1-16,0 1 0,0 0 0,0-1 15,0 1-15,-21 21 0,21-21 16,-21 20-16,-1 1 0,22 0 0,-21 0 16,0 21-16,0 0 0,0 0 0,0 0 15,-1 21-15,1 0 0,0 0 16,0 1-16,0-1 0,0 21 0,-1-21 16,-20 22-16,21-22 0,-21 21 15</inkml:trace>
  <inkml:trace contextRef="#ctx0" brushRef="#br0" timeOffset="7627.39">18267 13250 0,'0'0'0,"0"-21"0,0 0 15,0 0-15,0 0 0,0 0 16,0-1-16,0 1 0,0 42 31,0 1-31,0-1 0,0 0 16,0 21-16,0 1 0,0-22 0,0 21 15,0 0-15,0 22 0,0-22 0,0 1 16,0-1-16,0 0 16,0 1-16,0-1 0,0 0 0,0 1 15,-21-22-15,21 21 0,0-21 0,0 0 16,-22 1-16,22-1 0,0-64 31,0 22-15,0 0-16,0-21 0,0-1 0,0 1 15,22 0-15,-22-22 0,0 1 16,0 20-16,21-20 0,-21 21 0,0-22 16,21 1-16,-21 20 0,0 1 0,0 0 15,0-1-15,0 22 0,0 0 16,0 42 0,0 0-16,-21 0 15,0 22-15,-1-22 0,1 21 16,0-21-16,0 22 0,0-22 0,-22 21 15,22-21-15,0 22 0,0-22 0,0 0 16,0 0-16,-1 0 0,22 1 16,-21-22-16,21 21 0,-21-21 0,0 0 15,21-21 1,0-1-16,0 1 16,0 0-16,0 0 15,21 0-15,0 21 0,0-21 0,1-1 0,-1 22 16,0 0-16,0 0 15,0 0-15,22 0 0,-22 0 0,21 22 16,-21-22-16,22 21 0,-1 0 0,-21 0 16,21-21-16,1 21 0,-22 0 15,21 1-15,-21-22 0,22 21 0,-22-21 16,0 0-16,0 21 0,0-21 0,1 0 16,-1 0-16,0 0 15,0 0 1,-21-21-16,0 0 15,0-1 1,0 1-16,0 0 0,0 0 16</inkml:trace>
  <inkml:trace contextRef="#ctx0" brushRef="#br0" timeOffset="8072.05">19029 13018 0,'0'0'0,"0"21"32,-21 0-32,21 0 15,0 0-15,0 0 0,0 22 16,-22-22-16,22 0 0,0 21 16,0-20-16,0 20 0,0-21 0,0 21 15,-21-20-15,21 20 0,0-21 0,0 21 16,0-20-16,0 20 0,0-21 15,0 0-15,0 0 0,0 1 0,21-1 16,1-21-16,-1 0 0,0 0 16,0 0-16,0 0 15,22-21-15,-22-1 0,0 1 0,0 0 16,21 0-16,-20-21 0,20 20 0,-21-20 16,0 21-16,0-21 0,1-1 0,-1 1 15,-21 0-15,0-1 16,0 1-16,0 0 0,0-1 0,-21 1 15,-22 0-15,22 20 0,0-20 0,-21 21 16,20 21-16,-20 0 0,21 0 16,-21 0-16,-1 0 0,1 0 0,21 0 15,-22 21-15,1-21 0,0 21 0,-1 0 16,1-21-16,21 22 0,-21-22 16,-1 0-16,22 0 0,-21 0 0,-1 0 15,22 0-15</inkml:trace>
  <inkml:trace contextRef="#ctx0" brushRef="#br0" timeOffset="9687.86">2138 11345 0,'0'43'0,"0"-86"0,0 107 0,0-22 0,21-21 16,-21 1-16,0-1 0,21 0 15,-21 0-15,0 0 16,0-42 15,0 0-31,0 0 0,0 0 16,0-1-16,0 1 0,-21-21 15,21 21-15,-21-22 0,21 22 0,-21-21 16,21 0-16,0-1 0,-22 1 16,22 0-16,-21-1 0,21-20 15,0-1-15,0 1 0,0-1 0,0-20 16,0-1-16,21 0 0,1-21 15,-1 1-15,0-1 0,21 0 0,1 0 16,20-21-16,-21 21 0,22-21 16,21 21-16,-22 1 0,1-1 0,20 0 15,-20 0-15,20 0 0,1 22 16,-21-1-16,20 0 0,1 22 0,0-1 16,-1 22-16,-20 0 0,20-1 15,-20 1-15,-1 0 0,1 20 0,-22-20 16,22 21-16,-22 21 0,-21-21 15,22 0-15,-22 21 0,0 0 0,0-22 16,-42 22 31,0 0-31,0 0-16,-1 0 0,1 0 0</inkml:trace>
  <inkml:trace contextRef="#ctx0" brushRef="#br0" timeOffset="10131.51">3048 8319 0,'0'0'0,"21"0"15,0 21-15,0-21 0,22 0 0,-22 0 16,21 0-16,-21 0 0,22 0 16,-1-21-16,0-1 0,-20 22 0,20-21 15,0 0-15,1 21 0,-1-21 16,-21 0-16,21 0 0,-20 21 0,20-22 16,-21 1-16,0 0 15,0 21-15,1-21 0,-1 21 0,0 0 0,-21 21 31,0 0-31,0 22 0,0-1 16,0 0-16,-21 22 0,0-22 16,21 43-16,-22-22 0,1 22 0,21-22 15,-21 22-15,0 0 0,0-1 0,21-20 16,-21 21-16,-1-22 0,1 1 16,0-22-16,0 21 0,0-20 0,21-1 15,0 0-15,-21 1 0,21-22 16,0 21-16,0-21 0,0 1 0,0-1 15,21 0-15,0-21 0,0 0 16,0 0-16,0 0 0,1 0 16</inkml:trace>
  <inkml:trace contextRef="#ctx0" brushRef="#br0" timeOffset="11994.85">21082 11282 0,'0'0'0,"0"-21"0,0 0 15,21-22-15,0 22 0,-21-21 0,21 21 16,-21-22-16,22 1 0,-22-22 0,21 22 15,-21-21-15,0 20 0,0-41 16,0 20-16,0-21 0,0 22 0,0-43 16,0 21-16,0 1 0,0-1 0,0-21 15,0 0-15,-21 1 0,21-1 16,-22 21-16,22-21 0,-21 0 0,21 1 16,0 20-16,-21-21 0,0 0 15,0 22-15,21-22 0,-21 21 16,-1 22-16,1-22 0,0 21 0,0 1 15,0-1-15,0 22 0,21-21 16,0 20-16,-22 1 0,22 0 0,-21-1 16,21 1-16,0 21 0,-21-22 15,21 22-15,0 0 0,0 0 0,0 0 16,0 0-16,-21 21 16,42 0 62,-21-22-63,21 22-15,0 0 0,1 0 16,-22-21-16,21 21 16,-21 21 15,0 22-31,0-22 0,0 21 0,-21 1 15,-1-1-15,22 0 0,-21 22 16,-21-22-16,21 0 0,0 22 0,-22-22 16,22 1-16,-21 20 0,-1-21 15,1 1-15,21-1 0,0-21 16,0 22-16,-1-22 0,22 0 0,-21 0 16,21 0-16,21-21 15,1 0-15,-1-21 16,0 0-16,0 0 0,0 0 0,0-1 15,1 1-15,-1-21 0,21 21 16,-21-22-16,0 1 0,1 21 0,-1-21 16,0-1-16,0 1 0,0 0 15,0-22-15,-21 22 0,22-1 0,-22 1 16,21 21-16,-21-21 0,0 20 16,21 1-16,-21 0 0,21 0 15,0 21-15,0 21 16,-21 0-16,22 0 0,-1 1 15,0 20-15,21-21 0,-21 21 0,1 1 16,-1-22-16,0 21 0,0-21 16,21 22-16,-20-22 0,-1 21 0,0-21 15,0 1-15,0-1 0,-21 0 0,21 0 16,1 0-16,-1 0 0,0 1 16,-21-1-16,21-21 0,0 21 0,0 0 15,1-21 1,-22 21-16,21-21 15,0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1:16:39.0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720 0,'0'0'0,"0"-21"0,-22-22 0</inkml:trace>
  <inkml:trace contextRef="#ctx0" brushRef="#br0" timeOffset="535.69">2455 3260 0,'0'-21'31,"0"42"-15,0 0-16,0 21 15,-21-21-15,21 22 0,-21-1 0,-21-169 16,20-212-16,-20-20 0,21 41 0,-21 64 16,-1 64-16,22 63 0,-21 42 15,-1 21-15,22 43 0,-21 21 0,21 0 16,0 43-16,-1-22 0,-20 21 15,42 0-15,-21 1 0,0-1 16,21 0-16,-21 1 0,21-22 16,0 0-16,0 0 0,0 0 0,0 1 15,21-44 1,0 1-16,0-21 0,-21 21 16,21-43-16,0 22 0,1 0 15,-22-22-15,21 1 0,0-1 16,0 1-16,0-22 0,0 21 0,22-20 15,-43 41-15,21-20 0,42-22 16,-41 22-16,20-22 0,-21 22 0,21 20 16,-20-20-16,-1 20 0,0 22 15,0-21-15,0 21 0,0 0 0,1-1 16,-22 1 0,21 21-16,0 21 15,-21 1 1,0 20-16,21 0 0,-21 1 0,21 20 15,-21-21-15,0 22 0,0-1 16,0 1-16,0-1 0,0 1 0,0-22 16,0 22-16,-21-22 0,21 0 15,0 1-15,-21-1 0,21-21 0,0 22 16,0-22-16,0 0 0,-21 0 16,0 0-16,21 0 0,0 1 0,0-1 15,0-42 16</inkml:trace>
  <inkml:trace contextRef="#ctx0" brushRef="#br0" timeOffset="1519.18">1905 1439 0,'0'0'16,"-21"0"-16,42 0 63,0 0-63,0 0 15,0-21-15,22 21 0,-1-21 0,-21 21 16,22 0-16,-1-21 0,0 0 15,1 21-15,-1 0 0,0 0 16,-21-21-16,22 21 0,-22 0 0,0 0 16,0 0-16,0 0 0,1 0 31</inkml:trace>
  <inkml:trace contextRef="#ctx0" brushRef="#br0" timeOffset="2034.87">2900 1270 0,'0'-21'15,"0"0"1,0 0 15,21 21-15,0 0 0,0 0-16,0 0 15,1 21-15,-1 0 0,0 0 0,0 0 16,-21 0-16,0 1 0,0-1 15,21 21-15,-21-21 0,0 22 0,0-22 16,0 21-16,-21-21 0,0 22 16,21-22-16,-21 0 0,0 0 15,21 0-15,-22 0 0,1-21 16,21-21 15,0 0-31,0 0 0,0 0 16,0 0-16,0-1 0,21 1 0,-21 0 15,22 0-15,-1-21 0,-21 20 16,21-20-16,0 21 0,0 0 0,0 0 16,-21-1-16,22 1 0,-1 0 15,0 0-15,0 0 0,0 21 0,-21 21 32,0 0-17,0 0-15,0 0 16,0 1-16</inkml:trace>
  <inkml:trace contextRef="#ctx0" brushRef="#br0" timeOffset="2475.62">3344 1291 0,'0'0'0,"21"0"0,-21-21 0,0 0 16,22 21-16,-22-21 0,21 0 15,0-1-15,0 1 0,0 21 16,0 0-16,-21-21 16,22 21-16,-1 0 0,0 0 0,0 0 15,0 0-15,0 21 16,1 0-16,-22 1 0,0-1 0,21 0 16,-21 0-16,0 0 0,0 0 15,0 22-15,0-22 0,0 0 0,0 21 16,0-20-16,-21-1 0,21 0 15,-22 21-15,1-21 0,21 1 16,-21-1-16,0-21 0,0 0 16,0 0-1,21-21 1,0-1-16,0 1 16,0 0-16,0 0 0,0 0 15,21-22-15,0 22 0,-21 0 0,21 0 16,0-21-16,0 20 0,1 1 15,-1 0-15,0 0 0,0 0 0,0 0 16,22 21-16,-22-22 0,0 22 16,0 0-16,0 0 0,0 0 15,1 0 1,-1 0-16</inkml:trace>
  <inkml:trace contextRef="#ctx0" brushRef="#br0" timeOffset="3786.87">4233 1439 0,'0'0'0,"43"0"0,-22-21 0,0 21 16,0-21-16,0 21 0,-21-21 0,21 0 15,1 21-15,-22-21 0,21-1 16,-21 1-16,0 0 0,0 0 15,0 0-15,0 0 16,0-1-16,0 1 0,-21 21 16,-1 0-16,1 0 0,0 0 15,0 0-15,0 0 0,-22 0 0,22 21 16,0 1-16,-21-1 0,21 0 16,-1 0-16,1 21 0,0-20 0,-21 20 15,21 0-15,21-21 0,-22 22 16,1-22-16,21 21 0,-21-21 0,21 22 15,0-22-15,0 0 0,0 0 16,0 0-16,0 1 0,21-22 16,0 0-16,1 0 0,-1 0 15,0 0-15,0 0 0,0-22 0,0 1 16,1 0-16,-1 0 0,0 0 16,0 0-16,21-1 0,-20 1 15,-1 0-15,0 0 0,0-21 16,0 20-16,-21 1 0,21 0 0,1-21 15,-22 21-15,0-1 0,21 1 16,0 0-16,-21 42 47,0 0-47,0 1 0,-21-1 16,21 0-16,-21 0 0,21 21 0,0-20 15,0-1-15,0 0 0,0 21 16,0-21-16,0 1 0,0-1 0,0 0 15,0 0 1,21-21-16,0 0 16,0 0-16,0 0 0,0 0 15,22 0-15,-22 0 0,0-21 0,21 0 16,-20 0-16,20-1 0,-21 1 16,21 0-16,-20 0 0,-1 0 0,0 0 15,0-1-15,0 1 0,0-21 16,-21 21-16,0 0 0,22-1 0,-22 1 15,21 21 1,-21 21 0,0 1-1,0-1-15,-21 21 16,21-21-16,-22 0 0,22 1 0,0-1 16,0 0-16,0 21 0,0-21 15,0 1-15,0-1 0,0 0 16,22 0-16,-1-21 0,0 0 15,0 0-15,0 0 0,0 0 16,1 0-16,-1-21 0,21 21 16,-21-21-16,0 0 0,1-1 0,-1 1 15,0 0-15,-21 0 16,21 0-16,0 0 0,0-1 0,-21 1 16,22 0-16,-22 0 0,0 0 15,0 0-15,0-1 0,21 22 16,-21 22 15,-21-1-15,21 0-16,-22 21 0,22-21 15,-21 1-15,0 20 0,21 0 0,-21-21 16,0 22-16,0-1 0,21 22 16,-22-22-16,1 21 0,0-20 0,0 20 15,21 1-15,-21-22 16,0 22-16,-1-1 0,22-21 0,-21 22 15,21-1-15,-21 1 0,0-1 0,21 1 16,0-22-16,0 22 0,-21-1 16,21-20-16,0-1 0,-21 21 0,21-20 15,0-1-15,-22-21 0,22 22 0,-21-1 16,0-21-16,0 0 0,0 0 16,0 1-16,-1-1 0,1-21 0,0 0 15,0 0-15,0 0 0,0 0 16,-1 0-16,1 0 0,0-21 0,0-1 15,0 1-15,0 0 0,-1-21 0,1-1 16,21 1-16,0 0 16,0-22-16,0 22 0,0-22 0,0 1 15,0 21-15,21-22 0,1 22 0,-1-22 16,21 22-16,-21 0 0,0-22 16,22 22-16,-22-1 0,21 22 0,-21-21 15,22 0-15,-1-1 0,-21 1 16,22 0-16,-22 20 0,21-20 0,0 0 15,1-1-15,-22 1 0</inkml:trace>
  <inkml:trace contextRef="#ctx0" brushRef="#br0" timeOffset="4819.47">6032 995 0,'0'-21'0,"0"42"0,0-63 0,0 20 16,0 1-16,0 0 0,-21 21 15,0 0 1,0 21-16,0 0 16,21 22-16,-21-1 0,-1 0 0,1 1 15,0 20-15,0 1 0,0-22 16,0 22-16,-1-1 0,-20 1 15,21-1-15,-21-21 0,20 22 0,1-22 16,0 1-16,-21-1 0,21 0 16,21-21-16,-22 1 0,22-1 0,-21 0 15,21-42 1,0 0 0,0-1-16,0-20 15,0 21-15,21 0 0,1-22 0,-22 1 16,0 21-16,21-21 0,0 20 15,-21-20-15,21 21 0,-21 0 0,0 0 16,21-1-16,0 22 16,-21 22-1,0 20 1,0-21-16,0 0 0,0 22 16,22-22-16,-22 21 0,21-21 0,-21 22 15,0-22-15,21 0 0,0 21 16,-21-21-16,21-21 0,0 22 0,1-1 15,-1-21-15,0 0 0,21 0 0,-21 0 16,1 0-16,20 0 0,-21-21 16,0-1-16,0 1 0,22 0 0,-22 0 15,0 0-15,0 0 0,0-1 16,1 1-16,-22-21 0,0 21 16,21 0-16,-21-22 0,21 22 15,-21 0-15,0 0 0,0 0 0,0-1 16,0 44 15,0-1-31,-21 0 0,0 0 16,21 21-16,0-20 0,0 20 15,-22-21-15,22 21 0,0-20 0,0-1 16,0 21-16,0-21 0,0 0 16,0 1-16,22-1 0,-1-21 15,0 0-15,0 0 0,0 0 16,0 0-16,22 0 0,-1 0 15,0 0-15,1 0 0,-1-21 0,0-1 16,1 1-16,-22 0 0,21 0 16,1 0-16,-22-22 0,0 22 0,0-21 15,0 21-15,0-22 0,-21 22 16,0 0-16,0 0 0,0 0 0,0 0 16,-21-1-16,0 22 15,0 0-15,21 22 16,0-1-16,-21-21 0,21 21 15,0 21-15,0-21 16,0 1-16,0 20 0,0-21 0,0 0 16,0 22-16,0-22 0,21 0 15,-21 0-15,0 0 0,0 0 0,0 1 16,0-1-16,0 0 0,-21-21 16,0 0-1,-1 0-15,1 0 0,0 0 0,0 0 16,0 0-16,-22-21 0,22 0 15,21-1-15,-21 1 0,21 0 16,0 0-16,0-21 0,0 20 0,0-20 16,21 0-16</inkml:trace>
  <inkml:trace contextRef="#ctx0" brushRef="#br0" timeOffset="5131.72">7175 953 0,'0'-22'0,"0"44"0,0-65 16,22 22-16,-22 42 31,0 22-15,0-22-16,0 21 0,0 0 0,0 1 16,0-1-16,-22 22 0,22-22 0,-21 21 15,0-20-15,21-1 16,-21 22-16,21-22 0,0 0 0,0 1 15,-21-22-15,21 21 0,0-21 16,0 22-16,0-22 0,0 0 0,0 0 16,0 0-16,21-21 15,0 0 1,0 0-16,0-21 0,1 0 16,-22 0-16,21 0 0,0-1 15,-21 1-15,0-21 0</inkml:trace>
  <inkml:trace contextRef="#ctx0" brushRef="#br0" timeOffset="5363.64">7112 1312 0,'42'0'15,"-21"0"-15,1-21 16,20 21-16,-21 0 0,0 0 15,0 0-15,22 0 0,-22-21 0,0 21 16,21 0-16,-20 0 0,-1 0 16,0-21-16,0 21 0,0 0 15,-21-21-15,-21 0 32,0 21-32</inkml:trace>
  <inkml:trace contextRef="#ctx0" brushRef="#br0" timeOffset="5571.52">6710 1164 0,'0'0'0,"-21"0"0,-1 21 0,1-21 16,0 0-16,0 0 15,42 0 32,0 0-47,0 0 16,1 0-16</inkml:trace>
  <inkml:trace contextRef="#ctx0" brushRef="#br0" timeOffset="7079.25">14711 1101 0,'0'0'0,"0"-21"0,0-1 16,0 1-16,-21 0 16,21 0-16,0 0 15,0 0-15,0-1 16,0 1 0,21 21-1,0 0 1,0 21-16,-21 1 0,21 20 0,0 0 15,1 1-15,-22-1 0,21 0 16,0 1-16,-21 20 0,21-21 0,-21 22 16,0-1-16,0 1 0,0-1 15,0 1-15,0-1 0,0 1 0,-21-22 16,0 22-16,0-22 0,21 0 16,0 1-16,-22-22 0,22 21 0,0-21 15,0 1-15,0-1 16,22-42 15,-1 21-31,-21-22 0,21 1 16,0 0-16,0-21 0,0 21 15,22-1-15</inkml:trace>
  <inkml:trace contextRef="#ctx0" brushRef="#br0" timeOffset="7420.06">15684 889 0,'0'0'0,"-21"42"16,-21-20-16,21 20 0,-22 21 0,1-20 15,-21 20-15,20 1 0,-20-1 16,-1-20-16,1 20 0,-1 1 0,22 20 15,-22-20-15,22-1 0,0-20 16,-1 20-16,1-21 0,21 1 0,0-1 16,0 0-16,21-20 0,0 20 15,-22-21-15,22 0 16,-21 0-16,21 1 16,21-22 15,1-22-31,-22 1 0,21 21 0,0-21 15,0 0-15,0 0 0,0 0 16</inkml:trace>
  <inkml:trace contextRef="#ctx0" brushRef="#br0" timeOffset="7790.84">15409 1863 0,'0'0'0,"21"0"0,1 0 16,-1 0-16,0-21 0,21-1 15,-21 22-15,1-21 0,-1 21 0,0-21 16,0 0-16,-21 0 0,0 0 16,0-1-16,0 1 0,0 0 15,0 0-15,-21 21 16,0 0-16,0 0 0,-22 0 0,22 0 15,0 21-15,-21-21 0,20 21 16,-20 0-16,21 1 0,-21 20 16,20-21-16,1 0 0,0 0 15,21 22-15,0-22 0,0 0 0,0 0 16,0 0-16,0 1 0,0-1 16,21-21-16,-21 21 0,43-21 15,-22 0-15,0 0 0,0 0 16,21 0-16,1 0 0,-22 0 0,21 0 15,1 0-15,-22 0 0</inkml:trace>
  <inkml:trace contextRef="#ctx0" brushRef="#br0" timeOffset="8795.32">16192 1418 0,'0'0'0,"-21"0"16,-21 0-16,21 0 0,0 21 16,-1 1-16,-20 20 0,21-21 15,-21 21-15,20 1 0,1-1 0,0 0 16,0 1-16,0-1 0,0 0 16,21 1-16,0-1 0,0-21 0,0 22 15,0-22-15,0 0 0,0 0 16,21 0-16,0-21 0,0 21 15,0-21-15,22 0 0,-22 0 0,21 0 16,0 0-16,1 0 0,-1 0 16,22 0-16,-22-21 0,0 21 0,1-21 15,20 0-15,-21 0 0,1 0 16,-22-22-16,21 1 0,1 21 0,-1-43 16,-21 22-16,21-22 0,1 22 15,-22-21-15,21 20 0,1-20 0,-22-1 16,21 1-16,-21-1 0,22 1 15,-22-1-15,0 22 0,21-22 16,-42 1-16,21 21 0,1-22 16,-22 22-16,21 21 0,-21-22 15,0 22-15,0 0 0,0 0 0,-21 21 32,-1 21-32,1 21 15,0 1-15,0-1 0,0 0 16,0 22-16,-1-1 0,1 1 15,0-1-15,0 1 0,0-1 0,0 1 16,-1-22-16,22 22 0,-21-1 16,21 1-16,-21-22 0,21 21 0,-21-20 15,21-1-15,-21 0 0,21-20 16,0 20-16,0-21 0,0 0 16,0 0-16,0 1 0,0-1 0,0 0 15,21-21 1,0 0-16,0 0 15,0 0-15,1 0 16,-1 0-16,0-21 0,0 0 0,0-1 16,0 1-16,1 0 0,-1 0 15,0-21-15,0 20 0,21-20 0,-20 21 16,-1-21-16,0 20 0,0 1 16,-21 0-16,0 0 0,21 0 0,-21 42 31,0 0-31,-21 0 15,0 0-15,0 1 0,21-1 16,-21 21-16,-1-21 0,1 22 0,21-1 16,-21-21-16,21 0 0,0 0 15,0 1-15,0-1 0,0 0 0,0 0 16,0 0-16,21-21 16,43 21-1,-43-21-15,21 0 0,-21 0 16,1-21-16,-1 0 0,0 21 0,0-21 15,21 0-15,-20 0 0,-1-22 16,0 22-16,0-21 0,0-1 0,0 22 16,-21-21-16,0 0 15,22-1-15,-22 1 0,0 21 0,0 0 16,0-1-16,0 1 0,0 0 16,-22 21-16,1 0 0,-21 0 15,21 0-15,0 0 0,-1 21 16,1 0-16,21 1 0,0-1 0,-21 0 15,21 0-15,0 0 0,0 0 16</inkml:trace>
  <inkml:trace contextRef="#ctx0" brushRef="#br0" timeOffset="9283.34">17822 1461 0,'0'0'0,"43"-22"31,-22 22-31,0 0 0,0 0 0,0 0 16,0 22-1,-21-1-15,22 0 0,-22 0 0,0 0 16,0 22-16,0-22 0,0 21 15,0 0-15,0 1 0,-22-1 0,1 0 16,21 1-16,-21-22 0,0 21 16,21-21-16,0 1 0,-21 20 0,0-42 15,21 21-15,-22 0 0,22 0 16,0-42 15,0 0-31,0 0 0,0 0 16,0 0-16,22-1 0,-1-20 15,0 21-15,0-21 0,-21-1 16,21 1-16,0 0 0,1-1 16,20 1-16,-21 0 0,0-1 0,0 1 15,1 21-15,-1 0 0,0-1 16,0 1-16,0 0 0,0 21 0,1 0 16,-22-21-16,21 21 15,-42 0 16</inkml:trace>
  <inkml:trace contextRef="#ctx0" brushRef="#br0" timeOffset="9571.25">17293 1228 0,'0'0'16,"21"0"-16,22 0 0,-1 0 0,0 0 16,1 0-16,-1-21 0,0 21 15,1 0-15,-1 0 0,-21 0 0,21-22 16,-20 22-16,-1 0 0,0 0 0,0 0 15,-42 0 17,-21 22-32,20-22 0</inkml:trace>
  <inkml:trace contextRef="#ctx0" brushRef="#br0" timeOffset="10142.93">14224 2540 0,'0'21'16,"21"0"15,0-21-31,0 0 0,22 0 0,-22 0 15,21 0-15,1 0 0,-1 0 16,21 0-16,-20 0 0,20 0 0,22 0 16,0 0-16,-1 0 0,22 0 15,21 0-15,-21 0 0,21 0 0,0 0 16,21 0-16,-21 0 0,21 0 16,0 0-16,22 0 0,-22 0 0,0 0 15,-21 22-15,21-22 0,0 0 16,-21 0-16,22 0 0,-22 0 15,-22 0-15,1 21 0,0-21 0,-42 21 16,-1-21-16,-21 0 0,1 21 16,-22-21-16,0 0 0,0 21 0,0-21 15,-42 0 17,0 0-32,0 0 0,0 0 15,-22 0-15,22 0 0,-21 0 0,0-21 16,-1 21-16</inkml:trace>
  <inkml:trace contextRef="#ctx0" brushRef="#br0" timeOffset="11187.72">1841 2477 0,'0'0'16,"0"21"-16,-21-21 15,21 21 1,21-21-16,1 0 16,20 0-16,0 0 0,1 0 0,-1 0 15,21 0-15,22 0 0,21 0 16,-21 0-16,20 0 0,1 0 15,21 0-15,-21 0 0,21-21 0,21 21 16,0 0-16,1-21 0,-1 21 16,0 0-16,21 0 0,-21-22 0,22 22 15,-1 0-15,-21 0 0,22 0 16,-22 0-16,0 0 0,0 0 0,0 0 16,0 0-16,-21 0 0,0 0 15,-21 0-15,21 0 0,-21 0 16,0 0-16,-21 0 0,20 0 15,1 0-15,-21 0 0,0 0 0,-1 0 16,1 0-16,0 0 0,-22 0 16,1-21-16,-1 21 0,-21 0 0,1 0 15,-1 0-15,0 0 0,-20-21 16,-1 21-16,0 0 0,0 0 0,0 0 16,0 0-16,-21-21 15,22 21-15,-1 0 16,-21-21-1,0 0 1</inkml:trace>
  <inkml:trace contextRef="#ctx0" brushRef="#br0" timeOffset="11338.63">7091 2434 0,'0'0'0,"-21"0"0,-1 0 16,1 0-16,21 21 31</inkml:trace>
  <inkml:trace contextRef="#ctx0" brushRef="#br0" timeOffset="14123.48">1185 3895 0,'0'0'0,"0"-21"0,0-1 0,0 1 15,0 0-15,0 0 16,21 21-16,-21-21 16,0 0-16,0-1 15,22 22-15,-22 22 31,0-1-15,0 0-16,-22 0 0,22 0 16,0 22-16,0-22 0,-21 21 15,21 22-15,-21-22 0,21 21 0,-21-20 16,21 20-16,0-20 0,-21-1 16,21 21-16,-21-20 0,21-22 15,0 21-15,0 1 0,0-22 0,0 0 16,0 21-16,0-21 15,0 1-15,0-1 0,0 0 16,0-42 31,21 0-31,-21-1-16,21 22 0,-21-21 15</inkml:trace>
  <inkml:trace contextRef="#ctx0" brushRef="#br0" timeOffset="15223.9">1693 4191 0,'0'-21'15,"0"42"32,0 0-47,0 0 16,0 1-16,-21-22 16,21 21-16,0 0 15,0 0-15,0 0 16,0 0-1,21-21-15,0 0 16,1 0-16,-1 0 31,0-21-31,-21 0 16,0 0 0,21 0-16,-21 0 15,0-1-15,0 1 16,0 0-16,-21 21 15,0 0 1,0 0 0,-1 21-16,1 0 0,21 1 15,-21-1-15,21 0 16,0 0-16,0 0 16,21-21 15,0 0-31,1 0 15,-1-21 1,-21 0-16,21 0 16,-21 0-1,0-1-15,0 1 16,0 0 0,0 0-16,-21 21 15,0 0 1,-1 0-1,22 21 17,22-21-1,-1-21-31</inkml:trace>
  <inkml:trace contextRef="#ctx0" brushRef="#br0" timeOffset="17443.21">3916 3789 0,'0'-21'16,"-21"21"-16,-1 0 0,1 0 0,21-21 16,-21 21-16,0-22 0,0 22 15,0 0-15,21-21 16,-22 21-16,44 0 47,-1 0-47,0 0 0,0 0 15,21 0-15,1 0 0,-22 0 16,21 0-16,-21-21 0,22 21 0,-22 0 16,21 0-16,-21 0 0,22 0 15,-22 0-15,0 0 0,0 0 16,0 0-16,1 0 0,-1 0 0,-42 0 47,-1 0-47,1 0 15,0 0-15,-21 0 0,21 0 0,-1 0 16,1 0-16,0 0 16,0 0-16,-21 0 0,20 0 0,1 0 15,0 0-15,0 0 0,0 0 16,0-21-16,-1 21 0,1 0 15,0 0 1,0 0-16,0 0 31,0 21-31,21 0 16,0 0-16,-22-21 0,22 22 16,-21-1-16,21 0 0,0 0 0,-21-21 15,21 21-15,0 0 0,0 1 16,0-1-16,0 0 15,-21 0-15,21 0 0,0 0 16,-21-21-16,21-21 63,0 0-63,21 0 0,0 21 15,-21-21-15,21 21 0,0 0 16,1-21-16,-1-1 0,0 22 15,21 0-15,-21 0 16,1 0-16,-1-21 0,0 21 0,0 0 16,0 0-16,0 0 0,1 0 15,-1 0-15,0 21 0,-21 1 0,21-22 16,-21 21-16,21 0 0,-21 0 16,0 0-16,0 0 0,0 22 0,0-22 15,0 21-15,-21-21 0,0 22 16,0-22-16,-22 21 0,22-21 0,0 22 15,-21-22-15,21 0 0,-22 0 16,22 0-16,-21 1 0,-1-22 0,22 21 16,-21-21-16,21 0 0,-22 0 15,22 0-15,-21 0 0,21 0 0,0 0 16,-1 0-16,1 0 0,0-21 16,0 21-16,0-22 0,0 1 15,-1 0 1,22 0-1,22 0 1,-1 21-16,0 0 0,0-21 16,0 21-16,0 0 0</inkml:trace>
  <inkml:trace contextRef="#ctx0" brushRef="#br0" timeOffset="18031.88">4720 3725 0,'-21'0'31,"0"0"-31,0 0 0,-1 0 16,22 22-16,-21-1 0,21 0 0,-21 0 16,0 21-16,21-20 0,0 20 15,-21 0-15,21 1 0,0-1 0,0 0 16,0-21-16,0 22 0,0-1 16,0-21-16,0 22 0,0-22 0,21 0 15,-21 0-15,21 0 0,0-21 16,-21 21-16,21-21 0,1 0 0,-1 0 15,0 0-15,0 0 0,0 0 16,22 0-16,-22-21 0,0 21 0,0-21 16,0 0-16,0 0 0,1 0 15,-1-1-15,0 1 0,0 0 16,0-21-16,0-1 0,-21 22 0,0-21 16,0 0-16,0 20 0,0-20 15,0 21-15,0-21 0,0 20 0,0-20 16,-21 21-16,0 0 0,0 0 15,0 21-15,-22-22 0,22 22 0,0 0 16,0 0-16,-21 0 0,20 0 16,1 0-16,0 0 0,0 22 0,-21-22 15,20 21-15,1 0 0,0 0 16,21 0-16,-21 0 0,21 1 0,-21-1 16,21 0-16,0 21 0,0-21 15,0 1-15,0 20 0,0-21 16,0 0-16,21-21 0,0 21 0,0 1 15</inkml:trace>
  <inkml:trace contextRef="#ctx0" brushRef="#br0" timeOffset="18495.63">5546 3852 0,'-43'64'15,"43"-43"-15,0 0 0,0 0 16,0 1-16,21-22 15,1 0 1,-1 0-16,0 0 0,0 0 16,-21-22-16,21 22 0,0-21 0,1 21 15,-22-21-15,0 0 0,21 21 16,-21-21-16,21 0 0,-21-1 16,0 1-16,0 0 15,0 0-15,-21 21 0,0-21 0,-1 21 16,1 0-16,0-21 0,0 21 15,0 0-15,0 0 0,-1 0 0,1 0 16,0 0-16,0 0 0,0 0 16,21 21-16,-21-21 0,21 21 15,0 0-15,21 0 32,0-21-32,0 0 0</inkml:trace>
  <inkml:trace contextRef="#ctx0" brushRef="#br0" timeOffset="18955.98">6625 3133 0,'-21'0'31,"0"21"-31,0 0 16,21 0-16,-22 0 0,1 1 0,0 20 16,21-21-16,-21 21 0,0 1 15,0-1-15,-1 0 0,1 22 0,-21-22 16,21 22-16,0-22 0,-1 22 15,-20-22-15,21 21 0,-21-20 0,20 20 16,-20 1-16,21-22 0,-21 22 16,20-22-16,1 21 0,-21-20 0,21-1 15,-22-21-15,22 22 0,0-1 16,0-21-16,0 21 0,0-20 16,-1-1-16,1 0 0,0 0 0,21 0 15,0 0-15,-21 1 0,0-1 16,0-21-1,42 0 17,0-21-32,0-1 15,0 1-15</inkml:trace>
  <inkml:trace contextRef="#ctx0" brushRef="#br0" timeOffset="19575.47">6392 4128 0,'0'0'16,"0"21"-16,0 0 0,0 0 0,0 0 16,-21 0-16,21 1 0,0-1 15,0 0-15,0 0 0,21 0 31,0-21-15,1 0-16,-1 0 0,0-21 16,0 21-16,-21-21 0,0 0 15,21 21-15,-21-21 0,21 21 0,-21-22 16,0 1 0,0 0-16,0 0 0,0 0 15,0 0-15,0-1 16,-21 22-16,0 0 15,0 0-15,21 22 16,-21-1-16,21 0 16,-21-21-16,21 21 0,0 0 0,0 0 15,0 1 1,-22-22-16,22-22 78,0 1-78,0 0 16,-21 21-1</inkml:trace>
  <inkml:trace contextRef="#ctx0" brushRef="#br0" timeOffset="32503.48">15642 3641 0,'-21'0'16,"21"-21"-1,0-1-15,0 1 16,0 0-16,0 0 16,0 0-16,-21 0 15,21-1-15,0 1 0,0 0 16,0 0-16,-21 0 0,21 0 16,0-1-16,0 1 0,0 0 0,0 0 15,0 0-15,0 0 16,0 42 15,0 0-15,0 0-16,0 0 0,0 0 15,0 22-15,0-22 0,0 0 0,0 21 16,0-20-16,0 20 0,0-21 16,0 21-16,0-20 0,0 20 15,0-21-15,0 0 0,0 22 0,0-22 16,0 0-16,0 0 0,0 0 15,0 0-15,0 1 0,0-1 16,0 0-16,0 0 16,0-42 31,0 0-32,0 0-15</inkml:trace>
  <inkml:trace contextRef="#ctx0" brushRef="#br0" timeOffset="33039.46">16150 3260 0,'0'0'0,"-21"-21"16,0 21-1,0 0-15,-1 0 16,1 21 0,0-21-16,21 21 0,-21 0 15,0 21-15,21-20 0,-21 20 0,21-21 16,0 21-16,-22 1 0,22-22 16,0 21-16,0 1 0,0-22 0,0 21 15,0-21-15,0 22 0,0-22 16,0 0-16,0 21 0,22-21 0,-22 1 15,21-22-15,0 21 0,0 0 16,0-21-16,0 0 0,1 0 0,-1 0 16,21 0-16,-21 0 0,22 0 0,-1 0 15,-21-21-15,21 0 0,-20-1 16,20 1-16,-21 0 0,0 0 16,0 0-16,1 0 0,-1-22 0,-21 22 15,0-21-15,0-1 0,0 22 16,0-21-16,-21 0 0,-1-1 0,1 1 15,0 0-15,0-1 0,-21 22 16,20 0-16,1 0 0,-21 0 0,21 21 16,-22 0-16,22 0 0,0 0 15,-21 0-15,21 0 0,-1 0 0,1 21 16,0-21-16,0 21 0,21 0 16,-21-21-16,21 21 0,0 0 15,0 1-15,21-1 0,0-21 16,0 0-16,0 0 0,22 21 15,-22-21-15,21 0 0</inkml:trace>
  <inkml:trace contextRef="#ctx0" brushRef="#br0" timeOffset="33607.12">17081 3175 0,'22'0'16,"-44"0"-1,1 0-15,0 21 0,0 0 0,0 1 16,0-1-16,-1 0 0,22 0 16,-21 21-16,0-20 0,21 20 0,-21 0 15,21-21-15,-21 22 0,21-1 0,-21 0 16,21-20-16,0 20 0,0-21 15,0 21-15,0-20 0,0-1 0,0 0 16,0 0-16,0 0 0,0 0 16,21 1-16,0-22 0,0 0 15,0 21-15,0-21 0,1 0 0,20 0 0,-21 0 16,21 0-16,-20-21 16,20 21-16,-21-22 0,21 1 0,-20 0 15,20 0-15,-21 0 0,21 0 16,-20-1-16,-1 1 0,0-21 0,-21 21 15,0-22-15,0 1 0,0 0 0,0-1 16,0 1-16,0 0 0,-21-1 16,0 1-16,-1 21 0,1-21 0,0 20 15,0 1-15,-21 0 0,20 0 16,-20 0-16,21 21 0,0 0 0,-22 0 16,22 0-16,-21 0 15,21 0-15,0 0 0,-1 21 0,1 0 16,0-21-16,0 21 0,21 0 15,-21 1-15,21-1 0,0 0 16,0 0-16,0 0 0,0 0 0,0 1 16,0-1-16,0 0 15,42 0-15,-21-21 0,22 0 16,-22 0-16,0 0 0,21 0 16</inkml:trace>
  <inkml:trace contextRef="#ctx0" brushRef="#br0" timeOffset="34110.85">18182 3133 0,'-21'0'31,"0"0"-31,0 21 16,-1-21-16,22 21 16,-21-21-16,21 21 0,0 0 15,0 1 1,21-22 0,1 0-1,-1 0-15,0 0 0,0 0 16,0-22-16,0 22 15,1-21-15,-22 0 0,21 21 16,-21-21-16,21 21 0,-21-21 16,0 0-16,0-1 15,-21 22-15,0 0 0,-1 0 16,1 0-16,0 0 16,0 0-16,0 0 15,0 22 1,21-1-1,0 0 1,21-21 15,0 0-15,0 0-16,0 0 0,22 0 16,-22-21-16</inkml:trace>
  <inkml:trace contextRef="#ctx0" brushRef="#br0" timeOffset="34583.54">19113 2434 0,'0'0'0,"22"-21"0,-22 0 15,0 0-15,0 0 16,-22 21-1,1 0-15,21 21 16,-21 0-16,0 0 0,21 0 16,-21 22-16,0-1 0,-1-21 0,1 43 15,0-22-15,21 0 0,-21 22 16,0-22-16,0 22 0,-1-1 16,1-21-16,0 22 0,-21-1 0,21 1 15,-1-22-15,1 22 0,0-1 16,0-20-16,-21 20 0,20-21 0,1 22 15,0-22-15,0 22 0,0-22 16,0 0-16,-22 1 0,22-1 0,0 0 16,0 1-16,0-1 0,-1 0 15,1-20-15,0 20 0,21-21 0,-21 21 16,0-20-16,21-1 0,-21 0 0,21 0 16,0 0-16,-22-21 15,22 21-15,0-42 47,0 0-47,22 0 0,-22 0 16,21 21-16,0-43 0,-21 22 0,21 0 15,0 0-15</inkml:trace>
  <inkml:trace contextRef="#ctx0" brushRef="#br0" timeOffset="35183.4">19008 3577 0,'0'0'0,"0"21"31,0 1-16,0-1 1,-22-21-16,22 21 0,0 0 16,0 0-1,0 0-15,22-21 32,-1 0-17,0 0-15,0 0 16,-21-21-16,21 21 0,0 0 15,-21-21-15,0 0 16,0 0-16,0 0 0,0-1 16,0 1-1,-21 21 17,0 0-32,0 21 15,21 1-15,0-1 0,-21-21 0,21 21 16,-21 0-16,21 0 15,0 0-15,0 1 16,21-22 0,0 0-1,0-22 1,0 1 0,-21 0-1,0 0-15,0 0 31,-21 21-31,0-21 16,0 21-16</inkml:trace>
  <inkml:trace contextRef="#ctx0" brushRef="#br0" timeOffset="51543.24">1228 6033 0,'0'-22'15,"-22"22"1,1-21-16,21 0 16,0 0-1,0 0-15,0 0 16,0-1-16,0 1 15,0 0-15,21 0 0,1 21 16,-1-21-16,0 0 0,0 21 16,0-22-16,0 22 0,1 0 15,-1 0-15,0 0 0,0 0 0,0 0 16,0 22-16,1-1 0,-1-21 16,0 21-16,0 0 0,-21 21 15,21-20-15,0-1 0,-21 21 0,22-21 16,-22 22-16,0-22 0,0 21 15,0-21-15,0 22 0,0-22 0,0 21 16,0 0-16,-22-20 0,1 20 16,0 0-16,-21-21 0,21 22 15,-1-22-15,-20 21 0,21-21 16,-21 1-16,20 20 0,-20-21 16,21 0-16,-21 0 0,20-21 0,1 22 15,-21-22-15,21 0 0,0 0 16,-1 0-16,1 0 0,21-22 0,-21 22 15,21-21-15,-21 0 0,21 0 16,0-21-16,-21 20 0,21-20 16,0 21-16,-21-21 0,21-1 0,0 22 15,0-21-15,0 21 0,0-1 16,0 1-16,0 0 0,0 0 0,21 21 16,0 0-16,0 0 15,0 0-15,0 0 0,1 0 0,20 21 16,-21 0-16,0 0 0,22 1 15,-22 20-15,21-21 0,-21 0 16,0 22-16,1-22 0,-1 21 0,0-21 16,0 0-16,0 1 0,-21-1 15,21 0-15,1 0 0,-22 0 16,21-21-16,0 0 16,0 0-1,0 0-15,0 0 16,1-21-16,-22 0 15,21 0-15,-21 0 0,0-1 16</inkml:trace>
  <inkml:trace contextRef="#ctx0" brushRef="#br0" timeOffset="51898.71">1947 6223 0,'0'0'0,"21"0"16,1 0 0,-22-21-16,0 0 31,0 0-31,-22 21 15,1 0 1,0 21-16,21 0 16,0 0-16,0 0 15,0 0-15,0 1 32,21-22-17,0 0 1</inkml:trace>
  <inkml:trace contextRef="#ctx0" brushRef="#br0" timeOffset="52803.22">3387 5884 0,'0'-42'16,"0"21"-16,0 0 16,0 0-1,0-1-15,0 1 16,0 0 0,0 42 15,0 0-16,0 22-15,0-1 0,0-21 0,0 22 16,0-1-16,0 0 0,0 1 16,0-1-16,0-21 0,0 21 0,-22 1 15,22-22-15,-21 0 0,21 21 16,0-20-16,0-1 0,0 0 0,-21-21 16,21 21-16,-21-21 15,21-21 16,0 0-15,0 0-16,0-1 0,0 1 16,0 0-16,0 0 0,0 0 0,0-22 15,21 22-15,-21-21 0,21 21 16,0-22-16,1 1 0,20 21 0,-21-21 16,21 20-16,-20 1 0,-1 0 15,21 0-15,-21 21 0,0 0 0,22 0 16,-22 0-16,0 0 0,0 21 15,0-21-15,-21 42 0,22-20 0,-1-1 16,-21 0-16,0 0 0,0 21 16,0-20-16,0 20 0,0-21 15,0 0-15,0 22 0,0-22 16,0 0-16,0 0 0,0 0 0,0 0 16,0 1-16,0-1 15,0-42 16,0-1-15,21 22-16,-21-21 0</inkml:trace>
  <inkml:trace contextRef="#ctx0" brushRef="#br0" timeOffset="53322.92">4212 5779 0,'0'21'32,"0"0"-32,-21-21 0,0 42 0,21-21 15,0 1-15,-21-1 0,21 21 16,-22-21-16,22 22 0,-21-22 15,21 21-15,0-21 0,0 22 0,0-22 16,0 0-16,0 21 0,0-21 16,0 1-16,0-1 0,0 0 15,0 0-15,21-21 16,1 0-16,-1 0 0,0 0 0,0 0 16,0 0-16,0 0 0,1-21 15,20 21-15,-21-21 0,0 0 0,0 21 16,1-22-16,-1 1 0,21 0 15,-42 0-15,21 0 0,0-22 0,1 22 16,-22 0-16,0-21 0,0 21 16,0-22-16,0 22 0,0-21 15,0 21-15,-22-22 0,22 22 0,-21 0 16,0 0-16,0 0 0,0-1 16,0 22-16,-1 0 0,1 0 0,0 0 15,0 0-15,0 0 0,0 0 16,21 22-16,-22-22 0,22 21 15,0 0-15,22-21 32,-1 0-32,0 0 0</inkml:trace>
  <inkml:trace contextRef="#ctx0" brushRef="#br0" timeOffset="53678.72">5101 5376 0,'0'106'31,"0"-63"-31,-21-1 16,21 0-16,-21 1 0,21 20 0,0-21 15,-21 22-15,-1-22 0,1 1 16,21 20-16,-21-21 0,21 1 0,-21-1 16,21 0-16,-21 1 0,21-22 0,0 0 15,0 0-15,0 0 0,0 1 16,0-1-16,0 0 0,21-21 31,0 0-15,-21-21-16,21 0 0,0-1 15,1 1-15,-22 0 16,21-21-16,-21 21 0</inkml:trace>
  <inkml:trace contextRef="#ctx0" brushRef="#br0" timeOffset="54567.32">4678 5948 0,'21'0'0,"0"0"16,21 0-16,-20 0 0,-1-21 15,0 21-15,0 0 0,21 0 0,-20-21 16,-1 21-16,21 0 0,-21-22 16,0 22-16,1 0 0,20 0 15,-21-21-15,0 21 0,0 0 47,1 0-31,-1 0-16,-21-21 0</inkml:trace>
  <inkml:trace contextRef="#ctx0" brushRef="#br0" timeOffset="55218.86">6604 5482 0,'0'0'0,"0"-21"0,21 0 0,0 21 0,0-21 16,1 0-16,-1-1 0,0 22 15,-21-21-15,21 0 0,0 0 0,-21 0 16,0 0-16,0-1 0,0 1 16,0 0-16,0 0 0,-21 0 15,-21 21-15,21 0 16,-22 0-16,1 0 0,0 0 0,-1 0 16,1 21-16,-22-21 0,22 21 15,0 0-15,-1 0 0,1 22 0,0-22 16,-1 0-16,1 0 0,21 22 0,-21-22 15,20 0-15,1 21 0,21-21 16,0 1-16,0 20 0,0-21 0,0 0 16,0 0-16,21 22 0,1-22 15,20 0-15,-21 0 0,21 0 0,-20 1 16,20-1-16,0-21 0,1 21 16,-1 0-16,0 0 0,1 0 0,-22 1 15,21-1-15,-21 0 16,0 0-16,-21 0 0,0 22 0,0-22 15,0 0-15,-21 0 0,0 0 0,-21 0 16,-1 1-16,1-22 0,0 21 16,-1 0-16,1-21 0,0 0 0,-1 21 15,-20-21-15,21 0 0,-1 0 16,1 0-16,-22 0 0,22 0 0,21-21 16,-21 21-16,-1-21 0,22 0 0,0 21 15,0-22-15,0 1 0,21 0 16,0 0-16,0 0 0,0-22 0,0 22 15,21 0-15,21 0 0,-21 0 16,22 0-16,-1-1 0,0 1 16,22 21-16,-22-21 0,0 21 15,1-21-15,-1 21 0,0 0 0,1 0 16,-1 0-16</inkml:trace>
  <inkml:trace contextRef="#ctx0" brushRef="#br0" timeOffset="55911.47">6921 5927 0,'0'0'0,"0"21"0,0 0 0,0 21 15,0-20-15,0-1 0,0 0 16,0 0-16,0 0 0,0 0 0,0 1 15,0-1-15,0 0 0,22-21 16,-1 0 0,0 0-16,0 0 0,0 0 15,0 0-15,1-21 0,-1 0 16,0-1-16,0 1 0,0 21 16,-21-21-16,21 0 0,1 0 0,-22 0 15,21-22-15,-21 22 0,0 0 16,21 0-16,-21 0 0,0-1 15,21 22-15,-21-21 0,0 0 0,0 42 32,0 0-17,0 1-15,0-1 16,-21 21-16,21-21 0,0 22 0,-21-22 16,21 21-16,0 0 0,0 1 0,0-1 15,0 0-15,0 22 0,0-1 16,0 1-16,0-1 0,0 1 0,0-1 15,0 1-15,0 21 0,0-22 0,0 1 16,0 20-16,0-20 0,0 20 16,0-20-16,0 21 0,0-22 15,0 1-15,0-1 0,0 1 0,0-1 16,0-21-16,-21 1 0,21 20 0,-22-20 16,1-1-16,21-21 0,-21 21 15,0-20-15,0-1 0,-22 0 0,22 0 16,-21-21-16,21 0 0,-22 0 0,1-21 15,21 0-15,-21 0 0,20-1 16,1-20-16,-21 0 0,21-22 0,-22 22 16,22-22-16,0 1 0,-21-22 0,21 22 15,-1-22-15,1 22 0,21-1 16,0 1-16,0-1 0,0 1 0,0 20 16,0-20-16,21 20 0,1-20 15,-1 21-15,21-1 0,-21 1 16,22-22-16,-1 22 0,0 0 0,1-1 15,-1-20-15,0 21 0</inkml:trace>
  <inkml:trace contextRef="#ctx0" brushRef="#br0" timeOffset="56431.18">7620 5715 0,'0'0'0,"-21"0"32,0 0-32,-1 21 0,22 0 0,0 1 15,0-1-15,-21 21 0,21-21 16,0 0-16,0 22 0,0-22 0,0 21 16,0-21-16,0 1 0,-21-1 0,21 21 15,0-21-15,0 0 16,0 1-16,0-44 47,0 1-32,0 0-15,0 0 0,0 0 0,0 0 16,0-1-16,0-20 0,0 21 0,0-21 16,21 20-16,0-20 0,1 21 15,-1 0-15,0 0 0,21-1 0,-21 1 16,22 21-16,-22 0 0,21 0 15,-21 0-15,1 0 0,-1 21 0,0 1 16,0-1-16,0 0 0,0 0 16,1 21-16,-22-20 0,0-1 0,0 21 15,0-21-15,0 0 0,0 22 0,0-22 16,0 0-16,0 0 16,0 0-16,0 1 0,0-1 15,0-42 16,21-1-31,-21 1 16,21 21-16,-21-21 0,21 0 0</inkml:trace>
  <inkml:trace contextRef="#ctx0" brushRef="#br0" timeOffset="56735.01">8276 5694 0,'0'0'0,"0"-21"16,-21 21-16,0 0 0,0 0 16,-1 21-16,22 0 15,-21 0-15,0 0 0,0 1 0,21-1 16,0 21-16,-21-21 0,0 22 16,21-1-16,0-21 0,0 21 0,0-20 15,0 20-15,0-21 0,0 0 0,0 0 16,0 1-16,0-1 0,0 0 15,21 0-15,0 0 0,0-21 16,0 0-16,0 0 0,1 0 16,-1 0-16,21 0 0,-21 0 15,0 0-15,22-21 0,-22 0 0,0 0 16,21 0-16,1-1 0,-22-20 0,21 0 16</inkml:trace>
  <inkml:trace contextRef="#ctx0" brushRef="#br0" timeOffset="58247.45">8826 5313 0,'0'-42'0,"0"84"0,0-106 16,0 43-16,-21 21 15,0 0-15,0 21 16,21 1-16,-21-1 16,21 0-16,-21 21 0,-1 1 0,22-1 15,0 21-15,-21-20 0,0 20 0,21 1 16,-21-22-16,21 22 0,-21-22 15,21 21-15,0-20 0,-21-1 0,21 0 16,-22-20-16,22-1 0,0 21 16,0-21-16,0 0 0,0 1 15,0-44 17,0 1-17,0 0-15,0 0 0,0 0 16,0 0-16,22-22 0,-1 22 15,0 0-15,-21 0 0,21-22 0,0 22 16,0 21-16,1-21 0,-1 21 0,0 0 16,0 0-16,0 0 0,0 21 15,1-21-15,-22 21 0,0 1 0,21-1 16,-21 0-16,21 0 0,-21 0 16,0 0-16,0 1 0,0-1 0,0 0 15,0 0-15,0 0 0,21-21 16,0 21-16,0-21 15,1 0-15,-1 0 16,0 0-16,0 0 0,0-21 16,0 21-16,1-21 0,-1 0 15,0 0-15,21 0 0,-21-1 0,-21 1 16,22 0-16,-1-21 0,0 21 0,-21-22 16,21 22-16,-21-21 0,0 21 15,0-1-15,0 1 0,0 0 0,0 0 16,-21 21-1,0 0 1,21 21-16,0 0 0,0 0 16,0 1-16,0-1 0,0 0 15,0 0-15,0 21 0,0-20 0,0-1 16,0 0-16,0 0 0,0 0 16,0 0-16,0 1 0,0-1 15,0 0-15,21-21 0,0 21 16,0-21-16,0 0 15,1 0-15,-1 0 16,0 0-16,0 0 0,0-21 16,0 0-16,1 0 0,20-1 15,-21 1-15,0-21 0,0 21 16,1 0-16,-1-22 0,0 22 0,0 0 16,-21 0-16,0 0 0,21-1 15,-21 1-15,0 42 31,0 1-31,0-1 0,0 0 0,-21 0 16,21 0-16,0 0 0,-21 22 16,0-22-16,21 0 0,-21 0 0,21 0 15,0 1-15,0-1 0,0 0 16,0 0-16,0 0 0,21-21 16,0 0-16,0 0 0,0 0 15,0 0-15,1 0 0,-1 0 16,0-21-16,0 0 0,0 21 0,-21-21 15,21 0-15,1-1 0,-22 1 0,21 0 16,-21 0-16,0 0 16,0 0-16,0-1 0,0 1 0,0 0 15,0 0-15,-21 0 0,-1 21 0,1-21 16,0 21-16,0 0 0,0 0 16,0 0-16,-1 0 0,1 0 0,0 0 15,42 0 16,0 0-15,1 0-16,-1 0 0,0-22 0,21 1 16,-21 21-16,22 0 0,-1-21 15,-21 21-15,22 0 0,-22 0 16,21 0-16,-21 0 0,22 0 0,-22 0 16,0 0-16,0 21 0,0 0 15,0 1-15,-21-1 0,22 0 0,-22 0 16,0 0-16,0 0 0,0 1 15,0-1-15,0 0 0,0 0 0,0 0 16,0 0-16,0 1 0,-22-22 0,22 21 16,-21-21-16,21 21 0,-21-21 15,21-21 32,0 0-47,0-1 0,21 1 16,0 0-16,1-21 0,-1 21 0,0-1 15,0-20-15,0 21 16,0 0-16,-21 0 0,43-1 0,-43 1 16,42 0-16,-42 0 0,21 21 0,0 0 15,1 0-15,-1 0 0,-21 21 16,0 0-16,21 0 0,-21 1 0,0-1 16,0 21-16,0-21 0,0 0 0,0 22 15,0-22-15,0 0 0,0 0 16,0 0-16,0 1 0,-21-1 0,21 0 15,0 0-15,0 0 0,0-42 63,21 0-47,-21 0-16,21 0 0,-21-1 0,21 1 15</inkml:trace>
  <inkml:trace contextRef="#ctx0" brushRef="#br0" timeOffset="58443.34">10753 5757 0,'0'22'0,"0"-44"0,0 65 0,0-22 0,0 0 16,0 21-16,-22-20 0,22-1 15,-21 0-15,0 0 0,21 0 16,0 0-16,-21 1 0,0-22 15,21-22 17</inkml:trace>
  <inkml:trace contextRef="#ctx0" brushRef="#br0" timeOffset="58628.24">10774 5546 0,'0'0'0,"-21"0"0,-1 0 0,44 0 63,-1 0-48,0 0-15</inkml:trace>
  <inkml:trace contextRef="#ctx0" brushRef="#br0" timeOffset="59143.06">11007 5821 0,'42'0'31,"-21"21"-31,0-21 0,0 21 15,-21 0-15,22 1 0,-1-22 16,-21 21-16,0 0 0,0 0 0,0 0 16,0 0-16,0 1 0,0-1 15,-21 0-15,-1 0 0,1 0 16,0-21-16,0 21 0,0 1 0,-22-1 16,22 0-16,0-21 0,0 21 0,0-21 15,0 21-15,-1-21 16,22 21-1,0 1 1,22-22-16,-1 0 16,0 21-16,-21 0 0,21 0 0,0-21 15,0 21-15,1 0 0,-1 1 0,0 20 16,0-21-16,-21 0 0,21 0 16,-21 22-16,0-22 0,21 0 0,-21 21 15,0-20-15,0-1 0,0 0 16,0 21-16,-21-21 0,0 1 0,0-1 15,0 0-15,-22 0 0,22 0 16,0 0-16,0 1 0,-21-1 0,-1-21 16,22 21-16,-21 0 0,21-21 0,-22 21 15,22-21-15,-21 0 0,21 0 0,-1 0 16,1 0-16,0 0 0,21-21 16,0 0-16,0 0 15,21-22-15,0 1 0,22 0 0,-22-1 16,21 1-16</inkml:trace>
  <inkml:trace contextRef="#ctx0" brushRef="#br0" timeOffset="59443.89">11663 5779 0,'0'0'0,"0"-22"16,-21 22-1,-1 0-15,1 0 16,0 22-16,0-1 0,0 0 16,21 0-16,0 0 0,-21 0 15,21 1-15,-22 20 0,22-21 0,0 0 16,0 0-16,0 1 0,0-1 15,22-21-15,-1 21 16,21-21-16,-21 0 0,0 0 16,22 0-16,-22-21 0</inkml:trace>
  <inkml:trace contextRef="#ctx0" brushRef="#br0" timeOffset="59962.87">12213 5715 0,'0'0'0,"-21"-21"16,0 21-16,0 0 16,-1 0-16,1 0 0,0 0 0,0 0 15,0 0-15,0 21 0,-1 0 16,1 0-16,0 22 0,0-22 0,0 0 16,0 21-16,-1-20 0,22 20 0,-21-21 15,21 21-15,0-20 0,0-1 16,0 0-16,0 0 0,0 0 0,0 0 15,21 1-15,1-22 0,-1 0 16,0 0-16,0 0 16,0 0-16,0 0 0,1 0 0,-1 0 15,0-22-15,0 22 0,0-21 0,0 0 16,1 0-16,-1 0 0,21-22 16,-21 22-16,0-21 0,1 0 0,-22-1 15,21 1-15,0-22 0,0 1 0,0-1 16,0 22-16,1-21 0,-22-1 15,21 1-15,0-1 0,-21 1 0,21-1 16,-21 1-16,0-1 0,0 22 0,0-1 16,0 1-16,0 21 0,0 0 15,-21 63 1,0-21-16,0 22 0,-1 20 16,1 1-16,0-1 0,21 1 15,-21-1-15,0 22 0,0-22 0,-1 22 16,1-22-16,21 1 0,0-1 15,-21-20-15,21 20 0,0-20 0,0-1 16,0-21-16,0 21 0,0-20 0,0-1 16,21 0-16,0-21 15,1 0-15,-1 0 0</inkml:trace>
  <inkml:trace contextRef="#ctx0" brushRef="#br0" timeOffset="61615.98">16933 5038 0,'21'0'31,"1"0"-31,-1 0 0,0 0 16,0 0-16,0-21 0,22 21 15,-22-22-15,0 1 0,0 0 0,0 0 16,22 0-16,-22 0 0,0-22 0,21 22 16,-21 0-16,1 0 0,-1 0 15,0-1-15,-21 1 0,0 0 16,0 0-16,-42 0 15,20 21-15,-20 0 0,21 0 0,-21 0 16,-22 0-16,22 0 0,-1 0 16,-20 0-16,21 21 0,-1 0 0,-20-21 15,20 21-15,1 22 0,0-22 16,-22 0-16,22 21 0,0 1 0,20-22 16,1 21-16,0 0 0,0-20 0,21 20 15,0 0-15,0-21 0,0 22 16,21 20-16,0-20 0,22-1 0,-22 0 15,21 22-15,0-22 0,-20 0 16,20 22-16,-21-22 0,0 1 0,0-1 16,-21 0-16,0 1 0,0-1 15,0-21-15,-21 21 0,0-20 16,-21-1-16,21 0 0,-1 0 0,1 0 16,-21 0-16,21-21 0,0 0 0,-1 0 15,-20 0-15,21 0 0,0 0 16,0-21-16,-1 0 0,1 0 0,0 0 15,0 0-15,0-1 0,0-20 16,-1 21-16,1-21 0,21-1 0,0 1 16,0 0-16,0-1 0,0 1 0,0 0 15,0 20-15,0-20 0,0 21 16,0 0-16,21 21 31,1 21-31,-22 0 0,21 21 16,0-20-16,-21 20 0,21 0 0,0 1 15,-21-22-15,21 21 0,1 0 16,-22-20-16,21 20 0,0-21 0,0 0 16,0 0-16,0 1 0,1-1 15,-1 0-15,0-21 0,0 0 0,0 21 16,22-21-16,-22 0 0,0 0 0,0 0 16,21 0-16,-20-21 15,20 21-15,0-21 0,-21 0 0,22-1 16,-1 1-16,-21 0 0,22 0 15,-22 0-15,0-22 0,21 22 0,-21-21 16,-21 0-16,22 20 0,-22 1 0,21 0 16,-21 0-16,0 0 0,0 42 31,0 0-31,0 21 16,0-20-16,0-1 0,0 21 0,0-21 15,0 22-15,0-1 0,0-21 0,0 0 16,21 0-16,0 22 0,0-43 15,-21 21-15,21 0 0,1-21 16,20 0-16,-21 0 0,0 0 0,22 0 16,-22 0-16,21 0 0,0-21 15,-20 0-15,20 0 0,-21-1 0,21 1 16,-20 0-16,-1-21 0,0 21 16,0-22-16,0 22 0,0-21 0,-21 21 15,0-22-15,22 22 0,-22 0 0,21 0 16,-21 42-1,0 0-15,0 0 16,-21 22-16,21-22 0,-22 21 16,22 0-16,0 22 0,-21-22 0,21 1 15,-21 20-15,21-21 0,0 1 16,0 20-16,0-20 0,0 20 16,0 1-16,0-1 0,0 22 0,0-22 15,0 1-15,0-1 0,0 1 0,0-1 16,0 1-16,0-1 0,0 1 15,0-22-15,0 22 0,0-22 0,0 0 16,0 1-16,0-22 0,0 21 0,-21-21 16,0 0-16,0 1 0,-1-22 15,1 0-15,0 0 16,0-22-16,0 22 0,0-21 0,-1-21 16,1 21-16,0 0 0,0-22 0,-21 1 15,20 21-15,1-22 16,-21 1-16,21 0 0,0-1 0,-1 1 15,1 21-15,0-21 0,0-1 0,21 1 16,0 0-16,0 20 0,0-20 16,0 0-16,0 21 0,0-22 0,21 1 15,0 0-15,0-1 0,1 1 0,20 0 16,0-1-16,1 1 0,-1 0 16,0-22-16,1 22 0</inkml:trace>
  <inkml:trace contextRef="#ctx0" brushRef="#br0" timeOffset="62071.6">18373 5461 0,'-22'42'32,"1"-20"-32,21-1 15,-21 0-15,21 21 0,-21-21 0,21 1 16,0 20-16,0-21 0,-21 0 15,21 0-15,-21 1 0,21-1 0,0 0 16,-22 0-16,22 0 16,-21-21-16,21-21 31,0 0-15,0 0-16,0 0 0,0-1 15,21 1-15,1-21 0,-22 21 0,21-22 16,0 22-16,0-21 0,0 0 15,0 20-15,1-20 0,-1 21 0,0 0 16,0 0-16,21-1 0,-20 22 16,-1 0-16,0 0 0,0 0 0,0 0 15,0 22-15,-21-1 0,0 0 0,22 21 16,-22-21-16,0 1 0,0 20 16,0-21-16,0 21 0,0-20 0,0-1 15,0 21-15,-22-21 0,22 0 16,0 1-16,0-1 15,22-21 1,-1 0 0,0-21-16,0-1 0</inkml:trace>
  <inkml:trace contextRef="#ctx0" brushRef="#br0" timeOffset="63676.7">19050 5271 0,'0'0'0,"0"-22"0,-21 22 32,0 22-32,-1-1 15,22 0-15,-21 0 0,0 0 16,21 22-16,0-22 0,-21 21 0,21 0 16,-21-20-16,21 20 0,-21 0 0,21 1 15,0-22-15,0 21 0,0-21 16,0 22-16,0-22 0,0 0 0,0 0 15,21-21-15,21 21 0,-21-21 16,0 0-16,22 0 0,-1 0 0,0-21 16,1 21-16,-1-21 0,0 0 0,1-22 15,-1 22-15,0-21 0,1 0 16,-22-1-16,0 1 0,0 0 0,0-22 16,1 22-16,-1-22 0,0 22 15,-21-22-15,0 1 0,0-1 16,21 1-16,-21 21 0,0-22 0,0 1 15,0 20-15,0 1 0,0 21 16,0-22-16,0 22 0,0 42 31,-21 1-31,21 20 0,-21 21 0,21 1 16,-21-1-16,21 1 0,-22-1 0,22 1 16,-21-1-16,0 1 0,21-1 15,0-20-15,-21 20 0,0-20 0,21-1 16,-21 0-16,21 1 0,0-1 15,-22-21-15,22 0 0,-21 0 16,21 1-16,0-44 31,0 1-31,0 0 0,21 0 16,1 0-16,-1-22 0,0 22 0,0-21 16,0 21-16,0 0 0,1-1 15,-1 1-15,0 0 0,0 21 0,0 0 16,0 21-1,1 0-15,-22 22 0,0-22 16,0 0-16,0 0 0,21 22 0,-21-22 16,21 0-16,-21 0 15,21 0-15,-21 0 0,21-21 0,0 22 16,-21-1-16,22-21 0,-1 0 0,0 0 16,0 0-16,0 0 15,0 0-15,1 0 0,-1-21 0,0 21 16,0-22-16,0 1 0,0 0 15,1 0-15,-1-21 0,0 20 0,0 1 16,0-21-16,-21 0 0,21 20 0,1-20 16,-22 21-16,21 0 0,-21 0 15,0-1-15,0 1 0,0 42 32,0 1-32,0-1 15,0 21-15,0-21 0,0 0 0,0 22 16,0-22-16,0 21 0,0-21 15,0 1-15,0-1 0,0 21 0,0-21 16,0 0-16,21 1 16,0-22-16,0 0 0,0 0 15,1 0-15,-1 0 0,0 0 0,0 0 16,0 0-16,0-22 0,1 22 16,-1-21-16,0 0 0,21 0 0,-21 0 15,1 0-15,-1-22 0,0 22 16,0 0-16,0 0 0,43-85 31,-64 127-15,0 0-1,-21 0-15,21 1 0,-22-1 0,22 0 16,-21 0-16,21 0 0,0 0 16,0 1-16,0-1 0,0 0 0,0 0 15,21 0 1,1-21-16,-1 0 0,0 0 15,0 0-15,-21-21 16,0 0 0,21 0-16,-21 0 0,0-1 15,0 1-15,0 0 0,0 0 16,0 0-16,-21 0 0,21-1 0,0 1 16,-21 0-16,0 0 0,21 0 0,0 0 15,0-1-15,0 1 16,0 0-16,21 0 31,0 21-31,0 0 0,0 0 0,1 0 16,-1 0-16,0 0 0,0 0 0,0 0 15,0 0-15,1 21 0,-1 0 16,-21 0-16,21 1 0,0-1 16,-21 0-16,21 0 0,-21 0 0,0 0 15,0 22-15,0-22 0,21 0 16,-21 0-16,0 0 0,0 1 0,0-1 15,0 0-15,0 0 16,0-42 31,0 0-47,22 0 16,-1-1-16,-21 1 0,21 0 15,0-21-15,0 21 0,0-1 16,1 1-16,-22 0 0,21-21 0,0 42 15,0-21-15,0-1 0,0 22 16,1 0-16,-1 0 16,-21 22-16,0-1 0,0 0 15,0 0-15,0 0 0,0 0 16,0 1-16,0-1 0,0 0 0,0 0 16,0 0-16,0 0 0,0 1 15,0-1-15,21 0 0,0-21 16,0 0-1,0 0 1,1-21-16</inkml:trace>
  <inkml:trace contextRef="#ctx0" brushRef="#br0" timeOffset="63923.56">21717 5313 0,'0'0'0,"0"-21"16,0 42-1,0 0 1,0 0-16,0 0 0,0 1 16,0-1-16,0 21 0,0-21 0,0 0 15,0 1-15,-21 20 0,21-21 16,0 0-16,0 0 0,0 1 16,0-1-16,-21-21 0,21 21 0,0 0 15,0-42 16,0 0-31</inkml:trace>
  <inkml:trace contextRef="#ctx0" brushRef="#br0" timeOffset="64631.35">22013 5609 0,'0'0'0,"-21"21"0,-21 1 16,21-1-16,-1 0 0,1-21 0,0 21 15,0-21-15,21 21 31,21 0-15,0-21-16,0 0 16,-21 22-16,22-1 0,-1 0 0,0 0 15,0 0-15,0 0 0,0 1 16,1-1-16,-22 21 0,0-21 0,21 0 16,-21 22-16,0-22 0,0 0 0,0 0 15,0 0-15,0 1 0,0-1 16,0 0-16,-21 0 0,-1-21 15,22 21-15,-21-21 0,0 0 0,0 21 16,0 1-16,0-22 0,-1 0 0,1 0 16,0 0-16,0 0 0,0 0 15,0 0-15,-1 0 0,1 0 0,0 0 16,21-22-16,0 1 0,0 0 16,0 0-16,0 0 0,0 0 15,0-22-15,21 22 0</inkml:trace>
  <inkml:trace contextRef="#ctx0" brushRef="#br0" timeOffset="65123.06">22077 5334 0,'0'0'0,"-21"0"0,-1 0 0,-62-21 32,105 21-1,0 21-31,0 0 15,-21 22-15,21-22 0,1 21 16,-1-21-16,-21 22 0,0-1 0,21-21 16,-21 21-16,0 1 0,0-22 15,0 0-15,0 21 0,0-20 0,0-1 16,0 0-16,0 0 0,-21-21 16</inkml:trace>
  <inkml:trace contextRef="#ctx0" brushRef="#br0" timeOffset="65491.44">22415 5588 0,'0'0'0,"22"0"0,-1 0 0,0 0 15,0-21-15,0 21 16,0 0-16,1-21 0,-1 21 0,0-21 16,0 21-16,0 0 0,-21-22 0,21 1 15,1 21-15,-1-21 16,-42 21 15,-22 0-31,22 21 16,0 0-16,0 1 0,0-1 0,-1 0 15,1 0-15,0 0 0,0 0 16,0 1-16,21-1 0,0 0 0,0 0 16,0 0-16,0 0 0,0 1 15,21-22-15,0 0 16,0 0-16,0 0 0,22 0 0,-1 0 16,-21 0-16,22 0 0</inkml:trace>
  <inkml:trace contextRef="#ctx0" brushRef="#br0" timeOffset="66071.11">23283 5440 0,'-106'0'31,"85"0"-31,0 0 0,-21 0 16,21 0-16,-1 21 0,-20 0 0,21-21 15,0 21-15,0 1 0,-1-1 0,22 0 16,0 0-16,0 21 0,0-20 16,0-1-16,0 0 0,0 0 15,0 0-15,0 0 0,22 1 16,-1-1-16,0-21 16,0 21-16,21-21 0,-20 0 0,-1 0 15,0 0-15,0 0 0,0 0 16,0 0-16,1-21 0,-22 0 0,21-1 15,0 1-15,0 0 0,0 0 0,0 0 16,22-22-16,-22 22 0,0-21 16,0 0-16,0-1 0,1 1 0,-1 0 15,0-22-15,0 22 0,0-1 16,0-20-16,22-1 0,-22 22 16,0-21-16,0 20 0,-21-20 0,21 20 15,-21 1-15,22 21 0,-22 0 16,0 0-16,0-1 0,-22 44 15,1-1 1,0 0-16,0 21 0,0 1 0,0-1 16,-1 0-16,-20 22 0,21-1 0,0 1 15,0-22-15,-22 22 0,22-1 16,0 1-16,0-22 0,0 21 0,21-20 16,0-1-16,-22 22 0,22-43 15,0 21-15,0-21 0,0 22 16,0-22-16,22 0 0,-22 0 0,21 0 15,0-21-15,0 21 0,0-21 0,0 0 16,1 0-16,-1 0 0,0 0 16,0 0-16,0 0 0,0 0 0</inkml:trace>
  <inkml:trace contextRef="#ctx0" brushRef="#br0" timeOffset="70284.08">7472 8530 0,'0'0'0,"-21"0"15,-1 0 1,1 0-16,0 0 16,0 0-16,0 0 0,0 0 15,-1 0-15,1 0 0,0 0 16,0 0-16,0 0 16,0 0-16,-1-21 0,1 21 15,0 0-15,0 0 0,0 0 0,0 0 16,-1 0-16,1 0 0,-21 0 0,21 0 15,-22 0-15,22 0 0,-21 0 16,0 0-16,-1 21 0,22-21 0,-21 0 16,-1 21-16,22-21 0,-21 22 0,0-22 15,20 21-15,-20-21 16,0 21-16,-1 0 0,1-21 0,0 21 16,-1 0-16,22 1 0,-21-22 0,0 21 15,-1 0-15,-20 0 0,20 0 0,1 22 16,0-22-16,-1 0 0,1 0 15,0 0-15,-1 0 0,1 1 0,0-1 16,21 0-16,-22 21 0,1-21 0,21 1 16,-22 20-16,22-21 0,0 21 15,-21-20-15,21-1 0,-1 21 0,1-21 16,0 0-16,0 1 0,0-1 0,0 0 16,21 0-16,-22 0 0,1 22 15,0-22-15,21 0 0,0 0 16,-21 21-16,21-20 0,-21-1 0,0 21 15,21-21-15,0 22 0,0-22 16,-22 21-16,22-21 0,-21 0 0,21 22 16,-21-22-16,21 0 0,0 0 0,0 22 15,0-22-15,-21 0 0,21 0 0,0 0 16,0 0-16,0 1 0,0-1 16,0 0-16,0 21 0,0-21 0,0 1 15,0-1-15,0 0 0,0 0 0,0 21 16,0-20-16,0-1 0,0 0 15,0 21-15,21-21 0,-21 1 0,0 20 16,0-21-16,0 0 0,0 22 16,21-22-16,-21 0 0,0 21 0,0-21 15,0 1-15,21 20 0,-21-21 16,0 0-16,0 22 0,0-22 0,0 21 16,22-21-16,-22 0 0,21 1 0,-21 20 15,0-21-15,0 0 0,21 22 0,-21-22 16,21 21-16,-21-21 0,0 0 15,0 22-15,21-22 0,-21 21 0,21-21 16,1 1-16,-22 20 0,0-21 0,21 0 16,-21 22-16,21-22 0,0 0 0,-21 0 15,0 21-15,21-20 0,0-1 16,-21 0-16,22 0 0,-1 0 16,-21 22-16,21-22 0,0 0 0,0 0 15,-21 0-15,21 0 0,1 1 0,-1-1 16,-21 0-16,21 0 0,0 0 15,0 0-15,0 1 0,1-1 16,-1 0-16,-21 0 0,21 0 0,0-21 16,0 21-16,0 1 0,-21-1 0,22 0 15,-1-21-15,0 21 0,0 0 0,0 0 16,0 1-16,1-1 16,-1 0-16,0-21 0,0 21 0,0 0 15,0 0-15,1 1 16,-1-22-16,0 21 0,0 0 0,0 0 15,0-21-15,-21 21 0,22-21 16,-1 21-16,0 1 0,0-22 0,0 21 16,0-21-16,-21 21 0,22-21 0,-1 21 15,0 0-15,0-21 0,0 21 0,22-21 16,-22 22-16,0-22 0,0 21 0,0-21 16,0 21-16,1 0 0,20-21 15,-21 21-15,0-21 0,22 21 0,-22-21 16,0 22-16,21-22 0,-21 0 0,1 21 15,20-21-15,0 0 0,-21 21 16,22-21-16,-22 0 0,21 0 0,-21 21 16,22-21-16,-22 0 0,21 0 15,-21 0-15,22 21 0,-22-21 0,21 0 16,-21 0-16,22 0 0,-22 21 0,21-21 16,1 22-16,-22-22 0,21 0 0,0 0 15,1 0-15,-1 0 0,0 0 0,1 0 16,-1 0-16,0 0 0,1 0 0,-1 0 15,0 0-15,22 0 0,-22 0 16,1 0-16,-1 0 0,0 0 0,22 0 16,-22 0-16,0 0 0,1 0 0,-1 0 15,0 0-15,1 0 0,20 0 16,-20-22-16,-1 22 0,0 0 0,1 0 16,-1 0-16,21-21 0,-20 21 15,-1 0-15,0-21 0,1 21 0,-1-21 16,0 21-16,22-21 0,-22 21 0,1-21 15,-1 21-15,0 0 0,1-22 0,-1 22 16,0 0-16,1-21 0,-1 21 0,0 0 16,22-21-16,-22 0 0,0 21 0,1 0 15,-1-21-15,0 21 0,1-21 16,-1-1-16,0 22 0,1-21 16,-22 21-16,21-21 0,1 0 0,-1 0 0,0 21 15,1-21-15,-22-1 0,21 1 16,0 21-16,-20-21 0,20 0 0,0 0 15,-21 0-15,22-1 0,-22 1 0,21 0 16,1 0-16,-22 0 0,21 0 0,-21-1 16,0-20-16,22 21 0,-22 0 15,21 0-15,-21-22 0,22 22 0,-22-21 16,0 21-16,21-22 0,-20 22 0,-1 0 16,0-21-16,21 20 0,-21-20 0,1 21 15,-1 0-15,0-22 0,0 22 0,0-21 16,-21 21-16,21 0 0,1-22 0,-1 22 15,-21-21-15,21 21 0,0-22 16,-21 22-16,0-21 0,21 21 16,0-22-16,-21 22 0,22-21 0,-22 21 15,0-22-15,0 1 0,21 21 0,-21 0 16,21-22-16,-21 22 0,0-21 0,0 21 16,0-22-16,0 22 0,21-21 0,-21 21 15,0-22-15,21 22 0,-21-21 0,0-1 16,0 1-16,0 21 0,0-21 15,0-1-15,0 22 0,0-21 0,0-1 16,0 22-16,0-21 0,0 21 0,0 0 16,21-1-16,-21-20 0,0 21 0,0 0 15,0 0-15,0-1 0,0 1 0,0 0 16,0-21-16,0 21 0,0-1 16,0 1-16,0 0 0,0-21 15,0 21-15,0-1 0,-21-20 0,21 21 16,-21 0-16,21-22 0,0 22 0,0 0 15,-21 0-15,21 0 0,-21 0 0,21-1 16,0 1-16,-21 0 0,-1 0 16,1 0-16,21 0 15,-21-1-15,0 1 0,0 0 16,21 0-16,0 0 0,-21 0 16,21-1-16,-22 22 0,1-21 0,21 0 15,-21 0 1,21 0-16,-21 21 0,0-21 0,21-1 15,-21 22-15,-1-21 0,1 21 16,21-21-16,-21 0 0,-42-21 31,63 20-31,-22 22 0,22-21 16,-21 21-16,0 0 0,21-21 0,-21 21 16,0-21-16,0 21 0,-1-21 15,1 21-15,0-21 16,0-1-1,0 1-15,0 21 0,-1-21 16,1 21-16,0-21 16,0 0-16,0 21 0,0-21 15,-1-1-15,1 22 16,0-21-16,0 0 16,0 21-16,21-21 0,-21 21 0,-1 0 15,22-21-15,-21 21 0,0-21 16,0 21-16,0 0 0,21-22 15,-21 1-15,-1 21 0,22-21 16,-21 21-16,0-21 0,0 21 16,21-21-16,-21 21 0,0 0 15,-1-21-15,1-1 16,0 22 0,0-21-16,0 21 0,0-21 15,-1 21-15,1-21 16,0 21-1,0 0-15,21-21 0,-21 21 16,0 0-16,-1-21 0,1 21 16,0 0-16,0 0 0,0-22 15,0 22-15,-1 0 0,1 0 16,0 0-16,0 0 0,0-21 16,0 21-16,-1 0 0,-20-21 0,21 21 0,0 0 15,0 0-15,-1 0 0,1-21 0,0 21 16,0 0-16,0 0 15,-22 0-15,22 0 0,0 0 0,0 0 16,0 0-16,0-21 0,-22 21 0,22 0 16,0 0-16,0-21 0,-22 21 0,22 0 15,0 0-15,0 0 0,-21 0 16,20 0-16,-20 0 0,21 0 0,0 0 16,-22 0-16,22 0 0,0 0 0,0 0 15,-21 0-15,20 0 0,1 0 0,0-22 16,0 22-16,0 0 0,0 0 15,-1 0-15,1 0 0,0 0 16,0 0-16,0 0 0,0 0 16,-1 0-16,1 0 15,0 0-15,0 0 16,0 0-16,0 0 16,-1 0-16,1 0 15,0 0 1,0 0-16,0 0 15,0 0-15,-1 0 16,1 0 0,0 0-16,0 0 15,0 0-15,0 0 16,-1 0-16,1 0 16,0 0-1,0 0 1,0 0-16,0 0 15,-1 0-15,1 22 0,0-22 16,0 0-16,0 0 16,0 0-16,-1 0 15,1 0-15,0 0 0,0 0 16,0 0-16,0 0 16,-1 21-1,1-21-15,0 0 16,0 0-16,0 0 0,0 0 15,-1 0 1,1 0-16,0 0 0,0 21 16,0-21-16,0 0 15,-1 0-15,1 0 0,0 0 16,0 0 0,0 0-1,0 0-15,-1 0 16,22 21-16,-21-21 15,0 0-15,0 0 0,0 0 16,0 0-16,-1 0 0,1 0 16,0 0-16,0 0 15,0 0-15,0 21 16,-1-21 0,1 0-16,0 21 0,0-21 15,0 0-15,0 22 0,-1-1 0,1-21 16,0 21-16,0-21 0,0 21 15,21 0-15</inkml:trace>
  <inkml:trace contextRef="#ctx0" brushRef="#br0" timeOffset="71308.23">7747 10287 0,'21'-21'15,"-21"0"1,21 0-16,0-1 0,-21 1 16,0 0-16,0 0 15,0 0 1,0 42 31,0 0-47,0 0 0,0 0 15,0 1-15,0-1 0,0 0 16,0 0-16,22 0 16,-1-21-16,-21 21 0,21-21 0,0 0 15,0 0-15,0 0 16,1 0-1,-22-21-15,0 0 16,21 21-16,-21-21 0,0 0 16,0 0-1,0-1-15,-21 22 0,21-21 16,-22 21-16,1 0 16,0 0-16,0 0 15,0 0-15,0 21 0,21 1 16,-22-1-1,22 0-15,-21 0 0,21 0 16,0 0-16</inkml:trace>
  <inkml:trace contextRef="#ctx0" brushRef="#br0" timeOffset="71738.98">7832 10308 0,'0'0'0,"-22"0"16,1 0 0,0 0-16,0 0 0,0 0 15,0 0-15,-1 21 0,1-21 16,-21 22-16,21-1 0,-22 0 0,1-21 15,0 21-15,-1 0 0,1 22 0,-21-22 16,20 0-16,-20 0 0,-1 21 16,1-20-16,-1 20 0,-20-21 0,20 21 15,-21-20-15,1 20 0,-1-21 0,0 21 16,1-20-16,20 20 0,-20-21 0,-1 21 16,0-20-16,22-1 0,-22 21 15,22-21-15,-22 22 0,21-22 0,-20 0 16,20 21-16,1-21 0,-1 1 0,1-1 15,-1 0-15,22 0 0,0-21 16,-1 21-16,1 0 0,21-21 16,0 0-16,-1 0 0,1 0 0,21-21 15,21 0 1,1 0-16,20-21 16,0 20-16,1 1 0</inkml:trace>
  <inkml:trace contextRef="#ctx0" brushRef="#br0" timeOffset="72271.45">7895 10287 0,'0'0'0,"-21"-85"31,0 85-31,21-21 15,0 0-15,0 42 32,0 0-32,0 1 0,0-1 15,21 21-15,-21 0 0,0 22 0,0-1 16,0 1-16,0-1 0,0 1 0,0 21 16,0-1-16,0 1 0,-21 0 15,0 20-15,-1-20 0,-20 21 0,21 0 16,-21-22-16,20 22 0,-20-21 0,21 21 15,-21-22-15,-1 22 0,22-21 0,0 0 16,-21-22-16,20 22 0,22-22 16,-21 1-16,21-1 0,-21-20 15,21 20-15,-21-21 0,21-20 0,0 20 16,0-21-16,0 0 0,0-42 16,0-21-1,0 21-15,0-22 16,21 1-16,0 0 0</inkml:trace>
  <inkml:trace contextRef="#ctx0" brushRef="#br0" timeOffset="72747.17">8170 10033 0,'0'0'0,"-21"0"0,21-21 31,0 42-15,21-21-1,0 21-15,1 0 0,20 1 0,-21-1 16,21 21-16,1-21 0,-1 22 0,22-1 16,-22 0-16,21 1 0,1 20 15,-1 1-15,1-22 0,-1 21 0,1 1 16,-1-1-16,1 1 0,-1-1 0,1 22 16,-1-21-16,22-1 0,-21 1 0,20 20 15,-20-20-15,20-1 0,-20 1 16,21-1-16,-1 1 0,-20-1 0,-1-20 15,22 20-15,-22-21 0,1 1 0,-1-1 16,-20 0-16,-1-20 0,22 20 0,-43-21 16,21 0-16,-21 0 15,0-21-15,1 22 0,-1-22 0,-21-22 32,0 1-32,-21 0 0,-1 0 0,1 0 15</inkml:trace>
  <inkml:trace contextRef="#ctx0" brushRef="#br0" timeOffset="73166.94">8361 10097 0,'0'0'0,"-43"0"0,1 0 16,21-22-16,-21 22 0,20 0 0,1 0 15,0 0-15,0 0 16,42-21 0,0 21-16,0 0 0,22-21 15,-1 0-15,0 0 16,22 21-16,-1-21 0,22-22 0,0 22 15,-1 0-15,1-21 0,21-1 0,0 1 16,0 0-16,-1-1 0,1 1 0,0 0 16,0-1-16,0 1 0,0 0 15,21-22-15,-22 22 0,-20-1 0,21 1 16,0 21-16,-22-21 0,1-1 16,0 1-16,-22 21 0,22 0 0,-22-22 15,-20 22-15,-1 21 0,0-21 0,1 0 16,-22 21-16,-21-21 15,-21 21-15,0 0 0</inkml:trace>
  <inkml:trace contextRef="#ctx0" brushRef="#br0" timeOffset="73570.66">7408 8721 0,'0'0'0,"21"21"0,1 21 0,20 1 15,-21-1-15,21 21 0,1 1 0,-1 21 16,0-22-16,1 22 0,-1-22 0,0 22 16,1 0-16,-1-22 0,0 22 15,-20-22-15,-1 22 0,21-22 0,-21-20 16,0 20-16,1-20 0,-22-1 15,0 0-15,21 1 0,-21-22 16,0 21-16,0-21 0,0 0 16,0 1-16</inkml:trace>
  <inkml:trace contextRef="#ctx0" brushRef="#br0" timeOffset="73871.49">6286 9419 0,'0'0'0,"-42"-21"0,0 0 16,-1 0-16,1 0 0,0-1 0,21 1 15,-1 0-15,1 0 0,21 0 16,0 0-16,0-1 0,21 22 15,22 0-15,-22 0 0,21 0 0,1 22 16,20-1-16,1 0 0,-1 21 16,22 1-16,-22-1 0,22 0 15,0 22-15,-22-22 0,22 22 0,-22-22 0,1 0 16,-1 22-16,-20-22 0,20 0 16,-21-20-16,1 20 0,-22 0 15</inkml:trace>
  <inkml:trace contextRef="#ctx0" brushRef="#br0" timeOffset="75702.98">4805 14097 0,'0'0'0,"-21"0"15,21-21-15,-22 21 16,1 0-16,0 0 15,0 0-15,0 0 0,0 0 16,-1 21-16,1 0 0,-21 0 0,21 1 16,0-1-16,-1 21 0,-20-21 0,21 22 15,0 20-15,0-21 16,-1 1-16,1 20 0,21 1 0,-21-22 16,21 22-16,-21-22 0,21 21 15,0-20-15,0 20 0,0-20 0,0-1 16,21 0-16,0 1 0,0-1 0,1-21 15,-1 21-15,21-20 0,0-1 16,-20 0-16,20 0 0,0-21 0,1 0 16,-1 0-16,0 0 0,1 0 15,-1-21-15,0 21 0,1-21 0,-1-22 16,0 22-16,1 0 0,-1-21 0,0 21 16,-21-22-16,22 1 0,-1 0 15,0-1-15,1 1 0,-22 0 16,21-1-16,-21 1 0,1 0 0,-22-1 15,0-20-15,0 20 0,0 1 16,0 0-16,-22-22 0,1 22 0,-21 21 16,21-22-16,-22 1 0,22 21 15,-21 0-15,0-22 0,-1 43 0,1-21 16,0 0-16,-1 21 0,1 0 16,-22 0-16,22 0 0,-21 0 0,-1 0 15,1 21-15,20 0 0,-20 1 0,-1-22 16,22 21-16,0 21 0,-1-21 15,1 0-15,21 1 0,0 20 0,-1-21 16,22 0-16,0 0 16,0 22-16,0-22 0,0 0 0,0 0 15,22 0-15</inkml:trace>
  <inkml:trace contextRef="#ctx0" brushRef="#br0" timeOffset="75898.87">4657 14626 0,'-22'0'78</inkml:trace>
  <inkml:trace contextRef="#ctx0" brushRef="#br0" timeOffset="76083.77">4826 14711 0,'21'0'31,"-42"0"-15,0 0-1,0 21-15</inkml:trace>
  <inkml:trace contextRef="#ctx0" brushRef="#br0" timeOffset="76791.58">4678 15113 0,'0'-21'32,"-21"21"-17,21 21 1,0 21-1,0-20-15,0-1 0,0 21 16,0 0-16,0 1 0,0-1 16,0 0-16,0 1 0,-22-1 15,22 22-15,0-22 0,0 0 0,-21 1 0,0 20 16,21-21-16,-21 1 16,21-1-16,0-21 0,0 22 0,-21-22 15,21 0-15,0 0 0,-21 0 0,21-42 31,0 0-15,0 0-16,0 0 0,0-22 16,0 22-16,0-21 0,21-1 0,-21 22 15,0-21-15,0 0 0,0-1 0,0 1 16,0 0-16,0-1 0,0 1 16,0 0-16,-21 20 0,21-20 0,-22 21 15,1 0-15,0 21 16,0 0-16,0 0 15,0 0-15,21 21 0,-22 0 0,22 0 16,-21-21-16,21 21 0,0 1 16,-21-1-16,21 0 0,0 0 15,21-21 17,0 0-32,-21-21 0,22 0 15,-1 21-15,0-21 0,0-1 16,21 1-16,-20 0 0,-1 0 0,21 0 15,-21 0-15,0-1 0,1 22 16,20 0-16,-21 0 0,0 0 0,0 0 16,22 22-16,-22-1 0,0 21 15,0-21-15,0 22 0,22-1 16,-22 0-16,0 1 0,0-1 0,-21-21 16,21 21-16,1-20 0,-1 20 0,0-21 15,-21 0-15,21 0 0,-21 1 16,21-22-16,0 0 0,1 0 15,-1 0-15</inkml:trace>
  <inkml:trace contextRef="#ctx0" brushRef="#br0" timeOffset="77407.87">6054 14245 0,'0'0'16,"-43"43"-16,-20-1 0,20 21 0,1 1 16,-21-1-16,41 1 0,-20-1 0,42 1 15,0-1-15,0 1 0,0-22 16,0 22-16,0-1 0,21-20 0,22-1 16,-22 0-16,0 1 0,21-22 0,1 0 15,-22 0-15,21 0 0,0 0 16,1-21-16,-1 0 0,0 0 0,22 0 15,-22 0-15,1-21 0,20 0 0,-21 0 16,22 0-16,-1 0 16,-20-1-16,20-20 0,1 21 0,-22-21 15,0 20-15,1-20 0,-1 0 0,0 21 16,-20-22-16,-1 1 0,0 0 16,-21-1-16,0 1 0,0 0 0,-21-1 15,0-20-15,-22 20 0,22 1 0,-42 0 16,20-1-16,-20 1 0,20 21 15,-20-21-15,-1 20 0,1 1 0,21 21 16,-22 0-16,22 0 0,-22 0 16,22 0-16,-22 0 0,22 21 0,0 1 15,-22-1-15,22 0 0,0 0 16,-1 21-16,1-20 0,0-1 16,-1 0-16,22 0 0,0 0 0,0 22 15,21-22-15,0 0 0,0 0 16,0 43-1</inkml:trace>
  <inkml:trace contextRef="#ctx0" brushRef="#br0" timeOffset="77771.34">6202 14753 0,'0'-21'15,"21"21"1,0-21 0,0 21 15</inkml:trace>
  <inkml:trace contextRef="#ctx0" brushRef="#br0" timeOffset="78063.03">6350 15219 0,'0'0'16,"0"21"-16,0 21 0,0 1 0,21-22 15,-21 21-15,21-21 0,-21 22 0,0-1 16,0-21-16,0 22 0,0-1 16,0 0-16,0-21 0,0 22 0,0-1 15,0-21-15,0 22 0,0-1 0,0-21 16,0 21-16,0-20 0,0-1 16,0 0-16,0 0 0,0 0 15,0 0-15,0-42 31,0 0-31,0 0 16,0 0-16,0 0 0,0-1 0,0-20 16,0 21-16</inkml:trace>
  <inkml:trace contextRef="#ctx0" brushRef="#br0" timeOffset="78394.84">6286 15452 0,'0'0'16,"-21"21"-16,0 0 0,0 0 0,0 0 0,0 1 15,-1 20-15,1-21 0,0 21 16,0-20-16,21 20 0,-21-21 16,0 0-16,21 0 0,-22 1 0,22-1 15,0-42 17,22-1-32,-1 1 15,0 21-15,0-42 0,0 21 0,22 0 16,-22-1-16,0-20 0,21 21 0,-21-21 15,22 20-15,-22 1 0,21 0 16,1 0-16,-22 0 0,21 21 0,0 0 16,-20 0-16,20 0 0,0 0 0,1 21 15,-22-21-15,21 21 0,-21 0 16,22 0-16,-22 1 0,21-1 16,-21 0-16,0 0 0,1-21 0,-1 21 15,0 0-15,0-21 0,0 0 16</inkml:trace>
  <inkml:trace contextRef="#ctx0" brushRef="#br0" timeOffset="78634.71">7705 15092 0,'0'0'0,"21"0"47,0 0-31,0 0-1,0-21-15,0 21 0</inkml:trace>
  <inkml:trace contextRef="#ctx0" brushRef="#br0" timeOffset="78799.28">8170 15092 0,'0'0'0,"0"21"0,21 0 16,1-21-1,-1 0 1,0 0-16,0 0 15,0-21-15,-21 0 0,21 21 16,1-21-16</inkml:trace>
  <inkml:trace contextRef="#ctx0" brushRef="#br0" timeOffset="78971.19">8996 14965 0,'0'0'16,"42"0"-16,-21 0 0,22 0 15,-22 21-15,0-21 47,0 0-31,-21-21-16</inkml:trace>
  <inkml:trace contextRef="#ctx0" brushRef="#br0" timeOffset="79399.12">10414 14266 0,'0'0'0,"0"-42"31,0 84-15,0-20-1,0-1-15,0 21 0,0 0 16,0-20-16,21 20 0,-21 0 0,0 1 16,0-1-16,0-21 0,0 21 0,0-20 15,0 20-15,0-21 16,0 21-16,0-20 0,0-1 0,0 0 16,0 0-16,0 0 0,0 0 15</inkml:trace>
  <inkml:trace contextRef="#ctx0" brushRef="#br0" timeOffset="79843.86">11028 14351 0,'0'0'0,"0"21"47,-21 0-47,21 22 0,0-22 0,-22 0 15,22 21-15,-21 1 0,21-22 0,-21 21 16,21 1-16,0-22 0,0 21 16,0-21-16,0 22 0,0-22 0,0 0 15,0 0-15,0 0 0,21 0 16,0 1-16,1-22 15,-1 0-15,0 0 0,0 0 16,21 0-16,-20-22 0,-1 1 16,0 0-16,0 0 0,21 0 15,-20-22-15,-1 22 0,0-21 0,0 0 16,-21-1-16,0 1 0,0 0 0,0-22 16,0 22-16,0-1 0,0 1 15,-21 21-15,0 0 0,0 0 0,-1-1 16,1 22-16,0 0 0,0 0 0,0 0 15,0 0-15,-22 0 0,22 22 16,0-1-16,21 0 0,-21 0 0,0 0 16,21 0-16,0 1 0,0-1 0,0 0 15,21-21-15,0 0 16</inkml:trace>
  <inkml:trace contextRef="#ctx0" brushRef="#br0" timeOffset="81155.58">20193 8043 0,'0'0'0,"0"-42"0,-21 21 0,0 0 15,-1 0-15,1 21 0,0-22 16,0 1-16,0 0 0,-22 21 0,1 0 16,21 0-16,-21 0 0,-1 0 0,-20 0 15,20 0-15,-20 0 16,21 0-16,-22 21 0,1 0 0,20 1 15,-20-1-15,-1 21 0,1-21 0,-1 22 16,22-1-16,-22 21 0,1-20 16,-1-1-16,22 22 0,-21-1 0,-1-21 15,22 22-15,-22-1 0,1 1 0,20-1 16,-20 1-16,21-1 0,-22 22 16,22 0-16,-1-22 0,22 22 0,-21 0 15,0-22-15,20 22 0,1-1 0,0 1 16,0 21-16,0-21 0,21-1 15,-21 1-15,21 0 0,0-22 0,0 22 16,0-1-16,0 1 0,21 0 16,0-1-16,21 1 0,-21-21 0,22 20 15,20 1-15,-20-22 0,20 1 16,1 21-16,-1-22 0,22 1 0,-22-1 16,22 22-16,21-22 0,-22 1 0,22-22 15,0 22-15,0-1 0,21-21 16,-21 1-16,21-1 0,0 0 0,-21-20 15,21 20-15,21-21 0,-21 0 0,0 0 16,21-21-16,-21 0 0,0 0 0,21 0 16,-21 0-16,0 0 0,0-21 15,21 0-15,-21 0 0,-21 0 0,21-22 16,-21 22-16,0-21 0,21 0 16,-43-1-16,22-20 0,0-1 0,-21 1 15,-1-1-15,1-20 0,-21 20 16,20-21-16,-41 1 0,20-1 0,-21 0 15,22-20-15,-43 20 0,21-21 0,-20 0 16,-1 0-16,0 1 0,-21 20 16,21-42-16,-21 21 0,0 0 0,0 0 15,-21 22-15,0-22 0,-22 0 0,22 21 16,-21-20-16,-22 20 16,22-21-16,-43 21 0,22 1 0,-22-1 0,22 22 15,-43-1-15,21 1 16,1-1-16,-1 1 0,-21 20 0,0 1 15,0 0-15,-21-1 0,0 22 0,0-21 16,0 21-16,0-1 0,0 22 16,0 0-16,0 0 0,-21 0 0,21 0 15,0 22-15,21-1 0,-21 0 0,22 0 16,20 0-16,-21 0 0,21 1 16,1 20-16,20-21 0,1 0 0,-1 22 15,22-22-15,0 21 0,-1-21 16,22 22-16,-21-22 0,42 21 0,0 0 15</inkml:trace>
  <inkml:trace contextRef="#ctx0" brushRef="#br0" timeOffset="81543.92">20002 9694 0,'0'22'31,"0"-1"-31,0 0 0,0 0 0,0 0 0,-21 0 15,0 22-15,-21-1 0,21 0 16,-22 1-16,1-1 0,-22 22 0,1-1 16,-22 1-16,1-1 0,-1 1 0,-21-1 15,21 22-15,-20-22 0,20 1 16,-21-1-16,21-20 0,-20 20 0,20 1 16,0-22-16,22 0 0,-22 1 0,22-1 15,20 0-15,1 1 16,0-22-16,20 0 0,1 0 0,0-21 15,21-21 1</inkml:trace>
  <inkml:trace contextRef="#ctx0" brushRef="#br0" timeOffset="81891.73">19727 9737 0,'0'0'0,"43"0"0,62-43 31,-83 43-31,-1 0 0,0 22 0,0-1 16,21 21-16,-20 0 0,-1 1 16,21-1-16,-21 22 0,22-1 0,-22-21 15,21 43-15,-21-21 0,22-1 0,-1 22 16,0-1-16,1 1 0,-1 0 0,21-1 15,-20 1-15,-1 0 0,0-1 16,1 1-16,-1 21 0,0-21 0,-20-1 16,20 1-16,-21 0 0,21-1 0,-20-20 15,20-1-15,-21 1 0,0-1 0,0-20 16,1 20-16,-1-42 16,0 22-16,0-22 0,0 0 0,0-21 15,1 0-15,-1 0 0,-21-42 0,21 20 16,0 1-16</inkml:trace>
  <inkml:trace contextRef="#ctx0" brushRef="#br0" timeOffset="82211.55">20489 9694 0,'-42'-42'0,"84"84"0,-126-105 15,41 63-15,22-21 0,0 0 16,42-1 0,0 22-16,43 0 0,-22 0 0,43 0 15,-22 0-15,43 0 0,-21 0 16,21 0-16,-1 0 0,1 0 0,21 0 16,21 0-16,-21 0 0,0 0 15,0 0-15,22 0 0,-22 0 0,0 0 16,21 0-16,-21 0 0,0 0 0,0 0 15,0 0-15,-43 0 0,22 0 16,-21 0-16,-22 0 0,1 0 0,-22 22 16,-21-22-16,1 0 0,-44 0 15</inkml:trace>
  <inkml:trace contextRef="#ctx0" brushRef="#br0" timeOffset="82511.28">19706 8530 0,'0'0'0,"42"43"0,-20 41 0,20-20 15,0 20-15,-21 1 0,22 0 0,-1-1 16,0 1-16,-20 0 0,20-22 0,0 22 16,-21-22-16,1 1 0,-1-1 15,0 1-15,0-1 0,-21-20 16</inkml:trace>
  <inkml:trace contextRef="#ctx0" brushRef="#br0" timeOffset="83366.05">20405 14161 0,'0'0'0,"0"-22"0,0-20 16,0 0-16,0-1 0,0 1 16,0 0-16,0 21 0,0-22 15,0 22-15,0 0 0,0 0 16,-22 21 0,22 21-16,0 0 0,0 0 0,-21 22 15,0-1-15,21 0 0,-21-21 16,21 22-16,0-1 0,-21 0 0,0 1 15,21-1-15,0 0 0,0-20 0,0 20 16,-22-21-16,22 21 0,0-20 16,0-1-16,0 0 0,0 0 15,22-21 1,-1 0-16,0-21 16,0 0-16,0 0 0</inkml:trace>
  <inkml:trace contextRef="#ctx0" brushRef="#br0" timeOffset="83747.05">20680 14161 0,'0'0'0,"0"42"15,0 106 1,0-127-16,0 0 15,0 1-15,0-1 0,21 0 0,0 0 16,0-21-16,0 0 0,1 21 0,-1-21 16,0 0-16,0 0 0,0 0 15,0 0-15,-21-21 0,22 0 0,-1 21 16,0-21-16,0 0 0,0-1 0,-21 1 16,0-21-16,0 21 0,0 0 15,0-1-15,0-20 0,0 21 0,0 0 16,0-22-16,0 22 0,0 0 15,-21 0-15,0 21 0,21-21 16,-21 21-16,0 0 0,-1 0 16,1 0-16,0 0 0,0 0 15,0 21-15,21 0 16,0 0-16,0 0 16,0 1-16,21-1 15</inkml:trace>
  <inkml:trace contextRef="#ctx0" brushRef="#br0" timeOffset="84050.88">21378 14182 0,'0'169'15,"0"-127"-15,0 1 16,0 20-16,0 1 0,0-22 0,0 22 15,0-1-15,0 22 0,-21-22 0,21 1 16,-21 20-16,21-20 0,-21 21 16,21-22-16,0 1 0,-21-1 0,-1 1 15,1-22-15,21 21 0,-21-20 0,0-1 16,21 0-16,-21-20 0,0 20 16,21-21-16,0 0 0,-22 0 0,1 1 15,0-22 1,21-22-1,0 1-15,0 0 0,0-21 16,0 21-16,0-22 0</inkml:trace>
  <inkml:trace contextRef="#ctx0" brushRef="#br0" timeOffset="84374.91">21209 14478 0,'0'0'16,"0"-42"-16,0-1 0,21 1 0,0 21 0,-21-21 15,21 20-15,1-20 0,-1 21 0,0 0 16,0 21-16,0-21 16,0 21-16,22 0 0,-22 0 0,0 0 15,21 0-15,-20 0 0,-1 0 16,0 0-16,0 21 0,0 0 0,-21 0 16,0 0-16,0 0 0,0 1 0,0 20 15,0-21-15,0 0 0,-21 0 16,0 22-16,0-22 0,0 0 0,-1 0 15,1 0-15,-21-21 0,21 22 0,0-22 16,-1 0-16,22 21 0,-21-21 16,42-21 31,1 21-47,-1-22 0,0 22 15,0 0-15</inkml:trace>
  <inkml:trace contextRef="#ctx0" brushRef="#br0" timeOffset="84719.72">21886 14499 0,'43'-42'31,"-22"21"-31,0 0 15,-21-1-15,0 1 0,0 0 16,0 0-16,0 0 0,0 0 16,-21 21-1,0 0-15,-1 0 16,1 21-16,21 0 0,-21 0 0,21 0 16,-21 0-16,21 1 0,-21-1 15,21 0-15,0 0 0,0 21 0,0-20 16,0-1-16,0 0 15,0 0-15,0 0 0,0 0 16,21-21-16,0 0 16,0 0-16,0 0 15,1 0-15,-1 0 0,0 0 16,0-21-16</inkml:trace>
  <inkml:trace contextRef="#ctx0" brushRef="#br0" timeOffset="85123.96">22373 14351 0,'0'42'31,"0"-20"-31,-21-22 0,21 21 0,0 0 16,-21 0-16,0 0 0,21 0 15,0 1-15,0-1 0,0 0 16,0 0-16,0 0 15,21-21 1,0 0-16,0 0 16,0 0-16,0 0 0,1-21 15,-1 0-15,0 21 0,0-21 16,0 0-16,-21-1 0,0 1 0,21 0 16,-21 0-16,0-21 0,0 20 0,0 1 15,0 0-15,0 0 16,0 0-16,0 0 0,0-1 0,-21 1 15,0 21 1,0 0-16,0 0 16,0 0-16,21 21 15,0 1-15,0-1 16,0 0-16,0 0 16,21-21-16,0 0 0,0 0 0,0 21 15</inkml:trace>
  <inkml:trace contextRef="#ctx0" brushRef="#br0" timeOffset="85439.78">22839 14288 0,'0'21'16,"0"0"0,0 21-16,-21-21 0,21 1 15,0 20-15,-22 0 0,22 1 16,0-22-16,0 21 0,0 22 0,0-22 15,0 0-15,-21 22 0,21-22 0,0 22 16,-21-22-16,21 21 0,-21 1 16,21-1-16,0-20 0,0 20 0,-21 1 15,0-22-15,21 22 0,-22-22 16,22 0-16,0 22 0,-21-22 0,0-21 16,21 22-16,-21-1 0,0-21 15,21 0-15,0 0 0,0 1 0,-21-1 16,-1-21-16,22-21 31,0-1-31,0 1 0,0 0 16,0 0-16</inkml:trace>
  <inkml:trace contextRef="#ctx0" brushRef="#br0" timeOffset="85766.77">22648 14732 0,'0'0'0,"43"-254"31,-43 212-31,21-1 0,0 22 0,0-21 16,0 21-16,0 0 0,1 21 15,-1-22-15,0 22 0,0 0 0,64 0 32,-64 0-32,0 22 0,-21-1 0,21 0 15,-21 0-15,0 0 0,0 0 0,0 1 16,0-1-16,0 0 0,0 0 15,0 0-15,-21 0 0,0 1 0,0-1 16,0-21-16,-1 21 0,1 0 16,0-21-16,0 0 15,0 21-15,0-21 0,21-21 47,0 0-47,21 0 0,-21 0 16,42-1-16</inkml:trace>
  <inkml:trace contextRef="#ctx0" brushRef="#br0" timeOffset="86071.06">23558 13716 0,'0'0'0,"0"42"31,0 1-31,0-22 0,-21 21 16,0 1-16,21-1 0,-21 0 0,0 1 16,21-1-16,0 0 0,-21 1 0,21-1 15,-22 0-15,22 1 0,-21-1 16,21 0-16,0-21 0,0 22 0,-21-22 16,21 0-16,-21 0 0,21 0 15,-21-21-15,21 22 0,0-44 47,0 1-31,21 21-16,0-21 0,0 0 0</inkml:trace>
  <inkml:trace contextRef="#ctx0" brushRef="#br0" timeOffset="86507.27">23558 14436 0,'22'0'0,"-1"0"31,0 0-31,0 0 0,0 0 0,0 0 16,1 0-16,-1-21 0,0 21 16,0 0-16,0-22 0,0 1 0,1 21 15,-22-21-15,21 0 0,-21 0 16,21 21-16,-21-21 0,0-1 15,0 1-15,0 0 0,-21 42 32,0-21-17,-1 21-15,1 1 0,0-1 0,0 0 16,0 21-16,0-21 0,-1 1 16,1-1-16,0 0 0,21 0 15,-21-21-15,21 21 0,0 0 0,0 1 16,0-1-1,21-21-15,0 0 0,0 0 16,1 0-16,-1 0 0,0 0 16,0 0-16,0 0 0,0 0 15,1-21-15,-1 21 0,0-22 16,-21 1 0,21 0-16</inkml:trace>
  <inkml:trace contextRef="#ctx0" brushRef="#br0" timeOffset="86743.18">23834 14584 0,'0'-21'62,"0"0"-46,-22-1 0,1 22-16,21-21 0</inkml:trace>
  <inkml:trace contextRef="#ctx0" brushRef="#br0" timeOffset="92247.54">19621 14542 0,'0'21'15,"-21"-21"17,0 21-32,0-21 15,0 0 1,0 0-1,21 21-15,-22-21 16,1 0-16,0 0 16,21 21-16,-21-21 0,0 21 15,0-21-15,-1 0 0,1 22 16,21-1-16,-21-21 0,0 21 0,0-21 16,21 21-16,-21-21 0,-1 0 15,22 21-15,-21-21 0,0 0 0,0 21 16,21 1-16,-21-22 0,0 0 0,21 21 15,-22-21-15,1 0 0,0 21 0,0-21 16,0 0-16,0 0 0,-1 21 16,1-21-16,-21 0 0,21 21 0,0-21 15,-22 0-15,22 0 0,-21 0 0,21 0 16,-1 21-16,-20-21 0,21 0 16,0 0-16,-22 0 0,22 0 15,0 0-15,-21 0 0,21 0 0,-1 0 16,1-21-16,0 0 0,-21 21 0,21-21 15,-1 21-15,-20-21 0,21 21 0,-21-21 16,20 21-16,-20-22 0,21 22 16,-21-21-16,-1 0 0,22 21 0,-21-21 15,21 21-15,-22-21 0,1 0 0,21-1 16,-22 22-16,1-21 0,21 0 0,-21 0 16,-1 0-16,22 21 0,-21-21 15,21-1-15,-22 1 0,22 0 16,-21 21-16,21-21 0,-22 0 0,1 0 15,0-1-15,-1 1 0,-41-21 16,41 21-16,22 0 0,-21-1 16,-1 1-16,1 0 0,0 0 0,21 0 15,-22 0-15,1-1 0,21-20 0,-22 21 16,22 0-16,-21 0 0,0-22 16,20 22-16,-20-21 0,0-1 0,-1 22 15,1-21-15,0 0 0,-1-1 0,1 22 16,0-21-16,21-1 0,-22 1 0,1 0 15,21-1-15,-22 1 0,22 21 16,0-21-16,0 20 0,0-20 16,0 21-16,21-21 0,0 20 0,0-20 15,0 21-15,0 0 0,0-22 16,0 22-16,0-21 0,0 21 0,0-22 16,0 22-16,0-21 0,0 21 0,0 0 15,21-22-15,0 22 0,-21-21 16,21 21-16,0-1 0,-21-20 0,21 21 15,1 0-15,-1 0 0,0-22 0,0 22 16,0 0-16,0 0 0,22-22 16,-22 22-16,0 0 0,21 0 0,-20 0 15,20-22-15,-21 22 0,21 0 0,-20 0 16,20 0-16,0-22 0,1 22 16,-22 0-16,21-21 0,0 21 15,1-1-15,-1-20 0,-21 21 0,22 0 16,-1-22-16,0 22 0,1-21 0,-1 21 15,0 0-15,1-22 0,-1 22 16,0 0-16,1-21 0,20 20 0,-21 1 16,1 0-16,-1 0 0,22-21 0,-22 20 15,0 1-15,1 0 0,20 0 16,-21 0-16,1 0 0,-1-1 16,0 1-16,1 0 0,20 0 0,-20 0 0,20 0 15,-21-1-15,1 1 0,20 0 16,-20 0-16,-1 21 0,0-21 15,22 0-15,-22-1 0,-21 22 16,22-21-16,-1 0 0,-21 0 0,21 21 16,-20-21-16,-1 21 0,21 0 0,-21-21 15,0 21-15,1 0 0,-1-22 16,0 22-16,0 0 0,-21-21 16,21 21-16,0 0 15,-42-21 95,0 21-95</inkml:trace>
  <inkml:trace contextRef="#ctx0" brushRef="#br0" timeOffset="92767.24">18732 10774 0,'0'0'0,"-21"0"0,0 0 16,0-21-16,0 21 15,0 0-15,-1 0 16,1 0 0,21 21-1,0 0 1,21 0-16,1-21 0,-1 21 16,0-21-16,21 22 0,-21-22 15,22 21-15,-22-21 0,21 0 0,-21 21 16,22-21-16,-22 0 0,0 0 0,21 21 15,-20-21-15,-1 0 16,0 0-16,0 0 0,0 0 0,0 0 16,1 0-16,-1 0 0,0 21 15,0-21-15,0 0 0,-21 21 16,21-21-16,-21 22 16,0-1-16,0 0 0,0 0 15,0 21-15,-21-20 0,0 20 16,0 0-16,0 1 0,-22-1 0,22 0 15,-21 1-15,0-1 0,-1 0 0,1 1 16,0-1-16,-1 0 0,22-21 16,-21 1-16,-1-1 0,22 21 15,0-42-15,0 21 0,0 0 0,21 1 16,21-22 31,0 0-47</inkml:trace>
  <inkml:trace contextRef="#ctx0" brushRef="#br0" timeOffset="94226.64">20151 14584 0,'-22'0'16,"1"0"0,21 21 15,-21-21-31,0 0 15,0 0-15,0 0 16,-1 21-16,1-21 0,0 0 16,0 0-16,0 0 15,0 0-15,-1 21 0,-20-21 0,21 0 16,-21 0-16,20 22 0,-20-22 0,0 0 16,-1 0-16,1 0 0,0 0 0,21 0 15,-22 0-15,1 0 0,21 0 16,-22-22-16,22 22 0,0-21 0,-21 0 15,21 0-15,-22 0 0,22 0 0,0-1 16,-21 1-16,-1-21 0,22 0 16,-21-1-16,21 22 0,-22-21 15,1-1-15,0 22 0,-1-21 0,22 0 0,-21 20 16,-1-20-16,22 0 0,0-1 16,0 1-16,0 0 0,0-1 0,21 1 15,0 0-15,0-22 0,0 22 16,0-22-16,0 1 0,0-1 0,0 1 15,21-1-15,0 1 0,0-22 0,0 22 16,0-22-16,22 0 0,-22 1 16,0-1-16,21 0 0,1 1 0,-22-1 15,21 0-15,1 1 0,-1-1 0,0 0 16,1 22-16,-1-22 0,21 1 16,-20 20-16,20 1 0,1-1 15,-1 22-15,1-1 0,20 1 0,-20 0 0,21-1 16,-22 22-16,1 0 0,20 0 15,-20 0-15,-1 21 0,1 0 16,-1 0-16,1-21 0,-1 21 0,1 0 16,-1 0-16,-20 0 0,20 0 15,-21 0-15,1 0 0,-1 0 0,-21 0 16,0 0-16,22 0 0,-22 0 16,0 21-16,0-21 15,-21 21 1,-21-21 31,0 0-32,0 0-15,0 0 16,-1 0-16,1 0 0</inkml:trace>
  <inkml:trace contextRef="#ctx0" brushRef="#br0" timeOffset="95551.18">20383 11240 0,'0'21'15,"22"-21"1,-1 0-16,0 21 15,0-21-15,0 0 0,0 0 0,22 0 16,-22 0-16,21 0 0,-21 0 16,22 0-16,-22 0 0,21 0 0,-21 0 15,1 0-15,-1 0 0,21 0 0,-21 0 16,0 0-16,-21 21 16,0 0-1,0 0 1,0 1-16,0-1 0,0 0 15,-42 21-15,21-21 0,0 22 0,-22-1 16,1 0-16,0 1 0,-1-1 16,1 0-16,0 1 0,-1-1 0,-20 0 15,21 1-15,-1-1 0,1 0 0,0-20 16,20 20-16,-20-21 0,21 21 16,0-20-16,0-22 0,-1 21 0,1 0 15,0-21-15,21 21 16,-21-21-16,21 21 140,21-42 376,-21 0-500,21 21 46,0 21-46,1-21-16,-22 21 15,21-21-15,0 21 16,-21 1-16,21-1 16,0-21-16,0 21 15,-21 0 1,0 0 15,-21-21-15,0 0-1,0 0-15,0 0 0,0 0 16</inkml:trace>
  <inkml:trace contextRef="#ctx0" brushRef="#br0" timeOffset="96939.04">21421 14097 0,'0'0'0,"0"21"31,-22-21-31,1 0 94,0-21-94,21 0 15,-21 0 1,0 0-16,21-1 0,0 1 15,0 0-15,0 0 16,-21-21-16,21 20 0,0-20 0,-22 21 16,22-21-16,0-1 0,-21 1 0,21-22 15,0 22-15,0 0 0,0-1 0,0 1 16,0-21-16,0 20 0,0-20 16,0 20-16,0-20 0,21-1 0,1 1 15,-1-1-15,0 1 0,0-1 0,0 1 16,0-1-16,1 1 0,-1-1 15,0 1-15,21 21 0,-21-22 16,22 1-16,-22 20 0,21-20 0,1-1 16,-1 1-16,-21 20 0,21-20 15,1 21-15,-1-1 0,0 22 0,1-21 16,-1 21-16,0-1 0,1-20 0,-22 42 16,21-21-16,1 0 0,-1 21 15,-21-21-15,21-1 0,1 22 0,-22 0 16,21-21-16,1 21 0,-22 0 0,21-21 15,-21 21-15,22 0 0,-22 0 16,0-21-16,0 21 0,0 0 0,0 0 16,1 0-16,-1-21 0,0 21 15,0 0-15,0 0 16,0 0 15,-42 0 16,0 0-31,0 0-16</inkml:trace>
  <inkml:trace contextRef="#ctx0" brushRef="#br0" timeOffset="98195.66">22225 11536 0,'-21'0'16,"0"0"-16,-1-21 16,1 21-16,0 0 31,42 0 31,0 0-62,1 0 0,-1 0 16,0 0-16,0 0 0,21 0 0,-20 0 16,20 0-16,-21 0 0,21 0 15,-20 0-15,20 0 0,-21 0 0,21 0 16,-20 0-16,20 0 0,-21 0 15,21 0-15,-20 0 0,-1 0 0,0 0 16,0 0-16,-21-21 0,21 21 16,-21 21 15,0 0-15,0 0-16,0 0 0,-21 22 15,0-22-15,21 0 0,-21 21 0,0-21 16,-22 22-16,22-1 0,0-21 15,0 22-15,0-1 0,-1 0 0,1-21 16,0 22-16,0-22 0,0 21 0,21-21 16,-21 1-16,21-1 0,-22 0 15,22 0-15,-21 0 16,21 0 0,0-42 671,0 0-671</inkml:trace>
  <inkml:trace contextRef="#ctx0" brushRef="#br0" timeOffset="128567.32">4022 14330 0,'21'21'0,"-21"0"16,0 0-16,0 1 16,0-1-16,0 0 15,0 0-15,0 0 16,0 0-1,0 1 1,-21-1-16,21 0 16,-22-21-16,1 21 15,0-21-15,21 21 0,-21-21 16,0 0-16,0 0 0,21 21 16,-22-21-16,1 0 0,0 0 0,0 0 15,0 0-15,0 0 0,-1 0 16,1 0-16,0 0 0,0-21 0,0 0 15,0 21-15,-22-21 0,22 0 0,0 0 16,-21-1-16,-1-20 16,22 21-16,-21-21 0,-1-1 0,1 22 15,0-21-15,21-1 0,-22 1 16,1 0-16,0-1 0,-1 1 0,1 0 16,21-1-16,-22 1 0,1-21 0,0 20 15,21-20-15,-22-1 0,22 22 16,-21-22-16,21 1 0,-1-1 0,1 1 15,21-1-15,0 1 0,0-1 16,0-20-16,0-1 0,21 0 0,22 22 16,-1-22-16,0 1 0,1-1 15,20 0-15,1 22 0,20-22 0,1 0 16,0 1-16,21 20 0,-1-20 16,1 20-16,0 1 0,0-1 15,-21 22-15,20-22 0,1 22 0,-21 0 16,21-1-16,-22 1 0,1 21 15,-21-22-15,20 22 0,-20 0 0,-22 21 16,22-21-16,-43 21 0,21 0 0,-21 0 16,0 0-16,1 0 0,-1 0 15,0 0-15,-21 21 16,0 0 0,0 0-16,-21-21 15,0 0-15,-1 22 0,1-22 0,0 0 16,0 0-16,-21 21 0,20-21 15,1 0-15,-21 0 0,21 0 16,0 0-16,-22 0 0,22 0 0,0-21 16,-21 21-16</inkml:trace>
  <inkml:trace contextRef="#ctx0" brushRef="#br0" timeOffset="129007.07">4085 11303 0,'0'0'0,"0"64"31,0-43-31,0 0 0,21 0 0,0 0 16,1 0-16,-1-21 0,21 22 0,-21-1 15,22-21-15,-1 21 0,0-21 16,1 0-16,-1 0 0,0 21 0,1-21 15,-1 0-15,0 0 0,1 0 16,-1 0-16,0 0 0,1 0 0,-22 0 16,21 0-16,-21 0 0,22 0 0,-22 0 15,0 0-15,0 0 16,0 0-16,-21 21 0,21 0 16,-21 1-16,0-1 0,0 0 15,0 0-15,0 21 0,-21-20 16,0 20-16,0-21 0,0 21 0,-22 1 15,22-1-15,-21 0 0,21 22 16,-22-22-16,1 1 0,0-1 0,-1 0 16,1 1-16,-21-1 0,20 0 0,22-21 15,-21 22-15,-1-22 0,22 21 16,0-21-16,0 1 0,0-1 0,21 0 16,0 0-16,0 0 15,0 0-15</inkml:trace>
  <inkml:trace contextRef="#ctx0" brushRef="#br0" timeOffset="129507.67">4699 14161 0,'21'-85'16,"-21"43"-16,21-1 15,0 1-15,22-22 0,-22 1 0,0-1 16,21 1-16,1-22 0,-1 22 16,0-22-16,1 0 0,-1 22 15,0-22-15,1 1 0,-1-1 0,22 21 16,-22-20-16,0 20 0,1 1 0,-1 20 15,0-20-15,1 21 0,-1-1 16,0 22-16,1-21 0,-22 21 0,21-1 16,-21 1-16,0 0 0,1 21 0,-1 0 15,0-21-15,-21 42 16,0 0 0,-21 0-16,21 1 15,-21-1-15,-1 0 0</inkml:trace>
  <inkml:trace contextRef="#ctx0" brushRef="#br0" timeOffset="129943.42">5715 14732 0,'0'0'16,"0"-21"-16,21 0 0,0-22 0,0 1 15,-21 0-15,22-1 0,20-20 0,-21 21 16,0-22-16,0-21 0,1 22 0,20-1 15,-21-20-15,0-1 0,22 0 0,-22 1 16,0-1-16,0 0 0,21 1 16,-20-22-16,-1 42 0,0-20 0,0-1 15,0 0-15,22 22 0,-22-22 16,0 43-16,0-22 0,0 22 0,0 0 16,1-1-16,-1 22 0,0 0 15,0 0-15,0 21 0,0 0 16,1 0-16,-1 0 15,0 0-15,-21 21 0,21 0 0,0 0 16,0 1-16,1-1 16,-1 0-16,0 0 0</inkml:trace>
  <inkml:trace contextRef="#ctx0" brushRef="#br0" timeOffset="130443.16">8170 14563 0,'-21'0'0,"0"0"15,0 0-15,21-21 0,0-1 16,0 1-16,-21-21 0,21 0 0,0-1 15,-22 1-15,22 0 0,0-1 16,0-20-16,0-1 0,0 1 0,-21-22 16,21 0-16,-21 1 0,21-1 0,-21-21 15,21 22-15,0-22 0,0 0 0,0 21 16,-21-21-16,21 1 16,0 20-16,0 0 0,0 1 0,0 20 15,0 22-15,0-22 0,0 22 0,21 21 16,-21 0-16,0-1 0,21 22 15,0 0-15,0 22 16,1-1-16,-22 0 0,21 21 0,0-21 16,-21 22-16</inkml:trace>
  <inkml:trace contextRef="#ctx0" brushRef="#br0" timeOffset="130921.12">9864 14499 0,'0'0'0,"-22"0"0,-41-63 32,42 42-32,21-22 0,-21 1 15,-1 21-15,1-43 0,0 22 0,0 0 16,0-22-16,0 1 0,-1-22 0,1 21 15,0-20-15,-21-1 0,21 0 0,-1 1 16,-20-22-16,0 21 0,21 1 16,-22-1-16,22-21 0,-21 21 0,-1 1 15,22 20-15,-42-63 16,42 64-16,-1 20 0,22 1 16,0 21-16,0 0 0,0 0 0,0-1 15,22 22 1,-1 22-16,0-1 0,0-21 15,0 21-15,22 0 0,-22 0 0,21 22 16</inkml:trace>
  <inkml:trace contextRef="#ctx0" brushRef="#br0" timeOffset="131355.35">11218 14012 0,'0'0'0,"0"-42"0,-169-233 31,148 211-31,-22 1 16,1-1-16,0-20 0,-22 20 0,22 1 16,-22-22-16,22 22 0,-21-22 0,20 21 15,-20-20-15,20 20 0,1 1 16,0-1-16,-1 22 0,22-22 0,0 22 15,0 21-15,21-21 0,-21 20 0,21 1 16,0 0-16,0 0 0,21 21 16,0 0-16,0 0 15,0 0-15,1 0 0,-1 21 0,0-21 0,0 21 16,21 0-16,1 1 0</inkml:trace>
  <inkml:trace contextRef="#ctx0" brushRef="#br0" timeOffset="131759.13">12213 13737 0,'0'0'15,"0"-21"-15,0 0 0,-21 21 16,21-21-16,0-22 0,-21 22 0,0-21 15,21 0-15,-22-22 0,-20 22 16,21-1-16,-21-20 0,-1-1 0,1 1 16,0-22-16,-1 22 0,-20-22 15,20 0-15,-20 1 0,21 20 0,-22-20 16,22-1-16,-1 0 0,1 22 0,0-22 16,-1 22-16,1-1 0,21 1 15,0-1-15,-22 1 0</inkml:trace>
  <inkml:trace contextRef="#ctx0" brushRef="#br0" timeOffset="131889.04">11451 12129 0,'21'21'16</inkml:trace>
  <inkml:trace contextRef="#ctx0" brushRef="#br0" timeOffset="195576.49">2244 8594 0</inkml:trace>
  <inkml:trace contextRef="#ctx0" brushRef="#br0" timeOffset="196990.7">7091 9652 0,'0'0'0,"0"21"0,0 0 16,0 1-1,21-22 32,-21-22-31,0 1-1,0 0 1,0 0 15,21 21-31,0 0 16,0 0-16,1 0 16,-1 0-16,0 0 0</inkml:trace>
  <inkml:trace contextRef="#ctx0" brushRef="#br0" timeOffset="199255.52">1101 8107 0,'21'0'0,"0"0"16,-21-21 30,0 0-30,0-1 0,0 1 15,21 21-15,0 0-1,0 0-15,1 0 16,-1 0-16,0 21 0,0 1 15,0-22-15,0 21 0,-21 0 16,0 0-16,22 0 0,-22 0 16,0 1-16,0 20 0,0-21 0,0 0 15,0 0-15,0 1 0,0-1 16,0 0-16,0 0 0,-22 0 16,22 0-16,-21-21 0,0 22 15,0-22-15,0 0 0,21 21 16,-21-21-16,-1 0 15,22-21 32,22 21-47,-1 0 16,0 0-16,0 0 0,-21-22 0,21 22 16,0 0-16,1 0 0,20 0 15,-21 0-15,0 22 0,0-1 0,1-21 16,-1 21-16,0 0 15,0-21-15,-21 21 0,0 0 0,0 1 16,0-1-16,0 21 0,0-21 16,0 0-16,-21 1 0,-21 20 0,20-21 15,-20 0-15,0 22 0,-1-22 16,1 0-16,0 0 0,-22 0 16,22 0-16,0-21 0,-1 0 0,1 22 15,0-22-15,20 0 0,-20 0 16,0 0-16,21 0 0,-22-22 0,22 1 15,0 0-15,-21 21 0,20-21 16,1 0-16,0 0 0,21-1 0,0 1 16,-21 0-16,21 0 15,0 0-15,0 0 0,0-1 16,0 1-16,21 21 0,-21-21 16,21 21-16,0-21 0,1 21 0,20-21 15,-21 21-15</inkml:trace>
  <inkml:trace contextRef="#ctx0" brushRef="#br0" timeOffset="199475.4">1884 8424 0,'0'0'0,"42"0"31</inkml:trace>
  <inkml:trace contextRef="#ctx0" brushRef="#br0" timeOffset="201307.2">3133 8573 0,'0'0'0,"0"21"16,0-42 15,21 21-15,-21-22-16,21 1 0,-21 0 0,21-21 15,0 21-15,0-22 16,-21 1-16,22 0 0,-1-22 0,0 22 0,-21-22 16,21 1-16,0 20 15,0-20-15,1-1 0,-22 1 0,21 21 16,0-22-16,-21 22 0,0-1 0,21 1 15,-21 0-15,0-1 0,0 22 16,0-21-16,0 21 0,0 0 16,-21 42-1,0 0-15,0 0 16,-1 21-16,1-20 0,0 20 16,0 21-16,-21-20 0,20 20 0,1 1 15,-21-1-15,21 1 0,0 20 16,-1-20-16,22 21 0,0-22 15,-21 1-15,21-1 0,0-21 0,0 22 16,0-22-16,0-21 0,0 22 16,21-22-16,1 0 0,-1 0 0,0 0 15,0-21-15,0 0 0,0 0 16,1 0-16,20 0 0,-21 0 0,0 0 16,22-21-16,-22 0 0,21 0 0,-21 0 15,22 0-15,-22-1 0,0 1 16,21 0-16,-21-21 0,1-1 0,20 22 15,-21-21-15,-21 0 0,21 20 16,-21-20-16,21 21 0,-21 0 16,0 0-16,0-1 0,-21 22 31,0 22-31,21 20 0,0-21 16,-21 0-16,21 22 0,0-22 0,0 21 15,0-21-15,0 22 0,0-22 16,0 0-16,0 0 0,0 21 0,21-20 15,0-22-15,-21 21 0,21 0 16,22-21-16,-22 0 0,0 0 0,0 0 16,22 0-16,-22 0 0,0 0 0,21 0 15,-21 0-15,1 0 16,20-21-16,-21 0 0,0-1 0,0 1 16,1 0-16,-1-21 0,0 21 0,0-1 15,0-20-15,0 21 0,-21 0 16,0-22-16,0 22 0,0 0 0,0 0 15,0 0-15,0 0 0,-21 42 32,21 0-17,-21 0-15,21 0 0,-21 22 16,21-22-16,0 21 0,0-21 0,0 22 16,-21-22-16,21 21 0,0-21 0,0 0 15,0 1-15,0-1 16,-21 0-16,21 0 0,0 0 0,0 0 15,0-42 17,0 0-17,0 0-15,21 0 0,-21 0 0,21-1 16,-21 1-16,21-21 0,0 21 16,0 0-16,-21-22 0,22 22 0,-1 0 15,0 0-15,0 0 0,0-1 16,0 22-16,1 0 0,-22-21 0,21 21 15,0 0-15,0 0 0,0 21 16,0-21-16,1 22 0,-1-1 16,0 0-16,-21 0 0,21 0 0,0 22 15,-21-22-15,21 0 0,-21 0 0,0 0 16,0 0-16,0 1 0,22-1 16,-22 0-16,0 0 0,0 0 15,21-21-15,0 0 16,0 0-1,0 0-15,0 0 0,-21-21 0,22 0 16,-1 0-16,0 0 0,0-1 0,0 1 16,0 0-16,1-21 0,20 21 15,-21-22-15,0 22 0,0-21 16,1 21-16,-22-22 0,21 22 0,0-21 16,0 21-16,0-1 0,-21 1 0,0 0 15,21 21-15,1 0 31,-22 21-31,0 0 0,0 1 0,0-1 16,0 0-16,0 0 0,0 0 16,0 22-16,0-22 0,0 0 0,0 0 15,0 0-15,21 0 0,-21 1 0,0-1 16,21 0-16,0 0 16,0-21-16,0 21 0,1-21 15,-1 0-15,21 0 16,-21 0-16,0 0 0,1-21 15,20 21-15,-21-21 0,21 0 0,-20 21 16,20-21-16,-21-1 0,0 1 0,0 0 16,1 0-16,-1 0 0,0 0 15,0-1-15,0-20 0,-21 21 0,0-21 16,0 20-16,0-20 0,0 21 0,0 0 16,0-22-16,0 22 0,0-21 31,-21 42-31,0 0 0,0 0 0,21 21 0,-21 0 15,-1 0-15,1 22 0,21-22 16,0 21-16,-21 1 0,21-22 16,0 21-16,0 0 0,0-20 0,0-1 15,0 21-15,0-21 0,21 0 0,-21 1 16,21-22-16,1 21 0,-1 0 16,0-21-16,0 0 0,0 0 0,0 0 15,1 0-15,-1 0 0,0 0 0,21 0 16,-21-21-16,1 0 0,-1 21 15,21-22-15,-21 1 0,0 0 0,-21-21 16,22 21-16,-22-22 0,21 22 0</inkml:trace>
  <inkml:trace contextRef="#ctx0" brushRef="#br0" timeOffset="201526.82">5270 7557 0,'0'0'0,"-42"0"0,0 21 16,-1-21-16,22 0 15,0 21-15,0-21 0,0 0 16,0 0 0</inkml:trace>
  <inkml:trace contextRef="#ctx0" brushRef="#br0" timeOffset="201771.68">3556 8128 0,'0'0'15,"-21"21"-15,0 0 0,-1-21 0,1 0 16,21 22-16,21-22 16,1 0-1,20-22-15,0 1 0,1 21 0,-1-21 16,0 0-16,22 0 0,-22 0 0,22-1 16,-1 1-16,-21 0 0,22 0 15,-22 0-15,22 0 0,-1-1 0,-20 22 16,-1-21-16,21 0 0</inkml:trace>
  <inkml:trace contextRef="#ctx0" brushRef="#br0" timeOffset="202719.57">7260 8319 0,'0'0'0,"0"21"16,21-21 15,0-21-31,1-1 16,-1 1-16,0 0 0,-21 0 16,21 0-16,0 0 0,0-22 0,1 22 15,20-21-15,-21 21 0,0-22 16,0 1-16,1 21 0,-22-22 0,21 22 15,0-21-15,-21 21 0,0 0 0,0-1 16,0 1-16,21 21 16,-21 21-1,-21-21-15,21 22 16,0-1-16,-21 0 16,21 21-16,-21-21 0,21 22 0,-22-22 15,22 21-15,0-21 0,0 22 0,0-22 16,0 0-16,0 0 0,0 0 15,0 1-15,22-1 0,-1 0 0,0-21 16,0 21-16,0-21 0,0 0 16,1 0-16,-1 0 0,0 0 15,21 0-15,-21-21 0,1 21 0,20-21 16,-21 0-16,21-1 0,-20 1 0,20 0 16,-21 0-16,0 0 15,22-22-15,-22 22 0,0-21 0,21 21 0,-21 0 16,-21-22-16,22 22 0,-22 0 15,21 0-15,-21 0 0,0-1 16,0 1-16,-21 21 16,-1 0-16,1 0 0,0 0 15,0 21-15,0 1 0,0-1 16,21 0-16,0 0 0,-22 0 0,22 22 16,0-22-16,0 21 0,0-21 0,0 22 15,0-22-15,0 0 0,0 0 16,0 0-16,22 0 0,-22 1 0,21-1 15,0-21-15,-21 21 0,0 0 0,21-21 16,0 0-16,-21-21 31,0 0-15</inkml:trace>
  <inkml:trace contextRef="#ctx0" brushRef="#br0" timeOffset="202935.45">7853 7557 0,'0'0'0,"0"-22"0,0 1 0,0 0 16,-21 21-16,21-21 15,-22 21 1,22-21-1</inkml:trace>
  <inkml:trace contextRef="#ctx0" brushRef="#br0" timeOffset="204682.98">9906 7684 0,'0'0'0,"0"-149"31,0 128-31,0-21 0,0 0 0,0 20 16,0-20-16,0 0 0,0-1 0,0 22 15,0-21-15,0 21 0,0 0 16,0-1-16,-21 22 15,0 22-15,-1-1 0,22 0 16,-21 21-16,0 1 0,0-1 16,0 21-16,0-20 0,-1 20 0,1 1 15,0-1-15,0 1 0,0-1 16,0 1-16,-1-1 0,1 1 16,0-1-16,0 1 0,21-22 0,0 0 15,-21-20-15,21 20 0,-21-21 0,21 0 16,0 0-16,0 1 0,-22-22 31,22-22-15,0 1-16,0 0 15,0-21-15,0 21 0,0-1 0,0-20 16,0 21-16,0-21 0,0-1 0,0 22 16,0-21-16,0-1 0,0 22 15,0 0-15,0 0 0,22 0 16,-22 0-16,0-1 0,21 22 15,0 0-15,0 22 16,0-1-16,-21 0 0,21 0 16,1 21-16,-1-20 0,0 20 0,-21-21 15,21 21-15,0-20 0,0 20 16,-21-21-16,22 0 0,-1 22 0,0-22 16,0-21-16,0 21 0,0 0 0,1-21 15,-1 0-15,0 0 0,21 0 0,-21 0 16,22 0-16,-22 0 0,21 0 15,-21-21-15,22 21 0,-22-21 0,0 0 16,21-1-16,-20 1 0,-1 0 16,0 0-16,0 0 0,-21-22 15,21 22-15,-21 0 0,21-21 0,-21 21 16,0-1-16,0 1 0,0 0 0,0 0 16,0 0-16,0 0 0,0-1 0,-21 22 15,0 0-15,0 0 16,0 0-16,0 22 0,21-1 15,0 0-15,-22 0 0,22 0 0,-21 22 16,21-22-16,0 21 0,0-21 16,0 22-16,0-22 0,0 21 0,0-21 15,0 0-15,0 1 0,21-1 0,1-21 16,-1 21-16,0-21 16,0 21-16,0-21 0,0 0 0,1 0 15,-1 0-15,0 0 0,0 0 0,21 0 16,-20-21-16,-1 0 0,0 21 0,0-21 15,0-1-15,22 1 0,-22 0 16,0 0-16,-21 0 0,21 0 0,0-1 16,-21 1-16,0 0 0,0 0 0,0 0 15,0 0-15,0-1 0,0 1 16,0 42 0,-21 1-1,21-1-15,0 0 16,-21 0-16,21 0 0,0 22 15,0-22-15,0 0 0,0 0 16,0 0-16,0 0 0,0 1 0,21-1 16,-21 0-1,21-21-15,-42 0 47,0 0-47,0 0 0,21-21 16,-21 21-16,-1-21 0,1 21 0,0-22 15,0 1-15,0 21 16,21 21 15,0 1-31,0-1 16,0 0-16,0 0 0,21-21 16,0 21-16,0 0 0,0 1 0,1-22 15,-1 21-15,0-21 0,21 0 0,1 21 16,-22-21-16,21 0 0,0 0 0,1 0 15,-1 0-15,0 0 0,22-21 16,-22 21-16,1-21 0,-22-1 0,21 22 16,0-21-16,1 0 0,-22 0 0,21 0 15,-21 0-15,1-1 0,-1 1 16,0-21-16,0 21 0,0 0 16,-21-22-16,0 22 0,0 0 0,0 0 15,0 0-15,0-1 0,0 1 0,0 0 16,-21 21-1,0 0-15,0 0 0,0 0 16,-1 21-16,1 0 0,0 1 0,0-1 16,0 21-16,0-21 0,-1 22 15,22-22-15,0 21 0,0-21 0,0 22 16,0-22-16,0 0 0,0 0 0,0 0 16,22 0-16,-1 1 0,-21-1 0,0 0 15,21 0 1,0 0-16,-21 0 31,-21-21-15,0 0-16,0 0 0,-1 22 15,1-22-15,0 0 0,0 0 16,0 0 0,0 0-1,21-22-15,0 1 16,0 0-1,0 0-15,0 0 16,21 0-16,0-1 16</inkml:trace>
  <inkml:trace contextRef="#ctx0" brushRef="#br0" timeOffset="205847.52">19240 6456 0,'0'0'0,"-21"0"0,21-21 15,0 42 1,-21 0-16,21 21 0,-21-20 16,21 41-16,-21-21 15,21 22-15,0-1 0,-21-20 0,-1 20 16,22 1-16,-21-1 0,21 1 16,0-1-16,-21 1 0,0-22 0,21 0 15,0 1-15,-21-1 0,21 0 0,-21 1 16,21-22-16,-22 0 0,22 0 15,0 0-15,0 1 16,0-44 15,0 1-31,-21 0 0,0 0 16,21 0-16</inkml:trace>
  <inkml:trace contextRef="#ctx0" brushRef="#br0" timeOffset="206476.03">18605 7049 0,'0'0'16,"-21"-22"-16,0 1 0,0 0 0,0 0 16,21-21-16,0 20 0,0 1 0,0 0 15,0-21-15,0 21 0,21-1 0,0-20 16,0 21-16,0 0 0,22-22 16,-22 22-16,21 0 0,-21 0 0,22-21 15,-1 20-15,0 1 0,1 0 16,-1 0-16,0 21 0,1 0 15,-1 0-15,0 0 0,22 0 0,-22 21 16,1 0-16,20 22 0,-21-1 16,1 0-16,20 22 0,-20-22 0,-22 22 15,21-1-15,0 1 0,-20-22 16,-1 21-16,-21 1 0,0-1 0,0-20 16,0-1-16,0 22 0,0-22 0,0-21 15,-21 21-15,21-20 0,0-1 16,-22 0-16,1 0 0,21 0 0,-21-21 15,0 0 1,0 0 0,21-21-16,0 0 0,0-21 15,0 20-15,0 1 0,0-21 0,0 0 16,0-1-16,0 1 0,21-22 16,0 22-16,21 0 0,-20-22 0,20 1 15,0 20-15,1-20 0,-22 21 0,21-1 16,0 1-16,1 0 0,-1 20 15,0 1-15,-20 0 0,20 21 0,-21 0 16,21 0-16,-20 21 0,-1 0 16,-21 22-16,0-22 0,21 21 0,-21 1 15,0-1-15,0 0 0,0 1 16,0-1-16,-21 0 0,0 22 16,21-22-16,-22 0 0,1 22 0,0-22 15,21 1-15,-21-1 0,0 0 0,21 1 16,0-22-16,-21 0 0,-1 21 15,22-21-15,-21 1 0,21-1 16,-21 0-16,42-21 31,-21-21-15,21 0-16,1 21 0</inkml:trace>
  <inkml:trace contextRef="#ctx0" brushRef="#br0" timeOffset="206954.76">20489 7239 0,'-42'21'16,"21"0"-16,0-21 0,21 22 16,-22-1-16,1 0 0,0 0 15,21 0-15,-21 22 0,21-22 0,-21 0 16,21 0-16,0 0 0,0 0 0,-21 1 15,21-1-15,0 0 0,0 0 16,0 0-16,0 0 0,21-21 16,0 22-16,0-22 0,0 0 15,0 0-15,1 0 0,20 0 16,-21 0-16,0 0 0,0 0 0,1-22 16,-1 22-16,0-21 0,0 0 0,0 0 15,0 0-15,1 0 0,-1-1 16,-21 1-16,0-21 0,0 21 0,0-22 15,0 1-15,0 0 0,0 21 0,0-22 16,0 22-16,-21-21 0,-1 21 16,1 21-16,0-22 0,-21 22 0,21 0 15,-1 0-15,-20 0 0,21 22 0,-21-1 16,20-21-16,1 42 16,0-21-16,0 0 0,0 1 0,0 20 15,-1-21-15,22 21 0,-21-20 0,21-1 16,0 0-16,0 0 0,0 0 15,0 0-15,0 1 0,21-1 16,1-21-16,-1 0 0,0 21 0,0-21 16,21 0-16,-20 0 0,20 0 15,-21 0-15</inkml:trace>
  <inkml:trace contextRef="#ctx0" brushRef="#br0" timeOffset="207407.5">20828 7493 0,'0'0'0,"0"-21"0,0 0 16,0 0-16,0-1 16,0 1-16,0 0 0,0 0 15,0 0-15,21 0 0,0-1 16,-21 1-16,21 21 0,1-21 16,-1 21-16,0 0 0,0 0 0,21 0 15,-20 0-15,-1 0 0,0 0 0,0 21 16,-21 0-16,21 1 0,0-1 15,-21 0-15,0 0 0,0 0 0,0 22 16,0-22-16,0 21 0,0-21 0,0 0 16,0 1-16,0 20 15,0-21-15,0 0 0,0 0 0,-21 1 16,21-1-16,-21-21 16,21-21 15,0-1-16,0 1-15,0 0 16,0 0-16,21 0 0,0-22 0,-21 22 16,22 0-16,-1-21 0,0 21 0,-21-1 15,21-20-15,0 21 16,0 0-16,1 0 0,-22-1 0,21 1 16,0 21-16,0-21 0,0 21 15,0 0-15,1 0 16,-1 0-16,0 0 0,-21 21 15</inkml:trace>
  <inkml:trace contextRef="#ctx0" brushRef="#br0" timeOffset="207891.22">21569 7514 0,'0'0'0,"21"0"0,0 0 0,0 0 16,0 0-16,1 0 0,-1 0 16,0 0-16,0 0 0,0-21 0,0 21 15,22-21-15,-22 21 0,0-21 0,0 21 16,0-21-16,1-1 0,-22 1 16,21 21-16,0-21 0,-21 0 0,0 0 15,0 0-15,0-1 0,0 1 0,0 0 16,-21 0-1,-22 21-15,22 0 16,-21 0-16,21 0 0,-22 21 0,1 21 16,0-20-16,21 20 15,-22-21-15,22 21 0,0-20 0,0 20 16,0-21-16,-1 0 0,22 22 0,0-22 16,0 0-16,0 0 0,0 0 15,0 0-15,22 1 0,-1-22 0,0 21 16,0-21-16,21 0 0,-20 21 0,20-21 15,-21 0-15,0 0 0,22 0 16,-22 0-16,0 0 0,21 0 0,-21 0 16,1 0-16,-1 0 0,0 0 0,0-21 15,0 21-15,0-21 16,-21-1 0,0 1-16,0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1:53:15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2286 0,'-21'0'15,"0"-21"1,21 0 0,-21 0-1,0 21 1,21-22-16,0 44 31,21-1-15,0 0-16,0 0 0,-21 21 0,21 1 15,0-1-15,1 0 0,-1 1 16,0 20-16,0 1 0,-21-22 0,21 22 16,0-1-16,1 1 0,-22-1 15,21-21-15,0 22 0,-21-22 0,21 22 16,0-22-16,-21 0 0,21 1 15,-21-22-15,0 21 0,22-21 16,-22 1-16,0-1 0,0-42 31,0-1-15,0 1-16,0 0 16,0 0-16,0-21 0</inkml:trace>
  <inkml:trace contextRef="#ctx0" brushRef="#br0" timeOffset="328.8">3217 2350 0,'0'0'0,"0"-22"0,0 1 15,0 42 16,0 1-31,0-1 0,-21 0 0,21 21 16,0 1-16,0-1 0,0 21 16,-21 1-16,21-22 0,-21 22 0,21-1 15,-21 1-15,21-1 0,0-20 16,0 20-16,-22-21 0,22 1 0,-21-1 16,21 0-16,0 1 0,0-22 15,0 0-15,0 0 0,0 0 16,0-42 15,0 0-15,0 0-16</inkml:trace>
  <inkml:trace contextRef="#ctx0" brushRef="#br0" timeOffset="747.09">3429 3196 0,'21'0'32,"0"0"-32,0 0 15,-21-21-15,22 0 0,-1 0 16,0 21-16,-21-21 0,21-1 15,0 1-15,0 0 0,-21 0 0,22 0 16,-22 0-16,0-1 16,-22 22-1,1 0-15,0 22 16,0-1-16,-21-21 16,20 21-16,22 0 0,-21 0 0,0 0 15,21 22-15,-21-22 0,21 0 16,0 0-16,0 0 0,0 22 0,0-22 15,0 0-15,0 0 16,21 0-16,0-21 0,0 22 16,1-22-16,-1 0 0,0 0 0,21 0 15,-21 0-15,1 0 0,-1 0 16,0-22-16,21 1 0,-21 21 0,1-21 16,-1 0-16</inkml:trace>
  <inkml:trace contextRef="#ctx0" brushRef="#br0" timeOffset="1047.25">4106 2963 0,'0'-42'32,"-21"42"-32,0 0 0,0 0 15,21 21-15,-21 0 0,-1-21 16,22 22-16,-21-1 0,0 0 15,21 21-15,0-21 0,0 1 0,-21 20 16,21 0-16,0-21 0,0 22 16,0-1-16,0-21 0,0 0 0,0 1 15,21-1-15,-21 0 0,21 0 0,0-21 16,1 0-16,-1 0 0,0 0 16,0 0-16,0 0 0,0 0 0,22-21 15,-22 0-15,0 0 0,21-1 16,-20 1-16,-1 0 0,0-21 0,21 21 15,-21-22-15,1 1 0</inkml:trace>
  <inkml:trace contextRef="#ctx0" brushRef="#br0" timeOffset="1375.35">4593 2328 0,'0'0'0,"0"-21"0,0 0 0,0 0 0,0 0 16,-21 21-16,0 0 15,0 0 1,21 21-16,-22 0 0,22 0 16,0 22-16,0-1 0,0 0 0,0 22 15,0-22-15,0 22 0,0-22 0,0 21 16,0 1-16,0-1 0,0-20 16,0 20-16,0-20 0,0 20 15,0-21-15,0 1 0,0-1 0,0 0 16,0 1-16,0-22 0,0 21 15,0-21-15,0 1 0,22-1 0,-1 0 16,0-21 15,0 0-31,-21-21 16,0 0-16,0-1 16,21 1-16,0 0 0</inkml:trace>
  <inkml:trace contextRef="#ctx0" brushRef="#br0" timeOffset="1864.77">4889 3027 0,'0'0'0,"22"0"0,-22-21 15,0 0 1,0 42 15,0 0-31,-22-21 0,22 21 0,-21 0 16,21 0-16,0 1 15,0 20-15,0-21 0,0 0 0,0 22 16,0-22-16,0 0 0,0 0 0,0 0 16,0 0-16,21 1 0,1-22 15,-1 21-15,0-21 16,0 0-16,0 0 0,0 0 15,1-21-15,-1 21 0,0-22 0,0 1 16,0 21-16,0-21 0,-21 0 0,0 0 16,0 0-16,0-1 0,0-20 15,0 21-15,0 0 0,0 0 0,0-1 16,-21 1-16,21 0 0,-21 0 0,0 21 16,0 0-16,0 0 15,-1 0-15,1 0 0,-21 0 0,21 0 16,0 0-16,-1 0 0,22 21 0,-21-21 15,0 21-15,0-21 0,21 21 16,0 1-16,21-22 47,0-22-47</inkml:trace>
  <inkml:trace contextRef="#ctx0" brushRef="#br0" timeOffset="2811.03">5313 3069 0,'0'21'31,"0"-42"0,0 0-31,21 0 16,0 0-16,0 21 16,-21-21-16,21 21 0,1-22 0,-1 22 15,0-21-15,0 21 16,0 0-16,0 0 0,1 0 0,-1 0 15,0 0-15,0 0 16,0 21-16,0 1 0,1-1 0,-1 0 16,0 0-16,0 0 0,-21 0 15,0 1-15,21-1 0,-21 0 16,0 0-16,0 21 0,0-20 0,0-1 16,0 0-16,0 0 0,0 0 0,0 0 15,0 1-15,-21-22 31,21-22-15,0 1-16,0 0 0,0 0 16,0 0-16,0 0 0,0-1 0,0-20 15,0 21-15,0 0 0,0-22 16,0 22-16,0 0 0,0 0 0,0 0 16,0 0-16,21-1 0,0 1 15,-21 0-15,22 0 16,-1 21-16,0 0 0,-21-21 15</inkml:trace>
  <inkml:trace contextRef="#ctx0" brushRef="#br0" timeOffset="3170.82">4360 2667 0,'106'0'16,"-85"0"-1,22 0-15,20 0 0,-21-21 0,22 0 16,-22 21-16,22-21 0,-22-1 16,22 1-16,-22 21 0,0-21 0,1 0 15,20 21-15,-42-21 16,22 21-16,-1-21 0,-21 21 0,21 0 16,-20 0-16,-1 0 0,0 0 15,0 0-15,0 0 16,0 0-16,1 0 0,-1 0 15,0 0-15</inkml:trace>
  <inkml:trace contextRef="#ctx0" brushRef="#br0" timeOffset="3835.22">7070 2900 0,'0'0'0,"21"-21"0,0-85 15,-21 85-15,0 0 16,21-1-16,-21 1 15,0 0-15,21 21 32,0 21-32,1 0 0,-22 1 15,21-1-15,0 0 0,0 21 16,-21-21-16,21 22 0,0-22 16,1 21-16,-22 1 0,0-22 0,21 21 0,0-21 15,-21 0-15,21 22 16,-21-22-16,0 0 0,0 0 0,0 0 15,0 1-15,0-1 0,21 0 16,0-42 0,-21 0-1</inkml:trace>
  <inkml:trace contextRef="#ctx0" brushRef="#br0" timeOffset="4100.06">7683 2752 0,'0'-21'0,"0"42"0,-21-42 31,21 42-15,-21 0-16,0 0 0,21 0 16,-21 22-16,0-22 0,-1 0 0,22 21 15,-21-21-15,0 22 0,0-22 0,21 0 16,0 21-16,0-20 0,-21-1 15,21 0-15,0 0 0,0 0 0,0 0 16,0 1-16,21-22 31,0-22-31,0 22 16</inkml:trace>
  <inkml:trace contextRef="#ctx0" brushRef="#br0" timeOffset="4376.91">8361 2985 0,'21'0'47,"0"0"-47,0 0 0,0 0 16,1 0-16,-1 0 15,0 0-15,0 0 0,0 0 0,0 0 16</inkml:trace>
  <inkml:trace contextRef="#ctx0" brushRef="#br0" timeOffset="4547.72">8382 3217 0,'0'0'15,"0"22"-15,21-22 16,0 0 0,0 0-16,1 0 15,-1 0-15,0 0 0,0 0 0,0-22 16,0 22-16,1-21 0,20 21 15,-21-21-15,0 0 0</inkml:trace>
  <inkml:trace contextRef="#ctx0" brushRef="#br0" timeOffset="5263.21">9800 2815 0,'0'-21'0,"0"42"0,-21-63 0,21 21 15,0 42 16,0 0-15,0 0-16,-21 0 0,21 1 16,0 20-16,0-21 0,0 21 0,0-20 15,0 20-15,-21-21 0,21 0 0,0 22 16,0-22-16,0 0 0,-22 0 16,22 0-16,-21 0 0,21 1 0,-21-22 31,0-22-31,21 1 15,0 0-15,0 0 0,0-21 16,0 20-16,0 1 0,0-21 16,0 21-16,0-22 0,21 1 15,0 0-15,0 21 0,1-22 0,-1 1 16,21 21-16,0-22 0,-20 43 16,20-21-16,0 21 0,-21 0 0,22 21 15,-22 1-15,21-1 0,-21 0 0,22 0 16,-22 21-16,0 1 0,0-22 15,0 21-15,-21 1 0,0-22 0,0 21 16,0 0-16,0-20 0,0 20 16,0-21-16,0 0 0,0 0 0,0 1 15,-21-1-15,21-42 47,0-1-47,0 1 0</inkml:trace>
  <inkml:trace contextRef="#ctx0" brushRef="#br0" timeOffset="5667.21">10456 3048 0,'0'0'0,"21"0"0,22 0 31,-22 0-31,0 0 0,-21-21 16,21 21-16,0-21 0,1 0 0,-1-1 16,0 1-16,-21 0 0,0 0 15,0 0-15,0 0 16,0-1-16,0 1 0,0 0 0,-21 21 16,0 0-16,-1 0 15,1 21-15,0 0 16,0 1-16,21-1 0,-21 0 0,21 21 15,-21-21-15,21 22 0,0-22 0,0 0 16,0 21-16,0-20 0,0-1 16,0 0-16,0 0 0,21 0 15,0 0-15,0-21 0,0 0 0,-21 22 16,21-22-16,1 0 0,20 0 16,-21 0-16,0 0 0,0 0 0,22-22 15,-22 22-15,0-21 0,0 21 0,22-21 16,-22 0-16,0 0 0,0 0 15,0-1-15</inkml:trace>
  <inkml:trace contextRef="#ctx0" brushRef="#br0" timeOffset="6226.9">11155 2815 0,'0'0'16,"0"21"0,0 1-16,0-1 15,0 0-15,0 0 0,-21 0 0,21 0 16,0 1-16,0 20 0,-22-21 15,22 21-15,-21-20 0,21-1 0,-21 21 16,21-21-16,0 0 0,0 1 0,0-1 16,0 0-16,0 0 0,21-21 31,0 0-31,1-21 0,-1 0 16,0 0-16,0-1 15,0 1-15,-21 0 0,21 0 0,1-21 16,-1 20-16,-21 1 0,21 0 15,0 0-15,-21 0 0,21 0 0,0 21 16,-21 21 15,22 0-31,-22 0 0,0 0 0,0 0 16,0 1-16,0-1 0,21 0 16,-21 0-16,0 0 0,0 0 0,0 1 15,21-1-15,0 0 0,0-21 16,0 0-16,1 0 15,-1 0-15,0 0 0,0 0 16,0 0-16,0-21 0,22 0 0,-22-1 16,0 1-16,0-21 15,0 21-15,-21 0 0,22-1 16,-22-20-16,0 21 0,0-21 0,0 20 16,0-20-16,0 21 0,-22-21 15,22 20-15,-21 1 0,21 0 0,-21 21 16,0 0-1,21 21 1,0 0-16,0 1 16,21-22-1,0 0-15,0 0 0,1 0 16</inkml:trace>
  <inkml:trace contextRef="#ctx0" brushRef="#br0" timeOffset="7271.24">12658 2265 0,'0'0'0,"-22"-21"0,22 0 0,-21 21 0,21-22 16,0 1-16,0 0 15,0 0-15,0 0 0,0 0 16,0-1-16,0 1 16,0 42 15,21 22-31,1-22 16,-22 21-16,21 22 0,-21-1 0,21 22 15,0-22-15,-21 22 0,0 0 0,0-22 16,0 22-16,21-22 0,-21 1 15,0-1-15,0-20 0,0 20 0,0-20 16,0-1-16,0 0 0,21 1 16,-21-22-16,22 0 0,-22 0 0,0 0 15,21-21-15,0 0 16,0 0-16,-21-21 16,21 21-16,0-21 0,-21 0 0,22-22 0,-1 1 15,0 21-15,0-21 0,0-1 16</inkml:trace>
  <inkml:trace contextRef="#ctx0" brushRef="#br0" timeOffset="7563.07">13314 1969 0,'0'105'15,"0"-41"1,-21-22-16,21 22 0,-22-1 0,1 22 16,0-22-16,-21 22 0,21 0 15,-1-22-15,1 1 0,-21-1 0,21 1 16,0-1-16,21-20 0,-22-1 0,22 0 16,-21 1-16,21-22 0,0 0 15,0 0-15,0 0 0,21-21 16,1 0-16,-1 0 15,0-21-15,0 0 0,0 0 0,22 0 16,-22-1-16,0 1 0</inkml:trace>
  <inkml:trace contextRef="#ctx0" brushRef="#br0" timeOffset="7951.85">13589 3006 0,'0'0'16,"21"0"-16,0 0 15,0 0-15,1 0 16,-1-21-16,0-1 16,0 1-16,0 0 15,-21 0-15,21 0 0,-21 0 16,0-1-16,0 1 15,0 0-15,0 0 0,-21 21 16,0 0-16,0 0 16,0 21-16,0-21 0,21 21 0,-22 0 15,1 1-15,0-1 0,21 0 0,0 21 16,0-21-16,-21 1 0,21-1 16,0 0-16,0 0 0,0 0 0,0 0 15,0 1-15,21-1 0,0 0 16,0-21-16,1 0 0,-1 0 15,0 0-15,0 0 0,0 0 16,0 0-16,22 0 0,-22 0 0,0-21 16,0 21-16,22-21 0</inkml:trace>
  <inkml:trace contextRef="#ctx0" brushRef="#br0" timeOffset="8211.7">14393 2752 0,'0'0'15,"21"-21"-15,-42 21 16,0 0 0,0 0-16,0 21 0,0 0 0,-1 0 15,1 0-15,0 0 0,0 1 16,21-1-16,-21 21 0,0-21 16,21 22-16,-22-22 0,22 0 0,0 21 15,0-21-15,0 22 0,0-22 0,0 0 16,0 0-16,22 0 0,-1-21 15,0 22-15,0-22 0,0 0 0,0 0 16,1 0-16,20 0 0,-21-22 0,21 1 16,-20 0-16,20 0 0,-21 0 15</inkml:trace>
  <inkml:trace contextRef="#ctx0" brushRef="#br0" timeOffset="8507.24">14965 1863 0,'0'0'0,"-21"-43"0,-1 22 15,1 21-15,0 21 16,0 1-16,21-1 0,-21 21 16,21 0-16,0 1 0,0-1 0,0 22 15,0-1-15,0 1 0,0-1 16,-21 1-16,21-1 0,-22 22 15,22-22-15,0 1 0,-21-1 0,21 1 16,-21-1-16,0-20 0,21-1 16,0 0-16,0 1 0,0-22 0,0 0 15,0 0-15,0 0 0,21-21 32,0 0-32,0 0 15</inkml:trace>
  <inkml:trace contextRef="#ctx0" brushRef="#br0" timeOffset="8907.14">15092 2794 0,'0'21'16,"0"0"-16,0 1 15,0-1-15,0 0 0,-21 0 16,21 0-16,0 0 0,0 1 15,0-1-15,0 0 0,0 0 0,0 0 16,0 0-16,21-21 0,0 0 16,0 0-16,0 0 0,0 0 15,1 0-15,-1 0 0,21 0 0,-21 0 16,0-21-16,22 21 0,-22-21 16,0 0-16,21 0 0,-42 0 15,22-1-15,-22 1 0,21 0 0,-21 0 0,0 0 16,0 0-16,0-1 0,-21 1 15,-1 0-15,1 0 0,0 21 16,-21 0-16,21-21 0,-1 21 0,-20 0 16,21 0-16,-21 0 0,20 0 0,1 21 15,0 0-15,0-21 0,0 21 16,21 0-16,-21 1 0,21-1 16,0 0-16,0 0 0,21 0 15,0-21-15,0 0 0,0 0 16,22 0-16,-1 0 0</inkml:trace>
  <inkml:trace contextRef="#ctx0" brushRef="#br0" timeOffset="9295.35">15790 2731 0,'0'0'0,"0"-22"0,0 1 16,21 42 15,-21 1-15,22-1-16,-1 0 15,-21 0-15,21 0 0,0 22 0,0-22 0,-21 0 16,0 21-16,0-21 0,21 1 16,-21 20-16,0-21 0,0 0 15,0 0-15,0 1 0,0-1 0,0 0 16,0 0-16,-21-21 15,21-21 1,0 0 0,0 0-16,0-1 0,0 1 15,0 0-15,0 0 0,0 0 0,21 0 16,1-1-16,-22-20 0,0 21 0,21-21 16,0 20-16,0-20 15,-21 21-15,21 0 0,-21-22 0,0 22 16,0 0-16,0-21 0,0 21 0,0-1 15,0 1-15</inkml:trace>
  <inkml:trace contextRef="#ctx0" brushRef="#br0" timeOffset="9571.28">14817 2371 0,'-22'0'0,"65"0"15,-22 0 1,21 0-16,1 0 0,20 0 0,-21 0 16,22-21-16,-1 21 0,22-22 15,-21 22-15,-1 0 0,1 0 0,-1-21 16,1 21-16,-1 0 0,-21 0 0,1 0 15,-1 0-15,0 0 0,-20 0 16,-1 0-16,0 0 0</inkml:trace>
  <inkml:trace contextRef="#ctx0" brushRef="#br0" timeOffset="10499.75">16722 2434 0,'0'0'0,"0"-21"32,-22 21-32,22 21 15,-21 0-15,0 22 0,21-22 16,-21 21-16,0 1 0,0 20 0,-1-21 15,1 1-15,0-1 16,21 22-16,0-22 0,0 0 0,0-21 16,0 22-16,0-22 0,0 21 0,0-21 15,21-21-15,0 22 0,1-22 16,-1 0-16,21 0 0,-21 0 0,22 0 16,-1 0-16,-21-22 0</inkml:trace>
  <inkml:trace contextRef="#ctx0" brushRef="#br0" timeOffset="10799.31">17208 2477 0,'0'-22'0,"0"44"0,0-65 16,22 43-1,-22 21-15,21-21 16,0 22-16,-21 20 0,21-21 15,0 0-15,0 22 0,1-1 0,-1 0 16,-21-21-16,0 22 0,0-1 16,0 0-16,0-20 0,0 20 0,-21 0 15,21-21-15,-22 1 0,1-1 0,0 0 16,0 0-16,0 0 16,0-21-16,-1 21 0,1-21 15,0 0-15,21-21 16,0 0-1,0 0-15,0 0 0</inkml:trace>
  <inkml:trace contextRef="#ctx0" brushRef="#br0" timeOffset="11007.24">17780 2625 0,'0'0'0,"21"0"0,0 0 16,-21-21-1,0 42 48,-21 0-63,21 0 0,0 0 16,0 0-16,0 1 15</inkml:trace>
  <inkml:trace contextRef="#ctx0" brushRef="#br0" timeOffset="11195.13">17843 3069 0,'0'0'0,"0"21"0,0 1 15,0-1-15,0 0 32,0 0-17,0 0-15,0 0 16,-21-21-16,21 22 15,-21-1-15,0 0 0,0-21 16,0 21-16,-1 0 16</inkml:trace>
  <inkml:trace contextRef="#ctx0" brushRef="#br0" timeOffset="14943.65">19240 2836 0,'0'0'0,"0"-21"16,-21 0-1,21 0-15,0 0 16,0 0-16,0-1 16,0 1-16,0 0 0,0 0 15,-21 0 1,21 0-16,0-1 0,0 1 16,0 0-16,-21 21 15,21-21-15,0 42 47,0 0-47,0 0 0,0 1 16,0-1-16,0 21 0,0-21 0,0 22 15,0-1-15,0-21 0,21 21 16,-21 1-16,0-1 0,21 0 0,-21 1 16,0-1-16,0 0 0,0 22 15,0-22-15,0 22 0,0-22 16,0 22-16,0-22 0,0 21 0,0-20 15,0-1-15,-21 0 0,21 1 16,0-1-16,0 0 0,0-20 0,-21 20 16,21-21-16,0 0 0,0 0 15,0 1-15,0-1 0,-21-21 47,21-21-31,0-1-16,0 1 15,0 0-15,0 0 0,0 0 16,0-22-16,0 22 0,0 0 16</inkml:trace>
  <inkml:trace contextRef="#ctx0" brushRef="#br0" timeOffset="17399.66">19113 2836 0,'0'-21'0,"0"42"0,-21-42 16,21 0-16,21 21 141,1 0-141,-1 0 0,0 0 15,0 0-15,0 0 0,22 0 16,-22 0-16,0 0 0,21 0 0,1 0 15,-22 0-15,21 0 0,0 0 16,1 0-16,-1 0 0,-21 0 0,22 0 16,-1 0-16,-21 0 0,21 0 0,1 0 15,-1 0-15,-21 0 0,22 0 16,-1-21-16,-21 21 0,21 0 0,1 0 16,-1 0-16,0 0 0,1 0 15,-1 0-15,22-21 0,-22 21 0,0 0 16,22 0-16,-22 0 15,22 0-15,-22 0 0,21 0 0,-20 0 16,-1 0-16,22 0 0,-22 0 0,0 0 16,1 0-16,20 0 0,-21 0 15,22 0-15,-1-21 0,1 21 0,-1 0 16,1 0-16,21 0 0,-22-22 16,1 22-16,20 0 0,-20 0 0,20 0 15,-20 0-15,-1-21 0,1 21 0,-22 0 16,22 0-16,-1 0 0,-20 0 15,20 0-15,1 0 0,-22 0 0,21 0 16,-20 0-16,20 0 0,1-21 16,-1 21-16,1 0 0,-1 0 15,1 0-15,-1 0 0,22-21 16,-22 21-16,22-21 0,-21 21 0,20 0 16,1 0-16,0 0 0,-1 0 0,1 0 15,0-21-15,-1 21 0,1 0 16,-22 0-16,22 0 0,-21 0 0,-1 0 15,22 0-15,-22 0 0,22-22 16,-22 22-16,22 0 0,-21 0 0,20 0 16,1 0-16,-22 0 0,22-21 0,0 21 15,-22 0-15,22 0 0,0 0 16,-22 0-16,22 0 0,-1-21 16,1 21-16,0 0 0,-22 0 15,22 0-15,0 0 0,-22 0 0,1 0 16,-1 0-16,22 0 0,-43 0 15,22 0-15,-1 0 0,1-21 0,-22 21 16,21 0-16,1 0 0,-22 0 0,22 0 16,-1 0-16,1 0 0,-1 0 15,1 0-15,-22 0 0,22 0 0,-1 0 16,-21 0-16,1 0 0,-1 0 16,22 0-16,-22 0 0,0 0 0,1 0 15,-1 0-15,0 0 0,1 0 16,-1 0-16,0 0 0,-21 0 15,22 0-15,-1-21 0,0 21 0,1 0 16,20 0-16,-20 0 0,-1 0 16,0 0-16,1 0 0,-1 0 0,0 0 15,1 0-15,-1 0 0,-21 0 16,21 0-16,1 0 0,-1 0 0,0 0 16,-20 0-16,20 0 0,0 0 15,-21 0-15,22 0 0,-22 0 0,21 0 16,-21 0-16,22 0 0,-1 0 15,-21 0-15,22 0 0,-1 0 0,0 0 16,-21 0-16,22 0 0,-1 0 16,-21 0-16,22 0 0,-22 0 15,21 0-15,-21 0 0,0 0 0,1 0 16,-1 0 0,0 0-16,-21 21 78,-21-21-78,21 21 15,-21-21-15,21 21 16,0 0-16,0 1 16,0-1-16,-22 0 15,22 0-15,0 0 0,0 0 16,0 1-16,-21-1 0,21 0 15,0 0-15,0 0 0,0 0 16,-21 1-16,21-1 0,-21 0 0,21 21 16,0-21-16,0 1 0,-21-1 15,21 0-15,0 0 0,-21 0 0,21 0 16,0 22-16,0-22 0,0 21 0,0-21 16,0 22-16,0-22 0,0 0 15,0 21-15,0-20 0,0 20 0,0-21 16,0 21-16,0-20 0,0-1 15,0 21-15,0-21 0,0 0 16,0 1-16,0-1 0,0 0 0,0 0 16,0 0-16,0 0 15,-22-21-15,22 22 16,-21-22 0,0 0-16,0 0 15,0 0-15,0 0 16,-1 0-16,1 0 0,0 0 15,0 0-15,0 0 0,0 0 0,-1 0 16,1 0-16,-21 0 0,21 0 0,0 0 16,-22 0-16,22 0 0,0 0 15,-21 0-15,-1 0 0,22 0 16,-21 0-16,-1 0 0,1 0 0,0 0 16,-1 0-16,-20 0 0,21 0 15,-43 0-15,21 0 0,1 0 0,-22 0 16,1 0-16,20 0 0,-21 21 15,1-21-15,20 0 0,-20 0 0,-1 0 16,0 21-16,1-21 0,-1 0 0,0 0 16,1 0-16,-22 21 0,21-21 15,0 0-15,1 0 0,-22 0 0,21 21 16,-21-21-16,1 0 0,-1 0 0,21 0 16,-21 0-16,0 0 0,1 0 15,-1 0-15,21 0 0,-21 0 16,0 0-16,22 0 0,-22 0 0,0 21 15,0-21-15,22 0 0,-22 0 16,21 0-16,-21 0 0,22 0 0,-1 0 16,-21 0-16,21 0 0,1 0 0,-22 0 15,21 0-15,1 22 0,-22-22 16,21 0-16,0 0 0,1 0 0,-1 0 16,-21 21-16,22-21 0,-1 0 0,0 0 15,1 21-15,-1-21 0,-21 0 16,21 0-16,1 21 0,20-21 0,-20 0 15,-1 21-15,21-21 0,-20 0 0,20 21 16,1-21-16,-22 22 16,22-22-16,-1 0 0,1 21 0,-1-21 15,1 0-15,-1 0 0,22 21 16,-22-21-16,22 0 0,-22 0 0,22 21 16,0-21-16,-1 0 0,1 0 0,0 21 15,-1-21-15,1 0 0,0 0 16,-1 0-16,1 0 0,21 21 0,-21-21 15,-1 0-15,22 0 0,-21 0 0,21 0 16,-22 0-16,22 0 0,0 0 16,0 0-16,-22 0 0,22 0 0,0 0 15,0 0-15,0 0 0,-22 0 16,22 0-16,0 0 0,-21 0 16,-1 0-16,22 0 0,-21 0 0,21 0 15,-22 0-15,22 0 0,0 0 16,0 0-16,0 0 0,0 0 0,-1 0 15,1 0-15,0 0 0,0 0 0,0 0 16,0 0-16,-1 0 0,-20 0 16,21 0-16,-21 0 0,-1 0 0,1 0 15,0 0-15,-1 0 0,-20 0 16,20 0-16,1 0 0,-21 0 16,20 0-16,1 0 0,0 0 0,-1 0 0,1 0 15,0 0-15,20 0 16,1 0-16,0 22 0,0-22 0,0 0 15,0 0-15,21-22 79,0 1-64,21 0-15,0 0 0,0 0 16</inkml:trace>
  <inkml:trace contextRef="#ctx0" brushRef="#br0" timeOffset="18122.93">20151 2900 0,'0'0'16,"0"-21"-16,21 21 0,-21-21 15,21 21 16,-21 42-15,0-21 0,0 0-16,0 22 0,0-1 15,0 0-15,0 1 0,21 20 0,-21 1 16,0-22-16,0 21 0,0-20 16,21 20-16,-21-20 0,0 20 0,0-21 15,0 1-15,0 20 0,0-20 0,0-1 16,0-21-16,0 21 0,0 1 15,0-1-15,0-21 0,0 22 0,0-22 16,0 0-16,0 0 0,0 0 16,0 0-16,21-42 31,-21 0-15,22 0-16,-22 0 0</inkml:trace>
  <inkml:trace contextRef="#ctx0" brushRef="#br0" timeOffset="18707.59">21336 2752 0,'21'0'16,"-21"21"-16,21-21 15,-21 21-15,0 0 0,0 22 0,0-22 16,21 21-16,-21 0 0,22-20 15,-22 20-15,0 0 0,0 22 0,0-22 16,21 0-16,-21 22 0,0-22 16,0 1-16,0 20 0,0-21 0,0 1 15,0-1-15,0 0 0,0 1 16,0-1-16,0 0 0,0-20 16,0-1-16,0 0 0,0 0 0,0 0 15,0 0-15,0 1 0,0-44 47,0 1-31,0 0-16,21 0 0,-21 0 0</inkml:trace>
  <inkml:trace contextRef="#ctx0" brushRef="#br0" timeOffset="19147.55">22267 2773 0,'0'-21'0,"0"0"16,0 63 31,0-21-32,0 0-15,0 22 0,0-1 0,21 0 16,-21 1-16,0-1 0,0 0 0,22 1 16,-22-1-16,21 21 0,-21-20 15,0-1-15,0 22 0,21-22 0,-21 0 16,21 1-16,-21-1 0,0 0 15,21 1-15,-21-22 0,0 21 0,0-21 16,0 0-16,0 1 0,0-1 16,21 0-16,-21 0 0,0 0 0,0 0 15,22-21 17,-1-21-17,-21 0-15,21 0 0,-21 0 0,21 0 16</inkml:trace>
  <inkml:trace contextRef="#ctx0" brushRef="#br0" timeOffset="19592.02">23410 2646 0,'0'0'0,"-21"0"16,0-21-16,0 21 31,21 21-15,0 21-1,0-21-15,0 22 0,0-22 16,0 21-16,0 1 0,0 20 0,0-21 16,0 1-16,0 20 0,21-20 15,-21 20-15,0-21 0,21 22 0,0-22 16,0 22-16,-21-22 0,0 0 16,22 1-16,-1-1 0,-21-21 0,21 22 15,-21-22-15,0 0 0,0 21 0,0-21 16,21-21-16,-21 22 0,0-1 15,0 0-15,21-21 32,-21-21-32,21 0 15,1-1-15,-22 1 0</inkml:trace>
  <inkml:trace contextRef="#ctx0" brushRef="#br0" timeOffset="20002.78">24469 2709 0,'0'0'0,"-22"0"16,22-21-16,-21 21 15,0 0 17,21 21-32,0 1 15,0-1-15,0 21 0,0-21 16,0 22-16,0-1 0,0 0 0,21 1 16,0 20-16,1-21 0,-22 22 0,21-1 15,0-20-15,0 20 0,0 1 16,-21-22-16,21 22 0,-21-22 0,22 0 15,-22 1-15,0-1 0,0-21 16,0 21-16,0-20 0,0 20 16,0-21-16,0 0 0,0 0 0,-22-21 15,22 22-15,22-22 32,-1-22-32,0 1 0</inkml:trace>
  <inkml:trace contextRef="#ctx0" brushRef="#br0" timeOffset="20423.54">25463 2815 0,'0'-21'15,"0"42"-15,-21-42 0,21 0 16,0 42 15,0 0-15,0 0-16,0 1 0,0-1 0,0 0 16,0 21-16,0-21 0,0 22 0,0-22 15,0 21-15,21 1 16,-21-1-16,22 21 0,-22-20 0,0-1 15,0 0-15,21 22 0,-21-22 0,21 1 16,-21-22-16,0 21 0,0 0 16,21-20-16,-21 20 0,0-21 0,0 0 15,0 0-15,0 1 0,0-1 0,0 0 16,0 0-16,0 0 16,0 0-16,21-21 15,0-21 1,1 0-1,-1 0-15,0 0 0</inkml:trace>
  <inkml:trace contextRef="#ctx0" brushRef="#br0" timeOffset="20783.91">26437 2582 0,'-21'-21'31,"21"42"-15,0 1-16,0-1 15,0 0-15,0 0 0,0 21 16,0 1-16,0-1 0,21 0 0,0 22 16,-21-22-16,21 22 0,1-22 0,-1 22 15,-21-22-15,21 0 0,0 22 16,0-22-16,0 0 0,-21 1 0,22-22 16,-1 21-16,-21 1 0,0-22 15,0 0-15,21 0 0,-21 0 16,0 0-16,0 1 0,0-1 0</inkml:trace>
  <inkml:trace contextRef="#ctx0" brushRef="#br0" timeOffset="21296.06">27411 2561 0,'0'0'16,"0"-21"-16,-21 21 0,21 21 31,0 0-15,0 1-16,0-1 0,0 21 0,0-21 16,0 22-16,0-1 0,0 0 15,21 1-15,0-1 0,-21 0 0,0 22 16,21-22-16,-21 22 0,21-22 15,-21 21-15,0-20 0,0-1 0,0 22 16,0-43-16,0 21 0,0 0 0,0 1 16,0-22-16,21 0 0,-21 21 15,0-20-15,0-1 0,22 0 0,-22 0 16,0 0-16,0 0 0,21 1 16,0-22-1,0 0-15,0 0 16,0 0-16,-21-22 0,22 1 15,-1 0-15,0 0 0</inkml:trace>
  <inkml:trace contextRef="#ctx0" brushRef="#br0" timeOffset="21719.82">28321 2582 0,'0'0'0,"-21"-21"16,21 0-1,0 42 1,0 0-16,0 1 16,0-1-16,0 0 0,0 21 15,0 1-15,0-1 0,21 0 16,-21 1-16,21 20 0,-21-21 0,0 22 16,21-22-16,-21 22 0,21-22 15,-21 0-15,0 1 0,0-1 0,0 0 16,0 1-16,0-1 0,0-21 0,0 0 15,0 22-15,0-22 0,0 0 16,0 0-16,-21-21 31</inkml:trace>
  <inkml:trace contextRef="#ctx0" brushRef="#br0" timeOffset="25699.98">19516 3281 0,'0'0'0,"0"-21"31,0 42-16,-22 21 1,22-21-16,0 1 16,0 20-16,0-21 0,0 21 15,-21 1-15,21-22 0,0 21 16,-21-21-16,21 22 0,0-22 0,0 0 16,0 0-16,-21 0 0,21 1 15,0-1-15,0-42 47,0-1-31</inkml:trace>
  <inkml:trace contextRef="#ctx0" brushRef="#br0" timeOffset="25982.82">19727 3344 0,'21'0'16,"-21"22"-16,0-1 15,0 0-15,0 0 0,0 0 0,0 0 16,0 22-16,0-22 0,0 0 16,0 0-16,0 0 0,0 1 15,0-1-15,0 0 16,22-21-16,-1 0 15,0 0-15,0 0 16,0 0-16,0-21 16,1 0-16,-1 21 0,-21-22 0,21 1 15,-21 0-15,0 0 0,-21-21 16</inkml:trace>
  <inkml:trace contextRef="#ctx0" brushRef="#br0" timeOffset="26111.74">19918 3323 0,'0'0'15,"-21"0"-15,-1 0 0,1 0 0,0 0 16,0 0-16,-21 0 0,20 0 15,1 0-15,0 0 0,-21 21 0,21-21 16,21 22-16,-22-1 0,1 0 16,21 0-16,0 0 15,21-21 1,1 0-16,20 0 0</inkml:trace>
  <inkml:trace contextRef="#ctx0" brushRef="#br0" timeOffset="26591.41">20426 6011 0,'-21'0'0,"21"-21"0,0 0 15,0 0 1,21 0 0,0 21-1,0 0-15,0 0 0,0 21 16,-21 0-16,22 0 0,-22 0 16,0 1-16,0-192 0,0-190 15,0-21-15,0 22 0,-22 83 0,1 65 16,0 41-16,0 43 0,0 22 15,0 41-15,-22 22 0,22-1 0,0 22 16,0 0-16,0 0 0,-1 21 16,1-21-16,0 21 15,21-21-15,-21-1 16,21 1-16,0 0 16,0 0-16,0 0 0,0 0 15,0-1-15,0 1 16,21 21 31</inkml:trace>
  <inkml:trace contextRef="#ctx0" brushRef="#br0" timeOffset="30731.69">20532 3450 0,'-22'0'0,"1"0"0,0 0 16,0 0-1,21-21-15,-21 21 16,21-21-16,0 0 16,0 0-16,21 21 15,0-22-15,0 1 16,0 21-16,1 0 0,-1 0 15,-21 21-15,21 1 0,0-1 16,0 0-16,-21 0 0,0 0 0,21 22 16,-21-22-16,0 0 0,0 21 15,0-21-15,0 1 0,-21 20 16,0-21-16,0 0 0,0 0 0,0 1 16,-1-1-16,1 0 0,-21 0 0,21 0 15,0-21-15,-1 21 0,1-21 16,0 0-16,0 0 15,21-21 1,0 0 0,0 0-16,0 0 0,21 0 0,-21-1 15,21 22-15,0-21 0,-21 0 16,22 21-16,-1-21 0,0 21 16,0 0-16,0 0 15,0 0-15,1 21 0,-1 0 16,0 0-16,0 1 15,0-1-15,0-21 16,-21 21-16,22-21 0,-1 0 16,0 0-16,0 0 0,0 0 15,0 0-15,1 0 16,-1 0-16,0-21 0,0 21 0,0-21 16,0-1-16,1 1 0,-1 21 0,0-21 15,-21 0-15,21 0 0,0 0 16,-21-1-16,21 1 0,-21 0 0,0 0 15,0 0-15,0 42 32,0 0-17,0 0-15,-21 22 16,21-22-16,-21 0 0,21 0 0,0 0 16,-21 0-16,21 1 0,0-1 15,0 0-15,0 0 0,21-21 16,0 0-16,0 0 0,1 0 15,-1 0-15,0 0 16,0-21-16,0 0 0,0 21 0,1-21 16,-1-1-16,0 1 0,-21 0 15,21-21-15,-21 21 0,0-1 16,0-20-16,0 21 0,0-21 0,0 20 16,-21 1-16,0-21 0,0 21 15,-22 0-15,22 21 0,0-22 0,0 22 16,0 0-16,-1 0 0,1 0 15,0 22-15,21-1 0,-21-21 0,21 21 16,0 0-16,-21 0 0,21 0 0,0 1 16,0-1-16,0 0 0,21 0 15,0-21-15,0 0 0,0 0 0,1 0 16,20 0-16</inkml:trace>
  <inkml:trace contextRef="#ctx0" brushRef="#br0" timeOffset="31199.42">21823 3217 0,'0'0'0,"0"-21"16,21 21 0,0 0-1,0 0-15,0 0 16,1 21-16,-22 1 15,0-1-15,0 0 0,0 0 16,0 0-16,0 0 16,-43 1-16,22-1 0,0 0 0,0 0 15,-22 0-15,22 0 0,-21 1 16,21-1-16,0-21 0,-1 0 0,22 21 16,43-21 15,-22 0-31,0 0 0,0-21 0,0 21 15,22 0-15,-22 0 0,0 0 16,0 0-16,0 0 0,1 0 16,-1 0-16,-21 21 0,0 0 15,0 0 1,-21 0-16,-1-21 0,1 22 16,0-22-16,0 21 0,0 0 15,-22-21-15,22 0 0,0 0 0,0 0 16,0 0-16,21 21 0,-21-21 0,-1 0 15,22-21 1,0 0 0,22 0-16</inkml:trace>
  <inkml:trace contextRef="#ctx0" brushRef="#br0" timeOffset="31571.41">22119 3196 0,'0'21'32,"-21"1"-32,0-1 15,21 0-15,0 0 0,0 0 16,-21 22-16,21-22 0,-22 0 0,22 0 16,0 21-16,0-20 0,0-1 15,0 0-15,0 0 0,22-21 16,-1 0-1,0 0-15,0 0 16,0-21-16,0 0 16,-21 0-16,0-1 15,0 1-15,0 0 0,0 0 16,0-21-16,0 20 0,0 1 0,-21 0 16,21 0-16,-21 21 0,21-21 15,-21 21 1</inkml:trace>
  <inkml:trace contextRef="#ctx0" brushRef="#br0" timeOffset="31947.2">22669 3112 0,'0'21'16,"-21"-21"-16,0 21 0,21 0 0,-21 0 16,0 22-16,0-22 0,21 0 0,-22 0 15,1 21-15,0-20 0,21-1 16,-21 0-16,21 0 0,0 0 0,-21 0 16,21 1-1,21-22-15,0 0 0,0 0 16,0 0-16,1 0 0,-1-22 15,0 22-15,0-21 0,0 0 16,0 21-16,1-21 0,-22 0 0,21 21 16,-21-21-16,21 21 0,0 0 15,-21 21 1,0 0 0,0 0-16,-21 0 0,21 0 15,-21 1-15,0 20 0,21-21 0,0 0 16,0 0-16,0 1 0,0-1 15,21-21 1,0-21 0,0-1-16</inkml:trace>
  <inkml:trace contextRef="#ctx0" brushRef="#br0" timeOffset="32280.02">23093 3196 0,'-43'64'16,"22"-43"0,21 0-16,0 21 0,0-20 15,0-1-15,0 0 0,0 0 16,0 0-16,0 0 0,0 1 0,21-1 16,1-21-16,-1 0 15,0 0-15,0 0 0,0 0 16,0-21-16,1-1 0,-1 1 0,0 21 15,0-42-15,0 21 0,0 0 16,-21-1-16,22-20 0,-22 21 0,0-21 16,0 20-16,0 1 0,-22 21 15,1-21-15,0 21 0,0 0 16,0 0-16,0 0 16,42 0 15</inkml:trace>
  <inkml:trace contextRef="#ctx0" brushRef="#br0" timeOffset="32735.77">23855 3069 0,'0'0'0,"21"0"31,0 0-15,0 0-16,0-21 0,1 21 0,-1 0 15,0 0-15,0 0 16,-63 21 15,21 0-31,-1-21 0,-20 22 16,21-1-16,-21-21 0,20 21 0,1 0 15,0 0-15,0 0 0,0 1 16,21-1-16,21-21 16,0 21-16,0 0 15,0-21-15,1 0 16,-1 21-16,21-21 0,-21 21 0,0-21 16,1 22-16,-1-1 0,-21 0 15,21-21-15,-21 21 0,0 0 16,0 0-16,-21-21 0,0 22 15,-1-22-15,1 21 0,0-21 16,0 0-16,0 0 0,0 21 0,-1-21 16,1 0-16,21-21 15,21 0 1,1-1-16,-1 1 0</inkml:trace>
  <inkml:trace contextRef="#ctx0" brushRef="#br0" timeOffset="33035.6">24257 3133 0,'-21'127'15,"0"-106"-15,21 21 16,0-21-16,-22 22 0,22-22 0,0 21 16,0-21-16,0 1 0,0-1 15,0 0-15,22-21 0,-1 0 16,0 0-16,0 0 0,21 0 0,-20 0 15,-1 0-15,0-21 0,0 0 16,-21-22-16,21 22 0,-21 0 16,0-21-16,0 20 0,0-20 0,0 21 15,0 0-15,0-22 0,-21 22 16,0 0-16,0 0 0,0 21 16,-1 0-16,1 0 15,0 0-15,0 0 16</inkml:trace>
  <inkml:trace contextRef="#ctx0" brushRef="#br0" timeOffset="33441.36">24723 3069 0,'0'0'0,"-22"0"16,1 21-16,21 1 16,-21-1-16,21 0 0,0 0 15,-21 0-15,0 22 0,21-1 0,-21-21 16,-1 21-16,1 1 0,21-1 0,-21-21 16,21 22-16,-21-22 0,21 0 15,0 0-15,0 0 0,0 0 16,21-21-16,0 0 0,22 0 15,-22 0-15,0 0 16,0 0-16,0 0 0,0-21 0,1 0 16,-1 21-16,0-21 0,-21 0 15,0 0-15,0-1 0,0 1 16,-21 21-16,0 0 16,-1 0-16,1 0 0,0 0 15,0 0-15,0 0 0,0 0 0,42 0 47,0 0-47,0 0 0</inkml:trace>
  <inkml:trace contextRef="#ctx0" brushRef="#br0" timeOffset="33755.41">25061 3281 0,'0'21'31,"0"0"-31,0 0 16,0 1-16,0-1 0,0 0 16,0 0-16,0 0 15,21 0-15,1-21 16,-1 0-16,21 0 16,-21 0-16,0-21 15,1 0-15,-1 0 0,-21 0 16,0 0-16,0-1 0,-21 1 15,-1 0-15,1 21 0,0-21 16,0 0-16,0 21 0,0 0 0,-1 0 16,22-21-16,-21 21 0,42 0 31,1 0-31,-1 0 16,0 0-16,21-22 15</inkml:trace>
  <inkml:trace contextRef="#ctx0" brushRef="#br0" timeOffset="34039.24">25823 3006 0,'0'-21'16,"21"21"-16,1 0 0,-1 0 15,0 0-15,0 0 0,21 0 0,-20 0 16,-1 0-16,0 0 0,21 0 15,-21 21-15,1 0 0,-1 0 16,-21 0-16,21 0 0,-21 22 0,0-22 16,0 21-16,0 1 0,0-1 15,0 0-15,0-21 0,-21 22 0,21-1 16,-21-21-16,-1 0 0,22 1 0,0-1 16,0 0-16,-21-21 15,21-21 16</inkml:trace>
  <inkml:trace contextRef="#ctx0" brushRef="#br0" timeOffset="34423.05">25929 3260 0,'0'-21'0,"0"42"0,0-64 0,21 22 16,0 21-16,1-21 0,-1 0 15,21 21-15,-21-21 0,22 0 0,-1 21 16,0 0-16,1 0 0,-1-22 0,0 22 15,1 0-15,-22 0 0,0 0 16,0 0-16,0 22 0,-21-1 0,0 0 16,0 0-16,0 0 0,0 0 15,0 22-15,-21-22 0,0 0 0,21 21 16,-21-20-16,21-1 0,-21 0 0,21 0 16,0 0-16,0 0 15,0 1-15,21-22 31,0 0-31,0-22 16,0 22-16,-21-21 0,0 0 0,21 0 16,-21 0-16,22 0 0,-22-1 15,0 1-15,0 0 0,0 0 0,0 0 16,0 0-16,-22 21 0,22-22 16,-21 22-16,0 0 15,0 0-15</inkml:trace>
  <inkml:trace contextRef="#ctx0" brushRef="#br0" timeOffset="34879.1">26966 3069 0,'0'0'0,"-21"-21"0,-42-42 31,63 41-31,0 1 0,0 0 16,0 0-1,21 21-15,0 0 0,0 0 0,0 0 16,22 0-16,-22 0 0,0 0 16,0 0-16,-21 21 0,21 0 15,-21 0-15,0 1 0,0-1 0,0 0 16,0 0-16,-21 0 0,0 22 15,0-22-15,21 0 0,-21 21 0,-1-21 16,1 1-16,21-1 0,0 0 16,0 0-16,0 0 0,0 0 15,21-21 1,1 0 0,-1 0-16,-21-21 0,21 21 15,0-21-15,-21 0 0,0 0 0,0 0 16,21-1-16,-21 1 0,0 0 15,0 0-15,0 0 0,0 0 16,0-1-16,-21 22 16,0 0-16,0 0 0,0 0 15,-1 0-15,22 22 16,-21-22-16,21 21 16</inkml:trace>
  <inkml:trace contextRef="#ctx0" brushRef="#br0" timeOffset="35203.46">27305 3027 0,'-42'21'16,"20"0"0,1-21-16,21 21 0,-21 1 0,0-1 15,0 0-15,21 0 0,0 0 16,0 0-16,21-21 31,0 0-31,0 0 16,0 0-16,1-21 15,-22 0-15,21 21 0,-21-21 0,0 0 16,0 0-16,0-1 16,0 1-16,0 0 0,0 0 15,0 0-15,-21 21 16,-1 0-1,1 0-15,21 21 16,-21-21-16,21 21 16</inkml:trace>
  <inkml:trace contextRef="#ctx0" brushRef="#br0" timeOffset="35635.43">27728 3027 0,'0'0'0,"0"-21"16,0 0-1,-21 21 1,0 0 0,0 0-16,0 0 0,-1 21 15,1-21-15,0 21 0,0 0 0,0 0 16,0 0-16,-1 1 15,22-1 1,22-21 0,-1 0-16,0 0 0,0 0 15,0 0-15,0 0 16,1-21-16,-1 21 0,0 0 0,0-22 16,0 22-1,-21 22 1,0-1-16,0 0 15,0 0-15,0 0 0,0 0 16,0 1-16,-21-1 0,21 0 0,0 0 16,-21 0-16,21 0 15,0 1-15,0-1 16,21-21 15</inkml:trace>
  <inkml:trace contextRef="#ctx0" brushRef="#br0" timeOffset="35943.22">27919 3112 0,'-21'0'16,"21"21"-16,-22 0 0,22 0 0,-21 0 0,21 0 15,0 1 1,0-1-16,0 0 15,21-21 1,1 0-16,-1 0 0,0 0 16,0-21-16,0 0 0,-21-1 15,21 1-15,-21 0 16,0 0-16,0 0 0,0 0 16,0-1-16,-21 22 15,0 0 1,0 0-16,0 0 0,0 0 15,-1 0-15,1 0 16</inkml:trace>
  <inkml:trace contextRef="#ctx0" brushRef="#br0" timeOffset="36255.32">28469 2921 0,'0'21'32,"0"0"-17,0 1-15,0-1 16,0 0-16,0 0 0,0 0 15,0 0-15,0 1 0,0-1 16,-21 0-16,21 0 16,-21 0-16,21 0 15,21-42 32</inkml:trace>
  <inkml:trace contextRef="#ctx0" brushRef="#br0" timeOffset="36919.15">28575 3006 0,'0'21'16,"0"0"-16,0 0 16,0 0-16,0 1 15,-21-22-15,21 21 0,-21 0 0,21 0 16,0 0-16,0 0 0,-22 1 15,22-1-15,0 0 16,22-21 0,-1 0-1,0 0-15,0-21 0,0 0 16,-21-1-16,21 1 16,-21 0-16,0 0 15,0 0-15,0 0 0,0-1 16,0 1 46,22 21-62,-1 0 16,0 0 0,0 0-16,0 0 15,-21 21 1,0 1-16,21-1 15,-21 0-15,0 0 0,0 0 16,0 0-16,0 1 16,22-22-16,-22 21 15,21-21-15,0 0 16,0 0 0,0 0-16,0-21 0,-21-1 15,22 1-15,-1 0 16,-21 0-16,0 0 15,0 0-15,0-1 0,0 1 16,-21 21 0,21-21-1,-22 21-15,1 0 16,0 0 0,0 0-16,0 0 31,0 0-31,-1 0 0,1 0 15,0 0-15</inkml:trace>
  <inkml:trace contextRef="#ctx0" brushRef="#br0" timeOffset="44302.84">29358 2519 0,'-21'0'78,"0"0"-78,0 0 16,-1 0 0,1 0-1,0 0 1,0 0-16,0 0 31,0 0-15,21 21 62,21-21-16,0 0-62,0 0 16,0 0-16,0 0 16,1 0-16,-1 0 0,0 0 0,0 0 15,0 0-15,0 0 0,1-21 16,-1 21-16,21 0 0,-21 0 0,0 0 15,1 0-15,20 0 16,-21 0-16,0 0 0,22 0 0,-22 0 16,21 0-16,-21 0 0,22 0 15,-1 0-15,0 0 0,1 0 0,-22 0 16,21 0-16,0 0 0,1 0 16,-1 0-16,-21 0 0,22 0 0,-22 0 15,21 0-15,-21 0 0,0-21 16,1 21-16,-1 0 0,0 0 0,0 0 15,0 0-15,0 0 0,1 0 16,-1 0-16,-21-21 16,21 21 15,-21 21 31,0 0-62,0 0 16,0 0-16,0 0 16,0 1-16,0-1 15,0 0-15,0 0 0,0 0 16,-21 0-16,21 1 0,0-1 16,0 0-16,0 0 0,0 0 15,0 0-15,0 1 0,0-1 0,0 0 16,0 0-16,0 0 0,0 0 15,0 1-15,0-1 0,0 0 16,0 0-16,0 0 0,0 0 16,0 1-16,0-1 0,0 0 15,0 0-15,0 0 0,0 0 16,0 22-16,0-22 0,0 0 0,0 0 16,0 0-16,0 1 0,0-1 15,0 0-15,0 0 0,0 0 16,0 0-16,0 1 15,-21-1-15,21 0 0,-22 0 16,22 0-16,0 0 16,0 1-16,-21-22 0,21 21 15,-21 0-15,21 0 32,-21-21-32,0 0 15,0 21-15,-1-21 16,1 0-16,0 0 15,0 0-15,0 0 16,0 0-16,-1 0 0,22 21 0,-42-21 16,21 0-16,0 0 0,-22 0 15,1 0-15,21 0 0,-21 0 16,-1 0-16,-20 0 0,20 0 0,1 0 16,0 0-16,-1 0 0,1 0 15,0 0-15,-1 0 0,1 0 0,21 0 16,-21 0-16,-1 0 0,22 0 15,0 0-15,-21 0 0,20 0 0,1 0 16,0 0-16,0 0 0,21 22 16,-21-22-16,0 0 47,21-22-32,0 1-15,0 0 16,0 0-16,0 0 15,0 0-15,0-1 0,0 1 0,0 0 16</inkml:trace>
  <inkml:trace contextRef="#ctx0" brushRef="#br0" timeOffset="45113.49">29337 2011 0,'0'-21'15,"0"0"1,0-1 0,0 1-16,0 0 15,0 0 1,0 42 31,0 0-47,0 0 0,0 1 15,0-1-15,0 0 0,0 0 0,0 0 16,0 22-16,0-22 0,-21 0 16,21 0-16,0 0 0,0 0 0,-21 1 15,21-1-15,0 0 0,0 0 16,0 0-16,0 0 0,0 1 31,21-22 0,-21-22-15,21 22-16</inkml:trace>
  <inkml:trace contextRef="#ctx0" brushRef="#br0" timeOffset="45551.23">29485 1947 0,'21'-21'31,"-21"42"0,0 1-31,0-1 16,0 0-16,0 0 16,0 0-16,0 0 0,0 1 0,0-1 15,0 0-15,0 0 0,0 0 16,0 0-16,0 1 0,0-1 15,0 0-15,0 0 0,0 0 16,0 0-16,0 1 16,0-44 46,0 1-46,0 0-1,0 0-15</inkml:trace>
  <inkml:trace contextRef="#ctx0" brushRef="#br0" timeOffset="46030.98">29887 1545 0,'0'0'0,"21"21"47,-21 1-47,0-1 16,0 0-16,0 0 0,0 0 16,0 22-16,0-22 0,0 0 0,0 21 15,0-21-15,0 1 0,0-1 16,0 0-16,0 0 0,0 0 15,0 0-15,-21 1 0,21-1 16,0 0-16,0 0 16,0 0-16,0-42 62,0 0-46</inkml:trace>
  <inkml:trace contextRef="#ctx0" brushRef="#br0" timeOffset="46827.32">30099 1503 0,'0'0'0,"0"-21"0,21 21 16,0 0 15,-21 21-15,0 0-1,0 0-15,0 0 0,0 1 16,0-1-16,0 21 0,0-21 15,0 0-15,0 1 0,0 20 0,0-21 16,0 0-16,0 0 0,0 1 16,0-1-16,0 0 0,0 0 0,0 0 15,0 0-15,0 1 16,0-1 0,0-42 77,0-1-93,21 1 16,-21 0-16,0 0 16,22 21-16,-1-21 0,-21 0 0,21-1 15,-21 1-15,21 21 0,0-21 16,-21 0-16,21 21 0,-21-21 0,22 21 15,-1 0-15,-21-21 0,21 21 16,0-22-16,0 22 16,0 0-16,1 0 0,-1 0 15,-21 22-15,21-1 16,0 0-16,-21 0 16,0 0-16,0 0 0,0 1 0,0-1 15,0 0-15,0 0 16,0 0-16,0 0 0,0 1 15,0-1-15,-21 0 16,21 0-16,0 0 16,-21-21 46,21-21-15,0 0-47,-21 0 16</inkml:trace>
  <inkml:trace contextRef="#ctx0" brushRef="#br0" timeOffset="47478.95">29739 1884 0,'21'0'31,"0"0"-15,1-21-16,20 21 0,-21 0 15,0 0-15,22 0 0,-22 0 16,0 0-16,0-21 0,21 21 0,-20 0 15,-1 0-15,0 0 0,0 0 16,-21-22-16,21 22 0,0 0 16,-21-21 31,-21 21 93,0 0-109,21-21 32,-21 21-63</inkml:trace>
  <inkml:trace contextRef="#ctx0" brushRef="#br0" timeOffset="49814.98">19770 4297 0,'0'0'16,"0"21"47,21 0-48,0-21-15,0 21 0,-21 1 0,21-1 16,0 0-16,1-21 0,-1 21 0,0 0 15,0 0-15,21 1 0,-20-1 16,-1 0-16,21 0 0,-21 0 0,22 0 16,-22 1-16,21-1 0,0-21 15,1 21-15,-1 0 0,0-21 0,-20 21 16,20 0-16,0-21 0,1 22 16,-1-1-16,-21-21 0,21 21 15,1-21-15,-22 0 0,21 21 0,1-21 16,-22 0-16,21 0 0,0 0 15,-20 0-15,20 21 0,-21-21 0,21 0 16,-20 0-16,20 0 0,0 0 16,1-21-16,-1 0 0,0 21 0,1-21 15,-1 0-15,21-1 0,-20 1 16,20 0-16,1 21 0,-1-21 0,1 0 16,-1 0-16,1-1 0,-22 1 0,22 0 15,-1 0-15,1 0 0,-1 0 16,1-1-16,-1 1 0,1 0 0,20 21 15,-20-21-15,20 0 16,-20 0-16,21-1 0,-22 22 0,22-21 16,-22 0-16,22 0 0,-22 21 15,22-21-15,-21 0 0,20 21 0,-20-22 16,20 1-16,1 21 0,-21-21 0,20 0 16,1 21-16,-22-21 0,1 0 15,21 21-15,-22 0 0,-21-22 0,22 22 16,-1 0-16,1-21 0,-22 21 15,22 0-15,-1 0 0,-20 0 0,20 0 16,-21 0-16,22 0 0,-1 0 16,-20 0-16,20 0 0,-20 0 15,-1 0-15,0 21 0,1-21 0,-1 22 16,0-22-16,-21 21 0,1 0 16,20-21-16,-21 21 0,0 0 0,0 0 15,1 1-15,-1-22 0,0 21 0,-21 0 16,21 0-16,0 0 0,0 0 15,1 1-15,-22-1 0,21 0 0,0 0 16,0 0-16,0 0 16,0-21-16,-21 22 15,-21-44 63,21 1-78,0 0 16,0 0 0,0 0-16,0 0 15,0-1-15,21 1 0,1 0 16,-1 21-16,-21-21 0,21 0 16,0 0-16,0-1 0,22 1 0,-22 21 15,0-21-15,21 0 0,-21 0 0,22 0 16,-22-1-16,21 22 15,1-21-15,-1 0 0,-21 21 0,21-21 16,1 0-16,-1 21 0,0 0 16,1 0-16,-1-21 0,0 21 0,22 0 15,-22 0-15,1 0 0,-1 0 0,0 0 16,1 0-16,20 0 0,-21 0 16,1 0-16,-1 0 0,0 21 0,1-21 15,20 0-15,-20 21 0,-1-21 16,0 21-16,22-21 0,-22 0 0,0 21 15,1-21-15,-1 0 0,0 21 0,1-21 16,-1 0-16,0 0 0,1 22 16,-22-22-16,21 0 0,1 0 0,-1 0 15,-21 0-15,21 0 16,-20 0-16,20 0 0,-21 0 0,21 0 16,-20 0-16,-1 0 0,21 0 0,-21 0 15,0 0-15,1 0 0,-1-22 16,0 1-16,0 21 0,21 0 0,-20-21 15,-1 21-15,0 0 0,0-21 16,0 21-16,-21-21 0,21 21 0,1 0 16,-1-21-16,0 21 31,-21-22 47</inkml:trace>
  <inkml:trace contextRef="#ctx0" brushRef="#br0" timeOffset="53031.32">29824 2477 0,'0'0'0,"-21"0"15,-1 0-15,1 0 16,0 0 15,21-22 0,21 22-15,-21-21 0,21 21-16,22 0 0,-22 0 0,21 0 15,1-21-15,-1 21 0,21 0 16,1 0-16,-1 0 0,22 0 0,-21 0 15,20 0-15,22 0 16,-21 0-16,21 0 0,-1 0 0,1 0 16,21 0-16,0 21 0,0-21 15,0 21-15,0-21 0,0 0 0,0 0 16,0 22-16,0-1 0,0-21 16,-21 0-16,0 21 0,0-21 15,-22 0-15,1 0 0,-21 0 0,20 0 16,-41 0-16,20 0 0,-21 0 15,-20 0-15,20 0 0,-21 0 0,0 0 16,0 0-16,-21 21 63,0 0-48,0 0-15,0 1 0,0-1 16,0 0-16,0 21 0,0 1 0,0-22 15,0 21-15,0 0 0,0 1 16,0-1-16,0 0 0,0 1 0,0-1 16,0 0-16,0 1 0,0-1 15,0 0-15,0 1 0,0-1 0,0 0 16,0 1-16,0-22 0,0 21 16,0-21-16,0 22 0,0-22 15,0 0-15,0 21 0,0-20 16,0-1-16,-21-21 0,21 21 15,-21 0-15,21 0 0,-21 0 16,0-21-16,0 22 0,-1-22 16,1 0-16,0 0 0,-21 21 0,21-21 15,-22 21-15,-20-21 0,20 0 16,-41 0-16,-1 21 0,0-21 0,-20 0 16,-1 0-16,-21 0 0,0 0 15,-21 0-15,-1 0 0,1 0 0,-21 0 16,0 21-16,20-21 0,1 0 15,0 21-15,21-21 0,0 0 16,21 22-16,22-22 0,20 0 0,-21 21 16,43-21-16,0 0 0,-1 0 15,1 0-15,0 21 0,21-21 0,-1 0 16,1 0-16,0 0 0,0 0 16,42 0-1,0-21-15,0 0 16,1-1-16,20 1 0</inkml:trace>
  <inkml:trace contextRef="#ctx0" brushRef="#br0" timeOffset="53392.29">30628 2604 0,'0'0'0,"0"-22"0,0 1 16,0 0-16,0 42 31,0 22-31,0-22 0,-21 21 16,21 0-16,0 22 0,0-22 15,-21 22-15,21-22 0,0 22 16,0-1-16,0 1 0,-21-1 0,21 1 15,-22-1-15,22-21 0,0 22 16,0-22-16,0 1 0,0-1 0,-21-21 16,21 21-16,0-20 0,0-1 15,-21 0-15,21 0 0,0-42 32,21 0-17,0 0-15,-21-1 0</inkml:trace>
  <inkml:trace contextRef="#ctx0" brushRef="#br0" timeOffset="53691.12">30903 2498 0,'0'0'16,"21"-21"-16,-21-22 0,0 22 0,22 21 15,-22 21-15,21 0 16,-21 22-16,0-1 0,0 0 0,0 22 15,0-1-15,21 1 0,-21-1 16,0 1-16,0 21 0,0-22 0,0 1 16,0-1-16,0 22 0,0-43 15,0 22-15,0-22 0,-21 0 16,21 1-16,0-1 0,-21-21 0,21 21 16,0-20-16,0-1 15,0-42 16,0-1-31,0 1 0,0 0 0,0-21 16,0-1-16,0 1 0,21-21 0</inkml:trace>
  <inkml:trace contextRef="#ctx0" brushRef="#br0" timeOffset="53947.97">31348 2434 0,'0'0'0,"21"0"0,0 0 0,-21 21 0,0 1 15,0 20-15,21 21 0,-21 1 16,0-1-16,0 1 0,0 21 0,0-22 16,0 22-16,0-22 0,0 22 15,0-22-15,0 1 0,0-1 0,0-20 16,0 20-16,0-20 0,0-22 16,0 21-16,21-21 0,-21 0 0,0 1 15,0-1-15,0-42 31,22-1-15,-22 1-16,21-21 0,-21 0 16,0-1-16</inkml:trace>
  <inkml:trace contextRef="#ctx0" brushRef="#br0" timeOffset="54204.82">31813 2477 0,'0'148'31,"0"-85"-31,0 1 0,0-1 0,0 1 16,0-1-16,0 1 0,0-1 0,0 22 15,0-22-15,0 1 16,0-1-16,0-20 0,0-1 0,0 0 16,0 1-16,0-1 0,0-21 15,0 0-15,0 1 0,0-44 47,0 1-47,0-21 0,0 0 0,0-1 16,22 1-16,-1-22 0</inkml:trace>
  <inkml:trace contextRef="#ctx0" brushRef="#br0" timeOffset="54492.06">32110 2413 0,'0'0'0,"21"0"0,21 106 15,-42-43 1,21 1-16,-21-1 0,0 1 16,0-1-16,0 1 0,0-1 0,0 1 15,0-1-15,0 1 0,0-1 16,0 1-16,0-22 0,0 1 0,0-1 16,0 0-16,0-21 0,0 22 15,0-22-15,0 0 0,0 0 16,0-42 15,0 0-31,0 0 0,0 0 16,0-22-16,0 22 0,22-42 0,-1 20 15,0 1-15,-21-22 0,21 1 16,0 21-16,0-22 0,1 1 0,-1-22 16</inkml:trace>
  <inkml:trace contextRef="#ctx0" brushRef="#br0" timeOffset="54878.84">32681 2350 0,'0'0'0,"21"0"0,1 21 16,-1 0-16,0 21 0,0 22 0,-21-22 16,21 22-16,-21-1 15,0 1-15,0-1 0,0 22 0,0-22 16,0 1-16,-21-1 0,0 1 16,21-1-16,-21 1 0,0-22 0,-1 22 15,22-22-15,0-21 0,-21 21 16,21-20-16,-21 20 0,21-21 15,0 0-15,0-42 32,0 0-32,0 0 0,21-22 15,0 1-15,-21 0 0,22-22 16,-1 1-16,0-1 0,-21 1 0,21-1 16,0-20-16,-21 20 15,21-21-15,1 1 0,-1-1 0,0 22 16,0-1-16,0 22 0,0-1 15,1 22-15,-1 21 0,21 0 16,-21 21-16,-21 22 0,21-1 0,-21 22 16,0-1-16,0 1 0,0-1 15,-21 1-15,0 20 0,0 1 0,-21-22 16,-1 22-16,1 0 0,21-22 16,-22 1-16,-20-22 0,21 22 0</inkml:trace>
  <inkml:trace contextRef="#ctx0" brushRef="#br0" timeOffset="57819.4">32935 2053 0,'-21'0'31,"0"0"0,0-21 0,21 0-15,-21 21 0,21-21-16,0 0 15,0-1 1,21 22-16,0-21 16,0 21-16,0 0 0,0 0 15,1 0-15,-1 0 16,0 0-16,0 0 0,0 0 15,-21 21-15,21 1 0,-21-1 16,0 0-16,0 0 0,0 0 16,0 0-16,0 1 0,-21-1 15,0 21-15,0-21 0,-21 0 16,20 1-16,1-1 0,-21 0 0,21 21 16,-22-21-16,22-21 0,-21 22 15,21-1-15,-22 0 0,22-21 0,-21 0 16,21 21-16,0-21 0,-22 0 15,22 0-15,0 0 0,0 0 16,21-21-16,-21 0 0,21 0 16,0-1-16,0 1 15,21 0-15,0 0 0,0 0 16,0 0-16,-21-1 16,21 22-16,1-21 0,-1 21 15,0 0-15,0 0 0,0 0 16,0 0-16,1 0 0,-22 21 15,21 1-15,0-22 0,-21 21 0,21 0 16,-21 0-16,21-21 0,-21 21 16,0 0-16,21 1 0,-21-1 15,22-21-15,-22 21 0,0 0 0,21 0 16,-21 0-16,21-21 16,-21 22-16,21-22 15,0 0-15,0 0 16,1 0-1,-1-22-15,-21 1 16,21 21-16,-21-21 0,21 0 16</inkml:trace>
  <inkml:trace contextRef="#ctx0" brushRef="#br0" timeOffset="58083.25">33359 1969 0,'0'0'0,"21"0"31,-21 21-15,0 0-16,0 0 0,0 0 15,0 0-15,0 1 0,0-1 0,0 21 16,0-21-16,-21 0 0,21 1 16,-22-1-16,22 0 0,0 0 15,-21 0-15,21 0 0,-21-21 16,21 22-16,0-44 47,0 1-47</inkml:trace>
  <inkml:trace contextRef="#ctx0" brushRef="#br0" timeOffset="58463.56">33570 1799 0,'0'0'0,"0"-21"16,21 21-16,-42 0 31,0 0-15,0 21-16,0-21 15,0 21-15,-1 1 0,1-1 0,0-21 0,0 21 16,0 0-16,21 0 15,0 0-15,0 1 16,21-22-16,0 21 0,0-21 16,0 21-16,1-21 0,-1 0 15,0 21-15,0-21 0,0 0 0,-21 21 16,21-21-16,-21 21 16,-21-21-1,0 0-15,0 22 16,-21-22-16,20 0 0,1 0 15,0 0-15,0 0 16,0 0-16,21-22 16,0 1-1,0 0-15</inkml:trace>
  <inkml:trace contextRef="#ctx0" brushRef="#br0" timeOffset="58695.42">33740 1651 0,'21'-21'0,"-42"42"0,42-21 32,-21 21-32,0 0 15,0 1-15,0-1 0,0 0 16,0 21-16,0-21 0,0 1 16,0-1-16,-21 21 0,21-21 15,0 0-15,0 1 0,0-1 0,0 0 16,0 0-16,0 0 15,21-21 1</inkml:trace>
  <inkml:trace contextRef="#ctx0" brushRef="#br0" timeOffset="58891.44">33676 1905 0,'0'-21'31,"21"21"-31,0 0 0,1 0 0,-1 0 16,21 0-16,-21-21 0,0 21 15</inkml:trace>
  <inkml:trace contextRef="#ctx0" brushRef="#br0" timeOffset="59671.49">28427 4466 0,'0'0'16,"-21"21"-16,-1-21 0,1 0 0,0 0 15,0 0-15,0 0 16,21 22-16,-21-1 16,21 0-16,-22 0 0,22 21 0,-21 1 15,0 20-15,21 1 0,-21 20 16,0-20-16,0 21 0,-1-1 0,1-20 15,0 20-15,0-20 0,0 21 16,21-22-16,-21 1 0,-1-1 0,22-21 16,-21 22-16,21-22 0,0-21 0,0 22 15,0-22-15,0 0 0,0 0 16,0 0-16,21-21 16,1 0-1,-1 0-15,-21-21 0,21 0 0,-21 0 16,21-21-16,0-1 0,-21 1 0,0 0 15,21-1-15</inkml:trace>
  <inkml:trace contextRef="#ctx0" brushRef="#br0" timeOffset="59975.74">28257 4720 0,'0'-21'16,"0"0"31,0 0 78</inkml:trace>
  <inkml:trace contextRef="#ctx0" brushRef="#br0" timeOffset="61015.37">30522 3154 0,'0'0'0,"64"0"16,-22-21-16,0 21 0,-20 0 15,-1 0-15,0 0 0,-42 21 32,0 0-32,-1 0 15,-20 0-15,0 1 0</inkml:trace>
  <inkml:trace contextRef="#ctx0" brushRef="#br0" timeOffset="61975.83">28109 4487 0,'0'0'0,"0"22"15,0-1 1,21-21-16,1 0 0,20 21 16,0-21-16,1 0 0,20 0 0,1 21 15,20-21-15,1 0 0,21 0 16,21 0-16,21 0 0,0 0 15,0 0-15,22 0 0,-1 0 16,43 0-16,-22 0 0,22 0 0,-1 0 16,1 0-16,21 0 0,-21 0 15,20 0-15,-20 0 0,21 0 0,-21 0 16,-1 0-16,-20 0 0,-1 0 16,-20 0-16,20 0 0,-21 0 15,-20 0-15,-1 0 0,0 0 0,-21 0 16,-21 0-16,-22 0 0,-84 21 15,0 0 17,0 1-17,0-1 1,0 0-16,0 0 0,0 0 16,0 0-16,0 1 0,0 20 15,0-21-15,0 21 0,0 1 0,0-1 16,0 22-16,0-22 0,0 21 15,0-20-15,0-1 0,0 0 0,0 1 16,0-1-16,0 0 0,0 1 16,0-1-16,0 0 0,0 1 0,0-1 15,0 0-15,0-20 0,0 20 16,0-21-16,0 0 0,0 0 0,0 22 16,0-22-16,-63 0 15,-1 0-15,1-21 0,-22 21 16,1-21-16,-22 0 0,0 0 15,-21 0-15,-21 0 0,0 0 0,-22 0 16,-20 0-16,-1 0 0,-42 0 16,1 22-16,-1-22 0,-21 21 0,-21 0 15,21-21-15,-22 21 0,1 0 16,0 0-16,0-21 0,21 22 0,21-1 16,0 0-16,0 0 0,43 0 0,-1-21 15,43 21-15,0 1 0,21-22 16,21 0-16,22 0 0,-1 0 0,21 0 15,22 0-15,0 0 16,21 0-16,-1 0 0,1 0 0,21-22 16,0 1-16,21 0 0,1 0 15,-1 0-15,21-22 0,22 22 16</inkml:trace>
  <inkml:trace contextRef="#ctx0" brushRef="#br0" timeOffset="62255.42">29019 5017 0,'0'0'0,"0"-22"0,-42-20 31,21 42-31,0 42 0,0-20 16,-1 20-16,1 0 0,0 1 0,0 20 15,21-21-15,-21 1 0,0 20 16,21 1-16,-22-22 0,22 22 0,-21-1 15,21 1-15,-21-22 0,0 21 16,21-20-16,0-1 0,-21 0 0,21 1 16,-21-1-16,21-21 0,0 0 0,0 1 15,21-22 1,21 0-16,-21-43 0,22 22 0,-1-21 16,0-1-16,1-20 15</inkml:trace>
  <inkml:trace contextRef="#ctx0" brushRef="#br0" timeOffset="62471.29">29633 4763 0,'0'0'16,"21"-43"-16,64 1 15,-64 21-15,22 21 0,-22 0 0,0 21 0,0 21 16,-21 1-16,0-1 0,21 21 16,-21 1-16,0-1 0,0 1 0,0-1 15,0 1-15,0-1 0,0-20 16,0 20-16,-21-20 0,21 20 0,-21-21 15,0 1-15,21-22 0,-21 21 16,21-21-16,0 1 16,21-65-1,0 22-15,21-21 0</inkml:trace>
  <inkml:trace contextRef="#ctx0" brushRef="#br0" timeOffset="62715.15">30628 4657 0,'0'0'16,"21"0"-16,0 21 0,1 0 0,-1 21 0,-21 1 16,21-1-16,-21 0 15,0 22-15,0-22 0,0 22 0,0-22 16,0 0-16,0 1 0,-21-1 16,21 0-16,-21 1 0,21-22 0,0 21 15,-22-21-15,22 1 0,0-1 16,22-42 15,-1-1-31,0-20 0,0 21 0,21-21 16,1-22-16,-1 1 0,0 20 15,22-20-15</inkml:trace>
  <inkml:trace contextRef="#ctx0" brushRef="#br0" timeOffset="62911.04">31411 4678 0,'0'0'0,"85"212"16,-85-149-1,21-21-15,-21 22 0,0-22 16,0 22-16,0-22 0,0 0 0,0 1 16,0-1-16,-21 0 0,0 1 15,21-22-15,0 0 0,-21 21 0,21-20 16,0-1-16,21-42 16,21-1-1,0 1-15,1-21 0,-1 0 16,22-1-16,-1 1 0,1-22 0</inkml:trace>
  <inkml:trace contextRef="#ctx0" brushRef="#br0" timeOffset="63075.95">32660 4636 0,'0'0'0,"42"0"16,1 211 0,-43-147-16,0-1 15,0 1-15,-21-1 0,-1 1 0,1-1 16,21-20-16,0-1 0,-21 0 15,21-21-15,0 1 0,0-1 0,0 0 16,21-21-16,0 0 16,1 0-16</inkml:trace>
  <inkml:trace contextRef="#ctx0" brushRef="#br0" timeOffset="63210.87">33676 4995 0,'0'0'0,"42"0"0,-42 22 15,0-1-15,0 21 0,0-21 16,0 0-16,0 22 0,0-22 0,0 21 16,22-21-16,-22 1 0,0-1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4282-7824-4876-A618-3935D445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FB32-A038-443D-AA96-CAADDF612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1818-3A7E-4CB3-99AF-BBFB53AA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1BEE-3431-4326-8C8A-E297C08F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AE81-C6F7-449A-99FB-EFE43462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8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F64F-0CAA-4EDD-A79C-8D2087D3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1BD41-EEED-48CB-8D0B-40165CE46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5F64-9044-4971-BBC3-C1FBE9B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8CCE-519E-4DFF-A679-25728812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B9D0-2054-432D-A83E-94B31946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9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CA67F-F2F0-4C4D-BC78-4C62B3E33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43F72-657E-42D6-A3ED-5922640A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E902-8B47-4FF5-8D5A-6B563EC7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DD32-C106-4EFB-A7C4-EAFF197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BCCE-B854-4FF8-B05A-C78173C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8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D5BA-8211-4A2F-BDE0-6EC83B3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491-2D5F-4038-8DBA-77E2F361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22BC-6A9D-4E91-AEA4-560A75CC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BFE4-7941-4ED5-AE78-39655039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BAB1-6FE6-4A5D-AB39-179AF36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230-E316-4E13-BD37-E7CE5DBC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01F4-D702-4556-9236-0714562C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F330-8352-4628-BEDE-687C3E01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63B2-0D4F-4F13-8F01-C1DA6FBF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8452-E880-4869-ADB8-B240C508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1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3E35-EE35-4D0A-BA31-CBEF62C8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EA39-1E73-48BD-96B4-8B815B9EB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CE785-D056-4BAB-8957-639F99FD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202F-FCF2-4D1D-AC29-1A2CF7D0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FAA3-6C23-4D97-AF76-0D74B771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3EE5-0C82-441B-96DF-78B8DF8F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3023-E49C-45FE-8685-38E89C93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11E-E146-4CF0-BDED-CE5D2DE52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88EED-7FE8-47D5-958E-8A18206C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C14C-DCCF-4A79-879E-C3B743D32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022B1-4FD0-44BB-908C-30254B01D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A3D55-1C97-4527-BF28-4A333676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A42BA-0897-49A1-BAB3-BA541248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CB12E-D284-4793-A7ED-98418016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B9A0-2742-4A99-B9FA-BB2D6475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308D-4868-4AE5-96D6-18995E4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D87AA-47B9-4BB6-B1AD-DD9B8C9F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63AA3-497A-4D7A-89E7-75597247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1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7C38D-920A-4EE2-B946-2B09595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E2F27-C8F8-4790-8C57-F60D5C0B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F415-FE31-4242-BF4C-1D92DF5F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FD35-5918-49E7-A269-ED0871C3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06DB-A498-4D4E-88C3-9CEC0855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833FB-EEAF-4EA7-83F8-A7B6D467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18C0-C836-4303-AB7B-CBAD6CB5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82134-0A07-454D-8166-6142970C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2287E-0D66-435B-B22D-23EDC09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2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EEC5-3619-42AB-9932-03667D4F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68549-D59E-4E46-BF02-01227F026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99BFE-4CD0-4B94-B087-4FAC980B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F3CC1-64EB-4686-AC56-559A639E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6B984-B332-476C-8B66-F8DD70BC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B6C2-DE19-42C8-A2C3-8CB1CEFD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1972C-693B-42A6-BD51-794452F5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AA63-465E-4F22-8BEB-85EF6FCB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2CCB-5588-4DFE-9380-516BD3BBA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7F54-B373-4026-A6B6-5A311298E2C9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1F44-1E91-45B1-9F80-4BCD15A4E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846C-EF68-4EE3-8135-C90EFEAF7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EFA0-BDC2-48C1-AB83-01059853A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A44-9CBB-400C-8165-696AA62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A088-5BCF-46C0-8269-C864A8F4B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0C20B8-3A11-431F-A832-4F2B74D26B1E}"/>
                  </a:ext>
                </a:extLst>
              </p14:cNvPr>
              <p14:cNvContentPartPr/>
              <p14:nvPr/>
            </p14:nvContentPartPr>
            <p14:xfrm>
              <a:off x="1523880" y="327600"/>
              <a:ext cx="4069440" cy="204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0C20B8-3A11-431F-A832-4F2B74D26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318240"/>
                <a:ext cx="408816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4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A44-9CBB-400C-8165-696AA62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A088-5BCF-46C0-8269-C864A8F4B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2B19CB-ED67-422F-849A-9A4A51F82EB6}"/>
                  </a:ext>
                </a:extLst>
              </p14:cNvPr>
              <p14:cNvContentPartPr/>
              <p14:nvPr/>
            </p14:nvContentPartPr>
            <p14:xfrm>
              <a:off x="0" y="45720"/>
              <a:ext cx="1218456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2B19CB-ED67-422F-849A-9A4A51F82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220328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9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A44-9CBB-400C-8165-696AA62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A088-5BCF-46C0-8269-C864A8F4B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0DF6EA-8ABC-430C-A513-0595EA23C017}"/>
                  </a:ext>
                </a:extLst>
              </p14:cNvPr>
              <p14:cNvContentPartPr/>
              <p14:nvPr/>
            </p14:nvContentPartPr>
            <p14:xfrm>
              <a:off x="746640" y="1097280"/>
              <a:ext cx="703368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0DF6EA-8ABC-430C-A513-0595EA23C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087920"/>
                <a:ext cx="705240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40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A44-9CBB-400C-8165-696AA62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A088-5BCF-46C0-8269-C864A8F4B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FB318-B584-4FC3-8A2D-36C0DC6D9D67}"/>
                  </a:ext>
                </a:extLst>
              </p14:cNvPr>
              <p14:cNvContentPartPr/>
              <p14:nvPr/>
            </p14:nvContentPartPr>
            <p14:xfrm>
              <a:off x="228600" y="190440"/>
              <a:ext cx="83746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FB318-B584-4FC3-8A2D-36C0DC6D9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81080"/>
                <a:ext cx="839340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6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A44-9CBB-400C-8165-696AA62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A088-5BCF-46C0-8269-C864A8F4B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E3D35-F9BC-492A-9633-785AFC0383E6}"/>
              </a:ext>
            </a:extLst>
          </p:cNvPr>
          <p:cNvSpPr txBox="1"/>
          <p:nvPr/>
        </p:nvSpPr>
        <p:spPr>
          <a:xfrm>
            <a:off x="3048885" y="1859340"/>
            <a:ext cx="71052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(20.90);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4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A44-9CBB-400C-8165-696AA628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A088-5BCF-46C0-8269-C864A8F4B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EFD47-B03B-409C-9733-A497499F868E}"/>
                  </a:ext>
                </a:extLst>
              </p14:cNvPr>
              <p14:cNvContentPartPr/>
              <p14:nvPr/>
            </p14:nvContentPartPr>
            <p14:xfrm>
              <a:off x="945000" y="533520"/>
              <a:ext cx="11239560" cy="168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EFD47-B03B-409C-9733-A497499F8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524160"/>
                <a:ext cx="11258280" cy="17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4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2021-05-19T01:38:52Z</dcterms:created>
  <dcterms:modified xsi:type="dcterms:W3CDTF">2021-05-19T01:57:06Z</dcterms:modified>
</cp:coreProperties>
</file>