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08:42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529 0,'0'-21'16,"0"0"-16,0 0 15,0 0-15,0-1 0,-21 1 16,0 21-16,0-21 15,0 21-15,0 0 16,-22 0-16,22 0 0,-21 21 0,-1-21 16,1 21-16,0 1 0,-22 20 15,1-21-15,-1 21 0,1-20 16,-1 20-16,1 0 0,20 1 16,1 20-16,0-21 0,-1 22 0,1-22 15,21 22-15,0-22 0,0 0 16,21 1-16,0-1 0,0 0 0,0-20 15,0 20-15,21-21 0,0 0 16,0 22-16,0-22 0,0-21 0,22 21 16,-22 0-16,21-21 0,1 21 15,-22-21-15,21 0 0,0 0 0,-20 0 16,20 0-16,-21 0 0,21 0 16,-20 0-16,-1-21 0,0 0 0,0 21 15,-21-21-15,0 0 16,21 21-16,-21-22 0,0 1 15,-21 21 1,0 0-16,-21 0 0,20 0 16,-20 21-16,0 1 0,-1-22 15,1 21-15,0 21 0,-1-21 0,22 0 16,-21 1-16,0-1 0,20 21 16,-20-21-16,21 22 0,-21-1 0,20-21 15,1 21-15,21 1 0,-21-22 16,21 21-16,0-21 0,0 1 0,0 20 15,0-21-15,0 0 0,21-21 16,-21 21-16,21-21 0,22 0 16,-22 0-16,0 0 0,21 0 15,-20 0-15,20 0 0,0 0 0,-21 0 16,22-21-16,-22 21 0,0-21 16,0 21-16,0-21 0,1 21 0,-1-21 15,-21 0-15,21-1 0,0 1 16,0 0-16,-21 0 15,21 0-15</inkml:trace>
  <inkml:trace contextRef="#ctx0" brushRef="#br0" timeOffset="782.67">4784 677 0,'0'0'0,"0"22"15,-22-22-15,22 21 0,0 0 16,0 0-16,0 0 0,0 0 15,0 1-15,0-1 16,22-21-16,-22 21 0,21-21 0,0 0 16,0 0-16,21 0 15,-20 0-15,-1 0 0,21-21 0,-21 21 16,22-21-16,-22-1 0,21 1 16,-21 0-16,22 0 0,-22 0 0,0 0 15,0-1-15,0 1 0,-21-21 16,0 21-16,0 0 0,0-22 0,0 22 15,0 0-15,-21 0 0,0-22 16,0 43-16,0-21 0,-1 0 0,-20 21 16,21 0-16,-21 0 0,-1 0 15,1 0-15,21 21 0,-22 0 16,1 1-16,0 20 0,-1-21 0,1 21 16,0 1-16,-1-1 0,22-21 15,-21 43-15,21-22 0,0 0 16,21 1-16,0-1 0,0 0 15,0 1-15,0-1 0,0 0 0,0 1 16,21-22-16,0 0 0,0 21 16,21-20-16</inkml:trace>
  <inkml:trace contextRef="#ctx0" brushRef="#br0" timeOffset="2607.76">5186 1355 0,'0'-21'203,"0"-1"-188,0 1-15,0 0 16,21 21-16,0-21 0,-21 0 16,21 21-16,-21-21 0,21-1 15,1 22-15,-22-21 0,21 21 0,0-21 16,0 0-16,0 21 0,0 0 15,1 0-15,-1-21 0,0 21 0,21 0 16,-21 0-16,1 0 0,-1 21 16,0 0-16,0-21 0,0 21 0,0 0 15,-21 1-15,0-1 0,0 21 16,0-21-16,0 0 0,0 1 0,0-1 16,0 21-16,0-21 0,-21 0 15,0 1-15,0-1 0,0 21 0,0-21 16,21 0-16,-22 1 0,1-1 15,0 0-15,21 0 0,0 0 16,-21-21-16,21-21 47,21 0-47,-21 0 0,21 0 0,0 21 16,1-43-16,-1 22 0,0 0 15,0 0-15,0-22 0,0 22 0,22-21 16,-22 0-16,0 20 0,0 1 15,0-21-15,1 21 0,-1 0 0,0-1 16,0 1-16,-21 42 31,0 1-31,0-1 16,-21 0-16,0 0 0,21 0 16,0 0-16,-21 1 0,21 20 0,-22-21 15,22 0-15,0 0 0,0 1 16,0 20-16,0-21 0,0 0 0,0 0 15,22 1-15,-1-1 16,0-21-16,0 0 0,0 0 0,0 0 16,22 0-16,-22 0 0,0 0 15,21 0-15,-20 0 0,-1 0 0,0-21 16,0-1-16,0 22 0,0-21 16,1 0-16,-1 0 0,0 0 0,0-22 15,-21 22-15,21 0 0,0-21 16,-21 21-16,0-1 0,0 1 15,22 0-15,-1 0 0,-21 0 0,21 0 16,0 21 0,-21 21-1,0 0 1,21-21-16,-21 21 0,21 0 16,-21 0-1,22-21 1,-1 0-1,-21-21 1,0 0 0,0 0-16,0 0 0,0 0 15,0-1-15,0 1 0,0 0 16,0 0-16,-21 0 16,-1 21-16,1 0 15,0 0 1,0 0-16,21 21 15,0 0-15,0 0 0,-21-21 0,21 21 16,-21 22-16,21-22 0,-22 0 0,22 0 16,0 22-16,0-22 0,0 0 15,0 21-15,0-21 0,0 1 16,0 20-16,0-21 0,0 0 16,0 0-16,0 1 0,22-1 0,-22 0 15,42 0-15,-21-21 0,0 21 16,0-21-16,22 0 0,-1 0 0,-21 0 15,22 0-15,-1 0 0,0-21 16,1 21-16,-1-21 0,0 0 0,-21 0 16,22-1-16,-1 1 0,-21 0 0,0 0 15,1-21-15,-1 20 0,0 1 16,0-21-16,-21 21 0,0 0 0,0-1 16,0 1-16,0 0 0,0 0 15,-21 21 16,0 0-31,0 21 0,21 0 16,-22 0-16,1-21 0,21 22 16,0 20-16,-21-21 0,0 0 0,21 0 15,0 1-15,0-1 0,0 0 0,0 0 16,0 0-16,0 0 0,0 1 16,21-1-16,0 0 0,0-21 0,1 21 15,-1-21-15,21 0 0,-21 0 16,22 0-16,-22 0 0,21 0 0,-21 0 15,0-21-15,22 21 16,-22-21-16,0 0 0,0-1 0,0 1 16,1 21-16,-1-42 0,-21 21 15,0 0-15,0-1 0,21 1 0,-21 0 16,0 0-16,0 0 0,0 0 16,0-1-16,0 1 0,0 0 15,0 42 16,0 0-31,0 1 0,0-1 16,0 0-16,0 0 0,0 21 16,0-20-16,0 20 0,0 0 15,0 1-15,0-1 0,0 21 16,0 1-16,-21-1 0,21 1 0,0-1 16,0 1-16,0-1 0,0 1 0,0 21 15,0-22-15,-21 22 0,-22-22 16</inkml:trace>
  <inkml:trace contextRef="#ctx0" brushRef="#br0" timeOffset="2751.68">7218 3027 0,'0'169'32,"0"-148"-32,0 1 0,0-1 15,0 0-15,0-42 16,0 0 0,0-1-16,0 1 0,0-21 15,0 0-15,0 20 0,0-41 16,0 21-16,21-22 0,0 1 0,-21-1 15,21-21-15,0 1 0</inkml:trace>
  <inkml:trace contextRef="#ctx0" brushRef="#br0" timeOffset="2847.62">7302 1439 0,'0'0'0,"-21"-42"0,21 21 0,-21-21 15</inkml:trace>
  <inkml:trace contextRef="#ctx0" brushRef="#br0" timeOffset="3128.47">7345 1185 0,'21'0'16,"0"0"-16,0 0 0,0 0 0,22 0 16,-22 0-16,21 22 0,-21-1 15,22-21-15,-22 21 0,21 0 0,-21 0 16,1 0-16,-22 1 0,0-1 16,0 0-16,0 0 0,0 0 0,0 0 15,-22 1-15,1-1 0,0 0 0,-21 0 16,21 0-16,-22 0 0,22-21 15,-21 22-15,21-1 0,-1 0 0,1-21 16,0 0-16,0 21 0,21 0 47,21-21-16,0 0-15,0 0-16,-21-21 0,22 21 15,-1-21-15</inkml:trace>
  <inkml:trace contextRef="#ctx0" brushRef="#br0" timeOffset="3554.22">7345 1630 0,'0'21'16,"0"0"0,0 0-16,0 1 15,0-1-15,0 0 0,0 21 0,0 1 16,0-1-16,0 21 0,0-20 16,0 20-16,0 1 0,0-22 0,-21 22 15,21 20-15,-22-20 0,22-1 0,0 1 16,-21-1-16,21 1 0,0-1 15,-21-20-15,21-1 0,0 0 0,0-21 16,0 1-16,0-1 0,0 0 16,0 0-16,21-21 15,0-21-15</inkml:trace>
  <inkml:trace contextRef="#ctx0" brushRef="#br0" timeOffset="3676.15">8234 1228 0,'106'-127'15,"-212"254"-15,275-297 0,-127 149 0</inkml:trace>
  <inkml:trace contextRef="#ctx0" brushRef="#br0" timeOffset="5856.07">8149 1545 0,'0'0'0,"0"21"15,0 1 17,21-22-17,0 0-15,1 0 16,-1-22-16,0 1 16,0 21-16,0-21 0,-21 0 15,21 21-15,1-21 0,-1 0 16,0-1-16,-21 1 0,21-21 15,0 21-15,0-22 0,-21 1 0,22 21 16,-1-21-16,-21-1 0,0 1 16,0 0-16,21-22 0,-21 22 0,21 21 15,-21-22-15,0 1 0,0 21 16,0 0-16,0-1 0,0 1 16,0 42-1,-21 1 1,21 20-16,-21-21 0,21 21 15,0 1-15,0-22 0,0 21 0,-21 1 16,21-1-16,-22 0 0,22 1 16,0-1-16,0 0 0,0 1 15,0-1-15,0 0 0,0-21 16,0 22-16,0-1 0,0-21 0,0 22 16,0-22-16,0 0 0,0 0 15,0 0-15,0 0 0,0 1 0,22-22 16,-1 0-16,0 0 15,0 0-15,0 0 0,0-22 16,1 1-16,-1 0 0,0 0 16,0-21-16,-21 20 0,21 1 15,0-21-15,-21 21 0,22-22 0,-1 22 16,-21 0-16,0 0 0,0 0 16,21 0-16,0-1 15,-21 44 16,0-1-31,0 0 0,0 0 16,0 0-16,0 0 16,0 1-16,0 20 0,0-21 0,0 0 15,0 0-15,0 1 0,0-1 16,0 0-16,0 0 0,0 0 0,21 0 16,0-21-16,1 22 0,-1-22 15,0 0-15,0 0 16,0 0-16,0 0 0,1 0 0,-1 0 0,0-22 15,0 1-15,0 21 16,0-21-16,1 0 0,-1-21 0,0 20 16,0 1-16,0 0 0,-21 0 15,21 0-15,-21 0 0,22-1 0,-22 1 16,0 0-16,0 42 31,0 0-15,0 1-16,0-1 15,0 0-15,0 0 0,0 0 0,0 22 16,0-22-16,0 0 0,0 0 16,0 0-16,0 0 0,21 1 15,0-1-15,0-21 16,0 0-16,0 21 0,1-21 16,-1 0-16,0 0 0,0 0 0,0-21 15,22 0-15,-22-1 16,0 1-16,0 0 0,0 0 0,-21-21 15,0 20-15,0 1 0,0-21 16,0 0-16,0 20 0,0-20 0,0 21 16,0-21-16,-21 20 0,0 1 0,0 0 15,0 0-15,-1 0 0,1 21 16,0 0-16,0 0 0,0 0 0,0 0 16,-1 0-16,1 21 0,21 0 15,-21-21-15,21 21 0,0 0 16,0 1-16,0-1 15,0 0-15,21-21 0,0 0 16,1 21-16,-1-21 0,0 0 16,0 0-16,0 0 0,22 0 0,-22 0 15,0 0-15,0 0 0,21 0 0,-20-21 16,20 21-16,-21 0 0,21-21 16,-20 21-16,20-21 0,-21 21 0,0 0 15,0 0-15,1 0 16,-1 0-16,0 0 0,0 21 15,-21 0 1,0 0-16,0 0 16,0 0-16,0 1 0,0-1 15,0 21-15,0-21 0,0 0 16,0 1-16,0-1 0,0 0 0,0 21 16,0-21-16,0 1 15,0-1-15,0 0 0,0 0 0,0 0 16,0-42 31,0 0-47,0 0 0,0 0 15,0-1-15,0 1 0,0 0 16,0-21-16,0 21 0,0-22 0,21 1 16,0 21-16,1-22 0,-1 1 15,0 21-15,21 0 0,-21-22 0,1 22 16,20 0-16,0 0 0,-21 21 15,1 0-15,20 0 0,-21 0 0,0 0 16,0 0-16,1 21 0,-22 0 16,0 0-16,21 1 0,-21 20 0,21-21 15,-21 21-15,0-20 0,0 20 0,0-21 16,0 21-16,0-20 16,0-1-16,21 21 0,-21-21 0,21 0 0,-21 1 15,21-22-15,1 21 16,-1 0-16,0-21 0,0 0 15,0 0-15,0 0 0,1 0 0,-1 0 16,0-21-16,0 0 0,0-1 16,0 1-16,-21 0 0,22 0 0,-1-21 15,0 20-15,-21 1 0,0-21 16,0 21-16,0-22 0,0 22 0,0-21 16,0 21-16,0-22 0,0 22 0,0-21 15,0 0-15,-21 20 0,-22-20 16</inkml:trace>
  <inkml:trace contextRef="#ctx0" brushRef="#br0" timeOffset="6119.92">9779 762 0,'-42'-21'31,"20"21"63,1 0-94,-21 0 15</inkml:trace>
  <inkml:trace contextRef="#ctx0" brushRef="#br0" timeOffset="6423.75">8128 1270 0,'21'0'16,"0"0"-1,0 0-15,22 0 0,-22-21 16,0 21-16,21-21 0,-20 21 0,20 0 16,-21-21-16,21 21 0,1 0 15,-1 0-15,0-22 0,-20 22 0,20 0 16,-21 0-16,21-21 0,-20 21 15,-1 0-15,0 0 0,0 0 16,0 0-16,-21-21 0,21 0 16,1 0-1</inkml:trace>
  <inkml:trace contextRef="#ctx0" brushRef="#br0" timeOffset="7200.33">12128 1122 0,'0'0'0,"0"-21"0,0 0 0,0-1 16,0 1-16,0 0 0,0 0 16,0 0-16,0 0 15,-21 21 1,21 21-1,0 0-15,0 0 16,0 21-16,0 1 0,0-1 0,0 0 16,0 1-16,0-1 0,0 0 15,0 1-15,0 20 0,0-20 16,0-1-16,0 0 0,0 1 0,0 20 16,0-21-16,0 1 0,-21-22 15,21 21-15,0 1 0,-21-22 0,21 0 16,0 0-16,0 0 0,0 0 15,0 1-15,0-1 16,0-42 15,0-1-31,21 1 0,0 0 16,-21 0-16,21-21 0,1 20 16</inkml:trace>
  <inkml:trace contextRef="#ctx0" brushRef="#br0" timeOffset="7504.18">12615 1037 0,'0'0'0,"21"-21"0,-21 0 0,0 0 15,0 0-15,22 21 16,-22 21 0,0 0-1,0 0-15,0 21 0,0-20 0,0 20 16,0 0-16,0-21 0,0 22 0,0-1 15,0 0-15,0 1 0,0-1 16,0 0-16,0-20 0,0 20 16,0 0-16,0 1 0,0-22 15,0 21-15,-22-21 0,22 0 0,0 1 16,0-1-16,0 0 0,0 0 16,0 0-16,-21-21 0,0 0 46,21-21-46</inkml:trace>
  <inkml:trace contextRef="#ctx0" brushRef="#br0" timeOffset="7749.04">12192 1588 0,'21'0'31,"0"0"-31,0-22 16,1 22-16,-1 0 0,0 0 0,21-21 16,-21 21-16,1 0 0,20 0 15,-21-21-15,21 21 0,-20 0 0,-1 0 16,0 0-16,0-21 0,0 21 16</inkml:trace>
  <inkml:trace contextRef="#ctx0" brushRef="#br0" timeOffset="11940.01">13335 1672 0,'0'0'0,"21"0"0,0 0 16,0-21-1,1 21-15,-22-21 16,21 0-16,-21 0 0,0-1 16,21 1-16,-21 0 15,0 0-15,0 0 16,0 0-16,-21-1 0,0 22 0,-1-21 15,22 0-15,-42 0 16,21 0-16,0 0 0,0 21 0,-22-22 16,1 1-16,21 21 0,-22 0 15,22 0-15,-21 0 0,21 0 0,-22 0 16,22 21-16,0 1 0,0-1 16,-21 0-16,42 0 0,-22 21 0,1-20 15,21 20-15,0-21 0,0 21 0,0 1 16,0-22-16,0 21 0,0 1 15,0-22-15,0 0 0,21 21 0,1-21 16,-1-21-16,0 22 0,-21-1 16,21-21-16,0 0 0,22 0 15,-22 0-15,0 0 0,0 0 16,21 0-16,-20-21 0,-1 21 0,21-22 16,-21 1-16,22 0 0,-22-21 0,21 21 15,-21-1-15,0-20 0,22 21 16,-22 0-16,0-22 0,0 22 0,0-21 15,-21 21-15,0 0 0,22-1 16,-22 1-16,0 0 0,0 0 0,0 42 31,0 0-15,0 0-16,0 1 0,0 20 0,-22-21 16,22 21-16,0 1 15,0-22-15,0 21 0,0-21 0,0 22 16,0-22-16,0 0 0,22 0 15,-1 0-15,0 1 0,0-22 16,0 0-16,0 0 0,1 0 16,-1 0-16,0 0 0,0-22 15,0 22-15,0-21 0,1 0 0,-1 0 16,0 0-16,0 0 0,-21-1 16,21 1-16,-21-21 0,21 21 0,-21 0 15,22-22-15,-22 22 0,0 0 16,0 0-16,0 0 0,0 42 31,0 0-15,0 0-16,0 0 0,-22 0 0,22 22 15,-21-22-15,21 0 0,0 21 16,-21-20-16,21-1 0,0 0 0,0 0 16,0 0-16,0 0 0,0 1 0,0-1 15,0-42 32,0-1-47,0 1 0,21 0 16,0 0-16,-21 0 0,22 0 15,-22-22-15,21 22 0,0 0 16,0-21-16,-21 20 0,21 1 0,0-21 16,1 21-16,-1 0 0,0-1 15,0 22-15,0 0 0,0 0 16,1 22-16,-1-1 15,0 0-15,-21 21 0,21-21 16,0 22-16,-21-22 0,21 21 0,1-21 16,-22 1-16,21 20 0,0-21 15,0 0-15,0 0 0,0 1 0,1-1 16,-1-21-16,0 21 0,0-21 16,0 0-16,0 0 0,1 0 15,-1 0-15,0 0 0,0-21 16,0 0-16,0-1 15,-21 1-15,22 0 0,-1 0 0,0-21 16,0 20-16,0-20 0,0 21 16,1-21-16,-1-1 0,0 22 0,21-21 15,-21 21-15,22-22 0,-1 22 16,-21 21-16,22-21 0,-22 21 0,0 0 16,0 0-16,0 0 0,0 0 0,-21 21 15,0 0-15,22 0 16,-22 1-16,21-1 0,-21 0 0,0 0 15,0 0-15,0 0 0,0 22 0,0-22 16,0 0-16,21 0 16,-21 0-16,0 1 15,0-44 17,0 1-32,0 0 15,0 0-15,0 0 0,0 0 16,0-1-16,0 1 0,0 0 15,0 0-15,-21 0 0,0 0 0,21-1 16,-22 1-16,1 0 0,0 0 16,0 21-16,0 0 0,0 0 15,-1 0-15,1 21 16,0-21-16,0 21 0,0 0 16,0 1-16,-1 20 0,1-21 0,0 21 15,0-20-15,0 20 0,0-21 0,21 21 16,0-20-16,0 20 0,0-21 15,0 0-15,0 22 0,0-22 0,0 0 16,21 0-16,0-21 16,0 0-16,0 0 0,0 0 15,1 0-15,-1 0 0,21 0 0,-21 0 16,0-21-16,1 0 0,-1 0 16,21-1-16,-21 1 0,0-21 0,1 21 15,-1-22-15,21 1 16,-21 0-16,0-1 0,1 1 0,-1-21 15,-21 20-15,21 1 0,0 0 0,-21-1 16,0 1-16,0 0 0,0-1 16,0 1-16,0 0 0,0-1 0,0 22 15,0 0-15,0 0 0,0 42 32,0 0-32,-21 21 15,0-20-15,21 20 0,-21 0 0,-1 1 16,22 20-16,0-21 15,-21 1-15,21-1 0,-21 0 0,21 22 16,0-22-16,0 1 0,0-1 0,0 0 16,0 1-16,21-1 0,0-21 15,-21 21-15,22-20 0,-1-1 0,0 0 16,0 0-16,0 0 0,0-21 16,1 0-16,-1 0 0,0 0 0,0 0 15,0 0-15,0 0 0,22 0 16,-22 0-16,0-21 0,0 0 0,22 0 15,-22 0-15,0-22 0,0 1 0,0 0 16,0-1-16,1 1 0,-1 0 16,0-22-16,0 22 0,-21-22 0,21 22 15,0-22-15,-21 22 16,0-21-16,22 20 0,-22-20 0,21 20 16,-21 1-16,0 0 0,0-1 15,0 22-15,0-21 0,0 21 16,-21 21-1,21 21-15,-22 0 0,22 21 16,0-20-16,-21 20 0,0 0 16,21 1-16,-21 20 0,21-21 0,-21 1 15,21 20-15,0-20 0,0-1 0,0 21 16,0-20-16,0-1 16,0 22-16,0-22 0,0 0 0,0-21 15,0 22-15,21-1 0,-21-21 0,0 0 16,21 1-16,0-1 0,0 0 15,1-21-15,-1 0 0,0 0 16,0 0-16,0 0 0,0 0 16,1 0-16,20-21 0,-21 0 0,0-1 15,22 1-15,-22 0 0,0 0 16,0 0-16,0-22 0,0 1 0,1 21 16,-22-21-16,0 20 0,21-20 15,-21 21-15,0 0 0,0 0 0,0-1 16,0 44 15,0-1-31,-21 0 0,21 0 16,0 21-16,0-20 0,0-1 15,0 21-15,0-21 0,0 22 0,0-22 16,0 0-16,0 0 0,0 0 0,0 0 16,21 1-16,-21-1 0,21-21 15,0 21-15,0-21 0,0 0 0,1 0 16,-1 0-16,0 0 15,0 0-15,0 0 0,0 0 0,1 0 16,-1-21-16,0 0 0,-21-1 16,21 1-16,0 0 0,0 0 15,-21 0-15,0-22 0,22 1 0,-22 21 16,21-21-16,-21 20 0,21-20 16,-21 21-16,0 0 0,0 0 0,0 42 46,-21 0-46,21 21 0,0-21 16,0 1-16,-21 20 0,21-21 0,0 21 16,-22-20-16,22-1 0,0 0 0,0 0 15,0 0-15,0 0 0,0 1 16,0-1-16,0-42 47,22-1-47,-1 1 15,-21 0-15,21 0 16,0 0-16,-21 0 0,21-22 0,0 22 16,1-21-16,-1 21 0,-21-1 15,21 1-15,0 0 0,0 0 0,0 0 16,1 21 0,-1 0-16,-21 21 15,0 0-15,0 0 0,0 0 0,21 1 16,-21-1-16,0 21 0,21-21 15,-21 0-15,0 1 0,21-1 16,-21 0-16,21 0 0,-21 0 16,22-21-16,-1 21 0,0-21 15,0 0-15,0 0 0,0 0 16,1 0-16,-1 0 16,0 0-16,0 0 0,-21-21 0,21 0 15,0 0-15,1 0 0,-1 0 16,0-22-16,0 22 0,0-21 15,0-1-15,22 22 0,-22-21 0,0 0 16,21 20-16,-20-20 0,-1 21 16,0 0-16,0 0 0,0-1 0,0 1 15,1 21-15,-1 0 16,0 0-16,-21 21 16,0 1-16,21-1 15,0 0-15,-21 0 0,0 0 0,21 22 16,1-22-16,-22 0 0,21-21 15,-21 21-15,0 0 0,0 0 0,0 1 16,21-22 0,0 0 15,-21-22-31,0 1 0,0 0 16,0 0-16,0 0 0,0 0 15,0-1 1,0 1-16,0 0 0,0 0 0,0 0 15,-21 0-15,0 21 16,0-22-16,-1 22 0,1 0 16,0 0-16,0 22 0,0-1 15,-22 0-15,22 0 0,0 0 0,0 0 16,-21 1-16,20 20 0,1-21 16,0 0-16,0 22 0,0-22 0,21 21 15,0-21-15,0 0 0,0 22 0,0-22 16,0 0-16,0 0 15,0 0-15,21-21 0,0 0 16,0 0-16,0 0 0,1 0 16,-1 0-16,0 0 0,0 0 0,0 0 15,0 0-15,1-21 0,-1 0 0,0 0 16,0 0-16,0 0 0,0-1 16,1 1-16,-22 0 0,21-21 0,-21 21 15,21-1-15,-21 1 0,0-21 16,0 21-16,21 21 0,-21-21 0,0-1 15,21 22-15,-21 22 32,0-1-32,0 0 15,0 0-15,-21 21 16,21-20-16,-21 20 0,21-21 0,0 21 16,0 1-16,-21-1 0,21 0 15,-21 1-15,21-1 0,-22 0 0,22 1 16,0-1-16,0 0 0,-21 1 15,21-1-15,-21 0 0,21 1 0,-21-1 16,21 0-16,0 1 0,0 20 0,-21-20 16,21-1-16,0 21 0,-21-20 15,21-1-15,0 0 0,0 22 0,0-22 16,0 1-16,0-1 0,-22-21 16,22 21-16,0 1 0,-21-22 0,21 0 15,-21 0-15,21 0 0,0 1 16,0-1-16,0-42 31,0-1-15,0 1-16,0 0 0,0-21 15,0 21-15,0-22 0,0 1 0,0 0 16,0-1-16,0 1 0,0-22 0,0 1 16,0 21-16,21-22 0,-21 1 15,0-1-15,21 1 0,1-1 0,-1 1 16,-21 20-16,0 1 0,21 0 0,0-1 15,-21 1-15,0 21 16,0 0-16,21-1 0,-21 1 0,0 0 16,0 0-16,21 0 0,-21 0 15,0-1-15,0 1 0,0 0 16,-21 0-16,0 0 0</inkml:trace>
  <inkml:trace contextRef="#ctx0" brushRef="#br0" timeOffset="12244.25">16700 974 0,'0'21'47,"0"0"-16</inkml:trace>
  <inkml:trace contextRef="#ctx0" brushRef="#br0" timeOffset="13564.22">5292 2180 0,'0'0'0,"-43"0"0,1 0 0,0 0 0,-1 0 15,1 0-15,0 0 0,-1 21 16,1-21-16,21 0 0,-22 0 16,1 0-16,21 0 0,0 0 0,-22 0 15,22 0-15,42 0 47,1 0-47,-1 0 0,21 0 0,0 0 16,1 0-16,-1 0 0,0 0 0,22 0 15,-22 0-15,22 0 0,-1 0 16,22 0-16,-22 0 0,22 0 0,0 0 16,-1 0-16,22 0 0,0 0 15,-21 0-15,21 0 0,-1 0 16,22 0-16,-21 0 0,21 0 0,0 0 16,0 0-16,0 0 0,21 0 15,-21 0-15,22 0 0,-22 0 0,21 0 16,0 22-16,0-22 0,0 0 15,0 0-15,1 0 0,-1 0 0,21 0 16,-21 0-16,0 21 0,22-21 16,-22 0-16,21 0 0,1 0 0,-1 0 15,0 0-15,-21 0 0,22 0 0,-1 0 16,0 21-16,1-21 0,-22 0 16,21 0-16,-21 0 0,22 0 0,-22 0 15,21 0-15,-21 0 0,22 0 16,-22 0-16,0 0 0,0 0 15,0 0-15,22 0 0,-22 0 0,0 0 16,0 0-16,0 0 0,1 0 16,-1 0-16,0 0 0,0 0 0,-21 0 15,21-21-15,0 21 0,-21 0 0,0 0 16,0 0-16,22 0 0,-22-21 16,0 21-16,0 0 0,0 0 0,0 0 15,-22 0-15,22 0 0,-21 0 16,21 0-16,-21 0 0,0 0 0,0 0 15,0 0-15,-22 0 0,1 0 16,-22 0-16,1 0 0,-1 0 16,-20 0-16,-1 0 0,0-22 0,-20 22 15,-1 0-15,0 0 0,0 0 16,0-21 62,0 0-62,1 21-16,-22-21 0,21 21 15,-21-21-15,21 21 16,0 0-16</inkml:trace>
  <inkml:trace contextRef="#ctx0" brushRef="#br0" timeOffset="23771.39">6138 6371 0,'0'-21'15,"0"0"-15,21 21 0,-21-21 16,22 0 0,-22-1-16,0 1 15,21 21-15,-21-21 16,21 0-1,-21 0-15,-21 21 391</inkml:trace>
  <inkml:trace contextRef="#ctx0" brushRef="#br0" timeOffset="24575.92">6181 6244 0,'0'-21'15,"0"0"17,0 0-1</inkml:trace>
  <inkml:trace contextRef="#ctx0" brushRef="#br0" timeOffset="25768.22">6202 6350 0,'0'0'0,"0"-21"16,0 0-16,0 0 16,0-1-1,0 1 1,0 42 46,0 1-62,-21-1 0,21 21 0,0 0 16,0 1-16,0-1 0,0 0 16,0 22-16,0-22 0,0 22 0,0-1 15,0-20-15,0 20 16,0-21-16,0 22 0,0-1 0,0 1 16,0-1-16,0 22 0,0-21 0,0 20 15,0-20-15,0 20 0,0-20 16,0-1-16,-22 22 0,22-21 0,-21-1 15,0 22-15,21-22 0,0 1 0,-21-22 16,0 22-16,21-22 0,-21 0 16,21 1-16,0-1 0,0 0 0,0-21 15,0 1-15,0-1 0,0 0 16,0-42 15,0 0-15,0-1-16,0 1 0,21 0 0,-21-21 15,0-1-15,0 1 0,0 0 16,0-1-16,0-20 0</inkml:trace>
  <inkml:trace contextRef="#ctx0" brushRef="#br0" timeOffset="27773.07">6138 6308 0,'0'0'16,"0"-21"-16,21 21 78,1 0-62,-1 0-16,0 0 0,21 0 15,-21 0-15,43 0 0,-22 0 0,22 0 16,-1 0-16,1 0 0,20 0 15,1 0-15,0 0 0,-1 0 0,1 0 16,0 0-16,-1 0 0,1 0 16,21 0-16,-21 0 0,-1 0 0,22-22 15,-21 22-15,-1 0 0,22 0 0,-21 0 16,0 0-16,-22 0 0,22 0 16,-22 0-16,1-21 0,-22 21 15,22 0-15,-22 0 0,21 0 0,-20 0 16,-1 0-16,0 0 0,1 0 15,-22 0-15,21 0 0,-21 0 0,22 0 16,-22 0-16,0 0 0,0 0 16,0 0-16,1 0 0,-1 0 15,-21 21 1,21 1-16,-21-1 16,0 0-16,0 0 15,0 0-15,0 0 0,0 1 0,0 20 16,0-21-16,0 21 0,0-20 15,0 20-15,0 0 0,0-21 16,0 22-16,0-1 0,0 0 0,0 1 16,0-1-16,0 0 0,21 1 0,-21-1 15,21 0-15,0 1 0,-21-1 16,22 0-16,-1 1 0,-21-1 0,21 0 16,0 22-16,-21-22 0,21 1 15,0-1-15,-21 0 0,0 1 0,0-22 16,22 21-16,-22 0 0,0 1 0,0-22 15,0 21-15,0 1 0,0-1 16,0-21-16,0 21 0,0-20 0,0 20 16,0-21-16,0 21 0,0-20 15,0-1-15,0 0 0,0 0 16,0 0-16,0 0 0,0 1 0,0-1 16,-22-21-16,22 21 0,0 0 0,0 0 15,-21-21-15,21 21 0,-21-21 16,21 22-16,-21-22 15,0 21-15,0-21 0,-1 21 16,1-21-16,0 21 0,0-21 16,21 21-16,-21-21 0,0 0 15,-1 21-15,1-21 0,0 0 16,0 0-16,0 22 0,-22-22 16,22 0-16,0 0 15,-21 0-15,21 0 0,-22 0 0,1 0 16,21 0-16,-22 21 0,1-21 0,0 21 15,-1-21-15,1 0 0,0 0 0,-1 21 16,1-21-16,0 0 0,-1 0 16,1 0-16,0 0 0,-1 0 0,1 21 15,-21-21-15,20 0 0,-20 0 0,20 0 16,-20 0-16,-1 0 0,1 21 16,-1-21-16,22 0 0,-21 0 0,-1 0 15,1 0-15,20 0 0,-20 0 0,20 0 16,1 0-16,0 0 0,-1 0 0,1 0 15,21 0-15,-21 0 16,-1 0-16,22 0 0,-21 0 0,21 0 16,-22 0-16,1 0 0,0 0 0,-1 0 15,1 0-15,0 0 0,-1 0 0,1 0 16,0 0-16,-1 0 0,1 0 16,0 0-16,20 0 0,1 0 0,-21 0 15,21 0-15,21-21 0,-21 21 0,-1 0 16,1 0-1,0-21 1,21 0 156,0 0-141,0 0-15,0-1-1,0 1 1,21 0-16,-21 0 16,0 0-16,0 0 15,0-1-15,0 1 0,0 0 0,0 0 16,21 0-16,-21-22 0,0 22 0,22-21 16,-22 0-16,0 20 0,0-20 15,0 0-15,0-1 0,0 1 0,0 0 16,0-1-16,0 1 0,0 0 0,0-1 15,0 1-15,0 0 0,0-1 16,0 1-16,0 0 0,0-22 16,0 22-16,0 0 0,0-1 0,0 1 15,0 0-15,0 20 0,0-20 16,0 21-16,0-21 0,0 20 0,0 1 16,0 0-16,0 0 0,0 0 15,0 0-15,0-1 0,0 1 0,0 0 16,0 0-16,0 0 0,21 21 15,-21-21-15,0-1 0,0 1 16,0 0-16,21 0 16,-21 0-1,21 21-15,-21-21 0,0-1 16,0 1-16,0 0 16,21 21-1,-21-21-15,0 0 0,0 0 16,0-1-1,0 1-15,0 0 16,0 0 0,0 0-16,0 0 15,21 21-15,-21-22 16,0 1 31,0 0-32,22 0 1,-1 0-16</inkml:trace>
  <inkml:trace contextRef="#ctx0" brushRef="#br0" timeOffset="28939.31">6159 6308 0,'0'-21'47,"22"21"-31,-22-22-16,0 1 15,21 21-15,-21-21 0,21 0 0,0 21 16,-21-21-16,21 0 16,0-1-16,1 1 0,-1 0 0,0 0 15,0 0-15,0 0 0,0-1 16,22 1-16,-22-21 0,21 21 0,-21 0 15,22-22-15,-22 22 0,21 0 16,-21-21-16,22 20 0,-1-20 0,-21 21 16,22-21-16,-1 20 0,0 1 15,-21-21-15,22 21 0,-22 0 0,21-1 16,-21 1-16,22 0 0,-22 0 16,0 0-16,21 0 0,-20-1 0,-1 1 15,0 0-15,21 0 0,-21 21 16,1-21-16,-1 0 0,21-1 15,-21 22-15,22-21 0,-22 0 0,21 0 16,0 21-16,1-21 0,-22 0 16,21 21-16,1-22 0,-1 22 0,0-21 15,-21 21-15,1 0 0,20-21 16,-21 21-16,0 0 0,0-21 0,1 21 31,-1 0-15,0 21 15,-21 0-31,0 0 16,21-21-16,0 22 0,-21-1 15,21-21-15,-21 21 0,22 0 16,-1 0-16,0 0 0,0 1 16,-21-1-16,21-21 0,0 21 15,-21 0-15,0 0 0,22 22 0,-1-22 16,-21 0-16,21 21 0,0-21 15,-21 22-15,0-1 0,21 0 0,0 1 16,1-22-16,-22 21 0,0 1 16,21-1-16,0-21 0,-21 21 0,21-20 15,-21 20-15,0-21 0,21 0 16,0 0-16,-21 1 0,0-1 0,0 0 16,0 0-16,22 0 0,-22 0 15,0 1-15,0-1 0,21-21 16,-21 21-16,0 0 0,0 0 15,0 0-15,0 1 16,0-1 0,21-21-1,-42 0 79,0 0-78,21-21-1,-22 21-15,1 0 16</inkml:trace>
  <inkml:trace contextRef="#ctx0" brushRef="#br0" timeOffset="29164.18">8424 6265 0,'-21'0'110</inkml:trace>
  <inkml:trace contextRef="#ctx0" brushRef="#br0" timeOffset="87816.42">7472 7726 0,'-21'0'15,"-1"0"-15,22-21 16,0 0 0,22 21 15,-1 0-16,-21-22-15,21 22 0,0 0 16,0 0 0,0 0-1,1 0-15,-22-21 16,21 21-16,-21-21 0,21 21 16,-21-21-16,0 0 15,0 0 1,0 42 15,0 0-31,-21 0 0,21 0 16,0 22-16,0-22 0,0 21 0,0 0 15,0 1-15,0-1 0,0 22 0,0-22 16,0 0-16,0 1 0,-21-1 16,21 0-16,0 1 0,-22-22 15,22 0-15,0 21 0,0-21 0,-21-21 16,21 22-16,0-1 0,0 0 15,0-42 17,0 0-32,0-1 15,0-20-15,0 21 0,0-21 16,0-1-16,0 1 0</inkml:trace>
  <inkml:trace contextRef="#ctx0" brushRef="#br0" timeOffset="88184.21">7556 7684 0,'0'0'0,"0"-22"0,0 1 15,22 21 17,-1-21-32,0 21 0,0 0 15,0 0-15,22 0 0,-22-21 16,21 21-16,0 0 0,1-21 0,-1 0 16,0 21-16,1 0 0,-1-22 0,-21 22 15,22 0-15,-22 0 0,0 0 16,0 0-16,-21 22 15,0-1-15,0 0 16,0 0-16,0 21 0,0-20 16,0-1-16,-21 21 0,21 0 0,0-20 15,0 20-15,-21 21 16,21-20-16,0-1 0,0 22 0,0-22 16,0 0-16,0 1 0,-21 20 0,21-21 15,-22 1-15,22-1 0,-21-21 16,21 22-16,0-22 0,-21 21 0,21-21 15,-21 0-15,21 1 0,0-1 16,0-42 15,0-1-31,21 1 0,-21-21 16</inkml:trace>
  <inkml:trace contextRef="#ctx0" brushRef="#br0" timeOffset="89419.5">9546 7938 0,'0'0'0,"-21"0"0,0 0 15,0 0-15,-1 0 16,1-22-1,0 22-15,21-21 47,0 0-31,21 21 15,0 0-15,1 0-16,-1 0 15,0 0-15,0 0 16,21 0-16,-20 0 0,-1 0 0,21 0 16,0 0-16,-20 0 0,20 0 0,0 0 15,22 0-15,-22 0 0,0 0 16,22 0-16,-1 0 0,-20 0 0,20 0 16,1 0-16,-22 0 0,22 0 0,-1 0 15,1 0-15,20 0 0,-20 0 16,20 21-16,1-21 0,0 0 0,21 0 15,-22 0-15,22 0 0,-21 21 0,21-21 16,-1 0-16,-20 0 0,21 0 16,0 0-16,0 0 0,-1 0 15,1 0-15,21 0 0,-21 0 0,0 0 16,0 0-16,21 0 0,0 0 16,0 0-16,21 0 0,-21 0 0,21 0 15,-21 0-15,0 0 0,21 0 16,0 0-16,1 0 0,-1 0 0,0 0 15,-21 0-15,21 22 0,0-22 0,22 0 16,-22 0-16,0 0 0,21 0 16,-21 0-16,1 0 0,20 0 0,-21 0 15,21 0-15,-20 0 0,20 0 16,-21 0-16,0 0 0,22 21 0,-22-21 16,21 0-16,-21 0 0,0 0 15,-21 0-15,22 0 0,-1 0 16,0 0-16,-21 0 0,21 0 0,0 0 15,-21 0-15,21 0 0,-21 0 0,0 0 16,0 0-16,22 0 0,-22 0 16,-22 21-16,22-21 0,-21 0 0,-21 0 15,0 0-15,-1 21 0,-20-21 16,-22 0-16,22 0 0,-43 0 0,0 0 16,0 0-16,0 0 0,0 0 15,-42 0 16,0 0-31,0 0 16,0 0-16,0 0 0,-1 0 0,-20-21 16,21 21-16,-21-21 0,20 21 0,-20 0 15,0 0-15</inkml:trace>
  <inkml:trace contextRef="#ctx0" brushRef="#br0" timeOffset="91144.79">9588 8276 0,'-21'0'0,"0"0"16,0 0-16,0 0 16,0 0-16,-1 0 0,1 0 15,0 0-15,0 0 16,0 0-16,42 0 94,0 0-94,0 0 15,0 0-15,1 0 0,-1 0 16,0 0-16,0 0 0,0 0 16,0 0-16,1 0 0,-1 0 15,0 0-15,0 0 0,0 0 0,0 0 16,1 0-16,-1 0 0,0 0 0,0 0 15,21 0-15,-20 0 0,20 0 16,-21 21-16,21-21 0,1 0 16,-1 0-16,0 0 0,-20 0 0,41 0 15,-21 22-15,1-22 0,-1 0 0,0 0 16,1 0-16,20 0 0,-20 21 16,20-21-16,1 0 0,-1 0 0,1 21 15,-1-21-15,1 0 0,20 0 0,-20 0 16,20 21-16,1-21 0,0 0 15,-22 0-15,22 21 0,0-21 0,-1 0 16,-20 0-16,20 21 0,1-21 16,0 0-16,-1 0 0,1 22 15,0-22-15,-1 0 0,1 0 0,0 21 0,-1-21 16,1 0-16,0 0 0,-1 21 16,22-21-16,-21 0 0,0 0 15,20 0-15,1 0 0,-21 21 0,21-21 16,-22 0-16,1 0 0,21 21 0,-21-21 15,-1 0-15,1 0 0,21 21 16,-22-21-16,22 0 0,-21 0 0,0 22 16,-1-22-16,1 0 0,0 0 0,-1 0 15,1 21-15,0-21 0,-1 0 16,1 0-16,0 0 0,20 0 16,-20 0-16,0 0 0,-1 0 0,-20 0 0,21 0 15,-1 0-15,1 0 0,0 0 16,-1 0-16,1 0 0,0 0 15,-1 0-15,1 0 0,0 0 0,-1 0 16,1 0-16,0 0 0,-1 0 0,1 0 16,-22 0-16,22 0 0,0 0 15,-1 0-15,1 0 0,-21 0 0,20 0 16,1 0-16,0 0 0,-1 0 16,-20 0-16,20 0 0,-20 0 0,21-21 15,-22 21-15,22 0 0,-22 0 0,22 0 16,0 0-16,-1 0 0,-20-22 15,20 22-15,1 0 0,-21 0 0,20 0 16,1 0-16,-22 0 0,22 0 16,-21 0-16,20 0 0,1 0 0,-22 0 15,22 0-15,0 0 0,-1 0 16,1 0-16,-21 0 0,-1 0 0,1 0 16,-1 0-16,1 0 0,-22 0 15,0 0-15,1 0 0,-22 0 0,21 0 16,-21 0-16,0 0 0,1 0 0,-1 0 15,0 0-15,-21-21 141</inkml:trace>
  <inkml:trace contextRef="#ctx0" brushRef="#br0" timeOffset="91996.29">19981 7641 0,'-21'0'0,"21"21"31,0 1-15,0-1-16,0 0 15,0 0 1,21-21-16,0 21 0,-21 0 0,22-21 16,-1 22-16,0-1 0,0 0 0,21 21 15,-20-21-15,-1 1 0,21-1 16,-21 0-16,22 21 0,-22-21 0,21 1 15,-21-1-15,22 0 0,-1 21 16,0-21-16,1 1 0,-1-1 0,0-21 16,1 21-16,-1 0 0,0-21 0,1 21 15,-1-21-15,-21 0 0,21 21 16,-20-21-16,-1 0 0,0 0 0,0 0 16,-42 0 30,0 0-30,0 0-16,-1 0 0,1 0 0,0 0 16,-21 22-16,21-1 0,-1-21 15,-20 21-15,0 0 0,21 0 0,-22 0 16,1 1-16,0-1 0,-1 0 0,1 21 16,0-21-16,-1 22 0,1-22 15,0 21-15,-1 1 0,1-1 0,0 0 16,-1 1-16,1-1 0,21 0 0,-22 1 15,1-1-15,21 0 16,-21-21-16,20 22 0,1-22 0,0 0 16,0 0-16,0 0 0,0 1 0,21-1 15,-22-21-15,22 21 16,0-42 0,0 0-1,0-1-15,0 1 0,0 0 0,22-21 16,-1-1-16,0 1 0,0 0 15</inkml:trace>
  <inkml:trace contextRef="#ctx0" brushRef="#br0" timeOffset="92683.9">21569 6943 0,'0'0'16,"-21"0"-16,21-21 15,0-1-15,0 1 16,21 0-16,0 21 16,-21-21-16,21 21 0,0-21 0,0 21 15,1-21-15,-1 21 16,0-22-16,0 1 0,-21 0 15,21 21-15,-21-21 16,0 0-16,0 0 16,0-1-1,-21 22 1,0 0 0,21 22-16,-21-1 15,0 0-15,-1 0 0,1 21 0,0 1 16,0-1-16,0 0 0,0 22 0,-1-1 15,1 1-15,-21-1 0,21 22 16,0-21-16,-1 20 0,22 1 16,-21-22-16,0 22 0,21 0 0,-21-22 15,21 22-15,0 0 0,0-1 16,0 1-16,-21-22 0,21 22 0,0-21 16,0-1-16,-21 1 0,21-22 0,0 21 15,0-20-15,0-1 0,0 0 0,0 1 16,0-22-16,0 0 0,0 0 15,0 0-15,21 1 0,0-22 16,-21-22-16,21 1 0,0 0 16,0 0-16,-21 0 0,22-22 15,-1 1-15,-21 0 0,21-1 0,0-20 16</inkml:trace>
  <inkml:trace contextRef="#ctx0" brushRef="#br0" timeOffset="93332.53">21717 7154 0,'0'0'0,"-21"-63"0,-106-149 31,106 191-31,-1-21 0,1 21 0,21-22 16,0 22-16,0 0 0,0 0 16,0 0-16,0-1 0,21 1 15,1 21-15,-1 0 0,21-21 16,0 0-16,22 21 15,-1 0-15,1 0 0,-1-21 0,1 21 16,21 0-16,-22-21 0,22 21 16,-1-22-16,1 22 0,21-21 0,-21 21 15,-1 0-15,1-21 0,-22 21 16,22 0-16,-21 0 0,-1-21 0,1 21 16,-22 0-16,0 0 0,1 0 15,-22 0-15,21 0 0,-21 0 0,0 0 16,1 0-16,-1 0 15,0 0-15,-21 21 0,21-21 16,-21 21-16,21-21 0,-21 21 0,0 1 16,21-1-16,-21 0 15,0 0-15,0 21 0,0-20 0,0 20 16,-21 0-16,0 1 0,0-1 16,21 0-16,-21 1 0,0 20 0,21 1 15,0-1-15,-22 22 0,1-1 0,21-20 16,-21 21-16,21-1 0,0 1 15,0-22-15,0 22 0,0 0 0,0-22 16,0 22-16,0-22 0,0 22 16,0-21-16,0-1 0,21 1 0,-21-22 15,21 21-15,-21-20 0,0-1 0,0 22 16,0-22-16,0 0 0,-21-21 16,0 22-16,0-1 0,0 0 15,-22-20-15,1 20 0,0-21 0,-22 0 16,22 0-16,-22 22 0,1-22 0,-1-21 15,1 21-15,-1 0 0,1-21 16,-1 0-16,1 0 0,-1 0 0,1 0 16,21 0-16,-1-21 0,1 0 0,0 0 15,-1 0-15,1-22 0,21 22 16,-22-21-16,22-1 0,0 1 0,0 0 16,0-1-16,0-20 0</inkml:trace>
  <inkml:trace contextRef="#ctx0" brushRef="#br0" timeOffset="96011.97">20849 5228 0,'42'0'16,"-20"0"-1,-1 0-15,-21-21 0,21 21 16,0-21-16,-21 0 0,0 42 47,0 0-47,-21 0 16,21 0-16,-21 1 0,0-1 0,21 21 15,-22-21-15,22 22 0,0-1 16,0-21-16,0 21 0,0 1 0,0-22 15,0 21-15,0-21 0,0 22 16,0-22-16,0 0 0,22 21 16,-1-42-16,0 22 0,0-1 0,0 0 15,22-21-15,-22 0 0,0 0 0,21 0 16,-21 0-16,22 0 0,-22 0 16,21-21-16,-21 0 0,1-1 0,20 1 15,-42 0-15,21-21 0,-21 21 0,0-1 16,0-62-16,0 63 15,0-22-15,-21 1 0,0 21 0,0-22 16,-1 1-16,-20 21 0,21-21 16,-21 20-16,20 1 0,1 0 0,0 0 15,0 21-15,0 0 0,0 0 16,-1 0-16,44 21 31,-1-21-31,0 0 0,21 21 16,-21-21-16,22 0 0,-1 21 15,22-21-15,-22 0 0,21 0 0,1 0 16,21 0-16,-22 0 0,1-21 0,20 21 16,-20-21-16,20 21 0,-20-21 15,-22 0-15,22 0 0,-22-22 0,0 22 16,1 0-16,-22-21 0,0 20 16,-21-20-16,0 21 0,0-21 15,0-1-15,0 22 0,0 0 0,0 0 16,-21 0-16,0-1 0,21 1 15,-21 21-15,-1 0 0,1 0 16,0 0-16,0 21 16,21 1-16,0 20 0,-21 0 0,0 1 15,-1-1-15,22 0 0,0 1 0,-21 20 16,21-21-16,-21 22 0,0-1 16,21-20-16,0 20 0,0-20 0,-21 20 15,21 1-15,-21-22 0,21 21 0,0 1 16,0-22-16,0 1 0,0 20 15,0-42-15,0 22 0,0-1 0,0-21 16,0 0-16,21 0 0,0 1 16,-21-1-16,21-21 0,0 0 15,0 0-15,1 0 0,-1 0 16,0 0-16,-21-21 0,21-1 0,-21 1 16,0 0-16,0 0 0,0 0 15,0-22-15,0 1 0,0 0 0,0-1 16,0 1-16,-21 0 0,21-1 0,-21 22 15,21-21-15,-21 0 0,21 20 16,0 1-16,0 0 0,0 0 16,0 0-16,0 0 0,0-1 15,21 1-15,0 0 16,0 21-16,0-21 0,0 21 16,1-21-16,20 21 0,0-21 15,-21 21-15,22-22 0,20 1 0,-20 0 16,20 0-16,1 0 0,-22 0 0,21-1 15,1 1-15,-22-21 0,1 21 16,-1 0-16,0-22 0,-21 22 0,1 0 16,-1 0-16,-21 0 0,0-1 15,0 1-15,0 0 0,-21 21 32,-1 0-32,1 21 15,21 22-15,-21-22 0,0 21 0,0 0 16,21 1-16,0-1 15,-21 0-15,21 22 0,-22-22 0,1 1 16,21 20-16,0-21 0,0 1 0,-21 20 16,21-20-16,-21 20 0,21 1 15,-21-22-15,21 21 0,0-20 0,0 20 16,0-20-16,-21-1 0,21 0 0,-22 1 16,22-1-16,-21-21 0,21 0 15,0 22-15,0-22 0,0 0 0,0 0 16,21-21-1,1 0 1,-1 0-16,0 0 0,0 0 16,-21-21-16,21 21 0,0-21 0,1 0 15,-22-1-15,21-20 0,0 21 16,0-21-16,-21-1 0,0 22 0,21-21 16,-21-1-16,0-20 0,0 21 0,0-1 15,0 1-15,0 0 0,0 20 16,0-20-16,-21 21 0,0 0 0,21 0 15,0-1-15,-21 22 0,0-21 16,42 21 31,0 0-47,0 0 16,0 0-16,0 0 0,1 0 0,-1 0 15,0 0-15,21 0 0,-21-21 0,1 0 16,-1 21-16,21-21 0,-21 21 15,0-21-15,1 21 0,20-22 0,-21 1 16,0 21-16,-21-21 0,21 21 16,1-21-16,-1 0 0,-21 42 47,0 0-32,0 0-15,0 0 0,0 1 0,0-1 16,0 0-16,0 0 0,0 0 15,0 0-15,0 1 0,0-1 16,0 0-16,21-21 16,0 0-16,0 0 15,0 0-15,1 0 0,-1 0 16,0 0-16,0 0 0,0 0 0,0-21 16,1 0-16,-1 21 0,0-22 15,0 1-15,0 0 0,0 0 0,1 0 16,-1 21-16,0-21 0,0-1 15,0 1-15,-21 0 16,21 21-16,1 0 94,-22-21-47,0 0-32,-22 21 1,1 0-16,0 0 16,0 0-1,21 21-15,-21 0 0,0-21 0,21 21 16,-22-21-16,22 21 0,-21 1 0,0-1 15,21 0-15,0 0 0,0 0 16,0 0-16,0 1 0,0-1 16,0 0-16,0 0 0,0 0 15,21 0-15,0-21 0,1 0 16,-1 22-16,0-22 0,0 0 0,0 0 16,0 0-16,1 0 0,20 0 0,-21 0 15,0 0-15,0-22 16,22 22-16,-22-21 0,0 21 0,0-21 15,0 0-15,22 0 0,-22 0 0,0-1 16,-21 1-16,21 0 0,0 0 16,-21 0-16,22 21 0,-22-21 0,0-1 15,0 1-15,0 0 16,-22 21 0,1 0-16,0 21 15,0 0-15,21 1 0,0-1 16,-21 0-16,21 0 15,0 0-15,0 0 0,0 1 0,0-1 0,0 0 16,0 0 0,0 0-16,0 0 0,21-21 15,0 0-15,0 0 0,-21 22 16,21-22-16,1 0 0,-1 0 16,0 0-16,0-22 15,0 1-15,0 0 16,-21 0-16,0 0 0,0 0 15,22-1-15,-22 1 0,21 0 16</inkml:trace>
  <inkml:trace contextRef="#ctx0" brushRef="#br0" timeOffset="96359.77">23241 4911 0,'0'0'0</inkml:trace>
  <inkml:trace contextRef="#ctx0" brushRef="#br0" timeOffset="119451.7">13843 7620 0,'0'-21'109,"0"0"-109,21 21 16,-21-21-16,0-1 15,21 22-15,-21-21 0,0 0 16,21 21-1,-21-21-15,0 0 16,22 21-16,-22 21 47,0 0-47,0 0 16,0 0-16,0 22 0,0-22 15,0 21-15,0-21 0,0 22 0,0-1 0,0 22 16,0-1-16,0 1 0,0-1 15,0 22-15,0-1 0,0 1 16,0-21-16,0 20 0,0 1 0,0 0 16,0-1-16,0 1 0,0-22 15,0 22-15,0-21 0,0 20 0,0-20 16,0-1-16,0 1 0,0-22 0,-22 0 16,1 22-16,21-22 0,-21 1 15,21-22-15,0 21 0,-21-21 0,21 22 16,0-22-16,-21 0 0,21 0 15,0 0-15,0-42 32,0 0-32,0 0 0,0 0 15,-21-1-15,21 1 0,0-21 0,0 0 16,0-1-16,0 1 0,0 0 16,0-1-16</inkml:trace>
  <inkml:trace contextRef="#ctx0" brushRef="#br0" timeOffset="120716.99">14012 7578 0,'0'0'0,"-21"0"15,21-21-15,0-1 16,0 1-1,0 0 1,0 0 0,0 0-1,0 0 17,0-1-1,21 22-16,0 0-15,1 0 16,20 0-16,-21 0 0,21 0 16,1 0-16,-1 0 0,22 0 15,-22 0-15,21 0 0,22 0 0,-21 0 16,-1 0-16,22 0 0,-22 0 16,22 0-16,-22 0 0,22 0 0,-21 0 15,20 0-15,1 0 0,0 0 16,-22 0-16,22 22 0,-22-22 15,1 0-15,20 0 0,-41 0 0,20 0 16,-20 0-16,20 21 0,-21-21 16,1 0-16,-1 0 0,0 0 0,22 21 15,-22-21-15,1 0 0,-1 0 16,-21 21-16,21-21 0,1 21 16,-22-21-16,21 0 0,-21 0 15,1 21-15,-1-21 0,0 0 16,-21 22-16,0-1 15,0 0-15,0 0 16,0 0-16,0 0 16,0 1-16,0-1 0,0 0 0,0 21 15,0-21-15,0 22 0,0-22 16,0 21-16,0 1 0,-21-1 0,21 0 16,0 1-16,0-1 0,-21 21 15,-1-20-15,22-1 0,0 0 16,0 1-16,-21-1 0,21 0 0,-21 1 15,21-1-15,-21-21 0,21 22 16,0-1-16,0 0 0,0 1 0,-21-1 16,21 0-16,0 1 0,-21-22 15,21 21-15,0 0 0,0-20 0,-22 20 16,22-21-16,-21 21 0,21-20 16,-21-1-16,21 0 0,-21 0 0,21 0 15,0 0-15,0 1 0,0-1 0,0 0 16,-21 0-16,21 0 15,0 0-15,0 1 0,0-1 16,-21 0-16,21 0 16,0 0-1,0 0-15,-22 1 16,1-22 0,0 21-1,0-21-15,0 0 16,0 0-16,-1 0 0,1 0 0,0 0 15,0 0-15,-21 0 0,20 0 16,-20 0-16,-21 0 0,20 0 0,-20 0 16,-1 0-16,1 0 0,-22 0 0,22 0 15,-22 0-15,0 0 0,22 0 16,-22 0-16,22 0 0,-1 0 16,1 21-16,-1-21 0,1 0 0,-1 21 15,1-21-15,-1 21 0,22-21 16,-22 21-16,22-21 0,0 0 0,-1 0 15,1 22-15,21-22 0,-22 0 16,22 0-16,0 0 0,0 0 0,0 0 16,0-22-16,-1 22 15,22-21-15,-21 0 0,21 0 16,-21 0-16,21 0 0,0-1 16,0 1-16,0 0 0,0-21 0,0 21 15</inkml:trace>
  <inkml:trace contextRef="#ctx0" brushRef="#br0" timeOffset="121211.71">14965 7451 0,'0'0'16,"21"0"-16,-42 0 31,0 21-31,-1-21 16,1 21-16,-21 21 0,0-20 16,-1 20-16,1-21 0,-22 21 0,1 1 15,-1 20-15,1-20 0,-1 20 16,1 1-16,-1-1 0,1 1 0,-1-1 15,1 1-15,21-1 0,-1-21 0,1 1 16,0-1-16,20 0 0,-20 1 16,21-22-16,21 0 0,0 0 0,-21-21 15,42 0 1,0-21-16,0 0 16,0 0-16,22-22 0,-22 22 15</inkml:trace>
  <inkml:trace contextRef="#ctx0" brushRef="#br0" timeOffset="121608.49">15769 7747 0,'-21'0'0,"0"21"15,-22 0-15,22 1 0,0-1 16,-21 0-16,-1 0 0,-20 21 0,21 1 16,-22-1-16,1 0 0,-1 22 15,-21-22-15,22 1 0,-22-1 0,22 0 16,-22 22-16,0-22 0,1-21 0,-1 22 15,0-1-15,1 0 0,20-21 16,1 22-16,-1-22 0,1 21 0,20-21 16,22 22-16,-21-22 0,21 21 15,0-21-15,21 1 0,0-1 16,0 0-16,0 0 0,0-42 31,0 0-31,21 21 0,0-21 16,0-22-16</inkml:trace>
  <inkml:trace contextRef="#ctx0" brushRef="#br0" timeOffset="121964.28">15430 8509 0,'0'21'16,"0"0"-16,0 1 15,-21-22-15,0 21 0,0-21 0,0 21 16,0-21-16,-22 21 0,22 0 16,-21 0-16,21 1 0,-22-1 0,1 0 15,0 21-15,-1-21 0,-20 22 0,20-22 16,1 21-16,-21 1 0,20-22 15,-20 21-15,20-21 0,1 22 16,0-22-16,-1 0 0,22 0 0,-21 0 16,21 0-16,21 1 0,-21-1 15,-1 0-15,22 0 16,22-21 0,-1-21-1</inkml:trace>
  <inkml:trace contextRef="#ctx0" brushRef="#br0" timeOffset="122484.03">15727 9271 0,'-21'0'31,"-1"0"-31,1 0 15,0 0-15,0 0 0,0 21 0,0-21 16,-1 0-16,1 21 16,0-21-16,0 22 0,0-22 0,-22 21 15,22-21-15,0 21 0,0 0 0,-21-21 16,20 21-16,-20-21 0,21 21 16,-21 1-16,20-22 0,-20 21 0,0 0 15,21-21-15,-22 0 0,22 21 16,0-21-16</inkml:trace>
  <inkml:trace contextRef="#ctx0" brushRef="#br0" timeOffset="134579.68">9631 7641 0,'21'0'125,"0"0"-110,0 0-15,0 0 16,1 0-16,-1 0 0,0 0 15,0 0-15,0 0 16,0 0-16,1 0 0,-1 0 16,0 0-16,0 0 0,0 0 0,0 0 15,1 0-15,-1 0 0,0 0 16,0 0-16,21 0 0,-20 0 16,20 0-16,0 0 0,1 0 0,-1 0 15,21 0-15,1 0 0,-1 0 16,1 0-16,-1 0 0,22 0 0,0 0 15,-1 0-15,1 0 0,21 0 0,-21 0 16,20 0-16,-20 0 0,21 0 16,-21 0-16,-1 0 0,1 0 0,0 0 15,-1 0-15,1 0 0,0 0 0,-22 0 16,1 0-16,-1 0 0,1 0 16,-1 0-16,-21 0 0,1 0 0,-1 21 15,0-21-15,-20 0 0,-1 0 16,21 0-16,-21 0 15,0 0-15,1 0 0,-1 0 16,0 0 0,0 0-16,0 0 31,0 0 16,1 0 0,-22-21-32,0 0 17,21 21-32</inkml:trace>
  <inkml:trace contextRef="#ctx0" brushRef="#br0" timeOffset="135124.37">12975 7345 0,'-21'0'0,"21"21"16,0 0-1,0 0-15,21-21 0,0 22 16,0-22-16,1 21 0,-1-21 16,0 0-16,0 21 0,0-21 0,0 0 15,22 0-15,-22 0 0,0 21 16,0-21-16,22 0 0,-22 0 0,0 0 15,21 0-15,-21 0 0,22 0 16,-22 0-16,0 0 0,21 0 16,-20 0-16,-1 0 0,0 0 0,0 0 15,0 0 1,-21 21-16,0 0 16,0 1-1,-21-1-15,0-21 16,21 21-16,-21 0 0,0-21 15,-1 21-15,-20 0 0,21 1 0,0-1 16,-22 0-16,22 0 0,0-21 0,-21 21 16,21 0-16,-1-21 0,1 0 15,0 22-15,0-22 16,0 0 31,0-22-32</inkml:trace>
  <inkml:trace contextRef="#ctx0" brushRef="#br0" timeOffset="-212356.73">3471 10837 0,'-21'0'16,"0"0"-1,21-21-15</inkml:trace>
  <inkml:trace contextRef="#ctx0" brushRef="#br0" timeOffset="-210001.22">9313 6816 0,'0'0'0,"-21"0"32,21-21 14,0-1-46,0 1 16,0 0-16,0 0 16,0 0-16,0 0 15,0-1-15,21 1 0,-21 0 0,21 0 16,1 0-16,-1 0 0,0-1 16,21-20-16,-21 21 0,43-21 0,-22 20 15,1 1-15,20-21 0,1 21 0,20-22 16,-20 22-16,20 0 0,1-21 15,0 21-15,-1-1 0,-20-20 0,21 21 16,-1 0-16,1-22 16,0 22-16,-1 0 0,1-21 0,0 21 15,-1-1-15,1-20 0,21 21 0,-22 0 16,1-22-16,0 22 0,-1 0 16,1-21-16,21 21 0,-21-1 0,-1 1 15,22 0-15,-21 0 0,21 0 16,-22 0-16,22 21 0,-21-22 0,21 22 15,-22 0-15,22-21 0,0 21 0,-21 0 16,42 0-16,-22 0 0,1 0 16,0 0-16,-21 0 0,21 0 15,-1 0-15,1-21 0,0 21 0,-21 0 16,21 0-16,-1 0 0,1 0 16,0 0-16,0 0 0,-21 0 0,20 0 15,1 0-15,0 0 0,-21 0 16,21 0-16,-1 0 0,1 0 0,0 0 15,0 0-15,0 0 0,0 0 0,-22 0 16,22 0-16,0 0 0,0 0 16,0 21-16,-1-21 0,1 21 0,0-21 15,0 22-15,0-22 0,-22 21 16,22 0-16,0-21 0,-21 21 0,21 0 16,-1 0-16,1 1 0,0-1 15,0 0-15,-21 0 0,20 0 16,-20 0-16,0 1 0,-1 20 0,1-21 15,21 0-15,-21 22 0,-1-22 16,1 0-16,21 21 0,-22-21 0,-20 1 16,21 20-16,-22-21 0,22 0 15,-22 22-15,1-22 0,-1 0 0,1 21 16,-1-21-16,-20 22 0,20-22 0,1 21 16,-22 1-16,21-22 0,-20 21 15,20-21-15,-20 22 0,-1-22 0,0 21 16,1-21-16,-1 22 0,0-22 15,1 21-15,-22-21 0,21 0 16,-21 1-16,0-1 0,1-21 0,-1 21 16,0 0-16,0-21 15,-42 0 17,0 0-17,0-21-15,-1 21 0,-20-21 0,0 0 16,-22-1-16,22 22 0,-43-21 15</inkml:trace>
  <inkml:trace contextRef="#ctx0" brushRef="#br0" timeOffset="-208617.02">8572 5906 0,'0'21'0,"0"-42"0,-21 42 16,21 0-1,0 0 1,21-21 78,1-21-79,-1 21-15,0-21 0,0 21 16,21-21-16,-20 21 0,-1-22 0,21 1 15,0 0-15,-20 0 0,20 0 16,21 0-16,-20-1 0,-1-20 0,22 21 16,-22 0-16,0-22 0,22 22 15,-22-21-15,22 0 0,-1 20 0,1-20 16,-1 21-16,22-21 0,-22 20 16,22-20-16,21 0 0,-22-1 0,22 22 15,-21-21-15,21 0 0,0-1 16,-1 1-16,1 21 0,0-22 0,0 1 15,0 0-15,21 21 0,-21-22 16,21 1-16,-22 21 0,22 0 0,0-22 16,-21 22-16,21 0 0,0 0 15,0 0-15,0-1 0,0 1 0,0 21 16,0-21-16,0 0 0,0 21 16,21-21-16,-21 21 0,22-21 0,-22 21 15,21 0-15,-21 0 0,21 0 16,0 0-16,-21 0 0,21 0 0,0 0 15,1 0-15,-1 21 0,0 0 0,0-21 16,21 21-16,-20 0 16,-1 0-16,0 1 0,0-22 0,0 21 15,0 0-15,22 21 0,-22-21 16,0 1-16,-21 20 0,21-21 0,0 21 16,-21 1-16,22-22 0,-22 21 15,21 1-15,-21-22 0,0 21 0,-21 0 16,21-20-16,-22 20 0,22 0 15,0 1-15,-21-22 0,21 21 0,-21 0 16,0 1-16,0-22 0,-22 21 16,22 1-16,-21-1 0,0 0 15,20 22-15,-20-22 0,21 0 0,-21 1 16,-1-1-16,1 0 0,0 1 16,-22-1-16,1 22 0,20-22 15,-20 0-15,-22 1 0,22-1 0,-1 0 16,1 1-16,-22-1 0,0 21 15,22-20-15,-22-1 0,0 22 0,1-22 16,-1 0-16,-21 1 0,22-22 0,-22 21 16,0-21-16,0 22 0,0-22 15,-21 0-15,0 0 0,0 0 16,0 0 0,0 1-16,0-1 62,21-21-15,-21-21-47,0-1 31,0 1-15,0 0-1</inkml:trace>
  <inkml:trace contextRef="#ctx0" brushRef="#br0" timeOffset="-208108.63">21103 6562 0,'0'21'62,"0"0"-62,-21 0 16,21 0-16,0 1 0,0-1 16,0 0-16,0 0 0,0 0 0,0 0 15,0 1-15,21-1 0,0 0 16,-21 0-16,0 0 0,0 0 0,21 1 16,-21 20-16,22-21 0,-22 0 15,0 0-15,0 1 16,0-1-16,0 0 0,0 0 0,0 0 15,0 0-15,0 1 16,0-1-16,-22 0 0,1 0 16,0-21-16,0 0 15,0 21-15,0-21 0,-1 0 16,-20 0-16,21 21 0,-21-21 0,-1 0 16,1 0-16,0 22 0,-1-22 15,-20 0-15,20 0 0,-20 21 0,21-21 16,-1 0-16,-20 21 0,20-21 0,1 0 15,-21 21-15,20-21 16,1 0-16</inkml:trace>
  <inkml:trace contextRef="#ctx0" brushRef="#br0" timeOffset="-197968.63">15706 6922 0,'0'-22'31,"-22"1"-15,1 21-16,0-21 15,0 21 1,0 0-16,0-21 0,-1 21 16,1 0-16,0-21 0,0 0 15,-21 21-15,20 0 0,1-22 0,-21 22 16,0-21-16,20 0 0,-20 21 15,0-21-15,-1 21 0,22-21 0,-21 21 16,0-21-16,20 21 0,-20 0 16,21 0-16,-21-22 0,20 22 15,-20 0-15,21-21 0,-21 21 0,-1 0 16,1 0-16,0 0 0,-1 0 0,1 0 16,0 0-16,-1 0 0,1 0 15,-22 0-15,22 0 0,-21 21 0,20-21 16,-20 22-16,20-22 0,1 21 15,-21-21-15,20 21 0,1 0 0,0-21 16,-1 21-16,1 0 0,21 1 16,-22-1-16,1 0 0,0 0 0,21 0 15,-22 0-15,1 22 0,0-22 0,20 0 16,-20 0-16,0 22 16,21-22-16,-22 21 0,1-21 0,0 22 15,20-22-15,-20 21 0,21-21 0,-21 22 16,20-1-16,-20-21 0,0 64 15,21-64-15,-1 21 0,1 1 16,0-22-16,0 21 0,0-21 0,0 22 16,-1-22-16,1 21 0,0-21 15,0 22-15,0-1 0,0-21 0,-1 21 16,1 1-16,0-1 0,-21 0 0,21 1 16,-1-22-16,1 21 15,0 1-15,0-1 0,0 0 0,0-21 0,-1 22 16,1-1-16,0 0 0,0-20 15,0 20-15,21-21 0,-21 21 16,-1-20-16,1 20 0,21-21 0,0 21 16,-21 1-16,21-22 0,-21 21 0,21-21 15,0 22-15,0-22 0,0 21 0,0-21 16,0 22-16,0-22 0,0 21 16,0-21-16,0 22 0,0-22 0,21 0 15,-21 21-15,21-20 0,0 20 0,-21-21 16,22 0-16,-1 0 0,-21 22 15,21-22-15,0 0 0,0 0 16,0 22-16,1-22 0,-1 0 0,0 21 16,0-21-16,0 1 0,0-1 0,1 21 15,-1-21-15,21 0 0,-21 1 0,0-1 16,22 21-16,-22-21 0,21 0 16,-21 1-16,22-1 0,-22 0 0,21 0 15,1 0-15,-22 0 0,21 1 16,0-1-16,-20 0 0,20 0 0,0 0 0,1 0 15,-1 1-15,0-1 0,1-21 0,-1 21 16,0 0-16,-21 0 0,22-21 16,-1 21-16,0 1 0,1-22 15,-1 21-15,-21-21 0,22 21 0,-1-21 16,0 0-16,1 0 0,-1 21 0,0-21 16,1 0-16,-1 0 0,0 21 0,1-21 15,-1 0-15,21 0 0,-20 0 16,-1 0-16,0 21 0,1-21 0,-1 0 15,-21 0-15,22 0 0,-1 0 0,-21 0 16,21 0-16,1 0 0,-22 0 0,0 0 16,21 0-16,-20 0 0,20 0 0,-21 0 15,21 0-15,-20 0 0,-1 0 16,21 0-16,-21 0 0,0 0 0,22 0 16,-22-21-16,0 21 0,21 0 15,-20-21-15,20 21 0,0 0 0,-21-21 16,22 0-16,-1 21 0,-21-21 15,22 21-15,-1-22 0,-21 22 0,21-21 16,1 21-16,-1-21 0,0 21 0,-20-21 16,20 21-16,0-21 0,-21 0 0,22 21 15,-1-22-15,-21 1 0,22 21 16,-22-21-16,21 0 0,0 0 0,-20 0 16,20-1-16,0 1 0,-21 0 0,22 0 15,-1 0-15,-21 0 0,22-1 0,-1 1 16,0-21-16,-21 21 0,22 0 15,-1-22-15,0 22 0,1 0 16,-22-21-16,21 20 0,1 1 0,-22 0 16,21-21-16,-21 21 0,22-1 0,-22 1 15,0 0-15,0 0 0,21 0 16,-20-22-16,-1 22 0,0 0 0,0 0 16,0-21-16,0 20 0,1 1 0,-1-21 15,0 0-15,-21 20 0,21-20 16,0 0-16,0-1 0,-21 1 0,22 0 15,-1-1-15,-21 22 0,21-21 0,-21 0 16,0 20-16,21-20 0,-21 21 0,21-21 16,-21 20-16,0 1 0,0-21 15,0 21-15,0-22 0,0 22 16,0-21-16,0 0 0,0 20 0,0-20 16,0 0-16,0-1 0,0 1 15,0 21-15,0-21 0,0-1 0,0 1 16,0 0-16,0-1 0,0 22 0,0-21 15,0-1-15,0 22 0,-21-21 16,0 21-16,0 0 0,21-22 0,-21 22 16,-1 0-16,22 0 0,-21 0 0,0-1 15,0 1-15,0 0 0,0 0 16,-1-21-16,1 20 0,0 1 16,0 0-16,-21 0 0,20 0 0,1-22 15,-21 22-15,21 0 0,-22 21 16,22-21-16,-21 0 0,21 0 0,-22-1 15,1 22-15,21-21 0,-21 21 0,20-21 16,-20 21-16,21-21 0,-21 21 16,20 0-16,-20 0 0,21-21 0,-21 21 15,20 0-15,-20-21 0,0 21 0,-1 0 16,1-22-16,0 22 0,-1 0 16,1-21-16,-21 0 0,20 21 0,1-21 15,-22 21-15,1-21 0,-1 21 16,22 0-16,-21-21 0,-1 21 0,1 0 15,20-22-15,-20 22 0,-1 0 0,22 0 16,0 0-16,-22 0 16,22-21-16,-22 21 0,22 0 0,0 0 15,-1 0-15,-20 0 0,20 0 0,-20 0 16,21 0-16,-22 0 0,1 0 16,-1 0-16,1 0 0,-1 0 0,1 0 15,20 0-15,-20 0 0,20 0 16,1 0-16,21 21 0,-21 1 0,20-22 15,1 21-15,21 0 0,0 21 0,0-21 16,0 1-16,0 20 16,0 0-16</inkml:trace>
  <inkml:trace contextRef="#ctx0" brushRef="#br0" timeOffset="-196512.74">13144 11240 0,'0'0'0,"22"0"0,-1 21 16,0-21-16,0 0 0,0 0 15,0 0-15,1 0 16,-1 0-16,0 0 0,0-21 15,-21-1-15,42 22 0,-42-21 0,43 0 16,-43 0-16,21 0 0,0-22 0,0 22 16,-21 0-16,21 0 0,-21 0 15,0 0-15,0-22 0,0 22 16,-21 0-16,0 0 0,0 21 16,-21 0-16,20 0 0,1 0 0,-21 0 15,21 0-15,-22 0 0,22 0 16,-21 21-16,21-21 0,-22 21 0,22 0 15,0 0-15,0-21 0,0 22 0,0-1 16,-1 0-16,22 0 0,0 0 0,0 0 16,0 1-16,0-1 15,0 0-15,22 0 0,-22 0 0,21-21 16,21 21-16,-21-21 0,0 0 0,1 22 16,20-22-16,0 0 0,-21 0 0,22 0 15,-22 0-15,0 0 16,0 0-16,0 0 0,1 0 0,-1 0 15,-21-22-15,-21 1 16,-1 21-16,1 0 16,0 0-16,0 0 0,-21 0 15,20 0-15,-20 0 0,21 21 0,-21-21 16,20 22-16,1-1 0,-21 0 0,21 0 16,0 21-16,-1-20 0,1-1 0,21 21 15,0-21-15,-21 0 0,21 22 16,0-22-16,0 21 0,0-21 0,0 1 15,0-1-15,21 0 0,0 0 16,1 0-16,-1 0 0,0-21 0,0 0 16,21 22-16,-20-22 0,20 0 15,-21 0-15,21 0 0,1-22 0,-1 1 16,0 0-16,1 0 0,-1 0 0,-21 0 16,22-1-16,-22 1 0,0-21 0,0 21 15,-21-22-15,0 22 0,21-21 16,-21 21-16,0-22 0,0 22 0,0 0 15,0 0-15,0 0 0,0 0 16,0 42 15,0 0-15,0 0-16,0 0 0,21-21 0,-21 21 16,22 1-16,-1-1 0,0 0 0,-21 0 15,21-21-15,0 21 0,0 0 0,1-21 16,-1 22-16,0-22 0,0 0 15,0 0-15,0 21 0,1-21 0,-1 0 16,0 0-16,0 0 0,0 0 16,-21-21-1,0-1-15,-21 1 16,0 0-16,0 21 0,0-21 16,-22 0-16,22 0 0,0 21 0,0-22 15,0 1-15,-1 0 0,1 21 16,21-21-16,-21 0 0,21 0 15,21-1 1,0 22-16,1 0 16,-1 0-16,0 0 15,0 0-15,0 22 16,-21-1 0,0 0-16,0 0 15,0 0-15,0 0 0,0 1 0,0-1 16,-21 0-16,0 0 0,0 21 0,21-20 15,-21-1-15,-1 0 0,1 0 16,0 0-16,0 0 0,21 1 16,0-1-16,-21 0 0,0 0 15,21 0-15,21-21 32,0 0-17,0 0-15,0-21 0,0 21 16,22-21-16</inkml:trace>
  <inkml:trace contextRef="#ctx0" brushRef="#br0" timeOffset="-196079.96">14351 11197 0,'0'0'0,"21"-21"0,-21 0 15,21 42 32,-21 0-31,0 0-16,0 1 0,21 20 0,-21-21 15,0 0-15,0 22 0,0-22 16,0 21-16,0 0 0,0 1 16,0-1-16,0 0 0,0 1 0,0 20 0,-21-20 15,21 20-15,-21 1 0,21-22 16,0 21-16,0 1 0,-21-22 0,21 22 15,-21-22-15,21 22 0,-21-22 16,21 0-16,0-21 0,0 22 0,0-22 16,0 0-16,-22 21 0,22-20 0,0-1 15,0 0-15,0 0 16,0-42 15,0 0-31,0 0 0,0-22 16,0 22-16,0-21 0,0 21 15,0-22-15,0 1 0,0 0 0,0-1 16,0-20-16,0 20 0,0 1 16,0-21-16,0 20 0,0 1 0,22 0 15</inkml:trace>
  <inkml:trace contextRef="#ctx0" brushRef="#br0" timeOffset="-195741.16">14414 11494 0,'0'0'0,"22"-22"0,-1-20 0,-21 21 0,0-21 16,0-1-16,21 22 0,0-21 0,0-1 15,-21 22-15,21 0 0,-21-21 0,22 21 16,-1-1-16,-21 1 0,21 21 16,0-21-16,0 0 0,0 0 15,1 21-15,-1 0 0,0-21 16,0 21-16,0 0 0,0 0 16,1 0-16,-1 0 15,0 0-15,0 0 16,-21 21-16,0 0 15,0 0-15,0 0 0,0 0 16,0 1-16,-21-1 16,0 0-16,0 0 0,-1-21 0,22 21 15,-21 0-15,0-21 0,0 22 0,0-22 16,0 21-16,-1-21 0,1 21 16,0-21-16,0 0 15,0 0-15,0 21 0,-1-21 16,1 0-16,0 0 0,0 0 0,0 0 15,0 0-15,-1-21 0,1 21 0</inkml:trace>
  <inkml:trace contextRef="#ctx0" brushRef="#br0" timeOffset="-41484.85">2159 10880 0,'0'0'0,"-21"-21"16,0 21-16,-1 0 0,1 0 16,0 0-16,0 0 0,0 0 0,0 0 15,-1 0-15,-20 0 0,21 0 16,0 0-16,-22 0 0,22 0 0,-21 0 16,21 0-16,-22 0 15,22 0-15,0 0 0,0 0 0,42 0 31,21 0-31,1 0 16,20 0-16,1 0 0,20 0 16,1 0-16,21 0 0,21 0 0,0 0 15,0 0-15,21 0 0,-21 0 16,21 0-16,22 0 0,-22 0 0,21 0 16,0 0-16,1 0 0,-1 0 0,22 0 15,-22 0-15,0 0 0,1 0 16,-1 0-16,-21 0 0,0 0 15,22 0-15,-22 0 0,0 0 0,-21 0 16,0 0-16,0 0 0,-21 0 16,0 0-16,-22 0 0,1 0 0,0 0 15,-22 0-15,1 0 0,-22 0 0,0 0 16,1 0-16,-22 21 0,-42-21 31,-22 0-31,22 0 0,-21 21 16,-1-21-16,1 0 0,-21 0 15,-1 21-15,1-21 0,-1 21 0,-21-21 16</inkml:trace>
  <inkml:trace contextRef="#ctx0" brushRef="#br0" timeOffset="-40984.93">1778 12044 0,'0'0'0,"-42"0"0,-43-21 31,85 0-15,21 21-16,0 0 15,22-22-15,-1 22 0,0 0 0,22-21 16,20 21-16,1 0 0,21-21 0,0 0 16,21 21-16,0 0 0,0 0 15,21-21-15,0 21 0,0 0 0,0 0 16,1-21-16,-1 21 0,21-22 16,-21 22-16,22 0 0,-22 0 0,21-21 15,0 21-15,-20 0 0,-1 0 0,0 0 16,0 0-16,0 0 15,-21 0-15,21 0 0,-21 0 0,-21 0 16,21 0-16,-21 0 0,-21 0 0,-1 0 0,1 0 16,-21 0-16,-1 0 15,-21 0-15,1 0 0,-22 0 0,0 0 16,-42 0 0,-21 0-16,20 0 15,-20 21-15,-21-21 0,-1 0 0,22 22 16,-43-22-16,22 21 0,-22-21 0,-21 21 15,21 0-15,-20 0 0,20 0 16</inkml:trace>
  <inkml:trace contextRef="#ctx0" brushRef="#br0" timeOffset="-40553.39">2053 12827 0,'0'0'0,"-42"21"0,21-21 0,-1 21 15,1 1-15,42-1 16,1-21-16,20 21 16,21-21-16,1 0 0,-1 0 15,22 0-15,21 0 0,0 21 0,0-21 16,21 0-16,-22 0 0,22 0 15,22 0-15,-1 0 0,-21 0 0,21 0 16,21 0-16,-21 0 0,1 0 16,-1 0-16,21 0 0,-21-21 0,0 21 15,22 0-15,-22 0 0,0-21 0,0 21 16,-21 0-16,21 0 0,-21-21 16,0 21-16,0 0 0,-21 0 0,0 0 15,-21 0-15,21 0 0,-43 0 16,1 0-16,-1 0 0,-21 0 0,1 0 15,-22 0-15,-21 21 16,-21-21-16,-22 0 0,22 21 16,-21-21-16,-22 21 0,22 0 0,-21-21 15,-22 21-15,0 1 0,1-1 16,-22-21-16,0 21 0,-21 0 0</inkml:trace>
  <inkml:trace contextRef="#ctx0" brushRef="#br0" timeOffset="-40124.14">1778 13885 0,'0'0'0,"-64"22"0,1-1 16,21 0-16,20-21 0,-20 21 15,21 0-15,21 0 16,21 1-16,21-22 15,1 0-15,-1 21 0,22-21 0,-1 21 16,22-21-16,-1 0 0,22 0 16,0 0-16,0 0 0,21 0 0,21 0 15,-21 0-15,21 0 0,0 0 0,1 0 16,20 0-16,-21-21 0,0 21 16,22 0-16,-22-21 0,21 21 0,-21 0 15,0-22-15,1 22 0,-1 0 16,0 0-16,-21-21 0,0 21 0,0-21 15,-21 21-15,21 0 0,-21 0 16,-1 0-16,-20-21 0,0 21 0,-1 0 16,-20 0-16,-22 0 0,22 0 0,-43 0 15,21 0-15,-21 0 0,-42 0 16,-21 21 0,0-21-16,-1 21 0,-20-21 0,-22 21 15,0-21-15,-20 22 0,20-1 0,-42 0 16,21-21-16,-21 21 0,0 0 15</inkml:trace>
  <inkml:trace contextRef="#ctx0" brushRef="#br0" timeOffset="-39696.38">889 15050 0,'0'0'16,"21"21"-16,0-21 0,22 21 0,-1 0 15,0-21-15,22 0 0,-1 21 16,22-21-16,0 0 0,-1 0 0,22 21 16,0-21-16,21 0 0,-21 0 15,42 0-15,-21 0 0,21 0 0,0 0 16,22 0-16,-22 0 0,21 0 15,0 0-15,1 0 0,-1-21 0,0 21 16,1 0-16,-1 0 0,0 0 0,-20-21 16,20 21-16,-21 0 0,0 0 0,0-21 15,-21 21-15,22 0 0,-22 0 16,-22 0-16,22 0 0,-21 0 0,0 0 16,-21 0-16,-1-21 0,-20 21 0,-1 0 15,1 0-15,-22 0 0,-21 0 16,1 0-16,-22 0 15,-22 0-15,-20 0 16,0 0-16,-22 0 0,1 0 0,-22 0 16,0 21-16,1-21 0,-22 21 0,-21 0 15,21-21-15,-21 21 0</inkml:trace>
  <inkml:trace contextRef="#ctx0" brushRef="#br0" timeOffset="-39252.64">1058 16023 0,'0'0'0,"-84"21"0,20 1 0,1-1 16,20 0-16,1 0 0,21 0 16,0 0-16,21 1 0,0-1 15,21 0-15,21-21 0,0 21 0,22-21 16,-1 21-16,1 0 0,21-21 15,-1 22-15,1-22 0,21 0 0,0 21 16,21-21-16,-22 0 0,22 0 16,22 0-16,-22 0 0,21 0 0,0 0 15,0 0-15,0 0 0,0 0 16,22 0-16,-22 0 0,0 0 16,21 0-16,-20-21 0,-1-1 0,0 22 15,0-21-15,0 21 0,-21 0 0,21-21 16,-21 21-16,-21 0 0,21-21 0,-21 21 15,0 0-15,-21-21 0,-1 21 16,1-21-16,-22 21 0,1 0 0,-1 0 16,-20 0-16,-1 0 0,-21 0 0,0 0 15,-42 0 1,0 0-16,0 0 16,-21 0-16,-1 0 0,-20 0 0,20 0 15,-41 21-15,20-21 0,-20 0 16,-1 21-16,0 0 0,-21-21 0,1 21 15</inkml:trace>
  <inkml:trace contextRef="#ctx0" brushRef="#br0" timeOffset="-38820.88">1714 16743 0,'0'0'0,"-84"21"0,-1 0 16,0 0-16,1 1 0,20-1 0,1-21 15,20 21-15,1-21 0,21 21 16,-21-21-16,42 21 0,0 0 16,21-21-16,0 0 15,21 22-15,1-22 0,-1 0 0,21 21 16,22-21-16,-21 0 0,41 0 0,-20 0 16,21 0-16,0 0 0,0 0 15,21 0-15,0 0 0,0-21 0,21 21 16,-21-22-16,21 22 0,0-21 15,-21 0-15,21 21 0,0-21 0,22 21 16,-43-21-16,21 0 0,0 21 0,0 0 16,-21-22-16,21 22 0,-21 0 15,0 0-15,-21-21 0,21 21 0,-21 0 16,0 0-16,-21 0 0,-1 0 16,1-21-16,-22 21 0,1 0 0,-1 0 15,-20 0-15,-22 0 0,21 0 0,-84 0 31,21 0-31,-22 21 16,-20-21-16,21 21 0,-22-21 0,-21 22 16,1-22-16,-1 21 0,0-21 0,-20 21 15,-1 0-15</inkml:trace>
  <inkml:trace contextRef="#ctx0" brushRef="#br0" timeOffset="-38332.88">593 17822 0,'42'0'0,"-84"0"0,126 0 0,-41 0 0,-22 0 16,21 0-16,0 0 0,22 0 15,-22 0-15,1-21 0,20 21 0,1 0 16,-1 0-16,22-21 0,-1 21 16,1 0-16,0 0 0,21-21 0,-1 21 15,1 0-15,0-21 0,21 21 0,0-21 16,0 21-16,0-22 0,21 22 15,-21 0-15,21-21 0,-21 21 0,22-21 16,-1 21-16,0-21 0,-21 21 16,21-21-16,0 21 0,-21 0 15,21-21-15,-21 21 0,0 0 0,0-22 0,0 22 16,0 0-16,-21 0 16,0-21-16,-21 21 0,21 0 0,-22 0 15,-20 0-15,20 0 0,-20 0 0,-22 0 16,1 0-16,-1 0 0,-21 0 0,0 0 15,0 0-15,1 0 0,-22-21 16,0 0 0,0 0-16,-22 0 0</inkml:trace>
  <inkml:trace contextRef="#ctx0" brushRef="#br0" timeOffset="-34589.52">6286 12615 0,'0'0'0,"0"-21"0,0 0 16,0 0-16,-21 0 16,0 21-1,0 0 1,0 0-16,21 21 16,-21-21-16,21 21 0,-22 0 0,22 0 15,0 22-15,0-22 0,0 21 16,0 1-16,0-22 0,0 21 0,0 0 15,0 1-15,0-1 0,0-21 16,0 22-16,22-1 0,-1-21 0,-21 21 16,21-20-16,0-1 0,0 0 0,0 0 15,1-21-15,20 21 0,-21-21 16,21 0-16,-20 0 0,20 0 0,-21 0 16,21 0-16,-20-21 0,-1 0 0,21 0 15,-21 21-15,0-21 16,1-22-16,20 22 0,-21 0 0,0-21 15,-21 20-15,21-20 0,-21 0 0,0-1 16,0 1-16,0 21 0,0-21 16,0-1-16,0 1 0,-21 0 0,0 20 15,0-20-15,-21 21 0,20-21 0,-20 20 16,0 1-16,-1 0 0,22 0 16,-21 21-16,0 0 0,-1 0 0,22 0 15,-21 0-15,21 0 0,-22 21 16,22 0-16,0 0 0,0 1 0,0 20 15,-1-21-15,1 21 0,21 1 0,0-1 16,0 22-16,0-22 16,0 0-16,0 1 0,0-22 0,21 21 15,-21-21-15,22 22 0,20-22 0,-21 0 16,0-21-16,22 21 0,-22-21 16,21 0-16,0 0 0,-20 0 0,20 0 15,0 0-15,1-21 0,-1 0 0,-21 0 16,21-1-16,-20 1 0,20 0 15,-21 0-15,0 0 0,22-22 0,-43 22 16,0 0-16,21-21 0,-21 21 0,0-1 16,0 1-16,-21-21 15,-1 21-15,1 0 0,0 21 0,0-22 0,-21 1 16,-1 21-16,22 0 0,-21 0 16,-1 0-16,22 0 0,-21 0 15,0 21-15,20-21 0,-20 22 0,21 20 16,0-21-16,0 0 0,-1 0 15,1 22-15,21-22 0,0 21 0,0-21 16,0 1-16,0-1 0,0 0 0,0 0 16,0 0-16,0 0 0,21-21 15,1 0-15,-1 0 0,0 0 0,0 0 16,0 0-16,22 0 0,-22 0 16,0-21-16,21 0 0,-21 0 0,1 21 15,-1-21-15,0 0 0,0-22 0,0 22 16,0 0-16,-21 0 0,0 0 15,0-1-15,0 1 0,0 0 16,0 0-16,0 0 0,-21 0 0,0-1 16,0 1-16,0 21 0,0 0 0,-1 0 15,1 0-15,0 0 16,0 0-16,0 21 0,0 1 0,-1-1 16,22 21-16,-21-21 0,0 22 15,21-22-15,0 21 0,0-21 0,0 22 16,0-22-16,0 21 0,0-21 15,0 0-15,0 1 0,0-1 16,21 0-16,0-21 0,22 0 16,-22 0-16,21 0 0,-21 0 0,22 0 15,-22 0-15,21-21 0,-21 0 16,22-1-16,-22 1 0,0 0 0,0 0 16,0 0-16,-21 0 0,0-1 0,0 1 15,0-21-15,0 21 0,-21 0 16,0-22-16,0 22 0,0 0 0,0 0 15,-22 0-15,1-1 0,21 22 16,-22 0-16,1 0 0,21 0 0,-21 0 16,20 0-16,1 0 0,-21 22 15,21-1-15,0 21 0,-1-21 16,22 22-16,0-22 0,-21 21 0,21 0 16,-21-20-16,21 20 0,0-21 0,0 21 15,0-20-15,0-1 0,21 0 16,0-21-16,-21 21 0,22-21 0,-1 0 15,0 0-15,0 0 0,0 0 0,0 0 16,22 0-16,-22 0 0,0 0 16,0-21-16,22 0 0,-22 0 0,0-1 15,-21 1-15,21 0 0,-21 0 16,21-21-16,-21 20 0,0-20 0,0 0 16,0 21-16,-21-22 0,0 22 15,0 0-15,0-21 0,-22 20 16,22 1-16,-21 21 0,-1 0 0,1-21 15,21 21-15,-21 0 0,20 0 0,-20 21 16,21 0-16,0 1 0,0-1 16,-1 21-16,-20 106 15,42-127-15,0 43 16,0-22-16,0-21 0,0 1 16,21-1-16,0 0 0,1-21 0,-1 21 15,0-21-15,0 0 0,0 0 0,0 0 16,22 0-16,-22 0 0,0 0 15,0 0-15,0-21 0,1 21 16,-1-21-16,0 0 0,0-1 0,-21 1 16,0 0-16,0 0 0,0 0 15,0 0-15,0-22 0,0 22 0,0 0 16,-21 0-16,21 0 0,-21-1 16,0 1-16,-1 0 0,1 21 0,0 0 15,21-21-15,-21 21 0,0 0 0,0 0 16,-1 0-16,22 21 15,-21-21-15,21 21 0,-21-21 0,21 21 16,-21 1-16,21-1 16,0 0 15,21 0 0,-21-42 125,0 0-140,21 21 109,0 0-109</inkml:trace>
  <inkml:trace contextRef="#ctx0" brushRef="#br0" timeOffset="-3093.42">7048 14097 0,'0'-21'47,"22"21"140</inkml:trace>
  <inkml:trace contextRef="#ctx0" brushRef="#br0" timeOffset="1707.58">8318 13547 0,'-21'0'62,"0"0"-46,0 0-16,0 0 0,0 0 16,-1 0-16,1 0 0,-21 0 15,21 0-15,0 0 0,-22 0 0,22 21 16,0-21-16,-21 0 0,20 21 0,1-21 15,-21 0-15,21 21 0,0-21 0,-22 0 16,22 0-16,0 21 0,0-21 16,0 22-16,-22-22 0,22 0 0,0 0 15,0 0-15,0 21 0,-1-21 0,1 0 16,-21 0-16,21 0 0,0 0 16,-1 0-16,-20 0 0,21 0 0,0 0 15,-22 21-15,22-21 0,-21 0 16,21 0-16,-22 0 0,22 0 0,-21 0 15,21 0-15,-22 21 0,1-21 16,0 0-16,21 0 0,-22 0 0,1 0 16,0 21-16,-1-21 0,1 0 0,0 0 15,-1 0-15,22 21 0,-21-21 0,-1 0 16,22 0-16,-21 0 0,0 0 16,20 22-16,-20-22 0,21 21 0,-21-21 15,20 0-15,-20 0 0,0 0 0,21 0 16,-22 0-16,22 0 0,-21 21 15,-1-21-15,22 0 0,-21 21 0,0-21 16,-1 0-16,22 0 0,-21 0 0,-1 0 16,1 0-16,21 0 0,-21 0 15,-1 0-15,1 21 0,21-21 16,-22 0-16,1 0 0,0 0 0,21 0 16,-22 0-16,1 21 0,0-21 0,-1 0 15,22 0-15,-21 0 0,-1 22 16,1-22-16,0 0 0,-22 0 0,22 0 15,0 21-15,-1-21 0,1 0 0,0 0 16,-22 21-16,22-21 0,-1 0 0,1 0 16,0 21-16,-1-21 0,1 0 15,0 0-15,-1 21 0,1-21 16,0 0-16,-1 0 0,1 21 0,0-21 16,-1 0-16,1 0 0,21 22 15,-21-22-15,-1 0 0,1 0 0,0 21 16,-1-21-16,1 0 0,0 0 0,-1 0 15,1 21-15,0-21 0,20 0 16,-20 0-16,0 0 0,-1 0 0,1 0 16,21 0-16,-21 0 0,-1 0 0,22 0 15,-21 0-15,21 0 0,-22 0 16,22 0-16,-21 0 0,21-21 0,-22 0 16,22 21-16,-21 0 0,21 0 15,-22-22-15,22 22 0,-21 0 16,-1 0-16,22-21 0,-21 21 0,0 0 15,20 0-15,-20-21 0,0 21 16,-1 0-16,1 0 0,0-21 0,-1 21 16,1 0-16,21 0 0,-21-21 0,-1 0 15,1 21-15,0 0 0,-1-22 16,1 22-16,0 0 0,20-21 0,-20 21 16,0 0-16,21 0 0,-22-21 15,22 0-15,-21 21 0,21 0 0,-22-21 16,22 21-16,-21 0 0,21-21 15,-1 21-15,-20 0 0,21-22 16,0 1-16,0 21 0,-1-21 16,1 21-16,0 0 0,0-21 0,0 21 15,0-21-15,-1 21 0,1-21 16,0 21-16,0 0 0,21-22 0,-21 22 16,0-21-16,-1 0 15,1 21-15,0-21 0,21 0 16,-21 21-16,21-21 0,-21-1 15,0 1-15,21 0 16,0 0 0,-22 0-16,22 0 15,0-1 1,0 1-16,-21 21 0,21-21 0,0 0 16,0 0-16,0 0 15,0-1-15,0 1 16,0 0-16,0 0 0,0 0 15,0 0-15,-21-1 16,21 1-16,0 0 0,0 0 16,0 0-16,-21 0 0,21-1 15,0 1-15,0 0 0,0 0 16,0 0-16,0 0 0,0-1 16,0 1-16,0 0 15,0 0-15,0 0 16,21 0-16,0-1 0,0 1 15,1 0-15,-22 0 0,21 21 16,0-21-16,-21 0 0,21-1 16,0 22-16,0-21 0,1 21 0,-1-21 15,-21 0-15,21 21 0,0-21 16,0 21-16,0-21 0,22 21 0,-22 0 16,0-22-16,21 22 0,-20 0 15,20-21-15,-21 0 0,21 21 0,-20 0 16,20-21-16,0 21 0,1 0 15,-22-21-15,21 21 0,-21 0 16,22-21-16,-1-1 0,-21 22 0,21 0 16,1 0-16,-1-21 0,-21 21 15,22 0-15,-1 0 0,0-21 0,1 21 16,-1 0-16,0 0 0,1-21 16,-1 21-16,0 0 0,1 0 0,-1-21 15,0 21-15,1 0 0,-1 0 16,0 0-16,1 0 0,-1-21 0,0 21 15,1 0-15,-1 0 0,-21 0 16,21-22-16,1 22 0,-1 0 0,-21 0 16,22 0-16,-1 0 0,-21-21 0,21 21 15,1 0-15,-1 0 16,-21 0-16,22-21 0,-1 21 0,0 0 16,1 0-16,-1-21 0,0 21 15,1-21-15,-1 21 0,0 0 0,1 0 16,-1-21-16,0 21 0,1 0 0,-1 0 15,0-22-15,1 1 0,-1 21 16,0 0-16,1 0 0,-1-21 0,0 21 16,1 0-16,-1 0 0,0-21 0,22 21 15,-22-21-15,0 21 0,1 0 16,20 0-16,-20-21 0,-1 21 0,21 0 16,-20 0-16,-1-22 0,0 22 15,22 0-15,-22 0 0,1 0 16,-22 0-16,21-21 0,0 21 0,1 0 15,-1 0-15,0 0 0,1 0 16,-1-21-16,0 21 0,1 0 0,20 0 16,-20 0-16,-1 0 0,0 0 0,1 0 15,-1 0-15,0-21 0,22 21 16,-22 0-16,0 0 0,1 0 0,-1 0 16,0 0-16,1 0 0,-22 0 15,21 0-15,1 0 0,-22 0 16,21 0-16,-21 0 0,22 0 0,-22 0 0,0 21 15,21-21-15,-21 0 0,22 0 16,-22 0-16,0 0 0,21 21 16,-20-21-16,20 0 0,-21 0 0,0 0 15,0 0-15,22 0 0,-22 0 16,0 0-16,0 0 0,0 0 0,1 0 16,-1 0-16,0 0 0,0 0 15,0 0-15,0 0 0,1 0 16,-1 0-16,0 0 0,0 0 15,0 0-15,22 0 0,-22 0 16,0 0-16,0 0 0,21 0 0,-20 0 16,-1 0-16,21 0 0,-21 0 15,0 21-15,1-21 0,-1 0 0,0 22 16,0-22-16,0 21 0,0-21 16,1 21-16,-1-21 0,0 21 0,0-21 15,0 21-15,0 0 0,1-21 16,-1 22-16,0-1 0,0-21 0,0 21 15,0 0-15,1-21 0,-1 21 16,0 0-16,21-21 0,-21 22 0,1-1 16,-1-21-16,0 21 0,0 0 0,0-21 15,0 21-15,1 0 0,-1-21 16,0 22-16,0-1 0,0-21 0,22 21 16,-22 0-16,0-21 0,0 21 0,0 0 15,0 1 1,1-1-16,-1 0 0,0-21 0,0 21 15,-21 0-15,21-21 0,-21 21 0,21-21 16,-21 22-16,0-1 0,22 0 16,-1 0-16,-21 0 15,0 0-15,0 1 0,21-1 16,0 0-16,-21 0 16,0 0-16,21 0 0,0 1 15,-21-1-15,22-21 0,-22 21 16,0 0-1,0 0-15,21-21 0,-21 21 0,0 1 16,0-1-16,0 0 16,0 0-16,0 0 15,0 0-15,0 1 0,0-1 16,0 0-16,0 0 16,0 0-16,0 0 0,0 1 15,0-1-15,-21 0 16,-1 0-16,22 0 15,-21 0-15,0 1 16,21-1-16,0 0 16,-21-21-16,0 21 15,21 0 1,-21 0-16,-1-21 16,22 22-16,-21-22 0,21 21 15,-21-21-15,0 21 0,21 0 16,-21-21-1,21 21-15,-21-21 0,-1 21 16,22 1-16,-21-22 16,21 21-16,-21-21 15,0 21-15,0-21 16,0 0-16,-1 21 0,1 0 16,0-21-1,0 0-15,0 0 0,21 21 0,-21-21 16,-1 0-16,1 0 0,0 0 0,21 22 15,-21-22-15,0 0 0,0 0 16,-1 0 0,1 0-16,21 21 0,-21-21 15,0 0 1,0 0-16,0 0 16,-1 0-16,1 0 15,21 21-15,-21-21 0,0 0 16,0 0-1,21 21-15,-21-21 16,-1 0-16,1 0 0,0 0 16,0 0-16,0 21 0,0-21 15,-1 0-15,1 0 16,21 21 187,21-21-172,1 0-31,-1 0 16,0 0-16,0 0 0,0 0 16</inkml:trace>
  <inkml:trace contextRef="#ctx0" brushRef="#br0" timeOffset="24555.19">9102 12848 0,'0'-21'47,"-22"0"-16,1 0-15,21 0-1,0-1 1,0 1 0,0 0-1,0 0 1,21 0-16,1 21 16,-22-21-16,21 21 15,0 0-15,0 0 0,-21-22 0,21 22 16,0 0-16,1 0 15,-1 0-15,0 0 0,0 0 16,0 0-16,0 0 0,1 0 0,-1 0 16,0 0-16,0 0 15,0 0-15,0 0 0,1 22 0,-1-22 16,0 21-16,0 0 0,0 0 16,0 0-16,1 0 0,-22 22 15,0-22-15,21 0 0,-21 0 0,0 22 16,0-22-16,0 21 0,0-21 15,0 22-15,0-22 0,0 21 0,0 0 16,0-20-16,-21 20 0,21 0 0,-22-21 16,1 22-16,0-1 0,0 0 15,21 1-15,-21-1 0,0 0 0,-1 1 16,1-1-16,0 0 0,0 1 0,0-1 16,0 0-16,-1 1 15,1-1-15,0 0 0,0 1 0,0-1 16,0-21-16,-1 22 0,1-1 0,0 0 15,21 1-15,-21-22 0,0 21 16,0 0-16,21-20 0,-22 20 0,22 0 16,-21 1-16,0-22 0,21 21 0,0 0 15,0-20-15,-21 20 0,21 0 16,0-21-16,0 1 0,0 20 0,0-21 16,0 21-16,0-20 0,0-1 0,0 0 15,0 0-15,0 21 0,21-20 16,0-1-16,-21 0 0,21 0 0,1 0 15,-22 0-15,21 1 0,0-22 16,0 21-16,0 0 0,0 0 0,1 0 16,-1 0-16,21 1 0,-21-22 15,0 21-15,22 0 0,-22-21 0,21 21 16,1-21-16,-22 21 0,21-21 0,0 0 16,1 0-16,-22 0 0,21 0 15,1 0-15,-22 0 0,21 0 0,-21 0 16,0 0-16,1 0 0,-1 0 0,0 0 15,0 0-15,-21-21 16,0 0 0,-21 21 15,0 0-15,0 0-16,-1 21 15,1 0-15,0-21 0,0 21 16,21 1-16,-21-22 0,0 21 0,21 0 15,-22 0-15,22 0 16,-21 0-16,21 1 0,-21-22 0,21 21 16,0 0-16,0 0 0,-21 0 0,21 0 15,-21 1-15,21-1 0,0 0 0,-21 0 16,21 0-16,0 0 0,0 22 16,0-22-16,0 0 0,0 0 0,0 22 15,0-22-15,0 0 0,0 0 16,0 21-16,0-20 0,21-1 0,-21 0 15,21 0-15,-21 0 0,0 0 16,21 1-16,0 20 0,-21-21 0,21 0 16,1 0-16,-22 1 0,0-1 0,21 0 15,0 0-15,-21 0 0,21 0 16,-21 1-16,0-1 0,21 0 0,0 0 16,-21 0-16,0 0 0,22 22 0,-1-22 15,0 0-15,-21 0 0,0 0 0,21 1 16,0-1-16,-21 21 0,21-21 15,1 0-15,-22 1 0,0-1 0,21 21 16,0-21-16,-21 0 0,21 1 16,-21 20-16,0-21 0,21 0 15,-21 0-15,0 22 0,0-22 0,0 0 16,0 0-16,0 0 0,0 22 0,21-22 16,-21 0-16,0 0 0,0 0 15,0 22-15,0-22 0,0 0 0,0 0 16,0 0-16,0 1 0,0-1 0,0 0 15,-21 0-15,21 0 0,0 0 16,-21 1-16,0-1 0,21 0 0,-21 0 16,0 0-16,-1 0 0,1 1 0,0-1 15,0 0-15,0 0 0,0-21 16,-1 21-16,1 0 0,-21 1 16,21-1-16,0-21 0,-1 21 0,-20 0 15,21 0-15,0-21 0,0 21 16,-1 1-16,-20-22 0,21 21 0,0 0 15,0-21-15,-1 0 0,1 21 0,0-21 16,0 0-16,-21 0 0,20 21 16,1-21-16,0 0 0,0 0 0,0 0 15,0 0-15,-1 0 0,1 21 0,0-21 16,0 0-16,0 0 0,0 0 16,-1 0-16,-20 0 0,21 22 0,0-22 15,0 0-15,-1 0 16,1 0-16,0 0 0,0 0 15,0 21-15,0-21 63,21 21 46,0 0-31,-22-21-62,22 21-16,-21-21 16,0 0-1</inkml:trace>
  <inkml:trace contextRef="#ctx0" brushRef="#br0" timeOffset="116106.94">17145 14690 0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13:4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995 0,'0'0'0,"-22"0"0,1 0 16,21 21 31,21 0-16,-42-21 47,0 0-78,21 21 16,-21-21-16,21 22 15,-21-22-15,21 21 0,0 0 16,0 0-16,0 0 0,0 0 0,0 1 16,0-1-16,0 0 15,0 0-15,0 0 0,0 0 0,21 1 16,0-1-16,0-21 0,0 21 16,1-21-16,-1 0 0,21 21 15,-21-21-15,22 0 0,-22 0 0,21 0 16,0 0-16,-20 0 0,20 0 15,0-21-15,1 21 0,-22-21 0,21 0 16,-21-1-16,22 1 0,-22 0 16,0 0-16,0 0 0,-21 0 15,0-1-15,0 1 0,0 0 0,0 0 16,0 0-16,0 0 0,0-1 16,-21 1-16,0 0 0,0 0 15,-1 21-15,1 0 0,0-21 16,0 21-16,0 0 0,-22 0 0,22 0 15,0 21-15,-21 0 0,-1 0 16,22 0-16,-21 1 0,0 20 16,20-21-16,-20 21 0,21-20 0,0 20 15,0 0-15,-1-21 0,22 22 16,0-22-16,0 21 0,0-21 16,0 1-16,0-1 0,22 21 0,-1-21 15,0 0-15,0 1 0,0-1 16,0-21-16,1 21 0,20 0 0,-21-21 15,0 0-15,0 0 16,1 0-16,20 0 0,-21 0 0,0 0 16,0 0-16,1 0 15,-1 0-15,0-21 16,-21 0-16,0 0 16,-21 21-1,0 0-15,-1 0 16,1 0-16,0 21 0,0-21 15,0 21-15,-22 0 0,22 0 0,-21 0 16,21 1-16,0 20 0,-1-21 16,-20 21-16,21 1 15,21-22-15,-21 21 0,21 1 0,0-22 16,0 21-16,0-21 0,0 22 16,0-22-16,21 21 0,0-21 0,0 0 15,22 1-15,-22-1 0,21 0 16,0 0-16,1 0 0,-1-21 0,-21 0 15,22 0-15,-1 0 0,0 0 16,1-21-16,-1 21 0,0-21 0,-21 0 16,22 0-16,-22-1 0,0 1 15,0-21-15,0 21 0,1-22 16,-1 22-16,-21-21 0,0 21 0,21-22 16,0 1-16,-21 21 15,21-21-15,0 20 0,-21-20 0,22 21 16,-1 0-16,0 0 0,0-1 15,-21 1-15,21 0 0,22 21 0,-22 0 16,0 0-16,0 0 0,0 0 16,0 0-16,1 0 0,-1 21 0,0 0 15,0 1-15,0-1 0,-21 0 16,0 0-16,21 21 0,-21-20 0,0 20 16,0-21-16,0 21 0,0-20 15,0 20-15,0-21 0,-21 0 0,21 22 16,-21-22-16,21 0 0,-21 0 15,0-21-15,21 21 0,0 0 16,0-42 15,0 0-15,0 0-16,0 0 0,21 0 0,0-1 16,0-20-16,-21 21 0,21-21 15,1 20-15,-1-20 0,-21 0 0,21 21 16,0-22-16,0 1 0,-21 21 15,0 0-15,21-1 0,-21 1 0,22 0 16,-22 42 15,0 0-15,0 1-16,-22-1 0,1 21 0,21-21 16,-21 22-16,21-22 0,0 21 15,-21 0-15,21-20 0,-21 20 0,21 0 16,0-21-16,0 1 0,0 20 15,0-21-15,0 0 0,21 0 16,0-21-16,0 0 0,0 0 16,1 0-16,-1 0 0,0 0 0,21 0 15,-21 0-15,1 0 0,-1-21 16,0 0-16,0 0 0,21 0 0,-20 0 16,-1-1-16,0-20 0,-21 21 15,21-21-15,0-1 0,0 1 16,1 21-16,-1-22 0,-21 1 0,21 0 15,0 21-15,0-1 0,-21 1 16,0 0-16,21 0 0,1 0 0,-1 21 31,0 21-31,-21 0 16,0 0-16,0 0 0,0 1 16,0-1-16,0 0 15,0 0 1,0-42 31,0 0-47,0 0 15,0-1-15,0 1 16,0 0-16,0 0 16,0 0-16,-21 21 15,0 0-15,-1 0 16,1 0-16,0 0 0,0 0 15,0 21-15,21 0 16,-21 0-16,-1 0 0,22 1 16,0-1-16,0 21 0,0-21 15,-21 0-15,21 1 0,0 20 0,0-21 16,0 0-16,0 0 16,0 22-16,0-22 0,0 0 0,0 0 15,0 0-15,21-21 0,-21 22 16,22-1-16,-1-21 0,0 0 0,0 21 15,0-21-15,0 0 0,1 0 16,-1 0-16,0 0 0,0 0 0,0-21 16,22 0-16,-22 21 0,0-22 15,21 1-15,-21 0 0,1 0 0,20-21 16,-21 20-16,0-20 0,22 21 16,-22-21-16,0 20 0,0 1 0,0-21 15,0 21-15,-21 0 0,22 21 0,-22-22 16,21 22-16,0 0 15,0 0 1,-21 22 0,21-22-16,-21 21 0,0 0 15,21 0 1,1-21-16,-1 0 31,0 0-31,-21-21 31,0 0-31,0 0 16,0-1-16,0 1 0,0 0 16,-21 21-16,0 0 15,-1-21-15,1 21 16,0 0 0,0 0-16,21 21 0,-21 0 0,0 0 15,21 1-15,-22-1 0,1 0 16,21 0-16,-21 0 0,0 0 0,21 22 15,0-22-15,-21 0 0,0 21 16,21-20-16,0-1 0,0 21 0,0-21 16,0 0-16,0 1 15,0-1-15,21 0 0,0-21 16,0 0-16,0 21 0,0-21 0,1 0 16,20 0-16,-21 0 0,0 0 15,22 0-15,-22-21 0,21 0 0,-21 21 16,22-21-16,-22-1 0,0 1 15,21 0-15,-21-21 0,-21 21 0,22-1 16,-1-20-16,-21 21 0,21 0 16,-21 0-16,0-22 0,0 22 15,0 0-15,-21 21 16,0 0 0,21 21-16,-22-21 0,22 21 15,-21 0-15,0 1 0,21 20 16,0-21-16,-21 0 0,21 0 0,0 22 15,0-22-15,0 0 0,0 0 16,0 0-16,0 1 0,0-1 0,21 0 16,0 0-16,0-21 15,22 0-15,-22 0 0,21 0 0,-21 0 16,22 0-16,-1 0 0,0 0 16,-20 0-16,20 0 0,0-21 0,-21 0 15,22 0-15,-22-1 0,21 1 0,-21 0 16,1 0-16,-1 0 15,0-22-15,0 22 0,0-21 0,0 21 16,-21-22-16,0 22 0,0 0 16,22 0-16,-22 0 0,0 0 0,0-1 15,0 1-15,-22 42 32,1 1-32,21-1 0,-21 0 15,0 0-15,21 21 0,-21-20 16,0 20-16,-1 0 0,22 1 0,-21-1 15,0 0-15,21 1 0,0 20 16,-21 1-16,21-1 0,0 1 0,-21-1 16,21 22-16,0-22 0,0 22 0,0 0 15,-21-1-15,21-20 16,-22 20-16,22 1 0,-21 0 0,21-1 16,-21 1-16,21 0 0,0-1 0,0-20 15,0-1-15,-21 1 0,21-1 16,0-20-16,0-1 0,-21 0 0,21 1 15,0-1-15,0-21 0,0 0 16,0 1-16,-21-22 0,21-22 31,0 1-31,0 0 0,0-21 16,0-1-16,0 1 0,0 0 0,0-22 16,0 1-16,21-1 0,-21-20 0,21-1 15,0-21-15,0 21 16,-21 1-16,21-22 0</inkml:trace>
  <inkml:trace contextRef="#ctx0" brushRef="#br0" timeOffset="319.81">4551 2350 0,'0'0'0,"0"-64"0,0 22 0,0-1 0,0 1 15,0 0-15,0-1 0,21 22 16,-21 0-16,21 0 0,-21-21 0,0 20 16,21 22-16,0-21 0,1 0 15,-1 0-15,21 21 0,-21 0 0,22-21 16,-22 21-16,21 0 0,-21 0 0,0 0 15,22 0-15,-22 21 0,0-21 16,0 21-16,-21 0 0,0 0 16,0 22-16,0-22 0,0 0 15,0 0-15,0 22 0,0-22 0,-21 0 16,0 0-16,-21 0 0,20 0 0,1 1 16,-21-1-16,21 0 0,0-21 15,-1 21-15,-20-21 0,21 0 0,0 21 16,0-21-1,-1 0 1,22-21 0,22 21-1,-1 0-15,0 0 0,-21-21 0</inkml:trace>
  <inkml:trace contextRef="#ctx0" brushRef="#br0" timeOffset="1715.61">4953 2265 0,'0'0'16,"21"0"-16,0 0 0,0 0 16,1 0-16,-1 0 0,0-21 0,0 21 15,0-21-15,0-1 0,1 1 0,-1 0 16,21 0-16,-21 0 0,22-22 16,-22 1-16,0 0 0,21-1 0,-21-20 15,22-1-15,-22 1 16,0-1-16,0 1 0,0 21 0,1-22 15,-1 22-15,-21-1 0,0 22 16,0-21-16,0 21 0,0 0 0,-21 21 16,-1 0-16,1 21 15,0 0-15,0 0 16,21 0-16,-21 22 0,21-1 0,0 0 16,-21 1-16,21 20 0,-22-21 15,22 22-15,0-1 0,0-20 0,0 20 16,0-20-16,0-1 0,0 0 15,0 1-15,0-1 0,0-21 0,0 0 16,0 0-16,22 1 0,-22-1 16,21 0-16,0-21 0,0 0 15,0 0-15,0 0 0,1 0 0,-1 0 16,0 0-16,0-21 0,0 21 16,0-21-16,1-1 0,-1 1 0,0 0 15,0 0-15,0-21 0,-21 20 16,21-20-16,1 21 0,-22-21 0,0 20 15,21 1-15,-21 0 0,21 0 0,-21 42 32,0 0-32,0 0 15,0 1-15,0 20 0,0-21 16,-21 0-16,21 22 0,0-22 16,0 0-16,0 0 0,0 0 0,0 0 15,0 1-15,21-1 16,-21 0-16,21-21 0,0 0 0,0 0 15,1 0-15,-1 0 0,0 0 16,0-21-16,0 21 0,0-21 16,1 21-16,-1-22 0,0 1 0,0 0 15,0 0-15,0 0 0,-21-22 16,22 22-16,-22 0 0,21 0 0,-21 0 16,0 0-16,0-1 0,0 44 31,0-1-16,0 0-15,0 0 16,0 0-16,0 0 0,-21 1 0,21-1 16,0 0-16,0 0 0,0 0 15,0 0-15,0 1 16,21-22-16,0 0 0,0 0 16,0 0-16,0 0 15,1 0-15,-1-22 16,0 22-16,-21-21 0,0 0 15,0 0-15,0 0 16,0 0-16,0-1 0,0 1 0,-21 0 16,0 0-16,-1 0 0,1 0 15,0 21-15,0-22 0,0 22 16,21-21-16,-21 21 0,21-21 16,0 0-1,0 0-15,21 0 16,0 21-16,0 0 0,0-22 15,0 22-15,22 0 0,-22 0 0,21 0 16,-21 0-16,22 0 0,-1 0 0,-21 0 16,22 0-16,-22 22 15,21-1-15,-21-21 0,0 21 0,1 0 16,-1 0-16,-21 0 0,0 22 16,0-22-16,0 0 0,0 0 0,0 22 15,0-22-15,0 0 0,-21 0 0,-1 21 16,1-20-16,21-1 15,-21 0-15,21 0 0,-21-21 0,21 21 16,0-42 15,0 0-15,0 0-16,0 0 16,0-22-16,21 22 0,0-21 0,0-1 15,1 1-15,-1 0 0,0-1 16,21 1-16,-21 0 0,1 21 15,20-22-15,-21 22 0,0 0 0,0 0 16,1 21-16,-1 0 0,0 0 16,0 21-16,0 0 0,-21 0 15,21 0-15,-21 1 0,0 20 0,0 0 16,0-21-16,0 22 0,0-22 16,0 21-16,0 1 0,0-22 0,0 0 15,0 0-15,0 21 0,-21-20 0,21-1 16,0 0-16,0 0 15,-21-21-15,21 21 0,-21-21 0,0 0 32,0-21-17,21 0 1,0 0-16,0 0 0,-22-1 16,22-20-16</inkml:trace>
  <inkml:trace contextRef="#ctx0" brushRef="#br0" timeOffset="1912.5">6519 1376 0,'0'0'0,"-21"0"0,0 0 16,0 0-16,21-21 47,-21 21-47,-1 0 15,1 0 1,0 0-16</inkml:trace>
  <inkml:trace contextRef="#ctx0" brushRef="#br0" timeOffset="2124.38">5397 1630 0,'0'0'0,"-127"63"31,127-41-31,22-22 16,-1 0-1,0 0-15,0 0 0,21 0 0,1 0 16,-1 0-16,0 0 0,1-22 16,-1 22-16,0 0 0,1-21 0,-1 0 15,-21 21-15,22-21 0,-22 21 16,21-21-16</inkml:trace>
  <inkml:trace contextRef="#ctx0" brushRef="#br0" timeOffset="4147.93">7980 2223 0,'0'21'31,"21"-21"-16,0-21 1,0-1-16,0 22 0,1-21 16,-22 0-16,21 0 0,0 0 0,0-22 15,0 22-15,0-21 0,1 0 16,-22-1-16,21-20 0,0 20 0,0-20 16,-21 21-16,0-22 0,21 22 15,-21-1-15,21 1 0,-21 0 0,0 21 16,0-1-16,0 1 0,0 0 15,0 42 17,0 0-32,0 1 0,0-1 0,0 0 15,-21 21-15,21 1 0,-21-1 0,21 0 16,-21 1-16,21 20 0,0-21 16,-21 1-16,21-1 0,-21 0 0,21 1 15,-22-22-15,22 21 0,0-21 16,0 1-16,0-1 0,0 0 0,0 0 15,0-42 17,0 0-17,22 21-15,-22-21 16,21-1-16,0-20 0,-21 21 0,21 0 16,0-22-16,0 22 0,1-21 0,-1 21 15,0-22-15,0 22 0,0 0 16,0 0-16,1 0 0,-1 0 0,0 21 15,0 0-15,-21 21 16,21 0-16,-21 0 0,21 0 16,-21 22-16,0-22 0,0 0 15,0 21-15,22-21 0,-22 22 0,21-22 16,-21 0-16,21 21 0,-21-20 0,21-1 16,0 0-16,-21 0 0,21-21 15,1 21-15,-1-21 0,0 0 16,21 21-16,-21-21 0,22 0 0,-22 0 15,21 0-15,1 0 0,-1-21 16,-21 21-16,21-21 0,1 0 0,-1 21 16,0-21-16,-20 0 0,20-22 15,-21 22-15,21 0 0,-20-21 0,-1 20 16,0-20-16,-21 0 0,0-1 0,0 1 16,0 21-16,0-21 0,0 20 15,0-20-15,0 21 0,-21 0 0,0 21 16,-1 0-16,1 0 15,0 0-15,0 0 0,0 21 0,-22 0 16,22 0-16,0 0 16,0 22-16,0-22 0,0 21 0,-1 1 15,22-22-15,0 21 0,0-21 0,0 0 16,0 1-16,0-1 0,0 0 16,0 0-16,0 0 0,22-21 0,-1 21 15,0-21-15,0 0 16,0 0-16,0 0 0,1 0 0,-1 0 15,0-21-15,0 21 0,-21-21 0,21 0 16,0 0-16,1 0 0,-1-1 16,-21 1-16,0 0 0,21 0 0,-21-21 15,0 20-15,21-20 0,-21 21 16,0 0-16,0 0 0,0-1 16,0 1-16,0 42 31,0 1-31,0 20 0,0-21 15,-21 0-15,21 22 0,0-22 16,0 0-16,0 21 0,0-21 0,0 1 16,0-1-16,21 0 0,-21 0 0,0 0 15,21-21-15,0 21 0,1-21 16,-1 0-16,21 0 0,-21 0 0,0 0 16,22 0-16,-22 0 15,21 0-15,-21-21 0,22 0 0,-22 21 0,21-21 16,-21 0-16,1 0 0,-1-1 15,0 1-15,0-21 0,0 21 16,0 0-16,1-22 0,-22 22 0,0 0 16,0 0-16,0 0 0,0-1 15,0 1-15,0 42 16,0 1-16,-22-22 16,22 21-16,0 0 0,-21 0 15,0 0-15,21 22 0,-21-22 0,21 0 16,0 0-16,0 0 0,-21-21 15,21 21-15,0 1 0,-21-22 16,21 21-16,0-42 484</inkml:trace>
  <inkml:trace contextRef="#ctx0" brushRef="#br0" timeOffset="10825.75">10033 1863 0,'21'0'0,"0"-21"0,-21-1 31,0 44 32,0-1-63,0 0 16,0 0-16,0 21 0,0-20 0,0-1 15,0 0-15,-21 0 0,21 0 0,-21 0 16,21 1-16,0-1 0,-21 0 15,0 0-15,21 0 16,0-42 31,0 0-47,0 0 16,0 0-16,0-1 0,0 1 15,0 0-15,0 0 0,0-21 16,0 20-16,0 1 0,21 0 0,0-21 15,-21 21-15,0-1 0,21 22 16,0-21-16,0 21 0,1 0 16,-1 0-16,0 0 0,0 21 15,0 1-15,0-1 0,1 0 16,-1 0-16,0 21 0,-21-20 0,21-1 16,0 0-16,0 0 15,1 0-15,-1 0 0,0 1 0,-21-1 16,21-21-16,0 0 0,0 21 0,1-21 15,-1 0-15,0 0 16,0 0-16,0 0 0,0-21 16,1 21-16,-22-21 0,21-1 15,0 1-15,-21 0 0,21 0 0,0 0 16,0-22-16,1 22 0,-1-21 0,0 21 16,0-22-16,0 1 0,22 21 15,-1-21-15,-21 20 0,21 1 0,-20 0 16,20 0-16,0 21 0,-21 0 15,22 0-15,-22 0 0,0 0 0,21 0 16,-20 21-16,-1 0 0,-21 0 16,21 1-16,0-1 0,-21 0 15,21 0-15,-21 0 0,0 0 0,0 1 16,21-1-16,-21 0 16,0 0-16,0-42 46,0 0-46,0 0 16,0-1-16,0 1 0,0 0 16,0 0-16,-21 0 0,0-22 15,21 22-15,-21 0 0,0 0 16,0 0-16,-1 21 0,1-21 16,0 21-16,0 0 0,0 0 0,0 0 15,-1 0-15,-20 0 0,21 0 16,0 21-16,0 0 0,-22 0 0,22 21 15,0-20-15,0 20 0,0 0 16,-1-21-16,1 22 0,21-1 0,-21-21 16,21 22-16,0-22 0,0 21 0,0-21 15,0 0-15,21 1 0,0-1 16,1 0-16,-1-21 0,0 21 16,0-21-16,0 0 0,0 0 0,22 0 0,-22 0 15,21 0-15,-21 0 0,1-21 16,20 0-16,-21 21 0,21-21 15,-20-1-15,-1 1 0,0-21 16,0 21-16,21-22 0,-42 1 0,22 0 16,-1-1-16,0 1 0,-21-21 0,0 20 15,21 1-15,-21 0 0,21-22 16,-21 22-16,21-1 0,-21 1 0,0 0 16,0 21-16,0-22 0,0 22 15,0 0-15,0 0 0,0 42 31,0 0-31,0 21 16,0-20-16,0 20 0,0 0 0,-21 1 0,21-1 16,0 0-16,-21 1 15,21 20-15,0-21 0,0 1 0,0-1 16,0 0-16,0 1 0,0-1 16,0-21-16,0 22 0,0-22 0,21 0 15,0 0-15,-21 0 0,22 0 0,-1-21 16,0 0-16,0 22 0,0-22 15,0 0-15,1 0 0,20 0 0,-21 0 16,21-22-16,-20 22 0,20-21 16,-21 0-16,21 0 0,-20-21 0,20 20 15,-21-20-15,0 21 0,22-21 0,-22-1 16,0-20-16,0 20 16,0 1-16,0 0 0,1-22 0,-22 22 15,0 0-15,21 20 0,-21-20 0,0 0 16,0 21-16,0-1 0,0 1 15,0 0-15,0 0 0,0 42 32,0 0-32,0 0 15,-21 1-15,21 20 0,-22-21 16,22 21-16,-21 1 0,21-1 0,0 0 16,0 1-16,0 20 0,-21-20 15,21-1-15,0 0 0,0 1 16,0-22-16,0 21 0,0-21 0,0 0 15,0 1-15,21-1 0,0 0 16,1 0-16,-1-21 0,0 0 16,0 0-16,0 0 0,0 0 0,1 0 15,-1 0-15,21-21 0,-21 21 16,0-21-16,1 0 0,-1-1 0,21 1 16,-21-21-16,0 21 0,-21 0 15,22-22-15,-1 22 0,-21-21 0,0 21 16,0-1-16,0 1 0,0 0 0,0 42 47,0 0-47,0 1 15,0-1-15,0 0 0,0 21 0,0-21 16,0 1-16,0-1 0,0 0 0,0 21 16,0-21-16,0 1 15,0-1-15,21-21 0,0 21 16,0-21-16,0 0 0,1 0 15,-1 0-15,0 0 0,0 0 16,0-21-16,22 0 0,-22 21 0,0-22 16,-21 1-16,21 0 15,0 0-15,0 0 0,-21 0 0,0-1 16,0 1-16,0 0 0,0 0 0,22 0 16,-22 0-16,0 42 31,-22 0-16,22 0-15,0 0 0,0 0 0,-21 1 16,21-1-16,-21 0 0,21 0 0,0 0 16,0 0-16,0 1 0,0-1 15,0-42 32,0-1-31,21 1-16,0 0 0,-21 0 0,22 0 15,-1 0-15,0-1 0,0-20 16,0 21-16,0 0 0,22-22 0,-22 22 16,0 0-16,0 0 0,0 21 15,1 0-15,-22 21 32,0 0-32,0 0 0,0 1 0,0 20 15,0-21-15,0 0 0,0 22 0,0-22 16,0 0-16,0 21 0,0-21 15,0 1-15,0-1 0,0 0 0,21-21 16,-21 21-16,21 0 0,0-21 16,0 0-16,0 21 0,22-21 15,-22 0-15,0 0 0,21 0 0,-20 0 16,-1 0-16,21-21 0,0 0 0,-20 21 16,20-21-16,-21 0 0,21 0 15,-20-1-15,-1 1 0,21 0 0,-21-21 16,0 21-16,-21-22 0,22 22 15,-22-21-15,0 21 0,0-1 0,0-20 16,0 21-16,-22 0 0,1 21 16,0 0-16,0 0 15,0 21-15,0 0 0,-1-21 16,1 21-16,0 0 0,0 22 16,0-22-16,0 0 0,21 0 0,-22 0 15,22 1-15,0-1 0,0 0 16,0 0-16,22-21 15,-1 0-15,0 0 16,0 0-16,0 0 0,0 0 16,1-21-16,-1 21 0,0-21 15,0 0-15,0 21 0,0-22 16,-21 1 0,0 42 15,0 1-31,0-1 15,0 0-15,0 0 0,0 0 16,0 22-16,0-22 0,0 21 0,0 0 16,0 1-16,0-1 0,-21 0 15,21 1-15,0-1 0,0 0 0,-21 22 16,21-22-16,0 22 0,0-22 0,0 22 16,-21-1-16,21-21 0,-21 22 15,0-1-15,21-20 0,-22-1 0,1 22 16,0-22-16,21 21 0,-21-20 0,0-1 15,0 0-15,-1 1 0,1-1 16,0 0-16,21-20 0,-21-1 16,0 21-16,0-21 0,-1-21 0,22 21 15,-21-21-15,0 0 16,0-21 0,21 0-16,0 0 0,0 0 0,0 0 15,0-1-15,0-20 0,0 21 0,0-21 16,21 20-16,0-20 0,-21 21 15,0 0-15,0-22 0,21 22 0,-21 0 16,0 0-16,0 0 0,0-22 0,0 22 16,0 0-16,0 0 0,0-21 15,0 20-15,0-20 0,0 21 0,0-21 16</inkml:trace>
  <inkml:trace contextRef="#ctx0" brushRef="#br0" timeOffset="11103.54">13208 1524 0,'-64'-21'15,"43"0"1,0 21-1,0 0-15,42 0 63,0 0-63,0 0 0,1 0 16,-1 0-16,0 0 0,0 21 15</inkml:trace>
  <inkml:trace contextRef="#ctx0" brushRef="#br0" timeOffset="12483.32">16044 1778 0,'-21'0'32,"21"-21"61,0 0-93,0 0 16,0-1-16,0 1 16,0 0-16,0 0 0,0 0 15,0 0-15,0-1 0,0 1 0,0 0 16,0 0-16,0 0 0,0 0 15,0-1-15,0 1 0,0 0 16,0 42 47,0 0-63,0 1 0,0-1 0,0 0 0,0 0 15,0 0-15,0 0 0,0 1 16,0-1-16,0 0 0,0 0 15,0 21-15,0-20 0,0-1 16,0 0-16,0 0 0,0 0 16,0 0-1,21-21-15,0 0 16,1 0-16,-1 0 16,0 0-16,0 0 0,0 0 15,22 0-15,-22-21 0,0 21 16,0-21-16,0 0 0,22 21 15,-22-21-15,0 0 0,21-1 0,-21 1 16,1 0-16,-1 0 0,21 0 0,-21 0 16,0-22-16,1 22 15,-1 0-15,0 0 0,0 0 0,-21-1 16,0 1-16,21 0 0,-21 0 16,-21 21-1,0 21 1,0-21-16,21 21 0,-21 0 15,-1 1-15,22-1 0,0 0 16,0 0-16,0 0 16,0 0-16,0 1 0,22-1 15,-1 0-15,0 0 0,-21 0 0,21 0 16,0 1-16,-21-1 0,0 0 16,21 0-16,-21 0 0,22-21 0,-22 21 15,0 1-15,0-1 0,0 0 16,0 0-1,-22-21-15,1 0 0,0 0 16,0 0-16,0 0 16,0 0-16,-1 0 0,1 0 0,0 0 15,0 0-15,0 0 0,0-21 16,-1 0-16,1 0 16,21-1-16,0 1 0,-21 0 15,0-21-15</inkml:trace>
  <inkml:trace contextRef="#ctx0" brushRef="#br0" timeOffset="12695.3">16150 1312 0,'-42'-21'16,"21"21"-1,-1 0-15,1 0 16,42 0 15,1 0-15,-1 0-16,21 0 0,0 0 15,1 0-15,20 0 0,-20 21 0,20-21 16</inkml:trace>
  <inkml:trace contextRef="#ctx0" brushRef="#br0" timeOffset="13324.65">18140 1715 0,'0'0'0,"21"-22"16,-21 1-1,21 21-15,-21-21 0,0 0 0,0 0 16,21 21-16,-21-21 0,21-1 15,-21 1-15,0-21 0,0 21 0,0 0 16,0-1-16,0 1 0,-21 0 16,0 0-16,0 0 0,0 0 0,0 21 15,-22 0-15,22 0 0,-21 0 16,21 0-16,-22 0 0,22 21 0,-21 0 16,21 0-16,-22 0 0,22 22 15,0-1-15,-21-21 0,20 21 0,1 1 16,0-1-16,21 0 0,0-20 15,0 20-15,0-21 0,0 0 16,0 22-16,0-22 0,21 0 16,0-21-16,1 0 0,-1 0 0,0 0 15,0 0-15,0 0 0,22 0 16,-22 0-16,0-21 0,0 0 0,21-1 16,-20 1-16,-1 0 0,21 0 15,-21 0-15,0-22 0,1 22 0,-1-21 16,0 0-16,-21 20 15,0-20-15,21 0 0,-21 21 0,0-22 16,21 22-16,-21 0 0,0 0 0,0 0 16,0 42-1,0 0 1,0 0-16,0 0 0,0 22 16,0-22-16,0 21 0,0-21 0,0 22 15,0-22-15,0 0 0,0 21 16,0-21-16,21 1 0,1-1 0,-1-21 15,-21 21-15,21-21 0,0 0 16,0 0-16,0 0 16,1 0-16,-1-21 15,-21 0-15,21-1 0,-21 1 16</inkml:trace>
  <inkml:trace contextRef="#ctx0" brushRef="#br0" timeOffset="15471.27">19135 1715 0,'0'0'0,"0"21"16,0 0-1,21-21 1,0 0-1,0 0-15,0 0 0,0-21 16,1 21-16,20-21 16,-21 21-16,0-22 0,22 1 0,-22 21 15,21-21-15,-21 0 0,0 0 0,22 0 16,-22-1-16,0-20 0,0 21 16,0 0-16,1-22 0,-1 22 0,-21-21 15,0 21-15,0-22 0,0 22 16,0 0-16,0 0 0,0 0 0,-21 21 15,-1 0 1,1 0-16,0 0 0,-21 0 0,21 21 16,-1 0-16,1 0 0,0 0 15,-21 1-15,21 20 0,21-21 0,-22 21 16,22-20-16,-21 20 0,21-21 16,0 21-16,0-20 0,0 20 15,0-21-15,0 0 0,0 0 0,21 1 16,1-1-16,-1 0 0,0-21 15,0 21-15,0-21 0,22 0 0,-22 0 16,0 0-16,21 0 0,-21 0 0,22 0 16,-22 0-16,21-21 0,-21 0 15,22 21-15,-22-21 0,0-1 0,0 1 16,0 0-16,1-21 16,-1 21-16,0-1 0,0-20 0,0 21 0,0-21 15,-21 20-15,0 1 0,0-21 16,22 21-16,-22 0 15,0 42 17,0 0-32,0 0 0,0 0 0,0 0 15,0 22-15,0-22 0,0 0 16,0 21-16,0-20 0,0-1 0,0 0 16,0 0-16,0 0 0,0 0 15,0 1-15,21-1 0,0 0 16,0-21-16,0 0 15,0 0-15,1 0 16,-1 0-16,0 0 0,-21-21 16,21 0-16,0-1 0,0 1 15,1 0-15,-1 0 0,0 0 0,0-22 16,0 22-16,-21-21 0,21 21 16,1-22-16,-1 22 0,-21-21 0,21 21 15,-21 0-15,21-1 0,-21 1 16,0 0-16,0 42 31,0 0-31,0 1 16,0-1-16,0 21 0,0-21 15,0 0-15,0 1 0,0-1 0,0 0 16,0 0-16,0 0 0,0 0 16,0 1-16,0-1 0,0 0 15,0 0-15,21-21 0,0 21 0,1-21 16,20 0-16,-21 0 15,0 0-15,0 0 0,22 0 0,-22 0 16,21 0-16,1 0 0,-1-21 16,-21 21-16,21-21 0,1 0 0,-22 0 15,21-1-15,-21 1 0,1 0 0,-1-21 16,0 21-16,0-1 0,0 1 16,-21-21-16,0 21 0,0 0 0,0-1 15,0 1 1,-21 21-1,0 21 1,0-21-16,0 22 0,-1-1 16,22 0-16,-21 21 0,21-21 15,-21 1-15,21-1 0,0 0 0,0 21 16,0-21-16,0 1 0,0-1 0,0 0 16,0 0-16,21-21 15,0 21-15,1-21 16,-1 0-16,0 0 0,0 0 15,0 0-15,0 0 0,22 0 0,-22-21 16,21 21-16,-21-21 16,1 0-16,20 0 0,-21-1 0,0 22 15,0-42-15,1 21 0,-1 0 0,0 0 16,0-1-16,-21 1 0,21 0 16,-21 0-16,0 0 15,0 42 1,-21 0-16,0 0 15,21 0-15,-21 1 0,21-1 16,0 0-16,-21 0 0,21 0 0,0 22 16,-22-22-16,22 0 0,0 0 15,0 0-15,0 0 0,0 1 16,0-44 31,0 1-32,0 0-15,0 0 16,0 0-16,22 0 0,-22-1 0,21-20 16,21 21-16,-21-21 0,22 20 15,-22-20-15,21 21 0,0-21 0,1-1 16,20 22-16,-42 0 16,22 0-16,-1 0 0,-21 21 0,0 0 15,1 0-15,-1 0 0,-21 21 16,0 0-16,0 0 0,0 0 15,0 22-15,0-22 0,-21 21 0,-1-21 16,22 22-16,-21-22 0,21 21 16,-21-21-16,21 0 0,0 1 0,0-1 15,0 0-15,0 0 0,0 0 16,21-21-16,0 21 0,1-21 0,-1 0 16,0 0-16,0 0 15,0 0-15,0 0 0,1-21 0,-1 21 16,0-21-16,-21 0 0,21 0 15,0 0-15,0-1 0,1 1 16,-1 0-16,0-21 0,21-1 0,-21 22 16,1-21-16,-1-22 0,21 22 15,-21 0-15,0-22 0,1 22 0,20 0 16,-21-22-16,0 22 0,-21-1 16,21 22-16,-21-21 0,0 21 0,22 21 15,-22-21-15,0 42 16,-22-21-16,1 21 15,0 0-15,0 21 0,0 1 16,0-22-16,21 21 0,-22 1 0,1-1 16,0 0-16,0 22 0,21-22 15,0 0-15,-21-20 0,21 20 16,-21 0-16,21-21 0,0 22 0,0-22 16,0 0-16,0 21 0,0-20 15,0-1-15,0 0 0,21-21 16,-21 21-16,21-21 15,0 0-15,0 0 0,0 0 16,1 0-16,-1-21 16,0 0-16,0 21 0,0-21 0,0-1 15,1 1-15,-1 21 0,0-21 0,0 0 16,0 0-16,-21 0 0,21-1 16,1 1-16,-22 0 0</inkml:trace>
  <inkml:trace contextRef="#ctx0" brushRef="#br0" timeOffset="15768.11">22204 1164 0,'-21'0'0,"42"0"0,-21 0 31,21 0-15,0 0-16,0 0 0,22 0 15,-22 0-15,21-21 0,0 21 16,1 0-16,-22 0 0,21-21 16,1 21-16,-22 0 0,0 0 0,21 0 15,-21-21-15,1 21 16,-22-21 31</inkml:trace>
  <inkml:trace contextRef="#ctx0" brushRef="#br0" timeOffset="20910.97">1355 3493 0,'0'-22'15,"-22"22"1,1 0 15,21-21 344,0 0-281</inkml:trace>
  <inkml:trace contextRef="#ctx0" brushRef="#br0" timeOffset="21195.8">1312 3387 0,'-21'0'31</inkml:trace>
  <inkml:trace contextRef="#ctx0" brushRef="#br0" timeOffset="21875.88">1376 3112 0,'0'0'0,"0"-22"0,0 1 0,0 0 16,0 0-16,0 0 0,0 0 16,0-1-16,0 1 15,0 0-15,0 0 0,0 0 0,-21 21 16,21-21-16,-22 21 0,1 0 31,0 0-31,21 21 16,0 0-16,-21 21 0,21-21 15,0 22-15,-21 20 0,21-20 16,0 20-16,0 22 0,0-22 0,0 1 16,0-1-16,0 1 0,0-1 15,0-20-15,0 20 0,0-21 16,0 1-16,0-1 0,0 0 0,0 1 15,0-22-15,21 0 0,0 0 16,0 0-16,-21 1 0,21-22 0,1 0 16,-1 0-16,0 0 15,0-22-15,0 1 16,0 0-16,-21 0 16,0-21-16,22 20 0,-22 1 0,21-21 15,-21 0-15,0 20 0,0-20 16,0 0-16,0-1 0</inkml:trace>
  <inkml:trace contextRef="#ctx0" brushRef="#br0" timeOffset="22135.81">1101 3366 0,'0'0'0,"-22"0"0,1 0 0,0 21 16,42-21 15,22 0-31,-22 0 0,21-21 15,0 21-15,1-22 0,-1 22 16,0-21-16,1 21 0,-1-21 0,0 0 16,1 21-16,-1-21 0,0 0 15,1 21-15,-1 0 0,-21-22 0,0 22 16,1 0-16</inkml:trace>
  <inkml:trace contextRef="#ctx0" brushRef="#br0" timeOffset="22859.4">1820 3747 0,'43'21'15,"-22"-42"1,0-1-16,0 1 16,-21 0-16,21 0 0,0 0 0,1 0 15,-1-1-15,0-20 0,0 21 16,0-21-16,0-1 0,-21 22 16,0-21-16,22 21 0,-22-22 15,0 22-15,0 0 0,0 0 0,-22 21 16,1 0-1,0 0-15,0 21 16,0 0-16,21 0 0,0 0 0,-21-21 16,21 22-16,0-1 0,0 0 15,0 0-15,21-21 16,0 0-16,0 0 16,0 21-16,0-21 0,1 0 15,-1 0-15,0 21 0,0-21 16,0 22-16,-21-1 0,21 0 15,-21 0-15,0 0 0,22 0 16,-22 1-16,0-1 0,0 0 16,0 0-16,0 0 0,0 0 15,0 1-15,21-22 16,0 0-16,0 0 16,0 0-16,0 0 15,1 0-15,-1-22 0,0 1 16,0 21-16,21-21 15,-20 0-15,-1 0 0,0 0 0,0-22 0,0 22 16,0-21-16,1 21 0,-1-1 16,-21-20-16,0 21 0,21 0 15,-21 0-15,0-1 0,0 1 0,0 42 32,0 1-32,0-1 0,-21 0 15,21 0-15,0 0 0,-21 22 16,-1-22-16,22 0 0,-21 0 0,21 0 15,0 0-15,-21 1 0,21-1 16,0 0-16,-21 0 0,21 0 16,0 0-1,0-42 17,0 0-32,0 0 15,0 0-15</inkml:trace>
  <inkml:trace contextRef="#ctx0" brushRef="#br0" timeOffset="23059.56">2667 3154 0,'0'0'0,"0"-21"0,0 0 16,-21 21 15,21 21-15,0 0-1,21 0 1,0 0 0</inkml:trace>
  <inkml:trace contextRef="#ctx0" brushRef="#br0" timeOffset="24067.9">3238 3493 0,'43'0'15,"-22"-22"-15,-21 1 16,0 0-16,21 21 16,-21-21-16,0 0 0,0 0 15,0-1-15,0 1 16,0 0-16,-21 21 0,0-21 15,0 21-15,-1 0 0,1 0 16,0 0-16,0 0 0,21 21 0,-21 0 16,0 0-16,-1 1 0,1-1 15,0 0-15,21 0 0,0 0 16,0 0-16,-21 1 0,21-1 0,0 0 16,0 0-16,0 0 0,0 0 15,21 1-15,0-22 16,0 0-16,1 0 15,-1 0-15,0-22 0,0 1 16,0 21-16,0-21 0,-21 0 16,22 0-16,-1 0 0,-21-1 15,0 1-15,0 0 0,21 0 16,-21 0-16,0 0 0,0-1 16,0 1-16,0 42 62,0 1-62,0-1 0,0 0 16,0 0-16,0 0 0,0 0 0,0 22 15,0-22-15,0 21 0,0-21 16,0 22-16,0-1 0,0-21 0,0 22 16,0-1-16,0 0 0,0 1 15,21 20-15,-21-21 0,0 1 0,0 20 16,0 1-16,21-22 0,-21 22 15,21-1-15,1-21 0,-22 22 16,21-1-16,0-20 0,-21 20 0,21-20 16,0 20-16,0 1 0,-21-22 0,22 21 15,-22-20-15,21 20 0,-21-20 16,0-1-16,21 0 0,-21 1 0,0-22 16,21 21-16,-21-21 0,0 0 0,0 1 15,0-1-15,0 0 0,-21-21 16,21 21-16,-21-21 0,0 0 15,-1 0-15,1-21 0,0 21 16,0-21-16,0 0 0,0-1 16,-1 1-16,-20-21 0,21 0 0,0-1 15,-22 1-15,1 0 0,21-22 16,0 1-16,-22 20 0,22-20 16,0-1-16,0 1 0,0-1 0,21-20 15,0 20-15,0 1 0,0-1 16,0 1-16,0-1 0,0 22 0,21-22 15,0 22-15,0 0 0,0-1 16,1 1-16,-1 0 0,0 20 0,0-20 16,-21 21-16,21 0 0,0 0 0,1-1 15,-1 1-15,-21 0 16,21 21-16,-21-21 0,21 21 0,0 0 62,0 0-30</inkml:trace>
  <inkml:trace contextRef="#ctx0" brushRef="#br0" timeOffset="28719.68">4170 3641 0,'21'0'16,"0"0"-16,0 0 15,0 0-15,1 0 16,-22-21-16,21-1 15,0 22-15,0-21 0,-21 0 0,21 0 16,0 0-16,-21 0 16,0-1-16,0 1 0,0 0 15,0 0-15,-21 0 0,0 0 16,0 21-16,0 0 0,0 0 16,-1 0-16,1 0 0,-21 0 0,21 0 15,-22 0-15,22 21 0,-21 0 16,21 0-16,-22 0 0,22 22 0,0-22 15,0 0-15,0 21 0,0-21 16,21 1-16,-22 20 0,22-21 16,0 0-16,0 0 0,0 1 0,22-1 15,-1-21-15,0 0 16,0 0-16,0 21 0,0-21 0,1 0 16,-1 0-16,0 0 0,21-21 0,-21 21 15,1-21-15,-1-1 0,21 1 16,-21 21-16,0-21 0,1 0 0,-1 0 15,0 0-15,0-1 0,0 1 16,0 0-16,-21 0 0,0 0 0,0 0 16,0-1-16,0 1 31,0 42-15,0 1-1,0-1-15,0 0 0,0 21 0,0-21 16,0 22-16,0-22 0,22 21 0,-22 1 15,21 20-15,-21-21 0,21 22 16,-21-1-16,21 1 0,0 21 0,-21-22 16,21 22-16,1-22 0,-22 22 15,21-22-15,0 22 0,0 0 0,-21-1 16,0 1-16,21 0 0,-21-1 0,0 1 16,0-21-16,0 20 0,0-20 0,0-1 15,0 1-15,0-1 16,-21-20-16,21-1 0,-21 0 0,0 1 15,21-22-15,0 0 0,-21 0 0,-1 0 16,1-21-16,0 0 16,0 0-16,0-21 0,0 0 0,-1-21 15,1 20-15,0-20 0,0 0 0,0-22 16,0 1-16,-1-1 0,1-20 16,21 20-16,0-42 0,-21 22 0,21-22 15,0 21-15,0 0 0,0-20 0,0 20 16,21 0-16,-21 1 0,21-1 15,22 0-15,-22 1 0,21 20 0,-21 1 16,22 20-16,-1-20 16,-21 20-16,22 1 0,-1 0 0,0-1 15,1 22-15,-22-21 0,21 21 0,0 0 16,-20-1-16,-1 1 0,21 0 16,-21 0-16,0 21 0</inkml:trace>
  <inkml:trace contextRef="#ctx0" brushRef="#br0" timeOffset="29103.46">5038 3641 0,'21'0'0,"0"0"31,0 0-31,0-21 0,-21-1 16,21 1-16,1 21 15,-22-21-15,21 0 0,-21 0 16,0 0-16,0-1 0,-21 22 31,-1 0-31,1 0 0,0 0 16,21 22-16,-21-1 16,0 0-16,0 0 0,-1 0 0,22 0 15,0 1-15,-21 20 0,21-21 0,0 0 16,0 22-16,0-22 0,0 0 15,0 0-15,0 0 0,21 0 16,-21 1-16,22-22 0,-1 0 0,0 0 16,0 0-16,0 0 15,0 0-15,1 0 0,-1 0 16,0 0-16,0-22 0,0 1 16,0 0-16,1 0 0,-1 0 15</inkml:trace>
  <inkml:trace contextRef="#ctx0" brushRef="#br0" timeOffset="29559.92">5546 3556 0,'0'0'0,"0"-21"16,0 0-16,0 0 15,0-1-15,21 1 0,0 21 16,-21-21-16,21 21 0,0 0 15,0 0-15,1 0 0,-1 0 16,0 0-16,0 21 0,0 0 16,-21 1-16,21-1 15,1 0-15,-22 21 0,21-21 0,-21 1 16,0 20-16,0-21 0,0 0 0,0 0 16,0 22-16,0-22 15,0 0-15,0 0 0,0 0 16,0-42 15,0 0-31,21 0 16,-21 0-16,21 0 0,-21-1 15,0 1-15,0-21 0,21 21 0,0-22 16,1 22-16,-22 0 0,0-21 0,21 21 16,0-1-16,-21 1 0,21 0 15,0 0-15,0 21 16,1-21-16,-1 21 15,0 0-15,0 0 16,-21 21-16,0 0 16,0 0-16,21 0 0,-21 1 15,0-1-15</inkml:trace>
  <inkml:trace contextRef="#ctx0" brushRef="#br0" timeOffset="29883.09">6202 3704 0,'0'0'0,"21"0"0,-21 21 0,21-21 0,0 0 16,0 0-16,1 0 15,-1 0-15,0 0 0,0 0 16,0-21-16,0 21 0,1-21 16,-1 0-16,0 0 0,0 21 15,-21-21-15,0-1 0,21 1 0,-21 0 16,0 0-16,0 0 0,0 0 0,0-1 16,-21 1-1,0 21-15,0 0 0,0 0 16,-1 21-16,1 1 0,21-1 15,-21 0-15,21 0 0,-21 0 0,21 0 16,0 1-16,0-1 0,0 21 0,0-21 16,0 0-16,0 1 0,0-1 15,0 0-15,0 0 0,21 0 16,-21 0-16,21-21 0,0 0 16,1 22-16,-1-22 15,0 0-15,21 0 0,-21 0 0,1 0 16,20 0-16,-21-22 0,21 1 0,1 21 15</inkml:trace>
  <inkml:trace contextRef="#ctx0" brushRef="#br0" timeOffset="30430.89">7281 3556 0,'-63'-21'16,"42"21"-1,-1 0-15,1 0 0,0 0 16,0 0-16,0 0 0,0 21 0,-1 0 16,1 0-16,-21 1 0,21-1 0,0 0 15,21 0-15,-22 0 0,1 0 16,21 1-16,0-1 0,0 21 0,0-21 16,0 0-16,0 1 0,0-1 15,0 0-15,0 0 0,21-21 16,1 0-16,-1 21 0,0-21 15,0 0-15,0 0 16,0 0-16,1-21 0,-1 21 0,0-21 16,21 0-16,-21 0 0,1-1 0,-1 1 15,0 0-15,0 0 0,0-21 16,0 20-16,-21-20 0,22 0 0,-1-22 16,0 22-16,0 0 0,0-22 0,0 1 15,1-1-15,-1 22 0,-21-22 16,21 22-16,-21 21 0,21-22 0,-21 22 15,0 0-15,0 0 0,-21 42 32,0 0-32,0 22 0,-1-1 0,22 0 15,-21 22-15,21-22 0,-21 22 16,21-1-16,0 1 0,0-22 16,0 21-16,0-20 0,0-1 0,0 0 15,0 1-15,0-1 0,0-21 16,0 22-16,0-22 0,0 0 0,21-21 15,0 21-15,1-21 0,-1 0 0,0 0 16,0 0-16,0 0 16,0-21-16,1 21 0,-1-21 0,0 0 15</inkml:trace>
  <inkml:trace contextRef="#ctx0" brushRef="#br0" timeOffset="33431.96">9842 3768 0,'-21'0'0,"0"0"31,21-21-31,0-1 16,0 1-16,0 0 15,0 0-15,0 0 0,0 0 16,0-1-16,0-20 16,0 21-16,0 0 0,0 0 0,0-1 15,-21-20-15,0 21 0,0 0 0,-1-22 16,1 22-16,0 0 16,-21 0-16,21 21 0,-1 0 0,1 0 15,0 0-15,0 0 0,0 0 0,0 21 16,-1 0-16,1 0 0,0 22 15,0-22-15,21 21 0,-21 1 0,21-1 16,-21 0-16,-1 1 0,22-1 0,0 0 16,0 1-16,0-22 0,0 21 15,0-21-15,0 22 0,0-22 0,0 0 16,0 21-16,22-21 16,-22 1-16,21-22 0,0 0 15,0 0-15,0 0 0,0 0 0,1 0 16,-1 0-16,-21-22 15,21 1-15,21 0 0,-21 0 0,1 0 16,-1 0-16,0-22 0,21 22 0,-21-21 16,1-1-16,20 1 0,-21-21 15,0 20-15,22-20 0,-22-1 0,0 1 16,0 20-16,0-20 0,0-1 0,1 22 16,-1-21-16,-21 20 0,0 1 15,21 21-15,-21-22 0,0 22 0,0 0 16,0 0-16,0 0 0,-21 42 31,0 21-31,21-21 0,0 22 16,0-22-16,-22 42 0,22-20 15,0-1-15,-21 22 0,21-22 0,0 21 16,0 1-16,-21-22 0,21 22 0,0-22 16,0 22-16,0-22 0,0 0 15,0 1-15,0-22 0,0 21 0,0-21 16,0 22-16,21-22 0,0-21 0,1 21 15,-1 0-15,0-21 0,0 0 16,0 0-16,0 0 0,22 0 0,-22 0 16,0-21-16,21 0 0,-20 21 15,-1-21-15,21-1 0,-21 1 16,0 0-16,1-21 0,-1 21 0,0-1 16,0-20-16,0 0 0,-21 21 0,0-22 15,21 22-15,-21-21 0,0 21 16,0-1-16,22 1 0,-22 0 0,0 42 31,0 0-15,0 1-16,0-1 0,0 0 0,0 0 15,0 0-15,0 0 0,0 22 0,0-22 16,0 0-16,0 0 0,0 0 16,0 1-16,0-1 0,0 0 15,21 0-15,-21 0 0,21-21 16,0 0-16,-21 21 0,21-21 15,0 0-15,1 0 0,-1 0 16,0 0-16,0 0 0,0-21 0,0 0 16,1 0-16,-1 0 0,0 0 15,0-1-15,0 1 0,0 0 0,1 0 16,-1-21-16,0 20 0,-21-20 0,21 21 16,-21 0-16,21 0 0,-21-1 15,0 1-15,0 0 0,0 42 47,0 0-47,0 1 16,0-1-16,0 0 0,0 0 15,0 0-15,0 0 0,0 1 16,0-1-16,0 0 0,0 0 0,0 0 16,0 0-16,0 1 0,0-1 15,0 0-15,0 0 16,21-21-16,1 0 0,-1 0 0,0 0 15,0 21-15,0-21 0,0 0 0,1 0 16,20 0-16,-21 0 0,0-21 16,0 21-16,22-21 0,-22 0 0,0 0 15,21-1-15,-20 1 0,-1 0 0,0 0 16,0 0-16,0-22 16,0 22-16,1 0 0,-22-21 0,0 21 15,21-1-15,-21 1 0,0 0 0,0 0 16,-21 21-1,-1 0 1,22 21-16,-21 0 16,21 0-16,0 1 15,0-1-15,0 0 0,0 0 0,0 0 16,0 0-16,0 1 0,0-1 16,0 0-16,0 0 15,21 0-15,-21 0 16,0 1-16,0-1 15,22-21-15,-1 0 16,-21 21-16,21-21 0,0 0 16,0 0-16,0 0 15,1 0-15,-1-21 16,0 21-16,0-21 0,0 21 0,0-22 16,1 1-16,-1 0 0,0 21 0,0-21 15,0 0-15,0 0 0,1-1 16,-22-20-16,21 21 0,-21 0 0,21 0 15,-21-1-15,0 1 0,0 0 16,0 42 31,-21 0-31,21 1-16,-21-1 0,21 0 0,0 0 15,0 0-15,0 0 0,-22 1 0,22-1 16,0 0-16,0 0 0,0 0 15,0 0-15,0 1 16,22-22-16,-1 0 16,0 21-16,0-21 0,0 0 0,0 0 15,1 0-15,-1 0 0,0 0 16,0-21-16,0 21 0,0-22 16,1 22-16,-1-21 0,0 0 0,0 0 15,0 0-15,0 0 0,1-1 16,-1 1-16,0 0 0,-21 0 0,0 0 15,21 0-15,-21-1 0,0 1 0,21 21 16,-21-21-16,0 42 31,-21 0-31,0 1 16,21-1-16,0 0 16,-21-21-16,0 21 0,21 0 0,-22 0 15,22 1-15,0-1 16,-21 0-16,0 0 15,21 0-15,-21 0 0,21 1 16,0-44 47,0 1-48,21 21-15,-21-21 0,21 0 0,0 0 16,-21 0-16,22-1 0,-1 1 15,0 21-15,0-21 0,-21 0 0,21 0 16,0 21-16,1-21 0,-1 21 16,0 0-16,0 0 15,-21 21 1,0 0-16,0 0 16,0 0-16,0 0 0,0 1 15,0-1-15,21 0 16,-21 0-16,21 0 15,1-21-15,-1 21 16,0-21-16,0 0 0,0 0 16,0 0-16,1 0 0,20 0 15,-21 0-15,21 0 0,-20 0 0,20-21 16,-21 21-16,21-21 0,1 0 16,-22 21-16,21-21 0,-21 0 0,22-1 15,-22 1-15,0 0 0,0 0 0,0 0 16,-21-22-16,0 22 0,0 0 15,0-21-15,0 21 0,0-1 0,0 1 16,0 0-16,-21 21 0,0 0 16,0 0-16,-21 0 0,20 0 15,1 0-15,-21 21 0,21 0 0,0-21 16,-1 22-16,1-1 0,0 0 0,0 0 16,0 0-16,21 0 15,0 1-15,0-1 0,0 0 16,21-21-1,0 0 1,0 0-16,0 0 0,1 0 16,-1 0-16,-21-21 0,21 21 0,0 0 15,-21-21-15,21 21 16,0 0-16,-21 21 47,0 0-47,0 0 15,0 0-15,0 0 0,0 1 16,0-1-16,0 0 0,0 0 16,-21 0-16,21 0 0,0 22 0,0-22 15,0 21-15,0-21 0,0 22 0,0-1 16,21 0-16,-21 22 0,22-22 16,-22 1-16,21-1 0,-21 21 0,21-20 15,-21 20-15,0-20 0,21-1 0,-21 21 16,0-20-16,21 20 0,-21-20 15,0-1-15,0 21 0,0-20 0,0-1 16,-21 22-16,0-22 0,0 0 0,21-21 16,-21 22-16,-1-22 0,1 0 0,0 0 15,0 0-15,0 1 16,0-22-16,-1 0 0,1 21 0,0-21 16,0 0-16,0 0 0,0 0 15,21-21-15,0-1 0,-22 22 16,22-21-16,-21 0 0,21 0 15,0 0-15,0-22 0,0 22 0,-21-21 16,21 21-16,0-22 0,-21 1 0,21-21 16,-21 20-16,21 1 0,-21-22 0,-1 22 15</inkml:trace>
  <inkml:trace contextRef="#ctx0" brushRef="#br0" timeOffset="33683.8">12023 3344 0,'-43'-21'16,"43"0"31,21 21 0,-21-21-47,22 21 0,-1 0 0,-21-21 15,21 21-15</inkml:trace>
  <inkml:trace contextRef="#ctx0" brushRef="#br0" timeOffset="36355.69">15875 3175 0,'0'0'0,"0"-21"16,0 0-16,0 0 0,21-1 15,-21 1-15,0 0 16,0 0-16,0 0 15,0 0 1,0 42 0,-21 0-1,21 0-15,0 21 0,0 1 0,0-1 16,-21 22-16,21-1 0,-21-21 16,-1 22-16,22-1 0,-21 1 0,21-22 15,0 22-15,-21-22 0,0 0 16,21 1-16,-21-22 0,21 21 0,0-21 15,0 1-15,0-1 0,0 0 0,-21-21 16,21 21-16,0-42 31,0 0-15,0 0 0,0-1-16,0 1 0,-22 0 0,22 0 15,-21 0-15</inkml:trace>
  <inkml:trace contextRef="#ctx0" brushRef="#br0" timeOffset="37307.56">15325 3577 0,'0'0'0,"21"0"31,0 0-15,21 0-16,-21 0 0,22 0 15,-1 0-15,0 0 0,22 0 0,-22 0 0,22 0 16,-1 0-16,-20 0 0,20-21 15,1 21-15,-1-21 0,1 0 16,-1 21-16,1-21 0,-22-1 0,0 1 16,22 0-16,-43 0 0,21 0 15,-21 0-15,1-1 0,-1 1 0,-21 0 16,21-21-16,-21 21 0,0-1 0,0 1 16,0 0-16,0 0 0,0 0 15,-21 0-15,0 21 0,-1 0 16,1 0-16,0 0 15,0 21-15,21 0 0,0 21 16,-21-21-16,21 22 0,-21-1 16,21 22-16,-22-22 0,22 0 15,-21 1-15,21-1 0,0 0 0,0-21 16,-21 22-16,21-22 0,-21 21 0,21-21 16,0 1-16,0-1 0,0 0 15,0 0-15,-21-21 0,21-21 47,0 0-31,0 0-16,0-1 15,21 1-15,0-21 0,0 21 16,0 0-16,1-1 0,-1-20 0,0 21 16,0-21-16,21 20 0,-20 1 0,-1 0 15,21 0-15,-21 0 0,0 0 16,22 21-16,-22 0 0,0 0 15,0 0-15,-21 21 0,21 0 16,-21 21-16,0-21 0,0 1 16,0-1-16,0 0 0,0 21 0,0-21 15,0 1-15,-21-1 0,21 0 16,-21 0-16,21 0 0,0 0 0,0 1 16,0-1-16,0 0 15,0 0-15,21-21 16,0 0-16,1 0 15,-1 0-15,0 0 0,0 0 0,0 0 16,22 0-16,-22-21 0,0 0 16,0 21-16,21-21 0,-20-1 0,-1 1 15,21 0-15,-21 0 0,0-21 0,1 20 16,20 1-16,-42-21 0,21 21 16,0-22-16,-21 1 0,0 21 0,0 0 15,0 0-15,0-1 0,0 1 0,0 0 16,-21 21-1,0 21-15,0 0 16,21 1-16,-21-1 16,-1 21-16,22-21 0,0 22 0,0-22 15,-21 21-15,21-21 0,-21 0 0,21 22 16,0-22-16,0 0 0,0 0 16,0 0-16,0 1 0,21-1 15,0-21-15,1 0 0,-1 0 16,0 0-16,0 0 15,0 0-15,0 0 0,1-21 16,-1-1-16,0 22 0,-21-21 0,21 0 16,-21 0-16,21 0 0,-21 0 15</inkml:trace>
  <inkml:trace contextRef="#ctx0" brushRef="#br0" timeOffset="41307.08">18394 3768 0,'0'21'125,"0"0"-94,21-21 1,0 0-17,0 0 1,0 0 0,1 0-1,-1 0-15,0-21 16,0 21-16,0 0 15,0-21 1,1 0-16,-1 21 0,0-22 0,0 1 16,0 21-16,0-21 0,1 0 15,-1 0-15,0 0 16,-21-1-16,0 1 0,21 0 0,0 0 16,-21 0-16,0 0 0,0-1 15,0 1-15,0 0 0,0 0 0,0 0 16,0 0-16,0-1 0,-21 22 31,0 0-31,0 0 16,0 0-16,21 22 15,-22-1-15,1 0 0,21 0 16,0 0-16,0 22 0,0-22 16,0 0-16,0 0 0,0 0 15,0 0-15,0 1 0,0-1 0,0 0 16,21 0-16,1-21 0,-1 21 15,-21 0-15,21 1 0,0-22 0,-21 21 16,21-21-16,0 0 0,-21 21 0,22-21 16,-1 0-1,0 0-15,0 0 16,0 0 0,0-21-16,1 0 0,-1-1 15,0 1-15,0 0 16,0 0-16,0 0 0,1 0 15,-1-1-15,0 1 0,0 0 0,0-21 16,22 21-16,-22-1 0,21 1 16,0-21-16,-20 21 0,20 21 0,0-21 15,1 21-15,-22 0 0,21 0 0,-21 0 16,0 0-16,1 21 0,-1 0 16,-21 0-16,21 0 0,-21 0 0,0 22 15,0-22-15,0 0 0,-21 21 16,0-20-16,-1-1 0,1 0 0,0 0 15,0 0-15,0 0 0,0 1 16,-1-1-16,1-21 16,21-21 31,21 21-47,1-22 0,-1 1 0,0 0 15,0 0-15,0 0 0,0 0 16,1-1-16,-1 1 0,21-21 0,-21 21 15,0 0-15,1-22 0,-1 22 0,-21 0 16,21 0-16,-21 0 0,21-1 16,-21 44 15,-21-1-31,0 0 0,21 0 16,-21 0-16,21 0 0,-22 22 0,22-22 15,-21 0-15,21 0 0,0 0 16,0 1-16,0-1 0,0 0 0,0 0 15,0 0-15,0 0 0,21-21 16,1 0-16,-1 22 0,0-22 0,0 0 16,21 0-16,-20 0 0,20 0 0,-21 0 15,21 0-15,-20-22 0,20 1 16,-21 21-16,21-21 0,-20 0 0,-1 0 16,21 0-16,-21-1 0,0-20 0,1 21 15,-1-21-15,0 20 16,-21-20-16,0 21 0,0-21 0,0 20 15,0 1-15,0 0 0,0 0 16,-21 21-16,0 0 16,-1 21-16,1 21 0,0-20 15,0-1-15,21 21 0,0-21 16,-21 22-16,21-22 0,0 21 0,0-21 16,0 0-16,0 22 0,0-22 0,0 0 15,21 0-15,0 0 16,0-21-16,0 0 0,1 22 0,-1-22 15,21 0-15,0 0 0,-20 0 16,20 0-16,-21 0 0,21-22 16,-20 1-16,20 21 0,-21-21 0,21 0 15,-20 0-15,-1 0 0,0-22 16,0 22-16,0 0 0,0-21 0,1 20 16,-1-20-16,0 21 0,0-21 0,-21 20 15,21 1-15,-21 0 0,21 0 16,1 21-16,-1 0 15,0 0 1,-21 21-16,0 0 0,0 0 0,21 1 16,-21-1-16,0 0 15,21-21-15,-21 21 16,21-21 15,-21-21-15,0 0-16,0 0 15,0-1-15,0 1 16,0 0-16,0 0 16,0 0-16,-21 21 0,0 0 15,0 0-15,0 0 16,0 21-16,-1-21 0,1 21 16,0 21-16,0-20 0,0-1 15,21 21-15,-21-21 0,-1 22 16,22-22-16,-21 21 0,21-21 15,0 22-15,0-22 0,0 0 0,0 0 16,0 0-16,21 0 0,1 1 0,-1-22 16,0 21-16,21-21 0,-21 0 15,22 0-15,-22 0 0,21 0 0,-21 0 16,22 0-16,-22 0 0,0-21 0,0 21 16,0-22-16,1 1 0,-1 0 15,0 0-15,0 0 0,-21-22 0,0 22 16,21-21-16,-21 21 0,21-22 15,-21 22-15,0-21 0,0 21 16,0 0-16,0-1 0,0 1 0,0 42 31,0 1-31,0 20 16,0-21-16,0 0 0,0 22 0,0-22 16,0 0-16,0 0 0,0 0 15,0 0-15,0 1 0,0-1 0,0 0 16,0 0-16,22-21 15,-1 0-15,0 0 0,0 0 16,0 0-16,0 0 0,1 0 0,-1 0 16,0-21-16,0 0 15,0 0-15,0 21 0,1-43 0,-1 22 16,0 0-16,0 0 0,0-22 0,0 1 16,-21 21-16,0-21 0,22 20 15,-22-20-15,21 21 0,-21 0 16,0 42-1,-21 0 1,-1 21-16,22-20 0,-21 20 0,21-21 16,-21 21-16,21-20 0,0 20 15,0-21-15,0 0 0,0 0 0,0 1 16,0-1-16,21 0 0,0 0 16,1-21-16,-1 21 0,0-21 0,0 0 15,0 0-15,0 0 0,22 0 16,-22 0-16,21 0 0,-21-21 15,22 0-15,-22 21 0,21-21 0,-21 0 16,22-22-16,-22 22 0,0-21 16,0-1-16,0 1 0,1 0 0,-1-22 15,0 22-15,-21-22 0,0 22 0,21 0 16,-21-1-16,21 1 0,-21 0 16,0-1-16,0 22 0,0 0 0,0 0 15,0 0-15,-21 21 16,0 21-16,21 0 15,-21 0-15,0 22 0,21-22 16,0 21-16,-22 0 0,22 1 0,-21 20 16,21-20-16,-21-1 0,21 21 15,0-20-15,0-1 0,0 0 16,0 1-16,0-22 0,0 0 0,0 21 16,0-20-16,0-1 0,0 0 15,21-21-15,0 0 16,1 0-16,-1 0 15,0-21-15,-21 0 0,21 21 16,0-22-16,0 1 0,1-21 0,-1 21 16,0 0-16,0-22 0,0 1 15,0 21-15,1-22 0,-1 22 16,-21 0-16,0 0 0,21 21 0,-21 21 16,0 0-1,-21 0-15,21 1 0,-21 20 16,21-21-16,0 0 0,-22 22 0,22-22 15,-21 0-15,21 21 0,0-21 16,0 1-16,0-1 0,0 0 16,21-21-16,1 0 0,-1 0 15,0 0 1,0 0-16,0 0 0,0-21 0,1 21 16,-1-21-16,0-1 0,0 1 15,0 0-15,0 0 0,1 0 16,20 0-16,-21-22 0,0 22 0,22-21 15,-22 21-15,-21 42 32,0 0-17,0 0-15,-21 0 0,-1 0 0,22 1 16,-21-1-16,21 0 0,0 0 0,0 0 16,0 0-16,0 1 0,0-1 15,0 0-15,21-21 16,1 0-1,-1 0-15,0 0 16,0 0-16,-21-21 0,21 21 16,-21-21-16,21-1 0,-21 1 15,0 0-15,0 0 0,0 0 0,0-22 16,0 22-16,0 0 0,0-21 0,0 21 16,-21-1-16,0 1 15,0 21-15,0 0 0,0 0 16,-1 0-16,1 0 15,21 21 1,21-21 0,1 0-1,-1 0-15,0 0 0,0 0 16,21 0-16,-20-21 0,-1 21 16,0 0-16,0-21 0,0 21 0,0-21 15,1 21-15,-1 0 0,-21 21 31,21 0-31,-21 0 0,0 1 0,0-1 16,0 21-16,0-21 0,0 0 16,0 1-16,0 20 0,0-21 0,0 0 15,-21 0-15,0 1 16,21-1-16,0 0 0,0-42 78,0 0-78,0-1 16,0 1-16,0 0 0,0 0 0,21 0 15,0 0-15,-21-22 0,21 22 16,0-21-16,0 21 0,1-1 0,-1-20 16,0 21-16,0 0 0,0 0 15,22-1-15,-1 1 0,-21 21 0,21 0 16,1 0-16,-22 0 0,0 0 0,0 0 15,0 43-15,-21-22 0,0 21 16,0-21-16,0 22 0,0-1 16,0 0-16,-21 1 0,21-1 0,-21-21 15,0 21-15,21-20 0,-21 20 16,0-21-16,-1 0 0,22 0 0,-21 1 16,21-1-16,-21-21 15,21-21 16,0-1-15,0 1-16,0 0 0,21 0 16,0 0-16,-21-22 0,0 1 0,22 21 15</inkml:trace>
  <inkml:trace contextRef="#ctx0" brushRef="#br0" timeOffset="41535.94">23347 3090 0,'0'0'16,"-21"0"-16,-1 0 0,1 0 15,21-21 48</inkml:trace>
  <inkml:trace contextRef="#ctx0" brushRef="#br0" timeOffset="41863.82">21548 3196 0,'-22'0'0,"44"0"0,-22 0 32,21 0-32,0 0 15,21 0-15,-21 0 0,22-21 16,-1 21-16,0 0 0,1 0 0,-1-21 15,0 21-15,1 0 0,-22 0 16,21-21-16,1 21 0,-22 0 0,0 0 16,0 0-16,0-21 0,0 21 0,1 0 15,-1 0-15,0 0 0,-21-22 16,-21 22 15</inkml:trace>
  <inkml:trace contextRef="#ctx0" brushRef="#br0" timeOffset="45991.67">2032 6138 0,'0'0'0,"-21"0"16,0 0-1,-1 0 1,1 0 0,42-21 46,1 21-62,-22-21 0,21 0 16,0 0-16,0 0 0,0-22 0,0 22 15,1-21-15,-1 21 0,0-22 16,0 1-16,0 0 0,-21 20 0,21-20 16,-21 0-16,0 21 0,0-22 15,0 22-15,0 0 0,0 0 16,-21 21-16,21 21 16,-21-21-16,21 21 15,0 21-15,0-20 0,0 20 0,0 0 16,0 1-16,0-22 0,0 21 15,0 0-15,0 1 0,0-22 16,0 0-16,0 0 0,0 22 16,21-43-16,0 21 0,1 0 0,-1-21 15,0 0-15,0 0 16,0 0-16,0 0 0,1 0 0,-1 0 16,0-21-16,0 21 0,0-21 15,0-1-15,1 1 0,-1 0 0,0 0 16,-21 0-16,0-22 0,0 22 15,0 0-15,0-21 0,0 21 0,-21-22 16,21 22-16,-43-21 0,22 21 16,0-1-16,-21 1 0,21 0 0,-1 0 15,-20 21-15,21 0 16,0 0-16,0 0 16,21 21-16,0 0 0,0 0 15,0 1-15,21-22 0,21 21 16,-21-21-16,0 0 15,22 0-15,-1 0 0,0 0 16,1-21-16,-1-1 0,22 22 0,-22-21 16,0 0-16,1 0 0,-1 0 15,0 0-15,1 21 0,-22-22 0,21 1 16,-21 0-16,-21 0 16,21 21-16,-21-21 15,0 42 16,0 0-31,0 0 16,0 22-16,0-22 16,0 21-16,0-21 0,0 22 0,0-1 15,0 0-15,0 1 0,0 20 16,22-21-16,-22 1 0,0 20 0,0-20 16,21 20-16,0 1 0,-21-1 15,21 1-15,0-1 0,0 22 0,-21-22 16,22 22-16,-1 0 0,0-22 15,0 1-15,-21 20 0,21 1 0,-21-22 16,21 22-16,-21 0 0,0-22 16,22 22-16,-22-22 0,0 1 15,21 21-15,-21-43 0,0 21 0,0-20 16,0 20-16,0-42 0,0 22 0,0-1 16,0-21-16,-21 0 0,-1-21 15,1 0-15,0 0 16,0 0-16,0-21 0,0 0 15,-1-21-15,1 21 0,0-22 0,0 1 16,0-22-16,0 22 0,-1-21 0,1-1 16,0-21-16,0 22 0,0-22 15,0 1-15,-1 20 0,22-21 0,-21 1 16,21-1-16,0 22 16,0-22-16,0 0 0,0 22 0,21-1 15,1 1-15,-1 20 0,0-20 0,0 21 16,0-1-16,0 22 0,1-21 15,-1 21-15,0-1 0,0 1 0,0 0 16,-21 0-16,21 21 16,-21-21-16,0 42 47,22 0-32</inkml:trace>
  <inkml:trace contextRef="#ctx0" brushRef="#br0" timeOffset="46519.35">5588 5376 0,'0'0'0,"0"-21"15,-64-42 1,64 42-16,0-1 0,0 1 0,-21 21 16,21-21-16,0 0 0,-21 0 0,21 42 47,0 0-47,0 0 15,0 22-15,0-1 0,0 0 0,0 1 16,0 20-16,21-21 0,-21 22 15,0-1-15,0 1 0,0-1 0,0 1 16,0-22-16,0 22 0,0-22 0,0 0 16,0 1-16,0-1 0,0-21 15,0 0-15,0 1 0,0-1 0,0 0 16,0 0-16,0-42 47,-21 21-47,21-21 0,-21 0 15,0-1-15,0 1 0</inkml:trace>
  <inkml:trace contextRef="#ctx0" brushRef="#br0" timeOffset="47467.76">5038 5842 0,'21'0'15,"0"21"1,0-21-16,0 0 0,0 0 15,22 0-15,-22 0 0,21 0 16,1-21-16,20 0 0,-21 0 0,1 0 16,20-1-16,1 1 0,-22 0 15,22 0-15,-1 0 0,-21 0 0,22-1 16,-22-20-16,1 21 0,-1 0 0,0 0 16,-21-22-16,22 22 0,-22 0 15,-21 0-15,0 0 0,21-1 0,-21 1 16,0 0-16,0 0 0,0 0 15,0 0-15,-21 21 16,21 21 0,-21 0-16,21 0 0,-21 0 15,21 0-15,0 22 0,0-22 0,0 21 16,0 1-16,0-1 0,-22 21 16,22-20-16,0-1 0,-21 0 15,21 1-15,0-1 0,-21-21 0,21 106 31,0-106-31,0 1 0,0-1 16,0-42 15,0-1-31,0 1 16,0 0-16,0 0 0,0 0 16,21-22-16,0 22 0,1-21 15,-22 0-15,21 20 0,0-20 0,0 0 0,0 21 16,0-22-16,1 22 15,-22 0-15,21 0 0,0 0 0,0 21 16,0 0-16,0 0 0,1 0 16,-22 21-16,0 0 15,21 0-15,-21 0 0,0 0 16,0 1-16,0-1 0,21 0 16,-21 21-16,0-21 0,0 1 0,0-1 15,0 0-15,0 0 0,0 21 16,0-20-16,21-1 0,-21 0 15,21 0-15,0-21 0,1 21 16,-1-21-16,0 0 0,21 0 16,-21 0-16,1 0 0,20 0 15,-21-21-15,21 21 0,-20-21 0,20 0 16,-21 0-16,21 21 0,-20-22 16,-1 1-16,21-21 0,-21 21 0,0 0 15,1-22-15,-1 22 0,0-21 16,0-1-16,-21 22 0,0-21 0,0 21 15,0-22-15,0 22 0,0 0 0,0 0 16,-21 21 0,0 0-1,0 21-15,-1 0 0,22 0 0,-21 1 16,21-1-16,0 0 16,0 21-16,0-21 0,0 1 0,0 20 15,0-21-15,0 0 0,0 0 0,0 1 16,0-1-16,0 0 0,0 0 15,21-21-15,1 0 0,-1 0 16,0 0-16,0 0 16,0 0-16,0-21 15,1 0-15,-1 0 0,-21-1 16,21 1-16,-21 0 0,21 0 16,0-21-16</inkml:trace>
  <inkml:trace contextRef="#ctx0" brushRef="#br0" timeOffset="48323.67">8488 5757 0,'0'0'0,"0"22"15,0-1 17,21-21-17,0 0-15,0-21 16,0-1-16,1 22 15,-22-21-15,21 0 0,0 21 0,0-21 16,0 0-16,-21 0 0,21-1 0,1 1 16,-22-21-16,0 21 0,21 0 15,-21-22-15,21 22 0,-21-21 0,0 21 16,0-1-16,0-20 0,0 21 16,0 0-16,21-22 0,-21 22 15,0 0-15,0 0 0,0 42 47,0 0-47,0 0 0,0 1 0,0-1 16,0 21-16,0-21 0,0 22 15,0-1-15,0 0 0,0 1 0,0-1 16,0 0-16,0 22 0,0-22 16,0 22-16,0-22 0,0 21 0,0-20 15,0 20-15,0 1 0,0-22 0,0 22 16,0-22-16,0 21 0,0-20 15,-21 20-15,21-20 0,0 20 0,0-21 16,0 1-16,0-1 0,-21 0 16,21 1-16,0-1 0,-21 0 0,21-20 15,0-1-15,0 21 0,0-21 16,0 0-16,0 1 0,0-1 16,0-42 15,0-1-16,0 1-15,0-21 0,0 21 16,0 0-16,0-22 0,0 1 0,0 0 16,0-1-16,21 1 0,-21-22 15,0 1-15,21-1 0,-21 22 0,0-21 16</inkml:trace>
  <inkml:trace contextRef="#ctx0" brushRef="#br0" timeOffset="48707.46">8784 5609 0,'0'0'0,"0"-42"0,0 0 15,0 20-15,0-20 0,0 21 0,0-21 16,0 20-16,0 1 0,21 0 16,-21 0-16,21 0 0,1 0 0,-1-1 15,0 22-15,21-21 0,-21 0 16,1 21-16,20 0 0,-21 0 0,0-21 16,22 21-16,-22 0 0,0 0 15,0 0-15,0 0 0,0 21 0,-21 0 16,0 0-16,22-21 0,-22 22 15,0-1-15,0 0 0,0 0 0,0 0 16,-22 0-16,1 1 0,0-1 16,0 0-16,0 0 0,0 0 0,-22 0 15,22 1-15,0-22 0,21 21 16,-21-21-16,0 21 0,-1-21 16,22 21-16,22-21 62,-1 0-46,0 0-16,0 0 0,0-21 15,0 21-15,1 0 0,-1 0 16,-21-21-16,21 21 0,0 0 0</inkml:trace>
  <inkml:trace contextRef="#ctx0" brushRef="#br0" timeOffset="50003.75">9271 5588 0,'42'21'16,"-21"-21"-1,1-21-15,-1 21 16,-21-21-16,21 21 16,0-21-16,-21 0 0,21 21 0,0-22 15,1 1-15,-1 0 0,0 0 0,0 0 16,0-22-16,0 22 0,1 0 15,-1-21-15,-21 21 0,0-1 0,21-20 16,-21 21-16,0 0 0,0 0 16,-21 21-1,0 0-15,-1 21 16,22 0-16,-21-21 0,21 21 16,0 0-16,0 0 0,0 1 0,0-1 15,0 0-15,0 0 16,0 0-16,0 0 15,0 1-15,0-1 0,21 0 16,-21 0-16,22-21 0,-22 21 16,0 0-16,21-21 0,0 22 15,0-22-15,0 0 16,0 0 0,1 0-16,-1 0 0,0 0 0,0 0 15,0-22-15,0 22 0,1-21 0,-1 0 16,0 21-16,21-21 0,-21 0 15,1 0-15,20-1 0,-21 1 16,0-21-16,0 21 0,1 0 0,-1-1 16,0 1-16,0-21 0,-21 21 15,0 0-15,21 21 16,-21 21 15,0 0-31,0 0 0,-21 0 16,21 0-16,0 1 0,0-1 15,-21 21-15,21-21 0,-21 0 0,21 1 16,0-1-16,0 0 0,0 0 0,0 0 16,0 0-16,0 1 15,21-22-15,0 21 16,0-21-16,0 0 16,1 0-16,-1-21 15,0-1-15,0 22 0,0-21 16,-21 0-16,21 21 0,1-21 0,-22 0 15,21 0-15,-21-1 0,21 1 16,-21 0-16,0 0 0,0 0 0,0 0 16,0-1-16,0 1 0,0 0 15,-21 21-15,0-21 16,-1 21-16,1 0 0,0 0 0,0 0 16,0 0-16,0 0 15,-1 0-15,1 0 16,21 21-16,-21-21 0,21 21 15,0 0 17,21-21-1,0 0-31,1 0 0,-1 0 0,0 0 16,0 0-16,0-21 0,0 0 15,22 21-15,-22-21 0,0 21 16,0-21-16,0 21 0,1-21 0,-1 21 15,0-22-15,0 22 0,0-21 16,0 21-16,22-21 0,-22 21 16,0-21-16,0 0 0,0 0 15,1 21-15,-1 0 0,0-22 0,0 22 16,0 0 0,-21-21-16,21 21 46,1 0 17,-22-21 62</inkml:trace>
  <inkml:trace contextRef="#ctx0" brushRef="#br0" timeOffset="55325.29">11091 5165 0,'21'0'0,"-21"-21"0,0-1 16,22 1-16,-22 0 16,0 0-16,0 0 15,0 0-15,0-1 16,-22 22-16,1-21 0,0 21 16,0 0-16,0-21 0,0 21 0,-22 0 15,22 0-15,-21 0 0,21 0 0,-22 21 16,22 0-16,0-21 0,0 22 15,0 20-15,-1-21 0,1 0 16,0 22-16,0-22 0,21 0 0,-21 21 16,21-21-16,0 1 0,0-1 15,0 0-15,0 0 0,0 0 0,21 0 16,0-21-16,0 0 16,0 0-16,1 0 0,-1 0 0,0 0 15,21 0-15,-21 0 0,1 0 0,20-21 16,-21 0-16,0 21 0,22-21 15,-22 0-15,0 21 0,0-21 0,0-1 16,0 1-16,-21 0 0,22 0 0,-1 0 16,-21 0-1,0-1-15,0 1 0,0 0 32,0 42-17,0 0 1,0 1-16,0 20 15,0-21-15,0 0 0,0 0 0,0 22 16,0-22-16,0 21 0,0 1 0,0-1 16,0 0-16,0 1 0,0 20 15,0-21-15,0 22 0,0-1 0,0 1 16,0-22-16,0 22 0,0-1 0,0 1 16,0-1-16,0-20 15,-21 20-15,21 1 0,-22-1 0,22 1 16,-21-1-16,21 1 0,-21-1 0,0 1 15,0-1-15,0 1 0,-1-22 0,1 21 16,0-20-16,0-1 0,0 0 16,0 1-16,-1-1 0,-20 0 0,21-20 15,0 20-15,0-21 0,-1 0 0,1-21 16,0 21-16,0-21 0,0 0 0,0 0 16,-1-21-16,1 21 0,21-21 15,0-21-15,-21 21 0,21-22 0,0 1 16,0 0-16,0-1 0,0-20 0,0-1 15,21 1-15,0-1 0,1-20 16,-1 20-16,21-21 0,0 22 16,-20-22-16,20 22 0,21-22 0,-20 22 15,20-22-15,-20 0 0,20 22 0,1-22 16,-1 0-16,1 22 0,-22-1 16,21-20-16,-20 20 0,20 22 0,-20-22 15,-22 22-15,21 0 0,-21 21 0,0-1 16,-21 1-16,0 0 0,0 42 31,-21 0-31,0 1 16,21-1-16,0 0 15,0 0-15,0 0 16,0 0-16,21 1 16,-21-1-16,21-21 0,1 21 0,-1-21 15,0 0-15,-21 21 0,21-21 0,0 0 16,0 21-16,1-21 15,-1 0-15,0 0 0,0 0 0,0 0 16,0 0-16,1 0 0,-1-21 16,0 21-16,0-21 0,21 0 15,-20 0-15,-1-1 0,21 1 0,-21 0 16,22 0-16,-1-21 0,-21 20 0,21 1 16,1-21-16,-22 21 0,0-22 15,21 22-15,-20 0 0,-1 0 16,21 21-16,-21 0 0,0-21 0,1 21 15,-1 21 1,-21 0-16,0 0 0,0 0 16,0 1-16,0-1 15,0 0-15,0 0 0,0 0 16,21-21 15,-21-21-15,0 0-1,0 0-15,0 0 16,0-1-16,0 1 16,0 0-16,0 0 0,-21 0 15,21 0-15,-21-1 0,-1 1 16,1 21-16,0 0 16,0 0-16,0 0 15,0 21-15,-1 1 0,1-1 0,0 0 16,0 0-16,0 0 0,0 22 0,-1-22 15,1 0-15,0 21 0,0-21 16,21 22-16,-21-22 0,21 0 16,0 0-16,0 22 0,0-22 0,0 0 15,21 0-15,0-21 0,0 0 16,0 21-16,1-21 0,-1 0 16,0 0-16,0 0 0,21 0 15,-20-21-15,-1 0 0,0 21 16,0-21-16,0 0 0,0-1 0,1 1 15,-1-21-15,-21 21 0,21 0 0,0-22 16,-21 22-16,0-21 0,0 21 16,21-22-16,-21 22 0,0 0 0,0 0 15,0 0-15,21 21 0,-21 21 32,0 0-32,0 0 0,0 0 15,0 22-15,0-22 0,0 0 16,0 21-16,0-21 0,0 1 15,0 20-15,0-21 0,0 0 0,0 0 16,22-21-16,-1 22 0,0-1 0,0-21 16,0 0-16,0 0 0,1 0 15,-1 0-15,21 0 0,-21 0 0,0 0 16,1 0-16,20 0 0,-21-21 0,0-1 16,0 1-16,1 0 0,-1 0 15,0 0-15,-21 0 0,0-1 0,21 1 16,-21-21-16,0 21 0,21 0 15,-21-22-15,0 22 0,0 0 0,0 0 16,0 42 15,0 0-31,0 0 16,0 0-16,0 22 0,0-22 0,0 0 16,0 21-16,0-20 0,0-1 15,-21 0-15,21 0 0,0 0 0,0 0 16,0 1-16,0-1 0,0 0 0,0 0 15,21-21 17,-21-21-17,0 0-15,21 21 16,-21-21-16,22-1 0,-22 1 0,0 0 16,21-21-16,0 21 0,0-1 0,-21-20 15,21 21-15,0-21 0,-21 20 16,22-20-16,-1 21 0,-21 0 0,0 0 15,21 21-15,0 0 0,0 0 16,-21 21-16,0 0 16,0 0-16,0 0 0,21 0 0,-21 1 15,0 20-15,0-21 0,22 21 0,-22-20 16,0-1-16,0 0 0,21 0 16,-21 21-16,21-42 0,-21 22 0,21-1 15,-21 0-15,0 0 16,21-21-1,0 0 1,-21-21-16,22 0 0,-22 0 16,0-1-16,21 1 0,0 0 15,0 0-15,0 0 0,-21-22 0,21 1 16,1 0-16,-1-1 0,0 1 0,21 0 16,-21 21-16,1-22 0,-1 22 15,0 0-15,-21 0 0,21 21 0,-21 21 31,0 0-31,0 21 0,0-20 16,0 20-16,0-21 0,0 21 0,0 1 16,0-22-16,0 21 0,0-21 0,-21 22 15,21-22-15,0 0 0,0 0 16,0 0-16,0 1 0,0-1 0,0 0 16,21-21-16,0 0 15,0 0-15,1 0 16,-1 0-16,0 0 15,-21-21-15,21 21 16,-21-21-16,21-1 0,0 1 16,-21 0-1,0 0-15,0 0 0,0 0 16</inkml:trace>
  <inkml:trace contextRef="#ctx0" brushRef="#br0" timeOffset="57900.04">15409 5355 0,'0'0'0,"21"0"15,-21 21-15,22-21 79,-22-21-33,0 0 1,21 21-31,0 0 78,0 0-1,-21-21-61,0 0 15,21 21-16,0 21 47,1 0-62,-1-21-1,0 0 1,0 0-1,0 0-15,0 0 16,1 0-16,-1-21 0,-21 0 16,21 0-16,-21-1 0,21-20 15,0 21-15,-21 0 0,21-22 16,-21 22-16,0-21 0,22 0 0,-22-1 16,21 1-16,-21 0 15,0-1-15,0 1 0,0 0 0,0-1 16,0 22-16,0-21 0,0 21 0,0-1 15,0 1 1,0 42-16,0 1 16,0-1-16,0 21 0,0 0 15,-21 1-15,21 20 0,0-20 0,0 20 16,0 1-16,0-22 0,0 21 0,0-20 16,0-1-16,0 0 0,0 1 15,0-1-15,0-21 0,0 0 0,0 1 16,0-1-16,21 0 0,0 0 15,-21 0-15,21-21 0,0 0 16,0 0-16,1 0 0,-1 0 0,0 0 16,21 0-16,-21-21 0,22 0 15,-22 0-15,21 0 0,-21-1 0,22-20 16,-22 21-16,21-21 0,-21-1 0,1 1 16,-1-22-16,-21 22 0,21 0 15,-21-22-15,21 22 0,-21-22 0,0 22 16,0 0-16,0 21 0,0-1 15,0 1-15,0 0 0,-21 21 16,21 21-16,-21 0 0,0 22 16,21-22-16,0 21 0,0 22 15,-22-22-15,22 0 0,-21 22 16,21-22-16,0 1 0,0-1 0,0 0 16,-21 1-16,21-22 0,0 21 15,0-21-15,0 0 0,0 1 0,0-1 16,0 0-16,0 0 15,0-42 17,0 0-32,21 0 15,-21-1-15,21 1 0,1 0 0,-22-21 16,21 21-16,0-1 0,-21-20 0,21 21 16,0-21-16,0 20 15,1 22-15,-1-21 0,0 21 16,0 21-16,-21 1 15,0-1-15,21 0 0,-21 21 16,21-21-16,-21 1 0,0-1 0,0 21 16,22-21-16,-1 0 0,0 1 0,0-1 15,0 0-15,0 0 0,22-21 16,-22 21-16,0-21 0,21 0 0,-20 21 16,20-21-16,0 0 0,-21 0 0,22 0 15,-1 0-15,-21 0 0,22-21 16,-1 21-16,-21-21 0,21 21 15,-20-21-15,-1 0 0,21 0 0,-21-1 16,0 1-16,-21-21 0,22 21 16,-22-22-16,21 22 0,-21-21 0,0 21 15,0-22-15,0 22 0,0 0 16,0 0-16,-21 21 16,-1 0-16,1 0 0,0 0 0,0 21 15,0 0-15,0 0 0,-1 1 16,1 20-16,0-21 0,0 0 0,0 22 15,0-22-15,21 0 0,0 0 0,0 0 16,0 0-16,0 1 0,0-1 16,0 0-16,21-21 31,0 0-31,0 0 16,0 0-16,0-21 0,1 0 15,-1 21-15,0-22 0,-21 1 0,21 0 16,0 0-16,0 0 0,1-22 15,-1 22-15,-21 0 0,21-21 0,0 21 16,-21-1-16,21-20 0,-21 21 16,0 0-16,21 0 0,-21-1 0,0 44 31,0-1-31,0 0 16,0 21-16,0-21 0,0 1 15,0 20-15,0-21 0,0 21 0,0-20 16,0 20-16,0-21 0,0 0 15,0 22-15,0-22 0,0 0 0,0 0 16,22 0-16,-1-21 0,-21 21 16,21-21-16,0 0 0,0 22 0,0-22 15,1 0-15,-1 0 0,0 0 16,0 0-16,0-22 0,0 22 16,1-21-16,-1 0 0,0 0 0,-21 0 15,21 0-15,0-22 0,0 22 0,1-21 16,-22-1-16,21 1 0,0 0 15,-21-1-15,0-20 0,21 21 16,0-22-16,-21 22 0,21-1 0,-21-20 16,0 42-16,0-22 0,0 22 15,0 0-15,0 0 0,0 63 32,0-21-32,0 22 0,0-1 15,0 0-15,0 1 0,-21-1 0,21 22 16,0-22-16,-21 0 0,21 1 15,0-1-15,0 0 0,0 1 0,0-22 16,0 21-16,0-21 0,0 0 0,0 1 16,0-1-16,0 0 0,0 0 15,0 0 1,21-21 0,0 0-16,1-21 15,-1 21-15,-21-21 0,21 0 0,0 0 16,-21-1-16,0 1 0,0 0 0,21-21 15,-21 21-15,0-22 0,0 22 16</inkml:trace>
  <inkml:trace contextRef="#ctx0" brushRef="#br0" timeOffset="58127.91">17886 4932 0,'0'0'0,"-21"0"0,-1 0 0,1 0 0,21 21 46,21-21-46,1 0 16,-1 0-16,0 0 0,0 0 16,21 0-16,-20 0 0,-1-21 0,0 21 15,0 0-15,0 0 0,0-21 16,1 21-16,-1 0 0,-21-21 16,0-1-1,-21 22-15,-1 0 16,1 0-16,0-21 0</inkml:trace>
  <inkml:trace contextRef="#ctx0" brushRef="#br0" timeOffset="58371.63">16087 4974 0,'0'0'0,"-22"21"0,-20-21 0,21 0 15,0 22-15,42-22 32,0 0-32,0 0 0,22 0 15,-22-22-15,42 22 0,-20-21 0,-1 21 16,0-21-16,22 21 0,-22-21 16,0 21-16,1 0 0,-1-21 15,-21 21-15,22 0 0,-22 0 0,0-21 16,0 21-16</inkml:trace>
  <inkml:trace contextRef="#ctx0" brushRef="#br0" timeOffset="59136">19304 5546 0,'0'0'0,"-21"0"32,21-21-1,21-1-31,0 1 16,0 0-16,-21 0 0,21 0 0,1-22 15,-1 22-15,0-21 0,0 0 16,0-1-16,0 1 0,1-22 0,-1 22 15,0 0-15,0-22 0,0 22 0,0-22 16,-21 22-16,0 21 0,0-21 16,0 20-16,0 1 0,0 0 0,0 0 15,0 42 1,0 0-16,-21 22 16,21-22-16,-21 21 0,0 0 0,0 22 15,21-22-15,-21 1 16,-1 20-16,1-21 0,21 1 0,-21-1 15,0 0-15,21 1 0,-21-22 0,21 21 16,0-21-16,0 1 0,0-1 16,0 0-16,0 0 0,0 0 15,21-21 32,0-21-47,0 0 0,-21 0 16,21 0-16,1-1 0,-22 1 0,0 0 15</inkml:trace>
  <inkml:trace contextRef="#ctx0" brushRef="#br0" timeOffset="59374.86">19410 5165 0,'0'0'0,"-21"0"0,42 0 47,0 0-32,0 0-15,0 0 0,22 0 0,-22 0 16,0-21-16,21 21 0,-21-22 16,22 22-16,-22 0 0,0-21 15,0 21-15,0 0 0,1 0 0,-1-21 16,0 21-16,0 0 0,0 0 16</inkml:trace>
  <inkml:trace contextRef="#ctx0" brushRef="#br0" timeOffset="62363.39">19685 5440 0,'0'0'0,"0"21"0,0 0 16,0 0-16,21-21 31,0 0-31,0 0 0,1 0 15,-1 0-15,21 0 0,-21-21 0,0 21 16,1-21-16,-1 0 0,21 21 0,-21-21 16,0 0-16,1-1 0,-1 1 15,0 0-15,-21 0 0,21 0 0,0 0 16,-21-22-16,21 22 0,-21 0 16,0 0-16,22 0 0,-22-1 0,0 1 15,0 0-15,-22 42 31,22 0-15,-21 1-16,21-1 0,-21 0 16,21 0-16,-21 0 0,0 0 15,21 1-15,0-1 0,0 0 0,-21 0 16,21 0-16,0 0 0,0 1 16,0-1-16,0 0 15,21-21-15,0 0 16,0 0-16,0 0 0,0 0 15,1 0-15,-1 0 0,0 0 0,0 0 16,21-21-16,-20 21 0,-1-21 16,21-1-16,-21 1 0,22 21 15,-22-21-15,21 0 0,-21-21 0,0 20 0,1 1 16,-1 0-16,-21 0 16,0 0-16,0 0 0,0-1 0,0 1 15,0 0-15,-21 21 16,-1 0-16,1 0 15,0 0-15,0 0 0,0 21 0,0 0 16,-1 1-16,22-1 16,0 0-16,0 0 0,0 0 15,0 0-15,22 1 0,-1-1 0,-21 0 16,21 0-16,0-21 0,-21 21 16,21 0-16,0 1 0,1-1 15,-1 0-15,0 0 16,0 0-16,0-21 15,0 21-15,1-21 16,-1 0-16,0 0 0,0 0 16,0 0-16,0 0 15,1 0-15,-1 0 0,0 0 0,0 0 16,0-21-16,0 21 0,22-21 16,-22 0-16,0 0 0,0 0 0,0-1 15,1 1-15,-22 0 0,21 0 0,0-21 16,-21 20-16,0-20 0,21 0 15,-21 21-15,0-1 0,21 1 0,-21 0 16,0 0-16,0 0 0,-21 42 31,0 0-31,21 0 16,-21 0-16,21 22 0,-21-22 16,-1 0-16,22 21 0,0-20 0,-21 20 15,0-21-15,21 0 0,-21 22 0,21-22 16,0 0-16,0 0 0,0 0 15,-21-21-15,21 21 0,0 1 0,21-44 63,-21 1-47,0 0-16,21 0 0,0 0 15,0 0-15,-21-1 0,22 1 0,-1 0 16,-21 0-16,21-21 0,0 20 15,0 1-15,0 0 0,1 0 0,-1 21 16,0 0-16,0 0 0,0 0 16,-21 21-1,0 0-15,0 0 0,0 1 0,0-1 16,0 0-16,21 21 0,-21-21 16,0 1-16,0-1 0,0 0 15,0 0-15,22-21 0,-22 21 0,0 0 16,0 1-1,21-22 1,0 0-16,-21-22 16,21 1-1,0 21-15,0-21 0,1 0 0,-22 0 16,21 0-16,0-1 0,21-20 0,-21 21 16,1-21-16,20 20 0,-21-20 15,21 21-15,-20 0 0,-1-22 0,21 22 16,-21 0-16,0 21 15,-21 21 1,0 0-16,0 1 16,0-1-16,0 21 0,0-21 15,0 0-15,0 1 0,-21 20 0,21-21 16,0 0-16,-21 0 0,21 1 0,0-1 16,0 0-16,0 0 15,0 0-15,21-21 0,0 0 0,1 0 16,-1 0-16,0 0 0,0 0 15,0 0-15,0 0 0,1 0 16,-1 0-16,0 0 0,0-21 0,0 0 16,0 21-16,1-21 0,-1 0 15,0-1-15,0 1 0,-21 0 16,21 0-16,0 0 0,-21-22 0,0 22 16,0 0-16,0 0 0,22 0 15,-44 42 16,1 0-31,21 0 0,0 0 16,-21 1-16,21-1 0,-21 0 0,21 21 16,0-21-16,0 1 0,0-1 0,0 0 15,0 0-15,21 0 16,0-21-16,0 0 16,1 0-16,-1 0 0,0 0 15,0 0-15,0 0 0,0 0 16,1 0-16,-1 0 0,0-21 0,0 21 15,0-21-15,0 0 0,1 0 0,-1-1 16,0 1-16,0 0 0,0 0 16,-21 0-16,0 0 0,21-1 0,-21 1 15,0 0-15,-21 21 32,0 21-32,21 0 0,-21 1 0,0-1 15,0 0-15,21 0 0,-22 0 16,22 0-16,-21 22 0,21-22 0,0 0 15,-21-21-15,21 21 0,0 0 16,-21 1-16,21-1 16,0-42 15,0-1-15,21 22-16,-21-21 0,21 0 0,0 0 15,1 0-15,-1 0 0,0-1 16,0-20-16,0 21 0,0 0 15,-21 0-15,22-1 0,-1 1 0,0 0 16,0 21-16,-21-21 16,21 21-16,-21 21 15,0 0-15,0 0 16,0 1-16,0-1 16,21 0-16,-21 0 0,0 0 0,0 0 15,22 1-15,-1-1 0,0 0 0,-21 0 16,21 0-16,0-21 0,0 21 15,1-21-15,-1 0 0,0 0 0,0 0 16,0 0-16,0 0 0,1 0 0,-1 0 16,21 0-16,-21 0 0,0 0 15,1 0-15,-1-21 0,21 21 0,-21-21 16,0 0-16,1 0 0,-1 0 0,-21-1 16,21-20-16,-21 21 0,21 0 15,-21-22-15,0 22 0,0 0 16,0 0-16,0 0 0,0 0 0,-21 21 15,0 0 1,0 0-16,-1 21 0,1 0 0,-21 0 16,21 0-16,0 22 0,-1-22 15,1 0-15,0 21 0,0-21 0,21 1 16,-21-1-16,21 0 0,0 0 0,0 0 16,0 0-16,21-21 15,0 0 1,0 0-16,0 0 0,1 0 15,-1 0-15,-21-21 0,21 21 16,0-21-16,0 0 0,0 0 16,1 0-16,-22-1 0,21 1 15,0 0-15,-21 0 0,0 0 16,21 0-16,-21-1 0,21 1 0,-21 42 31,0 1-31,0-1 16,0 0-16,-21 0 0,21 0 0,0 22 15,0-22-15,0 0 0,0 0 16,0 0-16,0 0 0,0 1 16,0-1-16,21 0 0,0-21 15,1 0 1,-1 0-16,0 0 0,0 0 16,0 0-16,0-21 0,1 0 15,-1-1-15,-21 1 0,21 0 16,0 0-16,0 0 0,-21-22 0,21 22 15,1-21-15,-1 0 0,-21-1 0,21-20 16,0 20-16,0 1 0,-21-21 16,21 20-16,1 1 0,-22 0 0,0 20 15,0 1-15,0 0 0,0 0 16,0 42-16,0 0 16,-22 0-16,1 1 0,21 20 15,-21 0-15,0 1 0,0-1 0,0 21 16,-1-20-16,22-1 0,0 0 15,-21 1-15,21-1 0,0-21 16,0 22-16,0-22 0,0 0 0,0 21 16,0-21-16,0 1 0,21-1 15,1 0-15,-1-21 16,0 0-16,0 0 0,0 0 0,0 0 16,1 0-16,-1 0 0,0-21 0,0 0 15,0-1-15,0 22 0,1-21 16,-1 0-16,0 0 0,0-21 15,0 20-15,-21 1 0,0 0 0,0 0 16,0 0-16,0 0 0,-21 21 31,0 0-31,21 21 0,-21 0 0,0 0 16,-1 0-16,22 0 0,0 1 16,0-1-16,0 0 0,0 0 0,0 0 15,0 0-15,0 1 0,0-1 16,22-21-16,-1 0 0,-21 21 15,21-21-15,0 0 0,0 0 0,0 0 16,1 0-16,-1 0 0,0 0 16,0-21-16,0 21 0,0-21 15,1-1-15,-1 22 0,0-21 0,0 0 16,0 21-16,-21-21 0,21 0 16,1 0-16,-22-1 0,0 1 0,0 0 15,0 0-15,0 0 0</inkml:trace>
  <inkml:trace contextRef="#ctx0" brushRef="#br0" timeOffset="62599.25">23580 5122 0,'21'0'31,"21"0"-31,-21-21 0,22 21 15,-1 0-15,0 0 0,1-21 0,-1 21 16,0 0-16,1-21 0,-1 21 16,0 0-16,1 0 0,-22-21 0,0 21 15,21 0-15,-21-21 0,-21-1 32,0 1-32,-21 21 0,0 0 0</inkml:trace>
  <inkml:trace contextRef="#ctx0" brushRef="#br0" timeOffset="62767.15">22479 4805 0,'0'0'0,"-21"-21"0,-22 21 0,22 0 15,0 0-15</inkml:trace>
  <inkml:trace contextRef="#ctx0" brushRef="#br0" timeOffset="63623.35">4530 7599 0,'0'0'0,"0"-21"0,0-22 0,0 1 16,0 0-16,0-1 0,0 1 15,-22 0-15,22 21 0,-21-22 0,0 22 16,21-21-16,-21 21 0,0 21 16,0 0-16,-1 0 15,22 21-15,-21 21 0,21 22 0,0-1 16,-21 1-16,21 20 0,0-20 16,0 20-16,0 22 0,-21-21 0,21 0 15,0 20-15,0-20 16,0 0-16,-21-1 0,0 1 0,21 0 15,-22-22-15,22 22 0,0-22 0,0 22 16,-21-21-16,21-22 0,0 21 16,-21 1-16,21-22 0,0 1 0,0-22 15,-21 21-15,21-21 0,0-42 32,0 0-32,21-21 15,-21 20-15,0-20 0,0 0 0,0-22 16,0 22-16</inkml:trace>
  <inkml:trace contextRef="#ctx0" brushRef="#br0" timeOffset="63927.17">4170 8170 0,'0'0'0,"-43"-254"31,22 212-31,21-21 0,-21 20 0,21-20 0,0 20 16,0 1-16,0 0 0,0-1 15,21 1-15,0 0 0,1 21 0,-1-22 16,21 22-16,0 0 0,1 0 15,-1 21-15,0 0 0,22 0 0,-22 21 16,22 0-16,-22 21 0,0-20 0,-20 20 16,-1 0-16,0 1 0,-21-1 15,0 0-15,0 1 0,0-22 16,-21 21-16,-22 0 0,22-20 0,-21 20 16,0-21-16,20 0 0,-20 22 15,0-22-15,21-21 0,-1 21 0,1 0 16,0-21-16,42 0 31,0 0-31,1 0 16,-1 0-16,0 0 0</inkml:trace>
  <inkml:trace contextRef="#ctx0" brushRef="#br0" timeOffset="66679.56">4657 8086 0,'0'0'0,"84"0"31,-63 0-31,1 0 15,20-21-15,-21 21 0,0-22 0,0 1 16,22 0-16,-22-21 0,0 21 0,0-1 16,22-20-16,-22 21 0,0-21 15,0-1-15,0 1 0,-21 0 0,0-1 16,0 1-16,0 0 0,0-1 0,0 1 16,0 21-16,0 0 0,0-1 15,-21 1-15,0 21 0,0 0 0,0 21 16,-1 1-16,1-1 0,21 0 15,0 21-15,0-21 16,0 1-16,0 20 0,0-21 0,0 21 16,0-20-16,0-1 0,0 0 0,21 21 15,1-21-15,-1 1 0,0-1 16,0 0-16,0 0 0,0-21 16,1 21-16,-1-21 0,0 0 15,0 0-15,0 0 0,0 0 16,1 0-16,-1 0 0,-21-21 15,21 0-15,21 0 0,-21 0 16,1-1-16,-1 1 0,21 0 16,-21-21-16,0 21 0,1-22 0,-1 1 0,0 0 15,0 20-15,-21-20 16,21 21-16,-21-21 0,0 20 16,0 44-1,0-1-15,-21 0 16,0 21-16,21-21 0,-21 22 0,21-1 15,0-21-15,0 22 0,0-1 16,0-21-16,0 21 0,0-20 0,0-1 16,0 0-16,21 0 0,0 0 15,0-21-15,0 0 0,1 0 16,-1 0-16,0 0 0,21 0 16,-21-21-16,1 0 0,-1 0 0,0 0 15,0-1-15,0 1 0,0 0 16,-21 0-16,0 0 0,0-22 15,0 22-15,0-21 0,-21 21 0,0-22 16,0 1-16,0 21 0,0 0 0,-22 0 16,22-1-16,-21 22 0,21 0 15,-1 0-15,1 0 0,0 0 0,0 0 16,21 22-16,0-1 16,21-21-16,21 0 0,1 0 15,-1 21-15,0-21 0,22 0 0,-22 0 16,22 0-16,20 0 0,-20 0 15,-1 0-15,22-21 0,-21 21 0,-1 0 16,22-21-16,-22 21 0,-20-22 16,20 22-16,-21 0 0,-20 0 15,-1-21-15,0 21 0,-42 0 16,0 0-16,-1 21 16,1-21-16,-21 22 0,0-1 15,-1 0-15,1 0 0,0 0 0,-1 22 16,22-22-16,-21 0 0,-1 21 0,22-21 15,-21 22-15,21-22 0,0 21 16,-1-21-16,22 1 0,-21-1 16,21 0-16,0 0 0,21 0 15,1-21-15,-1 0 0,21 0 0,-21 0 16,22 0-16,-22-21 0,21 21 16,0-21-16,1 0 0,-1 0 0,0-1 15,1 1-15,-22 0 0,21 0 16,-21-21-16,22 20 0,-22-20 0,0 21 15,-21-21-15,0 20 0,21-20 0,-21 21 16,0 0-16,0 0 0,0-1 16,0 1-16,0 42 31,0 1-31,0 20 16,0-21-16,-21 21 0,21-20 0,0 20 15,0 0-15,0 1 0,0 20 0,0-21 16,0 22-16,0-1 0,0 1 15,0-1-15,0 1 0,0 21 16,0-22-16,0 22 0,21-22 0,0 22 16,-21 0-16,22-1 0,-1 1 0,0 21 15,-21-22-15,21 1 0,0 21 16,0-21-16,-21-1 0,0 1 0,22 0 16,-22 20-16,0-41 0,0 21 0,0-1 15,0-20-15,-22-1 0,1 1 0,-21-22 16,0 0-16,-1 1 0,-20-1 15,20-21-15,-20 0 0,-1-21 0,1 0 16,21 0-16,-22-21 0,22 0 0,-22-21 16,22-1-16,0 1 0,20 0 15,-20-22-15,21-20 0,21 20 0,0-21 16,0 1-16,0-22 0,21 21 16,21-21-16,-20 1 0,20-1 0,0 0 15,22-21-15,-1 21 0,1 0 0,-1 0 16,1-21-16,20 22 0,-20-1 15,-1 21-15,22-21 0,21-63 16,-43 84-16,-20 1 0,-1 20 0,-21 1 16,0 20-16,1 1 0,-22 21 0,0 0 15,0-1-15,-22 22 16,22 22-16,-21-1 16,0 0-16,21 0 0,0 21 0,-21 1 15,21-22-15,0 21 0,0 1 16,0-22-16,0 21 0,0-21 0,0 22 15,0-22-15,0 0 0,21 21 0,0-42 16,0 21-16,1 1 0,-1-22 16,0 0-16,0 0 0,0 0 15,0 0-15,1-22 0,-1 1 0,0 21 16,0-21-16,21-21 0,-20 21 16,-1-22-16,21 22 0,-21-21 15,22-1-15,-22 1 0,21-21 0,0 20 16,1 1-16,-22 0 0,21 20 15,-21-20-15,1 21 0,-1 0 0,0 21 16,0 0-16,0 0 0,0 21 16,-21 0-16,22 0 15,-22 22-15,0-22 0,0 0 0,0 21 16,0-21-16,0 1 0,0 20 0,0-21 16,0 0-16,21 0 15,-21 1-15,21-22 16,-21-22 15,0 1-31,0 0 0,0 0 16,0 0-16,0 0 15,-21-1-15,21 1 0,-21 0 16,-1 0-16,1 0 0,0 0 0,0-1 16,0 22-16,0 0 0,-1 0 15,1 0-15,0 0 0,0 22 16,21-1-16,-21 21 0,0-21 0,-1 0 15,1 22-15,0-1 0,0-21 0,21 22 16,0-22-16,0 21 0,0 0 16,0-20-16,0-1 0,0 21 15,0-21-15,0 0 0,21 1 0,-21-1 16,21-21-16,0 21 0,1-21 16,-1 0-16,0 0 0,0 0 0,0 0 15,0-21-15,1 21 0,-1-21 0,0-1 16,0 1-16,21 0 0,-20 0 15,-1 0-15,0-22 0,0 22 0,0-21 16,0 0-16,-21 20 0,0-20 0,0 0 16,0-1-16,22 22 0,-22 0 0,0 0 15,0 0-15,0 42 16,0 0 0,-22 0-16,22 0 0,0 1 15,0 20-15,0-21 0,0 21 16,0-20-16,0-1 0,0 0 0,0 21 15,22-21-15,-1 1 0,0-22 0,0 21 16,0 0-16,0-21 0,1 0 16,20 0-16,-21 0 0,0 0 0,22 0 15,-22 0-15,21-21 0,-21 0 0,22 21 16,-22-22-16,0 1 0,0 0 16,0 0-16,0-21 0,-21 20 15,22-20-15,-22 21 0,0-21 0,0 20 0,0 1 16,0 0-16,0 0 0,0 0 15,-22 21-15,1 21 16,21 0-16,-21 0 16,21 0-16,0 1 0,0 20 15,0-21-15,-21 21 0,21-20 0,0 20 16,0-21-16,0 21 0,0-20 0,0-1 16,0 0-16,0 0 0,0 0 15,0 0-15,21-21 16,-21-21-1,21 0-15,0 21 16,1-21-16,-22 0 0,21 0 16,0-1-16,0 1 0,0-21 0,22 21 15,-22-22-15,0 22 0,-21 0 0,21-21 16,0 21-16,0-1 0,-21 1 16,0 0-16,22 21 0,-1 0 0,0 0 15,-21 21-15,0 0 0,0 1 16,0-1-16,0 0 0,21 0 15,-21 0-15,0 0 0,21 1 0,-21-1 16,0 21-16,21-21 0,1 0 0,-1 1 16,-21-1-16,21-21 15,0 0-15,0 0 16,0 0-16,1 0 0,-1 0 16,0-21-16,0-1 0,0 1 15,0 0-15,-21 0 0,22 0 16,-1-22-16,-21 22 0,21-21 0,0 21 15,-21-22-15,21 1 0,0 21 0,-21-21 16,0 20-16,0 1 0,22 21 16,-22 21-1,0 1-15,21 20 0,-21-21 16,0 0-16,0 22 0,0-1 16,0-21-16,0 0 0,21 22 0,0-22 15,-21 0-15,21 0 0,0 0 0,1 0 16,-1-21-16,0 0 15,0 0-15,0 0 16,0 0-16,1 0 0,-1-21 16,-21 0-16,21 21 0,-21-21 15</inkml:trace>
  <inkml:trace contextRef="#ctx0" brushRef="#br0" timeOffset="70067.62">10858 7620 0,'0'0'0,"0"21"0,0 0 0,0 1 16,0-1-16,0 0 0,0 0 15,22-21-15,-1 0 16,0 0-16,0 0 0,0 0 16,22 0-16,-22-21 0,21 0 15,-21 21-15,22-21 0,-1-1 0,0 1 16,1-21-16,20 21 0,-21-22 0,1 1 16,-1 0-16,-21-1 0,22-20 15,-22-1-15,0 22 0,0-21 0,0-1 16,-21 1-16,0 20 0,0-20 0,0-1 15,0 22-15,-21 0 16,21-1-16,-21 22 0,0 0 0,0 0 16,-1 21-16,1 0 0,0 21 0,0 0 15,0 0-15,-22 22 0,22-1 16,0 0-16,0 22 0,0-1 0,0 1 16,-1-1-16,1 1 0,21-1 0,0 1 15,-21-1-15,0 1 0,21-22 16,-21 0-16,21 1 0,0-1 0,0-21 15,0 22-15,0-22 0,0 0 16,21-21 15,0-21-31,0 21 0,0-21 0,1-1 16,-1-20-16,0 21 0,0 0 0,0-22 16,0 1-16,22 21 0,-22-21 15,0 20-15,0 1 0,0 0 0,1 21 16,-1 0-16,0 0 15,-21 21-15,21 0 0,-21 1 16,21-1-16,-21 21 0,0-21 0,0 22 16,21-22-16,-21 0 0,22 21 0,-1-21 15,-21 1-15,21-1 0,0 0 16,21 0-16,-20-21 0,20 21 0,0-21 16,-21 0-16,22 0 0,-1 0 0,22 0 15,-22 0-15,0 0 0,1-21 16,-1 21-16,-21-21 0,21 0 15,1 0-15,-22-1 0,0 1 0,0-21 16,0 21-16,1-22 0,-22 1 0,0 0 16,0 21-16,0-22 0,0 1 15,0 0-15,0-1 0,0 22 0,-22 0 16,1 0-16,0 0 0,0 21 16,-21 0-16,20 21 0,1 0 15,-21 0-15,21 21 0,-22 1 0,22-1 16,-21-21-16,21 22 0,21-1 15,0 0-15,-21 1 0,21-1 16,0-21-16,0 0 0,0 0 0,21 1 16,0-1-16,0 0 0,0-21 0,0 0 15,1 0-15,-1 0 0,0 0 0,0 0 16,0 0-16,0 0 0,1-21 16,-1 21-16,0-21 0,0-1 0,0 1 15,-21 0-15,0-21 0,21 21 0,-21-22 16,22 1-16,-22 21 0,0-22 15,0 1-15,0 21 0,0-21 0,0 20 16,0 1-16,0 42 31,0 1-31,0-1 0,0 21 0,0-21 16,0 22-16,0-22 0,0 21 0,0-21 16,21 0-16,-21 22 0,21-22 15,0 0-15,0 0 0,0 0 0,1-21 16,-1 22-16,0-22 0,21 0 0,-21 0 15,22 0-15,-22 0 0,21 0 0,-21 0 16,22 0-16,-22-22 0,21 1 16,-21 0-16,1 21 0,20-21 0,-21-21 15,0 20-15,-21 1 0,21-21 0,-21 21 16,22-22-16,-22 1 0,0 21 16,0-21-16,0 20 0,0 1 15,0 42 1,0 1-1,-22-1-15,22 21 0,-21-21 0,21 22 16,-21-22-16,21 21 0,0 0 0,0-20 16,-21 20-16,21-21 0,0 0 15,0 0-15,0 1 0,0-1 0,0 0 16,0 0-16,0-42 31,21 21-15,-21-21-16,0 0 0,21-1 0,-21 1 15,21 0-15,1-21 0,-22 21 0,21-22 16,0 1-16,-21 21 16,21-22-16,0 1 0,0 0 0,1-1 15,-22 22-15,21 0 0,0 0 0,0 0 16,0 21 0,0 21-16,-21 0 0,0 21 15,0 1-15,22-22 0,-22 21 0,0 1 16,21-1-16,0 0 0,0-21 15,-21 22-15,21-22 0,0 21 0,1-21 16,-1 1-16,0-1 0,0-21 16,0 0-1,0 0-15,1 0 0,-1 0 16,0-21-16,0-1 0,-21 1 0,42 0 16,-20 0-16,-1 0 0,0 0 0,0-1 15,0-20-15,22 0 0,-22 21 16,21-22-16,-21 1 0,0 0 0,22-1 15,-22 1-15,21 21 0,-21 0 0,1-1 16,-1 22-16,0 0 0,0 0 16,0 0-16,-21 22 15,0-1-15,0 21 0,0-21 0,0 0 16,21 1-16,-21-1 0,22 0 16,-1 0-16,-21 0 0,21 0 15,0-21-15,-21 22 16,21-22-1,-21-22 1,0 1-16,0 0 16,0 0-16,0 0 15,0 0-15,-21-1 0,0 1 0,21 0 16,-21-21-16,0 21 0,21-1 0,-22 1 16,1 0-16,0 21 0,0 0 15,0-21-15,0 21 0,-1 0 0,1 0 16,0 21-16,0 0 0,0 0 0,0 1 15,-1-1-15,1 21 16,0-21-16,21 22 0,0-1 0,-21-21 16,21 21-16,0-20 0,0 20 0,0-21 15,0 21-15,0-20 0,0-1 16,0 0-16,0 0 0,0 0 0,21-21 16,-21 21-16,21-21 0,0 0 0,1 0 15,-1 0-15,0 0 0,0 0 16,0 0-16,0 0 0,1-21 15,-1 0-15,0 0 0,21 0 0,-21-22 16,1 22-16,20-21 0,-21 0 16,0-1-16,0 1 0,22-22 15,-22 22-15,0-21 0,0 20 0,0 1 16,1-22-16,-1 22 0,-21 0 0,0-1 16,0 22-16,0-21 0,0 21 15,0 0-15,-21 21 16,-1 21-16,1 0 15,21 0-15,0 0 0,-21 22 16,21-1-16,-21-21 0,21 21 0,0 1 16,0-1-16,0 22 0,0-22 15,0 0-15,0 1 0,0-1 0,0 0 16,0 1-16,0-1 0,0-21 0,21 21 16,0-20-16,0-1 0,1 0 15,-1 0-15,0 0 0,0 0 16,0-21-16,22 0 0,-22 0 0,0 0 15,21 0-15,-21 0 0,1 0 0,-1-21 16,21 21-16,-21-21 0,0 0 16,1 0-16,-1 0 0,0-22 0,21 22 15,-21-21-15,1-1 0,-1 1 0,0-21 16,0 20-16,0-20 0,0-1 16,1 22-16,-1-22 0,0 22 0,0-21 15,-21 20-15,0 1 0,21 0 0,-21-1 16,0 22-16,0 0 0,-21 21 31,0 21-31,21 21 16,-21-20-16,0-1 0,21 21 15,0 0-15,0 1 0,-22-1 0,22 0 16,0 22-16,-21-22 0,21 1 0,0 20 16,0-21-16,0 1 0,0-1 15,0-21-15,0 22 0,0-1 0,21-21 16,1 0-16,-22 0 0,21 1 0,0-1 15,0 0-15,0-21 0,0 0 16,1 0-16,20 0 0,-21 0 0,0 0 16,22 0-16,-22 0 0,0-21 0,21 21 15,-21-21-15,1-1 0,-1 1 16,21 0-16,-21 0 0,0 0 16,-21-22-16,22 22 0,-1 0 0,-21-21 15,21 21-15,-21-1 0,0 1 16,0 42-1,0 1-15,-21-1 0,0 0 16,-1 0-16,22 21 0,0-20 0,-21-1 16,21 21-16,-21-21 0,21 0 15,0 1-15,0-1 0,0 0 0,0 0 16,0 0-16,21-21 47,0 0-47,1 0 0,-1-21 0,-21 0 15,21 0-15,0 0 0,0-1 16,0 1-16,1 0 0,-1 0 0,0-21 16,0 20-16,0 1 0,-21 0 0,21 0 15,1 21-15,-22 21 32,0 0-32,0 0 0,0 1 0,0-1 15,0 0-15,0 0 0,0 0 16,0 0-16,0 1 0,0-1 0,0 0 15,21 0-15,-21 0 0,21-21 0,0 21 16,0 1-16,22-22 0,-22 0 16,21 0-16,0 0 0,1 0 15,-1 0-15,0 0 0,1 0 0,-1 0 16,-21 0-16,22-22 0,-1 1 0,0 0 16,-21 0-16,22 0 0,-22 0 15,0-22-15,0 22 0,0-21 0,1-1 16,-22 22-16,0-21 0,0 0 15,0 20-15,0-20 0,0 21 0,0 0 16,-22 21-16,1 0 0,0 0 0,-21 0 16,21 0-16,-1 0 0,-20 21 0,21 0 15,-21 0-15,20 0 0,1 22 16,0-22-16,0 0 0,21 21 16,0-20-16,0-1 0,0 0 0,0 0 15,0 0-15,0 0 0,0 1 16,0-1-16,0 0 0,0 0 0,21-21 15,0 21-15,0 22 0,-21-22 0,22 0 16,-1 0-16,-21 21 0,0 1 0,21-22 16,-21 42-16,0-20 0,0-1 15,0 22-15,0-22 0,0 21 0,0-20 16,0 20-16,-21 1 0,0-22 0,-1 22 16,1-22-16,0 0 0,0 22 15,0-22-15,0 0 0,21 1 0,-22-1 16,1 0-16,0 1 0,0-22 15,21 0-15,-21 0 0,0 0 0,-1 1 16,1-22-16,0 0 0,0 0 16,0 0-16,0-22 15,21 1-15,0 0 0,0-21 0</inkml:trace>
  <inkml:trace contextRef="#ctx0" brushRef="#br0" timeOffset="70299.52">15875 7027 0,'0'0'0,"-64"-42"16,43 42-1,21-21 1,21 21 31</inkml:trace>
  <inkml:trace contextRef="#ctx0" brushRef="#br0" timeOffset="71727.55">17611 7472 0,'0'0'0,"-22"21"0,22 0 0,-21 0 15,21 1-15,0-1 16,0-42 0,21-1-1,1 1-15,-1 0 0,0 0 16,0 0-16,0 0 0,0-1 15,1-20-15,-1 21 0,0-21 16,0 20-16,0-20 0,0 0 0,1-1 16,-1 1-16,-21 0 0,0-1 15,21 1-15,-21 0 0,21-1 0,-21 1 16,0 21-16,0 0 0,0 0 16,0-1-16,0 44 15,-21-1-15,0 0 0,21 0 16,-21 21-16,-1 1 0,1-1 15,0 22-15,0-22 0,21 0 0,0 22 16,-21-22-16,21 22 0,0-22 0,0 0 16,0 1-16,0-22 15,21 21-15,-21-21 0,21 0 0,0 1 0,0-22 16,1 0-16,20 21 0,-21-21 0,0 0 16,22 0-16,-22-21 15,0 21-15,21-22 0,-21 1 0,22 0 16,-22 0-16,0-21 0,0 20 0,22-20 15,-22 0-15,0-1 0,-21 1 16,21 0-16,-21-1 0,21 1 0,-21 0 16,0-1-16,0 1 0,0 0 0,0 21 15,0-1-15,0 44 16,-21-1 0,21 0-16,-21 21 0,0-21 15,21 22-15,-21-1 0,-1 0 0,22 1 16,0-1-16,-21 0 0,0 1 15,21-22-15,-21 21 0,21-21 16,0 22-16,0-22 0,0 0 16,0 0-16,21-42 31,0 21-15,0-21-16,1-21 0,-1 20 0,0 1 15,0-21-15,0 21 0,22-22 16,-22 22-16,0-21 0,0 21 0,0 0 15,0-1-15,1 1 0,-1 21 16,-21 21 0,0 1-16,0 20 0,0-21 15,0 0-15,0 22 0,0-22 0,0 0 16,0 21-16,0-21 0,0 1 16,0-1-16,21 0 0,-21 0 0,21-21 15,0 21-15,0-21 0,1 0 16,-1 0-16,0 0 0,0 0 15,21 0-15,-20 0 0,-1 0 0,21-21 16,-21 0-16,0 0 0,1 0 0,-1 21 16,0-43-16,0 22 0,0 0 15,-21-21-15,21 20 0,-21-20 16,22 0-16,-22 21 0,0-22 0,0 22 16,0 0-16,0 0 0,0 42 31,0 0-31,0 0 0,-22 22 15,22-22-15,-21 21 0,21-21 16,-21 22-16,21-22 0,0 21 0,0-21 16,0 0-16,0 1 0,0-1 15,0 0-15,21 0 0,0-21 0,1 21 16,-1-21-16,0 0 0,0 0 0,0 0 16,22 0-16,-22 0 0,21 0 15,-21-21-15,22 21 0,-22-21 16,21 0-16,-21 0 0,22-1 0,-1 1 15,0 0-15,1-21 0,-22-1 0,21 22 16,0-21-16,-20 0 0,-1 20 16,0-20-16,-21 21 0,0 0 0,0 0 15,0-1-15,-21 22 16,0 0-16,-1 22 0,1-1 16,21 0-16,-21 0 0,0 0 0,21 0 15,0 22-15,-21-22 0,21 21 16,0-21-16,0 22 0,0-22 0,0 0 15,0 0-15,0 22 0,0-22 16,-21 0-16,21 0 0,-22-21 16,22 21-16,-21-21 15,0 0-15,0 0 16,0-21-16,0 21 0,21-21 16,-22 0-16,22 0 0,-21-22 15</inkml:trace>
  <inkml:trace contextRef="#ctx0" brushRef="#br0" timeOffset="71923.44">19262 6773 0,'0'0'0,"-22"0"0,1 0 32,0 0-17,0 0 1,0 0-1,0 0-15,-1 0 16,1 0-16,21-21 0,-42 21 16,21 0-16,0 0 0</inkml:trace>
  <inkml:trace contextRef="#ctx0" brushRef="#br0" timeOffset="72103.34">17780 7006 0,'0'0'15,"-21"21"-15,-22 1 0,22-22 0,0 21 16,0-21-16,0 0 0,21 21 16,21-21-1,0 0-15,21 0 16,-20-21-16,20 0 0,0 21 0,1-22 16,-1 1-16,0 0 0,22 0 15</inkml:trace>
  <inkml:trace contextRef="#ctx0" brushRef="#br0" timeOffset="77016.08">20997 7472 0,'0'0'0,"0"21"0,-21 0 16,21 0-16,21-21 31,0-21-31,1 0 16,-1 21-16,0-21 0,21 0 0,-21 0 15,22-1-15,-22 1 0,21 0 0,1 0 16,-22-21-16,21 20 0,0-20 16,-20 21-16,20-21 0,-21 20 0,0-20 15,0 21-15,1-21 0,-1-1 0,-21 1 16,0 21-16,0-22 15,0 22-15,0 0 0,0 0 0,-21 21 16,-1 0-16,1 0 0,0 0 16,0 0-16,-21 21 0,20 0 15,1 22-15,0-22 0,0 21 0,0-21 16,0 22-16,21-1 0,-22 0 16,22 1-16,0-1 0,0 0 0,0 1 15,22-1-15,-1 0 0,0-21 0,0 1 16,0-1-16,22 0 0,-22 0 15,21-21-15,-21 0 0,22 0 16,-1 0-16,0 0 0,-21 0 0,22-21 16,-1 21-16,0-21 0,-20 0 15,20-1-15,-21 1 0,21-21 0,-20 21 16,-1-22-16,-21 22 0,21-21 0,0 0 16,0-1-16,-21 1 0,0 21 15,0 0-15,0-1 0,21 1 0,-21 0 16,0 42-1,0 0 1,0 1-16,0 20 0,0 0 16,0-21-16,0 22 0,0-1 0,0-21 0,0 22 15,0-1-15,0-21 16,22 0-16,-22 22 0,0-22 0,21-21 16,0 21-16,0 0 0,0-21 15,0 0-15,1 0 16,-1 0-16,0-21 0,0 0 15,0 0-15,-21-1 0,43 1 0,-43-21 16,42 21-16,-21-22 0,0 22 16,0-21-16,1 0 0,-1 20 0,-21-20 15,21 21-15,0 0 0,-21 0 0,21-1 16,-21 1-16,0 42 31,0 1-31,0-1 16,0 0-16,0 21 0,0-21 15,0 1-15,0 20 0,0-21 0,0 21 16,21-20-16,1-1 0,-1 21 0,0-21 16,0 0-16,21 1 0,-20-22 15,-1 21-15,21-21 0,0 0 0,-20 0 16,20 0-16,-21 0 0,21 0 16,1 0-16,-22 0 0,21-21 0,-21-1 15,1 1-15,20 0 0,-21 0 0,0 0 16,0 0-16,1-22 15,-22 22-15,21-21 0,-21-1 0,21 22 0,-21-21 16,0 21-16,0 0 0,0-1 16,0 1-16,0 0 0,-21 21 15,0 0-15,-1 21 16,1-21-16,0 21 0,0 1 0,0-1 16,-22 21-16,22-21 0,0 22 15,21-22-15,0 21 0,0-21 0,0 22 16,0-22-16,0 0 0,0 0 0,21 0 15,0 0-15,1 1 0,-1-22 16,0 0-16,0 0 0,21 0 16,-20 0-16,-1 0 0,0 0 0,21 0 0,-21-22 15,1 22-15,-1-21 0,0 0 16,0 0-16,0 0 0,0 0 16,-21-22-16,0 22 0,22-21 0,-22 21 15,0-1-15,21 1 0,-21 0 16,0 0-16,0 0 0,0 42 15,-21 0 1,-1 0-16,22 0 0,-21 1 16,21 20-16,-21-21 0,0 0 0,21 0 15,0 22-15,0-22 0,-21 0 0,21 0 16,0 0 0,-21-21-16,21-21 46,0 0-46,21 0 0,0 0 0,-21 0 16,21-1-16,0 1 0,0-21 0,1 21 16,20-22-16,-21 22 0,21-21 15,1 21-15,-22 0 0,21-1 0,-21 1 16,22 0-16,-22 0 0,0 21 0,0 21 16,-21 0-1,0 0-15,0 1 0,0-1 0,0 0 16,0 0-16,0 21 0,0-20 0,0 20 15,0-21-15,0 21 16,0-20-16,0-1 0,0 0 0,21 0 16,1 0-16,-22 0 0,21 1 0,0-22 15,0 0-15,0 0 0,0 0 16,1 0-16,-1 0 0,0 0 0,0 0 16,0-22-16,0 1 0,1 0 0,-1 0 15,-21 0-15,21-22 0,0 22 16,-21-21-16,21 0 0,0-1 0,1 1 15,-1 0-15,-21-1 0,21 1 16,0 0-16,0-22 0,0 22 0,1-1 16,-1 1-16,0 0 0,-21 21 15,0-1-15,0 1 0,0 42 16,0 1 0,0-1-16,-21 21 0,0 0 0,-1 1 15,1-1-15,0 0 0,0 1 0,0-1 16,21 22-16,-21-22 0,21 0 15,0 1-15,0-1 0,0-21 0,0 21 16,0-20-16,21-1 0,0 0 0,-21 0 16,21 0-16,0-21 15,0 0-15,1 0 0,-1 0 16,0 0-16,0 0 0,-21-21 16,21 21-16,0-21 0,1 0 15,-22 0-15,21-1 0,0 1 16,-21-21-16,21 21 0,0 0 0,-21-22 15,0 22-15,0-21 0</inkml:trace>
  <inkml:trace contextRef="#ctx0" brushRef="#br0" timeOffset="77223.48">24109 6731 0,'0'0'0,"21"0"16,0 21-1,0-21-15,0 0 0,1 0 0,-1 0 0,0 0 16,0 0-16,0 0 0,22 0 0,-22 0 16,0 0-16,21 0 15,-21-21-15,22 21 0,-22 0 0,0 0 16,21-21-16,-20 0 0,-22 0 16,21 21-16,-21-22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17:53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1905 1884 0</inkml:trace>
  <inkml:trace contextRef="#ctx0" brushRef="#br0" timeOffset="2406.6">3387 1228 0,'0'-21'16,"21"21"-16,-21-22 15,21 22-15,-21-21 16,0 0-16,0 0 15,0 0-15,0 0 0,21-1 16,-21 1-16,0 0 0,0 0 0,21 0 16,-21 0-16,0-1 15,0 1-15,0 0 0,0 0 16,0 0-16,21 21 47,-21 21-47,0 21 0,0-21 15,0 22-15,0-1 0,0 0 0,0 1 16,0-1-16,0 0 0,0 22 16,-21-22-16,21 1 0,-21-1 0,21 0 15,0 22-15,-21-22 16,0 0-16,21 1 0,-21-1 0,21 0 16,0 1-16,-22-1 0,22-21 15,0 22-15,-21-22 0,21 0 0,0 0 16,0 0-16,0-42 62,0 0-62,0 0 0,0 0 16,0-1-16,21 1 0</inkml:trace>
  <inkml:trace contextRef="#ctx0" brushRef="#br0" timeOffset="3063">3810 1566 0,'0'0'0,"21"0"0,0 0 47,-21-21-15,21 21-17,-21-21-15,0 42 125,0 0-125,0 1 16,0-1-1,22-21 17,-22-21-17,21 21 1,-21-22-16,0 1 16,0 0-16,-21 0 31,-1 21-16,22 21 1,-21-21 0,21 21-16,-21-21 0,21 21 0,0 1 15,0-1 1,0 0 0,21-21-1</inkml:trace>
  <inkml:trace contextRef="#ctx0" brushRef="#br0" timeOffset="3663.67">5313 931 0,'0'0'0,"-43"0"0,22 0 0,0 0 16,-21-21-16,21 21 0,-1 0 15,1 0-15,0 0 0,0 0 31,42 0-15,0 0 0,0-21-16,22 21 0,-1 0 0,0 0 15,22-21-15,-1 21 0,1 0 16,-1 0-16,1-21 0,-1 21 0,1 0 16,-1 0-16,1-21 0,-1 21 15,1 0-15,-22 0 0,1 0 16,-1 0-16,-21 0 0,21 0 15,-20 0-15,-44 0 32,1 0-17,0 21-15,0-21 0,-21 21 0,-1-21 16,22 0-16,-21 21 0,21-21 16</inkml:trace>
  <inkml:trace contextRef="#ctx0" brushRef="#br0" timeOffset="4007.22">5651 953 0,'0'0'0,"0"-22"32,-21 44-17,21-1-15,0 0 16,0 0-16,0 0 0,0 22 0,0-1 15,0 0-15,0 1 0,0-1 16,0 0-16,0 1 0,0-1 0,0 0 16,0 1-16,0-1 0,-21 21 15,21-41-15,0 20 0,0 0 0,-21 1 16,21-22-16,-21 21 0,21-21 16,0 0-16,0 1 0,0-1 15,0 0-15,0-42 47,-21 0-47,21-1 0,0 1 0,0 0 16,0 0-16,0 0 0,21-22 15</inkml:trace>
  <inkml:trace contextRef="#ctx0" brushRef="#br0" timeOffset="4570.89">6011 1439 0,'0'-21'31,"0"0"-16,0 0-15,0 0 16,21 21-16,1 0 16,-1-21-16,0 21 15,0 0-15,0 0 0,0 0 16,1 0-16,-1 21 16,0 0-16,0-21 0,0 21 0,-21 0 15,21 0-15,-21 22 0,22-22 16,-22 0-16,0 21 0,0-20 0,0-1 15,0 21-15,0-21 0,0 0 16,0 22-16,0-22 0,0 0 0,-22 0 16,22 0-16,-21-21 0,0 0 15,21-21 17,0 0-32,0 0 0,0 0 15,0 0-15,0-1 0,0 1 16,0-21-16,0 21 0,0-22 15,0 22-15,21 0 0,-21-21 0,21 21 16,1-22-16,-22 22 0,0 0 16,21 0-16,0 0 0,0 21 15,0 0 1,0 0-16,1 0 16,-22 21-1,21 0-15,-21 0 16</inkml:trace>
  <inkml:trace contextRef="#ctx0" brushRef="#br0" timeOffset="5506.64">6816 1376 0,'0'-21'31,"0"42"1,-22 0-32,22 0 15,-21 0-15,21 1 0,0-1 16,0 21-16,0-21 0,0 0 16,0 1-16,0 20 0,0-21 0,0 0 15,0 0-15,0 1 0,0-1 16,21 0-16,1 0 0,-1-21 0,21 21 15,-21-21-15,0 0 16,1 0-16,-1 0 0,21 0 0,-21-21 16,0 0-16,1 0 0,20 0 15,-21 21-15,0-43 0,0 22 0,1 0 16,-22 0-16,21-22 0,0 22 16,-21 0-16,0-21 0,21 21 0,0-1 15,-21 1-15,0 0 0,0 0 16,21 0-16,-21 0 0,0-1 15,0 44 17,0-1-32,0 0 15,0 0-15,0 0 0,0 0 16,-21 22-16,21-22 0,0 21 0,0 1 16,0-1-16,0-21 0,0 21 15,0 22-15,0-22 0,0 1 0,0-1 16,0 0-16,0 22 0,0-22 15,0 0-15,0 1 0,0 20 16,0-20-16,0-1 0,0 0 0,0 1 16,0 20-16,0-21 0,0 1 15,0-1-15,0 0 0,0 1 0,0 20 16,0-42-16,0 22 0,0-1 0,0 0 16,-21-20-16,21-1 0,0 21 15,0-21-15,-21 0 0,0 1 16,21-1-16,-21-21 15,-1 0-15,1-21 16,21-1-16,0 1 0,-21 0 16,0-21-16,21 21 0,-21-22 15,21-20-15,0 20 0,-21-20 0,21-1 16,-22 1-16,22-1 0,0-20 16,0 20-16,0 1 0,0-1 15,0 1-15,0 20 0,0-20 0,22 21 16,-1-22-16,-21 22 0,21-1 15,0 1-15,0 0 0,0 21 0,-21-1 16,22-20-16,-1 42 0,-21-21 16,0 0-16,21 21 0,0 0 15,-21-21-15,21 21 0,-21 21 63,0 0-48,0 0 17</inkml:trace>
  <inkml:trace contextRef="#ctx0" brushRef="#br0" timeOffset="6822.82">3429 3112 0,'0'-22'16,"-21"22"-1,21-21-15,0 0 16,0 0-16,-21 21 16,21-21-16,0 0 15,0-1-15,21 22 16,0 0 0,0 0-16,0 0 0,0 0 15,22 0-15,-22 22 16,0-1-16,0 0 0,22 0 0,-22 21 15,0-20-15,0 20 0,0 0 16,-21 1-16,0-22 0,0 21 0,0 0 16,0 1-16,-21-1 0,-21 0 15,21 1-15,-22-1 0,1 0 0,0-20 16,-1 20-16,-20-21 0,20 21 16,1-20-16,0-22 0,-1 21 0,1 0 15,21-21-15,0 0 0,-22 0 16,22 0-16,0 0 0,0 0 0,0-21 15,0 0-15,-1-1 0,1 1 0,21 0 16,0-21-16,-21 21 16,21-22-16,-21 1 0,21 21 0,0-22 15,0 1-15,0 21 0,0-21 16,21 20-16,0 1 0,0 21 0,1-21 16,-1 21-16,0 0 0,0 0 15,0 21-15,22 0 0,-22 1 0,0 20 16,21-21-16,-21 21 0,1-20 15,-1 20-15,0-21 0,0 21 0,0-20 16,0-1-16,-21 0 0,0 21 16,22-21-16,-1 1 0,-21-1 15,0 0-15,21-21 47,-21-21-31,21 21-16</inkml:trace>
  <inkml:trace contextRef="#ctx0" brushRef="#br0" timeOffset="7022.7">3725 3471 0,'43'0'31,"-43"22"16,21-22-32,0 0 1</inkml:trace>
  <inkml:trace contextRef="#ctx0" brushRef="#br0" timeOffset="8554.83">5122 3662 0,'0'0'0,"-21"42"31,21-21-31,21-21 31,0-21-15,-21 0-16,22 21 15,-1-21-15,-21 0 0,21 0 16,-21-1-16,21-20 0,0 21 0,-21-21 16,21-1-16,1 1 0,-1 0 15,-21-1-15,21 1 0,0 0 0,0-1 16,0 22-16,1-21 0,-1 21 16,0-1-16,0 1 0,0 0 15,0 21-15,1 0 0,-1 0 16,0 0-16,0 21 15,-21 0-15,0 1 16,0-1-16,0 0 16,0 0-1,0-42 17,0 0-17,-21 0 1,21-1-16,-21 22 0,21-21 0,-21 21 15,21-21-15,-22 21 16,22-21-16,-21 21 0,21-21 16,-21 21-16,0 0 15,0 0-15,21 21 0,-21 0 16,-1 0-16,1 22 0,21-22 16,-21 21-16,21 0 0,0 1 15,-21-1-15,21 0 0,-21 1 0,21-1 16,0 0-16,0 1 0,0-1 15,0-21-15,0 22 0,0-1 0,0-21 16,21 0-16,0 0 0,0 1 0,0-1 16,1 0-16,-1 0 0,21-21 15,-21 0-15,22 0 0,-1 0 16,0 0-16,1 0 0,-1 0 0,0-21 16,1 0-16,-1 0 0,0-1 15,1 1-15,-22 0 0,21 0 0,0-21 16,-20 20-16,-1 1 0,0-21 15,0 21-15,0-22 0,-21 22 0,0-21 16,0 21-16,0 0 0,0-22 0,0 22 16,0 0-16,-21 0 15,0 21-15,0 0 0,0 0 16,-1 0-16,1 0 0,0 0 16,21 21-16,-21 0 0,0 0 0,0 0 15,-1 22-15,1-22 0,0 0 16,0 21-16,21-20 0,-21-1 15,21 21-15,0-21 0,0 0 0,0 1 16,0-1-16,0 0 0,0 0 16,0 0-16,21-21 15,0 0-15,0 0 0,0 0 16,1 0-16,-1-21 16,0 21-16,0-21 0,0 0 0,-21 0 15,21-1-15,1 1 0,-1 0 16,-21-21-16,0 21 0,21-22 0,-21 22 15,21 0-15,-21-21 0,0 20 0,21 1 16,-21 0-16,0 0 16,0 42 15,0 0-31,0 0 0,0 1 16,0 20-16,0-21 0,0 21 0,0-20 15,0-1-15,0 21 0,21-21 16,-21 0-16,22 22 0,-22-22 0,21 0 15,0 0-15,0-21 0,0 21 16,0-21-16,1 0 0,-1 0 16,0 0-16,0 0 0,21 0 0,-20 0 0,-1 0 15,21-21-15,-21 0 0,22 0 16,-22 0-16,21 0 0,-21-1 16,0-20-16,22 0 0,-22-1 0,0 1 15,0 0-15,-21-1 0,21 1 16,-21 0-16,22-22 0,-22 43 0,0-21 15,0-1-15,0 22 0,0 0 16,0 0-16,0 0 0,0 42 31,0 0-31,0 21 16,0-20-16,-22 20 0,22 0 0,-21 1 16,21-1-16,0 0 0,0 1 15,0-1-15,0-21 0,0 21 0,0 1 16,0-22-16,0 0 0,0 21 15,0-20-15,0-1 16,21-21-16,1 0 0,-1 0 0,0 0 16,0 0-16,0 0 15,0 0-15,1 0 0,-1-21 0,0-1 16,-21 1-16,0 0 0,0 0 16,0 0-16,0-22 0,0 22 15</inkml:trace>
  <inkml:trace contextRef="#ctx0" brushRef="#br0" timeOffset="8722.79">6625 3302 0,'-21'0'16,"42"0"-16,-63 0 0,21 0 0,42 0 31,0 0-15,0 0-16,21 0 0,-20 0 15,-1 0-15,21 0 0,-21 0 0,22 0 16,-1 0-16,-21 0 0,21 0 0,-20 0 15,20-21-15,-21 0 0</inkml:trace>
  <inkml:trace contextRef="#ctx0" brushRef="#br0" timeOffset="9026.62">7451 3154 0,'0'0'0,"-22"0"0,1 0 16,0 0-16,0 0 0,0 0 16,0 0-16,-1 0 15,22 21-15,-21 0 0,0 0 0,21 22 16,0-22-16,0 0 0,-21 21 16,21-20-16,0 20 0,0-21 0,0 21 15,0-20-15,0-1 0,0 21 0,0-21 16,0 0-16,21 1 0,0-1 15,0 0-15,1-21 16,-1 0-16,0 0 0,0 0 0,21 0 16,-20 0-16,-1 0 0,0 0 15,21-21-15,-21 0 0,1-1 0,-1 22 16,0-42-16</inkml:trace>
  <inkml:trace contextRef="#ctx0" brushRef="#br0" timeOffset="9526.34">7789 3112 0,'0'0'0,"0"-43"0,0 1 0,0 21 16,-21-22-16,21 22 0,0 0 0,-21 0 16,21 0-16,-21 0 0,21 42 31,0 0-31,0 0 0,0 21 16,0-20-16,0 20 0,0-21 15,0 21-15,0 1 0,0-1 0,0 0 16,0 1-16,0-1 0,0 0 0,21 1 15,-21-1-15,0-21 0,21 22 16,-21-22-16,0 21 0,0-21 0,0 0 16,0 1-16,0-1 15,0 0-15,0-42 47,0 0-47,0-1 0,0 1 0,0 0 16,0 0-16,0 0 0,0-22 0,0 1 15,0 0-15,21-1 0,-21 22 16,43-21-16,-22 0 0,0-1 0,21 22 16,-21 0-16,22-21 0,-22 42 0,21-22 15,1 22-15,-1 0 0,-21 0 16,21 0-16,-20 0 0,20 0 0,-21 22 16,0-1-16,0 0 0,1 21 15,-1-21-15,-21 22 0,0-22 16,0 21-16,0-21 0,0 22 0,0-22 15,-21 21-15,-1-21 0,1 1 0,0-1 16,0 21-16,0-42 0,21 21 16,0 0-16,-21-21 0,21-21 31</inkml:trace>
  <inkml:trace contextRef="#ctx0" brushRef="#br0" timeOffset="10422.02">8276 1249 0,'0'0'0,"0"-127"31,0 106-31,0-22 0,0 22 15,0 0-15,0 0 0,0 0 16,0 42 0,0 0-1,0 21-15,0 1 0,0-22 16,0 42-16,0-20 0,0-1 0,0 0 16,0 22-16,0-22 0,0 1 15,0 20-15,0-21 0,-21 1 0,21-1 16,0 0-16,-21-20 0,21 20 15,-21-21-15,21 0 0,0 0 0,0 1 16,-22-1-16,1-21 16,21-21-1,0-1 1,0 1-16,0-21 16,0 21-16,0 0 0,21-22 0,1 22 15,-1-21-15,0-1 0,0 22 0,0-21 16,22 21-16,-22 0 0,21-1 15,0 1-15,-20 21 0,20 0 0,0 0 16,1 0-16,-1 0 0,-21 21 16,21 1-16,-20-1 0,-1 0 0,0 0 15,-21 21-15,0-20 16,0 20-16,0-21 0,-21 21 0,0-20 16,-22 20-16,22-21 0,-21 0 15,-1 0-15,1 1 0,0-1 0,21-21 16,-22 21-16,22-21 0,0 0 0,0 0 15,0 0-15,-1 0 0,1 0 16,21-21-16,0 0 16,0-1-16,0 1 15,0 0-15,0-21 0,21 21 0,1-1 16,-1-20-16,0 21 0,21-21 16,-21 20-16,22-20 0</inkml:trace>
  <inkml:trace contextRef="#ctx0" brushRef="#br0" timeOffset="10722.86">9144 868 0,'0'0'0,"0"-21"32,0 42-32,0 0 0,0 21 15,0-20-15,0 20 0,0 21 0,0-20 16,-21 20-16,21-20 0,0 20 15,0-21-15,0 22 0,0-22 16,0 1-16,0 20 0,-21-21 0,21 1 16,0-1-16,-22 0 0,22 1 15,0-22-15,0 21 0,0-21 0,0 1 16,0-1-16,0 0 16,0 0-16,0-42 31,0 0-31,22 0 0,-1-1 15,0 1-15,-21 0 0,21-21 0</inkml:trace>
  <inkml:trace contextRef="#ctx0" brushRef="#br0" timeOffset="11146.62">9483 1397 0,'0'42'16,"-22"-42"-1,22 22-15,0-1 0,-21 0 16,21 0-16,-21 0 0,21 0 0,-21 1 16,21-1-16,0 0 0,0 0 15,0 0-15,0 0 0,0 1 0,0-1 16,0 0-16,0 0 0,0 0 16,21-21-16,0 0 15,0 0-15,1 0 0,-1 0 0,0 0 16,0 0-16,0 0 15,0-21-15,1 21 0,-1-21 0,0 0 16,0 0-16,0-1 0,-21 1 0,0-21 16,0 21-16,0 0 0,0-22 15,0 22-15,0-21 0,-21 21 0,0-1 16,0 1-16,0 0 0,-1 0 16,1 0-16,0 21 0,0 0 0,0 0 15,0 0-15,-1 0 0,1 0 16,21 21-16,-21 0 15,21 0-15,0 0 0,0 1 16,0-1-16,0 0 0,0 0 0,0 0 16,0 0-16,21 1 0,0-1 0,1 0 15,-1-21-15,0 21 0,0-21 16</inkml:trace>
  <inkml:trace contextRef="#ctx0" brushRef="#br0" timeOffset="12046.63">10118 1397 0,'0'0'0,"0"-21"0,0 0 0,0 0 15,0-1-15,-22 22 16,1 0-16,0 0 16,0 22-16,21-1 15,-21 0-15,0 0 0,-1 0 0,22 22 16,0-22-16,0 21 0,0-21 0,-21 22 15,21-22-15,0 21 0,0-21 16,0 0-16,21 22 0,-21-22 0,22 0 16,-1-21-16,0 21 0,0 0 15,21-21-15,-20 0 0,20 0 0,-21 0 16,21 0-16,-20 0 0,20 0 0,-21-21 16,21 0-16,-20 0 15,-1 0-15,0 0 0,0-1 0,0-20 16,0 0-16,1 21 0,-1-22 15,-21 1-15,21-22 0,-21 22 0,21 0 16,-21-22-16,0 22 0,0-22 16,0 22-16,0 0 0,0-1 0,0 22 15,0-21-15,0 21 16,0 42 0,0 0-16,0 0 0,0 0 15,0 22-15,0-1 0,0 0 0,0 1 16,0-22-16,0 21 0,0 1 15,0-1-15,0 0 0,0 1 16,0-22-16,0 21 0,0-21 0,0 22 16,0-22-16,0 0 0,0 0 15,0 0-15,0 0 0,0-42 47,0 0-47,0 0 16,0-21-16,21 20 0,-21 1 15,21-21-15,1 21 0,-1-22 0,0 22 16,0 0-16,0-21 0,0 21 16,1-1-16,-1 22 0,0-21 0,21 21 15,-21 0 1,1 0-16,-1 0 0,-21 21 16,0 1-16,0-1 0,0 0 15,-21 0-15,-1 0 0,1 0 16,0 1-16,0-1 0,0-21 0,0 21 15,-22 0-15,22-21 0,0 21 16,0-21-16,0 0 0,-1 21 16,1-21-16,21 22 47,0-1-47,0 0 0,0 0 15,21-21-15,-21 21 16,22 0-16,-1 1 0,0-22 15,0 21-15,0 0 0,0 0 16,1-21-16,-1 21 0,0-21 16,0 0-16,0 21 0,0-21 0,-42-21 47,0 21-47,0-21 0</inkml:trace>
  <inkml:trace contextRef="#ctx0" brushRef="#br0" timeOffset="13086.94">8932 2963 0,'0'-21'16,"0"0"-16,0 0 0,0 0 15,0 0-15,0-1 0,0 1 16,0 0-16,0 0 16,0 0-1,0 42 17,0 0-32,0 0 0,0 22 0,0-22 15,0 21-15,0 0 0,21 1 16,-21-1-16,0 22 0,0-22 0,0 0 15,0 1-15,0-1 0,0 0 16,0 1-16,0-1 0,0-21 0,0 21 16,0-20-16,0-1 0,-21 0 15,21 0-15,0-42 47,0 0-47,0 0 16,0-22-16,0 22 15,0 0-15,21-21 0,1 20 0,-1-20 16,0 0-16,0 21 0,21-22 0,-20 22 16,20 0-16,-21 21 0,21-21 15,-20 21-15,20 0 0,-21 0 0,0 21 16,0-21-16,1 42 0,-1-21 16,0 1-16,-21 20 0,21-21 0,-21 21 15,0-20-15,0 20 0,0-21 16,-21 21-16,0-20 0,0-1 15,-1 21-15,-20-21 0,21 0 0,-21 1 16,20-1-16,-20-21 0,21 21 16,-21-21-16,20 0 0,1 0 0,0 0 15,0 0-15,0 0 0,0 0 16,21-21 0,0 0-16,0-1 15,0 1-15,21 0 16,0 0-16,-21 0 0,21 0 0,0-1 15</inkml:trace>
  <inkml:trace contextRef="#ctx0" brushRef="#br0" timeOffset="13407.67">9991 2709 0,'0'0'0,"-22"22"32,22 20-32,-21-21 15,21 21-15,0 1 0,0-1 0,0 0 16,-21 1-16,21 20 0,0-20 16,0-1-16,0 21 0,-21-20 15,21 20-15,0-20 0,-21-1 0,21 0 16,0 1-16,0-22 0,-21 21 0,21-21 15,-22 0-15,22 1 0,0-1 16,0 0-16,22-42 47,-22 0-47</inkml:trace>
  <inkml:trace contextRef="#ctx0" brushRef="#br0" timeOffset="13850.68">10456 3112 0,'0'0'0,"0"21"16,0 0 0,-21 0-16,21 0 0,-21 22 0,0-22 15,21 0-15,0 21 0,-21 1 16,21-22-16,-22 21 0,22-21 15,0 0-15,0 22 0,0-22 0,0 0 0,0 0 16,0 0 0,22 1-16,-1-22 0,0 0 0,0 0 15,0 0-15,0 0 16,1 0-16,-1 0 0,0-22 0,0 22 16,0-21-16,0 0 0,1 0 0,-22 0 15,21 0-15,0-1 0,-21-20 16,0 21-16,21-21 0,-21-1 0,0 1 15,0 0-15,0 20 0,0-20 16,-21 0-16,0 21 0,21-22 0,-21 22 16,-1 0-16,1 0 0,0 21 0,0 0 15,0 0-15,0 0 16,-1 0-16,1 0 0,0 0 16,21 21-16,0 0 0,-21-21 0,21 21 15,0 0-15,0 22 0,0-22 16,0 0-16,0 0 0,21 0 0,0 22 15,0-43-15,-21 21 0,43 0 16</inkml:trace>
  <inkml:trace contextRef="#ctx0" brushRef="#br0" timeOffset="14734.48">11176 3196 0,'0'0'0,"0"-21"0,0 0 15,0 0-15,0 0 0,0-1 0,-21 22 16,0 0 0,-1 0-16,1 0 0,0 0 15,0 22-15,21 20 0,-21-21 0,21 0 16,-21 22-16,21-1 0,-22-21 16,22 21-16,0 1 0,0-1 0,0-21 15,0 0-15,0 22 0,0-22 16,0 0-16,22 0 0,-1 0 0,0 1 15,0-22-15,0 21 0,0-21 16,22 0-16,-22 0 0,0 0 16,0 0-16,0-21 0,1-1 15,20 22-15,-21-21 0,0 0 0,0 0 16,-21-21-16,22 20 0,-1-20 16,-21 0-16,21-1 0,-21 1 0,0 0 15,0-22-15,0 22 0,0 0 16,21-1-16,-21-20 0,0 20 0,0 1 15,0 0-15,0 21 0,0-1 0,0 1 16,0 0-16,0 42 16,-21 0-1,21 22-15,-21-22 16,21 21-16,0 1 0,0-1 0,-21 0 16,21 1-16,0-1 0,0 0 0,0 1 15,0-1-15,0 0 0,0-21 16,0 22-16,0-22 0,0 21 0,0-21 15,0 1-15,0-1 0,0 0 16,0 0 0,0-42 15,0 0-31,0 0 0,0-1 16,0 1-16,0-21 0,21 21 0,-21 0 15,21-22-15,0 1 16,-21 21-16,21-22 0,0 22 0,1 0 15,-1 0-15,0 0 0,0 21 16,0 0 0,0 0-16,-21 21 15,0 0 1,0 0-16,0 0 16,-21-21-16,0 22 0,0-22 15,0 0-15,21 21 0,-21-21 16,-1 0-16,1 0 0,0 21 15,0-21-15,21 21 16,-21-21-16,21 21 0,0 0 16,0 1-16,0-1 15,0 0-15,21-21 0,0 21 16,-21 0-16,21-21 0,0 21 0,1 1 16,-1-22-16,0 0 0,0 21 0,0-21 15,0 0-15,1 21 16,-1-21-16,0 0 0,0 0 15,0 0-15</inkml:trace>
  <inkml:trace contextRef="#ctx0" brushRef="#br0" timeOffset="15715.8">12192 1651 0,'0'0'0,"-21"-42"16,0 42-16,-1-21 15,1 21 1,21-22-16,-21 22 0,0 0 16,21-21-16,21 21 62,0 0-46,22 21-16,-22-21 15,21 0-15,0 0 0,1 0 0,20 0 16,-20 0-16,20 0 0,1 0 16,-1 0-16,22 0 0,-1 0 0,1 0 15,0 0-15,-1-21 0,1 21 16,0 0-16,-1 0 0,-20 0 0,-1 0 15,1 0-15,-1 0 0,-20 0 16,-1 0-16,0 0 0,-20 0 16,-1 0-16,0 0 0,0 0 0,0 0 15,-21-21 1,-21 0 15,0 21-31,0 0 16,0-21-16,-1 21 0,22-21 15,-21 21-15</inkml:trace>
  <inkml:trace contextRef="#ctx0" brushRef="#br0" timeOffset="16166.79">13441 1270 0,'0'0'0,"-21"0"0,21-21 15,21 21 32,0 21-31,0 0-16,0-21 0,0 21 16,1-21-16,20 0 0,-21 22 0,0-22 15,22 0-15,-22 21 0,0-21 16,21 0-16,-21 0 0,22 0 15,-22 0-15,0 0 0,0 0 0,0 0 16,1 21-16,-1-21 0,0 0 16,-21 21 15,-21-21-31,0 21 0,-1-21 16,-20 21-16,21-21 0,0 22 0,-22-1 15,22 0-15,0 0 0,-21 0 16,21 0-16,-22 1 0,22-1 0,0 0 15,-21 0-15,20 0 0,1 0 16,21 1-16,-21-1 0,0 0 16,21 0-16,0 0 0,0 0 15,0 1-15,0-1 16,0 0 0</inkml:trace>
  <inkml:trace contextRef="#ctx0" brushRef="#br0" timeOffset="18018.33">15727 1207 0,'0'0'0,"0"-22"31,0 1-16,0 0-15,0 0 16,0 0-16,0 0 16,0-1-16,0 1 15,0 0-15,0 0 0,0 0 16,0 0-16,0-1 0,0 1 16,0 0-16,0 0 0,0 0 15,0 42 16,0 0-31,0 0 16,0 0-16,0 22 0,0-1 0,0 0 16,0 1-16,0 20 0,0-20 15,0-1-15,0 0 0,0 1 0,21-1 16,-21 0-16,0 1 0,0-22 0,0 21 16,0-21-16,0 22 15,0-22-15,0 0 0,0 0 0,0 0 16,0 0-16,0 1 15,0-44 17,0 1-17,0 0-15,0 0 0,0 0 0</inkml:trace>
  <inkml:trace contextRef="#ctx0" brushRef="#br0" timeOffset="18802.18">15684 1037 0,'0'0'15,"-21"-21"-15,21 0 0,-21 21 16,21-21-16,0 0 0,0-1 0,0 1 16,0 0-16,0 0 15,0 0-15,21 0 0,0-1 16,1 22-16,-1-21 0,0 0 15,0 21-15,0 0 0,22 0 0,-22 0 16,21 0-16,-21 0 0,22 0 16,-1 21-16,-21 0 0,21 1 0,1-1 15,-22 21-15,21 0 0,-21-20 16,1 20-16,-22-21 0,0 21 16,0 1-16,0-22 0,0 21 0,-22-21 15,1 1-15,-21-1 0,21 0 16,-22 0-16,1 0 0,21 0 0,-21 1 15,-1-1-15,22-21 0,-21 21 16,21-21-16,-1 0 0,-20 0 0,21 0 16,0 0-16,0 0 0,-1 0 15,1 0-15,42 0 63,1 0-63,-1 0 0,0 0 15,0 0-15,0 21 0,0 0 0,1 0 16,-1 1-16,0-1 16,0 0-16,0 0 0,0 0 0,1 0 15,-1 1-15,0-1 0,-21 0 0,21 0 16,0-21-16,0 21 0,1-21 16,-1 0-16,0 0 0,0 0 15,0 0-15,0 0 16,1 0-16,-1-21 0,0 0 15,0 0-15,0 0 16,0 21-16,-21-22 0,22 1 0,-1 0 16,-21 0-16,0 0 0,0 0 15,21-1-15,-21 1 0,0 42 32,0 1-32,0-1 15,0 0-15,0 21 0,0-21 16,0 1-16,-21-1 0,21 0 15,0 0-15,0 0 0,0 0 0,0 1 16,0-1-16,0 0 16,0 0-1,0-42 17,0 0-32,0 0 15</inkml:trace>
  <inkml:trace contextRef="#ctx0" brushRef="#br0" timeOffset="19011.07">16446 1228 0,'0'0'0,"0"21"47,0 0-31,0 0-1,0 0-15,22-21 16,-1 22-16,0-22 0,0 21 16,0-21-16,0 0 15,1 21-15</inkml:trace>
  <inkml:trace contextRef="#ctx0" brushRef="#br0" timeOffset="19530.77">16933 1418 0,'21'-21'15,"-42"42"-15,64-42 0,-43 0 0,21 0 16,-42 21 15,-1 0-15,1 0-16,0 0 0,0 21 15,-21 0-15,20-21 0,1 21 16,0 0-16,0-21 0,0 22 0,21-1 16,0 0-16,0 0 15,0 0-15,0 0 16,21-21-16,0 0 16,0 22-16,0-22 0,1 21 15,-1 0-15,21-21 0,-21 21 0,0-21 16,1 21-16,-1-21 0,0 21 15,0-21-15,0 22 0,0-22 0,-21 21 16,22 0-16,-22 0 16,0 0-1,-22-21-15,1 0 0,0 21 0,0-21 16,0 22-16,0-22 0,-22 0 16,22 0-16,0 0 0,0 0 0,-22 0 15,22 0-15,0 0 0,0 0 16,0 0-16,0-22 0,-1 1 15,1 21-15,21-21 0,-21 21 16,0-21-16,21 0 16,0 0-16,21-1 15,0 22-15,0-21 16,1 0-16,-1 21 0</inkml:trace>
  <inkml:trace contextRef="#ctx0" brushRef="#br0" timeOffset="20918.48">17547 931 0,'-21'-42'15,"42"84"-15,-63-84 0,21 42 0,-1 21 16,22 0-16,0 22 0,0-22 15,0 21-15,0 22 0,0-22 16,0 0-16,0 1 0,0 20 0,0-20 16,0 20-16,0-21 0,-21 1 15,21 20-15,0-20 0,-21-1 0,21 0 16,0 1-16,0-1 16,0-21-16,0 21 0,-21-20 0,21-1 15,-21 0-15,21 0 0,-21-21 31,21-21-15,0 0-16,-22 0 0,22-1 16,0 1-16,0 0 0,0 0 0,0 0 15,0-22-15,22 22 0,-1-21 16,0 21-16,0-22 0,0 22 0,0-21 16,1 21-16,20 0 0,-21-1 15,0 1-15,0 21 0,22 0 0,-22 0 16,0 0-16,0 0 0,0 0 15,-21 21-15,22 1 16,-22-1-16,0 0 0,0 0 0,0 0 16,0 0-16,0 1 0,-22-1 15,1-21-15,0 21 0,0 0 0,0-21 16,0 21-16,-1-21 0,-20 0 16,21 0-16,0 0 0,0 0 15,-1 0-15,1 0 0,21-21 16,-21 21-1,21 21 32,0 0-47,0 1 16,21-1-16,0 0 0,-21 0 0,22 0 16,-1-21-16,-21 21 0,21 1 0,0-22 15,0 21-15,0-21 0,1 0 16,-1 0-16,21 0 0,-21 0 0,0 0 15,1 0-15,-1 0 0,0 0 16,0 0-16,21-21 0,-20-1 0,-1 22 16,-21-21-16,21 0 0,0 0 15,-21 0-15,21 0 0,-21-22 0,21 22 16,-21 0-16,22 0 16,-22 0-16,0-1 0,0 1 15,0 42 16,0 1-31,0-1 0,0 0 0,-22 0 16,22 0-16,0 0 0,-21 22 16,21-22-16,0 0 0,0 0 0,0 0 15,0 1-15,0-1 0,0 0 16,0 0-16,21-21 0,1 0 16,-1 0-16,0 0 15,0 0-15,0 0 0,0 0 0,1 0 16,-1-21-16,0 21 0,0-21 0,0 0 15,-21-1-15,21 1 0,1 0 16,-22 0-16,0 0 0,21 0 0,0-22 16,-21 22-16,0 0 0,0 0 15,0 0-15,21-1 0,-21 1 0,0 0 16,0 42 15,0 0-15,0 1-16,-21-1 15,21 21-15,0-21 0,0 0 16,-21 22-16,21-22 0,-21 21 16,21 1-16,-22-22 0,22 21 0,-21 0 15,21-20-15,0 20 0,0 0 16,0-21-16,0 22 0,0-1 0,0 0 16,0 1-16,0-1 0,0 0 0,0 1 15,0-1-15,0 22 0,21-22 16,-21 0-16,22 1 0,-22-1 0,0 21 15,0-41-15,21 20 0,-21 0 0,0-21 16,0 22-16,0-22 0,0 0 16,-21 0-16,-1 0 0,1-21 15,0 0-15,0 0 0,0 0 16,0-21 0,21 0-16,0 0 0,0-21 0,-22-1 15,22 1-15,-21 0 0,21-22 0,-21 1 16,21-1-16,0 1 0,0-1 15,0 1-15,0-1 0,0 22 0,0-22 16,21 1-16,0 20 0,1-20 16,-1 21-16,0-22 0,21 22 0,-21-1 15,22 1-15,-1 21 0,0-21 16,1-1-16,-1 22 0,0-21 0,1 21 16,-1-1-16</inkml:trace>
  <inkml:trace contextRef="#ctx0" brushRef="#br0" timeOffset="21870.61">19050 1842 0,'0'0'0,"0"21"0,-21-21 0,0 0 16,-1 0 0,22-21-1,0-1-15,0 1 16,0 0-16,0 0 0,22 0 0,-1 0 16,0-1-16,-21 1 0,21-21 0,0 21 15,0-22-15,1 1 0,-1 21 16,0-21-16,0-1 0,0 22 0,0-21 15,1 21-15,-22-22 0,0 22 16,21 0-16,-21 42 31,-21 0-31,-1 0 0,22 1 16,0-1-16,-21 0 0,21 0 16,0 0-16,0 0 0,0 1 15,0-1-15,0 0 0,0 0 0,0 0 16,21 0-16,-21 1 0,22-1 15,-1 0-15,0 0 0,-21 0 0,21 0 16,0 1-16,-21-1 0,0 0 16,21-21-16,-21 21 0,22 0 0,-22 0 15,-22-21 1,1 0 0,0 0-16,0-21 15,0 0-15,0 21 0,21-21 16,-22 21-16,22-21 0,-21 21 15,21-21-15,-21 21 0,21 21 32,0 0-17,21-21-15,0 21 0,1-21 16,-22 21-16,42-21 0,-21 0 0,0 0 16,0 21-16,1-21 0,20 0 15,-21 0-15,21 0 0,-20 0 0,20 0 16,-21-21-16,21 21 0,-20-21 15,20 0-15,-21 0 0,0 0 16,0-1-16,1-20 0,-1 21 0,0-21 16,0-1-16,-21 1 0,0-22 15,21 22-15,-21 0 0,21-22 0,-21 22 16,0 0-16,0-22 0,0 22 16,0-1-16,0 22 0,22 0 0,-22 0 15,0 0-15,0 42 16,0 21-16,-22-21 15,22 22-15,-21-1 0,21 0 16,0 1-16,-21 20 0,21-20 0,0-1 16,-21 0-16,21 1 0,0-1 15,0 0-15,0 1 0,0-1 0,0-21 16,0 21-16,0-20 0,0-1 0,0 0 16,0 0-16,21-21 15,-21 21-15,21-21 0,-21 21 0,21-21 16,1 0-1,-1-21-15,-21 0 16,0 0-16,0 0 0,0 0 16,0-1-16</inkml:trace>
  <inkml:trace contextRef="#ctx0" brushRef="#br0" timeOffset="22066.64">19727 1376 0,'0'0'0,"-21"0"0,42 0 47,0 0-31,22 0-16,-22 0 0,0 0 0,0 0 15,0 0-15,22 0 0,-22 0 16,0 0-16,0 0 0,0 0 0,1 0 16,-1 0-16,0 0 0,0 0 15,0 0-15</inkml:trace>
  <inkml:trace contextRef="#ctx0" brushRef="#br0" timeOffset="22956.77">20637 1545 0,'0'0'0,"22"-21"0,-22 0 0,21 0 0,-21 0 15,0-1-15,0-20 0,0 21 16,-21 0-16,-1 21 0,1-21 16,0 21-16,0 0 0,0 0 0,0 0 15,-1 0-15,-20 0 0,21 21 16,-21 0-16,20 0 0,1 0 0,-21 22 15,21-22-15,0 21 0,-1-21 16,1 22-16,21-1 0,0-21 0,0 0 16,0 22-16,0-22 0,0 0 15,0 0-15,0 0 0,21-21 0,-21 21 16,22-21-16,-1 0 0,0 0 16,0 0-16,0 0 15,0 0-15,1-21 0,-1 0 0,-21 0 0,21 0 16,0 0-16,0-1 15,-21 1-15,21 0 0,1-21 0,-22 21 16,21-22-16,0 22 0,-21-21 16,0-1-16,21 22 0,-21 0 0,21 0 15,-21 0-15,0 0 0,0 42 32,0 0-32,0 0 15,-21 0-15,21 0 0,-21 22 0,21-22 16,0 0-16,0 21 0,0-20 15,0-1-15,0 0 0,21 0 16,0 0-16,0 0 0,1 1 0,-1-22 0,0 21 16,0-21-16,0 0 15,0 0-15,22 0 0,-22 0 0,0 0 16,0 0-16,0-21 0,1-1 16,-1 22-16,0-21 0,0-21 0,-21 21 15,21 0-15,0-22 0,-21 1 16,0 0-16,22-1 0,-1 1 0,-21 0 15,0-22-15,0 22 0,21-22 16,-21 1-16,0 20 0,21 1 0,-21 0 16,0-1-16,0 22 15,0-21-15,0 63 32,0 21-32,0-20 0,-21 20 0,21 0 15,0 1-15,-21 20 0,21-21 16,0 1-16,0-1 0,0 0 0,0 1 15,0-1-15,0 0 0,0-20 16,0 20-16,0-21 0,0 21 0,0-20 16,0-1-16,0 0 0,21-21 15,-21 21-15,21-21 0,0 0 32,0 0-32,1 0 0,-22-21 15,21 0-15,0 21 0,-21-21 16,21 21-16</inkml:trace>
  <inkml:trace contextRef="#ctx0" brushRef="#br0" timeOffset="23218.32">20870 1376 0,'0'0'15,"-21"0"-15,42 0 32,0 0-17,1 0-15,-1 0 0,0 0 16,0 0-16,0 0 0,0 0 0,1 0 16,-1 0-16,0 0 0,0 0 15,0 0-15,0 0 0,-21-21 16,22 21-16,-1 0 0</inkml:trace>
  <inkml:trace contextRef="#ctx0" brushRef="#br0" timeOffset="23630.09">21569 1418 0,'0'0'0,"0"-21"0,0 0 16,0 0-1,-21 21-15,-1 0 0,1 0 16,0 0-16,0 0 16,0 0-16,0 21 0,-1 0 0,1-21 15,21 21-15,-21 0 0,0 1 16,21-1-16,0 0 0,0 0 0,0 0 16,0 0-16,0 1 0,0-1 15,0 0-15,0 0 0,21-21 16,0 0-16,0 21 0,1-21 15,-1 0-15,0 0 0,0 0 0,0 0 16,0 0-16,22-21 0,-22 0 16,0 21-16,0-21 0,0 21 15</inkml:trace>
  <inkml:trace contextRef="#ctx0" brushRef="#br0" timeOffset="24347.97">21907 1334 0,'0'0'0,"-21"0"16,21 21-16,-21 0 16,0 0-16,21 0 0,0 0 15,-21 1-15,21-1 16,0 0-16,0 0 0,0 0 16,0 0-16,0 1 0,0-1 15,0 0-15,0 0 16,0-42 31,0 0-47,0 0 15,0-1-15,0 1 0,0 0 16,21 0-16,0 0 0,-21-22 16,21 22-16,0 0 0,1 0 0,-1 0 15,-21 0-15,21-1 0,0 1 16,0 21-16,0 0 15,-21 21 1,22 1-16,-22-1 0,0 0 16,0 0-16,0 0 0,0 0 0,0 1 15,0-1-15,0 0 0,0 0 16,0 0-16,0 0 0,0 1 0,0-1 16,0 0-16,0 0 15,0-42 16,0 0-15,0 0 0,0-1-16,0 1 0,21 0 0,-21 0 15,21 0-15,0 0 0,0-1 16,0 1-16,1 0 0,-1-21 0,0 21 16,21-1-16,-21 1 0,1 21 15,20-21-15,-21 21 0,0 0 0,0 0 16,1 0-16,-22 21 0,0 0 15,0 1-15,0-1 0,0 0 16,0 0-16,0 21 0,0-20 0,0-1 16,0 0-16,0 0 15,0 0-15,-22-21 0,22 21 0,-21 1 32,42-44 14,-21 1-46,22 21 0,-1-21 0</inkml:trace>
  <inkml:trace contextRef="#ctx0" brushRef="#br0" timeOffset="24738.74">22648 1461 0,'21'0'31,"1"0"-31,-1 0 16,0 0-16,0 0 0,0 0 15,0-22-15,1 22 0,-1 0 16,-21-21-16,21 21 0,-21-21 0,21 21 16,-21-21-16,0 0 0,0 0 15,0-1-15,0 1 16,0 0-16,-21 42 31,0 0-15,0 1-16,21-1 0,0 0 0,-22 0 15,22 0-15,-21 0 0,21 1 16,0-1-16,0 0 0,0 0 0,0 0 16,0 0-16,0 1 15,21-22 1,1 0-16,-1 0 15,0 0-15,0 0 0,0 0 16,0-22-16,1 22 0,-1-21 0</inkml:trace>
  <inkml:trace contextRef="#ctx0" brushRef="#br0" timeOffset="25242.45">23220 1312 0,'0'0'0,"0"-21"16,0 42 15,0 1-31,0-1 0,-21 0 16,21 0-16,-22 0 0,22 0 15,0 1-15,0-1 0,0 0 16,-21 0-16,21 0 0,0 0 16,-21 1-1,21-1-15,0-42 47,0-1-31,0 1-16,0 0 0,21 0 15,-21 0-15,21 0 0,1-1 16,-1-20-16,0 21 0,0-21 0,0 20 16,0 1-16,1-21 0,20 21 15,-21 0-15,0-1 0,22 22 0,-22 0 16,0 0-16,0 0 0,0 0 15,0 22-15,1-1 0,-22 0 0,0 0 16,0 0-16,0 22 0,0-22 16,0 0-16,0 0 0,-22 0 15,22 0-15,-21 1 0,21-1 0,0 0 16,-21 0-16,0 0 0,21 0 16,-21-21-16,21 22 0,0-1 31,0-42 0,0-1-31,0 1 0,21 0 16</inkml:trace>
  <inkml:trace contextRef="#ctx0" brushRef="#br0" timeOffset="25570.73">24024 847 0,'0'0'0,"-21"0"31,0 21-31,0 0 0,21 0 0,-22 22 16,22-22-16,0 21 0,-21 0 16,21 1-16,-21-1 0,21 0 15,0-20-15,0 20 0,-21 0 16,21-21-16,0 22 0,-21-22 0,21 21 15,0-21-15,0 1 0,0-1 0,0 0 16,0 0-16,0 0 0,0 0 16,0 1-16,21-22 31,0 0-15,0-22-16,-21 1 0,21 21 15,1-21-15,-1 0 0,0 0 16</inkml:trace>
  <inkml:trace contextRef="#ctx0" brushRef="#br0" timeOffset="25811.59">23749 1122 0,'0'0'0,"-21"0"31,42 0-31,21 0 16,-21 0-16,22 0 0,-22 0 0,21 0 15,1 0-15,-1 0 0,0 0 16,1 0-16,-22 0 0,21 0 0,-21 0 16,22 0-16,-22 0 0,-21-21 15,21 21-15</inkml:trace>
  <inkml:trace contextRef="#ctx0" brushRef="#br0" timeOffset="26914.98">12827 3302 0,'0'0'0,"-21"0"16,0-21-16,-1 21 15,1 0 17,42 0 14,1 21-46,-1-21 0,0 0 16,0 21-16,21 0 0,-20-21 16,-1 0-16,21 22 0,0-22 0,1 0 15,20 0-15,-20 0 0,20 0 16,1 0-16,-1 0 0,1 0 16,-1 0-16,1 0 0,-22 0 0,0 0 15,22 0-15,-43 0 0,21 0 16,1 0-16,-22 0 0,0 0 0,0 0 15,-21-22-15,0 1 32,-21 0-1,0 0-31,0 21 0,21-21 16</inkml:trace>
  <inkml:trace contextRef="#ctx0" brushRef="#br0" timeOffset="27370.72">13504 3027 0,'0'0'0,"-21"0"16,21 21-1,0 0 1,21 0-16,0-21 15,1 22-15,-1-22 0,0 0 0,0 21 16,21 0-16,1-21 16,-1 0-16,-21 0 0,22 21 0,-1-21 15,0 0-15,1 0 0,-1 0 16,-21 0-16,21 0 0,1 0 0,-22 0 16,21 0-16,-21 21 0,1-21 0,-1 0 15,0 0-15,0 21 16,-21 1-16,0-1 0,-21 0 15,0 0-15,-22 0 16,22 0-16,-21 22 0,0-22 0,-1 0 16,1 21-16,0-20 0,-1-1 15,1 21-15,0-21 0,-22 0 0,22 1 16,-1-1-16,22 0 0,-21 0 16,21 0-16,-22 0 0,22-21 15,21 22-15,-21-22 0,0 0 16,21 21-16,21-21 31,0 0-31,-21-21 16,21-1-16</inkml:trace>
  <inkml:trace contextRef="#ctx0" brushRef="#br0" timeOffset="30004.21">14859 3620 0,'0'0'0,"0"-22"47,0 1-47,0 0 0,21 21 15,0-21-15,0-21 0,-21 20 0,22 1 16,-1-21-16,0 0 0,0-1 0,-21 1 15,21 0-15,0-1 0,1-20 16,-22 20-16,0 1 0,21-21 0,-21 20 16,21 1-16,-21 0 0,0-1 15,0 22-15,0 0 0,0 0 16,0 0-16,-21 21 0,0 21 16,21 0-16,0 0 0,-22 0 15,22 22-15,-21-1 0,21-21 0,-21 21 16,21 22-16,0-22 0,0 1 15,0 20-15,0-21 0,-21 22 0,21-22 16,0 22-16,0-22 0,-21-21 0,21 22 16,0-1-16,0-21 0,0 0 15,0 0-15,0 1 0,0-44 47,0 1-47,21 0 0,-21 0 16,21-21-16,-21 20 0,21-20 0,0 21 15,1-21-15,-1-1 0,0 1 16,0 0-16,0-1 0,0 22 0,22-21 16,-22 21-16,0 21 0,0 0 15,0 0-15,1 0 0,-1 0 0,0 0 16,-21 21-16,21 0 0,-21 21 16,0-21-16,0 22 0,0-22 0,0 21 15,0 1-15,0-22 0,0 21 0,0 0 16,21-20-16,-21-1 0,21 21 15,1-21-15,-1 0 0,-21 1 16,21-22-16,21 21 0,-21 0 0,1-21 16,20 0-16,-21 0 0,21 0 15,-20 0-15,20 0 0,0 0 0,1-21 16,-22 0-16,21-1 0,0 22 16,1-42-16,-1 21 0,0 0 0,-20 0 15,20-22-15,-21 22 0,0-21 0,-21-1 16,0 1-16,0 21 0,0-21 15,0-1-15,0 22 0,0 0 0,0 0 16,0 0-16,-21 21 0,0 0 16,-21 0-16,20 0 0,1 0 0,0 21 15,-21-21-15,21 42 0,-1-21 16,-20 0-16,21 22 0,0-1 16,0 0-16,-1-20 0,1 20 0,21 0 15,0-21-15,0 22 0,0-22 16,0 0-16,0 0 0,0 0 0,0 1 15,21-22-15,1 21 0,-1-21 16,0 0-16,0 0 0,0 0 16,0-21-16,1 21 0,-1-22 0,0 1 15,0 0-15,0 0 0,0 0 16,-21-22-16,22 1 0,-22 21 0,21-21 16,-21-1-16,0 1 0,0 21 0,0-22 15,0 22-15,0 0 16,0 0-16,0 0 0,0 42 15,0 21 1,0-21-16,0 1 16,0 20-16,0 0 0,0-21 0,0 22 15,0-1-15,0-21 0,0 22 16,0-22-16,21 0 0,0 21 0,0-21 16,0-21-16,1 22 0,20-1 15,-21-21-15,21 0 0,1 0 0,-22 0 16,21 0-16,1 0 0,-22 0 0,21 0 15,-21-21-15,22-1 0,-22 1 16,0 0-16,0 0 0,0 0 16,0 0-16,1-22 0,-22 1 15,0 21-15,21-22 0,-21 1 0,0 21 16,0-21-16,0 20 0,0 1 0,-21 42 31,21 22-15,-22-22-16,22 0 0,0 21 15,-21-20-15,21-1 0,0 21 0,-21-21 16,21 0-16,0 1 0,0-1 0,0 0 16,0 0-16,0 0 0,0 0 15,0-42 32,21 0-47,0 0 0,-21 0 0,22 0 16,-1-1-16,0 1 0,0-21 15,0 21-15,0-22 0,22 22 0,-22-21 16,0 21-16,0-22 0,0 22 0,1 21 16,-22-21-16,0 42 31,0 0-31,0 1 0,0 20 16,0-21-16,0 0 0,21 22 0,-21-22 15,0 21-15,21-21 0,-21 0 16,21 1-16,0-1 0,0 0 15,1 0-15,-1 0 0,21 0 0,-21-21 16,22 22-16,-22-22 0,21 0 0,0 0 16,1 0-16,-1 0 0,0 0 15,1 0-15,-1 0 0,0-22 0,1 22 16,-1-21-16,0 0 0,-20 0 16,20 0-16,-21 0 0,21-22 0,-20 22 15,-1-21-15,0 21 0,0-22 16,-21 1-16,0 21 0,0-22 0,0 22 15,0 0-15,0 0 0,-21 0 0,0 21 16,0 0-16,-22 0 16,22 0-16,0 0 0,-21 21 0,20 0 15,-20 0-15,21 0 0,-21 22 16,20-22-16,1 21 0,0-21 0,0 22 16,21-22-16,0 21 0,0-21 0,0 1 15,0-1-15,0 0 0,0 0 16,21 0-16,0 0 0,0-21 0,1 0 15,-1 22-15,0-22 0,0 0 16,21 0-16,-20 0 0,-1 0 0,0 0 16,0-22-16,21 1 0,-42 0 0,22 0 15,-1 0-15,0-22 16,-21 22-16,0-21 0,21 0 0,-21-1 0,21-20 16,-21 20-16,0 1 15,0-21-15,0 20 0,0 1 0,0 0 16,21-1-16,-21 1 0,0 21 0,0 0 15,0-1-15,0 44 32,-21 20-32,21-21 0,0 21 15,-21 1-15,21-22 0,0 21 0,-21 22 16,21-22-16,0 0 0,0 1 16,0-1-16,0-21 0,0 22 15,21-1-15,0-21 0,-21 0 0,21 0 16,1 22-16,-1-43 0,0 21 15,-21 0-15,21-21 0,0 0 0,0 0 16,1 0-16,20 0 0,-21 0 0,0 0 16,0-21-16,1 21 0,-1-21 15,0 0-15,0-22 0,0 22 0,0-21 16,1-1-16,-1 1 0,0-21 16,0 20-16,0-20 0,-21 20 0,21-20 15,1 21-15,-1-22 0,-21 22 16,0-1-16,21 1 0,-21 0 0,0-1 15,0 22-15,0 0 0,0 0 16,0 42 0,-21 0-16,0 0 0,21 22 15,-22-22-15,1 21 0,0 1 16,21 20-16,0-21 0,0 1 0,0-1 16,0 22-16,0-22 0,0 0 0,0 1 15,0-1-15,0 0 0,0 1 16,21-22-16,-21 21 0,21-21 0,1 0 15,-1 1-15,0-1 0,0-21 16,21 0-16,-20 21 0,-1-21 0,0 0 16,21 0-16,-21 0 0,1-21 15,20 21-15,-21-21 0,21-1 16,-20 1-16,-1 0 0,0 0 0,0-21 16,0 20-16,0-20 0,1 21 15,-22-21-15,0 20 0,21-20 0,-21 21 16,0 0-16,0 0 0,0-1 15,-21 22-15,-1 0 16,1 22-16,0-1 0,21 0 16,-21 0-16,21 0 0,-21 22 0,21-22 15,-21 21-15,21-21 0,0 0 0,0 22 16,0-22-16,0 0 0,0 0 16,21 0-16,0 1 0,0-22 0,-21 21 15,21-21-15,0 21 16,1-21-16,-1 0 0,0 0 0,0 0 15,0 0-15,0 0 0,1 0 0,-1-21 16,0 0-16,0-1 0,21 1 16,-20 0-16,20 0 0,-21 0 0</inkml:trace>
  <inkml:trace contextRef="#ctx0" brushRef="#br0" timeOffset="30339.02">20320 2921 0,'0'0'0,"0"-21"0,0 42 31,0 0-16,0 0-15,-21 1 0,21-1 0,-21 0 16,21 0-16,0 21 0,0-20 16,0 20-16,0-21 0,0 21 0,0-20 15,0-1-15,0 21 16,0-21-16,0 0 0,0 1 0,0-1 16,0 0-16,21-21 15,0 0 1,0 0-16,-21-21 15</inkml:trace>
  <inkml:trace contextRef="#ctx0" brushRef="#br0" timeOffset="30698.81">20426 2667 0,'0'0'0,"-85"-21"31,64 42-31,0-21 0,21 21 0,-21-21 16,21 21-16,0 1 0,0-1 16,0 0-16,0 0 15,21-21-15,0 0 0,0 0 16,0 0-16,0 0 0,22 0 0,-22 0 16,0 0-16,0 0 0,0 0 15,1-21-15,-1 0 0,0 0 0,0-1 16,-21 1-16,0 0 0,0-21 15,0 21-15,0-1 0,0 1 16,0 0-16,-21 21 0,0-21 16,0 21-16,-1 0 0,1 0 15,0 0-15,0 0 0,0 21 16,0 0-16,21 0 0,-22 1 16,22-1-16,0 0 0,0 0 15,0 0-15,0 0 0,0 1 0</inkml:trace>
  <inkml:trace contextRef="#ctx0" brushRef="#br0" timeOffset="31086.59">21040 2498 0,'0'0'0,"0"-21"0,0-1 0,0 1 15,0 0-15,0 42 32,0 0-17,0 1-15,-22 20 0,22-21 0,0 21 16,0 1-16,-21-22 16,0 21-16,21 1 0,-21-1 0,21 0 0,0 1 15,-21-1-15,21 0 0,-21 1 16,21-1-16,-22-21 0,22 21 15,0 1-15,0-22 0,0 0 0,0 21 16,0-20-16,0-1 0,0 0 16,0 0-16,0 0 0,22-21 15,-1 0-15,0 0 16,0 0-16,0 0 0,0 0 16,1-21-16,-1 21 0,-21-21 0,21 0 15,0 0-15,0 21 0,22-22 16,-43 1-16,42 0 0,-42 0 15,21 0-15</inkml:trace>
  <inkml:trace contextRef="#ctx0" brushRef="#br0" timeOffset="31334.45">20807 2942 0,'0'0'16,"-21"0"-16,42 0 15,0 0-15,0 0 16,21 0-16,-20 0 0,20 0 16,0 0-16,-21 0 0,22 0 15,-22 0-15,21 0 0,-21-21 0,22 21 16,-22 0-16,0 0 0,0 0 16,0-21-16,1 21 0,-1 0 15,-21-21-15,0 0 31</inkml:trace>
  <inkml:trace contextRef="#ctx0" brushRef="#br0" timeOffset="43514.31">2794 5503 0,'0'22'0,"0"-1"31,21-21-15,0-21-1,0-1-15,1 22 0,-22-21 0,21 21 16,0-21-16,0 0 0,0 21 16,0-21-16,-21 0 0,0-1 0,0 1 15,0 0 1,0 0-16,-21 0 16,-21 21-16,21-21 15,0 21-15,-22 0 0,1 0 0,21 0 16,-22 0-16,1 21 0,0-21 15,-22 21-15,43 0 0,-21 0 0,-1 0 16,1 1-16,21 20 0,-21-21 16,20 0-16,22 0 0,0 1 0,0-1 15,0 0-15,0 0 0,0 0 16,0 0-16,22-21 0,-1 22 0,0-22 16,0 21-16,21 0 0,-20-21 15,20 21-15,-21 0 0,21-21 16,1 21-16,-22 1 0,21-1 15,-21 0-15,22 21 0,-22-21 0,0 1 16,0 20-16,0-21 0,1 0 16,-1 22-16,-21-22 0,21 0 0,-21 21 15,0-21-15,0 1 0,0-1 16,-21 0-16,0 21 0,-22-21 0,22-21 16,-21 22-16,-1-1 0,1 0 0,0-21 15,-22 21-15,22-21 0,0 0 16,-22 0-16,22 0 0,-1 0 0,1 0 15,0-21-15,-1 21 0,1-21 16,21 0-16,0-1 0,0 1 16,-1 0-16,1 0 0,21-21 15,0 20-15,-21 1 0,21-21 0,-21 21 16,21 0-16,0-1 0,0 1 16,0 42 15,21 1-31,0-1 0,0 0 0,1 0 15,-22 0-15,21 22 0,0-22 16,0 0-16,0 21 0,0-21 0,-21 1 16,22 20-16,-1-21 0,0 0 15,0 0-15,0 1 0,0-1 0,22 0 16,-22-21-16,0 0 16,21 0-16,-20 0 0,20 0 0,-21 0 15,21 0-15,1 0 0,-1-21 16,0 0-16,1-1 0,-1 1 0,0 0 15,1 0-15,-22-21 0,21 20 16,-21 1-16,1-21 0,20 21 0,-42-22 16,21 22-16,0 0 0,-21 0 15,21 0-15,-21 0 0,0-1 0,0 1 16,0 42 15,0 1-31,0-1 0,0 0 16,0 0-16,0 0 15,0 0-15,22 1 0,-22-1 0,0 0 16,21-21-16,-21 21 0,0 0 16,21-21-16,0 21 0,0-21 15,0 0-15,1 22 0,-1-22 0,0 0 16,0 0-16,21 0 0,-20 0 16,-1-22-16,0 22 0,21-21 0,-21 0 15,1 0-15,-1 0 0,0 0 16,0-1-16,0 1 0,0 0 15,1 0-15,-22 0 0,0 0 0,0-1 16,0 1-16,21 0 0,-21 0 16,0 42 31,0 0-47,0 0 0,0 1 15,0 20-15,0-21 0,0 21 0,0-20 16,0 20-16,0 0 0,0 22 0,21-22 15,-21 22-15,0-1 0,0 1 16,21-1-16,-21 1 0,0-1 0,0 1 16,0-1-16,0-21 0,21 22 15,-21-1-15,21 1 0,-21-1 16,22-20-16,-22 20 0,0 1 0,0-22 16,0 0-16,0 1 0,0-1 0,0 0 15,-22-20-15,1 20 0,0-21 16,0 0-16,0 0 0,0 1 0,21-1 15,-22-21-15,1 0 0,0 0 0,0 0 16,0 0-16,0 0 0,-1 0 16,1-21-16,0-1 0,-21 1 0,21 0 15,-22-21-15,22-1 0,-21 1 16,21 0-16,-22-1 0,22 1 0,-21-21 16,21 20-16,-1 1 0,22-22 15,-21 22-15,21 0 0,0-1 0,0 1 16,0 21-16,0-21 0,0-1 15,0 22-15,21 0 0,-21-21 0,22 20 16,-1-20-16,0 21 0,0 0 16,0-22-16,22 22 0,-22-21 0,0 21 15,21-22-15,1 22 0</inkml:trace>
  <inkml:trace contextRef="#ctx0" brushRef="#br0" timeOffset="44077.98">3979 5969 0,'0'-21'0,"0"42"0,-21-42 15,0 0-15,0 21 16,21-21-16,-21 21 16,21 21-1,0 0-15,0 0 16,0 0-16,0 0 0,0 22 0,0-22 15,0 21-15,0-21 0,0 22 16,0-22-16,0 0 0,0 21 0,0-20 16,0 20-16,0-21 0,0 0 0,0 0 15,0 1-15,-22-1 16,22 0-16,0-42 31,0 0-15,0-1-16,0 1 0,0 0 0,0-21 15,0 21-15,0-22 0,22 22 16,-22-21-16,21-1 0,0 1 0,0 0 16,0 21-16,22-22 0,-22 22 15,21-21-15,-21 21 0,22-1 0,-22 22 16,21 0-16,-21 0 0,0 0 0,22 0 16,-22 22-16,0-1 0,0 0 15,0 0-15,-21 21 0,0-20 16,22 20-16,-22-21 0,0 21 0,0-20 15,0-1-15,0 21 0,0-21 16,0 0-16,0 1 0,0-1 0,0 0 16,0 0-16,0 0 0,0 0 15,0-42 17,21 0-17,-21 0-15,0 0 0,21-22 0,0 22 16,0-21-16,0 0 0</inkml:trace>
  <inkml:trace contextRef="#ctx0" brushRef="#br0" timeOffset="44379.81">4720 5503 0,'0'0'0,"0"-21"15,0 42 1,0 1-16,0-1 15,0 0-15,0 0 0,0 21 16,0 1-16,0-1 0,0 0 0,0 1 16,0-1-16,0 0 0,0 1 15,0-1-15,0 0 0,0 1 0,0-22 16,0 21-16,0-21 0,0 22 16,0-22-16,0 0 0,0 21 15,0-20-15,21-22 16,0 0-1,1 0-15,-1 0 16,0 0-16,-21-22 0,21 1 0,-21 0 16,21 0-16,-21 0 0,0 0 0</inkml:trace>
  <inkml:trace contextRef="#ctx0" brushRef="#br0" timeOffset="44618.68">4530 5906 0,'0'0'0,"0"21"16,21-21-1,0 0-15,0 0 16,21 0-16,-20 0 0,-1 0 0,21 0 16,-21 0-16,22 0 0,-22 0 15,21 0-15,-21-21 0,0 21 0,1 0 16,-1 0-16,0 0 0,0 0 15,-21-22 1</inkml:trace>
  <inkml:trace contextRef="#ctx0" brushRef="#br0" timeOffset="45858.97">5651 6075 0,'0'0'15,"22"0"-15,-1 0 0,0 0 0,-21-21 16,0 0-16,0-1 16,21 22-16,-21-21 0,0 0 15,0 0-15,0 0 16,0 0-16,-21-1 0,21 1 16,-21 0-16,0 0 0,-1 21 15,1-21-15,0 0 0,0-1 0,0 1 16,0 21-16,-1 0 0,1-21 15,0 21-15,-21 0 0,21 0 0,-1 0 16,1 21-16,0-21 0,0 21 16,-21 1-16,20-1 0,1 0 0,0 21 15,0-21-15,21 22 0,0-1 0,-21-21 16,21 22-16,0-22 0,0 21 16,0-21-16,0 22 0,0-22 0,0 0 15,0 0-15,21 0 0,0-21 0,0 21 16,0 1-16,1-22 0,-1 0 15,0 0-15,0 0 0,0 0 16,22 0-16,-22 0 0,0-22 0,21 1 16,-21 21-16,22-21 0,-22 0 15,0 0-15,0 0 0,22-1 0,-22 1 16,-21 0-16,21 0 0,-21 0 0,21-22 16,-21 22-16,0-21 0,0 21 15,0 0-15,0-22 0,0 22 0,0 0 16,0 42-1,0 0 1,0 0-16,0 22 0,0-22 16,0 0-16,0 21 0,0-20 15,21-1-15,-21 21 0,0-21 16,21 0-16,1 1 0,-1-1 0,0 0 16,0 0-16,0-21 15,0 0-15,1 21 0,-1-21 0,0 0 16,0 0-16,0 0 0,0-21 15,1 0 1,-22 0-16,0 0 0,21-1 16,-21 1-16,21 0 0,0 0 0,-21 0 15,21-22-15,0 22 0,-21-21 16,22 0-16,-1 20 0,0-20 0,0 0 16,0 21-16,22-1 0,-22 1 15,0 0-15,21 0 0,-21 21 16,1 0-16,-1 0 0,0 21 0,0 0 15,-21 0-15,21 1 0,-21 20 16,21-21-16,-21 21 0,22-20 0,-22 20 16,0-21-16,0 0 0,0 22 0,0-22 15,0 0-15,0 0 0,0 0 16,0 0-16,-22 1 0,1-1 16,0 0-16,21-42 31,0 0-16,0-1-15,0 1 0,0 0 16,21 0-16,0-21 16,1 20-16,-22-20 0,21 0 0,0 21 15,0-22-15,0 1 0,0 0 0,1-1 16,-22 1-16,21 21 0,0-22 16,-21 22-16,0 0 0,0 42 15,0 0 1,0 1-16,0-1 0,-21 21 15,21-21-15,-21 22 0,-1-22 0,22 21 16,0 0-16,-21-20 0,21 20 16,-21-21-16,21 0 0,0 22 0,0-22 15,0 0-15,0 0 0,0 0 16,21 0-16,0-21 16,1 0-16,20 0 0,-21 0 15,0 0-15,22 0 0,-22 0 0,21 0 16,-21 0-16,22-21 0,-22 21 0,21-21 15,-21 21-15,0-21 0,1 0 16,-1 0-16</inkml:trace>
  <inkml:trace contextRef="#ctx0" brushRef="#br0" timeOffset="46546.57">2159 6668 0,'0'0'0,"-21"0"0,0 0 16,42 0 46,0 0-62,21 0 0,1 0 0,-1 0 16,21 0-16,1 0 0,21 0 16,20 0-16,1 0 0,0 0 0,0 0 15,21 0-15,0 0 0,0 0 16,21-22-16,0 22 0,0 0 0,22 0 15,-1 0-15,0 0 0,1 0 16,20 0-16,-20 0 0,-1 0 0,21 0 16,-20 0-16,20 0 0,-20 0 0,-22-21 15,21 21-15,-21 0 0,-21 0 16,0 0-16,0 0 0,-21 0 0,0 0 16,-21 0-16,-1 0 0,-20 0 0,-1 0 15,-20-21-15,-1 21 0,0 0 16,-21 0-16,1-21 0,-1 21 15,0-21-15,0 21 0,0 0 16,-21-21-16,0-1 16,0 1-1,0 0 1,0 0-16,0 0 16,-21 0-16</inkml:trace>
  <inkml:trace contextRef="#ctx0" brushRef="#br0" timeOffset="46894.44">7853 5715 0,'21'0'109,"0"21"-93,-21 0-16,0 1 15,0-1-15</inkml:trace>
  <inkml:trace contextRef="#ctx0" brushRef="#br0" timeOffset="47130.3">7895 6202 0,'0'0'0,"0"21"32,21-21 30,0 0-46</inkml:trace>
  <inkml:trace contextRef="#ctx0" brushRef="#br0" timeOffset="47880.95">3852 7684 0,'0'-22'16,"21"1"-16,-21 0 0,0 0 16,22 0-16,-22 0 15,0-1-15,0 1 0,0 0 0,0 0 16,0 0-16,0 0 0,0 42 31,0 0-15,0 21-16,0-21 0,0 22 15,0-1-15,0 0 0,0 1 0,-22-1 16,22 22-16,-21-22 0,0 0 0,21 22 16,0-22-16,0 0 0,-21 1 15,21-1-15,0 0 0,0 1 0,0-22 16,0 21-16,0-21 0,0 1 16,0-1-16,21 0 0,0 0 15,0-21-15,1 0 16,-1 0-16,0 0 0,0-21 15,-21 0-15,21 21 16,-21-21-16,0-1 0,0 1 0,0-21 16,0 21-16,0 0 0,0-1 0</inkml:trace>
  <inkml:trace contextRef="#ctx0" brushRef="#br0" timeOffset="48078.88">3683 7959 0,'-21'0'15,"42"0"17,0 0-32,0 0 15,0 0-15,1 0 0,20 0 16,-21 0-16,0 0 0,0 0 0,1 0 16,20 0-16,-21-21 0,0 21 15,0 0-15,22-22 0,-22 22 0,0 0 16,21-21-16,-20 21 0</inkml:trace>
  <inkml:trace contextRef="#ctx0" brushRef="#br0" timeOffset="48530.62">4530 7938 0,'0'0'0,"-22"0"16,1 0-16,21-22 15,0 1-15,0 0 16,0 0 0,21 21-16,1-21 15,-1 21-15,0 0 0,0 0 0,0 0 0,0 0 16,1 0-16,-1 0 16,0 0-16,0 0 0,21 0 0,-20 21 15,-22 0-15,21 0 0,0 0 0,-21 22 16,21-22-16,-21 0 0,0 21 15,0-20-15,0 20 0,0-21 0,0 21 16,-21-20-16,0-1 0,0 0 0,-1 0 16,22 0-16,-21 0 0,0-21 15,21 22-15,-21-22 0,21-22 16,0 1 0,0 0-16,0 0 15,0 0-15,0 0 0,0-1 16,0-20-16,21 21 0,0-21 0,-21 20 15,21-20-15,1 21 0,-22 0 16,21 0-16,0-1 0,0 1 0,0 0 16,0 21-16,1-21 0,-1 21 15,0 0-15,0 0 16,0 0-16</inkml:trace>
  <inkml:trace contextRef="#ctx0" brushRef="#br0" timeOffset="49194.27">5228 7874 0,'0'0'0,"0"21"47,0 0-47,0 1 0,0-1 0,0 0 16,0 0-16,0 21 0,0-20 0,0-1 15,0 0-15,0 21 0,0-21 16,0 1-16,0-1 0,0 0 0,21 0 16,0 0-16,1-21 0,-1 21 15,0-21-15,0 0 0,0 0 16,0 0-16,1 0 0,20 0 0,-21 0 16,0 0-16,0-21 0,1 0 0,-1 21 15,0-21-15,0 0 0,0-22 16,0 22-16,-21 0 0,0-21 0,22 21 15,-1-22-15,-21 22 0,0-21 0,0 21 16,0-1-16,21 1 0,-21 0 16,0 42 15,0 0-31,0 1 0,0 20 16,0-21-16,0 21 15,0 1-15,0-1 0,0 0 0,0 1 16,0-1-16,0 0 0,0 1 0,0 20 15,0-20-15,0 20 0,21-21 16,-21 1-16,0 20 0,0 1 0,0-22 16,0 22-16,0-22 0,0 0 0,0 1 15,0-1-15,0 0 0,0-21 16,0 22-16,0-22 0,0 0 0,0 0 16,-21-21-16,21 21 0,-21-21 0,0 22 15,-1-22-15,1 0 0,0 0 16,21-22-16,-21 1 0,21 0 15,0-21-15,0 21 0,0-22 16,0 1-16,0 0 0,0-1 0,0-20 16,0-1-16,0 22 0,21-22 0,-21 22 15,21-21-15,0 20 0,1 1 16,-1 0-16,0-1 0,-21 22 0,21-21 16,0 21-16,-21-1 0,21-20 0,-21 21 15,22 0-15,-1 0 0,0-1 16</inkml:trace>
  <inkml:trace contextRef="#ctx0" brushRef="#br0" timeOffset="50278.1">7408 7493 0,'21'-42'16,"1"21"-16,-22-1 15,0 1-15,21 21 16,0-21-16,0 21 16,-21-21-1,-21 21 1,-21 0-16,20 0 0,1 0 15,0 0-15,-21 21 0,21 0 16,-1-21-16,-20 21 0,21-21 0,0 22 16,0-22-16,-1 21 0,1-21 0,0 21 15,0 0-15,21 0 16,-21-21-16,21 21 16,0 1-16,0-1 15,0 0-15,21-21 16,-21 21-16,21-21 0,0 0 0,-21 21 15,21-21-15,1 0 0,-1 21 0,0 1 16,0-22-16,21 21 0,-20-21 16,-1 21-16,0-21 0,21 21 0,-21-21 15,1 21-15,-22 0 16,0 1-16,0-1 0,0 0 16,0 0-16,-22 0 15,1-21-15,-21 21 0,21-21 0,0 22 16,-1-22-16,-20 0 0,21 0 15,0 0-15,0 0 0,-1 0 16,1 0-16,21-22 31,0 1-31,21 21 16,1-21 0,-1 21-16,0 0 0,0 0 0,0 0 15,0 0-15,1 0 0,-1 0 0,0 0 16,0 0-16,-21 21 0,21 0 15,0-21-15,-21 22 0,0-1 16,0 0-16,0 21 0,0-21 0,0 22 16,-21-22-16,0 21 0,0 1 0,0-22 15,0 21-15,-1-21 0,22 22 16,-21-22-16,0 0 0,21 0 0,-21 0 16,21 0-16,0 1 0,-21-1 0,21 0 15,21-21 16,0 0-31,0 0 0,0 0 16,1-21 0</inkml:trace>
  <inkml:trace contextRef="#ctx0" brushRef="#br0" timeOffset="51135.08">7408 10583 0,'-21'0'15,"21"-21"1,-21 21-1,21-21-15,0 0 0,0 0 16,21 0-16,0 21 0,0-22 16,1 1-16,-1 21 0,0-21 15,0 0-15,0 21 0,0-21 16,1 21-16,-1 0 0,0 0 0,-21 21 31,0 0-15,-21 0-16,0 22 0,-1-22 0,1 0 15,0 0-15,0 21 0,-21-20 16,20-1-16,1 21 0,0-21 0,0 0 16,0 1-16,21-1 0,-21 0 15,21 0-15,0 0 16,0 0-16,0 1 16,21-22-16,0 21 15,0-21-15,0 0 0,0 0 16,1 21-16,20-21 0,-21 0 15,0 21-15,0 0 0,22-21 0,-22 21 16,0-21-16,0 22 0,22-1 0,-43 0 16,21 0-16,0 0 0,-21 0 15,0 1-15,0-1 0,0 0 0,0 0 16,-21 0-16,0 0 0,-1 1 0,1 20 16,-21-42-16,21 21 0,-22 0 15,22 0-15,-21-21 0,21 22 0,0-22 16,-22 0-16,22 0 0,0 0 0,0 0 15,0 0-15,-1-22 0,22 1 16,-21 0-16,21 0 16,0-21-16,0 20 0,0-20 0,0 0 15,0-1-15</inkml:trace>
  <inkml:trace contextRef="#ctx0" brushRef="#br0" timeOffset="51862.91">8234 8869 0,'-85'0'31,"64"0"-31,0 0 0,0 0 15,-1 0-15,1 0 16,0 0-16,42 0 47,22 0-47,-22 0 0,42 0 0,-20-21 16,20 21-16,1-21 0,20 21 0,-20-22 15,42 22-15,-22-21 0,1 21 16,21 0-16,-22-21 0,1 21 0,0 0 15,-1-21-15,-20 21 0,-1 0 16,1 0-16,-1-21 0,1 21 0,-22 0 16,22 0-16,-43 0 0,21 0 0,-21 0 15,1 0-15,-1 0 0,0 0 16,-42 0 15,0 0-31,-1 0 16,1 0-16,0 0 0,-21 0 15,21 21-15,-22-21 0,22 0 0,-21 21 16,-1-21-16,1 21 0,0-21 0</inkml:trace>
  <inkml:trace contextRef="#ctx0" brushRef="#br0" timeOffset="52258.15">8530 9038 0,'0'0'15,"-21"21"-15,-21-21 0,20 0 0,1 22 16,0-22-16,0 0 0,0 0 16,0 0-16,42 0 47,0 0-47,21 0 15,-21 0-15,22 0 0,20 0 0,-20 0 16,20 0-16,1 0 0,20-22 15,-20 22-15,20 0 0,-20-21 0,21 21 16,-22 0-16,1 0 0,-1-21 16,1 21-16,-1 0 0,1 0 15,-22 0-15,21 0 0,-20-21 0,-1 21 16,0 0-16,1 0 0,-22 0 0,0 0 16,0 0-16,-42 0 31,0 0-16,0 0-15,0 0 0,-1 0 16,1 0-16,-21 0 0,21 0 0,-22 0 16,1 0-16,0 0 0,-1 21 0,1-21 15</inkml:trace>
  <inkml:trace contextRef="#ctx0" brushRef="#br0" timeOffset="52683.28">8467 9292 0,'0'0'0,"-22"21"0,-41 1 31,42-22-31,21 21 0,0 0 47,21-21-32,0 0-15,21 0 0,-20 0 16,20 0-16,0 0 0,1 0 16,20 0-16,1 0 0,-1 0 0,22 0 15,-22-21-15,22 21 0,0 0 0,-1-21 16,1 21-16,0 0 0,-1-22 0,1 1 16,0 21-16,-22 0 0,1 0 15,-1-21-15,1 21 0,-22 0 0,21 0 16,-41-21-16,20 21 0,-21 0 0,21 0 15,-20 0-15,-22-21 0,21 21 16,-42 0 15,-1 0-15,1 0-16,0 0 0,-21 0 16,21 0-16,-22 0 0,1 0 0,21 21 15,-22-21-15</inkml:trace>
  <inkml:trace contextRef="#ctx0" brushRef="#br0" timeOffset="53051.07">8890 9504 0,'0'0'0,"-42"0"0,-149 63 32,149-63-32,-1 0 0,1 22 0,21-22 15,-21 21-15,20-21 0,1 0 0,0 21 16,0-21-1,42 0 1,0 0-16,22 0 16,-1 0-16,0 0 0,22 0 15,-1 0-15,1 0 0,20-21 0,1 0 16,0 21-16,-1-22 0,1 22 0,0 0 16,-1-21-16,1 21 0,-21 0 15,-1 0-15,1-21 0,-1 21 16,-21 0-16,22 0 0,-22 0 0,-21 0 15,22 0-15,-22 0 0,0 0 0,0 0 16,0 0-16,1 0 0,-44 0 47,1 0-47,0 0 0,0 0 0,0 0 16,-22 0-16,1 0 0</inkml:trace>
  <inkml:trace contextRef="#ctx0" brushRef="#br0" timeOffset="53422.81">8445 9885 0,'0'21'16,"22"-21"-1,-1 0-15,21 0 0,0 0 16,1 0-16,20-21 0,1 0 16,-1 21-16,22-21 0,0 21 0,20-22 15,-20 22-15,0-21 0,-22 21 0,22 0 16,-22-21-16,1 21 0,-1 0 15,-20 0-15,20-21 0,-20 21 0,-22 0 16,21 0-16,-21 0 0,22-21 0,-22 21 16,0 0-16,0 0 0,0 0 15,0-21 1,-21-1 0,-21 1-16</inkml:trace>
  <inkml:trace contextRef="#ctx0" brushRef="#br0" timeOffset="53910.56">8255 9102 0,'21'0'0,"0"0"16,0 0-16,1 0 0,-1 0 15,0 0-15,21-21 0,-21 21 0,22 0 16,-22-22-16,21 22 0</inkml:trace>
  <inkml:trace contextRef="#ctx0" brushRef="#br0" timeOffset="60574.34">3344 12213 0,'21'0'0,"1"0"16,-1-21-1,0 0-15,0 0 0,0 0 16,-21-1-16,0 1 0,21 21 15,-21-21-15,0 0 0,0 0 0,0 0 16,0-1-16,0 1 0,0 0 0,-21 21 16,0-21-16,-21 0 15,21 21-15,-1 0 0,1 0 0,-21 21 16,21 0-16,-22 0 0,1 22 16,21-22-16,-21 21 0,-1 0 15,22 1-15,0-1 0,0 0 16,0 1-16,-1-1 0,1 0 0,21 22 15,-21-22-15,21 1 0,0-1 0,0 0 16,0 1-16,0-1 0,0 0 16,0 1-16,21-22 0,0 0 0,22 0 15,-22 0-15,0 0 0,21-21 16,1 0-16,-1 0 0,0 0 0,1 0 16,-1 0-16,0-21 0,22 21 15,-22-21-15,1 0 0,-1 0 0,0 21 16,1-21-16</inkml:trace>
  <inkml:trace contextRef="#ctx0" brushRef="#br0" timeOffset="61326.9">4064 12425 0,'0'0'0,"0"-21"0,0 0 16,0-1-16,0 1 0,0 0 0,0 0 16,-21 0-1,0 21-15,-1 0 0,1 0 0,0 0 16,0 21-16,0 0 0,0-21 0,-1 21 15,1 0-15,0 1 0,0 20 16,0-21-16,0 0 0,21 22 0,0-22 16,-22 0-16,22 21 0,0-21 15,0 1-15,0-1 0,0 21 16,0-21-16,0 0 0,22 1 16,-1-22-16,0 0 15,0 0-15,0 0 0,0-22 16,1 22-16,-1-21 0,0 0 15,-21 0-15,21 0 0,0 0 0,0-22 16,1 22-16,-22 0 0,21-21 0,0-1 16,-21 22-16,21-21 0,-21 21 15,0-1-15,0-20 0,0 21 0,0 0 16,0 42 0,0 0-1,0 21-15,0-20 16,0-1-16,0 0 0,0 21 15,0-21-15,0 22 0,0-22 0,0 0 16,0 0-16,21 22 0,0-22 0,-21 0 16,22-21-16,-1 21 0,0-21 15,0 0-15,0 0 0,0 0 16,22 0-16,-22 0 0,0-21 16,0 21-16,0-21 0,22 0 0,-22-1 15,0 1-15,0 0 0,0 0 0,1-21 16,-22 20-16,21-20 0,-21 21 15,21-21-15,-21-1 0,0 1 0,0 0 16,0-1-16,0-20 0,0 20 16,0 1-16,0 21 0,0 0 15,0 0-15,0-1 0,0 1 0,0 42 16,0 1 0,0-1-16,0 0 0,0 21 0,0 1 15,0-1-15,0 0 0,-21 1 0,21-1 16,0 0-16,0 1 0,0-1 15,0 0-15,0-21 0,0 22 0,0-22 16,0 21-16,0-21 0,0 1 0,21-1 16,-21 0-16,21 0 0,-21 0 15,21-21-15,0 0 0,1 0 16,-1 0-16,0 0 16,0 0-16,0-21 0,-21 0 15,0 0-15,21 0 0,-21-1 0,22 1 16,-22 0-16,0 0 0</inkml:trace>
  <inkml:trace contextRef="#ctx0" brushRef="#br0" timeOffset="61503.06">4508 12404 0,'0'0'0,"-21"0"0,0 0 16,0 0-16,42 0 47,0 0-47,0 0 0,1 0 15,20 0-15,-21-21 0,21 21 0,1-22 16,-1 22-16,-21-21 0,22 21 16,-1-21-16,0 21 0,-21 0 0</inkml:trace>
  <inkml:trace contextRef="#ctx0" brushRef="#br0" timeOffset="62282.12">5313 12234 0,'-21'0'16,"-1"0"-16,1 0 0,0 0 15,0 0-15,0 22 0,0-1 16,-1 0-16,1 0 0,21 21 16,0-20-16,-21-1 0,21 21 15,-21-21-15,21 22 0,0-22 0,-21 0 16,21 21-16,0-21 0,0 1 0,0-1 15,0 0-15,0 0 0,21 0 16,0 0-16,0-21 0,0 0 0,1 22 16,-1-22-16,21 0 0,-21 0 15,22-22-15,-22 22 0,21-21 16,0 0-16,-20 0 0,20 0 0,-21 0 16,21-1-16,-20-20 0,-1 21 15,0-21-15,0-1 0,0 1 0,0 0 16,-21-1-16,0 1 0,0 0 0,0-1 15,0 1-15,0 0 0,0-1 16,0 22-16,0 0 0,0 0 0,0 0 16,0-1-16,0 44 15,-21-1 1,21 0-16,-21 21 0,21-21 0,0 22 16,0-1-16,0 0 0,0 1 0,0-1 15,0-21-15,-21 22 16,21-1-16,0-21 0,0 21 0,-21-20 15,21 20-15,0-21 0,0 0 0,0 0 16,0 1-16,-21-22 0,21 21 16,0 0-16,-22-21 15,22-21 1,0 0-16,0-1 16,0 1-16,0 0 0,0 0 0,0-21 15,0 20-15,22-20 0,-1 21 0,0-21 16,0-1-16,0 22 0,22-21 15,-1 21-15,-21-1 0,21 1 0,1 0 16,-1 0-16,0 21 0,1-21 16,-22 21-16,21 0 0,-21 21 15,1 0-15,20 0 0,-21 0 0,-21 1 16,21-1-16,-21 0 0,21 21 0,-21-21 16,0 1-16,0 20 0,0-21 15,0 0-15,0 0 0,0 1 0,-21-1 16,21 0-16,-21 0 0,21 0 0,0 0 15,-21-21-15,21 22 0,-21-22 16,21 21-16,0 0 0,0-42 47,0 0-47</inkml:trace>
  <inkml:trace contextRef="#ctx0" brushRef="#br0" timeOffset="63466.89">8170 12129 0,'-21'-22'16,"0"22"0,0 0-16,0 0 0,-1 0 0,1 0 15,0 0-15,0 0 0,0 0 16,21-21-16,-21 21 0,21 21 125,-22 1-125,1-22 15,0 21-15,0 0 0,-21 0 16,20 0-16,1 0 0,-21 1 0,21-22 16,0 21-16,-1 0 0,1 0 15,0-21-15,21 21 0,0 0 16,0 1-16,0-1 16,21-21-1,0 21-15,1-21 0,20 0 16,-21 0-16,21 21 0,-20-21 0,20 21 15,-21-21-15,0 21 16,22-21-16,-22 22 0,0-22 0,0 21 16,-21 0-16,0 0 15,0 0-15,-21 0 16,0 1-16,0-22 0,-1 0 16,1 21-16,0-21 0,0 0 15,0 21-15,0-21 0,-1 0 0,44 0 63,-22-21-63,21 21 0,0 0 15,0 0-15,0-21 0,0 21 0,1 0 16,-1 0-16,0 0 16,0 0-16,0 0 15,-21 21-15,0 0 16,0 0-16,0 21 0,0-20 15,0-1-15,-21 21 0,0 0 16,21-20-16,-21 20 0,0-21 0,-1 21 16,1-20-16,0 20 0,0-21 0,0 0 15,21 0-15,0 1 0,-21-1 16,-1 0-16,22 0 16,22-21 30,-1-21-46</inkml:trace>
  <inkml:trace contextRef="#ctx0" brushRef="#br0" timeOffset="63919.3">7705 14076 0,'0'0'0,"-43"0"0,22 0 0,0 0 16,-21 0-16,20 0 0,-20 0 0,21-21 15,0 21-15,0 0 0,-1 0 0,1-21 16,21-1-16,21 22 16,1-21-16,-1 21 15,21 0-15,22-21 0,-1 21 16,1 0-16,20-21 0,1 21 16,0-21-16,-1 21 0,1 0 0,21-21 15,-22 21-15,1 0 0,0 0 0,-1 0 16,1 0-16,-21 0 0,-1 0 15,-21 0-15,1 0 0,-1 0 0,-21 0 16,0 0-16,-42 0 31,0 0-31,-21 0 0,21-22 16,-22 22-16,-20 0 0,20 0 0,-20 0 16</inkml:trace>
  <inkml:trace contextRef="#ctx0" brushRef="#br0" timeOffset="64778.81">7345 14309 0,'-21'21'16,"42"-42"-16,-64 63 0,43-21 16,0 0-16,22-21 15,-1 0-15,0 0 0,21 0 0,1 0 16,20 0-16,1 0 0,-1 0 15,1 0-15,20 0 0,1 0 16,0 0-16,-1 0 0,-20 0 0,20 0 16,-20 0-16,21-21 0,-22 21 15,-21 0-15,22 0 0,-22 0 0,1 0 16,-1 0-16,-21 0 0,0 0 0,0 0 16,-42 0-1,-21 0-15,21 0 16,-22 0-16,1 0 0,0 0 0,-22 21 15,22-21-15,-22 22 0,1-22 16,-1 21-16,1 0 0,-1-21 0,-20 21 16,-1 0-16,0 0 0,22 1 0,-22-1 15,22 0-15,-1 0 16,22 0-16,-22 0 0,22 1 0,21-1 16,-21 0-16,20 0 0,1 0 0,0 0 15,0 1-15,21-1 0,0 0 16,21 0-1,0-21-15,22 0 0,-1 0 0,0 0 16,1 0-16,20 0 0,1 0 16,20 0-16,1-21 0,0 21 0,-1 0 15,1 0-15,0-21 0,-1 21 0,-20-21 16,20 21-16,-20 0 0,-1 0 16,1 0-16,-1 0 0,1 0 0,-22 0 15,1 0-15,-22 0 0,21 0 16,-21 0-16,-42 0 31,-21 0-31,21 0 0,-22 0 16,-20 0-16,20 0 0,-20 21 15,-22-21-15,22 21 0,-22-21 0,-21 21 16,22 0-16,-22 0 0,21-21 0,-21 22 16,22-1-16,-1 0 0,0 0 0,22 0 15,20 0-15,1 22 0,0-22 16,-1 0-16,43 0 0,-21 0 0,21 1 15,0-1-15,0 0 0,21 0 16,1 0-16,20-21 16,0 0-16,1 0 0,20 0 0,1 0 15,20 0-15,-20 0 0,20-21 0,1 21 16,-21-21-16,20 21 0,-20-21 16,-1 0-16,-20 21 0,20-22 0,-21 22 15,1-21-15,-22 21 0,21 0 0,-21-21 16,1 0-16,-1 21 0,-21-21 15,-21 21 32,21 21-47,-22 0 0,1-21 16,0 21-16</inkml:trace>
  <inkml:trace contextRef="#ctx0" brushRef="#br0" timeOffset="65562.39">7620 16002 0,'0'0'0,"0"-21"15,0 0-15,0 0 0,0-1 16,21 22-16,0 0 0,0-21 16,1 21-16,-1 0 0,21 0 15,-21 0-15,0 0 0,1 21 0,20-21 16,-21 22-16,-21-1 0,21 0 16,-21 21-16,0-21 0,0 1 0,0 20 15,0-21-15,-21 21 0,0-20 16,-21 20-16,20-21 0,-20 21 0,21-20 15,-21-1-15,20 21 0,1-21 0,0 0 16,21 1-16,0-1 0,0 0 16,0 0-16,0 0 15,21-21 1,0 0-16,1 0 16,-1 0-16,0 0 0,0 0 15,0 0-15,0-21 0,1 21 16,-22-21-16,0 42 31,0 0-15,-22 0-16,1 1 0,21-1 15,0 21-15,0-21 0,-21 0 16,21 22-16,0-22 0,-21 21 0,21-21 16,0 1-16,0 20 0,0-21 15,0 0-15,0 22 0,0-22 16,0 0-16,0 0 0,0 0 0,21 0 15,-21 1-15,0-1 0,0 0 16,0 0 0,-21-42 31,0 21-47,-22 0 0,22 0 15,-21-21-15,0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19:31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3069 0,'0'0'0,"-42"-42"0,0 0 0,20-1 15,-20-20-15,0 20 0,-1-41 16,22 20-16,-21-20 0</inkml:trace>
  <inkml:trace contextRef="#ctx0" brushRef="#br0" timeOffset="1080.33">1101 402 0,'-22'-21'15,"22"0"1,-21 0-16,21 0 15,0-1 1,0 1-16,0 0 0,0 0 16,0 42 15,0 0-31,0 0 0,0 1 16,0 20-16,21 0 0,-21 1 15,0-1-15,0 0 0,0 1 16,0 20-16,0 1 0,0-22 15,0 21-15,0 1 0,0-1 16,-21 1-16,0-1 0,21 1 0,-21-1 16,0-20-16,21-1 0,0 0 15,0-20-15,0 20 0,0-21 16,0 0-16,0 0 0,0 1 0,0-1 16,21-21-1,0-21 1,0 21-16,0-22 0,1 1 15,-1 0-15,0 0 0,0 0 16,0-22-16,0 22 0,1 0 0,-1 0 16,-21 0-16,21 0 15,-21-1-15,0 1 0,0 0 0,-21 0 16,0 21-16,-1-21 0</inkml:trace>
  <inkml:trace contextRef="#ctx0" brushRef="#br0" timeOffset="1272.26">804 1058 0,'0'0'16,"-21"0"-16,42-21 31,0 21-31,1-21 0,-1 21 16,21-21-16,-21 21 16,0-21-16,22 0 0,-1 21 0,0-22 15,1 22-15,-22-21 0,21 21 16,1 0-16,-22 0 0,21 0 15,-21 0-15,0 0 0,1 0 0,-1 0 16</inkml:trace>
  <inkml:trace contextRef="#ctx0" brushRef="#br0" timeOffset="1740.21">1524 1037 0,'0'-42'32,"0"21"-32,0 0 0,0-1 15,0 1-15,0 0 0,0 0 16,21 0-16,0 21 0,0-21 0,1 21 16,-1 0-16,0 0 0,0 0 15,0 0-15,0 21 0,1 0 16,20 0-16,-21 21 0,0-20 15,0 20-15,-21 0 0,22 1 0,-22-22 16,21 21-16,-21 0 0,0-20 16,0 20-16,0-21 0,0 0 15,0 0-15,0 1 0,0-1 16,-21-21-16,-1 0 16,22-21-1,-21 21-15,21-22 16,0-20-16,0 21 0,0 0 15,0-22-15,0 1 0,0 0 16,0-1-16,21 1 0,-21 0 0,22-1 16,-1 1-16,0 0 15,0 21-15,0-1 0,0 1 0,1 0 0,-1 21 16,0 0 0,0 0-16,0 21 15,-21 0-15,21 1 16</inkml:trace>
  <inkml:trace contextRef="#ctx0" brushRef="#br0" timeOffset="2468.38">2392 804 0,'0'0'0,"21"-21"31,-21 42-31,0 1 15,-21-1-15,21 21 16,-21-21-16,21 0 0,0 22 16,0-22-16,0 21 0,0-21 0,0 1 15,0 20-15,0-21 0,0 0 16,0 0-16,21-21 0,0 22 0,0-22 16,21 0-16,-20 0 0,-1 0 15,21 0-15,-21 0 0,22 0 16,-1-22-16,-21 22 0,21-21 0,-20 0 15,-1-21-15,21 21 16,-21-1-16,0-20 0,1 0 0,-1 21 16,0-22-16,0 22 0,0-21 15,-21 21-15,21-1 0,-21 1 0,22 0 16,-22 0 0,0 42-1,0 0-15,0 22 16,0-22-16,0 21 0,0 0 15,0 1-15,0-1 0,0 22 0,0-22 16,-22 21-16,22 1 0,0-22 16,0 22-16,0-1 0,0 1 0,0-1 15,0 1-15,0 20 16,0-20-16,0 21 0,0-22 0,22 22 16,-22-22-16,0 22 0,0-22 15,21 1-15,-21-1 0,21 1 0,-21-1 16,21-20-16,-21 20 0,0-20 15,0-1-15,0 0 0,0-21 0,0 1 16,0-1-16,0 0 0,-21-21 16,0 0-16,0 0 0,-1-21 0,1 21 15,-21-43-15,21 22 0,-22-21 16,1-22-16,0 22 0,-1-21 0,1-1 16,-21 1-16,20-22 0,1 21 15,0 1-15,20-22 0,-20 22 0,21-1 16,0-20-16,21 20 15,0 1-15,0 20 0,0-20 0,0 20 16,21 1-16,0 0 0,21-1 16,-20 1-16,20 0 0,21-1 0,-20 22 15,20-21-15,-20 21 0,20-22 16,-21 22-16,22-21 0,-22 21 0,22 0 16,-22-1-16</inkml:trace>
  <inkml:trace contextRef="#ctx0" brushRef="#br0" timeOffset="3052.63">4000 487 0,'-21'-21'0,"42"42"0,-63-42 16,21 0-16,0 21 15,0 0-15,-1 0 16,1 0-16,0 0 0,21 21 0,-21 0 16,0 0-16,0 0 15,-1 0-15,22 1 0,0-1 16,0 0-16,0 0 0,0 0 16,22 0-16,-1-21 0,0 0 15,0 22-15,0-22 0,22 0 16,-22 21-16,0-21 0,0 0 0,0 21 15,-21 0 1,0 0-16,0 0 16,-21-21-16,0 22 0,0-22 15,0 21-15,-22-21 0,22 21 16,-21-21-16,21 0 0,-1 21 0,1-21 16,0 0-16,0 0 15,42 0 1,0 0-1,0 0-15,1 0 0,-1 0 0,0 21 16,0-21-16,0 21 0,0 1 16,1-1-16,-22 0 0,0 0 15,0 0-15,0 22 0,0-22 0,0 21 16,0-21-16,0 0 0,-22 22 16,1-22-16,21 0 0,-21 0 0,0 0 15,0 1-15,21-1 0,0 0 16,-21-21-16,21 21 0,0 0 31,21-21-31,0 0 16,0 0-16,0 0 0,0 0 15</inkml:trace>
  <inkml:trace contextRef="#ctx0" brushRef="#br0" timeOffset="3652.32">3641 1969 0,'0'0'0,"-22"0"0,1 21 15,0-21-15,42 0 31,0 0-31,1 0 0,20 0 16,0 0-16,22 0 0,-22 0 0,22 0 16,-1-21-16,1 21 0,-1 0 15,1 0-15,-1-22 0,1 22 0,-22-21 16,21 21-16,-20 0 0,-1 0 16,0 0-16,-20 0 0,-1 0 0,-42 0 31,-1 0-31,-20 0 15,0 21-15,-1-21 0,-20 0 16,21 22-16,-22-22 0,1 21 0,-1 0 16,-21-21-16,22 21 0,-22-21 15,22 21-15,-22 0 0,22 1 0,-1-22 16,1 21-16,20 0 0,1-21 16,0 21-16,20 0 0,1-21 0,21 21 15,21-21 1,1 0-16,20 0 0,-21 0 0,21 0 15,22 0-15,-1 0 0,1 0 0,-1 0 16,1 0-16,-1 0 0,1 0 16,-1 0-16,1 0 0,-1 0 15,1 0-15,-1 0 0,-20 0 16,20 0-16,-20 0 0,-1 0 0,0 0 16,-21 0-16,1 0 0,-1 0 15,0 0-15,-42 0 16,0 0-16,-1 0 15,-20 22-15,0-22 0,-1 21 0,-20-21 16,21 21-16</inkml:trace>
  <inkml:trace contextRef="#ctx0" brushRef="#br0" timeOffset="3828.14">3514 2540 0,'0'0'0,"-22"21"0,1-21 0,21 21 15,0 1 1,21-22-16,1 0 0,-1 0 0,21 0 15,0 0-15,1 0 0,20 0 16,-20 0-16,-1 0 0,21 0 0,-20 0 16,20 0-16,-20-22 0,-1 22 0,0 0 15,1 0-15,-1-21 0,0 21 16,-21 0-16,22 0 0</inkml:trace>
  <inkml:trace contextRef="#ctx0" brushRef="#br0" timeOffset="4276.05">4064 3069 0,'0'0'0,"0"21"0,-21-21 15,42 0 16,0 0-31,0 0 16,0 0-16,1-21 16,-1 21-16,-21 21 31,-21-21-15,-1 22-16,1-1 0,0 0 0,0 0 15,0 0-15,0 22 0,-1-22 16,22 0-16,-21 0 0,21 0 0,0 22 15,0-22-15,0 0 0,0 0 16,0 0-16,21 0 0,1 1 16,-22-1-16,0 0 15,21-21-15,-21 21 0,0 0 0,21-21 16,-21 21-16,0 1 0,0-1 16,0 0-16,-21-21 0,0 21 15,-1-21-15,1 21 0,0-21 16,0 0-1,0 0-15,0 0 0,-1 0 16,1 0-16</inkml:trace>
  <inkml:trace contextRef="#ctx0" brushRef="#br0" timeOffset="4868.47">931 4847 0,'0'0'0,"0"-21"16,21-64-1,-21 64-15,0 0 16,-21 21-16,0 0 16,0 0-16,0 0 0,-22 0 15,1 21-15,0 0 0,-1 22 0,1-1 16,0 0-16,21 1 0,-22 20 15,1-20-15,21 20 0,0 1 0,-1-1 16,22 1-16,0-22 0,0 21 16,0-20-16,0-1 0,0 0 15,22 1-15,-1-1 0,21-21 0,-21 0 16,22 1-16,-1-1 0,0 0 16,1-21-16,-1 0 0,0 0 0,1 0 15,20-21-15,-21 0 0,22-1 16</inkml:trace>
  <inkml:trace contextRef="#ctx0" brushRef="#br0" timeOffset="5592.22">1609 5165 0,'0'0'16,"0"-21"-16,0-1 0,0 1 0,-22 0 16,1 21-16,0 0 0,0 0 15,0 0-15,0 0 0,-1 0 0,1 21 16,0 0-16,0 22 0,-21-22 15,20 21-15,22-21 0,-21 22 0,0-1 16,21-21-16,-21 22 16,21-1-16,0-21 0,0 21 0,0-20 15,0-1-15,0 0 0,21 0 16,0 0-16,0 0 0,1-21 16,-1 0-16,0 0 0,0 0 15,0-21-15,22 0 0,-22 0 16,0 0-16,0 0 0,0-22 0,0 22 15,1-21-15,-1-1 0,0 1 16,0 0-16,0-1 0,-21 1 16,0 0-16,0 21 0,0-1 0,0 1 15,0 0-15,0 42 32,0 0-32,0 1 0,0-1 0,0 21 15,0-21-15,0 22 0,0-22 16,0 21-16,0-21 0,0 22 15,0-22-15,0 0 0,21 0 0,-21 0 16,22 0-16,-1 1 0,0-22 16,0 0-16,0 0 0,22 0 0,-22 0 15,0 0-15,21-22 0,-21 22 16,22-21-16,-22 0 0,0-21 0,21 21 16,-20-22-16,20 1 0,-21-22 15,21 22-15,-20-21 0,-1-1 0,21-21 16,-21 22-16,0-1 15,1 1-15,-1 21 0,0-1 0,-21 1 16,0 0-16,0 20 0,0 1 16,0 0-16,0 42 15,0 0-15,-21 1 16,21 20-16,-21 0 0,21 1 0,0-1 16,0 21-16,0 1 0,0-22 15,0 22-15,-22-22 0,22 0 16,0 1-16,0-1 0,0 0 15,0 1-15,0-22 0,0 21 0,0-21 16,0 1-16,22-22 0,-22 21 16,21 0-16,0-21 0,0 0 15,0 0-15,0-21 16,-21 0-16,0-1 0,0 1 16,0 0-16</inkml:trace>
  <inkml:trace contextRef="#ctx0" brushRef="#br0" timeOffset="5756.17">2222 5165 0,'0'0'16,"-21"0"-1,42-21 1,1 21 0,-1 0-16,0 0 0,0-22 0,21 22 15,-20-21-15,20 21 0,0-21 16,1 21-16,20-21 0,-21 21 0,1 0 15</inkml:trace>
  <inkml:trace contextRef="#ctx0" brushRef="#br0" timeOffset="6496.69">2984 4911 0,'0'0'0,"-21"0"0,-63 21 31,62 0-31,1 0 0,0 0 0,0 1 16,0-1-16,21 21 0,0-21 16,0 22-16,0-22 0,0 21 0,0-21 15,0 22-15,0-22 0,0 0 16,0 0-16,0 0 0,0 0 0,21 1 16,0-1-16,0-21 0,0 0 15,1 0-15,-1 0 0,0 0 0,21 0 16,-21 0-16,1-21 0,20-1 15,-21 1-15,0 0 0,0 0 0,1-21 16,-1-1-16,0 1 0,0 0 16,0-1-16,-21-20 0,0-1 15,21 1-15,-21 20 0,0-20 0,0 21 16,0-22-16,0 22 0,0 21 16,0-22-16,0 22 0,0 0 0,0 42 31,0 0-31,0 22 0,-21-22 15,21 21-15,-21 22 0,21-22 16,0 21-16,-21-20 0,21 20 0,0 1 16,0-22-16,-21 22 0,21-22 15,-21 0-15,21 1 0,0-1 16,0-21-16,0 21 0,-22-20 16,22-1-16,0 0 0,0 0 0,0 0 15,0-42 16,0 0-31,0 0 16,0 0-16,0-1 0,0-20 0,0 21 16,22-21-16,-1-1 0,0 1 0,0 0 15,0-22-15,22 22 0,-1 21 16,0-22-16,1 22 0,-1 0 0,0 0 16,1 21-16,-1 0 0,0 0 15,1 21-15,-22 0 0,0 0 16,0 22-16,0-22 0,0 21 15,-21-21-15,0 22 0,0-22 0,0 21 16,0 0-16,0-20 0,0 20 0,-21-21 16,21 0-16,-21 0 0,21 1 15,0-1-15,-21 0 0,0-21 0,21 21 16,-21-21-16,21-21 31,21 0-15,0 0-16</inkml:trace>
  <inkml:trace contextRef="#ctx0" brushRef="#br0" timeOffset="7028.39">4318 4614 0,'-42'-42'16,"20"42"-16,1 0 0,0 0 15,0 0-15,-21 0 0,20 0 16,-20 0-16,21 0 0,-21 21 0,20 0 16,1 1-16,0-1 0,0-21 0,21 21 15,-21 0-15,21 0 0,0 0 16,21 1-16,0-22 16,21 0-16,-20 21 0,-1-21 15,21 21-15,-21-21 0,0 21 0,1 0 16,-1 0-16,0 1 0,-21-1 15,0 0-15,0 0 0,0 0 0,0 0 16,0 1-16,-21-1 0,0 0 16,-1 0-16,1 0 0,0 0 0,0 1 15,0-22-15,0 21 0,21-42 47,21-1-31,0 22-16,0 0 15,0 0-15,-21 22 16,0-1 0,0 0-16,0 0 0,0 0 15,-21 0-15,21 1 0,-21-1 16,0 0-16,0 0 0,21 0 0,-22 0 16,22 1-16,-21-1 0,21 0 15,-21-21-15,21 21 0,0 0 0,0 0 16,0 1-1,21-22 1</inkml:trace>
  <inkml:trace contextRef="#ctx0" brushRef="#br0" timeOffset="7364.24">3768 6054 0,'0'0'15,"21"0"1,0 0-16,0 0 15,21-21-15,1 21 0,-1 0 0,22-22 16,-22 22-16,0 0 0,22 0 16,-22-21-16,0 21 0,1 0 0,20 0 15,-42 0-15,22 0 0,-22 0 0,21 0 16,-21 0-16,1 0 0,-44 0 31,-20 0-31,21 0 16</inkml:trace>
  <inkml:trace contextRef="#ctx0" brushRef="#br0" timeOffset="7625.04">3746 6160 0,'-63'21'0,"126"-42"0,-190 63 15,85-21-15,0 0 0,-1-21 0,22 21 16,0 1-16,21-1 16,21-21-16,22 0 15,-1 0-15,0 0 0,1 0 0,-1 0 16,21 0-16,1 0 0,-1 0 15,1 0-15,-1 0 0,1 0 16,-1 0-16,-20 0 0,20 0 0,1 0 16,-22-21-16,22 21 0,-22 0 15,0 0-15,-21 0 0,1 0 0,-1 0 16,0 0-16,-42 0 16,-22 0-1,22 0-15,-42 0 0,20 0 0,1 21 16,-21-21-16,-1 21 0</inkml:trace>
  <inkml:trace contextRef="#ctx0" brushRef="#br0" timeOffset="7799.94">3704 6519 0,'0'0'0,"-21"22"0,0-1 0,0-21 15,-1 21-15,44-21 32,-1 0-32,0 0 0,21 0 0,1 0 15,-1 0-15,0 0 0,22 0 16,-22 0-16,22 0 0,-1-21 0,-21 21 15,22-21-15,-22 21 0,22 0 16,-22-22-16,0 22 0,1 0 0,-22-21 16,0 21-16,0 0 0,0 0 0</inkml:trace>
  <inkml:trace contextRef="#ctx0" brushRef="#br0" timeOffset="8324.48">4106 7535 0,'0'0'0,"-42"64"31,63-64-15,0 0-16,0 0 15,1 0-15,-1 0 16,0 0-16,-21 21 16,0 0-1,-21 0-15,0 1 16,-1-1-16,-20 0 0,21 0 0,0 0 15,0 0-15,-1 1 0,1-1 0,0 0 16,21 0-16,0 0 0,0 0 16,0 1-16,0-1 0,0 0 0,0 0 15,21 0-15,0 0 0,1 1 0,-1-1 16,0 0-16,21 0 16,-21 0-16,1 0 0,-1 1 0,0-1 15,-21 0-15,0 0 0,0 0 0,0 0 16,0 1-16,0-1 0,0 0 0,0 0 15,-21 0-15,0 0 0,-1 1 16,1-1-16,-21-21 0,21 21 16,0-21-16,-1 0 0,1 0 0,-21 0 15,21 0-15,-22 0 0,1 0 0,21-21 16,-21 0-16</inkml:trace>
  <inkml:trace contextRef="#ctx0" brushRef="#br0" timeOffset="9732.54">7408 508 0,'0'0'0,"0"-21"16,0 0-16,-21 0 16,21-1-1,0 1-15,0 0 16,-21 21-16,21-21 0,0 0 15,0 0-15,0 42 47,0 0-47,0 0 0,0 21 16,0 1-16,0-22 0,0 21 16,0 1-16,0 20 0,0-21 0,0 1 15,0 20-15,0-20 0,-21 20 16,21-21-16,-21 1 0,21-1 0,-22 0 15,22 1-15,0-22 0,0 21 16,0-21-16,0 1 0,0-1 16,22-21-16,-1 0 15,0 0-15,0 0 16,0-21-16,0-1 0,1 22 16,-22-21-16,0 0 0,21 0 0,-21 0 15,0 0-15,0-1 0</inkml:trace>
  <inkml:trace contextRef="#ctx0" brushRef="#br0" timeOffset="9932.64">7218 889 0,'0'0'16,"-21"0"-16,21-21 31,21 0-15,0 21-1,0 0-15,0-21 0,22 21 16,-22-22-16,21 22 0,0-21 0,1 21 16,-1-21-16,0 21 0,1 0 15,-1-21-15</inkml:trace>
  <inkml:trace contextRef="#ctx0" brushRef="#br0" timeOffset="10372.51">7853 783 0,'0'0'0,"-21"0"31,21-21-31,-22 21 0,22-21 16,0 0-16,0 0 0,0-1 16,22 22-1,-1 0-15,0 0 0,0 0 16,0 0-16,0 0 0,1 0 15,-1 22-15,21 20 0,-21-21 0,-21 0 16,21 22-16,1-22 0,-22 21 0,21-21 16,-21 22-16,0-1 0,0-21 15,0 21-15,0-20 0,0-1 0,0 0 16,0 0-16,0 0 16,0 0-16,0-42 31,0 0-16,0 0-15,0 0 0,0 0 0,0-1 16,0 1-16,0-21 0,0 21 16,21-22-16,-21 1 0,0 21 0,21-21 15,0 20-15,0-20 0,-21 21 16,22 0-16,-1 0 0,0 21 0,-21-22 16,21 22-16,0-21 0,0 21 15,1 0-15,-1 0 16</inkml:trace>
  <inkml:trace contextRef="#ctx0" brushRef="#br0" timeOffset="10968.17">8467 677 0,'0'0'0,"0"22"0,0-1 16,0 0-16,0 0 16,0 0-16,0 0 0,0 1 15,0 20-15,-22-21 0,22 0 16,0 0-16,0 1 0,0-1 0,0 0 15,0 0-15,0 0 0,0 0 16,0 1-16,22-1 0,-1-21 16,0 0-16,0 0 15,0 0-15,0 0 0,22 0 16,-22-21-16,21-1 0,-21 1 0,22 0 16,-22 0-16,0 0 0,0 0 15,22-1-15,-43-20 0,21 21 0,0 0 16,-21-22-16,0 22 0,0 0 15,0 0-15,0 0 0,0 0 16,0 42 15,0 0-31,-21 0 0,21 21 0,0-20 16,0 20-16,0 0 16,0 1-16,0 20 0,0-21 0,0 22 15,21-22-15,0 22 0,0-1 16,-21-20-16,21 20 0,-21 22 0,22-22 15,-22 1-15,0-1 0,0 1 0,0 20 16,0-41-16,-22 20 0,1 1 16,0-22-16,0 0 0,0 1 0,0-22 15,-1 21-15,22-21 0,-21 1 0,0-22 16,0 0-16,0 0 16,21-22-1,-21 1-15,21-21 0,-22 21 0,22-22 16,0 1-16,0 0 0,0-22 15,0 22-15,0-22 0,0 1 0,0-1 16,0 1-16,0-1 0,0 1 0,22-1 16,-1 22-16,0-21 0,0 20 15,0 1-15,0 0 0,22-1 0,-22 22 16,21-21-16,-21-1 0,22 22 16,-1-21-16,0 21 0</inkml:trace>
  <inkml:trace contextRef="#ctx0" brushRef="#br0" timeOffset="11525.29">9779 508 0,'0'0'0,"-21"0"0,0 0 15,-22 0-15,22 0 16,0 0-16,-21 0 0,20 21 0,1 0 15,-21 1-15,21-22 0,0 21 16,-1 0-16,22 0 0,0 0 16,0 0-16,22-21 31,-1 22-31,0-22 0,0 0 0,0 0 16,22 0-16,-22 0 0,0 0 15,21 21-15,-21-21 0,-21 21 0,22 0 16,-22 0-16,0 0 15,0 1-15,0-1 0,-22 0 16,1 0-16,0-21 0,0 21 16,0 0-16,-22-21 0,22 22 0,0-22 15,0 0-15,21-22 47,21 22-47,0 0 0,0 0 16,1 0-16,-1 0 0,0 0 15,0 0-15,-21 43 16,0-22-16,0 0 16,0 0-16,0 22 0,0-22 0,0 21 15,0-21-15,-21 0 0,0 22 16,0-22-16,-1 0 0,1 0 0,0 0 16,0 1-16,21-1 0,0 0 15,-21 0-15,21 0 0,0 0 16,21-21-1,0 0 1</inkml:trace>
  <inkml:trace contextRef="#ctx0" brushRef="#br0" timeOffset="12095.91">9715 2879 0,'0'0'15,"-21"0"-15,21-21 0,-21 21 0,21-22 0,0 1 16,0 0-16,0 0 0,0 0 16,21 0-16,0-1 0,1-20 0,-22 21 15,42 0-15,-21 0 0,0-1 16,0 1-16,1 0 0,-1 0 0,-21 42 31,0 0-15,0 0-16,-21 1 0,-1-1 0,1 21 15,0-21-15,0 22 0,0-22 0,0 0 16,21 21-16,0-21 0,-22 1 16,22-1-16,0 21 0,0-21 0,0 0 15,0 1-15,22-1 0,-1 0 0,0 0 16,0 0-16,21 0 0,-20 1 0,20-1 16,-21 0-16,21 0 0,-20 0 15,-1 0-15,0 1 0,-21-1 0,0 0 16,0 0-16,0 0 0,-21 0 15,0 1-15,-1-1 16,1-21-16,-21 21 0,21-21 0,-22 21 16,22-21-16,0 0 0,0 0 0,0 0 15,0 0-15,-1-21 0,1 0 0,21 0 16,-21-1-16,21 1 0,0-21 16,0 0-16,0-1 0,0 1 0</inkml:trace>
  <inkml:trace contextRef="#ctx0" brushRef="#br0" timeOffset="12376.75">9885 1926 0,'0'0'0,"21"-42"31,0 42-31,0-21 0,22 21 16,-1-21-16,-21-1 0,21 22 0,1-21 16,-1 21-16,0 0 0,1 0 0,-1-21 15,0 21-15,1 0 0,-1 0 16,-21 0-16,0 0 0,1 0 0,-22 21 16,0 0-16,0 1 15,-22-22-15,1 21 0,-21 0 16,0 0-16,-1-21 0,-20 21 0</inkml:trace>
  <inkml:trace contextRef="#ctx0" brushRef="#br0" timeOffset="12552.65">9991 2032 0,'0'0'0,"-22"21"0,-83 43 16,126-64 15,0 0-31,21 0 0,-21 0 16,22 0-16,-1 0 0,0 0 0,1 0 15,-1 0-15,0 0 0,1 0 16,-1 0-16,0 0 0,-20 0 0,20 0 15,-21 0-15,0 0 0,0 0 16,-42 21 0,0-21-16,-21 21 15</inkml:trace>
  <inkml:trace contextRef="#ctx0" brushRef="#br0" timeOffset="12709.56">10033 2265 0,'0'0'0,"-21"21"0,-22 0 0,22-21 15,21 21-15,21-21 16,1 0-1,20 0-15,-21 0 0,21 0 0,1 0 16,-22 0-16,42 0 0,-20 0 16,-1-21-16,0 21 0,1 0 0,-1-21 15,0 0-15,1 21 0,-1 0 0,0 0 16,1-21-16,-22 21 16</inkml:trace>
  <inkml:trace contextRef="#ctx0" brushRef="#br0" timeOffset="13244.27">8276 4530 0,'0'0'0,"0"-85"31,-21 64-15,0 21-16,0 0 0,-1-21 0,1 21 15,0 0-15,-21 0 0,-1 21 0,1-21 16,0 21-16,-1 0 0,1 0 15,0 22-15,-1-22 0,1 21 0,0 1 16,21-1-16,-1 0 0,1 22 0,21-22 16,0 22-16,0-1 0,0-21 15,0 22-15,21-22 0,1 1 16,-1-1-16,21-21 0,0 21 0,1-20 16,-1-1-16,22 0 0,-22-21 15,21 0-15,-20 0 0,20 0 0,-20 0 16,20 0-16</inkml:trace>
  <inkml:trace contextRef="#ctx0" brushRef="#br0" timeOffset="13959.86">8678 5017 0,'0'-43'15,"0"86"-15,0-107 0,0 43 0,0-21 16,-21 20-16,0-20 0,0 21 0,0 0 16,-1 0-16,22-1 0,-21 22 15,0 0-15,0 0 0,0 0 0,0 22 16,-1-1-16,22 0 0,-21 21 15,21-21-15,-21 22 0,21-1 0,-21-21 16,21 22-16,0-1 0,0-21 16,0 21-16,0-20 0,0 20 0,0-21 15,0 0-15,21 0 0,0 1 0,0-22 16,1 0-16,-1 0 16,21 0-16,-21 0 0,0 0 0,1 0 15,-1-22-15,0 1 0,0 0 0,21 0 16,-20 0-16,-1 0 0,-21-1 15,21-20-15,0 21 0,-21 0 16,0-22-16,0 22 0,0-21 0,0 21 16,0-22-16,0 22 0,0 0 15,0 0-15,0 0 0,0 42 16,0 0 0,0 0-16,-21 0 0,21 1 15,0 20-15,0-21 0,0 21 0,0 1 16,0-22-16,0 21 0,0-21 0,21 1 15,0-1-15,-21 0 0,21 0 16,1 0-16,-1-21 0,0 0 0,0 0 16,21 0-16,-20 0 0,-1 0 0,0 0 15,21 0-15,-21-21 16,1 0-16,-1 0 0,0-22 0,0 22 16,0-21-16,0 0 0,1-1 0,-1 1 15,-21 0-15,0-22 0,21 22 16,-21-1-16,21-20 0,-21 21 0,21-22 15,-21 22-15,0-1 0,0 1 0,0 0 16,0 21-16,0-1 0,0 1 16,0 0-16,0 42 15,0 0-15,0 22 0,0-22 16,-21 21-16,21 1 0,0-1 16,-21 0-16,21 1 0,0-1 15,-21 21-15,21-20 0,0-1 0,0 0 16,0 22-16,0-22 0,0-21 15,0 22-15,0-22 0,0 21 0,0-21 16,0 1-16,0-1 0,21-21 16,0 0-1,-21-21-15,21-1 0,0 1 16,-21 0-16,0-21 0,0 21 16</inkml:trace>
  <inkml:trace contextRef="#ctx0" brushRef="#br0" timeOffset="14156.62">9080 4805 0,'0'0'0,"-21"0"0,42 0 47,1 0-47,-1 0 0,0 0 16,0 0-16,0 0 0,0 0 0,22 0 15,-22 0-15,21 0 0,-21 0 0,1-21 16,20 21-16,-21-21 0,0 21 15,0 0-15,22 0 0,-22-22 16,0 22-16,0 0 0</inkml:trace>
  <inkml:trace contextRef="#ctx0" brushRef="#br0" timeOffset="14944.11">10075 4678 0,'0'-42'16,"0"20"-16,-21 22 16,0 0-16,0 0 15,0 0-15,-1 0 0,1 0 16,0 22-16,0-1 0,0 0 0,0 0 16,21 0-16,-22 0 0,22 22 0,-21-22 15,21 21-15,0-21 0,0 22 16,0-22-16,0 0 0,0 21 15,0-20-15,21-1 0,1 0 0,-1 0 16,0-21-16,0 21 0,0-21 16,22 21-16,-22-21 0,21 0 0,-21 0 15,22 0-15,-1-21 0,-21 0 0,21 21 16,1-21-16,-22 0 0,0 0 16,21-22-16,-20 22 0,-1-21 0,0 21 15,0-22-15,-21 1 0,0 0 0,0-1 16,21 1-16,-21 0 0,0-1 15,0 22-15,0-21 0,0-1 0,0 22 16,0-21-16,0 21 0,0 0 16,-21 21-1,21 21-15,0 0 16,0 0-16,0 21 0,0-20 0,0 20 16,0-21-16,0 21 0,0 1 15,0-1-15,0 0 0,0-20 0,0 20 16,0 0-16,0-21 0,0 22 0,0-22 15,0 0-15,0 0 0,0 0 16,0 1-16,0-1 16,-21-21-1,21-21 1,-21-1-16,21 1 16,0 0-16,0 0 0,0-21 0,0 20 15,0-20-15,0 21 0,0-21 0,0-1 16,21 22-16,0-21 0,0 21 15,0-22-15,1 22 0,-1 0 0,21 0 16,-21 21-16,0 0 0,22-21 0,-22 21 16,0 0-16,0 0 0,0 21 15,1 0-15,-1 0 0,0 0 0,-21 0 16,0 1-16,21-1 0,-21 0 0,21 0 16,-21 21-16,0-20 15,0-1-15,0 0 0,0 0 0,0 0 16,-21 0-16,21 1 0,-21-1 0,0 0 15,21 0-15,0-42 47,21 0-47,0 0 0,0-1 16</inkml:trace>
  <inkml:trace contextRef="#ctx0" brushRef="#br0" timeOffset="15508.28">11430 4360 0,'0'0'0,"0"-21"16,-21 21-1,0 0-15,-1 0 16,1 0-16,0 0 0,0 0 0,-21 21 16,20-21-16,1 22 0,0-22 0,21 21 15,-21-21-15,21 21 16,21-21-1,0 21 1,0-21-16,1 0 0,-1 0 16,0 21-16,0 0 15,0-21-15,-21 22 0,0-1 16,0 0-16,0 0 16,0 0-16,0 0 0,0 1 0,0-1 15,-21 0-15,0-21 0,0 21 0,0 0 16,-1 0-16,1-21 0,0 22 15,0-22 1,42-22 15,0 22-31,-21-21 0,21 21 0,1 0 16,-22-21-16,21 21 0,0 0 16,-21 21-1,0 0 1,0 1-16,0-1 0,0 0 15,0 0-15,-21 0 0,0 0 0,-1 22 16,1-43-16,21 21 0,-21 0 16,0 0-16,21 0 0,0 1 15,-21-22-15,42 0 78</inkml:trace>
  <inkml:trace contextRef="#ctx0" brushRef="#br0" timeOffset="15848.08">10816 5355 0,'0'0'0,"-21"0"0,0 0 16,21 21-16,-21-21 0,42 0 31,0 0-31,0 0 0,0 0 0,22 0 0,-22 0 16,21 0-16,0 0 15,22 0-15,-22 0 0,1 0 0,20 0 16,-21 0-16,1 0 0,-1 0 0,0 0 15,-20 0-15,20 0 0,-21 0 16,0 0-16,0 0 0,1 0 0,-44 0 47,1 0-47,0 0 0,0 0 16,0 22-16,-22-22 0,1 0 15</inkml:trace>
  <inkml:trace contextRef="#ctx0" brushRef="#br0" timeOffset="16091.94">10710 5609 0,'0'0'0,"0"21"0,21-21 16,1 0-16,20 0 16,-21 0-16,21 0 0,-20 0 0,20 0 15,0 0-15,1 0 0,20 0 0,-21 0 16,1 0-16,-1 0 0,0 0 15,1 0-15,-1-21 0,0 21 16,-20 0-16,-1 0 0,21 0 0,-21 0 16,0 0-16,-42 0 47,0 0-47</inkml:trace>
  <inkml:trace contextRef="#ctx0" brushRef="#br0" timeOffset="16333.45">10583 5821 0,'0'0'0,"0"21"31,21-21-31,1 0 0,-1 0 16,21 0-16,-21 0 0,22 0 0,-22 0 15,21 0-15,0-21 0,-20 21 16,20 0-16,0 0 0,1-21 0,-22 21 16,21 0-16,-21 0 0,0-21 0,1 21 15,20 0-15,-21-22 0,0 22 16,0 0-16,1 0 0</inkml:trace>
  <inkml:trace contextRef="#ctx0" brushRef="#br0" timeOffset="17093.14">10943 6329 0,'0'0'0,"-21"0"0,21-21 16,0 0 0,21 21-16,0-22 0,0 22 15,1-21-15,-1 0 0,21 21 0,-21-21 16,22 21-16,-1 0 0,-21-21 0,0 21 15,22 0-15,-22 0 0,0 0 16,0 0-16,-21 21 31,-21-21-31,0 21 0,0-21 0,-1 21 16,1 0-16,0 1 16,0-1-16,0 21 0,0-21 0,-1 0 15,1 1-15,0 20 0,0-21 0,21 0 16,0 22-16,0-22 0,0 0 0,0 0 15,0 0-15,0 0 0,21 1 16,0-22-16,0 0 0,22 0 16,-22 21-16,0-21 0,0 0 0,0 0 15,1 0-15,-1 0 0,0 0 16,0 0-16,-21-21 0,-21 21 47,0 0-47,0 0 0,21 21 15,-22-21-15,1 21 0,0 0 16,21 0-16,0 0 0,0 1 16,0-1-16,0 0 0,0 0 15,0 0-15,0 0 0,0 1 16,0-1-16,0 0 16,0 0-16,-21 0 0,0-21 15,0 21-15,-1-21 0,1 0 16,21 22-16,-21-22 15,0 0-15,0 0 0,0 0 0,-1 0 16,1 21-16,0-21 0,0 0 0,0 0 16,0 0-1,21-21 1,0-1 0,0 1-16</inkml:trace>
  <inkml:trace contextRef="#ctx0" brushRef="#br0" timeOffset="17688.37">8340 8551 0,'0'0'0,"21"-21"0,0 0 16,-21 0-16,21 21 0,-21-21 15,0 0-15,0-1 0,0 1 0,0 0 16,-21 21-1,0 0-15,0 0 16,-1 0-16,-20 21 0,21 0 16,0 1-16,-22-1 0,22 0 0,0 21 15,-21 1-15,21-1 0,-1 0 16,1 22-16,0-22 0,0 22 0,21-22 16,0 21-16,0-20 0,0-1 0,0 0 15,0 1-15,0-1 0,21 0 0,0 1 16,0-22-16,1 0 0,-1 0 15,21 0-15,-21 1 0,22-1 0,-1-21 16,0 0-16,1 0 0,-1 0 0,21 0 16,-20 0-16,20-21 0,-20 21 15,-1-22-15</inkml:trace>
  <inkml:trace contextRef="#ctx0" brushRef="#br0" timeOffset="18367.98">8975 9123 0,'21'-42'0,"-233"211"0,424-360 15,-233 255-15,42-170 0,-21 85 0,0 0 16,0-22-16,0 22 0,-21 0 0,-1 21 15,1-21-15,0 21 0,0 0 0,0 0 16,-22 0-16,22 0 0,0 21 16,0 0-16,0 0 0,0 1 0,-1-1 15,1 21-15,21-21 0,0 0 0,-21 22 16,21-22-16,0 0 0,0 21 0,0-20 16,0-1-16,0 0 15,0 0-15,0 0 0,21 0 0,0-21 16,1 0-16,-1 0 0,0 0 15,0 0-15,0 0 0,0-21 16,1 0-16,-1 0 0,0 0 16,0 0-16,0-1 0,-21-20 0,21 21 15,1-21-15,-1-1 0,-21 1 0,0 21 16,0-22-16,0 1 0,21 0 16,-21 21-16,0-1 0,0 1 0,0 42 31,0 1-16,-21-1-15,21 0 0,0 0 0,0 21 16,0-20-16,0 20 0,0 0 0,0 1 16,0-22-16,0 21 0,0 0 0,0-20 15,0-1-15,0 21 0,21-21 16,0 0-16,0 1 0,0-1 16,1-21-16,-1 0 0,0 0 0,0 0 15,0 0-15,0 0 0,1 0 0,-1 0 16,21-21-16,-21-1 0,0 1 15,1 0-15,-1 0 0,0-21 0,0 20 16,-21-20-16,21 0 0,-21-1 0,21 1 16,-21-21-16,0 20 15,0 1-15,0-22 0,22 22 0,-22 0 16,0-1-16,0 22 0,0 0 0,0 0 16,0 0-16,0 42 15,0 0 1,0 0-16,0 0 0,0 22 0,-22-1 15,22 0-15,0 1 0,0-1 0,0 0 16,0 1-16,0-1 0,0 0 16,0 1-16,0-22 0,0 21 0,0-21 15,0 1-15,0-1 0,0 0 0,0 0 16,0 0-16,22-21 16,-1 0-1,0-21-15,-21 0 0,0 0 16</inkml:trace>
  <inkml:trace contextRef="#ctx0" brushRef="#br0" timeOffset="18547.88">9250 8954 0,'0'0'0,"0"-22"31,21 22-31,0 0 0,0 0 16,0 0-16,1-21 0,-1 21 15,0 0-15,0 0 0,21 0 16,-20-21-16,20 21 0,-21 0 0,21-21 16,-20 21-16,20 0 0,-21-21 0</inkml:trace>
  <inkml:trace contextRef="#ctx0" brushRef="#br0" timeOffset="19292.47">10075 8763 0,'-21'0'0,"0"0"0,0 0 16,0 0-16,-1 0 0,1 0 16,0 0-16,0 0 0,0 21 0,0-21 15,21 21-15,-22 1 0,1-1 16,0 0-16,21 0 0,0 21 0,0-20 16,0 20-16,0-21 0,0 21 15,0-20-15,0 20 0,0-21 0,0 0 16,0 0-16,0 1 0,21-1 0,-21 0 15,21 0-15,1 0 0,-1-21 0,0 0 16,0 21-16,0-21 0,22 0 16,-22 0-16,0 0 0,0 0 0,21-21 15,-20 0-15,-1 0 0,0 21 0,0-21 16,0-22-16,-21 22 0,21 0 0,1-21 16,-22-1-16,21 1 0,-21 0 15,21-22-15,-21 22 0,0 0 16,0-22-16,0 22 0,0-1 0,0 1 15,0 0-15,0-1 0,0 22 16,0 0-16,0 42 16,0 0-1,0 22-15,0-22 0,0 21 0,-21 1 16,21-1-16,0 0 0,0 1 16,-21-1-16,21 0 0,0 22 0,0-22 15,0-21-15,0 22 0,0-1 0,-22-21 16,22 21-16,-21-20 0,21-1 0,0 0 15,0 0-15,-21-21 0,21 21 16,-21-21 0,21-21-1,0 0-15,0 0 16,0 0-16,0-22 0,0 22 16,0 0-16,0-21 0,21 20 0,0-20 15,0 0-15,1 21 0,20-22 0,-21 22 16,21 0-16,-20-21 0,20 20 15,0 22-15,1-21 0,-22 21 0,21 0 16,0 0-16,-20 0 0,20 21 0,-21-21 16,0 22-16,0-1 0,-21 21 0,0-21 15,0 0-15,0 1 16,0 20-16,0-21 0,0 0 0,0 22 16,0-22-16,0 0 0,0 0 0,-21 0 15,0-21-15,0 21 0,21 1 0,-21-22 16,21-22 15,21 1-31,0 0 16,-21 0-16</inkml:trace>
  <inkml:trace contextRef="#ctx0" brushRef="#br0" timeOffset="20057.53">11261 8488 0,'0'0'16,"-22"0"15,1 21-15,0 0-16,0 0 15,21 1-15,0-1 0,-21-21 16,21 21-16,-21 0 0,21 0 0,-22 0 16,22 1-16,0-1 15,0 0 1,22-21-16,-1 0 15,0 0-15,0 21 0,0-21 16,0 0-16,-21 21 16,22-21-16,-22 21 15,0 1-15,0-1 16,0 0 0,-22-21-1,22 21 16,22 0 1,-1 0-32,-21 1 15,0-1-15,0 0 16,0 0 0,-21-21-16,-1 0 0,1 21 0,0-21 15,0 0-15,0 0 16,0 0-16,42 0 31,0 0-15,0 0-16,0 0 0,0 0 15,1 0 1,-22 21 0,0 1-16,0-1 15,-22 0-15,1 0 0,0-21 16,0 21-16,0 0 0,0-21 15,-1 22-15,1-22 0,21 21 0,0 0 16,0 0 0,0 0-1,0 0-15</inkml:trace>
  <inkml:trace contextRef="#ctx0" brushRef="#br0" timeOffset="20508.47">10477 10181 0,'0'-21'16,"22"21"0,-1 0-16,21-21 15,0 21-15,1 0 0,-1 0 0,22-21 16,-1 21-16,22-21 0,-1 21 15,-20 0-15,21 0 0,-1 0 0,1 0 16,-22 0-16,22-22 0,-21 22 16,-22 0-16,21 0 0,-20 0 0,-22 0 15,21 0-15,-84 0 32,21 0-32,0 0 15,-22 0-15,1 22 0,0-22 0,-22 0 16,1 0-16,-1 21 0,1 0 15,-22-21-15</inkml:trace>
  <inkml:trace contextRef="#ctx0" brushRef="#br0" timeOffset="20759.72">10435 10329 0,'0'0'0,"-42"22"15,-1 20-15,1-21 0,21 0 0,21 0 16,0 1-16,0-1 16,21 0-16,21-21 0,-20 0 0,20 21 15,0-21-15,1 0 0,20 0 0,-21 0 16,22 0-16,-1 0 0,1 0 15,-1 0-15,1 0 0,-1 0 0,1 0 16,-22 0-16,22 0 0,-22-21 0,0 21 16,1 0-16,-1 0 0,-21 0 0,22-21 15,-22 21-15,-42 0 32,-1 0-32,-20 0 15,0 21-15,-1-21 0,-20 21 0,-1-21 16,1 21-16,-1 0 0,-20 1 15,-1-22-15</inkml:trace>
  <inkml:trace contextRef="#ctx0" brushRef="#br0" timeOffset="21016.57">10520 10710 0,'0'0'0,"-43"22"0,1-1 16,21-21-16,0 21 0,0-21 15,21 21-15,0 0 16,21 0-16,0-21 0,0 0 16,21 0-16,1 22 0,-1-22 0,0 0 15,1 0-15,20 0 16,1 0-16,-1 0 0,1 0 0,20 0 15,-20 0-15,-1 0 0,1-22 0,-1 22 16,1 0-16,-1 0 0,-20 0 0,20-21 16,-20 21-16,-1 0 0,0 0 15,-21 0-15,1 0 0,-1 0 0,-42 0 32,-1 0-32,-20 0 0,21 0 15,-21 0-15,20 21 0,-20-21 16,0 0-16,-1 22 0,1-22 0,0 0 15,-1 21-15,1-21 0</inkml:trace>
  <inkml:trace contextRef="#ctx0" brushRef="#br0" timeOffset="21212.65">10414 11134 0,'-21'21'15,"42"-42"-15,0 42 16,0-21-1,0 0-15,22 0 0,-22 0 0,21 0 16,-21-21-16,22 21 0,-1 0 0,-21-21 16,22 21-16,-1 0 0,-21-22 0,21 1 15,-20 21-15,-1 0 0,0-21 16,0 21-16,0 0 0,0 0 16,1 0-16</inkml:trace>
  <inkml:trace contextRef="#ctx0" brushRef="#br0" timeOffset="21744.35">10943 11769 0,'0'0'0,"-42"0"0,21 0 0,-1 0 0,1 0 15,0 0-15,0 0 0,0 0 16,21-21 0,0-1-1,21 22-15,0 0 16,-21-21-16,21 21 0,-21 21 31,-21 1-15,21-1-16,-21 0 0,0 0 15,0 0-15,21 22 0,-22-22 0,1 0 16,21 21-16,-21-21 0,21 22 16,0-22-16,0 0 0,0 21 0,0-20 15,0-1-15,21 0 0,22 0 16,-22 0-16,0 0 0,0 1 0,0-1 16,22 0-16,-22-21 0,0 21 0,0 0 15,-21 0 1,0 1-1,-21-22-15,0 21 16,0-21-16,-22 21 0,22 0 0,0-21 16,0 21-16,0-21 0,-1 21 15,1 1-15,0-1 0,0 0 0,0-21 16,21 21-16,-21-21 0,21 21 16,-22-21-16,1 0 15,21-21 1,0 0-16</inkml:trace>
  <inkml:trace contextRef="#ctx0" brushRef="#br0" timeOffset="22908.35">14584 699 0,'0'0'0,"21"-22"0,-21 1 0,21 21 0,-21-21 15,0 0-15,0 0 0,0 0 0,21-1 16,0 1-16,-21 0 16,0 42 15,0 0-31,0 1 0,0 20 15,0 0-15,-21 1 0,21 20 16,-21-21-16,21 22 0,-21-1 0,21 1 16,0-22-16,0 22 0,-21-22 15,21 0-15,0 1 0,0-1 0,0-21 16,0 22-16,0-22 0,0 0 0,0 0 16,21-21-1,0 0-15,0 0 0,0 0 16,1 0-16,-1-21 15,-21 0-15,21 0 16,-21-1-16,0 1 0,0-21 0</inkml:trace>
  <inkml:trace contextRef="#ctx0" brushRef="#br0" timeOffset="23120.23">14414 1058 0,'22'0'32,"-1"0"-32,0-21 15,0 21-15,0 0 0,22-21 0,-22 0 16,0 21-16,21-21 0,-21 21 16,22-21-16,-22-1 0,21 22 0,1-21 15,-22 21-15,21 0 0,-21 0 16,0 0-16</inkml:trace>
  <inkml:trace contextRef="#ctx0" brushRef="#br0" timeOffset="23564.98">15007 1122 0,'0'0'0,"-21"0"0,0 0 0,0 0 15,21-21 1,0 0-16,0-1 15,0 1-15,0 0 0,0 0 0,0 0 16,0 0-16,0-1 0,21 1 16,0 0-16,0 0 0,0 21 0,0 0 15,1 0-15,-1 0 0,0 0 16,0 0-16,0 21 0,0 0 0,22 0 16,-22 22-16,0-22 15,0 21-15,0 1 0,1-22 0,-1 21 16,-21 0-16,0-20 0,0 20 0,0-21 15,0 0-15,0 0 0,0 1 16,0-1-16,0 0 0,0 0 16,-21-21-1,-1-21 1,22 0-16,0 0 0,0-1 16,0 1-16,0 0 15,0 0-15,0 0 0,0-22 0,0 22 0,0-21 16,0 21-16,0-22 0,22 22 15,-1-21-15,0 21 0,0 0 16,0-1-16,0 1 0,1 21 0,20 0 16,-21-21-16,0 21 0,0 0 15,1 0-15,-1 0 0,0 0 0</inkml:trace>
  <inkml:trace contextRef="#ctx0" brushRef="#br0" timeOffset="24168.16">15727 910 0,'0'21'15,"0"1"-15,0-1 16,0 0-16,0 0 16,0 0-16,0 0 0,0 1 0,0-1 15,0 0-15,0 0 16,0 0-16,-21 0 0,21 1 0,0-1 16,0 0-16,0 0 0,0 0 0,21 0 15,0-21-15,0 0 16,-21 22-16,42-22 0,-20 0 0,-1 0 15,0 0-15,0 0 0,0 0 16,0-22-16,1 1 0,-1 21 0,0-21 16,0 0-16,0 0 0,0-22 15,1 22-15,-22 0 0,0-21 0,0 21 16,0-1-16,0-20 0,0 21 0,0 0 16,0 0-16,0-1 0,0 44 31,0-1-16,0 0-15,0 0 0,0 0 0,0 22 16,0-1-16,0-21 0,0 21 0,0 1 16,0-1-16,0 0 0,0 22 15,21-22-15,0 1 0,-21 20 0,21 1 16,0-22-16,-21 21 0,21 1 0,-21-1 16,22 1-16,-22-1 0,0-20 15,0 20-15,0-20 0,0-1 0,0 0 16,0 1-16,-22-1 0,1-21 0,21 21 15,-21-20-15,0-1 0,0-21 16,0 0-16,-1 0 16,1 0-16,0 0 0,21-21 15,0-1-15,-21-20 0,0 21 16,21-21-16,0-1 0,-21 22 0,21-21 16,0-1-16,0 1 0,0-21 0,0 20 15,0-20-15,0 20 0,0 1 16,21-21-16,0 20 0,0 1 0,0 0 15,0-1-15,22 1 0,-22 0 0,21 20 16,1-20-16,-1 0 0,0-1 16,1 22-16</inkml:trace>
  <inkml:trace contextRef="#ctx0" brushRef="#br0" timeOffset="24479.99">16954 826 0,'0'0'0,"-21"0"0,0 0 0,0 0 0,0 0 16,0 21-16,-22-21 0,22 21 15,-21 0-15,21 0 0,-1-21 0,1 21 16,21 1 0,21-1 15,1-21-31,-1 0 0,0 0 15,0 0-15,0 21 0,0-21 0,-21 21 16,22 0-16,-22 0 0,21 1 16,-21-1-16,0 0 0,0 0 0,0 21 15,0-20-15,-21-1 0,-1 0 16,1 0-16,0-21 0,0 21 0,0 0 16,0 1-1</inkml:trace>
  <inkml:trace contextRef="#ctx0" brushRef="#br0" timeOffset="24647.89">16827 1291 0,'0'21'15,"0"1"-15,0-1 16,0 0-16,0 0 0,0 0 0,0 0 16,0 1-16,0-1 0,0 21 15,0-21-15,-21 0 0,21 1 0,-21 20 16,21-21-16,0 0 0,0 0 15,0 1-15</inkml:trace>
  <inkml:trace contextRef="#ctx0" brushRef="#br0" timeOffset="24695.86">16891 1799 0,'0'0'15,"21"0"-15,0-21 0,-21 0 0,21 21 16,1 0-16</inkml:trace>
  <inkml:trace contextRef="#ctx0" brushRef="#br0" timeOffset="24820.79">16616 2053 0,'0'0'15,"-21"21"-15,-1-21 0,22 22 0,-21-22 16</inkml:trace>
  <inkml:trace contextRef="#ctx0" brushRef="#br0" timeOffset="24972.7">17230 2011 0,'105'0'32,"-126"0"-1,0 0-31,0 0 0,-21 21 0,-1-21 16,1 21-16,0-21 0,-1 21 0</inkml:trace>
  <inkml:trace contextRef="#ctx0" brushRef="#br0" timeOffset="25067.65">16573 2286 0,'-21'0'0,"42"0"0,-63 21 16,42 0-16,0 1 16,0-1-16,21-21 15</inkml:trace>
  <inkml:trace contextRef="#ctx0" brushRef="#br0" timeOffset="25217.84">17187 2455 0,'-42'22'16</inkml:trace>
  <inkml:trace contextRef="#ctx0" brushRef="#br0" timeOffset="25932.75">16679 2201 0,'0'0'16,"-21"0"-16,0 0 0,0 0 0,0 0 16,-1 0-16,22 22 15,22-22 16,-1 0-31,0 0 0,21 0 0,1 0 16,-1 0-16,0 0 0,1 0 16,-1 0-16,0 0 0,22 0 0,-22 0 15,0 0-15,22 0 0,-22 0 0,22 0 16,-22 0-16,0 0 0,1 0 16,-1 0-16,-21 0 0,0 0 0,1 0 15,-1 0-15,-42 0 31,-1 0-31,1 0 16,-21 0-16,21 0 0,-22 0 0,1 0 16,-21 0-16,20 0 0,1 21 15,-22-21-15</inkml:trace>
  <inkml:trace contextRef="#ctx0" brushRef="#br0" timeOffset="26168.34">16595 2434 0,'0'0'0,"-43"21"0,22 1 0,21-1 16,0 0-1,21-21-15,22 0 16,-22 0-16,21 0 0,0 0 16,1 0-16,-1 0 0,0 0 15,1 0-15,20 0 0,-20 0 0,20 0 16,-21 0-16,22 0 0,-22 0 0,22 0 16,-22 0-16,0 0 0,-20 0 15,-1 0-15,0 0 0,-42 0 31,0 21-31,-1-21 0,1 0 0,-21 0 16,0 0-16,-1 0 0,1 21 0,0-21 16,-1 21-16</inkml:trace>
  <inkml:trace contextRef="#ctx0" brushRef="#br0" timeOffset="26244.29">16595 2688 0,'-43'0'16,"86"0"-16,-107 21 0,43-21 0,21 22 15,21-22-15,0 0 16</inkml:trace>
  <inkml:trace contextRef="#ctx0" brushRef="#br0" timeOffset="26348.23">16827 2752 0,'22'0'16,"-44"0"-16,65 0 0,-1 0 0,-21 0 0,22 0 0,-1 0 16,0 0-16,1 0 0,-1 0 15,0 0-15,1 0 0,-1 0 0,-21 0 16,0 0-16,0 0 0</inkml:trace>
  <inkml:trace contextRef="#ctx0" brushRef="#br0" timeOffset="26756.55">16933 3154 0,'0'0'0,"-21"21"0,0-21 0,21 21 16,21-21 15,0 0-31,0 0 0,1 0 0,-1 0 0,0 0 15,0 0-15,21 0 0,-20 0 16,-1 0-16,0 0 0,0 0 16,0 21-16,-21 1 0,0-1 15,0 0-15,0 0 16,-21 0-16,0 0 0,0 1 0,0-1 16,-1 0-16,1 0 0,21 0 0,-21 0 15,21 1-15,0-1 0,0 0 0,0 0 16,0 0-16,0 0 0,21 1 15,0-1-15,1-21 0,-1 21 16,0-21-16,-21 21 0,21-21 0,0 0 16,0 21-16,-21 0 15,0 1 1,-21-1 0,0-21-16,0 0 0,0 21 0,0-21 15,-1 0 1,22-21-1</inkml:trace>
  <inkml:trace contextRef="#ctx0" brushRef="#br0" timeOffset="28167.83">14901 4636 0,'0'0'0,"21"0"0,43-85 31,-64 64-31,0 0 0,0-1 16,0 1-16,-21 21 0,0 0 16,-1 0-16,1 0 0,0 0 15,0 0-15,-21 21 0,20 1 16,-20-1-16,21 21 0,0-21 0,-22 43 15,22-22-15,0 0 0,0 22 16,0-1-16,0 1 0,-1-1 0,22-20 16,0 20-16,0-20 0,0-1 0,0 0 15,0 1-15,0-1 0,0-21 16,0 0-16,22 0 0,-1 1 0,21-1 16,-21-21-16,22 0 0,-22 0 0,21 0 15,0 0-15,1 0 0,20 0 16,-20-21-16,20-1 0,-21 1 0,22 0 15,-22 0-15,1 0 0,-1 0 16,-21-22-16,21 22 0,-20 0 16,-22-21-16,0 20 0,0-20 0,0 21 15,0-21-15,0 20 0,-22 1 0,1 0 16,0 0-16,0 0 0,0 21 16,0 0-16,-22 0 0,22 21 0,0 0 15,0 0-15,0 0 0,-1 22 16,1-22-16,0 21 0,21 1 0,0-22 15,-21 21-15,21 0 0,0-20 0,0 20 16,0-21-16,0 0 0,0 0 16,0 1-16,21-1 0,0-21 15,0 0-15,22 0 0,-22 0 16,0 0-16,0 0 0,22 0 16,-22-21-16,0-1 0,21 1 0,-21 0 15,1 0-15,-1 0 0,0-22 0,-21 22 16,0-21-16,0 21 0,0-22 15,0 1-15,0 21 0,0 0 0,0 0 16,0-1-16,0 1 0,0 42 16,0 1-1,-21-1-15,21 0 0,0 0 0,0 0 16,0 22-16,-21-22 0,21 21 0,0-21 16,0 0-16,0 22 15,0-22-15,0 0 0,0 0 0,21 0 16,0-21-16,-21 22 0,21-22 0,0 0 15,0 0-15,1 0 0,-1 0 16,0 0-16,0 0 0,0 0 0,0-22 16,1 1-16,-1 0 0,0 0 0,0 0 15,-21-22-15,21 22 0,0-21 16,1-22-16,-1 22 0,-21 0 0,21-22 16,0 22-16,-21-22 0,21 22 0,-21 0 15,0-1-15,0 1 0,0 21 16,0 0-16,0 0 0,0-1 0,0 44 31,0-1-31,0 0 0,-21 21 16,21 1-16,0-1 0,-21 0 0,21 1 15,-21 20-15,21-21 0,0 1 16,0-1-16,0 0 0,0 1 0,0-1 16,0-21-16,0 22 0,0-22 0,0 0 15,21 0-15,-21 0 0,21-21 16,0 21-16,0-21 0,1 0 15,-1 0-15,0-21 16,-21 0-16,0 0 0,0 0 16,0 0-16</inkml:trace>
  <inkml:trace contextRef="#ctx0" brushRef="#br0" timeOffset="28336.58">15600 4995 0,'0'0'0,"-21"0"0,21-21 16,21 21 15,0 0-31,0 0 0,0 0 0,0 0 16,22 0-16,-22 0 0,21-21 15,1 21-15,-1 0 0,0 0 0,1 0 16,-1-21-16,0 21 0,1 0 0,-1 0 16</inkml:trace>
  <inkml:trace contextRef="#ctx0" brushRef="#br0" timeOffset="29072.67">16446 4847 0,'0'0'0,"-21"0"15,0 0-15,0 0 0,0 0 16,0 0-16,-1 0 0,1 0 0,0 21 16,0 1-16,0-1 0,0 0 0,21 0 15,-22 21-15,1-20 0,21 20 16,-21-21-16,21 21 0,0-20 0,0 20 15,0 0-15,0-21 0,0 1 0,0 20 16,0-21-16,21 0 16,0 0-16,1 1 0,-1-22 0,0 21 15,21 0-15,-21-21 0,22 0 0,-1 0 16,0 0-16,1 0 0,-1 0 0,0-21 16,1 0-16,-1-1 0,0 1 15,-20 0-15,20 0 0,-21-21 0,21 20 16,-20-20-16,-1 0 0,0-1 15,0 1-15,-21-21 0,0 20 0,0-20 16,0 20-16,0-20 0,0 21 0,0 20 16,0-20-16,0 21 0,0 0 15,0 0-15,0 42 16,-21 0-16,0 0 16,21 0-16,-21 22 0,21-1 15,0 0-15,0 1 0,0-1 0,0 0 16,0 1-16,0-1 0,0 0 0,0-21 15,0 22-15,0-22 0,0 21 16,0-21-16,0 1 0,0-1 0,0 0 16,0 0-16,0-42 47,0 0-32,0 0-15,0-1 0,0 1 16,0 0-16,0 0 0,0-21 0,0 20 15,21-20-15,0 21 0,0 0 16,0-22-16,0 22 0,1 0 0,20 0 16,-21 21-16,21 0 0,-20 0 0,-1 0 15,21 0-15,-21 0 0,0 21 16,1 0-16,-22 0 0,0 22 0,21-22 16,-21 0-16,0 21 0,0-20 0,0 20 15,0-21-15,0 0 0,0 0 16,0 1-16,0-1 0,0 0 0,-21 0 15,21 0-15,0 0 0,-22-21 16,1 0 0,21-21 15,21 0-31</inkml:trace>
  <inkml:trace contextRef="#ctx0" brushRef="#br0" timeOffset="31756.62">18140 4614 0,'0'0'0,"0"-21"0,21 21 16,0 0-16,-21-21 0,0 0 15,21 21-15,-21-21 16,0 0 0,-21 21-16,0 0 15,-21 0-15,20 0 16,1 21-16,0 0 0,0-21 0,-21 21 15,20-21-15,1 21 0,21 0 16,-21 1-16,21-1 16,21-21-1,0 21-15,1-21 16,-1 21-16,0-21 0,0 0 16,0 21-16,0 0 0,-21 1 15,22-1-15,-22 0 16,0 0-16,0 0 0,0 0 0,0 22 0,0-22 15,-22 0-15,22 0 0,-21 0 16,0 1-16,0-22 0,0 21 16,0 0-16,-1-21 15,44 0 17,-1 0-17,0 0-15,0 0 0,0 0 16,0 0-16,1 0 0,-1 0 15,0 0-15,-21 21 16,0 0-16,0 0 0,0 1 16,-21-1-16,0 0 0,-1 0 15,1 0-15,21 0 0,-21 1 16,0-1-16,21 0 0,0 0 16,-21 0-16,21 0 0,0 1 15,0-1-15,0 0 16</inkml:trace>
  <inkml:trace contextRef="#ctx0" brushRef="#br0" timeOffset="32103.88">17103 5948 0,'0'0'0,"-22"21"0,-20 21 32,63-42-32,22 0 15,-22 0-15,42 0 0,-20 0 16,20 0-16,1 0 0,20-21 0,-20 21 16,20 0-16,1 0 0,-21-21 0,20 21 15,1 0-15,-22 0 0,22-21 16,-21 21-16,-1 0 0,1 0 0,-22 0 15,0 0-15,1-21 0,-22 21 16,0 0-16,-42 0 16,0 0-1,-22 0-15,1 0 0,0 21 0,-1-21 16,-20 21-16,-1-21 0,1 21 0,-22-21 16,22 21-16,-22-21 0,0 22 15,-21-1-15</inkml:trace>
  <inkml:trace contextRef="#ctx0" brushRef="#br0" timeOffset="32536.64">17124 6160 0,'-43'21'15,"382"-127"-15,-635 191 0,190-43 0,85-42 0,-22 21 16,22-21-16,42 0 16,1 0-16,-1 0 15,21 0-15,0 0 0,22 0 16,-1 0-16,1 0 0,-1 0 16,22 0-16,-21 0 0,20 0 0,-20 0 15,20 0-15,-20 0 0,-1 0 0,1 0 16,-1 0-16,-20 0 0,-1 0 0,0 0 15,1 0-15,-22 0 0,0 0 16,0 0-16,-42 0 16,0 21-16,-21-21 0,-1 0 15,1 21-15,0 1 0,-22-22 16,1 21-16,-1-21 0,-21 21 0,22 0 16,-22 0-16,1 0 0,-1 1 0,0 20 15,1-21-15,20 0 0,1 0 16,-1 22-16,22-22 0,-1 0 15,1 0-15,21-21 0,0 21 0,21 1 16,21-22 0,0 0-16,21 0 0,-20 0 15,20 0-15,0 0 0,22 0 16,-22 0-16,0 0 0,22-22 0,-22 22 16,22-21-16,-1 21 0,-20 0 0,20 0 15,1-21-15,-22 21 0,21-21 0,-20 21 16,20 0-16,-20 0 0,-22 0 15,21 0-15,-21 0 0,0 0 0,-21 21 16</inkml:trace>
  <inkml:trace contextRef="#ctx0" brushRef="#br0" timeOffset="33012.36">17526 7303 0,'0'0'0,"-42"21"15,63-21 17,0 0-32,0 0 15,0 0-15,0 0 0,1 0 0,-1 0 16,0 21-16,0 0 15,0 0-15,-21 0 0,0 1 16,0-1-16,0 0 0,0 0 0,-21 0 16,0 0-16,0-21 0,-22 22 0,22-1 15,-21 0-15,21 0 0,0 0 16,-22-21-16,22 21 0,0 1 0,21-1 16,0 0-1,21-21 1,21 0-16,-20 0 0,-1 21 15,21-21-15,-21 0 0,0 0 16,22 21-16,-22 0 0,0-21 0,0 22 16,-21-1-16,0 0 0,0 0 15,0 0-15,0 0 0,0 1 0,-21-1 16,0 0-16,0 0 0,0 0 0,-1 0 16,1 1-16,-21-22 0,21 21 0,0 0 15,-1-21-15,1 0 0,0 0 16,0 0-16,0 0 0,0 0 15,-1 0-15</inkml:trace>
  <inkml:trace contextRef="#ctx0" brushRef="#br0" timeOffset="34048.62">15325 9631 0,'-22'0'0,"44"0"0,-44 21 0,1 0 0,21 0 16,0 1-16,21-22 16,1 0-16,-1 0 15,0 0-15,0 0 0,21-22 16,-20 1-16,20-21 0,0 21 0,-21 0 15,22-22-15,-1 1 0,-21 21 0,22-22 16,-22 1-16,21 0 0,-21-1 16,0 1-16,-21 0 0,0-22 0,0 22 15,0 0-15,0-22 0,0 22 0,-21-1 16,21 1-16,-21 21 0,0 0 16,0 21-16,0 0 0,-1 0 15,1 42-15,21-21 0,-21 22 0,0 20 16,21-21-16,0 22 0,0-1 15,0 1-15,0 21 0,0-1 16,0 1-16,0 0 0,0-1 0,0 1 0,0 0 16,-21-1-16,21 22 0,-21-21 15,-1-1-15,1 1 0,21 21 0,-21-21 16,0-1-16,21 1 0,0 0 16,-21-22-16,21 22 0,0-22 0,-21 1 15,21-1-15,0 1 0,0-22 0,0 0 16,0 1-16,0-22 0,0 0 0,21 0 15,0-21-15,0 0 0,0 0 16,0-21-16,22 0 0,-22-21 16,0 20-16,21-20 0,-20 0 15,20-1-15,-21 1 0,0 0 0,0-22 0,1 22 16,-22-22-16,0 22 0,0-21 0,0-1 16,0 1-16,-22-1 0,1 22 15,0-22-15,-21 1 0,21 20 16,-22 1-16,1 21 0,0-21 0,-1 20 15,22 1-15,-21 21 0,21-21 0,-1 21 16,1 0-16,0 0 0,21-21 16,0 0-1,21 21-15,0-21 0,1 21 0,20-22 16,-21 1-16,21 0 0,-20-21 0,20 21 16,0-1-16,1-20 0,-1 0 15,0-1-15,1 22 0,-1-21 16,0 0-16,-21-1 0,22 22 0,-22-21 15,21 21-15,-21-1 0,-21 1 0,0 0 16,0 42 15,0 0-31,0 1 0,0-1 0,0 0 16,0 21-16,0-21 0,0 1 0,0-1 16,0 0-16,0 0 0,0 0 15,0 0-15,0 1 0,0-1 0,0-42 47,0-1-31,0 1-16,0-21 0,0 21 0</inkml:trace>
  <inkml:trace contextRef="#ctx0" brushRef="#br0" timeOffset="34184.57">16065 9356 0,'0'0'0,"0"-21"0,0-43 31,0 43-31,-21 21 15,42 0 17,1 0-32,-1 0 0,0 21 15,21-21-15</inkml:trace>
  <inkml:trace contextRef="#ctx0" brushRef="#br0" timeOffset="36056.44">16700 9398 0,'0'0'0,"-42"85"31,42-64-31,0 21 0,0-21 16,0 1-16,0-1 0,0 0 0,0 0 16,0 0-16,0 22 0,0-22 0,0 0 15,0 0-15,0 0 0,0 0 16,0 1-16,-21-22 31,21-22-31,0 1 16,0 0-16,0 0 0,0 0 15,0 0-15,0-22 0,0 1 0,0 21 16,21-22-16,0 22 0,-21-21 0,21 21 16,1 0-16,-1-1 0,0 22 0,0 0 15,0-21-15,0 21 0,1 0 16,-1 21-16,-21 1 15,0-1-15,21 0 0,-21 0 0,21 0 16,0 0-16,-21 1 0,0 20 0,21-21 0,1 0 16,-1 0-16,0 1 15,0-1-15,0 0 0,0 0 0,1-21 16,-1 21-16,0-21 0,21 0 0,-21 0 16,1 0-16,20 0 0,-21 0 0,21 0 15,-20-21-15,-1 21 0,21-21 16,-21 0-16,0 0 0,1-1 0,-1 1 15,0 0-15,0 0 0,-21-21 0,21 20 16,-21 1-16,0-21 0,0 21 0,0 0 16,-21-1-16,0 1 0,0 21 15,0 0-15,-1 0 0,1 0 16,-21 0-16,21 0 0,0 0 16,-1 21-16,1 1 0,0-1 0,0 21 15,0-21-15,0 22 0,21-22 16,0 0-16,-22 21 0,22-21 0,0 1 15,0-1-15,0 0 0,0 0 0,0 0 16,22-21-16,-1 0 16,0 0-16,0 0 0,0 0 15,0 0-15,1-21 0,-1 0 0,0 0 16,0 0-16,0-1 0,0 1 0,1 0 16,-22-21-16,21 21 15,0-22-15,-21 22 0,0-21 0,0 21 16,21-1-16,-21 1 0,0 0 0,0 42 31,0 0-15,0 1-16,0 20 0,0-21 0,0 0 15,0 0-15,0 22 0,0-22 0,0 0 16,0 0-16,21 0 0,-21 1 0,21-1 16,-21 0-16,22-21 0,-1 21 15,0-21-15,0 0 0,0 21 16,22-21-16,-22 0 0,0 0 0,0 0 15,21 0-15,-20-21 0,-1 0 16,0 0-16,0 0 0,0-1 16,0 1-16,1-21 0,-22 21 0,21-22 15,-21 1-15,0 0 0,0-1 0,0 1 16,0 0-16,0-1 0,0 1 0,0-21 16,0 41-16,0-20 0,0 0 15,0 21-15,0-1 0,0 44 16,0-1-1,0 21-15,0-21 0,-21 22 16,21-1-16,0 0 0,0 1 0,0-1 16,0 0-16,0-21 0,0 22 0,0-1 15,0 0-15,21-20 0,-21-1 16,21 21-16,0-21 0,-21 0 16,21-21-16,0 22 0,1-22 0,-1 0 15,0 0-15,0 0 0,0 0 16,0 0-16,1 0 0,-1-22 0,-21 1 15,21 0-15,0-21 0,0 21 16,-21-22-16,21 1 0,-21 0 0,22-1 16,-22 1-16,0 0 0,21-1 0,-21 1 15,21-22-15,-21 22 0,0 21 16,0-21-16,0 20 0,0 1 0,0 0 16,0 42-1,0 22-15,0-22 16,0 21-16,0-21 0,0 22 15,0-1-15,0 0 0,0 1 0,-21-1 16,21-21-16,0 21 0,0 1 0,0-1 16,0-21-16,0 22 0,0-22 0,0 0 15,0 0-15,0 0 0,21-21 16,-21 21-16,21-21 0,0 0 0,0 0 16,1 0-16,-1 0 0,0-21 15,0 0-15,21 21 16,-20-21-16,-1 0 0,0-22 0,0 22 15,0 0-15,0 0 0,1 0 0,-22 0 16,21-1-16,0 1 0,0 21 16,-21 21 15,0 1-31,0-1 0,0 0 0,-21 0 16,21 0-16,-21 0 0,21 1 0,0-1 15,0 0-15,0 0 0,0 0 16,0 0-16,21 1 15,0-22-15,0 0 0,0 21 0,1-21 16,-1 0-16,21 0 0,-21 0 0,0 0 16,1-21-16,-1-1 0,-21 1 15,21 0-15,0-21 0,0 21 0,0-22 16,-21 22-16,22-21 0,-1-1 16,-21 22-16,21 0 0,-21 0 0,0 0 15,0 0-15,0 42 31,0 0-31,0 21 0,-21-21 16,0 22-16,-1-22 0,22 21 16,-21 1-16,0-1 0,21 0 0,0 22 15,-21-1-15,21 1 0,0-1 0,0 1 16,0-1-16,0 22 0,0 0 0,0-22 16,0 22-16,0-1 0,0 1 15,-21-21-15,21 20 0,0 1 16,-21-22-16,21 1 0,0-1 0,-22 1 15,1-22-15,0 1 0,0-1 0,21-21 16,-21 0-16,0 0 0,-1-21 16,1-21-16,21-21 15,-21 21-15,21-22 0,0 1 0,0 0 16,0-1-16,0-20 0,0-1 0,0 1 16,0-1-16,21 1 0,0-22 0,1 22 15,-1-1-15,0-20 0,0 20 16,0 1-16,0-1 0,22 22 0,-22-22 15,0 22-15,0 0 0,0-1 16,22 1-16,-22 21 0,21-22 0,-21 22 16,1-21-16,20 21 0,0 0 15,-21-22-15</inkml:trace>
  <inkml:trace contextRef="#ctx0" brushRef="#br0" timeOffset="36512.18">19875 9250 0,'22'0'0,"-44"0"0,44-21 16,-22 0-16,-22 21 16,1 0-16,0 0 15,-21 0-15,21 0 0,-1 0 0,-20 0 16,21 0-16,0 0 0,0 0 16,-1 21-16,1-21 0,21 21 15,0 0 1,21-21-16,1 21 15,-1-21-15,0 21 0,0-21 16,0 22-16,0-1 0,1 0 0,-1 0 16,-21 0-16,21 22 0,-21-22 15,0 0-15,0 0 0,0 0 0,0 0 16,-21 1-16,0-1 16,-1 0-16,1-21 0,0 0 15,0 21-15,0-21 0,0 0 16,21 21 31,0 0-47,21 1 15,0-22-15,-21 21 0,0 0 16,21 0-16,0 0 0,0 0 0,-21 1 16,0-1-16,22 0 0,-22 0 15,21 0-15,-21 0 0,0 1 16,0-1-1,0 0-15</inkml:trace>
  <inkml:trace contextRef="#ctx0" brushRef="#br0" timeOffset="36888.66">19346 11472 0,'0'0'0,"-21"0"0,-21 0 31,63 0-31,0 0 16,21 0-16,1 0 0,-1 0 0,22 0 16,-1-21-16,22 21 0,-1 0 0,1 0 15,-21 0-15,20 0 0,-20 0 16,-1 0-16,1 0 0,-1 0 0,-20 0 16,-1 21-16,-21-21 0,0 0 0,-21 22 15,-21-22 1,0 0-16,-21 0 0,20 0 15,-20 0-15,-21 0 0</inkml:trace>
  <inkml:trace contextRef="#ctx0" brushRef="#br0" timeOffset="37316.42">19304 11748 0,'0'0'16,"-64"21"-16,22 0 0,0 0 0,21 0 16,21 0-16,0 1 0,0-1 15,21-21-15,21 0 0,0 21 0,1-21 16,-1 0-16,22 0 0,-1 0 0,1 0 15,20 0-15,1 0 0,-22 0 16,22 0-16,0 0 0,-22 0 16,22 0-16,-22 0 0,1 0 0,-1-21 15,-20 21-15,-1 0 0,-21 0 0,0 0 16,-42 0 0,-21 0-16,0 0 0,-1 0 15,1 0-15,-22 0 0,1 0 0,-1 0 16,-20 21-16,-1 0 0,-84 0 15,84 0-15,0 1 0,22 20 16,-1-21-16,22 0 0,0 0 0,21 1 16,-1-22-16,22 21 0,0 0 15,0 0-15,22-21 16,20 0-16,0 0 0,1 0 16,20 21-16,-21-21 0,22 0 0,-1 0 15,1 0-15,21 0 0,-22 0 16,1 0-16,-1 0 0,1-21 0,-1 0 15,-21 21-15,22-21 0,-22 21 0,22-21 16,-43 21-16,21 0 0,-21 0 0,1-22 16,-44 22-1,1 0-15</inkml:trace>
  <inkml:trace contextRef="#ctx0" brushRef="#br0" timeOffset="37760.17">19494 12996 0,'0'0'15,"-21"22"-15,0-1 0,0 0 0,0 0 0,21 0 16,21-21 0,0 0-16,21 0 15,1 0-15,-1 0 0,0 0 0,1 0 16,-1 0-16,0 0 0,1 0 15,-22 0-15,21-21 0,-21 21 0,-21 21 32,-21 0-32,-21-21 15,21 22-15,-22-1 0,22 0 0,0 0 16,-21 0-16,21 0 0,-1 1 16,22-1-16,0 0 0,0 0 0,0 0 15,0 0-15,0 1 0,22-1 0,-1 0 16,0 0-16,0 21 0,0-20 0,0-1 15,22 0-15,-22 21 0,0-21 16,0 1-16,0-1 0,-21 0 0,22 21 16,-22-21-16,0 1 0,0-1 0,-22 0 15,1 0-15,0-21 0,-21 21 0,21 0 16,-22 1-16,1-22 16,0 21-16,-1-21 0,1 0 0,21 0 15,-22 0-15,22 0 0,-21 0 0,21 0 16,0 0-16,-1-21 0,22-1 0,0-20 15,0 21-15</inkml:trace>
  <inkml:trace contextRef="#ctx0" brushRef="#br0" timeOffset="40184.26">23050 1185 0,'0'0'0,"0"-21"15,0 0-15,0 0 16,0 0-16,0 0 16,0-1-16,-21 22 15,0 0 1,21 22-16,0-1 15,-21 21-15,21-21 0,-21 22 0,21 20 16,-21-21-16,21 1 0,0 20 16,0-20-16,-22 20 0,22 1 0,0-1 15,-21-21-15,21 22 0,0-1 0,0-20 16,-21-1-16,21 0 0,0 1 16,-21-1-16,21 0 0,0-20 0,0-1 15,0 0-15,0 0 0,0 0 0,0 0 16,0-42 15,21 0-31,0 0 16,-21 0-16,0 0 0,0-1 15,0 1-15</inkml:trace>
  <inkml:trace contextRef="#ctx0" brushRef="#br0" timeOffset="40487.69">22521 1693 0,'-106'43'31,"212"-86"-31,-212 107 0,128-64 16,-1 0-1,21 0-15,-21 0 0,22 0 16,-1 0-16,0 0 0,22 0 0,-22-21 16,22 21-16,-22 0 0,21-21 15,-20 21-15,-1 0 0,0-22 0,1 22 16,-1 0-16,-21 0 0,0 0 16,1 0-1</inkml:trace>
  <inkml:trace contextRef="#ctx0" brushRef="#br0" timeOffset="40924.44">23368 1736 0,'0'-64'31,"0"43"-31,0 0 0,21 21 16,0 0-16,0 0 16,1 0-16,-1 0 0,21 21 0,-21-21 15,0 21-15,1 22 0,20-22 0,-21 0 16,0 21-16,0 1 16,1-22-16,-22 21 0,0 0 0,0-20 15,0 20-15,0 0 0,0-21 0,0 1 16,0-1-16,-22 0 0,1 0 15,21 0-15,-21-21 0,0 0 0,0 21 32,0-21-32,21-21 0,-22 21 15,22-21-15,0 0 0,0 0 0,0 0 16,0-1-16,0 1 0,0-21 16,22 21-16,-1 0 0,-21-22 0,21 22 15,0-21-15,0 21 0,0-22 0,1 22 16,-1 0-16,21 0 15,-21 21-15,22 0 0,-22-21 0,21 21 16,-21 0-16,0 0 0,22 0 16,-22 21-16,0-21 0</inkml:trace>
  <inkml:trace contextRef="#ctx0" brushRef="#br0" timeOffset="41564.47">24130 1842 0,'0'21'16,"0"0"-1,0 0 1,0 0-16,0 0 0,-21 1 16,21-1-16,0 0 0,0 0 15,-21 0-15,21 0 0,0 1 0,0-1 16,0 0-16,0 0 16,21 0-16,0 0 0,0-21 15,0 0-15,0 0 0,1 0 16,-1 0-16,0 0 0,21 0 0,-21 0 15,22 0-15,-22-21 0,0 0 0,0 21 16,22-21-16,-22 0 0,0 0 16,-21-1-16,21 1 0,0-21 0,-21 21 15,0 0-15,0-1 0,21-20 0,-21 21 16,0 0-16,0 0 16,22 21-16,-22-22 0,0 44 31,0-1-31,0 0 15,0 21-15,0-21 0,0 22 0,0-1 16,-22 0-16,22 1 0,0-1 16,0 0-16,-21 1 0,21 20 0,0-20 15,0 20-15,0 1 0,0-1 0,0 1 16,0-1-16,0 1 0,0-1 16,-21 1-16,0-1 0,0 22 15,0-1-15,-1-20 0,1 21 0,-21-1 16,21-20-16,0 20 0,-1-20 15,1-1-15,0-20 0,0 20 0,-21-20 16,20-22-16,1 21 0,-21-21 0,21-21 16,0 21-16,-1-21 0,1 0 0,21-21 15,-21 0-15,21 0 16,-21-21-16,21-1 0,0 1 0,0 0 16,0-22-16,0-21 0,0 22 0,21-22 15,0 1-15,0 20 0,1-21 16,-1 1-16,0-1 0,0 0 15,0 22-15,22-22 0,-22 22 0,0-1 16,0 22-16,21 0 0,-20-1 16,20 1-16,-21 0 0,21-1 0,1 22 15,-22 0-15,21-21 0,1 20 0</inkml:trace>
  <inkml:trace contextRef="#ctx0" brushRef="#br0" timeOffset="42076.18">25485 1926 0,'0'0'0,"21"-21"0,-21 0 15,0 0-15,-21 21 32,-1 0-32,1 0 0,-21 0 15,21 0-15,-22 21 0,1 0 0,21 0 16,-21 0-16,20 1 0,1-22 0,0 21 15,21 0-15,0 0 0,0 0 16,21-21 0,0 0-16,1 0 0,-1 0 15,0 0-15,0 0 0,0 0 0,0 21 16,1-21-16,-1 0 0,0 0 16,0 22-16,-21-1 0,0 0 15,0 0-15,0 0 0,0 0 0,-21 22 16,0-22-16,0 0 15,-1 21-15,1-20 0,0-1 0,0 0 16,0 0-16,0 0 0,21 0 0,-22-21 16,22 22-16,0-1 0,22-21 47,-1 0-47,0 0 0,0 0 15,-21 21 16,0 0-31,0 0 0,0 0 0,0 1 16,-21-1-16,0 0 16,21 0-16,0 0 0,-21 0 0,21 1 15,-22-1-15,22 0 0,-21 0 0,21 0 16</inkml:trace>
  <inkml:trace contextRef="#ctx0" brushRef="#br0" timeOffset="42380">24807 3260 0,'0'0'0,"43"0"15,-22 0 1,21 0-16,22 0 0,-22-21 15,21 21-15,1 0 0,-1-22 0,1 22 16,21-21-16,-22 21 0,1 0 0,-1 0 16,1 0-16,-1 0 0,-21 0 15,1 0-15,-22 0 0,21 0 0,-21 0 16,-42 0 0,-21 0-1,21 21-15,-22-21 0,1 22 16,0-22-16,-22 21 0,1 0 0,-1-21 15</inkml:trace>
  <inkml:trace contextRef="#ctx0" brushRef="#br0" timeOffset="42595.88">25167 3366 0,'-85'21'0,"297"-85"0,-487 149 0,423-127 0,-360 105 16,170-21-16,0-20 0,21-1 0,-22-21 15,43 21-15,0 0 0,0 0 16,21-21-16,1 0 16,20 21-16,0-21 0,1 0 0,-1 0 15,0 0-15,22 0 0,-22 0 0,22 0 16,-22 0-16,21 0 0,-20 0 15,20 0-15,-20 0 0,-1 0 16,0 0-16,1 0 0,-1 0 0,-21 0 16,0 0-16,0 0 0,-63 0 31,21 0-31,0 0 0,-22 0 0,-20 22 16,21-22-16,-22 0 0,1 21 0</inkml:trace>
  <inkml:trace contextRef="#ctx0" brushRef="#br0" timeOffset="42779.78">24998 3725 0,'84'-21'0,"-168"42"0,20 1 0,1-1 0,-1 0 15,22 0-15,0 0 0,-1 0 0,22 1 16,0-1-16,21 0 0,21-21 16,0 21-1,0-21-15,22 0 0,-22 0 16,21 0-16,1 0 0,-1 0 0,0 0 16,1 0-16,-1 0 0,0 0 0,1 0 15,-1 0-15,0 0 0,1 0 16,-1 0-16,0 0 0,1 0 0,-22 0 15,21 0-15,-21 0 0,22 0 0,-22 0 16,-21 21-16</inkml:trace>
  <inkml:trace contextRef="#ctx0" brushRef="#br0" timeOffset="43239.87">25209 4297 0,'0'0'0,"-21"21"0,0 0 15,0 0-15,0-21 0,0 22 0,-1-1 16,1-21-16,21 21 0,-21-21 0,21 21 16,21 0-1,0-21-15,1 0 0,20 0 16,-21 0-16,21 0 0,1 0 0,-22 0 16,0 21-16,21-21 0,-20 0 0,-22 22 15,0-1-15,0 0 16,-22 0-16,1 0 15,0-21-15,0 21 0,-21 1 0,20-22 16,1 21-16,-21 0 0,21 0 16,0 0-16,-1 0 0,22 1 15,-21-1-15,21 0 16,21-21 0,1 21-16,-1-21 0,0 0 15,0 0-15,0 21 0,0-21 0,-21 21 16,22-21-16,-1 22 0,-21-1 15,0 0-15,0 0 16,0 0-16,0 0 0,-21 1 16,-1-1-16,1-21 0,0 21 0,0-21 15,0 21-15,0-21 0,-1 0 16,-20 0-16,21 0 0,0 0 0,0 0 16,-22 0-16,22 0 0,-21 0 15,21 0-15,-22 0 0,1 0 0</inkml:trace>
  <inkml:trace contextRef="#ctx0" brushRef="#br0" timeOffset="44295.88">22881 6964 0,'0'0'0,"0"21"0,-21 0 0,21 0 15,0-42 16,0 0-31,21 0 0,0 0 16,0-22-16,22 22 0,-22-21 16,0 0-16,0-1 0,0 1 0,1-22 15,-1 22-15,0 0 0,-21-22 0,0 22 16,0 0-16,0 20 0,0-20 16,0 21-16,0 0 15,0 42 1,0 21-16,0-21 0,0 22 0,0-1 15,0 0-15,0 22 0,0-1 16,0 1-16,0-1 0,0 1 0,0-1 16,0 22-16,0-21 0,0 20 0,0 1 15,0 0-15,-21-1 0,21 1 0,-21 0 16,-1-1-16,22-20 0,-21 20 16,0-20-16,21-1 0,0 1 15,0-1-15,0-20 0,0-1 0,0 0 16,0-20-16,0 20 0,0-21 0,0 0 15,21 0-15,0-21 0,1 0 16,-1 0-16,0 0 16,-21-21-16,21 0 0,0 0 0,0 0 15,1 0-15,-1-1 0,-21-20 0,0 0 16,0 21-16,0-22 0,0 1 0,0 0 16,0-1-16,-21 1 0,-1 0 15,1-1-15,0 1 0,-21 0 0,-1-1 16,1 1-16,0 0 0,-1-1 0,1 1 15,0 21-15,-1-22 0,22 22 16,0 0-16,0 0 0,21 0 16,0 0-16,0-1 0,21 1 15,0 0-15,0 21 0,22-21 0,-1 0 16,0 0-16,1-1 0,-1 1 0,22 0 16,-1 0-16,1 0 0,-1-22 15,1 22-15,20-21 0,-20 21 0,-1 0 16,-20-22-16,20 22 0,-21 0 0,-20 0 15,-1 0-15,-21-1 16,-21 22 0,-1 0-16,1 22 0,0-1 15,0 0-15,21 0 0,-21 0 16,0 0-16,21 22 0,-22-22 0,22 21 16,0-21-16,0 1 0,0 20 15,0-21-15,0 0 0,-21 0 0,21 1 16,0-1-16,0 0 0,-21 0 0,21-42 47,0 0-47,0 0 0</inkml:trace>
  <inkml:trace contextRef="#ctx0" brushRef="#br0" timeOffset="44459.78">23580 6583 0,'0'0'0,"0"-42"16,-22-64-1,1 85-15,21-1 0,-21 22 0,42 0 47,0 22-47,1-1 16,-1-21-16,0 21 0,0-21 0,0 21 16</inkml:trace>
  <inkml:trace contextRef="#ctx0" brushRef="#br0" timeOffset="46474.08">24299 6795 0,'0'0'0,"-21"21"0,21 0 15,-21-21-15,0 21 0,0 0 0,-1 22 16,1-22-16,0 0 0,0 0 16,0 21-16,0-20 0,-1-1 0,1 21 15,0-21-15,0 0 0,0 1 0,21-1 16,-21 0-16,21 0 0,-22 0 16,22-42 15,22 0-31,-1 0 0,0-22 0,0 22 15,0-21-15,0 21 0,1-22 0,-1 22 16,21-21-16,-21 0 0,0-1 16,1 22-16,-1-21 0,0 21 0,21-1 15,-21 22-15,1 0 0,-1 0 16,0 0-16,-21 22 0,21-22 16,0 42-16,-21-21 0,21 0 0,1 0 15,-22 22-15,0-22 0,21 0 16,0 0-16,0 22 0,-21-22 0,21 0 15,0 0-15,1 0 0,-1 0 0,0 1 16,0-1-16,21-21 0,-20 0 16,20 0-16,0 0 0,-21 0 0,22 0 15,-1 0-15,0-21 0,1 21 0,-22-22 16,21 1-16,1 0 0,-22 0 16,21 0-16,-21 0 0,0-22 0,1 22 15,-1 0-15,0-21 0,-21 20 0,0-20 16,0 21-16,0 0 0,0 0 15,0-1-15,-21 1 0,0 21 16,-1 0-16,1 0 0,-21 0 0,21 0 16,-22 0-16,1 21 0,0 1 0,21-1 15,-22 0-15,22 0 0,-21 0 0,21 0 16,-1 1-16,1-1 0,21 0 16,0 0-16,0 0 0,0 0 15,0 1-15,21-22 0,1 0 16,-1 0-16,0 0 15,0 0-15,21 0 0,-20 0 0,-1 0 16,0 0-16,0-22 0,21 22 0,-20-21 16,-1 0-16,0 0 0,0 21 0,0-21 15,-21 0-15,21-1 16,1 22-16,-22-21 0,0 0 0,0 42 47,0 0-47,0 1 15,0-1-15,0 0 0,0 0 0,0 0 16,0 0-16,0 1 0,0-1 0,0 0 16,0 0-16,21 0 0,0 0 0,0-21 15,-21 22-15,21-22 0,0 0 16,1 0-16,-1 0 0,0 0 0,0 0 16,21 0-16,-20 0 0,-1-22 0,21 1 15,-21 0-15,0 21 0,22-21 16,-22-21-16,0 20 0,0 1 15,22-21-15,-22 21 0,0-22 0,0 22 16,0-21-16,0 0 0,1-1 0,-22 1 16,0 0-16,0-1 0,0 1 15,0 0-15,0 20 0,0-20 0,0 21 16,0 0-16,0 0 0,-22 21 16,1 0-16,0 0 0,0 21 15,0 0-15,0 21 16,21 1-16,-22-22 0,22 21 0,-21 0 0,21 1 15,-21-1-15,21 0 0,0 1 0,0-1 16,0-21-16,0 22 0,0-22 16,0 21-16,0-21 0,0 0 15,0 1-15,0-1 0,21-21 0,0 21 16,1-21-16,-1 21 0,21-21 16,0 0-16,-20 0 0,20 0 0,0-21 15,1 21-15,-1-21 0,0 0 16,-21-1-16,22-20 0,-1 21 0,-21-21 15,22-1-15,-22 22 0,21-21 0,-21-1 16,0 1-16,1-21 16,-1 20-16,0 1 0,-21 0 0,0 20 0,0-20 15,0 0-15,0 21 0,0-1 0,0 1 16,-21 21 0,0 0-16,21 21 15,-22 1-15,1-1 0,21 21 0,-21 0 16,0-20-16,21 20 0,0 0 15,-21 1-15,0-1 0,-1 0 0,22 1 16,-21-22-16,21 21 0,-21-21 0,21 22 16,0-22-16,0 0 0,0 0 0,0 0 15,0 0-15,0 1 16,21-22-16,22 0 0,-22 0 16,0 0-16,21 0 0,-21 0 0,1 0 15,-1-22-15,21 1 0,-21 0 16,0 21-16,1-21 0,-1 0 15,0 0-15,0-1 0,0 1 0,0 0 16,1 0-16,-22 42 47,-22 0-47,22 0 0,0 1 16,-21-1-16,0 0 0,21 0 15,0 0-15,0 0 16,0 1-16,21-22 15,0 0-15,1 21 0,-1-21 0,21 0 16,-21 0-16,22 0 0,-22 0 0,0 0 16,0-21-16,21-1 15,-20 1-15,-1 0 0,0 0 0,0 0 16,0 0-16,0-1 0,1 1 0,-1 0 16,0 0-16,0 0 0,-21 0 15,21-1-15,0 22 16,-21 22-1,0-1-15,0 0 0,-21 0 16,0 0-16,0 0 0,0 1 16,21 20-16,-21-21 0,-1 21 0,-20 1 15,21 20-15,21-20 0,-21 20 0,21 1 16,-21-1-16,21 1 0,-22-1 16,22 1-16,0-1 0,0 1 15,-21-1-15,21 1 0,0-22 0,-21 21 16,21 1-16,0-22 0,0 1 0,0 20 15,0-21-15,-21 1 0,21-1 0,-21-21 16,21 22-16,-21-22 0,21 0 16,-22 0-16,1-21 0,0 0 0,0 0 15,-21 0-15,42-21 0,-43 21 16,22-21-16,0 0 0,0-22 0,0 22 16,21-21-16,-22 21 0,22-22 15,-21 1-15,21 0 0,0-1 16,0 1-16,0 0 0,0-1 0,21-20 15,1 20-15,-1 1 0,0 0 0,0-22 16,0 22-16,22 0 0,-22-1 0,21 1 16,-21 0-16,22-1 0,-1 1 0,0 0 15,-21 20-15,22-20 0,-1 21 16,0 0-16,1-22 0,-1 22 0,-21 0 16,22 0-16,-1 0 0,0-22 0</inkml:trace>
  <inkml:trace contextRef="#ctx0" brushRef="#br0" timeOffset="46987.81">27961 6519 0,'0'0'0,"0"-21"0,0 0 0,0 0 16,-21 21-16,0 0 0,0 0 16,-1 0-16,1 0 15,0 0-15,21 21 16,0 0-1,21-21-15,0 0 16,1 21-16,-1-21 0,0 0 0,-21 22 16,21-1-16,0 0 0,-21 0 0,0 0 15,0 0-15,0 1 16,0-1-16,0 21 0,0-21 0,-21 0 16,0 22-16,-21-22 0,20 0 0,1 0 15,0 0-15,-21-21 0,21 22 16,-1-22-16,1 0 15,42 0 1,1 0 0,-1-22-16,0 22 0,0 0 0,0-21 15,0 21-15,1 0 0,-1 0 16,0 0-16,-21 21 16,0 1-16,0-1 15,0 0-15,0 0 0,0 0 16,-21 22-16,21-22 0,-21 21 0,-1 0 15,22 1-15,-21-1 0,21 0 16,-21-20-16,21 20 0,-21-21 0,21 21 16,-21-20-16,21-1 0,0 0 0,0 0 15,0-42 32</inkml:trace>
  <inkml:trace contextRef="#ctx0" brushRef="#br0" timeOffset="47499.73">26755 8361 0,'0'0'0,"21"21"0,0-21 16,0 21-16,0-21 0,0 21 16,22-21-16,-22 0 0,42 0 0,-20 22 15,20-22-15,1 0 0,-1 0 16,22 0-16,-22 0 0,22 0 0,0 0 15,-22 0-15,22 0 0,0 0 16,-22 0-16,1 0 0,-1 0 0,1 0 16,-1 0-16,-21 0 0,-20 0 0,20 0 15,-21 0-15,-42 0 16,0 0 0,-22 21-16,22 0 0,-21-21 0,-22 21 15,22-21-15,-21 21 0,20 0 16,-20-21-16,-1 22 0</inkml:trace>
  <inkml:trace contextRef="#ctx0" brushRef="#br0" timeOffset="47740.11">26987 8678 0,'0'0'0,"-63"0"0,-1 22 15,22-22-15,0 0 0,-1 21 0,22-21 16,21 21-16,21-21 16,22 0-1,-22 0-15,21 21 0,1-21 0,20 0 16,-21 0-16,22 0 0,-1 0 0,1 0 15,-1 21-15,-20-21 0,20 0 16,1 0-16,-1 0 0,-20 0 0,20 0 16,-21 0-16,22 0 0,-22 0 15,1 0-15,-1 0 0,-21 0 0,21 0 16,-20 0-16,-1 0 0,-42 0 31,21 21-31,-22-21 16</inkml:trace>
  <inkml:trace contextRef="#ctx0" brushRef="#br0" timeOffset="48017.34">26903 9208 0,'0'0'0,"-21"0"0,-1 21 16,1-21-16,21 21 0,21-21 15,22 21-15,-1-21 16,0 0-16,1 0 0,20 0 0,1 0 16,-1 0-16,1 0 0,-1 0 15,1 0-15,-22 0 0,22 0 0,-22-21 16,21 21-16,-20 0 0,-1 0 0,0-21 16,-20 21-16,20 0 0,0 0 15,-21-21-15,1 21 0,20 0 0,-21 0 16,0 0-16,0 0 0,1 0 0,-1 0 15</inkml:trace>
  <inkml:trace contextRef="#ctx0" brushRef="#br0" timeOffset="48605.31">27644 9716 0,'0'0'0,"-22"0"15,22-22-15,0 1 16,22 21 0,-1 0-16,0 0 15,0 0-15,0 0 0,0 0 16,1 0-16,-22 21 15,0 1-15,0-1 0,0 0 0,-22 21 16,1 1-16,0-22 0,-21 21 0,-1 0 16,1 1-16,0-1 0,21 0 0,-22 1 15,1-1-15,21-21 0,-22 22 16,22-22-16,21 21 0,0-21 0,0 0 16,0 1-16,0-1 0,0 0 15,21-21-15,1 0 16,-1 0-16,0 0 0,0 0 0,0 0 15,0 0-15,1 0 0,-1-21 16,0 21-16,0 0 0,0 0 0,0 0 16,1 0-16,20 0 0,-21 0 15,0 0-15,0 21 0,1-21 0,-1 21 16,0 0-16,0 0 0,0-21 0,-21 22 16,0-1-16,21 0 0,-21 0 15,0 0-15,0 0 0,0 1 0,0 20 16,-21 0-16,0-21 0,0-21 15,0 22-15,0-1 0,-1 0 16,1 0-16,0 0 0,0 0 0,0-21 16,0 22-16,-1-1 0,1-21 15,-21 21-15,21-21 0,0 21 0,-1-21 16,1 0-16,0 0 0,0 0 16,0-21-16,21 0 0,-21 21 0,-1-21 15,1-1-15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20:32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14859 1101 0,'0'0'0,"-21"0"16,21-21-16,-21 21 0,-1 0 16,22 21 15,0 0-31,0 0 16,0 0-1,0 0-15,0 1 16,0-1-16,0 0 0,22 0 15,-1 0 1,0-21-16,0 0 0,0 0 0,0 0 16,1 0-16,-1 0 0,0 0 15,21 0-15,-21 0 0,22-21 0,-22 0 16,21 21-16,-21-21 0,22 21 16,-22-21-16,0-1 0,0 1 0,0 21 15,-21-21-15,0 0 0,0 0 16,0 0-16,0-1 15,-21 1-15,0 0 0,-21 0 0,21 21 16,-22-21-16,22 21 16,-21 0-16,-1 0 0,1 0 0,21 0 15,-21 0-15,-1 21 0,1 0 16,0 0-16,20 0 0,-20 22 0,0-22 16,21 21-16,-1-21 0,-20 22 15,21-1-15,21-21 0,0 22 0,-21-22 16,21 0-16,0 0 0,0 21 15,0-20-15,0-1 0,21-21 0,0 21 16,0 0-16,0-21 0,1 21 16,-1-21-16,0 0 0,0 0 0,21 0 15,-20 0-15,-1 0 0,21 0 0,-21 0 16,0 0-16,1 0 16,-1 0-16,-21-21 15,-21 21 1,-1 0-1,1 0-15,0 0 0,0 0 16,-21 0-16,20 0 0,-20 21 0,21 0 16,0 1-16,-22-1 0,22 0 15,0 0-15,-21 0 0,21 0 0,-1 22 16,22-22-16,0 21 0,-21 1 16,21-22-16,0 21 0,0-21 0,0 22 15,0-22-15,0 0 0,21 0 16,-21 0-16,22 0 0,-1 1 15,0-1-15,21-21 0,-21 21 0,1-21 16,-1 0-16,21 0 0,-21 0 16,22 0-16,-1 0 0,-21 0 0,21 0 15,-20-21-15,20 21 0,-21-21 16,21-1-16,-20 1 0,-1 0 0</inkml:trace>
  <inkml:trace contextRef="#ctx0" brushRef="#br0" timeOffset="276.83">15282 1630 0,'0'0'0,"0"-21"0,0 0 15,21 42 17,1 0-32,-1-21 15,0 21-15,0 21 0,-21-20 0,21-1 16,0 0-16,1 0 0,-1 0 15,-21 22-15,21-22 0,0 0 0,-21 0 16,21 0-16,0 0 0,-21 1 0,22-1 16,-1 0-1,-21 0-15,0-42 47,0 0-47</inkml:trace>
  <inkml:trace contextRef="#ctx0" brushRef="#br0" timeOffset="561.74">15727 1545 0,'0'0'0,"21"0"0,-42 0 31,0 21-15,-1 1-16,-20-1 0,21 21 0,0-21 15,-22 0-15,22 22 0,-21-22 16,0 21-16,-1-21 0,1 22 0,0-22 16,20 21-16,-20-21 0,21 1 15,-21-1-15,20 21 0,1-42 0,0 21 16,0 0-16,21 1 0,0-1 16,21-21-1,0 0-15,0 0 16,1 0-16,20 0 0,-21-21 15,0 21-15,0-22 0,22 1 16</inkml:trace>
  <inkml:trace contextRef="#ctx0" brushRef="#br0" timeOffset="896.55">16192 1609 0,'0'0'0,"0"-21"0,0-1 16,-21 1 0,0 21-16,0 0 0,0 0 15,0 0-15,-1 0 16,1 21-16,0 1 0,0-1 16,0 0-16,0 0 0,-1 0 0,1 22 15,0-22-15,0 21 0,0-21 16,21 0-16,0 22 0,0-22 0,0 0 15,0 21-15,0-20 0,0-1 0,0 0 16,0 0-16,21 0 16,-21 0-16,21-21 0,0 0 0,22 0 15,-22 0-15,0 0 0,21 0 16,-21 0-16,22 0 0,-22 0 0,21-21 16,-21 21-16,22-21 0,-22 0 15,21 0-15</inkml:trace>
  <inkml:trace contextRef="#ctx0" brushRef="#br0" timeOffset="1357.29">16446 1778 0,'43'0'32,"-22"0"-32,0 0 15,0 0-15,0-21 0,-21 0 16,22 21-16,-1-21 0,0 21 0,-21-22 16,0 1-16,0 0 15,0 0-15,0 0 16,0 0-16,-21 21 15,0 0-15,-1 0 16,1 0-16,0 0 0,0 21 0,0 0 16,0 0-16,-1 0 0,1 0 15,0 1-15,21-1 0,-21 0 0,0 0 16,21 0-16,-21 22 16,21-22-16,0 0 0,0 0 0,0 0 15,0 0-15,0 1 16,21-1-16,0-21 0,0 0 15,0 0-15,0 0 0,1 0 0,20 0 16,-21 0-16,0 0 0,22 0 16,-22 0-16,21 0 0,0-21 0,-20-1 15,20 22-15,-21-21 0</inkml:trace>
  <inkml:trace contextRef="#ctx0" brushRef="#br0" timeOffset="1734.07">17039 1609 0,'0'0'0,"0"-21"16,0-1 0,0 44 15,0-1-31,-21 21 16,21-21-16,0 22 0,-21-1 0,21 0 15,-21 1-15,21-1 0,0 0 16,0 1-16,-22-1 0,22 21 0,-21-20 15,21-1-15,0 22 0,-21-1 0,0 1 16,21-1-16,0 22 16,-21-22-16,21 1 0,0 20 0,0-20 15,0-1-15,0 1 0,0-1 16,0 1-16,0-1 0,0 1 0,0-1 16,0-20-16,21-1 0,-21 22 0,0-43 15,0 21-15,0-21 0,0 0 16,0 1-16,0-1 0,0-42 15,0-1 1,21 1-16,-21 0 0,0-21 16,21-1-16,0 1 0,1 0 0,-22-22 15,21 22-15,0-22 0,0 1 0</inkml:trace>
  <inkml:trace contextRef="#ctx0" brushRef="#br0" timeOffset="2084.71">17124 2138 0,'0'0'15,"0"-42"-15,-21-1 0,21 1 0,-22 0 0,22 20 16,0 1-16,0 0 0,0 0 16,0 0-16,0 0 0,0-1 0,0 1 15,0 0-15,22 0 16,-1 21-16,0-21 0,0 21 0,21 0 16,-20 0-16,20 0 15,0 0-15,-21 0 0,22 0 0,-22 0 0,0 21 16,21 21-16,-42-21 15,22 1-15,-22 20 0,0-21 0,0 21 16,0-20-16,-22 20 0,1-21 0,0 0 16,0 22-16,-21-22 0,-1 0 15,22-21-15,-21 21 0,-1 0 0,22-21 16,-21 21-16,21-21 0,-22 0 16,22 0-16,0 0 0,0 0 0,0 0 15,0 0-15,21-21 16,0 0-1,0 0 1,21 0-16,0 0 0,0-1 16,0 1-16,0 0 0</inkml:trace>
  <inkml:trace contextRef="#ctx0" brushRef="#br0" timeOffset="3780.74">17716 1312 0,'0'-42'31,"-21"42"-31,0 0 16,21 21-16,0 0 0,0 1 16,-21-1-16,21 0 0,-21 21 0,21-21 15,0 22-15,-21-1 0,21 22 16,0-22-16,0 0 0,0 1 0,0-1 15,0 0-15,0 1 0,-22-1 16,22 0-16,0-21 0,0 22 0,0-22 16,0 0-16,0 0 0,22 0 15,-1-21-15,0 0 16,0 0-16,0 0 0,0 0 16,1 0-16,-1-21 0,0 21 15,0-21-15,0 0 0,0 0 16,1 0-16,-22-1 0,21-20 15,0 21-15,0-21 0,-21 20 0,0-20 16,21 21-16,-21 0 0,21 0 16,-21-1-16,0 44 31,0-1-31,0 0 0,0 0 0,-21 0 16,21 22-16,-21-22 0,21 0 15,-21 21-15,21-21 0,0 1 0,0 20 16,0-21-16,0 0 0,0 0 15,0 1-15,0-1 0,21-21 16,0 0 0,0 0-16,1 0 0,-1 0 15,0 0-15,0 0 0,21-21 0,-20 21 16,-1-22-16,0 1 0,0 0 16,21 0-16,-20 0 0,-1 0 0,0-22 15,0 22-15,-21 0 0,21 0 0,0-22 16,-21 22-16,0 0 15,0 42 17,0 0-32,0 1 0,0 20 15,0-21-15,-21 0 0,21 0 16,-21 1-16,21-1 0,0 0 16,0 0-16,0 0 0,0 0 15,0 1-15,0-1 0,21-21 16,0 0-16,1 0 15,-1 0-15,0 0 16,0 0-16,0-21 0,-21-1 16,0 1-16,21 21 0,1-21 15,-22 0-15,0 0 0,0 0 0,0-22 16,0 22-16,0 0 0,0 0 16,0 0-16,-22-1 0,1 1 0,0 0 15,0 0 1,0 21-1,42 0 17,0 0-32,0 0 15,0 0-15,22 0 0,-22 0 16,0 0-16,0 0 0,22 0 0,-22 0 16,0 0-16,21 0 0,-21 0 15,1 0-15,-1 0 0,0 0 0,0 21 16,0 0-16,0 0 15,1 1-15,-22-1 16,0 0-16,0 0 16,0 0-16,0 0 15,0 1-15,0-1 0,0 0 0,0 0 16,0 0-16,-22-21 16,22 21-16,-21-21 0,21 22 0,0-1 31,-21-21-16,21-21 1,0-1 0,0 1-16,0 0 15,0 0-15,0-21 0,21 20 16,0 1-16,1-21 0,-1 21 0,0-22 16,0 22-16,0 0 15,0 0-15,1 0 0,-1 0 0,-21-1 16,21 22-16,0 0 0,0 0 15,-21 22-15,21-1 16,-21 0-16,0 21 16,0-21-16,0 1 0,0-1 0,0 21 15,0-21-15,0 0 0,0 1 16,0-1-16,0 0 0,0 0 0,0 0 16,0 0-16,0 1 15,0-1-15,22 0 16,-1-21-16,0 0 15,0 0-15,0 0 16,0 0-16,1 0 0,-1-21 0,0 0 16,21-1-16,-21 22 0,22-21 0,-22 0 15,21 0-15,-21-21 0,22 20 16,-22 1-16,0-21 0,21 21 0,-20-22 16,-1 1-16,-21 21 0,0-21 15,21 20-15,-21 1 0,0 0 16,-21 21-1,0 0-15,-1 0 0,1 21 16,0 0-16,0 1 0,0-1 16,21 0-16,0 0 0,0 0 0,0 22 15,0-22-15,0 0 0,0 0 16,0 0-16,0 0 0,21 1 16,0-1-16,-21 0 0,21 0 15,-21 0-15,21-21 0,-21 21 16,0 1-16,0-1 15,-21 0 1,0-21-16,0 0 16,0 0-16,0 0 15,-1 0 1,1 0-16,0 0 16,0 0-16,21-21 15,-21 21-15,0-21 0,-1-1 0,22 1 16</inkml:trace>
  <inkml:trace contextRef="#ctx0" brushRef="#br0" timeOffset="4004.7">18627 1291 0,'0'0'0,"-22"0"0,1-21 15,0 21-15,0 0 16,0 0 31,0 0-31,-1 0-16</inkml:trace>
  <inkml:trace contextRef="#ctx0" brushRef="#br0" timeOffset="5189.56">17251 1524 0,'21'0'16,"21"0"-16,1 0 0,-1 0 15,0 0-15,1 0 0,20 0 16,-21 0-16,22 0 0,-22 0 0,1 0 16,20 0-16,-21 0 0,1 0 15,-1 0-15,-21 0 0,22 0 0,-22 0 16,0 0-16,-63 0 15,20 0 1</inkml:trace>
  <inkml:trace contextRef="#ctx0" brushRef="#br0" timeOffset="5949.13">13674 2752 0,'0'0'15,"-22"-21"-15,1 21 0,-21 0 0,21 0 16,0 0-16,21-22 0,-22 22 0,1 0 15,0-21-15,21 0 32,21 21-1,0-21-31,22 21 0,-22 0 0,21 0 16,1 0-16,-1 0 0,21-21 0,-20 21 15,20 0-15,1 0 0,-1 0 16,22 0-16,-22 0 0,22 0 0,0 0 15,-22-21-15,22 21 0,0 0 16,-1 0-16,1 0 0,21 0 0,0 0 16,21 0-16,0 0 0,0 0 15,21-22-15,0 22 0,0 0 0,0 0 16,22 0-16,-1 0 0,0 0 16,1 0-16,-22 0 0,21 0 15,22 22-15,-22-22 0,0 0 0,1 0 16,-22 21-16,21-21 0,0 0 15,1 0-15,-22 0 0,0 0 0,0 0 16,0 0-16,-21 0 0,0 0 16,0 0-16,0 21 0,-21-21 0,0 0 15,0 0-15,0 0 0,-22 0 16,-20 21-16,-1-21 0,1 0 0,-22 0 16,1 0-16,-1 21 0,0-21 15,1 0-15,-22 0 0,0 0 0,0 0 16,-42 0 15,0 0-31,0 0 0</inkml:trace>
  <inkml:trace contextRef="#ctx0" brushRef="#br0" timeOffset="6709.19">14922 2794 0,'0'0'0,"22"-21"0,41 21 16,-42 0 0,-42 21-1,0-21-15,-21 42 0,20-20 16,-41-1-16,21 21 0,-22 0 15,-21 1-15,1-1 0,-1 22 0,-21-22 16,0 21-16,-21-20 0,22 20 16,-22-20-16,0 20 0,0-21 15,0 22-15,0-22 0,0 1 0,0-1 16,0 0-16,21 1 0,0-22 16,0 21-16,43-21 0,-22 0 0,21 1 15,22-1-15,0 0 0,21 0 0,-1-21 16,1 21-16,42-21 31,1 0-31,-1-21 16</inkml:trace>
  <inkml:trace contextRef="#ctx0" brushRef="#br0" timeOffset="7120.88">12700 3556 0,'0'0'0,"0"-21"0,0 42 63,-21 0-63,0 0 0,-1 1 0,-20-1 15,21 0-15,-21 0 0,20 0 16,-20 0-16,0 1 0,-1-1 15,1 0-15,21 0 0,-21-21 0,20 21 16,1 0-16,0-21 0,21 22 16,21-1 15,0-21-31,22 0 0,-22 21 0,21-21 16,1 21-16,-1-21 0,0 21 0,22 0 15,-22-21-15,0 22 0,1-22 16,-1 21-16,0 0 0,22-21 0,-22 21 15,-21-21-15,22 21 0,-1-21 16,-21 0-16,22 21 0,-22-21 16,0 0-16,0 0 0,0 0 15</inkml:trace>
  <inkml:trace contextRef="#ctx0" brushRef="#br0" timeOffset="7957.96">5059 4001 0,'0'0'0,"0"-22"0,0 44 31,-21-1-16,21 21-15,-22 0 0,1 22 0,21-1 16,-21 1-16,0-1 0,0 1 0,21 21 16,-21-22-16,-1 22 0,1-22 15,21 22-15,-21-22 0,0 1 0,21-1 16,-21 1-16,21-22 0,-21 1 16,21-1-16,-22-21 0,22 21 0,0-20 15,0-1 1,0-42 15,0-1-31,0 1 0,0-21 16,22 21-16</inkml:trace>
  <inkml:trace contextRef="#ctx0" brushRef="#br0" timeOffset="9442.11">4614 4466 0,'0'0'15,"0"-21"-15,-21 21 0,0-21 0,0 0 16,21 0-16,0-1 0,-21-20 16,21 21-16,0 0 0,0 0 0,0-22 15,0 22-15,0-21 0,21 21 16,0-22-16,21 1 0,-21 21 0,22 0 16,20-22-16,-20 22 0,20 0 15,-21 21-15,22-21 0,-1 21 0,1 0 16,-22 0-16,22 21 0,-22 0 15,0 21-15,1 1 0,-1-1 0,0 0 16,-20 22-16,-22-1 0,0-20 16,0 20-16,-22 1 0,-20-22 15,21 22-15,-21-1 0,-1-21 0,-20 1 16,20 20-16,1-20 0,-21-1 16,20-21-16,-20 21 0,20-20 0,1-1 15,21-21-15,-21 0 0,20 0 16,-20 0-16,21 0 0,0 0 0,0-43 15,21 22-15,-22 0 16,22 0-16,0-21 0,0 20 0,0 1 16,0 0-16,0 0 0,0 0 15,22 21-15,-1 0 0,0 0 0,0 0 16,0 0-16,0 0 0,1 42 16,-1-21-16,0 0 0,0 22 15,0-1-15,0 0 0,1 1 0,-1-1 16,0 0-16,0 1 0,-21-1 15,21-21-15,0 22 0,-21-22 0,22 0 16,-1 0-16,0 0 0,-21 0 16,21-21-16,0 0 0,0 0 0,1 0 15,-1 0-15,0 0 0,0 0 16,0 0-16,0-21 0,1 0 0,-1 0 16,21 0-16,-21 0 0,0-22 0,1 1 15,-1 21-15,0-22 0,0-20 16,0 21-16,0-1 0,-21 1 0,22 21 15,-22-22-15,21 22 16,-21 0-16,0 0 0,0 42 31,0 0-15,0 0-16,0 1 0,0 20 0,0-21 16,0 21-16,0-20 0,0 20 15,0-21-15,0 21 0,0-20 0,0-1 16,0 0-16,0 0 0,21 0 15,0 0-15,-21 1 0,21-22 0,0 0 16,1 0-16,-1 0 16,0 0-16,0 0 0,0 0 0,0 0 15,1-22-15,-1 1 0,0 0 16,0-21-16,0 21 0,0-22 16,-21 22-16,22-21 0,-1-1 0,-21 1 15,0 21-15,21-21 0,-21-1 16,0 22-16,21 0 0,-21 0 0,0 0 15,0 42 17,0 0-32,0 0 0,0 0 15,0 22-15,0-22 0,0 21 16,0 0-16,0 1 0,0-22 0,0 21 16,0 1-16,0-22 0,0 0 15,0 21-15,21-21 0,0 1 16,1-22-16,-22 21 0,21-21 0,0 0 15,0 0-15,0 0 0,0 0 16,1 0-16,20 0 0,-21 0 0,0-21 16,0-1-16,1 1 0,20-21 0,-21 21 15,0-22-15,-21 22 0,21-21 16,-21 0-16,22-1 0,-22 1 0,0 21 16,0-22-16,0 22 0,0 0 15,0 0-15,0 0 0,0 42 31,0 0-31,0 0 0,0 0 16,-22 22-16,22-22 0,0 21 16,0-21-16,0 22 0,0-1 15,0-21-15,0 0 0,0 22 0,-21-22 16,21 0-16,0 0 0,0 0 16,-21 1-16,21-1 0,0 0 15,-21-42 16,21 0-31,0-1 0,0-20 16,0 21-16,0 0 0,0-22 16,0 1-16,0 0 0,21-1 0,0 1 15,-21 0-15,21-1 0,22 22 16,-22-21-16,0 21 0,21 0 16,-20 21-16,20 0 0,0 0 0,1 0 15,-22 0-15,21 21 0,-21-21 16,22 21-16,-22 21 0,0-21 0,0 22 15,0-1-15,-21-21 0,0 22 16,0-22-16,0 21 0,0 0 0,0-20 16,0-1-16,0 0 0,0 0 0,0 0 15,0 0-15,0 1 0,0-1 16,-21-21-16,21-21 47,0-1-47,21 1 15,0 0-15,1 0 0,-1 0 16,0-22-16</inkml:trace>
  <inkml:trace contextRef="#ctx0" brushRef="#br0" timeOffset="11012.74">7620 5038 0,'0'21'0,"42"-21"32,-42-21-32,21 0 0,1-1 15,-22 1-15,21 0 0,0 0 0,-21-21 16,21 20-16,0-20 0,-21 0 16,21-1-16,-21 22 0,22-21 0,-1 0 15,-21-22-15,21 22 0,0-1 0,0 1 16,0-21-16,1 20 0,-1 1 15,-21 21-15,0-22 0,21 22 0,-21 0 16,-21 21 0,0 21-1,-1 22-15,1-22 0,0 21 16,0-21-16,-21 22 0,20-1 0,1 0 16,0 1-16,0-1 0,0 0 15,21 1-15,-21-1 0,21 21 16,0-20-16,0-1 0,0 0 0,0-20 15,0 20-15,21 0 0,-21-21 16,21 1-16,0-1 0,0 0 0,22-21 16,-22 0-16,21 21 0,-21-21 0,22 0 15,-22 0-15,21 0 0,0-21 16,-20 0-16,20 0 0,0-1 0,-21 1 16,22 0-16,-22 0 0,0-21 15,0-1-15,0 22 0,1-21 16,-1 21-16,-21-22 0,0 1 0,0 21 15,0 0-15,0-1 0,0 1 16,0 0-16,-21 42 31,21 0-31,-22 1 0,22-1 16,0 21-16,0-21 0,0 22 0,0-22 16,0 21-16,0-21 0,0 0 15,0 22-15,0-22 0,0 0 0,0 0 16,22-21-16,-1 21 0,0-21 15,0 0-15,0 0 16,0 0-16,1 0 0,-1 0 0,0-21 16,0 21-16,0-21 0,0 0 15,1-21-15,-22 20 0,21 1 0,0-21 16,-21 21-16,0-22 0,21 22 0,-21 0 16,21-21-16,-21 21 0,0-1 15,0 1-15,21 21 0,-21 21 31,-21 1-31,21-1 16,-21 0-16,21 0 0,-21 21 0,21-20 16,0 20-16,0-21 0,-21 0 15,21 0-15,0 22 0,-21-22 16,21 0-16,0 0 0,0 0 16,0 1-1,0-44 1,0 1-1,0 0-15,0 0 0,0 0 16,0-22-16,21 22 0,0-21 0,-21 0 16,21 20-16,0-20 0,-21 21 15,21-21-15,1 20 0,-1 1 0,0 0 16,0 21-16,0 0 16,0 0-1,1 21-15,-22 0 0,21 1 16,-21 20-16,0-21 0,0 0 0,0 0 15,21 22-15,-21-22 0,0 0 16,21 21-16,-21-20 0,0-1 0,0 0 16,0 0-16,0 0 15,21-21-15,0 0 0,-21 21 16,22-21-16,-1 0 0,0 0 0,0-21 16,0 0-16,0 21 15,1-21-15,-1 0 0,0-22 0,21 22 16,-21 0-16,1-21 0,-1 21 15,0-1-15,0-20 0,0 21 0,0 0 16,-21 0-16,22-1 0,-1 22 16,-21-21-16,0 42 31,0 1-31,0-1 0,0 0 16,0 0-16,0 0 0,0 0 15,-21 1-15,21 20 0,0-21 0,0 0 16,0 0-16,0 1 0,0-1 15,0 0-15,0 0 0,0 0 0,0 0 16,21-21-16,0 22 0,0-22 0,0 0 16,0 0-16,22 0 0,-22 0 15,21 0-15,-21 0 0,22 0 0,-22 0 16,21-22-16,-21 22 0,22-21 16,-22 0-16,0 0 0,0 0 15,22-22-15,-43 22 0,21-21 0,0 21 16,-21 0-16,21-22 0,-21 22 15,0 0-15,0-21 0,0 20 16,0 1-16,-21 21 16,0 21-16,0 1 15,21-1-15,-22 21 0,22-21 16,-21 0-16,21 22 0,0-22 0,0 0 16,0 0-16,0 0 15,0 1-15,21-1 0,1 0 0,-1-21 16,0 21-16,0-21 0,0 0 0,0 0 15,1 0-15,20 0 0,-21 0 16,0 0-16,22-21 0,-22 21 0,21-21 16,-21 0-16,0-1 0,1 1 15,20 0-15,-21 0 0,-21 0 16,21-22-16,0 22 0,-21-21 0,0 21 0,0-22 16,0 1-16,0 0 0</inkml:trace>
  <inkml:trace contextRef="#ctx0" brushRef="#br0" timeOffset="11205.64">9504 4191 0,'-43'0'16,"86"0"-16,-107 21 0,43-21 0,0 0 0,21 21 16,-21-21-16,0 0 62,-1 0-46</inkml:trace>
  <inkml:trace contextRef="#ctx0" brushRef="#br0" timeOffset="11413.51">7853 4530 0,'0'0'0,"-21"0"0,-1 21 0,1-21 16,42 0-16,1 0 15,-1 0-15,21 0 0,0 0 0,1 0 16,-1 0-16,0-21 0,22 21 16,-22-21-16,1 21 0,20-22 0,-21 22 15,1-21-15,20 21 0,-20-21 16,-1 21-16</inkml:trace>
  <inkml:trace contextRef="#ctx0" brushRef="#br0" timeOffset="12780.73">11430 4487 0,'0'0'16,"-21"22"-16,21-1 0,-21-21 16,21 21-16,0 0 0,21-21 31,0 0-31,0 0 16,21 0-16,-20-21 0,-1 21 15,0-21-15,21 21 0,-21-21 0,22-1 16,-22 1-16,0 21 0,21-21 15,-20 0-15,-1 0 0,-21 0 16,0-1-16,0 1 0,0 0 0,0 0 16,0 0-16,-21 0 0,-1-1 15,1 1-15,0 0 0,0 0 0,-21 21 16,20 0-16,-20 0 0,21 0 0,0 0 16,-22 21-16,22 0 0,0 0 15,0 1-15,0 20 0,21-21 0,0 21 16,0-20-16,0 20 0,0-21 15,0 0-15,0 22 0,0-22 0,21 0 16,0 0-16,0-21 0,0 21 0,1 0 16,-1-21-16,0 0 15,0 0-15,0 22 0,0-22 0,1 0 16,-44 0 15,1 0-31,0 0 16,-21 0-16,21 0 0,-22 0 15,1 21-15,21-21 0,-22 21 0,22 0 16,-21 0-16,21 0 0,0 22 0,-1-22 16,1 21-16,0-21 0,21 22 15,0-1-15,-21-21 0,21 22 16,0-22-16,0 0 0,0 21 0,0-21 0,21-21 16,0 22-16,0-1 15,22-21-15,-22 0 0,0 0 0,21 0 16,1 0-16,-1 0 0,0-21 15,1 21-15,-1-22 0,0 1 0,1 0 16,-1 0-16,0 0 0,1 0 0,-1-22 16,-21 22-16,0 0 0,1-21 15,-1 20-15,-21-20 0,0 21 0,0 0 16,0-22-16,0 22 0,0 0 0,0 0 16,0 0-16,0 0 15,21 42 1,0 0-1,-21 0-15,21 0 0,0 0 16,1 1-16,-1-1 0,0 0 0,0 21 16,0-21-16,-21 1 0,21-1 15,1 0-15,-1 0 0,0 0 0,-21 0 16,21 1-16,0-1 16,0-21-1,1-21 1,-22-1-16,0 1 15,0 0-15,0 0 16,21 0-16,-21-22 0,0 22 0,0-21 16,21 21-16,-21 0 0,0-22 15,0 22-15,0 0 0,0 0 0,0 0 16,-21 21 0,0 0-16,-1 0 0,1 21 15,0-21-15,0 21 0,-21 21 16,20-21-16,1 1 0,0 20 0,0-21 15,-21 21-15,20-20 0,1-1 16,0 21-16,0-21 0,0 0 0,0 22 16,-1-22-16,22 0 0,0 0 15,0 0-15,22-21 32,-1 0-32,0 0 0,0 0 15,21-21-15,-20 0 0,20 0 0,-21 0 16</inkml:trace>
  <inkml:trace contextRef="#ctx0" brushRef="#br0" timeOffset="13104.54">12552 4657 0,'0'0'0,"21"-21"32,-21 42-17,0 0-15,0 0 16,0 0-16,0 22 0,0-22 0,0 21 15,0 0-15,0 1 0,0 20 16,0-20-16,0 20 0,0 1 0,0-1 16,0 1-16,0-22 0,0 43 0,0-22 15,-21 1-15,0-1 0,-1 1 0,22-1 16,-21 1-16,0-1 0,21 1 16,-21-22-16,21 0 0,-21 1 0,21-1 15,0-21-15,0 0 0,0 0 0,0 1 16,0-44-1,0 1 1,0 0-16,0-21 0,21 21 0,-21-22 16,21 1-16,-21 0 0,21-22 0,-21 1 15,0-1-15,0 1 0</inkml:trace>
  <inkml:trace contextRef="#ctx0" brushRef="#br0" timeOffset="13364.91">12509 5144 0,'0'0'15,"0"-64"-15,0 22 0,0-22 0,0 22 16,0 0-16,0-1 0,0 22 0,22-21 15,-22 21-15,21-1 0,0 1 16,0 0-16,0 0 0,0 21 0,1-21 16,-1 0-16,21 21 0,-21 0 0,22 0 15,-1 0-15,-21 0 16,21 0-16,1 0 0,-22 21 0,0 0 16,0 0-16,-21 0 0,0 22 0,0-22 15,0 21-15,0-21 0,-21 0 16,0 22-16,-21-22 0,20 0 0,-20 0 15,21 0-15,-21 1 0,20-22 0,-20 21 16,21-21-16,0 21 0,0-21 16,-1 0-16,22-21 15,0 0-15,0-1 0,0 1 0,0 0 16,0-21-16</inkml:trace>
  <inkml:trace contextRef="#ctx0" brushRef="#br0" timeOffset="14364.51">17420 2879 0,'0'0'0,"0"-21"0,0-1 16,-21 1-16,0 21 0,21-21 0,-21 0 15,-1 0-15,22 0 16,-21 21-16,0 0 0,21-22 16,0 44-1,21-1-15,0 21 0,22 0 16,-1 1-16,0 20 0,22-20 16,-1 20-16,1 1 0,21 20 0,-1-20 15,-20-1-15,20 1 0,22 20 16,-21-20-16,0-22 0,-1 22 15,-20-22-15,20 22 0,1-22 0,-21 0 16,-22 1-16,21-1 0,-20 21 0,-1-41 16,-21 20-16,22 0 0,-22 1 15,0-22-15,-21 0 0,0 0 0,21 0 16,-21 0-16,21-21 16,-21-21-1,0 0-15,0 0 16,0 0-16,0-22 0,0 22 15,0 0-15,0-21 0,0-1 0,0 22 16,0-21-16,-21 21 0,0 0 16,0-22-16,0 22 0,21 0 15,-22 0-15,1 0 0,0-1 0,0 1 16,0 0-16,0 0 16,-1 21-16,22 21 31,0 0-31,22 0 15,-1-21-15,0 22 0,0-22 16,21 21-16,-20 0 0,-1-21 16,21 21-16,-21 0 0,22-21 0,-22 21 15,0 1-15,21-1 0,-42 0 16,21 0-16,-21 21 0,0-20 16,0-1-16,0 0 0,-21 21 0,0-21 15,-21 1-15,-1-1 0,1 0 16,0 0-16,-22 0 0,22 0 0,-22 1 15,22-1-15,-21 0 0,-1 0 0,22-21 16,-1 21-16,1-21 0,0 0 16,-1 21-16,22-21 0,0 0 0,0 0 15,21-21 1</inkml:trace>
  <inkml:trace contextRef="#ctx0" brushRef="#br0" timeOffset="15277.39">19431 4255 0,'21'-43'16,"0"22"-16,-21 0 15,0 0-15,0 0 16,0-1 0,-21 22-16,0 0 0,0 0 15,0 0-15,-1 0 0,1 0 16,0 22-16,0-1 0,-21 0 0,20 0 15,-20 21-15,21 1 0,-21-1 0,20 22 16,-20-22-16,21 21 16,0 1-16,0-22 0,-1 22 0,22-1 15,-21-20-15,21 20 0,0-21 16,0 22-16,0-22 0,21 1 0,1-22 16,-1 21-16,0-21 0,0 0 0,0 1 15,22-22-15,-22 0 0,0 21 16,21-21-16,1 0 0,-22 0 0,21 0 15,0-21-15,1 21 0,-22-22 0,21 1 16,1 0-16,-22 0 0,21 0 16,-21 0-16,0-1 0,1-20 0,-1 21 15,-21 0-15,21-22 0,-21 22 16,21-21-16,-21 21 0,0 0 16,0-22-16,21 22 0,-21 0 0,21 0 15,-21-22-15,0 22 0</inkml:trace>
  <inkml:trace contextRef="#ctx0" brushRef="#br0" timeOffset="16573.16">19791 4487 0,'0'22'16,"0"-1"-1,0 0-15,0 0 0,0 0 16,0 22-16,-21-22 0,21 0 16,-22 21-16,22-21 0,0 22 0,0-1 15,0-21-15,0 22 0,0-22 16,0 21-16,0-21 0,0 0 0,0 1 15,0-1-15,0 0 0,22 0 16,-1-21-16,0 0 16,0 0-16,0 0 0,0 0 15,1-21-15,-1 0 0,0 21 16,0-21-16,0-1 0,0 1 0,1 0 16,-22-21-16,0 21 0,0-22 15,0 22-15,0-21 0,0 21 0,0-22 16,-22 22-16,22 0 0,-21 0 0,0 0 15,0-1-15,0 22 0,-22 0 16,22 0-16,0 0 0,0 0 16,0 0-16,0 0 0,21 22 0,-22-22 15,22 21-15,-21-21 0,21 21 16,0 0 0,21-21-16,1 0 15,-1 0-15,0 0 0,0 0 16,0 0-16,22 0 0,-22 0 0,0 0 15,0 0-15,0 0 0,22 0 16,-22 0-16,0 0 0,0 0 0,0 0 16,0 0-16,1 0 0,-22 21 15,21-21-15,-21 21 16,21 1-16,-21-1 0,0 0 16,0 0-16,0 21 0,0-20 0,0-1 15,0 0-15,0 0 0,0 0 16,0 0-16,0 1 0,0-1 0,0 0 15,0 0-15,-21 0 16,0-21-16,21-21 31,-22 0-15,22 0-16,0 0 0,0-1 0,0 1 16,0 0-16,0-21 0,0-1 15,0 22-15,0-21 0,22 21 0,-22-22 16,21 22-16,0 0 0,-21 0 15,21 0-15,0 21 0,0 0 16,1 0-16,-1 0 16,0 21-16,-21 21 0,0-21 15,0 1-15,21 20 0,-21-21 16,0 21-16,0-20 0,0-1 0,0 0 16,0 0-16,0 0 0,0 0 0,0 1 15,0-1-15,0 0 16,21-42 15,-21 0-15,0-1-16,21 1 15,1 0-15,-22 0 0,21 0 16,-21-22-16,21 22 0,0-21 0,-21 21 16,21-22-16,0 22 0,1 0 0,-22 0 15,21 0-15,0 21 0,0 0 16,-21 21-1,21 0-15,-21 0 0,0 0 16,0 22-16,0-22 0,0 21 16,0 1-16,21-22 0,1 21 15,-1-21-15,-21 0 0,21 1 0,0-1 16,0 0-16,0 0 0,1 0 16,-1-21-16,0 0 0,0 0 0,0 0 15,0 0-15,22 0 0,-22 0 16,0-21-16,0 21 0,0-21 0,1 0 15,-1 21-15,0-21 0,0-1 0,-21-20 16,0 21-16,21 0 0,-21-22 16,0 22-16,0 0 0,0-21 0,0 21 15,0-1-15,0 1 0,0 0 16,-21 42 0,21 22-1,0-22-15,0 21 0,-21 0 16,21 1-16,-21 20 0,21-20 0,0 20 15,0 1-15,-21-22 0,21 21 0,-22 1 16,22-1-16,0 1 0,0-1 16,0 1-16,0-1 0,-21 1 0,21-22 15,-21 22-15,21-1 0,-21-20 0,21 20 16,0-21-16,-21 1 0,0-22 16,21 21-16,-22-21 0,22 1 0,0-1 15,0-42 1,0-22-1,22 22-15,-1-21 0,0-1 16,0 1-16,0-21 0</inkml:trace>
  <inkml:trace contextRef="#ctx0" brushRef="#br0" timeOffset="16905">21103 4784 0,'0'0'0,"0"-43"0,-21 1 0,21 0 16,-21 21-16,21-22 0,0 22 15,0 0-15,21 21 16,0 0-16,0 0 16,0 0-16,1 0 0,20 0 0,-21 21 15,0 0-15,22-21 0,-22 21 16,0 1-16,0-1 0,0 0 16,0 21-16,1-21 0,-1 22 0,-21-22 15,0 21-15,0 1 0,0-22 0,0 21 16,0-21-16,-21 0 0,-1 1 15,1-1-15,0 0 0,-21 0 0,21 0 16,-1-21-16,1 21 0,-21-21 0,21 0 16,0 0-16,-1 0 15,44-21 17,-22 0-32,21 21 15,0-21-15,0 0 0,0 21 0</inkml:trace>
  <inkml:trace contextRef="#ctx0" brushRef="#br0" timeOffset="17821.49">21653 5038 0,'22'0'31,"-22"-21"-31,21 21 15,-21-22-15,21 1 0,0 0 0,-21 0 16,21 0-16,0 0 0,-21-22 0,22 22 16,-1-21-16,-21-1 0,21 1 15,-21 0-15,21-1 0,0 1 0,-21 0 16,0-22-16,0 22 0,0 0 16,0-22-16,0 22 0,0-1 0,0 22 15,0 0-15,0 0 0,0 0 0,0 42 16,0 0-1,0 0-15,0 22 0,0-22 0,0 21 16,0 0-16,0 1 0,0-1 16,0 0-16,0 22 0,0-22 15,0 1-15,0-1 0,0 0 0,0 1 16,0-1-16,0 0 0,0-21 16,0 22-16,21-22 0,1 0 0,-22 0 15,21 0-15,0 1 0,0-22 16,0 0-16,0 0 0,1 0 15,-1 0-15,0 0 0,0-22 16,-21 1-16,21 0 0,0 0 16,1 0-16,-1-22 0,-21 22 0,21-21 15,0 0-15,-21 20 0,0-20 16,21 21-16,-21-21 0,21 20 0,-21 1 16,0 0-16,0 42 31,0 0-31,0 1 15,0-1-15,0 21 0,0-21 0,-21 22 16,21-22-16,0 0 0,0 21 16,0-21-16,0 1 0,21 20 0,1-21 15,-1 0-15,-21 0 0,21-21 16,21 22-16,-21-22 0,1 0 0,20 21 16,-21-21-16,0 0 0,22 0 0,-1 0 15,-21 0-15,21-21 0,1 21 16,-1-22-16,-21 1 0,22 0 0,-1 0 15,0 0-15,-21 0 0,22-22 16,-22 22-16,21-21 0,-21-1 16,1 1-16,-1 21 0,0-21 0,-21-1 15,0 22-15,0 0 0,0 0 16,0 0-16,0-1 0,-21 22 16,-22 0-16,22 22 15,0-1-15,0 0 0,-21 0 0,20 0 16,1 22-16,0-1 0,21-21 0,0 21 15,0 1-15,0-22 0,0 21 16,0-21-16,0 1 0,0 20 0,42-21 16,-20 0-16,-1-21 0,0 21 15,0-21-15,21 0 0,-20 0 16,-1 0-16,21 0 0,-21 0 0,0 0 16,22 0-16,-22-21 0,0 0 15,0 0-15,0 0 0,1 0 0,-1-1 16,0-20-16,0 21 0,0-21 0,0 20 15,-21-20-15,0 0 0,0 21 16,0-22-16,0 1 0</inkml:trace>
  <inkml:trace contextRef="#ctx0" brushRef="#br0" timeOffset="18009.38">22521 4170 0,'0'0'0,"-21"0"0,0 21 0</inkml:trace>
  <inkml:trace contextRef="#ctx0" brushRef="#br0" timeOffset="18716.88">24405 4149 0,'0'0'0,"21"-85"32,-21 64-32,0 42 31,0 21-31,0 1 0,0-1 0,0 0 15,0 22-15,0-1 16,0 1-16,0-1 0,0 1 0,0-1 16,0 1-16,0-1 0,0-20 0,-21 20 15,21 1-15,-21-22 0,21 0 16,0 1-16,0-1 0,-21-21 0,21 22 16,0-22-16,0 0 0,0 0 15,0 0-15,0-42 31,0 0-31,0 0 16,0-22-16,0 22 0,0-21 16,0 21-16,0-22 15</inkml:trace>
  <inkml:trace contextRef="#ctx0" brushRef="#br0" timeOffset="20173.65">24384 4318 0,'0'0'0,"-21"-21"0,21 0 0,0 0 0,-21-22 16,21 22-16,0 0 0,0 0 0,0 0 16,0-22-16,21 22 0,0 0 15,0 0-15,0 0 0,22-1 0,-22 1 16,21 0-16,0 0 0,1 21 16,-1 0-16,0 0 0,1 0 15,-1 0-15,-21 0 0,22 21 16,-1 0-16,0 22 0,-21-1 0,22 0 15,-22 1-15,0-1 0,-21 21 16,0-20-16,0-1 0,0 0 0,-21 1 16,0-1-16,-22-21 0,22 22 0,-21-22 15,0 0-15,-1 0 0,1 0 16,0 0-16,-1-21 0,1 22 0,0-22 16,20 0-16,1 0 0,-21 0 15,21 0-15,0 0 0,-1-22 16,1 1-16,21 0 15,0 0 1,0 42 0,0 0-16,21 0 15,1 22-15,-1-22 16,0 0-16,-21 0 0,21 22 0,0-22 16,0 21-16,1-21 0,-1 0 15,0 22-15,21-22 0,-21 0 0,22 0 16,-22 0-16,21-21 0,1 22 0,-1-22 15,0 21-15,1-21 0,-1 0 16,0 0-16,-21 0 0,22 0 0,-1 0 16,-21-21-16,0-1 15,22 1-15,-22 0 0,0 0 0,0 0 16,0 0-16,-21-22 0,22 22 0,-1-21 16,-21 21-16,21-22 0,-21 22 15,0 0-15,0-21 0,0 20 0,0 1 16,21 21-16,-21-21 0,0 42 31,0 0-31,0 1 0,0-1 16,0 0-16,-21 0 0,21 21 15,0-20-15,0 20 0,0-21 0,0 0 16,0 22-16,0-22 0,0 0 16,0 0-16,0 0 0,21-21 0,-21 21 15,21 1-15,0-22 0,1 0 0,-1 0 16,0 0-1,0 0-15,0 0 0,0 0 0,1-22 16,-1 22-16,0-21 0,0 0 0,0 0 16,0 0-16,1 0 0,-1-1 15,0-20-15,0 21 0,-21 0 0,0 0 16,21-22-16,-21 22 0,21 0 16,-21 0-16,0 0 0,0 42 31,-21 0-16,0 0-15,0 21 0,21-20 0,-21-1 16,21 21-16,-21-21 0,21 0 16,0 22-16,0-22 0,0 0 15,0 0-15,0 0 0,21 1 0,0-1 16,-21 0-16,21-21 0,21 0 16,-20 21-16,-1-21 0,21 0 0,-21 0 15,22 0-15,-22 0 0,21 0 16,-21-21-16,22 0 0,-22 0 0,21 21 15,-21-43-15,22 22 0,-22 0 0,21-21 16,-21 20-16,0-20 0,1 21 16,-1-21-16,0 20 0,0-20 15,-21 21-15,21 0 0,-21 0 16,0-1-16,0 44 16,-21-1-1,0 0-15,0 0 0,21 0 16,-21 0-16,21 22 0,0-22 0,-22 21 15,22-21-15,-21 22 0,21-22 16,0 21-16,-21-21 0,21 1 0,0-1 16,0 0-16,0 0 0,0 0 15,0 0-15,-21-21 47,21-21-47,0 0 16,-21 0-16,21 0 0,0 0 0,0-1 15,0-20-15,0 21 0,0-21 16,21 20-16,0-20 0,0 0 0,-21 21 16,21-22-16,1 1 0,20 21 15,-21-22-15,0 22 0,0 0 0,1 0 16,20 0-16,-21 21 0,0 0 16,0 0-16,1 0 0,-1 0 0,0 0 15,0 21-15,-21 0 0,0 21 0,21-20 16,-21 20-16,0-21 0,0 21 15,0-20-15,0 20 0,0-21 16,0 0-16,0 22 0,0-22 0,0 0 16,0 0-16,0 0 0,0 0 15,-21-21-15,21 22 16,0-44 31,0 1-47,0 0 15</inkml:trace>
  <inkml:trace contextRef="#ctx0" brushRef="#br0" timeOffset="21280.84">27347 4974 0,'0'0'0,"0"21"31,0-42 0,21 0-31,1 21 0,-1-21 0,0 0 16,-21-22-16,21 22 0,0-21 16,0 21-16,1-22 0,20 1 0,-21 0 15,0-22-15,0 22 0,1-22 16,-1 22-16,0-21 0,0-1 0,-21 1 15,21-1-15,-21 1 0,21 20 16,-21 1-16,0 0 0,0 20 16,0 1-16,0 0 0,0 42 15,-21 0 1,0 1-16,0 20 0,0 0 0,21 22 16,-21-22-16,-1 22 0,1-22 15,21 21-15,-21-20 0,21 20 0,-21-20 16,0-1-16,21 0 0,0 22 15,0-22-15,-21 0 0,21 1 0,0-22 16,0 21-16,0 1 0,0-22 16,0 0-16,21 0 0,-21 0 0,21 0 15,0-21-15,0 0 0,22 22 16,-22-22-16,0 0 0,0 0 16,21 0-16,-20 0 0,-1 0 0,0-22 15,21 1-15,-21 21 0,1-21 16,-1 21-16,0-21 0,0 21 0,-21-21 15,21 21-15,0 0 0,-21-21 0,22 21 16,-22-22-16,21 22 16,0-21-16,0 21 31,-21-21-31,21 21 16,-42 0 359,0-21-375,0 21 0,21-21 15,-21 21-15,-1-21 0,1-1 16</inkml:trace>
  <inkml:trace contextRef="#ctx0" brushRef="#br0" timeOffset="21996.43">27728 4255 0,'0'21'16,"0"0"0,21-21-16,1 21 0,-1-21 0,0 0 15,0 0-15,0 0 0,22 0 16,-22 0-16,21 0 0,-21 0 0,22 0 16,-22 0-16,21 0 0,-21 0 15,0-21-15,1 21 0,20-21 0,-21 0 16,-21-1-16,21 1 0,-21 0 15,21 0-15,-21 0 0,0 0 16,0-1-16,0 1 0,0 0 16,-21 0-16,0 0 0,0 0 0,0 21 15,0 0-15,-22 0 0,22 0 16,-21 0-16,-1 0 0,1 21 0,21-21 16,-21 42-16,-1-21 0,22 0 15,-21 22-15,21-22 0,-1 21 0,1 1 16,21-22-16,0 21 0,-21-21 15,21 0-15,0 1 0,0-1 0,0 0 16,0 0-16,0 0 0,0 0 0,21 1 16,0-22-1,1 0-15,-1 21 16,0-21 0,0 0-16,-21-21 15,-21 21 1,0 0-1,0 0-15,-1 0 0,-20 0 0,21 21 16,-21 0-16,20 0 0,1 0 16,-21 0-16,21 1 0,0 20 0,-22-21 15,22 21-15,0 1 0,21-22 16,0 21-16,0-21 0,0 22 0,0-22 16,0 0-16,21 21 0,0-42 15,0 22-15,1-1 0,-1 0 16,21-21-16,-21 0 0,22 0 0,-22 0 15,21 0-15,0 0 0,-20 0 16,20 0-16,0-21 0,-21 21 0,22-21 16,-22-1-16,21 22 0,-21-21 15,22 0-15,-22-21 0,0 21 0,21-1 16,-20-20-16,-1 21 0,0-21 0</inkml:trace>
  <inkml:trace contextRef="#ctx0" brushRef="#br0" timeOffset="22465.15">28300 4572 0,'21'21'31,"0"-21"-31,-21 21 16,21-21-16,-21 22 0,21-22 16,1 21-16,-1-21 0,-21 21 0,21-21 15,0 21-15,0-21 0,-21 21 16,21-21-16,1 0 0,-22 21 0,21-21 15,0 0-15,0 0 16,0 0 0,-21-21 15,0 0-31,0 0 16,0 0-1,0 0-15,0-1 0,0 1 0,0 0 16,0 0-1,-21 21 1,0 0 0,0 0-16,0 21 0,-1 0 15,1 22-15,0-22 16,0 0-16,0 0 0,0 0 0,-1 22 16,1-22-16,0 0 0,0 0 0,21 0 15,-21 22-15,0-22 16,21 0-16,0 0 0,-22 0 15,44-21 17,-1 0-32,0 0 0,0 0 0</inkml:trace>
  <inkml:trace contextRef="#ctx0" brushRef="#br0" timeOffset="22840.93">28998 4572 0,'0'0'0,"-21"0"31,0 21-31,0 0 0,0 1 16,21-1-16,-22 0 0,22 21 16,0-21-16,-21 22 0,21-1 0,-21 22 15,21-22-15,0 0 0,0 22 16,0-22-16,0 0 0,-21 22 0,21-22 15,0 1-15,-21-1 0,21 0 0,0 1 16,0-1-16,0 21 0,-21-20 16,21-1-16,-22 0 0,22 1 0,-21-1 15,21-21-15,0 22 0,-21-1 16,21-21-16,-21 0 0,21 0 0,-21 1 16,21-1-16,0 0 0,0 0 15,0-42 16,0 0-15,21 0-16,0-1 0,-21 1 16,21 0-16,0-21 0,-21-1 0</inkml:trace>
  <inkml:trace contextRef="#ctx0" brushRef="#br0" timeOffset="23161.75">28850 4868 0,'0'0'0,"0"-42"15,0-85 1,21 106-16,0-21 0,-21 20 0,22 1 16,-1 21-16,0-21 0,0 0 0,0 21 15,0-21-15,22 21 0,-22-21 16,21 21-16,-21 0 0,22 0 0,-22 0 16,0 0-16,0 0 0,0 21 15,-21 0-15,0 0 0,0 0 16,0 0-16,0 22 0,0-22 15,0 0-15,-21 0 0,0 0 16,0 1-16,0-1 0,0 0 0,-1 0 16,-20 0-16,21 0 0,0 1 15,0-22-15,-1 21 0,1-21 0,0 0 16,0 0-16,0 21 0,0-21 16,-1 0-16,1 0 0,0 0 15,0 0-15,0 0 16</inkml:trace>
  <inkml:trace contextRef="#ctx0" brushRef="#br0" timeOffset="53001.37">19029 6710 0,'0'0'0,"-21"21"0,-1-21 15,22 21-15,-21-21 0,21 21 16,-21-21-16,21 22 0,-21-22 15,0 0-15,0 21 16,-1-21-16,1 0 0,0 0 16,0 21-16,0-21 0,0 0 0,-22 0 15,1 0-15,21 21 0,-22-21 16,1 0-16,0 0 0,-1 0 0,22 0 16,-21 21-16,0-21 0,-1 0 0,1 0 15,21 0-15,-22 0 0,22 0 16,-21 0-16,21 0 0,0 0 0,-1 0 15,1 0-15,0 0 0,0 0 16,0 0-16,42 0 63,0 0-63,21 21 15,1-21-15,-1 0 0,0 0 0,22 0 16,-1 0-16,1 0 0,21 0 15,-22 0-15,22 0 0,-1 0 0,1 0 16,-21 0-16,20 0 0,1 0 0,21 0 16,-22 0-16,1 0 0,-21 0 15,20 0-15,-20 0 0,-1 0 0,1-21 16,-22 21-16,0 0 0,1 0 0,-22 0 16,0 0-16,0-21 15,0 21 1,-21-21 15,0 0-15,-21 0-1,0 21-15,0 0 0,0-22 16,0 1-16,-1 21 0,-20-21 0,21 21 16</inkml:trace>
  <inkml:trace contextRef="#ctx0" brushRef="#br0" timeOffset="53441.12">19389 6435 0,'0'0'0,"-22"-21"15,22-1-15,-21 1 0,0 0 16,0 21-16,21-21 16,0 42-1,0 0 1,21 0-16,0-21 15,22 22-15,-22-1 0,0 0 0,21 0 16,1 0-16,-22 0 0,21-21 16,0 22-16,1-1 0,-1 0 0,0 0 15,-20-21-15,20 21 0,0 0 0,-21 1 16,1-22-16,-1 21 16,0 0-16,0-21 0,0 21 0,-21 0 15,0 0-15,0 1 16,0-1-16,-21 0 15,0 0-15,-21 0 0,20 0 0,-20-21 16,0 22-16,21-1 0,-22 0 0,1 0 16,0 0-16,-1 0 0,1 1 15,0-1-15,-1 0 0,1 0 0,0 0 16,-1 0-16,22 1 0,0-22 0,-21 21 16,20 0-16,1 0 0,0 0 15,42-42 16,0 0-15,1 0-16</inkml:trace>
  <inkml:trace contextRef="#ctx0" brushRef="#br0" timeOffset="55385.49">21611 6265 0,'0'0'0,"0"-21"0,0 0 16,0 0-16,0 0 0,0-22 15,0 22-15,0 0 0,-21 0 0,0 0 16,0 0-16,21-1 0,-22 1 16,1 21-16,21-21 0,-21 21 15,0 0-15,0 0 0,0 0 0,-1 0 16,1 0-16,0 21 0,0 0 0,-21 1 15,20-1-15,1 21 0,0 0 16,0 1-16,-21-1 0,20 22 0,1-22 16,0 21-16,0-20 0,21 20 15,-21 1-15,21-22 0,-21 0 0,21 22 16,0-22-16,0-21 0,0 22 0,0-1 16,0-21-16,0 22 0,0-22 15,0 0-15,0 0 0,21 0 16,0-21-16,0 0 0,0 0 15,22 0-15,-22 0 0,21 0 0,-21-21 16,22 0-16,-1 21 0,0-21 16,1 0-16,-1-1 0,-21 1 0,21-21 15,-20 21-15,20 0 0,-21-22 0,0 22 16,0-21-16,1 21 0,-1-1 16,-21-20-16,0 21 0,0 0 15,0 0-15,0 42 31,0 0-15,-21 0-16,-1 0 0,22 0 16,-21 1-16,21 20 0,-21-21 0,0 0 15,21 22-15,0-22 0,0 0 0,0 0 16,0 0-16,0 0 0,0 1 16,0-1-16,0 0 0,21 0 15,0-21-15,0 0 0,1 0 0,-1 0 16,0 0-16,21 0 0,-21 0 15,1 0-15,20-21 0,-21 0 0,0 21 16,22-21-16,-22-22 0,0 22 0,0 0 16,0-21-16,0 20 0,-21-20 15,0 0-15,0-1 0,0 1 16,0 0-16,0 21 0,-21-1 0,21-20 16,-21 42-16,0-21 0,0 21 15,-22 0-15,22 0 0,0 0 0,0 21 16,-21-21-16,-22 85 15,43-64-15,21 0 16,0 0-16,0 22 0,0-22 0,0 0 16,0 0-16,21 0 0,-21 0 0,21 1 15,22-1-15,-22 0 0,21 0 16,0-21-16,1 21 0,-1-21 0,0 0 16,1 0-16,-22 0 0,21 0 0,1 0 15,-1 0-15,-21 0 16,0 0-16,22-21 0,-22 0 0,0 21 15,-21-21-15,21 0 0,0-1 0,-21 1 16,0 0-16,21 0 0,1-21 16,-22 20-16,0 1 0,0 42 31,0 22-15,0-22-16,0 0 0,0 21 0,0-20 15,0-1-15,0 21 0,-22-21 0,22 0 16,0 1-16,-21 20 0,21-21 15,0 0-15,0 0 0,0 1 16,0-1 0,0-42 15,0-1-31,0 1 0,0 0 16,0 0-16,0 0 0,0 0 15,0-22-15,0 1 0,21 21 0,1-22 16,-1 1-16,-21 21 0,21-21 0,0 20 15,0 1-15,-21 0 0,21 0 16,1 21-16,-1 0 16,0 21-16,0 0 0,-21 0 15,0 1-15,0 20 0,21-21 16,-21 0-16,21 0 0,-21 1 16,0 20-16,0-21 0,0 0 0,22 0 15,-22 1-15,0-1 16,0 0-16,21-42 47,-21 0-47,21 21 0,-21-43 15,21 22-15,0 0 0,0 0 0,1-22 16,-1 1-16,0 21 16,0-21-16,21-1 0,-20 22 0,-1-21 0,21 21 15,-21-1-15,0 22 0,22 0 16,-22 0-16,0 0 15,0 22-15,-21-1 0,0 0 16,0 21-16,0-21 0,0 1 16,0 20-16,0-21 0,0 21 0,0-20 15,0-1-15,0 0 0,0 0 0,0 0 16,0 0-16,0 1 0,21-22 16,1 21-16,-1 0 0,0-21 0,0 0 15,0 0-15,0 0 0,1 0 0,20 0 16,-21-21-16,0 21 15,0-21-15,1-1 0,-1 1 0,0 0 16,0 0-16,0-21 0,-21 20 16,21-20-16,1 21 0,-22-21 15,21-1-15,0 22 0,-21 0 0,0 0 16,0 0-16,21-1 0,-21 44 31,0-1-31,0 0 0,0 0 16,-21 21-16,21-20 0,0 20 0,0 0 15,0-21-15,-21 22 0,21-1 16,0 0-16,0 1 0,0-1 0,0 0 16,0 1-16,0 20 0,0-20 0,0 20 15,0-21-15,-21 22 16,21-22-16,0 22 0,-22-22 0,1 22 16,0-22-16,0 21 0,0-20 0,0-1 15,21 0-15,-22 1 0,22-1 0,-21 0 16,21-20-16,-21 20 0,21-21 15,0 0-15,0 0 0,21-21 32,0-21-32,1 0 0,-1 0 15,0 0-15,0-22 0,0 1 0,0 21 16,1-21-16,-22-22 0,21 22 16,0-22-16,-21 1 0,21-1 0</inkml:trace>
  <inkml:trace contextRef="#ctx0" brushRef="#br0" timeOffset="55717.29">23622 6879 0,'0'0'0,"-21"-42"0,21-22 16,0 22-16,0 0 0,0 21 16,0-22-16,0 22 0,0-21 0,0 21 15,21-1-15,0 22 0,0-21 0,0 0 16,1 21-16,-1 0 0,0-21 16,0 21-16,21 0 0,-20 0 0,-1 0 15,0 0-15,21 0 0,-21 21 16,1 0-16,-1 0 0,0 1 0,0-1 15,-21 0-15,0 21 0,0-21 0,0 1 16,0 20-16,0-21 16,-21 21-16,0-20 0,0-1 0,-22 21 15,22-21-15,-21 0 0,-1-21 0,22 22 16,-21-1-16,0-21 0,20 0 16,-20 21-16,21-21 0,0 0 0,0 0 15,21-21 16,21 0-15,0-1-16,21 1 0,-21-21 0,22 0 16,-1 20-16,0-20 0</inkml:trace>
  <inkml:trace contextRef="#ctx0" brushRef="#br0" timeOffset="56728.71">24363 6223 0,'0'0'0,"21"-21"0,21-43 31,-42 43-31,0 0 0,21 0 0,1 21 16,-22-21-16,0 42 16,0 0-1,0 0-15,0 0 0,0 1 0,0 20 16,0 0-16,0 1 0,0-1 0,-22 0 16,1 1-16,21 20 0,-21-21 15,21 1-15,0-1 0,0 0 0,-21 1 16,21-1-16,0-21 15,0 22-15,0-22 0,0 0 0,0 0 16,0 0-16,0 0 0,0 1 16,21-22-1,0 0-15,0 0 0,1 0 16,-1 0-16,0-22 0,0 1 0,0 0 16,0 0-16,1 0 0,20-22 15,-21 22-15,0-21 0,22 0 0,-22 20 16,21-20-16,-21 0 0,0 21 0,1-1 15,-1 1-15,0 21 0,-21-21 16,0 42 15,0 0-31,0 1 0,0-1 16,0 0-16,-21 0 0,21 21 0,0-20 16,0-1-16,0 0 0,0 0 15,0 0-15,0 22 0,0-22 0,21 0 16,-21 0-16,21 0 0,0 0 15,0-21-15,22 0 0,-22 22 16,0-22-16,21 0 0,-20 0 0,-1 0 16,21 0-16,0 0 0,-20 0 0,20-22 15,-21 1-15,21 0 0,-20 21 16,20-42-16,-21 21 0,21-1 0,-20 1 16,-1-21-16,21 21 15,-21-22-15,0 22 0,-21 0 0,0-21 16,22 42-16,-22-21 0,0-1 0,-22 22 31,1 0-31,0 0 0,21 22 16,-21-1-16,0 0 0,0 0 0,-1 21 15,1-20-15,21-1 0,-21 0 16,21 21-16,-21-21 0,21 1 0,0-1 16,0 0-16,0 0 0,0 0 15,0 0-15,21 1 0,0-22 0,0 21 16,1-21-16,-22 21 0,42-21 15,-21 0-15,0 0 0,0 0 16,22 0-16,-22 0 0,21 0 0,-21 0 16,22 0-16,-22-21 0,21 0 0,1-1 15,-22 1-15,21 0 0,0 0 16,1 0-16,-22 0 0,21-22 0,-21 22 16,1 0-16,-1-21 0,0 20 0,-21 1 15,21 0-15,-21 0 16,-21 21-1,0 21-15,0 0 16,-22 0-16,22 22 0,0-22 0,0 0 16,21 0-16,0 22 0,-21-22 0,21 0 15,0 0-15,0 0 0,0 0 16,0 1-16,21-1 0,-21 0 0,21-21 16,0 21-16,0-21 0,0 0 15,1 0-15,-1 21 0,0-21 0,0 0 16,0 0-16,0 0 0,1 0 0,-1 0 15,0-21-15,0 0 0,0 21 16,0-21-16,1 0 0,-1-1 0,0-20 16,0 21-16,-21 0 0,0 0 15,0-22-15,0 22 0</inkml:trace>
  <inkml:trace contextRef="#ctx0" brushRef="#br0" timeOffset="56873.63">25887 6414 0,'0'0'0,"-21"0"0,-85-43 31,85 22-31,-1 21 0</inkml:trace>
  <inkml:trace contextRef="#ctx0" brushRef="#br0" timeOffset="73524.56">6477 6858 0,'0'-21'0,"21"0"16,0 21-16,-21-21 0,0-1 15,21 1-15</inkml:trace>
  <inkml:trace contextRef="#ctx0" brushRef="#br0" timeOffset="73761.42">6540 6646 0,'0'0'15,"-21"0"1,21 22-16,0-1 16,-21 0-16,0 21 0,0 1 15,21-22-15,-21 21 0,-1 22 0,1-22 16,21 21-16,0 1 0,-21 21 16,21-22-16,-21 1 0,21 20 0,-21-20 15,21-1-15,0 1 0,0-22 0,-21 22 16,21-22-16,-22 0 0,22 1 15,0-1-15,-21-21 0,21 0 0,0 0 16,0 1-16,0-1 0,0-42 31,0-1-31,21 1 16,1 0-16,-1-21 0,-21 21 0,0-22 16,21 22-16,-21-21 0</inkml:trace>
  <inkml:trace contextRef="#ctx0" brushRef="#br0" timeOffset="73848.37">6202 7239 0,'0'0'0,"-21"-21"0,-22-21 0,22 20 16,0 1-16,0 0 0,0 0 0,-1-21 15</inkml:trace>
  <inkml:trace contextRef="#ctx0" brushRef="#br0" timeOffset="74772.84">6032 6900 0,'22'-21'16,"-1"0"-16,0 0 0,0 0 0,0 0 15,22 21-15,-22-22 0,21 1 16,22 0-16,-22 21 0,21 0 15,1 0-15,-1 0 0,1 0 0,-1 0 16,1 21-16,-22 22 0,1-22 16,-1 21-16,0 0 0,-42 1 0,0-1 15,0 0-15,0 1 0,0-1 16,-42 22-16,21-22 0,-22 0 0,22-21 16,-21 22-16,0-1 0,-1-21 0,1 0 15,0 1-15,20-1 0,-20 0 16,21-21-16,0 0 0,0 21 0,-1-21 15,1 0-15,0-21 16,21 0-16,-21 21 16,21-21-16,0-1 0,0 1 0,0 0 15,0 0-15,0 0 0,21 42 32,0 0-17,0 0-15,-21 22 0,22-22 16,-1 0-16,0 21 0,-21-21 0,0 22 15,21-22-15,0 0 0,-21 21 0,0-20 16,21-1-16,-21 0 0,22 0 16,-22 0-16,21 0 0,0 1 15,0-22-15,0 0 0,0 0 0,1 0 16,-1 0-16,0 0 16,0 0-16,0-22 0,0 1 0,1 0 15,-1-21-15,0 21 0,0-1 0,0-20 16,0 0-16,-21 21 0,0-22 15,22 1-15,-1 21 0,-21-22 0,0 22 16,0 0-16,0 0 0,21 21 0,-21 21 31,0 0-31,0 0 16,0 1-16,0-1 0,0 21 16,0-21-16,0 0 0,0 1 0,0 20 15,0-21-15,0 0 0,0 0 0,0 1 16,21-1-16,0 0 15,-21 0-15,21-21 0,1 0 16,-1 0-16,0 0 0,0 0 16,0 0-16,0 0 0,1-21 0,-1 21 15,0-21-15,0 0 0,-21-1 16,21 1-16,0 0 0,1-21 0,-22 21 16,0-22-16,21 22 0,-21-21 15,21 21-15,-21-1 0,21 1 0,-21 0 16,0 0-16,0 0 0,0 42 31,0 0-15,0 0-16,0 22 0,0-22 0,0 0 15,0 21-15,0-21 0,0 1 16,0 20-16,0-21 0,0 0 0,0 0 16,0 1-16,21-1 0,0 0 15,1 0-15,-1-21 0,0 0 16,0 0-16,0 0 0,22 0 0,-22 0 15,21 0-15,-21 0 0,22-21 16,-22 0-16,21 0 0,-21-1 0,22 1 16,-22 0-16,0 0 0,21-21 15,-42 20-15,21-20 0,1 0 16,-22 21-16,21-22 0,-21 22 0,0 0 16,0 0-16,0 0 15</inkml:trace>
  <inkml:trace contextRef="#ctx0" brushRef="#br0" timeOffset="75173.62">7832 7662 0,'0'43'16,"0"-22"-1,0 0-15,-22 0 16,1-21 15,21-21-15,0 0-16,0 0 0,0 0 0,0-1 15,0 1-15,0 0 0,0-21 16,0-1-16,0 22 0,0-21 0,21 0 16,1-1-16,-1 22 0,0-21 0,0-1 15,21 22-15,-20 0 0,20 21 16,-21 0-16,21 0 0,-20 0 0,20 0 16,-21 0-16,0 21 0,0 0 15,1 1-15,-1 20 0,-21-21 0,0 0 16,21 22-16,-21-22 0,21 0 0,-21 21 15,0-21-15,0 1 16,0-1-16,0 0 0,0 0 16,0 0-16,0 0 15,-21-21-15,0 0 16,0 0-16,-1 0 16,1 0-1,21-21-15,0 0 16,0 0-16,0 0 15</inkml:trace>
  <inkml:trace contextRef="#ctx0" brushRef="#br0" timeOffset="76733.3">8636 7620 0,'21'-21'31,"0"0"-31,0 21 16,1-21-16,-22-1 0,21-20 0,0 21 15,0-21-15,0 20 0,0-20 16,-21 0-16,22-1 0,-1-20 0,0 21 16,-21-1-16,21 1 0,-21 0 0,21-1 15,-21 1-15,21 21 16,-21-22-16,0 22 0,0 0 0,0 0 15,0 0-15,-21 21 16,21 21 0,-21-21-16,0 42 0,21-21 0,-21 1 15,21 20-15,-21-21 0,-1 21 16,22 1-16,0-1 0,-21 0 0,0 1 16,21-1-16,-21 0 0,21 1 0,0-1 15,0 0-15,0-20 0,0 20 16,0-21-16,0 0 0,21 0 0,0 1 15,0-1-15,1 0 0,-1-21 0,0 0 16,0 0-16,0 0 16,22 0-16,-22 0 0,21 0 0,0-21 15,-20 0-15,20 21 0,0-22 0,-21 1 16,1-21-16,20 21 0,-21 0 16,0-22-16,0 22 0,-21-21 0,0 21 15,22-22-15,-22 22 0,0 0 16,0 0-16,0 42 15,-22-21 1,22 21-16,0 0 0,0 22 16,0-22-16,0 0 0,0 0 0,0 21 15,0-20-15,0-1 0,0 0 0,0 0 16,0 0-16,0 0 16,22-21-1,-1 22-15,0-22 0,0 0 16,0 0-16,0-22 0,1 1 15,-1 21-15,0-21 0,0 0 0,0 0 16,-21-22-16,21 22 0,1-21 16,-1 21-16,-21 0 0,0-22 0,0 22 15,0 0-15,21 0 0,-21 42 32,0 0-32,-21 0 15,21 0-15,-21 22 0,21-22 0,0 0 16,0 21-16,-22-20 15,22-1-15,-21 0 0,21 0 0,0 0 16,0 0-16,0 1 0,0-1 16,0-42 31,0-1-47,0 1 0,0 0 15,21-21-15,1 21 0,-22-1 0,21-20 16,0 21-16,-21-21 0,21 20 15,0-20-15,0 21 0,1-21 16,-1 42-16,-21-22 0,21 1 0,0 21 16,0 21-1,-21 1-15,0-1 16,0 0-16,0 0 0,0 0 0,0 22 16,0-22-16,0 0 0,0 0 15,0 21-15,0-20 0,0-1 0,0 0 16,21 0-16,-21 0 0,0 0 15,22-21 1,-1 0-16,0 0 16,0 0-16,0 0 15,0-21-15,1 0 0,-1 0 16,0 0-16,0 0 0,21-1 0,-20 1 16,-1-21-16,21 21 0,-21 0 15,22-22-15,-22 22 0,0 0 0,21 0 16,-21 0-16,1-1 0,-1 1 0,0 21 15,-21 21 17,0 1-32,0-1 0,0 0 0,0 0 15,-21 21-15,21-20 0,0-1 16,0 21-16,-21-21 0,21 0 0,0 22 16,0-22-16,0 0 0,0 0 15,0 0-15,0 1 0,0-1 16,0 0-16,21-21 0,0 0 15,0 21-15,0-21 0,0 0 16,1 0-16,-1 0 0,0 0 0,0 0 16,0-21-16,0 0 0,22 0 0,-22-1 15,21 1-15,-21 0 0,22-21 16,-22-1-16,21 1 0,-21 0 0,1-1 16,-1 1-16,0 0 0,0 21 0,0-1 15,-21 1-15,0 0 0,0 0 0,0 0 16,-21 21-1,0 0-15,0 0 0,0 21 16,-1 0-16,1 21 0,0-20 16,21 20-16,-21-21 0,21 21 15,-21-20-15,21 20 0,0-21 0,0 21 16,0-20-16,0-1 0,0 0 0,0 0 16,0 0-16,0 0 0,21-21 15,0 22-15,0-22 0,0 0 0,1 0 16,-1 0-16,0 0 0,21 0 0,-21 0 15,1-22-15,20 1 0,-21 21 16,21-21-16,-20 0 0,20 0 0,-21-22 16,0 22-16,0-21 0,1 0 15,-1 20-15,-21-20 0,0 0 0</inkml:trace>
  <inkml:trace contextRef="#ctx0" brushRef="#br0" timeOffset="76981.16">9969 6773 0,'0'0'0,"-42"22"0,21-22 0,21-22 31,0 1-16,21 21 1,0-21 0,-21 0-1,-21 21-15,0 0 0</inkml:trace>
  <inkml:trace contextRef="#ctx0" brushRef="#br0" timeOffset="77213.02">8636 6943 0,'0'0'0,"21"0"16,0 0 0,0 0-16,1 0 0,-1 0 0,21 0 15,0 0-15,-20 0 0,20 0 0,0 0 16,22 0-16,-22 0 0,0 0 15,1 0-15,-1 0 0,-21 0 0,22 0 16,-22 0-16,21 0 0,-21 0 0,-21-21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01:43:2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3810 0,'-21'0'16,"-1"0"15,1 0-31,0 0 31,21 21-31,0 0 16,21-21 0,0 22-1,22-22-15,-22 0 0,0 0 16,21 0-16,-20 0 0,20 0 0,0 0 15,1 0-15,-22 0 0,21-22 16,0 1-16,-20 21 0,20-21 0,-21 0 16,21 0-16,-20 0 0,20-1 15,-21-20-15,0 21 0,0-21 0,1 20 16,-1-20-16,-21 21 0,0-21 16,0-1-16,0 1 0,0 0 15,0-1-15,0 22 0,0-21 0,0-1 16,0 22-16,0 0 15,0 0-15,0 0 0,-21 0 16,-1 21-16,1 0 16,0 0-16,21 21 15,-21 0-15,0 0 0,21 21 16,0 1-16,0-1 0,-21 0 16,21 1-16,-22 20 0,22-20 0,-21 20 15,21 1-15,0-1 0,0 22 16,-21-22-16,0 22 0,0 0 0,21 20 15,-21-20-15,-1 0 0,1 21 16,0-22-16,0 22 0,0-21 0,0 21 16,-1-1-16,1 1 0,0-21 15,0 21-15,0-22 0,0 1 16,21 0-16,0 21 0,0-43 0,0 22 16,-22-1-16,22-20 0,0-1 15,0 1-15,0-22 0,0 1 0,0-1 16,0 0-16,22-21 0,-1-21 15,0 22-15,0-22 0,0 0 0,0 0 16,1 0-16,20-22 0,-21 22 16,21-42-16,1 21 0,-22 0 0,21-22 15,1 1-15,-22 0 0,21-1 0,0-20 16,1 21-16,-22-22 16,0 1-16,0-1 0,0 1 0,-21-1 15,0 1-15,0-1 0,0 1 16,0-1-16,-21-21 0,0 22 0,-21-1 15,21 1-15,-22-1 0,1 1 16,0-1-16,-1 22 0,1 0 0,0 21 16,-1-22-16,1 22 0,0 0 0,-1 0 15,22 0-15,-21 21 0,21 0 16,-1-22-16,1 22 0,21-21 16,21 0-1,1 21-15,20-21 16,-21 21-16,21-21 0,1 0 15,-1-1-15,0 1 0,1 0 0,20-21 16,-20 21-16,20-22 0,-21 1 16,22 21-16,-1-22 0,-20 1 0,-1 0 15,22-1-15,-43 1 0,21 21 16,-21-21-16,0 20 0,1 1 0,-1 0 16,-21 0-16,0 0 0,0 0 15,0 42 16,-21 0-31,21 0 16,0 21-16,0-20 16,0-1-16,0 21 0,0-21 0,0 22 15,0-22-15,0 0 0,0 0 16,0 0-16,0 0 0,0 1 0,0-1 16,0 0-16,21-21 15,0 0 1,-21-21-16,0 0 15</inkml:trace>
  <inkml:trace contextRef="#ctx0" brushRef="#br0" timeOffset="408.76">3789 3408 0,'-21'0'16,"21"21"0,0 0-16,0 0 15,0 1 1,21-22-16,0 0 16,0 0-16,0 0 0,0 0 15,1-22-15,-1 1 0,0 21 16,0-21-16,-21 0 15,0 0-15,0 0 0,0-1 16,0 1-16,0 0 0,0 0 16,-21 0-16,0 21 0,0-21 0,-1 21 15,1 0-15,0 0 0,0 0 16,0 0-16,0 0 0,-1 0 0,1 21 16,0-21-16,0 21 0,0 0 15,0 0-15,21 0 0,0 1 16,0-1-16,0 0 0,0 0 15,0 0-15,0 0 0,0 1 16,21-1-16,0 0 0,-21 0 16,21-21-16,0 21 0</inkml:trace>
  <inkml:trace contextRef="#ctx0" brushRef="#br0" timeOffset="3253.52">4127 3747 0,'-21'21'16,"0"0"-1,21 0-15,0 0 0,-21 0 16,21 1-16,-21-1 15,21 0-15,-21 21 0,21-21 0,0 1 16,0-1-16,0 0 0,-22 0 16,22 0-16,0 0 0,0 1 15,-21-22-15,21 21 16,0-42 15,0-1-31,0 1 16,0-21-16,21 21 0,1 0 0,-22-22 15,21 22-15,0-21 16,-21 21-16,21-1 0,0-20 0,0 21 16,-21 0-16,22 0 0,-1 21 15,0 0-15,-21-22 0,21 22 0,0 0 16,0 0-16,-21 22 0,22-1 16,-1-21-16,-21 21 0,0 0 0,21 21 15,0-20-15,-21-1 0,21 0 16,-21 0-16,21 0 0,1 0 0,-22 1 15,21-1-15,0 0 0,-21 0 16,21 0-16,0-21 0,0 0 16,1 0-16,-1 0 0,0 0 15,0 0-15,0 0 0,0-21 16,1 21-16,-1-21 0,0 0 0,0 0 16,0-1-16,0 1 0,1-21 15,-1 21-15,0 0 0,21-22 0,-21 22 16,22-21-16,-22 21 0,21-1 15,-21 1-15,22 0 0,-1 0 0,-21 0 16,22 0-16,-22 21 0,0 0 0,21 0 16,-21 0-16,1 0 0,-1 21 15,0 0 1,-21 0-16,21 0 0,-21 0 16,0 1-16,0-1 0,0 0 15,0 0-15,0 0 16,0-42 31,0 0-32,0 0 1,0 0-16,0-1 0,0 1 16,0 0-16,-21 0 15,21 0-15,-21 21 0,0 0 0,-1-21 16,1 21-16,0 0 0,0 0 15,0 0-15,0 0 16,-1 21-16,1 0 0,0-21 16,0 21-16,0 0 0,0 0 15,-1 22-15,1-22 0,21 0 0,-21 0 16,21 22-16,-21-22 0,21 21 16,0-21-16,0 0 0,0 22 0,0-22 15,0 0-15,0 0 0,0 0 0,0 1 16,0-1-16,21-21 15,0 0-15,0 0 16,1 0-16,-1 0 0,0 0 16,0-21-16,0-1 0,0 1 0,1 0 15,-1 0-15,0 0 0,0-22 16,0 22-16,0 0 0,1-21 16,-1 21-16,-21-22 0,21 1 0,0 21 15,0 0-15,-21-22 0,0 22 16,21 0-16,-21 0 0,0 0 0,22 21 15,-22-22-15,-22 22 32,22 22-32,-21-1 0,21 0 15,0 0-15,-21 0 0,21 0 0,-21 1 16,21 20-16,0-21 0,0 0 0,0 22 16,0-22-16,0 21 15,0-21-15,0 22 0,0-22 0,0 0 16,0 0-16,0 0 0,21 0 15,-21 1-15,21-1 0,0-21 0,1 0 16,-1 21-16,0-21 0,0 0 16,21 0-16,-20 0 0,20-21 0,-21 0 15,21-1-15,-20 1 0,20 0 0,-21 0 16,21-21-16,1 20 0,-22-20 16,0 21-16,21-21 0,-20-1 0,-1 1 15,0-22-15,21 22 16,-21 0-16,1-22 0,-1 1 0,-21 20 15,21-20-15,0 21 0,-21-22 0,0 22 16,0-1-16,0 22 0,21-21 16,-21 21-16,0 0 0,0-1 0,0 1 15,-21 21 1,21 21-16,0 1 16,-21-1-16,21 21 0,-21-21 15,21 22-15,-21-1 0,21 0 0,0 1 16,-22 20-16,1-21 0,21 1 15,-21 20-15,21-20 0,0-1 0,-21 0 16,21 1-16,-21-1 0,21 0 16,-21 1-16,21-1 0,0 0 15,0-21-15,0 22 0,0-22 0,0 21 16,21-21-16,0 1 0,0-1 16,0-21-16,0 21 0,1-21 15,-1 0-15,0 0 0,0 0 0,0-21 16,0 0-16,1-1 0,-1 1 15,21-21-15,-21 21 0,22-22 0,-22 22 16,21-21-16,-21 0 0,22-22 16,-22 22-16,21-22 0,-21 22 0,22-22 15,-22 1-15,0-1 0,0 1 16,0-1-16,-21 1 0,0 21 16,0-1-16,0 1 0,0 0 0,0 20 15,0 1-15,0 0 0,0 0 16,0 0-16,-21 21 0,0 0 15,0 0 1,21 21-16,-21 0 0,-1 0 0,22 0 16,0 22-16,0-1 0,-21 0 15,21 1-15,-21-1 0,21 22 0,-21-22 16,21 21-16,0-20 0,0 20 16,-21-20-16,21-1 0,0 21 0,-21-20 15,21-1-15,0 0 0,0-20 0,0 20 16,0 0-16,0-21 0,0 22 15,0-22-15,0 0 0,21 0 16,0 0-16,-21 1 0,21-1 16,0-21-16,0 0 0,1 0 15,-1 0-15,0 0 0,0 0 0,0 0 16,0-21-16,-21-1 0,22 1 16,20 0-16,-21 0 0,0 0 0,0-22 15,1 22-15,-22-21 0,21 21 16,0 0-16,0-22 0,0 22 0,-21 0 15,0 0-15,21 0 0,1 21 16,-22-22-16,0 44 31,0-1-31,0 0 16,0 0-16,0 0 0,0 0 16,0 1-16,0-1 0,-22 0 0,22 0 15,0 0-15,0 0 0,0 1 16,0-1-16,0 0 0,22 0 0,-22 0 15,21 0-15,0 1 0,0-22 0,-21 21 16,21-21-16,0 0 0,22 0 16,-22 0-16,0 0 0,0 0 0,0 0 15,22-21-15,-22-1 16,0 1-16,-21 0 0,21 0 0,0 0 0,1 0 16,-22-22-16,21 22 0,-21 0 15,21-21-15,0 20 0,-21 1 16,0 0-16,21 0 0,-21 0 0,21 0 15,-21-1-15,0 1 16,0 42 31,0 1-47,0-1 0,0 0 16,-21 0-16,21 21 0,0-20 15,0-1-15,-21 21 0,21 0 16,-21 1-16,21-1 0,0 22 0,0-22 15,0 21-15,0-20 0,0 20 16,0 1-16,0-1 0,0-20 0,0 41 16,0-20-16,0-1 0,0 22 0,0-22 15,0 22-15,0 0 0,0-22 16,0 22-16,0 0 0,0-22 0,0 22 16,0-1-16,0 1 0,0-21 0,0 20 15,0 1-15,0-22 0,0 1 16,0-1-16,0 1 0,0-1 0,21 1 15,-21-22-15,0 22 0,0-22 0,21 22 16,-21-22-16,0-21 0,0 21 16,0-20-16,0-1 0,0 0 15,0 0-15,0 0 0,-21-21 16,0 0-16,0-21 0,21 0 16,-21 0-16,-1 0 0,-20-22 15,21 1-15,0 0 0,-22-1 0,1 1 16,21-22-16,-21 1 0,-1 21 0,1-43 15,0 21-15,-1 1 0,1-22 16,0 22-16,-1-1 0,22 1 16,0-1-16,-21 1 0,20-1 0,22 1 15,0-1-15,-21 1 0,21-1 0,0 1 16,0 20-16,0-20 0,0-1 0,21 1 16,1-1-16,-1 1 15,21-1-15,0 22 0,1-21 0,-1 20 16,0-20-16,22 20 0,-22 1 0,1 0 15,20-1-15,-21 1 0,1 0 16,-22 21-16,21-1 0,-21-20 0,22 42 16,-43-21-16,21 0 0,0 21 15,-21-21-15,0-1 63,21 22-63,-21-21 0,21 21 15,-21-21-15,22 0 0</inkml:trace>
  <inkml:trace contextRef="#ctx0" brushRef="#br0" timeOffset="4176.54">9461 2985 0,'0'0'0,"0"-22"0,0 1 0,0 0 15,0-21-15,0 21 0,0-1 16,0 1-16,-21 0 0,21 0 0,0 0 15,-21 21-15,21-21 0,-21 21 16,0 0 0,0 21-16,-1 0 15,1 0-15,21 21 0,-21-20 0,0 20 16,0 0-16,0 22 0,-1-22 0,1 22 16,0-1-16,21 22 0,-21-22 15,0 1-15,21 20 0,0-20 0,-21-1 16,-1 1-16,1-1 0,0 1 15,21-22-15,-21 22 0,0-22 16,0 0-16,-1 1 0,1-1 0,21 0 16,-21 1-16,0-22 0,0 0 15,0 0-15,21 0 0,-22-21 16,1 0-16,0 0 16,21-21-16,0 0 15,0-21-15,0 21 0,0-1 0,0-20 16,0 0-16,0-1 0,0 22 15,21-21-15,0 0 0,1-1 0,20 22 16,-21-21-16,0 21 0,22-22 16,-1 22-16,0 0 0,-21 0 15,22 0-15,-1 21 0,-21 0 0,22 0 16,-1 0-16,0 0 0,-21 0 16,22 0-16,-1 0 0,-21 21 0,22 0 15,-1 0-15,-21 0 0,0 0 16,0 22-16,1-22 0,-22 0 0,0 21 15,0-20-15,0-1 0,-22 21 0,1-21 16,-21 22-16,0-22 0,20 21 16,-20-21-16,0 0 0,-1 1 0,1 20 15,-21-42-15,20 21 0,1 0 16,0-21-16,-1 0 0,22 0 0,-21 21 16,-1-21-16,22 0 0,0 0 15,-21 0-15,21-21 0,-1 0 16,22 0-16,-21 0 15,21 0-15,0-1 0,0 1 16,0 0-16,21 0 0,1-21 0,-1 20 16,0 1-16,0-21 0,21 21 0,-20-22 15,20 22-15</inkml:trace>
  <inkml:trace contextRef="#ctx0" brushRef="#br0" timeOffset="4528.34">10096 2858 0,'0'0'0,"0"-22"16,-21 22-1,0 22-15,0-1 16,0 21-16,0-21 0,-1 22 0,1-1 15,0 0-15,0 22 0,21-1 16,-21 1-16,0-1 0,-1 1 16,1-1-16,21 1 0,-21-1 0,0 1 15,0-1-15,21-20 0,0-1 16,-21 21-16,21-20 0,-22-1 0,22 0 16,0-20-16,0 20 0,0-21 0,0 21 15,0-20-15,0-1 16,0 0-16,22-21 31,-22-21-31,21 0 0,0-1 0,0 1 16</inkml:trace>
  <inkml:trace contextRef="#ctx0" brushRef="#br0" timeOffset="5044.83">10393 3556 0,'-21'0'0,"-1"21"15,1-21-15,21 21 0,-21 1 16,0 20-16,0-21 0,0 0 0,21 0 16,-22 22-16,1-22 0,0 0 15,0 21-15,21-20 0,0-1 0,0 21 16,0-21-16,0 0 0,0 1 15,0-1-15,0 0 0,0 0 16,21 0-16,21-21 16,-20 0-16,-1 0 0,0 0 15,21 0-15,-21 0 0,1 0 0,20-21 16,-21 21-16,21-21 0,-20 0 0,20 0 16,-21-1-16,0 1 0,0 0 15,1 0-15,-1 0 0,0-22 0,-21 22 16,0-21-16,0 21 0,0-22 15,0 22-15,0-21 0,0 0 0,-21 20 16,0 1-16,-1 0 0,1 0 16,0 0-16,0 0 0,0 21 15,0 0-15,-1 0 0,1 0 0,-21 21 16,21 0-16,0-21 0,-1 21 16,1 0-16,0 0 0,0 22 0,21-22 15,-21 0-15,21 0 0,0 0 0,0 1 16,0-1-16,0 0 0,0 0 15,21 0-15,0 0 0,0 1 0,0-22 16,1 21-16,20-21 0,-21 0 16,0 0-16,22 0 0,-22 0 0,21 0 15</inkml:trace>
  <inkml:trace contextRef="#ctx0" brushRef="#br0" timeOffset="5376.64">11218 3535 0,'0'0'0,"0"-21"0,0 0 16,0-1-16,0 1 0,0 0 15,-21 21-15,0 0 16,0 0-16,0 21 16,-1 0-16,22 1 15,-21-1-15,0 0 0,0 21 0,21-21 16,0 22-16,-21-22 0,21 21 0,-21-21 15,21 22-15,0-22 16,0 21-16,0-21 0,0 1 0,0 20 16,0-21-16,0 0 0,0 0 0,21 1 15,0-1-15,0 0 0,0 0 16,0-21-16,1 21 0,-1-21 0,0 0 16,21 0-16,-21 0 0,22 0 15,-22-21-15,21 21 0,-21-21 0,22 0 16,-22 0-16,0-1 0,21-20 0,-20 21 15,20-21-15</inkml:trace>
  <inkml:trace contextRef="#ctx0" brushRef="#br0" timeOffset="6220.5">11980 3027 0,'0'0'0,"0"-42"0,0-43 15,0 64-15,-21 21 0,0 0 16,0 0-16,0 0 15,-1 0-15,1 21 0,0 0 0,0 0 16,0 0-16,21 22 0,-21-1 0,21 0 16,-22 1-16,22-1 0,-21 0 15,21 22-15,0-22 0,0 22 0,-21-1 16,21-20-16,-21 20 0,0-21 16,21 22-16,0-22 0,0 1 15,-21-1-15,21 0 0,-22 1 0,22-1 16,-21 0-16,21-21 0,0 22 15,0-22-15,0 0 0,-21 21 0,21-20 16,-21-1-16,21 0 0,0 0 16,0-42 15,0 0-15,0 0-16,0-1 0,21-20 15,-21 21-15,21-21 0,0 20 0,-21-20 16,22 21-16,-1-21 0,0-1 15,-21 22-15,21-21 0,0 21 16,22-1-16,-22-20 0,0 21 0,0 0 16,21 0-16,-20-1 0,-1 22 15,21 0-15,-21-21 0,0 21 0,1 0 16,-1 0-16,0 0 0,-21 21 16,21 1-16,-21-1 0,0 0 15,0 0-15,0 0 0,0 0 16,0 1-16,-21-22 0,0 21 15,0 0-15,-1-21 0,1 21 16,0 0-16,0-21 0,-21 0 0,20 21 16,1-21-16,-21 0 0,21 0 0,-22 0 15,22 0-15,0 0 0,0 0 16,0 0-16,0 0 0,-1 0 0,22-21 16,-21 21-16,0 0 15,21-21-15,0 42 31,0 0-15,0 1-16,0-1 0,0 21 16,0-21-16,21 0 0,0 22 15,-21-22-15,22 0 0,-1 0 0,0 22 16,-21-22-16,21 0 0,0 0 0,0 0 16,22-21-16,-22 21 15,0-21-15,0 0 0,0 22 0,1-22 16,-1 0-16,0 0 0,0 0 0,0 0 15,0 0-15,1-22 0,-1 22 16,0-21-16,-21 0 0,21 0 16,-21 0-16,0 0 0,0-1 15,0 1-15,0 0 0,0 0 0,0 0 16,0 0-16,0-1 0,0 1 16,0 0-16,0 0 15</inkml:trace>
  <inkml:trace contextRef="#ctx0" brushRef="#br0" timeOffset="7204.91">3958 4593 0,'-21'0'15,"42"0"-15,-84 0 0,20 0 0,22 0 16,-21 0-16,21 0 0,-1 0 0,-20 0 15,21 0-15,0 0 0,0 0 16,-1 21-16,44-21 47,-1 0-47,21 0 0,-21 0 16,22 0-16,-1 0 0,0 0 15,1 0-15,-1 0 0,0 22 0,22-22 16,-1 0-16,1 0 0,-1 0 15,22 0-15,-22 0 0,22 0 0,21 0 16,-21 0-16,20 0 0,1 0 16,-21 0-16,42 0 0,-21 0 15,21 0-15,0 0 0,0 0 0,0 0 16,21 0-16,-21 0 0,21 0 16,0 0-16,0 0 0,1-22 0,20 22 15,-21 0-15,0 0 0,22 0 0,-1 0 16,0 0-16,-21 0 0,22 0 15,-1 0-15,0 0 0,-20 0 0,20-21 16,0 21-16,1 0 0,-22 0 16,21 0-16,-21 0 0,22 0 0,-1-21 15,0 21-15,1 0 0,-22 0 0,0 0 16,0 0-16,0-21 16,-21 21-16,21 0 0,-21 0 0,-21 0 15,21 0-15,-42-21 0,21 21 0,-22 0 16,1 0-16,-21-21 0,-1 21 15,1 0-15,-22 0 0,0 0 0,-21 0 16,1 0-16,-1 0 0,0-22 0,0 22 16,-42 0 31</inkml:trace>
  <inkml:trace contextRef="#ctx0" brushRef="#br0" timeOffset="19967.91">16277 5228 0,'0'0'0,"-21"0"16,0 0 0,0 0-1,-1-21-15,1 21 0,0 0 16,0 0-16,0 0 16,0 0-16,-1 0 15,1 0-15,0 0 16,0 0-1,21 21 17,0 0-32,0 1 15,21-1-15,21-21 0,-20 0 16,20 21-16,-21-21 0,21 0 16,1 21-16,-1-21 0,0 21 15,22-21-15,-22 0 0,1 0 16,20 21-16,1-21 0,-22 0 0,21 0 0,1 0 15,21 0-15,-22 22 0,22-22 16,21 0-16,-22 0 0,22 0 16,-21 0-16,21 0 0,-1 0 0,-20 0 15,21 0-15,-21 0 0,20 0 16,1 0-16,0 0 0,0 0 0,0 0 16,-22 0-16,22 0 0,-21 0 15,0 0-15,-1 0 0,1 0 0,0 0 16,20 0-16,-20 0 0,21 0 0,0 0 15,0-22-15,-1 22 16,-20 0-16,21-21 0,0 21 0,-22-21 0,22 21 16,0-21-16,-21 21 0,21-21 15,-22 21-15,22-21 0,-21 21 16,-1-22-16,-20 22 0,-1-21 0,1 21 16,-1-21-16,-20 0 0,20 21 15,-20-21-15,-1 0 0,21 21 0,-20-22 16,-1 1-16,0 21 0,1-21 15,-1 0-15,0 0 0,-20 21 0,20-21 16,-21-1-16,21 1 0,-20 0 0,-1 0 16,0 0-16,0 0 0,0-1 15,-21 1-15,0-21 0,21 21 0,-21 0 16,0-1-16,0 1 16,0 0-16,0 0 0,0 0 0,0 0 15,0-1-15,-21 22 0,0-21 16,0 0-16,-21 21 0,20-21 0,-20 0 15,0 21-15,-1-21 0,-20 21 0,21-22 16,-22 22-16,22 0 0,-22-21 16,1 0-16,-1 21 0,1 0 0,-22 0 15,22 0-15,-22 0 0,-21 0 16,21 0-16,1 0 0,-22 0 0,21 0 16,1 0-16,-1 0 0,0 0 15,-21 0-15,22 0 0,-22 0 16,0 21-16,0-21 0,0 21 0,-21-21 15,22 22-15,-1-22 0,-21 21 16,21-21-16,0 21 0,0-21 0,0 21 16,1-21-16,-1 21 0,21 0 15,0-21-15,22 22 0,-22-1 0,22-21 16,-1 21-16,-20 0 0,20-21 16,1 21-16,-22 0 0,21-21 0,-20 22 15,20-1-15,1-21 0,-22 21 16,22-21-16,20 0 0,-20 21 0,20-21 15,1 0-15,0 21 0,21-21 16,-22 0-16,22 0 0,0 0 16,0 0-16,0 0 15,-1 0-15,1 0 0,21 21 16,-21-21-16,21 22 16,-21-22-1,21 21-15,-21-21 31,21 21-31,0 0 16,0 0-16,0 0 16,0 1-16,0-1 0,0 0 0,0 0 15,0 0-15,-21 0 0,21 1 16,-22-1-16,22 0 0,-21 0 16,21 21-16,0-20 0,0-1 15,0 21-15,0-21 0,0 22 0,0-1 16,0 0-16,0 1 0,0 20 0,0-21 15,0 22-15,0-22 0,0 22 16,0-22-16,0 22 0,0-22 0,0 21 16,0-20-16,0 20 0,0-20 15,0 20-15,0 1 0,0-1 0,0 1 16,0-1-16,-21 1 0,21-1 0,-21 1 16,0-1-16,21-21 0,0 22 15,-21-22-15,-1 22 0,1-22 0,21 22 16,-21-22-16,21 21 0,-21-20 15,0 20-15,21-20 0,0-1 16,0 0-16,-21 1 0,21-1 0,0 0 16,0 1-16,0-22 0,0 21 0,0-21 15,0 22-15,0-22 0,0 0 16,0 0-16,0 0 0,0 0 0,0 1 16,0-1-16,0 0 0,0 0 0,0 0 15,0 0-15,0 1 0,0-1 16,0 0-16,0 0 0,0 0 15,0 0-15,21-21 32,0 0-17,-21-21 1,21 21-16,-21-21 0,0 0 16,0 0-1</inkml:trace>
  <inkml:trace contextRef="#ctx0" brushRef="#br0" timeOffset="20528.59">16446 8043 0,'-21'0'15,"21"22"-15,0-1 63,0 0-47,0 0-1,21-21-15,1 0 0,20 21 16,-21-21-16,21 0 0,22 0 0,-22 0 0,22 0 15,-1 0-15,1 21 0,-1-21 16,22 0-16,0 0 0,-1 0 0,1 0 16,0 0-16,20 0 0,1 0 15,-21 0-15,21 0 0,0-21 0,-1 0 16,1 21-16,21 0 0,-21-21 0,0 21 16,21 0-16,-21-21 0,0 21 15,-1-21-15,22 21 0,-21-22 0,0 22 16,0-21-16,0 21 0,0-21 0,-22 21 15,22-21-15,-42 21 0,20 0 0,-20-21 16,-1 21-16,1-21 16,-1 21-16,-20-22 0,-1 22 0,0 0 0,1-21 15,-1 21-15,-21 0 0,0-21 16,22 21-16,-22 0 16,0 0-16,0 0 0,-21-21 0,21 21 15,-21-21 1,0 0-16,21-1 15,-21 1-15,0 0 16,0 0-16,0 0 0,22 0 0,-22-22 16</inkml:trace>
  <inkml:trace contextRef="#ctx0" brushRef="#br0" timeOffset="21489.05">21759 4614 0,'0'0'0,"0"-42"16,0 63 31,0 0-47,0 1 16,-21-1-16,21 21 15,0-21-15,0 0 0,0 22 0,0-1 16,0 0-16,-21 22 0,21-22 15,0 22-15,-21-1 0,21 1 0,-21-1 16,21 1-16,0 20 0,0-20 16,-22 21-16,1-1 0,21 1 0,-21-22 15,21 22-15,0-21 16,0 20-16,-21-20 0,21 20 0,0-20 16,0-1-16,-21 1 0,21 21 0,0-22 15,0 1-15,0-1 0,0 1 16,0-1-16,0 1 0,0-1 0,0-21 15,0 22-15,0-22 0,0 22 0,0-1 16,0-20-16,0 20 0,-21-21 16,21 1-16,-22-1 0,22 22 0,0-43 15,0 21-15,-21 0 0,21 1 0,-21-22 16,21 21-16,-21-21 0,21 22 16,0-22-16,-21 0 0,0 0 0,21 0 15,-22 22-15,22-22 0,-21 0 16,21 0-16,0 0 0,-21 1 0,0-1 15,21 0-15,0 0 0,-21-21 16,21 21-16,-21 0 0,21 1 0,0-1 16,-22 0-1,1-21 32,0-21-31,0 21-1,0 0-15,0-21 0,-1 21 0,1-22 16,0 22-16,-21 0 0,-1-21 16,1 21-16,0 0 0,-22-21 0,1 21 15,-1 0-15,1 0 0,-1 0 16,1 0-16,-1 0 0,1 0 0,-1 0 16,1 0-16,-1 0 0,22 0 0,-22 0 15,22 0-15,0-21 0,-22 21 16,22-21-16,0 0 0</inkml:trace>
  <inkml:trace contextRef="#ctx0" brushRef="#br0" timeOffset="22544.48">17547 2646 0,'0'0'0,"21"0"16,-21 21-16,0 0 15,0 0-15,0 1 0,0 20 16,0 21-16,-21-20 0,0 20 0,0 1 15,0-1-15,-1 1 0,1 20 16,-21-20-16,0 21 0,-1-22 0,22 1 16,-21-22-16,-1 0 0,1 1 0,21-1 15,0-21-15,0 0 0,-1 0 16,1-21-16,0 0 0,0 0 16,21-21-1,0 0-15,-21 0 0,21 0 16,0 0-16,0-22 0,0 1 15,0 21-15,0-43 0,0 22 0,21 0 16,-21-1-16,21 1 0,0 21 16,0-22-16,1 43 0,-1 0 15,0 0-15,0 22 0,0-1 0,0 0 16,1 21-16,-1 1 0,0-1 16,0 0-16,0 1 0,0-1 15,1 0-15,-1 1 0,0-1 16,0-21-16,0 21 0,22-20 0,-1-1 0,-21 0 15,21-21-15,1 0 16,-1 0-16,0 0 0,1 0 0,-1 0 16,0 0-16,-20-21 0,20 21 0,0-21 15,1-22-15,-1 22 0,0 0 16,-21-21-16,22-1 0,-22-20 0,0-1 16,0 1-16,-21-1 0,0 1 15,0-1-15,-21 1 0,0-22 0,-21 22 16,20-1-16,-20 1 0,0 20 15,21-20-15,-22 42 0,1-1 0,0 1 16,-1 0-16,1 21 0,-22 0 16,22 21-16,0 0 0,-1 1 0,1 20 15,21 0-15,0 1 0,0-1 16,21 0-16,0 1 0,0-1 16,21 0-16,0 22 0,0-22 0,21 0 15,-20-20-15,20 20 0,0 0 16,-21-21-16,22 22 0,-1-22 0,0 0 15,1 0-15,-22 0 0,21-21 16,1 22-16,-1-1 0,0-21 0,-21 0 16,22 0-16,-22 0 0,21 0 15</inkml:trace>
  <inkml:trace contextRef="#ctx0" brushRef="#br0" timeOffset="23068.18">18838 3387 0,'21'-85'32,"-21"64"-32,0 0 15,-21 0-15,0 21 16,0-22-16,0 22 0,0 0 0,-1 0 16,-20 0-16,21 0 0,0 0 15,-22 43-15,22-22 0,-21 0 0,21 21 16,-22 1-16,22-22 15,-21 21-15,21 1 0,0-1 0,-1-21 16,1 21-16,0-20 0,21-1 0,0 0 16,0 0-16,0 0 0,0 0 15,21-21-15,0 0 0,22 0 16,-22 0-16,0 0 0,21 0 16,-20-21-16,20 21 0,0-21 0,-21 0 15,22 0-15,-22 0 0,21-22 16,-21 22-16,22-21 0,-22 21 0,0-22 15,21 1-15,-42 0 0,22-1 16,-1 1-16,0 21 0,-21 0 16,0-1-16,0 1 0,0 42 31,0 1-31,0-1 0,0 21 0,0-21 16,-21 22-16,21-1 0,-21-21 15,21 21-15,0 1 0,0-22 0,0 0 16,0 21-16,0-20 0,0-1 15,0 0-15,0 0 0,21-21 0,0 21 16,0-21-16,0 0 0,0 0 16,1 0-16,-1 0 0,0 0 0,21 0 15,-21-21-15,22 0 0,-22 0 0,0 0 16,0-1-16</inkml:trace>
  <inkml:trace contextRef="#ctx0" brushRef="#br0" timeOffset="23327.03">19452 2794 0,'0'0'0,"-21"-190"31,0 190-31,0 0 0,-1 21 16,22 0-16,-21 21 0,21-21 16,0 43-16,-21-22 0,21 1 15,0 20-15,-21 1 0,21-22 0,0 21 16,0 1-16,0-1 15,0-20-15,0 20 0,0-20 0,0-1 16,0 0-16,0 1 0,0-22 0,0 21 16,21-21-16,-21 0 0,21 1 15,-21-1-15,21 0 0,1-21 16,-1 0-16,0 0 16</inkml:trace>
  <inkml:trace contextRef="#ctx0" brushRef="#br0" timeOffset="23800.76">20108 3281 0,'0'0'0,"0"-21"15,0 0-15,-21 21 16,0-22-16,0 22 0,-22 0 16,22 0-16,0 0 15,0 0-15,-21 0 0,20 0 0,1 0 16,-21 22-16,21-22 0,0 42 15,-22-21-15,22 0 0,0 22 0,0-1 16,0-21-16,-1 21 0,1 1 16,21-22-16,-21 21 0,21-21 0,0 1 15,0-1-15,0 0 0,21 0 16,0-21-16,1 0 0,-1 0 16,0 0-16,0 0 0,21-21 15,-20 21-15,20-21 0,-21 0 16,21-1-16,-20 1 0,-1 0 0,21 0 15,-21-21-15,0 20 0,1-20 16,-22 21-16,21-21 0,-21-1 0,21 1 16,-21 21-16,0-22 0,0 22 15,-21 42 1,21 1-16,-21-1 16,-1 0-16,1 21 0,21-21 15,0 22-15,0-22 0,0 0 0,0 21 16,0-20-16,0-1 0,0 0 15,21 0-15,1 0 16,-1-21-16,0 0 0,0 0 16,0 0-16,-21-21 15</inkml:trace>
  <inkml:trace contextRef="#ctx0" brushRef="#br0" timeOffset="24013.64">19071 2921 0,'-42'0'0,"84"0"0,-105-21 15,41 21-15,22-21 0,22 21 16,-1 0 0,0 0-16,21 0 0,1 0 0,20 0 15,1 0-15,-1 0 0,1 0 16,20 0-16,1 0 0,0 0 0,-1 0 15,1 0-15,-22-21 0,22 21 16</inkml:trace>
  <inkml:trace contextRef="#ctx0" brushRef="#br0" timeOffset="24276.49">20595 2625 0,'0'0'0,"0"-21"16,0-1-16,-21 22 15,0 22 1,21 20-16,0-21 0,0 21 16,0 22-16,0-22 0,-21 22 0,21-1 15,-22-20-15,22 20 0,-21 1 16,0-1-16,21-21 0,-21 22 0,0-22 16,21 1-16,0-1 0,0-21 0,0 0 15,0 22-15,0-22 16,0 0-16,0-42 31,21 0-31,0-1 16</inkml:trace>
  <inkml:trace contextRef="#ctx0" brushRef="#br0" timeOffset="24820.18">20510 2794 0,'0'0'0,"0"-42"0,0-1 16,0 1-16,0 21 0,0 0 15,0-22-15,0 22 0,22 0 16,-1 0-16,0 0 0,0 21 16,21 0-16,1-21 0,-22 21 15,21 0-15,1 0 0,-1 21 16,0 0-16,-21 0 0,1 0 0,-1 0 16,0 22-16,-21-22 0,0 21 15,0-21-15,-21 22 0,0-22 0,-1 21 16,-20-21-16,0 22 0,-1-22 15,1 0-15,0 0 0,-1 0 0,1 1 16,0-22-16,21 21 0,-1-21 16,1 0-16,42 0 31,1 0-31,20-21 0,-21 21 16,21-22-16,1 22 0,-1-21 0,0 21 15,1 0-15,-1 0 0,22 0 16,-22 0-16,0 0 0,1 21 0,-22 1 15,21-1-15,-21 0 0,0 21 16,1-21-16,-1 1 0,-21 20 0,0 0 16,0-21-16,0 22 0,-21-22 15,-22 21-15,22-21 0,-21 22 0,21-22 16,-22 0-16,1 0 0,0 0 0,-22 1 16,22-1-16,-1-21 0,1 21 15,0-21-15,-1 0 0,1 0 16,0 21-16,21-21 0,-22 0 15,1 0-15,21 0 0,0 0 0,-22 0 16,22 0-16,0 0 0,21-21 16,-21 21-16,21-21 0,0 0 15,0-1-15,0 1 0,21 0 16,21 21-16,-21-21 0</inkml:trace>
  <inkml:trace contextRef="#ctx0" brushRef="#br0" timeOffset="25320.89">21442 3196 0,'0'0'0,"21"-21"0,-21 0 16,21 0-16,-21 0 0,0-1 16,-21 22 15,0 0-31,0 0 0,-1 22 15,1-1-15,0 0 0,0 0 0,0 0 16,0 22-16,-1-22 0,1 21 16,0-21-16,21 22 0,-21-22 0,21 0 15,0 0-15,0 0 0,0 0 0,0 1 16,21-22 0,0 0-16,0 0 0,1 0 15,-1-22-15,21 22 16,-21-21-16,0 0 0,1 0 0,-1 0 15,21 0-15,-21-1 0,0-20 16,1 0-16,-1 21 0,0-22 0,0 22 16,0-21-16,0 21 0,-21-22 15,0 64 1,0 1 0,-21-1-16,21 0 0,-21 21 15,21-21-15,-21 22 0,21-1 16,-21-21-16,21 22 0,0-22 15,0 0-15,0 21 0,0-21 0,0 1 16,0-1-16,0 0 16,21-21-16,0 0 0,0 0 0,0 0 15,22 0-15,-22 0 0,0 0 0,21-21 16,-20 0-16,20-1 0</inkml:trace>
  <inkml:trace contextRef="#ctx0" brushRef="#br0" timeOffset="25716.66">22225 3006 0,'0'0'16,"0"-21"-16,0-1 0,-21 22 16,0 0-1,-1 0-15,1 22 0,0-1 16,0-21-16,0 21 0,0 0 0,-1-21 16,1 21-16,0 0 0,0 1 15,21-1-15,0 0 16,0 0-1,21-21-15,0 0 0,0 0 0,1 21 16,-1-21-16,0 0 0,21 0 16,-21 21-16,1-21 0,-1 22 0,0-22 15,0 21-15,0 0 0,0 0 16,1 0-16,-22 0 0,0 1 16,0-1-1,-22-21-15,1 21 0,0-21 16,0 0-16,0 0 0,0 21 0,-1-21 15,-20 0-15,21 0 0,0 0 16,0 0-16,-1 0 0,1 0 16,0 0-16,21-21 15,0 0-15,0 0 16,0-1 0,0 1-16,21 0 0,22 0 0,-22 0 15</inkml:trace>
  <inkml:trace contextRef="#ctx0" brushRef="#br0" timeOffset="26100.44">22648 3154 0,'0'0'0,"0"21"0,0 0 16,21-21-16,1 0 15,-1 0-15,0 0 0,0 0 16,0 0-16,22 0 0,-22 0 0,21 0 15,0 0-15,-20-21 0,20 0 16,-21 21-16,21-21 0,-20 0 0,-1 21 16,21-22-16,-21 1 0,-21 0 15,0-21-15,21 21 0,-21-1 16,0 1-16,0 0 0,0 0 0,-21 21 16,0 0-16,0 0 15,-21 21-15,20 0 0,-20 0 0,0 1 16,-1 20-16,22-21 0,-21 21 15,21 1-15,0-1 0,-1 0 0,22 1 16,0-22-16,0 21 0,0-21 16,0 1-16,22-1 0,-1 0 0,21 0 15,0-21-15,1 21 16,-1-21-16,0 0 0,1 0 0,-1 0 16,0 0-16,1 0 0,-1 0 0,0 0 0,-20-21 15,20 21-15</inkml:trace>
  <inkml:trace contextRef="#ctx0" brushRef="#br0" timeOffset="26849.05">17843 5863 0,'0'0'0,"-42"21"0,-21 1 0,20-22 16,1 21-16,0 0 0,-1 0 0,1-21 15,0 21-15,-1-21 0,22 0 16,0 21-16,0-21 0,42 0 16,21 0-1,1 0-15,20 0 0,22 0 0,-1 0 16,1 0-16,21 0 0,42-21 0,0 0 16,-21 21-16,21 0 0,1 0 15,-1-21-15,21 21 0,0 0 0,1 0 16,-1-21-16,0 21 15,1 0-15,-22-21 0,0 21 0,0 0 16,-42-22-16,0 22 0,0-21 0,0 0 16,-1 21-16,-20-21 0,-21 21 15,-22 0-15,0 0 0,1 0 0,-22 0 16,-42 0 15,-1 0-31,-20 0 0</inkml:trace>
  <inkml:trace contextRef="#ctx0" brushRef="#br0" timeOffset="27236.83">18415 6498 0,'0'0'0,"-21"0"0,42 0 16,42 0-16,1 0 0,42 0 15,0 0-15,21 0 0,0 0 16,-22 0-16,22 0 0,22 0 0,-22 0 15,21 0-15,-21-21 0,-21 21 0,21-21 16,-22 21-16,-20 0 0,21 0 16,-21 0-16,-22-21 0,22 21 0,-22 0 15,-20 0-15,20 0 0,-42 0 16,22 0-16,-22 0 0,0 0 0,-42 0 16,0 0-1,-22 0-15,1 0 16,-22 0-16,1 21 0</inkml:trace>
  <inkml:trace contextRef="#ctx0" brushRef="#br0" timeOffset="27444.71">17484 7303 0,'21'0'0,"148"0"31</inkml:trace>
  <inkml:trace contextRef="#ctx0" brushRef="#br0" timeOffset="27621.61">18436 7281 0,'42'0'15,"22"0"-15,21 0 0,-1 0 0,1 0 16,21 0-16,0 0 0,21 0 0,-22 0 15,22 0-15,-21 0 0,0 0 16,0 0-16,0 0 0,-22 0 0,1 0 16,0 0-16,-22 0 0,1 0 0,-1 0 15,-20 0-15,-1 0 0,0 0 16,-21 0-16,1 0 0,-1 0 0,-21 22 16,-21-22-1,-22 0 1,22 0-16,-21 0 0,-1 0 0,-20-22 15</inkml:trace>
  <inkml:trace contextRef="#ctx0" brushRef="#br0" timeOffset="27884.49">17738 8276 0,'0'0'0,"21"0"0</inkml:trace>
  <inkml:trace contextRef="#ctx0" brushRef="#br0" timeOffset="27976.44">18119 8255 0,'42'0'0,"0"0"0,22 0 0,20 0 15,1 0-15,21 0 0,0 0 16,0 0-16,21 0 0,0 0 0,0 0 16,0 0-16,0 0 0,0 0 0,0 0 15,-43-21-15,22 21 0</inkml:trace>
  <inkml:trace contextRef="#ctx0" brushRef="#br0" timeOffset="28048.4">20489 8213 0,'21'0'15,"-42"0"-15,64 0 0,-22 0 0,0-21 0,0 21 16,0-22-16,0 22 0,1-21 16,-1 0-16,-21 0 0,0 0 0,0-22 15</inkml:trace>
  <inkml:trace contextRef="#ctx0" brushRef="#br0" timeOffset="28452.17">17843 6371 0,'0'0'0,"43"21"0,-22-21 16,42 0-16,-20 0 16,41 0-16,-20 0 0,42 0 0,0 0 15,-1 0-15,1 0 0,0 0 16,0 0-16,0 0 0,0 0 0,-1-21 16,1 21-16</inkml:trace>
  <inkml:trace contextRef="#ctx0" brushRef="#br0" timeOffset="28775.98">17230 7620 0,'0'0'0,"127"0"31,-85 0-31,21 0 0,1 0 15,-1 0-15,22 0 0,0 0 16,-22 0-16,22 0 0,0 0 0,-1 0 16</inkml:trace>
  <inkml:trace contextRef="#ctx0" brushRef="#br0" timeOffset="72928.47">17632 6879 0,'-21'0'0,"-1"0"0,1 0 15,0 0-15,0 0 0,0 0 16,0 0-16,-1 0 0,1 0 15,0 0 1,0 0 0,42 0 15,0 0-15,0 0-16,1 0 0,20 0 0,-21 0 15,21 0-15,1 0 0,20 0 0,-20 21 16,20-21-16,22 0 0,-22 0 15,43 0-15,-21 0 0,21 0 16,21 0-16,-22 22 0,22-22 16,-21 0-16,21 0 0,-21 0 0,21 0 15,-21 0-15,21 21 0,-21-21 0,0 0 16,-22 0-16,1 0 0,0 0 16,-22 0-16,1 0 0,-1 21 0,-21-21 15,1 0-15,-1 0 0,-21 0 16,22 0-16,-22 0 0,0 0 0,21 0 15,-21 0-15,1 0 0,-65 0 47,22 0-47</inkml:trace>
  <inkml:trace contextRef="#ctx0" brushRef="#br0" timeOffset="73557.16">17251 7747 0,'42'21'0,"-21"-21"16,0 0-16,1 21 16,-1-21-16,21 0 0,-21 0 0,22 0 15,-1 22-15,0-22 0,1 0 0,20 21 16,1-21-16,-1 0 0,22 21 16,-1-21-16,1 21 0,21-21 0,21 0 15,-21 21-15,21-21 0,-21 0 0,21 0 16,-22 21-16,1-21 0,21 0 15,-21 0-15,0 22 0,-21-22 0,20 0 16,-20 0-16,-21 0 0,20 21 16,-20-21-16,-1 0 0,-20 0 15,-1 0-15,0 0 0,1 0 0,-22 0 16,0 0-16,0 0 0,0 0 16,-42 0 15,0 0-16,21-21 17,0-1-17</inkml:trace>
  <inkml:trace contextRef="#ctx0" brushRef="#br0" timeOffset="75520.42">9292 6498 0,'0'-21'0,"0"0"32,-21 21-32,0 0 15,0 0-15,-1 0 16,1 0-16,0 0 15,0 0-15,0 21 0,0 0 0,-1 0 16,1 1-16,0-1 0,0 0 16,-21 21-16,20-21 0,1 22 0,-21-1 15,21 22-15,-22-22 0,22 0 16,0 22-16,0-1 0,0 1 0,0 20 16,-1 1-16,22 0 0,-21-1 15,21 1-15,0 0 0,0-1 0,0 1 16,0 0-16,0-1 0,0 1 15,0 0-15,0-1 0,0-20 16,0 21-16,0-22 0,0 1 0,0-1 16,0 1-16,0-1 0,21 1 0,1-1 15,-22 1-15,21-1 0,0 1 0,0-1 16,0-21-16,0 22 0,22-22 16,-22 1-16,0 20 0,21-21 0,-20 1 15,20-1-15,0 0 0,1 1 0,-1-22 16,0 21-16,1 1 0,-1-22 15,0 21-15,22-21 0,-22 0 0,0 1 16,22-1-16,-1-21 0,1 0 0,-1 21 16,1-21-16,-1 0 0,1 0 15,21 0-15,-22-21 0,22 21 16,-22-21-16,22-1 0,-22 1 0,22 0 16,-21 0-16,20 0 0,-20 0 0,-1-1 15,22 1-15,-22 0 0,1-21 0,-1 21 16,1-1-16,-1-20 0,1 21 15,-22-21-15,1-1 0,20 22 0,-21-21 16,-20-22-16,20 22 0,0 0 0,-21-22 16,22 1-16,-1 20 0,-21-20 0,0-1 15,22 1-15,-22-1 0,21 22 16,-21-22-16,1 1 0,20-1 16,-21 1-16,0-1 0,0 1 0,22-1 15,-22 1-15,0-1 0,0 1 0,22-1 16,-22 1-16,0-1 0,-21 1 15,21-1-15,-21-20 0,21 20 0,-21 1 16,0-22-16,0 22 0,0-1 16,0 1-16,0-1 0,-21 1 0,0 20 15,0-20-15,21 20 0,-21 1 0,-1-21 16,1 20-16,21 1 0,-21 0 16,0 20-16,0-20 0,0 0 0,-1-1 15,1 22-15,-21-21 0,21 0 16,0 20-16,-22 1 0,1-21 15,0 21-15,-1 0 0,1-1 0,-22 22 16,22-21-16,-43 0 0,22 0 16,-1 21-16,1-21 0,-22 21 0,22 0 15,-1 0-15,1-21 0,-1 21 0,1 0 16,20 0-16,1 0 0,0 0 16,-1 0-16,1 0 0,0 0 0,21 0 15,-22 0-15,1 0 0,21 0 16,-22 21-16,1-21 0,-21 21 0,20 0 15,-20 0-15,-1-21 0,-20 43 16,20-22-16,-21 0 0,22 21 16,-1 1-16,1-22 0,-1 21 0,22 0 15,-21 1-15,20-1 0,1 0 16,21-20-16,-22 20 0,22-21 0,-21 21 16,21-20-16,0-1 0,-1 21 15,1-21-15,0 0 0,0 1 0,0 20 16,0-21-16,21 0 0,-22 0 0,1 1 15,0-1-15,21 0 16,-21-21-16</inkml:trace>
  <inkml:trace contextRef="#ctx0" brushRef="#br0" timeOffset="76152.83">9440 7027 0,'0'0'0,"0"-21"16,0 0-1,0 42 16,-21 0-31,21 1 0,-21 20 16,0-21-16,0 21 0,-1 22 0,1-22 16,21 22-16,-21-1 0,0-20 0,0 20 15,0-21-15,-1 22 0,1-22 16,21 1-16,-21-1 0,0 0 0,21-21 16,0 1-16,0 20 0,-21-21 0,21 0 15,0 0-15,0-42 31,0 0-31,21 0 0,-21 0 16,21 0-16,0-22 0,-21 1 16,21 0-16,1-22 0,-1 22 15,-21-22-15,21 1 0,0-22 16,0 22-16,-21-1 0,21 1 0,1 20 16,-1 1-16,-21 0 0,21-1 0,0 22 15,0 0-15,-21 0 0,21 0 16,1 21-16,-1 0 0,0 21 15,-21 0-15,21 0 0,0 0 0,-21 0 16,0 22-16,21-1 0,-21 0 16,22 1-16,-22 20 0,0-20 0,0 20 15,0-21-15,0 22 0,0-22 16,0 1-16,0-1 0,0-21 0,0 21 16,-22-20-16,22-1 0,0 0 15,0 0-15,0 0 0,0 0 16,-21-21-16,21 22 0,-21-22 15,0 0-15,0 0 0,0 0 16,-1-22-16,1 22 0,0-21 16</inkml:trace>
  <inkml:trace contextRef="#ctx0" brushRef="#br0" timeOffset="76616.56">9080 7620 0,'22'0'16,"-1"0"-16,0 0 0,0 0 15,0 0-15,22 0 16,-22 0-16,21 0 0,0 0 0,1-21 16,-1 21-16,0-21 0,22 21 0,-22-21 15,1-1-15,20 22 0,-21-21 16,22 21-16,-22-21 0,1 21 0,20-21 16,-21 0-16,1 21 0,-22-21 0,21-1 15,-21 1-15,1 21 0,-1-21 16,0 0-16,-21 0 0,21 0 0,-21-1 15,0 1-15,0 0 16,0 42 0,0 0-1,-21 1-15,21 20 0,0-21 16,0 21-16,-21 1 0,21-1 0,0 0 16,0 1-16,0-1 0,-21 0 0,21 1 15,-22-1-15,22 0 0,-21 1 16,21-1-16,0 0 0,0 1 0,-21-1 15,21-21-15,-21 22 0,21-1 0,-21-21 16,21 21-16,0-20 0,0-1 16,0 0-16,0 0 0,0-42 31,0 0-15,0-22-16,0 22 0,0-21 15,0 0-15,0-1 0,0 1 0,0 0 16,0-1-16,0 1 0,-21 0 0</inkml:trace>
  <inkml:trace contextRef="#ctx0" brushRef="#br0" timeOffset="76864.42">9969 7557 0,'0'0'16,"0"-43"-16,0 22 0,0 0 0,22 0 0,-1 21 15,0-21-15,0-1 0,0 1 16,0 21-16,1-21 0,-1 21 0,0 0 16,0 0-16,0-21 0,0 21 15,1 0-15,-1 0 0,0 0 16,42 63-1,-63-41-15,0-1 16,0 0-16,0 0 0,0 0 0,-21 0 16,0 1-16,0-1 0,0 0 0,21 0 15,-21 0-15,-1-21 0,1 21 16,21 1-16,-21-1 0,42-42 47,0 21-47</inkml:trace>
  <inkml:trace contextRef="#ctx0" brushRef="#br0" timeOffset="77172.24">10731 7281 0,'0'0'15,"0"22"-15,0 83 16,0-62-16,-21-1 0,21-21 15,-21 22-15,0-1 0,0 0 16,21 1-16,-21 20 0,-1-21 0,1 22 16,21-22-16,-21 22 0,0-1 0,21 1 15,-21-1-15,0 1 16,21-22-16,-22 22 0,22-22 0,-21 21 16,21-20-16,-21-1 0,21-21 0,0 22 15,0-22-15,0 0 0,0 0 16,21-21-1,0-21-15,1 0 0,-22 0 16,0-1-16,21 1 0,0-21 0,-21 0 16,0-22-16,0 22 0,0-22 15,0 1-15</inkml:trace>
  <inkml:trace contextRef="#ctx0" brushRef="#br0" timeOffset="77405.11">10541 7641 0,'0'0'15,"0"-42"-15,0 0 0,0 20 16,0-20-16,21 21 0,0 0 0,0-22 15,1 22-15,20 0 0,-21 0 0,21 0 16,1 0-16,20-1 0,-20 22 16,20 0-16,1 0 0,-22 0 0,21 0 15,-20 0-15,-1 22 0,0-1 16,-20 0-16,-1 0 0,0 21 0,-21-20 16,0 20-16,0-21 0,-21 21 0,-22 1 15,22-22-15,-21 21 0,0-21 0,-1 1 16,-20-1-16,20 21 0,-20-42 15,21 21-15,-22 0 0,22 1 0,-1-22 16,-20 0-16,21 21 0,-22-21 16,22 0-16</inkml:trace>
  <inkml:trace contextRef="#ctx0" brushRef="#br0" timeOffset="77791.89">8932 8403 0,'0'0'15,"-42"21"-15,21-21 0,0 0 0,21 22 16,42-22 0,-21 0-16,43 0 0,-22-22 15,43 22-15,-22-21 0,22 0 16,21 21-16,-1-21 0,1 0 0,21 0 15,0-1-15,0 1 0,0 21 0,0-21 16,-21 0-16,21 0 0,0 21 16,0-21-16,-21-1 0,0 22 0,0 0 15,-22-21-15,1 21 0,-22 0 0,1 0 16,-22 0-16,1 0 0,-1 0 16,-21 0-16,0 0 0,-42 21 31,0-21-31,-21 0 0,-1 0 15,-20 22-15,20-22 0,-41 0 16,20 21-16,-20 0 0,20-21 0,-21 21 16,1-21-16,-1 21 0,-21-21 0,22 21 15</inkml:trace>
  <inkml:trace contextRef="#ctx0" brushRef="#br0" timeOffset="78112.99">9017 8678 0,'0'0'0,"-42"0"0,-107 43 32,128-22-32,64-21 15,-22 0-15,21 0 16,22 0-16,-1 0 0,1 0 16,20 0-16,1 0 0,0 0 0,20 0 15,1-21-15,0 21 0,0-21 0,21 21 16,-21 0-16,21-22 0,-21 22 15,-1 0-15,-20-21 0,21 21 0,0 0 16,-22 0-16,1-21 0,0 21 0,-1 0 16,1 0-16,-21 0 0,-1-21 0,-21 21 15,22 0-15,-43 0 0,21 0 16,-20 0-16,-1 0 0,-42 0 16,-1 0-16,-20 0 15,0 0-15,-22 0 0,1 0 0,-1 0 16,-20 0-16</inkml:trace>
  <inkml:trace contextRef="#ctx0" brushRef="#br0" timeOffset="78440.8">8763 9292 0,'0'0'0,"42"0"16,1 0-16,-1 0 0,21 0 16,1 0-16,21-21 0,-1 21 0,-20 0 15,42 0-15,-22-21 0,1 21 0,21-21 16,0 21-16,-22 0 0,22 0 0,-21 0 16,21-21-16,-22 21 0,1 0 15,0 0-15,-1 0 0,1 0 0,-22 0 16,22 0-16,-21 0 0,-22 0 0,21 0 15,-20 0-15,-1 0 0,-21 0 16,0 0-16,1 0 0,-44 0 16,-20 0-1,21 0-15,-21 0 0,-22 21 0,22 0 16,-22-21-16,1 0 0</inkml:trace>
  <inkml:trace contextRef="#ctx0" brushRef="#br0" timeOffset="78764.61">8826 9758 0,'0'0'0,"43"0"0,-22 0 0,21 0 16,1 0-16,20 0 0,-21 0 0,22 0 15,-1 0-15,22 0 0,-21-21 0,20 21 16,-20-21-16,20 21 0,1-22 0,0 22 16,-1-21-16,1 21 0,-21-21 15,20 21-15,1 0 0,-22-21 0,1 21 16,21 0-16,-22-21 0,1 21 0,-22 0 16,21 0-16,1-21 0,-22 21 0,1 0 15,-1 0-15,0 0 16,1 0-16,-1-22 0,-21 22 0,0 0 0,22 0 15,-22 0-15,0-21 16</inkml:trace>
  <inkml:trace contextRef="#ctx0" brushRef="#br0" timeOffset="81284.42">11811 7938 0,'0'0'0,"0"21"16,0 0 31,0-42 15,21 21-46,-21-21-16,21 21 15,0-22 1,1 22-16,-1 0 0,-21-21 16,0 0-16,21 21 0,0 0 0,0-21 15,0 21 1,1-21-16,-1 21 15,0 0-15,-21-21 0,21 21 16,0 0-16,0-22 0,1 22 16,-1 0-16,21-21 0,-21 0 0,0 21 15,22-21-15,-22 21 0,21-21 0,-21 0 16,22 21-16,-22-22 0,21 1 16,-21 0-16,22 21 0,-22-21 0,21 0 15,1 21-15,-1-21 0,-21-1 0,43 1 16,-22 21-16,21-21 0,-20 0 15,41 0-15,-20 0 0,21-1 0,-1 1 16,1 0-16,0 0 0,-1 0 16,1 0-16,21 21 0,-22-22 0,22 1 15,-21 0-15,21 0 0,-22 0 16,22 21-16,-21-21 0,0 21 16,-1-22-16,1 22 0,0-21 0,-1 21 15,1 0-15,0 0 0,20-21 16,1 21-16,0 0 0,0 0 0,-21 0 15,20 0-15,1 0 0,-21 0 0,0 0 16,20 0-16,-20 0 0,0 0 16,-1 0-16,-20 0 0,21 0 0,-22 0 15,1 0-15,-1 0 0,-21 0 16,22 0-16,-22 0 0,1 0 16,-22 0-16,21 0 0,-21 0 0,0 0 15,1 0-15,-1 0 0,0 0 0,0 0 16,0 0-1,-21-21 142</inkml:trace>
  <inkml:trace contextRef="#ctx0" brushRef="#br0" timeOffset="82035.92">16129 6583 0,'21'21'78,"0"0"-78,0-21 16,1 21-16,-1-21 0,21 22 15,-21-1-15,22 0 0,-1 0 0,0 0 16,1 0-16,-1 1 0,21-1 16,-20 0-16,-1 0 0,0 0 0,22-21 15,-22 21-15,1 1 0,-1-1 0,-21 0 16,21-21-16,-20 21 0,20 0 16,-21-21-16,0 21 0,0-21 0,1 0 15,-1 22-15,0-22 0,0 0 16,-21 21-1,-21 0 32,0-21-47,0 0 16,-1 0-16,1 21 0,0-21 16,0 21-16,0-21 0,0 21 15,-1 1-15,1-1 0,0 0 0,0 0 16,-21 0-16,20 22 0,-20-22 15,0 21-15,-1 0 0,-20 1 0,21-22 16,-22 21-16,1 1 0,-1-1 0,1 0 16,-1-21-16,1 22 15,20-22-15,1 21 0,-22-21 0,22 1 16,21 20-16,-21-42 0,20 21 0,1 0 16,0 0-16,0 1 31,0-22-16,0 0 1,-1 0-16,1 0 0,21-22 16,-21 1-16,0 21 0</inkml:trace>
  <inkml:trace contextRef="#ctx0" brushRef="#br0" timeOffset="82680.56">13991 6202 0,'0'0'0,"-21"0"16,0 0-1,0 0-15,21 21 16,0 0-16,0 22 0,-22-22 0,1 21 16,0 22-16,21-22 15,-21 0-15,21 22 0,0-22 0,-21 0 16,21 1-16,0-22 0,0 21 0,0-21 16,0 1-16,0-1 15,21-21-15,0 0 0,0 0 16,0 0-16,1 0 0,20 0 15,-21-21-15,0-1 0,22 1 0,-22 0 16,0-21-16,21 21 0,-21-22 16,-21 1-16,0 0 0,22-1 0,-22 1 15,0 0-15,0-1 0,0 22 0,-22-21 16,1 21-16,0-1 16,0 1-16,0 21 0,0 0 0,-1-21 15,1 21-15,0 0 0,0 0 16,0 0-16,0 0 0,-1 0 0,22 21 15,0 0-15,22-21 32,-1 0-32,0 0 0,0 0 15,0 0-15,22 0 0</inkml:trace>
  <inkml:trace contextRef="#ctx0" brushRef="#br0" timeOffset="82944.41">14520 6033 0,'0'0'0,"0"21"0,21-21 0,-21 42 15,0-21-15,22 22 0,-22-22 0,0 42 16,0-20-16,0 20 0,0 1 0,-22 20 16,1-20-16,0 20 0,0-20 15,0-1-15,21 1 0,-21-22 0,-1 22 16,1-22-16,0 0 0,21 1 15,0-22-15,0 21 0,0-21 0,-21 1 16,21-1-16,0-42 31,0-1-31,0 1 16,0 0-16,0-21 0,0-1 0</inkml:trace>
  <inkml:trace contextRef="#ctx0" brushRef="#br0" timeOffset="83220.25">14351 6265 0,'0'0'0,"0"-21"0,-21 0 0,21 0 16,0 0-1,21 21-15,0-21 16,21 21-16,-20 0 0,-1-22 16,21 22-16,-21 0 0,22 0 0,-22 0 15,21 0-15,-21 0 0,0 0 0,1 0 16,-1 0-16,0 22 0,-21-1 15,0 0-15,0 0 0,0 0 0,-21 0 16,0 22-16,-1-22 0,1 21 16,0-21-16,-21 1 0,21 20 0,-1-21 15,1 0-15,0 0 0,21 1 16,0-44 15</inkml:trace>
  <inkml:trace contextRef="#ctx0" brushRef="#br0" timeOffset="83992.81">14817 6414 0,'63'-22'31,"-42"1"-31,0 21 0,1-21 0,-1 0 15,0 21-15,0-21 0,0 0 16,0-1-16,1 1 16,-1 0-16,-21 0 0,0 0 15,-21 21 1,-1 0-16,1 0 0,0 0 16,0 0-16,0 0 0,0 21 15,-1 0-15,1 0 0,0-21 0,21 21 16,0 22-16,-21-22 0,21 0 0,0 0 15,-21 0-15,21 1 0,0-1 16,0 0-16,0 0 0,21-21 16,0 0-16,0 0 0,0 0 15,1 0-15,-1 0 0,0 0 0,0-21 16,21 0-16,-20 0 16,-1 21-16,21-22 0,-21 1 0,0 0 15,1 0-15,-1 0 0,0 21 0,0-21 16,0-1-16,-21 1 15,0 0-15,0 42 47,-21 0-47,21 1 0,0-1 16,0 0-16,-21 0 0,21 21 16,-21-20-16,21-1 0,-21 0 0,21 0 15,0 0-15,0 0 16,0 1-1,0-44 17,0 1-32,0 0 0,0 0 0,21 0 15,-21 0-15,21-1 0,0-20 16,-21 21-16,21-21 0,0 20 0,22-20 16,-22 21-16,0 0 0,21 0 15,1-1-15,-1 1 0,0 0 0,1 21 16,-22 0-16,21 0 0,1 0 15,-22 0-15,21 21 0,-21 0 0,0-21 16,1 22-16,-1-1 0,-21 0 0,21 0 16,-21 0-16,0 22 15,0-22-15,0 0 0,0 0 0,0 0 16,0 0-16,-21 1 0,21-1 16,-21-21-16,21 21 0,-22-21 0,22 21 15</inkml:trace>
  <inkml:trace contextRef="#ctx0" brushRef="#br0" timeOffset="88883.99">9673 5186 0,'0'0'0,"-21"0"16,0 0 0,21 21-16,0 0 78,0 0-63,21-21-15,-21 22 0,21-22 16,-21 21-16,21 0 0,0-21 16,1 21-16,-22 0 0,21-21 0,0 21 15,0 1-15,0-1 0,0-21 0,1 21 16,-22 0-16,21 0 0,0 22 15,0-22-15,0 0 0,0 21 0,1-21 16,-1 22-16,0-22 0,-21 21 16,21 1-16,0-1 0,0-21 15,1 21-15,-1 1 0,-21-1 0,21 0 16,0 1-16,0-1 0,-21-21 0,21 22 16,1-1-16,-22 0 0,21 1 15,0 20-15,-21-21 0,21 1 0,0 20 16,0-20-16,-21-1 0,22 21 15,-1-20-15,-21 20 0,21-20 0,0 20 16,0-21-16,-21 1 0,21 20 0,1 1 16,-1-22-16,-21 22 0,21-1 15,0 1-15,0-1 0,0-21 0,1 22 16,-1-1-16,0 1 0,0-1 16,21-20-16,-20 20 0,-1 1 0,0-1 15,0 1-15,0-1 0,22 1 16,-22-1-16,0 1 0,0-1 0,0 1 15,0-1-15,1 1 0,-1-1 0,0 1 16,0-1-16,0 1 0,0-1 16,1 1-16,-1-1 0,-21 1 0,21-1 15,0 1-15,0-22 0,-21 22 0,21-1 16,1 1-16,-22-22 0,21 21 16,0 1-16,-21-22 0,21 22 0,-21-1 15,21-20-15,-21 20 0,21-21 0,-21 1 16,22 20-16,-22-20 0,21-1 15,0 0-15,-21-21 0,21 22 16,-21-1-16,0-21 0,21 0 0,-21 22 16,0-22-16,0 0 0,0 0 0,21-21 15,-21 21-15,0 1 0,0-44 47,0 1-47,-21 0 0,21-21 0,0 21 16,0-22-16,-21-20 0,21 20 15,0-20-15,0-1 0,-21 1 0</inkml:trace>
  <inkml:trace contextRef="#ctx0" brushRef="#br0" timeOffset="90248.21">12679 5525 0,'0'0'0,"21"0"0,0-22 15,0 22-15,-21-21 0,21 21 16,1-21-16,-1 21 16,-21-21-16,21 21 0,0-21 15,-21 0 1,21 21-16,0 0 15,-42 21 32,0 0-47,0-21 0,0 21 16,0-21-16,-1 21 0,1-21 16,0 21-16,0 1 0,0-1 0,-22 0 15,22 0-15,0 0 0,-21 0 16,-1 22-16,1-22 0,0 21 0,-1-21 15,-20 22-15,21-1 0,-22 0 16,1 1-16,-1-1 0,-21 0 16,22 1-16,-1-1 0,-20 22 0,20-22 15,-20 21-15,20 1 0,-21-1 16,22 1-16,-1-1 0,-20 1 0,20-22 16,1 22-16,-22-1 0,0-20 0,22 20 15,-22-21-15,22 1 0,-22-1 16,22 22-16,-22-22 0,21 0 0,-20 1 15,20 20-15,-20-21 0,-1 1 16,0 20-16,1-20 0,-1-1 0,-21 21 16,21-20-16,22-1 0,-22 0 15,22 22-15,-22-22 0,22 1 0,-1 20 16,1-21-16,-1 1 0,-21 20 16,43-20-16,-21-1 0,-1 0 0,1 1 15,-1-1-15,1 0 0,-1 1 16,1-1-16,20 0 0,-20 1 0,-1-1 15,22 0-15,-22-21 0,22 22 0,-21-1 16,-1-21-16,22 22 0,-22-1 16,22-21-16,-22 0 0,22 22 0,-21-22 15,20 0-15,1 0 0,0 0 16,20 0-16,-20 1 0,21-1 16,0 0-16,0-21 0,-1 21 0,1 0 15,0 0-15,21 1 0,0-1 16,-21-21-16,21 21 15,0 0 1,0-42 47,-21 21-63,0 0 15,-1 0 1,1 0-16,0 0 15</inkml:trace>
  <inkml:trace contextRef="#ctx0" brushRef="#br0" timeOffset="182309.26">12234 9081 0,'0'0'0,"-21"0"15,-42 21 1,41-21-16,22 21 0,-21-21 16,0 0-16,0 21 15,0-21-15,0 0 16,21 21 46,0 0-30,21 1-17,0-22-15,0 21 16,0 0-16,-21 0 0,21 0 16,1 0-16,-1 1 0,0-1 0,0 0 15,0 0-15,0 21 0,1-20 16,-1 20-16,0-21 0,21 21 0,-21-20 15,22-1-15,-1 21 0,-21-21 0,22 22 16,-1-22-16,0 0 0,1 21 0,-1-21 16,21 22-16,-20-22 0,20 21 15,1-21-15,-1 1 0,22 20 0,-22-21 16,1 0-16,21 0 0,-22 1 16,1-1-16,20 0 0,-20-21 0,-1 21 15,22 0-15,-22-21 0,1 21 0,-1-21 16,1 0-16,-1 0 0,1 0 0,21 0 15,-22 0-15,1 0 0,-22 0 16,21 0-16,1 0 0,-1 0 0,-20-21 16,20 0-16,1 0 0,-22 21 0,22-21 15,-22 0-15,21-1 0,-20 1 0,20 0 16,-20 0-16,20 0 0,-21 0 0,1-1 16,-1 1-16,22 0 0,-22-21 15,0 21-15,1-1 0,-1-20 0,0 21 16,1-21-16,-1 20 0,0-20 15,1 21-15,-22-21 0,21 20 0,0-20 16,1 21-16,-1-21 0,0 20 0,-20-20 16,20 21-16,0 0 0,1-22 15,-1 1-15,-21 21 0,21-21 0,-20 20 16,-1-20-16,21 0 0,-21 21 0,0-22 16,1 1-16,20 0 0,-21-1 0,0 1 15,0 0-15,1 20 0,-1-20 0,-21 0 16,0 21-16,21-1 0,-21 1 15,0 0-15,0 0 0,0 0 0,0 0 16,0-1-16,0 1 0,0 0 16,0 0-16,0 0 0,0 0 0,0-1 15,0 1-15,-21 0 16,21 0-16,0 0 0,-21 0 16,-1 21-16,1 0 0,-21 0 15,21 0-15,0 0 0,-22 0 0,1 0 16,21 21-16,-22 0 0,1-21 0,0 21 15,21 0-15,-22-21 0,22 21 16,0 1-16,-21-22 0,20 0 0,1 0 16,42-22 31,1 1-47,-1 21 15,0-21-15,0 0 0,0 21 0,0-21 16,1 0-16,20-1 0,-21 1 0,21 0 15,-20-21-15,20 21 0,-21-1 16,21 1-16,-20 21 0,20-21 0,-21 0 16,0 21-16,0 0 0,1 0 0,-1 0 15,0 0-15,0 0 16,0 0-16,-21 21 16,21 0-16,-21 0 0,0 1 0,0-1 15,0 0-15,0 21 0,0 1 16,0-22-16,0 21 0,-21 22 0,0-22 15,0 0-15,0 1 0,-22-1 16,22 21-16,0-20 0,-21-1 0,21 0 16,-22 1-16,22-22 0,-21 0 0,21 21 15,-22-20-15,22-1 0,-21 0 0,-1-21 16</inkml:trace>
  <inkml:trace contextRef="#ctx0" brushRef="#br0" timeOffset="182836.32">13547 9208 0,'0'0'0,"-22"-43"15,1 43 1,0 0 0,0 21-16,0 1 15,0-1-15,21 0 0,-22 21 0,1 1 16,0-22-16,21 21 0,-21 0 0,21 22 16,-21-22-16,21 1 0,-21-1 15,21 21-15,0-20 0,0-1 16,0 0-16,0 1 0,0-22 0,0 21 15,21-21-15,0 1 0,-21-1 0,21 0 16,0-21-16,0 21 0,1-21 0,-1 0 16,0 0-16,0 0 0,0 0 15,0 0-15,1 0 0,-1 0 0,0-21 16,0 0-16,21 21 0,-42-21 0,22-1 16,-1 1-16,0 0 0,0-21 0</inkml:trace>
  <inkml:trace contextRef="#ctx0" brushRef="#br0" timeOffset="183137.2">13970 8848 0,'-64'42'31,"64"-21"-31,0 0 0,0 1 15,0 20-15,0-21 0,0 21 0,0 1 16,0-1-16,0 0 0,0 1 0,0 20 16,0-20-16,0-1 0,0 0 15,0 1-15,0-1 0,0 0 0,0 1 16,0-22-16,0 21 0,0 0 16,22-20-16,-22-1 0,21 0 0,-21 0 15,0 0-15,0 0 0,0 1 0,21-22 16,0 0-16,-21-22 15,21 22 1</inkml:trace>
  <inkml:trace contextRef="#ctx0" brushRef="#br0" timeOffset="183592.95">14245 9377 0,'0'21'16,"0"0"-16,0 0 0,0 1 16,0-1-16,0 21 15,0-21-15,0 0 0,0 1 0,0-1 16,0 0-16,0 0 0,0 0 0,0 0 16,0 1-16,0-1 0,0 0 15,0 0-15,21-21 0,0 0 16,1 0-16,-1 0 0,0 0 15,0 0-15,0-21 16,0 21-16,1-21 0,-22 0 16,21-1-16,-21 1 0,21 0 0,-21 0 15,0 0-15,0 0 0,0-1 16,0 1-16,0 0 0,0 0 0,0 0 16,0 0-16,0-1 0,0 1 0,0 0 15,-21 21 1,-22 0 15,22 0-31,21 21 0,-21-21 0,21 21 16,0 1-16,0-1 15,21-21 32,0-21-47</inkml:trace>
  <inkml:trace contextRef="#ctx0" brushRef="#br0" timeOffset="184000.72">14817 9250 0,'0'0'0,"-22"0"31,1 21-31,21 0 0,-21 0 16,0-21-16,21 22 0,-21-1 15,21 0-15,0 0 16,21 0 0,0-21-1,0 0-15,0 0 0,1 0 0,-1 21 16,0-21-16,0 0 0,0 0 16,0 22-16,1-22 15,-22 21-15,0 0 0,0 0 16,0 0-16,0 0 15,-22-21-15,1 22 0,0-22 0,21 21 16,-21 0-16,0-21 0,0 21 0,-1-21 16,1 0-16,21 21 15,-21-21-15,0 0 16,0 0 0,21-21-1,0 0-15,0 0 16,0 0-16,21 21 0,-21-22 15,21 1-15</inkml:trace>
  <inkml:trace contextRef="#ctx0" brushRef="#br0" timeOffset="184496.67">15176 9419 0,'-21'0'16,"42"-21"31,1 21-47,-22-21 15,21 21-15,0-21 0,0 0 16,0 21-16,-21-22 0,21 1 16,1 0-1,-22 0-15,-22 21 32,1 0-17,0 0-15,21 21 16,-21 0-16,0 0 0,21 1 15,0-1-15,0 0 16,-21 0-16,21 0 0,0 0 16,0 1-16,0-1 0,0 0 15,0 0-15,0 0 16,21-21 0,0 0-1,0 0-15,0 0 16,0 0-1</inkml:trace>
  <inkml:trace contextRef="#ctx0" brushRef="#br0" timeOffset="185164.54">15600 9250 0,'0'0'0,"0"-21"16,-21 21 0,-1 0-16,1 0 31,21 21-31,-21-21 0,21 21 0,-21-21 15,21 21-15,0 0 0,0 1 16,0-1 0,0 0-16,0 0 0,0 0 15,0 0-15,0 1 16,0-1-16,0 0 0,0 0 16,0 0-16,21-21 15,-21 21 1,21-21-16,0 0 15,1 0 1,-1 0-16,-21-21 0,21 0 16,0 0-16,-21 0 15,0 0-15,21-1 0,0 1 16,-21-21-16,22 21 0,-22-22 0,21 1 16,0 0-16,-21-1 0,21 1 0,-21 0 15,21-1-15,-21 1 0,0 0 16,0-1-16,0 22 0,21-21 0,-21 21 15,0 0-15,0-22 0,0 22 16,0 0-16,-21 21 0,21-21 16,-21 21-16,21 21 15,-21 0 1,21 0-16,-21 0 0,21 1 0,0 20 16,0-21-16,0 21 0,-21 1 0,21-22 15,0 21-15,0 1 0,0-1 0,0-21 16,0 21-16,0-20 0,0-1 15,0 0-15,0 0 0,21 0 0,-21 0 16,21-21-16,0 0 0,0 0 16,0 0-16,1 0 0</inkml:trace>
  <inkml:trace contextRef="#ctx0" brushRef="#br0" timeOffset="205091.71">12150 12002 0,'0'-22'0,"0"1"16,0 0-16,0 0 0,0 0 15,0 0-15,0-22 16,0 22-16,0 0 0,-22 0 0,22 0 16,0-22-16,0 22 0,-21 0 0,21 0 15,-21 0-15,21-1 16,-21 22-1,21 22-15,-21-1 16,21 0-16,0 0 0,0 0 0,-21 22 16,21-1-16,0 0 0,-22 1 15,22 20-15,0-21 0,0 22 0,0-22 16,0 22-16,0-22 0,0 0 0,-21 22 16,21-22-16,0 1 0,-21-22 15,21 21-15,0-21 0,-21 22 0,21-22 16,0 0-16,0 0 0,0 0 15,0-42 17,0 0-32,0 0 0,0 0 15,21-1-15,0 1 0,0-21 0,-21 21 16,22-22-16,-1 1 0,-21 21 16,21-21-16,0 20 0,0 1 0,0 0 15,1 0-15,-1 21 0,0 0 16,0 0-16,0 21 0,0-21 15,-21 21-15,22 0 0,-1 22 0,0-22 16,0 0-16,0 21 0,-21-20 0,21 20 16,1-21-16,-1 21 0,0-20 0,0-1 15,0 0-15,-21 0 0,21 0 16,1 0-16,-1 1 0,0-22 0,0 0 16,21 0-16,-20 0 0,-1 0 15,21 0-15,-21 0 0,0 0 16,22-22-16,-22 1 0,21 0 0,-21 0 15,1 0-15,20 0 0,-21-22 0,0 22 16,0-21-16,-21-1 0,0 1 0,0 0 16,0 21-16,0-22 0,0 1 15,0 21-15,0-22 0,-21 22 0,0 0 16,0 21-16,0 0 0,0 0 16,-1 0-16,1 0 0,21 21 15,-21 0-15,0 22 0,0-22 0,0 21 16,-1-21-16,22 22 0,0-1 0,0-21 15,0 22-15,0-22 16,0 21-16,0-21 0,0 0 0,0 1 16,0-1-16,22 0 0,-1-21 15,-21 21-15,21-21 0,0 0 0,0 0 16,0 0-16,1 0 0,-1-21 16,0 0-16,-21 0 0,21 21 0,0-43 15,0 22-15,-21 0 0,0 0 0,22 0 16,-22-22-16,0 22 0,21 0 15,-21-21-15,0 20 0,0 1 16,0 42 0,0 1-1,0-1-15,0 0 0,0 0 16,0 21-16,0-20 0,21 20 0,-21-21 16,0 0-16,21 22 0,0-22 0,-21 0 15,21 0-15,1 0 0,-1-21 16,0 21-16,0-21 0,0 0 0,0 0 15,22 0-15,-22 0 0,0 0 0,21 0 16,-20 0-16,-1-21 0,21 0 16,-21 0-16,0 0 0,1 0 0,-1-22 15,0 22-15,0 0 0,-21-21 16,0 20-16,21 1 0,-21 0 0,0 0 0,0 42 31,0 0-15,0 0-16,-21 1 0,21-1 0,-21 0 15,21 0-15,0 0 0,-21 22 16,21-22-16,-21 0 0,21 0 0,0 0 16,0 0-16,0 1 0,0-1 0,0 0 15,0-42 17,0 0-32,21-1 15,0 22-15,-21-21 0,0-21 16,0 21-16,21 0 0,-21-1 0,21-20 15,0 21-15,-21 0 0,0 0 16,22-1-16,-1 22 0,0 0 16,0 0-16,0 0 15,-21 22-15,21-1 0,1 0 16,-1 0-16,-21 0 0,21 0 0,0 1 16,0-22-16,0 21 0,-21 0 15,22 0-15,-1-21 0,0 21 0,0-21 16,0 21-16,0-21 0,1 0 0,-1 0 15,0 0-15,0 0 0,0-21 16,0 0-16,1 21 16,-22-21-16,21 0 0,0 0 0,0-1 15,21 1-15,-20-21 0,-1 21 0,21-22 16,-21 22-16,0-21 0,22 21 16,-22-22-16,21 22 0,-21 0 0,22 21 15,-22 0-15,0 0 0,0 0 0,0 0 16,1 0-16,-1 21 0,0-21 0,-21 21 15,0 1-15,0-1 0,21 0 16,-21 0-16,0 0 0,0 0 0,0 1 16,0-1-16,0 0 0,21-21 15,-21 21-15,21-21 32,1-21-32,-22 0 15,0 0-15,0-1 0,0 1 16,0 0-16,0 0 0,0 0 15,0 0-15,0-1 0,-22 1 0,1 0 16,0-21-16,0 21 0,0-1 16,0 22-16,-22 0 0,22 0 15,0 0-15,0 0 0,0 22 0,-1-1 16,-20 0-16,21 0 0,0 21 0,0-20 16,-1 20-16,1-21 0,0 21 15,21-20-15,0 20 0,-21-21 0,21 21 16,0-20-16,0-1 0,0 0 15,0 0-15,0 0 0,21 0 0,0 1 16,0-22-16,1 0 0,20 0 16,-21 0-16,0 0 0,22 0 0,-22 0 15,21 0-15,-21-22 0,0 1 0,22 0 16,-22 0-16,0 0 0,0-22 0,22 1 16,-22 0-16,0-1 0,0-20 15,0-1-15,-21 1 0,21-1 0,1 1 16,-22-22-16,0 22 0,21-1 0,0-20 15,-21 20-15,21 1 0,-21 20 16,0 1-16,0 0 0,0 20 16,0-20-16,0 63 31,0 22-31,0-22 0,0 21 0,-21 0 16,0 1-16,0 20 0,21 1 0,0-22 15,-22 22-15,1-1 0,21 1 16,-21-1-16,21 1 0,0-22 0,0 21 15,0-20-15,0-1 0,0 0 0,0 1 16,0-22-16,0 21 0,21-21 0,-21 1 16,21-1-16,1 0 0,-1 0 15,0-21-15,0 0 0,0 0 0,22 0 16,-22 0-16,21 0 0,-21 0 16,22 0-16,-22-21 0,21 0 0,0 0 15,-20-1-15,20 1 0,0 0 16,-21-21-16,22-1 0,-22 1 0,0 0 15,0-1-15,0-20 0,1 21 0,-1-22 16,-21 1-16,21 20 0,-21 1 16,0 0-16,0-1 0,0 22 0,0 0 15,0 0-15,0 0 0,0-1 0,-21 44 32,21-1-32,-21 0 0,-1 0 15,22 21-15,0 1 0,-21-1 0,0 22 16,21-22-16,-21 21 0,21 1 15,0-22-15,0 22 0,0-22 16,0 0-16,0 1 0,0-1 0,0-21 16,0 22-16,0-22 0,21 0 0,0 0 15,0-21-15,1 21 0,-1-21 0,21 0 16,-21 0-16,0 0 0,22 0 16,-22 0-16,21 0 0,-21-21 0,22 0 15,-22 0-15,0 0 0,21-1 0,-20-20 16,-1 21-16,0-21 0,-21-1 0,0 1 15,21 0-15,-21 20 0,0-20 16,0 21-16,0 0 0,-21 21 16,0 0-16,0 0 0,21 21 15,-22 0-15,1 21 0,0-20 16,0 20-16,21 0 0,-21 1 0,21-1 16,0 0-16,0-21 0,0 22 0,0-22 15,21 0-15,0 0 0,21 0 0,-20 1 16,-1-22-16,21 0 0,0 21 15,-20-21-15,20 0 0,0 0 0,1 0 16,-1-21-16,0-1 0,1 22 0,-1-21 16,0 0-16,1 0 0,-1 0 0,0 0 15,-21-1-15,22 1 0,-22 0 16,0-21-16,0 42 0,-21-21 0,21-1 16,-21 1-1</inkml:trace>
  <inkml:trace contextRef="#ctx0" brushRef="#br0" timeOffset="206188.18">17462 12107 0,'0'0'15,"0"-21"-15,-21 21 0,0-21 31,21 42-15,0 0 0,0 22-16,0-22 0,0 0 0,0 21 15,0-20-15,0 20 0,0 0 16,-21-21-16,21 22 0,0-22 0,0 0 16,0 0-16,0 0 0,0 1 0,0-1 15,21 0-15,-21 0 0,21-21 16,0 0-16,1 21 0,-1-21 0,21 0 15,-21 0-15,22 0 0,-1 0 0,0-21 16,22 0-16,-22 0 0,43 0 16,-1-1-16,1 1 0,21-21 0,0 21 15,0-22-15,21 22 0,-22-21 0,22 0 16,-21-1-16,21 1 16,-21 0-16,-21 20 0,21-20 0,-43 0 15,22 21-15,-22-1 0,-20 1 0,-1 0 16,0 0-16,-21 21 0,1 0 15,-22-21-15,21 21 0,-42 0 32,-1 0-17,1 0-15,-21 21 0,21-21 16,-22 21-16</inkml:trace>
  <inkml:trace contextRef="#ctx0" brushRef="#br0" timeOffset="207536.26">11091 13758 0,'0'0'0,"0"22"16,-21-1-16,21 0 0,-21 0 15,21 0-15,0 22 0,0-22 0,-21 21 16,21-21-16,-21 22 0,21-1 15,-22 21-15,22-20 0,-21-1 0,0 0 16,0 1-16,0-1 0,0 22 0,-1-43 16,22 21-16,-21 0 0,21-20 15,-21-1-15,21 0 0,-21-21 0,21 21 16,0-42 0,0 0-1,21 0-15,0-1 0,-21-20 0,21 21 16,1-21-16,-22-1 0,21 1 0,0 0 15,0 20-15,-21-20 16,21 0-16,0 21 0,1-1 0,-1 1 16,0 21-16,0 0 0,0 0 0,0 21 15,-21 1-15,22 20 0,-1 0 16,0-21-16,0 22 0,0-1 0,-21 0 16,0 22-16,21-22 0,1-21 0,-22 22 15,0-1-15,0-21 0,21 0 16,0 1-16,-21-1 0,21 0 0,0-21 15,0 0-15,1 0 0,-1 0 16,-21-21-16,21 21 0,0-21 16,0-1-16,0 1 0,1-21 0,-1 21 15,0-22-15,0 22 0,-21-21 16,21 0-16,-21 20 0,21-20 16,1 21-16,-22 0 0,0 0 0,21 21 15,-21 21 1,0 0-1,0 21-15,0-21 0,0 22 0,0-22 16,0 21-16,0 1 0,0-22 0,0 0 16,0 21-16,0-21 0,0 1 15,0-1-15,0 0 16,21-21-16,0 0 0,0 0 0,0 0 16,1 0-16,-1-21 15,0 0-15,0-1 0,0 1 0,-21 0 16,21 0-16,-21 0 0,22 0 0,-22-22 15,0 22-15,0 0 0,-22-21 16,1 20-16,0-20 0,-21 21 0,21 0 16,-22 0-16,22 21 0,-21 0 0,21 0 15,-1 0-15,1 0 0,0 0 16,0 0-16,21 21 0,0 0 0,0 0 16,0 0-16,21 0 0,0-21 15,0 22-15,1-22 16,20 0-16,0 0 0,-21 0 0,22 0 0,-1 0 15,0-22-15,22 1 0,-22 0 16,1 0-16,-1-21 0,21 20 0,-20 1 16,-1-21-16,0 21 0,1-22 15,-1 1-15,-21 0 0,22 21 0,-22-22 16,0 1-16,-21 0 0,0-1 0,0 22 16,0-21-16,0 21 0,0-1 15,0 1-15,0 0 0,-21 21 16,0 21-16,21 0 0,-22 22 15,22-22-15,0 21 0,0 1 16,-21-1-16,21 21 0,-21-20 16,21 20-16,0-20 0,0 20 0,0-21 15,-21 22-15,21-22 0,0 1 16,0-1-16,0 0 0,0-21 0,0 22 16,0-22-16,0 0 0,0 0 0,0 0 15,21 1-15,0-22 16,0 0-16,-21-22 15,22 1-15,-1 0 0,-21 0 16,21 0-16,-21-22 0,0 1 16,0 21-16,0-21 0</inkml:trace>
  <inkml:trace contextRef="#ctx0" brushRef="#br0" timeOffset="207740.15">12086 14097 0,'0'0'0,"21"0"16,22 0-16,-22 0 16,21 0-16,-21 0 0,22 0 15,-1 0-15,0-21 0,1 21 0,-1 0 16,0-21-16,1 21 0,-1 0 0,0-21 16,1 21-16,-22 0 0,21 0 15,-21 0-15</inkml:trace>
  <inkml:trace contextRef="#ctx0" brushRef="#br0" timeOffset="210068.59">13250 14732 0,'0'0'0,"85"-63"15,-64 41-15,21-20 16,-20 21-16,20 0 0,0-22 0,1 1 16,-1 0-16,-21 21 0,21-22 0,1-20 15,-22 20-15,21 1 0,-21-21 16,-21 20-16,22-20 0,-22-1 0,0 1 16,0 20-16,0 1 0,0-21 15,0 41-15,-22-20 0,1 21 0,21 0 16,-21 0-16,0 21 0,0 0 15,0 0-15,21 21 0,-22 0 0,1 0 16,0 21-16,21 22 0,0-22 0,0 22 16,-21-22-16,21 22 0,0-1 15,0 1-15,0-1 0,0-21 0,0 22 16,0-22-16,0 1 0,0-1 0,0 0 16,0-21-16,0 22 0,0-22 15,0 0-15,21-21 31,-21-21-31,21 0 0,-21 0 16,21-1-16,-21 1 0,0 0 16,22-21-16,-22 21 0,21-1 0,0 1 15,-21 0-15,21 21 0,0-21 0,0 21 16,1 0-16,-1 0 16,-21 21-16,21 0 0,0 0 0,-21 1 15,21-1-15,0 0 0,-21 0 0,22 0 16,-1 0-16,0 22 0,0-22 15,0-21-15,0 21 0,1 0 0,20-21 16,-21 0-16,21 0 0,-20 0 16,20 0-16,0 0 0,-21 0 15,22-21-15,-1 21 0,0-21 0,-20 0 16,20 0-16,-21-1 0,21-20 0,-20 21 16,-1 0-16,0-22 0,-21 22 15,21-21-15,-21 21 0,0-22 0,0 22 16,0 0-16,-21 0 0,0 0 0,0 0 15,-1 21-15,1 0 0,-21 0 0,21 0 16,0 0-16,-1 21 0,1 0 16,0 0-16,0 0 0,0 0 0,21 22 15,0-22-15,-21 21 0,21-21 0,0 22 16,0-22-16,0 21 16,0-21-16,0 1 0,0-1 0,0 0 15,0 0-15,21-21 0,0 0 16,0 0-16,0 0 15,0-21-15,1 0 0,-1-22 16,-21 22-16,21 0 0,-21-21 0,21 21 16,-21-1-16,0-20 0,0 21 0,0 0 15,21 0-15,-21-1 0,0 1 16,21 21 0,-21 21-16,0 1 0,0-1 0,0 0 15,22 0-15,-22 0 0,21 22 16,-21-1-16,21 0 0,0-21 15,0 1-15,-21-1 0,21 0 16,1 0-16,-1-21 0,0 0 16,0 0-16,0 0 0,0 0 15,1 0-15,-1 0 0,21-21 0,-21 0 16,0 0-16,1-1 0,-1 1 0,0 0 16,0-21-16,0 21 0,-21-22 0,21 22 15,-21-21-15,0 21 0,0-1 16,0 44-1,0-1-15,0 21 16,0-21-16,-21 22 0,21-22 16,-21 21-16,21-21 0,-21 22 15,21-22-15,0 0 0,0 0 0,0 0 16,0 0-16,0 1 0,0-1 0,21-42 47,0 21-47,0-22 0,-21 1 0,0 0 15,22 0-15,-1-21 0,-21 20 16,21 1-16,0-21 0,-21 21 0,21 0 16,0-1-16,1 22 0,-1 0 15,0 0-15,0 0 0,0 22 16,0-1-16,-21 0 0,22 0 16,-1 21-16,-21-20 0,21-1 15,-21 21-15,21-21 0,0 0 0,0 1 16,1-1-16,20 0 0,-21 0 15,0 0-15,22 0 0,-22-21 0,21 0 16,-21 0-16,22 0 0,-22 0 0,21 0 16,0 0-16,-20-21 0,20 0 0,-21 0 15,21 0-15,1 0 0,-22-22 16,0 22-16,0-21 0,0 21 0,-21-22 16,0 22-16,0-21 0,0 21 0,0-1 15,-21 1-15,0 0 0,0 0 16,0 21-16,0 0 0,-1 0 0,1 0 15,-21 0-15,21 0 0,21 21 16,-21 0-16,-1 0 0,1 1 0,0-1 16,21 21-16,-21-21 0,21 22 15,0-22-15,0 0 0,0 21 0,0-21 16,0 1-16,0-1 0,0 0 0,0 0 16,21 0-16,0-21 15,0 21-15,1-21 0,-1 0 0,0 0 16,0 0-16,0 0 0,0-21 0,1 21 15,-1-21-15,0 0 0,0 0 0,0-22 16,0 22-16,1-21 0,-1 0 16,0-1-16,0 1 0,0 0 0,0-22 15,1 22-15,-1-22 0,-21 22 16,0-22-16,21 22 0,-21 21 16,0-21-16,0 20 0,0 1 0,-21 21 31,0 21-31,21 1 0,0 20 0,-22-21 15,22 21-15,-21 1 0,21-1 16,0 0-16,0 1 0,0 20 0,0-20 16,0-1-16,0 21 0,0-20 0,0-1 15,0 0-15,0-20 16,0 20-16,21-21 0,1 0 0,-1 0 16,0 1-16,0-1 0,0-21 0,0 0 15,1 0-15,-1 0 0,0 0 0,0 0 16,21-21-16,-20 21 0,-1-43 15,21 22-15,-21 0 0,22-21 0,-22-1 16,21 1-16,0 0 0,-20-1 0,20-20 16,-21-1-16,21 1 0,-20-1 0,-1 1 15,0 20-15,0-20 0,0-1 16,0 22-16,-21 0 0,0 21 0,0-22 16,0 22-16,-21 42 15,0 0 1,0 1-16,21 20 0,-21 0 0,0 1 15,-1-1-15,22 21 0,-21-20 16,0 20-16,21-20 0,0 20 16,0-21-16,0 1 0,0 20 0,0-42 15,0 22-15,0-1 0,0-21 0,0 22 16,21-22-16,0 0 0,1 0 0,-1-21 16,0 0-16,0 21 0,21-21 15,-20 0-15,-1 0 0,0 0 0,21 0 16,-21-21-16,1 0 0,-1 0 0,0 0 15,0-1-15,0-20 0,0 21 0,1 0 16,-22-22-16,0 22 0,0-21 16,0 21-16,0 0 0,0-1 0,-22 22 15,1 0-15,0 22 16,0-22-16,0 42 16,21-21-16,-21 0 0,21 22 0,0-22 15,0 21-15,0-21 0,0 22 0,0-22 16,0 21-16,21-21 0,0 0 0,0 1 15,0-1-15,0-21 0,1 21 16,-1-21-16,0 0 0,21 0 0,-21 0 16,22 0-16,-22 0 0,21 0 0,1 0 15,-22 0-15,21-21 0,0 0 0,1-1 16,-1 1-16,0 0 0</inkml:trace>
  <inkml:trace contextRef="#ctx0" brushRef="#br0" timeOffset="210492.27">19113 13822 0,'0'0'0,"-21"0"0,21-21 16,-21 21-16,21-21 0,21 42 31,0 0-31,22 0 0,-22 0 0,21 22 16,1-22-16,-1 21 0,0 0 15,1 1-15,-1-1 0,0 0 0,1 1 16,-1-1-16,0 22 0,1-22 0,-1 0 15,0 22-15,1-22 0,-1 0 0,0 1 16,-21-1-16,22 0 16,-22 1-16,21-1 0,-21-21 0,1 0 15,-22 1-15,21-1 0,-21 0 0,21 0 16,-21-42 15,0 0-15,0 0-16,0-1 0,0 1 0</inkml:trace>
  <inkml:trace contextRef="#ctx0" brushRef="#br0" timeOffset="210692.39">20510 13928 0,'0'0'0,"0"-21"16,-21 21-1,0 0-15,0 0 0,0 0 16,0 0-16,-22 0 0,22 0 0,0 0 16,0 21-16,-22 0 0,22 0 0,-21 0 15,0 0-15,-1 22 0,-20-1 16,-1-21-16</inkml:trace>
  <inkml:trace contextRef="#ctx0" brushRef="#br0" timeOffset="211305.1">19431 14542 0,'-85'42'15,"170"-106"-15,-85 86 0,-127 62 0,63-63 0,1 22 16,-1-1-16,1 0 0,-22 1 0,22-1 0,20-21 15,-20 22-15,21-22 0,-22 21 16,22-21-16,21 0 0,-22 1 0,22-1 16,-21 0-16,21 0 0,-1 0 15,22 0-15,-21-21 0,0 0 16,21 22 0,21-22 109,0 0-110,1 0 32,-1 0-16,-21 21-31,-21-21 235,-1 0-220,1 0-15,0 0 0,-21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7F01-1046-4027-837B-849B3815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F01C-4308-4537-88E9-A28D81BC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7D1B-832F-4A65-A976-3D7BCB6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082F-3814-4DA4-8F20-A57B0389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CFCC-C13E-4EA1-AF97-CFA5856C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F22-01F2-4C1E-B4AD-0A2EFD9E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EC4FB-2D5A-4397-B6D6-B5F11E7B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B81D-EDDC-428E-AA12-3D150235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C551-BB81-426B-87AB-A0E8E058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B150-9E84-48F7-AF64-9D1345AF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5B770-A044-430B-B64C-61707336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17A9-E0C2-4EF3-B2A2-AC61AE48F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4F87-4D36-42B2-ABA2-74BB1F0E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5088-BB20-465C-9019-E43CF243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22D6-A334-4C5F-A757-19C4F3E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CE1-5C81-4329-B90D-C717F07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B49B-6ABF-4181-B0A2-5A7F575F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5581-25F9-4298-BBF8-63AEB9BC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BFA9-10BB-43C2-89BF-854D3BD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1F4D-B01C-44B9-B993-B8BA4C9E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2CD8-70AC-45BA-9043-A18FA00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BEB9-EC38-4CDC-AABB-F5891FFE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2D0F-A22C-41B0-BC8C-9A5FD451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BCF7-C71F-448D-B4EB-F280F652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13B6-A829-405F-A098-1939F907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0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433-7ACE-4D3A-83B0-621183F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3771-7513-492E-8BBE-ED306C35A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8B2B0-2CA7-4235-B776-73A61470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AB5A-4C0A-4E27-BB22-29F37792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FDF1-48A6-4657-AADE-F2B4F3A3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EEEC-5A48-4176-99C5-F0785270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DFF1-AE6D-4565-A2C1-95540CAD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818B-A6BC-4D5A-A59B-120305C2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C3156-52C5-4233-BAE4-0ABD053F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BAD7F-A6AC-4F3F-8FC7-69AC6701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C1175-D2C7-4328-9CF2-E389FA28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0DB60-2A81-4BA5-94E1-3A818C26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423EA-794D-4A52-9F47-9C3A3205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B45BB-90DE-441D-A6EF-451F7205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2DA8-B9B1-4814-9740-2B0EAD62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1A488-F8B0-479D-88F2-41F1F16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98277-ACF3-47DD-B66F-A16D691E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631E-D3FA-4211-B207-5C3126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8D6F6-4F67-4913-9096-CEEFABEE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B4AA5-47BC-4195-8BE2-2488E3F3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7B07C-F605-44BB-8F61-BA7050CC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7F-97F0-4623-B063-C39E648E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D8EC-FC32-4BFA-A186-682DFCF5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CF6-1FAB-4F6D-8711-B76C9540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E04F-25E9-4279-AA5A-8F09DC01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51B5-1F73-4308-AEEA-3DE662A5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94804-4534-44B2-B6B3-7F28FF92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476-BA7C-44AB-9454-08DF2487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09780-B7AA-452E-B95A-56F62F846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A449-BBE5-4D47-8CCC-6BC5BFAF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F9E5-A6FB-4118-BCAA-C95A3CBA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79DB-0E5A-4F48-9282-294964F1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2DA91-2F8F-4431-81C0-9C0465A2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9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C959C-6A54-4163-AF04-AD6DB9E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A8E2B-BB4D-4974-98E1-9475CD3C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4643-9FEC-41C7-A1DF-D14AD0E2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070A-2D1B-4B46-9833-995C44EF1C0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3EEC-1812-4C46-9288-597AE71E2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0930-6F79-474F-96CA-40AAAC1D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9E57-A3FA-44E8-AEAF-4EE27BB7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44D9C5-4F51-4595-9719-49AFD6FE6433}"/>
                  </a:ext>
                </a:extLst>
              </p14:cNvPr>
              <p14:cNvContentPartPr/>
              <p14:nvPr/>
            </p14:nvContentPartPr>
            <p14:xfrm>
              <a:off x="213480" y="137160"/>
              <a:ext cx="8557560" cy="63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44D9C5-4F51-4595-9719-49AFD6FE6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27800"/>
                <a:ext cx="85762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1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696645-D746-4229-95CE-42B3AF047122}"/>
                  </a:ext>
                </a:extLst>
              </p14:cNvPr>
              <p14:cNvContentPartPr/>
              <p14:nvPr/>
            </p14:nvContentPartPr>
            <p14:xfrm>
              <a:off x="373320" y="297360"/>
              <a:ext cx="8489160" cy="337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696645-D746-4229-95CE-42B3AF047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88000"/>
                <a:ext cx="850788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8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DD2FF-952E-4D66-A847-182679595B75}"/>
                  </a:ext>
                </a:extLst>
              </p14:cNvPr>
              <p14:cNvContentPartPr/>
              <p14:nvPr/>
            </p14:nvContentPartPr>
            <p14:xfrm>
              <a:off x="685800" y="274320"/>
              <a:ext cx="8047080" cy="589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DD2FF-952E-4D66-A847-182679595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64960"/>
                <a:ext cx="80658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0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184876-824F-416C-B067-B083707271EE}"/>
                  </a:ext>
                </a:extLst>
              </p14:cNvPr>
              <p14:cNvContentPartPr/>
              <p14:nvPr/>
            </p14:nvContentPartPr>
            <p14:xfrm>
              <a:off x="159840" y="83880"/>
              <a:ext cx="9997920" cy="493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184876-824F-416C-B067-B08370727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74520"/>
                <a:ext cx="1001664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0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C18169-9C6B-4EA4-AEB0-AEC5B01DCFD6}"/>
                  </a:ext>
                </a:extLst>
              </p14:cNvPr>
              <p14:cNvContentPartPr/>
              <p14:nvPr/>
            </p14:nvContentPartPr>
            <p14:xfrm>
              <a:off x="1630800" y="350640"/>
              <a:ext cx="8907840" cy="254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C18169-9C6B-4EA4-AEB0-AEC5B01D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440" y="341280"/>
                <a:ext cx="892656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5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3D1AF6-47F7-4C82-BBC5-30AE3D2D1031}"/>
                  </a:ext>
                </a:extLst>
              </p14:cNvPr>
              <p14:cNvContentPartPr/>
              <p14:nvPr/>
            </p14:nvContentPartPr>
            <p14:xfrm>
              <a:off x="921960" y="891720"/>
              <a:ext cx="7490880" cy="457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3D1AF6-47F7-4C82-BBC5-30AE3D2D1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882360"/>
                <a:ext cx="750960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2021-05-21T00:48:22Z</dcterms:created>
  <dcterms:modified xsi:type="dcterms:W3CDTF">2021-05-21T01:56:11Z</dcterms:modified>
</cp:coreProperties>
</file>