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05:41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5038 826 0,'0'-22'16,"0"1"-16,0 0 0,0 0 16,-22 0-16,1 0 15,0 21-15,0-22 0,0 22 16,0 0-16,-1 0 0,-20 0 16,21-21-16,-21 21 0,20 0 0,-20 0 15,0 0-15,-1 21 0,1-21 16,0 22-16,-1-1 0,1 0 0,0 21 15,-1-21-15,1 22 0,0-1 16,-1 0-16,1 22 0,21-22 16,-21 22-16,20-22 0,1 22 15,-21-1-15,42-21 0,-21 22 0,0-1 16,21-20-16,-22 20 0,22 1 16,0-1-16,0-20 0,0 20 0,0-21 15,0 22-15,0-22 0,0 1 16,22-1-16,-1-21 0,0 21 0,0-20 15,0-1-15,0 0 0,1 0 16,-1-21-16,0 21 0,21-21 0,-21 0 16,22 0-16,-22 0 0,21 0 15,1 0-15,-1 0 0,0-21 16,1 21-16,-1-21 0,0 0 0,1 0 0,20-22 16,-21 22-16,1 0 15,-1-21-15,0-1 0,1 1 0,-1 21 16,0-43-16,-20 22 0,-1 0 15,0-1-15,0-20 0,0 20 0,-21 1 16,0-21-16,0 20 0,0 1 16,0-22-16,0 22 0,-21 0 0,0-1 15,0-20-15,-22 21 0,1-1 16,0 22-16,-1-21 0,1-1 0,0 22 16,-1 0-16,1 0 15,0 0-15,-22 0 0,22 21 0,0 0 16,-1 0-16,22 0 0,-21 0 15,21 0-15,-22 21 0,22 0 0,0 0 16,0 0-16,21 22 0,0-22 16,0 0-16,0 0 0,0 21 0,0-20 15,0-1-15,0 0 0,21 0 16,0 0-16,0-21 0</inkml:trace>
  <inkml:trace contextRef="#ctx0" brushRef="#br0" timeOffset="732.68">5376 466 0,'-21'0'15,"0"21"-15,21 0 0,-21 0 16,21 0-16,0 22 0,0-22 16,0 21-16,0 1 0,0-1 0,0 0 15,0 1-15,0-1 0,0 21 16,0-20-16,0 20 0,0-20 16,0-1-16,0 21 0,0-20 15,0-1-15,0 0 0,0 1 0,0-1 16,0 0-16,21 1 0,-21-1 15,0 0-15,0 1 0,21-1 0,-21-21 16,0 22-16,0-22 0,0 21 16,0-21-16,0 0 0,0 1 0,0-1 15,0 0 1,0-42 15,0 0-15,21 21-16,-21-22 0,0 1 0,0 0 15,21-21-15,-21 21 0,0-1 16,0-20-16,22 21 0,-1 0 0,0-22 16,-21 22-16,21 0 0,0 0 0,0-21 15,1 20-15,-1 1 0,0 0 16,0 21-16,21-21 0,-20 0 0,-1 21 16,0 0-16,0 0 0,0 0 15,22 0-15,-22 0 0,0 0 0,0 0 16,0 21-16,0-21 0,-21 21 15,22 0-15,-1 0 0,-21 1 16,0-1-16,0 0 0,0 21 0,0-21 16,0 1-16,0 20 0,-21-21 15,-1 21-15,1-20 0,0 20 0,0-21 16,-21 0-16,20 0 0,1 1 16,0-1-16,-21 0 0,21 0 0,-1-21 15,1 21-15,0-21 0,0 0 16,0 0-16,21-21 47,21 0-32,0 21-15</inkml:trace>
  <inkml:trace contextRef="#ctx0" brushRef="#br0" timeOffset="1320.52">6202 1799 0,'0'-21'0,"0"0"0,21 21 16,-21-21-16,21 0 0,-21-1 15,21 1-15,0 0 0,-21 0 16,0-21-16,22 20 0,-22 1 15,21 0-15,0 0 0,-21 0 0,21 0 16,-21-1-16,21 1 16,-21 0-16,21 21 31,-21 21-15,0 0-16,0 1 15,22-1-15,-22 0 0,0 21 0,0-21 16,0 22-16,0-1 0,0 0 0,0 1 15,0-1-15,0 0 0,0 1 16,0-1-16,0 22 0,0-22 16,0 21-16,21 1 0,-21-1 0,21 1 15,-21-1-15,0 22 0,0-21 16,0 20-16,21 1 0,-21-22 0,0 22 16,0-21-16,0-1 0,0 1 0,21-22 15,-21 21-15,0-20 0,0-1 16,0 0-16,0-20 0,0-1 0,0 0 15,-21 0-15,21 0 0,-21-21 0,0 0 16,0 0-16,-1 0 16,1 0-16,0 0 0,0-21 15,0 0-15,21 0 16,0 0-16,-21-1 0,-1 1 16,1 0-16,21 0 0,0-21 0,0-1 15,-21 22-15,21-21 0,0-1 0,-21 1 16,21 0-16,0-22 0,0 1 15,0 20-15,0-20 0,0-1 0,0 1 16</inkml:trace>
  <inkml:trace contextRef="#ctx0" brushRef="#br0" timeOffset="1563.89">6498 1312 0,'0'0'0,"-21"-21"0,0 21 16,21-21-16,0 0 16,-21 21-16,42 0 62,0 0-62,0 21 16,0-21-16,0 21 15</inkml:trace>
  <inkml:trace contextRef="#ctx0" brushRef="#br0" timeOffset="1944.56">6731 1566 0,'0'0'0,"21"0"0,0 0 15,0 0-15,1-21 16,-1 21-16,0-21 0,0 0 0,0 0 16,0 0-16,1-1 15,-22 1-15,21 0 0,-21 0 16,0 0-16,0 0 16,-21 21-1,-1 0-15,1 0 16,0 21-16,0-21 0,0 21 15,0 0-15,-1 0 0,1 0 0,21 1 16,-21-1-16,21 0 0,-21 0 16,21 21-16,0-20 0,0-1 0,0 0 15,0 21-15,0-21 0,0 1 16,0-1-16,0 0 0,21-21 0,0 21 16,-21 0-16,21-21 0,1 0 0,-1 0 15,0 0 1,0 0-16,0 0 0,0 0 0,1 0 15,-1-21-15,0 21 0,21-21 16</inkml:trace>
  <inkml:trace contextRef="#ctx0" brushRef="#br0" timeOffset="2285.36">7535 1249 0,'0'0'0,"-42"0"15,21 0 1,0 0-16,-1 0 16,1 0-16,0 21 0,0 0 15,21 0-15,-21 1 0,0-1 16,21 21-16,0-21 0,0 0 0,-22 1 16,22 20-16,-21-21 0,21 21 15,0-20-15,0 20 0,0-21 0,0 0 16,0 22-16,0-22 0,0 0 0,21 0 15,1-21-15,-1 21 0,-21 0 16,21-21-16,0 0 0,0 22 0,0-22 16,1 0-16,-1 0 0,0 0 15,0 0-15,0 0 0,0 0 0,1-22 16,20 22-16,-21-21 0,0 0 16,22 0-16,-22-21 0,21 20 15,-21-20-15,0 21 0,22-21 0</inkml:trace>
  <inkml:trace contextRef="#ctx0" brushRef="#br0" timeOffset="2616.17">8149 720 0,'0'0'0,"0"-43"0,0 22 0,0-21 16,0 21-16,0 0 16,-21 21-1,0 21 1,21 0-16,-21 21 0,21-21 15,0 22-15,0-1 0,0 22 16,-22-22-16,22 21 0,-21 1 0,21-1 16,0 1-16,0-22 0,-21 22 15,21-1-15,-21 1 0,21-22 0,-21 22 16,21-22-16,0 21 0,0-20 0,0-1 16,0-21-16,0 22 0,0-1 15,0-21-15,0 0 0,0 0 0,0 1 16,0-1-16,21-21 15,0 0-15,0 0 16,0 0-16,1 0 16,-1-21-16,0-1 0,0 1 15,0 0-15,0 0 0,1 0 0,-1-22 16</inkml:trace>
  <inkml:trace contextRef="#ctx0" brushRef="#br0" timeOffset="2916">8086 1228 0,'0'0'0,"0"-21"16,0-1-1,21 22-15,21 0 16,-21-21-16,0 21 0,22 0 0,-22-21 15,21 21-15,-21 0 0,22-21 16,-22 21-16,21 0 0,-21-21 0,22 21 16,-22-21-16,0 21 0,0 0 15,0 0-15,-21-22 16,-21 22 15,0 0-31,-21 0 0,21 0 16</inkml:trace>
  <inkml:trace contextRef="#ctx0" brushRef="#br0" timeOffset="3714.08">3725 2519 0,'21'0'47,"1"0"-31,-1 0-16,0 0 0,0 0 16,0 0-16,22 0 0,-22 0 15,21 0-15,0 0 0,1 0 16,-1 0-16,22 0 0,-1 0 0,1 0 15,20 0-15,22 0 0,0 0 16,0 0-16,0 0 0,21-21 0,0 21 16,0 0-16,21 0 0,-21 0 15,21 0-15,0 0 0,0-21 0,0 21 16,1 0-16,-1 0 0,0 0 0,0-22 16,0 22-16,0 0 0,1 0 15,-22-21-15,0 21 0,0 0 0,0 0 16,0-21-16,-22 21 0,22 0 15,-42 0-15,0 0 0,-1 0 16,1-21-16,-21 21 0,-1 0 0,-21 0 0,1 0 16,-22 0-16,0 0 15,0 0-15,0 0 0,-42-21 32,0 21-32,0 0 0,0 0 15,0 0-15,-1 0 0,1 0 16,0 0-16,0 0 0,0 0 15,0 0-15,-1 0 0,1 0 16,0 0-16,0 0 0,0 0 0,-22 0 16</inkml:trace>
  <inkml:trace contextRef="#ctx0" brushRef="#br0" timeOffset="4383.47">4000 2731 0,'-21'0'16,"0"0"-1,0 0 1,21 21 15,0 0-15,42-21-16,-21 0 0,1 0 15,20 0-15,0 0 0,22 0 0,-1 0 16,22 0-16,0 0 0,20 0 16,22 0-16,0 0 0,0 0 0,0-21 15,0 21-15,22-21 0,-1 21 0,-21 0 16,21 0-16,0 0 0,-21 0 15,21-22-15,0 22 0,1 0 0,-1 0 16,0-21-16,-21 21 0,21-21 16,0 0-16,-21 21 0,21-21 0,-21 21 15,0-21-15,0-1 0,-21 22 0,0-21 16,0 21-16,-21 0 16,20-21-16,-20 21 0,-21 0 0,-1 0 15,1-21-15,-1 21 0,-21 0 0,1 0 16,-22 0-16,21 0 0,-21 0 15,1 0-15,-22-21 16,21 21-16,0 0 31,0 0-31,-21-21 16,21 21-16</inkml:trace>
  <inkml:trace contextRef="#ctx0" brushRef="#br0" timeOffset="30305.99">2900 3789 0,'0'-21'15,"-21"21"1,-1 0 0,1 0-1,0 0 1,21 21 15,0 0-15,0 0-16,0 0 15,0 1 1,21-22-16,0 0 0,1 21 16,-1-21-16,0 0 15,0 0-15,0 0 16,0 0-16,1 0 0,-1 0 0,0-21 16,0-1-16,0 22 15,0-21-15,1 0 0,-1 21 16,-21-21-16,21 0 0,0 0 15,-21-1-15,0 1 0,0 0 16,0 0-16,0 0 0,0 0 16,-21-1-16,0 22 0,21-21 15,-21 0-15,-1 21 0,1 0 0,0 0 16,0 0-16,0 0 0,-22 21 16,22-21-16,-21 21 0,21 1 0,-22 20 15,1-21-15,0 21 0,-1-20 16,1 20-16,-21-21 0,20 21 15,1 1-15,0-1 0,20 0 16,1 22-16,-21-22 0,42 1 0,0-1 16,0 0-16,0 1 0,0-1 15,0-21-15,0 21 0,21-20 0,0-1 16,0 0-16,1 0 0,20 0 16,-21 0-16,21-21 0,1 22 0,-22-22 15,21 0-15,1 0 0,-1 0 16,-21 0-16,21 0 0,1 0 0,-22 0 15,0 0-15,21-22 16,-20 22-16,-1 0 0,-21-21 0,0 0 16,-21 21 15,-1 0-31,1 0 0,-21 0 0,21 0 16,-22 0-16,1 0 0,0 21 15,-1 0-15,22 1 0,-21-1 0,0 0 16,-1 0-16,1 0 0,21 0 15,-22 1-15,22-1 0,0 0 0,0 21 16,21-21-16,0 1 0,0-1 16,0 0-16,0 0 0,0 0 15,21 0-15,0 1 0,0-22 0,1 21 16,20-21-16,-21 0 0,0 21 16,22-21-16,-22 0 0,0 0 15,21 0-15,-21 0 0,22-21 0,-22 21 16,21-21-16,-21-1 0,22 1 15</inkml:trace>
  <inkml:trace contextRef="#ctx0" brushRef="#br0" timeOffset="30895.66">3471 4297 0,'-21'0'31,"0"0"-31,21 21 0,0 0 16,-21 0-16,21 1 0,0-1 15,-21 0-15,21 0 0,0 0 0,0 0 16,-22 22-16,22-22 0,0 0 16,0 21-16,0-20 0,0-1 0,0 0 15,0 21-15,-21-21 0,21 1 16,0-1-16,0 0 0,0 0 0,0 0 15,0 0-15,0 1 0,0-44 47,0 1-47,0 0 16,0 0-16,0 0 0,0 0 0,0-1 16,0-20-16,0 21 0,0-21 15,0 20-15,21-20 0,1 21 0,-1-21 16,0 20-16,0-20 0,0 21 15,22-21-15,-22 20 0,21 1 0,-21 0 16,22 0-16,-1 0 0,-21 21 16,0 0-16,22 0 0,-22 0 0,0 0 15,21 0-15,-21 21 0,1 0 16,-1 0-16,0 0 0,-21 1 16,21-1-16,-21 0 0,0 21 0,21-21 15,-21 1-15,0 20 0,0-21 16,0 0-16,0 22 0,0-22 0,0 0 15,-21 0-15,0 0 0,21 0 16,0 1 0,-21-22-16,21-22 31,0 1-31,0 0 0,0 0 16,0 0-16,0 0 0,0-1 0</inkml:trace>
  <inkml:trace contextRef="#ctx0" brushRef="#br0" timeOffset="31456.34">4276 3810 0,'0'0'0,"0"42"46,0-20-46,0-1 0,0 21 16,0 0-16,0 1 0,0-1 16,0 0-16,0 1 0,0 20 15,0-20-15,0-1 0,0 0 0,0 22 16,0-22-16,0 0 0,0-20 16,0 20-16,0 0 0,0-21 0,21 22 15,-21-22-15,21 0 0,-21 0 16,0 0-16,0 1 0,21-1 0,0-21 15,0 0-15,1 0 16,-1 0-16,0 0 16,-21-21-16,21-1 0,0 1 15,0 0-15,1 0 0,-22 0 0,21 0 16,0-1-16,0-20 0,0 21 16,0-21-16,-21 20 0,0-20 0,22 21 15,-22 0-15,0 0 0,0-1 16,0 1-16,0 0 0,21 21 0,-21 21 31,0 0-31,21 1 16,-21-1-16,0 0 0,0 0 15,0 0-15,0 0 0,0 1 16,0-1-16,0 0 0,21-21 0,-21 21 16,21 0-16,0-21 46,-21-21-46,0 0 16,0 0-16</inkml:trace>
  <inkml:trace contextRef="#ctx0" brushRef="#br0" timeOffset="31654.22">4784 4001 0,'0'0'16,"0"-22"-16,0 1 0,-22 21 15,1 0 1,21-21 31,-21 21-31,0 0-1</inkml:trace>
  <inkml:trace contextRef="#ctx0" brushRef="#br0" timeOffset="31840.12">4191 4191 0,'0'0'0,"0"21"16,-21-21 0,42 0 15,0 0-31,0 0 0,0 0 0,1-21 15,20 21-15,-21 0 0,21-21 16,1 0-16,-1 21 0,0-21 0,1-1 16,-1 22-16</inkml:trace>
  <inkml:trace contextRef="#ctx0" brushRef="#br0" timeOffset="32287.86">5524 3895 0,'0'0'0,"-21"0"0,0-21 0,21-1 0,-21 1 15,21 0 1,-21 21-16,21-21 0,-21 21 0,21-21 16,0 42 15,0 0-31,0 0 0,0 0 0,0 1 16,0 20-16,0 0 0,0 1 15,-22-1-15,22 0 0,-21 1 0,21 20 16,0-21-16,-21 1 0,21-1 15,-21 0-15,0 1 0,21-1 0,0 0 16,-21-20-16,-1 20 0,22-21 0,0 0 16,0 0-16,0 1 0,0-1 15,22-21 17,-1 0-32,0-21 0,0 21 15,-21-22-15,21 1 0,-21 0 0</inkml:trace>
  <inkml:trace contextRef="#ctx0" brushRef="#br0" timeOffset="33338.26">5249 4339 0,'-21'0'16,"21"21"-16,21-21 47,0 0-47,1 0 0,-1 0 15,21-21-15,-21 21 0,0 0 0,22-21 16,-22 0-16,21 21 0,1 0 0,-1-21 16,0 21-16,-21-21 0,22 21 15,-1 0-15,-21 0 0,22-22 0,-22 22 16,0 0-16,0 0 0,0 0 15,0-21-15,1 21 0,-1 0 16,0 0 0,-21 21-1,0 1 1,0-1-16,0 0 0,0 0 16,0 0-16,0 0 15,0 1-15,0-1 0,0 0 16,21 0-16,-21 0 0,21-21 15,-21 21-15,21-21 16,1 0-16,-1 0 0,0 0 16,0 0-16,0 0 0,0 0 0,1 0 15,-1 0-15,-21-21 0,21 0 16,0 21-16,0-21 0,0 0 16,1 0-16,-1-1 0,0 1 0,-21 0 15,21 0-15,0 0 0,-21 0 16,21-1-16,-21-20 0,0 21 0,22 0 15,-22 0-15,21-1 16,-21 1-16,0 0 0,0 42 63,0 0-63,-21-21 15,21 22-15,0-1 0,-22 0 0,22 0 16,0 0-16,0 0 0,0 1 15,0 20-15,0-21 0,-21 0 16,21 22-16,0-22 0,0 21 0,0 0 16,0 1-16,0-1 0,0 0 0,0 1 15,0-1-15,0 22 0,21-1 16,-21-21-16,22 22 0,-1-1 0,0 1 16,0-1-16,-21 1 0,21 21 0,0-22 15,1 1-15,-1-1 0,0 1 16,0-1-16,0 22 0,0-22 0,-21 1 15,0-1-15,22 1 0,-22-1 0,0 1 16,0-22-16,0 22 0,0-22 16,0 21-16,0-20 0,0-1 15,-22-21-15,1 22 0,0-22 0,0 21 16,-21-21-16,-1 0 0,22-21 0,-21 22 16,-1-22-16,1 0 0,0 0 0,-1 0 15,22-22-15,-21 1 0,0 0 16,20 0-16,-20-21 0,21-1 0,-21-20 15,20 20-15,1-20 0,0-1 0,0 1 16,0-1-16,21-20 0,-21-1 16,21 22-16,0-22 0,0 21 15,0-20-15,0 20 0,21-20 0,0 20 16,0 1-16,0-1 0,0 1 16,1 20-16,-1-20 0,21 20 0,-21-20 15,0 21-15,22-1 0,-22 22 0,0-21 16,21-1-16,-20 22 0,20 0 15,-21 0-15,0 0 0,0 0 0,1 21 16,-1-22-16,-21 1 0,21 0 16</inkml:trace>
  <inkml:trace contextRef="#ctx0" brushRef="#br0" timeOffset="35712.58">8340 3874 0,'0'-22'0,"0"1"16,0 0-16,0 0 15,0 0-15,0 0 16,0-1 0,0 44-1,-22-1 1,22 0-16,-21 0 0,21 0 0,0 22 15,0-22-15,-21 21 0,21 0 0,-21 1 16,21-1-16,0 0 0,0 1 16,-21-1-16,21 0 0,-21-20 0,21 20 15,-22 0-15,22 1 0,0-22 16,-21 0-16,21 0 0,-21 0 16,21 0-16,0 1 0,0-44 31,21 1-16,0 0-15,1 0 0,-22-21 0,21 20 16,0 1-16,0-21 0,0 21 0,0-22 16,1 1-16,-1 21 0,0-21 15,0-1-15,0 22 0,0 0 0,1 0 16,-1 0-16,0-1 0,0 1 0,0 21 16,0 0-16,1 21 15,-22 1-15,21-1 16,-21 0-16,0 0 0,0 0 0,0 22 15,0-22-15,0 21 0,0-21 16,0 22-16,0-22 0,21 21 0,-21-21 16,21 0-16,-21 22 0,21-22 0,0 0 15,1 0-15,-1 0 16,0-21-16,0 0 0,0 0 0,22 0 16,-22 0-16,0 0 0,0 0 0,21-42 15,-20 21-15,-1 0 16,-21 0-16,21-1 0,0 1 0,0-21 15,-21 21-15,0-22 0,0 1 0,0 21 16,0-21-16,0-1 16,0 1-16,-21 21 0,0-22 0,21 22 15,-21-21-15,0 21 0,-22 0 0,22-1 16,0 22-16,0-21 16,0 21-16,-1 0 0,1 0 0,0 0 15,0 21-15,0 1 16,21-1-1,0 0-15,21 0 16,0-21-16,0 0 0,0 0 0,1 0 16</inkml:trace>
  <inkml:trace contextRef="#ctx0" brushRef="#br0" timeOffset="36477.01">9504 3577 0,'0'0'0,"0"-21"0,-21 21 16,-1 0-1,1 21-15,0-21 16,21 21-16,0 22 0,0-22 0,-21 21 16,21-21-16,0 22 0,-21-1 0,21 0 15,0 1-15,0-1 16,0 0-16,0 1 0,0-1 0,0 22 15,0-22-15,0 0 0,0 1 0,0-1 16,0-21-16,0 21 0,0-20 16,0 20-16,0-21 0,0 0 0,0 0 15,0 1-15,0-44 32,0 1-17,0 0-15,0 0 0,0 0 0,0 0 16,0-22-16,21 22 0,0-21 15,0-1-15,0 22 0,1-21 0,-1 0 16,0-1-16,21 22 0,1 0 16,-22 0-16,21 0 0,-21-1 15,22 22-15,-22 0 0,0 0 0,21 0 16,-21 0-16,1 22 0,-1-22 0,0 21 16,-21 0-16,0 21 0,21-21 15,-21 1-15,0 20 0,0-21 0,0 21 16,0-20-16,0-1 0,0 21 0,0-21 15,0 0-15,0 1 0,0-1 0,0 0 16,0 0-16,0 0 0,21-21 16,0 21-16,1-21 15,-1 0-15,0 0 0,0 0 0,0-21 16,0 0-16,1 21 16,20-21-16,-21 0 0,0 0 0,0-1 15,22-20-15,-22 21 0,0 0 0,0-22 16,0 22-16,1 0 0,-1-21 15,-21 21-15,21-1 0,-21 1 16,21 21-16,-21 21 16,0 1-16,0-1 15,0 0-15,0 0 0,0 0 16,-21 0-16,21 1 0,-21-1 0,21 0 16,-21 0-16,21 0 0,0 0 15,0 1-15,-22-1 0,22 0 16,-21 0-16,21-42 47,0 0-47,0 0 15</inkml:trace>
  <inkml:trace contextRef="#ctx0" brushRef="#br0" timeOffset="36672.21">10456 3916 0,'0'0'0,"0"-42"16,-21 42 0,0 0 15,21 21-31,0 0 16,0 0-1,21-21 1,-21 21-16,21-21 0</inkml:trace>
  <inkml:trace contextRef="#ctx0" brushRef="#br0" timeOffset="36983.91">10964 3937 0,'0'0'0,"0"-21"0,0 0 16,0 0-1,-21 21-15,0 0 0,0 0 16,0 0-16,-1 0 0,1 21 0,0-21 16,0 21-16,0 0 0,0 0 15,-1 22-15,22-22 0,-21 21 0,0 0 16,21 1-16,-21-1 0,21-21 0,0 22 16,0-1-16,0-21 0,0 21 15,0-20-15,0-1 0,0 0 16,0 0-16,21 0 0,0 0 0,0-21 15,1 0-15,-1 0 0,0 0 0,21 0 16,-21 0-16,1 0 0,-1 0 16,21-21-16,-21 0 0,22 0 0,-1 0 15,-21 0-15,21-1 0</inkml:trace>
  <inkml:trace contextRef="#ctx0" brushRef="#br0" timeOffset="37463.62">11451 3747 0,'0'0'0,"0"-64"0,21-63 15,-21 85-15,0 21 0,0-1 16,0 1-16,0 0 0,0 0 16,-21 21-16,21 21 15,0 0-15,-21 0 0,21 22 16,-21-1-16,21-21 0,0 43 0,0-22 16,0 0-16,0 22 0,0-22 0,0 22 15,0-22-15,-21 22 0,21-22 0,0 21 16,-22-20-16,22-1 0,-21 0 15,21 1-15,0-22 0,0 21 0,-21-21 16,21 1-16,0-1 0,-21 0 0,21 0 16,0-42 15,0 0-31,0 0 16,0-1-16,0 1 0,0 0 0,21-21 15,0 21-15,0-22 0,1 1 16,-1 21-16,0-22 0,21 1 0,-21 0 15,1 21-15,20-1 0,-21 1 0,21 0 16,-20 21-16,20 0 0,-21 0 16,0 0-16,0 21 0,1 0 0,-1 1 15,0-1-15,-21 0 0,0 21 0,0-21 16,0 22-16,0-1 0,0-21 16,0 22-16,0-22 0,-21 21 0,0-21 15,-1 0-15,1 1 0,0-1 16,21 0-16,-21 0 0,0 0 0,21 0 15,-21-21 1</inkml:trace>
  <inkml:trace contextRef="#ctx0" brushRef="#br0" timeOffset="38222.19">13589 4085 0,'0'0'0,"0"-21"0,0 0 15,0 0-15,0-22 0,0 22 0,-21-42 16,0 42 0,-1-1-16,1 1 0,0 0 0,0 0 15,-21 21-15,20 0 0,-20-21 0,0 21 16,21 0-16,-22 0 0,1 0 16,21 21-16,-22 0 0,22 0 0,-21 22 15,21-1-15,0 0 0,-1 1 0,22 20 16,0-21-16,-21 1 0,21-1 15,0 22-15,-21-22 0,21 0 16,0-21-16,0 22 0,0-22 0,21 0 16,0 0-16,1 0 0,-1-21 0,0 0 15,0 0-15,21 0 0,-20 0 16,-1 0-16,21 0 0,-21 0 0,22-21 16,-22 0-16,21 0 0,-21 0 0,0 0 15,1-22-15,20 1 0,-21 21 16,0-22-16,0 1 0,-21 0 0,22-1 15,-22 1-15,21 0 0,-21-1 16,0 22-16,0-21 0,0 21 0,0 0 16,0 42 15,0 0-31,0 0 16,0 21-16,0-20 0,0 20 0,0-21 15,0 21-15,0 1 0,0-22 0,0 21 16,0 1-16,0-22 0,0 0 15,0 0-15,0 0 0,21 0 0,0 1 16,0-22-16,0 0 0,1 0 0,-1 0 16,0 0-16,21 0 0</inkml:trace>
  <inkml:trace contextRef="#ctx0" brushRef="#br0" timeOffset="38648.89">14330 4022 0,'0'0'0,"21"-21"0,-21-22 0,0 22 15,0-21-15,0 21 0,0-1 0,0 1 16,0 0-16,0 0 0,-21 21 16,0 0-16,-1 0 0,1 0 0,-21 0 15,21 0-15,-22 0 0,1 21 0,21-21 16,-21 21-16,20 22 0,1-22 0,0 0 16,0 0-16,0 21 15,21-20-15,0-1 0,0 0 0,0 0 16,0 0-16,0 0 0,21 1 0,0-22 15,0 21-15,22-21 0,-22 0 16,21 0-16,-21 0 0,22 21 0,-1-21 16,0 0-16,-21 0 0,22 0 0,-22 21 15,0-21-15,0 21 0,0-21 16,1 21-16,-22 1 0,0-1 16,0 0-16,-22 0 15,1 0-15,0-21 0,-21 21 16,21-21-16,-22 22 0,1-22 0,0 0 15,-1 0-15,1 0 0,21 21 16,-22-21-16,1 0 0,0 0 0,21 0 16,-22 0-16,22 0 0,0 0 15,0 0-15,0 0 0,21-21 16,21-1 0,0 1-16,21 21 0,1-21 15</inkml:trace>
  <inkml:trace contextRef="#ctx0" brushRef="#br0" timeOffset="38992.69">15727 3852 0,'0'0'0,"0"-21"0,0 0 16,0 0-16,0 0 16,-21 21-16,-1 0 15,1 0-15,21 21 16,-21 0-16,0 0 0,21 0 16,-21 22-16,21-22 0,0 21 0,0 1 15,-21-1-15,21 0 0,-22-21 16,22 22-16,0-1 0,0-21 15,0 0-15,0 22 0,-21-22 0,21 0 16,0 0-16,21-21 31,1 0-31,-22-21 0,21 0 16</inkml:trace>
  <inkml:trace contextRef="#ctx0" brushRef="#br0" timeOffset="39392.49">15790 3493 0,'0'0'0,"-63"-22"15,42 22-15,-1 0 16,1 0-16,0 0 0,21 22 16,0-1-16,0 0 0,0 0 15,0 0-15,0 0 0,0 1 16,0-1-16,21-21 0,0 21 15,1-21-15,-1 0 0,0 0 16,0 0-16,0 0 0,0 0 16,1-21-16,-22 0 0,21 21 0,-21-22 15,21 1-15,-21 0 0,0 0 16,0 0-16,0-22 16,0 22-16,0 0 0,-21 0 0,0 0 15,-1 0-15,1-1 0,0 22 16,0-21-16,0 21 0,0 0 0,-1 0 15,1 0-15,0 0 0,0 21 16,0 1-16,0-1 0,21 0 0,0 0 16,0 0-16,0 22 0,0-22 0,0 21 15,0-21-15,0 0 0,0 1 16,0 20-16,21-21 0,0 0 16,0-21-16,0 0 0</inkml:trace>
  <inkml:trace contextRef="#ctx0" brushRef="#br0" timeOffset="39680.32">16404 3281 0,'0'0'0,"0"-21"0,0 0 0,0-1 0,0 1 16,-21 0-16,21 0 0,-21 21 0,0 0 15,21 21 1,-22 21-16,22-20 0,-21 20 0,21 0 15,0 22-15,-21-1 0,0-20 0,0 20 16,0 1-16,21-22 0,-22 21 16,1-20-16,0 20 0,21-20 15,-21-1-15,0 0 0,21 1 0,-21-1 16,21-21-16,0 21 0,0-20 16,0-1-16,0 0 0,0 0 15,21-21-15,0 0 16,0 0-16,0-21 0,22 0 15</inkml:trace>
  <inkml:trace contextRef="#ctx0" brushRef="#br0" timeOffset="40040.12">16806 3852 0,'0'0'0,"21"0"0,-21-42 16,22 21-16,-44 21 31,1 0-31,0 0 15,0 0-15,0 0 0,-22 21 0,22 0 16,0 0-16,0-21 0,-21 22 16,20-1-16,22 0 0,-21 0 0,21 0 15,0 0-15,0 1 0,0-1 16,0 0-16,21-21 0,1 21 16,-1-21-16,0 0 0,0 21 0,0-21 15,0 0-15,1 21 0,-1-21 16,-21 22-16,21-22 0,0 21 15,-21 0-15,0 0 16,-21 0-16,0-21 16,0 0-16,-1 21 0,1-21 0,0 0 15,-21 22-15,21-22 0,-1 0 16,-20 0-16,21 0 0,0 0 0,21-22 31,0 1-31,0 0 16</inkml:trace>
  <inkml:trace contextRef="#ctx0" brushRef="#br0" timeOffset="40308.96">16425 3598 0,'0'0'0,"-21"0"0,0 0 16,0 0-16,21-21 0,0 0 15,21 21-15,21 0 16,-21-21-16,22 21 0,20 0 16,-20 0-16,-1-21 0,21 21 0,-20 0 15,-1 0-15,0 0 0,1-21 16,-1 21-16,-21 0 0,0 0 16,1 0-16,-1 0 0,0 0 15</inkml:trace>
  <inkml:trace contextRef="#ctx0" brushRef="#br0" timeOffset="41200.17">18986 3471 0,'0'0'15,"22"-21"-15,-1 0 0,0 0 0,-21-21 16,0 20-16,0 1 0,0 0 0,0-21 16,0 21-16,-21-1 0,0 1 15,-1 21-15,1-21 0,0 21 0,0 0 16,-21 0-16,-1 0 0,1 0 16,0 0-16,-1 21 0,1 0 0,-22 1 15,22 20-15,-21 0 0,20 1 16,-20-1-16,20 0 0,1 22 0,0-22 15,-1 22-15,22-22 0,0 21 0,0 1 16,21-1-16,0 1 0,0-22 16,0 22-16,21-1 0,0-20 0,0 20 15,1-21-15,-1-20 0,21 20 16,0 0-16,-20-21 0,20 1 0,0-1 16,1 0-16,-1-21 0,0 0 0,1 0 15,-1 0-15,0 0 16,1 0-16,-1-21 0,-21 0 0,21-1 15,1 1-15,-1 0 0,0 0 0,1-21 16,-22-1-16,21 1 0,1 0 16,-1-1-16,0 1 0,-21-22 0,22 22 15,-22-21-15,0 20 0,0-20 0,-21-1 16,0 1-16,0 20 0,0-20 16,0-1-16,-42 1 0,21 21 0,-22-22 15,1 22-15,0-1 0,-1 1 16,1 21-16,0 0 0,-1 0 0,-20-1 15,21 22-15,-22 0 0,22 0 0,-1 0 16,-20 22-16,21-1 16,-1 0-16,1 21 0,0-21 0,20 22 15,1-1-15,-21 22 0,42-22 16,-21 21-16,21-20 0,0-1 0,0 22 16,0-22-16,0 0 0,0 22 0,0-22 15,21 0-15,0 1 0,0-1 16,22-21-16,-22 22 0,21-1 0,-21-21 15,22 0-15,-22 0 0,21 1 0,0-22 16</inkml:trace>
  <inkml:trace contextRef="#ctx0" brushRef="#br0" timeOffset="42375.52">19706 3831 0,'0'0'0,"0"-21"0,0 0 16,-21 21-16,0 0 0,0-21 16,-1 21-16,1 0 0,0 0 15,0 0 1,0 21-16,0 0 0,21 0 16,0 0-16,0 22 0,-22-22 15,22 21-15,-21 1 0,21-1 16,0 0-16,0 1 0,0-22 0,0 21 15,0 0-15,0-20 0,0 20 0,0-21 16,0 0-16,21 0 0,1 1 16,-1-1-16,0-21 0,0 0 15,21 0-15,-20 0 0,-1 0 0,0 0 16,0-21-16,21 21 0,-20-22 16,-1 1-16,0 0 0,0 0 0,21 0 15,-20 0-15,-1-22 0,0 22 0,0-21 16,-21 21-16,21-22 0,0 22 15,1-21-15,-22 21 0,21-22 16,-21 22-16,21 0 0,-21 0 16,21 21-1,-21 21 1,0 0-16,0 0 0,0 0 0,0 1 16,0 20-16,0-21 0,0 0 15,0 22-15,0-22 0,0 0 0,0 21 16,0-21-16,0 1 0,0-1 15,21 0-15,-21 0 0,21 0 16,1-21-16,-1 0 0,0 0 0,0 0 16,0 0-16,0 0 0,1 0 15,-1 0-15,0 0 0,0 0 0,0-21 16,-21 0-16,21 0 0,1 0 16,-22-1-16,21 1 0,-21 0 0,0 0 15,0-21-15,0 20 0,0 1 16,0-21-16,0 21 0,-21-22 0,-1 22 15,22 0-15,-21 0 0,21 0 0,0 0 16,-21 21-16,21-22 0,0 1 16,21 21 15,0 0-31,1 0 0,20 0 0,-21 0 16,0-21-16,22 21 0,-22 0 15,21 0-15,0 0 0,1 0 0,-1 0 16,0 0-16,-20 0 0,20 0 15,-21 0-15,0 0 0,0 21 0,1-21 16,-1 21-16,-21 1 0,0-1 16,0 0-16,0 0 0,0 0 0,0 22 15,0-22-15,0 0 0,0 0 0,0 21 16,0-20-16,0-1 0,0 0 16,0 0-16,-21 0 0,21 0 0,-22 1 15,22-1-15,0 0 0,-21-21 16,21 21-16,-21-21 15,21-21 17,0 0-32,0 0 15,0-1-15,0 1 0,0 0 16,0 0-16,21-21 0,0 20 0,1-20 16,-1 0-16,0-1 0,0 1 15,21 0-15,-20-1 0,20 1 0,0 21 16,1-21-16,-1 20 0,0 1 0,1 0 15,-1 21-15,0 0 0,-21 0 16,22 0-16,-22 0 0,0 0 0,0 21 16,0 22-16,-21-22 0,0 0 0,0 21 15,0-21-15,0 22 0,0-1 16,-21-21-16,21 22 0,-21-1 16,0-21-16,0 21 0,0-20 0,-1 20 15,22-21-15,-21 0 0,21 0 16,-21 1-16,21-1 0,0 0 15,-21-21-15,21-21 47,0 0-47,0-1 16</inkml:trace>
  <inkml:trace contextRef="#ctx0" brushRef="#br0" timeOffset="44353.8">3260 6858 0,'0'0'0,"-22"21"16,1-21-16,21-21 31,0 0-15,0-21-16,21 20 0,1 1 15,-1-21-15,0 0 0,21-1 0,-21 1 16,22 0-16,-22-1 0,21 1 16,-21-22-16,22 22 0,-22 0 0,0-1 15,0-20-15,22 21 0,-43 20 0,0-20 16,21 0-16,-21 21 0,0-1 15,-21 1-15,-1 21 0,1 0 16,0 0-16,-21 21 0,21-21 0,-22 22 16,1-1-16,21 21 15,-22-21-15,22 0 0,-21 22 0,42-22 16,-21 21-16,21-21 0,0 22 0,0-1 16,0-21-16,21 22 0,0-22 15,0 21-15,0-21 0,1 22 0,20-22 16,-21 0-16,21 0 0,-20 21 15,20-20-15,-21-1 0,0-21 0,0 21 16,1 0-16,-22 0 0,0 0 0,0 1 16,0-1-1,-22-21-15,1 0 0,0 0 16,0 0-16,0 0 0,0 0 16,-22 0-16,22-21 0,-21 21 15,21-22-15,-22 1 0,22 21 0,-21-21 16,21 21-16,-22-21 0,22 21 15,0 0-15,0-21 0,0 21 0,-1 0 16,22 21 0,0 0-1,22 0-15,-1-21 0,0 21 0,0 1 16,21-1-16,-20 0 0,20 0 16,-21-21-16,21 21 0,-20-21 0,20 21 15,0-21-15,-21 0 0,22 0 0,-1 0 16,-21 0-16,22 0 0,-1 0 15,0-21-15,1 21 0,-22-21 16,21 0-16,0 0 0,1-22 0,-22 22 16,21 0-16,1-21 0,-22-1 15,21 1-15,-21 0 0,22-1 0,-22 1 16,0-21-16,21 20 0,-21 1 0,1 0 16,-22-22-16,0 22 0,21-1 15,-21 1-15,0 0 0,0-1 0,0 1 16,0 21-16,0-21 0,0 20 15,0 1-15,-21 42 16,21 1-16,0-1 16,-22 21-16,1 0 0,21 1 15,-21-1-15,21 0 0,0 1 16,0-1-16,-21 22 0,21-22 0,0 21 16,-21-20-16,21-1 0,0 0 15,0 1-15,0-22 0,0 21 0,0-21 16,0 1-16,0-1 0,0 0 15,0-42 17,0 0-32,0-1 0,0 1 15</inkml:trace>
  <inkml:trace contextRef="#ctx0" brushRef="#br0" timeOffset="44556.69">3979 6435 0,'0'0'0,"0"-21"16,21 21 0,1-22-16,-1 22 0,0-21 15,0 21-15,0 0 0,0-21 16,1 0-16,-1 21 0,0-21 0,21 21 16,-21-21-16,1 21 0,20 0 0,-21-22 15,0 22-15,22 0 0,-22-21 16,0 21-16,0-21 0,0 21 0,0 0 15</inkml:trace>
  <inkml:trace contextRef="#ctx0" brushRef="#br0" timeOffset="46016.17">5038 6689 0,'0'0'15,"0"21"-15,21-21 0,0 0 16,0-21-16,-21 0 0,21-1 16,-21 1-16,21 0 15,-21 0-15,22 0 0,-22 0 0,0-1 16,0-20-16,0 21 0,0 0 16,0-22-16,-22 22 0,1 0 15,0-21-15,0 21 0,0-1 0,0 1 16,-1 0-16,1 21 0,0 0 0,-21 0 15,21 0-15,-22 0 0,22 0 16,-21 0-16,21 21 0,-22 0 0,22 1 16,0 20-16,0-21 0,0 21 0,-1 1 15,22-1-15,0 0 0,0 1 16,0-1-16,0 0 0,0 1 0,0-1 16,0-21-16,0 22 0,0-22 0,22 0 15,-22 0-15,21-21 0,0 21 16,0-21-16,0 0 15,0 0-15,1 0 0,-1 0 0,0-21 16,21 21-16,-21-21 0,1 0 0,-1 0 16,0-1-16,0 1 0,21-21 15,-20 21-15,-1 0 0,0-22 0,0 22 16,-21-21-16,21 21 0,-21-1 0,21-20 16,-21 21-16,0 0 0,0 0 15,0-1-15,0 1 0,0 42 31,0 1-31,0-1 16,-21 0-16,21 0 0,0 21 0,0-20 16,0 20-16,0-21 0,0 21 15,0-20-15,0-1 0,21 21 16,-21-21-16,22 0 0,-1 1 0,0-1 16,0 0-16,0-21 0,0 0 15,1 0-15,-1 0 0,0 0 0,0 0 16,0 0-16,22-21 0,-22 0 15,0-1-15,21 22 0,-21-42 0,22 21 16,-22 0-16,0 0 0,0-22 0,0 22 16,1-21-16,-1-1 0,0 1 15,0 0-15,0-1 0,-21 1 16,0 0-16,0-1 0,21 1 0,-21 0 16,22-1-16,-22 1 0,21 21 0,-21-21 15,0 20-15,0 1 0,0 0 16,0 0-16,21 21 0,-21 21 15,0 0 1,0 0-16,0 22 0,0-22 16,-21 21-16,21 1 0,-21-1 0,21 0 15,0 1-15,-22-1 0,1 0 0,21 1 16,0 62 0,0-62-16,0-1 0,0 0 0,0-20 0,0 20 15,0-21-15,0 0 0,0 0 16,0 1-16,21-1 0,1 0 0,-1-21 15,0 0-15,0 0 16,0 0-16,0 0 0,1 0 0,-1-21 16,0 21-16,21-21 0,-21-1 0,1 1 15,-1 0-15,0 0 0,0 0 16,0-22-16,0 22 0,1-21 0,-1 21 16,-21-22-16,21 22 0,-21-21 0,21 21 15,-21 0-15,0-22 0,0 22 16,0 0-16,0 0 15,0 42 17,-21 0-32,21 0 0,-21 0 15,21 1-15,-21-1 0,21 0 0,0 0 16,0 21-16,0-20 0,0-1 0,0 0 16,0 21-16,0-21 0,0 1 15,0-1-15,0 0 0,21-21 16,0 21-16,0 0 0,0-21 15,0 0-15,1 0 0,-1 0 16,0 0-16,0 0 0,0-21 16,0 21-16,22-21 0,-22 0 0,0 0 15,0 21-15,22-22 0,-22 1 16,0 0-16,0 0 0,0 0 0,0-22 16,1 22-16,-1 0 0,-21 0 15,0 0-15,0 0 0,21-1 0,-21 1 16,0 0-16,0 0 0,-21 42 31,0-21-15,21 21-16,0 0 0,0 22 0,-22-22 15,22 0-15,0 0 0,0 22 0,0-22 16,0 0-16,0 0 0,0 0 16,0 0-16,22 1 0,-22-1 15,0 0-15,21 0 0,0 0 0,-21 0 0,0 1 16,21-1-1,-21-42 32,-21-1-47,0 1 16,0 0-16,-1 21 16,1-21-16,0 0 0</inkml:trace>
  <inkml:trace contextRef="#ctx0" brushRef="#br0" timeOffset="46296.51">5503 6287 0,'0'0'0,"-21"-22"15,21 1-15,0 0 16,21 21-16,0-21 0,1 0 15,-1 21-15,0-21 0,0 21 0,21-22 16,-20 22-16,20 0 0,-21-21 16,21 21-16,-20 0 0,20-21 0,0 21 15,-21 0-15,22 0 0,-1-21 0,-21 21 16,0 0-16,1 0 16,-1 0-16,0 0 0,0 0 15,-21 21 1</inkml:trace>
  <inkml:trace contextRef="#ctx0" brushRef="#br0" timeOffset="48278.17">8403 6414 0,'0'0'0,"21"0"0,0 0 16,1 0-16,-1-22 0,0 1 16,0 0-16,0 0 15,0 21-15,-21-21 0,22 0 0,-22-1 16,21 22-16,-21-21 0,0 0 0,0 0 15,0 0-15,0 0 16,0-1-16,-21 1 0,-1 0 16,1 0-16,0 0 0,0 21 0,-21-21 15,20-1-15,-20 22 0,21 0 16,-21 0-16,20 0 0,-20 0 16,0 0-16,21 0 0,-22 0 0,1 22 15,21-1-15,-22 0 0,22 0 0,0 0 16,0 22-16,0-22 0,21 21 15,0 0-15,0 1 0,0-1 0,0 0 16,0 1-16,0-1 0,21 0 0,0-20 16,0 20-16,0-21 0,1 0 15,-1 0-15,21 1 0,-21-1 0,0 0 16,1-21-16,20 0 0,-21 0 0,0 0 16,22 0-16,-22-21 0,0 0 15,21 21-15,-21-22 0,1 1 16,20 0-16,-21-21 0,0 21 0,0-1 15,1 1-15,-1-21 0,0 21 0,0-22 16,0 22-16,-21 0 0,0-42 16,0 41-16,0 1 0,0 0 15,0 0-15,0 0 0,0 42 32,21 0-17,-21 21-15,0-20 0,0 20 16,0-21-16,22 21 0,-22-20 0,0 20 15,0 0-15,0-21 0,21 1 0,-21-1 16,21 0-16,-21 0 0,21 0 16,0-21-16,0 21 15,1-21-15,-1 0 0,0 0 16,0 0-16,-21-21 0,21 21 0,0-21 16,1 21-16,-1-21 0,-21 0 0,21 0 15,0-1-15,-21 1 0,0 0 16,21 0-16,0 0 0,-21 0 0,22-22 15,-22 22-15,0 0 0,0 0 0,0 0 16,0-1-16,0 1 0,0 0 16,0 0-16,0 42 31,0 0-31,0 22 16,0-22-16,0 0 0,0 0 15,0 21-15,0-20 0,0-1 0,-22 21 16,22-21-16,0 0 0,-21-21 0,21 22 15,0-1-15,0-42 47,0-1-47,21 1 0,1 0 16,-22 0-16,21 0 0,0-22 0,0 22 16,0 0-16,0 0 0,1 0 15,-1 0-15,0-1 0,0 1 0,0 0 16,0 21-16,1 0 0,-1 0 15,0 0-15,0 0 0,0 0 16,0 21-16,-21 0 0,22 1 16,-1-1-16,0 21 0,-21-21 0,21 0 15,0 1-15,-21 20 0,21-21 0,1 0 16,-22 0-16,21 1 0,0-1 0,-21 0 16,21-21-16,0 21 0,0-21 15,1 21-15,-1-21 0,0 0 16,0 0-16,0 0 0,0 0 15,1-21-15,-1 0 0,0 0 0,0 21 16,0-21-16,22-1 0,-22-20 16,0 21-16,0 0 0,21-22 15,-20 22-15,-1-21 0,0 21 0,21-22 16,-21 22-16,43-21 0,-43 0 16,21 42-16,-20-22 0,20 1 15,-21 21-15,0 0 0,0 0 0,1 0 16,-1 0-16,0 0 0,0 0 0,-21 21 15,0 1-15,0-1 0,21-21 0,-21 21 16,0 0-16,0 0 0,21-21 16,-21 21-16,0 1 0,0-1 15,0 0 1,0-42 15,0 0-15,0-1-16,0 1 15,0 0-15,-21 0 0,21 0 16,-21 0-16,0-1 0,0 1 16,0 0-16,-1 21 15,1 0-15,0 0 0,0 0 0,0 0 16,-22 21-16,22 0 0,-21 1 0,21-1 16,0 0-16,-22 21 0,22-21 15,0 22-15,0-1 0,0-21 16,-1 22-16,1-1 0,0-21 0,21 21 15,-21-20-15,21-1 0,0 0 0,0 0 16,0 0-16,0 0 0,0 1 16,21-22-16,0 0 0,-21 21 0,21-21 15,1 0-15,-1 0 0,0 0 0,21 0 16,-21-21-16,1 21 0,-1-22 0,21 1 16,-21 0-16,0 0 0,1 0 15,-1 0-15,0-22 0,0 22 0,0-21 16,0-1-16,1 1 0,-1 21 0,-21-21 15,21-1-15,-21-20 0,21 20 16,-21 1-16,0 0 0,0-22 0,0 22 16,0 0-16,21-22 0,-21 22 15,0-1-15,0 22 0,0 0 0,0 0 16,21 0-16,-21 42 16,0 0-16,0 21 15,0 1-15,0-1 0,0 22 0,0-22 16,0 0-16,0 22 0,0-22 15,0 22-15,0-22 0,0 0 0,0 1 16,0-1-16,0 0 0,0 1 0,0-22 16,0 0-16,22 0 0,-22 0 0,21 0 15,-21 1-15,21-22 16,0 0-16,0 0 0,0 0 16,1 0-16,-1-22 0,0 22 15,0-21-15</inkml:trace>
  <inkml:trace contextRef="#ctx0" brushRef="#br0" timeOffset="49188.58">12467 5694 0,'0'0'0,"0"-42"0,0-1 15,0 22 1,0-21-16,0 21 0,0-1 0,0 1 16,-21 0-16,21 0 0,-21 21 0,21-21 15,-21 21-15,-1 0 16,22 21-16,-21 0 0,21 21 16,-21 1-16,21-1 0,-21 0 0,21 22 15,0-22-15,0 22 0,-21-1 16,21 1-16,-21-1 0,21 1 0,-22-22 15,22 22-15,-21-22 0,21 0 0,-21 1 16,21-1-16,0 0 0,0-21 0,0 1 16,0-1-16,0 0 0,0-42 47,0 0-47,0-1 0,0 1 15,0 0-15,0-21 0,0 21 16,0-1-16,0 1 0,0-21 0,0 21 15,0 0-15,21-22 0,0 22 0,22 0 16,-22 0-16,0 0 0,21-1 16,-20 1-16,20 21 0,-21 0 0,21 0 15,-20 0-15,20 0 0,0 21 0,-21-21 16,22 22-16,-22-1 0,0 21 16,0-21-16,0 0 0,-21 1 0,0 20 15,0-21-15,0 0 0,-21 22 0,0-22 16,0 21-16,0-21 0,-22 0 15,22 1-15,0-1 0,-21 0 0,21 0 16,-1-21-16,-20 21 0,21-21 16,0 0-16,-22 0 0,22 0 0,0 0 15,0 0-15,0 0 0,0 0 16,-1 0-16,22-21 16,0 0-16,0 0 15,22 21-15,-1-21 0,0-1 16,0 22-16,21-21 0,-20 0 15,20 21-15,-21-21 0</inkml:trace>
  <inkml:trace contextRef="#ctx0" brushRef="#br0" timeOffset="49580.35">12975 6244 0,'21'0'16,"0"0"-1,1 0-15,-1 0 0,0 0 16,0-21-16,0 21 0,22-21 16,-22 21-16,0-21 0,0 21 0,0-21 15,0 21-15,1-22 0,-1 1 0,-21 0 16,0 0 0,0 0-16,-21 0 15,-1 21-15,1 0 16,0 0-1,0 0-15,0 0 0,0 0 0,21 21 16,-22-21-16,22 21 0,-21 0 0,21 0 16,0 0-16,0 1 0,0-1 0,0 0 15,0 0-15,0 0 0,0 0 16,21 1-16,1-1 0,-22 0 0,21 0 16,0-21-16,-21 21 0,21 0 0,0-21 15,0 0-15,1 0 16,-1 0-16,0 0 0,0 0 15,0 0-15,0 0 0,1-21 0,-1 21 0,0-21 16,0 0-16,21 0 0</inkml:trace>
  <inkml:trace contextRef="#ctx0" brushRef="#br0" timeOffset="50112.05">13864 5779 0,'0'0'16,"0"-43"-16,0 22 0,0-21 0,0 21 0,0-1 15,0 1-15,-21 21 32,21 21-32,0 1 0,-21-1 15,21 21-15,0-21 0,0 22 0,0-1 16,0 0-16,0-21 0,0 22 16,0-1-16,0 0 0,0-20 0,-21 20 15,21-21-15,0 21 0,-22-20 0,22-1 16,0 0-16,0 0 0,0 0 15,0 0-15,-21 1 0,0-22 32,21-22-1,0 1-31,0 0 16,0 0-16,0 0 0,21 0 15,0-1-15,1 1 0,-1 0 0,0 0 16,0 0-16,21-22 0,-20 22 15,20 21-15,-21-21 0,21 0 0,-20 21 16,20 0-16,-21 0 0,0 0 16,0 0-16,1 21 0,-1 0 0,-21 0 15,0 1-15,21-1 0,-21 0 0,0 0 16,0 0-16,0 0 0,0 1 16,0-1-16,0 0 0,0 0 0,0 0 15,-21 0-15,0 1 0,21-1 16,-22 0-16,1-21 15,21 21 1,21-21 0,1-21-1,-1 21-15,0-21 0,0 21 0</inkml:trace>
  <inkml:trace contextRef="#ctx0" brushRef="#br0" timeOffset="52344.28">14838 5990 0,'0'0'0,"0"-21"0,0 0 0,0 0 15,0 0-15,0-1 16,-21 1-16,-1 21 0,1 0 16,0 0-16,0 0 0,0 0 0,0 0 15,-1 0-15,1 21 0,0 1 16,-21-22-16,21 42 0,-1-21 0,1 0 15,0 0-15,0 22 0,0-22 0,0 0 16,21 21-16,-22-20 0,22 20 0,-21-21 16,21 0-16,0 0 0,0 22 15,0-22-15,0 0 0,0 0 0,0 0 16,21 1-16,1-22 0,-1 0 16,0 0-16,0 0 0,0 0 15,0 0-15,1 0 0,-1 0 16,0-22-16,0 1 0,0 0 0,0 0 15,1 21-15,-1-21 0,0 0 0,0-1 16,0 1-16,0-21 0,1 21 16,-22 0-16,0-1 0,21 1 0,-21 0 15,21 0-15,-21 0 0,0 0 0,0-1 16,0 44 15,0-1-31,0 0 16,0 0-16,0 0 0,0 0 15,0 1-15,0 20 16,0-21-16,0 0 0,0 0 16,21 1-16,-21-1 0,21 0 0,0 0 15,1 0 1,-1-21-16,0 0 16,0 0-16,0 0 0,0-21 15,1 21-15,-1-21 0,0 0 16,0 0-16,0-1 0,0 1 15,1 0-15,-1 0 0,-21-21 16,21 20-16,0 1 0,-21 0 0,0 0 16,0 0-16,21 21 0,-21-21 15,21 21-15,-21 21 32,0 0-32,0 0 15,0 0-15,0 0 0,0 1 16,0-1-16,0 0 0,0 0 0,0 0 15,0 0-15,0 1 0,0-1 16,0 0-16,0 0 16,22-21-16,-1 21 0,0-21 15,0 0-15,0 0 0,0 0 16,1 0-16,-1-21 0,0 21 16,0-21-16,-21 0 0,21 21 15,0-21-15,1-1 0,-1 1 16,-21 0-16,21 0 0,0 0 0,0 0 15,-21-1-15,21 1 0,1 0 16,-22 0-16,0 0 16,21 21-16,-21 21 31,0 0-31,0 0 16,0 0-16,0 1 0,0-1 15,0 0-15,0 0 0,0 0 0,0 0 16,0 1-16,21-1 15,0 0-15,0 0 16,0-21-16,1 0 16,-1 0-16,0 0 0,0 0 15,0 0-15,0-21 0,1 21 16,-22-21-16,21 21 0,0-21 0,0-1 16,-21 1-16,21 21 0,0-21 0,1 0 15,-22 0-15,0 0 0,21-1 16,0 1-16,-21 0 0,0 0 15,21 0-15,-21 42 32,0 0-32,0 0 15,0 0-15,0 1 16,-21-1-16,21 0 0,0 0 0,0 21 16,0-20-16,0-1 0,0 0 15,0 0-15,0 0 0,21 0 16,0-21-16,0 22 0,1-22 0,-1 0 15,0 0-15,21 0 0,-21 0 0,1 0 16,20 0-16,-21 0 0,0 0 16,22-22-16,-22 1 0,0 21 0,0-21 15,0 0-15,0 0 0,1-22 0,-1 22 16,0 0-16,0 0 0,-21 0 16,0-22-16,0 22 0,0 0 0,0 0 15,0-21-15,0 20 0,-21 1 16,0 0-16,0 0 0,-1 0 0,1 21 15,0 0-15,-21-21 0,21 21 16,-22 0-16,22 0 0,-21 0 0,21 0 16,-1 21-16,1 0 0,-21 0 0,42 0 15,-21 0-15,0 1 0,-1 20 16,22-21-16,-21 0 0,21 22 0,0-22 16,0 21-16,0-21 0,0 0 0,0 1 15,0-1-15,21 0 0,1 0 0,20 0 16,-21 0-16,0 1 0,22-22 15,-22 0-15,0 0 0,21 0 0,-21 0 16,1 0-16,20 0 0,-21 0 16,0 0-16,22-22 0,-22 22 15,21-21-15,0 0 0,-20 0 0,20 0 16,-21 0-16,21-1 0,-20 1 0,-1 0 16,21 0-16,-21-21 0,22 20 0,-22 1 15,0 0-15,0 0 0,0 0 16,-21 0-16,21 21 0,-21-22 0,22 22 15,-22 22 17,0-1-32,0 0 0,0 0 15,-22 0-15,22 0 0,-21 1 16,21 20-16,0-21 0,0 0 0,0 0 16,0 1-16,0-1 0,0 0 15,0 0-15,0 0 0,0 0 16,21-21-1,1 0-15,-1 0 0,0 0 0,0 0 16,0 0-16,0 0 0,22 0 16,-22 0-16,0-21 0,0 0 0,0 21 15,22-21-15,-22 0 0,0 0 0,0-1 16,0 1-16,1 0 16,-1 0-16,-21 0 0,21-22 0,-21 22 0,21 0 15,-21-21-15,0 21 0,0-1 16,0 1-16,0 0 0,0 0 15,0 0-15,21 0 0,-21 42 32,0 0-32,0 0 0,0 21 15,0-20-15,0-1 0,0 0 16,0 21-16,0-21 0,0 1 0,0-1 16,0 0-16,0 0 0,0 0 15,0 0-15,21 1 16,1-22-16,-1 0 15,0 0-15,0 0 0,0 0 16,0 0-16,-21-22 16,22 22-16,-1-21 0,-21 0 15,21 0-15,0 0 0,0 0 16,-21-1-16,21 1 0,1 0 0,-22 0 16,21-21-16,-21 20 0,21 1 15,0 0-15,-21 0 0,0 0 0,21 21 16,0 0-16,-21-21 0,0 42 15,0 0 1,0 0-16,0 0 0,0 0 16,0 1-16,0-1 0,0 0 0,0 0 15,0 0-15,0 0 0,0 1 0,22-1 16,-22 0 0,21-21-16,-21 21 0,21-21 15,0 0 1,-21-21 15,0 0-31,0 0 16,0-1-16,-21 1 0</inkml:trace>
  <inkml:trace contextRef="#ctx0" brushRef="#br0" timeOffset="52620.12">15748 5673 0,'21'0'47,"0"0"-16,0 0-31,1 0 0</inkml:trace>
  <inkml:trace contextRef="#ctx0" brushRef="#br0" timeOffset="62319.61">3662 7895 0,'-21'0'0,"-1"0"15,1 0-15,0 0 16,0 0-16,0 0 0,0 0 16,-1 0-16,1 0 0,0 0 15,0 0-15,0 0 16,0 0-16,-1 0 0,1 0 15,0 0 1,0 0-16,42-21 63,0 21-48,0 0-15,1 0 0,20 0 0,0 0 16,1-21-16,-1 21 0,0 0 15,22 0-15,-1-21 0,1 0 0,-1 21 16,1 0-16,20-22 0,-20 22 0,21 0 16,-1 0-16,1-21 15,0 21-15,-1-21 0,1 21 0,21 0 16,-22 0-16,1-21 0,0 21 0,-1 0 16,-20 0-16,21 0 0,-22 0 15,22-21-15,-22 21 0,1 0 0,-1 0 16,1 0-16,-22 0 0,22 0 0,-22 0 15,0 0-15,-21 0 0,1 0 16,20 0-16,-21 0 0,0 0 16,-42 0 31,0 0-47,0 0 15,0 0-15,-22 0 0,22 0 16,-21 0-16,-1 21 0,1-21 0,0 0 15,-1 21-15,1-21 0,-21 0 0,20 21 16</inkml:trace>
  <inkml:trace contextRef="#ctx0" brushRef="#br0" timeOffset="62868.49">3492 8043 0,'0'0'0,"-21"22"0,-21-22 16,21 0-16,0 0 0,-1 0 16,1 21-16,0-21 15,42 0 32,0 0-31,22 0-16,-22 0 0,42 0 0,-20 0 15,20 0-15,1-21 0,-1 21 0,1-22 16,20 1-16,1 21 0,0-21 16,-1 0-16,22 0 0,0 21 0,0-21 15,0-1-15,0 22 0,-1-21 16,1 21-16,-21 0 0,21-21 0,-22 21 15,1 0-15,0-21 0,-1 21 0,1 0 16,0-21-16,-22 21 0,1 0 16,-1 0-16,-20 0 0,-1 0 0,0 0 15,-21 0-15,22 0 0,-22 0 0,0 0 32,0 0-17,-42 0 63,0 0-78,0 0 0,0 0 16</inkml:trace>
  <inkml:trace contextRef="#ctx0" brushRef="#br0" timeOffset="63452.15">4614 8276 0,'0'0'0,"0"-21"0,0 0 16,0 0-1,0 0-15,-21 21 0,21-22 16,-21 1-16,21 0 15,0 0 1,0 42 31,0 0-47,0 0 0,-21 1 16,21-1-16,0 21 0,0-21 15,0 22-15,0-22 0,0 21 0,0 0 16,0 1-16,21-1 0,-21 0 0,0 22 15,21-22-15,0 22 0,-21-22 16,21 22-16,-21-22 0,0 0 0,0 22 16,0-22-16,0 0 0,0 1 0,0-1 15,0-21-15,0 22 0,0-22 16,0 0-16,0 0 0,0 0 0,0 0 16,0 1-16,0-1 15,0-42 16,0-1-31,-21 1 0,21 0 16,0 0-16</inkml:trace>
  <inkml:trace contextRef="#ctx0" brushRef="#br0" timeOffset="63855.92">4678 8213 0,'0'0'0,"0"-21"0,0-22 16,0 22-16,0 0 15,0 0-15,0 0 16,-21 21 0,21 21-1,0 0-15,-22 0 0,22 0 16,0 0-16,0 22 0,0-1 0,0-21 15,0 43-15,0-22 0,0 0 16,0 1-16,0 20 0,0-20 0,0 20 16,0-21-16,0 22 0,22-22 0,-22 22 15,0-22-15,21 22 16,-21-22-16,0 0 0,0 1 0,0-1 16,0-21-16,0 21 0,0-20 0,0-1 15,0 0-15,0 0 0,0 0 16,0 0-16,0 1 0,0-1 15,0 0-15,-21-21 16,-1 0 0,1 0-16,0 0 0,0 0 15,0-21-15</inkml:trace>
  <inkml:trace contextRef="#ctx0" brushRef="#br0" timeOffset="64192.32">4106 9081 0,'-21'-22'0,"21"1"15,21 21 17,0 0-17,1 0-15,-1 21 0,0 1 0,21-1 16,-21 0-16,22 0 0,-22 21 15,21-20-15,-21-1 0,22 0 0,-22 0 16,0 0-16,0 0 0,0 1 0,1-1 16,-1 0-16,0 0 0,-21 0 15,0 0-15,21 1 0,0-1 16,-21 0-16,0 0 16,0-42 15,21 21-31,-21-21 0,0 0 15,0-1-15,22 1 0,-22 0 0</inkml:trace>
  <inkml:trace contextRef="#ctx0" brushRef="#br0" timeOffset="64473.16">5228 8848 0,'0'0'0,"0"21"31,-21 0-15,0 0-16,0 0 0,-22 1 0,22 20 15,0-21-15,-21 0 0,20 22 16,1-22-16,-21 0 0,21 21 0,0-21 16,-1 1-16,1-1 0,0 21 15,0-21-15,0-21 0,21 21 0,0 1 16,-21-1-16,-1-21 0,1 21 15,0 0-15,0-21 16,0 21-16,0-21 0,21 21 0,-22-21 16,1 0-16,0 0 0</inkml:trace>
  <inkml:trace contextRef="#ctx0" brushRef="#br0" timeOffset="67035.97">1820 10181 0,'0'0'0,"21"0"0,-21-21 16,0 0 0,-21 21-1,0 0-15,0 0 16,-21 0-16,20 0 0,-20 0 0,0 0 15,-1 21-15,1-21 0,0 21 16,-1 0-16,1 1 0,-21-1 16,20 0-16,1 0 0,0 21 0,-1-20 15,1 20-15,21 0 0,-22 1 16,22-1-16,0 21 0,21-20 0,0-1 16,0 0-16,0 1 15,0-1-15,0 0 0,21 1 0,0-22 16,1 21-16,-1-21 0,0 1 15,21-1-15,-21 0 0,22 0 0,-1 0 16,-21 0-16,22-21 0,-1 0 16,0 0-16,1 0 0,20 0 0,-21 0 15,1 0-15,-1-21 0,0 0 16,1 0-16,-1 0 0,0 0 0,1-1 16,-1 1-16,-21-21 0,22 0 0,-1 20 15,-21-20-15,0 0 0</inkml:trace>
  <inkml:trace contextRef="#ctx0" brushRef="#br0" timeOffset="67556.17">2201 10075 0,'0'0'0,"0"-21"0,0 0 0,0 0 16,-21 21 0,0 21-16,21 0 15,0 22-15,0-22 0,0 21 16,-21-21-16,21 43 0,0-22 15,0 0-15,-21 22 0,21-1 0,0 1 16,0-22-16,0 22 0,-22-22 16,22 22-16,0-22 0,-21 0 0,21 1 15,0-22-15,0 21 0,0-21 16,0 0-16,0 1 0,-21-1 16,21 0-16,0-42 31,0 0-31,0-1 15,0 1-15,0 0 0,0 0 16,21-21-16,-21 20 0,0-20 0,21 0 16,1-1-16,20 1 0,-21 0 15,21-1-15,-20 1 0,20 21 0,0-21 16,1 20-16,-1 1 0,0 21 16,1 0-16,-1 0 0,0 0 0,1 0 15,-22 21-15,21 1 0,-21-1 16,0 21-16,1-21 0,-1 0 15,-21 22-15,0-22 0,0 21 0,0-21 16,0 22-16,0-22 0,0 0 0,0 21 16,-21-20-16,-1-1 0,22 0 15,-21 0-15,21 0 0,-21 0 0,0 1 16,21-1 0,21-42 15,0-1-31,0 22 15,-21-21-15</inkml:trace>
  <inkml:trace contextRef="#ctx0" brushRef="#br0" timeOffset="68150.84">3492 10478 0,'0'0'0,"0"-22"0,0-20 16,0 21-16,-21 0 0,0 21 16,0-21-16,0-1 15,0 22-15,-1 0 0,1 0 0,0 0 0,-21 0 16,21 0-16,-1 0 0,1 22 16,-21-1-16,21 0 0,0 0 15,-22 0-15,22 22 0,0-1 0,0 0 16,0 1-16,-1-1 0,22 0 15,0 1-15,0-1 0,0 0 0,0-21 16,0 22-16,0-1 0,0-21 0,0 0 16,0 22-16,0-22 0,0 0 15,22 0-15,-1-21 0,0 0 16,0 0-16,0 0 0,0 0 16,1-21-16,20 0 15,-21 21-15,0-21 0,0 0 0,22-1 16,-22-20-16,21 21 0,-21 0 0,1-22 15,-1 1-15,21 21 0,-21-21 16,0-1-16,-21 1 0,22 0 0,-22 20 16,21-20-16,-21 21 0,0 0 0,0 0 15,0-1-15,0 44 16,0-1 0,0 0-16,0 21 0,0 1 15,0-22-15,0 21 0,0 0 0,0 1 16,0-22-16,0 21 0,0 1 0,0-22 15,0 0-15,0 0 16,0 0-16,0 0 0,21 1 0,-21-1 16,21-21-16,0 21 0,0-21 15,1 0-15,-1 0 16,0 0-16,0 0 0,-21-21 16,21 0-16,0 21 0,1-22 0,-1 1 15</inkml:trace>
  <inkml:trace contextRef="#ctx0" brushRef="#br0" timeOffset="68584.58">3873 10732 0,'0'-22'16,"-21"22"-16,21-21 0,0 0 16,0 0-16,0 0 0,0 0 15,0-1-15,21 1 16,1 0-16,-1 21 0,0-21 0,0 21 15,0 0-15,0 0 0,1 0 0,-1 0 16,21 21-16,-21 0 0,0 0 16,1 1-16,-1-1 0,-21 0 0,21 0 15,0 21-15,-21-20 0,21-1 0,-21 21 16,0-21-16,0 0 0,0 1 16,0 20-16,-21-21 0,0 0 0,21 0 15,-21-21-15,21 22 0,-21-22 16,21 21-16,-22-21 15,22-21 1,0-1-16,0 1 16,0 0-16,0 0 0,0 0 15,0-22-15,22 22 0,-22-21 0,21 0 16,-21 20-16,21-20 0,0 0 0,0-1 16,0 1-16,1 21 0,-1 0 15,0-22-15,0 22 0,0 0 0,0 0 16,1 21-16,-1 0 0,0-21 0,0 21 15,0 0-15,0 0 16</inkml:trace>
  <inkml:trace contextRef="#ctx0" brushRef="#br0" timeOffset="69190.38">5143 10605 0,'0'-22'16,"0"44"-16,0-65 0,0 22 0,0-21 15,0 21-15,0-1 0,-21-20 0,0 21 16,0 0-16,0 0 0,0-1 0,-1 22 15,1 0-15,0 0 0,0 0 16,0 0-16,0 0 0,-1 22 0,1-1 16,0 0-16,0 0 0,0 21 0,0 1 15,-1-1-15,1 0 0,21 1 16,-21-1-16,21 0 0,-21 1 0,21-1 16,-21 0-16,21 1 0,0-22 0,0 0 15,0 21-15,0-20 0,0-1 16,21 0-16,0-21 15,0 0-15,0 0 0,1 0 16,-1 0-16,0 0 0,0-21 16,0 0-16,0-1 0,22 1 0,-22 0 15,0 0-15,0 0 0,0-22 0,1 22 16,-1-21-16,0 0 0,0-1 0,0 22 16,0-21-16,-21-1 0,0 1 15,0 0-15,0 21 0,22-22 16,-22 22-16,0 0 0,0 42 31,0 0-31,0 0 0,0 1 16,0-1-16,0 21 0,0-21 15,0 22-15,0-22 0,0 0 16,0 21-16,21-21 0,-21 1 0,0-1 16,21-21-16,0 21 0,0 0 0,0 0 15,1-21-15,-1 0 16,0 0-16,0 0 0,0 0 0,0 0 15,1 0-15</inkml:trace>
  <inkml:trace contextRef="#ctx0" brushRef="#br0" timeOffset="71167.92">5821 10393 0,'0'0'0,"0"-42"0,0 20 0,0 1 0,0 0 16,0 0-16,-21 21 15,-1 0-15,1 0 16,0 0-16,0 0 0,0 21 0,0 0 16,-1 0-16,1 1 0,21 20 0,-21-21 15,0 21-15,21 1 0,0-1 0,-21-21 16,0 22-16,21-1 0,0 0 16,-22-21-16,22 1 0,0 20 0,0-21 15,0 0-15,0 0 0,0 1 16,22-1-16,-1 0 15,0-21-15,0 0 0,0 0 16,0 0-16,1 0 0,20 0 0,-21 0 16,0 0-16,22-21 0,-22 0 0,21-1 15,-21 22-15,0-42 0,22 21 16,-22 0-16,0 0 0,0-22 0,0 1 16,1 0-16,-1-1 0,0 1 0,0-22 15,0 22-15,-21 0 0,0-22 16,0 22-16,21 0 0,-21-1 0,0 1 15,0 21-15,0-22 0,0 22 0,0-21 16,0 21-16,0 0 16,0-1-16,0 44 31,0-1-31,-21 0 0,21 0 16,0 21-16,0-20 0,-21 20 0,21 0 15,-21 1-15,21 20 0,0-21 0,-21 22 16,21-22-16,0 1 0,0-1 15,0 0-15,0 1 0,0-1 0,0 0 16,0-21-16,21 22 0,-21-22 0,21 0 16,0 0-16,0 0 15,1 1-15,-1-22 0,0 0 0,0 0 16,0 0-16,0 0 0,1 0 16,-1 0-16,21 0 0,-21 0 0,0 0 15,22-22-15,-22 1 0,0 0 0,0 21 16,0-21-16,1 0 0,-1-22 15,0 22-15,-21 0 0,0 0 0,21 0 16,-21-22-16,0 22 0,0 0 0,0 0 16,0 0-16,0 0 15,-21 21 1,21 21-16,0 0 16,0 0-16,0 0 0,-21 0 0,21 1 15,0-1-15,0 0 16,0 0-16,0 0 0,0 0 0,0 1 15,0-1-15,0 0 0,0 0 16,0 0-16,21-21 16,0 0-1,0 0-15,0 0 0,1 0 16,-1 0-16,-21-21 0,21 21 16,0-21-16,0 0 15,0 0-15,-21-1 0,22 1 0,-22 0 16,0 0-16,21 0 0,0 0 0,-21-1 15,21 1-15,-21 0 0,21 0 0,-21 0 16,0 0 0,21 21-1,-21 21 1,0 0-16,0 0 0,0 0 16,0 0-16,0 1 0,0-1 15,0 0-15,0 0 0,0 0 0,0 0 16,0 1-16,22-22 0,-22 21 15,21-21-15,0 0 0,0 21 16,0-21-16,0 0 0,1 0 16,20 0-16,-21 0 0,0 0 0,0 0 0,1 0 15,-1-21-15,0 21 16,0-21-16,0-1 0,0 1 0,-21 0 16,0 0-16,22 0 0,-1-22 0,-21 1 15,0 21-15,0-21 0,0-22 0,0 22 16,0-1-16,0 1 0,0 0 15,0-1-15,0 1 0,0 0 0,0-1 16,0 22-16,0-21 0,0 21 0,0 0 16,0 42 15,0 0-31,0 0 0,0 0 0,-21 22 16,21-22-16,0 21 0,-22 0 15,22 1-15,0 20 0,0-20 16,-21-1-16,21 21 0,-21-20 0,0-1 15,21 0-15,0 1 0,0-1 16,0-21-16,0 22 0,0-22 0,0 0 16,0 0-16,0 0 0,0 0 0,0 1 15,21-22 1,0 0-16,0 0 16,1 0-16,-1 0 0,0-22 15,0 22-15,0-21 0,0 0 0,1 21 16,20-21-16,-21 0 0,0 0 0,0-1 15,1 1-15,-22-21 0,21 21 16,-21 0-16,21-1 0,-21 1 16,21 0-16,-21 0 0,0 0 15,0 42 17,0 0-32,0 0 15,0 0-15,0 1 0,0-1 16,0 0-16,0 0 0,0 0 15,0 0-15,0 1 0,0-1 16,21-21-16,0 21 0,1-21 16,-1 0-16,0 21 15,0-21-15,0 0 0,0 0 16,1 0-16,20 0 0,-21 0 16,0-21-16,0 21 0,1-21 0,-22 0 15,21 21-15,0-22 0,0 1 16,-21 0-16,0 0 0,21 21 0,0-42 15,-21 20-15,22 1 0,-22 0 16,0 0-16,0 0 16,0 42-1,0 0 1,0 0-16,0 0 0,0 1 16,0-1-16,0 0 0,0 0 15,0 0-15,0 0 0,0 1 16,0-1-16,21-21 31,0 0-15,0 0-16,0 0 0,0-21 15,1-1-15,-1 1 16,0 0-16,0 0 16,-21 0-16,0 0 0,21-1 0,0 22 15,-21-21-15,0 0 0,0 42 31,0 0-31,0 1 16,0-1-16,0 0 0,0 0 16,0 0-16,0 0 0,0 1 15,-21-22-15,21 21 0,-21-21 16,21-21 15,-21-1-15</inkml:trace>
  <inkml:trace contextRef="#ctx0" brushRef="#br0" timeOffset="71391.78">7937 10054 0,'0'0'15,"-21"0"1,21-21 31</inkml:trace>
  <inkml:trace contextRef="#ctx0" brushRef="#br0" timeOffset="71612.67">7175 10266 0,'-21'21'0,"42"-21"31,1 0-31,-1 0 15,0-21-15,0 21 0,0-21 0,0 21 16,1-21-16,20 21 16,-21-22-16,0 22 0,0-21 0,1 21 15,-22-21-15,21 21 0,-21-21 0</inkml:trace>
  <inkml:trace contextRef="#ctx0" brushRef="#br0" timeOffset="71856.53">6054 10308 0,'0'0'0,"-22"0"16,-41 21-1,84-21 1,0 0-16,0 0 0,1 0 15,-1-21-15,0 21 0,21 0 0,-21 0 16,1-21-16,-1 21 0,21-21 16,-21 21-16,0 0 0,1 0 15</inkml:trace>
  <inkml:trace contextRef="#ctx0" brushRef="#br0" timeOffset="73133.45">1587 12277 0,'0'0'16,"0"-21"-16,0-22 0,0 22 0,0-21 15,0 21-15,-21-1 0,0 1 0,0 0 16,21 0-16,-21 0 0,0 21 16,-1 0-16,1 0 0,0 0 15,0 0-15,0 0 0,0 0 0,-1 21 16,-20 21-16,21-21 0,0 22 15,0-1-15,-1 0 0,1 1 0,0-1 16,0 0-16,0 22 0,21-22 16,0 1-16,0 20 0,0-21 15,0 1-15,0-1 0,21 0 0,-21-20 16,21 20-16,0-21 0,22 0 16,-22 0-16,0-21 0,0 0 0,21 0 15,-20 0-15,20 0 16,-21 0-16,21 0 0,-20-21 0,20 0 15,-21-21-15,21 21 0,-20-1 16,20-20-16,-21 21 0,0-21 0,0-1 16,1 22-16,-1-21 0,-21-1 15,0 22-15,0-21 0,0 0 0,0 20 16,-21-20-16,-22 21 0,22-21 16,-21 20-16,-1 1 0,22 0 0,-21 0 15,0 0-15,-1 21 0,1 0 16,21 0-16,-22 0 0,22 0 0,0 0 15,0 0-15,0 21 0,21 0 16,0 0-16,0 0 0,0 1 16,0-1-16,21-21 15,0 0-15,21 0 0,-20 0 0,20 0 16,0 0-16,1 0 0,-1 0 16,0-21-16,1 21 0,-1-22 0,0 1 15,1 0-15,-1 0 0,0 0 16,1 0-16,-22-1 0,21-20 0,-21 21 15,0 0-15,1 0 0,-1-1 16,0 1-16,-21 0 0,0 0 16,0 42 15,0 0-15,0 0-16,0 1 0,21 20 15,0 0-15,-21 1 0,21 20 0,1-21 16,-1 22-16,0-1 0,-21-20 15,21 20-15,0 1 0,0-1 0,-21 1 16,0-1-16,0 22 0,22-22 16,-22 1-16,21 21 0,-21-22 0,21 1 15,-21 20-15,0-20 0,21 20 16,-21-20-16,21-1 0,-21 22 0,0-21 16,0-1-16,0 1 0,0-1 0,0 1 15,0-22-15,0 0 0,0 1 16,0-22-16,0 21 0,0-21 15,0 0-15,-21-21 16,0-21 0,21 0-16,-21 0 0,21-21 0,0-1 15,0 1-15,0 0 0,-21-22 16,21 1-16,0-1 0,0 1 0,0-22 16,0 21-16,0 1 0,0-1 15,0-20-15,0 20 0,0 1 0,21-22 16,-21 22-16,21-1 0,0 1 15,0 20-15,0-20 0,22 20 0,-22 1 16,0 0-16,21-1 0,-20 22 16,-1-21-16,21 21 0,-21 0 15,22-1-15,-22 1 0,0 0 0,21 21 16,-21-21-16,1 21 0,20 0 16</inkml:trace>
  <inkml:trace contextRef="#ctx0" brushRef="#br0" timeOffset="74067.91">3958 12383 0,'21'0'15,"-42"0"-15,63-22 0,-42 1 16,0 0-16,0 0 0,0 0 15,0 0-15,0-1 0,0 1 16,0 0-16,0 0 0,0 0 16,0 0-16,-21-1 0,0 1 0,0 21 15,0-21-15,0 0 0,-1 21 16,1 0-16,0 0 0,-21 0 0,21 0 16,-22 0-16,22 21 0,-21 0 0,21 22 15,-1-22-15,1 21 0,0-21 16,21 22-16,0-1 0,0 0 15,0-21-15,0 22 0,0-1 0,0-21 16,0 0-16,21 22 0,0-22 16,-21 0-16,22-21 0,-1 21 0,0 0 15,0-21-15,0 0 0,0 0 16,1 0-16,-1 0 0,0 0 0,0 0 16,0-21-16,0 0 0,1 0 0,-1 21 15,0-21-15,0 0 0,0-1 16,0 1-16,1 0 0,-1-21 15,0 21-15,-21-1 0,0 1 0,21-21 16,-21 21-16,0 0 0,21-1 16,-21 1-16,0 0 0,0 42 31,0 0-31,0 22 16,0-22-16,0 0 0,21 21 0,-21-20 15,22-1-15,-1 21 0,-21-21 0,0 0 16,21 1-16,0-1 0,-21 0 15,0 0-15,21 0 0,0-21 0,1 0 16,-22 21-16,21-21 16,0 0-16,0 0 15,-21-21-15,21 0 16,-21 0-16,0 0 16,0 0-16,0-1 0,0 1 15,0 0-15,0-21 0,0 21 16,-21-1-16,0 1 0,21 0 0,0 0 15,0 0-15,0 0 0,-21-1 16,21 1-16,0 0 0,0 0 0,0 0 16,0 0-16,0-1 15,0 1-15,21 21 0,0-21 0,0 21 16,0-21-16,1 21 0,-1-21 0,21 21 16,-21 0-16,22 0 15,-22-21-15,0 21 0,21 0 0,-21 0 16,1 0-16,-1 21 0,0 0 0,0 0 15,0 0-15,0 0 0,-21 22 16,0-22-16,0 21 0,0-21 0,0 22 16,0-22-16,0 21 0,0-21 0,0 1 15,0-1-15,0 21 0,0-21 16,0 0-16,0 1 0,-21-22 16,21 21-16,-21-21 0,0 0 15,21 21-15,0-42 31,0 0-15</inkml:trace>
  <inkml:trace contextRef="#ctx0" brushRef="#br0" timeOffset="74766.5">5948 12107 0,'0'-63'15,"0"42"-15,0 0 0,0-1 16,0 1-16,0 0 0,0 0 16,-21 0-16,-1 21 0,1 0 0,0 0 15,-21 0-15,21 0 0,-1 0 16,-20 0-16,0 21 0,-1 0 15,22 21-15,-21-20 0,0 20 0,-1 0 16,22 1-16,-21-1 0,21 0 16,-1 22-16,1-22 0,0 0 0,21 1 15,-21-1-15,21-21 0,0 22 0,0-22 16,0 0-16,21 0 0,0 0 0,22-21 16,-22 21-16,0-21 0,21 0 15,-21 0-15,22 0 0,-22 0 0,21 0 16,1-21-16,-22 21 0,21-21 0,0 0 15,1 0-15,-22 0 0,21-1 16,-21 1-16,22 0 0,-22-21 16,0 21-16,0-22 0,0 22 0,-21-21 15,0-1-15,0 1 0,0 21 16,0-21-16,-21-1 0,-21 1 0,21 21 16,-22-22-16,22 22 0,-21 0 0,0 0 15,-1 0-15,1 0 0,0 21 16,20 0-16,-20 0 0,0 0 0,21 0 15,-22 21-15,22 0 0,0 0 0,0-21 16,21 21-16,0 0 0,0 1 16,0-1-16,0 0 0,0 0 0,0 0 15,0 0-15,0 1 0,21-22 0,21 0 16,-21 0-16,22 0 16,-22 0-16,21 0 0</inkml:trace>
  <inkml:trace contextRef="#ctx0" brushRef="#br0" timeOffset="75696.99">6413 11663 0,'0'-21'16,"0"42"-16,0-63 0,-21 42 16,0 21-1,21 0-15,0 0 16,0 0-16,0 22 15,0-1-15,0-21 0,0 43 0,0-22 16,0 0-16,0 1 0,0 20 0,0-21 16,0 1-16,0-1 0,0 0 15,0 1-15,0-22 0,0 21 0,0-21 16,0 1-16,0-1 0,0 0 0,-21 0 16,21-42 15,0 0-16,0 0-15,21-1 16,-21 1-16,21 0 0,0 0 0,1 0 16,-1 0-16,0-1 0,0 1 15,0 0-15,22 0 0,-22 0 16,0 21-16,21 0 0,-21-21 0,22 21 16,-22 0-16,21 0 0,-21 0 0,1 21 15,-1 0-15,0-21 0,0 21 0,0 0 16,-21 0-16,0 1 0,0-1 15,0 0-15,0 0 0,0 0 0,0 0 16,-21 1-16,-21-1 0,21-21 0,-1 21 16,1 0-16,-21-21 0,21 21 15,-22 0-15,22-21 0,0 0 0,0 0 16,0 0-16,0 22 0,-1-22 0,1 0 16,42 0 30,1-22-46,-1 22 0,21-21 0,-21 21 16,22 0-16,-22-21 0,21 21 16,0-21-16,-20 0 0,20 21 0,0-21 15,1 21-15,-1-22 0,0 1 0,1 0 16,-1 0-16,-21 21 0,21-21 16,1 0-16,-22-1 0,21 1 0,-21 0 15,1 0-15,-1 21 0,-21-21 16,21 0-16,0 21 15,-21-22-15,0 44 32,0-1-32,0 0 0,0 0 15,0 21-15,0-20 0,0 20 0,0 0 16,0 1-16,0-1 0,0 0 0,0 1 16,0 20-16,0-21 0,0 22 0,0-1 15,0-20-15,0 20 0,0 1 16,0-22-16,0 22 0,-21-22 0,21 0 15,0 22-15,-21-43 0,21 21 16,-21 1-16,21-1 0,0-21 0,-22 0 16,22 0-16,-21 1 0,21-1 15,0 0-15,-21-21 16,0 0 0,21-21-16,0 0 15,0-1-15,0 1 0,0 0 16,0 0-16,0 0 0,0-22 0,0 22 15,0-21-15,0 0 0,0-1 0,0 1 16</inkml:trace>
  <inkml:trace contextRef="#ctx0" brushRef="#br0" timeOffset="75943.84">7451 12002 0,'0'0'0,"0"-22"0,0 1 16,0 42 47,0 1-63,21-22 15,-21 21-15,21-21 0,-21 21 16,21-21-16,-21 21 0,21 0 15,0-21-15,1 21 0</inkml:trace>
  <inkml:trace contextRef="#ctx0" brushRef="#br0" timeOffset="76282.16">7916 12277 0,'0'0'0,"43"0"15,-22 0 1,0-21-16,0-1 15,-21 1-15,21 21 0,-21-21 16,21 0-16,-21 0 0,0 0 16,0-1-16,0 1 15,0 0-15,0 0 0,-21 0 16,0 21 0,0 0-16,0 0 0,21 21 15,-21 0-15,21 0 0,-22 0 0,22 1 16,-21-1-16,21 0 0,0 21 15,0-21-15,0 22 0,0-22 0,0 0 16,0 21-16,0-20 0,0-1 0,0 0 16,0 0-16,21 0 0,1 0 15,-1-21-15,0 0 16,0 0-16,0 0 16,0 0-16,1 0 0,-1-21 15,0 21-15</inkml:trace>
  <inkml:trace contextRef="#ctx0" brushRef="#br0" timeOffset="76866.49">8594 12044 0,'0'0'16,"0"-21"-16,-22 21 16,1 0-1,21 21-15,-21 0 16,0 0-16,21 0 15,-21 1-15,21-1 0,0 21 0,0-21 16,0 0-16,0 22 0,0-22 0,0 0 16,0 0-16,0 22 0,0-22 15,0 0-15,0 0 0,21 0 16,0-21-16,-21 21 0,21-21 16,0 0-16,1 0 0,-1 0 15,0 0-15,0 0 0,0 0 16,0-21-16,1 0 0,-1 0 0,0 0 15,0 0-15,0-1 0,0-20 16,-21 21-16,0-21 0,22 20 16,-1-20-16,-21-21 0,0 20 15,0 1-15,0 0 0,0-22 0,0 22 16,0-1-16,0 1 0,21 21 0,-21-21 16,0 20-16,0 1 0,0 42 31,0 1-31,0 20 15,0-21-15,0 21 0,0 1 0,0-1 16,0 0-16,-21 1 0,21-1 16,0 0-16,0 1 0,-21-1 15,21-21-15,0 22 0,0-1 0,0-21 16,0 21-16,0-20 0,-22-1 16,22 0-16,0 0 0,0 0 0,0 0 15,0 1-15,0-1 16,22-21-1,-1 0 1,-21-21-16,21-1 16,0 1-16,-21 0 0,0 0 15,21 0-15,0 0 0</inkml:trace>
  <inkml:trace contextRef="#ctx0" brushRef="#br0" timeOffset="77136.34">8784 12150 0,'0'0'15,"0"-21"1,21 21 0,0 0-16,1 0 0,-1-22 15,0 22-15,0 0 0,0 0 16,0-21-16,1 21 0,-1 0 0,0-21 15,0 21-15,0 0 16,-21-21-16,21 21 16,-21-21-1,0 0 1,0-1-16</inkml:trace>
  <inkml:trace contextRef="#ctx0" brushRef="#br0" timeOffset="78428.06">12404 7176 0,'0'0'0,"0"-22"15,0 1 17,21 21-1,0 0-31,0 0 16,21 0-16,-20 0 0,-1 0 15,21 0-15,0 0 0,22 0 16,-1 0-16,1 0 0,-1 0 0,22 0 15,0 0-15,-1 0 0,22 0 0,0 0 16,0 0-16,0 0 0,21 0 16,0 0-16,21 0 0,-21 0 15,21 0-15,0 0 0,0 0 0,22 0 16,-1 0-16,0 0 0,1 21 16,-1-21-16,0 0 0,-20 0 0,20 22 15,0-22-15,-21 21 0,1-21 16,-1 0-16,-21 0 0,-21 21 0,-1-21 15,1 0-15,-21 0 0,0 0 0,-22 0 16,1 0-16,-22 0 0,0 0 16,1 0-16,-22 0 0,0 0 0,0 0 15,-42 0 17,0 0-32,-22 0 0,22 0 0,-21 0 15,0 0-15,-1 0 16,1 0-16,0 21 0,-22-21 0,22 0 15</inkml:trace>
  <inkml:trace contextRef="#ctx0" brushRef="#br0" timeOffset="78849.52">14922 7430 0,'0'0'15,"0"-22"-15,-42 1 16,21 21-16,21-21 0,-21 21 16,21-21-16,-21 21 15,-1 0-15,1 0 16,21 21-16,-21 0 0,21 0 15,0 1-15,-21 20 0,0 0 0,21 1 16,-21-1-16,21 0 0,-22 1 16,22-1-16,0 21 0,0 1 15,-21-22-15,21 22 0,0-22 0,-21 22 16,21-22-16,0 0 0,0 1 0,0-1 16,0 0-16,0-21 0,0 22 15,0-22-15,0 0 0,0 0 0,0 0 16,21-21-1,-21-21 1,21 0-16,-21 0 16,22-21-16,-22 20 0,0-20 0</inkml:trace>
  <inkml:trace contextRef="#ctx0" brushRef="#br0" timeOffset="79435.96">14838 7514 0,'0'0'0,"0"-42"0,0 21 15,0 0-15,0-1 0,21 1 0,-21 0 16,0 42 0,0 22-1,0-22-15,0 21 0,0 0 0,0 1 16,0-1-16,0 0 0,0 1 16,0-1-16,0 0 0,0 22 0,0-22 15,0 1-15,0-1 0,0 21 0,0-20 16,-21-22-16,21 21 0,0 1 15,0-22-15,-21 21 0,21-21 16,0 0-16,-22 1 0,22-1 16,0 0-16,-21-21 31,0 0-31,21-21 16,-21 21-16,21-21 15,-21-1-15,0 1 0,21 0 16,0 0-16,-22 0 0,22 0 0,-21-1 15,21 1-15,0 0 0,0 0 16,0 42 15,0 0-15,0 0-16,0 1 16,0-1-16,0 0 0,0 0 0,0 0 15,0 0-15,0 1 0,21-1 0,-21 0 16,22 0-16,-22 0 0,21 0 15,0-21-15,0 0 0,-21 22 16,21-22-16,0 0 0,1 0 0,-1 0 16,0 0-16,0 0 0,0 0 15,0-22-15,22 22 0,-22-21 0,0 0 16,0 21-16,22-21 0,-22 0 0,0 21 16,0-21-16,0-1 0,0 22 15,-21-21-15,0 0 0,22 21 0,-22-21 16,21 21-16</inkml:trace>
  <inkml:trace contextRef="#ctx0" brushRef="#br0" timeOffset="82249.89">13610 10308 0,'0'-21'47,"21"21"-47,0 0 16,1 0-16,-1-21 0,0 21 16,21-21-16,-21 21 0,22-21 0,-22 21 15,21-22-15,1 1 0,-1 0 16,0 21-16,1-21 0,-22 0 0,21-22 15,0 22-15,-20 0 0,20 0 16,-21 0-16,0-22 0,0 22 0,1 0 16,-22 0-16,0-21 0,0 20 0,0 1 15,0 0-15,0 0 0,-22 0 16,22 0-16,-21-1 0,0 1 0,0 21 16,0 0-16,0 0 0,-1 0 15,1 0-15,-21 0 0,21 0 0,0 43 16,-1-22-16,1 21 0,-21 0 15,21 1-15,0-1 0,-1 22 16,1-1-16,0 1 0,0-1 0,0 22 16,0-22-16,21 22 0,-22 0 0,1-1 15,0 1-15,21-22 0,-21 22 0,21 0 16,-21-22-16,0 22 0,21-22 16,0 22-16,0-21 0,0 20 0,0-20 15,0-1-15,0 1 0,-22-1 0,22 1 16,0-22-16,0 22 0,0-1 0,0-21 15,0 1-15,0 41 16,0-62-16,22-22 16,-1 0-16,0 0 0,0-22 0,0 1 15,0-21-15,22 21 0,-22-22 0,0 1 16,0 0-16,22-1 16,-22 1-16,0-21 0,0 20 0,0-20 15,0-1-15,1 1 0,-22-1 0,0 22 16,0-22-16,0 1 0,0-1 0,0 22 15,-22-21-15,1 20 0,0 1 16,0-22-16,0 22 0,0 0 0,-1 21 16,-20-22-16,21 22 0,0 0 0,0 0 15,-1 0-15,1 21 0,0 0 32,42 0-1,0 0-31,1 0 15,-1 0-15,0 0 0,21-22 0,-21 22 16,1-21-16,20 0 0,0 0 0,1 0 16,-1 0-16,0-1 0,1-20 15,-1 21-15,43-43 0,-64 43 16,21 0-16,-21 0 0,0 0 16,1 0-16,-1-1 0,-21 1 0,0 0 15,0 0-15,0 0 16,0 42 15,0 0-31,0 0 16,0 0-16,0 1 0,0-1 0,0 21 15,21-21-15,-21 0 0,0 22 16,21-22-16,-21 0 0,0 0 0,21 0 16,0 1-16,1-1 0,-1-21 15,0 21-15,0-21 0,0 0 16,22 0-16,-22 0 0,0 0 0,21-21 15,-21 0-15,22 21 0,-1-22 0,-21 1 16,22 0-16,-1 0 0,-21 0 16,21 0-16,-20-1 0,-1 1 0,0 21 15,0-21-15,0 0 0,-21 0 0,0 0 16,0-1-16,0 1 16,0 0-16,0 0 0,-21 21 31,0 0-31,21 21 15,0 0-15,0 0 0,0 1 16,0-1-16,0 0 0,0 21 0,0-21 16,0 1-16,21-1 0,0 0 15,-21 0-15,21 0 0,1 0 0,-1-21 16,0 0-16,0 22 0,0-22 0,22 0 16,-22 0-16,0 0 0,21 0 15,-21-22-15,22 22 0,-22-21 16,21 0-16,-21 0 0,22 0 0,-22 21 15,0-21-15,0-1 0,0 1 16,1 0-16,-22-21 0,0 21 0,0-1 16,0 1-16,0 0 0,0 0 0,0 0 15,0 0-15,0-1 16,-22 22 0,22 22-16,0-1 0,-21 0 15,21 0-15,-21 0 0,21 0 16,0 1-16,0-1 0,-21 21 0,21-21 15,0 0-15,-21 22 0,21-22 0,0 0 16,0 0-16,0 0 16,0 1-16,0-1 0,21-42 47,0-1-47,-21 1 0,21 21 15,-21-21-15,21 0 0,1 0 0,-22-22 16,21 22-16,0 0 0,0 0 15,0 0-15,0-22 0,-21 22 0,22 21 16,-1-21-16,0 0 0,0 21 0,0 0 16,22 0-16,-22 0 0,0 0 15,0 21-15,0 0 0,0-21 16,1 21-16,-1 1 0,0-1 16,0 0-16,0 0 0,0-21 0,1 21 15,-1 0-15,0 1 0,0-22 16,0 21-16,0-21 0,1 0 15,-1 0-15,0 0 16,0-21 0,0-1-16,0 1 0,1 0 15,-22 0-15,21 0 0,0 0 16,0-22-16,0 22 0,0 0 16,-21 0-16,22 0 0,-1-1 0,0 22 15,-21-21-15,21 0 0,0 21 16,0 0-1,-21 21 17,0 0-32,0-42 78,-21 0-63,0 21 1,0 0-16,0 0 16,0 0-16,-1 0 15,1 0-15,21 21 0,0 0 16,-21 1-16,0-22 0,0 21 0,21 0 16,0 21-16,0-21 0,-21 1 0,21-1 15,-22 21-15,22-21 0,0 0 16,0 1-16,0 20 0,0-21 0,0 0 15,22 0-15,-1 1 0,0-22 0,0 21 16,0-21-16,0 0 0,1 0 16,20 0-16,21 0 0,-41 0 15,20 0-15,0 0 0,1 0 16,-22-21-16,21-1 0,0 1 16,-20 0-16,20 0 0,-21-21 0,21 20 15,-20 1-15,-1-21 0,0 0 0,0-1 16,0 1-16,0 0 0,1-1 15,-22-20-15,0 20 0,0 1 0,21-21 16,-21 20-16,0 1 0,0 0 0,21-1 16,-21 1-16,0 21 0,0-22 15,0 22-15,0 0 0,0 42 32,0 0-32,0 1 0,0 20 15,0 0-15,0 1 0,-21-1 16,21 0-16,-21 1 0,-1 20 0,22-21 15,0 1-15,-21-1 0,21 22 16,-21-22-16,21-21 0,0 21 0,0 1 16,0-22-16,0 21 0,0-21 0,0 1 15,0-1-15,0 0 0,0 0 16,21-21-16,0 0 0,1 0 16,-1 0-16,0 0 0,0-21 15,0 21-15,-21-21 0,43 0 16,-22-1-16,0 1 0,0 0 15,0 0-15,0 0 0,22-22 0,-22 22 16,0 0-16,0 0 0,0 0 16,1 0-16,-1-1 0,0 22 15,-21 22 1,0-1-16,0 0 16,0 0-16,0 0 0,0 0 0,0 1 15,0-1-15,0 0 0,21 0 0,-21 0 16,0 0-16,0 1 0,0-1 0,21-21 15,0 0-15,-21 21 0,22-21 16,-1 0-16,0 0 16,0 0-16,0-21 0,0 0 15,-21-1 1,22 1-16,-22 0 0</inkml:trace>
  <inkml:trace contextRef="#ctx0" brushRef="#br0" timeOffset="82451.78">17992 9694 0,'-22'0'16,"1"0"-16,0 0 31,0 0-15,0 0 15,0 0-31,-1 0 0</inkml:trace>
  <inkml:trace contextRef="#ctx0" brushRef="#br0" timeOffset="82651.66">16891 9991 0,'0'0'0,"-21"21"0,21 0 16,21-21 0,0 0-16,0 0 15,0 0-15,22 0 0,-22 0 16,21 0-16,-21 0 0,22 0 0,-22 0 16,21 0-16,1 0 0,-22-21 0,0 21 15,21 0-15</inkml:trace>
  <inkml:trace contextRef="#ctx0" brushRef="#br0" timeOffset="83800.02">18542 10097 0,'0'0'0,"0"-22"0,-64-20 16,43 42-16,-21-21 15,21 21-15,0 0 16,-1 0-16,1 0 0,0 0 0,0 0 16,0 0-16,0 0 0,-22 21 15,22 0-15,0 0 0,0 1 0,0-1 16,21 0-16,-22 0 0,22 0 0,-21 0 16,21 1-16,0-1 0,0 0 15,0 0-15,0 0 0,0 0 0,0 1 16,0-1-16,21-21 0,1 21 0,-1-21 15,0 0-15,0 0 0,0 0 16,22 0-16,-22 0 0,0 0 0,0 0 16,0 0-16,22-21 0,-22 0 15,0 21-15,0-22 0,0 1 0,0 0 16,-21 0-16,0 0 16,0 0-16,0-1 0,0-20 0,0 21 15,0 0-15,0 0 0,-21-1 16,0 1-16,0 0 0,0 0 15,0 0-15,-1 0 16,22-1 0,0 1-16,22 21 0,-1 0 15,0 0-15,21-21 0,-21 21 16,1 0-16,20 0 0,0 0 0,-21 0 16,22 0-16,-1 0 0,0 21 0,-20-21 15,20 21-15,-21 1 16,21-1-16,-20 0 0,-1 0 0,-21 0 15,21 0-15,-21 1 0,0 20 0,0-21 16,0 0-16,0 22 0,0-22 16,0 0-16,0 0 0,-21 0 0,21 0 15,0 1-15,-21-1 0,-1 0 16,1-21 0,21-21 15,0 0-31,0-1 15,0 1-15,0 0 0,0 0 0,0 0 16,21 0-16,1-22 0,-1 22 16,0-21-16,0 21 0,0-22 15,0 22-15,22 0 0,-1-21 0,0 20 16,1 1-16,-1 21 0,22-21 16,-22 21-16,0 0 0,1 0 0,-1 0 15,0 21-15,1 0 0,-22 1 0,21-1 16,-21 21-16,-21-21 0,0 22 15,0-22-15,0 21 0,0-21 0,0 22 16,0-22-16,0 21 0,-21-21 0,0 22 16,0-22-16,0 0 0,-1 0 15,1 0-15,0 0 16,0-21-16,21 22 0,0-44 47,21 22-47,0-21 0,0 0 0</inkml:trace>
  <inkml:trace contextRef="#ctx0" brushRef="#br0" timeOffset="85623.98">20299 10033 0,'0'0'0,"0"-21"0,0 0 15,-21 0-15,-1-1 0,22 1 16,-21 21-16,0 0 0,-21 0 16,21 0-16,-1 0 0,1 0 0,-21 0 15,21 21-15,-22-21 0,1 43 0,21-22 16,-21 0-16,-1 21 0,22 1 16,-21-1-16,21 0 0,-1-20 0,22 20 15,0 0-15,0 1 0,0-22 0,0 0 16,0 21-16,0-21 0,0 1 15,22-1-15,-1-21 16,0 0-16,0 0 0,0 0 0,0 0 16,22 0-16,-22 0 0,0 0 15,21-21-15,-20-1 0,-1 1 0,0 0 16,21 0-16,-21 0 0,1-22 0,-22 22 16,21 0-16,0-21 0,-21-1 15,21 22-15,-21-21 0,0 21 0,0-22 16,0 22-16,0 0 0,21 0 0,-21 0 15,0 0-15,0 42 16,0 0-16,0 0 16,0 0-16,0 0 0,0 22 0,0-22 15,0 21-15,0-21 16,0 22-16,0-1 0,0-21 0,0 22 16,0-22-16,0 0 0,0 0 0,21 21 15,1-42-15,-22 22 0,21-1 16,0-21-16,0 0 0,0 0 0,0 0 15,1 0-15,-1 0 0,21 0 0,-21-21 16,0-1-16,1 1 0,20 0 16,-21 0-16,0-21 0,0 20 0,22-20 15,-22 0-15,0-1 0,0 1 0,0 0 16,1-1-16,-1-20 0,0 21 16,0-1-16,0-20 0,0 20 15,-21-20-15,22 21 0,-22-1 0,21 1 16,-21 21-16,0 0 0,0-1 15,0 1-15,0 42 16,-21 1-16,-1 20 16,22 0-16,-21 1 0,0 20 0,0-21 15,0 1-15,21 20 0,-21-20 0,-1-1 16,1 21-16,21-20 0,0-22 16,0 21-16,0 1 0,0-22 0,0 21 15,0-21-15,0 0 0,0 1 0,0-1 16,21 0-16,1-21 15,-1 0-15,0 0 0,0 0 16,0 0-16,0-21 0,1 21 16,-1-21-16,0-1 0,0 1 15,-21 0-15,21 0 0,0 0 0,1 0 16,-1-1-16,0 1 0,-21 0 0,21-21 16,0 21-16,-21-1 0,0 1 15,21 21-15,-21-21 0,22 21 16,-22 21-1,0 0-15,0 1 16,0-1-16,0 21 0,0-21 0,0 0 16,0 1-16,0-1 0,0 0 0,0 0 15,0 0-15,21 0 0,0 1 16,0-1-16,0-21 0,-21 21 16,21-21-16,1 0 0,-1 0 0,0 0 15,0 0-15,0 0 16,0 0-16,1-21 0,-1 0 0,0-1 15,0 1-15,21 0 0,-20 0 0,-1 0 16,0-22-16,0 1 0,0 0 16,0-1-16,1 1 0,-1 0 0,0-22 15,0 22-15,0-22 0,0 22 16,1-21-16,-1 20 0,0 1 0,-21 0 16,0 20-16,21 1 0,-21 0 0,0 0 15,0 0-15,0 42 16,0 0-1,-21 0-15,0 22 0,21-1 0,-21 0 16,-1 1-16,1-1 0,21 21 16,-21-20-16,0 20 0,21-20 0,-21-1 15,21 0-15,0 1 0,-21-1 0,21 0 16,0 1-16,0-1 0,0-21 16,0 21-16,0-20 0,0-1 0,0 0 15,0 0-15,0 0 0,21 0 16,0-21-16,0 0 0,0 0 0,0 0 15,1 0-15,-1 0 0,0 0 16,0 0-16,0-21 0,0 0 0,1 0 16,-1 0-16,0 0 0,0-1 15,0 1-15,0 0 0,1 0 0,-1 0 16,0-22-16,0 22 0,0 21 16,0-21-16,-21 0 0,0 42 31,0 0-31,0 0 15,0 1-15,0-1 0,0 0 0,0 0 16,0 0-16,0 0 0,0 1 16,0-1-16,0 0 0,22-21 0,-22 21 15,21-21-15,0 0 0,0 21 16,0-21-16,0 0 0,1 0 16,-1 0-16,0-21 15,0 21-15,0-21 0,-21 0 0,21 0 16,1-1-16,-1 1 0,-21 0 15,0 0-15,21 0 0,0 0 0,-21-1 16,21 1-16,-21-21 0,0 21 0,21 0 16,1-1-16,-22 1 0,0 0 15,0 42 17,0 0-32,0 1 15,0-1-15,-22 0 0,22 0 0,-21 21 16,0 1-16,21-1 0,-21-21 0,0 43 15,21-22-15,-21 0 0,-1 1 16,1 20-16,21-20 0,-21 20 0,21-21 16,-21 22-16,21-22 0,0 1 0,0 20 15,0-21-15,0 22 0,0-1 0,-21-20 16,21 20-16,-21-20 0,21 20 16,-22-21-16,22 1 0,0-22 0,-21 21 15,21-21-15,-21 1 0,0-1 0,0 0 16,0-21-16,-1 0 15,1 0-15,0 0 16,0 0-16,0-21 16,21 0-16,0-1 0,0 1 15,0 0-15,0-21 0,0-1 16,0 22-16,0-21 0</inkml:trace>
  <inkml:trace contextRef="#ctx0" brushRef="#br0" timeOffset="85883.83">21653 10012 0,'0'0'0,"0"-21"0,0-22 15,0 22-15,22 0 0,20 21 16,-21 0-16,21 0 0,1-21 0,-1 21 15,0 0-15,1 0 0,-1 0 16,0-21-16,-20 21 0,20 0 0,-21 0 16,21 0-16,-20 0 0,-1-21 15,0 21-15,0 0 0,-21-22 16,0 1-16</inkml:trace>
  <inkml:trace contextRef="#ctx0" brushRef="#br0" timeOffset="86080.23">21399 9652 0,'0'0'0,"-21"0"16,0 0-1,21-21-15,-21 0 47</inkml:trace>
  <inkml:trace contextRef="#ctx0" brushRef="#br0" timeOffset="87408.49">14732 11917 0,'0'21'0,"0"-42"15,21 0-15,0 0 0,-21-1 0,21 1 16,-21 0-16,0 0 0,0 0 0,0 0 16,0-1-16,0 1 15,0 0-15,-21 21 16,0 0-16,0 21 16,0 0-16,0 1 0,-22-1 15,22 21-15,0-21 0,0 22 0,-22-1 16,22 0-16,0 22 0,0-22 15,0 0-15,0 1 0,21-1 0,0 0 16,0 1-16,0-22 0,0 0 16,21 0-16,0 0 0,0 1 0,21-22 15,-20 0-15,-1 0 0,21 0 16,-21 0-16,22 0 0,-1 0 16,-21 0-16,21-22 0,1 1 0,-22 21 15,21-21-15,1 0 0,-22-21 0,21 20 16,0 1-16,-20-21 0,-1 21 15,0-22-15,0 1 0,-21 0 0,0 21 16,0-22-16,0 1 0,0 0 16,-21 20-16,0 1 0,0-21 0,-22 21 15,22 0-15,0-1 0,-21 1 0,20 21 16,1-21-16,0 21 0,-21 0 16,21 0-16,-1 0 0,1 0 0,0 0 15,0 0-15,0 0 0,0 0 16,-1 0-16,22 21 15,22 0 1,-1-21-16,21 0 16,-21 0-16,0 0 0,22 0 0,-1 0 15,0-21-15,1 0 0,-1 21 0,22-21 16,-22 0-16,21 0 0,-20-1 16,20 1-16,1 0 0,-22 0 0,0 0 15,1 0-15,-1-1 0,0 1 16,-20 0-16,-1 0 0,0 0 0,-21 0 15,21 21-15,-21-22 0,-21 22 32,0 0-32,0 0 0,-1 22 15,1-1-15,0 0 0,0 0 16,0 21-16,0 1 0,-1-1 0,1 0 16,0 22-16,21-1 0,0 1 0,0-1 15,0 22-15,0 0 0,0-22 16,0 22-16,0 0 0,0-22 0,0 22 15,0-22-15,0 22 0,0-22 0,0 1 16,0 21-16,0-22 0,0-21 16,0 22-16,0-1 0,0-20 0,-21-1 15,21 0-15,-21 1 0,0-1 0,21-21 16,-22 22-16,1-22 16,0 0-16,0 0 0,0-21 0,0 0 15,-1 0-15,1 0 0,-21 0 0,21 0 16,-22 0-16,1-21 0,0 0 0,21 0 15,-22-22-15,1 22 0,21 0 16,-22-21-16,22-1 0,0 22 0,21-21 16,-21-1-16,21 1 0,-21 0 15,21-1-15,0 1 0,0 0 0,0 21 16,0-22-16,0 22 0,0 0 16,0-21-16,21 20 0,0 1 0,0 0 15,22 0-15,-22 0 0</inkml:trace>
  <inkml:trace contextRef="#ctx0" brushRef="#br0" timeOffset="88464.29">16616 12107 0,'0'0'0,"63"-21"0,22 0 16,-43 0-16,1 0 0,-1-22 15,-21 1-15,0 21 0,0 0 16,-21 0-16,0-1 0,0 1 16,0-21-16,0 21 0,0 0 0,-21-1 15,0 1-15,0 21 0,0-21 0,0 21 16,-22 0-16,22 0 0,-21 0 16,-1 0-16,1 21 0,0 0 0,-1 1 15,1-1-15,0 0 0,-1 21 16,22 1-16,-21-1 0,0 0 0,20 22 15,1-22-15,0 0 0,0 1 0,21-1 16,0 0-16,0-20 0,0 20 16,0-21-16,0 0 0,21 0 0,0 1 15,0-22-15,1 0 0,-1 21 0,0-21 16,0 0-16,0 0 16,22 0-16,-22 0 0,0-21 0,21-1 15,-21 22-15,22-21 0,-22 0 0,21 0 16,-21 0-16,1-22 0,-1 22 15,0-21-15,0 21 0,0-22 0,0 1 16,1 0-16,-22-1 0,21 22 16,-21-21-16,0 21 0,0 0 0,0-1 15,0 1-15,21 21 0,-21 21 32,0 1-32,0 20 0,21-21 0,-21 21 15,0 1-15,0-1 0,21 0 16,-21-20-16,0 20 0,21-21 15,1 21-15,-1-20 0,-21-1 0,21 0 16,0 0-16,0-21 0,-21 21 0,21-21 16,1 0-16,-1 0 15,0 0-15,0 0 0,0 0 0,0 0 16,1 0-16,-1-21 0,0 0 16,0 21-16,0-21 0,-21 0 15,21-1-15,1-20 0,-1 21 0,0-21 16,-21 20-16,0-20 0,21 0 15,-21 21-15,21-1 0,-21-20 0,0 21 16,0 0-16,0 42 31,0 0-31,0 0 16,-21 0-16,21 22 0,-21-22 0,21 21 16,-21 1-16,21-22 0,0 21 15,-21-21-15,21 0 0,-22 1 0,1-1 16,21 0-16,0 0 0,0 0 15,-21-21-15,0 21 0,21-42 47,0 0-31,0 0-16,0 0 0,0 0 16,0-22-16,0 22 0,21-21 15,0-1-15,0 1 0,22 0 0,-22-1 16,21 1-16,-21 21 0,22-21 0,-1 20 15,0 1-15,1 0 0,-22 0 16,21 21-16,1 0 0,-22 0 0,21 21 16,-21 0-16,22 0 0,-22 1 0,0 20 15,0 0-15,-21 1 0,0-22 16,0 21-16,0 0 0,0 1 0,0-22 16,0 0-16,0 21 0,0-20 15,0-1-15,0 0 0,-21 0 0,0 0 16,21 0-16,-21-21 15</inkml:trace>
  <inkml:trace contextRef="#ctx0" brushRef="#br0" timeOffset="89160.06">19092 11811 0,'0'0'0,"0"-21"16,0-21-16,0 20 16,0 1-1,-21 21 1,0 21-16,0 1 15,0-22-15,21 42 0,-22-21 0,1 0 16,0 22-16,21-1 0,-21 0 16,0 1-16,0 20 0,21-21 0,-22 1 15,22-1-15,-21 0 0,21-20 16,0 20-16,0-21 0,0 21 0,0-20 16,0-1-16,0 0 0,21 0 15,1-21-15,-1 21 0,21-21 0,-21 0 16,0 0-16,22 0 0,-22 0 15,21 0-15,1 0 0,-22 0 0,21-21 16,0 0-16,1 0 0,-22 0 0,21-1 16,1 1-16,-1 0 0,-21 0 15,0-21-15,22-1 0,-43 1 0,21 0 16,-21-1-16,0 1 0,0 0 16,0-1-16,0 1 0,0 0 0,0-1 15,-21 1-15,-1 21 0,1-22 0,0 22 16,0 0-16,0 0 0,0 0 15,-1 0-15,1 21 0,0 0 0,0 0 16,0 0-16,0 0 0,-1 21 0,1 0 16,0-21-16,0 21 15,0 0-15,21 0 0,-21 1 0,21-1 16,-22 0-16,22 0 0,0 43 16,0-43-1,22-21-15,-1 0 0</inkml:trace>
  <inkml:trace contextRef="#ctx0" brushRef="#br0" timeOffset="90247.97">20002 11494 0,'0'0'16,"0"-22"-16,0 1 0,0 0 0,-21 42 31,0 0-15,21 22-16,-21-22 0,21 21 0,0-21 15,0 22-15,0-1 0,0 0 16,0 22-16,-21-22 0,21 1 0,0 20 16,0-21-16,0 22 0,-21-22 0,21 1 15,0-1-15,0 0 0,-22-21 16,22 22-16,-21-22 0,21 0 15,0 0-15,-21 0 0,0 1 16,0-22-16,21-22 31,0 1-15,0 0-16,0 0 16,0 0-16,21 0 0,-21-1 0,21 1 15,0 0-15,0 0 0,1 0 0,-1 0 16,0-1-16,21 1 0,-21 0 15,1 0-15,-1 21 0,0 0 16,21 0-16,-21-21 0,1 21 0,-1 0 0,0 0 16,0 21-16,-21 0 15,21-21-15,0 21 0,-21 0 0,0 1 16,0 20-16,0-21 0,0 0 0,0 0 16,0 1-16,0-1 0,-21 0 15,0 0-15,0 0 0,0-21 0,0 21 16,-22 1-16,22-22 0,-21 0 0,21 21 15,-1-21-15,-20 0 0,21 0 16,-21 0-16,20 0 0,1 0 0,0 0 16,0 0-16,0 0 0,42 0 47,0 0-47,0 0 0,22 0 15,-22 0-15,21 0 0,-21-21 16,22 21-16,-1 0 0,-21-22 0,21 22 15,1-21-15,-1 21 0,-21-21 0,22 0 16,-1 21-16,0-21 0,1 0 16,-1-1-16,0 1 0,-21 0 0,22 0 15,-22 0-15,0 0 0,0-22 0,0 22 16,1 0-16,-1-21 0,-21 20 16,0 1-16,21 0 0,-21 0 15,0 0-15,21 0 0,-21-1 16,0 44 15,0-1-31,0 21 0,0-21 16,0 22-16,0-1 0,0 0 0,0 1 15,-21-1-15,21 0 0,0 22 0,0-22 16,0 0-16,0 1 0,0-1 16,0 22-16,0-22 0,0 21 0,0-20 15,0 20-15,21 1 0,-21-22 0,0 22 16,0-1-16,0-21 0,0 22 15,0-22-15,0 1 0,0-1 16,0 0-16,0 1 0,0-1 0,0 0 16,-21-21-16,21 22 0,-21-22 0,21 0 15,-21-21-15,21 21 0,0-42 32,0 0-17,0 0-15,0 0 0,0-1 16,0 1-16,0 0 0,0 0 15,21 21-15,-21-21 0,21 0 0,-21-1 16,0 1-16,21 0 0,0-21 0,-21 21 16,0-1-16,0 1 0,21-21 15,-21 21-15,0-22 0,0 1 16,0 21-16,0-21 0</inkml:trace>
  <inkml:trace contextRef="#ctx0" brushRef="#br0" timeOffset="90500.34">20849 11663 0,'0'21'62,"21"-21"-46,-21 21 0,21-21-16,-21 21 15,0 1-15,22-22 0,-22 21 16</inkml:trace>
  <inkml:trace contextRef="#ctx0" brushRef="#br0" timeOffset="90848.14">21082 12023 0,'0'0'0,"42"0"16,-21 0-16,1 0 16,-1 0-16,-21-21 0,21 21 0,0-22 15,-21 1-15,21 21 16,-21-21-16,21 21 0,-21-21 0,0 0 15,0 0-15,0-1 16,-21 22 15,0 0-31,0 22 16,21-1-16,0 0 0,0 0 0,-21 0 16,21 22-16,-21-22 0,21 21 15,0-21-15,-22 22 0,22-22 16,0 0-16,0 0 0,0 0 0,0 0 15,0 1-15,22-22 16,-1 0 0,0 0-16,0 0 0</inkml:trace>
  <inkml:trace contextRef="#ctx0" brushRef="#br0" timeOffset="91481.47">21802 11917 0,'0'0'0,"0"-85"16,0 64-16,0 0 0,0 0 16,0 0-16,-22 21 0,1 0 15,0 0-15,0 0 16,0 0-16,0 21 0,-1 0 0,1 0 16,0 0-16,0 0 0,0 22 15,21-1-15,-21 0 0,21 1 0,-22-1 16,22-21-16,0 22 0,0-1 0,0-21 15,0 21-15,0-20 0,22-1 16,-1 0-16,0 0 0,0 0 16,0 0-16,0-21 0,22 0 15,-22 0-15,0 0 0,0 0 16,0 0-16,1 0 0,-1-21 0,0 21 16,21-21-16,-21 0 0,1 0 0,-1 0 15,0-1-15,0-20 0,0 0 16,0-1-16,1 1 0,-1 0 0,0-22 15,0 22-15,0 0 0,0-22 16,1 22-16,-22-22 0,21 22 0,0 0 16,-21-1-16,0 1 0,0 21 0,21-22 15,-21 22-15,0 0 0,21 21 16,-21-21-16,0 42 16,0 0-1,0 22-15,0-22 16,0 21-16,0 0 0,0-20 0,0 20 15,0 0-15,0 1 0,0-1 16,0-21-16,0 21 0,0 1 0,0-1 16,-21-21-16,21 22 0,0-1 0,0-21 15,0 0-15,0 0 0,0 1 16,0-1-16,0 0 0,0 0 0,21-21 16,0 21-16,1-21 15,-1 0-15,0 0 16,0-21-16,0 21 15,-21-21-15,21 0 0,1 0 16,-1 21-16,-21-22 0,21 1 16,-21 0-16,21 0 0,-21 0 15,0 0-15</inkml:trace>
  <inkml:trace contextRef="#ctx0" brushRef="#br0" timeOffset="91731.33">22140 11875 0,'21'0'31,"1"0"-31,-1 0 0,0 0 0,0 0 16,0 0-16,0 0 15,1 0-15,-1 0 0,0 0 16,-21-22-16,21 22 0,0 0 15,0 0 1,-21-21-16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08:12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1101 0,'0'-21'0,"0"-1"15,21 1 1,-21 0 0,21 21-16,-21-21 0,0 0 15,0 0-15,0-1 16,22 22-16,-22-21 0,0 0 31,-22 42 0,22 0-31,0 1 16,-21-1-16,0 0 0,21 0 16,-21 21-16,21 1 0,-21-1 0,21 0 15,0 22-15,-21-22 0,-1 22 16,1-1-16,21-20 0,0 20 0,-21 1 15,0-1-15,0 1 0,21-1 16,0 1-16,-21-22 0,-1 21 0,1-20 16,21-1-16,-21 0 15,21-20-15,0 20 0,-21-21 0,0 21 16,21-20-16,-21-22 0,21 21 16,0 0-16,-22-21 15,1 0-15,0 0 16,0-21-16,0 0 15,21-1-15,0 1 0,-21 0 16,-1-21-16,22 21 0,0-22 16,0 1-16,0 0 0,0-1 0,0 1 15,0 21-15,0-22 0,0 1 16,22 21-16,-1-21 0,0 20 16,-21 1-16,21 0 0,0 0 15,0 21-15,1 0 0,-1 0 0,0 0 16,0 0-16,0 21 15,0 0-15,1 0 0,-1 1 0,-21 20 16,21-21-16,0 21 0,-21-20 16,21 20-16,0-21 0,-21 0 15,22 22-15,-1-22 0,-21 0 0,21 0 16,0 0-16,0 0 16,0 1-16,1-22 0,-1 0 15,-21 21-15,21-21 0,0 0 16,0 0-16,0 0 0,1 0 0,-1 0 15,0-21-15,0-1 0,0 22 16,0-21-16,1 0 0,-1-21 0,0 21 16,0-22-16,0 22 0,-21-21 15,0-22-15,0 22 0,21 0 0,-21-22 16,0 22-16,0-1 0,0-20 16,0 21-16,0-1 0,0-20 0,0 20 15,0-20-15,-21 21 0,0-22 16,0 22-16,0-22 0,0 22 0,-1 0 15,1-1-15,0 1 16,-21 21-16,21 0 0,-22-1 0,22 1 16,-21 0-16,-1 21 0,22 0 15,-21 0-15,0 0 0,-1 0 16,22 21-16,-21 0 0,21 1 0,-22-1 16,22 21-16,0-21 0,0 22 15,0-1-15,-1 0 0,22 1 0,-21-1 16,21 0-16,0 1 0,0-1 15,0 0-15,0 1 0,0-1 16,21 0-16,1-21 0,-22 22 0,21-22 16,0 21-16,0-21 0,0 1 15,0-1-15,1 0 0,-1 0 16,0 0-16,0 0 0,0-21 16,0 0-16,1 22 0,20-22 0,-21 0 15,0 0-15,0 0 0,1 0 16,-1 0-16,0-22 0,0 1 15,0 0-15</inkml:trace>
  <inkml:trace contextRef="#ctx0" brushRef="#br0" timeOffset="532.69">2625 1820 0,'0'0'0,"0"22"0,0-1 15,21-21-15,-21 21 16,21-21-16,0 0 16,0 0-16,0 0 15,1 0-15,-1 0 16,0-21-16,0 0 0,0 21 0,0-22 15,1 1-15,-1 0 0,0 0 16,0 0-16,-21 0 0,21-1 16,-21 1-16,21 0 0,-21 0 15,0 0-15,0 0 0,0-1 16,0 1 0,-21 21-1,0 0-15,0 0 0,0 21 16,0-21-16,-1 22 0,1-1 0,21 0 15,-21 0-15,0 21 0,0-20 16,21-1-16,0 21 0,0-21 0,-21 22 16,21-22-16,0 21 0,0-21 15,0 0-15,0 22 0,0-22 0,0 0 16,0 0-16,0 0 16,21 1-16,-21-1 0,0 0 15,21-21-15,0 21 0,0 0 16,0-21-16,1 0 15,-1 0-15,0 0 0,0 0 16,0-21-16,-21 0 16,21 0-16,1 21 0,-1-43 0</inkml:trace>
  <inkml:trace contextRef="#ctx0" brushRef="#br0" timeOffset="1436.24">3281 1630 0,'0'-21'16,"-21"21"-1,-1 0 1,22 21-16,0 0 0,0 0 16,0 0-16,0 1 0,0-1 15,0 21-15,0-21 0,0 0 0,0 22 16,0-22-16,0 0 0,0 21 15,0-20-15,0-1 0,0 0 0,0 0 16,0 0-16,0 0 0,0 1 16,0-1-16,0 0 15,0 0-15,0 0 16,0 0 0,0-42 15,0 0-31,0 0 15,0 0-15,0 0 0,0-1 16,0 1-16,0-21 0,0 21 0,0 0 16,0-1-16,0-20 0,22 21 15,-1 0-15,-21 0 0,21-22 0,0 22 16,0 0-16,22 0 0,-22 0 16,0 21-16,0-22 0,0 22 15,22 0-15,-22 0 0,0 0 16,0 0-16,0 0 0,0 0 0,1 22 15,-1-1-15,0 0 0,-21 0 16,0 0-16,0 22 0,0-22 0,0 0 16,0 0-16,0 0 0,0 0 15,0 22-15,0-22 0,0 0 0,0 0 16,0 0-16,0 1 0,0-1 16,-21 0-1,0 0-15,21-42 47,0 0-31,0 0-16,0-22 15,0 22-15,0 0 0,0 0 0,21-22 16,0 22-16,0 0 0,0-21 16,0 21-16,1-22 0,20 22 0,-21 0 15,21 0-15,-20-22 0,20 43 16,-21-21-16,21 0 0,-20 21 15,-1 0-15,0 0 0,21 0 0,-21 0 16,-21 21-16,22 0 0,-1-21 0,-21 22 16,21-1-16,-21 0 15,0 0-15,0 0 0,0 22 0,0-22 16,0 0-16,0 0 0,0 0 16,0 22-16,-21-22 0,21 0 0,-21 0 15,-1 0-15,22 0 0,0 1 16,-21-1-16,21 0 0,-21-21 15,21 21-15,0 0 16,0-42 31,0 0-47</inkml:trace>
  <inkml:trace contextRef="#ctx0" brushRef="#br0" timeOffset="2452.05">4805 1651 0,'0'0'0,"0"-21"0,0 0 16,0 0-16,-21-1 15,-1 22-15,1 0 16,0 0-16,0 0 16,0 22-16,0-1 0,21 0 0,-22 0 15,1 0-15,21 0 0,-21 1 16,0-1-16,0 0 0,21 21 0,-21-21 16,-1 22-16,1-22 0,21 0 15,0 21-15,-21-20 0,0-1 0,21 0 16,0 0-16,0 0 0,0 0 15,0 1-15,0-1 0,0 0 16,0 0-16,21-21 0,0 21 16,0-21-16,1 0 0,-1 0 15,0 0-15,0 0 0,0 0 0,22 0 16,-22 0-16,21 0 0,-21 0 16,0 0-16,22 0 0,-1 0 0,-21-21 15,22 21-15,-22-21 0,0 21 0,0-21 16,0 0-16,0-1 0,1 22 15,-1-21-15,0 0 0,-21-21 0,0 21 16,21-1-16,-21-20 0,0 21 16,0 0-16,0-22 0,0 1 0,0 21 15,0 0-15,-21-22 0,21 22 16,-21 0-16,0 0 0,-1 0 16,1 0-16,0-1 0,0 22 0,0-21 15,0 21-15,-1 0 0,1 0 16,0 0-16,0 0 0,-21 0 0,20 0 15,-20 0-15,21 21 0,0 1 16,-22-1-16,22 0 0,0 0 0,0 0 16,0 0-16,0 22 0,-1-22 15,22 21-15,-21-21 0,21 1 0,-21 20 16,21-21-16,-21 21 0,21-20 16,0-1-16,0 0 0,0 21 0,0-21 15,0 1-15,21-1 16,0 0-16,0 0 0,1-21 15,-1 21-15,0-21 0,0 0 0,0 21 16,22-21-16,-22 0 0,0 0 0,0 0 16,0 0-16,22 0 0,-22 0 15,0 0-15,0 0 0,0 0 0,0-21 16,1 21-16,-1-21 0,0 21 16,0-21-16,0 0 0,-21 0 0,21-1 15,-21 1-15,22 0 0,-22-21 16,0 21-16,0-22 0,0 22 0,0-21 15,0-1-15,0 1 0,0 21 16,0-21-16,-22 20 0,1-20 16,0 21-16,0 0 0,0 0 0,0 21 15,-1-22-15,-20 22 0,21-21 16,0 21-16,0 0 0,-22 0 0,22 0 16,0 0-16,0 21 0,-22 1 15,22-1-15,0 0 0,0 0 0,0 0 16,-22 0-16,22 1 0,21-1 15,-21 0-15,0 21 0,21-21 0,-21 1 16,21-1-16,0 0 0,0 0 0,0 0 16,0 0-16,0 1 15,0-1-15,21-21 16,0 21 0,0-21-16</inkml:trace>
  <inkml:trace contextRef="#ctx0" brushRef="#br0" timeOffset="9832.45">7387 1736 0,'0'21'16,"0"-42"30,0 0-30,0-1 0,0 1-16,0 0 15,0 0-15,0 0 0,0 0 16,-21-1-16,0 1 16,21 0-16,-21 21 0,-1-21 15,1 0-15,0 21 0,21-21 16,-42 21-16,21 0 0,-1 0 0,1 0 15,0-22-15,-21 22 0,21 0 16,-1 0-16,-20 0 0,21 0 0,-21 0 16,20 22-16,1-1 0,-21-21 15,21 21-15,0 0 0,-1-21 0,1 21 16,0 0-16,0 22 0,21-22 16,0 0-16,-21 0 0,21 0 0,0 22 15,0-22-15,0 0 0,0 21 16,0-20-16,0-1 0,0 21 0,0-21 15,0 0-15,21 1 0,-21-1 16,0 0-16,21 0 0,0 0 16,0-21-16,-21 21 0,22 1 0,-1-1 15,0-21-15,-21 21 16,21-21-16,0 0 0,0 0 0,1 0 16,-1 0-16,0 0 15,0-21-15,21 21 0,-20-21 0,-1 21 16,0-22-16,0 1 0,21 0 0,-20-21 15,-1 21-15,0-1 0,0-20 16,0 0-16,0 21 0,1-22 0,-1-20 16,-21 20-16,21 1 0,0 0 15,-21-1-15,21-20 0,0 21 0,-21-1 16,0 1-16,22 0 16,-22-1-16,21 1 0,-21 0 0,0 20 15,0-20-15,0 0 0,0 21 16,0-22-16,0 22 0,0-21 0,0 21 15,0-1-15,0 1 0,0 0 16,0 0-16,0 0 0,-21 0 16,-1 21-16,1 0 15,21 21 1,-21 0-16,21 21 16,-21-21-16,21 1 0,-21 20 15,21 0-15,-21 1 0,21-22 0,0 21 16,0 0-16,-22 1 15,22-1-15,-21 0 0,21 1 0,0-1 16,0 0-16,0 1 0,0-1 16,0 0-16,0 1 0,0-1 0,0 0 15,0 1-15,0-1 0,0-21 0,0 22 16,21-22-16,1 21 0,-22-21 16,21 0-16,0 1 0,0-1 15,0 0-15,0 0 16,1-21-16,-1 0 0,0 0 15,0 21-15,0-21 0,0 0 16,1 0-16,-1 0 0,0 0 0,0 0 16,0 0-16,-21-21 15,21 0-15,-21 0 16,22 21-16,-22-21 0,0-1 0,21 22 16,0-21-16,0 0 0,0 0 15</inkml:trace>
  <inkml:trace contextRef="#ctx0" brushRef="#br0" timeOffset="10241.23">8721 1588 0,'-43'21'15,"22"-21"-15,0 0 16,21 21 0,21-21 15,0 0-31,0 0 0,1 0 15,-1 0-15,0 0 0,0 0 0,0 0 16,0 0-16,1 0 0,-1 0 16,0 0-16,0 0 0,0-21 0,0 21 15,1 0 1,-1 0-16</inkml:trace>
  <inkml:trace contextRef="#ctx0" brushRef="#br0" timeOffset="10484.1">8742 1842 0,'0'0'0,"0"21"0,21-21 47,0 0-47,0 0 15,0 0-15,1 0 16,-1 0-16,0 0 0,0 0 16,0 0-16,0 0 15,1 0-15,-22-21 16,21 21-16,-21-22 0</inkml:trace>
  <inkml:trace contextRef="#ctx0" brushRef="#br0" timeOffset="11452.37">10266 1715 0,'0'0'0,"0"-22"15,0 1 1,0 0-16,0 0 16,0 0-16,0 0 15,0-1-15,0 1 0,0 0 0,21 21 16,-21-21-16,21 0 0,-21 0 16,21-1-16,-21 1 0,0 0 15,21 21-15,1-21 0,-1 0 0,0 21 16,0-21-16,0 21 15,0 0-15,1 0 16,-1 21-16,0-21 0,0 21 16,0 0-16,0 0 0,1 22 0,-1-22 15,-21 21-15,0 0 0,21 1 0,-21-22 16,0 21-16,0 1 0,0-1 16,0-21-16,0 21 0,0-20 0,-21 20 15,21-21-15,0 0 0,0 0 16,-21 1-16,21-1 15,-22-21 1,22-21 0,0-1-1,0 1-15,0 0 0,0 0 16,0 0-16,0 0 0,0-22 0,0 22 16,0-21-16,0-1 0,22 1 15,-1 0-15,0 21 0,0-22 0,0 22 16,0-21-16,22 21 0,-22-1 15,21 1-15,1 0 0,-1 21 0,0-21 16,1 21-16,-22 0 0,21 0 0,0 0 16,-20 0-16,20 21 15,-21 0-15,0 0 0,0 1 0,1 20 16,-1-21-16,-21 21 0,0 1 16,0-22-16,0 21 0,0 1 0,0-1 15,0-21-15,0 21 0,-21-20 0,-1-1 16,22 0-16,-21 0 0,21 0 15,0 0-15,-21 1 0,21-1 16,-21-21 0,21-21 15,0-1-31,21 1 16,0 0-16,0 0 0</inkml:trace>
  <inkml:trace contextRef="#ctx0" brushRef="#br0" timeOffset="11888.13">11515 1715 0,'21'-22'62,"-21"1"-62,21 21 16,0-21-16,0 21 0,-21-21 0,21 0 16,1 0-16,-1 21 0,0-22 0,-21 1 15,21 0-15,-21 0 0,0 0 16,0 0-16,0-1 0,0 1 16,-21 21-1,0 0-15,0 0 16,-1 0-16,1 21 0,0 1 15,21-1-15,-21-21 0,21 42 16,-21-21-16,21 22 0,-21-1 0,21 0 16,0 1-16,0-22 0,0 21 15,0 0-15,0-20 0,0-1 0,0 0 16,0 0-16,0 0 0,0 0 0,0 1 16,21-1-16,0 0 15,0-21-15,0 0 16,0 0-1,1 0-15,-1-21 0,0 0 16,0-1-16,0 1 0</inkml:trace>
  <inkml:trace contextRef="#ctx0" brushRef="#br0" timeOffset="12484.06">12213 1566 0,'0'-21'15,"-21"42"17,21 1-17,-21-1-15,21 0 0,-21 21 16,21-21-16,0 1 0,0 20 0,0-21 16,0 21-16,-22-20 0,22-1 15,0 0-15,0 0 0,-21 0 16,21 0-16,0 1 0,0-1 15,0 0 1,0-42 15,21 0-31,1-1 16,-1 1-16,0 0 0,0 0 0,0 0 16,0 0-16,1-22 0,20 22 15,-21 0-15,0 0 0,0 0 0,1-1 16,-1 1-16,-21 0 0,21 21 0,0 0 15,0 0 1,-21 21-16,0 0 0,21 1 16,-21-1-16,0 0 15,0 0-15,0 0 0,0 0 0,0 1 16,0-1-16,0 0 0,0 0 16,22 0-16,-1-21 0,0 21 15,0-21-15,0 0 0,0 22 0,1-22 16,-1 0-16,0 0 0,0 0 15,0 0-15,0 0 0,1-22 0,-1 1 16,0 21-16,0-21 0,-21 0 0,21-21 16,0 20-16,-21-20 0,22 21 15,-22-21-15,0-1 0,0 1 16,0 0-16,0 20 0,0-20 0,42 21 16,-42 0-16,0 0 0,0-1 15,0 1-15,-42 0 16,63 21-16</inkml:trace>
  <inkml:trace contextRef="#ctx0" brushRef="#br0" timeOffset="12600">13462 1270 0,'21'0'16,"43"0"-16</inkml:trace>
  <inkml:trace contextRef="#ctx0" brushRef="#br0" timeOffset="15190.11">15028 1228 0,'0'0'0,"21"0"0,43-85 16,-43 64-16,0 0 15,-21 0-15,0-1 0,21 22 0,-21-42 16,22 42 0,-22 21-1,-22 0-15,1 22 16,0-1-16,0 0 0,0 1 15,0-1-15,-1 22 0,1-22 0,0 21 16,-21 1-16,21-1 0,-1-20 16,-20 20-16,21-20 0,0 20 0,-22-21 15,22 1-15,0-1 0,-21 0 16,21-20-16,-1 20 0,1-21 16,0 0-16,0-21 0,0 21 0,21 1 15,-21-22-15,-1 0 16,22-22-1,-21 1-15,21 0 16,0 0-16,0-21 0,0 20 16,0 1-16,0-21 0,0 0 0,0-1 15,0 1-15,0 0 0,0 20 16,0-20-16,0 0 0,21 21 0,1-1 16,-22 1-16,0 0 0,21 0 0,0 21 15,0 0-15,0 21 16,0 0-1,-21 0-15,0 22 0,22-22 0,-1 21 16,0-21-16,-21 22 0,21-1 16,0-21-16,-21 0 0,21 22 0,1-22 15,-22 0-15,21 0 0,0 0 16,0 1-16,0-22 0,0 21 0,1-21 16,-1 21-16,21-21 0,-21 0 15,0 0-15,22 0 0,-22 0 0,21 0 16,1-21-16,-22 0 0,21 21 0,0-22 15,-20 1-15,20 0 0,0 0 16,-21-21-16,22-1 0,-22 22 0,21-21 16,-21-1-16,1-20 0,-1 21 15,0-1-15,0 1 0,-21-22 0,0 22 16,21 0-16,-21-22 0,0 22 16,0-22-16,0 22 0,0 0 15,0-1-15,0 1 0,-21 0 0,0-1 16,0 22-16,-22-21 0,22 21 15,-21 0-15,0 21 0,-1 0 0,-20 0 16,20 0-16,-20 0 0,21 0 16,-22 0-16,22 0 0,-1 21 0,1 0 15,0 0-15,-1 21 0,1-20 16,21 20-16,-21-21 0,20 21 0,1 22 16,0-22-16,21 1 0,0 20 15,0-21-15,0 1 0,0 20 0,0-20 16,0-1-16,21 21 15,0-20-15,1-1 0,-1 0 0,21 1 16,-21-1-16,22-21 0,-22 22 0,21-22 16,0 0-16,1 0 0,-1 0 15,22 0-15,-22-21 0,0 0 0,22 22 16,-22-22-16,0 0 0,22 0 0,-22 0 16,22 0-16,-22-22 0,0 1 15,1 21-15,20-21 0,-20-21 0,-1 21 16,-21-1-16,21 1 15,-20-21-15,20 21 0,-21-22 0,-21 22 0,21-21 16,-21 21-16,0-22 0,0 22 16,0 0-16,0 0 0,0 0 15,0 0-15,0-1 0,-21 22 16,0 0-16,0 0 16,0 0-16,-1 0 0,1 22 15,0-1-15,0 0 0,0 0 16,0 0-16,21 22 0,0-22 0,-22 21 15,22-21-15,0 22 0,0-22 0,0 21 16,0-21-16,0 0 0,0 1 16,0-1-16,22 0 0,-22 0 0,21 0 15,0-21-15,0 21 16,0-21-16,0 0 0,1 0 16,20 0-16,-21 0 0,0 0 0,0 0 15,1-21-15,20 0 0,-21 0 16,21 21-16,-20-21 0,-1-22 0,0 22 15,21 0-15,-21 0 0,1-21 16,-22 20-16,21-20 0,0 21 0,-21-21 16,21 20-16,-21 1 0,0 0 0,0 0 15,0 0 1,0 42 0,0 0-1,0 0-15,0 0 0,0 1 0,0-1 16,0 21-16,0-21 0,0 0 15,0 1-15,-21 20 0,21-21 16,0 0-16,-21 0 0,21 1 16,0-1-16,0 0 15,0 0 1,0-42 15,0 0-31,0 0 16,0-1-16,0 1 0,21-21 15,0 21-15,-21 0 0,21-22 16,0 22-16,1-21 0,-1 21 0,0-22 16,0 22-16,0 0 0,22 0 15,-22 0-15,0-1 0,21 22 0,-21 0 16,22-21-16,-22 21 0,0 0 16,0 0-16,0 21 0,1-21 0,-1 22 15,0-1-15,0 0 0,-21 21 16,0-21-16,0 1 0,0 20 0,0-21 15,0 0-15,0 22 0,0-22 16,0 0-16,0 0 0,0 0 0,0 0 16,0 1-16,0-1 0,0 0 15,0 0-15,0-42 32,21 0-17,0 0-15,1-1 16,-22 1-16,21 0 0,0 0 0,0-21 15,0 20-15,0-20 0,1 0 16,-1 21-16,0-22 0,21 22 0,-21-21 16,1 21-16,-1-1 0,0 1 15,0 0-15,0 0 0,0 21 16,1 0-16,-22 21 16,0 0-1,0 0-15,0 1 0,0-1 0,0 21 16,0-21-16,0 22 0,0-22 15,-22 21-15,22 0 0,0-20 0,0-1 16,0 21-16,0-21 0,0 0 16,0 1-16,0-1 0,0 0 0,22-21 15,-22 21-15,21-21 0,0 21 0,0-21 16,0 0-16,0 0 0,1 0 16,-1 0-16,21 0 0,-21-21 0,0 0 15,1 21-15,-1-21 0,0 0 16,0-1-16,0 1 0,0 0 0,1 0 15,-1-21-15,0 20 0,0-20 16,0 21-16,0 0 0,-21 0 0,0-1 16,0 1-16,22 0 0,-22 42 47,0 0-47,-22 1 0,1-1 15,21 0-15,0 21 0,0-21 16,-21 1-16,21-1 0,0 0 0,-21 0 15,21 0-15,0 0 0,0 1 16,0-1-16,0 0 0,21-21 16,0 21-16,0-21 15,1 0-15,-1 0 16,0 0-16,0 0 0,21 0 0,-20-21 16,-1 21-16,0-21 0,0 0 15,0-1-15,0 1 0,1-21 0,-1 21 16,0-22-16,0 22 0,0-21 15,-21 0-15,0 20 0,0-20 0,0 0 16,0 21-16,0-22 0,0 22 0,0 0 16,0 0-16,-21 0 0,0 21 15,0 0-15,0 0 0,-22 0 0,22 0 16,0 0-16,0 0 0,0 21 16,-1 0-16,-20 0 0,21 0 15,0 0-15,0 1 0,-1-1 16,22 0-16,-21 0 0,0 0 0,0 22 15,21-22-15,-21 0 0,21 0 0,0 0 16,0 0-16,0 1 16,0-1-16,21-21 31,0 0-31,21 0 0</inkml:trace>
  <inkml:trace contextRef="#ctx0" brushRef="#br0" timeOffset="15370.01">19050 1164 0,'0'0'0,"21"-42"0,-42 0 15</inkml:trace>
  <inkml:trace contextRef="#ctx0" brushRef="#br0" timeOffset="15606.69">18881 1058 0,'0'22'15,"0"-1"-15,-22 0 16,22 0-16,-21 21 0,0-20 16,21 20-16,-21 0 0,0-21 0,21 22 15,-21-1-15,21 0 0,0 1 0,-22-1 16,22 0-16,-21 1 0,21-1 15,0 0-15,0 1 0,0-22 0,0 21 16,0-21-16,21 1 0,1 20 16,-1-21-16,0-21 0,0 21 0,0 0 15,0-21-15,1 0 0,-1 22 0,21-22 16,-21 0-16,0 0 0,1 0 16,20 0-16,-21 0 0,0-22 0,0 22 15,22-21-15,-22 0 0,0 0 16,21 0-16</inkml:trace>
  <inkml:trace contextRef="#ctx0" brushRef="#br0" timeOffset="15732.62">19706 1164 0,'0'0'0,"-21"0"0,0-63 16</inkml:trace>
  <inkml:trace contextRef="#ctx0" brushRef="#br0" timeOffset="15996.78">19897 1143 0,'21'21'16,"0"0"-16,0 1 0,-21-1 0,21 21 16,-21-21-16,21 22 0,-21-22 0,0 21 15,0 0-15,0-20 0,0 20 16,0 0-16,0 1 0,0-22 0,-21 21 15,0-21-15,0 22 0,0-22 16,0 0-16,-1 21 0,1-42 0,0 21 16,0 1-16,0-1 0,-22 0 15,22-21-15,0 21 0,0-21 16,21-21 31,21 0-32,-21 0-15,42-1 0</inkml:trace>
  <inkml:trace contextRef="#ctx0" brushRef="#br0" timeOffset="16156.69">20828 1312 0,'0'0'0,"0"-21"16</inkml:trace>
  <inkml:trace contextRef="#ctx0" brushRef="#br0" timeOffset="16292.61">20891 1228 0,'0'21'15,"22"-21"-15,-22 21 16,0 0-16,0 0 16,0 1-16,0-1 15</inkml:trace>
  <inkml:trace contextRef="#ctx0" brushRef="#br0" timeOffset="16438.53">20934 2011 0,'-21'0'0,"-1"0"16,1 0-16</inkml:trace>
  <inkml:trace contextRef="#ctx0" brushRef="#br0" timeOffset="16605.43">20934 2032 0,'21'21'16,"0"0"-16,0 1 15,-21-1-15,21-21 0,-21 21 16,0 0-16,0 21 0,0-20 16,0-1-16,0 0 0,0 21 0,0-21 15,-42 43-15,21-43 0,-21 0 0,20 22 16,-20-1-16,0-21 0,-1 21 0,1-20 16,0-1-16,-1 21 0,-20-21 15,-1 0-15,22 1 0,0-1 0,-1 0 16,1-21-16</inkml:trace>
  <inkml:trace contextRef="#ctx0" brushRef="#br0" timeOffset="23772.16">21040 1355 0,'-22'0'31,"1"0"0,21-21-31,-21 21 16,0 0-1,0 0-15,0 21 16,21 0-16,0 0 16,-22 0-16,1 0 15,21 1-15,0-1 0,0 0 16,0 0-16,0 0 0,0 0 16,0 1-1,21-22 1,1 0-16,-1 0 31,0 0-31,0 0 0,-21-22 16,21 1-16,0 0 15,-21 0-15,0 0 16,0 0-16,0-1 0,0 1 16,0 0-16,0 0 0,-21 0 15,0 0-15,0-1 0,21 1 16,-21 0-16,0 21 0,-1 0 15,1 0-15,0 0 0,0 0 16,0 0-16,0 0 16,21 21-16,-22-21 0,22 21 0,-21 1 15,0-1-15,21 0 0,0 0 16,0 0-16,-21 0 0,21 1 16,0-1-16,0 0 0,0 21 0,0-21 15,0 1-15,0-1 16,0 0-16,21 0 0,0-21 15,0 21-15,1-21 16,-1 0-16,0 0 0,0 0 16,0 0-16,0 0 0,1-21 15,-1 0-15,0 0 16,-21 0-16,21 21 0,-21-22 0,0 1 16,0 0-16,0 0 0,0 0 15,0 0-15,0-1 0,0 1 16,0 0-16,0 0 0,-21 0 15,0 0-15,0 21 16,-1-22-16,1 22 16,0 0-16,0 0 0,21 22 15,-21-22-15,0 21 0,21 0 16,-22 0-16,22 0 0,0 0 0,0 1 16,0-1-16,0 0 15,0 0-15,0 0 0,0 0 0,0 1 16,0-1-16,22 0 15,-1-21-15,0 0 16,0 0 0,0 0-16,0 0 15,1 0-15,-22-21 0,21 21 0,-21-21 16,21 21-16,-21-22 0,21 1 16,-21 0-16,0 0 15,0 0-15,0 0 16,0-1-16,0 1 0,-21 0 15,0 0-15,21 0 0,-21 21 16,-1-21-16,1 21 0,0 0 16,0 0-1,0 0-15,0 0 0,-1 0 16,1 21-16,21 0 0,-21 0 16,0 0-16,21 0 0,0 1 15,0-1-15,0 0 16,0 0-16,0 0 0,0 0 15,21-21-15,0 0 16,0 0-16,-21 22 0,22-22 16,-1 0-16,0 0 15,0 0-15,0 0 0,0-22 0,1 1 16,-1 21-16,0-21 16,-21 0-16,0 0 0,21 21 15,-21-21-15,0-1 0,0 1 16,0 0-16,-21 0 15,0 0-15,0 21 0,-1-21 16,1 21-16,0 0 16,0 0-16,0 0 0,21 21 15,-21-21-15,-1 21 0,1 0 16,21 0-16,0 0 16,0 1-1,0-1 1,0 0-1,21 0 1,1-21 0</inkml:trace>
  <inkml:trace contextRef="#ctx0" brushRef="#br0" timeOffset="24841.24">20955 2011 0,'0'21'63,"-21"0"-63,21 0 15,0 1 1,0-1 0,21-21 31,0 0-16,-21-21-31,0-1 15,21 22-15,-21-21 0,0 0 16,0 0-16,0 0 16,-21 42 15,21 0-15,-21-21-16,21 21 15,0 0-15,-21 1 0,21-1 16,0 0-16,0 0 15,0 0 1,21-21 0,0 0-1,0 0-15,0-21 16,-21 0 0,0 0-1,0 0-15,0-1 31,0 1-31,-21 21 16,0 21 172,0-21-188,0 0 15,0 0-15,-1 22 0</inkml:trace>
  <inkml:trace contextRef="#ctx0" brushRef="#br0" timeOffset="25992.5">14753 2688 0,'0'0'0,"-21"0"0,-21 0 16,20 0-16,1 0 15,0 0-15,0 0 0,0 0 0,0 0 16,-22 0-16,22 0 0,0 0 0,0 0 16,0 0-16,-1 0 0,1 0 15,0 0-15,0 0 0,0 0 0,0 0 16,-1 0 0,22 21 30,22-21-30,-1 0-16,0 0 16,0 0-16,21 0 0,-20 0 15,20 0-15,-21 0 0,21 0 0,22 0 16,-22 0-16,22 0 0,-1 0 16,1 0-16,20 0 0,-20 0 0,21-21 15,-1 21-15,22 0 0,-21 0 0,-1 0 16,22-21-16,-21 21 0,0 0 15,-1 0-15,22 0 0,-21-21 0,21 21 16,-1 0-16,1 0 0,0-21 16,-21 21-16,21 0 0,-1 0 15,1 0-15,0-21 0,0 21 0,21 0 16,-21 0-16,0 0 0,21 0 16,-22-22-16,-20 22 0,21 0 0,0 0 15,0 0-15,-22 0 0,22 0 0,-21 0 16,21-21-16,-22 21 0,-20 0 15,20 0-15,1 0 0,-21 0 0,-1 0 16,-21-21-16,22 21 0,-22 0 16,1 0-16,-1 0 0,0 0 0,-21 0 15,22 0-15,-22 0 0,0-21 0,0 21 16,0 0 0,1 0-16,-22-21 31,-22 21-31,1 0 15,0 0-15</inkml:trace>
  <inkml:trace contextRef="#ctx0" brushRef="#br0" timeOffset="26888.19">14944 2773 0,'0'0'15,"-43"0"-15,-20 21 0,42-21 16,-1 0-16,1 0 0,0 0 0,0 0 16,0 0-1,0 0 1,21 21-16,0 0 47,21-21-47,0 0 0,0 0 15,0 0-15,0 0 16,22 0-16,-22 0 0,21 0 0,1 0 16,-1 0-16,21 0 0,1 0 0,-22 0 15,43 0-15,-22 0 0,1 0 16,-1-21-16,22 21 0,-21 0 0,-1 0 16,22 0-16,-22 0 0,22 0 0,-22 0 15,22-21-15,0 21 0,-1 0 16,1 0-16,0 0 0,-1 0 15,22 0-15,-21-21 0,0 21 16,-1 0-16,22 0 0,-21 0 0,21 0 16,-22-21-16,1 21 0,21 0 0,-22 0 15,1 0-15,0 0 0,-1 0 16,1-21-16,0 21 0,-1 0 0,-20 0 16,21 0-16,-1 0 0,1 0 15,0 0-15,-1 0 0,-20 0 0,20-22 16,-20 22-16,-1 0 0,1 0 0,-1 0 15,-20 0-15,-1 0 0,0 0 16,1 0-16,-1 0 0,-21 0 0,22 0 16,-22 0-16,0 0 0,0 0 15,0 0 1,-21 22 62</inkml:trace>
  <inkml:trace contextRef="#ctx0" brushRef="#br0" timeOffset="27632.28">16150 3810 0,'0'-21'16,"0"0"-16,0 0 0,0-1 0,0 1 15,0 0-15,-21 21 16,0-21-16,0 21 0,-1-21 16,1 21-16,0 0 0,0 0 0,-21 0 15,20 0-15,-20 0 0,21 0 16,-21 0-16,20 0 0,-20 0 16,21 21-16,-21-21 0,-1 21 0,22 0 15,-21 0-15,21 1 0,-22-1 16,22 0-16,-21 0 0,21 0 0,-22 0 15,22 22-15,0-1 0,0-21 0,0 22 16,-1-1-16,1 0 0,21 1 16,0-1-16,0 0 0,0 1 0,0-1 15,0-21-15,0 21 0,21-20 0,1 20 16,-1-21-16,0 0 0,0 0 16,21-21-16,-20 22 0,-1-1 15,21-21-15,0 0 0,-20 0 0,-1 0 16,21 0-16,0 0 0,-20 0 0,20 0 15,-21 0-15,21-21 0,1-1 16,-22 22-16</inkml:trace>
  <inkml:trace contextRef="#ctx0" brushRef="#br0" timeOffset="28131.99">16383 3874 0,'0'0'0,"0"-22"0,-42 22 15,20 0 1,1 0-16,0 0 16,0 0-16,-21 22 0,20-1 0,1 0 15,0 0-15,0 0 0,0 22 0,21-1 16,-21-21-16,-1 21 0,1 1 16,0-1-16,21 0 0,0 1 0,-21-22 15,21 21-15,0-21 0,0 22 0,0-22 16,0 0-16,0 0 0,21 0 15,0-21-15,0 0 0,1 0 16,-1 0-16,0 0 0,0 0 0,0 0 16,22 0-16,-22-21 0,21 21 15,-21-21-15,22 0 0,-22 0 16,21 0-16,-21-22 0,22 22 0,-22-21 16,0 21-16,0-22 0,0 22 15,0-21-15,1-1 0,-22 1 0,0 21 16,0-21-16,0 20 0,0 1 0,-22 0 15,1 0-15,0 21 0,0 0 16,0 0-16,-22 0 0,22 0 0,0 0 16,0 0-16,-21 0 0,20 0 0,1 0 15,0 21-15,0 0 0,0-21 16,0 21-16,-1 1 0,22-1 0,-21 0 16,21 0-16,0 0 0,0 0 15,21-21 1,-21 22-16,22-22 0,20 0 15,-21 0-15,0 0 0,22 0 0,-22 0 16,21 0-16</inkml:trace>
  <inkml:trace contextRef="#ctx0" brushRef="#br0" timeOffset="28676.66">16827 3916 0,'0'0'0,"0"21"47,-21 0-47,21 0 16,0 1-16,-21-1 0,21 21 15,0-21-15,0 0 0,0 1 0,0-1 16,0 21-16,0-21 0,0 0 0,0 1 16,0-1-16,0 0 0,0 0 15,0 0-15,0 0 16,-21-21 15,0-21-15,21 0-16,0 0 15,0 0-15,0 0 0,0-1 16,0 1-16,0 0 0,0-21 16,0 21-16,21-1 0,0-20 0,0 21 15,0-21-15,1 20 0,-1 1 16,21 0-16,-21 0 0,22 21 0,-22-21 15,21 21-15,0 0 0,1 0 0,-1 0 16,-21 0-16,22 21 0,-1-21 16,-21 21-16,0 0 0,0 0 0,1 22 15,-22-22-15,0 21 0,0-21 0,0 1 16,0 20-16,0-21 0,0 0 16,-22 22-16,1-22 0,21 0 0,-21 0 15,21 0-15,-21 0 0,21 1 16,-21-22-1,21 21-15,-21-21 0,21-21 32,21-1-17,0 1-15,0 21 0,0-21 16</inkml:trace>
  <inkml:trace contextRef="#ctx0" brushRef="#br0" timeOffset="29186.52">17886 3895 0,'0'0'0,"0"-21"16,-21 21 0,-1 0-16,1 0 0,0 0 15,0 0-15,0 0 0,0 0 16,-1 21-16,1-21 0,0 21 15,0-21-15,0 21 0,21 0 0,-21 0 16,21 1-16,0-1 16,0 0-16,0 0 15,21 0-15,0-21 16,0 21-16,0-21 16,0 0-16,22 0 0,-22 0 15,0 22-15,0-22 0,0 0 0,1 0 16,-1 0-16,0 21 0,0-21 0,0 21 15,0 0-15,-21 0 16,0 0-16,0 1 16,-21-22-16,0 21 0,0 0 0,-21 0 15,20-21-15,1 21 0,-21-21 16,21 0-16,-22 21 0,22-21 0,0 0 16,0 0-16,0 0 0,0 0 15,-1 0-15,1 0 0,0 0 16,0 0-16,0-21 15,21 0-15,-21 21 16,21-21-16,0 0 16,0 0-16,0-1 15,0 1-15,21 0 0,0 0 16,0 0-16,0 0 0</inkml:trace>
  <inkml:trace contextRef="#ctx0" brushRef="#br0" timeOffset="29528.33">18288 3471 0,'0'0'0,"0"-21"0,0-21 16,0 21 0,-21 42 15,21 0-31,-21 0 0,21 0 15,0 22-15,0-22 0,0 21 0,0 1 16,0-1-16,-22 0 0,22 1 0,-21-1 16,21 0-16,-21 22 0,21-22 15,0 0-15,-21 1 0,21-1 16,0 0-16,0-20 0,0 20 0,0-21 0,0 0 16,0 0-16,0 1 15,0-1-15,0 0 16,21-21-16,0 0 15,0-21 1,-21 0-16,22-1 0,-1 1 16,-21 0-16,0 0 0</inkml:trace>
  <inkml:trace contextRef="#ctx0" brushRef="#br0" timeOffset="29748.16">18055 3916 0,'21'0'15,"0"0"1,1-21-16,-1 21 16,0 0-16,0 0 0,0 0 15,0 0-15,1 0 0,-1-21 0,0 21 16,0 0-16,0 0 0,0 0 15,1 0-15,-1 0 0</inkml:trace>
  <inkml:trace contextRef="#ctx0" brushRef="#br0" timeOffset="30231.88">18563 3916 0,'0'-21'47,"21"21"-15,0 0-32,1 0 0,-1 0 15,-21 21-15,21-21 0,0 21 16,-21 0-16,21 0 0,-21 1 0,0-1 15,0 21-15,0-21 0,0 0 0,0 1 16,0-1-16,0 0 0,0 0 16,0 0-16,-21 0 0,21 1 0,-21-1 15,0-21-15,21 21 0,0 0 16,-21-21-16,-1 0 16,22-21-1,0 0 1,0 0-16,0-1 15,0 1-15,0 0 0,22 0 0,-1 0 16,-21 0-16,21-1 0,0 1 0,-21-21 16,21 21-16,0 0 0,1-1 15,-1 1-15,0 21 0,-21-21 16,21 21-16,0 0 0,0 0 0,-21-21 16,22 21-16,-1 0 0,0 0 15,0 0-15,0 0 16,0 0-16</inkml:trace>
  <inkml:trace contextRef="#ctx0" brushRef="#br0" timeOffset="30748.61">19135 3874 0,'-22'0'47,"1"21"-32,21 0-15,-21 0 0,21 0 16,0 0-16,-21 22 0,21-22 16,0 0-16,0 21 0,0-20 0,-21-1 15,21 21-15,0-21 0,0 0 16,0 1-16,0-1 16,0 0-16,21-21 15,0 0-15,0 0 16,0 0-16,1 0 0,-1-21 15,0 21-15,0-21 0,0-1 16,0 1-16,1 0 0,-1 0 0,0 0 16,-21 0-16,21-1 0,0 1 15,-21-21-15,0 21 0,21 0 0,-21-1 16,22 1-16,-22 0 0,0-21 16,0 21-1,-22 42 1,22 0-1,-21-21-15,21 21 0,0 0 16,0 0-16,0 22 0,0-22 0,0 0 16,0 0-16,0 0 0,0 22 0,0-22 15,0 0-15,0 0 16,0 0-16,0 1 0,0-1 16,21-21-16,1 0 0,-1 0 15,0 0-15,0 0 16,0 0-16,0-21 0,1-1 15,-1 22-15,0-21 0</inkml:trace>
  <inkml:trace contextRef="#ctx0" brushRef="#br0" timeOffset="31060.43">19918 3874 0,'0'0'15,"0"-22"-15,-21 22 31,-1 0-31,1 22 0,0-22 16,0 21-16,21 0 0,-21 0 0,0 0 16,21 22-16,-22-22 0,22 0 15,-21 21-15,0-21 0,21 1 0,0-1 16,0 0-16,0 21 0,-21-21 16,21 1-16,0-1 0,0 0 15,0 0-15,0 0 16,21-21-16,0 0 0,0 0 15,1 0-15,-1 0 0,0 0 0,0 0 16,0 0-16,0 0 0,1 0 16,-1-21-16,0 21 0,0-21 0,0 0 15,0 0-15,1-1 0,20 1 0,-21 0 16,0-21-16</inkml:trace>
  <inkml:trace contextRef="#ctx0" brushRef="#br0" timeOffset="31376.58">20447 3493 0,'0'0'0,"0"-43"15,0 22-15,0 42 32,0 0-32,-21 1 15,21-1-15,-21 21 0,21-21 0,-22 22 16,22-1-16,0-21 0,0 21 15,-21 1-15,21-1 0,-21 0 0,21 1 16,0-1-16,0 0 0,-21-20 16,0 20-16,21 0 0,-21-21 0,21 22 15,0-22-15,0 0 0,0 0 16,0 0-16,0 1 0,0-1 0,0 0 16,21-21 15,0 0-31,0-21 15,0 21-15,0-21 0,1-1 0</inkml:trace>
  <inkml:trace contextRef="#ctx0" brushRef="#br0" timeOffset="31816.33">20701 3895 0,'-21'0'16,"0"0"-1,-1 21-15,22 0 0,-21 0 0,0 0 16,21 1-16,0-1 0,-21 21 0,0-21 16,21 0-16,-21 1 0,21-1 15,0 21-15,0-21 0,0 0 0,0 1 16,0-1-16,0 0 16,21-21-1,0 0-15,0 0 16,0 0-16,0 0 0,1 0 15,-1-21-15,0 0 0,0-1 16,0 22-16,0-21 0,-21-21 16,0 21-16,22 0 0,-22-1 0,0-20 15,0 21-15,0 0 0,0 0 0,0-1 16,0 1-16,0 0 0,-22 0 16,1 21-1,0 0-15,0 0 16,0 21-16,21 0 15,-21-21-15,21 21 0,0 1 16,0-1-16,0 0 16,0 0-1,21-21 1,0 0-16,0 21 16</inkml:trace>
  <inkml:trace contextRef="#ctx0" brushRef="#br0" timeOffset="32300.05">20955 4064 0,'0'0'0,"0"-21"16,0 0-16,0 0 16,0-1-16,0 1 0,21 0 15,0 21 1,0 0-16,-21-21 0,22 21 0,-1 0 15,0 0-15,0 0 0,0 0 16,0 0-16,-21 21 16,22 0-16,-22 0 0,21 1 0,0-1 15,-21 21-15,0-21 0,0 0 0,0 22 16,0-22-16,0 0 0,0 0 16,0 0-16,0 1 0,0-1 15,0 0-15,-21 0 0,0 0 16,-1-21-16,22-21 47,0 0-47,0 0 15,0 0-15,0-1 0,0-20 16,22 21-16,-22 0 0,21 0 0,0-22 16,-21 22-16,21 0 0,-21 0 15,21 0-15,-21-1 0,0 1 0,21 0 16,1 0-16,-1 21 0,0-21 15,0 21 1,-21-21-16,21 21 16,-21-22-1</inkml:trace>
  <inkml:trace contextRef="#ctx0" brushRef="#br0" timeOffset="32639.86">20320 3725 0,'0'0'0,"-42"0"16,-1 0-16,22 0 0,-21 0 15,21 0-15,-1 0 0,1 0 0,21-21 16,21 0 15,1 21-31,20 0 0,-21 0 0,21-21 16,1 21-16,-1 0 0,0 0 15,1-21-15,-1 21 0,0 0 0,1 0 16,-1-21-16,0 21 0,1 0 0,-22 0 16,21 0-16,-21 0 0,1 0 15,-1-22-15,0 22 0,0 0 16</inkml:trace>
  <inkml:trace contextRef="#ctx0" brushRef="#br0" timeOffset="43520.01">11409 2625 0,'-21'0'15,"-1"0"-15,1 0 0,0 0 16,0 0-16,0 0 0,0 0 16,-1 0-16,1 0 0,0 0 0,0 0 15,0 0-15,0 0 0,-22 0 16,22 0-16,0 0 0,0 0 0,0 0 15,-1 0-15,1 0 0,0 0 16,0 0-16,0 0 0,42 0 47,21 0-47,1 0 16,-1 0-16,43 0 0,-22 0 0,22-21 15,-1 21-15,1 0 0,0 0 16,-22 0-16,22 0 0,0 0 0,-1-22 15,-20 22-15,20 0 0,-20 0 16,-1 0-16,1 0 0,-22 0 0,22 0 16,-22-21-16,0 21 0,-20 0 0,20 0 15,-21 0-15,21 0 16,-20 0-16,-1 0 0,0 0 16,0 0-16,-42 0 31,0 0-16,0 0-15,-1 0 0,1 0 16,-21 0-16,21 0 0,-22 0 0,1 0 16</inkml:trace>
  <inkml:trace contextRef="#ctx0" brushRef="#br0" timeOffset="43912.56">10880 2731 0,'0'0'0,"127"0"15,-64 0-15,1 0 0,-1 0 0,1-22 16,-1 22-16,22 0 16,-22-21-16,22 21 0,0 0 0,-22-21 15,22 0-15,-1 21 0,-20 0 0,21 0 16,-22-21-16,1 21 0,-1 0 16,1 0-16,-22 0 0,0-21 0,1 21 15,-1 0-15,-21 0 0,0 0 16,0 0-16,1 0 0,-1 0 0,-42 0 47,-1 0-47,1 0 0,0 0 15</inkml:trace>
  <inkml:trace contextRef="#ctx0" brushRef="#br0" timeOffset="44751.99">11197 3895 0,'0'0'0,"-21"0"15,0 0 1,0 0-16,-1 0 15,1 21-15,0-21 0,0 21 16,21 0-16,-21 0 0,0 1 0,-1-1 16,1 21-16,0-21 0,0 22 15,0-1-15,21-21 0,0 21 0,0 1 16,0-22-16,0 21 0,0 1 16,0-22-16,0 21 0,0-21 15,0 0-15,21 1 0,0-1 0,0 0 16,0 0-16,22-21 0,-22 0 0,21 21 15,-21-21-15,22 0 0,-22 0 16,21 0-16,1 0 0,-22-21 0,21 0 16,-21 21-16,22-21 0,-22 0 0,21-1 15,-21 1-15,0 0 0,1-21 16,-1 21-16,0-1 0,0-20 0,-21 21 16,0-21-16,0 20 0,0-20 0,0 21 15,0-21-15,0-1 16,-21 22-16,0-21 0,0 21 0,-1-22 15,1 22-15,0 0 0,0 0 0,0 21 16,0-21-16,-1 21 0,-20 0 16,21 0-16,0 0 0,0 0 0,-1 0 15,1 0-15,-21 0 0,21 21 0,0-21 16,-1 21-16,1 0 0,-21 0 16,21-21-16,0 21 0,21 1 0,-22-1 15,22 0-15,0 0 0,0 0 16,0 0-16,0 1 15,22-22-15,-1 21 0</inkml:trace>
  <inkml:trace contextRef="#ctx0" brushRef="#br0" timeOffset="45170.75">11811 3895 0,'0'-21'16,"0"-1"-16,0 1 16,-21 21-1,0 0 1,21 21-16,-22 1 0,22-1 0,0 0 16,0 21-16,0 1 0,0-1 15,0 0-15,-21 22 0,21-22 0,-21 22 16,21-1-16,0 1 0,0-1 0,-21 22 15,0-22-15,21 1 0,-21 20 16,21 1-16,0-21 0,0 20 0,0 1 16,-22 0-16,22-22 0,-21 22 0,21-22 15,0 22-15,0-22 0,-21 22 0,0-21 16,21-1-16,-21 1 0,21-1 16,0-21-16,-21 22 0,21-22 0,-22 1 15,22-1-15,-21-21 0,21 0 16,0 0-16,0 1 0,0-44 31,0 1-31,0-21 0,0 21 16,0-22-16,0 1 0,0 0 0,0-22 15,21 1-15,-21-1 0</inkml:trace>
  <inkml:trace contextRef="#ctx0" brushRef="#br0" timeOffset="45518.68">11620 4297 0,'0'0'0,"0"-85"15,0 64-15,0 0 0,0-21 0,22 20 16,-22 1-16,21 0 0,21-21 0,-21 21 16,0-1-16,22 22 0,-22-21 15,21 0-15,1 0 0,-22 21 0,21 0 16,0 0-16,-20 0 0,20 0 0,-21 0 15,0 0-15,0 0 0,-21 21 16,0 0-16,0 0 0,0 22 0,0-22 16,-21 0-16,0 21 0,0-20 0,0 20 15,-22-21-15,22 0 0,-21 22 16,21-22-16,0 0 0,-22 0 16,22 21-16,0-20 0,0-22 0,0 21 15,-1 0-15,22 0 0,0 0 16,22-21 15,-1-21-31</inkml:trace>
  <inkml:trace contextRef="#ctx0" brushRef="#br0" timeOffset="45876.47">12277 4233 0,'0'0'0,"0"-21"0,21 21 16,21-63 0,-21 63-16,-21-21 0,21-1 0,-21 1 15,0 0-15,0 0 0,0 0 16,-21 21-1,0 0-15,0 0 0,0 21 16,0-21-16,-1 21 0,1 0 0,0 22 16,0-22-16,0 0 0,21 21 15,0-21-15,-21 22 0,21-22 16,0 21-16,0-21 0,0 1 0,0-1 16,0 0-16,0 0 0,21 0 15,0-21-15,0 0 16,0 0-16,0 0 0,1 0 0,-1 0 15,0 0-15,0 0 0</inkml:trace>
  <inkml:trace contextRef="#ctx0" brushRef="#br0" timeOffset="46296.43">12552 4128 0,'0'0'16,"21"0"-16,0-22 0,0 22 0,0 0 15,1 0-15,-1 0 0,0 0 0,0 22 16,0-1-16,0 0 16,1-21-16,-22 21 0,0 0 0,21 22 15,-21-22-15,0 0 0,0 0 16,0 0-16,0 0 0,0 1 15,-21-1-15,21 0 0,-22 0 0,22 0 16,-21-21-16,21 21 16,0-42 15,0 0-15,0 0-16,21 21 0,-21-21 0,0 0 15,0-1-15,22 1 0,-22 0 16,21 0-16,-21 0 0,21 0 0,-21-1 15,0 1-15,21 0 0,0 0 0,0 21 16,-21-21-16,22 0 0,-1 21 16,0-22-1,0 22-15,0 0 0</inkml:trace>
  <inkml:trace contextRef="#ctx0" brushRef="#br0" timeOffset="46876.34">13377 4149 0,'0'-21'0,"0"-1"15,0 1-15,-21 0 16,0 21-16,0 0 15,0 0-15,-1 0 0,1 21 16,0 0-16,0 1 16,0-1-16,0 0 0,21 21 0,0-21 15,-22 1-15,22-1 0,-21 21 0,21-21 16,0 0-16,0 1 0,-21-1 0,21 0 16,0 0-16,0 0 0,0 0 15,21-21 1,0 0-16,1 0 0,-1 0 15,0 0 1,-21-21-16,21 21 0,0-21 0,-21 0 16,21 21-16,1-21 0,-1 0 0,-21-1 15,21 22-15,-21-21 0,21 0 16,-21-21-16,0 21 0,21-1 0,-21 1 16,0-21-16,0 21 0,0 0 0,21-1 15,-21 1-15,0 0 16,0 0-16,0 42 15,0 0 1,0 0-16,0 1 16,0-1-16,0 0 0,0 0 0,0 21 15,0-20-15,0-1 0,0 0 0,0 0 16,0 0-16,0 0 16,0 1-16,22-22 31,-22-22-16,21 22-15</inkml:trace>
  <inkml:trace contextRef="#ctx0" brushRef="#br0" timeOffset="47195.81">13801 3493 0,'-22'21'16,"22"0"-16,-21 0 0,21 0 15,-21 0-15,21 22 0,0-22 0,0 21 16,0-21-16,0 22 0,-21-1 0,21 0 16,-21 1-16,21-22 0,0 21 15,0 1-15,-21-1 0,21 0 16,-22 1-16,22-22 0,-21 21 0,21-21 15,-21 0-15,21 1 0,0-1 16,0 0-16,0 0 0,0 0 0,0 0 16,0-42 31,21 21-47</inkml:trace>
  <inkml:trace contextRef="#ctx0" brushRef="#br0" timeOffset="47580.21">13822 4128 0,'0'21'0,"0"0"0,0 0 16,0 0-16,0 0 0,0 1 15,0-1-15,0 0 0,0 0 16,0 0-16,0 0 0,0 1 15,0-1-15,21-21 32,0 0-32,0 0 0,0-21 31,1 21-31,-22-22 0,21 22 0,-21-21 0,0 0 16,0 0-16,0 0 15,0 0-15,0-1 16,0 1-16,0 0 0,0 0 0,-21 21 15,21-21-15,-22 0 16,1 21-16,21 21 31,0 0-15,0 0 0</inkml:trace>
  <inkml:trace contextRef="#ctx0" brushRef="#br0" timeOffset="47968.63">14139 4149 0,'21'0'0,"1"0"16,-1 0-1,-21 21 1,21-21-16,-21 21 0,0 0 0,0 0 16,0 1-16,21-1 0,-21 0 0,0 0 15,0 0-15,0 0 0,0 1 16,0-1-16,0 0 0,0 0 0,0 0 16,-21-21-16,21 21 0,0 1 31,0-44-16,0 1 1,0 0-16,0 0 16,0 0-16,21 0 0,-21-1 15,21 22-15,0-21 0,-21 0 16,0 0-16,22 0 0,-22 0 0,21-1 16,-21 1-16,21 0 15,-21 0-15,21 21 0</inkml:trace>
  <inkml:trace contextRef="#ctx0" brushRef="#br0" timeOffset="48256.09">13674 3958 0,'0'0'0,"0"-21"0,21 21 16,0 0-16,0 0 0,0 0 15,0-21-15,1 21 0,-1 0 16,0 0-16,0 0 0,0 0 0,22 0 16,-22 0-16,0 0 0,0-21 0,0 21 15,0 0-15,1 0 0,-1 0 16,0 0-16,0 0 0,0 0 15,-21-21-15,21 21 0</inkml:trace>
  <inkml:trace contextRef="#ctx0" brushRef="#br0" timeOffset="48744.5">14499 4212 0,'-21'0'16,"0"0"-1,21 21 1,-21-21-16,21 22 0,0-1 16,0 0-1,0 0 1,21-21-16,0 21 15,0-21-15,0 0 16,-21 21-16,21-21 0,1 0 16,-22 22-16,0-1 31,-22-21-15,1 0-16,0 0 0,0 0 15,0 0-15,21 21 0,-21-21 16,-1 0-16,1 0 0,0 0 15,0 0-15</inkml:trace>
  <inkml:trace contextRef="#ctx0" brushRef="#br0" timeOffset="50640.07">11049 5969 0,'0'0'0,"-21"0"16,0 0-1,42-21 17,0 21-32,0-21 15,0 0-15,0-1 0,1 1 0,20 0 16,-21 0-16,0-21 0,0 20 0,22-20 16,-22 21-16,0-21 0,0 20 15,-21-20-15,0 21 0,0 0 0,0 0 16,0-22-16,0 22 0,0 0 0,0 0 15,-21 0-15,0 21 16,0 0-16,0 0 0,-1 0 16,1 0-16,0 21 0,0 0 0,0 0 15,0 21-15,-1-20 0,1 20 16,0 21-16,0-20 0,0 20 16,0 1-16,-1-1 0,1-20 0,0 20 15,21 1-15,-21-1 0,0-21 16,0 22-16,-1-22 0,1 1 0,0 20 15,21-42-15,-21 22 0,21-1 0,-21-21 16,21 0-16,0 0 0,0 1 16,0-44 15,0 1-31,0 0 0,0 0 16,21 0-16,0-22 0,0 22 0,0 0 15,-21-21-15,22 21 0,-1-22 0,0 22 16,0 0-16,0 0 0,-21 0 0,21-1 15,1 1-15,-1 21 16,0 0-16,0 0 16,0 0-16,-21 21 0,0 1 0,21-1 15,1 0-15,-22 0 0,21 0 16,0 0-16,-21 22 0,21-22 0,0 0 16,-21 0-16,21 0 0,1 1 0,-1-1 15,0 0-15,0 0 0,0-21 16,0 0-16,1 21 0,-1-21 0,21 0 15,-21 0-15,0 0 0,1 0 16,-1-21-16,21 0 0,-21 21 0,0-21 16,22 0-16,-22-1 0,0 1 15,0 0-15,22 0 0,-22 0 0,0 0 16,0-1-16,-21 1 0,0-21 0,21 21 16,-21 0-16,0-1 0,0 1 15,0 0-15,0 0 0,-21 21 16,0 0-16,0 0 0,0 0 15,-1 0-15,1 0 16,0 21-16,0-21 0,21 21 0,0 0 16,0 1-16,0-1 0,0 0 0,0 0 15,0 0-15,0 0 16,0 1-16,0-1 0,0 0 0,21 0 16,0 0-16,0 0 0,-21 1 0,22-1 15,-1 0-15,0-21 0,0 0 16,21 21-16,-20-21 0,-1 0 0,21 0 15,-21 0-15,0 0 0,22-21 0,-22 21 16,21-21-16,-21 0 0,22-1 16,-22 1-16,21 0 0,-21 0 0,22-21 15,-22 20-15,0 1 0,21 0 0,-42-21 16,22 21-16,-1-22 0,-21 22 0,21-21 16,-21-1-16,0 22 0,0-21 15,0 0-15,0-1 0,0 22 0,0-21 16,0-1-16,0 22 0,0-21 15,0 21-15,0 0 0,0-1 16,-21 1-16,21 0 0,0 42 31,0 0-31,-21 22 0,21-22 16,0 21-16,0 1 0,0-1 0,0 0 16,0 1-16,0-1 0,-22 0 0,22 1 15,0-1-15,0 0 0,0 1 16,0-1-16,0-21 0,0 21 0,0-20 15,0 20-15,0-21 0,0 0 0,0 0 16,0 1-16,22-1 0,-1 0 16,0-21-16,0 0 15,0 0-15,0 0 0,1 0 0,-1 0 16,0 0-16,0 0 0,0-21 0,22 0 16,-22-1-16,0 22 0,21-21 15,-21 0-15,1 0 0,20 0 0,-21 0 16,21-1-16,-20 1 0,-1 0 0,0 0 15,-21 0-15,0 0 0,21-1 0,-21 1 16,0 0-16,0 0 16,-21 21-1,21 21 1,0 0 0,0 0-16,0 1 0,0-1 0,0 21 15,0-21-15,0 22 0,0-1 0,0 0 16,0 1-16,0 20 0,0-21 0,0 22 15,0-22-15,0 22 0,0-1 16,0-20-16,0 20 0,0 1 0,0-22 16,-21 21-16,21 1 0,-21-22 0,21 1 15,0-1-15,0 0 0,-22 1 0,22-1 16,0-21-16,-21 0 0,21 0 16,0-42 15,0 0-31,0 0 0,0-21 15,0 20-15,21-20 0,-21 0 0,0-1 16,0 1-16,22-21 0</inkml:trace>
  <inkml:trace contextRef="#ctx0" brushRef="#br0" timeOffset="50951.9">12996 6371 0,'0'0'0,"0"-42"0,0-22 15,0 22-15,0 21 0,0 0 0,0-22 16,0 22-16,0 0 0,21 0 0,1 0 15,-1 0-15,0-1 0,0 22 16,0-21-16,0 0 0,1 21 16,-1 0-16,0 0 0,0 0 0,21 0 15,-20 0-15,-1 21 0,0-21 0,0 21 16,-21 1-16,0-1 0,21-21 16,-21 21-16,0 0 0,0 0 0,0 0 15,0 1-15,-21-1 0,0 0 0,0-21 16,0 21-16,-1 0 0,1-21 15,-21 21-15,21-21 0,0 22 0,-1-22 16,1 0-16,0 0 0,0 21 0,0-21 16,0 0-16,-1 0 15,22-21 17,22 21-32,-1 0 0</inkml:trace>
  <inkml:trace contextRef="#ctx0" brushRef="#br0" timeOffset="51364.49">13568 6054 0,'0'0'0,"21"-21"0,0 21 0,0-22 16,0 22-16,-21-21 0,-21 21 47,0 0-47,0 0 15,0 21-15,0-21 0,-1 22 0,1-1 16,0 0 0,21 0-16,0 0 0,21 0 15,0-21-15,1 0 16,20 0-16,-21 22 0,0-22 16,0 0-16,22 0 0,-22 21 0,0-21 15,0 0-15,0 21 0,1-21 0,-22 21 16,0 0-16,21-21 15,-21 21-15,0 1 16,-21-22-16,-1 21 0,1-21 0,-21 21 16,21-21-16,-22 21 0,22-21 15,-21 21-15,21-21 0,-22 0 16,22 0-16,0 0 0,0 21 0,0-21 16,0 0-16,21-21 15,0 0 1,0 0-16,21 21 0,0-21 0,0 0 15</inkml:trace>
  <inkml:trace contextRef="#ctx0" brushRef="#br0" timeOffset="51672.9">14520 5567 0,'0'0'0,"0"-21"0,0-22 15,0 22 1,0 42 0,0 1-16,-21-1 0,21 0 15,0 21-15,0 1 0,0-1 0,-21 0 16,21 1-16,0-1 0,0 0 0,0 22 16,0-22-16,-21 0 0,21 1 15,-21-1-15,-1-21 0,22 22 0,0-22 16,0 21-16,0-21 0,-21 0 15,21 1-15,0-1 0,0 0 16,0 0-16,21-21 16,1 0-16,-1 0 0,0 0 15,0-21-15,0 0 0,0 0 0</inkml:trace>
  <inkml:trace contextRef="#ctx0" brushRef="#br0" timeOffset="52036.23">14880 5990 0,'0'0'16,"-21"0"0,21 21-16,-21 1 0,21-1 15,-21 0-15,-1 0 0,22 0 0,-21 0 16,21 1-16,0-1 0,0 0 0,0 0 16,0 0-16,0 0 15,0 1-15,0-1 16,21-21-16,1 0 0,-1 0 15,0 0-15,0 0 16,-21-21-16,21 21 0,0-22 0,1 1 16,-22 0-16,21 0 0,0 0 15,-21 0-15,0-1 0,0 1 16,0 0-16,0 0 0,0 0 0,0 0 16,-21-1-16,21 1 15,-21 21-15,-1-21 0,1 21 0,0 0 16,0 0-16,0 0 15,0 0-15,-1 0 16,1 0-16,21-21 16,-21 21-16,0 0 0</inkml:trace>
  <inkml:trace contextRef="#ctx0" brushRef="#br0" timeOffset="52268.09">14330 5757 0,'0'0'0,"-21"0"0,21-21 16,42 21-1,-21-21-15,21 21 0,1 0 0,-1-21 16,0 21-16,22 0 0,-22-21 16,22 0-16,-22 21 0,0 0 0,22-22 15,-22 22-15,1 0 0,-22-21 0,21 21 16,-21 0-16,0 0 0,1-21 15</inkml:trace>
  <inkml:trace contextRef="#ctx0" brushRef="#br0" timeOffset="54573.28">10075 8255 0,'0'0'0,"21"21"0,-21 0 15,22 1-15,-22-1 16,0 0-16,0 0 0,0 0 31,0-42-15,21 0 0,0 21-16,-21-21 0,21 0 0,-21-22 15,21 22-15,0-21 0,-21-1 0,22 1 16,-1 0-16,0-1 0,-21 1 15,21-21-15,0 20 0,0-20 0,1 20 16,-1-20-16,0 21 0,0-1 16,0 1-16,0 21 0,1 0 0,-1-1 15,0 1-15,0 21 0,0 0 16,0 0-16,-21 21 0,22 1 16,-1-1-16,-21 0 0,0 0 15,21 0-15,-21 0 0,21 1 16,-21-1-16,21-21 15,0 0 1,1-21 0,-22-1-1,21 22-15,-21-21 0,0 0 0,0 0 16,0 0-16,0 0 16,0-1-16,-21 22 0,-1-21 15,1 0-15,21 0 0,-21 21 0,0 0 16,0-21-16,0 21 0,-1 0 0,1 0 15,0 0-15,21 21 0,-21 0 16,0 0-16,0 0 0,-1 1 0,1 20 16,0-21-16,21 21 0,-21 1 0,0-1 15,0 0-15,21 22 0,-22-22 0,1 1 16,21 20-16,-21-21 0,21 1 16,0 20-16,0-20 0,0-1 0,0-21 15,0 21-15,21-20 0,0-1 16,1 0-16,-1-21 0,21 0 0,-21 0 15,0 0-15,22 0 0,-1 0 16,0 0-16,1-21 0,-1 0 0,0 21 16,22-43-16,-22 22 0,1 0 0,-1 0 15,0-22-15,1 22 0,-1-21 0,-21 21 16,0-22-16,0 22 0,-21-21 16,0 0-16,0 20 0,0 1 0,0 0 15,0 0-15,-21 0 0,0 21 0,0 0 16,0 0-16,0 0 0,-1 0 15,1 0-15,0 0 0,21 21 16,0 0-16,0 21 16,0-20-16,21-1 0,0 0 15,1 21-15,-1-21 0,0 1 0,0-1 16,0 21-16,0-21 0,1 0 16,-1 1-16,0-1 0,0 0 0,-21 0 15,21 0-15,0-21 0,1 21 0,-1-21 16,0 22-16,0-22 15,0 0-15,0 0 0,1 0 16,-1-22-16,0 22 0,0-21 16,0 0-16,0 21 0,-21-21 0,22 0 15,-1 0-15,0-1 0,0 1 16,0 0-16,0 0 0,-21-21 16,0 20-16,22 1 0,-22-21 0,0 21 15,21 0-15,-21-1 0,0 1 0,0 0 16,0 0-16,-21 21 31,-1 0-31,22 21 0,-21 0 0,21 0 16,0 22-16,-21-22 0,0 0 0,21 21 15,-21-20-15,21 20 0,0-21 16,0 21-16,0-20 0,0-1 0,0 0 16,0 0-16,21 0 0,0 0 0,0 1 15,0-1-15,1-21 0,-1 0 0,0 21 16,21-21-16,1 0 15,-22 0-15,21 0 0,0 0 0,22 0 16,-22-21-16,1 21 0,-1-21 0,0-1 16,22 1-16,-22 0 0,-21 0 0,22 0 15,-22 0-15,21-1 0,-21 1 16,0 0-16,-21 0 0,0-21 16,0 20-16,0 1 0,0 0 0,0 0 0,0 0 15,0 0-15,0-1 0,-21 22 16,0 0-16,0 0 0,0 0 15,0 0-15,-1 0 0,1 0 0,0 22 16,0-1-16,0 21 0,0-21 0,-1 0 16,1 22-16,21-22 15,-21 21-15,21-21 0,0 1 0,0-1 16,0 21-16,0-21 0,0 0 16,21 1-16,0-22 0,1 0 15,-1 0-15,0 0 0,0 0 16,0 0-16,0 0 0,1-22 15,-1 1-15,0 0 0,0 0 16,0 0-16,-21 0 0,21-1 0,-21-20 16,22 21-16,-22 0 0,0 0 15,0-22-15,0 22 0,0 0 0,0 0 16,0 0-16,0-1 0,0 44 31,0-1-15,0 0-16,0 21 0,0-21 0,0 1 15,0 20-15,0-21 0,21 0 0,-21 0 16,21 22-16,0-22 0,-21 0 0,21 0 16,0-21-16,1 21 0,-1 1 15,0-22-15,0 0 0,0 0 16,0 0-16,1 0 0,-1 0 0,0-22 16,0 22-16,0-21 0,0 0 15,1 0-15,20 0 0,-21 0 16,-21-22-16,21 22 0,0-21 0,1 21 15,-22-22-15,0 1 0,21 0 0,-21-1 16,21 1-16,-21 0 0,0-1 16,0 1-16,0 0 0,21-1 0,-21 22 15,0-21-15,21 21 0,-21-1 0,0 1 16,0 0-16,0 42 31,0 0-31,0 1 0,0 20 0,0 0 16,0 1-16,0-22 0,0 21 0,0 0 15,-21 22-15,0-22 16,21 1-16,-21-1 0,21-21 0,0 21 16,0 1-16,0-22 0,0 0 0,0 0 15,0 0-15,0 1 0,0-1 0,21-21 16,0 0-16,0 0 16,0 0-16,1 0 0,-1 0 0,0 0 15,0-21-15,0 21 0,0-22 0,1 1 16,-1 0-16,0 0 0,0 0 0,0 0 15,-21-1-15,21-20 0,-21 21 16,22 0-16,-22 0 0,0-1 0,0 1 16,0 0-16,0 0 0,0 0 15,-22 21 1,1 0-16,21 21 0,-21 0 16,21 0-16,0 0 0,0 1 15,0-1-15,0 0 0,0 21 0,0-21 16,0 1-16,0-1 0,0 0 15,0 0-15,21 0 0,0-21 16,-21 21-16,22-21 0,-1 0 16,0 0-16,0 0 0,0 0 15,0-21-15,-21 0 16,22 0-16,-22 0 0,21 0 16,-21-1-16</inkml:trace>
  <inkml:trace contextRef="#ctx0" brushRef="#br0" timeOffset="54792.15">12890 7789 0,'0'0'0,"-21"22"16,42-22-1,1 0 1,-1 0-16,0 0 0,0-22 16,0 22-16,22-21 0,-22 21 15,0-21-15,0 21 0</inkml:trace>
  <inkml:trace contextRef="#ctx0" brushRef="#br0" timeOffset="55364.82">14414 7853 0,'0'0'15,"0"-21"-15,22 21 0,-22-21 0,0-1 16,0 1 0,0 0-16,0 0 0,0 0 15,0 0-15,-22-1 16,1 22-16,0-21 16,0 21-16,0 0 0,0 0 0,-1 0 15,1 0-15,0 21 0,0 1 16,0-1-16,0 0 0,-1 21 15,1-21-15,0 22 0,21-1 0,-21-21 16,21 22-16,-21-1 0,21-21 0,0 21 16,0-20-16,0-1 0,0 0 0,0 0 15,0 0-15,0 0 16,21-21-16,0 0 0,0 0 16,0-21-16,1 21 15,-22-21-15,21 0 0,0 21 16,-21-21-16,21 0 0,0-1 0,-21 1 15,21 0-15,1 0 0,-22 0 0,21 0 16,-21-1-16,0 1 0,21 0 16,-21 0-16,21 21 0,0 0 31,-21 21-31,0 0 0,0 0 16,0 1-16,0-1 0,0 21 0,0-21 15,0 0-15,21 1 0,-21-1 16,0 0-16,22-21 0,-1 0 15</inkml:trace>
  <inkml:trace contextRef="#ctx0" brushRef="#br0" timeOffset="56108.43">15833 7493 0,'0'0'0,"63"-63"16,-63 41-16,0 1 16,21 21-16,-21-21 0,0 0 0,0 0 15,-21 21 1,0 0-16,0 0 0,0 0 15,-1 0-15,-20 21 0,21 0 0,0 0 16,-22 22-16,22-22 16,0 21-16,-21 0 0,21 1 0,-1-1 15,1 0-15,0 1 0,21-1 0,0 0 16,0 1-16,-21-1 0,21 0 0,0-20 16,0 20-16,0-21 0,21 0 15,0 0-15,0 1 0,1-1 0,-1 0 16,0-21-16,21 0 0,-21 0 0,22 0 15,-22 0-15,21 0 0,-21-21 16,22 0-16,-22-1 0,21 22 0,1-21 16,-22 0-16,21-21 0,-21 21 15,0-1-15,1-20 0,20 21 0,-42-21 16,0-1-16,21 1 0,-21 0 16,0-1-16,0-20 0,0 20 0,-21 1 15,0-21-15,0 20 0,-22 1 16,22 0-16,0 20 0,0-20 0,-22 42 15,22-21-15,0 21 0,-21 0 0,21 0 16,-22 0-16,22 21 0,-21 0 16,21 0-16,-22 1 0,22 20 0,0 0 15,-21-21-15,20 22 0,22-1 0,0 0 16,-21-20-16,21 20 0,0 0 16,0-21-16,0 1 0,21-1 0,1 0 15,-1 0-15,21-21 0,0 0 0,1 0 16,-1 0-16,0 0 0</inkml:trace>
  <inkml:trace contextRef="#ctx0" brushRef="#br0" timeOffset="57120.87">16658 6964 0,'0'0'0,"0"-21"0,0 0 0,-42-22 16,21 43-1,-1 0-15,1 0 0,0 21 16,0 22-16,21-22 0,0 21 0,-21 1 16,21-1-16,0 21 0,0-20 15,0 20-15,0 1 0,0-1 16,0 1-16,-21-1 0,21 1 0,-22-22 16,22 22-16,0-22 0,0 0 0,-21 1 15,0-22-15,21 21 0,0-21 16,0 0-16,-21 1 0,21-1 0,-21-21 15,21 21-15,-21-21 16,21-21 0,0 0-16,0-1 15,0 1-15,0 0 16,0 0-16,21 0 0,0 0 16,0-1-16,0 1 0,0 0 0,1 0 15,-1 21-15,0-21 0,0 21 0,21 0 16,-20 0-16,-1 0 0,0 0 0,0 0 15,21 21-15,-42 0 0,22 0 16,-1-21-16,-21 21 0,0 1 0,0-1 16,0 0-16,0 0 0,0 0 0,0 0 15,-21 1-15,-1-1 0,1 0 16,0 0-16,0 0 0,0-21 0,-22 21 16,22 1-16,0-22 0,0 0 15,0 21-15,0-21 0,-1 0 0,1 0 16,0 0-16,42 0 47,0-21-47,1 21 15,-1 0-15,21 0 0,-21-22 0,0 22 16,22-21-16,-22 21 0,21-21 0,1 21 16,-22-21-16,21 21 0,0-21 15,-20 0-15,20 21 0,-21-22 0,21 1 16,-20 21-16,-1-21 0,0 0 0,0 0 15,0 21-15,-21-21 0,0-1 16,0 1-16,0 0 16,0 42 31,-21-21-47,21 21 0,0 1 15,0-1-15,0 21 0,0-21 0,0 22 16,0-22-16,0 21 0,0 0 15,0 1-15,21-1 0,-21 0 0,0 22 16,0-22-16,0 1 0,0 20 0,21 1 16,-21-22-16,0 21 0,0 22 0,0-21 15,0-1-15,0 1 0,0-1 16,-21 22-16,0-22 0,21 1 0,-21-1 16,0-20-16,0 20 0,-1-21 15,1 1-15,0-1 0,0 0 0,0 1 16,0-22-16,-1 0 0,22 0 0,0 0 15,-21 1-15,0-22 16,0-22 0,21 1-16,-21 0 0,21 0 0,-21 0 15,21 0-15,0-22 0,0 22 0,0-21 16,-22-1-16,22-20 0,0 21 0,0-22 16,0 22-16,0-22 0,0 1 15,0-1-15,22-20 0,-22 20 16,21 1-16,0-1 0,0 1 0,-21-1 15,21 1-15,0-1 0</inkml:trace>
  <inkml:trace contextRef="#ctx0" brushRef="#br0" timeOffset="57337.44">17103 7408 0,'-22'-21'0,"1"21"16,21 21 62</inkml:trace>
  <inkml:trace contextRef="#ctx0" brushRef="#br0" timeOffset="57688.63">17314 7811 0,'0'0'0,"21"0"15,1 0-15,-1 0 0,-21-22 0,21 22 16,0-21-16,0 0 0,0 0 0,1 0 15,-1 0-15,0-1 16,-21 1-16,0 0 0,0 0 0,0 0 16,0 0-16,0-1 0,0 1 15,-21 21-15,0 0 16,-1 0-16,1 21 0,0-21 0,0 22 16,0-1-16,0 0 0,-1 0 0,1 0 15,0 0-15,21 22 0,-21-22 16,21 0-16,0 0 0,0 0 15,0 1-15,0-1 0,0 0 0,0 0 16,21 0-16,0 0 0,0-21 16,1 0-16,-1 0 0,0 0 15,0 0-15,0 0 0,22 0 0,-22 0 16,0-21-16,0 21 0,21-21 0</inkml:trace>
  <inkml:trace contextRef="#ctx0" brushRef="#br0" timeOffset="58296.28">17949 7535 0,'0'0'0,"0"-21"0,0 0 0,-21 21 31,0 0-31,21 21 16,-21 0-16,0 1 0,21-1 15,-22 0-15,22 21 0,0-21 0,0 22 16,0-22-16,0 21 0,0-21 0,0 22 15,0-22-15,0 21 0,0-21 16,0 1-16,0-1 0,0 0 0,22 0 16,-1 0-16,-21 0 0,21-21 15,0 0-15,21 0 0,-20 0 0,-1 0 16,0 0-16,0 0 0,0 0 0,0-21 16,22 21-16,-22-21 0,0 0 15,0 0-15,0 0 0,1-1 0,-1 1 16,0 0-16,0 0 0,0-21 15,-21-1-15,21 1 0,1 0 0,-1-1 16,0 1-16,0-22 0,0 1 0,0 21 16,1-22-16,-1 22 0,0-22 15,-21 22-15,0 21 0,0-22 0,0 22 16,0 0-16,0 0 0,0 0 0,-21 21 31,0 21-31,-1 0 0,22 21 0,-21-20 16,21 20-16,-21 0 0,21 1 15,0-1-15,-21 0 0,21 1 16,-21-1-16,21 0 0,0 1 0,0 20 16,0-21-16,0-20 0,0 20 0,0 0 15,0 1-15,0-22 0,0 21 0,0-21 16,0 0-16,0 22 0,21-22 16,-21 0-16,21-21 0,0 21 0,0-21 15,1 0-15,-1 21 0,0-21 0,0 0 16,0 0-16,0 0 0,1 0 15,-1-21-15,0 21 0,0-21 16,0 21-16,0-21 0,-21 0 0,22 0 0,-1-1 16,0 1-16,-21 0 0,0 0 15,21-21-15,-21 20 0</inkml:trace>
  <inkml:trace contextRef="#ctx0" brushRef="#br0" timeOffset="58580.12">18584 7493 0,'21'0'31,"1"0"-31,-1 0 16,0 0-16,0 0 0,0 0 0,0 0 15,22-21-15,-22 21 0,0-21 0,21 21 16,-20 0-16,-1-21 0,21 21 15,-21 0-15,0-22 0,1 22 0,-1-21 16,0 21-16,0 0 0,0-21 0,0 0 16,1 21-1,-22-21-15,0 0 16</inkml:trace>
  <inkml:trace contextRef="#ctx0" brushRef="#br0" timeOffset="60711.63">8721 2519 0,'-22'0'16,"1"21"-16,0-21 16,0 0-16,0 0 15,0 0 1,21 21-1,21-21 32,0 0-47,0 0 0,21 0 0,-20-21 16,20 21-16,-21 0 0,21 0 0,1-21 16,-22 21-16,21 0 0,-21 0 15,22 0-15,-22-21 0,0 21 0,21 0 16,-20 0-16,-1 0 15,0 0-15,0 0 0,0 0 0,0 0 16,1 0 0,-22-21 31,-22 21-32</inkml:trace>
  <inkml:trace contextRef="#ctx0" brushRef="#br0" timeOffset="61053.44">8530 2646 0,'0'0'0,"21"0"32,0 0-32,1 0 0,20 0 0,-21 0 15,21 0-15,1 0 0,-1-21 16,0 21-16,1 0 0,-1-21 16,0 21-16,1 0 0,-1-22 0,0 22 15,1 0-15,-1 0 0,0-21 16,-20 21-16,-1-21 0,0 21 0,0 0 15,0 0-15,0 0 16,-42 0 15,0 21-31,0 0 16</inkml:trace>
  <inkml:trace contextRef="#ctx0" brushRef="#br0" timeOffset="61737.55">8657 3429 0,'0'0'0,"-42"0"16,21 0-16,-1 0 0,1 0 15,21 21-15,-21 0 16,21 1-16,-21-1 0,21 0 0,0 21 16,0-21-16,0 22 0,-21-22 15,21 21-15,-21 1 0,21-22 0,0 21 16,-22 0-16,22-20 0,0 20 0,0-21 15,0 21-15,0-20 0,-21 20 16,21-21-16,0 0 0,0 0 16,0 1-16,-21-22 0,21-22 31,0 1-31,0 0 16,0 0-16,0 0 0,0 0 0,0-22 15,0 22-15,0-21 0,21 21 0,-21-22 16,21 1-16,-21 0 0,22 20 15,-22-20-15,0 0 0,21-1 0,0 1 16,-21 0-16,21-1 0,0 1 0,0 21 16,1 0-16,-1 0 0,0-1 15,-21 1-15,21 21 0,0 0 0,0 0 16,1 21-16,-1 1 0,-21-1 0,21 0 16,0 0-16,0 21 0,0 1 15,-21-22-15,0 21 0,22-21 0,-22 22 16,0-1-16,0-21 0,0 22 15,21-22-15,-21 0 0,0 0 16,0 21-16,0-20 0,0-1 0,0 0 16,0 0-16,0 0 0,0 0 15,0 1-15,0-1 0,-21-21 16,21 21 0,-22-21-16,1 0 15,0 0 1,21-21-16,-21 21 15</inkml:trace>
  <inkml:trace contextRef="#ctx0" brushRef="#br0" timeOffset="61969.42">8445 3852 0,'22'0'15,"-1"0"-15,0 0 0,-21-21 0,21 21 16,0-21-16,0 21 0,1 0 16,-1 0-16,0-21 0,0 21 0,0 0 15,0 0-15,1-21 0,-1 21 0,0 0 16,0 0-16,0 0 0,0-21 16,1 21-16,-1 0 0,0 0 15</inkml:trace>
  <inkml:trace contextRef="#ctx0" brushRef="#br0" timeOffset="62339.73">9165 3683 0,'0'21'15,"0"0"-15,0 1 16,0-1-16,0 0 0,0 0 16,0 0-16,21-21 15,-21 21-15,21-21 16,1 0 0,-1 0-16,-21-21 15,21 0 1,-21 0-16,0 0 15,0 0-15,-21-1 32,0 22-32,-1 0 15,1 0 1</inkml:trace>
  <inkml:trace contextRef="#ctx0" brushRef="#br0" timeOffset="63237.21">9673 3514 0,'-21'0'16,"0"21"0,0-21-16,21 21 0,-22-21 0,22 21 15,-21 0-15,0 1 0,21-1 16,0 0-16,-21 0 0,21 0 0,-21 0 16,21 22-16,-21-22 0,21 0 0,0 21 15,0-20-15,0 20 0,0-21 16,0 21-16,0-20 0,0-1 15,0 0-15,0 21 0,0-21 16,0 1-16,0-1 0,21 0 16,0-21-16,0 0 15,0 0-15,0 0 0,1 0 16,-1 0-16,0 0 0,0 0 0,0 0 16,0-21-16,1 21 15,-1-21-15,0-1 0,0 22 0,0-21 16,-21 0-16,21 0 0,1 0 15,-1 21-15,-21-21 0,0-1 0,21-20 0,-21 21 16,0 0-16,0 0 0,0-1 16,0 1-16,0-21 0,0 21 15,0 0-15,0-1 0,0-20 0,0 21 16,-21 0-16,0 0 0,21-1 16,-22 22-16,1 0 0,0-21 15,0 21-15,0 0 0,0 0 16,-1 0-16,1 0 0,0 21 15,0-21-15,0 22 0,0-22 16,-1 21-16,1 0 0,0 0 0,21 0 16,0 0-16,-21 22 0,21-22 0,-21 0 15,21 21-15,0-20 0,0-1 16,0 21-16,0-21 0,0 0 0,0 22 16,0-22-16,0 0 0,0 0 15,0 0-15,0 1 0,0-1 0,0 0 16,21-21-16,0 21 0,0-21 15,-21 21-15,21-21 0,1 0 0,-1 0 16,0 0-16,0 0 0,0 0 16,0 0-16,1 0 0,-1 0 0,0-21 15,0 21-15,0-21 0,0 0 16,1 0-16,-1-1 0,0 1 0,0 0 16,0-21-16,-21 21 0,21-22 15,-21 22-15,22-21 0,-22 21 16,0-22-16,0 1 0,0 0 0,0 20 0,0-20 15,0 21-15,0-21 0,-22 20 16,1 1-16,0 0 0,0 0 0,0 0 16,0 21-16,-1 0 0,1-21 15,0 21-15,-21 0 0,21 0 0,-1 0 16,1 0-16,0 0 0,0 0 0,0 21 16,0-21-16,-1 21 0,1-21 15,0 21-15,0-21 0,0 0 0,0 0 16,-1 21-16,-20-21 0,21 0 0</inkml:trace>
  <inkml:trace contextRef="#ctx0" brushRef="#br0" timeOffset="64068.1">6456 2604 0,'0'0'0,"-21"21"15,-1-21-15,1 0 0,21 21 16,-21 0-16,42-21 31,0 0-31,22 0 16,-1 0-16,0 0 0,22 0 0,-22 0 15,22 0-15,-1 0 0,1 0 16,-1 0-16,1 0 0,-1-21 0,1 21 16,-1 0-16,-20-21 0,20 21 15,-21 0-15,22-21 0,-22 21 16,1-22-16,-1 22 0,-21 0 0,21 0 15,-20 0-15,-1 0 0,0 0 0,0 0 32,-42 0-17,0 0-15,0 0 16,-1 0-16,-20 0 0,21 0 16</inkml:trace>
  <inkml:trace contextRef="#ctx0" brushRef="#br0" timeOffset="64376.44">6519 2752 0,'0'0'0,"-21"0"16,21 21-16,21-21 16,22 0-1,-22 0-15,21 0 0,0 0 16,1 0-16,-1 0 0,0-21 0,22 21 15,-1 0-15,-20-21 0,20 21 0,1 0 16,-22-22-16,22 22 0,-22-21 16,0 21-16,1 0 0,-1-21 15,0 21-15,1 0 0,-1 0 16,0-21-16,-21 21 0,1 0 0,20 0 16,-21 0-16,0 0 0,0 0 15,-42 0 16,0 0-31,0 0 0</inkml:trace>
  <inkml:trace contextRef="#ctx0" brushRef="#br0" timeOffset="65411.83">6286 4085 0,'0'0'0,"0"-63"15,0 42-15,-21-1 0,21 1 16,0 0-16,0 0 31,0 42-15,0 0-16,0 0 15,0 1-15,0-1 0,0 21 16,0-21-16,0 22 0,0-1 0,0 0 16,0 1-16,0-1 0,0 0 15,0-21-15,-21 22 0,21-1 0,0-21 16,0 22-16,-21-22 0,21 21 0,-21-21 15,21 0-15,-21 1 0,21-1 0,0 0 16,0 0-16,-22-21 0,22 21 16,-21-21-16,21-21 31,0 0-31,0 0 16,0 0-16,0-22 0,0 22 15,0 0-15,0-21 0,0 20 0,0-20 16,0 0-16,21-1 0,-21 1 15,22 0-15,-22-1 0,0 1 0,0 0 16,21-1-16,-21 1 0,21 21 0,-21-21 16,21 20-16,0 1 0,-21 0 15,21 0-15,1 0 0,-1 21 0,0 0 16,0 0-16,0 0 0,0 0 16,1 0-16,-1 0 15,0 0-15,0 21 0,0 0 0,0 0 16,-21 0-16,22 22 0,-22-22 0,0 0 15,0 21-15,0-20 0,-22-1 16,1 21-16,0-21 0,0 0 0,0 1 16,0 20-16,-1-21 0,1-21 0,0 21 15,0 0-15,0-21 0,0 22 16,-1-22-16,1 0 0,0 0 0,0 0 16,0 0-16,0 0 31,42 21 0,0-21-31,0 21 0,-21 0 16,21-21-16,0 21 0,22 0 15,-22 1-15,0-1 0,0 0 0,0-21 16,1 21-16,-1 0 0,0 0 0,0 1 16,0-1-16,0-21 0,1 21 15,-1-21-15,-21 21 0,21-21 0,0 0 16,-21 21-16,0-42 47,0 0-32</inkml:trace>
  <inkml:trace contextRef="#ctx0" brushRef="#br0" timeOffset="65782.62">6816 4360 0,'21'43'16,"0"-43"-16,-21 21 16,21-21-1,0 0 1,-21-21-1,0 0 1,0-1-16,0 1 16,-21 21 15,0 0-31,0 0 0,21 21 16,0 1-1,0-1 1,0 0-16,21-21 31,0 0-15,0 0-16,0 0 0</inkml:trace>
  <inkml:trace contextRef="#ctx0" brushRef="#br0" timeOffset="66115.94">7197 3979 0,'0'22'31,"0"-1"-31,21 0 16,-21 0-16,21 0 0,-21 0 0,21 22 15,-21-22-15,21 21 0,0-21 0,-21 22 16,22-22-16,-22 21 0,21-21 15,-21 22-15,0-22 0,21 21 0,-21-21 16,21 1-16,-21-1 0,0 0 0,0 0 16,0 0-16,0 0 0,0 1 15,0-1-15,0-42 47,0-1-47,0 1 16,0 0-16,0 0 0,0 0 15,0 0-15</inkml:trace>
  <inkml:trace contextRef="#ctx0" brushRef="#br0" timeOffset="66440.75">7620 3916 0,'0'-21'15,"0"42"17,0 0-32,-21 0 15,0 0-15,-1 1 0,1-1 0,0 21 16,21 0-16,-21 1 0,0-1 0,21 0 16,0 1-16,-21-1 0,-1 0 15,22-20-15,-21 20 0,21 0 0,0 1 16,-21-22-16,21 0 0,0 0 0,-21 0 15,21 0-15,0 1 0,0-1 16,0-42 31,0-1-47,0 1 0,0 0 16</inkml:trace>
  <inkml:trace contextRef="#ctx0" brushRef="#br0" timeOffset="67715.94">8996 14393 0,'0'0'0,"0"-21"0,0 0 16,0 0-16,0 0 15,0 0-15,0-1 16,0 44 15,0-1-15,0 0-16,0 0 0,0 0 15,-21 0-15,21 1 16,0-1-16,0 0 0,-22 0 0,22 0 16,0 0-16,-21 1 0,0-1 15,0-21-15,21 21 16,-21-21-16,0 0 0,21 21 0,-22-21 16,1 0-16,0 0 15</inkml:trace>
  <inkml:trace contextRef="#ctx0" brushRef="#br0" timeOffset="67932.94">8932 13843 0,'0'0'0,"-21"-21"0,0 21 0,0-21 16,0 21-16,-1 0 0,1 0 15,0 0 1,21 21-16,0 0 16,0 0-16,21 0 15,-21 1-15,21-22 16,1 0-16,-1 21 0</inkml:trace>
  <inkml:trace contextRef="#ctx0" brushRef="#br0" timeOffset="68668.5">9271 14097 0,'0'64'16,"0"-22"-16,0-21 0,0 0 16,0 0-16,0 1 0,0 20 15,0-21-15,0 0 0,0 0 16,-21 1-16,21-1 0,0 0 0,-21 0 15,21 0-15,0 0 16,0-42 15,0 0-15,0 0-16,0 0 0,0 0 16,0-22-16,0 22 0,0 0 0,0 0 15,21-22-15,0 22 0,-21 0 16,21 0-16,0 0 0,-21 0 0,21 21 15,1 0-15,-1-22 0,0 22 16,0 0-16,0 22 0,-21-1 16,21-21-16,1 42 0,-22-21 15,21 0-15,-21 1 0,0 20 0,21-21 16,-21 21-16,21-20 0,-21-1 0,0 21 16,0-21-16,21 0 0,0-21 15,-21 22-15,22-1 0,-1-21 16,0 21-16,0-21 0,0 0 15,0 0-15,1 0 0,-1-21 16,0 0-16,0-1 0,0 1 0,0 0 16,1 0-16,-1-21 0,21 20 0,-21-20 15,0 0-15,1-1 0,-1 1 16,0 0-16,0-1 0,-21 1 16,0 0-16,21-1 0,-21 1 0,0 0 15,0-22-15,0 22 0,0 0 16,0-1-16,0 22 0,0-21 0,-21 21 15,21-1-15,-21 1 0,0 21 16,0 0-16,21 21 16,0 1-16,0-1 0,-22 21 0,22 0 15,-21 1-15,21-1 0,0 22 0,0-22 16,0 0-16,0 22 0,0-22 16,0 0-16,0 1 0,0-1 0,0 0 15,0-20-15,0 20 0,0-21 0,0 0 16,0 0-16,21 1 15,1-1-15,-1-21 0,0 21 16,0-21-16,0 0 0,-21-21 16,21 0-16,-21-1 15,22 22-15,-22-21 0</inkml:trace>
  <inkml:trace contextRef="#ctx0" brushRef="#br0" timeOffset="68859.69">9864 14139 0,'21'0'15,"0"0"-15,0 0 0,0-21 16,0 21-16,22 0 0,-22-21 0,21 21 16,1 0-16,-1-21 0,-21 21 15,21 0-15,1-21 0,-1 0 0,-21 21 16,22-22-16,-1 22 0,0-21 0</inkml:trace>
  <inkml:trace contextRef="#ctx0" brushRef="#br0" timeOffset="69476.34">11705 14224 0,'0'-21'0,"0"0"16,0 0-16,0-1 0,0 1 16,0 0-16,0-21 0,0 21 15,0-1-15,0-20 0,-21 21 0,0-21 16,0 20-16,21 1 0,-22 0 15,1 0-15,0 21 0,-21 0 0,21 0 16,-1 0-16,1 0 0,0 21 16,0 0-16,0 0 0,0 1 0,-1 20 15,22-21-15,0 21 0,-21 1 0,0-1 16,21 0-16,0 1 0,0-22 16,0 21-16,0 1 0,0-1 0,0-21 15,0 21-15,0-20 0,0-1 0,0 0 16,21 0-1,0-21-15,1 0 0,-1 0 16,0 0-16,0 0 0,-21-21 0,21 0 0,0 21 16,1-21-16,-1-1 15,0-20-15,0 21 0,0 0 0,0-22 16,1 22-16,-22-21 0,21 21 0,-21-22 16,21 22-16,-21 0 0,0-21 0,0 21 15,0-1-15,21 22 0,0 0 16,-21 22-1,0-1-15,0 0 0,0 0 0,21 0 16,1 0-16,-22 22 0,21-22 16,-21 0-16,0 21 0,21-20 0,-21-1 15,21 0-15,-21 0 0,21 0 0,0 0 16,1 1-16,-1-1 0,0-21 16,0 0-16,0 0 0,0 0 15,22 0-15,-22 0 0,21 0 0,-21 0 16,22-21-16</inkml:trace>
  <inkml:trace contextRef="#ctx0" brushRef="#br0" timeOffset="69700.21">12806 14012 0,'0'22'16,"21"-22"-1,0 0-15,0 0 16,0 0-16,1 0 0,-1 0 16,0 0-16,0 0 0,0 0 15,0 0-15,1 0 0,-1 0 16,0 0-16</inkml:trace>
  <inkml:trace contextRef="#ctx0" brushRef="#br0" timeOffset="69872.23">12827 14203 0,'0'0'0,"0"21"0,-21-21 0,21 21 15,0 0 1,21-21 0,0 0-16,0 0 0,0 0 15,1 0-15,-1 0 16,0-21-16,0 21 0,0-21 0,0 0 15,1 21-15,20-21 0</inkml:trace>
  <inkml:trace contextRef="#ctx0" brushRef="#br0" timeOffset="70199.56">13970 13674 0,'0'0'0,"-21"0"0,0 21 16,21 0 0,0 0-16,0 0 0,0 1 15,0 20-15,0-21 0,0 21 0,0-20 16,0 20-16,21-21 0,-21 0 15,0 22-15,0-22 0,0 0 16,0 21-16,0-21 0,0 1 0,0-1 16,0 0-16,0 0 0,0 0 15,0 0-15</inkml:trace>
  <inkml:trace contextRef="#ctx0" brushRef="#br0" timeOffset="70599.34">14414 13758 0,'0'0'0,"0"22"16,-21-1-1,0 0-15,21 21 0,0-21 0,-21 1 16,21 20-16,-21-21 0,21 21 0,-21-20 15,21-1-15,0 21 0,0-21 0,0 0 16,0 1-16,0-1 0,0 0 16,0 0-16,21-21 0,0 0 15,0 0-15,0 0 0,0 0 0,1 0 16,-1 0-16,0-21 0,0 21 16,0-21-16,0 0 0,1-1 15,-22 1-15,21 0 0,0 0 0,-21-21 16,21 20-16,-21 1 0,0-21 0,0 21 15,0-22-15,0 22 0,0-21 16,0 21-16,-21 0 0,0-1 0,0 1 16,21 0-16,-22 21 0,1 0 15,0 0-15,0 21 16,21 0-16,-21 1 16,21-1-16,0 0 0,0 0 0,0 0 15,0 0-15</inkml:trace>
  <inkml:trace contextRef="#ctx0" brushRef="#br0" timeOffset="70864.19">15282 13907 0,'0'0'0,"-21"0"16,-21 0-16,21 0 15,21 21 32,0 0-47,21 0 16,0 0-16,-21 0 15</inkml:trace>
  <inkml:trace contextRef="#ctx0" brushRef="#br0" timeOffset="71068.08">15176 14393 0,'0'0'0,"-21"0"0,-21 64 15,42-43-15,-21-21 0,0 21 16,21 0-16,-22 1 0,1-1 16,0 0-16,0 0 0,0 0 0,0 0 15,-1-21-15,1 22 0,0-1 0,-21 0 16,21-21-16,-1 21 0,-20 0 0,0-21 16</inkml:trace>
  <inkml:trace contextRef="#ctx0" brushRef="#br0" timeOffset="71612.58">11091 14944 0,'0'0'0,"21"0"0,1 0 15,20 0-15,-21 0 0,21 0 0,-20 0 16,20 0-16,0 0 0,1 0 0,-1 0 16,0 0-16,1 0 0,-1 0 15,0 0-15,22 0 0,-22 0 0,0 0 16,1 0-16,-22 0 0,21 0 0,-21 0 16,-42 0 15,0 0-31,0 0 15</inkml:trace>
  <inkml:trace contextRef="#ctx0" brushRef="#br0" timeOffset="72360.14">14160 13695 0,'0'0'0,"22"0"15,-22-21-15,0 0 16,21 21-16,-21-22 0,0 1 0,21 0 15,-21 0-15,0 0 0,0 0 0,0-1 16,0-20-16,0 21 0,0-21 0,0 20 16,0-20-16,0 0 0,0-1 15,0 1-15,0 0 0,0-22 0,-21 22 16,21-22-16,-21 22 0,-1-21 0,1 20 16,-21-20-16,21 20 0,-22 1 15,22-21-15,-21 20 0,0 1 0,-1 0 16,-20-1-16,20 1 0,-20 0 0,21-1 15,-22 1-15,-21 0 0,22 20 16,-22-20-16,1 21 0,-1 0 16,0 0-16,-21-1 0,1 1 0,20 21 15,-21 0-15,21 0 0,-20 0 0,-1 0 16,21 21-16,-21 1 0,0 20 16,1 0-16,-1 1 0,0-1 0,21 21 15,1-20-15,-1 20 0,0 22 0,1-22 16,20 22-16,-21-21 0,22 20 0,21-20 15,-22 20-15,22-20 16,-1-1-16,1 1 0,21-22 0,-21 22 16,20-22-16,22 0 0,0-20 0,-21 20 0,21-21 15,0 21-15,0-20 16,0-1-16,0 0 0,21-21 16,1 0-16,-1 0 0,0 0 15,0 0-15,0 0 0,0 0 0,1-21 16,-1 21-16</inkml:trace>
  <inkml:trace contextRef="#ctx0" brushRef="#br0" timeOffset="72660.39">10922 13187 0,'0'0'0,"-21"0"0,-22-21 16,43 0-16,-21 21 0,0 0 15,21 21 1,21 0 0,0 0-16,1 21 0,-1-20 0,0 20 15,21-21-15,-21 21 0,1 1 0,-1-1 16,21-21-16,-21 22 0,0-1 16,1-21-16,-1 21 0,0-20 0,-21-1 15,21 21-15,0-21 0,-21 0 16,0 1-16,21-1 15,1-21 1,-22-21 0,0-1-1</inkml:trace>
  <inkml:trace contextRef="#ctx0" brushRef="#br0" timeOffset="72841.28">11705 13229 0,'0'0'0,"21"0"0,-21 21 32,0 1-32,-21 20 0,0-21 0,0 21 15,-22-20-15,22 20 0,-21 0 0,0 1 16,20-22-16,-20 21 0,0-21 16,21 22-16,-1-22 0,-20 0 0,21-21 15,0 21-15,0-21 0</inkml:trace>
  <inkml:trace contextRef="#ctx0" brushRef="#br0" timeOffset="75808.5">11197 2858 0,'-21'0'0,"21"-22"16,0 1 0,-21 0-1,21 42 63,0 0-62,21-21-16,-21 22 16,21-1-16,0 0 15,0 0-15,-21 0 16,22-21-1,-22 21-15,21-21 0,0 0 16,-21 22-16,21-22 16,-21 21 15,21-21-31,-21 21 31,21-21-31,1 21 16,-22 0-1,21-21-15,0 0 16,-21 21-16,21-21 16,0 0-16,0 22 0,1-22 15,-1 0-15,0 0 0,0 0 0,0 21 16,0-21-16,1 0 16,-1 0-16,21 0 0,-21 0 0,0 21 15,1-21-15,20 0 0,-21 0 0,21 0 16,-20 0-16,20 0 0,-21 0 15,21 0-15,1 0 0,-1 0 0,-21 0 16,22 0-16,-1 0 0,0 0 0,1 0 16,-1 0-16,0 0 0,1 0 15,-1-21-15,0 21 0,1-21 0,-1 21 16,0-22-16,22 22 0,-22-21 16,22 21-16,-1-21 0,1 21 0,-1-21 15,1 21-15,20-21 0,-20 0 16,-1-1-16,22 22 0,-22-21 0,22 0 15,-21 0-15,-1 0 0,1 21 0,-1-21 16,1-1-16,-1 1 0,1 21 16,-22-21-16,21 21 0,-20-21 0,20 21 15,-20-21-15,-1 21 0,0 0 0,1 0 16,-1 0-16,-21 0 0,21 0 0,1 0 16,-22 0-16,21 0 0,1 0 15,-22 0-15,21 0 0,-21 0 0,0 0 16,22 21-16,-22 0 0,0-21 15,0 21-15,0-21 0,1 21 16,-1 1-16,0-22 0,0 21 0,0 0 16,0 0-16,1 0 0,-1-21 0,0 21 15,0 1-15,0-1 0,0 0 0,1 0 16,-1-21-16,-21 21 0,21 0 16,0 1-16,0-1 0,0-21 0,-21 21 15,22 0-15,-1 0 0,-21 0 31,21-21-31,-21-21 47,21 0-31,-21 0-16,21 0 16,-21 0-16,0-1 15,21 22-15,1-21 0,-1 0 16,-21 0-16,21 21 0,0-21 0,-21 0 15,21-1-15,0 1 0,1 0 0,-1 0 16,21 0-16,-21 0 0,0-1 0,22 22 16,-22-21-16,21 0 0,-21 0 15,22 21-15,-1-21 0,0 21 16,1 0-16,-22-21 0,42 21 0,-20 0 16,-1-22-16,22 22 0,-22 0 15,21 0-15,1 0 0,-22 0 0,22 0 16,-1 0-16,1 0 0,-1 0 0,1 0 15,-1 22-15,-20-22 0,20 21 16,-21 0-16,22-21 0,-22 21 0,1-21 16,-1 0-16,0 0 0,22 21 0,-22 0 15,0-21-15,1 0 0,-1 0 16,0 22-16,1-22 0,-1 0 0,0 0 16,-20 0-16,20 0 0,0 21 0,1-21 15,-1 0-15,0 0 16,-21 21-16,22-21 0,-1 0 0,-21 0 15,22 0-15,-22 0 0,0 0 0,21 0 16,-21 0-16,1 0 0,-1-21 16,0 0-16,0 21 0,0-22 0,0 22 15,-21-21-15,22 0 0,-1 21 0,0-21 16,0 0-16,0 0 0,-21-1 16,21 1-16,1 0 0,-1 0 0,0 0 15,0 0-15,-21-1 0,21 1 16,-21 0-16,21 0 0,-21 0 15,0 0-15,0-1 16,-21 22-16,-21 0 16,21 0-16,0 0 15,-22 0-15,22 22 0,-21-22 0,-1 21 16,1-21-16</inkml:trace>
  <inkml:trace contextRef="#ctx0" brushRef="#br0" timeOffset="79016.78">2476 2709 0,'0'0'0,"-21"0"0,-21 0 16,21 0-16,0 22 0,-1-22 15,1 0-15,0 0 0,0 0 16,0 0-16,0 0 0,-1 0 16,1 0-16,21 21 15,21-21 1,1 0 0,20 21-16,-21-21 0,43 0 15,-1 0-15,1 0 0,-1 0 0,22 0 16,-1 0-16,1 0 0,0 0 0,21 0 15,-22 0-15,22 0 0,21 0 16,-21 0-16,21 0 0,-21-21 0,0 21 16,-1-21-16,1 21 0,-21 0 15,21 0-15,-22-22 0,22 22 0,-21 0 16,0 0-16,-1-21 0,1 21 16,-22 0-16,1 0 0,-1-21 15,-20 21-15,-1 0 0,0 0 0,1 0 16,-22 0-16,0 0 0,0-21 15,-42 21 1,0 0-16</inkml:trace>
  <inkml:trace contextRef="#ctx0" brushRef="#br0" timeOffset="79564.22">2413 2879 0,'0'0'0,"-21"0"0,-85 0 15,85 0 1,0 0-16,-1-21 0,1 21 0,0-22 0,0 22 16,0 0-1,21-21-15,21 21 32,21-21-32,-21 21 0,22 0 0,20 0 15,1 0-15,20 0 0,1 0 16,0 0-16,-1 0 0,22 0 0,-21-21 15,21 21-15,21 0 0,-21 0 16,21-21-16,0 21 0,0-21 0,-22 21 16,22-22-16,0 22 0,-21-21 15,21 21-15,-21-21 0,21 21 0,-21-21 16,21 21-16,-21-21 0,-22 21 0,22-21 16,-21 21-16,-22 0 15,1-22-15,-1 1 0,1 21 0,-22 0 16,1-21-16,-1 21 0,-21 0 0,0 0 15,0 0-15,1-21 0,-1 21 16,-42 21 31</inkml:trace>
  <inkml:trace contextRef="#ctx0" brushRef="#br0" timeOffset="80331.24">1757 4022 0,'0'0'0,"0"-21"0,0-1 0,-21 1 15,21 0-15,0 0 16,0 0-16,0 0 0,0-1 16,0 1-16,-22 21 0,22-21 15,-21 21-15,21-21 16,-21 21-16,0 0 15,0 0-15,0 0 0,-1 0 0,1 0 16,0 0-16,0 0 0,-21 21 16,20 0-16,-20-21 0,21 21 15,0 22-15,-22-22 0,22 21 0,0 1 16,0-1-16,0 0 0,0 22 16,21-22-16,0 22 0,-22-22 0,22 0 15,0 22-15,0-22 0,0 0 16,0-20-16,22 20 0,-22-21 0,21 0 15,0 22-15,0-22 0,0-21 16,0 21-16,1 0 0,20-21 16,-21 0-16,0 0 0,22 0 15,-1 0-15,-21 0 0,21 0 0,1 0 16,-22 0-16,21-21 0,1 0 16,-1 0-16,-21-22 0,21 22 0</inkml:trace>
  <inkml:trace contextRef="#ctx0" brushRef="#br0" timeOffset="80620.6">2307 3937 0,'0'0'0,"0"-106"15,0 85-15,0 0 0,0 0 16,-21 0-16,0-1 16,0 22-16,-1 0 15,1 0-15,0 0 0,0 22 16,0-1-16,21 0 0,-21 21 15,21-21-15,0 22 0,0-1 16,-22 0-16,22 22 0,0-22 0,-21 22 16,21-22-16,0 0 0,0 22 15,0-22-15,0-21 0,0 22 0,0-22 16,0 21-16,0-21 0,0 1 16,0-1-16,21-21 15,1 0-15,-1 0 16,0 0-16,0-21 15,0 21-15,0-22 0</inkml:trace>
  <inkml:trace contextRef="#ctx0" brushRef="#br0" timeOffset="81767.81">2857 4085 0,'0'0'0,"0"-21"0,0 0 15,0 0-15,-21 0 0,0 21 16,21-22-16,-21 22 0,0 0 0,0 0 16,-1 0-16,1 0 15,0 0-15,0 22 0,-21-1 0,20 0 16,1 0-16,0 0 0,0 22 16,21-22-16,-21 21 0,21-21 0,-21 22 15,21-1-15,0-21 0,0 21 0,0-20 16,0 20-16,0-21 0,0 0 15,21 0-15,0 1 0,0-22 16,0 0-16,0 0 16,1 0-16,-1 0 0,0 0 15,0 0-15,0-22 16,0 1-16,1 0 0,-1 21 16,0-21-16,-21 0 0,21 0 0,0-22 15,0 22-15,-21 0 0,0 0 16,22-22-16,-22 22 0,21 0 0,-21-21 15,0 21-15,0-1 0,0 1 16,0 0-16,0 42 31,21 0-31,-21 1 0,0 20 0,0-21 16,0 21-16,0-20 0,0 20 0,0 0 16,0-21-16,21 22 15,-21-22-15,0 0 0,21 0 0,-21 0 16,21 1-16,1-22 0,-22 21 15,21-21-15,0 0 0,0 0 0,0 0 16,0 0-16,1-21 0,-1 21 16,0-22-16,-21 1 0,21 0 15,0 0-15,0 0 0,-21 0 0,0-1 16,22 1-16,-22-21 0,21 21 16,-21-22-16,0 22 0,0-21 0,0 21 15,0 0-15,0-1 0,0 1 16,-21 21-1,21 21 1,-22 1-16,22-1 0,-21 21 16,21-21-16,0 0 0,0 22 0,0-22 15,0 0-15,0 0 0,0 0 16,0 1-16,0-1 0,0 0 16,0 0-16,21-21 0,1 0 15,-1 0 1,-21-21 15,-21 0-15,-1 21-16,1 0 15,0 0 1,0 0-16,21 21 31,0 0-31,0 0 0,0 0 16,21-21-1,0 22-15,0-22 0,1 0 0,-1 0 16,0 0-16,21 0 0,-21 0 16,22 0-16,-22-22 0,21 22 0,1-21 15,-1 0-15,-21 21 0,21-21 0,1 0 16,-22 0-16,21-1 0,-21 1 16,1 0-16,-1 0 0,0 0 0,0 0 15,-21-1-15,0 1 0,0 0 16,0 0-16,0-21 0,0 20 15,0 1-15,-21 21 16,0 0-16,0 0 16,-1 21-16,22 1 0,0-1 15,0 0-15,0 0 0,0 21 0,0-20 16,0-1-16,0 0 0,0 0 16,0 0-16,0 0 0,0 1 0,0-1 15,0 0-15,0 0 16,22-21-16,-22 21 0,0 0 15,0 1 1,-22-22-16</inkml:trace>
  <inkml:trace contextRef="#ctx0" brushRef="#br0" timeOffset="83731.85">1820 5376 0,'0'0'0,"0"-21"0,21 0 0,-21 0 0,0 42 31,0 0-16,0 0-15,0 1 0,0-1 16,0 21-16,-21-21 0,0 22 0,0-1 16,0 0-16,-22 1 0,22-22 15,-21 21-15,21 0 0,-22-20 0,1 20 16,21-21-16,-21 0 0,-1 0 16,22 1-16,0-22 0,0 0 0,0 0 15,21-22 1,0 1-16,0 0 0,0 0 15,21 0-15,0 0 16,0-1-16,0-20 0,0 21 0,22 0 0,-22-22 16,0 22-16,21 0 15,-20 0-15,20 21 0,-21-21 0,0 21 16,0 0-16,22 0 0,-22 21 16,0-21-16,0 21 0,0 21 0,1-20 15,-1 20-15,0-21 0,-21 21 16,21 1-16,0-22 0,-21 21 0,21-21 15,1 22-15,-22-22 0,21 0 16,0 0-16,0-21 0,-21 21 0,21-21 16,0 0-16,22 0 0,-22 0 15,0 0-15,0 0 0,22 0 16,-22-21-16,0 21 0,21-21 0,-21 0 16,1 0-16,-1 0 0,21-1 15,-21 1-15,0 0 0,1 0 0,-1-21 16,-21 20-16,0-20 0,21 21 15,-21-21-15,0 20 0,0-20 0,0 21 16,0 0-16,-21-22 0,0 22 16,-1 0-16,1 21 0,0-21 0,0 21 15,0 0-15,0 0 0,-22 21 0,22-21 16,0 21-16,0 22 0,0-22 16,-1 21-16,-20 0 0,42 1 0,-21-1 15,0-21-15,21 22 16,-21-1-16,21 0 0,0-21 0,0 1 15,0-1-15,0 0 0,0 0 16,21 0-16,0-21 16,0 0-16,0 0 0,0-21 15,1 21-15,-1-21 0,0 0 16,0 0-16,0-1 0,0 1 0,1 0 16,-1 0-16,0 0 0,0 0 15,0-1-15,-21 1 0,21 0 0,-21 0 16,22 21-16,-22-21 0,21 21 15,-21 21 1,0 0 0,0 0-16,0 0 0,21 1 0,-21 20 15,21-21-15,0 0 0,-21 0 0,0 1 16,21-1-16,1 0 0,-1 0 16,0 0-16,0-21 0,0 0 15,0 0-15,1 0 16,-1 0-16,0 0 0,0 0 0,0-21 15,-21 0-15,21 21 0,1-21 0,-1 0 16,-21-1-16,0 1 0,21 0 16,-21 0-16,21 0 0,-21 0 0,0-1 15,0 1-15,0 0 0,0 0 16,0 0-16,0 0 0,0 42 31,0 0-15,0 0-16,0 0 0,0 0 0,0 1 15,0 20-15,0-21 0,0 0 16,0 0-16,0 1 0,0-1 16,0 0-16,-21 0 15,21-42 32,0 0-47,0 0 0,21-1 16,-21 1-16,21 0 0,-21 0 15,0 0-15,0 0 0,21-1 16,-21 1-16,22 21 0,-1-21 16,0 21-16,0 21 15,0 0-15,-21 1 16,21-1-16,1 0 0,-22 0 16,0 0-16,21-21 0,-21 21 15,21 1-15,-21-1 0,21-21 16,0 21-1,0-21 1,1 0 0,-22-21-16,0 0 15,21 21-15,0-22 0,-21 1 16,0 0-16,21 0 0,-21 0 16,21 21-16,-21-21 0,0-1 15,0 1-15,21 0 0,1 21 16,-1 0-16,0 0 15,0 21 1,-21 0-16,0 1 0,21-22 0,-21 21 16,21 0-16,-21 0 0,0 0 0,22-21 15,-22 21-15,21 1 0,0-22 16,-21 21-16,21-21 0,0 0 16,0 0-16,1 0 15,-1 0-15,0 0 0,0 0 16,21 0-16,-20 0 0,-1-21 0,0-1 15,0 22-15,0-21 0,0 0 16,1 21-16,-1-21 0,0 0 0,-21 0 16,21-1-16,-21 1 0,0 0 15,0 0-15,0 0 0,0 0 16,0-1-16,0 1 0,-21 0 16,21 0-16,-21 21 0,0 0 0,-1 0 15,1 21 1,21 0-16,0 0 0,0 1 15,0-1-15,0 0 0,0 0 0,0 0 16,0 22-16,0-22 0,0 0 16,21 0-16,-21 0 0,22-21 15,-22 21-15,21-21 0,0 0 16,0 0-16,0 0 16,0 0-16,1-21 15,-1 21 1</inkml:trace>
  <inkml:trace contextRef="#ctx0" brushRef="#br0" timeOffset="35038.41">6816 3090 0,'0'0'0,"42"-21"0,-21 21 0,0-21 15,22 0-15,-22 21 0,21-21 0,0-22 16,-20 22-16,20 0 0,0-21 15,1-1-15,-1 1 0,21 0 16,-20-1-16,20 1 0,-20 0 16,20-22-16,1 22 0,-22 0 0,21-22 15,-20 22-15,20-22 0,-20 22 16,-1-22-16,-21 22 0,21-21 0,-20-1 16,20 1-16,-42-1 0,21-21 15,0 22-15,-21-1 0,0-20 0,0 20 16,0 1-16,0-1 0,0 1 15,0-22-15,-21 22 0,0-22 0,0 21 16,0 1-16,-1-1 0,-20 1 16,0-1-16,-1 1 0,1 21 0,-21-1 15,-1 1-15,1 0 16,-1-1-16,1 1 0,-1 21 0,-21 0 16,22-1-16,-22 1 0,-21 21 15,1 0-15,-1 0 0,-21 0 16,21 21-16,0 1 0,0-1 0,0 21 15,1-21-15,-1 22 0,21 20 16,-21-21-16,22 43 0,-1 0 0,0 21 16,22-1-16,-1 22 0,1 22 15,20-1-15,1 21 0,0 22 0,21-1 16,-22 1-16,43 20 0,0 1 16,0-22-16,0 1 0,21-1 0,22-20 15,20-22-15,1-21 16,-1-21-16,22-22 0,21-20 0,0-22 15,-1 1-15,22-43 0,0 0 16,0-22-16,43-20 0,-22 0 0,0-22 16,0 1-16,22-22 0,-22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11:0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974 0,'0'-21'47,"0"-1"-16,0 1-15,0 0-1,0 0 1,0 0 0,0 0-16,0-1 15,0 1-15,0 0 16,-21 21-16,21-21 0,-21 0 15,0 0-15,0 21 0,0 0 16,-1-22-16,1 22 16,0 0-16,0 0 0,-21 0 15,20 0-15,-20 0 0,21 0 0,-21 0 16,20 0-16,-20 0 0,21 0 16,-21 0-16,-1 22 0,22-1 0,-21-21 15,21 21-15,-22 0 0,22 0 16,-21 0-16,21 22 0,-1-22 15,-20 21-15,21-21 0,0 22 0,0-1 16,-1-21-16,1 22 0,21-1 16,-21 0-16,21 1 0,-21-22 0,21 21 15,0 0-15,0 1 0,0-22 16,0 21-16,0-21 0,0 22 16,0-1-16,0-21 0,0 22 15,0-22-15,0 21 0,21 0 16,0-20-16,-21-1 0,21 21 0,1-21 15,-22 0-15,21-21 0,0 22 16,0-1-16,0-21 0,0 0 0,1 0 16,-1 0-16,21 0 0,-21 0 15,22 0-15,-22 0 0,21 0 0,0-21 16,1 21-16,-22-22 0,21 1 16,1 0-16,-22 0 0,21 21 15,-21-21-15,22 0 0</inkml:trace>
  <inkml:trace contextRef="#ctx0" brushRef="#br0" timeOffset="711.22">3365 1291 0,'0'0'0,"0"-21"16,0 0 0,0 0-16,-21 0 0,0 21 15,0 0-15,0 0 16,0 0-16,-1 0 0,1 0 0,0 0 16,0 0-16,-21 0 0,20 21 15,1-21-15,0 21 0,0 0 16,0 0-16,0 0 0,-1 1 0,1 20 15,0-21-15,21 0 0,-21 22 16,21-22-16,-21 21 0,21-21 0,0 22 16,-21-22-16,21 21 0,0-21 15,0 0-15,0 1 0,0-1 16,0 0-16,0 0 0,21 0 16,0-21-16,0 0 15,0 0-15,0 0 16,1 0-16,-1 0 0,0 0 0,21-21 15,-21 0-15,1 0 0,-1 0 16,0-1-16,21 1 0,-21 0 0,1 0 16,20-21-16,-21 20 0,0 1 15,0-21-15,1 21 0,-1 0 0,0-1 16,-21 1-16,0 0 0,21 0 16,0 0-16,-21 0 0,21-1 0,-21 1 15,0 0 1,0 42 15,0 0-31,0 1 16,-21-1-16,21 0 0,0 0 15,0 0-15,0 22 0,0-22 0,0 0 16,0 0-16,0 0 0,0 0 16,0 1-16,0-1 0,0 0 15,0 0-15,0 0 0,0 0 16,21-21-1,1 0-15,-1 0 16,0 0 0,0 0-16,-21-21 15,21 0-15,0 21 0,-21-21 0,22 0 16</inkml:trace>
  <inkml:trace contextRef="#ctx0" brushRef="#br0" timeOffset="1287.66">3937 1355 0,'0'-21'0,"0"-1"16,0 1-1,0 0-15,21 0 16,0 0-16,0 21 15,1-21-15,-1 21 16,0 0-16,0 0 16,0 0-16,0 0 0,-21 21 15,22-21-15,-22 21 0,0 0 16,21 0-16,0 0 0,-21 1 0,21-1 16,-21 0-16,0 0 0,0 0 15,0 0-15,0 1 0,0-1 16,0 0-16,0 0 0,0 0 15,0 0-15,0 22 0,0-22 0,0 0 16,0 0-16,0 0 16,0-42 15,0 0-15,0 0-16,0 0 15,0 0-15,0-1 0,0-20 0,21 21 16,-21 0-16,21 0 0,-21-1 15,0 1-15,22 0 0,-1 0 0,-21 0 16,0 0-16,21-1 16,0 1-16,0 21 0,-21-21 0,21 0 15,1 21-15,-22-21 16,21 21-16,0 0 0,-21-21 0,21 21 16,0 0-1</inkml:trace>
  <inkml:trace contextRef="#ctx0" brushRef="#br0" timeOffset="1971.27">5313 1355 0,'0'0'0,"-43"0"16,22 0-16,0 0 0,0 0 0,0 0 31,42 0 16,0 0-47,0 0 0,22 0 16,-22 0-16,21 0 0,0 0 15,1 0-15,-1 0 0,0 0 0,22 0 16,-1 0-16,-20 0 0,20-21 15,1 21-15,-1 0 0,1 0 0,-22 0 16,22 0-16,-22-22 0,21 22 16,-20 0-16,-1 0 0,0 0 0,1 0 15,-1-21-15,0 21 16,-20 0-16,20 0 0,-21 0 0,0 0 16,0-21-16,1 21 0,-1 0 15,-21-21 1,0 0 15,0 0 0,0-1-15,0 1-16</inkml:trace>
  <inkml:trace contextRef="#ctx0" brushRef="#br0" timeOffset="2599.91">6244 910 0,'0'0'0,"0"21"0,21 1 15,0-1-15,1-21 16,-1 21-16,0-21 0,0 21 16,21-21-16,-20 21 0,20-21 0,0 0 15,1 21-15,-1 1 0,0-22 16,-21 0-16,22 0 0,-1 21 0,-21-21 15,22 0-15,-22 0 0,0 0 16,0 0-16,0 21 0,0-21 0,1 0 16,-1 0-1,-42 0 32,-1 0-47,1 21 16,0-21-16,0 21 0,0-21 15,0 21-15,-1-21 0,1 22 16,0-1-16,0 0 0,0 0 0,0 0 16,-22 0-16,22 1 0,-21-1 15,21 0-15,-22 0 0,22 0 0,-21 0 16,21 1-16,-1-1 0,1 0 0,0 0 16,0 0-16,0 0 0,0 1 15,21-1-15,0 0 0,-22 0 31,22-42 32</inkml:trace>
  <inkml:trace contextRef="#ctx0" brushRef="#br0" timeOffset="27211.85">10181 1185 0,'0'-21'16,"0"0"-16,0 0 15,0 0-15,0 0 16,-21-1-16,0 22 16,0-21-16,-1 21 15,1 0-15,0 0 0,-21 0 0,21 0 16,-22 0-16,22 0 0,-21 0 16,-1 21-16,22 1 0,-21-22 0,0 21 15,-1 0-15,1 21 0,0-21 16,20 1-16,-20-1 0,21 21 15,0-21-15,-22 22 0,22-22 16,21 21-16,-21 0 0,21 1 0,-21-1 16,21 0-16,0 1 0,0-1 15,0 0-15,0 1 0,0-1 0,0-21 16,0 22-16,0-1 0,0-21 16,0 21-16,0-20 0,0 20 0,21-21 15,0 0-15,-21 0 0,21 1 16,1-1-16,-1-21 0,0 21 0,0 0 15,21-21-15,-20 0 0,-1 0 0,21 0 16,-21 0-16,22 0 0,-22 0 16,21 0-16,-21 0 0,22 0 15,-1-21-15,-21 21 0,21-21 16,-20 0-16</inkml:trace>
  <inkml:trace contextRef="#ctx0" brushRef="#br0" timeOffset="27847.49">10477 1609 0,'0'0'16,"0"-21"-16,0-22 16,-21 43-16,0 0 0,0-21 15,0 21-15,0 0 0,-1 0 0,1 0 16,0 0-16,0 0 0,0 0 0,0 21 15,-1-21-15,1 21 0,0 1 16,21-1-16,-21 21 0,0-21 0,0 22 16,21-22-16,-22 21 0,22 0 15,-21-20-15,0 20 0,21 0 0,0-21 16,0 22-16,0-22 0,0 0 16,0 21-16,0-20 0,0-1 0,0 0 15,0 0-15,21 0 0,0-21 16,1 21-1,-1-21-15,0 0 0,0 0 0,0 0 16,0 0-16,1 0 0,-1-21 16,21 0-16,-21 21 0,0-21 0,1 0 15,-1 0-15,0-1 0,0 1 0,0 0 16,-21-21-16,21 21 0,1-22 16,-1 22-16,-21-21 0,0 21 0,0-22 15,21 22-15,-21-21 0,0 21 16,0-1-16,21 1 0,-21 0 0,0 0 15,0 0-15,0 0 16,0 42 15,0 0-31,0 0 0,0 0 0,0 0 16,0 1-16,0 20 0,0-21 16,0 21-16,0-20 0,0 20 0,0-21 15,0 0-15,0 0 0,0 22 0,0-22 16,0 0-16,0 0 15,0 0-15,0 1 0,0-1 16,21-21 0,0 0-16,1 0 0,-1 0 15,0 0-15,0 0 0,0 0 16,0-21-16,1-1 0</inkml:trace>
  <inkml:trace contextRef="#ctx0" brushRef="#br0" timeOffset="28383.21">10964 1799 0,'0'0'0,"-21"0"0,0-21 16,21 0 0,0 0-1,0 0-15,21-1 0,0 22 16,0 0-16,1-21 0,-1 21 15,0 0-15,21 0 16,-21 0-16,1 0 0,-1 0 16,0 0-16,0 21 0,0 1 0,0-22 15,1 21-15,-1 0 0,0 0 0,0 21 16,-21-20-16,0-1 0,21 0 16,-21 0-16,0 0 0,0 22 0,0-22 15,0 0-15,0 0 0,0 0 16,0 22-16,0-22 0,0 0 0,-21 0 15,21 0-15,-21 0 0,0 1 16,0-1-16,21 0 16,-22-21-16,1-21 31,21 0-31,0-1 16,0-20-16,0 21 0,0 0 15,0 0-15,0-22 0,21 22 16,1-21-16,-1 21 0,0-22 0,0 1 15,0 21-15,0-22 0,1 22 16,-1-21-16,0 21 0,0-22 0,0 22 16,0 0-16,1 0 0,-1 0 0,0 0 15,0 21-15,-21-22 16,21 22-16,-21-21 0,21 21 0</inkml:trace>
  <inkml:trace contextRef="#ctx0" brushRef="#br0" timeOffset="29390.24">13652 1715 0,'22'0'16,"-22"-22"-16,21 1 15,-21 0-15,0 0 0,0 0 16,0 0-16,0-1 0,0 1 16,0 0-16,0 0 15,0 0-15,0 0 16,-21 21-16,-1 0 15,1 0-15,-21 0 0,21 0 0,0 0 16,-22 21-16,22 0 0,-21 0 16,-1 0-16,1 0 0,0 22 15,-1-1-15,1 0 0,0 1 0,-1 20 16,22-20-16,0-1 0,0 0 16,0 1-16,21-1 0,0 0 0,0-21 15,0 22-15,0-22 0,21 0 16,42 43-1,-41-43-15,20 0 0,-21-21 0,21 21 0,-20 0 16,20-21-16,-21 0 0,21 0 16,-20 21-16,-1-21 0,21 0 0,-21 0 15,0 0-15,22 0 16,-22 0-16,0 0 0,0-21 16,0 0-16,1 21 0,-1-21 0,0 0 15,0 21-15,0-21 0,0-1 16,1-20-16,20 21 0</inkml:trace>
  <inkml:trace contextRef="#ctx0" brushRef="#br0" timeOffset="30699.62">14901 1778 0,'-21'0'0,"21"21"0,-21-21 16,0 21 0,0-21-1,42 0 32,0 0-47,0 0 16,0 0-16,0 0 0,1 0 15,-1 0-15,0 0 0,0-21 16,0 21-16,0 0 0,1 0 16,-1 0-16,0-21 15,0 21-15,0 0 47,-42 21 16,0-21-48</inkml:trace>
  <inkml:trace contextRef="#ctx0" brushRef="#br0" timeOffset="31075.12">14668 2117 0,'22'0'15,"-1"0"-15,0 0 16,0 0-16,0 0 0,0 0 0,1 0 16,-1 0-16,0 0 0,0 0 15,0-21-15,0 21 0,1 0 0,-1 0 16,0-22-16,0 22 0,0 0 0,0 0 16,1 0 15,-22-21 31,0 0-62</inkml:trace>
  <inkml:trace contextRef="#ctx0" brushRef="#br0" timeOffset="32057.92">15790 1820 0,'-21'0'15,"21"-21"1,0 0 0,0 0-16,0 0 0,0 0 15,0-1-15,21 1 0,-21 0 16,21 0-16,1 21 15,-22-21-15,21 0 0,0-1 0,0 22 16,0-21-16,0 21 0,1 0 16,-1 0-16,0 0 0,0 0 15,0 0-15,0 21 0,1 1 16,-1-1-16,0 0 0,0 0 0,0 21 16,-21-20-16,21 20 0,-21-21 15,22 21-15,-22 1 0,0-22 0,0 21 16,0-21-16,0 1 0,0 20 0,0-21 15,0 0-15,0 0 0,0 1 16,0-1-16,0 0 0,-22-21 0,22 21 16,-21-21-16,21 21 15,-21-21 1,0 0 0,21-21-16,0 0 15,0 0-15,0 0 0,0-1 0,0 1 16,0 0-16,0-21 0,0-1 15,0 22-15,21-21 0,0 0 0,-21-1 16,21 1-16,1 21 0,20-22 0,-21 22 16,0-21-16,22 21 0,-22 0 15,0-1-15,21 1 0,-21 0 0,22 21 16,-22 0-16,0 0 16,0 0-16,0 0 0,1 0 0,-1 21 15,0-21-15,0 21 0,0 22 16,-21-22-16,0 0 0,21 21 0,-21-20 15,22 20-15,-22-21 0,0 21 0,0-20 16,0 20-16,0-21 0,0 0 16,0 0-16,0 1 0,0-1 0,0 0 15,0 0-15,-22 0 0,22 0 16,-21-21-16,21 22 16,0-44 46,0 1-62,0 0 16,0 0-16</inkml:trace>
  <inkml:trace contextRef="#ctx0" brushRef="#br0" timeOffset="32547.16">16954 1842 0,'22'0'16,"-22"-22"-16,21 22 16,0 0-16,-21-21 0,21 21 0,0-21 15,0 0-15,1 21 0,-1-21 16,0 0-16,0 21 0,0-22 0,-21 1 15,21 0-15,1 0 0,-1 0 16,-21 0-16,0-1 0,0 1 16,0 0-16,0 0 15,-21 21-15,-22 0 16,22 0-16,0 0 16,0 0-16,0 0 0,-1 0 15,1 21-15,0-21 0,0 21 0,0 0 16,0 22-16,21-22 0,0 0 15,-22 21-15,22-20 0,-21 20 0,21-21 16,0 21-16,0-20 0,0-1 16,0 21-16,0-21 0,0 0 0,0 1 15,0-1-15,0 0 0,0 0 16,0 0-16,21 0 16,1-21-16,-1 0 15,0 0 1,0 0-16,0 0 15,0 0-15,-21-21 0,22 0 0,-1 21 16,0-21-16,0 0 0</inkml:trace>
  <inkml:trace contextRef="#ctx0" brushRef="#br0" timeOffset="33356.01">17611 1651 0,'0'0'0,"0"-21"0,0 0 15,0 0-15,0-1 0,0 1 16,0 0 0,0 0-16,0 42 47,0 21-47,0-20 15,0-1-15,0 0 0,0 21 16,-22-21-16,22 22 0,0-22 0,0 21 15,0-21-15,-21 1 0,21-1 16,-21 0-16,21 0 0,0 0 0,-21 0 16,21 1-16,0-1 0,0 0 15,21-21 32,0-21-47,0 0 16,1 21-16,-1-22 0,-21 1 0,21-21 15,0 21-15,0 0 0,0-1 16,1 1-16,-1 0 0,0 0 0,0 0 16,-21 0-16,21 21 0,-21-22 15,21 22-15,-21-21 16,22 21-16,-1 21 16,-21 1-1,0-1-15,0 0 16,0 0-16,0 0 0,0 0 15,0 1-15,0-1 0,0 0 16,0 0-16,0 0 0,0 0 16,0 1-16,0-1 0,0 0 15,21 0-15,0-21 16,0 0-16,0 0 16,1 0-16,-1 0 0,0 0 15,0 0-15,0 0 0,0-21 16,1 21-16,-1-21 0,0 0 0,0-1 15,-21 1-15,0 0 0,21-21 16,-21 21-16,0-22 0,0 22 16,0-21-16,0-1 0,0 22 0,0 0 15,0-21-15,0 21 0,0-1 16,0 1-16,0 0 0,-21 21 16,21-21-1,-21 21-15,0 0 0,0 0 47,-1 0-31,1 0 15</inkml:trace>
  <inkml:trace contextRef="#ctx0" brushRef="#br0" timeOffset="36295.54">20193 1143 0,'0'0'0,"21"0"16,0 0 0,-21-21 15,21 21-31,-21-21 15,0 0 17,0-1-17,0 1 1,-21 21 0,21-21-1,-21 21 1,21-21-16,-21 21 15,0 0-15,0 0 16,21-21-16,-22 21 16,1 0-16,0 0 0,0 0 15,0 0-15,0 0 16,-1 0-16,-20 21 0,21-21 0,0 21 16,0-21-16,-22 21 15,22-21-15,0 21 0,-21 1 0,20-1 16,-20 0-16,21-21 0,-21 21 0,20 21 15,1-20-15,-21-1 0,21 0 16,0 21-16,-1-21 0,1 22 0,21-1 16,0 0-16,-21 1 0,21-1 15,0 0-15,0 1 0,0-1 0,0 22 16,0-22-16,0 0 0,0 1 16,21-1-16,-21 0 0,21-21 0,1 22 15,-22-22-15,21 21 0,0-21 16,0 1-16,0-1 0,0 0 0,1 0 15,-1-21-15,0 21 0,0-21 16,0 0-16,22 21 0,-22-21 0,0 0 16,0 0-16,21 0 0,-20 0 15,-1 0-15,0 0 0,0 0 16,0 0-16,0 0 0,1 0 0,-1-21 16,-21 0-16,21 21 0,0 0 15,0-21-15,0 21 0,1-21 16,-1 0-16,0-1 0,0 22 15,0-21-15,0 21 0,1-21 16,-22 0-16,42 21 0</inkml:trace>
  <inkml:trace contextRef="#ctx0" brushRef="#br0" timeOffset="36875.72">20680 1778 0,'0'0'0,"0"-21"15,0 0-15,0 0 0,0-1 16,0 1-16,0 0 16,-21 0-16,-1 0 0,1 0 15,0 21-15,0-22 0,0 22 16,0 0-16,-1 0 0,1 0 16,0 0-16,0 0 0,0 0 15,0 0-15,-1 22 0,1-1 0,0 0 16,0 21-16,0-21 0,21 22 15,0-22-15,-21 21 0,21 1 16,0-22-16,0 21 0,0-21 0,0 22 16,0-22-16,0 0 0,0 0 15,0 0-15,0 0 0,21 1 0,0-22 16,0 0-16,-21 21 0,21-21 16,0 0-16,1 0 0,-1 0 0,0 0 15,0 0-15,21-21 0,-20-1 0,-1 1 16,0 0-16,0 0 0,21 0 15,-42 0-15,22-1 0,-1 1 0,-21-21 16,21 21-16,-21-22 0,0 22 16,0-21-16,0 21 0,0 0 15,0-22-15,0 22 0,0 0 16,0 0-16,0 42 31,0 0-31,0 0 0,0 0 16,0 22-16,0-22 0,0 0 0,0 21 15,0-20-15,21-1 0,-21 0 16,21 0-16,-21 0 0,21 0 0,-21 1 16,22-1-16,-1-21 15,-21 21-15,21-21 0,0 21 0,0-21 0,0 0 16,1 0-16,-1 0 0,0 0 16,0 0-16,0 0 0,0 0 15,1-21-15,-22 0 0,21 0 0</inkml:trace>
  <inkml:trace contextRef="#ctx0" brushRef="#br0" timeOffset="37359.44">21167 1736 0,'0'0'0,"-22"-21"16,1 21-16,21-22 16,0 1-16,0 0 15,21 21 1,1 0-1,-1 0-15,0 0 0,0 0 16,0 0-16,0 0 0,1 21 16,-1 0-16,0 1 0,0-1 0,0 0 15,0 0-15,1 0 0,-1 0 16,-21 22-16,21-22 0,-21 0 0,0 0 16,0 0-16,0 1 0,0-1 15,-21 0-15,0 0 0,-1 0 0,1-21 16,0 21-16,21 1 0,-21-22 15,0 0-15,21-22 47,0 1-47,0 0 0,0 0 16,0-21-16,21 20 0,0-20 0,-21 21 16,21-21-16,0-1 0,1 22 15,-1-21-15,0-1 0,0 22 0,0-21 16,0 21-16,1 0 0,-1-1 15,0 1-15,0 0 0,0 21 0,-21-21 16,21 21-16,1 0 0,-1 0 16,-21-21-16,21 21 15,0 0 1,0 0 0,0 0-16</inkml:trace>
  <inkml:trace contextRef="#ctx0" brushRef="#br0" timeOffset="37732.23">22394 1270 0,'0'0'0,"0"-21"0,0 0 0,21 0 15,-21-1-15,0 1 16,-21 21-1,0 0 1,0 0-16,0 21 0,0 1 16,21-1-16,-22 0 0,1 21 0,0-21 15,0 1-15,0 20 0,21 0 16,-21 1-16,21-22 0,-22 21 0,22 0 16,-21 1-16,21-1 0,0-21 15,0 22-15,0-22 0,0 21 0,0-21 16,0 0-16,0 22 0,0-22 15,21 0-15,1 0 0,-1 0 16,0 1-16,0-22 0,0 21 16,0-21-16,1 0 15,-1 0-15,0 0 0,0 0 0,0 0 16,0 0-16,1-21 0,-1-1 0,0 1 16,21 0-16</inkml:trace>
  <inkml:trace contextRef="#ctx0" brushRef="#br0" timeOffset="38138.99">22860 1228 0,'0'-43'0,"21"22"15,0 21-15,0-21 0,1 21 16,-1 0-16,0 0 15,21 0-15,-21 0 0,1 0 0,-1 21 16,21 0-16,-21-21 0,0 43 16,22-22-16,-22 0 0,0 21 0,-21-20 15,21 20-15,-21-21 0,21 21 16,-21 1-16,0-1 0,0 0 0,0-20 16,0 20-16,0 0 0,-21 1 15,0-22-15,21 21 0,-21-21 16,0 0-16,0 22 0,-1-22 15,1 0-15,0 0 0,21 0 0,-21-21 16,0 22-16,0-1 0,-1-21 16,1 0-1,21-21 17,0-1-17,0 1-15,0 0 0,0 0 0,0 0 16,0 0-16</inkml:trace>
  <inkml:trace contextRef="#ctx0" brushRef="#br0" timeOffset="38471.8">23834 1397 0,'0'0'0,"0"-21"32,0 42 77</inkml:trace>
  <inkml:trace contextRef="#ctx0" brushRef="#br0" timeOffset="38891.56">23770 1926 0,'21'21'94,"0"1"-79,-21-1 1,0 0-16,22-21 0,-22 21 16,0 0-16,0 0 0,0 1 15,0-1-15,0 0 16,-22 0-16,1 0 0,0 0 0,0 1 16,0 20-16,-22-21 0,22 0 15,-21 0-15,0 22 0,20-22 16,-20 0-16,0 0 0,-1 22 0</inkml:trace>
  <inkml:trace contextRef="#ctx0" brushRef="#br0" timeOffset="45943.28">8869 3366 0,'0'0'0,"0"-22"0,-21 1 16,-1 21 0,1 0-1,21 21 1,0 1-16,0 20 15,0-21-15,0 21 0,0 1 16,0-1-16,0 22 0,0-22 0,0 0 16,0 22-16,0-22 0,21 22 0,-21-1 15,0-21-15,0 22 16,0-22-16,0 22 0,0-22 0,0 0 0,0 1 16,0-22-16,0 21 15,0-21-15,0 1 0,0-1 0,0 0 16,0 0-16,0 0 15,0-42 17,0 0-32,0 0 0,0 0 0,0-1 15</inkml:trace>
  <inkml:trace contextRef="#ctx0" brushRef="#br0" timeOffset="46660.17">8467 3577 0,'0'0'0,"0"-21"0,-22 0 0,1 0 16,21 0-16,0-1 0,0 1 15,0 0-15,0 0 0,21 0 16,22 0-16,-22-1 0,21 1 0,1-21 15,-1 21-15,21 0 0,-20-1 16,20 22-16,1 0 0,-22 0 16,22 0-16,-22 0 0,0 22 0,1-1 15,-1 0-15,0 21 0,-21-21 16,1 22-16,-22 20 0,0-20 0,0-1 16,0 0-16,0 22 0,0-22 15,-22 0-15,1 1 0,-21-1 0,21 0 16,0-20-16,-22 20 0,22-21 0,0 0 15,-21 0-15,20 1 0,1-22 16,0 0-16,0 21 0,0-21 0,0 0 16,-1 0-16,1 0 0,21-21 15,0-1 1,0 1-16,0 0 0,21 0 16,1 0-16,-1 0 0,21-1 15,-21 1-15,22 21 0,-1-21 0,0 0 16,1 21-16,-1 0 0,0-21 15,1 21-15,-1 0 0,-21 0 0,21 0 16,1 21-16,-22 0 0,21 0 0,-21 0 16,1 1-16,-1-1 0,0 21 15,-21 0-15,21-20 0,-21 20 0,0 0 16,0 1-16,-21-1 0,0 0 16,0-21-16,-1 22 0,-20-1 0,21-21 15,-21 22-15,-1-22 0,1 0 16,0 0-16,-22 0 0,22 0 15,-1-21-15,-20 0 0,21 22 0,-22-22 16,22 0-16,-1 0 0,-20 0 0,21 0 16,20-22-16,-20 22 0,0-21 15,21 0-15,-1 0 0,-20 0 0,21 0 16,21-1-16,-21 1 0,21-21 16,0 21-16,0-22 0,0 22 0,0 0 15,0-21-15,21 21 0,0-22 0,21 22 16,-20 0-16,20 0 0,0 0 15,-21-1-15,22 1 0,-1 0 16</inkml:trace>
  <inkml:trace contextRef="#ctx0" brushRef="#br0" timeOffset="47126.9">9525 3747 0,'0'21'16,"0"0"-16,0 0 0,0 0 16,0 22-16,0-22 0,0 21 0,0-21 15,0 22-15,0-1 0,0 0 16,0 1-16,0-22 0,0 21 16,0-21-16,0 22 0,0-22 15,0 0-15,0 0 0,21 0 0,0 0 16,0-21-16,-21 22 0,22-22 15,-1 0-15,0 0 16,0 0-16,0-22 0,0 1 16,1 21-16,-1-21 0,0 0 0,0-21 15,0 20-15,0-20 0,1 21 16,-1-21-16,0-1 0,-21 1 0,0 0 16,0-1-16,0 22 0,0-21 15,0-1-15,-21 1 0,0 0 0,-1 21 16,1-1-16,0 1 0,-21 0 15,21 0-15,-1 21 0,-20 0 16,21 0-16,0 0 0,-22 0 0,22 0 16,0 21-16,0-21 0,0 21 15,21 0-15,0 1 0,-21-1 0,21 0 16,0 0-16,0 0 0,0 0 16,21 1-1,0-22-15,0 0 0</inkml:trace>
  <inkml:trace contextRef="#ctx0" brushRef="#br0" timeOffset="47467.7">10139 3133 0,'0'0'0,"0"21"31,0 0-31,0 0 0,0 22 0,0-22 16,0 42-16,0-20 0,0-1 15,0 21-15,0-20 0,0 20 0,0-20 16,0 20-16,0-21 0,0 1 16,0 20-16,0-20 0,0-1 15,0 0-15,0 1 0,0-1 0,0 0 16,0 1-16,0-22 0,0 0 15,0 21-15,0-21 0,0 1 0,0-1 16,0-42 15,0-1-31,21 1 0,0-21 16,0 21-16,-21-22 0</inkml:trace>
  <inkml:trace contextRef="#ctx0" brushRef="#br0" timeOffset="47775.53">10456 3175 0,'0'21'0,"0"22"16,-21-22-16,21 21 15,0 22-15,-21-22 0,21 0 0,0 22 16,0-1-16,0-20 0,0 20 0,0-21 15,0 22-15,0-1 16,0-20-16,0-1 0,0 22 0,0-22 0,0 0 16,0 1-16,0-1 0,0-21 15,0 0-15,0 0 0,0 1 16,0-1-16,0 0 0,0-42 47,21-22-47,-21 22 0,21 0 15,0-21-15</inkml:trace>
  <inkml:trace contextRef="#ctx0" brushRef="#br0" timeOffset="48095.43">10795 3154 0,'0'0'0,"0"42"0,0-21 0,0 22 16,0-1-16,0 22 0,-21-22 15,21 21-15,0-20 0,0 20 0,0-20 16,0 20-16,0-21 0,-21 22 0,21-1 16,0-20-16,0-1 15,0 22-15,0-22 0,0 0 0,0 1 16,0-1-16,0-21 0,0 21 0,0-20 15,0-1-15,0 21 0,0-21 16,0 0-16,0 1 16,21-22-1,0 0 1,-21-22-16,0 1 0,21 0 0</inkml:trace>
  <inkml:trace contextRef="#ctx0" brushRef="#br0" timeOffset="48579.58">11049 4106 0,'0'0'0,"21"0"31,0 0-31,0 0 0,1 0 15,-1-21-15,0 21 0,0-21 0,0 0 16,0 21-16,1-21 0,-22 0 16,21 21-16,0-22 0,0 1 0,-21 0 15,21 0-15,-21 0 16,0 0-16,0-1 0,0 1 16,0 0-16,0 0 0,-21 21 15,0-21-15,0 21 16,0 0-16,-1 0 0,1 0 0,0 0 15,0 21-15,0-21 0,0 21 0,-1 0 16,1 22-16,21-22 0,-21 21 16,21-21-16,-21 22 0,21-1 0,0 0 15,0-21-15,0 22 0,0-22 0,0 21 16,0-21-16,0 1 0,21-1 16,0 0-16,0 0 0,1 0 0,-1-21 15,0 0-15,0 0 0,0 0 16,0 21-16,1-21 0,-1 0 15,0 0-15,0 0 0,0 0 0,0-21 16,1 21-16,-1-21 0,0 0 0,-21 0 16,21 0-16,0-1 0,0 1 15,-21 0-15,0-21 0,0-1 0</inkml:trace>
  <inkml:trace contextRef="#ctx0" brushRef="#br0" timeOffset="48999.34">9948 3577 0,'21'0'0,"1"0"15,-1 0-15,21 0 0,0 0 16,22-21-16,-22 0 0,22 21 16,-22-21-16,22 21 0,-1-21 0,1-1 15,-1 22-15,-21-21 0,22 0 16,-1 21-16,1-21 0,-1 21 0,-20 0 15,-1-21-15,0 21 0,1 0 16,-22 0-16,21 0 0,-21-21 0,1 21 16,-1 0-16,0 0 15</inkml:trace>
  <inkml:trace contextRef="#ctx0" brushRef="#br0" timeOffset="53212.67">13144 3217 0,'0'0'0,"0"-21"15,0 0-15,0 0 16,0 0-16,0 0 16,0-1-16,0 1 31,-21 21-15,21 21-1,0 1 1,0-1-16,0 21 0,0 0 0,0 1 15,0 20-15,0 1 0,0-22 16,0 22-16,0-1 0,0-21 0,0 22 16,0-22-16,0 1 0,0 20 0,0-21 15,0-20-15,0 20 16,0 0-16,0-21 0,0 1 0,0 20 16,0-21-16,-21 0 0,0-21 31,21-21-16,0 0-15,0 0 16,0 0-16,0-1 0,0 1 0,0 0 16,0-21-16,0 21 0,0-1 0,21-20 15,0 21-15,0 0 0,1-22 16,20 22-16,-21 0 0,21-21 0,-20 21 16,20 21-16,0-22 0,1 22 15,-1 0-15,-21 0 0,21 0 0,1 22 16,-22-22-16,21 21 0,-21 0 15,1 21-15,-1-21 0,0 1 16,-21-1-16,0 21 0,0-21 0,0 22 16,0-22-16,-21 21 0,-22-21 15,22 22-15,-21-22 0,0 21 0,-1-21 16,1 0-16,-22 1 0,22-1 0,0 0 16,-1 0-16,1-21 0,0 21 15,21-21-15,-22 0 0,22 0 0,-21 0 16,21 0-16,-1 0 0,1 0 15,21-21 1,0 0 0,21 21-16,1-21 0,-1 0 15,0-1-15,21 22 0,1-21 16,-1 0-16</inkml:trace>
  <inkml:trace contextRef="#ctx0" brushRef="#br0" timeOffset="53491.98">14287 3704 0,'0'21'0,"22"-21"31,-1 0-31,0 0 16,0 0-16,0 0 16,0 0-16,1 0 0,-1 0 15,0 0-15,0 0 16,-42 0 15</inkml:trace>
  <inkml:trace contextRef="#ctx0" brushRef="#br0" timeOffset="53671.87">14182 4001 0,'0'0'0,"0"21"16,21-21 0,0 0-1,0 0-15,0 0 0,0 0 0,1 0 16,-1 0-16,21 0 0,-21 0 0,0 0 15,1-21-15,-1 21 0,0 0 16,0 0-16,0-22 0</inkml:trace>
  <inkml:trace contextRef="#ctx0" brushRef="#br0" timeOffset="55484.24">15748 3747 0,'-21'0'0,"0"-22"15,-1 22 1,22-21-1,-21 21-15,21-21 16,0 0-16,0 0 16,0 0-16,0-1 15,0 1-15,0 0 0,0 0 16,0 0-16,21 0 0,-21-1 16,22 1-16,-1 21 15,0-21-15,0 21 16,0 0-16,-21 21 0,21-21 15,1 43-15,-1-22 0,-21 21 16,21-21-16,0 22 0,0-1 0,-21 0 16,0 1-16,0-1 0,21 0 15,-21 1-15,0-1 0,0 21 0,0-41 16,0 20-16,0 0 0,0-21 0,-21 22 16,21-22-16,0 0 0,0 0 15,0 0-15,-21-21 16,21-21-1,0 0 1,0 0-16,0-21 0,0 20 0,0 1 16,0-21-16,0 0 0,0 20 15,21-20-15,-21 0 0,0 21 0,21-22 16,1 1-16,-1 0 0,0-1 16,0 1-16,21 21 0,-20-22 0,20 1 15,0 21-15,1-21 0,-1 20 16,-21 22-16,21-21 0,1 21 0,-22 0 15,0 21-15,21 1 0,-20-1 0,-1 0 16,-21 0-16,21 21 0,-21 1 16,21-22-16,-21 21 0,0 1 0,0-22 15,0 21-15,0-21 16,0 22-16,0-22 0,-21 21 0,0-21 16,21 0-16,0 1 0,0-1 0,-21 0 15,21 0-15,-22-21 0,22 21 16,0 0-1,-21-21 17,0 0 93,21-21-125,0 0 406,21 21-406,-21-21 16,21 0-16</inkml:trace>
  <inkml:trace contextRef="#ctx0" brushRef="#br0" timeOffset="55999.16">16764 3810 0,'0'0'0,"21"0"31,0 0-31,0 0 0,1 0 16,-1-21-16,0 21 0,0-21 16,0 0-16,0-1 15,1 1-15,-1 21 0,-21-21 0,0 0 16,21 0-16,-21 0 0,21-1 15,-21 1-15,0 0 0,0 0 0,0 0 16,0 0-16,0-1 0,-21 1 16,0 21-16,0-21 0,-1 0 15,1 21-15,0 0 0,0 0 16,21 21-16,-21 0 16,0 0-16,21 1 0,0 20 0,-22-21 15,22 21-15,-21-20 0,21 20 16,-21 0-16,21-21 0,0 22 0,0-22 15,0 21-15,0-21 0,0 1 0,0 20 16,0-21-16,0 0 0,0 0 16,0 1-16,0-1 0,21-21 15,0 0-15,1 0 16,-1 0-16,0 0 0,0 0 16,0-21-16,0-1 0,1 22 0,-1-21 15,0 0-15</inkml:trace>
  <inkml:trace contextRef="#ctx0" brushRef="#br0" timeOffset="56628.12">17378 3514 0,'0'0'0,"21"-21"16,-21 42 15,0 0-31,0 0 0,0 0 0,0 0 15,0 1-15,0 20 0,0-21 0,0 0 16,0 22-16,0-22 16,-21 0-16,21 21 0,-21-21 0,21 1 15,-22-1-15,22 0 0,0 0 16,0 0-16,0 0 0,22-42 47,-22 0-47,21 0 15,0 21-15,0-21 0,0 0 16,-21-1-16,21-20 0,1 21 0,-1 0 16,0 0-16,0-1 0,0 1 0,0 0 15,1 0-15,-1 21 16,0 0-16,0 21 16,0 0-1,-21 0-15,0 1 0,0-1 16,21 0-16,-21 0 0,22 0 0,-22 0 15,21 1-15,-21-1 0,0 0 16,21-21-16,0 21 0,-21 0 0,21-21 16,0 0-16,1 0 0,-1 0 15,0 0-15,0 0 16,0 0-16,0-21 0,1 21 0,-22-21 16,21 0-16,0 0 0,0-1 15,0 1-15,-21 0 0,0 0 16,0-21-16,0 20 0,0 1 0,0-21 15,0 0-15,0 20 0,0-20 16,0 21-16,0-21 0,0 20 0,-21 1 16,0 0-16,0 0 0,0 0 15,-1 21 1,22-21 15,22 21-31</inkml:trace>
  <inkml:trace contextRef="#ctx0" brushRef="#br0" timeOffset="56987.57">19325 3006 0,'0'0'0,"21"-21"0,0-1 0,22-20 16,-22 42 0,-21 21-1,0 0 1,0 22-16,0-22 0,0 42 0,-21-20 16,21-1-16,-21 22 15,21-1-15,-22-21 0,22 22 0,0-22 16,-21 22-16,21-22 0,-21 0 0,21 1 15,-21-22-15,21 0 0,0 21 16,0-20-16,0-1 0,0 0 16,0-42 15,0 0-15,0-1-16,0 1 0</inkml:trace>
  <inkml:trace contextRef="#ctx0" brushRef="#br0" timeOffset="57554.53">19198 3112 0,'0'0'0,"0"-22"0,0 1 0,0 0 0,0 0 16,0 0-16,21 0 16,22-1-16,-22 22 0,0-21 0,21 21 15,1 0-15,-1 0 0,0 0 16,1 0-16,-1 0 0,0 21 0,1-21 15,-22 22-15,21-1 0,-21 21 16,0-21-16,1 22 0,-22-22 16,0 21-16,0 0 0,-22-20 0,1 20 15,0 0-15,-21-21 0,-1 22 16,1-22-16,0 0 0,-1 0 0,1 0 16,0 1-16,-1-22 0,22 0 15,0 21-15,0-21 0,0 0 0,42-21 31,0 21-15,0-22-16,22 22 0,-1 0 0,-21-21 16,21 21-16,22 0 0,-22 0 15,1 0-15,-1 0 0,21 0 0,-20 21 16,-1 1-16,0-1 0,1 0 16,-22 0-16,21 0 0,-21 22 15,1-22-15,-1 0 0,-21 21 0,0-21 16,0 1-16,-21 20 0,-1-21 15,-20 0-15,0 0 0,-1 1 0,1-1 16,-21 0-16,-1 0 0,1 0 0,-1-21 16,1 21-16,-22-21 0,43 0 15,-22 0-15,1 0 0,20 0 0,1 0 16,21-21-16,-22 0 0,22 21 16,0-21-16,21 0 0,0 0 15,0-1-15,0 1 0,0 0 0,0 0 0,21 0 16,0 0-16,1-1 15,20 1-15,0-21 0,1 21 0,-1 0 16,21-1-16,-20-20 0,20 21 16</inkml:trace>
  <inkml:trace contextRef="#ctx0" brushRef="#br0" timeOffset="57920.99">20108 3408 0,'0'0'0,"0"21"0,0 21 16,0-20-16,0-1 15,0 0-15,0 21 0,0-21 0,0 1 0,0-1 16,0 21-16,0-21 16,0 0-16,0 1 0,21-1 0,-21 0 15,22-21-15,-1 21 0,-21 0 0,21-21 16,0 0-16,0 0 16,0 0-16,1 0 0,-1 0 0,0 0 15,0-21-15,0 21 0,0-21 0,1 0 16,-1 0-16,-21-1 0,0-20 15,21 21-15,-21-21 0,0 20 0,0-20 16,0 21-16,0-21 0,-21-1 16,0 22-16,21 0 0,-22 0 0,1 0 15,-21-1-15,21 22 0,0 0 0,-1 0 16,-20 22-16,21-1 16,0 0-16,0 0 0,-1 0 0,1 0 15,21 1-15,0-1 0,0 0 16,0 0-16,0 0 0,0 0 0,0 1 15,21-22-15,1 0 0,-1 0 16,0 0-16</inkml:trace>
  <inkml:trace contextRef="#ctx0" brushRef="#br0" timeOffset="58228.82">20976 3006 0,'0'0'0,"0"-21"15,0-1-15,-21 22 16,0 0-16,0 22 16,21-1-16,-22 21 0,1-21 15,21 22-15,0 20 0,-21-21 0,21 22 16,-21-1-16,21-20 0,0 20 0,0-20 16,0 20-16,0-21 0,0 1 15,0-1-15,0 0 0,0-20 0,0 20 16,0-21-16,0 0 0,0 22 0,21-43 15,-21 21-15,0 0 0,0 0 16,21-21-16,0 0 31,1-21-31,-22 0 0,21-22 0,0 22 16,-21 0-16,21-21 0,0-1 0,0 1 16,1 0-16</inkml:trace>
  <inkml:trace contextRef="#ctx0" brushRef="#br0" timeOffset="58487.18">21272 2900 0,'0'0'0,"0"-21"0,0-22 16,0 65-1,0-1-15,0 0 0,-21 21 0,21 1 16,-21-1-16,21 21 0,0-20 16,0 20-16,0 1 0,0-1 15,0 1-15,0-1 0,-21 1 0,21-22 16,0 0-16,0 1 0,0-1 15,0 0-15,0-20 0,0 20 0,0-21 16,0 0-16,0 0 0,0 1 16,21-22-16,0 0 15,0 0-15,1 0 0,-22-22 16,21 1-16,0 0 0,0 0 16,0-21-16,0-1 0,1 1 0</inkml:trace>
  <inkml:trace contextRef="#ctx0" brushRef="#br0" timeOffset="58986.9">21780 2773 0,'0'0'15,"0"-21"-15,0 42 16,-21 0-16,21 0 16,-21 22-16,0-1 0,21 0 0,-21 1 15,21 20-15,0 1 0,0-1 16,-21 22-16,21-22 0,0 1 0,0-1 15,0 1-15,0-22 0,0 22 0,0-22 16,0 0-16,0-21 16,21 22-16,-21-22 0,21 0 0,0 0 15,0 0-15,0 1 0,1-22 16,-1 0-16,0 0 0,0 0 0,0 0 16,0 0-16,1 0 0,20-22 0,-21 22 15,0-21-15,0 0 0,22-21 16,-22 21-16,0-1 0,0-20 0,0 0 15,-21-1-15,22 22 0,-22-21 16,21 0-16,-21 20 0,0 1 0,0 0 16,0 0-16,0 0 0,-21 21 15,-1 21-15,1 0 16,21 0-16,-21 0 0,0 22 16,21-22-16,-21 0 0,21 21 15,0-20-15,0 20 0,0-21 0,0 0 16,0 0-16,0 1 0,0-1 0,21 0 15,0-21-15,-21 21 0,21-21 16,0 0-16,1 0 0,-1 0 16,0 0-16,0 0 0,0 0 15,0 0-15,1 0 0,-1-21 0,0 0 16,0 0-16,0-1 0,0 1 0,1-21 16,-1 21-16,-21-22 0</inkml:trace>
  <inkml:trace contextRef="#ctx0" brushRef="#br0" timeOffset="59142.68">20849 3281 0,'0'0'15,"-63"0"-15,20 0 0,22 21 0,-21-21 16,21 0-16</inkml:trace>
  <inkml:trace contextRef="#ctx0" brushRef="#br0" timeOffset="59599.42">22881 2963 0,'-21'0'32,"0"22"-17,0-1-15,-1 0 0,22 0 16,-21 0-16,0 0 0,21 22 0,0-1 16,0 0-16,-21 22 0,21-22 0,0 1 15,0-1-15,0 0 0,0 1 16,0-1-16,0 0 0,0-21 0,0 1 15,0-1-15,21 0 16,0 0-16,-21 0 0,21 0 0,1-21 16,-1 22-16,0-22 0,0 0 0,21 0 15,-20 0-15,-1 0 0,0 0 16,0 0-16,21-22 0,-20 22 0,-1-21 16</inkml:trace>
  <inkml:trace contextRef="#ctx0" brushRef="#br0" timeOffset="59943.22">23410 3006 0,'0'0'16,"0"-21"-16,21 21 31,1 0-31,-1 0 16,0 0-16,0 0 0,21 0 0,-20 21 15,-1 0-15,0 0 0,0 0 16,0 0-16,0 22 0,1-22 0,-22 21 16,0 1-16,0-1 0,0 0 0,0 1 15,0-1-15,0 0 0,-22 1 16,1-22-16,0 21 0,0 0 0,0-20 16,0-1-16,-1 0 0,1 0 15,0 0-15,0 0 0,0 1 16,0-1-16,-1-21 15,22-21 17,0-1-32,22 22 15</inkml:trace>
  <inkml:trace contextRef="#ctx0" brushRef="#br0" timeOffset="60185.33">24215 3281 0,'0'21'62,"0"0"-46,0 0-16,0 1 16</inkml:trace>
  <inkml:trace contextRef="#ctx0" brushRef="#br0" timeOffset="60452.46">24236 3831 0,'0'0'0,"0"21"0,0 1 15,0-1-15,0 0 16,0 0-16,0 0 16,0 0-1,-21 1-15,21-1 16,0 0-16,0 0 0,-22-21 0,22 21 15,-21 0-15,0 1 16,0-1-16,0 0 0,0 0 16,-1-21-16,-20 0 0,21 21 0,0-21 15,-22 0-15,22 21 0</inkml:trace>
  <inkml:trace contextRef="#ctx0" brushRef="#br0" timeOffset="69147.44">9377 5715 0,'0'0'0,"0"-21"0,0 0 16,0 0-16,0-1 0,0 1 16,0 0-1,-21 21 1,21 21 0,-22 0-16,22 1 0,0 62 15,0-41-15,0 20 0,0 1 16,0-1-16,0 1 0,0-1 0,0 1 15,0 20-15,0-20 0,0 20 16,0-20-16,0 21 0,22-22 16,-22 1-16,0-1 0,0-21 0,0 22 15,0-22-15,0-21 0,0 22 0,0-22 16,0 0-16,0 0 0,0 0 16,0-42 15,-22 0-31,1 0 0,0 0 15</inkml:trace>
  <inkml:trace contextRef="#ctx0" brushRef="#br0" timeOffset="69575.16">8826 6011 0,'0'0'0,"0"-21"0,-21 0 0,0 0 0,21-21 16,-21 20-16,21-20 0,0 21 0,0-21 16,21-1-16,0 1 0,22 0 15,-1-22-15,0 43 0,1-21 0,20-1 16,-21 22-16,22-21 16,-1 21-16,-20-1 0,20 1 0,1 21 15,-1 0-15,1 0 0,20 0 16,-20 21-16,-1-21 0,1 43 0,-22-22 15,22 21-15,-43 1 0,21-1 0,-42 21 16,0 1-16,0-22 0,-21 22 16,0-1-16,0 1 0,-22-22 0,1 22 15,0-22-15,-22 0 0,22 1 0,0-1 16,-1-21-16,1 21 0,0-20 16,20-1-16,-20 21 0,21-42 0,-21 21 15,20 0-15,1 1 0,0-22 16,0 0-1,21-22 17,0 1-32,21 21 0,0 0 15,0-21-15,1 21 0</inkml:trace>
  <inkml:trace contextRef="#ctx0" brushRef="#br0" timeOffset="70011.03">9652 6519 0,'0'0'0,"0"22"0,0-1 0,0 0 16,0 0-16,0 0 0,0 0 0,0 1 15,0-1-15,21-21 16,0 0-16,0 0 0,22 0 16,-22 0-16,0 0 0,21 0 15,-20-21-15,20 21 0,-21-22 16,21 1-16,1 0 0,-1 0 0,-21 0 15,22 0-15,-1-1 0,-21 1 0,0 0 16,0 0-16,1-21 0,-1 20 16,-21 1-16,0 0 0,0 0 0,0 0 15,0 0-15,-21 21 16,-22 0-16,22 0 16,0 0-16,0 0 0,0 21 0,-1 0 15,-20 0-15,21 0 0,0 22 0,21-22 16,-21 21-16,21-21 0,-22 22 15,22-22-15,0 21 0,0-21 0,0 22 16,0-22-16,0 0 0,22 0 0,-1 0 16,-21 0-16,21 1 0,0-1 15,0-21-15,-21 21 0,21-21 0,1 0 16,-1 0-16,21 0 0,-21 0 0,0 0 16,1 0-16,20 0 0,-21 0 15,0 0-15,22-21 0,-22 0 16,0-1-16,0 22 0</inkml:trace>
  <inkml:trace contextRef="#ctx0" brushRef="#br0" timeOffset="70555.73">10753 6414 0,'0'-43'16,"0"22"0,-22 21-1,1 21 1,21 0-16,0 1 0,0-1 15,0 0-15,0 0 0,0 21 0,0-20 16,0-1-16,0 21 0,0-21 16,0 0-16,0 22 0,0-22 15,0 0-15,0 0 0,0 0 0,0 1 16,0-1-16,0 0 0,0 0 16,0 0-1,-21-21 16,0 0-31,21-21 16,-21 0-16,0 21 0,21-21 0,0-22 16,0 22-16,0 0 0,0-21 0,0-1 15,0 1-15,0 0 0,0-1 16,0 1-16,42 0 0,-21-1 16,0 1-16,22 21 0,-1-21 0,0 20 15,1 1-15,-1 0 0,0 0 16,1 21-16,-1 0 0,0 0 0,1 0 15,-1 21-15,0 0 0,-21 0 0,22 1 16,-22 20-16,0-21 0,0 21 16,0 1-16,-21-1 0,0 0 0,0 1 15,0-1-15,0 0 0,-21-20 0,0 20 16,21-21-16,-21 0 0,0 0 16,0 1-16,21-1 0,0 0 0,-22-21 15,1 21-15,21-42 47,0 0-47,0 0 16</inkml:trace>
  <inkml:trace contextRef="#ctx0" brushRef="#br0" timeOffset="74619.08">13293 5525 0,'-22'0'16,"22"21"62,0 0-78,0 0 0,0 21 0,0 1 16,0-1-16,0 22 0,22-1 15,-1 1-15,-21-1 0,21 22 0,0-1 16,-21 22-16,21-21 0,-21 21 0,21 0 16,-21-22-16,0 22 0,22-21 15,-22-1-15,21 22 0,-21-21 16,0 0-16,0-22 0,0 22 0,0-22 15,0 1-15,0-1 0,0-20 16,0 20-16,0-21 0,0 1 0,0-1 16,0-21-16,0 22 0,0-22 0,0 0 15,0-42 17,-21-22-32,21 22 0,-22-21 0,22 0 15</inkml:trace>
  <inkml:trace contextRef="#ctx0" brushRef="#br0" timeOffset="75042.96">12912 6138 0,'0'0'0,"-22"-21"0,1 0 0,-21 0 0,21 21 16,0-21-16,21 0 0,-22-1 15,22 1-15,0 0 0,0 0 16,0 0-16,22 0 0,-1-1 16,21 1-16,0 0 0,1 0 0,-1 0 15,22 0-15,-1-1 0,1 1 16,-1 21-16,22 0 0,-22 0 16,1 21-16,63 22 0,-85-1 15,22-21-15,-22 22 0,0-1 16,-21 0-16,1 1 0,-22 20 0,0-21 15,0 1-15,-22 20 0,-20 1 16,0-22-16,-1 22 0,1-1 0,0-21 16,-1 1-16,-20-1 0,21 0 0,-22-20 15,22-1-15,-1 0 0,1 0 16,-21 0-16,20-21 0,1 0 0,21 0 16,-22 0-16,22 0 0,-21 0 0,21 0 15,0 0-15,21-21 0,0 0 16,0-21-16,0 20 15,0 1-15,0-21 0,0 21 0,21-22 16,0 22-16</inkml:trace>
  <inkml:trace contextRef="#ctx0" brushRef="#br0" timeOffset="75775.28">14922 5906 0,'0'0'0,"-21"0"0,0 0 16,42 0 31,0 0-47,1-22 0,-1 22 0,0 0 15,0 0-15,21-21 0,-20 21 16,20 0-16,-21 0 0,21-21 0,-20 21 16,20 0-16,-21 0 0,0 0 0,0 0 15,1 0-15,-1 0 0,0 0 16</inkml:trace>
  <inkml:trace contextRef="#ctx0" brushRef="#br0" timeOffset="75995.07">14901 6117 0,'0'21'0,"0"1"15,0-1 1,21-21-16,1 0 0,-1 0 0,0 0 16,0 0-16,0 0 0,22 0 15,-22 0-15,21 0 0,-21 0 16,22 0-16,-22 0 0,0-21 0,21 21 16,-21 0-16,1-22 0,20 22 15,-21 0-15,0-21 0</inkml:trace>
  <inkml:trace contextRef="#ctx0" brushRef="#br0" timeOffset="77951.5">16722 5990 0,'-22'0'16,"1"0"-16,21-21 15,-21 21-15,21-21 16,0 0-16,0 0 16,0-1-16,0 1 0,0 0 15,21 0-15,0 0 0,1 0 16,-22-1-16,21 1 0,0 0 15,0 0-15,0 0 0,0 21 0,1 0 16,-1 0-16,0 0 0,0 21 16,0 0-16,0 0 0,-21 22 0,22-1 15,-1 0-15,0 1 0,-21-1 16,0 21-16,0-20 0,0-1 0,0 22 16,0-22-16,0 0 0,0 1 15,0-1-15,0 0 0,0 1 0,0-22 16,0 0-16,0 0 0,0 0 0,-21-42 31,21 0-31,0 0 16,0 0-16,-21-22 15,21 22-15,0-21 0,0 21 0,0-22 16,0 1-16,0 0 0,21-1 0,0 1 16,0 0-16,0-1 0,0-20 15,22 20-15,-22 1 0,21 0 0,1-1 16,-1 1-16,21 21 0,-20 0 15,-1 0-15,0 21 0,1 0 0,-1 0 16,0 0-16,1 21 0,-1 0 16,-21 0-16,22 21 0,-22 1 0,0-1 15,0 0-15,0 1 0,-21-1 0,0 0 16,0 1-16,0-1 0,0 0 16,0-20-16,0 20 0,0 0 15,-21-21-15,0 1 0,21-1 0,-21 0 16,21 0-16,0 0 0,-21 0 15,-1 1-15,22-44 32,0 1-32,0 0 15,0 0-15,0 0 0</inkml:trace>
  <inkml:trace contextRef="#ctx0" brushRef="#br0" timeOffset="78375.55">18246 5948 0,'0'-21'47,"0"0"-47,21-1 0,0 22 16,-21-21-16,21 0 0,-21 0 15,21 0-15,-21 0 0,21-1 16,-21 1-16,0 0 0,-21 21 31,0 0-31,0 21 16,21 0-16,-21 1 0,0-1 16,-1 0-16,1 21 0,21 1 0,-21-1 15,21-21-15,-21 21 0,21 1 0,0-1 16,-21 22-16,21-43 15,-21 0-15,21 21 0,0-21 0,0 1 16,0-1-16,0 0 0,21 0 16,0-21-16,0 0 15,0 0-15,0 0 0,1 0 0,-1 0 16,0-21-16,0 0 0,0 0 16,22-1-16,-22 1 0,0 0 15,0 0-15,21-21 0,-20 20 0</inkml:trace>
  <inkml:trace contextRef="#ctx0" brushRef="#br0" timeOffset="78939.22">18690 5821 0,'0'0'0,"21"-21"0,0 0 16,-21-1-16,22 22 15,-22 22 1,0-1-16,0 0 16,0 0-16,0 0 0,0 22 0,0-22 15,0 21-15,0-21 0,0 22 16,0-22-16,0 21 0,0-21 0,0 22 15,0-22-15,0 21 0,0-21 16,0 0-16,0 1 0,0-1 0,0 0 16,0 0-16,21-21 15,0 0-15,0 0 16,0-21-16,0 0 16,1 0-16,-1-1 0,0 1 15,-21 0-15,21 0 0,0 0 0,0 0 16,-21-1-16,22 1 0,-1 21 15,0 0 1,0 0-16,-21 21 0,0 1 0,21-1 16,0 0-16,1 0 0,-1 0 15,-21 0-15,21 1 0,-21 20 16,21-21-16,-21 0 0,21 0 0,-21 1 16,21-22-16,1 21 0,-1-21 15,0 0-15,0 0 16,0 0-16,22-21 0,-22-1 0,0 1 15,0 0-15,0 0 0,22 0 16,-22-22-16,-21 22 0,21 0 0,0-21 16,-21 21-16,0-22 0,0 1 0,0 21 15,0-22-15,0 1 16,-21 21-16,21-21 0,-21-1 0,0 22 16,-1 0-16,1-21 0,21 20 15,-21 1-15,21 0 16,-21 21-16,21 21 31,21-21-31,0 0 0,0 21 0,1-21 16,-1 0-16,21 0 0,0 0 0</inkml:trace>
  <inkml:trace contextRef="#ctx0" brushRef="#br0" timeOffset="79243.05">20532 5355 0,'0'0'0,"21"-21"0,-21-21 16,0 63 15,-21 0-31,-1 0 0,22 0 0,0 22 16,0 20-16,0-20 0,-21 20 16,21 1-16,0-1 0,0 1 0,0-1 15,0 1-15,0-1 0,0 1 0,0-22 16,0 21-16,0-20 0,0-1 15,0 0-15,0 1 0,0-1 0,21-21 16,-21 22-16,0-22 0,0 0 16,22 0-16,-1-42 31,-21-21-31,0 20 0,0 1 16,0-21-16,0 21 0,0-22 15,0 1-15</inkml:trace>
  <inkml:trace contextRef="#ctx0" brushRef="#br0" timeOffset="79551.45">20299 5673 0,'0'0'0,"-21"-43"0,-1-20 0,1 21 16,0-1-16,21 1 0,-21 0 15,21-1-15,0 1 0,21 0 0,0-1 16,22 1-16,-1 0 0,21-1 16,1 1-16,21 0 0,-22 20 15,43 1-15,-21 0 0,-1 21 0,-20 0 16,20 0-16,-20 21 0,-22 0 15,22 1-15,-22 20 0,-21-21 0,0 43 16,1-22-16,-22 0 0,0 22 16,-22-22-16,1 22 0,0-22 0,-21 21 15,-1-20-15,1 20 0,0-20 0,-22-1 16,22 0-16,-22-21 0,22 22 16,0-22-16,-1 0 0,1 0 0,21 0 15,0-21-15,0 22 0,42-22 31,0 0-31,0 0 0,21 0 16,-20 0-16,20 0 0,0 0 16</inkml:trace>
  <inkml:trace contextRef="#ctx0" brushRef="#br0" timeOffset="80349">21272 5990 0,'0'0'16,"0"21"-16,22-21 0,-1 0 15,0 0-15,0 0 0,0 0 16,0-21-16,1 21 0,-1-21 16,0 0-16,0 21 0,0-21 0,0 0 15,1-1-15,-1 1 0,0 0 16,0 0-16,0-21 0,-21 20 0,21-20 16,-21 21-16,0 0 0,0-22 15,0 22-15,-21 21 0,0 0 16,0 0-16,0 0 0,-22 21 0,22 1 15,0 20-15,0-21 0,0 21 16,0 1-16,-1-1 0,1-21 0,21 22 16,0-1-16,0-21 0,0 21 15,0-20-15,0-1 0,0 21 16,0-21-16,21-21 0,1 21 0,-1 1 0,0-22 16,0 0-16,21 21 0,1-21 15,-1 0-15,0 0 0,22 0 16,-22 0-16,1 0 0,-1 0 0,0-21 15,1 21-15,-1-22 0,0 1 16,-21 0-16,22 0 0,-22 0 0,0 0 16,-21-22-16,21 22 0,-21-21 0,21-1 15,-21 22-15,0-21 0,0 0 16,0 20-16,0 1 0,0 0 0,0 0 16,0 42-1,0 0 1,0 22-16,-21-22 0,21 21 0,0-21 15,-21 22-15,21-22 0,0 21 16,0-21-16,0 0 0,0 22 0,0-22 16,0 0-16,0 0 0,0 0 15,0 1 1,0-44 15,0 1-31,0 0 16,0 0-16,0 0 0,0-22 0,21 22 15,-21-21-15,21 0 0,1-1 16,20 1-16,-21 0 0,21-1 16,-20 1-16,20 21 0,0 0 0,1-22 15,20 43-15,-21 0 0,1 0 16,-1 0-16,0 0 0,1 21 0,-22 22 16,0-22-16,0 21 0,0 1 0,1-22 15,-22 21-15,0 0 0,0 1 16,0-1-16,0-21 0,0 22 0,0-22 15,0 21-15,0-21 0,0 0 16,0 1-16,0-1 0,0 0 0,0 0 16,21-21-1,0 0-15,0 0 16,0-21-16,0 0 0,1 21 16</inkml:trace>
  <inkml:trace contextRef="#ctx0" brushRef="#br0" timeOffset="80603.84">23410 5419 0,'0'-21'16,"0"42"-16,-21 0 0,0 0 0,21 21 16,-21 1-16,0-1 0,21 22 15,0-22-15,-22 21 0,22-20 0,-21 20 16,21-20-16,0-1 0,0 0 15,0 1-15,0-22 0,0 0 16,0 21-16,21-21 0,1 1 0,-1-1 16,0 0-16,0-21 0,0 21 0,0-21 15,1 0-15,-1 0 0,21 0 16,-21 0-16,0 0 0,1 0 0,20-21 16,-21 0-16</inkml:trace>
  <inkml:trace contextRef="#ctx0" brushRef="#br0" timeOffset="80874.69">24193 5461 0,'-21'-21'0,"42"42"0,-21 21 0,0 22 15,0-22-15,0 22 0,0-1 16,0-20-16,0 20 0,0-21 0,0 1 15,0-1-15,0 0 0,0 1 16,-21-22-16,0 0 0,21 21 0,-21-20 16,0-1-16,0 0 0,-1 0 15,1-21 1,0 0-16,0 0 16,21-21-1,0 0-15,0 0 0,21-1 0</inkml:trace>
  <inkml:trace contextRef="#ctx0" brushRef="#br0" timeOffset="81087.57">24659 5419 0,'0'21'78,"0"0"-63,0 0-15,0 0 0,0 1 16</inkml:trace>
  <inkml:trace contextRef="#ctx0" brushRef="#br0" timeOffset="81300.44">24744 6138 0,'0'0'0,"-21"22"0,-1-1 0,22 0 16,0 0-16,-21 0 0,0 0 0,21 1 15,-21-1-15,21 0 0,-21-21 16,0 21-16,21 0 0,-43 0 0,22 1 15,0-1-15,-21 0 0,-1-21 0,1 21 16,0 0-16,-1 0 0</inkml:trace>
  <inkml:trace contextRef="#ctx0" brushRef="#br0" timeOffset="83111.38">23495 5186 0,'0'0'0,"0"21"47,-21 0-47,0 0 0,21 22 15,-22-22-15,1 21 0,0 1 16,0-1-16,0 21 0,0 1 15,-1-22-15,1 22 0,0-1 0,21-20 16,-21 20-16,21-21 0,0 1 0,0-1 16,0-21-16,0 22 0,21-22 15,0 0-15,0 0 0,1 0 0,20 0 16,-21-21-16,21 0 0,1 0 16,-1 0-16,0 0 0,1 0 0</inkml:trace>
  <inkml:trace contextRef="#ctx0" brushRef="#br0" timeOffset="83588.25">24045 5249 0,'21'0'0,"22"0"16,-22 0-16,0 0 16,0 22-16,-21-1 15,21 0-15,1 21 0,-22-21 16,0 22-16,0-1 0,0 0 15,0 1-15,0 20 0,0-20 0,0-1 16,0 21-16,0 1 0,0-22 16,-22 1-16,1 20 0,0-21 0,0 1 15,-21-1-15,20 0 0,1-20 0,-21 20 16</inkml:trace>
  <inkml:trace contextRef="#ctx0" brushRef="#br0" timeOffset="89323.62">8403 8170 0,'0'-21'15,"-21"0"-15,21 0 16,0 0-16,0 0 0,0-1 16,0 1-16,0 0 15,-21 21-15,0 0 31,21 21-31,0 0 0,0 22 0,0-22 16,0 42-16,0 1 0,0-1 0,0 22 16,0-21-16,0 20 0,0 1 15,0 21-15,0-22 0,0 1 16,0 0-16,0-22 0,0 22 0,0-22 16,0-20-16,0 20 0,0-20 0,0-1 15,0 0-15,0-21 0,0 1 16,0-1-16,0 0 0,0 0 0,0-42 31,0 0-15,0 0-16,0-1 0,0-20 0,0 21 15,0-21-15</inkml:trace>
  <inkml:trace contextRef="#ctx0" brushRef="#br0" timeOffset="90011.23">8022 8467 0,'0'0'0,"-63"-64"15,63 43-15,0 0 16,0 0-16,0 0 0,0-1 16,0-20-16,21 21 0,21 0 15,-21-22-15,22 22 0,-22 0 0,21 0 0,0 0 16,22 21-16,-22 0 0,1 0 15,-1 21-15,21 0 0,-20 21 16,-1-20-16,-21 20 0,22 0 16,-22 22-16,0-22 0,-21 22 0,0-1 15,0-21-15,-21 22 0,-22-1 0,22 1 16,-21-1-16,0-20 0,-1-1 16,22 0-16,-21 1 0,-1-1 0,1-21 15,21 0-15,-21 1 0,20-22 0,1 0 16,-21 0-16,21 0 0,0 0 15,-1 0-15,1-22 0,21 1 0,0 0 16,0-21-16,0 21 0,0-1 16,0-20-16,0 0 0,21 21 15,22-22-15,-22 22 0,64-21 0,-43 21 16,0-1-16,22 1 0,-22 21 16,43 0-16,-22 0 0,22 0 0,0 21 15,-22 22-15,22-22 0,-22 21 0,1 22 16,-22-22-16,0 22 0,1 20 15,-22-20-15,-21 20 0,0-20 0,-21 21 16,-22-1-16,1 1 0,0 0 0,-1-1 16,-20-20-16,-1-1 0,1-20 15,-1 20-15,1-21 0,-1-20 0,-20 41 16,20-21-16,1-20 0,-1-22 16,1 0-16,-22 0 0,22-22 0,-1 1 0,-21 0 15,22 0-15,-1 0 16,1-22-16,-1 1 0,22 0 0,0-1 15,-1-20-15,22-1 0,0 1 0,0-1 16,21 1-16,0-1 0,0-20 16,21 20-16,21 1 0,1-1 0,-1 1 15,22 20-15,-1 1 0,1 21 0,-1 0 16,1 0-16,-1 21 0,1 0 16,-22 21-16,21 0 0,1 0 15,-22 0-15,1 0 0,20 1 0,-21-1 16,1 0-16</inkml:trace>
  <inkml:trace contextRef="#ctx0" brushRef="#br0" timeOffset="90803.77">9271 9059 0,'0'0'0,"21"0"15,-21 22 1,0-1-16,0 21 0,0-21 16,0 0-16,0 22 0,0-1 15,0-21-15,-21 22 0,0-1 0,21 0 16,0 1-16,0 20 0,-21-21 0,21 1 16,-22-1-16,22 0 0,0 1 15,0-22-15,0 21 0,0-21 0,0 1 16,0-1-16,0 0 0,22-21 15,-1 0 1,0-21-16,0 0 0,0-1 16,0 1-16,-21 0 0,22 0 0,-1 0 15,0-22-15,0 22 0,0-21 16,-21 21-16,21 0 0,-21-22 16,0 22-16,0 0 0,0 0 0,0 0 15,-21-1-15,0 1 0,0 0 0,0 0 16,0 21-16,-1-21 0,1 0 15,0 21-15,21-22 0,-21 22 0,21-21 16,0 0-16,0 0 0,21 0 16,0 21-16,0-21 0,22 21 15,-22-22-15,21 22 0,1-21 0,-1 21 16,0 0-16,22 0 0,-22 0 0,0 21 16,22 1-16,-22-1 0,1 0 15,20 0-15,-42 0 0,22 22 0,-22-22 16,0 21-16,-21-21 0,0 22 15,0-1-15,0 0 0,0 1 16,0-1-16,0 0 0,-21 1 0,21-1 16,0-21-16,0 21 0,0-20 0,0-1 15,0 0-15,0 0 0,21-21 32,0-21-32,0 0 0,0 21 15,1-21-15,-1-1 0,0 1 0,0-21 16,0 21-16,0 0 0,-21-22 15,22 1-15,-1 21 0,-21-22 0,0 1 16,0 21-16,0-21 0,0-1 0,0 22 16,0-21-16,-21 21 0,-1-1 15,-20 1-15,21 21 0,0-21 16,-22 21-16,22 0 0,0 0 0,-21 0 16,21 0-16,-1 0 0,-20 0 0,21 0 15,0 0-15,21 21 0,-21-21 16,21 21-1,21-21 1,0-21 0</inkml:trace>
  <inkml:trace contextRef="#ctx0" brushRef="#br0" timeOffset="91559.29">10795 8424 0,'0'0'0,"0"-21"0,0-21 16,0 63 0,-21 0-16,21 22 15,0-22-15,-21 21 0,21 22 16,0-22-16,0 21 0,0 1 0,0-1 16,0 22-16,0-21 0,0-1 0,0 1 15,0-1-15,0 1 0,0-22 16,0 21-16,0-20 0,-22 20 15,22-20-15,-21-1 0,21 0 0,0 1 16,0-1-16,-21-21 0,21 21 16,-21-20-16,21-1 0,0 0 15,-21-21-15,21-21 16,0 0-16,0-1 16,-21 1-16,21 0 0,0-21 0,0 21 15,0-22-15,0 1 0,0 0 0,0-1 16,21 1-16,0 0 0,0-1 15,0 1-15,0 0 0,22-1 0,-22 22 16,21-21-16,1 21 0,-22-1 16,21 1-16,-21 21 0,22 0 15,-22 0-15,0 0 0,0 21 0,0 1 16,-21-1-16,0 0 0,0 0 16,-21 0-16,0 0 0,0 1 15,0-1-15,-22 0 0,1 0 0,21 0 16,-22-21-16,1 21 0,21-21 0,-21 0 15,20 0-15,-20 0 0,21 0 16,0 0-16,-22 0 0,22 0 0,0 0 16,0 0-16,0 0 15,42 0 17,0 22-32,0-22 0,0 21 15,22 0-15,-22 0 0,21 21 0,-21-20 16,22-1-16,-22 21 0,21-21 15,-21 0-15,22 22 0,-22-22 0,0 21 16,21-21-16,-20 1 0,20 20 0,0-21 16,-21-21-16,22 21 0,-1 0 0,0-21 15,1 0-15,-22 0 0,21 0 16,1 0-16,-22-21 0,21 21 0,0-21 16,-20 0-16,20 0 0,-21-22 0,0 22 15,0-21-15,1 21 0,-1-22 16,0 22-16,0-21 0,-21 21 0,0 0 15,21-22-15,-21 22 0,21 0 16,-21-21-16,22 20 0,-22 1 0,0 0 16,21 0-16,-21 0 0</inkml:trace>
  <inkml:trace contextRef="#ctx0" brushRef="#br0" timeOffset="112808.65">8996 11684 0,'0'0'0,"-21"-21"0,-1 0 0,22 0 15,-21-1-15,0 1 0,0 0 0,0 0 16,0 21-16,-1-42 0,1 20 16,0 1-16,21 0 0,0 0 0,0 0 15,0 0-15,0-22 0,0 22 0,0 0 16,0-21-16,21 20 15,0-20-15,22 21 0,-22-21 0,21 20 16,1-20-16,-1 21 0,0 0 16,22 0-16,-22-1 0,0 1 0,1 0 15,-1 21-15,0 0 0,1 0 0,-1 0 16,0 0-16,1 0 0,-1 21 16,-21 0-16,22 1 0,-22-1 0,0 21 15,0-21-15,-21 22 0,0-1 0,0 0 16,0 22-16,0-22 0,-21 0 15,-21 1-15,20-1 0,1-21 0,-21 22 16,21-1-16,-22-21 0,22 0 0,0 0 16,-21 1-16,21-1 15,-1 0-15,1-21 0,0 21 0,0-21 16,0 0-16,21 21 16,0-42 30,0 0-30,0 0-16,0 0 16</inkml:trace>
  <inkml:trace contextRef="#ctx0" brushRef="#br0" timeOffset="113191.71">9292 11367 0,'0'-43'16,"0"22"-16,0 0 0,0 0 16,0 0-16,-21 21 0,21-22 15,-21 22 1,21 22-1,0-1-15,-21 21 0,-1-21 16,22 22-16,-21-1 0,21 21 0,0-20 16,0 20-16,-21-20 0,0 20 15,21 1-15,-21-1 0,0 1 0,21-1 16,-22 1-16,1-1 0,21 1 0,-21-1 16,21-21-16,-21 22 0,21-22 15,-21-21-15,21 22 0,0-1 0,0-21 16,0 0-16,0 1 0,0-1 15,21-21 1,0-21 0,0-1-16,0 1 0,1 0 15</inkml:trace>
  <inkml:trace contextRef="#ctx0" brushRef="#br0" timeOffset="113783.21">10202 11853 0,'0'0'0,"21"0"0,1 0 0,-1-21 0,-21 0 16,21 21-16,-21-21 0,0 0 0,0 0 16,0-1-16,21 1 15,-21 0-15,0 0 0,0 0 16,-21 0-16,0 21 0,21-22 15,-43 1-15,22 0 0,0 21 0,0 0 16,-21 0-16,-1 0 0,22 0 0,-21 0 16,-1 0-16,1 21 0,0 0 15,21 1-15,-22-1 0,1 0 0,21 21 16,0-21-16,-22 22 0,22-22 16,0 0-16,0 21 0,21-20 0,0 20 15,0-21-15,-21 0 0,21 0 0,0 1 16,0-1-16,0 0 15,21-21-15,0 0 16,0 0-16,0 0 0,0 0 0,1 0 16,-1 0-16,0-21 0,21 0 15,-21 21-15,1-22 0,20-20 0,-21 21 16,0 0-16,22 0 0,-22-22 0,0 22 16,0 0-16,0-21 0,0 20 15,1 1-15,-1-21 0,-21 21 0,0 0 16,21-1-16,0 22 15,-21 22 1,0-1-16,0 0 16,0 0-16,0 21 0,21-20 0,-21-1 15,0 21-15,21-21 0,-21 22 16,0-22-16,0 21 0,0-21 0,22 0 16,-22 1-16,21-1 0,-21 0 0,0 0 15,21-21-15,0 0 0,0 0 16,0 0-16,1 0 0,-1-21 15,0 0-15,0 0 0</inkml:trace>
  <inkml:trace contextRef="#ctx0" brushRef="#br0" timeOffset="114131">11028 11049 0,'0'0'0,"-21"-42"0,-22-1 15,22 43-15,0 0 16,-21 0-16,42 22 0,-22 20 16,1 0-16,21 22 0,-21-1 15,21 1-15,0 20 0,-21-20 0,0 21 16,21-1-16,0-20 0,0 20 0,-21 1 16,21 0-16,0-1 0,-22 1 15,22 0-15,0-22 0,0 22 16,0 0-16,0-22 0,0 22 0,0-22 15,0 22-15,0-22 0,0 22 16,0-21-16,-21-1 0,21-21 0,-21 22 16,21-22-16,0 1 0,-21-1 0,21-21 15,0 21-15,0-20 0,0-44 32,0-20-32,0 0 15,0-1-15,0 1 0,0-21 0</inkml:trace>
  <inkml:trace contextRef="#ctx0" brushRef="#br0" timeOffset="114463.54">10626 11811 0,'0'0'0,"0"-21"16,0-21-16,0 20 0,0 1 16,0-21-16,0 21 0,21 21 0,0-21 15,0-1-15,0 1 0,0 0 0,1 21 16,-1-21-16,0 21 0,21 0 15,-21 0-15,22 0 0,-1 0 0,-21 0 16,22 0-16,-22 0 0,21 21 0,-21 0 16,0 0-16,-21 22 0,0-22 15,0 0-15,0 0 0,0 0 0,-21 22 16,0-22-16,0 0 0,0 0 16,-22 22-16,22-22 0,-21 0 15,0 0-15,-1 0 0,22 0 0,-21 1 16,21-1-16,-22-21 0,22 21 0,0-21 15,42 0 17,0-21-32,0 0 15,1-1-15,-1 1 0,21 0 16,-21 0-16</inkml:trace>
  <inkml:trace contextRef="#ctx0" brushRef="#br0" timeOffset="114823.49">11430 11663 0,'0'0'0,"0"-21"0,21 0 16,-21-1-1,0 1-15,0 0 0,0 0 16,0 0-16,0 0 0,0-1 0,0 1 16,0 0-16,-21 0 0,21 0 15,-21 21 1,0 0-16,21 21 15,0 0-15,-22 0 0,22 0 16,0 22-16,0-22 0,0 21 16,0-21-16,0 22 0,0-1 0,0-21 15,0 0-15,0 22 0,0-22 0,0 0 16,0 0-16,0 0 0,0 1 16,22-22-16,-1 21 15,0-21-15,0 0 0,0 0 16,0 0-16,1-21 15,-1-1-15,0 22 0,-21-21 16,0 0-16,21 0 0,-21 0 16,21 21-16,-21-21 0,21-1 0,-21 1 15,0 0-15</inkml:trace>
  <inkml:trace contextRef="#ctx0" brushRef="#br0" timeOffset="115186.96">11642 11621 0,'21'-43'0,"-21"22"16,-21 85-16,42-149 0,0 85 0,-21-21 15,21 21-15,-21-21 0,21 21 16,0 0-16,1 0 0,-1 0 15,0 21-15,0 0 16,0 0-16,-21 0 0,21 0 0,1 22 16,-1-22-16,-21 0 0,0 0 0,21 22 15,-21-22-15,0 21 0,0-21 0,0 0 16,0 22-16,0-22 0,0 0 16,0 21-16,-21-20 0,0-1 0,21 0 15,-22 0-15,1-21 0,0 0 16,0 0-1,0 0-15,0 0 16,21-21-16,-22 0 0,22-22 16,0 22-16,0 0 0,0-21 15,0-1-15,0 22 0,0-21 0,22 0 16,-1-1-16,0 1 0,0 0 0,21-1 16,-20 1-16,20 0 0,0-1 0,1 22 15,-22-21-15,21 21 0,0-1 16,1 1-16,-1 0 0,-21 21 0,22-21 15,-22 21-15,21 0 0,-21-21 16,0 21-16,1-21 0,-1 21 16,0 0-16,-21-22 0</inkml:trace>
  <inkml:trace contextRef="#ctx0" brushRef="#br0" timeOffset="119547.98">14668 10943 0,'0'-21'15,"-21"21"48,21-21-32,0 0 94,0 0-78,0-1-16,0 1 16,0 0 31,-21 21-47,21-21 172,0 0-187,21 21 15,-21-21-31,0 42 32,0 0-17,0 0-15,0 21 0,0 1 0,0 20 16,0 1-16,0-1 0,0 22 15,0 0-15,0 20 0,0-20 0,0 0 16,0-1-16,-21 1 0,21 21 0,0-21 16,0-1-16,0-20 0,-21 20 15,21-20-15,0-1 0,-21 1 0,21-1 16,0-20-16,0-1 0,0 22 0,0-43 16,0 21-16,0 0 0,0-20 15,0 20-15,0-21 0,0 0 0,0 0 16,0 1-16,0-44 31,0 1-31,0 0 0,0-21 0</inkml:trace>
  <inkml:trace contextRef="#ctx0" brushRef="#br0" timeOffset="119938.76">14372 11240 0,'0'0'0,"-21"-22"0,0-20 16,0 21-16,21 0 0,0-22 15,0 22-15,0 0 0,0-21 0,0 21 16,0-1-16,21-20 0,21 21 16,-21 0-16,22 0 0,-1-22 0,0 22 15,1 0-15,20 21 0,-21 0 0,1 0 16,20 0-16,-20 0 0,-1 0 15,-21 42-15,21-21 0,-20 22 0,-22-22 16,0 21-16,0 22 0,-22-22 16,1 22-16,-21-22 0,21 21 0,-22-20 15,1-1-15,21 0 0,-21 1 16,-1-1-16,22-21 0,-21 0 16,21 22-16,-1-43 0,1 21 0,0 0 15,63-42 32,-20 0-47,-1 0 0,0-1 16,21 1-16,-21 0 0,22 0 0</inkml:trace>
  <inkml:trace contextRef="#ctx0" brushRef="#br0" timeOffset="120170.62">16044 11113 0,'0'0'0,"21"0"0,43 0 15,-43 0-15,0 0 16,0 0-16,1 0 0,-1 0 0,0 0 16,0 0-16,0 0 0,0 0 0,1 0 15,-1 0-15,0 0 0,0 0 16,0 0-16,0 0 15</inkml:trace>
  <inkml:trace contextRef="#ctx0" brushRef="#br0" timeOffset="120363.51">16065 11472 0,'0'0'15,"0"22"-15,22-22 32,-1 0-32,0 0 0,0 0 15,0 0-15,0 0 0,22 0 0,-22 0 16,0 0-16,0-22 0,0 22 16,1-21-16,-1 21 0,0 0 15</inkml:trace>
  <inkml:trace contextRef="#ctx0" brushRef="#br0" timeOffset="133335.66">14478 11007 0,'0'0'0,"-21"0"0,0-21 0,-22 21 0,22-22 15,0 1-15,0 21 0,0-21 16,-1 0-16,1 21 0,0-21 0,0 21 16,0-21-16,0 21 0,-1-22 15,1 44 16,21 20-31,21 0 0,22 22 16,-1 20-16,0-20 0,1 21 0,20-1 16,-20 22-16,20-21 0,-21-22 15,1 22-15,-1 0 0,0-1 16,22-20-16,-22 20 0,1-20 0,-1-1 16,-21-20-16,21-1 0,1 0 15,-22 1-15,0-22 0,0 0 0,0 21 16,-21-20-16,0-1 0,-21-21 31,0-21-31,0 21 16,21-43-16,-21 22 0,0-21 0,-1-1 15,1-20-15,21 21 16,0-22-16</inkml:trace>
  <inkml:trace contextRef="#ctx0" brushRef="#br0" timeOffset="133646.68">15176 10732 0,'0'0'0,"22"-22"0,-1-20 0,-21 21 15,-21 21 1,-1 0-16,-20 21 0,21 0 16,-43 22-16,22-1 0,0 0 0,-22 22 15,1-1-15,20 1 0,-20 20 16,-1 1-16,22 0 0,-21 21 0,-1-22 15,1 1-15,20 0 0,-20-1 16,20-20-16,1 20 0,0-20 16,-1-1-16,1 1 0,21-22 0,0 1 15,0-1-15,-1-21 0,22 0 0,-21 0 16,21 1-16,0-1 0,21-42 31,-21-1-15,22 1-16,-1 0 0,0 0 0,0-21 15</inkml:trace>
  <inkml:trace contextRef="#ctx0" brushRef="#br0" timeOffset="134727.92">17695 11155 0,'0'0'0,"-21"0"0,0-42 15,0 20-15,0 1 16,21 0-16,0 0 15,0 0-15,0 0 0,0-1 16,21 1-16,0 0 0,0 0 16,0 0-16,0 21 0,1-21 15,-1-1-15,0 22 0,0 0 16,21 0-16,-20 0 0,-1 0 16,0 0-16,0 22 0,-21-1 0,21 0 15,0 21-15,-21-21 0,0 22 16,0 20-16,0-20 0,0 20 0,0 1 15,0-22-15,0 21 0,0-20 0,0 20 16,0-20-16,0-1 0,-21-21 16,21 21-16,0-20 0,0-1 0,-21 0 15,21 0-15,0 0 0,0-42 47,21 0-47,0 0 16,-21-22-16,22 22 0,-1-21 0,0 0 15,0-1-15,0-20 0,0 20 16,22-20-16,-22 21 0,21-22 0,1 22 16,-1-22-16,-21 22 0,64-22 15,-43 22-15,-21 21 0,22 0 16,-22 21-16,0 0 0,0 0 0,0 0 16,-21 21-16,21 0 15,-21 0-15,22 22 0,-22-1 0,0 0 16,0 1-16,0 20 0,0-21 0,0 22 15,0-22-15,0 1 0,-22-1 16,22 0-16,0 1 0,-21-1 16,21-21-16,0 0 0,0 0 15,0 1-15,0-1 0,21-21 16,1 0-16,-1 0 16</inkml:trace>
  <inkml:trace contextRef="#ctx0" brushRef="#br0" timeOffset="135195.65">18986 11303 0,'0'42'15,"0"-20"-15,22-22 31,-1 0-15,0-22-16,0 1 0,0 21 16,0-21-16,1 0 0,20 0 0,-21 0 15,21-1-15,-20-20 0,-1 21 0,0 0 16,0 0-16,0-1 0,-21 1 16,0-21-16,0 21 0,0 0 0,0-1 15,0 1-15,0 0 16,-21 21-16,0 0 0,0 0 15,0 0-15,-1 0 0,1 21 16,0 0-16,0 1 0,0 20 16,0 0-16,-1 1 0,1-1 0,0 0 15,0 1-15,21-1 0,0 0 16,-21 1-16,21-22 0,-21 21 0,21-21 16,0 0-16,0 1 0,0-1 0,0 0 15,0 0-15,0 0 0,21-21 16,0 0-16,0 0 0,0 0 15,0 0-15,1 0 0,-1 0 0,21 0 16,-21-21-16,0 21 0,22-21 16,-22 0-16,0-22 0,21 22 15,-20 0-15</inkml:trace>
  <inkml:trace contextRef="#ctx0" brushRef="#br0" timeOffset="135747.46">19727 11028 0,'21'-21'0,"-42"42"0,64-63 16,-22 20-16,0 22 0,0 0 0,0 0 31,-21 22-31,0-1 0,0 0 0,0 0 16,0 21-16,0 1 0,0-1 0,0 0 15,-21-20-15,21 20 0,0 0 16,-21 1-16,21-1 0,-21-21 0,21 0 16,-21 22-16,21-22 0,0 0 15,0 0-15,21-21 31,0 0-31,0-21 16,-21 0-16,21 0 0,0-1 16,-21 1-16,22-21 0,-1 21 0,0-22 15,-21 22-15,21 0 0,0 0 16,-21 0-16,21 0 0,-21-1 0,22 22 16,-22 22-16,21-1 0,0 0 15,-21 0-15,0 21 0,21 1 16,0-22-16,0 21 0,-21 1 0,22-22 15,-1 21-15,0-21 0,0 0 16,0 1-16,0-1 0,1 0 16,20-21-16,-21 0 0,21 0 0,-20 0 15,20 0-15,0 0 0,1 0 16,-22 0-16,21 0 0,0-21 0,22-43 16,-43 43-16,0 0 0,0-21 15,1-1-15,-22 1 0,0 0 16,0-1-16,0 1 0,0-22 0,0 22 15,-22 0-15,1-1 0,0 22 0,0-21 16,0 21-16,0 0 16,-1-1-16,1 1 0,0 0 0,0 21 15,42 0 32,0 0-47,0 0 0</inkml:trace>
  <inkml:trace contextRef="#ctx0" brushRef="#br0" timeOffset="136094.26">21865 10329 0,'0'0'16,"0"-21"-16,0 0 0,0 0 0,0 0 15,-21 21 1,0 0-16,21 42 0,-21-21 16,21 43-16,-22-22 0,1 22 15,21-1-15,-21 22 0,21-22 0,0 22 16,0 0-16,0-22 0,-21 22 16,21-1-16,0 1 0,-21 0 0,21-22 15,-21 1-15,21-1 0,0 1 16,0-22-16,0 0 0,-22 1 0,22-22 15,0 0-15,0 21 0,0-20 16,0-1-16,0-42 47,-21-1-47,21-20 0</inkml:trace>
  <inkml:trace contextRef="#ctx0" brushRef="#br0" timeOffset="136426.59">21442 10710 0,'0'0'0,"0"-42"0,0 21 15,0-21-15,0-1 0,0 22 0,21-21 16,0 21-16,0-1 0,22-20 0,-1 21 16,0 0-16,1 0 0,20-1 15,1 1-15,-1 21 0,-21 0 0,22 0 16,-22 0-16,22 0 0,-22 21 15,-21 1-15,22-1 0,-22 21 0,0-21 16,-21 22-16,0-1 0,0-21 16,0 21-16,0 1 0,-21-22 15,0 21-15,-22 1 0,22-1 0,-21-21 16,21 21-16,-22-20 0,22 20 0,-21-21 16,21 0-16,-1 22 0,-20-22 15,21 0-15,21 0 0,0 0 16,-21 0-16,21 1 0,0-1 15,21 0-15,0 0 0,21-21 16,-20 21-16,-1-21 0,21 21 16</inkml:trace>
  <inkml:trace contextRef="#ctx0" brushRef="#br0" timeOffset="137277.81">22691 11430 0,'0'0'0,"21"0"0,-21-21 16,0 0 0,0 0-16,0-1 0,0 1 0,0 0 15,0 0-15,-21 0 0,21-22 16,-22 22-16,1-21 0,0 21 0,0 0 16,21-1-16,-21-20 0,0 42 15,-22-21-15,22 0 0,0 21 0,-21 0 16,20 0-16,-20 0 0,21 21 0,-21 21 15,-1-21-15,1 22 16,21-1-16,-22 0 0,22 22 0,-21-22 0,21 22 16,0-22-16,-22 0 0,22 1 15,21-1-15,0-21 0,0 22 16,0-22-16,0 0 0,0 0 0,0 0 16,21-21-16,0 0 15,1 0-15,-1 0 16,0 0-16,0 0 0,0 0 0,0-21 15,1 0-15,-1 0 0,-21 0 16,21-1-16,0 1 0,0 0 0,0-21 16,1 21-16,-1-22 0,0 1 0,0 0 15,0-1-15,-21 1 0,21 21 16,1-22-16,-22 22 0,0 0 16,21 0-16,0 21 0,-21 21 15,21 0-15,-21 22 16,21-22-16,-21 21 0,21 0 0,-21-20 15,0 20-15,22-21 0,-1 21 16,0-20-16,0 20 0,0-21 0,0 0 16,1 0-16,-1 1 0,21-1 0,-21-21 15,22 0-15,-22 21 0,21-21 16,-21 0-16,22 0 0,-1 0 0,-21 0 16,21-21-16,-20 0 0,-1-1 0,21 1 15,-21 0-15,0 0 0,1-21 16,-1 20-16,0-20 0,-21 0 15,0-1-15,21 1 0,-21 0 0,0-1 16,0 22-16,0-21 0,0 21 16,0 0-16,0 42 15,0 0-15,-21 0 16,21 21-16,0 22 0,-21-22 0,0 22 16,21-1-16,-22 1 0,22-1 0,-21 1 15,21-1-15,0 22 0,0-22 16,0 22-16,0-21 0,-21-1 0,21 22 15,0-22-15,-21 1 0,21-1 0,0 1 16,0-1-16,-21-20 0,21 20 16,-21-21-16,21 22 0,0-22 15,0 1-15,0-1 0,0-21 0,-22 21 16,22-20-16,0-1 0,0 0 16,0-42-1,0 0-15,0-1 0,0 1 16,22-21-16,-22 21 0,21-43 0,-21 22 15</inkml:trace>
  <inkml:trace contextRef="#ctx0" brushRef="#br0" timeOffset="137610.62">23241 11345 0,'0'0'0,"0"-42"0,0-43 16,0 43-16,0 21 15,21 0-15,-21 0 0,21 21 0,0-22 16,1 22-16,20-21 0,-21 21 0,0 0 16,0 0-16,22 0 0,-22 21 15,0 1-15,0-1 0,0 0 0,1 0 16,-22 21-16,0-20 0,0 20 16,0-21-16,0 21 0,0-20 0,-22 20 15,1-21-15,0 0 0,0 22 0,-21-22 16,20 0-16,1 0 15,-21-21-15,21 21 0,-22 0 0,22-21 16,0 22-16,0-22 0,0 0 0,21 21 16,21-21 15,0-21-31,0 21 0,0-22 16,22 22-16</inkml:trace>
  <inkml:trace contextRef="#ctx0" brushRef="#br0" timeOffset="137923.44">23961 11282 0,'0'0'0,"0"-21"0,0 0 0,0-1 16,0 1-16,0 0 15,-22 21 1,1 0-16,0 0 0,21 21 15,-21 0-15,0-21 0,0 22 16,21 20-16,-22-21 0,22 0 0,0 22 16,0-22-16,-21 0 0,21 21 15,0-21-15,0 1 0,0-1 0,0 0 16,0 0-16,0 0 0,21-21 0,1 21 16,-1-21-1,0 0-15,0 22 0,0-22 16,0 0-16,1 0 0,-1 0 0,0-22 15,0 22-15,0-21 16,0 0-16,1 0 0</inkml:trace>
  <inkml:trace contextRef="#ctx0" brushRef="#br0" timeOffset="138347.2">24236 11197 0,'0'0'0,"21"-21"0,-21 0 16,21 21-16,0 0 0,0 0 15,1 0-15,-1 0 16,0 0-16,-21 21 0,21 0 16,-21 0-16,0 1 0,0 20 15,0-21-15,0 21 0,0-20 0,0 20 16,0 0-16,0-21 0,0 1 0,0 20 16,0-21-16,0 0 0,0 0 15,-21 1-15,0-1 0,21 0 16,-21-21-1,21-21 1,0 0 0,0-1-16,0 1 0,0-21 0,0 21 15,21-22-15,-21 22 16,21-21-16,0 0 0,0 20 0,0-20 16,1 0-16,-1 21 0,0-22 0,0 22 15,0 0-15,0 0 0,1 21 16,-22-21-16,21 21 0,0 0 15,0 0 17,0 0-17,0 0 1,1 0-16,-1 0 0,0 0 16</inkml:trace>
  <inkml:trace contextRef="#ctx0" brushRef="#br0" timeOffset="138623.12">25104 10922 0,'-22'0'15,"1"0"-15,0 0 0,0 0 16,0 0-16,0 0 0,-1 0 16,1 21-16,0 0 0,0 1 0,0-1 15,0 0-15,-1 21 0,1-21 16,0 22-16,0-1 0,0 0 15,21 1-15,0-1 0,0 0 0,0 1 16,0-22-16,0 21 0,0-21 16,0 1-16,0 20 0,21-21 0,0 0 15,0 0-15,0-21 0,1 0 16,-1 22-16,0-22 0,0 0 16,0 0-16,0 0 0,22 0 15,-22-22-15,0 22 0</inkml:trace>
  <inkml:trace contextRef="#ctx0" brushRef="#br0" timeOffset="138955.04">25442 10880 0,'0'0'0,"64"21"16,-43 0-16,0 0 15,0 0-15,0 1 0,1-1 0,20 21 16,-21 0-16,-21 1 0,21-1 0,0 0 16,-21 1-16,0-22 0,0 21 15,0 1-15,0-22 0,0 21 0,0-21 16,-21 0-16,0 22 0,0-22 16,0 0-16,0-21 0,21 21 15,-22 0-15,1-21 0,0 22 0,0-22 16,0 0-16,0 0 0,-1 0 15,1 0 1,21-22 0,21 22-16,1-21 15,-1 0-15,0 0 0</inkml:trace>
  <inkml:trace contextRef="#ctx0" brushRef="#br0" timeOffset="139192.91">26268 11070 0,'0'0'0,"0"-21"16,-21 21 31,21 21-16,0 0-15,0 1-16,0-1 15</inkml:trace>
  <inkml:trace contextRef="#ctx0" brushRef="#br0" timeOffset="139411.4">26395 11663 0,'0'0'15,"-21"0"-15,21 21 0,-22 0 0,1 0 16,21 1-16,-21-1 0,21 0 16,-21-21-16,0 42 0,0-21 0,-1 1 15,1-1-15,0 21 0,-21-21 0,-1 22 16,1-22-16,0 0 0,-1 21 15,-20-21-15,21 1 0,-22-1 0,22 21 16</inkml:trace>
  <inkml:trace contextRef="#ctx0" brushRef="#br0" timeOffset="-140534.61">12636 1884 0,'0'0'0,"0"-21"16,-21 0-16,21-1 0,-21 1 15,0 0 1,0 21 15,0 0-31,21 21 16,0 0-16,0 1 0,0-1 16,0 21-16,0-21 0,0 22 0,0-1 15,0 0-15,0 1 0,0-1 16,0 0-16,0 1 0,0-1 15,0 0-15,0 22 0,0-1 0,0 1 16,0-1-16,0 1 0,0-1 16,21 1-16,-21 20 0,21-20 0,-21 21 15,21-1-15,-21-20 0,0 20 16,21 1-16,0 0 0,-21-1 0,22 1 16,-1-21-16,-21 20 0,21-20 0,0 20 15,0-20-15,0 21 0,1-1 16,-1-20-16,0 20 0,0-20 15,0 21-15,0-22 0,1 1 0,-1 20 0,0-20 16,0-1-16,0 22 16,0-22-16,1 1 0,-1 21 0,0-22 15,0 22-15,0-22 0,0 1 0,1-1 16,-1 1-16,0-1 0,0 1 16,0-1-16,0 1 0,1-1 0,-1 22 15,0-22-15,-21 1 0,21-1 0,0 1 16,-21-1-16,21 1 0,1-1 15,-22 1-15,21-1 0,0 22 0,-21-21 16,21 20-16,0-20 0,0 20 0,-21-20 16,22 21-16,-1-22 0,0 22 15,0-22-15,0 22 0,0-22 0,1 22 16,-22 0-16,21-22 0,0 22 16,0 0-16,0-22 0,-21 22 0,21-1 15,1 1-15,-1 0 0,0-1 0,-21-20 16,21 21-16,0-1 0,0 1 15,1 0-15,-1-1 0,0 1 0,0 0 16,0-1-16,0 1 0,1 0 0,-1-1 16,0 1-16,0 0 0,0-1 0,0 1 15,1 0-15,-1-1 0,0 1 16,0-22-16,0 22 0,0 0 0,1-1 16,-1 1-16,0-21 0,0 20 15,0 1-15,0-22 0,22 22 0,-22-21 16,0 20-16,0-20 0,0 20 0,1-20 15,-1-1-15,0 22 0,0-21 16,21-1-16,-20 22 0,-1-22 0,0 1 16,21-1-16,-21 1 0,22-1 0,-22 1 15,21-1-15,-21-20 0,22 20 0,-1-21 16,-21 1-16,22-1 0,-1 0 16,0 1-16,-21-1 0,22 0 0,-1-20 15,0-1-15,1 21 0,-22-21 0,21 0 16,1 1-16,-1-1 0,0-21 0,1 21 15,-1 0-15,0-21 0,1 0 0,-1 21 16,0-21-16,1 0 16,-1 0-16,21 0 0,-20 0 0,-1 0 15,0 0-15,1 0 0,-1 0 0,0-21 16,1 0-16,-1 0 0,0 0 0,-20-22 16,20 1-16,-21 0 0,0-1 15,0-20-15,1-1 0,-1 1 0,0-1 16,0 1-16,21-22 0,-20 0 0,-1 22 15,0-22-15,0 1 0,0 20 0,0-21 16,1 1-16,-1-1 0,-21 0 0,0 1 16,21-1-16,-21 0 0,0 1 0,0-1 15,0-21-15,0 22 0,0-22 16,0 0-16,0 0 0,0 21 16,0-20-16,0-1 0,-21 0 0,21 21 15,0-21-15,0 22 0,-21-22 0,21 21 16,-22 1-16,22-22 0,0 21 0,-21 0 15,0 1-15,0-1 0,0 0 16,0 1-16,-1-22 0,1 21 0,-21 1 16,21-22-16,-22 21 0,1-21 0,21 22 15,-21-22-15,-43-85 0,43 107 16,-22-1-16,22 0 0,-1 1 16,1-1-16,0 21 0,-1-20 15,1-1-15,0 22 0,-1-22 0,1 21 16,21-20-16,-21 20 0,-1-20 0,1 20 15,0 1-15,20-1 0,-20-21 16,0 22-16,-1-1 0,1 1 0,0-22 16,-22 22-16,22-22 0,0 22 0,-1-22 15,1 21-15,0-20 0,-1-1 16,1 22-16,-22-22 0,43 21 0,-21-20 16,0-1-16,-1 22 0,1-22 0,0 21 15,20 1-15,-20-22 16,0 22-16,-1-22 0,1 22 0,0-22 0,-1 21 15,1-20-15,0-1 0,-1 22 0,1-22 16,0 21-16,-1-20 16,1 20-16,0-20 0,-1-1 0,22 0 15,-21 22-15,0-22 0,20 22 16,-20-22-16,21 21 0,-21 1 0,20-1 16,1-20-16,0 20 0,0 1 15,0-1-15,21 1 0,0-22 0,0 22 16,-21 20-16,21-20 0,0-1 0,0 22 15,0-22-15,0 22 0,0 0 16,0-22-16,0 22 0,0 21 16,0-22-16,0 1 0,0 0 0,21 21 15,-21-1-15,0-20 0,0 21 0,0 0 16,0-22-16,0 22 0,21 0 16,-21 0-16,21-21 0,-21 20 15,0 1-15,0 0 0,0 0 0,0 0 16,0 0-16,0-1 0,0 1 15,0 0-15,0 0 0,0 0 16,0 0-16,0-1 16,-21 1-16,0 21 0,0-21 0,-1 0 15,1 21-15,-21-21 0,21 21 16,-22 0-16,22 0 0,-21 0 0,0-21 16,-1 21-16,1 0 0,-22 0 15,22 0-15,-21 0 0,-1 21 0,1-21 16,20 21-16,-41 0 0,41 0 15,-20 0-15,42 1 0,-22 20 16,22-21-16,0 21 0,0 22 0,0-1 16,21 1-16,0 21 0,0-1 15,0 22-15,0 0 0,-43 0 0</inkml:trace>
  <inkml:trace contextRef="#ctx0" brushRef="#br0" timeOffset="-140487.64">12912 3408 0,'21'42'0,"-42"-84"0,63 105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13:51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635 0,'0'21'0,"-21"-21"15,21 21 1,21-21 31,0 0-47,0 0 0,0-21 0,0 21 15,1-21-15,-1 21 0,0-21 16,0 0-16,0 0 0,0-1 16,1 1-16,-22 0 15,21 0-15,-21 0 16,0 0-16,0-1 16,-21 22-16,-1 0 0,-20 0 15,21 0-15,-21 0 0,-1 22 16,1-1-16,0-21 0,-1 21 15,-20 0-15,20 0 0,1 0 0,0 1 16,-1-1-16,22 0 0,-21 0 16,21 0-16,0 0 0,21 1 15,0-1-15,0 0 0,0 0 0,0 0 16,0 0-16,0 1 0,0-1 16,21-21-16,0 21 15,0 0-15,0-21 0,0 0 0,1 0 16,20 21-16,-21 0 0,0-21 15,22 0-15,-22 22 0,21-22 0,-21 21 16,22-21-16,-22 21 16,0-21-16,21 21 0,-21-21 0,1 21 15,-1 0-15,0-21 0,-21 22 16,21-1-16,0 0 0,-21 0 16,21 0-16,-21 0 0,0 1 15,0-1-15,0 0 0,0 0 16,0 0-16,-21 0 0,-21-21 0,21 22 15,0-1-15,-22 0 0,1 0 16,21-21-16,-43 21 0,22 0 0,0-21 16,-1 22-16,-20-22 0,20 0 15,1 0-15,21 0 0,-21 0 16,-1 0-16,22-22 0,0 22 0,-21-21 16,20 0-16,1 0 0,21 0 15,-21 0-15,0-1 0,21-20 16,-21 21-16,21 0 0,0 0 15,0-1-15,0 1 0,0 0 0,0 0 16,0 0-16,21 0 16,0 21-16,0 0 15,0 0-15,1 0 16,-1 0-16,0 0 0,0-22 0,21 22 16</inkml:trace>
  <inkml:trace contextRef="#ctx0" brushRef="#br0" timeOffset="399.84">2159 572 0,'0'0'0,"0"-22"0,21 1 16,-21 0-16,0 42 47,-21-21-47,21 43 15,-21-22-15,21 0 0,-21 21 0,21 1 16,-22 20-16,1-21 0,21 22 16,-21-22-16,0 22 0,0-22 15,21 22-15,-21-22 0,21 21 0,-22-20 16,1-1-16,21-21 0,0 22 15,0-22-15,0 21 0,0-21 0,0 0 16,0 1-16,0-1 0,0 0 16,0 0-16,21-21 31,-21-21-15,22 0-16,-1 0 15,-21-1-15,0 1 0,21 0 0,-21-21 16</inkml:trace>
  <inkml:trace contextRef="#ctx0" brushRef="#br0" timeOffset="687.68">1947 1058 0,'0'-21'16,"21"0"-1,1 21 1,-1 0-16,0 0 0,0-21 0,0 21 16,0 0-16,1 0 0,20-21 15,-21 21-15,0-21 0,22 21 0,-22 0 16,0 0-16,21-22 0,-21 22 16,1 0-16,-1 0 0,0 0 15,0 0 1,-42 0 15</inkml:trace>
  <inkml:trace contextRef="#ctx0" brushRef="#br0" timeOffset="1628.14">3069 1185 0,'0'0'0,"21"0"0,0-21 0,-21 0 16,22 21 0,-22-21-16,21 21 0,-21-21 0,0 0 15,0-1 1,0 1-16,0 0 0,-21 21 16,-1-21-16,22 0 0,-21 21 15,0-21-15,0 21 0,0 0 16,0 0-16,-1 0 0,1 0 0,0 0 15,-21 0-15,21 0 0,-1 0 16,-20 0-16,21 21 0,-21 0 0,20 0 16,1 0-16,-21 22 15,21-22-15,0 21 0,-22 0 0,22-20 16,21 20-16,-21-21 0,0 21 16,21-20-16,-21-1 0,21 21 0,0-21 15,0 0-15,0 1 0,0-1 16,21 0-16,0 0 0,0-21 15,0 0-15,0 21 0,1-21 16,-1 0-16,0 0 0,0 0 0,0 0 16,22 0-16,-22-21 0,0 21 15,21-21-15,-21 0 0,1 0 0,20-1 16,-21 1-16,0 0 0,0 0 16,22 0-16,-22-22 0,0 22 15,0-21-15,0 21 0,-21-22 16,22 22-16,-22-21 0,21 21 0,-21 0 15,0-1-15,0 1 0,0 0 16,0 0-16,0 42 31,-21 0-15,21 0-16,-22 1 0,22-1 16,-21 21-16,21-21 0,0 22 0,0-22 15,-21 21-15,21-21 0,0 0 16,-21 1-16,21 20 0,0-21 0,0 0 15,0 0-15,0 1 16,0-1-16,21 0 16,0-21-16,0 0 15,1 0-15,-1 0 0,0 0 16,0 0-16,0 0 0,0-21 16,1 0-16,-1 21 0</inkml:trace>
  <inkml:trace contextRef="#ctx0" brushRef="#br0" timeOffset="2796.96">3768 614 0,'0'0'0,"0"-21"0,0 0 0,0-1 0,0 1 16,-22 0-1,1 21 1,0 21 0,21 0-16,-21 1 0,21-1 15,-21 21-15,21-21 16,-21 22-16,-1 20 0,22-21 0,0 1 0,-21 20 16,0 1-16,0-22 15,21 22-15,-21-22 0,0 0 0,21 1 16,0-1-16,0 0 0,0 1 15,-22-22-15,22 0 0,0 21 0,0-21 16,0 1-16,0-1 0,0 0 16,22 0-16,-1-21 15,0 21-15,0-21 0,0 0 16,0 0-16,1 0 0,-1 0 16,0-21-16,0 21 0,0-21 0,22 0 15,-22 0-15,0-1 16,0 1-16,0 0 0,0 0 0,1 0 15,-1-22-15,-21 22 0,21 0 16,-21 0-16,21 0 0,-21 0 0,21-1 16,-21 1-16,0 0 0,0 0 15,0 42 17,0 0-32,0 0 15,0 1-15,0-1 0,0 0 0,0 0 16,0 0-16,0 22 0,0-22 15,0 0-15,0 0 0,0 0 0,0 0 16,21 1-16,1-1 16,-22 0-16,21-21 0,0 0 15,-21 21-15,21-21 0,0 0 16,0 0-16,1 0 0,-1 0 16,0 0-16,0-21 0,0 0 0,0 21 15,1-21-15,-1-1 0,0 1 16,0 0-16,0 0 0,0-21 0,1 20 15,-1-20-15,0 21 0,0-21 16,21 20-16,-20 1 0,-1 0 0,0 0 16,0 0-16,0 0 0,0-1 15,1 22-15,-1 0 16,0 0 0,-21 22-16,0-1 0,0 0 15,0 0-15,0 0 16,0 0-1,0-42 32,0 0-31,0 0-16,0 0 16,0 0-16,0-1 15,-21 22-15,0-21 16,-1 21-16,1 0 15,0 0 1,21 21-16,-21 1 16,0-1-16,21 0 0,-21 0 15,-1 0-15,22 0 0,0 1 0,0-1 16,-21 21-16,21-21 0,0 0 16,-21 1-16,21-1 0,0 0 0,0 0 15,0 0-15,0 0 0,0 1 16,21-22-16,0 21 0,1 0 0,-1-21 15,0 0-15,21 21 0,-21-21 0,22 0 16,-22 0-16,21 0 16,-21 0-16,22 0 0,-22 0 0,0-21 0,21 21 15,-20-21-15,-1 0 16,0 21-16,0-22 0,0 1 0,0 0 16,1 0-16,-1 0 0,0 0 0,-21-1 15,0 1-15,21 0 0,-21 0 16,21 0-16,-21-22 0,0 22 0,0 0 15,0 0-15</inkml:trace>
  <inkml:trace contextRef="#ctx0" brushRef="#br0" timeOffset="3271.69">4403 487 0,'0'0'0,"0"42"16,-22-21-1,22 1-15,0-1 16,0 0-1,22-21 1,-1 0-16,0 0 16,0 0-16,0-21 0,-21 0 15,21-1 1,-21 1-16,0 0 16,0 0-16,0 0 15,0 0-15,-21-1 16,0 22-1,0 0-15,0 0 16,21 22-16,-21-1 16,21 0-16,-22-21 15,22 21-15,-21-21 0,21 21 16</inkml:trace>
  <inkml:trace contextRef="#ctx0" brushRef="#br0" timeOffset="3615.49">3514 889 0,'0'0'0,"-22"21"0,1 0 16,0-21-16,42 0 31,0 0-31,1 0 16,20 0-16,-21 0 16,0 0-16,0 0 0,22 0 0,-22 0 15,0 0-15,0-21 0,22 21 16,-22 0-16,0 0 0,0 0 15,0 0-15,0 0 16,1 0-16,-22 21 47</inkml:trace>
  <inkml:trace contextRef="#ctx0" brushRef="#br0" timeOffset="14335.78">15367 1058 0,'0'-21'15,"21"0"1,-21 0-16,0 0 15,0 0 1,0-1-16,0 1 16,0 0-16,0 0 15,0 0 1,0 0-16,0-1 0,0 1 16,0 0-16,0 0 15,0 0-15,0 0 16,0-1-1,0 1-15,0 0 0,0 0 16,0 0-16,0 0 16,-21 21-16,21-22 0,0 1 47,-21 21-1,21 21-30,0 1-16,0-1 0,0 0 16,0 0-16,-21-21 15,21 21-15,0 0 0,0 1 0,0-1 16,0 0-16,0 0 0,0 21 16,0-20-16,0-1 0,0 0 0,0 21 15,0-21-15,0 1 0,0 20 16,0-21-16,0 0 0,0 0 0,0 22 15,0-22-15,0 0 0,0 0 16,21 22-16,-21-22 0,0 0 0,21 0 16,-21 0-16,0 0 0,0 1 15,0-1-15,21 0 0,-21 0 0,0 0 16,21 0-16,-21 1 0,0-1 16,0 0-16,0 0 15,0 0-15,0 0 0,0 1 0,0 20 16,0-21-16,0 0 0,0 0 15,0 1-15,0-1 0,0 0 0,0 0 16,0 0-16,0 0 0,0 1 16,0-1-16,0 0 0,0 0 0,0 0 15,0 0-15,0 1 0,0-1 16,0 0-16,21 0 16,-21 0-16,0 0 0,0 1 15,0-1-15,0 0 16,0 0-16,0 0 15,0 0-15,0 1 16,0-1-16,22 0 0,-22 0 16,0 0-16,0 0 15,0 1-15,0-1 0,0 0 16,0 0-16,0 0 0,0 0 16,0 1-16,21-1 15,-21 0-15,0 0 0,0 0 16,0 0-16,0 1 0,0-1 0,0 0 15,0 0-15,0 0 16,0 0-16,0 1 0,0-1 16,0 0-16,0 0 15,21-21-15,-21 21 0,0 0 0,21-21 16,-21 22-16,0-1 0,0 0 16,21 0-1,-21 0-15,0 0 16,0 1-1,0-1-15,0 0 16,21-21-16,-21 21 16,0 0-1,0 0 1,0 1-16,0-1 0,0 0 16,0 0-16,0 0 15,0 22-15,0-22 0,0 0 0,0 0 16,0 21-16,0-20 0,0-1 0,0 21 15,0-21-15,0 22 0,0-22 16,0 0-16,0 21 0,0-21 0,0 22 16,0-22-16,0 21 0,0-21 15,0 22-15,0-22 0,0 21 0,0 1 16,0-1-16,0-21 0,-21 21 0,21 1 16,0 20-16,0-20 0,0-1 15,0 0-15,0 1 0,-21-1 0,21 0 16,0 1-16,-21-1 0,21 0 15,0 1-15,0-1 0,0 0 16,0 1-16,-21-1 0,21 0 0,0 1 16,-21-1-16,21 21 0,0-20 0,0-1 15,0 0-15,0 1 0,-22-1 16,22 0-16,0 1 0,-21-1 0,21 0 16,0 1-16,0-1 0,0 0 15,0-20-15,0 20 0,0 0 0,-21 1 16,21-22-16,0 21 0,-21 0 0,21 1 15,0-22-15,0 21 0,0 1 16,0-22-16,0 21 0,-21 0 0,21-20 16,0 20-16,-21-21 0,21 21 0,0-20 15,0 20-15,-22-21 16,22 21-16,0-20 0,-21-1 0,21 21 16,0-21-16,-21 22 0,21-22 0,0 21 15,0 0-15,0-20 0,-21 20 16,21 0-16,0 1 0,-21-22 0,21 21 15,0 0-15,0 1 0,0-22 0,0 21 16,-21 1-16,21-22 0,0 21 16,-22-21-16,22 22 0,0-22 0,0 21 15,0-21-15,0 22 0,0-1 16,-21-21-16,21 21 0,0 1 0,-21-22 16,21 21-16,0 1 0,0-22 15,0 21-15,0 0 0,0 1 0,0-22 16,0 21-16,0 1 0,-21-22 15,21 21-15,0-21 0,0 22 0,0-22 16,0 21-16,0-21 0,0 22 0,0-22 16,0 21-16,0-21 0,0 22 15,0-1-15,0-21 0,0 21 0,0 1 16,0-22-16,0 21 0,0 1 0,0-1 16,0-21-16,-21 21 0,21 1 15,0-1-15,0-21 0,0 22 16,0-1-16,0-21 0,0 21 0,0 1 15,0-22-15,0 21 0,0 1 16,0-22-16,0 21 0,0 0 0,0 1 16,0-1-16,0 0 0,0 1 0,0-1 15,0-21-15,0 22 0,0-1 0,0 0 16,0 1-16,-21-22 0,21 21 16,0 0-16,0-20 0,0 20 0,0 0 15,0 1-15,0-22 0,0 21 0,-22 0 16,22 1-16,0-1 0,0 0 15,0 1-15,0-1 0,0 0 0,0-20 16,0 20-16,0 0 0,0 1 16,0-1-16,0-21 0,0 21 15,0 1-15,0-22 0,0 21 0,0 1 16,0-22-16,0 21 0,0 0 0,0 1 16,0-22-16,0 21 0,0 1 15,0-1-15,0 0 0,0 1 0,0-1 16,0 0-16,0 1 0,0-22 0,0 21 15,0 0-15,0 1 0,0-22 0,-21 21 16,21 1-16,0-22 0,0 21 16,0 0-16,0 1 0,0-1 0,0 0 15,0 1-15,0-1 0,0-21 0,0 22 16,0-1-16,0 0 16,0 1-16,0-22 0,0 21 0,0 0 15,0-20-15,0 20 0,0 0 0,0-21 16,0 22-16,0-22 0,0 21 15,0 1-15,0-22 0,0 21 0,0 0 16,0-20-16,0 20 0,0 0 0,0-21 16,0 22-16,0-1 0,0-21 15,-21 22-15,21-1 0,0-21 0,0 21 16,0 1-16,0-22 0,0 21 0,0-21 16,0 22-16,-21-22 0,21 21 15,0 1-15,0-22 0,0 21 0,0 0 16,-21 1-16,21-22 0,0 21 15,0 1-15,0-1 0,0 0 16,0-21-16,0 22 0,0-1 0,0 0 16,0 1-16,0-22 0,0 21 0,0 1 15,0-22-15,0 21 0,0 0 16,0 1-16,0-1 0,0 0 0,0 1 16,0-1-16,0-21 0,-21 43 0,21-22 15,0-21-15,0 22 0,0-1 16,0 0-16,0 1 0,0-1 0,0 0 15,0 1-15,0-1 0,0-21 0,0 21 16,0 1-16,0-1 0,0-21 16,0 22-16,0-1 0,0 0 15,0 1-15,0-1 0,0 0 0,0-21 16,0 22-16,0-1 0,0 0 16,0 1-16,0-1 0,0-21 0,0 22 15,0-1-15,0-21 0,0 21 0,0 1 16,0-22-16,0 21 0,0 1 15,-22-22-15,22 21 0,0 0 0,0 1 16,0-22-16,0 21 0,0 1 0,-21-1 16,21-21-16,0 21 0,0 1 15,0-22-15,0 21 0,0 1 0,0-22 16,0 21-16,0-21 0,0 22 16,0-1-16,0-21 0,-21 21 0,21-20 15,0 20-15,0 0 0,0-21 16,0 22-16,-21-1 0,21 0 15,0-20-15,0 20 0,0 0 0,0-21 16,0 22-16,0-1 0,0 0 0,0-20 16,0 20-16,0-21 0,-21 21 15,21 1-15,0-22 0,0 21 0,0-21 16,-21 22-16,21-22 0,0 21 0,0 1 16,0-22-16,0 21 0,0 0 15,0-20-15,0 20 0,0 0 16,0-21-16,0 22 0,0-1 15,0-21-15,0 22 0,0-1 0,0-21 16,0 21-16,0-20 0,0 20 0,0-21 16,0 21-16,0-20 0,-22 20 15,22-21-15,0 21 0,0-20 0,0 20 16,0-21-16,0 21 0,0-20 16,0 20-16,0-21 0,0 21 0,0-20 15,0-1-15,0 21 0,0-21 16,0 22-16,0-22 0,0 0 0,0 0 15,-21 0-15,21 22 0,0-22 16,0 0-16,0 0 0,0 0 16,0 0-16,0 1 0,0-1 15,0 0 17,-21-21-17,0 0 16,0-21 1,21 0-32,-21-1 0,21 1 0</inkml:trace>
  <inkml:trace contextRef="#ctx0" brushRef="#br0" timeOffset="15743.48">17166 1164 0,'0'0'0,"0"-21"15,0 0-15,0 0 16,0 0-16,-21 21 0,21-22 0,-21 1 16,21 0-16,-21 0 0,21 0 15,0 0-15,-22-1 0,1 1 16,0 21-1,21 21 17,0 1-32,0 20 0,0 0 0,0 1 15,0-1-15,0 0 0,0 1 16,0 20-16,0-21 0,0 22 0,0-22 16,0 22-16,0-22 0,-21 22 0,21-22 15,0 0-15,0 1 0,0-1 16,0 0-16,0 1 0,0-22 0,0 0 15,0 0-15,0 0 0,0 0 16,0 1-16,0-44 31,0 1-15,0 0-16,0 0 0,0 0 0,0 0 16</inkml:trace>
  <inkml:trace contextRef="#ctx0" brushRef="#br0" timeOffset="16264.19">16849 1143 0,'0'0'0,"0"-21"0,-22 0 0,22-22 15,0 22-15,-21 0 0,21 0 16,0 0-16,0 0 16,21 21-1,1 0-15,-1 0 16,0 0-16,0 0 0,21 0 0,1 21 15,-1 21-15,0-21 0,1 22 16,-1-1-16,0 0 0,1 1 0,-1-1 16,0 0-16,-20-21 0,20 22 15,-21-1-15,0 0 0,0 1 0,1-1 16,-1-21-16,-21 22 0,0-22 0,0 21 16,0-21-16,21 0 0,-21 1 15,0-1-15,0 0 0,0 0 0,21-21 16,-21-21 15,0-21-15,0 20-16,0 1 0,0-21 15,0 21-15,0-22 0,0 1 0,0 0 16,0-1-16,0 1 0,0-21 16,0 20-16,0-20 0,0 20 0,0-20 15,0 21-15,0-22 0,0 22 16,0-1-16,21 22 0,0-21 0,-21 21 15,22 0-15,-22-1 0,0 1 16,21 0-16,0 21 16,0 21-1,-21 0 1,0 1-16,0-1 0,0 0 0,0 0 16,0 0-16,0 22 0,0-22 15,0 0-15</inkml:trace>
  <inkml:trace contextRef="#ctx0" brushRef="#br0" timeOffset="17136.68">17970 1312 0,'-21'22'31,"0"-1"-31,0 0 16,0-21-16,21 21 0,-21 0 16,-1 0-16,1 1 0,21-1 0,-21 0 15,21 21-15,0-21 0,0 1 0,0-1 16,0 0-16,0 0 0,0 0 16,0 0-16,0 1 0,0-1 0,0 0 15,21-21-15,0 0 16,-21 21-16,22-21 0,-1 0 15,0 0-15,0 0 0,0 0 16,0 0 0,-21-21-16,22 0 0,-22 0 0,0-1 15,0 1-15,0-21 16,0 21-16,0 0 0,0-22 0,0 22 16,0 0-16,0-21 0,0 20 15,0-20-15,0 21 0,21 0 0,-21-22 16,21 22-16,0 0 0,-21 0 15,21 0-15,0 0 0,1 21 0,-1 0 16,0-22-16,0 22 0,0 0 16,0 0-16,1 0 0,-1 22 15,0-1-15,0 0 0,0 0 0,0 0 16,1 0-16,-1 22 0,0-22 16,-21 21-16,0-21 0,0 1 0,21 20 15,-21-21-15,0 0 0,0 22 16,0-22-16,0 0 0,0 0 0,0 0 15,0 0-15,0 1 0,0-1 0,0 0 16,0 0 0,-21-21-16,21-21 31,0 0-31,0 0 16,0-1-16,0 1 0,0 0 0,0 0 15,0 0-15,0-22 0,0 22 16,0-21-16,21 21 0,0-22 0,0 22 15,-21 0-15,22-21 0,-1 21 16,0-1-16,0 1 0,21 0 0,-20 0 16,-1 0-16,0 21 0,0 0 15,0 0-15,0 0 0,1 0 0,-1 21 16,0 0-16,0-21 0,-21 21 0,0 22 16,21-22-16,-21 0 0,21 0 15,-21 21-15,0-20 0,0-1 0,0 21 16,0-21-16,0 0 0,0 22 15,0-22-15,-21 0 0,21 0 16,-21 0-16,21 1 0,-21-22 0,21 21 16,0 0-16,0 0 15,0-42 17,0 0-32,0 0 0,21-1 15</inkml:trace>
  <inkml:trace contextRef="#ctx0" brushRef="#br0" timeOffset="18338">20129 1101 0,'0'0'0,"22"-21"0,-22-1 16,21 1-16,0 0 0,0 0 15,-21-21-15,21 20 0,-21 1 0,21 0 16,-21 0-16,0 0 16,0 0-16,-21 21 15,0 0 1,0 0-16,0 21 0,-22 0 16,22 0-16,-21-21 0,0 21 0,-1 0 15,22 1-15,-21-1 0,-1 0 0,22 0 16,0-21-16,0 21 15,0 0-15,21 1 0,0-1 16,0 0-16,0 0 16,21 0-16,0 0 15,0-21-15,22 22 0,-22-22 16,0 21-16,0 0 0,21-21 0,-20 21 16,-1 0-16,0 0 0,21-21 15,-21 22-15,1-1 0,-1 0 0,0 0 16,0-21-16,-21 21 0,0 0 0,0 1 15,0-1-15,0 0 0,0 0 16,-21 0-16,21 22 0,-42-22 0,20 0 16,1 0-16,-21-21 15,21 21-15,-22 0 0,22-21 0,0 22 16,-21-22-16,21 0 0,-1 0 0,1 0 16,0 0-16,0 0 0,0 0 15,0-22-15,-1 22 0,22-21 16,-21 0-16,21 0 0,0 0 15,-21 0-15,21-1 0,-21-20 0,21 21 16,-21-21-16,21 20 0,0-20 16,0 21-16,0 0 0,0 0 0,0-1 15,0 1-15,0 0 0,0 0 0,21 42 47,-21 0-47,21 0 0,0 22 16,-21-22-16,0 0 0,21 0 0,1 22 15,-22-22-15,21 21 0,0-21 16,0 0-16,-21 22 0,21-22 0,0 0 16,1 0-16,-1 0 0,0 1 0,0-22 15,0 21-15,0-21 0,22 0 16,-22 0-16,0 0 0,21 0 0,-20 0 16,20 0-16,-21 0 0,21 0 15,-20-21-15,20-1 0,-21 1 0,0 0 16,22 0-16,-22 0 0,0 0 15,21-22-15,-21 22 0,1-21 16,-1-1-16,0 1 0,0 0 0,0-1 16,0-20-16,-21-1 0,22 22 15,-1-21-15,-21 20 0,21-20 0,-21 20 16,0 1-16,0 21 0,0-21 16,0 20-16,0 1 0,0 42 31,0 1-31,0-1 0,0 21 0,0 0 15,0 1-15,0-1 0,0 22 16,-21-22-16,21 0 0,0 22 16,-21-22-16,21 0 0,0 1 0,0-1 15,0-21-15,0 22 0,0-22 16,0 21-16,0-21 0,0 0 0,0 1 16,0-1-16,0 0 15,0 0-15,21-21 0,-21 21 16,21-21-16,0 0 15,0-21 1,0 0-16,-21 0 0,0 0 16,0-1-16,0 1 0</inkml:trace>
  <inkml:trace contextRef="#ctx0" brushRef="#br0" timeOffset="18580.87">20510 1334 0,'22'-22'47,"-1"22"-47,0 0 16,21-21-16,-21 21 0,1 0 0,-1 0 15,0-21-15,21 21 16,-21-21-16,1 21 0,-1 0 0,0 0 15,0 0-15,0 0 0,0 0 16</inkml:trace>
  <inkml:trace contextRef="#ctx0" brushRef="#br0" timeOffset="20300.21">21421 1524 0,'0'0'0,"21"0"0,0 0 16,0 0-16,-21-21 16,21 21-16,-21-21 0,21 21 15,-21-21-15,0-1 0,0 1 16,0 0-16,0 0 0,0 0 15,0 0-15,0-22 0,0 22 0,0 0 16,-21 0-16,0 0 0,0-1 16,0 1-16,0 0 0,-1 0 0,1 21 15,-21 0-15,21 0 0,0 0 16,-1 21-16,-20 0 0,21 0 16,0 22-16,0-22 0,-1 0 15,1 21-15,0-20 0,0 20 0,21 0 16,0-21-16,0 22 0,0-22 0,0 21 15,0-21-15,0 1 0,0-1 16,0 0-16,0 0 0,0 0 0,21-21 16,0 21-16,0-21 0,1 0 15,-1 0-15,0 0 0,0 0 16,0 0-16,0 0 0,1 0 16,-22-21-16,21 0 0,0 0 0,0 21 15,0-21-15,-21-22 0,21 22 0,1 0 16,-1 0-16,0-21 15,-21 20-15,21-20 0,0 0 0,-21 21 16,0-22-16,21 1 0,-21 21 16,22 0-16,-22-1 0,0 1 0,0 0 15,0 63 17,0-20-32,0-1 0,0 21 0,0 0 15,0 1-15,0-1 0,0-21 16,0 22-16,0-1 0,0 0 0,0-21 15,0 1-15,21 20 0,-21-21 16,21 0-16,0-21 0,-21 21 0,21-21 16,0 0-16,1 0 0,-1 0 15,0 0-15,0 0 16,0 0-16,0 0 0,1-21 0,-1 21 16,0-21-16,0 0 0,-21 0 15,21-22-15,0 22 0,1-21 0,-22 21 16,21-22-16,0 1 0,-21-21 15,21 20-15,0-20 0,0 20 0,1-20 16,-22-1-16,21 1 0,0 21 16,-21-22-16,0 22 0,0-1 0,0 1 15,21 0-15,-21 21 0,0-1 0,0 1 16,-21 21 0,0 21-1,21 1-15,-21-1 0,21 21 16,-22 0-16,22 22 0,-21-22 0,21 22 15,-21-1-15,0 1 0,21-22 16,0 22-16,0-22 0,0 0 0,0 22 16,0-22-16,0-21 0,0 22 0,0-1 15,0-21-15,0 0 0,21 0 16,0 1-16,0-1 0,-21 0 0,22 0 16,-1-21-16,0 0 15,0 0-15,0 0 0,0 0 16,1 0-16,-1 0 0,0-21 15,-21 0-15,21 0 0,0 21 16,0-22-16,-21 1 0,22-21 0,-22 21 16,21 0-16,0-1 0,-21-20 15,0 21-15,0-21 0,21 20 0,-21 1 16,0 0-16,0 0 0,0 42 31,0 0-31,0 0 16,0 1-16,0-1 0,0 0 15,0 0-15,0 0 0,0 22 0,0-22 16,0 0-16,21-21 16,-21 21-16,0 0 0,21 0 0,1 1 15,-1-22 1,0 0-16,0 0 0,0 0 16,0 0-16,1 0 0,-1-22 15,0 22-15,0-21 16,0 0-16,0 0 0,1 0 0,-1 0 15,0-1-15,0 1 0,0 0 0,0-21 16,22 21-16,-22-22 0,0 22 16,21-21-16,-20 21 0,-1-1 0,0 1 15,0 21-15,-21-21 0,21 21 16,0 0 0,-21 21-1,0 0-15,0 1 0,0-1 16,0 0-1,0 0-15,0-42 63,0 0-47,0 0-16,0-1 15,0 1-15,0 0 0,0 0 16,0 0-16,-21 21 15,0 0 1,0 0 0,0 21-16,21 0 0,0 0 0,-21 0 15,-1 1-15,1 20 0,21-21 16,-21 21-16,21-20 0,-21 20 0,21-21 16,0 0-16,-21 22 0,21-22 15,0 0-15,0 0 0,0 0 0,0 0 16,0 1-16,0-1 0,0 0 0,21-21 15,-21 21-15,21-21 0,0 0 16,0 0-16,1 0 0,-1 0 16,0 0-16,0 0 0,0 0 0,0-21 15,1 21-15,-1-21 0,0 0 16,0-1-16,0 22 0,0-21 0,1 0 16,-1 0-16,0 0 0,-21-22 15,21 22-15,-21 0 0,21 0 0,-21 0 16,0 0-16,0-1 0,0 1 15,0 0-15,0 0 0</inkml:trace>
  <inkml:trace contextRef="#ctx0" brushRef="#br0" timeOffset="20680.5">22881 826 0,'0'0'0,"-21"0"0,-21 42 15,20-42-15,22 21 0,-21-21 16,21 21 0,21-21-1,1 0-15,-1 0 16,0 0-16,0-21 0,0 0 31,0 0-31,-21 0 16,0-1-1,-21 22 1,0 0-16,0 0 0,0 0 16,0 22-16,-1-22 0,1 21 15,0-21-15,21 21 0,-21-21 16,0 21-16,0-21 0,-1 0 15,1 0-15</inkml:trace>
  <inkml:trace contextRef="#ctx0" brushRef="#br0" timeOffset="20991.34">21717 1143 0,'0'0'0,"-21"0"0,0 21 0,-1-21 16,22 21-16,22-21 15,-1 0-15,0 0 16,0 0-16,21 0 0,1 0 16,-1 0-16,0-21 0,1 21 15,-1 0-15,0 0 0,1-21 16,-1 21-16,0 0 0,1 0 0,-22-21 15,21 21-15,-21 0 0,1 0 16,-1 0-16,0 0 0,-21-21 16,-21 21 15,0 0-31,-1 0 0,-20 21 0</inkml:trace>
  <inkml:trace contextRef="#ctx0" brushRef="#br0" timeOffset="22587.67">1249 2032 0,'0'0'0,"-21"0"0,-1 0 0,-20 0 0,21 0 15,0-21-15,0 21 0,-1 0 16,1 0-16,0-21 0,0 21 0,0 0 16,21-21-1,-21 21-15,21-22 63,21 22-63,0 0 15,0 0-15,0 0 0,0 0 0,1 0 16,-1 0-16,21 0 0,0 0 16,-20 0-16,41 0 0,-21 0 15,22 0-15,-1-21 0,1 21 0,-1 0 16,1 0-16,-1 0 0,22 0 15,-21-21-15,20 21 0,22 0 0,-21 0 16,21 0-16,-1 0 0,1 0 16,21 0-16,-21-21 0,21 21 0,-21 0 15,21 0-15,0 0 0,0 0 16,21 0-16,-21 0 0,0 0 16,0 0-16,0 0 0,0 0 15,0-21-15,-21 21 0,21 0 0,-21 0 16,0 0-16,-1 0 0,-20-21 0,0 21 15,-22 0-15,1 0 0,-1 0 16,-20-22-16,20 22 0,-42 0 0,22 0 16,-22 0-16,0 0 0,0-21 15,0 21 63,0 0-62,-21 21 0,22-21-16,-1 0 0</inkml:trace>
  <inkml:trace contextRef="#ctx0" brushRef="#br0" timeOffset="24196.75">16954 2180 0,'22'0'141,"-1"0"-141,0 0 15,21 0-15,-21 0 0,22 0 0,-1 0 16,0 0-16,1 0 0,-1 0 15,22 0-15,-22 0 0,21 0 0,1 0 16,-22 0-16,22 0 0,-1 0 16,1-21-16,-1 21 0,1 0 15,-1 0-15,1 0 0,-1 0 0,22 0 16,0 0-16,-1 0 0,1 0 16,-22 0-16,22 0 0,0 0 0,-1 0 15,1 0-15,0 0 0,-22-21 16,22 21-16,0 0 0,-1 0 0,1 0 15,0 0-15,20 0 0,-20 0 0,0 0 16,-1 0-16,1 0 0,0 0 16,-1 0-16,-20 0 0,21 0 0,-1 0 15,1 0-15,0-21 16,20 21-16,-20 0 0,0 0 0,-1 0 16,-20 0-16,21 0 0,-1 0 0,1 0 15,-22 0-15,22-21 0,0 21 16,-1 0-16,1 0 0,-21 0 0,20 0 15,1 0-15,-22 0 0,22 0 16,-21 0-16,-1 0 0,1 0 0,-1 0 16,1-22-16,-1 22 0,1 0 15,-1 0-15,-21 0 0,22 0 0,-1-21 16,-20 21-16,20 0 0,-20 0 16,-1 0-16,0 0 0,1-21 0,-1 21 15,0 0-15,-21 0 0,22 0 16,-22 0-16,21 0 0,-21 0 15,1 0-15,-1 0 0,0 0 16,0 0 0,0 0-16,0 0 0,1 0 15,-1 0 1,-21-21 0,-21 0 46,-1 21-62,1 0 16</inkml:trace>
  <inkml:trace contextRef="#ctx0" brushRef="#br0" timeOffset="24332.67">23008 2053 0,'-21'0'16,"0"0"0,0 0-16</inkml:trace>
  <inkml:trace contextRef="#ctx0" brushRef="#br0" timeOffset="28651.9">762 2963 0,'0'-21'15,"0"0"-15,0 0 16,0 0-16,0 0 16,0-1-16,0 1 15,0 0-15,0 0 16,21 0-16,-21 0 15,0-1-15,0 1 16,0 42 15,0 1-31,0-1 16,0 0-16,0 0 0,21 21 16,-21-20-16,0 20 0,0 0 0,0 1 15,0-1-15,0 0 16,0 1-16,0-1 0,0 0 0,0 1 15,0-1-15,0 0 0,0 1 16,0-22-16,0 0 0,0 0 16,0 0-16,0 0 0,0 1 0,0-1 15,0-42 32,0-1-47,0 1 0</inkml:trace>
  <inkml:trace contextRef="#ctx0" brushRef="#br0" timeOffset="29263.47">1249 3196 0,'0'0'0,"0"21"15,0 1-15,0-1 0,0 0 16,21 0 0,0-21-1,0 0 1,0 0-1,1 0-15,-22-21 0,21 0 0,-21 0 16,0-1-16,0 1 16,0 0-1,-21 21 17,-1 0-32,1 0 0,21 21 15,0 0-15,-21-21 16,21 22-16,0-1 15,21-21 32,-21-21-47,0-1 16,21 22-16,-21-21 0,0 0 16,0 0-1,-21 21 1,0 0-16,0 0 15,0 0 1,0 0-16,21 21 47</inkml:trace>
  <inkml:trace contextRef="#ctx0" brushRef="#br0" timeOffset="31928.91">3641 3090 0,'-22'0'32,"22"-21"-17,0 0 1,0 0-16,0 0 15,0 0 1,0-1-16,0 1 16,0 0-16,0 0 0,-21 0 15,0 0-15,21-1 0,-21 1 16,0 0-16,0 0 0,-1 21 16,1-21-16,0 0 0,0 21 0,-21-22 15,20 22-15,-20 0 0,0 0 16,21 0-16,-22 0 0,1 0 0,0 0 15,20 22-15,-20-1 0,0 0 16,21 0-16,-22 0 0,22 0 16,0 22-16,-21-22 0,20 21 15,1-21-15,0 22 0,0-1 0,21 0 16,0 1-16,-21-1 0,21 0 16,0 1-16,0-1 0,0-21 0,0 22 15,0-1-15,0-21 0,0 21 16,0-20-16,21-1 0,0 0 0,0 0 15,0-21-15,1 21 0,-1-21 16,0 0-16,0 0 0,0 0 0,0 0 16,22 0-16,-22 0 0,0-21 0,0 21 15,22-21-15,-22 0 0,21 0 16,-21-1-16,22 1 0,-22 0 16,21-21-16,0 21 0,1-22 15,-22 22-15,21-21 0,1 21 0,-22-22 16,0 22-16,0-21 0,0 21 15,0-22-15,-21 22 0,22 0 0,-22 0 16,0 0-16,0-1 0,0 1 16,0 0-16,0 0 0,0 0 15,-22 21 1,1 21 0,21 0-16,-21 0 0,21 0 15,0 1-15,0-1 0,0 0 16,0 21-16,0-21 0,0 22 0,0-22 15,0 21-15,0-21 0,0 1 16,0 20-16,0-21 0,21 0 0,-21 0 16,21 1-16,1-1 0,-1-21 15,0 21-15,0-21 0,0 0 0,0 0 16,1 0-16,-1 0 0,0 0 16,0 0-16,0 0 0,0-21 0,1 0 15,-1 21-15,0-22 0,0 1 0,0 0 16,0 0-16,1 0 0,-1-22 15,0 22-15,0 0 0,0 0 16,0-21-16,-21 20 0,0 1 0,22 0 16,-22 0-16,0 0 0,21 0 0,-21-1 15,0 1-15,0 0 16,0 42 15,0 0-31,0 1 16,0-1-16,0 21 0,-21-21 0,21 0 15,0 1-15,0 20 0,-22-21 16,22 21-16,0-20 0,0-1 0,0 21 16,0-21-16,-21 0 0,21 1 15,0-1-15,-21-21 0,21 21 0,0 0 16,0-42 31,0 0-47,0 0 15,0-1-15,0-20 0,21 21 16,0 0-16,-21 0 0,22-22 0,-1 22 16,-21 0-16,21-21 0,0 20 15,0 1-15,0 0 0,1 0 0,-1 21 16,0-21-16,0 21 0,-21-21 16,21 21-16,0 0 0,1 0 0,-1 0 15,0 0-15,-21 21 0,0 0 16,21 0-16,0 0 15,-21 0-15,0 1 0,0-1 16,0 21-16,0-21 0,0 0 16,0 1-16,21-1 0,-21 0 0,0 0 15,0 0-15,22 0 0,-22 1 0,0-1 16,21-21-16,0 0 16,0 0-16,-21 21 0,21-21 15,0 0-15,1 0 0,-1 0 16,0 0-16,0-21 0,0 0 0,0 21 15,22-22-15,-22 1 0,0 0 16,0 0-16,0 0 0,22 0 0,-22-1 16,0 1-16,-21 0 0,21 0 15,0 0-15,-21 0 0,0-1 16,22 1-16,-1 0 0,-21 0 16,21 0-16,-21 0 15,0 42 16,0 0-31,0 0 16,0 0-16,0 0 0,0 1 0,0-1 16,0 0-16,0 0 0,21 0 15,-21 0-15,21 1 0,-21-1 0,0 0 16,21 0-16,1 0 0,-1-21 16,0 0-1,0 0-15,0 0 0,0 0 0,1 0 16,20-21-16,-21 0 0,0 21 15,0-21-15,1 0 0,20-1 0,-21 1 16,0 0-16,0 0 0,-21 0 0,22 21 16,-22-21-16,21-1 0,-21 1 15,21 0-15,-21 0 0,0 0 16,0 0-16,0-1 16,-21 22 30,21 22-46,-21-1 16,21 0-16,0 0 0,-22 0 0,22 0 16,0 22-16,0-22 0,0 21 15,0 1-15,0-1 0,0 0 0,0 22 16,0-22-16,0 22 0,0-22 16,0 21-16,0-20 0,0 20 0,22 1 15,-22-1-15,21 1 0,-21-1 0,21 1 16,-21-1-16,0 1 0,0-1 15,0 1-15,0-1 0,0-20 0,0 20 16,0-21-16,0 1 0,0-1 0,-21 0 16,0-20-16,21 20 0,-22-21 15,22 0-15,0 0 0,-21-21 16,0 22-16,0-22 0,0 0 16,0 0-16,-1-22 0,1 22 15,0-21-15,0 0 0,0 0 16,0 0-16,-1-22 0,1 22 0,0-21 15,0 0-15,0-1 0,0 1 0,-1 0 16,1-22-16,21 22 0,-21-22 16,21 1-16,-21 20 0,21-20 0,-21-1 15,21 1-15,0 21 0,0-1 0,0-20 16,0 20-16,0 1 16,21 0-16,0 21 0,0-22 0,0 1 0,1 21 15,20 0-15,-21-22 0,0 22 16,0 0-16,1 0 0,-1 0 15,0-1-15,0 1 0,0 0 0</inkml:trace>
  <inkml:trace contextRef="#ctx0" brushRef="#br0" timeOffset="33160.62">6900 3048 0,'21'0'15,"-21"-21"-15,0 0 63,0 42 15,0 0-78,0 0 16,0 0-16,0 1 0,0-1 15,0 0-15,0 21 0,0 1 0,0-22 16,0 21-16,0-21 0,0 22 15,0-22-15,0 21 0,0-21 16,0 0-16,0 22 0,0-22 0,0 0 16,0 0-16,0-42 47,0 0-32,0 0-15,0 0 0,0-1 16,0 1-16,0-21 0,0 21 15,0 0-15,22-22 0,-22 1 0,0 21 16,0-22-16,21 1 0,0 21 16,0 0-16,-21-22 0,21 22 15,0 0-15,1 0 0,-1 0 0,0 21 16,0 0-16,21-21 0,-20 21 16,-1 0-16,0 0 0,0 0 0,0 21 15,0 0-15,1 0 0,-1 0 0,0 0 16,-21 1-16,21 20 0,-21-21 15,21 0-15,-21 22 0,0-22 0,0 0 16,0 21-16,0-21 0,0 1 16,0-1-16,0 0 0,0 0 0,0 0 15,0 0-15,0-42 47,0 0-31,0 0-16,21-21 0,-21 20 15,22 1-15,-1 0 0,-21-21 0,21 21 16,0-22-16,-21 22 0,21 0 16,0-21-16,1 20 0,-1 1 0,21 0 15,-21 21-15,0-21 0,1 21 16,-1 0-16,0 0 0,0 0 0,0 0 16,0 0-16,1 0 0,-1 21 0,0 0 15,0 0-15,-21 1 0,0-1 16,21 0-16,-21 21 0,0-21 15,0 1-15,0-1 0,0 21 0,0-21 16,0 0-16,0 1 0,0-1 16,0 0-16,0 0 0,0 0 15,21-42 32,-21 0-31,0 0-16,22 0 0</inkml:trace>
  <inkml:trace contextRef="#ctx0" brushRef="#br0" timeOffset="33612.37">8255 3260 0,'21'0'15,"0"0"1,0 0 0,1-21-1,-1 21-15,-21-22 0,21 1 0,0 21 16,-21-21-16,21 0 0,0 0 16,-21 0-16,0-1 15,0 1-15,0 0 16,0 0-16,0 0 0,0 0 15,-21 21 1,0 0-16,0 0 0,0 0 16,0 0-16,21 21 0,-22-21 15,1 21-15,0 0 0,21 21 0,0-20 16,-21-1-16,21 21 0,-21-21 0,21 22 16,0-22-16,0 0 0,0 21 15,0-21-15,0 1 0,0-1 0,0 0 16,21 0-16,-21 0 0,21 0 15,0-21-15,-21 22 0,21-22 16,1 0-16,-1 0 0,0 21 16,0-21-16,21 0 0,-20 0 15,-1 0-15,0 0 0,0-21 0,0-1 16,22 1-16,-22 0 0</inkml:trace>
  <inkml:trace contextRef="#ctx0" brushRef="#br0" timeOffset="34359.47">8975 3006 0,'0'21'16,"0"0"-16,0 0 0,0 0 16,0 1-16,0-1 0,0 0 15,0 0-15,0 0 0,0 22 16,0-22-16,-22 0 0,22 0 0,-21 0 15,21 0-15,0 1 0,0-1 0,0 0 16,-21-21-16,21 21 0,0 0 16,-21-21-16,21-21 47,0 0-47,0 0 15,0 0-15,0-1 0,0-20 0,0 21 16,0 0-16,21-22 0,0 22 15,-21-21-15,21 21 0,1-22 0,-1 22 16,0 0-16,0 0 0,0-21 16,22 42-16,-22-22 0,0 1 0,0 21 15,21 0-15,-20 0 0,-1 0 0,0 0 16,0 0-16,0 21 0,0 1 16,1-1-16,-22 0 0,0 21 0,21-21 15,-21 1-15,0 20 0,0-21 16,0 21-16,0-20 0,0 20 15,0-21-15,0 0 0,0 0 0,0 1 16,0-1-16,0 0 16,0-42 15,0 0-31,0-1 16,0 1-16,0 0 0,0 0 0,0-21 15,21 20-15,0 1 0,-21-21 0,21 21 16,0 0-16,-21-22 0,22 22 15,-1 0-15,0 0 0,0 0 0,0-1 16,0 1-16,22 21 0,-22 0 16,0 0-16,0 0 0,0 0 15,1 21-15,-1-21 0,0 22 0,0-1 16,0 0-16,0 0 0,1 0 16,-22 0-16,0 22 0,0-22 0,0 0 15,0 0-15,0 0 0,0 1 0,0-1 16,0 0-16,0 0 0,0 0 15,-22 0-15,1 1 16,21-44 15,0 1-31,0 0 16,0 0-16</inkml:trace>
  <inkml:trace contextRef="#ctx0" brushRef="#br0" timeOffset="34967.58">10266 2434 0,'0'0'16,"0"-21"-16,-21 21 16,21 21-1,-22 22-15,22-22 0,0 0 0,0 21 16,0 1-16,0-1 0,0 0 0,0 1 15,-21-1-15,21 0 16,0 1-16,-21-1 0,21 0 0,0 1 16,0-22-16,0 21 0,0 0 0,-21-20 15,21-1-15,0 21 0,0-21 16,0 0-16,-21-21 0,21 22 0,0-1 16,0 0-16,-21-21 15,-1 0 1,22-21-16,0 0 15,0-1-15,0 1 16,0 0-16,0 0 0,0 0 0,0 0 16,0-1-16,22 1 0,-22-21 0,21 21 15,0 0-15,0-1 16,0 22-16,0-21 0,22 0 0,-22 21 16,0 0-16,21-21 0,-20 21 0,-1 0 15,21 0-15,-21 0 0,0 0 16,22 21-16,-22 0 0,0-21 0,0 21 15,0 1-15,-21-1 0,0 0 0,0 0 16,0 0-16,0 0 0,0 1 16,0-1-16,-21 0 0,0 0 0,0 0 15,-21 0-15,20 1 0,-20-1 0,21 0 16,0 0-16,-22 0 0,22-21 16,0 21-16,-21 1 0,21-22 15,-1 21-15,1-21 16,42-21 31,1-1-47,-22 1 0,21 21 15,0-21-15</inkml:trace>
  <inkml:trace contextRef="#ctx0" brushRef="#br0" timeOffset="35395.33">10774 3154 0,'21'0'15,"0"0"-15,0 0 16,0 0-16,1 0 0,-1 0 16,0 0-16,0-21 15,0 21-15,0-21 0,1 21 0,-1-22 16,0 1-16,0 21 0,0-21 0,-21 0 15,21 0-15,1 0 0,-22-1 16,0 1-16,0 0 0,0 0 16,0 0-16,0 0 0,-22 21 31,1 0-31,0 0 0,0 21 0,0 0 16,0-21-16,-1 42 0,1-21 0,21 1 15,-21-1-15,21 21 0,-21-21 16,21 22-16,0-22 0,0 0 0,0 21 15,0-21-15,0 1 0,0 20 0,21-21 16,0 0-16,0 0 16,1 1-16,-1-22 0,0 0 0,0 21 15,0-21-15,0 0 0,1 0 0,-1 0 16,0 0-16,0 0 16,0-21-16,0-1 0,-21 1 15,22 0-15,-1 0 0</inkml:trace>
  <inkml:trace contextRef="#ctx0" brushRef="#br0" timeOffset="35824.33">11388 2942 0,'0'0'0,"21"-21"16,0 0-16,0 0 16,0 21-16,0-21 15,1 21-15,-1 0 0,0 0 16,0 0-16,0 21 15,0 0-15,-21 0 16,22 0-16,-1 22 0,-21-22 16,0 0-16,0 0 0,0 21 0,0-20 15,0-1-15,0 0 0,0 21 16,0-21-16,0 1 0,0-1 0,-21 0 16,21 0-16,-22 0 0,22 0 15,0-42 32,0 0-47,0 0 16,22 0-16,-1 0 0,-21-22 0,21 22 15,0 0-15,-21 0 0,21-22 16,0 22-16,-21-21 0,22 21 16,-1 0-16,0-22 0,0 22 0,0 0 15,0 0-15,1 0 0,-1 21 0,-21-22 16,21 22-16,0 0 15</inkml:trace>
  <inkml:trace contextRef="#ctx0" brushRef="#br0" timeOffset="36340.04">12446 2942 0,'0'0'0,"85"0"15,-43 0-15,-21-21 16,21 21-16,-20 0 0,-1-21 0,0 21 0,0 0 16,0-21-16,-21 0 0,21-1 15,-21 1-15,0 0 16,0 0-1,-21 0-15,0 21 16,0 0-16,0 0 0,-22 0 0,22 0 16,0 21-16,-21 0 0,-1-21 0,22 42 15,-21-20-15,21-1 0,-22 0 16,22 0-16,0 0 0,21 0 0,0 1 16,0-1-16,0 0 0,0 0 15,0 0-15,0 0 0,21-21 16,0 0-16,1 0 0,20 0 0,-21 22 15,0-22-15,22 0 0,-22 0 16,0 0-16,0 0 0,0 0 16,0 0-16,1 21 0,-1-21 0,0 21 15,-21 0 1,0 0 0,0 0-16,-21-21 0,0 22 15,-1-1-15,1-21 16,0 0-16,0 21 0,0-21 0,0 0 15,-1 0-15,1 21 0,0-21 0,0 0 16,0 0-16,0 0 0,-1 0 16,1 0-16,0-21 0,0 21 15</inkml:trace>
  <inkml:trace contextRef="#ctx0" brushRef="#br0" timeOffset="38335.74">2794 4212 0,'-21'0'16,"21"21"-16,-21 1 15,-1-1-15,22 0 0,-21 0 16,21 21-16,-21 1 0,21-1 0,-21 0 16,21 1-16,0-1 0,0 0 15,0 1-15,0-1 0,0 0 0,0 1 16,0-1-16,0-21 0,0 0 15,0 22-15,0-22 16,0 0-16,21-21 31,-21-21-31,21 0 16,-21 0-16,21-1 0,1 1 0,-1 0 16,-21 0-16,21 0 0,0-22 15,-21 22-15,21 0 0,0 0 0,-21-21 16,22 20-16,-1 1 0,-21 0 0,0 0 15,21 0-15,0 0 0,0 21 16,0 0 0,-21 21-1,22 0-15,-22 0 0,21 0 0,-21 0 16,21 22-16,0-1 0,-21-21 16,21 22-16,-21-1 0,21 0 0,1-21 15,-22 1-15,21 20 0,0-21 0,-21 0 16,21 0-16,0-21 0,-21 22 15,21-22-15,1 0 0,-1 0 16,0 0-16,0 0 0,0-22 16,0 1-16,1 21 0,-1-21 15,0 0-15,-21 0 0,21-22 16,0 22-16,0-21 0,1 21 16,-1-22-16,0 1 0,0 21 0,-21-21 15,0-1-15,21 1 0,-21 0 16,0-1-16,0 22 0,0-21 0,0 21 15,0-1-15,0 1 0,-21 21 32,0 21-17,21 1-15,0 20 0,0-21 0,0 21 16,0-20-16,0 20 0,0 0 0,0-21 16,0 22-16,0-1 0,21-21 15,0 22-15,-21-1 0,21-21 0,1 0 16,-22 0-16,21 1 15,0-1-15,0-21 0,0 21 16,0-21-16,1 0 0,-1 0 0,0 0 16,0 0-16,0-21 0,0 0 15,1 21-15,-1-22 0,0 1 0,0-21 16,0 21-16,0 0 0,1-22 16,-1 22-16,0-21 0,0-1 0,0 1 15,-21 0-15,0-1 0,0 1 0,0 0 16,0-1-16,0 1 0,0 0 15,0-1-15,0 22 0,0 0 0,0 0 16,0 0-16,0 0 0,0 42 16,0 0-1,0 0-15,0 21 0,0-20 16,0 20-16,0 0 0,0 1 16,0-1-16,0 0 0,0 1 0,0-22 15,0 21-15,0 0 0,0-20 16,0 20-16,0-21 0,0 21 0,0-20 15,0-1-15,0 0 0,0 0 0,0 0 16,0 0-16,0-42 47,0 0-47,0 0 16,0 0-16,0 0 0,0-1 15,0 1-15,21 0 0,-21 0 16,0 0-16,22 0 0,-1-1 0,-21 1 15,21 21-15,-21-21 0,21 0 16,0 21-16,0 0 16,1 0-16,-1 0 0,-21 21 15,21 0-15,-21 0 16,21 1-16,-21-1 0,21 0 0,-21 0 16,0 0-16,0 0 0,0 1 15,21-1-15,1 0 16,-22 0-16,0 0 0,0 0 0,21-21 15,0 22-15,0-22 0,0 0 16,0 0-16,1 0 16,-1 0-16,0 0 0,0 0 0,0 0 15,0-22-15,1 1 0,-1 21 16,0-21-16,21 0 0,-21 0 0,1 0 16,-1-1-16,-21 1 0,21 0 15,0 0-15,0 0 0,-21 0 0,0-1 16,0 1-16,0 0 0,21 0 0,-21 42 47,0 0-47,0 0 15,0 1-15,0-1 0,0 0 16,0 0-16,0 21 0,0-20 0,0-1 16,0 0-16,0 0 0,0 0 0,0 0 15,0 1-15,0-1 16,0 0-16,0-42 31,0 0-15,-21-1-16,21 1 0</inkml:trace>
  <inkml:trace contextRef="#ctx0" brushRef="#br0" timeOffset="38528.16">4826 4339 0,'0'21'47,"0"1"-16</inkml:trace>
  <inkml:trace contextRef="#ctx0" brushRef="#br0" timeOffset="38860.97">5419 4424 0,'0'-21'15,"-22"21"1,1 0 0,0 0-16,0 0 0,21 21 15,-21 0-15,0 0 0,-1 0 16,22 1-16,0-1 0,-21 21 0,0-21 16,21 0-16,0 22 0,0-1 15,0-21-15,0 22 0,0-22 0,0 0 16,0 0-16,0 0 0,0 0 0,21 1 15,0-1-15,1-21 0,-1 0 16,0 0-16,0 0 0,0 0 0,0 0 16,1 0-16,-1 0 0,21-21 0,-21 21 15,0-22-15,22 1 0,-22 0 16,0 0-16</inkml:trace>
  <inkml:trace contextRef="#ctx0" brushRef="#br0" timeOffset="39423.78">6032 3916 0,'-21'0'16,"0"0"-16,21 21 0,-21 0 15,21 0-15,0 22 0,0-22 16,-21 21-16,21 1 0,-21-22 0,21 21 0,0 0 15,0 1-15,0-1 16,0 0-16,-22 1 0,22-1 0,0 0 16,-21-20-16,21 20 0,0-21 0,0 0 15,0 22-15,0-22 0,0 0 16,0 0-16,0 0 0,-21-21 16,21 21-16,0-42 46,0 0-46,0 0 0,0 0 16,0 0-16,21-1 0,0 1 16,1 0-16,-22-21 0,21 21 15,0-1-15,0-20 0,0 21 0,0 0 16,1 0-16,20-1 0,-21 1 16,0 21-16,0 0 0,1 0 0,-1 0 15,0 0-15,0 0 0,0 21 16,0 1-16,1-1 0,-1 0 0,0 0 15,0 21-15,-21-20 0,0-1 0,0 21 16,0-21-16,0 0 0,0 22 16,0-22-16,0 0 0,0 0 0,0 0 15,0 1-15,0-1 0,-21 0 0,21 0 16,-21-21 0,21-21 15,0 0-16,0 0-15</inkml:trace>
  <inkml:trace contextRef="#ctx0" brushRef="#br0" timeOffset="39743.6">7408 4382 0,'0'21'31,"0"0"-15,0 0-16,0 0 0,-21 22 15,21-22-15,0 0 0,0 0 16,0 0-16,0 0 0,0 1 0,0-1 15,-21 0-15,21 0 0,0 0 0,-21 0 16,21 1-16,0-1 16,0 0-1,0-42 1,21 0 0</inkml:trace>
  <inkml:trace contextRef="#ctx0" brushRef="#br0" timeOffset="40232.32">7937 4382 0,'22'-22'0,"-44"44"0,44-65 16,-44 43 15,1 0-31,0 0 0,0 0 0,0 21 15,-22 1-15,22-22 0,0 21 0,0 0 16,0 0-16,21 0 0,-21 0 16,21 1-16,-22-22 0,22 21 0,0 0 15,0 0-15,22 0 16,-1-21 0,0 0-16,0 0 0,0 0 0,0 0 15,1 0-15,-1 0 0,0 0 0,0 0 16,0 0-16,0 0 0,1 0 15,-1 0-15,0 0 0,0 0 16,0 21-16,0 1 16,-21-1-16,0 0 15,0 0-15,-21 0 16,0-21-16,0 21 0,0 1 16,0-22-16,-1 21 0,-20-21 0,21 21 15,0-21-15,0 0 0,-1 0 16,1 21-16,0-21 0,0 0 15,0 0-15,0 0 0,-1 0 16,1 0 0,21-21-1,-21 0-15,21 0 16,-21 21-16</inkml:trace>
  <inkml:trace contextRef="#ctx0" brushRef="#br0" timeOffset="40468.18">7302 4191 0,'0'0'16,"0"21"30,22-21-30,-22 21 0,21-21-16,0 0 15</inkml:trace>
  <inkml:trace contextRef="#ctx0" brushRef="#br0" timeOffset="43295.4">12065 4551 0,'21'0'0,"-21"-21"16,21 0-1,-21-1-15,0 1 16,0 0-16,0 0 16,-21 0-16,0 0 15,0 21-15,0-22 0,-22 1 0,22 0 16,0 21-16,-21-21 0,20 21 16,-20 0-16,21 0 0,-21 0 15,20 0-15,-20 0 0,21 21 0,-21 0 16,20 0-16,1 1 0,0-1 0,0 0 15,0 21-15,0-21 0,21 22 16,0-22-16,0 21 0,0-21 0,0 22 16,0-22-16,0 21 0,0-21 0,0 1 15,0-1-15,0 0 0,0 0 16,21 0-16,0-21 0,0 0 16,0 0-16,22 0 0,-22 0 15,0 0-15,0-21 0,21 0 16,-20 0-16,20 0 0,-21-1 15,21 1-15,-20 0 0,20 0 0,0-21 16,1-1-16,-22 22 0,21-21 16,0-1-16,-20-20 0,20 21 0,-21-1 15,0-20-15,0-1 0,-21 22 16,0-22-16,0 1 0,0 21 0,0-1 16,0 1-16,0 21 0,0 0 0,-21-1 15,21 1-15,-21 21 16,0 0-16,0 21 0,21 1 15,0 20-15,-21 0 0,21 1 0,0 20 16,-22-21-16,22 22 0,0-1 16,0-20-16,0 20 0,0-20 15,0-1-15,0 0 0,0 1 0,0-1 16,0 0-16,0-21 0,0 1 16,0-1-16,0 0 0,22 0 0,-1 0 15,0-21-15,0 0 0,0 0 16,0 0-16,1 0 0,-1 0 15,0 0-15</inkml:trace>
  <inkml:trace contextRef="#ctx0" brushRef="#br0" timeOffset="43700.4">12552 4466 0,'0'0'15,"0"21"1,0 1-16,21-22 16,0 0-16,0 0 15,0 0-15,1-22 16,-1 22-16,0-21 0,0 21 0,0-21 16,0 0-16,1 21 0,-1-21 0,0 0 15,-21-1-15,21 1 16,-21 0-16,0 0 15,0 0-15,-21 21 0,0 0 16,0 0-16,-1 0 16,1 21-16,0-21 0,0 21 0,0 0 15,0 0-15,-1 22 0,1-22 16,0 0-16,0 21 0,21-20 0,0-1 16,0 21-16,0-21 0,0 0 0,0 22 15,0-22-15,0 0 0,0 0 16,0 0-16,21-21 0,0 22 0,-21-1 15,21-21-15,1 0 0,-1 0 0,0 0 16,0 0-16,21 0 0,-20 0 16</inkml:trace>
  <inkml:trace contextRef="#ctx0" brushRef="#br0" timeOffset="43983.77">13441 4318 0,'0'0'0,"-21"0"16,-1 0-16,1 0 0,0 21 15,0-21-15,0 21 0,0 1 16,21-1-16,-22 0 0,1 0 0,0 21 16,0-20-16,21-1 0,0 21 15,-21-21-15,21 22 0,-21-22 16,21 0-16,0 21 0,0-21 0,0 1 15,0-1-15,0 0 0,21-21 0,0 21 16,0-21-16,0 21 0,0-21 16,1 0-16,-1 0 0,0 0 0,21 0 15,-21-21-15,22 0 0,-22 0 0,0 0 16,21-1-16</inkml:trace>
  <inkml:trace contextRef="#ctx0" brushRef="#br0" timeOffset="44289.59">14055 3831 0,'0'0'0,"0"-21"0,0-21 15,0 21 1,-22 21-16,1 0 0,0 0 16,0 21-16,21 0 0,-21 0 15,21 21-15,-21-20 0,-1 20 16,22 0-16,-21 22 0,21-22 0,0 22 15,-21-1-15,21-21 0,-21 22 0,21-1 16,0-20-16,0-1 0,-21 0 16,21 1-16,0-1 0,0 0 15,0 1-15,0-22 0,0 21 0,0-21 16,0 1-16,0-1 0,0 0 16,0 0-16,21-21 15,0 0-15,0-21 16,0 0-16,1 21 0</inkml:trace>
  <inkml:trace contextRef="#ctx0" brushRef="#br0" timeOffset="44788.22">14372 4445 0,'0'0'0,"0"-42"16,0 21-16,0-1 15,-21 1-15,0 21 0,0 0 16,-1 0-16,1 0 16,0 0-16,21 21 0,-21-21 0,0 22 15,0-1-15,21 0 0,-22 21 0,22-21 16,-21 1-16,21-1 0,-21 0 16,21 0-16,0 21 0,0-20 0,0-1 15,0 0-15,0 0 0,0 0 16,21-21 15,0 0-31,1 0 16,-1 0-16,0-21 0,0 0 15,0 0-15,0 0 0,1-1 0,-1 1 16,0 0-16,0 0 0,0-21 0,0 20 16,-21 1-16,22 0 0,-1-21 15,0 42-15,-21-21 0,0-1 0,0 44 31,0-1-31,0 0 16,0 0-16,0 0 0,0 0 0,0 1 16,0 20-16,0-21 0,0 0 0,0 0 15,0 1-15,0-1 16,0 0-16,0 0 16,21-21-1,0 0-15,0 0 16,1-21-16</inkml:trace>
  <inkml:trace contextRef="#ctx0" brushRef="#br0" timeOffset="45184">14690 4445 0,'0'-21'15,"0"0"1,21 21-16,-21-21 15,21 21-15,0 0 16,0 0-16,0 0 0,1 0 16,-1 0-16,0 21 0,0 0 15,-21 0-15,21 0 0,0 0 16,-21 1-16,0-1 0,0 0 0,0 0 16,0 0-16,0 0 0,0 1 0,0-1 15,0 0-15,-21 0 16,0 0-16,0-21 15,21-21 17,0 0-32,0 0 15,0 0-15,0-1 0,0 1 16,0 0-16,21 0 0,0 0 16,0 0-16,-21-1 0,22-20 0,-1 21 15,0 0-15,0 0 0,0 21 16,0-22-16,1 22 15</inkml:trace>
  <inkml:trace contextRef="#ctx0" brushRef="#br0" timeOffset="45520.8">15261 4509 0,'21'0'15,"0"0"1,1 0-16,-1-22 16,-21 1-16,21 21 15,-21-21-15,0 0 0,0 0 16,0 0 0,-21 42 15,0-21-31,-1 21 0,22 0 15,-21 0-15,21 0 0,0 1 0,-21-1 16,21 0-16,-21 0 0,21 0 0,0 0 16,0 1-16,0-1 0,0 0 15,0 0-15,21 0 16,0-21-16,0 0 16,1 0-16,-1 0 0,0 0 15,0 0-15,21 0 0</inkml:trace>
  <inkml:trace contextRef="#ctx0" brushRef="#br0" timeOffset="46072">15811 4403 0,'0'0'0,"-21"0"15,0 0 1,0 0-16,0 0 0,21 21 0,-21 0 15,-1-21-15,1 21 0,0 0 0,0-21 16,0 22-16,21-1 16,-21 0-16,21 0 0,-22 0 0,22 0 15,-21-21-15,21 22 0,0-1 0,0 0 16,0 0 0,21-21-16,1 0 15,-1 0-15,0 0 0,0 0 16,0 0-16,0 0 15,1-21-15,-1 0 16,0 21-16,-21-21 0,0-1 0,21 1 16,0-21-16,-21 21 0,21 0 15,-21-22-15,0 1 0,0 0 0,22-1 16,-22 1-16,21 0 16,-21-1-16,0-20 0,21 20 0,-21 1 15,21 0-15,-21-1 0,0 22 0,0-21 16,0 21-16,0 0 15,0 42 1,-21 0-16,21 21 0,-21 1 16,0-1-16,-1 0 0,22 1 15,0-1-15,-21 21 0,21-20 0,0-1 16,-21 0-16,21 1 0,0-1 16,0 0-16,0-20 0,0-1 0,21 0 15,-21 0-15,21 0 0,1 0 16,-1-21-16,0 22 0,0-22 15,0 0-15,0 0 32</inkml:trace>
  <inkml:trace contextRef="#ctx0" brushRef="#br0" timeOffset="47305.52">910 5715 0,'0'0'0,"0"-21"0,0 0 0,0 0 0,-21-1 16,21 1-16,-21 21 15,0 0-15,21 21 16,-22 1-16,22-1 15,-21 21-15,21 0 0,0 1 16,0-1-16,0 0 0,-21 1 0,21-1 16,0 0-16,0 1 0,-21-1 15,21 0-15,-21-20 0,0 20 0,21-21 16,0 21-16,0-20 0,-22-22 16,22 21-16,0 0 0,0-42 31,22 0-31,-1 21 15,-21-22-15,21 1 0,0 0 16,0-21-16,0 21 0,1-1 0,-1-20 16,0 21-16,0 0 0,0 0 15,0-1-15,1 1 0,-1 0 0,0 21 16,0 0-16,0 0 16,0 21-16,1 0 0,-22 1 15,21-1-15,0 0 0,0 0 0,0 0 16,0 22-16,1-22 0,-1 0 15,-21 0-15,21 0 0,0 0 16,-21 1-16,21-22 0,-21 21 16,21 0-16,1-21 0,-1 0 15,0 0-15,0 0 0,0 0 16,0 0-16,-21-21 0,22 0 0,-1-1 16,0 22-16,0-21 0,0 0 15,-21 0-15,21-21 0,-21 20 0,22 1 16,-22-21-16,0 21 0,0-22 15,0 22-15,0-21 0,0 0 0,-22 20 16,1-20-16,0 21 0,21 0 16,-21 0-16,0 21 0,0 0 15,-1 0 1,1 0-16,21 21 0,0 0 16,0 0-16,0 0 0,0 0 15,0 1-15,0-1 0,0 0 0,0 0 16,21 0-16,1-21 0,-1 21 15,-21 1-15,21-22 0,0 0 0</inkml:trace>
  <inkml:trace contextRef="#ctx0" brushRef="#br0" timeOffset="47560.37">2053 5884 0,'0'22'16,"0"-1"-16,-21 0 16,21 0-16,0 0 0,-21 0 0,21 1 15,0-1-15,0 0 0,0 0 16,0 0-16,0 0 0,0 1 0,-21-1 16,21 0-16,0 0 15,0-42 32</inkml:trace>
  <inkml:trace contextRef="#ctx0" brushRef="#br0" timeOffset="47764.25">1968 5673 0,'0'0'0,"-21"-21"0,0-1 15,21 1-15,-21 21 16,21 21 15,0 1-31,0-1 16,0 0-16,21-21 0,-21 21 16,21-21-16,0 21 15,1-21-15</inkml:trace>
  <inkml:trace contextRef="#ctx0" brushRef="#br0" timeOffset="48080.07">2582 5525 0,'-21'-22'0,"0"22"16,0 0-1,21 22-15,0-1 0,0 0 16,0 0-16,0 21 0,0-20 0,0 20 16,0-21-16,0 21 0,0 1 15,0-22-15,0 21 0,0 1 0,0-22 16,0 21-16,0 0 0,0-20 0,0-1 16,0 21-16,0-21 0,0 0 15,0 1-15,0-1 0,0 0 16,0 0-16,21-42 31,0 21-15,-21-21-16</inkml:trace>
  <inkml:trace contextRef="#ctx0" brushRef="#br0" timeOffset="48559.8">2963 5419 0,'0'0'16,"0"21"0,0 0-16,0 0 15,0 22-15,21-22 0,-21 21 0,0 0 16,0 1-16,0-1 0,0 0 16,0 1-16,0-1 0,0 0 0,0 1 15,0-22-15,0 21 0,0 1 16,0-22-16,0 0 0,0 0 0,0 0 15,0 0-15,0 1 0,0-44 47,0 1-31,0 0-16,0 0 0,0 0 0,0 0 16,0-1-16,0 1 0,0-21 0,0 21 0,22 0 15,-1-22-15,0 22 16,0 0-16,0 0 0,0 21 0,1-21 15,-1 21-15,0 0 0,0 0 16,0 0-16,0 21 0,1 0 16,-1 0-16,0 0 0,0 0 15,-21 1-15,0 20 0,21-21 0,-21 0 16,0 0-16,0 1 0,0 20 0,0-21 16,0 0-16,-21 0 0,0 1 15,21-1-15,-21-21 16,0 0-16,-1 0 15,1 0 1,21-21-16</inkml:trace>
  <inkml:trace contextRef="#ctx0" brushRef="#br0" timeOffset="48764.25">2603 5863 0,'22'0'32,"-1"0"-32,21 0 15,-21 0-15,0 0 0,22 0 16,-1-21-16,-21 21 0,22-21 0,-22 21 16,21-21-16,-21 21 0,0 0 15,1-21-15</inkml:trace>
  <inkml:trace contextRef="#ctx0" brushRef="#br0" timeOffset="49664.4">4466 5355 0,'0'0'0,"0"-21"0,-21-21 16,21 21-16,0-1 15,-21 22-15,0 22 16,21-1-16,0 0 15,0 0-15,0 21 0,0 1 0,0-1 16,0 0-16,0 22 0,0-22 16,21 22-16,-21-22 0,0 22 0,0-22 15,0 21-15,0-20 0,0-1 16,0 0-16,0 1 0,0-22 16,0 21-16,0-21 0,0 1 0,0-1 15,0 0-15,21-42 47,-21 0-47,0-1 0,0 1 0,21 0 16,-21 0-16,0-21 0,0 20 15,21-20-15,0 21 0,-21-21 0,22-1 16,-22 22-16,21-21 0,0-1 16,0 22-16,0 0 0,0 0 15,1 0-15,-1 0 0,0 21 0,0 0 16,0 0-16,0 0 0,-21 21 15,22-21-15,-1 21 0,-21 0 0,0 0 16,0 0-16,0 1 0,0-1 0,0 0 16,0 0-16,-21 0 0,-1-21 15,1 21-15,0 1 0,0-1 0,0-21 16,-22 21-16,22-21 0,0 0 16,0 0-16,0 0 0,0 0 0,-1 0 15,1 0-15,0 0 0,21 21 47,21 0-47,0 0 0,1 1 16,-1-22-16,0 21 0,21 0 15,-21 0-15,1-21 0,20 21 0,-21 0 16,0-21-16,0 22 0,1-22 0,-1 0 16,0 0-16,0 21 0,0-21 15,0 0-15,1 0 16</inkml:trace>
  <inkml:trace contextRef="#ctx0" brushRef="#br0" timeOffset="50067.8">5059 5990 0,'21'0'0,"0"0"16,0 0-16,0 0 0,1-21 16,-1 0-16,0 21 15,0-21-15,0 0 0,0 21 16,-21-22-16,22 22 0,-1-21 0,0 0 16,0 0-16,-21 0 15,0 0-15,0-1 0,0 1 16,-21 21-16,0-21 0,0 21 15,-1 0-15,1 0 0,0 0 16,0 21-16,0 0 0,0 1 0,-1 20 16,22-21-16,-21 21 0,0-20 0,21 20 15,-21 0-15,21-21 0,0 22 16,0-22-16,0 0 0,0 0 0,0 0 16,0 1-16,0-1 0,21 0 15,0-21-15,0 0 0,1 0 16,-1 0-16,0 0 0,0 0 0,0 0 15,0 0-15,1 0 0,20 0 0,-21-21 16,21 0-16,-20 21 0</inkml:trace>
  <inkml:trace contextRef="#ctx0" brushRef="#br0" timeOffset="50732.42">5736 5800 0,'0'0'0,"-21"0"15,21 21-15,0 0 16,-21 0-16,21 0 16,-21 1-16,21 20 0,0-21 0,0 0 15,0 22-15,0-22 0,0 0 0,0 0 16,0 0-16,21 0 0,0 1 0,0-1 16,0-21-16,0 21 15,1-21-15,20 0 0,-21 0 0,0 0 16,0 0-16,22 0 0,-22-21 0,0 21 15,21-21-15,-20-1 0,-1 22 16,0-21-16,0 0 0,21 0 0,-20 0 16,-22 0-16,21 21 0,0-22 0,-21 1 15,21 0-15,-21 0 0,0 0 16,0 0-16,0-1 0,0 1 16,0 0-16,-21 21 31,21 21-16,0 0-15,0 22 0,0-22 0,0 0 16,0 21-16,0 1 0,0-22 16,0 21-16,0 1 0,0-1 0,0 0 15,0 22-15,0-22 0,0 22 0,0-1 16,21-21-16,-21 22 0,0-1 16,21 1-16,-21-1 0,21 1 0,-21-22 15,0 22-15,0-1 0,0 1 0,0-22 16,0 22-16,0-22 0,0 0 15,0 22-15,0-22 0,0 0 16,0-20-16,0 20 0,-21 0 0,0-21 16,0 1-16,21-1 0,-21 0 0,0-21 15,-1 0-15,1 0 0,0 0 0,0 0 16,-21 0-16,20-21 0,-20 21 0,0-21 16,-1-1-16,1-20 0,0 21 15,-1-21-15,1 20 0,0-20 0,-1 0 16,1-1-16,0 22 0,21-21 0,-22 0 15,22-1-15,21-20 0,-21 20 16,21 1-16,0 21 0,0 0 16,0-22-16,21 22 0,-21-21 15,21 21-15,0-22 0,22 22 0,-22-21 16,0 0-16</inkml:trace>
  <inkml:trace contextRef="#ctx0" brushRef="#br0" timeOffset="51355.69">6435 5757 0,'0'0'0,"21"-21"0,-21 0 0,0 0 16,0 42 15,0 0-31,0 0 0,0 1 0,0-1 16,0 21-16,0-21 0,0 22 0,0-22 15,0 21-15,0-21 0,0 22 16,0-22-16,0 0 0,0 0 0,0 0 16,0 0-16,0 1 15,21-44 17,0 1-32,-21 0 15,21 0-15,0 0 0,1 0 16,-22-1-16,21 1 0,-21 0 0,21 0 0,-21 0 15,21 0-15,0-1 0,-21 1 16,21 21 0,1 0-16,-22 21 15,21 1-15,-21-1 0,21 0 0,0 0 16,-21 0-16,21 0 0,0 1 16,-21-1-16,22 0 0,-1-21 0,0 21 15,-21 0-15,21-21 0,0 21 0,0-21 16,1 0-16,-1 0 15,0 0-15,0 0 0,0 0 0,0 0 16,1 0-16,-22-21 16,21 0-16,0 21 0,-21-21 15,0 0-15,21 0 0,-21-1 0,0 1 16,0 0-16,0-21 0,0 21 0,0-1 16,0-20-16,0 21 0,0-21 15,-21 20-15,21-20 0,0 21 0,-21 0 16,21 0-16,-21 21 0,21-22 0,0 44 62</inkml:trace>
  <inkml:trace contextRef="#ctx0" brushRef="#br0" timeOffset="51812.14">7514 5567 0,'-21'0'16,"0"0"0,21 21-16,0 0 0,-21-21 15,-1 43-15,22-22 0,0 0 0,0 21 16,0-21-16,0 22 0,0-22 15,0 21-15,0-21 0,0 22 16,0-22-16,0 21 0,0-21 0,0 22 16,0-22-16,22 0 0,-1 0 0,0 0 15,0 1-15,0-22 16,0 0-16,1 0 0,-1 0 0,0 0 16,0 0-16,0-22 0,0 22 0,1-21 15,-1 0-15,0 0 0,0 0 0,-21 0 16,0-1-16,0 1 0,0 0 15,0-21-15,0-1 0,0 22 0,0-21 16,0 0-16,-21-1 0,0 22 0,0-21 16,21 21-16,-22-1 15,1-20-15,0 42 0,0-21 0,0 21 16,0 0-16,-1 0 0,1 0 0,0 0 16,0 21-16,0-21 15,21 21-15,0 0 0,0 1 16,0-1-16,0 0 0,0 0 15,0 0 1,21-21-16</inkml:trace>
  <inkml:trace contextRef="#ctx0" brushRef="#br0" timeOffset="52244.27">7895 5694 0,'0'-21'16,"0"0"-16,0-1 16,0 1-16,21 21 15,0 0 1,1 0-16,-1 0 0,0 0 16,0 21-16,0 1 0,0-1 15,1 21-15,-1-21 0,0 0 16,0 22-16,0-22 0,0 21 15,-21-21-15,22 22 0,-22-22 0,0 0 16,0 0-16,0 0 0,0 1 0,0-1 16,0 0-16,0 0 15,0-42 17,0 0-32,0 0 15,0-1-15,0 1 16,0 0-16,0 0 0,0 0 0,0 0 15,0-22-15,21 22 0,-21 0 0,21 0 16,-21-22-16,0 22 0,21 0 16,0 0-16,-21 0 0,0 0 15,21 21-15,1-22 0,-1 22 16,0 0 0</inkml:trace>
  <inkml:trace contextRef="#ctx0" brushRef="#br0" timeOffset="52896.27">8911 5736 0,'0'-21'15,"-21"0"1,0 21-16,0 0 0,-1 0 16,1 0-16,0 0 0,0 0 15,0 0-15,0 21 0,-1-21 0,1 21 16,0 0-16,0 22 0,0-22 16,0 0-16,-1 21 0,1 1 15,0-22-15,21 21 0,-21-21 0,21 1 0,-21-1 16,21 21-16,0-21 0,0 0 15,0 1-15,0-1 16,21-21-16,0 0 16,0 0-16,0 0 0,1 0 0,-1 0 15,0 0-15,21 0 0,-21-21 0,1 21 16,-1-22-16,0 22 0,0-21 16,0 0-16,0 21 0,1-21 0,-1 0 15,0 0-15,0-1 0,-21 1 0,21-21 16,-21 21-16,21-22 0,-21 22 15,22-21-15,-22 0 0,0-1 0,0 1 16,0 0-16,0-1 0,0 1 16,0 0-16,0-1 0,21 1 0,-21 0 15,0 20-15,0-20 0,0 21 16,0 0-16,0 0 0,0 42 31,0 0-31,0 21 0,0-21 16,0 22-16,0-1 0,0 0 0,0 22 15,0-22-15,0 1 0,0-1 0,0 0 16,-21 1-16,21-1 0,0 0 16,0-21-16,0 1 0,0 20 0,0-21 15,0 0-15,21 0 0,0-21 16,0 22-16,0-22 16,0 0-16,1 0 15,-1 0-15,0 0 0</inkml:trace>
  <inkml:trace contextRef="#ctx0" brushRef="#br0" timeOffset="54063.71">10668 5694 0,'63'21'15,"-41"-21"1,-1 0-16,0 0 0,0 0 16,0 0-16,0 0 0,1 0 15,-22-21-15,21 0 16,-21 0-16,0-1 15,0 1-15,0 0 0,0 0 16,-21 0-16,21 0 0,-22 21 16,1-22-16,0 22 0,0 0 15,0-21-15,0 21 0,-1 0 0,1 0 16,0 0-16,0 0 0,0 0 16,0 21-16,-1-21 0,1 22 15,0-1-15,21 0 0,-21 0 0,21 21 16,0-20-16,0-1 0,0 21 0,0-21 15,0 22-15,0-22 0,0 0 16,21 0-16,0 21 0,-21-20 0,21-1 16,1 0-16,-1 0 0,-21 0 0,21 0 15,0 1-15,0-1 0,-21 0 16,0 0-16,0 0 0,0 0 0,0 1 16,0-1-16,0 0 0,-21 0 15,0 0-15,0-21 0,0 0 16,-1 0-16,1 0 0,0 0 15,0 0-15,0 0 0,0 0 0,-1 0 0,1-21 16,0 0-16,0 21 0,0-21 16,0 0-16,-1-1 0,1 1 15,0 0-15,21 0 0,-21 0 0,21 0 16,-21-1-16,21 1 0,0 0 16,21 21 15,0 21-31,0-21 0,0 21 0,-21 1 15,22-22-15,-1 21 0,21 0 16,-21 0-16,0-21 0,1 21 16,-1 0-16,0 1 0,0-22 0,0 21 15,0-21-15,22 0 0,-22 0 0,0 0 16,0 0-16,22 0 0,-22 0 16,0 0-16,21 0 0,-21 0 0,22 0 15,-1-21-15,-21-1 0,22 1 0,-22 0 16,21 0-16,-21 0 0,0 0 15,22-1-15,-22-20 0,0 0 0,0 21 16,-21-22-16,21 1 0,1-22 0,-22 22 16,0 0-16,21-1 0,0-20 15,-21 21-15,21-1 0,-21 1 0,0 21 16,0-22-16,0 22 0,0 0 16,0 0-16,0 42 31,0 0-31,0 0 0,0 1 0,0 20 15,0 0-15,0 1 0,0-1 0,0 0 16,-21 1-16,21-1 0,0 0 16,0-21-16,0 22 0,-21-1 0,21 0 15,-21-20-15,21 20 0,0-21 0,-22 0 16,22 0-16,0 1 0,-21-1 16,21 0-16,0 0 15,0-42 16,0 0-15,0 0-16</inkml:trace>
  <inkml:trace contextRef="#ctx0" brushRef="#br0" timeOffset="54311.57">10964 5757 0,'21'0'16,"1"0"-16,-1 0 0,0 0 15,21 0-15,-21-21 0,1 21 0,20 0 16,-21 0-16,21-21 0,-20 21 16,-1 0-16,21 0 0,-21-21 0,0 21 15,1-21-15,-1 21 0,0 0 16,0-21-16,0 21 15,0 0 1</inkml:trace>
  <inkml:trace contextRef="#ctx0" brushRef="#br0" timeOffset="55970.78">12065 6011 0,'0'0'0,"21"0"15,0-21 1,-21 0-16,0 0 0,0 0 16,0 0-16,0-1 0,0 1 15,0 0-15,0 0 0,-21-21 16,0 20-16,0 1 0,0 0 15,21 0-15,-43 0 0,22 0 16,0 21-16,0 0 0,0 0 0,-1 0 16,1 0-16,0 21 0,0 0 15,0-21-15,0 21 0,-1 0 0,1 22 16,0-22-16,0 0 0,21 21 0,-21-21 16,21 22-16,-21-22 0,21 21 15,-22-21-15,22 1 0,0 20 0,0-21 16,0 0-16,0 0 0,0 1 15,22-22-15,-1 0 0,0 0 16,0 0-16,0 0 0,0 0 16,1 0-16,-1 0 0,0 0 15,0-22-15,0 22 0,0-21 16,1 0-16,-1 0 0,0 0 0,0 21 16,0-21-16,0-22 0,1 22 0,-22 0 15,21 0-15,-21-22 0,21 22 0,-21 0 16,0 0-16,0 0 0,0 0 15,0-1-15,0 1 0,0 42 32,0 1-17,0-1-15,0 0 0,0 21 16,0-21-16,0 1 0,0-1 0,0 21 16,0-21-16,0 0 15,0 1-15,0-1 0,21 0 0,-21 0 16,21-21-16,0 21 0,1 0 0,-1-21 15,0 0-15,0 0 0,0 0 16,0 0-16,1 0 0,-1 0 16,0 0-16,0-21 0,0 21 0,0-21 15,1 0-15,-1 0 0,0 21 0,-21-21 16,21-22-16,0 22 0,-21 0 16,0-21-16,21-1 0,1 22 0,-22-21 15,0-22-15,0 22 0,21 0 0,-21-1 16,21 1-16,-21 0 0,0-1 15,0 1-15,0 0 0,0 20 16,0 1-16,0 0 0,0 0 0,0 0 16,0 42 15,0 21-31,-21-21 0,21 1 16,0 20-16,-21 0 0,21 1 15,0-1-15,0 0 0,0 1 0,0-1 16,0 0-16,0-21 0,0 22 0,0-1 15,0 0-15,0-20 0,0 20 16,0-21-16,0 0 0,0 22 0,0-22 16,0 0-16,0 0 0,0 0 0,0 0 15,21 1-15,0-22 16,-21 21 0,21-21-16,0 0 0,0 0 15,1 0-15,-22-21 0,21-1 16,0 22-16,-21-21 0,21 0 0,0 0 15,0 0-15,-21 0 0,22-1 16,-1 1-16,-21 0 0,21-21 0,-21 21 16,0-1-16,21 1 0,0 0 0,-21 0 15,21 21-15,-21 21 32,0 0-32,0 0 0,0 1 15,0-1-15,0 0 0,0 0 0,22 0 16,-22 0-16,21 1 0,-21-1 15,0 0-15,21 0 0,0 0 16,0 0-16,0-21 16,1 0-16,-1 0 15,0 0-15,0 0 0,0-21 16,0 21-16,1-21 0,-1 21 16,0-21-16,-21 0 0,21 0 0,0-1 15,0 1-15,1 0 0,-1-21 16,0 21-16,-21-1 0,21-20 0,0 21 15,0-21-15,1 20 0,-22 1 0,21 0 16,0 21-16,-21-21 16,21 21-16,0 0 15,-21-21 79,21 21-94,-21-21 16,0-1-1,0 1-15,-21 21 32,0 0-17,21 21-15,0 1 0,-21-1 16,0 0-16,21 21 0,-21-21 0,21 22 15,-22-22-15,1 21 0,21-21 16,0 1-16,0 20 0,0-21 0,0 0 16,0 0-16,0 1 0,0-1 0,0 0 15,21 0-15,1-21 16,-1 0-16,0 21 0,0-21 16,0 0-16,0 0 0,1 0 0,-1 0 15,21 0-15,-21 0 0,0 0 0,1-21 16,-1 21-16,0-21 15,0 0-15,0 0 0,-21-1 16,21 1-16,-21 0 0,22 0 0,-22 0 16,0-22-16,0 22 0,0-21 15,0 21-15</inkml:trace>
  <inkml:trace contextRef="#ctx0" brushRef="#br0" timeOffset="56240.62">13483 5292 0,'0'0'0,"-21"-21"16</inkml:trace>
  <inkml:trace contextRef="#ctx0" brushRef="#br0" timeOffset="56544.87">12552 5609 0,'0'0'0,"0"21"16,-21-21-16,42 0 31,0 0-31,0 0 0,0 0 0,0 0 15,1 0-15,20 0 0,-21-21 16,21 21-16,-20 0 0,20 0 0,-21-21 16,0 21-16,0 0 0,1 0 0,-1 0 15,-21-21 1,0 0 15,-21 21-15,-1 0-16</inkml:trace>
  <inkml:trace contextRef="#ctx0" brushRef="#br0" timeOffset="85736.67">804 8128 0,'0'21'16,"0"0"-1,0 1 1,0-1-16,0 0 16,0 0-16,21-21 15,1 0-15,-22 21 0,21-21 16,0 0-16,0 21 0,0-21 16,0 0-16,1 0 0,-1 0 15,0 0-15,0 0 0,0 0 0,0-21 16,1 0-16,-1 21 0,0-21 15,0 21-15,0-21 0,0 0 0,1-1 16,-22 1 0,0 0-16,0 0 0,0 0 0,0 0 15,0-1-15,0 1 0,-22 0 16,1 0-16,0 0 16,0 0-16,0 21 0,0 0 0,-22-22 15,22 22-15,0 0 0,0 0 16,0 0-16,-22 22 0,22-1 0,0 0 15,-21 0-15,20 0 0,1 22 16,0-22-16,0 21 0,-21 0 16,20 1-16,1-22 0,21 21 0,0 1 15,-21-1-15,21-21 0,0 21 16,0-20-16,0-1 0,0 21 16,0-21-16,21 0 0,0 1 15,-21-1-15,22-21 0,-1 21 0,0 0 16,0-21-16,0 0 0,0 21 15,22-21-15,-22 0 0,0 0 0,0 0 16,0 0-16,1 0 0,-1 0 16,0 0-16,0 0 0,0 0 0,0 0 15,1-21 1,-22 0 0,0 0-16,0 0 0,-22 21 15,1 0-15,0-22 0,0 22 16,0 0-16,0 0 15,-1 0-15,-20 0 0,21 0 16,0 22-16,0-22 0,-1 21 0,1 0 16,-21-21-16,21 21 0,0 21 15,-1-20-15,1-1 0,0 0 0,0 0 16,21 21-16,-21-20 0,21 20 16,0-21-16,0 0 0,0 0 0,0 22 15,0-22-15,0 0 0,21 0 16,0 0-16,0-21 15,0 0-15,1 22 0,-1-22 0,0 0 16,21 0-16,-21 0 0,1 0 16,20 0-16,-21-22 0,21 1 15,1 21-15,-22-21 0,21 0 0,1 0 16,-1 0-16</inkml:trace>
  <inkml:trace contextRef="#ctx0" brushRef="#br0" timeOffset="86556.23">1736 8488 0,'0'0'15,"0"-21"-15,-22 21 16,1 0 0,0 0-16,0 0 0,0 0 15,0 0-15,-1 21 0,1 0 16,0-21-16,0 21 0,0 0 0,0 1 15,21-1-15,0 0 0,-22 0 16,22 0-16,0 0 0,0 1 0,0-1 16,0 0-16,0 0 0,0 0 15,22 0-15,-1-21 16,0 0-16,0 0 0,0 0 16,0 0-16,1 0 0,-1 0 0,0-21 15,0 21-15,0-21 0,0 0 16,1 21-16,-1-21 0,0 0 15,-21-1-15,21 1 16,-21 0-16,21 0 0,-21 0 16,0 0-16,0-1 15,0 44 32,0-1-31,0 0-16,0 0 0,0 0 15,0 0-15,0 22 0,0-22 16,21 0-16,1 21 0,-22 1 0,21-1 16,0 0-16,-21 1 0,21-1 15,0 0-15,0 1 0,1-1 16,-22 22-16,21-22 0,0 0 0,-21 1 16,0-1-16,0 21 0,21-20 15,-21-1-15,0 0 0,0 22 0,0-22 16,0 1-16,0 20 0,0-21 15,0 1-15,0-1 0,-21 0 0,0 1 16,21-22-16,-21 21 0,-1-21 0,1 22 16,0-22-16,0 0 0,0 0 15,0 0-15,-1-21 0,1 22 0,0-22 16,0 0-16,0 0 16,-22 0-16,22-22 0,0 1 0,0 0 15,-21 0-15,20 0 0,-20-22 0,21 22 16,0-42-16,-22 20 0,22 1 15,0-21-15,0 20 0,0-20 0,0-1 16,21 22-16,0-22 0,0 22 16,0 0-16,0-22 0,0 22 0,0 0 15,21-1-15,0 1 0,0 0 16,0-1-16,0 22 0,1-21 0,-1 21 16,0-22-16,0 22 0,0 0 15,0 0-15,1 0 0,-1-1 0,0 1 16,0 21-16,-21-21 15,21 21-15,0-21 0,-21 0 0,22 21 16</inkml:trace>
  <inkml:trace contextRef="#ctx0" brushRef="#br0" timeOffset="86900.02">2498 8530 0</inkml:trace>
  <inkml:trace contextRef="#ctx0" brushRef="#br0" timeOffset="87431.72">2603 8975 0,'0'-21'63,"0"42"15,0 0-47,22-21-15,-22-21-1,21 21 1,-21-21-16,0-1 15,0 1 1</inkml:trace>
  <inkml:trace contextRef="#ctx0" brushRef="#br0" timeOffset="137124.18">5292 7980 0,'21'0'0,"-21"-21"16,0 0-16,21 21 15,-21-22-15,0 1 16,0 0 0,0 0-16,0 0 15,-21 21-15,0 0 16,-1 0-1,1 0-15,0 0 0,0 0 0,0 0 16,0 21-16,-1 0 0,-20 0 0,21 0 16,0 1-16,-22-1 15,22 0-15,0 21 0,0-21 0,0 1 16,-22 41-16,43-42 0,-21 0 16,21 1-16,0-1 0,0 0 15,0 0-15,0 0 16,21-21-16,1 0 0,-22 21 15,21-21-15,0 0 0,0 0 16,0 0-16,0 0 0,1 0 0,-1 0 16,0 22-16,0-22 0,0 0 0,0 0 15,1 0-15,-1 21 0,0-21 16,0 21-16,0-21 0,0 21 0,-21 0 16,22-21-16,-1 21 0,0 1 15,-21-1-15,0 0 0,0 0 16,0 0-16,0 0 0,0 1 15,-21-1-15,0 0 0,-1 0 0,1 0 16,0 0-16,0 1 0,0-1 16,-22 0-16,22-21 0,0 21 0,0-21 15,-21 0-15,20 0 0,1 0 0,-21 0 16,21 0-16,0 0 0,-22 0 16,22 0-16,0-21 0,0 0 0,0 21 15,-22-21-15,22-1 0,0 1 0,0 0 16,0 0-16,-1 0 0,1 0 15,21-1-15,-21 1 16,21 0-16,0 0 0,0 0 16,0 0-16,21-1 15,0 22-15,1-21 0,-1 21 16,0 0-16,21-21 0,-21 21 0,1 0 16,-1-21-16</inkml:trace>
  <inkml:trace contextRef="#ctx0" brushRef="#br0" timeOffset="137516.38">5778 7916 0,'0'0'0,"0"22"47,0-1-47,-21 0 0,21 0 16,-21 21-16,21-20 16,-21 20-16,21-21 0,0 21 0,0 1 15,-21-22-15,21 21 0,-21 1 0,21-1 16,0-21-16,0 21 0,0-20 0,0 20 15,0-21-15,0 0 0,0 0 16,0 1-16,0-1 0,0 0 0,0 0 16,0 0-16,21-21 31,0 0-31,0-21 16,0 0-1</inkml:trace>
  <inkml:trace contextRef="#ctx0" brushRef="#br0" timeOffset="137787.22">5567 8297 0,'21'-21'16,"0"21"-16,0 0 0,0 0 16,1 0-16,-1-21 0,0 21 0,0 0 15,21-21-15,-20 21 0,-1 0 16,0-21-16,0 21 0,0 0 16,0 0-16,1-21 0,-1 21 15</inkml:trace>
  <inkml:trace contextRef="#ctx0" brushRef="#br0" timeOffset="138499.81">6435 8382 0,'21'0'16,"-21"-21"0,0 0-16,0 0 15,0-1-15,0 1 0,0 0 16,0 0-1,-21 0-15,-1 21 0,22-21 16,-21 21-16,0 0 0,0-22 0,0 22 16,0 0-16,-1 0 15,-20 0-15,21 22 0,0-22 0,0 21 16,-1 0-16,-20 0 0,21 0 16,0 0-16,0 1 0,-1-1 0,1 0 15,21 21-15,-21-21 0,21 1 0,-21 20 16,21-21-16,0 21 0,0-20 0,0-1 15,0 21-15,0-21 0,0 0 16,0 1-16,21-1 0,-21 0 0,21-21 16,0 21-16,1-21 0,-1 21 15,0-21-15,0 0 16,0 0-16,0 0 0,-21-21 16,22 21-16,-1-21 0,0 0 0,0 0 15,0-1-15,0 1 0,1 0 0,-1 0 16,0 0-16,0 0 0,0-22 0,0 22 15,-21 0-15,0-21 0,22 20 16,-22 1-16,0-21 0,0 21 0,0 0 16,0-1-16,0 44 47,0-1-47,0 0 15,0 0-15,0 21 0,0-20 16,0-1-16,0 0 0,0 0 0,0 0 15,0 0-15,21 1 0,-21-1 16,21-21-16,0 21 0,0-21 16,0 0-16,1 0 15,-1 0-15,0 0 0,0 0 16,0 0-16,0 0 0,1-21 16,-22 0-16</inkml:trace>
  <inkml:trace contextRef="#ctx0" brushRef="#br0" timeOffset="138832.63">6921 7853 0,'0'0'16,"0"-21"-16,-21 21 31,0 21-31,21 0 16,0 0-16,0 0 0,0 1 15,0 20-15,0-21 0,0 21 0,0 1 16,0-1-16,0 0 0,0-20 16,0 20-16,0 0 0,0-21 15,0 22-15,0-22 0,0 0 0,0 21 16,0-20-16,0-1 0,0 0 0,0 0 16,0 0-16,0 0 0,0 1 15,0-1 1,21-21 15,0 0-31,1-21 0,-22-1 16,21 22-16</inkml:trace>
  <inkml:trace contextRef="#ctx0" brushRef="#br0" timeOffset="139126.93">7218 8234 0,'-21'0'0,"21"21"15,0 0-15,0 0 16,-22 1-16,22-1 16,0 0-16,0 0 0,0 0 0,0 0 15,0 1-15,0-1 0,0 0 0,0 0 16,0 0-16,0 0 15,0 1-15,0-1 16,0-42 31,0-1-47,0 1 16,22 0-16</inkml:trace>
  <inkml:trace contextRef="#ctx0" brushRef="#br0" timeOffset="139323.81">7302 8001 0,'0'0'0</inkml:trace>
  <inkml:trace contextRef="#ctx0" brushRef="#br0" timeOffset="139551.68">6837 8276 0,'0'0'0,"21"0"15,0 0-15,0 0 16,0 0-16,1 0 0,-1 0 0,0-21 16,0 21-16,0 0 15,0-21-15,1 21 0,-22-21 0,21 21 16,0 0-1,0-21-15,0 21 0</inkml:trace>
  <inkml:trace contextRef="#ctx0" brushRef="#br0" timeOffset="139988.22">7768 8255 0,'0'-21'0,"-21"21"16,0-21-1,0 21-15,-1 0 16,1 0-16,0 0 15,0 0-15,0 21 16,0-21-16,-1 21 0,22 0 0,-21 0 16,21 1-16,-21 20 15,21-21-15,-21 0 0,21 0 0,0 22 16,0-22-16,0 0 0,0 0 0,0 0 16,0 1-16,0-1 0,0 0 15,0 0-15,21-21 16,0 21-16,0-21 0,1 0 15,-1 0-15,0 0 0,0 0 16,0 0-16,0 0 0,1 0 0,-1 0 16,0-21-16,21 21 0,-42-21 15,43 0-15,-22 0 0,0-1 16,0 1-16,0 21 0</inkml:trace>
  <inkml:trace contextRef="#ctx0" brushRef="#br0" timeOffset="140964.09">5270 7938 0,'22'0'0,"-22"-22"16,21 22-16,-42 22 31,-1-1-15,1 0-16,0 21 0,0-21 0,0 22 15,-22-1-15,22 0 0,-21 1 0,21 20 16,-22-20-16,1-1 0,0 21 16,-1-20-16,22 20 0,-21-20 0,0 20 15,-1-21-15,22 22 0,-21-22 0,21 1 16,-1-1-16,-20-21 0,21 21 16,0-20-16,0-1 0,-1 0 0,22 0 15,0 0-15,-21 0 0,42-42 47,1 21-47,-22-21 16,42 0-16,-21 0 0,0 0 15</inkml:trace>
  <inkml:trace contextRef="#ctx0" brushRef="#br0" timeOffset="142897.06">9292 8170 0,'0'-21'16,"21"21"-16,-21-21 0,0 0 16,0 0-16,0 0 15,0-1 1,-21 22 15,21 22-31,-21-1 0,21 0 16,0 0-16,0 21 0,0-20 15,0 20-15,0-21 0,0 21 0,0-20 16,0 20-16,-21-21 0,21 0 0,0 22 16,0-22-16,-21 0 0,21 0 0,0 0 15,0 0-15,-22-21 32,1 0-17,21-21-15</inkml:trace>
  <inkml:trace contextRef="#ctx0" brushRef="#br0" timeOffset="143352.09">9123 7599 0,'0'0'0,"-21"0"0,-1 0 15,1 0-15,0 21 16,0 0-16,0 0 0,21 1 16,0-1-16,0 0 0,0 0 15,0 0-15,0 0 0,0 1 16,0-1-16,21-21 16,0 0-16,0 0 0,0 0 0,1 0 15,-1 0-15,0 0 0,0 0 16,0 0-16,0-21 0,1 21 0,-1-22 15,-21 1-15,21 21 0,-21-21 0,21 0 16,-21 0-16,0 0 0,0-1 16,0 1-16,0 0 0,-21 0 15,0 21-15,-22-21 0,22 21 16,0 0-16,0 0 0,-21 0 0,20 0 16,1 0-16,0 0 0,0 0 15,0 0-15,0 21 0,-1 0 0,1 0 16,21 0-16,-21 1 0,21-1 0,0 0 15,0 21-15,0-21 0,0 1 16,21-1-16,0 21 0,1-21 0,-1 0 16,0 22-16,21-22 0,-21 0 0,22 21 15,-22-20-15,21-1 0</inkml:trace>
  <inkml:trace contextRef="#ctx0" brushRef="#br0" timeOffset="143883.68">9737 8128 0,'-22'0'16,"22"21"-16,-21 0 0,21 1 15,0-1 1,0 0-16,0 0 0,0 0 0,0 0 0,0 1 15,0 20-15,0-21 0,0 0 16,0 0-16,0 1 0,-21-1 16,21 0-16,0 0 0,-21-21 15,21 21-15,0-42 47,0 0-47,0 0 0,0 0 0,0-1 16,0 1-16,0-21 0,0 21 0,0-22 15,0 22-15,21-21 0,0 0 16,0-1-16,1 1 0,20 21 16,0-22-16,-21 22 0,22 0 0,-1 0 15,-21 0-15,22 0 0,-1 21 16,-21 0-16,0 0 0,22 0 0,-22 0 16,0 21-16,0 0 0,-21 0 0,0 0 15,21 0-15,-21 1 0,0 20 0,0-21 16,0 21-16,0-20 0,0 20 15,0-21-15,0 0 0,0 22 0,0-22 16,-21 0-16,21 0 0,0 0 0,0 0 16,-21-21-16,21 22 0,0-44 47,0 1-47,21 0 15</inkml:trace>
  <inkml:trace contextRef="#ctx0" brushRef="#br0" timeOffset="144179.51">10731 7578 0,'-21'21'0,"21"0"16,-21 0-16,21 0 15,0 1-15,0 20 0,-21-21 0,21 21 16,-21 1-16,21-1 0,0 0 0,-21 1 16,21 20-16,0-20 0,0-1 15,0 0-15,-22 1 0,22-1 0,0 0 16,-21-21-16,21 22 0,0-22 0,0 0 16,0 0-16,0 0 0,0 1 15,21-22 1,1 0-1,-22-22-15,0 1 0</inkml:trace>
  <inkml:trace contextRef="#ctx0" brushRef="#br0" timeOffset="144404.07">10583 7980 0,'0'0'0,"21"0"0,1 0 15,-1 0-15,0 0 0,0 0 0,0 0 16,0 0-16,1 0 0,-1 0 16,0 0-16,0 0 0,0 0 15,0 0-15,1-21 0,-1 21 16,0 0-16</inkml:trace>
  <inkml:trace contextRef="#ctx0" brushRef="#br0" timeOffset="145083.95">11980 8043 0,'0'0'0,"0"-21"0,0 0 15,0 0-15,0 0 0,0 0 0,0-1 16,-21 1-16,0 0 0,21 0 15,-21 21-15,0 0 0,-1-21 0,1 21 16,0 0-16,0 0 0,0 21 16,0 0-16,-1 0 0,1 0 15,0 1-15,0-1 0,0 21 16,21 0-16,-21 1 0,21-1 0,-22 0 16,1-20-16,21 20 0,0 0 0,0 1 15,0-22-15,0 21 0,0-21 16,0 0-16,0 1 0,0-1 0,0 0 15,21-21 1,1 0-16,-1 0 0,0 0 16,0 0-16,0-21 15,0 0-15,1-1 0,-1 1 0,0 0 16,0-21-16,0 21 0,0-22 0,1 1 16,-1 0-16,0-1 0,-21 1 0,21 21 15,-21-22-15,21 1 16,-21 0-16,0 21 0,0-1 0,0 1 15,0 0-15,0 42 32,0 0-32,0 1 0,0-1 15,0 21-15,0 0 0,0-20 0,0 20 16,0 0-16,0-21 0,0 22 0,0-1 16,0-21-16,0 0 0,21 1 15,1-1-15,-22 0 0,21 0 16,0 0-16,-21 0 0,21-21 0,0 0 0,-21 22 15,21-22-15,1 0 0,-1 0 0,0 0 16,0 0 0,0-22-16,0 1 0,1 21 0</inkml:trace>
  <inkml:trace contextRef="#ctx0" brushRef="#br0" timeOffset="145427.79">12700 8043 0,'21'22'15,"0"-22"-15,0 0 16,1 0-16,-1 0 16,0 0-16,0 0 0,0 0 15,0 0 1,1 0 0,-22 21 30,0 0-46</inkml:trace>
  <inkml:trace contextRef="#ctx0" brushRef="#br0" timeOffset="145631.69">12658 8340 0,'0'0'0,"21"0"47,0 0-47,0 0 16,0 0-16,0 0 15,1 0-15,-1-21 0,0 21 16,0-22-16,0 1 16</inkml:trace>
  <inkml:trace contextRef="#ctx0" brushRef="#br0" timeOffset="145999.47">13398 7811 0,'0'-22'16,"0"44"15,0-1-31,0 0 16,0 21-16,0-21 16,0 1-16,0 20 0,0-21 0,0 21 15,0 1-15,0-22 0,0 21 0,0 1 16,0-22-16,0 21 0,0-21 0,0 0 15,0 1-15,0-1 0,-21 0 16,21 0-16,-21 0 0,21 0 0,0 1 16,-21-1-16,21-42 47,21-1-47</inkml:trace>
  <inkml:trace contextRef="#ctx0" brushRef="#br0" timeOffset="146520.18">13801 7895 0,'-22'21'0,"1"1"16,21-1-16,0 0 0,0 21 0,0-21 0,-21 1 16,21-1-16,0 21 15,0-21-15,0 0 0,0 22 0,0-22 16,-21 0-16,21 0 0,0 0 0,0 1 16,0-1-16,0 0 0,0 0 15,21 0 1,0-21-16,0 0 0,1 0 15,-1 0-15,0 0 0,0 0 16,0 0-16,0-21 0,1 0 0,-1 21 16,0-21-16,-21 0 0,21-1 15,0 1-15,-21 0 0,0-21 0,0-1 16,0 22-16,21-21 0,-21 0 16,0-1-16,0 1 0,0 0 0,0-1 15,0 22-15,-21-21 0,21 21 16,-21-1-16,21 1 0,-21 21 15,0 0-15,0 0 0,-1 0 16,1 0-16,0 21 16,21 1-16,-21-22 0,21 21 0,0 0 15,-21 0-15,0 0 0,21 0 16,0 1-16,0-1 0,21-21 31,0 0-31</inkml:trace>
  <inkml:trace contextRef="#ctx0" brushRef="#br0" timeOffset="146809.71">14541 7853 0,'0'21'94,"0"0"-78,0 0-16,0 1 0,-21-1 15,21 0-15,0 0 16</inkml:trace>
  <inkml:trace contextRef="#ctx0" brushRef="#br0" timeOffset="147055.57">14563 8361 0,'0'0'0,"0"21"16,0 0-16,0 0 16,0 1-16,0-1 15,-22-21-15,22 21 0,-21 0 16,21 0-16,0 0 0,-21 1 16,0-22-16,21 21 0,-21 0 15,0 0-15,-1 0 16,1-21-16,0 0 15,21 21-15,-21-21 0,0 0 16</inkml:trace>
  <inkml:trace contextRef="#ctx0" brushRef="#br0" timeOffset="153131.63">1757 11007 0,'0'0'0,"0"-21"15,-21 21-15,-1-22 0,22 1 16,-21 21-16,0 0 16,0 0-16,21 21 15,0 1-15,-21-1 0,21 21 16,-21-21-16,21 22 0,0-1 16,0 21-16,-22 1 0,22-22 0,0 22 15,0-1-15,-21 1 0,21-1 16,-21-20-16,21 20 0,0 1 15,-21-22-15,21 21 0,-21-20 0,21-1 16,-21 0-16,21 1 0,0-22 16,0 21-16,0-21 0,-22 1 0,22-1 15,-21 0-15,0-21 16,21 21-16,-21-21 0,21-21 16,-21 0-16</inkml:trace>
  <inkml:trace contextRef="#ctx0" brushRef="#br0" timeOffset="153528.82">1164 11430 0,'0'0'16,"0"-21"-16,0 0 0,-21-22 0,21 22 16,-21 0-16,21 0 0,0-21 0,0 20 15,0 1-15,0 0 0,0-21 16,21 21-16,0-1 0,0 1 0,22 0 15,-22 0-15,21 0 0,0 0 16,1 21-16,-1-22 0,0 22 0,1 0 16,20 0-16,-20 0 0,-1 0 15,0 22-15,1-22 0,-1 21 0,-21 0 16,0 21-16,0-21 0,1 22 16,-22-1-16,0 0 0,0 1 15,-22-1-15,1 22 0,0-22 0,0 0 16,-21 1-16,-1-1 0,22 0 15,-21-21-15,-1 22 0,22-22 0,-21 0 16,21-21-16,0 21 0,-1-21 16,1 0-16,0 0 0,0 0 15,21-21-15,0 0 0,0 0 16,21 0-16,0-1 0,0 1 16,1 0-16,20-21 0,-21 21 0,21-22 15,1 1-15,-1 21 16,0-22-16</inkml:trace>
  <inkml:trace contextRef="#ctx0" brushRef="#br0" timeOffset="153987.56">2180 10964 0,'0'22'16,"0"-1"-16,0 0 0,0 0 0,0 0 15,0 0-15,0 22 0,0-22 0,0 21 16,0-21-16,0 22 0,0-22 0,0 21 15,0-21-15,0 22 0,0-22 16,0 0-16,0 0 0,0 0 16,0 1-16,21-22 15,0 0-15,1 0 16,-1 0-16,0 0 0,0-22 16,0 1-16,0 0 0,-21 0 15,22 0-15,-1 0 0,21-22 0,-21 22 16,0-21-16,1 21 0,-22-22 0,21 22 15,0-21-15,0 21 0,0-22 16,-21 22-16,0 0 0,0 0 0,21 0 16,-21 42 15,0 0-31,0 0 16,0 21-16,0-20 0,0 20 15,0 0-15,0-21 0,0 22 0,0-1 16,0-21-16,0 22 0,0-22 0,0 21 15,0-21-15,0 0 0,0 1 16,0-1-16,0 0 0,22-21 16,-1 0-16,0 0 15,0-21-15,-21 0 16,21-1-16,0 1 0</inkml:trace>
  <inkml:trace contextRef="#ctx0" brushRef="#br0" timeOffset="154532.25">2984 10732 0,'0'21'31,"0"0"-31,0 0 0,0 0 16,-21 22-16,21-22 0,0 21 15,-21-21-15,21 22 0,0-1 0,0 0 16,0 1-16,0-1 0,0-21 0,0 21 15,0 1-15,-21-1 0,21-21 16,-21 22-16,21-22 0,0 0 0,0 0 16,-21 0-16,21 0 0,-22-21 15,22 22-15,0-44 32,0 1-32,0 0 0,0 0 15,0 0-15,0-22 16,0 22-16,0 0 0,22 0 0,-1-21 15,0 20-15,-21 1 0,42 0 0,-21 0 16,1 0-16,-1 0 0,21 21 16,-21 0-16,0 0 0,22 0 0,-22 0 15,21 0-15,-21 0 0,22 21 0,-22-21 16,0 21-16,0 0 0,-21 0 16,0 22-16,0-22 0,0 0 15,0 21-15,-21-21 0,0 22 0,-21-1 16,20 0-16,-20 1 0,0-22 15,21 21-15,-22-21 0,1 1 0,21-1 16,-22 0-16,22-21 0,-21 0 0,21 0 16,-22 0-16,22 0 0,0 0 15,0 0-15,0 0 0,0 0 0,-1-21 16,22 0-16,0-1 0,0 1 16,0 0-16,64-42 15,-43 41 1,0 1-16,22 0 0</inkml:trace>
  <inkml:trace contextRef="#ctx0" brushRef="#br0" timeOffset="155476.97">3683 10732 0,'0'0'0,"-21"0"15,0 0 1,21 21-16,-22 0 16,22 21-16,0-21 0,0 1 0,0 20 15,0 0-15,0 1 0,0-1 16,0 0-16,0 1 0,0-1 16,0 0-16,0 1 0,0-1 0,0 0 15,0 1-15,0-1 0,0-21 0,0 21 16,22-20-16,-22-1 0,21 0 0,0 0 15,-21 0 1,21-21-16,0 0 16,-21-21-16,21 0 0,1 0 15,-22 0-15,0-1 16,21-20-16,-21 21 0,21 0 0,-21-22 16,0 22-16,0-21 0,0 21 0,21-22 15,-21 22-15,21 0 16,-21 0-16,21 21 15,1 0-15,-1 0 0,-21 21 16,21 0-16,0 0 0,0 1 0,-21-1 16,21 0-16,1 21 0,-22-21 15,21 1-15,-21-1 0,21 0 0,0 0 16,-21 0-16,0 0 0,21 1 16,0-22-16,1 0 15,-1 0 1,-21-22-16,0 1 0,21 0 15,0 0-15,-21 0 0,21 0 16,-21-22-16,0 22 16,21 0-16,1 0 0,-1-22 0,0 22 15,0 0-15,-21 0 0,21 0 0,0 0 16,1 21-16,-1 0 0,-21-22 0,21 22 16,0 0-16,0 0 15,0 0-15,-21 22 16,0-1 15,0-42 16,0-1-31,0 1-16,-21 0 15,0 21-15,0 0 16,0 0-16,0 0 15,21 21-15,-22 0 16,1 1-16,21-1 0,0 0 0,0 21 16,-21-21-16,21 22 0,-21-1 0,21-21 15,-21 22-15,21-1 0,0-21 16,0 21-16,0-20 0,0 20 0,0-21 16,0 0-16,0 0 0,21 1 15,0-22-15,0 0 16,0 0-16,1 0 0,-1 0 15,0 0-15,0 0 0,0 0 0,-21-22 16,21 1-16,1 21 0,-1-21 0,0 0 16,-21 0-16,21-22 0,-21 22 0,21 0 15,-21 0-15,0-21 0</inkml:trace>
  <inkml:trace contextRef="#ctx0" brushRef="#br0" timeOffset="155707.56">4149 10859 0,'0'0'0,"-22"0"0,1 0 0,0 0 0,0 0 16,0 0-16,21 21 31,0 0-16,21-21 1,0 0 0</inkml:trace>
  <inkml:trace contextRef="#ctx0" brushRef="#br0" timeOffset="156492.13">5673 11536 0,'0'21'16,"-22"-21"-16,22-21 31,0 0-15,22 0-16,-1-22 0,0 22 16,0-21-16,0 21 0,0-22 15,1-20-15,-1 20 0,0 1 16,21 0-16,-21-22 0,1 22 0,-1 0 0,-21-1 15,21 1-15,-21 21 0,0-22 16,21 22-16,-21 0 0,0 0 0,-21 21 31,0 0-31,0 21 0,-1 0 16,1 0-16,0 1 0,0-1 16,21 21-16,0-21 0,-21 22 0,21-22 15,0 21-15,0 0 0,0-20 0,21 20 16,0 0-16,-21-21 0,21 1 15,0 20-15,1-21 0,-1 0 0,21 0 16,-21 22-16,-21-22 0,21-21 0,1 21 16,-1 0-16,0 0 0,-21 1 0,0-1 15,0 0 1,0 0-16,-21-21 0,0 0 16,-1 21-16,1-21 0,0 0 15,-21 0-15,21 0 0,-22 0 0,22 0 16,-21 0-16,21 0 0,-22-21 15,22 21-15,0-21 0,-21 21 0,20 0 16,1-21-16,0 21 0,21-21 16,0-1-1,0 1-15,21 0 16,0 0-16,1 0 0,20 0 0</inkml:trace>
  <inkml:trace contextRef="#ctx0" brushRef="#br0" timeOffset="156776.97">6413 10710 0,'0'0'0,"0"-21"0,0 0 15,0 42 17,0 0-32,-21 22 15,21-22-15,0 0 0,0 21 0,-21 1 16,21-1-16,0 0 0,0 1 15,0-1-15,0 0 0,0 1 0,0-1 16,0 0-16,-21 1 0,21-1 0,0-21 16,0 22-16,0-22 0,0 0 0,0 0 15,0 0-15,0 0 16,21-21 0,-21-21-1,0 0-15</inkml:trace>
  <inkml:trace contextRef="#ctx0" brushRef="#br0" timeOffset="157016.32">6202 11091 0,'21'0'31,"0"-21"-31,0 21 0,0 0 16,1-21-16,-1 21 0,0 0 16,0-21-16,0 21 0,0 0 0,1 0 15,-1-21-15,0 21 0,0 0 0,0-21 16,0 21-16,1 0 16,-1 0-16,0 0 15,0 0-15</inkml:trace>
  <inkml:trace contextRef="#ctx0" brushRef="#br0" timeOffset="157664.48">7175 11155 0,'0'0'0,"0"-42"16,0 20-1,0 1-15,0 0 16,0 0-16,-21 0 0,0 21 16,21-21-16,-21 21 0,0 0 0,0 0 15,-1-22-15,1 22 0,0 0 16,0 0-16,0 0 0,0 0 15,-1 22-15,1-1 0,0 0 0,0 0 16,0 0-16,21 0 0,-21 1 0,21-1 16,0 21-16,0-21 0,0 0 15,0 1-15,0 20 0,0-21 0,0 0 16,0 0-16,0 1 0,21-1 16,-21 0-16,21-21 0,0 0 15,0 0 1,0 0-16,1 0 15,-1-21-15,0 21 0,0-21 0,0-1 16,0 1-16,1 0 0,-1 0 16,0 0-16,-21 0 0,21-1 15,0 1-15,-21 0 0,0 0 0,0-21 16,21 20-16,-21 1 0,0 0 0,0 0 16,0 0-16,0 42 46,0 0-46,0 0 0,0 0 16,0 1-16,0 20 0,0-21 0,0 0 16,0 22-16,0-22 0,0 21 15,22-21-15,-1 0 0,-21 1 0,0-1 16,0 0-16,21 0 0,0 0 16,0-21-16,0 0 15,1 0-15,-1 0 16,0-21-16,0 0 0</inkml:trace>
  <inkml:trace contextRef="#ctx0" brushRef="#br0" timeOffset="158627.94">7747 10520 0,'0'0'0,"-21"-21"0,0 21 15,-1 0-15,1 0 0,0 21 16,0 0 0,21 0-16,-21 22 0,21-22 15,0 21-15,0 0 0,0-20 0,0 20 16,0 0-16,0 1 0,0-22 16,0 21-16,0 0 0,0 1 15,0-1-15,0-21 0,0 22 0,0-1 16,0-21-16,21 21 0,-21-20 0,0 20 15,21-21-15,-21 0 0,0 0 16,0 1-16,0-1 0,21 0 0,0-21 16,1 0-1,-1 0-15,0 0 0,-21-21 16,21 21-16,0-21 0,0-1 16,-21 1-16,22 0 0,-1 0 0,-21-21 15,0 20-15,21 1 0,0 0 0,-21-21 16,0 21-16,0-1 0,0 1 0,21 21 15,-21-21-15,0 0 0,21 21 32,-21 21-17,0 0-15,0 0 0,0 1 16,0-1-16,22 21 0,-22-21 16,21 0-16,0 1 15,-21-1-15,0 0 0,21 0 0,0-21 16,-21 21-16,21-21 0,1 0 15,-22 21-15,21-21 0,0 0 16,0 0-16,0 0 16,0-21-16,-21 0 0,22 21 15,-22-21-15,21 0 0,0 21 16,-21-21-16,0-1 0,21 1 0,-21 0 16,21-21-16,0 21 0,-21-1 15,0 1-15,22 0 0,-22 0 0,21 21 16,-21-21-16,0 0 0,21 21 0,0-22 15,0 22 1,0 0 0,-21-21 62,-21 21-47,0 0-31,0 0 16,0 21-16,0 1 15,-1-22-15,22 21 0,0 0 0,0 21 16,-21-21-16,21 1 0,-21 20 16,21-21-16,0 21 0,0-20 0,0 20 15,0-21-15,0 0 0,0 0 0,0 1 16,21-1-16,0 0 0,1-21 15,-1 21-15,0-21 0,0 0 16,0 0-16,0 0 16,1 0-16,-1 0 0,0-21 0,0 0 15,0 0-15,0-1 0,1 1 16,-22 0-16,0 0 0,0-21 0,21 20 16,-21 1-16</inkml:trace>
  <inkml:trace contextRef="#ctx0" brushRef="#br0" timeOffset="158839.82">8424 10689 0,'0'0'0,"-21"0"16,0 0-16,0 0 0,0 0 15,-1 0 16,1 0 1</inkml:trace>
  <inkml:trace contextRef="#ctx0" brushRef="#br0" timeOffset="159057.7">7472 10986 0,'0'0'15,"21"0"1,0 0-16,0 0 16,0 0-16,1 0 0,20 0 0,-21 0 15,21 0-15,1-22 0,-1 22 0,-21 0 16,22 0-16,-1-21 0,0 0 15,-21 21-15,22 0 0,-1-21 16</inkml:trace>
  <inkml:trace contextRef="#ctx0" brushRef="#br0" timeOffset="159664.35">9631 11049 0,'0'-21'0,"-21"-21"16,21 20-1,0 1-15,0 0 16,0 0-16,0 0 16,21 21 15,-21 21-31,21 0 0,0 21 15,0-20-15,-21-1 0,0 21 16,21-21-16,1 22 0,-22-1 16,0-21-16,0 21 0,0-20 0,0 20 15,0-21-15,0 0 0,0 22 0,0-22 16,0 0-16,0 0 0,21-21 16,0 0-1,0 0 1,0-21-16,-21 0 0</inkml:trace>
  <inkml:trace contextRef="#ctx0" brushRef="#br0" timeOffset="159925.21">10181 10859 0,'0'0'0,"-21"0"31,0 0-31,0 21 0,-1-21 15,-20 21-15,21 0 0,-21 21 0,20-20 16,1 20-16,-21-21 0,21 21 16,-22 1-16,22-1 0,0-21 0,0 22 15,-21 20-15,20-42 16,22 22-16,0-22 0,0 0 0,0 0 16,22-21 15,-1 0-31,0 0 0,0 0 0,0-21 15,0 0-15,22 21 0</inkml:trace>
  <inkml:trace contextRef="#ctx0" brushRef="#br0" timeOffset="160383.46">10372 11007 0,'-22'0'31,"1"21"-15,21 0-16,-21 0 0,21 0 16,0 1-16,-21-1 0,21 0 0,-21 21 15,21-21-15,0 1 0,0 20 0,0-21 16,0 0-16,0 0 0,0 1 0,0-1 16,0 0-16,0 0 0,0 0 15,0 0-15,21-21 16,0 0-16,0 0 15,0 0-15,1 0 0,-1 0 16,0-21-16,-21 0 0,21 21 16,0-21-16,-21 0 0,21 0 0,-21-22 15,22 22-15,-22 0 0,0 0 16,0-22-16,21 22 0,-21-21 16,0 21-16,0-22 0,0 22 0,0 0 15,0 0-15,-21 0 0,-1 21 16,1 0-16,0 0 0,0 0 15,0 0-15,0 0 16,21 21-16,-22-21 0,22 21 16,-21 0-16,21 0 0,0 1 15,0-1-15,0 0 0,0 0 16,21-21-16,1 0 16,-1 0-16,0 0 15</inkml:trace>
  <inkml:trace contextRef="#ctx0" brushRef="#br0" timeOffset="160616.32">10901 11049 0,'-21'21'16,"-1"0"-1,22 1-15,0-1 0,0 0 16,-21 0-16,21 0 0,0 0 0,0 1 15,-21-22-15,21 21 0,0 0 16,0 0-16,0 0 0,0 0 16</inkml:trace>
  <inkml:trace contextRef="#ctx0" brushRef="#br0" timeOffset="160812.21">10837 10880 0,'0'0'16,"-21"-21"-16,0 21 16,21 21 15,21-21-16,0 21-15,0-21 0,1 21 0,-1-21 16,0 21-16</inkml:trace>
  <inkml:trace contextRef="#ctx0" brushRef="#br0" timeOffset="161435.85">11536 11113 0,'0'0'0,"-21"-22"15,-1 1-15,22 0 16,-21 21-16,0 0 0,21-21 0,-21 21 16,0 0-16,0 0 0,-1 0 15,1 0-15,0 0 0,0 21 0,0-21 16,21 21-16,-21 0 0,-1 1 15,22-1-15,-21 0 0,21 21 16,0-21-16,0 1 0,0 20 0,-21-21 16,21 0-16,0 0 0,0 22 0,0-22 15,0 0-15,0 0 0,0 0 16,0 1-16,21-22 16,0 0-16,1 0 15,-1 0-15,0-22 0,0 22 16,0-21-16,-21 0 0,21 0 15,1 0-15,-1 0 0,0-1 0,-21 1 16,21-21-16,0 0 0,0-1 0,1 1 16,-1 0-16,-21-1 0,21 1 15,0-22-15,0 22 0,0-21 16,1 20-16,-22 1 0,0-22 0,21 22 16,-21 0-16,0-1 0,0 1 0,0 21 15,0 0-15,0 0 0,0-1 16,-21 22-16,-1 22 15,22-1-15,-21 0 0,21 0 16,-21 21-16,21 1 0,-21-1 16,21 0-16,0 22 0,0-22 0,0 1 15,0-1-15,0 21 0,0-20 0,0-1 16,0 0-16,0 1 0,0-1 16,0 0-16,0-20 0,0-1 15,0 0-15,21 0 0,-21 0 0,21 0 16,0-21-16,1 0 0,-1 0 15,0 0-15,0 0 0,0 0 16,0 0-16</inkml:trace>
  <inkml:trace contextRef="#ctx0" brushRef="#br0" timeOffset="162043.51">12509 11007 0,'0'-21'15,"0"-1"-15,-21 22 0,0 0 16,0 0-16,0 0 0,0 0 0,-1 0 16,-20 0-16,21 0 15,0 0-15,0 22 0,-1-1 16,1-21-16,21 21 0,0 0 0,-21 0 15,21 22-15,0-22 0,-21 0 0,21 0 16,0 0-16,0 22 0,0-22 16,0 0-16,0 0 0,21 0 15,0-21-15,0 21 16,1-21-16,-1 0 0,0 0 16,0 0-16,0 0 0,0 0 0,1-21 15,-1 21-15,-21-21 0,21 0 16,0 0-16,0 0 0,-21-1 0,0 1 15,21-21-15,1 0 0,-22 20 0,21-20 16,-21 0-16,0-1 0,21 1 0,-21 0 16,21-1-16,-21 1 0,21-21 15,-21 20-15,0 1 0,21 0 0,-21-1 16,0 22-16,0-21 0,0 21 16,0-1-16,0 44 31,0-1-31,0 0 0,0 21 0,0-21 15,0 22-15,-21-1 0,21 0 0,0-20 16,-21 20-16,21 0 0,0 1 0,0-1 16,-21 0-16,21-21 0,0 22 15,0-1-15,-21-21 0,21 22 0,0-22 16,0 0-16,0 0 0,0 0 0,0 0 16,0 1-16,21-22 0,0 21 15,0-21-15,0 0 16,1-21-1</inkml:trace>
  <inkml:trace contextRef="#ctx0" brushRef="#br0" timeOffset="162395.31">12763 11091 0,'22'0'47,"-22"-21"-47,21 21 0,0 0 16,-21-21-16,21 0 15,0 0-15,-21 0 0,0-1 16,0 1 0,-21 21 15,0 0-31,21 21 15,-21 1-15,21-1 0,-21 0 16,21 0-16,-22 0 0,22 0 0,0 22 16,0-22-16,0 0 0,0 0 0,0 0 15,0 1-15,22-1 16,-1-21-16,0 0 0,0 0 16,0 0-16,0 0 15,1 0-15,-1-21 0</inkml:trace>
  <inkml:trace contextRef="#ctx0" brushRef="#br0" timeOffset="163099.41">13081 10964 0,'0'0'0,"-21"0"16,0 0-16,21 22 15,-22-1-15,22 0 0,-21-21 16,21 21-16,0 0 0,0 0 0,0 1 15,0-1-15,0 0 16,0 0-16,0 0 16,0 0-16,0 1 15,0-1-15,0-42 47,0-1-31,0 1-16,0 0 15,0 0-15,0 0 0,0 0 0,0-1 16,0 1-16,0 0 16,21 0-16,1 0 0,-1 0 15,0 21-15,0 0 0,0-22 16,0 22-16,1 0 0,-1 0 16,-21 22-1,21-22-15,-21 21 0,0 0 0,0 0 16,0 0-16,0 0 0,0 1 15,0-1-15,0 0 0,0 0 0,0 0 16,0 0-16,-21 1 16,21-44 31,0 1-32,0 0-15,0 0 16,21 0-16,-21 0 0,21-1 15,0 1-15,0 0 0,-21 0 0,22 21 16,-1-21-16,0 21 0,0 0 16,0 0-1,-21 21 1,21 0-16,-21 0 16,0 0-16,0 1 0,0-1 0,0 0 15,0 0-15,0 0 16,0 0-16,0 1 15,0-1-15,0 0 16,0-42 15,0 0-31</inkml:trace>
  <inkml:trace contextRef="#ctx0" brushRef="#br0" timeOffset="163524.69">13610 10986 0,'0'21'0,"-21"-21"0,21 21 16,0 0-16,-21-21 0,21 21 0,-21 0 16,21 1-16,0-1 15,0 0-15,0 0 0,0 0 16,0 0-16,0 1 0,0-1 15,21-21 1,0 0-16,0 0 16,0 0-1,0-21-15,-21-1 16,22 1-16,-22 0 16,0 0-16,0 0 0,0 0 15,0-1-15,0 1 16,0 0-16,0 0 0,0 0 15,-22 21-15,1-21 16,0 21-16,0 0 16,0 21-1,21 0-15,0 0 16,0 0-16,0 0 16,21-21-1</inkml:trace>
  <inkml:trace contextRef="#ctx0" brushRef="#br0" timeOffset="163799.53">13970 10837 0,'0'0'15,"-21"0"1,0 22-16,21-1 15,0 0-15,0 0 0,0 0 16,0 0-16,0 1 0,0-1 0,0 0 16,0 0-16,0 0 15,0 0-15,0 1 0,0-1 0,0 0 16,0 0-16,0 0 0,0 0 0,0 1 16,0-1-16,21-21 31,0 0-16</inkml:trace>
  <inkml:trace contextRef="#ctx0" brushRef="#br0" timeOffset="164068.38">14372 10689 0,'0'0'0,"42"0"16,-20 21 0,-1 1-16,-21-1 0,21 0 0,-21 0 15,21 0-15,-21 22 0,0-1 0,0-21 16,21 21-16,-21 1 0,0-1 0,0-21 16,0 22-16,0-1 0,0-21 15,-21 21-15,0-20 0,21-1 0,-21 0 16,0 0-16,-1 0 0,1 0 0,0 1 15,0-22-15,-21 21 0,20-21 16,-20 0-16,21 0 0,-21 21 0</inkml:trace>
  <inkml:trace contextRef="#ctx0" brushRef="#br0" timeOffset="164896.42">7239 12277 0,'0'0'0,"0"-21"0,0-1 16,0 1-16,-21 21 15,0 0-15,-1 0 16,1 0-16,0 21 0,0-21 15,-21 22-15,20-1 0,-20 0 0,0 0 16,21 0-16,-22 0 0,1 1 16,21-1-16,-22-21 0,22 21 0,0 0 15,21 0-15,0 0 0,0 1 16,21-22 0,22 21-16,-22-21 15,0 0-15,0 0 0,0 0 0,22 0 16,-22 0-16,0 0 0,0 0 0,0 0 15,0 0-15,1 0 0,-1 0 16,0 0-16,0 0 16,-21 21-1,0 0-15,-21-21 16,0 21-16,0-21 0,-1 21 16,1-21-16,0 0 0,21 22 0,-21-22 15,0 0-15,0 21 0,-1-21 16,22 21 15,22-21-15,-1 0-16,-21 21 0,21-21 15,0 21-15,0-21 16,-21 21-16,21-21 0,-21 22 0,22-1 16,-22 0-1,21 0-15,-21 0 0</inkml:trace>
  <inkml:trace contextRef="#ctx0" brushRef="#br0" timeOffset="165332.17">6964 13928 0,'0'0'0,"-21"42"0,-1 22 16,22-43-16,-21-21 16,21 21-16,0 0 0,21 0 15,1-21-15,-1 0 16,0 21-16,0-21 0,0 0 16,0 0-16,22 22 0,-22-22 0,0 21 15,0-21-15,22 21 0,-22-21 0,0 21 16,0-21-16,-21 21 0,21 0 15,-21 1-15,21-1 0,-21 0 0,0 0 16,0 0-16,0 22 0,0-22 0,0 0 16,0 0-16,0 21 0,-21-20 0,0-1 15,0 0-15,21 0 0,-21 0 16,0 0-16,-1 1 0,22-1 16,-21 0-16,0 0 0,0 0 0,0 0 15,0-21-15,21 22 0,-22-22 0,1 0 16,21 21-16,-21-21 0,0 0 15,0 0-15,21-21 0,0-1 16,-21 1-16,21-21 16,0 21-16,-22-22 0</inkml:trace>
  <inkml:trace contextRef="#ctx0" brushRef="#br0" timeOffset="165616.01">7112 13208 0,'-21'0'16,"42"0"0,0 0-16,21 0 0,-20 0 0,-1-21 15,21 21-15,0 0 0,1-21 16,-1 21-16,-21-21 0,22 21 15,20 0-15,-21-22 0,1 22 0,-1 0 16,0 0-16,-20-21 0,20 21 0,0 0 16,-21 0-16,1 0 0,-1 0 15,0 0-15,-63 0 16</inkml:trace>
  <inkml:trace contextRef="#ctx0" brushRef="#br0" timeOffset="165871.87">7218 13420 0,'0'0'0,"21"0"0,0 0 0,0 0 15,0 0-15,22 0 0,-22 0 16,21 0-16,-21 0 0,22 0 0,-22-21 15,0 21-15,21 0 0,-20 0 0,-1 0 16,21-22-16,-21 22 0,0 0 0,1 0 16,-1 0-16,0 0 15,-42 0 17</inkml:trace>
  <inkml:trace contextRef="#ctx0" brushRef="#br0" timeOffset="166107.73">7154 13695 0,'0'0'0,"0"21"0,21-21 16,1 0-16,-1 0 0,21 0 15,-21 0-15,0 0 0,22 0 16,-1-21-16,0 21 0,1-21 15,-1 21-15,0-21 0,1 21 0,-1-22 16,0 22-16,1-21 0,-1 0 0,0 21 16,-20 0-16,20-21 0,-21 21 15,0 0-15,-21-21 0,21 21 16</inkml:trace>
  <inkml:trace contextRef="#ctx0" brushRef="#br1" timeOffset="173815.74">4762 9038 0,'0'0'0,"-42"0"15,21 0-15,-21 0 0,20 0 0,-20 0 16,21 21-16,-21-21 0,20 0 0,1 0 16,0 0-16,0 0 0,0 0 15,0 0-15,21 22 31,21-22-31,0 0 0,21 0 16,-21 0-16,22 0 0,20 0 16,1 0-16,-22 0 0,43 0 15,-22 0-15,1 0 0,-1 0 0,22 0 16,0 0-16,-1 0 0,1 0 0,21-22 16,-22 22-16,22 0 0,0 0 15,0 0-15,-21 0 0,20 0 0,1 0 16,-21 0-16,21 0 0,0 0 0,-1 0 15,-20 0-15,21 0 0,-21 0 16,-1 0-16,1 0 0,-22 0 16,1 0-16,-1 0 0,-20 0 0,20 0 0,-20 0 15,-22 0-15,21 0 16,-21 0-16,0 0 0,-42 0 47,0 0-47,0 0 0,0 0 0,0 0 15,-1 0-15,1 0 0,0-21 0,-21 21 16,21 0-16</inkml:trace>
  <inkml:trace contextRef="#ctx0" brushRef="#br1" timeOffset="174363.43">4657 9208 0,'0'0'0,"-22"0"0,1 0 0,0 0 0,0 0 16,0 0-16,0 0 0,21 21 47,21-21-47,0 0 15,21 0-15,1 0 0,-1 0 16,0 0-16,22 0 0,-1 0 0,1 0 16,-1 0-16,22 0 0,0 0 0,-1 0 15,1 0-15,21 0 0,-22 0 16,22 0-16,0 0 0,0 0 15,0-21-15,-22 21 0,22 0 0,0 0 0,21 0 16,-21 0-16,0-22 0,0 22 16,-1 0-16,1 0 0,-21 0 15,0 0-15,-1 0 0,1-21 0,-22 21 16,1 0-16,-1 0 0,1 0 0,-1 0 16,1 0-16,-22 0 0,1 0 15,-1 0-15,-21-21 0,0 21 0,0 0 16,1 0-16,-1 0 0</inkml:trace>
  <inkml:trace contextRef="#ctx0" brushRef="#br1" timeOffset="175384.11">5990 11769 0,'0'0'0,"-21"0"0,0 0 16,0 0-16,-1 0 0,1 0 15,0 0-15,0 0 0,0-21 0,0 21 16,-1 0 0,44 0 30,-1 0-46,0 0 0,21 0 16,1 0-16,-1 0 0,0 0 0,22 0 16,-22 0-16,22 0 0,20 0 15,-20 0-15,20 0 0,22-22 16,0 22-16,-21 0 0,21 0 0,-1-21 16,1 21-16,-21-21 0,21 21 15,0 0-15,-1-21 0,-20 21 0,21 0 16,-21-21-16,-1 21 0,22 0 0,-42-21 15,20-1-15,-20 22 0,-1 0 16,1 0-16,-22-21 0,22 21 0,-43 0 16,21 0-16,-21 0 0,22 0 0,-22 0 15,-42 0 17,-1 0-32,1 0 0,0 0 0</inkml:trace>
  <inkml:trace contextRef="#ctx0" brushRef="#br1" timeOffset="176067.84">5715 11853 0,'0'0'0,"-21"22"15,42-22 32,0 0-47,0 0 0,22 0 16,-22 0-16,21 0 0,0 0 0,1 0 15,20 0-15,-20 0 0,20 0 16,-21 0-16,43 0 0,-21 0 16,20 0-16,1 0 0,0-22 0,-1 22 15,22 0-15,-21-21 0,21 21 16,-22 0-16,22-21 0,0 21 0,0-21 15,0 21-15,-1-21 0,1 21 0,-21 0 16,21-21-16,-22 21 0,22-22 16,-21 22-16,-22-21 0,22 21 0,-21 0 15,-1-21-15,1 21 0,-1 0 0,1-21 16,-22 21-16,0 0 0,1 0 16,-22 0-16,21 0 0,-21 0 0,0 0 15,-42 0 32,0 0-47</inkml:trace>
  <inkml:trace contextRef="#ctx0" brushRef="#br1" timeOffset="185508.54">7472 6922 0,'0'-22'31,"21"1"-15,0 0-1,0 0-15,0 0 16,1 0-16,-22-1 16,0 1-1,-22 21-15,1 0 16,0 0-16,0 0 0,0 0 15,-22 0-15,22 21 0,-21-21 0,21 22 16,-22-1-16,22-21 0,-21 21 16,21 0-16,-22 0 0,22-21 15,0 21-15,0 1 0,21-1 16,0 0-16,0 0 0,0 0 16,0 0-1,21-21-15,0 22 0,0-22 0,1 21 16,-1-21-16,21 21 0,-21 0 0,0-21 15,1 21-15,-1 0 0,0 1 16,0-1-16,0 0 0,-21 0 0,0 0 16,0 0-16,0 1 0,0-1 15,0 0-15,0 21 0,-21-42 0,0 21 16,0 1-16,0-1 0,-1-21 16,1 0-16,0 21 0,0-21 15,-21 0-15,20 0 0,1 0 0,0 0 16,-21-21-16,21 21 0,-1-21 0,1-1 15,0 1-15,21 0 0,-21 0 16,0 0-16,21 0 0,-21-22 0,21 22 16,0 0-16,0-21 0,0 20 0,0 1 15,0 0-15,0 0 0,21 0 16,0 0-16,0-1 0,0 1 0,0 21 16,1-21-16,20 0 0,-21 21 0</inkml:trace>
  <inkml:trace contextRef="#ctx0" brushRef="#br1" timeOffset="185763.39">7726 6773 0,'0'22'15,"0"-1"-15,-21 0 0,21 0 0,-22 0 16,22 22-16,0-22 0,0 0 15,0 21-15,0-21 0,0 1 0,-21 20 16,21-21-16,0 0 0,-21 22 0,21-22 16,0 0-16,0 0 15,0 0-15,0 0 0,0 1 0,0-1 16</inkml:trace>
  <inkml:trace contextRef="#ctx0" brushRef="#br1" timeOffset="185944.29">7451 7154 0,'0'0'0,"21"-21"32,0 21-17,0 0-15,0 0 0,22-21 16,-22 21-16,21 0 0,-21-21 0,22 0 15,-22 21-15,21 0 0,-21-21 0,22 21 16,-22 0-16,0 0 0</inkml:trace>
  <inkml:trace contextRef="#ctx0" brushRef="#br1" timeOffset="186538">8107 7133 0,'21'0'0,"0"-21"15,0 0-15,-21 0 16,0 0-16,0-1 16,0 1-16,0 0 15,0 0-15,0 0 16,-21 21-16,0 0 0,0 0 15,0 0-15,-1 0 0,-20 0 0,21 0 16,0 21-16,-22-21 0,22 21 16,0 0-16,-21 0 0,21 22 0,-1-22 15,1 21-15,21-21 0,0 22 16,-21-1-16,21-21 0,0 22 0,0-22 16,0 0-16,0 0 0,0 0 15,0 0-15,21 1 0,0-22 0,1 0 16,-1 0-16,0 0 0,0 0 15,0-22-15,0 1 0,1 0 16,-1 0-16,0 0 0,0 0 0,0-1 16,0 1-16,1-21 0,-1 21 15,0-22-15,-21 22 0,0 0 16,21-21-16,-21 21 0,21-1 0,-21 1 0,0 0 16,0 0-16,0 0 0,-21 21 31,0 21-16,21 0-15,0 21 16,0-20-16,0-1 0,0 0 16,0 0-16,0 21 0,0-20 0,0-1 15,21 21-15,-21-21 0,21 0 0,-21 1 16,21-22-16,1 21 0,-1-21 16,0 0-16,0 0 15,0 0-15,0 0 0,1-21 16,-1 21-16</inkml:trace>
  <inkml:trace contextRef="#ctx0" brushRef="#br1" timeOffset="187079.82">8572 6646 0,'0'0'0,"-21"0"16,0 0-1,21 22-15,0-1 0,-21 0 16,21 0-16,0 21 0,0-20 0,0 20 16,0 0-16,0-21 0,0 22 15,0-1-15,0 0 0,0-20 16,0 20-16,0-21 0,0 21 0,0-20 16,0-1-16,0 0 0,0 0 15,0 0-15,0 0 0,21-21 16,0 0-16,0 0 15,1 0-15,-1 0 0,-21-21 16,21 21-16,0-21 0,-21 0 16,21 0-16,-21 0 0,0-1 15,0 1-15,0 0 0,0 0 0,0 0 16,0 0-16,0 42 47,0 0-47,0 0 15,21 0-15,-21 0 16,0 1-16,0-1 0,22 0 0,-22 0 16,0 0-16,21-21 0,0 21 0,0-21 15,0 22-15,0-22 16,1 0-16,-1 0 0,0 0 16,0 0-16,0-22 0,0 1 15,-21 0-15,22 21 0,-1-21 16,0 0-16,0 0 0,-21-1 0,21-20 15,0 21-15,-21 0 0,0 0 16,22-1-16,-22 1 0,21 0 0,0 0 16</inkml:trace>
  <inkml:trace contextRef="#ctx0" brushRef="#br1" timeOffset="187453.76">9271 6922 0,'-21'0'16,"0"0"-1,-1 0-15,1 0 16,0 0-16,21 21 0,-21 0 15,0-21-15,21 21 0,-21 0 0,21 0 16,0 22-16,0-22 0,-22 0 0,22 0 16,0 22-16,0-22 0,0 0 15,0 0-15,0 21 0,0-20 0,22-1 16,-1 0-16,0-21 16,0 0-16,0 0 15,0 0-15,1 0 0,-1 0 0,0 0 16,0 0-16,0-21 0,0 0 0,-21-1 15,22 22-15,-1-42 0,0 21 16,-21 0-16,0 0 0,21-22 0,-21 22 16,0 0-16</inkml:trace>
  <inkml:trace contextRef="#ctx0" brushRef="#br1" timeOffset="187643.74">9165 6646 0,'-21'0'15,"21"22"-15,-21-22 16,21 21-16,-21-21 31</inkml:trace>
  <inkml:trace contextRef="#ctx0" brushRef="#br1" timeOffset="187855.73">8445 6879 0,'0'0'0,"-21"0"0,0 21 15,21 1 1,21-22-1,0 0 1,1 0-16,20 0 0,-21 0 16,0-22-16,0 22 0,22 0 15,-22-21-15,0 0 0,21 21 0,-20 0 16</inkml:trace>
  <inkml:trace contextRef="#ctx0" brushRef="#br1" timeOffset="188431.67">10118 6858 0,'0'0'0,"0"-21"0,21 0 16,0 21-1,0 0-15,0 0 0,0 0 16,1 21-16,-1-21 0,0 21 15,0 0-15,21 22 0,-20-22 0,-1 21 16,0-21-16,0 22 0,0-1 16,-21 0-16,0-21 0,0 22 0,21-1 15,-21-21-15,0 22 0,0-22 16,0 0-16,0 0 0,0 0 0,0 0 16,0 1-16,0-44 31,0 1-31,0 0 15,0 0-15,0 0 0,0 0 0,0-22 16,0 22-16,22-21 0,-1-1 16,-21 1-16,21 0 0,0-1 0,0 1 15,0 0-15,1-1 0,-1 1 0,0 0 16,21 21-16,-21-22 16,1 22-16,-1 0 0,0 0 0,0 21 15,0 0-15,0 0 0,1 0 16,-22 21-16,0 0 15,21 0-15,-21 0 0,0 1 0,21 20 16</inkml:trace>
  <inkml:trace contextRef="#ctx0" brushRef="#br1" timeOffset="189799.52">11155 7197 0,'0'0'0,"21"-43"16,0 22-16,-21 0 16,0 0-16,0 0 0,0 0 15,0-1-15,-21 1 0,21 0 16,-21 0-16,0 21 0,-1 0 16,1 0-16,0 0 0,0 0 15,0 0-15,0 21 0,-1-21 0,1 21 16,0 22-16,0-22 0,0 0 15,0 21-15,21 1 0,0-22 0,-22 21 16,22-21-16,0 22 0,0-22 0,0 0 16,0 21-16,0-21 15,0 1-15,22-22 0,-1 0 16,0 0-16,0 0 0,0 0 16,0 0-16,1 0 0,-1-22 15,0 1-15,0 0 0,0 0 0,0 0 16,1 0-16,-1-1 0,-21 1 0,21 0 15,0-21-15,-21 21 0,0-1 16,0-20-16,21 21 0,-21 0 0,0 0 16,0-1-16,0 1 0,0 0 15,0 42 17,0 0-32,0 1 15,0-1-15,0 0 0,0 21 0,0-21 16,0 1-16,0 20 0,0-21 15,0 0-15,0 22 0,21-22 0,1 0 16,-22 0-16,21-21 0,0 21 0,0-21 16,0 0-16,0 0 0,1 0 15,-1 0-15,21 0 0,-21 0 0,0 0 16,1 0-16,-1-21 0,21 0 0,-21 0 16,0 0-16,1-1 0,-22 1 15,21 0-15,-21 0 0,21 0 16,-21 0-16,0-22 0,0 22 0,0 0 15,0 0-15,0 0 0,0-1 16,0 1-16,-21 21 0,0 0 16,21 21-1,0 1 1,0-1-16,0 0 0,0 0 0,0 0 16,0 0-16,0 1 0,0-1 0,0 21 15,21-21-15,0 0 0,-21 1 16,21-1-16,0 0 0,0 0 0,1 0 15,-1-21-15,0 0 0,0 0 16,0 21-16,0-21 0,1 0 16,-1 0-16,0 0 0,0 0 0,0-21 15,0 0-15,1 21 0,-1-21 16,0 0-16,0 0 0,-21-1 0,0 1 16,21 0-16,-21 0 0,21 0 15,-21-22-15,0 22 0,0 0 0,0 0 16,0 0-16,-21 0 0,0 21 15,0 0-15,0 0 16,0 0-16,-1 0 0,1 21 16,21 0-16,-21 0 0,0 0 0,21 0 15,-21 1-15,21 20 0,0-21 16,-21 0-16,21 0 0,0 1 16,0-1-16,0 0 0,0 0 0,0 0 15,21-21 1,0 0-16,0 0 15,0 0-15,0-21 0,1 21 16,-22-21-16,21 21 0,0-21 0,-21 0 16,21-1-16,-21 1 0,0 0 15,21 21-15,-21-21 0,21 0 0,-21 0 16,0-1-16,22 1 0,-1 21 16,0 0-1,-21 21 1,0 1-16,0-1 0,0 0 15,0 0-15,21 0 0,-21 0 16,0 1-16,0-1 0,21-21 0,-21 21 16,21-21-16,1 21 0,-1-21 15,0 0 1,0 0-16,0 0 0,0 0 16,1-21-16,-1 21 0,-21-21 15,0 0-15,21-1 0,0 1 16,-21 0-16,0 0 0,21 0 15,-21 0-15,0-1 0,21 22 0,-21-21 16,0 42 15,0 1-31,0-1 0,0 0 16,0 0-16,0 0 0,0 0 0,0 1 16,0-1-16,-21-21 0,21 21 15,0 0-15,0 0 0</inkml:trace>
  <inkml:trace contextRef="#ctx0" brushRef="#br1" timeOffset="189983.98">12573 6943 0,'-21'0'16,"0"0"-16,-1 0 0</inkml:trace>
  <inkml:trace contextRef="#ctx0" brushRef="#br1" timeOffset="190525.41">12954 6710 0,'-21'0'16,"42"0"-16,-63 0 0,20 0 0,1 21 0,21 0 15,-21 0-15,0 1 0,21-1 16,0 0-16,0 0 0,-21 21 0,21-20 15,0 20-15,0-21 0,-21 21 0,21-20 16,0 20-16,0-21 0,0 21 16,0-20-16,0-1 0,0 0 0,0 21 15,0-21-15,0 1 0,0-1 16,0-42 31,0-1-32,0 1-15,21 0 0,0 0 16,-21 0-16,21 0 0,0-1 0,0 1 16,1 0-16,-1 0 0,0 21 0,0-21 15,0 0-15,0 21 0,1 0 16,20 0-16,-21 0 0,0 0 16,0 0-16,1 0 0,-22 21 0,0 0 15,21 0-15,-21 0 16,0 0-16,0 1 0,0-1 0,-21 0 15,-1 0-15,1 0 0,0 0 0,-21 1 16,21-1-16,-22 0 0,22 0 16,-21-21-16,21 21 0,-22 0 0,22-21 15,0 0-15,0 22 0,0-22 16,21-22 0,21 1-1,0 0-15,21-21 16</inkml:trace>
  <inkml:trace contextRef="#ctx0" brushRef="#br1" timeOffset="190784.36">13504 6689 0,'0'21'15,"0"0"-15,-21 0 0,0 0 16,21 22-16,0-22 0,0 21 0,-21-21 15,21 22-15,-21-1 0,21-21 0,-22 22 16,22-1-16,0-21 0,0 21 16,-21-20-16,21 20 0,-21-21 15,21 0-15,0 0 0,0 1 0,0-1 16,0 0-16,0 0 16,21-21-1,0 0-15,1 0 0,-1-21 16,0 0-16</inkml:trace>
  <inkml:trace contextRef="#ctx0" brushRef="#br1" timeOffset="191131.82">13589 7176 0,'0'21'16,"21"-21"15,0 0-31,0-21 0,1 21 16,-1-22-16,0 1 15,0 21-15,-21-21 0,21 21 0,-21-21 16,21 21-16,-21-21 0,0 0 16,-21 21-1,0 0-15,0 21 16,0 0-16,0 0 15,-1 0-15,1 0 0,0 1 16,21 20-16,-21-21 0,21 0 0,-21 0 16,21 1-16,0-1 0,0 0 0,0 0 15,0 0-15,21-21 0,0 0 0,0 21 16,0-21-16,22 0 0,-22 0 16,21 0-16,-21 0 0,22 0 0</inkml:trace>
  <inkml:trace contextRef="#ctx0" brushRef="#br1" timeOffset="192287.86">8678 9821 0,'0'0'0,"21"-21"0,1 0 0,-1 0 16,-21 0-16,21 0 0,0-1 0,-21 1 15,0 0 1,-21 21-16,-21 0 16,20 0-16,-20 0 0,21 0 0,-21 21 15,-1-21-15,22 21 0,-21 1 16,-1-1-16,22-21 0,-21 21 0,21 0 16,0 0-16,-1 0 0,1-21 0,21 22 15,0-1-15,0 0 16,0 0-16,21 0 15,1-21-15,-1 21 0,21 1 16,-21-1-16,22 0 0,-22 0 16,21 0-16,-21 0 0,0 1 0,1-1 15,-22 0-15,0 21 0,0-21 0,0 1 16,-22-1-16,1 21 0,0-21 16,-21 0-16,21 1 0,-22-1 0,1 0 15,0 0-15,-1 0 0,1 0 0,-22-21 16,22 0-16,0 0 0,-1 0 15,1 0-15,0 0 0,-1-21 0,1 0 16,21 0-16,-21 0 0,20 0 16,1-1-16,0-20 0,21 21 15,0-21-15,0-1 0,0 1 0,0 0 16,0-1-16,0 1 0,21 0 0,0-1 16,22 22-16,-22-21 0,0 21 15,21-1-15,1 1 0,-22 21 0,21 0 16,-21 0-16,1 21 0,20 1 0,-21-1 15,0 21-15,0-21 0,1 22 16,-1-1-16,0 0 0,-21 1 16,0-1-16,0-21 0,0 21 0,0 1 15,0-1-15,0-21 0,0 22 0,0-22 16,0 0-16,0 0 0,0 0 16,21-21-16,0 0 0,0 0 15,1 0-15,-1-21 16,0 0-16,0 0 0,0 0 0</inkml:trace>
  <inkml:trace contextRef="#ctx0" brushRef="#br1" timeOffset="192543.97">9059 9631 0,'0'0'0,"-21"21"0,21 0 15,-21 22-15,21-22 0,-21 21 0,0 0 16,-1 1-16,1-1 0,21 0 16,-21 1-16,0-1 0,0 0 0,0-20 15,21 20-15,-22 0 0,22-21 0,-21 1 16,21-1-16,-21 0 0,21 0 16,0 0-16,0 0 0,0-42 46</inkml:trace>
  <inkml:trace contextRef="#ctx0" brushRef="#br1" timeOffset="192723.86">8678 10139 0,'21'0'31,"1"-21"-31,-1 21 0,0 0 15,21 0-15,-21-21 0,1 21 0,20-22 16,0 22-16,-21 0 0,22-21 16,-22 21-16,0 0 0,21-21 0,-20 21 15,-1 0-15,0 0 0</inkml:trace>
  <inkml:trace contextRef="#ctx0" brushRef="#br1" timeOffset="193254.07">9419 10054 0,'0'-21'15,"0"0"1,0 0 0,0 0-16,0-1 15,-21 22 1,0 0-16,21-21 0,-21 21 0,-1 0 15,1 0-15,0 0 0,0 21 0,0-21 16,21 22-16,-21-1 0,-1 0 16,22 0-16,-21 0 0,21 0 0,0 22 15,0-22-15,0 0 0,0 21 0,0-20 16,0-1-16,0 0 0,0 0 16,0 0-16,0 0 0,21 1 15,1-22-15,-1 0 16,0 0-16,0-22 15,0 1-15,0 0 16,1 0-16,-1 0 0,-21 0 0,21-1 16,0 1-16,-21 0 0,0-21 15,21 21-15,-21-1 0,21-20 0,-21 21 16,0 0-16,0 0 0,0-1 0,0 1 16,0 0-16,0 42 15,0 0 1,0 1-16,0-1 0,0 21 0,0-21 15,0 0-15,-21 1 0,21-1 16,0 0-16,0 0 0,0 0 0,0 0 16,0 1-16,21-22 31,1 0-31,-1 0 16,0-22-16</inkml:trace>
  <inkml:trace contextRef="#ctx0" brushRef="#br1" timeOffset="194125.57">9821 9440 0,'0'0'0,"0"22"0,-21-1 0,21 21 15,0-21-15,0 22 0,0-1 16,0 0-16,-21 1 0,21 20 15,0-21-15,0 1 0,0-1 0,0-21 16,0 22-16,0-1 0,-21-21 0,21 21 16,0-20-16,0-1 0,0 0 15,0 0-15,0 0 0,0 0 0,0 1 16,0-44 31,21 22-47,-21-21 15,21 0 1,0 21 0,-21 21-1,21 0-15,1 1 16,-22-1-16,0 0 16,21-21-16,-21 21 0,21 0 15,0-21-15,-21 21 0,21-21 16,0 0-16,1 0 0,-1 0 15,0 0-15,0 0 0,-21-21 16,21 0-16,0 21 0,1-21 16,-1 0-16,0 0 0,0-1 0,0 1 0,0 0 15,1-21-15,-1 21 0,0-1 16,0 1-16,0-21 0,0 21 16,-21 0-16,22 21 0,-22-22 0,21 1 15,0 21-15,0 0 16,-21 21-1,0 1-15,0-1 16,0 0-16,0 0 16,21-21 46,-21-21-62,0 0 16,0 0-16,0-1 15,0 1-15,0 0 16,-21 21-16,0 0 0,0 0 16,21-21-16,-21 21 0,-1 0 0,1 0 15,21 21-15,-21-21 0,0 21 0,0 0 16,21 1-16,0-1 0,0 0 16,-21 21-16,21-21 0,-22 1 0,22-1 15,0 21-15,0-21 0,0 0 0,0 1 16,0-1-16,22 0 15,-22 0-15,21-21 0,0 0 16,0 0-16,0 0 0,0 0 16,1 0-16,-1 0 0,0 0 0,0-21 15,0 0-15,0 21 0,1-21 16,-1-1-16,0 1 0,0 0 0,0-21 16,0 21-16</inkml:trace>
  <inkml:trace contextRef="#ctx0" brushRef="#br1" timeOffset="194327.51">10499 9483 0,'0'0'0,"-22"0"0,1 21 16,0 0-1,0-21-15,21 21 16,0 0-16,-21-21 47</inkml:trace>
  <inkml:trace contextRef="#ctx0" brushRef="#br1" timeOffset="194523.63">9567 9906 0,'0'0'0,"-21"21"0,0-21 0,21 21 16,21-21-1,0 0 1,22 0-16,-1-21 0,0 21 0,1-21 16,20 0-16,-21 21 0,22-21 0,-1 0 15,-20-1-15,20 1 0</inkml:trace>
  <inkml:trace contextRef="#ctx0" brushRef="#br1" timeOffset="195476.08">11430 9800 0,'0'0'0,"0"-21"0,0 0 0,0 42 47,0 0-32,0 0-15,-21 1 0,21-1 0,0 0 16,-21 0-16,21 0 0,0 0 16,0 1-16,-22-1 0,22 0 0,-21-21 15,21 21-15,0 0 0,-21-21 16,21 21-16,-21-21 16,21-21-1,0 0 1,0 0-16,0 0 0,0 0 15,0-22 1,0 22-16,0 0 0,21 0 0,-21 0 16,21-1-16,-21 1 0,21 0 0,-21 0 15,22 0-15,-1 21 0,-21-21 16,21 21-16,0 0 0,0 0 0,0 0 16,1 0-16,-1 21 0,0 0 15,-21 0-15,0 0 0,21 0 16,-21 1-16,0 20 0,0-21 0,0 0 15,0 22-15,0-22 0,0 0 0,0 0 16,0 0-16,0 0 0,0 1 16,0-44 31,0 1-47,0 0 15,0 0-15,0 0 0,0 0 0,21-1 16,0-20-16,-21 21 0,22-21 0,-1 20 15,0-20-15,-21 21 0,21-21 16,0 20-16,0 1 0,1 0 0,-1 0 16,0 21-16,0 0 0,0 0 0,0 0 15,1 0-15,-1 21 0,0 0 16,-21 0-16,21 1 0,-21 20 0,21-21 16,-21 0-16,0 22 0,0-22 0,0 0 15,0 21-15,0-21 16,0 1-16,-21-1 0,21 0 0,0 0 15,0 0 1,0-42 15,21 21-31,-21-21 0,0 0 0</inkml:trace>
  <inkml:trace contextRef="#ctx0" brushRef="#br1" timeOffset="195837.87">12192 9821 0,'0'0'0,"21"0"0,0 0 15,0-21-15,1 21 0,-1-21 0,0 21 16,0-21-16,0 0 0,0 21 16,1-21-16,-1-1 0,0 22 0,-21-21 15,0 0-15,21 21 0,-21-21 0,0 0 16,-21 21-1,0 0-15,0 0 0,-1 0 16,1 0-16,-21 21 0,21 0 0,0 0 16,-22 0-16,22 1 0,0 20 15,0-21-15,0 21 0,-1-20 16,1 20-16,21-21 0,0 21 0,0-20 16,0-1-16,0 0 0,0 0 15,0 0-15,0 0 0,21-21 16,1 0-16,-1 0 0,0 0 15,0 0-15,21 0 0,-20 0 0,-1-21 16,21 21-16,-21-21 0,22 0 16,-22 0-16,21 0 0,-21-1 0</inkml:trace>
  <inkml:trace contextRef="#ctx0" brushRef="#br1" timeOffset="196091.73">12869 9292 0,'0'0'0,"-21"21"16,0 1 0,0-1-16,21 0 0,-21 21 0,-1 1 15,22-1-15,-21 0 0,0 1 16,0 20-16,21-21 0,0 1 0,-21-1 16,0 0-16,21 1 0,0-22 0,0 21 15,0-21-15,0 1 0,0 20 16,0-21-16,0 0 15,21-21 17,0 0-32,0-21 0,-21 0 15,21 0-15</inkml:trace>
  <inkml:trace contextRef="#ctx0" brushRef="#br1" timeOffset="196939.9">13166 9250 0,'0'21'15,"0"0"-15,-22 0 0,1 22 0,21-22 16,-21 21-16,0 22 0,0-22 0,0 22 16,21-22-16,-22 0 0,1 22 15,0-22-15,0 0 0,0 1 0,21-1 16,0 0-16,-21-20 0,21-1 0,-22 0 15,22 0-15,0 0 16,0-42 15,22 0-31,-22 0 0,21 0 0,0-1 16,-21 1-16,21 0 0,0 0 16,-21 0-16,21 0 0,1-1 0,-1 1 15,-21 0-15,21 21 0,0 0 16,-21-21-16,21 21 0,0 0 0,1 21 15,-1 0 1,-21 0-16,0 1 0,21-1 0,-21 0 16,0 0-16,0 0 0,0 0 15,0 1-15,0-1 16,0 0-16,21-21 0,-21 21 16,21-21-1,0 0 1,1 0-16,-1 0 15,0-21-15,-21 0 0,21 0 16,0 21-16,0-22 0,1-20 0,-1 21 16,-21 0-16,21 0 0,0-1 15,-21 1-15,0 0 0,21 0 0,-21 0 16,21 21-16,-21 21 31,0 0-15,0 0-16,0 0 0,0 1 0,0 20 15,-21-21-15,21 0 0,0 0 0,0 1 16,0-1 0,0 0-16,0 0 0,0 0 0,21-21 15,1 0 1,-1 0-16,0 0 0,0 0 16,0 0-16,0 0 0,1 0 15,-1 0-15,0-21 0,0 0 0,0 0 16,-21 0-16,21-1 0,1 1 0,-22 0 15,0 0-15,0 0 0,0 0 16,0-22-16,0 22 0,0 0 0,0 0 16,0 0-16,-22-1 0,1 1 0,0 0 15,0 21-15,0 0 0,0 0 16,-1 0-16,1 0 16,0 0-16,0 21 0,0 0 0,21 1 15,-21-1-15,21 0 0,0 0 16,0 0-16,0 0 15,0 1-15,21-1 0,0-21 16,0 21-16</inkml:trace>
  <inkml:trace contextRef="#ctx0" brushRef="#br1" timeOffset="197536.55">14245 9716 0,'0'0'0,"0"-43"16,-21 43-16,0 0 15,0 0-15,-1 0 0,1 0 0,0 0 16,0 0-16,0 21 0,0 1 16,-1-1-16,1 0 0,0 0 0,0 21 15,21-20-15,0-1 0,0 21 16,0-21-16,-21 0 0,21 1 0,0-1 15,0 0-15,0 0 0,0 0 0,0 0 16,21-21 0,0 0-16,0 0 15,0 0-15,1 0 0,-1 0 0,0 0 16,0-21-16,0 21 0,22-21 0,-22 0 16,0 0-16,0 0 0,0-1 15,0 1-15,1 0 0,-1-21 0,-21-1 16,21 1-16,0 0 0,-21-1 0,21 1 15,0 0-15,-21-1 0,0 1 16,22 0-16,-1-1 0,-21 1 0,21 0 16,-21 21-16,0-1 0,0-20 0,0 21 15,0 0-15,0 42 32,0 0-32,-21 0 0,21 0 15,-21 1-15,21 20 0,-22 0 0,22 1 16,0-1-16,-21 0 0,0 1 15,21-1-15,0 21 0,0-20 0,-21-1 16,21-21-16,-21 22 0,21-1 0,0-21 16,0 0-16,0 0 0,0 1 15,0-1-15,0 0 0,0 0 16,21-21-16,0 0 0,0 0 16,0 0-16,1 0 15,-1 0-15,0-21 0,0 0 16,0 0-16</inkml:trace>
  <inkml:trace contextRef="#ctx0" brushRef="#br1" timeOffset="197886.36">12446 9589 0,'21'0'16,"0"0"-16,22 0 15,-22-22-15,21 22 0,-21 0 16,22-21-16,-1 0 0,0 21 0,1 0 16,-1 0-16,0 0 0,-21-21 0,22 21 15,-22 0-15,0 0 0,0 0 16,0 0-16,-21 21 31</inkml:trace>
  <inkml:trace contextRef="#ctx0" brushRef="#br0" timeOffset="-174687.65">1630 17632 0</inkml:trace>
  <inkml:trace contextRef="#ctx0" brushRef="#br0" timeOffset="-173548.44">17547 3302 0,'0'-21'0</inkml:trace>
  <inkml:trace contextRef="#ctx0" brushRef="#br0" timeOffset="-171775.64">17632 3302 0,'-43'0'16,"86"0"-16,-86-21 0,43 0 16,0 0-16,0-1 15,0 1-15,0 0 16,22 21-16,-1-21 0,-21 0 15,0 0-15,0-1 16,0 1-16,0 0 0,0 0 16,-21 21-16,-1-21 0,1 0 0,0-1 15,0 22-15,0-21 0,0 21 0,-22 0 16,22-21-16,0 21 0,-21 0 16,-1 0-16,22 0 0,-21 21 0,-1-21 15,1 21-15,0 22 0,21-22 0,-22 0 16,43 0-16,-21 0 0,-21 22 0,-1-1 15,22 0-15,-21 1 0,21-1 0,0 0 16,21 1-16,-22-22 0,22 21 0,0-21 16,0 22-16,0-22 0,0 0 0,0 21 15,0-20-15,0-1 0,22 0 16,-22 0-16,21-21 0,0 0 16,0 0-16,0 21 0,0-21 15,1 0-15,20 0 0,-21 0 0,0 0 16,22-21-16,-22 0 0,21 0 0,-21 0 15,22-1-15,-22 1 0,21 0 0,-21 0 16,22 0-16,-22-22 0,0 22 0,21-21 16,-21 21-16,1-22 0,-1 1 15,0 21-15,0-21 0,0 20 0,-21-20 16,0 21-16,0 0 0,0 0 0,0-1 16,0 1-16,0 0 15,0 42 16,0 0-15,0 1-16,0-1 0,0 0 16,0 0-16,0 0 0,0 22 0,0-22 15,0 0-15,0 21 0,0 1 16,0-22-16,21 0 0,1 0 0,-1 0 16,0 0-16,0-21 0,0 0 15,0 22-15,1-22 0,-1 0 0,0 0 16,0 0-16,0 0 0,0 0 0,22 0 15,-22 0-15,0-22 0,0 22 0,22-21 16,-22 0-16,0 0 0,21 0 16,-21 0-16,1-1 0,-1 1 15,0 0-15,0 0 0,0-21 0,0 20 16,1 22-16,-22-21 0,0-21 0,0 21 16,0 0-16,0-1 0,0 1 15,0 0 1,0 42-16,0 0 15,0 22-15,0-22 0,-22 0 0,22 0 16,-21 0-16,21 1 0,0-1 16,0 21-16,-21-21 0,21 0 15,-21 1-15,21-1 0,-21 0 0,21 0 0,0 0 16,-21 0-16,21 1 16,0-1-16,-43 0 0,86-21 15,-43-21 1,0 0-1,0-1-15,0 1 0,0 0 16,21 0-16,0 0 0,-21 0 0,21-22 16,0 22-16,0 0 0,1-21 0,-22 20 15,21 1-15,21-42 0,-21 42 0,22 21 16,-22 0-16,0-22 16,0 1-16,0 21 0,0 0 0,1 0 15,-1 0-15,0 21 0,-21 1 16,0-1-16,0 0 15,0 21-15,0-21 0,0 1 16,0 20-16,0-21 0,0 0 0,0 0 16,0 1-16,21-1 0,-21 0 15,21-21-15,-21 21 0,21-21 0,1 21 16,-1-21-16,0 0 0,0 0 16,0 0-16,0 0 0,1 0 0,-1 0 15,0-21-15,0 21 0,0-21 0,0 0 16,43-22-16,-43 22 15,0 0-15,0 0 0,1 0 16,-1-22-16,0 22 0,0 0 0,0 0 16,0 0-16,-21 0 0,0-1 0,0 1 15,22 21-15,-22-21 16,0 42 0,0 0-16,0 1 15,0-1-15,0 0 0,0 21 16,0-21-16,-22 1 0,22-1 0,0 0 15,0 0-15,0 0 0,0 0 0,0 1 16,0-1-16,22-21 16,-1 0-16,0 21 0,0-21 15,0 0-15,0 0 0,1 0 16,20 0-16,-21 0 0,0-21 0,22 21 16,-22-21-16,0-1 0,21 22 15,-21-21-15,1 0 0,-1 0 0,0 0 16,0 0-16,0-22 0,0 22 0,-21 0 15,22-21-15,-22 20 0,21 1 16,0-21-16,-21 21 0,0 0 0,0-1 16,21 1-16,-21 42 31,0 1-31,0-1 0,0 0 16,0 0-16,-21 0 0,21 22 15,-21-22-15,21 21 0,0 0 16,0 1-16,0-1 0,-21 0 0,21 1 15,-22-1-15,22 0 0,0 22 16,0-22-16,0 22 0,0-22 0,0 22 16,0-1-16,0 1 0,0-1 0,0 1 15,0 20-15,0-20 0,0 20 16,0-20-16,0-1 0,0 1 0,0-1 16,0 1-16,0-1 0,0 1 0,0-1 15,0-20-15,0-1 0,0 0 0,0 1 16,-21-1-16,0-21 0,0 0 15,0 1-15,0-1 0,-1 0 16,1-21-16,-21 0 0,21 0 0,-22-21 16,22 0-16,-21-1 0,0-20 15,-1 21-15,1-21 0,0-1 0,-1-20 16,1 20-16,21-20 0,0-1 0,-1-20 16,22 20-16,0-20 0,0-1 15,0 0-15,0 1 0,0 20 0,0 1 16,0-1-16,22 1 0,-1 20 0,0 1 15,21 0-15,-21-1 0,22 1 16,-22 0-16,21 20 0,1 1 0,-22-21 16,21 21-16,0 0 0,-20-1 0,20 1 15,0 0-15</inkml:trace>
  <inkml:trace contextRef="#ctx0" brushRef="#br0" timeOffset="-170750.73">21082 2942 0,'0'0'0,"0"-21"16,0 0-16,0 42 47,0 0-47,0 0 15,0 1-15,0-1 0,0 0 16,0 21-16,0-21 0,0 22 0,0-22 16,0 21-16,-21-21 0,21 22 15,-21-22-15,21 0 0,0 0 0,0 0 16,-22 1-16,22-1 0,0 0 0,0 0 15,0-42 32,0 0-47,0 0 0,0-1 16,0 1-16,0 0 0,0 0 0,0 0 16,0-22-16,0 22 0,0-21 15,0 21-15,22-22 0,-1 22 0,0 0 16,-21-21-16,21 21 0,0-1 15,0 1-15,1 0 0,-1 21 0,0-21 16,0 21-16,0 0 0,0 0 16,1 0-16,-1 21 0,0 0 0,0 0 15,0 1-15,0-1 0,1 0 0,-22 21 16,0-21-16,21 1 0,-21 20 16,0 0-16,0-21 0,0 1 15,0 20-15,0-21 0,0 0 16,0 0-16,0 1 0,-21-1 15,-1-21 17,1 0-32,21-21 15,-21-1-15,21 1 16,0 0-16,0 0 0,0 0 0,0 0 16,0-1-16,0-20 0,21 21 0,0 0 15,1-22-15,-1 22 0,0 0 16,0 0-16,0-21 0,22 42 0,-22-22 15,0 1-15,21 0 0,-21 21 16,22 0-16,-1 0 0,-21 0 16,0 0-16,22 21 0,-22 0 0,0 1 15,0-1-15,0 0 0,1 0 16,-1 0-16,-21 0 0,0 1 0,0-1 16,0 0-16,0 0 0,0 0 15,0 0-15,0 1 0,0-1 0,-21 0 16,21 0-16,-22-21 0,22 21 0,0 0 15,-21-21-15,21-21 47,0 0-31,0 0-16,0 0 0,21 0 0</inkml:trace>
  <inkml:trace contextRef="#ctx0" brushRef="#br0" timeOffset="-170341.04">22056 3196 0,'0'21'15,"21"-21"1,0 0-16,0 0 16,-21-21-16,21 21 0,0-21 15,1 21-15,-1-21 0,0 0 16,21 21-16,-21-21 0,1-1 15,-1 22-15,0-21 0,0 0 0,-21 0 16,0 0-16,0 0 16,-21 21-16,0 0 0,0 0 15,-1 0-15,1 0 0,0 0 0,0 0 16,0 0-16,-22 0 0,22 21 16,0 0-16,0-21 0,0 21 0,0 0 15,21 0-15,0 22 0,-22-22 0,22 0 16,0 0-16,0 0 0,0 1 15,0 20-15,0-21 16,0 0-16,22 0 0,-1-21 16,0 0-16,0 22 0,0-22 0,0 0 15,1 0-15,-1 0 0,0 0 16,21 0-16,-21 0 0,22-22 0,-1 1 16,-21 21-16,22-21 0,-1 0 0,-21 0 15,21 0-15,1-1 0,-22 1 16,0 0-16</inkml:trace>
  <inkml:trace contextRef="#ctx0" brushRef="#br0" timeOffset="-169657.2">22775 3006 0,'0'0'0,"0"-21"0,-21 42 47,21 0-47,0 0 0,0 0 15,0 0-15,-21 1 0,21-1 0,-21 0 16,21 0-16,0 0 0,0 0 0,0 1 15,0-1-15,-21-21 0,21 21 16,0 0-16,-22-21 0,22 21 0,-21-21 31,21-21 1,0 0-32,0 0 15,0 0-15,0-22 0,0 22 16,21 0-16,1 0 0,-1 0 15,-21-22-15,21 22 0,0 0 0,0 0 16,0 0-16,22-1 0,-22 1 0,0 0 16,0 21-16,0 0 0,1 0 15,-1 0-15,0 0 0,0 0 0,0 0 16,0 0-16,1 21 0,-22 0 16,21 1-16,-21-1 0,21 0 0,-21 0 15,0 0-15,0 0 0,0 1 16,0-1-16,0 0 0,0 0 15,0 0-15,0 0 0,0 1 16,-21-22 0,0 0-1,21-22 1,0 1-16,0 0 16,0 0-16,21 0 0,0 0 15,0-22-15,0 22 0,0 0 16,1 0-16,-1-22 0,0 22 0,0 0 15,21 0-15,-20 0 0,-1 21 16,21-21-16,-21 21 0,0-22 0,22 22 16,-22 0-16,0 0 0,0 0 15,-21 22-15,21-1 0,-21 0 16,22 0-16,-22 0 0,0 0 0,0 1 16,0-1-16,0 0 0,0 0 15,0 0-15,0 0 0,-22 1 0,1-1 16,21 0-16,-21 0 0,21 0 15,21-42 17,-21 0-32,21 21 0,1-21 15</inkml:trace>
  <inkml:trace contextRef="#ctx0" brushRef="#br0" timeOffset="-169068">24024 2455 0,'0'0'0,"0"-21"0,-21 21 31,0 21-31,21 1 16,0-1-16,-21 21 0,21-21 16,-22 22-16,22-1 0,-21-21 0,21 21 15,0 1-15,0-1 0,0 0 0,0 1 16,-21-1-16,21-21 15,0 22-15,-21-22 0,21 21 0,0-21 16,0 0-16,0 1 0,0-1 16,0 0-16,0 0 0,0 0 0,0 0 15,-21-21 17,21-21-17,0 0-15,0 0 16,0 0-16,0 0 0,0-1 0,0 1 15,21 0-15,-21 0 0,21 0 0,21-22 16,-20 22-16,-1 0 0,0 0 16,21 0-16,-21 21 0,22-21 15,-22 21-15,21 0 0,-21 0 16,1 0-16,20 0 0,-21 0 0,0 21 16,0-21-16,1 21 0,-1 0 0,-21 0 15,0 0-15,0 1 0,0-1 16,0 0-16,0 0 0,0 0 15,-21 0-15,-1 1 0,-20-1 16,21 0-16,0-21 0,0 21 0,-22 0 16,22 0-16,-21-21 0,21 22 0,-22-22 15,22 0-15,0 0 0,0 0 16,0 0-16,21-22 47,0 1-47,21 21 0,0-21 0,0 0 15,0 0-15</inkml:trace>
  <inkml:trace contextRef="#ctx0" brushRef="#br0" timeOffset="-168633.26">24511 2985 0,'21'0'0,"0"0"16,0 0-16,1 0 15,-1 0-15,0-22 0,0 22 0,0-21 16,0 21-16,1-21 0,-22 0 16,21 21-16,0-21 0,0 0 0,0 21 15,-21-22-15,0 1 0,21 0 0,-21 0 16,0 0-16,0 0 15,-21 21 1,0 0-16,0 21 16,0 0-16,0 0 0,-1 0 15,22 0-15,0 1 0,-21-1 0,21 21 16,-21-21-16,21 0 0,0 1 16,-21-1-16,21 0 0,0 0 0,0 0 15,0 0-15,0 1 16,0-1-16,21-21 15,0 0-15,0 0 0,1 0 16,-1 0-16,0 0 16,0 0-16,0 0 0,0 0 0,1 0 15,-1-21-15,0 21 0,0-22 16,21 1-16,-20 21 0</inkml:trace>
  <inkml:trace contextRef="#ctx0" brushRef="#br0" timeOffset="-168217.17">25188 2879 0,'0'0'16,"43"-21"-1,-22-1-15,0 22 0,0 0 16,0-21-16,0 21 0,1 0 16,-1 0-16,0 0 15,-21 21-15,0 1 0,21-22 16,-21 21-16,0 0 0,21 0 15,-21 0-15,0 0 0,0 1 16,0-1-16,0 21 0,0-21 0,0 0 16,-21 1-16,21-1 15,-21 0-15,21 0 0,0 0 16,-21-21-16,0 0 16,21-21 15,0 0-31,0 0 15,0 0-15,0-1 0,21 1 16,0 0-16,-21 0 0,0-21 16,21 20-16,0 1 0,-21 0 15,21 0-15,1 0 0,-22 0 0,21-1 16,0 1-16,-21 0 16,21 21-16,-21-21 0,0 0 15,21 0 1</inkml:trace>
  <inkml:trace contextRef="#ctx0" brushRef="#br0" timeOffset="-167288.7">27009 2688 0,'0'0'0,"0"-21"0,21 0 0,0 21 15,-21-21-15,0 42 31,0 0-15,0 0-16,0 0 0,0 22 0,0-22 16,-21 21-16,0 1 0,21-1 15,-22-21-15,22 21 0,-21 1 16,0-22-16,21 21 0,-21-21 0,21 1 16,0 20-16,0-21 0,0 0 15,0 0-15,0 1 0,0-1 16,21-21 15,0-21-31,0 21 0,-21-22 0,22 1 16,-1 0-16,0 0 0,-21 0 15,21 0-15,0-1 0,0 1 0,1 0 16,-1-21-16,-21 21 0,21-1 16,0 1-16,-21 0 0,21 0 15,0 21-15,-21 21 31,0 0-31,0 22 0,0-22 16,0 0-16,0 0 0,22 0 16,-22 22-16,0-22 0,0 0 0,21 0 15,-21 0-15,0 0 0,21 1 16,-21-1-16,21-21 0,0 0 16,0 21-16,1-21 0,-1 0 15,0 0-15,0-21 0,0 0 16,0-1-16,1 1 0,-1 0 0,0 0 15,-21 0-15,21 0 16,0-1-16,0-20 0,-21 21 0,0-21 16,22-1-16,-22 22 0,0-21 0,0-1 15,0 22-15,0-21 0,0 21 16,0 0-16,0-1 0,0 1 0,-22 21 16,1 0-16,0 0 15,0 0-15,21 21 16,0 1-1,0-1 1,21-21 0,0 0-16</inkml:trace>
  <inkml:trace contextRef="#ctx0" brushRef="#br0" timeOffset="-166513.14">28067 2265 0,'0'0'0,"0"-21"0,-21 21 0,0 0 31,-1 21-31,22 0 0,-21 0 0,21 22 16,-21-22-16,21 21 0,0 0 15,0 1-15,0-1 0,0 22 16,0-22-16,0 0 0,0 1 0,0-1 15,0 0-15,0 1 0,0-1 16,0 0-16,0-21 0,0 22 0,0-22 16,0 21-16,0-21 0,0 1 15,0 20-15,0-21 0,0 0 16,-21-21-16,21 21 16,-21-21-1,21-21-15,0 0 16,0 0-16,0 0 15,0 0-15,21-1 0,0 1 0,0-21 16,0 21-16,-21 0 16,43-1-16,-22-20 0,0 21 0,0 0 15,0 0-15,1-1 0,-1 22 0,0-21 16,0 21-16,0 0 16,0 0-16,1 0 0,-22 21 15,21 1-15,-21-1 0,0 0 16,21 0-16,0 0 0,-21 0 0,21 22 15,-21-22-15,0 0 0,21 0 16,1 0-16,-22 1 0,21-22 16,-21 21-16,0 0 0,21-21 0,0 0 15,0 21-15,0-21 16,1 0-16,-1 0 0,0 0 16,-21-21-16,21 0 0,0 21 15,-21-21-15,0-1 0,21 22 0,-21-21 16,22 0-16,-22 0 0,0-21 15,0 20-15,0 1 0,21 0 0,-21 0 16,0 0-16,21 0 0,-21-1 0,0 1 16,0 42-1,0 1 1,0-1 0,0 0-16,-21 0 0,21 0 0,0 22 15,0-22-15,-21 0 0,21 0 16,0 0-16,0 0 0,0 1 15,0-1-15,0 0 16,0-42 15,21 0-15</inkml:trace>
  <inkml:trace contextRef="#ctx0" brushRef="#br0" timeOffset="-166336.24">28744 2709 0,'0'0'0,"0"-21"0,0 0 0,-21 21 31,21 21 0,21-21-15</inkml:trace>
  <inkml:trace contextRef="#ctx0" brushRef="#br0" timeOffset="-165996.45">29168 2688 0,'-22'0'16,"1"0"-16,0 0 15,0 0-15,0 21 0,0 1 0,-1-1 16,22 0-16,-21 0 0,0 0 16,0 22-16,21-22 0,-21 21 0,0-21 15,21 22-15,-22-22 0,22 0 16,0 21-16,0-21 0,0 1 0,0-1 16,0 0-16,0 0 15,22 0-15,-1-21 0,0 21 0,0-21 16,0 0-16,0 0 0,22 0 0,-22 0 15,0 0-15,21 0 0,-20 0 16,-1-21-16,21 0 0,-21 21 0,0-21 16,1 0-16,20 0 0,-21-1 15,-21-20-15,21 21 0,0-21 0,1 20 16,-1-20-16,-21 0 0,0-1 16,21-20-16</inkml:trace>
  <inkml:trace contextRef="#ctx0" brushRef="#br0" timeOffset="-165500.72">29485 2582 0,'21'-169'16,"-42"338"-16,42-380 15,-21 190-15,0-1 0,0 1 0,0 0 16,0 42 0,0 0-16,0 1 15,0-1-15,0 21 0,0 0 16,0 1-16,0 20 0,-21-20 0,21-1 16,-21 21-16,21-20 0,0-1 15,-21 0-15,21 1 0,0-1 0,0 0 16,0-20-16,0 20 0,0-21 15,0 0-15,0 0 0,0 1 0,0-1 16,0 0 0,0-42 15,0 0-31,0-1 16,0 1-16,0 0 0,0 0 15,21 0-15,-21-22 0,21 22 16,0-21-16,0 21 0,1-22 0,20 22 15,-21-21-15,0 21 0,22-22 16,-22 22-16,21 0 0,-21 21 0,22 0 16,-22 0-16,0 0 0,0 0 15,0 0-15,0 21 0,1 0 0,-1 1 16,-21-1-16,0 0 0,0 21 0,21-21 16,-21 22-16,0-22 0,0 21 15,0-21-15,0 1 0,-21 20 16,0-21-16,21 0 0,-22-21 15,22 21-15,0 1 0,-21-1 0,0 0 16,21 0 0,21-42 15,0 0-31,1 21 16</inkml:trace>
  <inkml:trace contextRef="#ctx0" brushRef="#br0" timeOffset="-165192.89">31242 2498 0,'-21'21'31,"0"0"-31,-1 0 0,22 0 16,0 1-16,-21 20 0,0-21 0,21 21 16,0 1-16,0-22 0,0 21 15,-21-21-15,21 22 0,-21-22 0,21 0 16,0 0-16,0 0 16,-21 1-16,21-1 0,-22 0 0,22 0 15,22-21 16,-1 0-31,0-21 0</inkml:trace>
  <inkml:trace contextRef="#ctx0" brushRef="#br0" timeOffset="-164724.47">31856 2561 0,'0'-21'0,"0"42"0,0-63 15,-21 42-15,-1 0 16,1 0-16,0 0 0,0 0 16,-21 21-16,20 0 0,1 0 0,-21-21 15,21 22-15,0-1 0,-1 0 16,1 0-16,21 0 0,0 0 0,0 1 16,0-1-16,0 0 15,21 0-15,1-21 0,-1 0 16,0 21-16,21-21 15,-21 0-15,22 21 0,-22-21 0,21 0 16,-21 0-16,22 22 0,-22-22 16,0 0-16,21 0 0,-20 21 0,-1 0 15,-21 0 1,0 0-16,0 0 0,-21 1 16,-1-1-16,1-21 15,-21 21-15,21-21 0,0 21 0,-22-21 16,22 0-16,-21 21 0,21-21 15,-22 0-15,22 21 0,0-21 0,0 0 16,0 0-16,-1 0 0,1 0 16,0 0-1,0 0-15,0 0 16,21-21 0,-21 0-16,21 0 15,-22 0-15,22 0 0</inkml:trace>
  <inkml:trace contextRef="#ctx0" brushRef="#br0" timeOffset="-164492.61">30988 2244 0,'0'0'0,"-21"0"0,0-21 0,-1 21 15,1 0 1,21 21 47</inkml:trace>
  <inkml:trace contextRef="#ctx0" brushRef="#br0" timeOffset="-163256.45">17314 4614 0,'43'-21'15,"-22"21"1,-21 21 0,0 22-1,0-22-15,0 0 0,0 21 16,0 1-16,0-1 0,0 0 0,0 1 15,0-22-15,0 21 0,0 1 16,-21-22-16,21 21 0,-22-21 0,22 0 16,-21 1-16,21-1 0,0 0 15,-21-21 1,21-21 0,-21 0-16,21-1 15,0 1-15,0 0 0,0 0 16,0-21-16,0 20 0,0-20 0,0 0 15,21 21-15,0-22 16,0 1-16,1 0 0,20 20 0,-21-20 16,0 21-16,0-21 0,22 20 0,-22 22 15,21-21-15,-21 21 0,1 0 16,-1 0-16,0 21 0,0 1 0,0-1 16,0 0-16,-21 21 0,0-21 15,0 22-15,0-1 0,0-21 0,0 22 16,0-1-16,0 0 0,0-21 0,0 22 15,0-22-15,0 0 16,0 21-16,0-20 0,0-1 0,0 0 16,22-21 15,-1-21-31</inkml:trace>
  <inkml:trace contextRef="#ctx0" brushRef="#br0" timeOffset="-162812.7">18267 4636 0,'0'21'31,"-21"-21"-15,-1 21-16,1 0 0,21 0 15,0 22-15,-21-22 0,0 21 16,21-21-16,-21 22 0,21-22 0,0 0 15,0 21-15,0-21 0,0 1 16,0-1-16,0 0 0,0 0 0,21 0 16,0-21-16,0 0 15,0 0-15,1 0 0,-1 0 16,0-21-16,21 0 0,-21 21 0,1-21 16,20 0-16,-21-1 0,0 1 15,22 0-15,-22-21 0,-21 21 16,0-1-16,21-20 0,-21 21 0,0-21 0,0 20 15,-21-20-15,0 21 16,-1 0-16,-20 0 0,21-1 0,0 1 16,-22 21-16,22 0 0,-21 0 15,21 0-15,-22 0 0,22 0 0,-21 0 16,21 21-16,0-21 0,-1 22 0,22-1 16,0 0-16,-21-21 0,21 21 15,0 0-15,0 0 0,21-21 16,1 0-1,-1 0-15,0 0 0,21 0 0,-21 0 16</inkml:trace>
  <inkml:trace contextRef="#ctx0" brushRef="#br0" timeOffset="-162516.87">18859 4212 0,'0'64'16,"0"-43"-16,0 21 0,0 1 0,0-1 16,0 0-16,0 1 0,-21 20 0,21-21 15,-21 22-15,21-22 0,-21 1 0,21 20 16,0-21-16,-21 1 0,21-1 16,-21 0-16,21-20 0,-22 20 0,22-21 15,0 0-15,0 0 0,0 1 16,0-1-16,22-21 31,-1 0-31,0 0 16,-21-21-16,21-1 0,0 22 0,-21-21 15,0 0-15,0 0 0,0-21 0,21 20 16</inkml:trace>
  <inkml:trace contextRef="#ctx0" brushRef="#br0" timeOffset="-162296.99">18627 4657 0,'21'0'32,"0"0"-32,0 0 0,0 0 15,0 0-15,22 0 0,-22 0 16,0 0-16,21 0 0,-20-21 0,20-1 15,-21 22-15,21 0 0,1-21 16,-22 21-16,21-21 0,1 21 16,-1 0-16</inkml:trace>
  <inkml:trace contextRef="#ctx0" brushRef="#br0" timeOffset="-161451.45">20828 4995 0,'0'0'15,"-21"0"-15,21-21 16,0 0 0,0 0-16,0 0 15,21 0-15,0-1 0,-21 1 0,0 0 16,0 0-16,0 0 15,0 0-15,0-1 0,0 1 16,0 0-16,0 0 16,-21 21-16,0 0 0,-22 0 0,22 0 15,0 0-15,-21 0 0,21 0 16,-22 0-16,22 0 0,-21 21 0,-1-21 16,1 21-16,21 0 0,-21 1 0,-1 20 15,22-21-15,0 21 0,0 1 16,0-22-16,-1 21 0,22 1 0,0-22 15,0 21-15,0-21 0,0 0 16,0 1-16,22-1 0,-1 0 0,0 0 16,0-21-16,0 0 0,0 0 15,1 0-15,20 0 0,-21 0 16,21 0-16,-20 0 0,20 0 0,-21-21 16,21 21-16,-20-21 0,20 0 0,-21-1 15,21 1-15,-20-21 0,20 21 16,-21-22-16,21 1 0,-20 21 0,20-43 15,-21 22-15,0 0 0,0-1 16,1 1-16,-1 0 0,0-22 0,-21 22 16,0 0-16,0-22 0,0 22 0,0-1 15,0-20-15,0 42 0,0-22 16,0 1-16,0 21 0,-21 21 31,21 21-31,-21 21 0,-1 1 16,22-1-16,0 0 0,0 1 0,0 20 15,0-20-15,0 20 0,0 1 16,0-22-16,0 21 0,0-20 0,0-1 16,0 0-16,0 1 0,0-1 15,0-21-15,0 22 0,0-22 0,0 0 16,0 0-16,22-21 0,-22 21 0,21-21 16,-21 21-16,21-21 0,0 0 15,0 0-15,0 0 0,1-21 16,-22 0-16,21 21 0,0-21 15</inkml:trace>
  <inkml:trace contextRef="#ctx0" brushRef="#br0" timeOffset="-161044.67">21505 4826 0,'0'21'16,"0"0"-1,0-42 17,21 0-32,1 0 15,-1 21 1,0-21-16,-21 0 0,21 21 0,-21-22 16,0 1-16,0 0 0,0 0 15,0 0 1,-21 21-16,0 0 0,0 0 15,-1 0-15,1 0 0,0 21 0,0 0 16,21 0-16,-21 0 0,21 1 16,-21-1-16,21 21 0,0 0 0,0-20 15,0-1-15,0 21 0,0-21 16,0 0-16,0 1 0,0-1 0,21 0 16,0 0-16,-21 0 0,21-21 0,0 21 15,0-21-15,1 0 16,-1 0-16,21 0 0,-21 0 0,0 0 15,22 0-15,-22 0 0,0 0 0,21 0 16,-20-21-16,20 0 0,-21 0 16,21 21-16</inkml:trace>
  <inkml:trace contextRef="#ctx0" brushRef="#br0" timeOffset="-160769.02">22246 4551 0,'0'0'0,"0"-42"16,-21 42-1,0 0-15,0 0 16,-1 0-16,22 21 0,-21 0 16,0 0-16,21 21 0,-21-20 0,21 20 15,0 0-15,-21 1 0,21-22 16,-21 21-16,21 0 0,0 1 0,0-22 16,0 21-16,0-21 0,0 1 0,0 20 15,0-21-15,0 0 16,21-21-16,0 0 0,0 0 15,0 0-15,0 0 0,1 0 0,20 0 16,-21-21-16,21 0 0,1 0 16,-22 0-16,21-1 0,1 1 0,-22-21 15,21 0-15,0 20 16</inkml:trace>
  <inkml:trace contextRef="#ctx0" brushRef="#br0" timeOffset="-160501.16">22775 4233 0,'0'-63'0,"0"126"0,0-168 0,0 41 15,0 22-15,0 21 0,0-1 16,0 1-16,-21 0 0,0 21 16,0 0-16,0 42 0,-1-20 15,1 20-15,0 0 0,0 22 0,0-1 16,21-20-16,0 20 0,0 1 16,0-1-16,0-21 0,0 22 15,0-22-15,0 1 0,0-1 0,0 0 16,0 1-16,0-1 0,0 0 15,21-21-15,-21 1 0,0 20 0,0-21 16,21-21-16,-21 21 0,21 0 0,0-21 16,-21 22-16,22-22 15,-1 0-15,0 0 0,0 0 16,0 0-16,0 0 16</inkml:trace>
  <inkml:trace contextRef="#ctx0" brushRef="#br0" timeOffset="-160002.45">23177 4763 0,'0'0'0,"43"-64"16,-43 43-1,0 0-15,0 0 0,0-1 16,0 1 0,-21 21-16,-1 0 0,1 0 15,0 0-15,0 21 0,0-21 0,0 22 16,-22-1-16,22 0 0,0 0 15,0 21-15,-22-20 0,22 20 0,0-21 16,0 21-16,21-20 0,0-1 16,-21 21-16,21-21 0,0 0 15,0 1-15,0-1 0,0 0 16,0 0-16,21-21 0,0 0 16,0 0-16,0 0 0,1 0 15,-1 0-15,0 0 0,0-21 0,0 21 16,0-21-16,22 0 0,-43-1 15,21 1-15,0 0 0,0 0 0,0 0 16,1-22-16,-22 22 0,0 0 16,21 0-16,-21-21 0,21 20 0,-21 1 15,0 0-15,0 42 32,0 0-17,0 1-15,0-1 0,21 0 16,-21 21-16,0-21 0,21 1 0,-21-1 15,0 0-15,0 0 0,0 0 0,21 0 16,-21 1-16,22-22 0,-1 21 16,0 0-16,0-21 15,0 0-15,0 0 0,1 0 16,-1 0-16,0-21 0</inkml:trace>
  <inkml:trace contextRef="#ctx0" brushRef="#br0" timeOffset="-159601.4">23664 4741 0,'0'0'0,"0"-21"0,21 0 16,-21 0-16,22 21 0,-22-21 0,21 0 15,0-1-15,0 22 16,0 0-16,0 0 0,1 0 16,-1 0-16,0 0 0,0 0 15,0 0-15,-21 22 0,21-1 0,1 0 16,-1 0-16,-21 0 0,0 22 15,21-22-15,-21 0 0,0 21 0,0-21 16,0 22-16,0-22 0,0 0 16,0 21-16,0-20 0,-21-1 0,0-21 15,21 21-15,0 0 0,-22-21 16,22-21 15,0 0-31,0 0 16,0-1-16,0 1 15,22 0-15,-1 0 0,-21 0 0,21-22 16,0 22-16,-21-21 0,21 21 0,0 0 16,1-22-16,-1 22 0,0 0 15,0 0-15,0 0 0,0 21 0,1-22 16,-1 1-16,0 21 0,0 0 16,0 0-16,0-21 0,1 21 15,-1 0-15</inkml:trace>
  <inkml:trace contextRef="#ctx0" brushRef="#br0" timeOffset="-159218.61">24405 4784 0,'0'0'0,"0"21"0,0 0 0,0 0 0,0 0 16,0 1-16,0-1 16,21-21-1,0 0-15,1 0 0,-1 0 16,0 0-16,0 0 15,0-21-15,0-1 16,1 1-16,-1 21 0,0-21 0,0 0 16,-21 0-16,21 0 0,-21-1 15,21 1-15,-21 0 0,0 0 0,0-21 16,0 20-16,0 1 0,0 0 16,-21 21-1,0 21-15,0 0 16,0 1-16,0-1 0,-1 0 0,1 21 15,0-21-15,0 1 0,21 20 16,0-21-16,0 0 0,0 0 0,0 1 16,0-1-16,0 0 0,0 0 15,21 0 1,0-21-16,0 0 0,1 0 0,-1 0 16,21 0-16,0 0 0,1 0 15,-1-21-15,0 21 0,1-21 0,-1 0 16</inkml:trace>
  <inkml:trace contextRef="#ctx0" brushRef="#br0" timeOffset="-158844.83">25485 4509 0,'0'0'16,"0"-22"-16,-22 22 16,1 0-16,0 0 0,-21 0 15,21 0-15,-1 22 0,-20-1 16,21 21-16,-21-21 0,-1 22 0,22-22 15,-21 21-15,21 0 0,-22-20 16,22 20-16,0 0 0,0-21 0,21 22 16,0-22-16,0 0 0,-21 0 0,21 0 15,0 1-15,0-1 0,21-21 16,-21 21-16,21-21 0,0 0 16,21 0-16,-20 0 0,-1 0 15,0-21-15,0 0 0,21 21 0,-20-22 16,-1 1-16,0-21 0,21 21 15,-21 0-15,1-22 0,-1 1 0,0 0 16,0-1-16,0 1 0,0 0 16,1-22-16,-1 22 0,0-22 0,-21 1 15,21-1-15,0 1 0,-21-1 16,21 22-16,-21-22 0,0 22 0,0 0 16,0 21-16,0-1 0,0 1 15,0 0-15,0 0 0,-42 21 0</inkml:trace>
  <inkml:trace contextRef="#ctx0" brushRef="#br0" timeOffset="-158608.97">27601 4720 0,'0'0'0,"21"0"0,43 0 15,-1 21-15</inkml:trace>
  <inkml:trace contextRef="#ctx0" brushRef="#br0" timeOffset="-156516.33">27390 4614 0,'0'-42'15,"0"21"-15,0 0 16,0 0-16,0-1 0,0 44 47,-22-1-47,22 0 0,0 0 15,0 21-15,0 1 0,0-22 0,-21 21 16,21 1-16,0-1 16,0 0-16,0 1 0,-21-22 0,21 21 15,-21-21-15,0 22 0,21-22 16,0 0-16,0 0 0,-21 0 0,21 0 15,-22-21-15,22-21 32,22 0-17,-22 0-15,21 0 0,-21 0 0,21-1 16,-21 1-16,21-21 0,0 21 16,-21 0-16,0-1 0,0 1 0,21 0 15,-21 0-15,22 21 0,-1 0 16,-21 21-1,21 0-15,-21 0 0,21 1 16,-21 20-16,0-21 0,0 0 16,0 0-16,21 22 0,-21-22 0,21 0 15,-21 0-15,22-21 0,-22 21 0,0 1 16,21-22-16,0 0 0,0 0 16,0 0-16,22 0 0,-22 0 15,0-22-15,0 1 0,0 21 0,22-21 16,-22 0-16,0 0 15,0-22-15,0 22 0,0 0 0,1-21 16,-22 21-16,0-22 0,0 1 16,21 21-16,-21-22 0,0 1 0,0 21 15,0-21-15,0 20 0,-21 1 0,21 0 16,-22 0-16,22 0 0,-21 21 16,0 0-16,21 21 15,0 0-15,0 0 0,0 0 0,-21 22 16,21-22-16,0 21 0,0 1 15,0-1-15,0 0 0,0 1 0,0-1 16,0-21-16,0 21 0,0-20 16,0 20-16,0-21 0,0 0 15,21-21-15,-21 21 0,21 1 0,0-22 16,1 0-16,-1 0 0,0 0 16,0 0-16,0 0 0,0 0 15,1-22-15,-1 1 0,0 21 0,0-21 16,-21 0-16,21 0 0,0-22 15,-21 22-15,0-21 0,22 21 0,-1-22 16,-21 22-16,0-21 0,0 0 0,21 20 16,-21 1-16,21-21 0,-21 21 15,0 0-15,0 42 16,0 0 0,0 0-16,0 0 0,0 0 15,0 22-15,0-22 0,0 21 0,0 1 16,0-22-16,0 21 0,0-21 15,0 0-15,0 1 0,0-1 0,0 0 16,0 0-16,0 0 0,0-42 31,0 0-15</inkml:trace>
  <inkml:trace contextRef="#ctx0" brushRef="#br0" timeOffset="-156141.54">28321 4530 0,'21'0'31,"0"0"-31,0 0 16,1 0-16,-22-21 0,21-1 16,-21 1-16,0 0 0,0 0 15,0 0 1,0 0-16,0-1 0,-21 22 0,21-21 16,-22 21-16,1 0 0,0-21 0,0 21 15,0 0-15,0 0 0,-1 0 16,1 21-16,0-21 0,21 21 0,0 1 15,-21-1-15,21 0 0,-21 21 16,21-21-16,0 1 0,0-1 0,0 0 16,0 0-16,21 0 0,0-21 0,0 21 15,0-21-15,1 0 0,-1 0 16</inkml:trace>
  <inkml:trace contextRef="#ctx0" brushRef="#br0" timeOffset="-155834.71">28871 4085 0,'0'0'0,"0"-21"0,0 0 16,-21 21 0,0 42-16,21-21 0,0 22 15,-21-1-15,21 0 0,-21 22 16,21-22-16,0 22 0,0-22 0,0 22 15,-22-1-15,22-21 0,0 22 16,-21-1-16,21-20 0,0-1 16,0 0-16,0 1 0,0-1 0,0 0 15,0-20-15,0-1 0,0 0 0,0 0 16,0 0-16,21-21 16,1 0-1,-1-21-15,0 0 16,-21 0-16,21-22 0</inkml:trace>
  <inkml:trace contextRef="#ctx0" brushRef="#br0" timeOffset="-155384.91">29189 4212 0,'0'0'0,"0"-42"16,21 21-16,-21 42 15,0 21 1,0-21-16,0 22 0,0-1 15,0 0-15,0 22 0,0-22 0,0 1 16,0 20-16,-21-21 0,21 1 16,0 20-16,0-20 0,0-1 0,-21 0 15,21 1-15,0-22 0,0 21 16,-22-21-16,22 0 0,0 1 0,0-1 16,0-42 15,0-1-31,0 1 15,0 0-15,0 0 0,22-21 0,-1 20 16,0-20-16,0 0 0,0 21 16,0-22-16,1 1 0,-1 0 0,0 20 15,0-20-15,0 21 0,0 0 0,1 21 16,-1-21-16,0 21 0,0 0 16,0 0-16,-21 21 0,0 0 15,0 0-15,21 0 16,-21 22-16,0-1 0,0-21 0,0 21 0,0 1 15,0-22-15,0 21 0,0-21 0,0 22 16,0-22-16,-21 0 16,21 0-16,0 0 0,-21 1 15,0-22-15,0 0 0</inkml:trace>
  <inkml:trace contextRef="#ctx0" brushRef="#br0" timeOffset="-155176.03">28554 4657 0,'21'0'31,"0"0"-31,0 0 0,0 0 16,1 0-16,20 0 0,-21-21 0,21 21 15,1 0-15,20 0 0,-20-22 0,-1 1 16,21 21-16,1-21 0</inkml:trace>
  <inkml:trace contextRef="#ctx0" brushRef="#br0" timeOffset="-154503.03">30670 3958 0,'0'0'0,"0"-42"15,-21 42-15,21 21 16,-21 0 0,21 0-16,-21 22 0,21-1 15,-21 0-15,21 1 0,-21-1 0,21 22 16,-22-22-16,1 21 0,21-20 15,-21 20-15,0 1 0,0-22 16,21 22-16,-21-22 0,21 21 0,-22-20 16,22-1-16,0 0 0,0 1 15,0-1-15,0 0 0,0-20 0,0-1 16,0 0-16,0 0 0,-21-21 31,0-21-31,21 0 16,0 0-16,0-1 0,0 1 15,0-21-15,0 21 0,0-22 0,0 1 16,0 0-16,21 21 0,0-22 0,1 1 16,-1 0-16,0 20 15,21 1-15,-21-21 0,22 21 0,-1 21 16,-21-21-16,22 21 0,-22-22 16,21 22-16,-21 0 0,0 0 0,1 0 15,-22 22-15,0-1 0,0 0 0,0 0 16,0 0-16,-22 0 15,1-21-15,0 22 0,0-1 16,-21-21-16,20 21 0,-20-21 16,21 0-16,0 21 0,-22-21 0,22 0 15,0 0-15,0 21 0,0-21 16,21 21-16,0 1 16,0-1-16,0 0 15,0 0-15,0 0 0,0 0 16,0 1-16,21-1 0,0-21 15,0 21-15,0 0 0,1-21 16,-1 21-16,0-21 0,0 21 0,0-21 16,22 0-16,-22 0 0,0 0 0,21 0 15,-21 0-15,22 0 0,-22 0 16,0 0-16,21-21 0,-20 21 0</inkml:trace>
  <inkml:trace contextRef="#ctx0" brushRef="#br0" timeOffset="-154102.27">31200 4763 0,'-22'0'31,"44"0"0,-1 0-31,0 0 0,0-22 16,0 22-16,0 0 0,1-21 0,-1 21 15,21 0-15,-21-21 0,0 0 16,1 0-16,-1 0 0,-21-1 16,0 1-1,0 0-15,0 0 16,-21 21 0,-1 0-16,1 0 0,0 21 0,0-21 15,0 21-15,0 22 0,-1-22 16,1 0-16,0 21 0,0-21 0,21 22 15,0-22-15,0 21 0,0-21 0,0 1 16,0-1-16,0 21 0,0-21 16,21 0-16,0 1 0,0-22 15,1 0-15,-1 0 0,21 0 16,-21 0-16,0 0 0,22 0 0,-22 0 16,21 0-16,-21-22 0,22 1 15,-22 0-15</inkml:trace>
  <inkml:trace contextRef="#ctx0" brushRef="#br0" timeOffset="-153503.09">31835 4614 0,'0'0'15,"-22"22"1,22-1 0,0 0-16,0 0 0,0 0 0,0 0 15,0 1-15,0-1 0,0 21 16,0-21-16,0 0 0,0 1 0,22-22 15,-1 21-15,0 0 0,0-21 16,0 0-16,22 0 16,-22 0-16,0 0 0,0 0 15,0 0-15,22-21 0,-22 21 0,0-21 16,0-1-16,0 1 0,0 0 16,1 0-16,-1 0 0,-21 0 0,21-1 15,0 1-15,-21-21 0,21 21 16,-21 0-16,0-1 0,21 1 0,-21 0 15,22 0-15,-1 0 16,-21 0-16,0 42 31,0 0-31,0 0 0,-21 0 16,-1 0-16,1 22 16,21-1-16,-21-21 0,0 22 0,0-1 15,0 0-15,-1 1 0,1-1 0,21 21 16,0-20-16,-21-1 0,0 22 15,21-22-15,-21 0 0,21 22 0,0-22 16,0 22-16,0-1 0,0-21 16,0 22-16,0-1 0,0 1 0,0-22 15,0 1-15,0-1 0,-21 0 16,-1 1-16,22-22 0,-21 0 16,0 0-16,0 0 0,0-21 15,0 0-15,-1 0 0,1 0 16,0 0-16,-21 0 0,21 0 0,-22-21 15,22 0-15,-21 21 0,21-21 0,-22-22 16,1 22-16,21 0 0,0 0 16,-1-21-16,22-1 0,0 22 0,0-64 15,0 43-15,0 0 16,22-1-16,-1 1 0,0 0 0</inkml:trace>
  <inkml:trace contextRef="#ctx0" brushRef="#br0" timeOffset="-152964.4">32597 4551 0,'-22'21'16,"1"0"-1,0 0-15,21 22 16,-21-22-16,0 0 0,21 0 0,-21 22 15,21-22-15,-22 0 0,22 0 16,-21 0-16,21 0 0,0 1 0,0-1 16,21-21 15,1 0-31,-22-21 16,21 21-16,0-22 0,-21 1 0,21 21 15,-21-21-15,0 0 0,21 0 16,0 0-16,1-1 0,-1 22 15,-21 22 17,0-1-32,0 0 0,0 0 15,0 0-15,0 0 16,0 1-16,0-1 0,21-21 0,-21 21 16,21-21-1,0 0-15,0 0 0,1 0 16,-1 0-16,0 0 0,0 0 15,0-21-15,0 0 0,1-1 16,-1 1-16,-21 0 0,21 0 16,-21 0-16,0 0 0,21-1 0,-21 1 15,0 0-15,0 0 0,0 0 16,0 0-16,0-1 0,0 1 16</inkml:trace>
  <inkml:trace contextRef="#ctx0" brushRef="#br0" timeOffset="-152621.6">33083 4593 0,'0'0'0,"0"21"31,-21-21-31,0 22 16,0-1-16,21 0 0,0 0 0,0 0 15,-21 0-15,21 1 0,0-1 16,0 0-16,0 0 0,0 0 16,0 0-16,21 1 15,0-22-15,0 0 16,0 0-16,1 0 0,-1 0 16,0 0-16,0 0 0,-21-22 15,0 1-15,21 0 16,-21 0-16,0 0 0,0 0 0,0-1 15,0 1-15,0 0 0,0 0 16,0 0-16,0 0 16,0-1-16,0 1 31</inkml:trace>
  <inkml:trace contextRef="#ctx0" brushRef="#br0" timeOffset="-152244.81">33337 4572 0,'0'0'0,"22"0"32,-1 0-17,-21 21-15,0 0 16,0 1-16,0-1 0,0 0 15,0 0-15,0 0 16,0 0-16,0 1 0,0-1 16,0 0-16,0 0 15,0 0-15,0-42 47,0 0-47,0 0 0,21 21 16,-21-21-16,21-1 0,0 1 15,-21 0-15,0 0 0,21 0 16,-21 0-16,22 21 16,-22-22-16,21 22 0,-21-21 0,21 21 15,-21-21 1,21 21-16</inkml:trace>
  <inkml:trace contextRef="#ctx0" brushRef="#br0" timeOffset="-151693.14">33676 4572 0,'-21'0'0,"0"0"15,0 21-15,-1 0 16,1-21-16,0 22 0,0-1 15,0-21-15,0 21 0,21 0 16,0 0-16,-22 0 0,1 1 16,21-1-16,0 0 0,0 0 15,21-21 1,1 0-16,-1 0 16,0 0-16,0 0 0,0-21 15,0 0-15,1 0 16,-22-1-16,0 1 15,21 0-15,0 0 0,-21-21 0,21 20 16,0-20-16,-21 0 0,21 21 16,-21-22-16,22 1 0,-22 0 15,21-1-15,0 1 0,-21 0 16,0-1-16,0 1 0,0 0 0,0 20 16,0 1-16,0 0 0,0 0 15,0 0-15,-21 42 16,0 0-1,21 0-15,-22 22 0,1-22 16,21 21-16,-21 0 0,0 1 0,21-1 16,-21 0-16,0 1 15,21-1-15,0 0 0,0 1 0,-22-1 16,22-21-16,0 22 0,0-1 16,0-21-16,0 21 0,0-20 0,0 20 15,0-21-15,0 0 0,0 0 16,0 1-16,0-1 0</inkml:trace>
  <inkml:trace contextRef="#ctx0" brushRef="#br0" timeOffset="-150292.34">18986 6265 0,'0'0'0,"22"0"32,-1-21-32,0 0 15,0 0-15,0 21 0,-21-21 16,21 0-16,1-1 0,-1 22 0,-21-21 15,0 0-15,21 0 0,-21 0 0,0 0 16,0-1-16,-21 22 16,0 0-16,-1-21 0,-20 21 0,21 0 15,0 0-15,-22 0 0,22 0 16,0 0-16,-21 0 0,21 0 16,-1 21-16,1-21 0,0 22 0,0-1 15,0-21-15,0 21 0,21 0 0,0 0 16,0 0-16,0 1 0,0-1 15,0 0-15,0 0 0,21 0 16,0-21-16,0 21 0,0 1 0,0-1 16,1-21-16,-1 21 0,0 0 0,0 0 15,21 0-15,-20 1 0,-1 20 16,0-21-16,0 0 0,-21 0 0,0 22 16,0-22-16,0 0 0,0 21 0,0-20 15,-21-1-15,-21 21 16,20-21-16,1 0 0,-21 1 0,0-1 15,20 0-15,-20 0 0,0-21 0,-1 0 16,1 0-16,0 0 0,-1 0 16,1 0-16,0 0 0,-1 0 0,1 0 15,0-21-15,-1 0 0,1 0 0,0-1 16,-1 1-16,22 0 0,-21-21 0,21 21 16,0-22-16,-1 1 0,22 0 15,0-1-15,0 22 0,0-21 16,0 21-16,0-22 0,0 22 0,22 0 15,-1 0-15,0 0 0,21 21 0,-21 0 16,1 0-16,20 0 0,-21 0 16,0 0-16,22 21 0,-22 0 0,0 0 15,21 0-15,-21 22 0,1-1 16,-1-21-16,0 21 0,0 1 0,0-22 16,0 21-16,1-21 0,-1 22 0,-21-22 15,21 0-15,0 0 0,-21 0 16,0 1-16,21-1 0,0 0 0,1-21 15,-1 21-15,0-21 16,0 0-16,0-21 0,0 0 16,1 21-16</inkml:trace>
  <inkml:trace contextRef="#ctx0" brushRef="#br0" timeOffset="-149992.52">19727 5906 0,'-21'21'15,"0"0"1,0 0-16,0 0 0,21 22 16,-22-1-16,22-21 0,-21 21 15,21 1-15,-21-1 0,21 0 0,0 1 16,0-1-16,0-21 0,0 22 15,-21-1-15,21-21 0,0 21 0,0-20 16,-21-1-16,21 21 0,0-21 0,0 0 16,0 1-16,0-1 0,0-42 47</inkml:trace>
  <inkml:trace contextRef="#ctx0" brushRef="#br0" timeOffset="-149764.65">19219 6498 0,'0'-21'16,"21"21"0,-21-21-1,22 21-15,-1 0 0,0 0 0,0-21 16,0 0-16,22 21 0,-22 0 15,0-22-15,21 22 0,-21-21 0,1 21 16,20 0-16,-21 0 0,0-21 0,0 21 16,1 0-16,-1-21 0,0 21 0,0 0 15,0 0 1,0 0-16</inkml:trace>
  <inkml:trace contextRef="#ctx0" brushRef="#br0" timeOffset="-148244.52">20193 6710 0,'0'0'0,"21"0"16,0-21-16,-21 0 15,21-1-15,-21 1 0,22 21 0,-22-21 16,0 0-16,0 0 0,0-22 15,0 22-15,0 0 0,0-21 0,0 21 16,-22-1-16,1-20 0,0 21 0,0 0 16,0 0-16,0-1 0,-1 1 15,1 21-15,0 0 0,0 0 0,0 0 16,0 21-16,-1 1 0,22-1 16,-21 0-16,21 0 0,-21 21 15,21-20-15,-21 20 0,21 0 0,0 1 16,0-22-16,0 21 0,0-21 15,0 22-15,0-22 0,0 0 0,0 0 0,0 0 16,21 0-16,0 1 16,0-22-16,1 0 0,-1 0 15,0 0-15,0 0 0,0-22 16,0 22-16,1-21 0,-1 0 16,0 0-16,0-21 0,0 20 0,0 1 15,22-21-15,-22 0 0,0 20 0,0-20 16,0 0-16,-21 21 0,0-22 15,22 1-15,-22 21 0,0 0 0,21-1 16,-21 1-16,0 0 0,0 42 16,0 0-1,-21 1-15,21-1 16,0 0-16,0 21 0,0 1 0,0-22 16,0 21-16,0 0 0,0-20 0,0 20 15,0 0-15,0-21 0,0 1 0,0-1 16,21 0-16,0 0 0,0-21 15,21 0-15,-20 21 0,-1-21 0,0 0 16,21 0-16,-21 0 0,22-21 0,-22 0 16,0 21-16,21-21 0,-20 0 15,-1-1-15,21-20 0,-21 21 0,22-21 16,-22-1-16,0 1 0,0 0 16,21-1-16,-20 1 0,-1 0 0,0-1 15,-21 1-15,21 0 0,-21-22 16,21 43-16,-21-21 0,0-1 0,0 22 15,0 0-15,0 0 0,0 0 0,-21 42 32,0 0-32,21 0 0,0 0 15,-21 22-15,0-22 0,21 21 0,-22 0 16,22 1-16,0-1 0,-21 0 16,21 1-16,0-1 0,0 22 0,0-22 15,0 0-15,0-21 0,0 22 0,0-1 16,0-21-16,0 0 15,0 1-15,21-1 0,-21 0 0,22-21 16,-1 0-16,0 0 0,0 0 16,0 0-16,0 0 0,1 0 0,-1 0 15,0-21-15,0 0 0,0-1 16,0 22-16,1-21 0,-1 0 0,0 0 16,0 0-16,0 0 0,-21-1 0,21 1 15,1 0-15,-1 0 0,-21 0 16,0 0-16,21 21 15,-21 21-15,0 0 0,0 0 16,0 0-16,0 22 0,0-22 16,0 0-16,0 0 15,21 0-15,-21 0 0,0 1 0,21-1 16,0 0-16,1-21 16,-1 0-16,-21 21 0,21-21 0,0 0 15,0 0-15,0 0 0,22-21 16,-22 21-16,0-21 0,0 0 15,0 21-15,1-22 0,20 1 0,-21 0 16,0 0-16,0 0 0,1 0 0,-1-1 16,0 1-16,0 0 0,0 0 15,-21-21-15,21 20 0,-21 1 0,22 21 16,-22-21-16,0 0 0,21 21 16,-21 21 30,21-21 1,-21-21-31,0 0 0,0 0-1,-21 21-15,0 0 16,-1 0-16,1 0 15,0 0-15,21 21 16,0 0-16,-21 0 16,21 0-16,0 0 0,0 1 0,-21-1 15,21 0-15,0 0 0,0 0 16,0 0-16,0 1 0,0-1 0,0 0 16,0 0-16,0 0 0,21-21 15,0 0-15,0 0 16,0 0-16,1 0 15,-1 0-15,0 0 0,0-21 16,0 21-16,0-21 0,1 0 16,-1 21-16,0-21 0,0-1 0,-21 1 15,21 21-15,-21-21 0,21 0 16,-21 0-16,0 0 0,0-1 0,0-20 16,0 21-16,0 0 0</inkml:trace>
  <inkml:trace contextRef="#ctx0" brushRef="#br0" timeOffset="-148001.66">21950 5884 0,'0'0'0,"-21"0"0,-1 0 15,1 0 1</inkml:trace>
  <inkml:trace contextRef="#ctx0" brushRef="#br0" timeOffset="-147740.95">20849 6244 0,'0'0'0,"21"0"31,0 0-31,1-21 15,-1 0-15,0 21 0,0 0 0,0-21 16,0 21-16,1-21 16,-1 21-16,21-22 0,-21 22 0,0-21 0,1 21 15,-1-21-15,0 21 0,0 0 16,-21-21 0</inkml:trace>
  <inkml:trace contextRef="#ctx0" brushRef="#br0" timeOffset="-146621.16">16722 8192 0,'0'0'0,"-43"42"15,22-21-15,0 0 16,21 0-16,0 1 31,21-22-15,0-22-16,0 22 15,22-21-15,-22 0 0,21 21 0,-21-21 16,22 0-16,-1 0 0,0-1 16,-20 1-16,20 0 0,-21 0 0,0 0 15,0 0-15,-21-1 0,-21 1 16,0 21 0,0 0-16,-21 0 0,20 0 0,-20 0 15,0 0-15,-1 0 0,1 21 0,21 1 16,-21-22-16,-1 21 0,1 0 15,0 21-15,20-21 0,-20 1 16,0 20-16,21-21 0,-1 21 0,-20-20 16,21 20-16,21-21 0,0 21 15,0-20-15,0-1 0,0 0 0,0 0 16,0 0-16,21 0 0,0-21 16,0 0-16,22 0 0,-22 0 15,0 0-15,21 0 0,-20 0 0,20 0 16,-21 0-16,21 0 0,-20 0 0,-1 0 15,0-21-15,0 21 0,0 0 0,0 0 16,-21-21 0,-21 21-1,0 0-15,-21 0 0,21 0 0,-1 21 16,1-21-16,0 21 0,-21 1 16,21-22-16,-1 21 0,1 0 15,-21 21-15,21-21 0,0 1 0,-1 20 16,22-21-16,0 21 0,-21 1 0,21-22 15,0 21-15,0-21 0,0 1 16,0 20-16,0-21 0,21 0 0,1-21 16,-1 21-16,0 1 0,0-22 0,0 0 15,0 0-15,22 0 0,-22 0 0,21 0 16,-21 0-16,22-22 16,-22 22-16,21-21 0</inkml:trace>
  <inkml:trace contextRef="#ctx0" brushRef="#br0" timeOffset="-145912.55">17759 8382 0,'0'0'0,"-21"0"16,-1 0-16,1 0 0,0 0 0,0 21 15,0 0-15,0 1 0,-1-22 0,1 21 16,-21 0-16,21 0 0,0 0 15,-1 0-15,1 1 0,0-1 16,0 0-16,21 0 0,-21-21 0,21 21 16,-21 0-16,21 1 0,0-1 15,21-21 1,0 0-16,0 0 0,0 0 16,0 0-16,22 0 0,-22 0 0,0 0 15,0-21-15,0 21 0,1-22 0,20 1 16,-21 21-16,0-21 0,0 0 15,1 0-15,-1 0 0,-21-1 16,21 22 0,-21-21-16,0 42 31,0 1-31,0-1 16,0 0-16,0 0 0,0 21 0,0-20 15,21 20-15,-21 0 0,0 22 0,0-22 16,21 22-16,0-1 0,1 1 15,-22-1-15,21 1 0,-21-1 0,0 1 16,21-1-16,-21 1 0,0-1 0,0 1 16,0 20-16,0-20 0,0-1 0,0 22 15,0-22-15,0 1 0,0-1 16,0-20-16,-21 20 0,21 1 0,-21-22 16,-1 0-16,1 1 0,0-1 15,21 0-15,-21-20 0,0-1 0,0 0 16,-1 0-16,-20-21 0,21 21 0,0-21 15,-22 0-15,1 0 0,21-21 16,-21 0-16,-1 0 0,1 0 0,0-22 16,-1 1-16,1 21 0,0-22 0,-1-20 15,1 21-15,21-22 0,0 1 0,-1-1 16,1 1-16,21-1 0,0-21 16,0 22-16,0-1 0,21 1 0,1-1 15,-1 1-15,21-1 0,0 22 0,1-21 16,20 20-16,-20 1 0,20-22 0,1 22 15,-22 21-15,21-21 16,-20-1-16,20 22 0,-20-21 0,-1 21 16,0-1-16,-21 1 0,22 0 0</inkml:trace>
  <inkml:trace contextRef="#ctx0" brushRef="#br0" timeOffset="-145684.68">18288 8636 0,'0'-21'16,"0"42"46,0 0-62,0 0 16,0 1-1,0-1-15,0 0 16</inkml:trace>
  <inkml:trace contextRef="#ctx0" brushRef="#br0" timeOffset="-145512.78">18246 9059 0,'0'0'15,"0"22"-15,0-1 16,0 0-1,21-21 17,0 0-32,0 0 15,0 0-15,0 0 0,1-21 16,20 21-16</inkml:trace>
  <inkml:trace contextRef="#ctx0" brushRef="#br0" timeOffset="-144993.58">22987 8382 0,'0'21'31,"0"0"-31,0 22 16,0-22-16,0 0 0,0 21 15,0-20-15,0-1 0,0 21 0,0-21 16,-21 22-16,21-22 0,-21 0 0,21 0 16,-22 21-16,22-20 0,0-1 15,-21 0-15</inkml:trace>
  <inkml:trace contextRef="#ctx0" brushRef="#br0" timeOffset="-144584.56">22987 8043 0,'0'0'0,"-64"0"15,43 0-15,0 0 16,0 0-16,0 0 0,21 22 0,-21-1 15,-1-21-15,22 21 0,-21-21 16,21 21-16,0 0 16,21-21-1,1 0 1,-1 0-16,0 0 0,0-21 0,0 0 16,0 21-16,-21-21 15,0 0-15,0-1 0,0 1 16,0 0-16,-21 21 15,0-21 1,0 21-16,0 0 0,0 0 0,-1 0 16,1 0-16,0 21 0,0 0 15,21 0-15,0 1 16,0-1-16,0 0 0,0 0 0,0 0 16,0 0-16,0 22 0,21-22 15,0 0-15,0 0 0,1 0 16,-1-21-16,0 22 0,0-1 0</inkml:trace>
  <inkml:trace contextRef="#ctx0" brushRef="#br0" timeOffset="-144084.85">23410 8403 0,'0'0'0,"0"43"15,0-22 1,0 0-16,0 0 0,0 0 15,0 0-15,0 1 0,0-1 16,-21 0-16,21 0 0,-21 0 16,21 0-16,0 1 0,0-1 0,-21 0 15,0 0-15,-1 0 0,1 0 16,21 1-16,-21-1 16,21-42 15,0-1-31,0 1 15,0 0-15,21 0 0,-21-21 0,21 20 16,1-20-16,-1 21 0,0-21 0,21-1 16,-21 1-16,1 0 0,20-1 15,0 1-15,-21 0 0,22 20 16,-1 1-16,0 0 0,-20 0 0,-1 21 16,21 0-16,-21 0 0,0 0 15,1 21-15,-1 0 0,-21 0 0,21 22 16,-21-22-16,21 21 0,-21-21 0,0 22 15,0-1-15,0-21 0,0 22 0,0-22 16,0 21-16,0-21 0,0 0 16,0 22-16,0-22 0,0 0 15,0 0-15,0 0 16,21-21 15,-21-21-31,21 0 0,1 21 0,-22-21 16,21 0-16,-21 0 0,21-1 0</inkml:trace>
  <inkml:trace contextRef="#ctx0" brushRef="#br0" timeOffset="-143800.02">24320 7916 0,'0'0'0,"0"-42"0,0-21 15,0 41-15,22 22 16,-22 22-16,0 20 15,0-21-15,-22 21 0,22 1 16,-21 20-16,21 1 16,0-22-16,0 22 0,-21-1 0,0-21 15,21 22-15,-21-22 0,21 1 0,0 20 16,0-42-16,-21 22 0,21-1 0,-22-21 16,22 21-16,0-20 0,0-1 15,0 0-15,0 0 0,0 0 16,22-21-1,-1-21 1,-21 0-16,21 0 16</inkml:trace>
  <inkml:trace contextRef="#ctx0" brushRef="#br0" timeOffset="-143569.14">24151 8361 0,'21'0'31,"0"-21"-31,1 21 0,-1 0 16,0 0-16,0-21 0,0 21 16,0 0-16,1-22 0,-1 22 0,21 0 15,-21-21-15,22 21 0,-22 0 16,0 0-16,21-21 0,-21 21 0,1 0 15,-1 0-15,0-21 0</inkml:trace>
  <inkml:trace contextRef="#ctx0" brushRef="#br0" timeOffset="-142787.7">26247 8530 0,'0'-21'32,"0"0"-17,0 0-15,0 0 0,0-1 16,0 1 0,0 0-16,21 0 0,0 0 0,-21 0 15,0-22-15,21 22 0,-21-21 0,21 21 16,-21-1-16,0-20 0,0 21 15,0 0-15,0 0 0,0-1 0,-21 22 16,0-21-16,0 21 0,0 0 16,-22 0-16,22 0 0,-21 21 15,-1 1-15,22-1 0,-21 21 0,0-21 16,-1 22-16,1-1 0,21-21 0,-22 21 16,22 1-16,0-1 0,0 0 15,21 1-15,0-1 0,0 0 16,0-20-16,0 20 0,0-21 0,21 21 15,0-20-15,0-1 0,1 0 0,-1-21 16,0 21-16,0-21 0,21 0 16,-20 0-16,20 0 0,-21 0 0,21 0 15,-20 0-15,20-21 0,-21 0 0,21 0 16,-20-1-16,-1 1 0,21 0 0,-21 0 16,0 0-16,1 0 0,-1-22 15,0 22-15,-21-21 0,0 21 0,21-22 16,-21 1-16,21 21 0,-21-22 0,0 22 15,0-21-15,0 21 16,0 0-16,0-1 0,0 44 16,0-1-1,0 0-15,0 0 0,0 21 16,0-20-16,0 20 0,0-21 0,0 21 16,0-20-16,0-1 0,21 21 0,-21-21 15,22 0-15,-22 1 0,0-1 16,21-21-16,0 21 0,0-21 0,0 21 15,0-21-15,1 0 0,-1 0 16,0 0-16,0 0 0,0 0 0,22-21 16,-22 21-16</inkml:trace>
  <inkml:trace contextRef="#ctx0" brushRef="#br0" timeOffset="-142536.84">27538 8297 0,'0'0'0,"21"0"16,0 0 0,0 0-16,0 0 15,1 0-15,-1 0 16,0 0-16,0 0 0,0 0 0,0 0 15,1 0 1</inkml:trace>
  <inkml:trace contextRef="#ctx0" brushRef="#br0" timeOffset="-142316.97">27644 8488 0,'-22'21'0,"1"-21"16,21 21-16,21-21 63,1 0-63,-1 0 0,0 0 0,0 0 15,21 0-15,-20 0 0,20-21 0,0 21 16,-21 0-16,22-21 0,-1 21 15,0 0-15,1-21 0,-1 21 0</inkml:trace>
  <inkml:trace contextRef="#ctx0" brushRef="#br0" timeOffset="-142025.23">28723 8001 0,'0'0'15,"0"-42"-15,0-1 16,-21 22-16,0 21 0,0 0 16,21 21-1,0 22-15,-22-22 16,22 21-16,0 1 0,-21-1 16,21 0-16,0 1 0,0-1 15,0 0-15,0 1 0,0-1 0,0-21 16,0 21-16,0-20 0,0 20 0,0-21 15,0 0-15,0 0 0,0 1 16,0-1-16,0 0 0,21-21 16,1 0-16,-1 0 15,0 0-15</inkml:trace>
  <inkml:trace contextRef="#ctx0" brushRef="#br0" timeOffset="-141624.46">29358 8001 0,'0'0'0,"0"-21"0,0 42 15,-21 0-15,0 0 16,0 1-16,-1 20 0,-20-21 0,21 21 16,0 1-16,0-1 0,-1 0 0,1 1 15,0-22-15,0 21 0,21 1 16,0-22-16,0 0 0,0 0 0,0 0 15,0 0-15,21 1 0,21-22 0,-20 0 16,-1 0-16,0 0 0,21 0 16,-21 0-16,22 0 0,-22-22 15,21 1-15,1 21 0,-22-21 0,0-21 16,0 21-16,21-1 0,-42-20 0,22 0 16,-22 21-16,21-22 0,-21-20 15,0 20-15,0 1 0,0 0 0,0-1 16,0 1-16,-21 21 0,-1 0 15,1 0-15,0-1 0,0 22 0,0 0 16,0 0-16,-22 0 0,22 22 0,-21-1 16,-1 0-16,1 0 0,0 0 15,-1 22-15,1-22 0,0 0 0,21 21 16,-22-21-16,22 22 0,-21-22 0,21 21 16</inkml:trace>
  <inkml:trace contextRef="#ctx0" brushRef="#br0" timeOffset="-141300.98">30438 7832 0,'0'-21'16,"21"21"-16,-21 21 78,0 0-63,0 0-15,0 0 16,0 0 0</inkml:trace>
  <inkml:trace contextRef="#ctx0" brushRef="#br0" timeOffset="-141084.1">30459 8234 0,'0'0'0,"0"21"0,0 0 0,0 0 16,-21 1-16,-1-1 0,22 0 0,-21 0 16,21 0-16,0 0 0,0 1 0,-21-1 15,21 0-15,-21 0 0,21 21 16,-21-20-16,0-1 0,-1 0 16,22 0-16,-21 0 0,0 0 0,-21 1 15,21-1-15,-22 0 0,1-21 16,0 21-16,-1 0 0,1 0 0</inkml:trace>
  <inkml:trace contextRef="#ctx0" brushRef="#br0" timeOffset="-140528.27">21992 10308 0,'0'0'0,"-21"-21"15,21 0 1,-21 0-16,0 42 15,21 21 1,-22-21-16,22 43 0,0-22 16,0 22-16,-21-1 0,21 22 0,0-22 15</inkml:trace>
  <inkml:trace contextRef="#ctx0" brushRef="#br0" timeOffset="-140436.33">21802 11324 0,'0'85'16,"-64"127"-1,128-509-15,-149 636 0,85-318 16,0 21-16,0-20 15,0-1-15,0 0 0,0 0 0</inkml:trace>
  <inkml:trace contextRef="#ctx0" brushRef="#br0" timeOffset="-140320.39">21505 10837 0,'0'0'0</inkml:trace>
  <inkml:trace contextRef="#ctx0" brushRef="#br0" timeOffset="-140094.62">21421 10478 0,'42'-64'16,"85"-42"-1,-85 85 1,-253 212-16,465-403 0,-212 191 0,21 21 0,-20 0 16,-1 0-16,22 0 0,-22 0 15,0 42-15,-21-21 0,22 22 0,-22-1 16,0 0-16,-21 1 0,0-1 0,0 21 15,0-20-15,0-1 0,-21 0 0,0-20 16,0 20-16,-1-21 0,1 0 16,0 22-16,0-43 0,0 21 0,21 0 15,-21-21-15,-1 0 0,22 21 0,-21-21 16,21-21 0,0 0-1,0 0-15,0-1 0,0-20 16</inkml:trace>
  <inkml:trace contextRef="#ctx0" brushRef="#br0" timeOffset="-139636.89">22225 10287 0,'21'0'0,"-42"0"0,63 0 0,-21 0 0,-21 21 16,0 0-16,0 22 15,0 41-15,22-41 0,-22-1 0,21-21 16,-21 22-16,0-22 0,21 21 15,-21-21-15,0 22 0,0-22 0,0 0 16,0 21-16,0-21 0,0 1 16,0-1-16,21-21 15,0 0-15,0 0 16,1 0-16,-1-21 16,0-1-16,0 1 0,0 0 0,-21 0 15,21 0-15,1-22 0,-1 22 16,0-21-16,0 21 0,-21-22 0,0 1 15,21 21-15,-21-21 0,0-1 0,0 22 16,0 0-16,0 0 0,0 0 16,0 42-1,-42 0 1,21 0-16,21 0 0,0 22 0,0-22 16,0 21-16,0-21 0,0 22 15,0-22-15,21 21 0,-21-21 0,0 0 16,21 1-16,-21-1 0,0 0 0,21 0 15,0-21-15,1 0 16,-1 0-16,0 0 0,0 0 0,0 0 16,0 0-16,1-21 0,-1 0 15,0 0-15,0-1 0,0 1 16,-21-21-16</inkml:trace>
  <inkml:trace contextRef="#ctx0" brushRef="#br0" timeOffset="-139138.89">23029 9970 0,'21'-22'0,"-42"44"0,64-65 0,-65 43 16,22 21-1,43 1-15,-43 20 0,0-21 16,-21 21-16,-1 1 0,22-1 0,0-21 16,-21 22-16,21-1 0,0 0 0,0 22 15,0-22-15,0 0 0,0 1 16,0-1-16,0-21 0,0 22 0,0-22 15,0 21-15,0-21 0,0 0 0,0 1 16,0-44 31,21 1-47,-21 0 16,0 0-16,0 0 0,22 0 15,-1-1-15,-21-20 0,0 21 0,0 0 16,21 0-16,0-1 0,0 1 0,0 21 15,1 0-15,-1 0 0,0 0 0,0 0 16,0 0-16,0 0 16,1 21-16,-1 1 0,0-1 0,-21 0 15,0 0-15,21 0 0,-21 0 0,0 1 16,0 20-16,0-21 0,-21 0 16,0 0-16,0 1 0,-1-1 0,1 0 15,0 0-15,0-21 0,-21 21 0,20 0 16,1-21-16,0 0 0,0 0 15,0 0-15,21-21 16,0 0 0,0 0-16,0 0 0,0 0 15,0-1-15,0 1 0,21-21 16</inkml:trace>
  <inkml:trace contextRef="#ctx0" brushRef="#br0" timeOffset="-139000.97">23728 9948 0,'0'22'15,"0"20"-15,0-21 16,-21-21-16,21 42 0,-43 1 0</inkml:trace>
  <inkml:trace contextRef="#ctx0" brushRef="#br0" timeOffset="-138253.39">23685 10626 0,'0'42'15,"0"-84"-15,0 105 0,22-42 16,-22 1-16,21-22 0,-21 21 16,21-21-16,0 0 0,0 0 15,0 0-15,1 0 16,-1-21-16,-21-1 0,21 1 16,0 21-16,0-21 0,-21 0 0,21 0 15,1 0-15,-22-1 0,0-20 0,0 21 16,21 0-16,-21 0 0,21-1 15,-21 1-15,21 0 0,-21 42 32,0 0-32,0 1 0,0-1 15,0 0-15,0 0 0,0 21 16,21-20-16,-21-1 0,0 0 0,0 0 16,21 0-16,-21 0 0,0 1 0,0-1 15,22-21-15,-1 0 16,0 0-1,0 0-15,0 0 0,0 0 0,1 0 16,-1-21-16,0-1 0,0 1 0,0 0 16,22 0-16,-22 21 0,0-42 15,0 20-15,0 1 0,0 0 0,1 0 16,-1 0-16,0 0 0,0-1 16,0 1-16,-21 0 0,0 0 0,21 21 15,1 0 16,-22 21-31,0 0 16,0-42 47,0 0-63,0 0 15,0 0 1,-22-1-16,22 1 15,-21 21 1,0 0-16,0 0 0,0 21 16,21 1-16,-21-1 0,-1 0 15,1 21-15,21 1 0,0-22 0,-21 21 16,21-21-16,-21 22 0,21-1 16,0-21-16,0 0 0,0 0 0,0 1 15,0-1-15,0 0 0,21-21 0,0 0 16,0 21-16,1-21 0,-1 0 15,0 0-15,0 0 0,0 0 0,0 0 16,1 0-16,-1-21 0,0 0 0,0 21 16,0-21-16,22-1 0,-22 22 15,0-21-15,-21 0 0,21 0 16,-21-21-16,21 20 0,-21 1 0,0-21 16</inkml:trace>
  <inkml:trace contextRef="#ctx0" brushRef="#br0" timeOffset="-137923.05">24596 10097 0,'-22'21'0,"44"-42"0,-44 63 0,22-21 15,0 0-15,0 0 0,0 1 16,22-22-1,-1 0 1,0-22 0,-21 1-16,0 0 0,0 0 15,0 0 1,0 0-16,-21-1 0,0 1 16,-1 21-16,1 0 15,0 0-15,0 0 0,0 0 16,0 21-1,-1 1-15,22-1 0,-21 0 16,21 0-16,-21-21 0,21 21 16</inkml:trace>
  <inkml:trace contextRef="#ctx0" brushRef="#br0" timeOffset="-137413.06">23812 10033 0,'0'-21'15,"0"42"-15,0-63 0,0 21 16,0-1 0,0 1-16,0 42 46,0 1-46,0-1 0,0 0 0,0 21 16,0-21-16,0 22 0,0-1 0,0 0 16,-21 1-16,21-1 0,0 0 15,-21 1-15,21-1 0,0 0 0,0 1 16,0-22-16,0 21 0,0-21 0,0 1 16,0-1-16,0 0 0,0 0 15,21-21 1,0 0-16,1 0 15,-1-21-15,0 0 0,0 0 16,-21-1-16,21 1 16,-21 0-16,0 0 0,0 0 0</inkml:trace>
  <inkml:trace contextRef="#ctx0" brushRef="#br0" timeOffset="-136549.55">21929 10837 0,'-22'0'63,"22"22"-63,-21-22 0,21 21 0,0 0 15,0 0-15,0 0 0,-21 0 0,21 22 16,0-22-16,0 21 0,-21 1 16,21-1-16,0 0 0,0 22 15,0-22-15,0 0 0,0 1 0,0 20 16,0-20-16,0-1 0,0 0 0,0 1 15,0-22-15,0 21 0,0-21 16,0 22-16,0-22 0,0 0 0</inkml:trace>
  <inkml:trace contextRef="#ctx0" brushRef="#br0" timeOffset="-135765">25971 10202 0,'0'-21'0,"0"0"16,-21 0-16,21 0 15,-21 21-15,21-21 0,-21 21 16,21-22-16,0 44 31,0-1-31,0 0 16,21 0-16,0 21 0,0 1 0,-21-1 16,22 0-16,-22 1 0,21-1 0,-21 0 15,0 1-15,0-1 0,0-21 16,0 22-16,0-1 0,0-21 0,0 21 15,0-20-15,0-1 0,0 0 0,0 0 16,0 0-16,21-21 31,0 0-31,0-21 16</inkml:trace>
  <inkml:trace contextRef="#ctx0" brushRef="#br0" timeOffset="-135497.16">26458 10245 0,'0'0'0,"21"-21"16,-21-1-16,0 1 15,-21 21 1,0 0-16,0 21 0,0 1 16,0-1-16,-1 0 15,1 0-15,0 21 0,0-20 0,0 20 16,0-21-16,-1 21 0,1 1 0,21-22 15,-21 21-15,0-21 0,0 1 16,0 20-16,21-21 0,0 0 0,0 0 16,0 1-16,0-1 0,21-21 31,0 0-31,0-21 16,0 21-16</inkml:trace>
  <inkml:trace contextRef="#ctx0" brushRef="#br0" timeOffset="-135020.91">26755 10266 0,'0'0'0,"-22"0"16,1 0-1,0 21-15,0-21 16,21 21-16,-21 0 0,0 22 0,21-22 15,0 0-15,0 21 0,-22-20 0,22 20 16,-21-21-16,21 0 16,0 22-16,0-22 0,0 0 0,0 21 15,0-21-15,0 1 0,0-1 0,0 0 16,0 0-16,21-21 0,1 0 16,-1 0-16,0 0 15,0 0-15,0 0 0,0 0 0,22-21 16,-22 21-16,0-21 0,0 0 0,22-1 15,-22 1-15,0 0 0,0 0 16,0 0-16,0 0 0,1-1 0,-22-20 16,0 21-16,0-21 0,0 20 0,0-20 15,0 21-15,0 0 0,-22 0 16,1-1-16,0 1 0,-21 0 0,21 0 16,-1 21-16,1 0 0,0 0 15,0 0-15,0 0 0,0 0 0,-1 21 16,1 0-16,0-21 0,21 21 15,-21 1-15,21-1 0,0 0 0,0 0 16,0 0-16,0 0 0,0 1 0,0-1 16,0 0-16,0 0 0,21-21 15,0 21-15,0-21 0,1 0 0</inkml:trace>
  <inkml:trace contextRef="#ctx0" brushRef="#br0" timeOffset="-134761.06">27411 10351 0,'0'0'0,"21"-22"0,-21 44 32,0-1-32,0 0 0,0 0 15,0 0-15,0 0 0,-21 1 0,21-1 16,0 0-16,0 0 0,-21 0 15,21 0-15,-22 1 0,1-1 16,21 0-16</inkml:trace>
  <inkml:trace contextRef="#ctx0" brushRef="#br0" timeOffset="-134432.24">27474 10054 0,'0'0'16,"-21"0"0,21 21-16,21-21 62,-21-21-46,0 0-16,0 0 15,-21 21 1,0 0-16,0 0 0,0 0 16,-1 0-16,22 21 15,-21-21-15,21 21 0,0 0 16,0 1-16,0-1 15,0 0-15,0 0 0,0 0 0,21-21 16,1 21-16,-22 1 0</inkml:trace>
  <inkml:trace contextRef="#ctx0" brushRef="#br0" timeOffset="-133832.59">28152 10351 0,'0'-43'16,"0"22"-16,0 0 16,0 0-16,-22 0 15,1 21-15,0-22 16,0 22-16,0 0 0,0 0 0,-1 0 16,-20 0-16,21 0 0,0 0 0,0 22 15,-1-1-15,1-21 0,0 21 16,0 21-16,0-21 0,0 1 0,21-1 15,-22 21-15,1-21 0,21 0 0,-21 22 16,21-22-16,0 0 0,0 0 0,0 0 16,0 1-16,0-1 0,0 0 15,21-21-15,0 21 0,1-21 16,-1 0-16,0 0 0,0 0 16,0 0-16,0-21 15,1 21-15,-1-21 0,21 0 0,-21-1 16,0 1-16,1 0 0,-1 0 0,0 0 15,0 0-15,0-22 0,0 1 0,1 0 16,-22 20-16,21-20 0,0 0 16,0-1-16,-21 1 0,21 0 0,0-22 15,-21 22-15,0 0 0,0-1 0,22 1 16,-22 21-16,0-22 0,0 22 16,0 0-16,0 0 0,-22 42 15,1 0 1,21 0-16,0 22 0,-21-22 15,21 21-15,-21 1 0,21-1 16,0 0-16,0 1 0,0-1 0,0 0 16,0 1-16,0-1 0,0 0 15,0 1-15,0-22 0,0 21 0,21-21 16,0 0-16,-21 22 0,0-22 0,21-21 16,-21 21-16,22 0 0,-1-21 15,0 0-15,0 0 0,0 0 16,0 0-16,1 0 0</inkml:trace>
  <inkml:trace contextRef="#ctx0" brushRef="#br0" timeOffset="-131765.3">29930 10562 0,'21'-21'15,"0"0"-15,0 21 0,-21-21 16,21 0-16,0 21 0,-21-22 0,0 1 16,0 0-16,22 0 0,-22 0 15,0 0-15,0-1 0,0 1 0,0 0 16,-22 0-16,22 0 0,-21 0 0,0-1 15,0 22-15,-21 0 16,20-21-16,-20 21 0,21 0 0,-21 0 16,20 0-16,-20 21 0,21-21 0,-21 22 15,20-1-15,1 21 0,0-21 16,0 22-16,0-1 0,21-21 0,0 21 16,0 1-16,0-22 0,0 21 0,0-21 15,0 22-15,0-22 0,21 0 16,0 0-16,0-21 0,0 21 0,1-21 15,-1 0-15,0 0 0,0 0 0,21 0 16,-20 0-16,-1 0 16,21-21-16,-21 0 0,22 0 0,-22 0 0,21 0 15,0-1-15,-20-20 0,20 21 0,-21-21 16,21-1-16,-20 1 16,-1 0-16,0-1 0,0 1 0,-21-22 15,21 22-15,-21-21 0,0 20 0,21 1 16,-21-22-16,0 22 0,0 0 15,0-1-15,0 1 0,0 21 0,0 0 16,-21 0-16,0-1 0,0 22 16,0 0-16,21 22 0,-21-1 15,-1 0-15,22 21 0,-21 1 0,21-1 16,-21 0-16,0 1 0,21 20 16,0-21-16,0 1 0,0 20 15,0-20-15,0-1 0,0 0 0,0 1 16,0-1-16,21-21 0,0 0 15,0 22-15,1-22 0,-1-21 0,0 21 16,0 0-16,0-21 0,0 0 0,1 0 16,20 0-16,-21 0 0,0 0 15,0 0-15,22-21 0,-22 0 0,0 0 16,0-1-16,22 1 0,-22 0 0,0 0 16,0 0-16,-21-22 0,0 22 15,21-21-15,-21 21 0,0 0 0,0-1 16,0 1-16,0 0 0,0 0 15,-21 21-15,0 0 16,0 0-16,0 21 0,-1 0 16,22 0-16,0 1 0,-21-1 15,21 21-15,0-21 0,-21 22 0,21-22 16,0 0-16,0 21 0,0-21 0,0 1 16,0-1-16,21 0 0,0 0 15,-21 0-15,22-21 0,-1 21 16,0-21-16,0 0 0,0 0 0,0 0 15,1 0-15,-1 0 0,0-21 16,0 0-16,0 21 0,22-21 0,-22 0 16,0 0-16,0-22 0,0 22 15,0 0-15,-21 0 0,22-22 16,-22 22-16,21 0 0,-21-21 0,0 21 16,0-1-16,0 1 0,0 42 31,0 1-31,0-1 15,0 0-15,0 21 0,0-21 16,0 1-16,-21-1 0,21 0 0,-22 21 16,22-21-16,-21 1 0,21-1 0,0 0 15,0 0-15,-21-21 16,21 21 0,0-42 15,0 0-31,0 0 0,0 0 15,0-1-15,0 1 0,0 0 0,21 0 16,-21-21-16,21 20 0,1 1 16,-22 0-16,21 0 0,0 0 0,0 0 15,0-1-15,0 22 16,1 0-16,-1 0 0,0 0 16,0 22-16,-21-1 0,0 0 15,21 0-15,-21 0 0,0 0 16,0 1-16,0-1 0,0 0 0,0 0 15,0 0-15,0 0 0,21 1 16,-21-1-16,0 0 16,0 0-16,22-21 15,-1 0 1,0-21 0,0 0-16,0 21 0,0-21 0,1-1 15,-1 1-15,0 0 0,0 0 16,0-21-16,0 20 0,1 1 0,-22 0 15,21-21-15,0 21 0,0 21 16,-21-22-16,0 1 0,21 21 16,-21 21-1,0 1 1,0-1-16,0 0 0,0 0 0,0 0 16,-21 22-16,21-22 0,0 0 0,0 0 15,0 0-15,0 0 0,0 1 16,0-1-16,0 0 0,0 0 15,21-21-15,0 0 0,1 0 16,-1 0-16,0 0 0,0 0 16,0 0-16,-21-21 0,21 21 0,1-21 15,-1 21-15,0-21 0,-21-1 16,21 1-16,0-21 0,-21 21 0,21 0 16,-21-1-16,0 1 0,0 0 15,22 0-15,-22 0 0,0 42 47,0 0-47,0 0 0,0 0 0,0 22 16,0-22-16,0 0 0,0 0 15,0 0-15,0 1 0,0-1 16,0 0 0,21-21-16,0 0 0,0 0 15,0 0-15,0 0 0,1 0 0,-1-21 16,0 0-16,0-1 0,0 22 15,0-21-15,1 0 0,-1-21 0,-21 21 16,0-1-16,0-20 16,0 21-16,0 0 0,0-22 0,0 22 15,-21 0-15,-1 0 0,1 0 16,0 0-16,-21 21 0,21 0 0,-1 0 16,1 0-16,0 0 0,0 21 0,0 0 15,0 0-15,-1 0 0,22 0 16,0 1-16,-21-1 0,21 21 0,-21-21 15,21 0-15,0 1 0,0-1 16,0 0-16,0 0 0,0 0 0,21 0 16,0-21-16,1 0 0,-1 0 15,21 0-15,-21 0 16,0 0-16</inkml:trace>
  <inkml:trace contextRef="#ctx0" brushRef="#br0" timeOffset="-131489.46">32660 9948 0,'0'0'0,"0"-21"0,0 0 15,0 0-15,-21 21 16,0 0-16,0 21 16,-1 0-16,22 0 0,-21 22 15,0-22-15,0 21 0,21-21 0,0 22 16,-21-1-16,21-21 0,0 22 15,0-1-15,0-21 0,0 21 0,0-20 16,21 20-16,0-21 0,-21 0 16,21 0-16,0-21 0,1 22 0,-1-22 15,0 21-15,0-21 16,0 0-16,0 0 0,1 0 0,-1-21 16,0-1-16,-21 1 0</inkml:trace>
  <inkml:trace contextRef="#ctx0" brushRef="#br0" timeOffset="-131232.6">33210 9800 0,'0'0'0,"22"-21"0,-1 21 16,0 0-16,0 0 0,0 0 15,0 21-15,-21 0 16,22 1-16,-1-1 0,-21 21 0,0-21 15,21 22-15,0-1 0,-21 0 16,0 1-16,0-1 0,0 0 0,0 1 16,0-1-16,0-21 0,0 21 15,0-20-15,-21 20 0,0-21 16,0 0-16,-1 0 0,-20 1 16,21-1-16,-21 0 0,-1-21 0,1 21 15,0-21-15</inkml:trace>
  <inkml:trace contextRef="#ctx0" brushRef="#br0" timeOffset="-130528.59">27559 11536 0,'0'0'0,"0"-42"16,0 20-16,0 1 16,0 0-16,0 0 15,0 0-15,-21 42 32,0-21-17,-1 21-15,1 0 0,0 0 16,0 1-16,-21-1 0,20 0 0,-20 0 15,21 0-15,0 0 0,-22 1 0,22-1 16,0 0-16,21 0 16,0 0-16,0 0 15,21-21-15,22 0 16,-22 0-16,0 0 0,21 0 0,-21 0 16,22 22-16,-22-22 0,0 0 15,21 0-15,-20 21 0,-1-21 0,0 21 16,0-21-16,-21 21 0,0 0 15,0 0-15,0 1 16,0-1-16,0 0 0,0 0 0,-21 0 16,21 0-16,-21 1 0,0-1 0,-1 0 15,1 0-15,21 0 0,-21 0 0,21 1 16,-21-1-16,0 0 16,21 0-1,0-42 32,0 0-31</inkml:trace>
  <inkml:trace contextRef="#ctx0" brushRef="#br0" timeOffset="-130200.78">27241 12531 0,'0'0'0,"22"0"15,-1 0 1,0 0-16,0 0 0,0-21 0,0 21 15,22 0-15,-22-22 0,21 22 16,-21 0-16,22-21 0,-1 0 0,0 21 16,1 0-16,-1 0 0,0-21 15,22 21-15,-22 0 0,1 0 0,-1 0 16,0 0-16,-21 0 0,22 0 16,-22 0-16,-42 21 15,-22-21-15,22 21 16,-21-21-16,0 21 0,-22-21 0,22 22 15,-22-1-15</inkml:trace>
  <inkml:trace contextRef="#ctx0" brushRef="#br0" timeOffset="-129964.91">27157 12679 0,'-43'21'0,"1"0"16,21-21-16,0 21 0,0-21 0,-1 22 16,22-1-16,0 0 15,22-21-15,20 0 16,-21 0-16,21 0 0,1 0 0,-1 0 15,0 0-15,1 0 0,-1 0 0,0 0 16,22 0-16,-22 0 0,22-21 16,-22 0-16,22 21 0,-22 0 0,21-22 15,-20 22-15,-1 0 0,0 0 0,1 0 16,-22 0-16,0 0 0,0 0 0,-42 0 31,0 22-31,-21-22 0,-1 21 0,1 0 16,-22-21-16</inkml:trace>
  <inkml:trace contextRef="#ctx0" brushRef="#br0" timeOffset="-129720.54">27136 13039 0,'0'0'0,"0"21"16,21-21 0,21 0-16,-21 0 0,0 0 15,1-21-15,20 21 0,0-21 16,-21 21-16,22-22 0,-1 22 0,22-21 15,-22 21-15,0-21 0,22 21 0,-22-21 16,22 21-16,-22-21 0,0 21 0,22 0 16,-22 0-16,-21-21 0,22 21 15,-22 0-15,0 0 0,-42 21 32,-22-21-32,22 21 15,0-21-15,-21 0 0,21 21 0,-22-21 16</inkml:trace>
  <inkml:trace contextRef="#ctx0" brushRef="#br0" timeOffset="-129457.7">27284 13229 0,'0'0'0,"0"21"16,0 1-16,21-22 16,0 0-1,0 0-15,0 0 16,22 0-16,-22 0 0,0 0 0,21 0 15,-20-22-15,20 22 0,0-21 0,-21 21 16,22-21-16,-1 21 0,0-21 16,-20 21-16,20-21 0,-21 21 0,21 0 15,-20 0-15,-1-21 0,0 21 0,0 0 16,-21 21 15,-21 0-31,0 0 0,0-21 16,-1 21-16,1 0 0</inkml:trace>
  <inkml:trace contextRef="#ctx0" brushRef="#br0" timeOffset="-128955.98">27707 13674 0,'0'0'15,"0"21"-15,0 0 16,-21-21-16,21 21 0,0 0 15,0 1 1,21-22 0,-21 21-16,21-21 15,0 0-15,-21 21 16,22-21 0,-22 21-16,0 0 0,0 0 15,0 1-15,0-1 16,0 0-16,-22 0 0,22 0 15,-21 0-15,0-21 0,0 22 0,21-1 16,-21 0-16,0 0 0,21 0 16,0 0-16,0 1 15,0-1-15,0 0 16,21-21-16,-21 21 16,21-21-16,0 0 0,0 21 0,0-21 15,22 21-15,-22 1 0,0-1 16,21 0-16,-20 0 0,-1 21 15,21-20-15,-21-1 0,-21 21 0,0-21 16,0 22-16,0-22 0,0 0 0,0 0 16,0 21-16,0-20 0,-21-1 0,0 0 15,0 0-15,0 0 0,21 0 16,-22-21-16,1 0 16,0 0-16,0 0 0,0 0 15,0 0 1,-1 0-16,1 0 0,21-21 15</inkml:trace>
  <inkml:trace contextRef="#ctx0" brushRef="#br2" timeOffset="-121820.86">22733 9208 0,'0'0'0,"-21"0"0,0 0 0,-1 0 16,1 0-16,0 0 0,0 0 15,0 0-15,0 0 0,-1 0 16,1 0-16,0 0 15,0 0-15,42 0 63,0 0-47,0 0-16,22 0 0,-22 0 15,21 0-15,1 0 0,-1 0 0,0 0 16,1 0-16,-1 0 0,0 0 0,1 21 15,-1-21-15,0 0 16,1 0-16,-1 0 0,0 0 0,1 21 16,-1-21-16,0 0 0,1 0 15,20 0-15,-21 0 0,22 21 0,-22-21 16,22 0-16,-1 0 0,1 0 0,-1 0 16,1 21-16,-1-21 0,1 0 15,-1 0-15,1 0 0,-1 21 0,1-21 16,-22 0-16,22 0 0,-1 0 15,1 22-15,-1-22 0,1 0 0,-1 0 16,1 0-16,-1 0 0,22 21 0,-22-21 16,1 0-16,-1 0 15,1 0-15,-22 0 0,22 0 0,-1 0 16,1 21-16,-22-21 0,21 0 0,1 0 16,-1 0-16,1 0 0,-22 0 15,22 0-15,-1 0 0,1 0 0,-1 0 16,1 0-16,-1 0 0,1 0 15,-22 0-15,22 0 0,-1 0 0,1 21 16,-22-21-16,21 0 0,1 0 0,21 0 16,-22 0-16,22 0 0,-1 21 15,1-21-15,0 0 0,-1 0 16,1 0-16,0 21 0,-22-21 0,22 0 16,-22 0-16,1 0 0,-1 22 15,1-22-15,-1 0 0,1 0 0,-1 0 16,1 0-16,21 0 0,-22 0 15,1 0-15,20 0 0,-20 21 0,20-21 16,-20 0-16,-1 0 0,22 0 16,-21 0-16,20 0 0,-20 21 0,20-21 15,-20 0-15,21 0 0,-22 0 16,22 0-16,-22 0 0,1 0 0,-1 0 16,1 0-16,-1 0 0,-20 0 15,20 0-15,-21 0 0,1 0 0,-1 0 16,0 0-16,1 0 0,-1 0 15,0 0-15,-20 0 0,20 0 0,-21 0 16,0 0-16,22 0 0,-22 0 16,0 0-16,0 0 15,-42 0 48,0 0-63,0 0 0,21-21 15,-22 21-15</inkml:trace>
  <inkml:trace contextRef="#ctx0" brushRef="#br2" timeOffset="-120617">22818 11282 0,'-22'0'16,"1"0"-16,0 0 15,42 0 48,0 0-47,1 0-16,20 0 0,-21 0 15,21 0-15,1 0 0,-1 0 0,-21 0 16,22 0-16,-1 0 0,0 0 0,22 0 15,-22-21-15,22 21 0,-22 0 16,21 0-16,1-21 0,-1 21 16,22 0-16,-21-22 0,20 22 0,1 0 15,0-21-15,20 21 0,1 0 16,0-21-16,0 21 0,21-21 0,0 21 16,0 0-16,0 0 0,0-21 15,0 21-15,0 0 0,0 0 0,21-21 16,0 21-16,0 0 0,-21 0 15,22-22-15,-22 22 0,21 0 0,0 0 16,0 0-16,0 0 0,0-21 0,-21 21 16,22 0-16,-22 0 0,0 0 15,21 0-15,0-21 0,-21 21 16,21 0-16,-21 0 0,0 0 0,0 0 16,0 0-16,0 0 0,0 0 15,0 0-15,0 0 0,0 0 0,-21 0 16,-21 0-16,20 0 0,-20 0 15,0 0-15,-1 0 0,-20 0 0,-1 0 16,1 0-16,-1 0 0,-20 0 16,-1 0-16,0 0 0,-20 0 0,-1 0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19:37.6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17441 677 0,'0'-21'16,"0"0"-1,0 0 17,0 0-1,0 0 0,0-1 0,21 22-31,-21-21 32,0 42 30,0 1-46,0-1-16,-21 0 0,21 0 15,0 0 1,-21 0-16,21 1 0,0-1 0,0 0 16,0 0-16,0 21 0,0-20 15,0-1-15,-21 0 0,21 21 0,0-21 16,0 22-16,0-22 0,0 0 16,0 0-16,0 22 0,0-22 0,0 0 15,0 0-15,0 21 0,0-20 16,0-1-16,0 0 0,0 0 0,0 0 15,0 0-15,0 1 0,0-1 0,0 0 16,0 0-16,0 0 0,0 0 16,-21 1-16,21-1 0,0 0 0,0 0 15,0 0-15,0 0 16,-21 1-16,21-1 0,0 0 0,-22 0 16,22 0-16,0 0 0,0 1 15,0-1-15,0 0 0,0 0 0,0 0 16,0 0-16,0 22 0,0-22 0,0 0 15,-21 0-15,21 0 0,0 1 16,0-1-16,0 0 0,0 0 16,0 0-16,0 0 0,0 1 15,0-1-15,0 0 0,0 0 16,-21 0-16,21 0 0,0 1 16,0-1-16,0 0 0,0 0 15,0 0-15,0 0 16,0 1-16,0-1 0,0 0 0,0 0 15,0 0-15,0 0 0,0 1 16,0-1-16,0 0 0,0 0 0,0 0 16,0 0-16,0 1 0,0-1 15,0 0-15,0 0 16,0 0-16,0 0 0,0 1 16,0-1-16,0 0 0,0 0 15,0 0-15,0 0 0,0 1 16,0-1-16,0 0 15,0 0-15,0 0 0,0 0 16,0 1-16,0-1 16,0 0-16,0 0 0,0 0 15,-21-21-15,21 21 0,0 1 16,0-1-16,0 0 0,0 0 16,-21 0-16,21 0 0,0 1 0,0-1 15,0 0-15,0 0 0,0 0 16,0 0-16,0 1 0,0-1 0,0 0 15,0 0-15,0 0 0,0 0 0,0 1 16,0-1-16,0 0 0,0 0 16,0 0-16,0 0 0,0 1 15,0-1-15,0 0 0,0 0 0,0 0 16,0 0-16,0 1 16,0-1-16,0 0 0,0 0 0,0 0 15,0 0-15,0 22 0,0-22 0,0 0 16,0 21-16,0-20 0,0-1 15,0 21-15,0-21 0,0 22 0,0-1 16,0-21-16,0 21 0,21-20 0,-21 20 16,0 0-16,0-21 0,0 22 15,0-22-15,0 21 0,0-21 0,0 22 16,21-22-16,-21 21 0,0-21 16,0 1-16,21 20 0,-21-21 15,0 21-15,0 1 0,0-22 0,0 21 16,0-21-16,0 22 0,0-22 0,0 21 15,0-21-15,0 22 0,21-22 16,-21 21-16,0-21 0,0 1 0,0 20 16,0-21-16,0 0 0,0 22 0,0-22 15,0 0-15,0 0 0,0 21 16,22-20-16,-22-1 0,0 0 0,0 21 16,0-21-16,0 1 0,0-1 0,0 0 15,0 21-15,0-21 0,0 1 0,0-1 16,0 0-16,0 21 0,0-21 15,0 1-15,0-1 0,0 21 16,0-21-16,0 0 0,0 1 0,0 20 16,0-21-16,0 0 0,0 22 15,0-22-15,0 0 0,0 21 0,0-21 16,0 1-16,0 20 0,0-21 0,0 21 16,0-20-16,-22 20 0,22 0 15,0 1-15,0-22 0,0 21 0,0 0 16,0 1-16,-21-1 0,21 0 0,0 1 15,0-1-15,0 0 0,0 1 0,0-22 16,0 21-16,0 1 0,0-1 16,0 0-16,0 1 0,0-1 0,0 0 15,0 22-15,0-22 0,0 0 16,0 1-16,0-1 0,0 22 0,0-22 16,0 0-16,0 1 0,-21-1 15,21 0-15,0 1 0,0-1 0,0 0 16,-21 22-16,21-22 0,0 0 0,0 1 15,0-1-15,0 22 0,-21-22 16,21 0-16,0 1 0,0-1 0,-21 0 16,21 22-16,0-22 0,0 0 0,0 1 15,0-1-15,-22 0 0,22 1 0,0-1 16,0 0-16,0 1 0,-21-1 16,21 0-16,0 1 0,0-1 0,0 0 15,0 1-15,0-1 0,0 0 16,0 1-16,0-1 0,-21-21 0,21 22 15,0-1-15,0 0 0,0 1 16,0-22-16,0 21 0,0 0 0,0-20 16,0 20-16,0 0 0,0-21 0,0 22 15,0-1-15,0 0 0,0-20 16,0 20-16,0 0 0,0-21 0,0 22 16,0-22-16,0 21 0,0 1 0,0-22 15,0 21-15,0-21 0,0 0 0,0 22 16,0-22-16,0 21 0,0-21 15,0 22-15,0-22 0,-21 21 16,21-21-16,0 22 0,0-1 0,0-21 16,0 22-16,0-1 0,0-21 0,0 21 15,0 1-15,0-22 0,0 21 16,0 1-16,0-22 0,0 21 0,0-21 16,0 22-16,0-22 0,0 21 0,0-21 15,0 22-15,-21-22 0,21 21 0,0 0 16,0-20-16,0 20 0,0 0 15,0-21-15,0 22 0,0-22 0,0 21 16,0 1-16,0-22 0,0 21 0,0-21 16,0 22-16,0-22 0,0 21 15,0-21-15,0 22 0,0-22 16,0 0-16,0 21 0,0-21 0,0 1 16,0 20-16,0-21 0,0 0 0,-21 22 15,21-22-15,0 21 0,0-21 0,0 0 16,0 22-16,0-22 0,0 21 15,0-21-15,0 22 0,0-22 0,0 0 16,0 21-16,0-20 0,0-1 0,0 21 16,0-21-16,0 0 0,0 1 15,0-1-15,0 0 0,0 0 0,0 0 16,0 0-16,0 1 0,0-1 0,0 0 16,0 0 15,0 0-16,-22-21 1,22 21-16,-21-21 16,21 22-16,0-1 31</inkml:trace>
  <inkml:trace contextRef="#ctx0" brushRef="#br0" timeOffset="2807.17">1778 1672 0,'0'0'0,"0"-42"16,21 21-16,0 0 0,-21-1 15,0 1-15,0 0 0,21 0 0,1 0 16,-22 0-16,21-1 0,-21 1 15</inkml:trace>
  <inkml:trace contextRef="#ctx0" brushRef="#br0" timeOffset="5987.74">1820 1566 0,'-21'0'62,"0"0"-46,21 22-16,-21-22 16,0 0-16,-1 0 0,1 0 15,0 0-15,0 0 0,0 0 0,0 0 16,-1 0-16,1 0 0,0 0 16,0 0-16,-21 0 0,20 0 15,1 0-15,0 0 0,0 0 16,0 0-16,0 0 0,-1 0 15,1 0 1,42 0 31,1 0-31,-1 0-16,21 0 0,-21 0 15,22 0-15,-1 0 0,21 0 0,-20 0 16,-1 0-16,22 0 0,-22 0 15,0 0-15,22 0 0,-22 0 0,22 0 16,-22-22-16,0 22 0,1 0 16,-1 0-16,0 0 0,1-21 0,-1 21 15,0 0-15,-21 0 0,1 0 16,-1 0-16,0 0 0,0 0 0,0 0 16,-21-21-1,-21 21 16,0-21-31,0 21 0,0 0 16,-1 0-16,1 0 0,0-21 16,0 21-16,0 0 0,0-21 0,-1 21 15,1 0-15,-21 0 0,21-22 16,0 22-16,-1-21 0,-20 21 16,21 0-16,0 0 0,0-21 0,-1 21 15,1 0 1,21-21-16,-21 21 0,42 21 31,0-21-31,-21 21 16,22-21-16,-1 21 15,0-21-15,0 22 0,0-22 0,0 0 16,22 0-16,-22 21 0,0-21 16,21 0-16,-20 0 0,-1 0 0,0 0 15,21 0-15,-21 0 0,1 0 16,-1 0-16,0 0 0,0 21 15,0-21 1,-21 21-16,0 0 0,0 0 16,0 1-16,0-1 15,-21 0-15,0 0 0,0 21 0,0-20 16,-1 20-16,1-21 0,0 21 16,0-20-16,0 20 0,0-21 15,-1 0-15,1 0 0,0 22 16,0-22-16,0-21 0,21 21 0,0 0 15,-21-21-15,21 21 16,-22-21-16,22-21 31,0 0-31</inkml:trace>
  <inkml:trace contextRef="#ctx0" brushRef="#br0" timeOffset="8410.54">3619 1736 0,'0'21'16,"-21"-21"15,21-21-31,0 0 16,0-1-16,0 1 0,0 0 15,0 0-15,0 0 16,0-22-16,0 22 0,0 0 0,0-21 16,0 21-16,0-1 0,0-20 15,0 0-15,0-1 0,21 1 0,-21 0 16,22 21-16,-22-22 0,21 1 15,0 21-15,0 0 0,-21-1 16,21 1-16,0 21 0,1 0 16,-22 21-16,21 1 0,-21-1 15,21 0-15,-21 0 0,21 0 16,-21 0-16,0 1 0,0-1 0,0 0 16,0 0-16,21-21 0,-21 21 15,21-21 1,1 0-1,-22-21 1,0 0-16,0 0 0,0 0 16,0-1-16,0 1 0,0 0 15,0 0-15,0 0 0,0 0 16,-22-1-16,22 1 0,-21 0 16,21 0-16,-21 21 0,0 0 0,0 0 15,0 0 1,-1 0-16,1 21 0,21 0 0,0 0 15,-21 22-15,21-22 0,-21 21 16,21 1-16,0-22 0,0 21 0,0 0 16,0 1-16,0-1 0,0 0 15,0 1-15,0-1 0,0 0 0,0 1 16,21-22-16,-21 21 0,21-21 16,0 22-16,1-22 0,-1 0 0,0 0 15,0 0-15,0 1 0,0-22 16,1 0-16,-1 0 15,0 0-15,0 0 0,0 0 16,0 0-16,1-22 0,-1 1 16,0 0-16,0 0 0,0 0 0,0-22 15,1 22-15,-1-21 0,0 21 16,21-22-16,-21 1 0,1 0 0,20 21 16,0-22-16,-21 1 0,22 0 0,-22 20 15,21 1-15,-21-21 0,1 42 16,-1-21-16,0 21 0,0 0 0,0 0 15,0 0-15,-21 21 16,22 0-16,-1 0 0,-21 0 16,21 1-16,-21-1 0,0 0 15,0 0-15,0 0 0,0 0 0,0 1 16,0-1-16,21 0 0,-21 0 16,0 0-1,0-42 32,0 0-47,0 0 0,0 0 16,0-1-1,-21 1-15,0 0 0,21 0 0,-21 0 16,-1 0-16,1-1 0,0 1 16,0 21-16,0-21 0,0 0 0,-1 21 15,1 0-15,0 0 0,-21 0 16,21 0-16,-1 0 0,1 0 0,0 21 15,0 0-15,0-21 0,0 43 16,-1-22-16,22 0 0,0 21 0,-21-21 16,21 22-16,-21-22 0,21 21 15,0 1-15,0-22 0,0 21 0,0 0 16,0-20-16,0-1 0,0 21 0,0-21 16,0 0-16,0 1 0,0-1 15,21 0-15,0-21 16,1 0-16,-1 0 15,0 0-15,0 0 0,0 0 16,0 0-16,1-21 0,-1 0 0,0 21 16,0-22-16,0 1 0,0-21 15,1 21-15,20 0 0,-21-22 0,-21 22 16,21 0-16,0-21 0,1 20 16,-22-20-16,21 21 0,-21 0 0,0 0 15,0-22-15,0 22 0,21 0 16,-21 0-16,0 0 15,0 42 17,0 0-32,0 0 0,0 0 15,0 0-15,0 1 0,0-1 16,0 21-16,0-21 0,0 22 0,0-22 16,0 0-16,0 21 0,0-21 15,0 1-15,0 20 0,0-21 0,0 0 16,0 0-16,0 1 0,0-1 0,21 0 15,0 0-15,0-21 16,1 0-16,-1 0 16,0 0-16,0 0 0,0 0 0,0 0 0,1 0 15,-1-21-15,0 0 16,0 0-16,0 21 0,0-43 0,1 22 16,-1 0-16,0-21 0,0 20 15,0-20-15,0 0 0,1-1 0,-1 1 16,-21 0-16,21-1 0,-21 1 0,21 0 15,-21-1-15,0 1 0,0 0 16,0-1-16,0 1 0,0 0 0,0 21 16,0-22-16,0 22 0,0 0 15,0 0-15,0 42 32,0 0-32,0 0 15,0 0-15,0 22 0,0-22 16,0 21-16,0-21 0,0 22 0,0-1 15,0 0-15,0-20 0,0 20 0,0 0 16,0-21-16,0 22 0,0-1 16,0 0-16,0-20 0,0 20 0,0-21 15,0 21-15,0-20 0,0-1 16,21 0-16,0 0 0,-21 0 0,22 0 16,-1-21-16,-21 22 0,21-22 15,0 0-15,0 0 0,0 0 0,1 0 16,-1 0-16,0 0 0,0-22 0,0 22 15,0-21-15,1 0 16,-1 0-16,0 0 0,0 0 0,0-1 16,0-20-16,1 21 0,-1-21 0,0 20 15,0-20-15,-21 21 0,0-21 16,21-1-16,0 1 0,-21 0 0,0-1 16,0 1-16,0 21 0,0-22 15,0 1-15,0 0 0,0 21 0,0-22 16,0 22-16,0 0 0,0 0 15,-21 21 17,21 21-32,-21 0 0,21 21 0,0-20 15,0 20-15,-21 0 0,21 1 16,0-1-16,0 0 0,0-21 16,0 22-16,-21-1 0,21 0 0,0 1 15,0-1-15,0-21 0,0 22 0,0-22 16,0 0-16,0 0 0,0 0 15,21 0-15,-21 1 0,21-1 0,0-21 16,-21 21-16,21-21 16,1 0-16,-1 0 0,0 0 15,0 0-15,0-21 0,0 21 16,1-21-16,-22-1 0,21 22 16,-21-21-16,21 0 0,-21 0 15,0 0-15,21 0 0,0-1 0</inkml:trace>
  <inkml:trace contextRef="#ctx0" brushRef="#br0" timeOffset="8979.2">7662 931 0,'0'0'0,"0"-21"0,0-21 15,0 21-15,0 0 0,0-1 16,0 1-16,-21 0 16,21 0-16,0 42 31,0 0-31,0 0 0,0 1 0,0 20 15,0 0-15,0 1 0,0 20 16,0-21-16,0 22 0,0-22 0,0 1 16,0-1-16,0 21 0,0-20 15,0-22-15,0 21 0,0 1 0,0-1 16,-21-21-16,21 21 0,-21-20 0,21-1 16,0 0-16,0 0 0,-21 0 15,21 0-15,0 1 16,-22-22-1,22-22 1,0 1 0,0 0-16,0 0 15</inkml:trace>
  <inkml:trace contextRef="#ctx0" brushRef="#br0" timeOffset="9774.78">7175 1376 0,'0'0'0,"0"21"15,0 0 1,22-21-16,-1 0 0,0 0 16,0 0-16,0 0 0,0 0 15,1 0-15,20 0 0,0 0 0,-21 0 16,22 0-16,20 0 0,-20-21 0,-1 21 15,21-21-15,1 0 0,-22 21 16,22-21-16,-22-1 0,0 1 16,22 0-16,-43 0 0,21 0 0,1 0 15,-22-22-15,0 22 0,0 0 0,0-21 16,-21 20-16,0-20 0,0 21 16,0-21-16,0 20 0,0-20 15,0 21-15,0 0 0,0 0 0,-21-1 16,21 1-16,-21 21 0,0 0 15,0 0-15,0 0 16,-1 21-16,1 22 16,21-22-16,0 21 0,0 1 0,-21-1 15,21 0-15,-21 1 0,21 20 0,0-21 16,0 1-16,0-1 0,0 0 16,-21 1-16,21-1 0,0-21 0,-21 22 15,21-1-15,0-21 16,0 21-16,0-20 0,0-1 0,0 0 15,0 0-15,0 0 0,0 0 0,0 1 16,0-1-16,0 0 16,0-42 15,0 0-15,21-1-16,-21 1 0,0 0 15,21-21-15,0 21 0,-21-1 16,21 1-16,0-21 0,1 21 0,-1 0 15,0-22-15,0 22 0,0 0 16,22 0-16,-22 0 0,0 21 0,0-22 16,0 22-16,0 0 0,1 0 15,-1 0-15,0 0 0,0 0 0,-21 22 16,0-1-16,21 0 0,-21 0 16,21 0-16,-21 0 0,0 1 0,0-1 15,0 0-15,0 21 0,0-21 16,0 1-16,0-1 0,0 0 0,0 0 15,0 0-15,-21 0 0,21 1 0,0-1 16,0 0 15,0-42 1,0 0-32,0-1 0,0 1 15</inkml:trace>
  <inkml:trace contextRef="#ctx0" brushRef="#br0" timeOffset="10227.52">8678 1524 0,'21'0'0,"1"0"15,-1 0 1,0 0-16,0-21 0,0 0 16,0 0-16,1 21 15,-1-22-15,0 22 0,-21-21 0,21 0 16,0 21-16,-21-21 0,0 0 16,0 0-16,21-1 0,-21 1 15,0 0-15,0 0 16,-21 21-16,0 0 15,0 0-15,-21 0 0,20 0 16,1 21-16,0 0 0,0 0 0,-21 1 16,20-1-16,22 0 0,-21 0 15,0 21-15,21-20 0,-21-1 0,21 21 16,0-21-16,0 0 0,0 1 16,0-1-16,0 0 0,0 0 0,0 0 15,21-21-15,0 21 0,0 1 0,1-22 16,-1 21-16,0-21 0,0 0 15,21 0-15,-20 0 0,-1 0 0,0 0 16,0 0-16,0 0 0,0 0 0,1 0 16,-1 0-16,0-21 0</inkml:trace>
  <inkml:trace contextRef="#ctx0" brushRef="#br0" timeOffset="11648.89">11345 1545 0,'0'-21'16,"0"0"-1,0 0 1,0 0-16,21 21 0,1-22 16,-22 1-16,21 21 0,-21-21 0,0 0 15,21 0-15,-21 0 16,21-1-16,-21 1 0,0-21 0,0 21 16,0 0-16,0-1 0,0-20 0,0 21 15,0 0-15,-21 0 0,0-1 16,0 1-16,-1 21 0,1-21 0,0 21 15,0 0-15,-21 0 0,-1 0 16,22 0-16,-21 0 0,-22 21 0,22-21 16,0 21-16,-1 1 0,-20-1 15,20-21-15,22 21 0,-21 0 0,0 21 16,20-20-16,1-1 0,21 0 0,0 0 16,0 0-16,0 0 0,0 1 15,21-1-15,1 0 16,-1 0-16,0 0 0,0 0 15,0 1-15,22-22 0,-22 21 0,21 0 16,-21 0-16,22 0 0,-1 0 0,-21-21 16,21 22-16,-20-1 0,20 0 15,-21 0-15,0 0 0,0 0 0,-21 1 16,0-1-16,0 0 0,0 0 16,0 0-16,0 0 0,-21 1 15,0-22-15,0 21 0,-21 0 0,20-21 16,1 0-16,-21 21 0,0-21 15,20 0-15,-20 0 0,0 0 16,21 0-16,-22 0 0,1 0 0,21-21 16,-22 0-16,22 21 0,0-21 15,-21-1-15,21 1 0,-1 0 0,1 0 16,0 0-16,0-22 0,21 22 0,0-21 16,-21 21-16,21-22 0,-21 22 15,21 0-15,0 0 0,0 0 0,0 0 16,0-1-16,21 22 15,0 22 1,0-1-16,0-21 16,-21 42-16,21-21 0,1 0 0,-1 1 15,0 20-15,0-21 0,0 21 0,0-20 16,1 20-16,-1-21 16,0 0-16,21 0 0,-21 1 0,1-1 15,20 0-15,-21 0 0,21-21 0,1 0 16,-22 21-16,21-21 0,-21 0 15,22 0-15,-1 0 0,-21 0 0,22 0 16,-1-21-16,-21 21 0,21-21 0,-20 0 16,20 0-16,-21-1 0,21 1 15,-20-21-15,-1 21 0,0-22 0,21 1 16,-21 21-16,1-21 0,-1-1 16,0 1-16,-21-22 0,21 22 0,-21 0 15,21-1-15,-21 1 0,0 0 0,0-1 16,0 1-16,0 0 15,0 21-15,0-22 0,0 22 0,0 0 16,-21 42 0,21 0-16,-21 0 15,21 22-15,0-22 0,-21 21 16,21 1-16,0-1 0,-21 21 0,21-20 16,0-1-16,-22 0 0,22 22 0,0-22 15,0 1-15,0-1 0,-21 0 16,21 1-16,0-22 0,0 21 15,0-21-15,-21 0 0,21 1 0,0-1 16,0 0-16,0 0 16,21-21-1,0 0 1,-21-21-16,0 0 16,0 0-16,0-1 0</inkml:trace>
  <inkml:trace contextRef="#ctx0" brushRef="#br0" timeOffset="11874.65">11515 1609 0,'21'0'0,"0"0"0,0 0 16,0-21-16,0 21 0,1 0 0,20-22 15,-21 22-15,0 0 0,0 0 16,1-21-16,-1 21 0,0 0 0,21 0 16,-21-21-16,1 21 0,-1 0 15,-21-21-15,21 21 0</inkml:trace>
  <inkml:trace contextRef="#ctx0" brushRef="#br0" timeOffset="13594.77">12382 1715 0,'0'0'0,"22"-22"0,-1 1 15,0 0 1,-21 0-16,0 0 0,0 0 16,0-1-16,0 1 0,0 0 15,0 0-15,0 0 0,0 0 0,0-1 16,0 1-16,-21 21 0,0-21 0,-1 0 16,1 21-16,0 0 0,0 0 15,0 0-15,0 0 0,-22 0 0,22 0 16,0 21-16,-21 0 0,20 0 15,1 1-15,0-1 0,-21 0 0,21 21 16,21-21-16,-22 22 0,22-1 0,-21-21 16,21 22-16,0-1 0,0-21 15,0 21-15,0-20 0,0-1 16,0 0-16,0 0 0,21 0 0,1 0 16,-1-21-16,-21 22 15,21-22-15,0 0 0,0 0 0,0 0 16,1 0-16,-1 0 0,0-22 15,0 22-15,0-21 0,0 0 16,-21 0-16,22 21 0,-1-21 0,0-22 16,0 22-16,0 0 0,-21 0 0,0-21 15,21 20-15,1-20 0,-22 21 16,0-21-16,0 20 0,0 1 16,0 0-16,0 0 0,0 0 0,0 0 15,0-1-15,21 22 31,-21 22-15,0-1-16,0 0 0,21 21 0,-21-21 16,0 1-16,0 20 0,0-21 0,21 21 15,-21-20-15,0 20 0,21-21 16,-21 0-16,0 0 0,0 1 0,21-1 16,1-21-16,-22 21 0,21-21 0,0 0 15,0 0-15,0 0 16,0 0-16,1 0 15,-1 0-15,0-21 0,0 0 16,0 21-16,0-43 0,1 22 16,-1 0-16,-21 0 0,21-22 0,0 1 15,0 0-15,0-1 0,-21 22 16,22-21-16,-22 0 0,0-22 0,21 22 16,0-1-16,0 1 0,-21 0 0,21-1 15,-21-20-15,0 21 0,21 20 16,-21-20-16,0 21 0,0 0 0,0 0 15,0-1-15,0 1 0,0 42 32,-21 1-32,0-1 0,21 21 15,0-21-15,0 22 0,-21-1 16,21 0-16,-21 1 0,21 20 0,0-21 16,0 1-16,0-1 0,-21 0 15,21 1-15,0 20 0,0-20 0,-22-1 16,22 0-16,0 1 0,0-22 0,0 21 15,0-21-15,0 0 0,0 22 16,22-43-16,-1 21 0,-21 0 0,21-21 16,0 0-16,0 21 0,0-21 15,1 0-15,-1 0 0,0 0 16,21 0-16,-21-21 0,1 21 0,-1-21 16,0 0-16,0 0 0,0-1 15,0 1-15,1-21 0,-1 21 16,0 0-16,0-22 0,-21 22 0,0-21 15,21 21-15,-21-22 0,21 22 0,-21 0 16,0 0-16,0 0 16,0 42-1,0 0-15,0 0 16,0 0-16,0 0 0,0 22 0,0-22 16,0 0-16,0 21 0,0-20 0,0-1 15,0 0-15,22 0 0,-22 0 16,21 0-16,-21 1 0,21-22 15,0 21-15,0-21 16,0 0 0,1 0-16,-1 0 0,-21-21 15,21 21-15,0-22 0,-21 1 0,21 0 16,0 0-16,-21 0 0,22 0 16,-1-1-16,-21-20 0,21 21 0,0 0 15,0-22-15,0 22 0,1 0 0,-22 0 16,21 0-16,0 0 0,-21-1 15,21 22-15,-21-21 16,21 21-16,0 0 31,-21 21-31,0 1 16,22-22 31,-22-22-16,-22 22-15,22-21-16,-21 21 0,21-21 15,-21 21-15,0 0 16,0 0 0,21 21-1,-21-21-15,21 21 0,-22 1 0,22-1 16,-21 21-16,21-21 0,0 0 15,0 22-15,0-22 0,0 21 0,0-21 16,0 1-16,0-1 0,0 0 0,0 0 16,0 0-16,0 0 0,0 1 15,21-22-15,1 21 0,-1-21 16,0 0-16,0 0 0,0 0 0,0 0 16,1 0-16,-1 0 15,0-21-15,0 21 0,0-22 0,0 1 16,1 21-16,-1-21 0,0 0 15,-21 0-15,21-22 0,0 22 16,-21-21-16,0 21 0,0-22 0,0 22 16,0-21-16,0 21 0</inkml:trace>
  <inkml:trace contextRef="#ctx0" brushRef="#br0" timeOffset="13947.54">13843 1037 0,'0'21'16,"-21"-21"-16,21 22 15,-21-22-15,21 21 0,21-21 47,0 0-47,0-21 31,-21-1-15,-21 22 31,21 22-32,-21-22-15</inkml:trace>
  <inkml:trace contextRef="#ctx0" brushRef="#br0" timeOffset="14302.85">12742 1376 0,'0'0'0,"0"21"0,21-21 31,1 0-31,-1 0 15,0 0-15,0 0 0,0-21 0,0 21 16,1 0-16,-1 0 0,0 0 16,21 0-16,-21 0 0,1-21 0,-1 21 15,0 0-15,0 0 0,0 0 16,0 0-16,1 0 16</inkml:trace>
  <inkml:trace contextRef="#ctx0" brushRef="#br0" timeOffset="16326.71">444 3175 0,'-21'-21'0,"21"0"16</inkml:trace>
  <inkml:trace contextRef="#ctx0" brushRef="#br0" timeOffset="16514.59">317 3069 0,'0'0'15,"0"-21"1,22 21-16,-1 0 16,0 0-1,21 21-15,-42 0 0,43 22 16,-22-1-16,0 0 0,0 1 0,21-1 15,-20 22-15,-1-22 0,0 21 16,-21-20-16,0 20 0,21-20 0,-21-1 16,0 21-16,21-41 0,-21 20 15,0 0-15,0-21 0,0 1 0,0-1 16,0 0-16,0 0 0</inkml:trace>
  <inkml:trace contextRef="#ctx0" brushRef="#br0" timeOffset="16732.48">720 3916 0,'0'0'16,"0"-21"-16,0 0 0,0-1 0,0 1 15,0 0-15,0-21 16,0-1-16,0 1 0,0 0 0,0-1 16,21-20-16,-21 21 0,21-22 15,-21 1-15,0 20 0,21-20 0,0-1 16,-21 22-16,0 0 0,21-1 16,1 22-16,-22-21 0,0 21 0,0-1 15,21 1-15,-21 42 47,0 1-47,0-1 16,0 0-16,21 0 0,0 0 15</inkml:trace>
  <inkml:trace contextRef="#ctx0" brushRef="#br0" timeOffset="18398.93">1355 3683 0,'0'-21'47,"0"0"-47,0 0 16,0-1-16,0 1 0,0 0 15,0 0-15,0 0 0,0-22 0,-22 22 16,22-21-16,-21 21 0,0 0 16,0-1-16,0 1 0,0 0 0,-1 0 15,1 21-15,0 0 16,0 0-16,0 21 0,0 0 16,-1 0-16,1 1 0,0-1 0,21 21 15,0 0-15,0-20 0,0 20 16,0 0-16,0 1 0,0-1 15,0-21-15,0 21 0,0-20 16,0 20-16,0-21 0,0 0 0,0 0 16,0 1-16,21-1 0,0-21 15,1 0-15,-1 0 0,0 0 16,0 0-16,0 0 0,0 0 16,1 0-16,-1-21 0,0-1 0,0 1 15,-21 0-15,21 0 0,0 0 16,-21 0-16,0-1 0,22 1 15,-22 0-15,0-21 0,0 21 0,0-1 16,0-20-16,0 21 0,0 0 16,0 0-16,0-1 0,0 1 15,0 0-15,-22 21 0,22 21 32,0 0-32,0 1 15,0 20-15,0-21 0,22 0 0,-1 22 16,-21-22-16,21 0 0,-21 21 15,21-21-15,0 1 0,-21-1 0,21 0 16,1 0-16,-22 0 0,21 0 16,0-21-16,0 22 0,0-22 15,0 0-15,1 0 0,-1 0 16,0 0-16,0 0 0,0 0 16,0 0-16,1-22 15,-1 22-15,0-21 0,0 0 0,0 0 16,0 0-16,1 0 0,-22-1 15,21-20-15,0 21 0,0-21 0,-21 20 16,21-20-16,-21 21 0,0-21 16,0 20-16,0 1 0,0 0 0,0 0 15,-21 0-15,0 0 0,0 21 16,0 0-16,-1 0 0,1 0 0,0 0 16,0 21-16,0 0 0,21 0 15,0 0-15,0 0 0,0 1 16,0-1-16,0 0 0,0 0 15,0 0-15,21 0 0,-21 1 16,21-1-16,0 0 0,-21 0 16,21 0-16,-21 0 0,22 1 0,-22-1 15,0 0-15,21 0 0,0 0 16,-21 0-16,0 1 0,21-1 16,0 0-16,0 0 0,1 0 15,-22 0-15,21-21 0,0 0 16,-21 22-16,21-22 0,0 0 15,0 0-15,1 0 0,-1 0 0,0 0 16,0-22-16,0 22 0,0-21 16,1 0-16,-1 21 0,0-21 0,21 0 15,-21 0-15,1-22 0,-1 22 16,0 0-16,21-21 0,-21 20 16,1-20-16,-22 21 0,0-21 0,0 20 15,0-20-15,0 21 0,0-21 16,0 20-16,0 1 0,-22 21 0,1-21 15,0 21-15,0 0 0,0 0 16,0 0-16,-22 21 0,22 0 0,0 1 16,0-1-16,0 0 0,-1 21 15,1-21-15,0 22 0,0-1 0,21-21 16,0 22-16,-21-22 0,21 21 16,0-21-16,0 0 0,0 22 0,0-22 15,0 0 1,0 0-16,21-21 15,0 0-15,0 0 0,0 0 16,1-21-16,-1 0 0,0 21 16,0-21-16,0 0 0,0-1 0,1 1 15,-1 0-15,0 0 0,0-21 16,0 20-16,0 1 0,1-21 0,-1 21 16,-21 0-16,0-1 0,0-20 15,0 21-15,21 21 0,-21-21 0,0 0 16,0 42-1,0 0-15,0 0 16,0 0-16,0 0 16,0 1-16,0-1 0,0 21 0,0-21 15,0 0-15,0 22 0,0-22 0,0 0 16,0 0-16,21 0 0,0 1 16,0-22-16,1 21 15,-1-21-15,0 0 0,0 0 16,0 0-16,0-21 0,1 21 15,-1-22-15,0 22 0,0-21 16,0 0-16,0 0 0,1 0 0,-22 0 16,0-1-16,21 1 0,-21 0 0,0 0 15,0 0-15,0 0 0,0-1 16,0 44 15,0-1-31,0 0 16,0 0-16,0 0 0,0 0 0,0 1 15,0-1-15,0 0 16,0 0 0,0-42 31,0 0-47</inkml:trace>
  <inkml:trace contextRef="#ctx0" brushRef="#br0" timeOffset="18518.86">2857 3281 0,'0'0'0,"-21"0"16,0 0 0,0-21-16</inkml:trace>
  <inkml:trace contextRef="#ctx0" brushRef="#br0" timeOffset="18598.82">2773 3323 0,'21'0'0,"0"0"16,0 0 0,0 0-16</inkml:trace>
  <inkml:trace contextRef="#ctx0" brushRef="#br0" timeOffset="19171.43">3175 3133 0,'0'0'0,"0"21"16,0 0 0,0 0-16,0 0 15,0 1-15,0-1 0,0 21 0,0-21 16,0 22-16,0-1 0,0 0 16,0-21-16,-21 22 0,21-1 0,0 0 15,0-20-15,-21 20 0,21-21 16,-22 21-16,22-20 0,0-1 0,0 0 15,0 0-15,-21 0 0,21 0 0,0 1 16,0-44 31,0 1-47,0 0 16,0 0-16,0 0 0,0 0 15,21-1-15,-21 1 0,0-21 16,22 21-16,-1 0 0,0-1 0,0 1 15,0 0-15,0 0 0,1 0 16,-1 21-16,0 0 0,21 0 0,-21 0 16,1 0-16,-1 0 0,0 0 15,0 21-15,0-21 0,0 21 0,1 0 16,-22 0-16,21 1 0,-21-1 0,0 0 16,0 21-16,0-21 0,-21 1 15,-1-1-15,1 0 0,0 0 0,0-21 16,0 21-16,0 0 0,-22 1 15,22-22-15,0 21 0,0-21 16,0 0-16,-1 21 0,1-21 16,0 0-16,0 0 15,0 0 1,21-21 0,0 0-16,0-1 0,0 1 15,21 0-15,0 0 0,0 0 16</inkml:trace>
  <inkml:trace contextRef="#ctx0" brushRef="#br0" timeOffset="19451.28">3746 3048 0,'22'0'0,"-22"21"16,0 0-1,0 1-15,0 20 0,0-21 16,0 21-16,0 1 0,0-1 0,0 0 16,0 1-16,0-1 0,0 0 15,0 1-15,-22-1 0,22-21 0,-21 22 16,21-22-16,0 0 0,0 21 0,0-21 16,0 1-1,0-1-15,21-42 47,1 21-47</inkml:trace>
  <inkml:trace contextRef="#ctx0" brushRef="#br0" timeOffset="19887.05">3873 3620 0,'0'21'16,"0"0"-1,22-21 1,-1 0-16,0 0 16,0 0-16,0 0 15,0 0-15,1-21 0,-1 21 16,0-21-16,0 21 0,0-22 0,0 1 16,1 0-16,-22 0 0,21 21 15,-21-21-15,0 0 0,0-1 16,0 1-16,0 0 0,0 0 15,-21 21-15,-1 0 16,1 0-16,0 0 0,0 0 0,0 0 16,0 21-16,-1 0 0,1 0 0,0 22 15,0-22-15,0 21 0,21-21 16,-21 22-16,21-1 0,-22-21 16,22 22-16,0-22 0,0 0 15,0 0-15,0 0 0,0 0 0,22 1 16,-1-22-16,0 0 0,0 0 15,0 0-15,0 0 0,1 0 16,-1 0-16,0 0 0,0 0 0,-21-22 16,21 22-16,0-21 0,-21 0 15,0 0-15,22 21 0,-22-21 16,21 0-16,-21-1 0,0 1 16</inkml:trace>
  <inkml:trace contextRef="#ctx0" brushRef="#br0" timeOffset="20397.75">635 5334 0,'0'-21'16,"0"0"-16,-21 21 0,21 21 31,-21-21-15,-1 21-16</inkml:trace>
  <inkml:trace contextRef="#ctx0" brushRef="#br0" timeOffset="20526.68">656 5800 0,'0'42'0,"0"-84"0,0 105 0,0-20 15,0-1-15,0-21 0,0 21 16,0-20-16,0-1 0,0 0 0,0 0 16,0 0-16,0 0 0,0 1 15,-21-22-15,0 0 16,0 0 0,-1-22-16,1 1 15</inkml:trace>
  <inkml:trace contextRef="#ctx0" brushRef="#br0" timeOffset="20630.62">254 5567 0,'0'0'0,"0"-21"0,21-22 0,-21 22 16,0-21-16,-21 0 0</inkml:trace>
  <inkml:trace contextRef="#ctx0" brushRef="#br0" timeOffset="20822.5">275 5186 0,'42'0'16,"-20"-21"-16,20 0 0,-21 21 0,21-22 15,1 22-15,-1 0 0,0 0 16,1 0-16,-1 0 0,-21 0 0,22 22 16,-1-1-16,0 21 15,1-21-15,-22 22 0,21-1 0,-21 0 16,0 1-16,1-1 0,-1 0 16,-21 22-16,0-22 0,0 0 0,0 1 15,0-1-15,0-21 0,0 22 16,0-22-16,0 0 0,0 0 0,0 0 15,0 0-15</inkml:trace>
  <inkml:trace contextRef="#ctx0" brushRef="#br0" timeOffset="21174.54">952 5884 0,'0'-21'15,"0"42"-15,0-63 0,0 21 0,22 0 16,-22 0-16,0-22 0,0 22 16,21-21-16,-21-1 0,21 1 15,-21 0-15,21-1 0,0-20 0,-21 21 16,21-22-16,1 22 0,-1-1 15,0 1-15,0 0 0,21 21 16,-20-22-16,-1 43 0,0-21 0,0 21 16,0 0-16,0 0 0,1 21 15,-1 0-15,0 1 0,0 20 0,0 0 16,0 1-16,-21-1 0,22 0 16,-22 1-16,0 20 0,0-21 0,0 1 15,0-1-15,0 0 0,0 1 16,0-1-16,0 0 0,-22 1 0,22-1 15,-21-21-15,21 0 0,0 1 16,0-1-16,-21 0 0,21 0 16,0 0-16,-21-21 15,21 21-15,-21-21 32,0-21-17,21 0-15,-22 0 0,1 21 16,21-21-16,-21 0 0</inkml:trace>
  <inkml:trace contextRef="#ctx0" brushRef="#br0" timeOffset="21519">677 5271 0,'0'0'0,"-21"0"0,21 21 15,0 0-15,0 0 0,-21 21 0,21-20 16,0 20-16,0 0 0,-21 1 16,21-1-16,0 0 0,0 1 0,0-1 15,0 0-15,0 1 16,0-1-16,0-21 0,0 21 0,0-20 15,0-1-15,0 0 0,0 0 16,0 0-16,0 0 16,21-21-1,0 0-15,0-21 16,0 21 0,1-21-16,-22 0 0</inkml:trace>
  <inkml:trace contextRef="#ctx0" brushRef="#br0" timeOffset="22039.47">1587 5715 0,'0'21'16,"22"-21"-1,-1 0-15,0 0 16,0 0-16,0-21 0,0 0 16,1 21-16,-1-21 0,0 21 15,0-21-15,-21-1 0,21 22 0,0-21 16,1 21-16,-22-21 0,0 0 15,0 0-15,0 0 0,0-1 16,0 1-16,0 0 16,-22 21-16,1 0 15,0 0 1,0 21-16,0-21 0,21 21 0,-21 1 16,-1 20-16,22-21 15,-21 0-15,21 22 0,-21-22 0,21 21 16,0 0-16,0-20 0,0 20 15,0-21-15,0 0 0,0 0 0,0 1 16,0-1-16,0 0 0,21-21 16,0 21-16,1-21 0,-1 0 15,0 0 1,0 0-16,0 0 0,0-21 16,-21 0-16,22 21 0,-1-21 15,-21-1-15,21 1 0,0 0 0</inkml:trace>
  <inkml:trace contextRef="#ctx0" brushRef="#br0" timeOffset="22338.94">2244 5144 0,'0'0'16,"0"-22"-16,0 44 15,0-1 1,0 0-16,0 0 0,0 0 15,0 22-15,0-22 0,0 21 0,0 0 16,0 1-16,0-1 16,-22-21-16,22 22 0,0-1 0,0 0 0,-21 1 15,21-1-15,0-21 16,0 21-16,0-20 0,0-1 0,0 0 16,0 0-16,0 0 0,0 0 15,0 1-15,0-44 31,0 1-15,0 0-16,21 0 0,1-21 16</inkml:trace>
  <inkml:trace contextRef="#ctx0" brushRef="#br0" timeOffset="22882.36">2603 4974 0,'0'21'16,"0"1"-16,0-1 16,22 0-16,-22 0 0,0 0 0,0 0 15,0 22-15,0-1 0,0 0 0,0 1 16,-22-1-16,22 0 0,0 1 16,-21-1-16,21 0 0,0 1 0,0-1 15,-21-21-15,21 22 0,-21-22 16,21 21-16,0-21 0,0 0 15,0 1-15,0-1 0,0 0 16,0 0-16,-21-21 16,0 0-1,21-21 1,0 0-16,0 0 16,0-1-16,0 1 15,0 0-15,0-21 0,21 21 0,0-1 16,-21-20-16,21 21 0,0-21 15,0 20-15,22 1 0,-22 0 0,0 0 16,0 0-16,0 21 0,1 0 0,-1 0 16,0 0-16,0 0 15,0 21-15,0 0 0,-21 0 16,0 0-16,0 1 0,0 20 16,22-21-16,-22 0 0,0 22 0,0-22 15,0 0-15,0 21 0,0-21 0,0 1 16,0-1-16,0 0 15,-22 0-15,22 0 16,-21-21-16,0 0 16,0 0-1,21-21-15,-21 0 16,0 0-16,21 0 0</inkml:trace>
  <inkml:trace contextRef="#ctx0" brushRef="#br0" timeOffset="23103.84">2159 5419 0,'0'0'0,"-21"63"16,21-42 0,21-21-16,0-21 0,0 21 0,0-21 15,22 0-15,-22 21 0,21 0 16,1-21-16,-22 21 0,21 0 15,0 0-15,-20-21 0,20 21 0,-21 0 16,0 0-16,0-22 0,1 22 16,-1 0-16,0 0 0,-21-21 0,21 21 15</inkml:trace>
  <inkml:trace contextRef="#ctx0" brushRef="#br0" timeOffset="23597.3">3196 5376 0,'-21'0'15,"0"0"1,0 0-16,21 22 15,-22-1-15,22 0 0,-21 0 16,21 0-16,0 0 0,0 22 0,0-22 16,0 0-16,0 21 0,0-20 15,0-1-15,0 0 0,0 0 0,0 0 16,0 0-16,21-21 16,1 0-16,-1 0 0,0 0 15,0 0-15,0 0 16,0 0-16,1 0 0,-22-21 15,21 21-15,0-21 0,-21 0 0,21 21 16,-21-21-16,21 0 0,-21-1 0,21 1 16,-21 0-16,0-21 0,0 21 15,0-1-15,0 1 0,0 0 0,-21 0 16,0 0-16,0 0 0,21-1 16,-21 22-16,0 0 0,-1 0 0,1 0 15,0 0-15,0 0 0,0 0 31,21 22-31,0-1 32</inkml:trace>
  <inkml:trace contextRef="#ctx0" brushRef="#br0" timeOffset="24033.23">3852 5355 0,'-21'0'16,"42"0"-16,-63 0 0,21 0 0,0 0 16,-1 0-16,1 0 0,0 0 0,0 21 15,0-21-15,0 22 0,-1-1 16,1 0-16,0 0 0,21 0 0,0 0 15,-21 1-15,0 20 0,21-21 0,0 0 16,0 0-16,-21 22 0,21-22 16,0 0-16,0 0 0,0 0 0,0 1 15,0-1-15,21 0 0,0-21 16,0 0-16,-21 21 16,21-21-16,0 0 0,1 0 0,-1 0 15,0 0-15,0-21 0,0 0 16,0 21-16,1-21 0,-1-1 15,0 1-15,0 0 0,0-21 0,0 21 16,1-22-16,-1 22 0,0-21 16,-21-1-16,21 1 0,0-21 0,0 20 15,-21 1-15,22-22 0,-1 22 0,-21-21 16,21 20-16,-21-20 0,0-1 31</inkml:trace>
  <inkml:trace contextRef="#ctx0" brushRef="#br0" timeOffset="24251.67">4000 5038 0,'0'21'16,"0"0"-16,0 21 0,0 1 15,0-1-15,-21 0 0,21 1 0,-21 20 0,21-20 16,0-1-16,0 0 0,0 1 16,0-1-16,0 0 0,0-21 0,0 1 15,0 20-15,0-21 0,21 0 16,0-21-16,1 21 0,-22 1 0,21-22 15,0 0-15,0 0 0,0 0 16,0 0-16,1 0 0,-1 0 16,0-22-16,0 1 0,0 0 0,0 0 15,1 0-15,-1 0 0,0-1 16,0 1-16</inkml:trace>
  <inkml:trace contextRef="#ctx0" brushRef="#br0" timeOffset="24574.67">4911 5398 0,'0'-22'15,"0"1"-15,0 0 16,0 0 0,0 0-16,-22 21 31,1 0-15,0 21-16,21 0 15,-21 0 1,0 0-16,21 1 15</inkml:trace>
  <inkml:trace contextRef="#ctx0" brushRef="#br0" timeOffset="24923.59">4784 5757 0,'0'0'0,"0"22"16,0-1-16,21-21 78,-42 0-47,-1 21-31,22 0 16,-21-21-16,0 0 0,21 21 15,-21 0-15,21-42 47,21 0-47,-21 0 16,21 0-16,0 0 0</inkml:trace>
  <inkml:trace contextRef="#ctx0" brushRef="#br0" timeOffset="25599.64">5186 3471 0,'0'22'15,"0"-1"1,0-42 78,0 42-16,21-21-47,0 0-15</inkml:trace>
  <inkml:trace contextRef="#ctx0" brushRef="#br0" timeOffset="25923.45">5228 3979 0,'0'0'0,"0"22"15,21-22 32,-21-22-31,0 44 46,0-1-62,0 0 16,-21-21-16,21 21 16,-21-21-1,0 0 1</inkml:trace>
  <inkml:trace contextRef="#ctx0" brushRef="#br1" timeOffset="33181.76">6138 3323 0,'0'-21'31,"0"0"-15,21 0-16,1 21 0,-22-21 15,0-1 1,21 1-16,-21 0 16,0 0-16,0 0 15,0 0-15,0-1 16,-21 22-16,21-21 0,-22 21 15,1 0-15,0 0 16,0 0-16,0 0 0,0 21 16,-1 1-16,1-1 0,0 0 0,-21 0 15,21 0-15,-1 22 0,1-22 16,0 21-16,0-21 0,0 22 0,0-1 16,-1-21-16,22 21 0,0-20 0,-21 20 15,21-21-15,0 21 0,0 1 16,0-22-16,0 0 0,0 21 0,0-20 15,0-1-15,21 0 0,-21 0 16,22 0-16,-1 0 0,0-21 16,0 22-16,0-22 0,0 0 0,1 0 15,-1 0-15,0 0 0,0 0 0,0 0 16,0 0-16,22 0 0,-22-22 16,0 22-16,0-21 0,22 0 0,-22 0 15,0 0-15,21 0 0,-21-1 0,1 1 16,-1-21-16,21 21 0</inkml:trace>
  <inkml:trace contextRef="#ctx0" brushRef="#br1" timeOffset="33498.57">6667 2858 0,'0'0'15,"0"-22"-15,0-20 16,0 21-16,0 0 0,-21 21 15,21 21 1,0 0-16,0 21 16,0-20-16,0 20 0,0-21 0,0 21 15,0 1-15,0-1 0,-21 22 16,21-22-16,-21 21 0,0-20 0,21 20 16,-21-20-16,-1-1 0,22 0 15,-21 1-15,21-1 0,-21 0 16,21-21-16,-21 22 0,21-22 0,0 0 15,0 0-15,0 0 0,0 1 0,0-1 16,0 0 0</inkml:trace>
  <inkml:trace contextRef="#ctx0" brushRef="#br1" timeOffset="35003.29">6985 3725 0,'21'-21'16,"0"21"-16,-21-21 0,21 21 15,1-21-15,-1 0 0,0 0 16,-21-1-16,21 22 0,0-21 16,-21 0-16,21 0 0,-21 0 0,0 0 15,0-1-15,0-20 0,0 21 16,0 0-16,0 0 0,0-1 16,-21 1-16,0 0 0,0 0 0,0 0 15,0 21-15,-1 0 0,1 0 0,0 0 16,0 0-16,-21 0 0,20 0 15,1 21-15,0 0 0,-21 0 0,21 0 16,-1 1-16,1-1 0,0 21 0,0 0 16,0-20-16,0 20 0,21-21 15,0 21-15,0 1 0,0-22 0,0 0 16,0 21-16,0-20 0,0-1 16,0 0-16,0 0 15,21 0-15,0-21 0,0 0 16,0 0-16,0 0 0,1 0 15,-1 0-15,0-21 0,0 21 16,0-21-16,0 0 0,1 21 0,-1-21 16,0-1-16,0 1 0,0 0 0,0-21 15,-21 21-15,22-1 0,-1-20 16,0 21-16,-21 0 0,0-22 0,0 22 16,21 0-16,-21 0 0,0 0 0,0 42 46,0 0-30,0 0-16,0 22 16,0-22-16,0 0 0,0 0 0,0 0 15,0 0-15,0 1 0,0-1 0,0 0 16,0 0-16,0 0 16,0 0-16,0 1 0,21-22 15,0 0 1,1 0-16,-1 0 0,0 0 15,0 0-15,0 0 0,0-22 16,1 1-16,-1 0 0,0 0 16,0 21-16,0-21 0,0 0 0,-21-22 15,22 22-15,-1 0 16,0 0-16,0-22 0,-21 22 0,21-21 16,-21 21-16,21 0 0,-21-22 0,0 22 15,22 0-15,-22 42 31,0 0-15,-22-21-16,22 43 0,0-22 16,0 0-16,-21 0 0,21 0 0,0 0 15,0 1-15,0-1 0,0 0 16,0 0-16,0 0 0,0 0 16,0 1-16,0-1 0,21 0 15,-21 0-15,0 0 16,22 0-16,-22 1 15,-22-22 17,1 0-17,0 0-15,0-22 16,21 1-16,-21 21 0,0-21 16,-1 21-16,1 0 31,21 21 0,0 0-31,21 1 16,1-22-1,-1 0-15,0 0 0,0 0 16,0 0-16,0 0 16,1 0-16,-1 0 0,0 0 0,0-22 15,0 22-15,0-21 0,1 21 0,-1-21 16,0 21-16,21-21 0,-42 0 15,21 21-15,1-21 0,-1-1 0,0 1 16,-21 0-16,0 0 0,21 0 0,0-22 16,-21 22-1,21 0-15,-21 0 16,-21 21 15,0 21-31,0-21 0,21 21 0,-21 0 16,21 1-16,-21-22 0,21 21 0,-22 0 15,22 0-15,0 0 0,0 0 16,0 1-16,0-1 0,0 0 16,0 0-16,22 0 15,-1 0-15,0-21 16,-21 22-16,0-1 31,-21-21 0,0 0-31,-1 0 0,1 0 16,0 0-16,0 0 0,0 0 16,0 0-1,21-21 1,0-1-16</inkml:trace>
  <inkml:trace contextRef="#ctx0" brushRef="#br1" timeOffset="35545.98">8318 3133 0,'0'0'0,"0"-21"0,0-1 0,-21 22 15,21-21-15,0 0 0,0 0 16,0 0-16,-21 21 16,21-21-16,0 42 31,0 0-31,0 0 16,0 0-16,0 22 0,0-1 0,0 0 0,-21 1 15,21 20-15,0-21 0,0 22 16,-21-22-16,21 1 0,0-1 15,0 0-15,0-21 0,-21 22 0,21-22 16,0 0-16,0 21 0,0-20 16,0-1-16,0 0 15,0-42 17,0 0-17,0-1-15,0 1 16</inkml:trace>
  <inkml:trace contextRef="#ctx0" brushRef="#br1" timeOffset="36099.72">8043 3154 0,'0'0'0,"0"-21"0,0 0 0,0-1 16,0 1-16,21 0 0,1 21 15,-1-21-15,0 0 0,0 21 0,0-21 16,0 21-16,1 0 0,-1-22 0,21 22 16,-21 0-16,0 0 0,1 0 15,20 0-15,-21 22 0,0-22 0,22 42 16,-22-21-16,0 21 0,21 1 16,-21-1-16,1 22 0,-1-22 15,-21 0-15,0 22 0,0-22 0,0 0 16,0 22-16,0-43 0,0 21 0,0 1 15,0-1-15,0-21 0,0 0 16,0 1-16,0-1 0,0 0 0,0 0 16,0-42 31,0 0-47,0 0 0,0-22 15,21 22-15,-21 0 0,21-21 0,-21-1 16,21 1-16,0 0 0,1-22 15,-1 22-15,-21-22 0,21 22 0,0-22 16,0 22-16,22 0 0,-22-1 0,0 1 16,0 0-16,0 21 0,0-1 15,1 1-15,-22 0 0,21 0 0,0 21 16,-21-21-16,21 21 16,0 0-1,0 0 1,-21 21-1,0 0-15,22 0 16,-22 0-16,0 1 0,0-1 16,0 0-16,0 21 0,0-21 0</inkml:trace>
  <inkml:trace contextRef="#ctx0" brushRef="#br1" timeOffset="37502.83">9292 3662 0,'0'0'0,"21"0"15,0 0 1,1 0-16,-22-21 16,21 0-16,-21-1 0,0 1 15,0 0-15,0 0 16,0 0-16,0 0 0,0-1 15,0 1-15,-21 0 0,-1 0 0,1-21 16,0 20-16,-21 22 0,21-21 0,-1 0 16,1 0-16,0 21 0,-21 0 15,21 0-15,-1 0 0,1 0 0,0 0 16,0 21-16,-21 0 0,20-21 16,1 21-16,21 1 0,-21-1 15,0 0-15,21 0 0,-21 0 0,21 0 16,-21 22-16,21-22 0,0 0 0,0 0 15,0 0-15,0 1 0,0 20 16,0-21-16,21 0 0,0 0 16,0-21-16,0 0 0,0 22 0,1-22 15,-1 0-15,0 0 0,0 0 16,0 0-16,0 0 0,1 0 0,-1-22 16,0 22-16,0-21 0,0 0 0,0 21 15,1-21-15,-1 0 0,0 0 16,0-1-16,-21 1 0,21 0 0,-21-21 15,21 21-15,-21-1 0,0-20 16,0 21-16,0 0 0,22-22 16,-22 22-16,0 0 0,21 21 0,-21 21 31,0 0-31,0 1 16,0-1-16,0 0 0,0 21 0,0-21 15,0 22-15,0-22 0,0 0 0,0 21 16,0-20-16,0-1 0,0 0 15,0 0-15,0 0 0,21-21 16,0 0-16,0 0 16,0 0-16,1 0 0,-1 0 15,0 0 1,-21-21-16,21 21 0,0-21 0,0 0 16,1 21-16,-22-21 0,21-1 0,-21 1 15,21 0-15,-21 0 0,0-21 16,0 20-16,0 1 0,21 0 0,-21 0 15,0 0-15,0 42 32,0 0-17,0 0-15,0 0 0,-21 1 16,21-1-16,0 0 0,0 0 16,0 0-16,-21 0 0,21 1 0,0-1 15,-21 0-15,21 0 16,-22-21-16,22 21 0,0-42 47,0 0-32,22 0-15,-1 0 16,-21-1-16,21 1 0,-21 0 16,21 0-16,0 0 0,-21 0 0,21-22 15,1 22-15,-1 0 0,0 0 16,0 0-16,0-1 0,0 1 15,1 21-15,-1 0 0,0-21 0,0 21 16,0 0-16,0 0 0,1 21 16,-22 0-16,0 1 0,21-1 15,0 0-15,-21 0 0,0 0 0,0 22 16,0-22-16,0 0 0,0 0 0,0 21 16,0-20-16,0-1 0,0 0 15,0 0-15,0 0 0,0 0 16,0 1-16,-21-22 0,0 0 15,21-22 32,0 1-47,0 0 16,21 0-16,-21 0 16,21 0-16,0-1 0,0-20 0,0 21 15,1 0-15,-1-22 0,0 22 0,0-21 16,21 21-16,1 0 0,-22-1 15,21 1-15,1 0 0,-22 21 0,21 0 16,-21 0-16,0 0 0,1 0 0,-1 21 16,-21 0-16,21 22 15,-21-22-15,0 0 0,0 0 0,0 22 16,0-22-16,0 0 0,0 0 16,0 0-16,-21 0 0,21 1 0,0-1 15,-21 0-15,21 0 0,-22-21 16,22 21-16,0 0 15,-21-21-15,21-21 47,21 21-47,-21-21 0,0 0 16,22 0-16</inkml:trace>
  <inkml:trace contextRef="#ctx0" brushRef="#br1" timeOffset="38023.05">10880 3598 0,'21'0'15,"0"0"-15,0 0 16,0 0-16,0 0 0,1-21 16,-1 0-16,0 21 0,0-21 15,-21 0-15,21 21 16,0-21-16,-21-1 0,22 22 0,-22-21 16,0 0-16,0 0 0,0 0 0,0 0 15,0-1-15,0 1 16,0 0-16,-22 21 15,1 0-15,0 0 0,0 0 0,0 0 16,0 0-16,-1 21 0,-20 0 16,21 1-16,0-1 0,0 0 0,-1 0 15,1 21-15,21-20 0,-21 20 0,21-21 16,-21 0-16,21 0 0,-21 1 0,21 20 16,0-21-1,0 0-15,0 0 0,0 1 16,21-1-16,0-21 15,0 0-15,0 0 0,1 0 16,-1 0-16,0 0 0,0 0 16,0 0-16,0 0 0,1 0 15,-22-21-15,21 21 0,0 0 0,-21-22 16,21 22-16,0-21 0,-21 0 16,21 21-16,1-21 0</inkml:trace>
  <inkml:trace contextRef="#ctx0" brushRef="#br1" timeOffset="39126.37">11515 3577 0,'21'0'46,"0"0"-46,0 0 32,0 0-32,-21-21 15,0 0 1,-21 21 15,0 0-15,0 0-16,21 21 0,0 0 15,-21-21-15,21 21 16,0 1-16,0-1 0,0 0 16,21-21 15,0 0-15,0 0-1,-21-21-15,21 21 0,-21-21 16,21 21-16,-21-22 0,0 1 15,0 0-15,0 0 16,-21 21 15,0 0-31,0 0 0,21 21 16,-21 0-16,21 0 0,-21-21 16,21 22-16,-22-1 0,22 0 15,0 0-15,0 0 16,22-21 31,-1 0-47,0 0 15,-21-21-15,0 0 16,21 0-16,-21 0 16,0-1-16,0 1 0,0 0 15,0 0-15,0 0 16,-21 21 15,0 21-31,21 0 0,0 0 16,0 0-16,-21-21 15,21 22-15,0-1 0,0 0 16,0 0-16,21-21 47,-21-21-32,0 0-15,0 0 16,0-1 0,0 1-16,0 0 15,0 0-15,0 42 47,-21-21-47,21 21 0,-22 0 16,22 1-1,0-1 1,0-42 31</inkml:trace>
  <inkml:trace contextRef="#ctx0" brushRef="#br1" timeOffset="39745.26">11980 2900 0,'0'0'0,"0"-21"16,0 42 30,0 0-46,21 0 0,1 22 16,-1-22-16,0 21 0,-21 0 0,21 1 16,0-1-16,-21 0 0,21 1 15,-21-1-15,22 0 0,-22 1 0,21-22 16,-21 21-16,0-21 0,0 22 0,0-22 16,0 0-16,21 0 0,-21 0 15,0 1-15,21-22 0,-21 21 0,0-42 63,0-1-63,0 1 15,21 0-15,-21 0 0,21-21 16</inkml:trace>
  <inkml:trace contextRef="#ctx0" brushRef="#br1" timeOffset="40062.08">12509 2794 0,'0'0'0,"0"-21"0,0 0 0,0 42 47,0 21-47,0-21 0,-21 22 0,21-22 15,0 21-15,0 1 16,-21 20-16,0-21 0,0 1 0,0-1 15,21 22-15,-22-22 0,1 0 0,0 1 16,0-1-16,21-21 0,0 21 16,0-20-16,-21-1 0,21 0 0,0 0 15,0 0-15,0 0 0,0 1 16,21-22 15,0 0-31,-21-22 16,21 22-16,0 0 0</inkml:trace>
  <inkml:trace contextRef="#ctx0" brushRef="#br1" timeOffset="41628.62">12890 3408 0,'0'0'15,"22"-21"-15,-22 0 0,0-1 0,0 1 0,0 0 16,21 0-16,-21 0 0,0 0 0,0-1 16,0 1-16,0 0 15,-21 0-15,-1 21 16,1 0-16,0 0 0,0 0 16,0 21-16,0 0 0,-1-21 15,22 21-15,-21 22 0,0-22 0,0 0 16,0 21-16,21-20 0,0 20 0,-21-21 15,21 21-15,-22-20 0,22 20 16,0-21-16,0 0 0,0 0 0,0 1 16,0-1-16,0 0 0,0 0 15,22-21 1,-1 0-16,0 0 16,0 0-16,0 0 0,0-21 15,1 0-15,-1 0 0,-21-1 16,21 22-16,0-21 0,-21 0 15,21 0-15,0-21 0,-21 20 0,22 1 16,-22-21-16,21 21 0,-21-22 0,21 22 16,-21-21-16,0 21 0,21 0 15,-21-1-15,21 22 0,-21-21 0,0 42 47,0 1-47,0-1 0,0 0 0,0 0 16,0 21-16,0-20 0,0-1 15,0 21-15,0-21 0,0 0 16,0 1-16,0-1 0,0 0 0,0 0 16,0 0-16,0 0 0,0 1 15,21-22-15,1 0 16,-1 0-16,0 0 0,0 0 0,0 0 16,0 0-16,1 0 0,-1 0 0,0 0 15,0-22-15,0 22 0,22-21 0,-22 0 16,0 0-16,0 0 0,21 0 15,-20-1-15,-1-20 0,0 21 0,0 0 16,0-22-16,-21 22 0,0-21 0,0 21 16,0 0-16,0-1 15,0 1-15,0 0 0,-21 21 16,0 0-16,0 0 0,0 0 16,-1 0-16,22 21 15,-21 0-15,21 1 0,0-1 16,0 21-16,0-21 0,0 0 0,21 1 15,-21 20-15,22-21 0,-22 0 16,21 0-16,-21 1 0,21-1 0,-21 0 16,21 0-16,-21 0 0,0 0 15,21-21-15,-21 22 0,21-22 16,-21 21-16,22-21 16,-1 0-16,0 0 15,0 0-15,0 0 0,0 0 16,1 0-16,-1 0 0,0 0 15,0-21-15,0 21 0,-21-22 0,21 1 16,1 21-16,-1-21 0,0 0 0,-21 0 16,21 0-16,0-1 0,-21-20 15,21 21-15,-21-21 0,22 20 0,-22 1 16,0-21-16,0 21 0,0 0 0,0-1 16,0 1-16,-22 21 15,1 0 1,0 0-16,21 21 0,-21 1 0,0-1 15,0 0-15,-1 0 16,1 21-16,0-20 0,21-1 0,-21 21 16,0-21-16,0 0 0,21 22 0,0-22 15,0 0-15,-22 0 0,22 0 16,0 1-16,0-1 16,22-21-1,-1 0-15,0 0 16,0 0-16,0-21 0,-21-1 15,21 22-15,1-21 0,-1 0 16,0 0-16,0 0 0,-21 0 16,21-1-16,0 1 0,-21 0 0,22 0 15,-1 0-15,-21 0 0,0-1 16,0 1-16,21 21 0,-21 21 31,0 1-15,0-1-16,0 0 0,0 0 15,0 0-15,-21 0 0,21 1 16,0-1-16,0 0 0,0 0 0,0 0 16,0 0-16,0 1 0,21-22 15,0 21-15,0-21 16,0 0-16,1 0 16,-1 0-16,0 0 0,0-21 15,0 21-15,-21-22 0,21 22 16,1-21-16,-1 0 0,-21 0 15,21 21-15,0-21 0,-21-22 0,21 22 16,0 0-16,-21 0 0,22 0 0,-22 0 16,0-1-16,21 1 0,0 21 15,-21-21-15,21 21 0,-21 21 16,0 0 0,0 1-16,0-1 15,-21 0-15,21 0 0,-21 0 0,21 0 16,0 1-16,0-1 0,0 0 15,0 0-15,0 0 16,0 0-16,21-42 47,-21 0-47</inkml:trace>
  <inkml:trace contextRef="#ctx0" brushRef="#br1" timeOffset="41968.44">14372 3112 0,'0'0'0,"-21"0"0,0 0 16,21 21-16,-21-21 0,21 21 16,-22 0-16,22 0 15,22-21 1,-1 0-1,0 0 1,-21-21-16,0 0 16,0 0-16,0 0 15,0-1-15,0 1 16,-21 21 0,0 0-1,-1 0-15,1 0 0,0 0 16,0 21-16,0 1 15,21-1-15,-21-21 0,21 21 16,0 0-16</inkml:trace>
  <inkml:trace contextRef="#ctx0" brushRef="#br1" timeOffset="42560.77">14605 2921 0,'0'0'0,"0"-21"0,0 0 16,21 21-1,-21 21 1,0 0 0,0 0-16,0 0 0,0 1 0,0-1 15,0 21-15,0-21 0,0 22 16,0-22-16,0 21 0,0 0 0,0 1 15,0-22-15,0 21 0,0-21 0,-21 22 16,21-22-16,-21 21 0,21-21 16,0 1-16,0-1 0,-21 0 0,21 0 15,0 0-15,-22-21 0,22 21 16,0-42 31,0 0-47,22 0 15,-1 0-15,0 0 0,0-1 16,0 1-16,0 0 0,1 0 0,-1 21 16,0-21-16,0 0 0,0 21 15,0 0-15,1-22 0,-1 22 0,0 0 16,0 0-16,0 0 0,0 0 16,1 22-16,-22-1 0,0 0 15,0 0-15,0 0 0,0 0 16,0 1-16,0-1 0,0 0 15,-22 0-15,22 0 0,-21-21 0,0 21 16,0 1-16,0-22 0,0 21 16,-1 0-16,-20-21 0,21 0 0,0 0 15,0 0-15,-1 21 0,1-21 0,0 0 16,0 0-16,0 0 0,0 0 16,21-21-1,0 0 1,21 0-16</inkml:trace>
  <inkml:trace contextRef="#ctx0" brushRef="#br1" timeOffset="42913.08">15282 2752 0,'0'0'0,"0"-21"0,0-1 15,-21 22 1,0 0-16,21 22 16,0-1-16,0 0 0,-21 0 0,21 21 15,0-20-15,-21 20 0,21 0 16,0 1-16,0-1 0,-22 0 16,1 1-16,21-1 0,0 0 0,-21 22 15,0-22-15,21 0 0,-21 1 0,0-1 16,21 0-16,0-20 0,-22 20 15,1-21-15,21 0 0,-21 0 0,21 1 16,-21-1-16,21 0 0,0 0 16,21-21 15,0 0-31,0 0 0,1-21 16,-1 21-16,0-21 0,0 0 0,0-1 15,0 1-15,1 0 0</inkml:trace>
  <inkml:trace contextRef="#ctx0" brushRef="#br1" timeOffset="43279.87">15282 3408 0,'0'21'15,"21"-21"17,1 0-32,-1 0 15,0 0-15,0 0 0,0 0 0,22 0 16,-22 0-16,0 0 0,0-21 0,0 21 15,0-21-15,1 21 0,-22-21 16,21-1-16,-21 1 16,0 0-16,0 0 0,-21 21 31,-1 0-31,1 0 0,0 0 0,0 0 16,-21 21-16,20 0 0,1 0 0,0 1 15,0-1-15,0 0 0,21 0 16,0 0-16,0 0 0,-21 1 0,21-1 15,0 0-15,0 0 0,0 0 16,0 0-16,21-21 0,0 22 16,0-22-16,0 0 15,0 0-15,1 0 16,-1 0-16,0 0 16,0 0-16,0-22 0,0 22 0,1-21 15,-1 0-15</inkml:trace>
  <inkml:trace contextRef="#ctx0" brushRef="#br1" timeOffset="44178.55">15938 3239 0,'0'-22'16,"0"1"-16,-21 21 15,0 0 17,0 21-32,21 1 15,0-1-15,0 0 0,-21 0 0,21 21 16,-21-20-16,21-1 0,0 21 15,-22-21-15,22 0 0,0 1 0,0-1 16,0 0-16,0 0 16,0 0-16,0 0 15,0-42 32,0 0-47,0 0 16,0 0-16,0 0 15,0-1-15,22 1 0,-1 0 0,-21-21 16,21 21-16,0-1 0,0-20 0,0 0 16,1 21-16,20-22 0,-21 22 15,0 0-15,22 0 0,-22 0 0,21-1 16,-21 22-16,22 0 0,-22 0 0,0 0 16,21 0-16,-21 22 0,-21-1 15,22 0-15,-22 0 0,21 21 0,-21-20 16,0 20-16,0 0 0,0-21 0,0 22 15,0-22-15,-21 0 16,21 21-16,-22-20 0,22-1 0,0 0 16,-21-21-16,21 21 0,-21 0 0,21 0 15,0-42 32,21 0-31,0 0-16,1 21 0</inkml:trace>
  <inkml:trace contextRef="#ctx0" brushRef="#br1" timeOffset="44687.26">16764 3217 0,'0'0'16,"0"-21"-16,0 0 15,-21 21-15,0 0 0,-1 0 16,1 0-16,0 0 0,0 0 0,0 21 16,0-21-16,-22 21 0,22 1 0,0-1 15,0 0-15,0 21 0,-22-21 16,22 1-16,0 20 0,0-21 0,0 0 16,21 0-16,0 1 0,-22-1 15,22 0-15,0 0 0,0 0 16,0 0-16,22-21 15,-1 0-15,0 0 16,0 0-16,21 0 0,-20 0 16,-1 0-16,0 0 0,0-21 0,21 21 15,-20-21-15,-1 0 0,0 0 0,0 0 16,21-1-16,-20 1 0,-22 0 16,21-21-16,0 21 0,0-1 0,-21-20 15,0 21-15,0 0 0,0 42 31,0 0-15,0 21-16,0-20 0,-21-1 16,21 0-16,-21 0 0,21 0 15,0 0-15,0 1 0,-21-1 0,21 0 16,0 0-16,0 0 0,0 0 16,21-21-1,0 0-15,0 0 0,0 0 16,0 0-16,1 0 0,-1-21 0,0 21 15</inkml:trace>
  <inkml:trace contextRef="#ctx0" brushRef="#br1" timeOffset="45426.84">17039 3260 0,'-21'21'16,"21"0"-16,0 0 15,-21 0-15,21 1 0,-21-1 16,21 0-16,0 0 0,0 0 16,0 0-16,-22 1 0,22-1 0,-21 0 15,21 0-15,0 0 16,0-42 46,0 0-62,0 0 16,0 0-16,0-1 16,0 1-16,0 0 0,0 0 0,0-21 15,21 20-15,1 1 0,-22 0 0,21 0 16,0 21-16,-21-21 0,21 0 16,0 21-16,0 0 0,1 0 15,-1 0-15,0 21 16,-21 0-16,0 0 15,0 0-15,21 0 0,-21 1 0,0-1 16,0 0-16,0 0 0,0 0 16,0 0-16,0 1 15,0-1-15,-21-21 0,21 21 0,-21-21 16,21-21 31,0 0-32,0-1-15,0 1 16,0 0-16,0 0 0,21 0 0,0 0 16,-21-1-16,21 1 0,0 0 15,1 0-15,-1 0 0,0 21 0,0-21 16,0 21-16,0 0 0,1 0 16,-1 0-16,0 0 0,0 21 15,-21 0-15,0 0 16,0 0-16,0 0 0,0 1 0,0-1 15,0 21-15,-21-21 0,0 0 0,21 1 16,-21-22-16,21 21 0,0 0 16,-22 0-16,1-21 0,21 21 0,-21-21 15,21 21 1,0-42 15,0 0-31,0 0 16,21 0-16</inkml:trace>
  <inkml:trace contextRef="#ctx0" brushRef="#br1" timeOffset="45856.59">17484 3387 0,'21'0'16,"0"0"-1,0-21-15,0 21 16,0 0-16,1-22 0,-1 22 0,21 0 16,-21-21-16,0 21 0,1-21 0,-1 0 15,0 21-15,0-21 0,0 0 16,-21-1-16,0 1 16,0 0-1,-21 21-15,0 0 16,0 0-16,0 0 0,-1 21 15,1-21-15,0 21 0,0 1 16,0-1-16,0 0 0,-1 0 0,1 0 16,21 0-16,-21 1 0,21-1 15,0 0-15,0 0 0,0 0 16,0 0-16,0 1 0,0-1 0,0 0 16,21-21-16,0 21 15,1-21-15,-1 0 16,0 0-16,0 0 0,0 0 15,0 0-15,1 0 16,-1 0-16,0 0 0,-21-21 16,21 21-16,-21-21 0,21 21 0</inkml:trace>
  <inkml:trace contextRef="#ctx0" brushRef="#br1" timeOffset="47162.3">6181 5122 0,'0'0'0,"21"0"0,-21-21 16,21 0-16,0 0 15,-21 0-15,0 0 16,0-1-16,0 1 15,0 0-15,-21 21 0,0-21 16,0 21-16,-1 0 0,1-21 0,0 21 16,-21 0-16,21 0 0,-1 0 15,-20 0-15,0 0 0,21 0 0,-22 21 16,22 0-16,-21 0 0,-1 22 0,22-1 16,-21-21-16,21 21 0,0 22 15,-1-22-15,1 1 0,0-1 0,21 0 16,0 1-16,0 20 0,0-42 15,0 22-15,0-1 0,21-21 16,0 21-16,1-20 0,-1-1 0,0 0 16,0 0-16,0-21 0,22 0 0,-22 0 15,21 0-15,-21 0 0,22 0 16,-22 0-16,21 0 0,0 0 0,-20-21 16,20 0-16,-21 0 0,21-1 15,-20 1-15,-1 0 0,21 0 0</inkml:trace>
  <inkml:trace contextRef="#ctx0" brushRef="#br1" timeOffset="47450.45">6519 4657 0,'0'0'0,"-21"0"16,21 21-16,0 0 0,0 0 15,0 22-15,-21-1 0,21 0 0,0 1 16,-21 20-16,21-21 0,0 22 0,0-22 16,0 22-16,-21-22 0,21 0 15,-22 1-15,22-1 0,0 0 0,0 1 16,0-22-16,-21 21 0,21-21 0,0 1 16,0 20-16,0-21 15,0 0-15,0 0 0,21-21 31,1 0-15,-1 0-16</inkml:trace>
  <inkml:trace contextRef="#ctx0" brushRef="#br1" timeOffset="48702.46">6964 5271 0,'0'-43'0,"0"22"16,0 0-16,-21 0 0,-1 0 0,22-1 15,-21 1-15,0 0 0,0 21 16,0-21-16,-22 21 0,22 0 0,0 0 16,0 0-16,0 0 0,0 0 0,-22 21 15,22-21-15,0 42 0,0-20 16,-22-1-16,22 21 0,0-21 0,0 22 15,21-1-15,0 0 0,-21 1 0,21-22 16,0 21-16,0-21 0,0 0 16,0 22-16,21-22 0,0 0 15,0 0-15,0-21 0,1 0 16,-1 0-16,0 0 0,0 0 16,0 0-16,0 0 0,1-21 15,-1 0-15,0 0 0,0 0 16,0-1-16,0 1 0,1 0 15,-1 0-15,0 0 0,0-22 0,-21 22 16,21 0-16,-21-21 0,21 21 0,-21-1 16,0 1-16,0 0 0,0 0 15,0 42 17,0 0-32,0 0 15,0 1-15,0-1 0,0 0 0,0 21 16,0-21-16,0 1 0,0-1 0,0 21 15,0-21-15,0 0 0,0 1 16,22-1-16,-1-21 16,0 21-16,0-21 0,0 0 15,0 0-15,1 0 0,-1 0 16,0-21-16,21 21 0,-21-21 0,1 21 16,-1-22-16,0 1 0,21 0 0,-21 0 15,1 0-15,-1 0 0,0-1 16,0 1-16,-21 0 0,21 0 0,-21 0 15,21 0-15,-21-1 0,0 1 16,0 0-16,0 0 0,0 0 0,-21 42 31,21 0-15,-21 0-16,21 0 0,0 22 0,0-22 16,0 0-16,0 0 0,0 22 15,0-22-15,0 0 0,0 0 0,0 0 16,0 0-16,0 1 0,0-1 0,0 0 15,0 0-15,21-21 16,-21 21 0,0-42 15,-21 21-31,21-21 16,-21 21-16,21-21 0,-21 21 0,21-21 15,-21 21-15,-1-22 0,1 22 16,21 22 31,0-1-47,21 0 15,-21 0-15,22-21 0,-1 0 16,0 21-16,0-21 0,0 0 16,0 0-16,1 0 15,-1 0-15,0 0 0,21 0 16,-21 0-16,1-21 0,20 21 0,-21-21 15,0 21-15,22-21 0,-22 0 16,0 21-16,0-22 0,0 1 0,0 0 16,1 0-16,-22 0 0,21 0 0,-21-1 15,21 1-15,-21 0 0,0 0 16,0 0-16,0 0 0,0-1 0,0 1 16,0 0-16,0 0 15,-21 21-15,0 0 16,21 21-1,-22 0-15,22 0 0,0 1 16,0-1-16,0 0 0,0 0 0,0 0 16,0 0-16,22 1 15,-22-1-15,0 0 0,0 0 0,21 0 16,-21 0-16,0 1 0,0-1 16,0 0-1,0-42 32</inkml:trace>
  <inkml:trace contextRef="#ctx0" brushRef="#br1" timeOffset="49115.28">8594 4741 0,'0'0'0,"-22"-21"15,1 21-15,0-21 16,0 21-16,0 0 16,0 0-16,21 21 0,-22 0 0,22 1 15,0 20-15,-21 0 0,21 22 16,0-22-16,-21 22 0,21-1 0,0 1 16,0-22-16,0 21 0,0-20 0,-21-1 15,21 0-15,0-20 0,0 20 16,-21-21-16,21 0 0,0 0 0,0 1 15,0-1-15,0 0 16,0-42 15,0 0-31</inkml:trace>
  <inkml:trace contextRef="#ctx0" brushRef="#br1" timeOffset="49634.98">8149 5017 0,'0'-43'0,"0"86"0,0-128 16,0 64-16,0 0 0,0-22 15,21 22-15,0 0 0,1 0 16,-1 0-16,0 21 0,0 0 0,0-22 16,0 22-16,22 0 0,-22 0 15,21 22-15,1-1 0,-22 21 0,21 0 16,0 1-16,-20-1 0,20 22 0,-21-1 15,21-21-15,-20 22 0,-1-1 16,0-20-16,-21 20 0,0-20 0,21-1 16,-21 0-16,0 1 0,0-1 0,21 0 15,-21-21-15,0 1 0,0 20 0,0-21 16,0 0-16,0-42 47,0 0-47,0 0 0,0 0 15,0-1-15,21 1 0,-21-21 0,22 21 16,-1-22-16,-21 1 0,21 0 0,-21-1 16,21 1-16,0 0 0,0-22 0,1 22 15,-1-22-15,0 22 0,0-21 16,0 20-16,0-20 0,1 20 0,-1 1 16,0 0-16,0 21 0,0-22 15,0 22-15,1 21 0,-1-21 0,-21 0 16,21 21-16,0 0 15,0 0-15,0 0 16,1 21 0,-22 0-16,0 0 15,0 0-15,0 1 16,0-1-16,21 0 0,-21 0 0,0 0 16</inkml:trace>
  <inkml:trace contextRef="#ctx0" brushRef="#br1" timeOffset="50927.82">9673 5525 0,'0'0'0,"21"-43"15,-21 22 1,0 0-16,0 0 0,0 0 15,0-1-15,0 1 0,0 0 0,-21 0 16,21-21-16,-21 20 0,0 1 0,0-21 16,-1 21-16,-20 0 0,21-1 15,0 22-15,-22 0 0,22 0 0,0 0 16,-21 0-16,21 22 0,-1-1 0,1 0 16,0 21-16,0-21 0,0 22 15,0-22-15,-1 21 0,1 1 16,21-22-16,0 21 0,0-21 0,0 22 15,0-22-15,0 0 0,0 0 16,0 0-16,0 0 0,21 1 0,1-1 16,-1-21-16,0 0 0,0 0 0,0 0 15,0 0-15,1 0 0,20 0 16,-21-21-16,0 21 0,0-22 0,1 1 16,20 0-16,-21 0 0,0 0 0,0 0 15,1-1-15,-1-20 0,0 21 0,-21 0 16,0-22-16,21 22 0,-21-21 15,21 21-15,-21-22 0,0 22 0,0 0 16,0 0-16,0 42 31,-21 0-15,21 0-16,0 1 0,0 20 0,0-21 16,0 0-16,0 0 0,0 22 15,0-22-15,0 0 0,21 0 0,0 0 16,1 1-16,-1-22 0,0 0 15,-21 21-15,21-21 0,0 0 16,0 0-16,1 0 0,-1 0 0,0 0 16,0-21-16,0 21 0,-21-22 0,21 22 15,1-21-15,-22 0 0,0 0 16,21 21-16,-21-21 0,21 0 16,-21-22-16,0 22 0,21 0 0,-21 0 15,0 0-15,0-1 0,0 1 16,0 42-1,0 1 1,-21-1-16,0 0 0,21 0 16,-21 0-16,21 0 0,0 1 15,-22-1-15,1 0 0,21 0 16,0 0-16,-21-21 0,21 21 0,0-42 78,0 0-78,0 0 16,0 0-16,0 0 0,21-1 15,-21 1-15,21 0 0,1 0 0,-1 0 16,-21 0-16,21-1 0,0 1 16,0 0-16,0 21 0,1 0 0,-1-21 15,0 21-15,0 0 0,0 0 0,0 0 16,1 21-16,-22 0 0,0 0 15,0 1-15,0-1 16,0 21-16,0-21 0,0 0 0,0 1 16,0-1-16,0 0 0,0 0 0,0 0 15,0 0-15,-22 1 16,22-1-16,-21-21 0,21 21 16,0-42 15,0 0-16,0-1-15,0 1 0,0 0 16,21 0-16,1 0 0,-1 0 16,0-1-16,-21 1 0,21-21 0,21 21 15,-20 0-15,-1-1 0,0 1 16,21 0-16,-21 21 0,1-21 16,-1 21-16,0 0 0,0 0 0,0 0 15,0 21 1,-21 0-16,0 0 0,0 1 15,0-1-15,0 0 0,0 0 0,0 21 16,0-20-16,0-1 0,0 0 0,0 0 16,0 0-16,0 0 0,-21 1 15,21-1-15,0 0 0,-21 0 16,21-42 31,21 0-47,-21 0 0</inkml:trace>
  <inkml:trace contextRef="#ctx0" brushRef="#br1" timeOffset="51344.58">10795 5398 0,'0'0'0,"21"0"16,0 0-1,0 0-15,1 0 16,-1 0-16,0-22 16,0 22-16,0-21 0,0 0 15,1 0-15,-22 0 16,0 0-16,0-1 16,0 1-16,0 0 0,0 0 15,0 0-15,0 0 0,-22 21 16,1-22-16,0 22 15,0 0-15,0 0 0,0 22 0,21-1 16,-22-21-16,1 42 0,21-21 0,-21 0 16,21 1-16,0-1 0,0 21 15,0-21-15,0 0 0,0 1 16,0-1-16,0 0 0,0 0 0,0 0 16,0 0-16,21 1 15,0-22-15,1 0 16,-1 0-16,0 0 15,0 0-15,0 0 0,0 0 16,1 0-16,-22-22 0,21 22 16,0-21-16</inkml:trace>
  <inkml:trace contextRef="#ctx0" brushRef="#br1" timeOffset="51636.42">11388 5355 0,'0'0'0,"0"21"16,0 1 0,21-22 31,-21-22-32,0 1-15,0 0 16,0 0-1,-21 21 1,-1 0-16,1 0 16,21 21-16,-21-21 15,0 0-15,21 21 0,-21 0 0</inkml:trace>
  <inkml:trace contextRef="#ctx0" brushRef="#br1" timeOffset="52677.24">11726 5122 0,'0'0'16,"0"-21"-16,-21 21 15,21 21 17,0 1-32,0-1 0,0 0 15,0 21-15,0-21 0,0 22 16,0-22-16,0 0 0,0 21 0,0-20 16,0-1-16,0 0 0,0 0 0,0 0 15,0 0-15,0 1 0,0-1 16,0-42 31,0-1-47,0 1 0,21 0 15,-21 0-15,0-21 0,21 20 0,1-20 16,-22 21-16,21-21 16,-21-1-16,21 22 0,0-21 0,-21-1 15,21 1-15,0 21 0,1-21 0,-22 20 16,21 1-16,0 21 0,0 0 15,0 0-15,0 21 0,1 1 16,-1-1-16,-21 21 0,21-21 0,0 22 16,-21-22-16,0 21 0,0-21 15,0 22-15,21-22 0,-21 21 0,0-21 16,0 0-16,0 1 0,21-1 0,-21 0 16,0 0-16,22-21 46,-22-21-30,21 21-16,-21-21 0,21 0 0,-21-1 16,21 1-16,0 0 0,-21 0 0,21 0 15,1 0-15,-1-22 0,0 22 0,-21-21 16,21-1-16,0 22 0,0 0 16,1-21-16,-1 21 0,0 21 0,0-22 15,0 22-15,0 22 16,-21-1-16,0 0 0,0 21 15,0-21-15,0 1 0,0 20 16,0-21-16,0 21 0,0-20 0,0-1 16,0 0-16,0 0 0,0 0 15,0 0-15,0 1 0,0-1 16,22-21 31,-1-21-47</inkml:trace>
  <inkml:trace contextRef="#ctx0" brushRef="#br1" timeOffset="53039.03">12679 5292 0,'21'0'0,"0"0"15,0 0 1,0-21-16,1 21 0,-1-22 15,0 22-15,0-21 16,0 21-16,-21-21 0,0 0 0,21 0 16,-21 0-16,0-1 15,0 1-15,0 0 16,-21 21-16,21-21 0,-21 21 0,0 0 16,0 0-16,0 0 0,-1 21 15,1-21-15,0 42 16,21-20-16,-21-1 0,0 0 0,0 21 15,21-21-15,-22 22 0,22-22 0,0 0 16,0 0-16,0 0 0,0 1 16,0-1-16,0 0 0,0 0 0,22 0 15,-1-21-15,0 0 16,0 0-16,0 0 0,0 0 0,1 0 16,-1-21-16,0 21 15,0-21-15,0 0 0,0 0 0</inkml:trace>
  <inkml:trace contextRef="#ctx0" brushRef="#br1" timeOffset="53343.86">13271 4614 0,'0'0'16,"0"-21"-16,0 0 0,0 42 15,-21 0 1,21 1-16,0 20 0,-21 0 15,21 1-15,0-1 0,0 21 0,0-20 16,0 20-16,0-20 0,-21 20 16,21-21-16,0 1 0,-21-1 0,21 0 15,0 1-15,0-1 0,0-21 0,-21 22 16,21-22-16,0 0 0,-22 0 16,22 0-16,0 0 0,0 1 15,0-44 16,22 1-15,-22 0-16,21 0 0,0 0 0,0 0 16,-21-22-16</inkml:trace>
  <inkml:trace contextRef="#ctx0" brushRef="#br1" timeOffset="53818.6">13504 4572 0,'0'0'0,"0"-21"0,0 42 31,0 0-31,0 22 0,0-22 16,0 21-16,0 0 0,0 22 0,0-22 15,0 22-15,-21-1 0,21 1 0,-21-22 16,0 22-16,21-22 0,-21 0 16,-1 1-16,22-1 0,-21 0 0,21-21 15,0 1-15,0 20 0,0-21 0,-21-21 16,21 21-16,0 0 15,0-42 17,21 21-32,-21-21 0,0 0 15,21 0-15,1 0 0,-1-1 16,-21 1-16,21 0 0,0 0 0,0-21 16,0 20-16,1 1 0,-1 0 0,0 0 15,-21 0-15,21 0 0,0 21 16,-21 21-1,21 0-15,-21 0 0,0 0 0,0 0 16,0 1-16,0-1 0,0 0 16,0 0-16,0 0 15,0 0-15,0 1 0,-21-22 0,21 21 16,0 0 0,0-42 15,0 0-31,0-1 15,0 1-15,0 0 0</inkml:trace>
  <inkml:trace contextRef="#ctx0" brushRef="#br1" timeOffset="54035.48">13123 5017 0,'-21'0'15,"42"0"1,0 0-16,22 0 16,-22 0-16,21 0 0,-21 0 0,22-22 15,-22 22-15,21 0 0,-21 0 0,1 0 16,20-21-16,-21 21 0,0 0 16,0 0-16,1 0 0,-1-21 15,0 21-15,0 0 0</inkml:trace>
  <inkml:trace contextRef="#ctx0" brushRef="#br1" timeOffset="54443.24">13970 5059 0,'0'0'0,"-21"21"0,0-21 0,-1 21 16,22 0-16,-21 1 0,0-1 0,21 21 15,-21-21-15,0 0 0,21 1 16,-21-1-16,21 0 0,0 0 0,-22 0 16,22 0-16,0 1 0,0-1 15,0 0-15,22-21 16,-1 0-16,0 0 16,0 0-16,0 0 0,0 0 15,1 0-15,-1 0 0,0-21 16,0 21-16,0-21 0,0-1 0,1 22 15,-22-21-15,0 0 0,21 0 0,-21-21 16,0 20-16,0 1 0,0-21 0,0 21 16,0 0-16,0-1 0,-21 1 15,-1 21-15,1 0 0,21-21 0,-21 21 16,0 0-16,0 0 0,0 0 16,-1 0-16,1 21 0,21 0 15,-21 1-15,21-1 16,0 0-16,21 0 15,0-21-15</inkml:trace>
  <inkml:trace contextRef="#ctx0" brushRef="#br1" timeOffset="55019.43">14520 5122 0,'0'0'0,"-21"-21"0,-21 21 15,21-21-15,-1 21 16,1 0-16,0 0 0,0 0 0,0 0 16,0 21-16,-22 0 0,22 1 0,0-1 15,0 0-15,0 21 0,-1-21 16,1 1-16,0 20 0,0-21 0,21 0 16,-21 0-16,21 1 0,0-1 0,0 0 15,0 0-15,0 0 0,21 0 16,0-21-16,0 0 0,0 0 15,1 0-15,-1 0 0,21 0 0,-21 0 16,0 0-16,22 0 0,-22-21 16,0 21-16,21-21 0,-20 0 15,-1 0-15,21 0 0,-21-1 0,0-20 16,1 0-16,-1 21 0,0-43 16,0 22-16,-21-1 0,0-20 0,21-1 15,-21 1-15,0 21 0,0-22 0,0 1 16,21 20-16,-21-20 0,0 20 15,0 1-15,0 0 0,0-1 0,0 1 16,0 21-16,0 0 0,-21 42 31,0 0-31,21 21 0,-21 1 16,0-1-16,21 0 0,-21 1 16,21 20-16,-22-20 0,22 20 15,0 1-15,0-22 0,0 21 0,0 1 16,0-22-16,0 1 0,0 20 15,0-21-15,22-20 0,-1 20 0,-21-21 16,0 21-16,21-20 0,-21-1 0,21 0 16,-21 0-16,21-21 15,0 0-15,1 0 16,-1 0-16,0 0 0,0-21 16,0 0-16,0 21 0</inkml:trace>
  <inkml:trace contextRef="#ctx0" brushRef="#br1" timeOffset="55509.15">15007 5059 0,'0'21'31,"0"0"-31,0 0 16,0 1-16,-21-1 0,21 0 0,0 21 15,-21-21-15,21 1 0,0-1 0,0 0 16,0 0-16,0 0 0,0 0 15,0 1-15,0-1 16,-21-21 15,21-21-15,0-1-16,0 1 16,0 0-16,0 0 0,0 0 15,0 0-15,0-1 0,21 1 16,-21-21-16,21 21 0,0 0 0,0-1 15,0-20-15,1 42 0,-1-21 0,0 0 16,0 0-16,21 21 0,-20 0 16,20 0-16,-21 0 0,21 0 0,-20 0 15,-1 21-15,21 0 0,-21 0 0,0 0 16,-21 0-16,0 22 0,0-22 16,0 0-16,0 0 0,0 22 0,0-22 15,0 0-15,0 0 0,-21 0 16,21 0-16,-21 1 0,0-22 15,21 21-15,-21 0 0,0 0 16,-1-21 0,22-21 15,22 0-31,-1 0 0</inkml:trace>
  <inkml:trace contextRef="#ctx0" brushRef="#br1" timeOffset="56010.86">15875 5080 0,'0'0'0,"0"-21"0,0 0 0,0 0 16,-21 21-1,0 0-15,-1 0 0,1 0 0,0 0 16,0 21-16,0 0 0,0 0 15,-1 0-15,-20 0 0,21 1 0,0 20 16,0-21-16,-22 0 0,22 22 0,21-22 16,-21 0-16,21 0 0,-21 0 15,21 0-15,0 1 0,0-1 16,0 0-16,0 0 0,21-21 16,0 0-16,0 0 15,0 0-15,1 0 0,-1 0 16,0 0-16,0-21 0,0 21 15,0-21-15,1 0 0,-1-1 16,0 1-16,0 0 0,-21-21 0,21 21 16,0-22-16,1 22 0,-1-21 0,-21 21 15,0-1-15,21 1 0,-21 0 16,0 0-16,0 42 16,0 0-16,0 0 0,-21 22 15,0-22-15,21 0 16,0 21-16,-22-20 0,22-1 0,-21 21 15,21-21-15,0 0 0,0 1 0,0-1 16,0 0-16,21-21 16,1 0-16,-22 21 0,21-21 0,0 0 15,0 0-15,0 0 0,0 0 16,1 0-16,-1 0 0,0-21 16</inkml:trace>
  <inkml:trace contextRef="#ctx0" brushRef="#br1" timeOffset="56739.24">16129 5101 0,'0'0'0,"0"-21"0,0 0 16,0 42 15,-21 0-31,21 0 0,-21 1 16,-1-1-16,22 0 0,-21 21 15,21-21-15,0 1 0,0-1 0,-21 0 16,21 0-16,-21 0 0,21 0 15,0 1-15,0-1 16,-21-21 0,21-21 15,0-1-15,0 1-16,0 0 0,0 0 15,21 0-15,-21 0 0,21-22 0,-21 22 16,0 0-16,21 0 0,0 0 15,-21-1-15,22 1 0,-1 0 0,0 0 16,0 0-16,0 21 0,0 0 16,1 0-16,-1 0 0,0 0 15,0 0-15,0 21 0,0 0 16,-21 0-16,0 0 0,0 1 16,22-1-16,-22 0 15,0 0-15,0 0 0,0 0 0,0 1 0,0-1 16,0 0-1,0 0-15,0 0 16,-22-21 0,22-21 15,0 0-31,0 0 16,0 0-16,0-1 15,0 1-15,0 0 0,22 0 0,-1 0 16,-21 0-16,21-1 0,0-20 0,0 42 15,22-21-15,-22 0 16,0 0-16,0 21 0,21 0 0,-20 0 16,-1 0-16,0 0 0,0 0 0,0 0 15,0 21-15,-21 0 0,0 0 16,0 0-16,0 0 0,0 1 0,0 20 16,0-21-16,0 0 0,-21 0 0,0 1 15,21-1-15,0 0 0,-21-21 16,0 21-16,21 0 0,-21-21 0,21 21 15,0-42 32,21 0-47</inkml:trace>
  <inkml:trace contextRef="#ctx0" brushRef="#br1" timeOffset="57145.01">16827 5207 0,'22'0'16,"-1"0"-16,-21-21 16,21 21-16,0 0 15,0-21-15,-21 0 16,21 21-16,-21-22 0,22 1 0,-22 0 15,0 0-15,0 0 16,0 0-16,0-1 0,0 1 0,0 0 16,-22 21-1,1 0-15,0 21 16,0 0-16,0 1 0,0 20 16,21-21-16,-22 0 0,1 22 15,21-22-15,-21 0 0,21 0 0,0 0 16,0 0-16,0 1 0,0-1 0,0 0 15,0 0-15,0 0 16,21-21-16,0 0 0,1 0 16,-1 0-16,0 0 0,0 0 15,0 0-15,0 0 16,1 0-16,-22-21 0,21 21 0,0-21 16,0 21-16,0-21 0</inkml:trace>
  <inkml:trace contextRef="#ctx0" brushRef="#br0" timeOffset="88666.64">23685 783 0,'22'0'0,"-22"-21"16,0 0-16,0 0 15,0 0-15,0-1 0,0 1 16,0 0 0,0 0-16,0 0 0,0 0 31,-22 21-31,1 0 0,0 0 15,0 0-15,0 0 0,0 0 16,-22 0-16,22 0 0,0 21 16,0-21-16,0 21 0,-1 0 15,1 0-15,0 0 0,0 1 0,21-1 16,-21 21-16,0-21 0,-1 22 16,1-1-16,21 0 0,-21 1 0,21-1 15,-21-21-15,21 21 0,0 1 16,0-1-16,0-21 0,0 22 15,0-22-15,0 0 0,0 21 16,0-21-16,0 1 0,21-1 0,0 0 16,0 0-16,1-21 0,-1 21 0,0 0 15,0-21-15,0 0 0,0 22 16,1-22-16,-1 0 0,0 0 0,0 0 16,0 0-16,22 0 0,-22-22 15,0 22-15,0-21 0,0 0 16</inkml:trace>
  <inkml:trace contextRef="#ctx0" brushRef="#br0" timeOffset="90273.14">24342 974 0,'21'-21'0,"0"21"16,-21-22-16,0 1 16,0 0-1,0 0-15,-21 21 16,0-21-16,-1 0 16,1 21-16,0-22 0,0 22 0,0 0 15,0-21-15,-1 21 0,1 0 16,0 0-16,0 0 0,0 0 0,-22 21 15,22-21-15,0 22 0,21-1 16,-21 21-16,0-21 0,0 22 0,-1-1 16,22-21-16,0 21 0,-21 1 15,0-1-15,21 0 0,-21-20 0,21 20 16,0-21-16,0 21 0,0-20 16,0-1-16,0 0 0,0 0 15,21-21-15,0 21 0,0-21 0,1 0 16,-1 0-16,0 0 0,0 0 15,0 0-15,0 0 0,1 0 0,-1 0 16,21-21-16,-21 0 0,0 0 16,1 0-16,-1-1 0,0 1 0,0-21 15,0 21-15,0-22 0,-21 22 16,0-21-16,0 0 0,22 20 0,-22-20 16,0 21-16,0-21 0,0 20 15,0 1-15,0 0 0,0 0 0,0 42 31,0 0-15,0 0-16,-22 1 0,22 20 16,0 0-16,0-21 0,0 22 0,-21-1 15,21-21-15,0 22 0,0-22 0,0 21 16,0-21-16,0 0 0,0 1 16,0-1-16,0 0 0,21 0 0,1-21 15,-1 21-15,0-21 16,0 0-16,0 0 0,0 0 0,1 0 15,-1 0-15,0-21 0,21 0 16,-21 0-16,1 0 0,20-1 0,-21 1 16,21 0-16,-20-21 0,-1 21 15,0-22-15,21 1 0,-21 0 16,1-1-16,-1-20 0,0 20 0,0 1 16,-21 0-16,21-1 0,-21 1 15,21 0-15,-21 21 0,0-22 0,0 22 16,0 0-16,-21 42 31,21 0-31,-21 0 16,21 22-16,-21-22 0,21 21 0,0 1 15,0-1-15,-21 0 0,21 22 16,0-22-16,-21 0 0,21 1 0,0-1 16,0-21-16,0 22 0,0-22 15,0 21-15,0-21 0,0 0 16,21 1-16,0-22 0,0 21 0,0-21 15,0 21-15,1-21 16,-1 0-16,0 0 0,0 0 0,0 0 16,0 0-16,1-21 0,-1 21 0,0-21 15,0-1-15,0 1 0,0 0 16,1-21-16,-1 21 0,0-22 0,0 1 16,0 0-16,0-22 0,1 22 15,20-22-15,-42 22 0,21-22 0,0 22 16,0 0-16,-21-1 0,22 22 15,-22-21-15,0 21 0,0 0 16,-22 21 0,1 21-16,0 21 15,21-21-15,0 22 16,0-1-16,0 21 0,-21-20 0,21 20 16,0-20-16,0-1 0,0 21 15,0-20-15,0-1 0,0-21 0,0 22 16,0-22-16,0 21 0,0-21 0,21 0 15,0 1-15,-21-1 0,21 0 16,1-21-16,-1 21 0,0-21 0,0 0 16,0 0-1,0 0-15,1 0 0,-1 0 0,0 0 0,0 0 16,0-21-16,0 0 0,22 0 16,-22-1-16,21 1 0</inkml:trace>
  <inkml:trace contextRef="#ctx0" brushRef="#br0" timeOffset="90630.94">27432 529 0,'0'0'0,"-21"0"16,0 0-16,-1 0 16,22 21-16,-21 1 15,21-1-15,0 0 0,0 21 0,0-21 16,-21 22-16,21-1 0,0 0 16,0 1-16,0-1 0,0 0 0,-21 1 15,21-1-15,0 0 0,0-20 16,0 20-16,0-21 0,0 21 15,0-20-15,0-1 0,0 0 0,0 0 16,0 0-16,0 0 16,-21-21-1,0 0-15,-1 0 16,1 0-16,0-21 0</inkml:trace>
  <inkml:trace contextRef="#ctx0" brushRef="#br0" timeOffset="91346.96">26628 974 0,'-22'0'15,"44"0"1,-1 21-16,21-21 0,-21 0 0,22 0 16,-1 0-16,0 0 0,22 0 15,-22 0-15,22 0 0,-22 0 0,21 0 16,1-21-16,-22 0 0,22 21 15,-22-22-15,22 1 0,-22 0 0,0 0 16,1 0-16,-22-22 0,21 22 16,-21 0-16,0-21 0,1 21 0,-22-22 15,0 22-15,0-21 0,0 21 16,0-1-16,0 1 0,0 0 16,0 0-16,-22 21 15,1 21 1,21 0-16,0 22 15,-21-22-15,21 21 0,-21-21 0,21 22 16,0-1-16,0 0 0,-21 1 16,21-1-16,-21 0 0,21 1 0,0-1 15,-22-21-15,22 21 0,0-20 0,0 20 16,0-21-16,0 0 0,0 0 16,0 1-16,0-1 0,0 0 0,0 0 15,0-42 32,0 0-31,0 0-16,0-1 0,0 1 15,0 0-15,22 0 0,-22-21 0,21 20 16,0-20-16,0 21 0,0-21 16,0 20-16,22 1 0,-22 0 0,0 0 15,21 0-15,-20 21 0,-1 0 16,21 0-16,-21 0 0,0 0 0,1 0 15,-1 21-15,0 0 0,0 0 16,-21 0-16,0 1 0,21 20 0,-21-21 16,0 21-16,0-20 0,0 20 15,0-21-15,0 0 0,0 0 0,-21 1 16,21-1-16,-21 0 0,21 0 16,-21 0-16,0-21 15,21 21-15,0-42 47,21 0-47,-21 0 0,21 21 16,0-21-16,0 0 0</inkml:trace>
  <inkml:trace contextRef="#ctx0" brushRef="#br0" timeOffset="91719.46">28152 1080 0,'0'0'0,"21"0"0,0 0 0,0 0 16,0-22-16,0 22 0,1 0 15,-22-21-15,21 21 0,0-21 16,-21 0-16,21 21 0,0-21 16,-21 0-16,0-1 15,0 1-15,0 0 16,0 0-16,0 0 15,-21 21 1,0 0-16,0 0 0,21 21 16,-21 0-16,-1 0 0,1 0 0,0 1 15,21-1-15,-21 21 0,0-21 16,21 0-16,0 1 0,0-1 0,0 0 16,0 0-16,0 0 0,0 0 15,0 1-15,21-22 0,0 0 16,0 0-16,-21 21 0,21-21 15,1 0-15,-1 0 0,0 0 16,0 0-16,0-21 0,0-1 16,1 22-16</inkml:trace>
  <inkml:trace contextRef="#ctx0" brushRef="#br0" timeOffset="92562.49">29443 783 0,'21'-21'16,"-21"0"-16,21 21 16,-21 21-1,0 0-15,0 0 0,0 1 16,0-1-16,0 21 0,0-21 15,0 22-15,0-22 0,0 21 0,0-21 16,0 22-16,0-22 0,0 0 16,0 0-16,0 0 0,-21 0 0,21 1 15,0-1-15,-21 0 16,0-21 0,21-21 15,0 0-16,0-1-15,0 1 0,0 0 16,0 0-16,0-21 0,21 20 0,0-20 16,0 21-16,0-21 0,-21-1 15,21 22-15,1 0 0,20-21 0,-21 20 16,0 1-16,0 21 0,22-21 16,-1 21-16,-21 0 0,22 0 15,-1 0-15,0 21 0,-21 0 16,22 1-16,-22 20 0,0-21 0,0 21 15,-21 1-15,0-1 0,0-21 16,0 22-16,0-22 0,0 21 0,0-21 16,-21 0-16,21 1 0,-21-1 15,0 0-15,0 0 0,-1 0 16,22-42 31,22 0-47,-1 0 15,0 0-15</inkml:trace>
  <inkml:trace contextRef="#ctx0" brushRef="#br0" timeOffset="93335.42">30416 847 0,'-21'0'16,"21"21"-16,-21 0 15,0 0-15,0 0 0,0 1 16,-1-1-16,1 0 0,0 21 0,0-21 16,0 1-16,0-1 0,-1 0 0,22 0 15,0 0-15,-21 0 16,21 1-16,0-1 0,0 0 16,0 0-1,21-21 16,1 0-31,-22-21 16,21 0-16,-21 0 0,0-1 16,0 1-16,21 0 0,-21 0 0,21 0 15,-21 0-15,21-22 0,0 22 16,-21-21-16,22 21 0,-1-1 0,-21-20 16,21 21-16,0 0 15,0 0-15,0-1 0,1 22 0,-1-21 16,0 21-16,0 0 0,21 0 15,-20 0-15,-1 0 0,0 0 0,0 0 16,0 21-16,0 1 0,1-1 16,-1 21-16,-21-21 0,0 22 0,0-22 15,0 21-15,0-21 0,0 22 16,0-22-16,-21 21 0,-1-21 0,1 0 16,0 1-16,21-1 15,-21 0-15,0-21 16,21-21 31,0 0-47,0-1 0,0 1 0,0 0 15,21 0-15,0 0 0,-21-22 16,21 22-16,0-21 0,1 0 0,-1-1 16,0 22-16,21-21 0,-21 21 15,1-1-15,20 1 0,-21 0 0,21 0 16,1 21-16,-22 0 0,21 0 15,-21 21-15,22 0 0,-22 0 0,0 22 16,-21-22-16,0 21 0,21 1 16,-21-22-16,0 21 0,0 0 0,0-20 15,0-1-15,0 21 16,-21-21-16,21 0 0,-21 1 0,0-1 16,0 0-16,21 0 15,-22-21-15,1 0 16,21-21 15,0 0-31,21 21 0</inkml:trace>
  <inkml:trace contextRef="#ctx0" brushRef="#br0" timeOffset="93783.17">31792 762 0,'0'0'0,"0"-21"0,0 0 16,-21 21 15,0 0-31,0 0 0,0 0 0,-1 21 16,1-21-16,0 21 0,0 0 16,0 0-16,0 1 0,-1-1 15,22 0-15,0 0 0,0 0 16,0 0-16,0 1 15,0-1-15,0 0 0,22-21 16,-1 21-16,0-21 16,0 21-16,0-21 0,0 21 0,1 1 15,-1-22-15,0 21 0,21-21 16,-21 21-16,1 0 0,-1 0 16,-21 0-16,0 1 15,0-1 1,-21-21-16,-1 0 0,1 0 15,0 0-15,-21 0 0,21 0 16,-1 0-16,-20 0 0,21 0 0,-21 0 16,20 0-16,1 0 0,-21 0 15,21 0-15,0 0 0,-1 0 16,22-21-16,0-1 0,0 1 16,0 0-16,0 0 15,43 0-15,-22 0 0</inkml:trace>
  <inkml:trace contextRef="#ctx0" brushRef="#br0" timeOffset="94075">32152 508 0,'0'0'0,"21"-21"0,-21 0 16,0 42 15,0 0-31,-21 0 0,21 0 15,-21 22-15,21-22 0,0 21 16,0 1-16,-21-1 0,21 0 0,-21 1 16,21-1-16,-22 0 0,22 1 15,0-1-15,0-21 0,0 21 0,0-20 16,0-1-16,0 0 0,0 0 16,0 0-16,0 0 15,22-21 16,-22-21-31,0 0 16</inkml:trace>
  <inkml:trace contextRef="#ctx0" brushRef="#br0" timeOffset="94279.14">31898 889 0,'21'0'16,"0"0"-16,1 0 16,-1 0-16,0 0 0,0 0 0,21 0 15,-20 0-15,-1 0 0,0 0 16,21 0-16,-21 0 16,1 0-16,-1-21 0,0 21 0,0-21 15,0 21-15</inkml:trace>
  <inkml:trace contextRef="#ctx0" brushRef="#br0" timeOffset="94871.06">32575 868 0,'0'0'0,"0"-21"0,22 21 0,-22-21 0,21-1 16,-21 1 0,0 0-16,0 0 0,0 0 0,0 0 15,-21 21-15,-1 0 16,1 0-16,0 0 0,0 0 16,0 0-16,0 0 0,-1 21 0,-20 0 15,21 21-15,0 1 0,-22-22 16,22 21-16,0 0 0,0 1 0,0-22 15,0 21-15,21-21 0,0 1 16,0-1-16,0 0 0,0 0 16,0 0-16,21-21 15,0 21-15,0-21 0,0 0 0,0 0 16,1 0-16,-1 0 0,0 0 16,0 0-16,0-21 0,0 0 15,1 21-15,-1-21 0,0 0 0,0-22 16,0 22-16,0 0 0,-21-21 15,22-1-15,-1 1 0,0 21 16,-21-21-16,0 20 0,0 1 0,21 0 16,-21 42 15,0 0-31,0 1 0,0 20 16,0-21-16,-21 21 0,21 1 15,0-22-15,0 21 0,0-21 0,0 1 16,0 20-16,0-21 0,0 0 15,0 0-15,0 1 0,0-1 16,21-21 0,0 0-16,0 0 15,1-21-15,-1 21 16</inkml:trace>
  <inkml:trace contextRef="#ctx0" brushRef="#br0" timeOffset="95835.5">32978 466 0,'0'0'0,"0"-43"0,0 22 15,0 0-15,0 42 32,0 0-32,0 1 0,0 20 15,-22-21-15,22 21 0,-21 1 0,21-1 16,0 0-16,0 22 0,-21-22 15,21 1-15,0-1 0,-21 0 16,21 1-16,0-1 0,0 0 16,0-21-16,0 1 0,0 20 0,0-21 15,0 0-15,0 0 16,0 1 0,21-22-16,0 0 0,0 0 15,1 0 1,-1-22-16,-21 1 0,0 0 0,21 0 15,0 0-15,0 0 0,0-1 16,1 1-16,-22 0 0,21 0 16,0 0-16,-21 0 0,0-1 0,21 22 15,-21 22 1,0-1-16,0 0 0,0 0 16,0 0-16,0 0 0,0 1 15,-21-1-15,21 0 0,0 0 0,0 0 16,0 0-16,0 1 0,0-1 15,21-21 17,0 0-32,0 0 15,1 0-15,-1-21 0,0-1 16,21 1-16,-21-21 16,1 21-16,20 0 0,-21-22 15,21 22-15,1-21 0,-22 21 16,21-22-16,-21 22 0,1 0 15,-1 21-15,0-21 0,0 21 0,0 0 16,-21 21 0,0 0-1,0 0-15,-21-21 16,21 21-16,-21-21 16,21-21 46,0 0-62,0 0 16,0 0-16,0 0 15,-21 21-15,0-22 16,-1 22-16,1 22 16,0-22-16,0 42 0,0-21 15,0 0-15,-1 22 0,1-22 16,0 0-16,0 21 0,0-21 0,21 1 15,0 20-15,0-21 0,0 0 16,0 0-16,21 1 0,0-22 16,0 21-1,0-21-15,1 0 0,-1 0 0,0 0 16,0 0-16,0 0 16,0 0-16,1-21 0,-1-1 15,0 1-15,0 21 0,0-21 0,0 0 16,1 0-16,-22-22 0,21 22 15,0 0-15,0 0 0,-21-21 0,21 20 16,0-20-16,-21 21 0</inkml:trace>
  <inkml:trace contextRef="#ctx0" brushRef="#br0" timeOffset="96072.38">33507 508 0,'0'0'0,"0"-21"15,21 21 48</inkml:trace>
  <inkml:trace contextRef="#ctx0" brushRef="#br0" timeOffset="96306.76">32745 677 0,'21'0'31,"0"0"-31,0 0 0,0 0 16,1 0-16,-1 0 0,0 0 16,0 0-16,0 0 0,22 0 0,-22 22 15,0-22-15,0 0 0,0 0 16,0 0-1</inkml:trace>
  <inkml:trace contextRef="#ctx0" brushRef="#br0" timeOffset="97975.29">18690 2773 0,'0'0'0,"0"-21"0,0 0 16,0-1-16,0-20 0,0 21 0,-21 0 16,21 0-16,0-22 0,0 22 15,0 0-15,0 0 0,0 0 0,21 42 47,0 21-47,0-21 0,1 22 16,-22-1-16,21 21 0,0-20 0,0 20 15,-21-20-15,21 20 0,0-21 0,-21 22 16,22-22-16,-22 22 0,0-22 16,0 0-16,21 1 0,-21-1 0,21 0 15,-21-20-15,21 20 0,-21-21 16,0 0-16,0 0 0,0 1 0,21-1 15,-21 0-15,21-21 16,-21-21 15,0 0-15,0-1-16,22 1 0,-22 0 0,0 0 16,0 0-16,21-22 0,-21 22 0,21-21 15,-21 0-15,21-1 0,-21 1 16,21 0-16,-21-1 0,0 1 0,0-22 15,21 22-15,1-21 0,-22 20 16,21-20-16,-21 20 0,21-20 0,0 21 16,-21-1-16,21 1 0,0 0 15,-21 20-15,0 1 0,0 0 0,22 21 16,-22-21-16,0 42 31,0 0-31,0 0 16,0 1-16,0-1 0,0 0 15,0 0-15,-22 0 0,22 22 0,0-22 16,0 0-16,0 21 0,0-21 16,0 22-16,0-22 0,0 21 0</inkml:trace>
  <inkml:trace contextRef="#ctx0" brushRef="#br0" timeOffset="99462.93">19558 3217 0,'0'0'0,"21"0"0,-21-21 15,21 0-15,-21 0 16,0 0-16,0 0 16,0-1-16,0 1 0,0 0 15,-21 0-15,0 0 0,0 0 0,0-1 16,-1 22-16,1-21 0,0 0 15,0 21-15,0 0 0,0 0 0,-1 0 16,1 21-16,0 0 0,0 1 16,0-1-16,0 21 0,21 0 15,-22-20-15,1 20 0,21 0 0,0 1 16,-21-1-16,21 0 0,0-21 16,0 22-16,0-22 0,0 0 0,0 0 15,0 0-15,21-21 0,0 0 16,1 22-16,-1-22 0,0 0 0,0 0 15,0 0-15,0 0 0,1-22 0,-1 1 16,0 21-16,0-21 0,0 0 16,0 0-16,1 0 0,-1-1 0,0 1 15,0 0-15,-21-21 0,0 21 16,21-22-16,-21 22 0,21 0 0,-21-21 16,0 20-16,0-20 0,0 21 15,0 0-15,0 0 16,-21 42 15,0 0-31,21 0 0,0 21 16,0-20-16,0-1 0,-21 21 15,21-21-15,0 22 0,0-22 0,0 0 16,0 0-16,0 0 0,0 0 0,21 1 16,0-22-16,0 0 15,22 0-15,-22 0 0,0 0 16,0 0-16,0 0 0,1-22 15,-1 1-15,21 21 0,-21-21 16,0 0-16,1 0 0,-1 0 0,0-1 16,0 1-16,0 0 0,0 0 15,1-21-15,-1 20 0,-21 1 0,0-21 16,0 21-16,0 0 0,0-1 0,0 1 16,-21 0-16,-1 0 0,1 21 15,0 0-15,0 0 0,0 0 0,0 0 16,-1 0-16,1 0 0,0 42 15,21-21-15,0 1 0,-21-1 0,21 21 16,0-21-16,0 22 0,0-1 16,0-21-16,0 0 0,21 22 15,0-22-15,-21 0 0,21 21 0,1-21 16,-22 1-16,21-1 0,0-21 16,0 21-16,0 0 0,0-21 0,1 0 15,-1 0-15,0 0 0,0 0 0,0 0 16,22 0-16,-22 0 0,0 0 15,21 0-15,-21 0 0,1-21 0,20 0 16,-21 0-16,0 21 0,22-22 16,-22 1-16,0 0 0,0-21 0,-21 21 15,0-1-15,21 1 0,-21-21 0,0 21 16,0-22-16,0 22 0,0 0 16,0 0-16,0 0 0,-21 21 15,0 0 1,0 0-16,0 0 0,-1 21 15,1 0-15,0 0 0,0 0 0,21 22 16,-21-22-16,0 21 0,-1-21 16,1 22-16,21-22 0,-21 21 0,21-21 15,0 1-15,0-1 0,0 0 0,0 0 16,21-21 0,0 0-16,1 0 0,-1 0 15,0 0-15,0 0 0,0-21 16,0 0-16,1 21 15,-1-21-15,0-1 0,0 1 0,-21 0 16,21 0-16,0 0 0,-21-22 16,0 22-16,22 0 0,-1-21 0,-21 21 15,21-1-15,-21 1 0,0 0 0,0 0 16,0 42 0,0 0-1,0 0-15,0 1 16,0 20-16,0-21 0,0 0 0,0 22 15,0-22-15,0 0 0,0 0 0,0 0 16,0 0-16,0 1 16,0-1-16,21-21 15,0 0-15,0 0 0,1 0 16,-1 0-16,0-21 16,0 21-16,0-22 0,0 22 0,1-21 15,-1 0-15,0 0 0,0 0 16,-21 0-16,21-1 0,-21 1 0,21 0 15,-21 0-15,0 42 32,0 0-32,0 0 15,0 1-15,0-1 0,0 0 0,0 0 16,0 0-16,-21 0 0,21 1 16,0-1-16,0 0 0,0 0 15,0-42 32,21 0-31</inkml:trace>
  <inkml:trace contextRef="#ctx0" brushRef="#br0" timeOffset="99650.83">20913 2858 0,'0'0'0,"0"-22"0,-22 22 0,22-21 16,-21 21 0,21 21-1,-21 1-15,21-1 16,0 0 0,21-21-16,0 0 15</inkml:trace>
  <inkml:trace contextRef="#ctx0" brushRef="#br0" timeOffset="100183.42">21315 2731 0,'0'0'0,"-21"-43"16,-1 43-16,1 0 15,0 0-15,21 21 16,-21 1-16,21-1 0,0 21 0,0-21 15,0 22-15,0-1 0,0-21 0,0 21 16,0 1-16,0-22 0,0 21 16,0 1-16,0-22 0,0 21 0,0 0 15,0-20-15,0-1 0,0 0 16,0 0-16,0 0 0,0 0 0,0 1 16,-21-1-1,0-21 1,21-21-1,0-1-15,0 1 0,0 0 16,0 0-16,0 0 0,0 0 16,21-1-16,0 1 0,0 0 0,0 0 15,0 0-15,1 0 0,-1-1 16,21 22-16,-21 0 0,22-21 0,-22 21 16,21 0-16,0 0 0,-20 0 0,-1 21 15,21 1-15,-21-22 0,0 21 16,-21 0-16,0 0 0,22 0 0,-22 22 15,0-22-15,0 0 0,0 0 16,-22 0-16,1 0 0,0 1 16,-21-1-16,21 0 0,-22 0 0,22 0 15,-21-21-15,21 21 0,-1-21 0,1 0 16,-21 22-16,21-22 16,0 0-16,-1 0 0,22-22 31,0 1-31,0 0 0,22 0 15</inkml:trace>
  <inkml:trace contextRef="#ctx0" brushRef="#br0" timeOffset="100459.27">22013 2688 0,'0'0'0,"0"21"16,0 1-16,0-1 15,-21 21-15,21-21 0,-21 22 0,21-1 16,-21-21-16,21 21 0,0 1 16,-21-1-16,21 0 0,-22-20 0,1 20 15,21 0-15,0-21 0,0 22 16,-21-22-16,21 0 0,-21 0 16,21 0-16,0 1 0,0-1 0,0 0 0,0 0 15,21-21 16,0-21-31,0 0 16,1 0-16,-22-1 0,21 1 0</inkml:trace>
  <inkml:trace contextRef="#ctx0" brushRef="#br0" timeOffset="100826.09">22056 3196 0,'21'0'15,"0"0"1,0 0-16,0 0 16,0 0-16,1 0 15,-1-21-15,0 21 0,0-21 0,0 21 16,0-21-16,1 21 0,-22-21 0,0-1 16,21 22-16,-21-21 0,0 0 15,0 0-15,0 0 0,0 0 16,-21 21-16,-1 0 15,1 0-15,0 21 0,0 0 16,0 0-16,0 0 0,-1 22 16,1-22-16,0 21 0,0-21 0,0 0 15,21 22-15,0-22 0,0 0 0,0 0 16,0 0-16,0 1 0,0-1 16,0 0-16,21-21 15,0 0-15,0 0 0,0 0 0,1 0 16,-1 0-16,0 0 0,21 0 0,-21 0 15,1-21-15,-1 21 0,0-21 16</inkml:trace>
  <inkml:trace contextRef="#ctx0" brushRef="#br0" timeOffset="102231.77">18500 5228 0,'0'0'0,"0"-21"0,0 0 15,0 42 32,0 0-47,0 0 0,0 1 16,0-1-16,0 21 0,0 0 0,0-20 15,-22 20-15,22-21 0,0 21 16,0 1-16,0-22 0,-21 21 0,21-21 16,0 1-16,0-1 0,0 0 15,0 0-15,0 0 0,-21-21 16,21 21-16,0-42 31,0 0-31,0 0 16,0 0-16,0 0 0,0-1 0,0-20 15,0 21-15,0-21 0,0 20 16,0-20-16,21 21 0,-21-21 0,0 20 16,0-20-16,21 21 0,-21 0 0,22 0 15,-22-1-15,21 1 0,0 21 16,0 0 0,-21 21-16,21 1 0,0-1 15,-21 21-15,22 0 0,-1-20 16,-21 20-16,0 0 0,0 1 0,21-22 15,-21 21-15,0 0 0,0-20 16,0 20-16,21-21 0,-21 0 0,0 0 16,0 1-16,0-1 15,21-21 1,-21-21-16,21-1 0,-21 1 16,0 0-16,22 0 0,-1 0 15,0-22-15,-21 22 0,21-21 0,0 0 16,0-1-16,1 1 0,-1 0 0,0-1 15,-21 1-15,21 0 16,0 20-16,0-20 0,1 21 0,-1 21 16,0 0-16,0 0 15,-21 21-15,0 21 0,0-20 16,21 20-16,-21-21 0,0 21 0,0-20 16,0 20-16,0 0 0,0-21 15,0 22-15,0-22 0,0 0 0,0 21 16,0-20-16,0-1 0,0 0 15,0 0 1,21-21-16,1 0 16,-1 0-16,-21-21 15,21 0-15</inkml:trace>
  <inkml:trace contextRef="#ctx0" brushRef="#br0" timeOffset="102630.55">19346 5440 0,'0'0'0,"21"0"31,1 0-15,-1 0-16,0 0 0,0-21 15,0 21-15,22-21 0,-22-1 16,0 22-16,0-21 0,0 0 0,0 21 15,-21-21-15,22 0 0,-22 0 0,0-1 16,0 1-16,0 0 16,0 0-16,0 0 0,-22 21 0,1 0 15,0 0-15,0 0 0,0 0 16,-22 21-16,22 0 0,0 21 0,0-20 16,0-1-16,0 21 0,-1-21 0,22 22 15,0-1-15,0-21 0,0 21 16,0-20-16,0 20 0,0-21 0,0 0 15,0 0-15,22 1 0,-22-1 16,21 0-16,0-21 0,0 0 16,0 0-16,22 0 0,-22 0 0,0 0 15,0 0-15,21 0 0,-20 0 0,20-21 16,0 0-16,1-1 0</inkml:trace>
  <inkml:trace contextRef="#ctx0" brushRef="#br0" timeOffset="102922.38">20087 4847 0,'0'0'0,"0"-21"15,0 0-15,-21 21 16,0 0-16,21 21 16,0 0-16,0 22 0,0-1 0,0 0 15,0 1-15,0-1 0,0 21 16,-21-20-16,21-1 0,0 22 0,0-22 15,0 0-15,0 1 0,0-1 16,0-21-16,0 21 0,0-20 0,0 20 16,0-21-16,0 0 0,0 0 0,0 1 15,0-1-15,0-42 32,0-1-17,21 22-15,-21-42 16,21 21-16</inkml:trace>
  <inkml:trace contextRef="#ctx0" brushRef="#br0" timeOffset="103714.96">20320 4847 0,'0'0'16,"0"-21"-16,0 0 0,0 42 16,0 0-16,0 22 0,0-22 15,-21 21-15,21 0 0,0 1 0,0-1 16,0 22-16,0-22 0,0 0 15,0 1-15,0 20 0,0-21 16,0 1-16,0-22 0,0 21 0,0 1 16,0-22-16,0 0 0,0 0 15,0 0-15,0 0 0,0 1 0,21-22 32,0 0-17,-21-22-15,21 1 16,-21 0-16,0 0 0,21 0 15,1-22-15,-1 22 0,-21 0 0,0 0 16,21-21-16,-21 20 0,21 22 0,-21-21 16,0 0-16,21 21 15,-21 21 1,21 0-16,-21 1 0,0-1 16,0 0-16,0 21 0,0-21 15,0 1-15,0-1 0,0 0 0,22-21 16,-22 21-16,0 0 0,21-21 0,-21 21 15,21-21-15,0 0 16,0 0-16,0 0 0,1 0 16,-1 0-16,21-21 15,-21 21-15,0-21 0,1 0 0,-1 0 16,0 0-16,-21-1 0,21 1 0,-21 0 16,21 0-16,-21 0 0,21 21 15,-21-21-15,0-1 0,0 44 47,0-1-47,0 0 0,0 0 0,0 0 16,0 0-16,0 1 0,0-1 0,0 0 15,0 0-15,0 0 0,0 0 16,0 1-16,0-1 16,22-21-16,-1 0 15,0 0-15,0 0 0,0 0 16,0-21-16,1 21 0,-1-22 15,0 1-15,-21 0 0,21 0 16,-21 0-16,0 0 16,0-1-16,0 1 0,0-21 0,0 21 15,0 0-15,0-1 0,0 1 0,-21 21 16,21-21-16,-21 21 16,0 0-16,-1 0 0,1 0 15,0 0 1,21 21-16,0 0 0,0 1 15,0-1-15,0 0 16,21 0 0</inkml:trace>
  <inkml:trace contextRef="#ctx0" brushRef="#br0" timeOffset="104338.12">21632 5249 0,'0'-21'16,"0"42"-16,0-63 0,0 21 0,-21 0 16,21 0-16,-21 21 0,0 0 0,21-22 15,-21 22-15,-1 0 0,1 0 0,0 22 16,0-1 0,0-21-16,0 42 0,-1-21 0,22 0 0,-21 1 15,0-1-15,21 21 0,-21-21 16,21 0-16,0 22 0,0-22 15,0 0-15,0 0 0,0 0 0,0 1 16,0-1-16,0 0 0,21-21 16,0 21-16,0-21 15,1 0-15,-1 0 0,0 0 16,0-21-16,0 21 0,0-21 16,1 0-16,-1 21 0,-21-22 15,21 1-15,0 0 0,0 0 0,-21-21 16,21 20-16,-21-20 0,22 0 15,-22-1-15,0 1 0,21 0 16,-21-1-16,21-20 0,-21 21 0,0-22 16,0 22-16,0-22 0,0 43 15,0-21-15,0-1 0,0 22 0,0 0 16,0 0-16,-21 21 0,0 0 16,-1 21-1,22 0-15,0 22 0,0-1 0,0 0 16,-21 1-16,21-1 0,0 21 15,0-20-15,0 20 0,0-20 0,0-1 16,0 0-16,0 1 0,0-1 0,0-21 16,0 21-16,0-20 15,0-1-15,0 0 0,0 0 0,21 0 16,-21 0-16,22 1 0,-1-22 16,0 0-16,0 0 15,0 0-15,0 0 0,1 0 16,-1 0-16,0-22 0,0 1 15,0 0-15,0 21 0,1-21 16,-22 0-16,0 0 0,21-1 0</inkml:trace>
  <inkml:trace contextRef="#ctx0" brushRef="#br0" timeOffset="104620.96">19748 5292 0,'0'0'0,"-21"0"0,0 0 16,42 0-1,0 0-15,1 0 16,-1 0-16,21 0 0,0-21 0,-20 21 15,20-22-15,0 22 0,1-21 0,-1 21 16,0-21-16,1 21 16,-1-21-16,-21 21 0,21-21 0,-20 21 15,20-21-15,-21 21 0,0-22 0,22 1 16</inkml:trace>
  <inkml:trace contextRef="#ctx0" brushRef="#br0" timeOffset="105438.73">23516 3133 0,'-21'0'31,"21"-21"-16,0-1-15,0 1 32,-21 21-17,21 21 48,0 1-48,21-22-15,0 21 0</inkml:trace>
  <inkml:trace contextRef="#ctx0" brushRef="#br0" timeOffset="105711.57">23685 3535 0,'0'0'0,"-21"0"0,0 0 16,21-21 47,0 0-32,-21 21-16,0-22-15</inkml:trace>
  <inkml:trace contextRef="#ctx0" brushRef="#br0" timeOffset="106736.66">20828 1799 0,'0'0'16,"0"-42"0,0 21-16,0 0 0,-21 21 15,0 0 1,-1 0-16,1 0 0,0 0 0,0 21 16,0 0-16,0 0 15,-1 0-15,1 0 0,0 1 0,0 20 16,0-21-16,21 21 0,0-20 0,-21 20 15,21-21-15,0 0 0,0 0 16,0 22-16,0-22 0,21 0 16,0-21-16,0 0 0,21 21 15,-20-21-15,-1 0 0,21 0 0,0 0 16,-20 0-16,20 0 0,0-21 0,-21 0 16,22 21-16,-22-21 0,21 0 15,-21-1-15,1 1 0,-1 21 0,0-42 16,-21 21-16,21 0 15,-21-1-15,0 1 0,0-21 0,0 21 16,0-22-16,-21 22 0,0-21 16,0 21-16,-1-22 0,1 1 0,0 21 15,0 0-15,0 0 0,0-1 0,-1 1 16,1 21-16,0 0 0,0 0 16,0 0-16,0 0 0,-1 0 0,-20 0 15,21 21-15,0 1 0,0-22 16,-1 21-16,22 0 0,0 0 0,-21 0 15,21 0-15,0 1 0,0-1 16,0 0-16,21 0 0,1-21 16,-1 0-16,0 0 0,21 0 15,-21 0-15</inkml:trace>
  <inkml:trace contextRef="#ctx0" brushRef="#br0" timeOffset="107672.12">21442 1228 0,'0'0'0,"0"-21"0,-21 21 0,-1-22 16,1 22-16,0 0 15,0 0-15,21 22 0,-21-1 16,0 21-16,21-21 15,-22 0-15,22 22 0,0-1 0,0-21 16,0 22-16,0 20 0,0-21 16,0 1-16,0-1 0,0 0 0,0 22 15,0-22-15,0-21 0,0 22 16,0-1-16,0-21 0,0 0 0,0 1 16,0-1-16,0 0 0,0 0 15,0 0-15,-21-21 31,21-21 1,0 0-32,0 0 15,0 0-15,0-1 0,0 1 0,0 0 16,21 0-16,1 0 0,-22 0 0,21-1 16,0 1-16,21 0 0,-21 21 15,1-21-15,20 0 0,0 21 0,-21 0 16,22 0-16,-1 0 0,-21 0 15,22 0-15,-22 0 0,0 0 0,0 21 16,-21 0-16,0 0 0,0 0 16,0 1-16,0-1 0,-42 0 15,21 0-15,-1 0 0,1 0 16,-21-21-16,21 22 0,0-1 16,-22-21-16,22 21 0,0-21 0,0 0 15,0 0-15,-1 0 0,22 21 16,-21-21-16,42 0 47,1 0-47,-1 0 0,0 0 0,21 0 15,-21 0-15,22-21 0,-22 21 16,21-21-16,1 21 0,-1-21 0,0-1 16,1 22-16,-1-21 0,0 0 0,1 0 15,-1 0-15,-21 0 16,21-1-16,-20 1 0,-1 0 0,0 0 15,-21 0-15,21 0 0,0-1 16,-21 1-16,0 0 16,0 42 15,0 0-31,0 1 0,-21-1 16,21 21-16,0-21 0,-21 0 15,21 22-15,0-22 0,0 21 0,0-21 16,0 1-16,0 20 0,0-21 15,0 0-15,0 0 0,-21 1 0,21-1 16,0 0-16,0 0 0,0 0 16,-21-21-16,21 21 0,0 1 15,-22-22 32,22-22-47,0 1 16</inkml:trace>
  <inkml:trace contextRef="#ctx0" brushRef="#br0" timeOffset="107883">22098 1439 0,'0'0'0,"0"-21"0,-21 21 47,21 21-31,0 1-1,0-1-15,0 0 16,0 0 0</inkml:trace>
  <inkml:trace contextRef="#ctx0" brushRef="#br0" timeOffset="108239.31">22246 1757 0,'0'0'0,"21"0"0,0 0 15,1-21-15,-22 0 16,21 21-16,-21-22 0,21 22 15,-21-21-15,0 0 16,-21 21 0,0 0-16,-1 0 15,1 0-15,0 21 16,0-21-16,21 21 0,-21 1 0,0-1 16,-1 0-16,22 0 0,-21 0 0,21 22 15,0-22-15,0 0 16,0 0-16,0 0 0,0 0 15,21-21 1,1 0-16,-1 0 0,0 0 16,0 0-16,0 0 0,22 0 15,-22 0-15,0 0 0</inkml:trace>
  <inkml:trace contextRef="#ctx0" brushRef="#br0" timeOffset="108783">22691 1588 0,'0'0'0,"0"-22"0,-22 22 47,1 22-47,0-1 0,21 0 0,-21 0 16,21 0-16,0 0 0,-21 22 15,21-22-15,-21 0 0,21 0 16,0 0-16,0 22 0,0-22 15,0 0-15,0 0 0,21 0 16,0-21-16,0 0 16,0 0-16,0 0 0,1 0 15,-1 0-15,0 0 0,0 0 0,0-21 16,0 0-16,22 21 0,-22-21 16,0 0-16,0 0 0,0-1 0,1 1 15,-1 0-15,0-21 0,-21 21 16,21-22-16,0 1 0,-21 21 0,0-22 15,21 1-15,1 0 0,-22 21 0,21-22 16,-21 22-16,0 0 16,0 0-16,0 0 0,0-1 0,0 44 31,0-1-31,0 0 0,0 0 16,0 21-16,-21-20 0,21 20 0,-22 0 15,1 1-15,21-1 0,0 0 16,0 1-16,-21-22 0,21 21 0,0-21 15,0 22-15,0-22 0,0 0 16,0 0-16,21 0 0,0-21 16,1 0-16,-1 0 15,0 0-15,0 0 0,0 0 16,0 0 0,1-21-16,-22 0 15,0 0-15</inkml:trace>
  <inkml:trace contextRef="#ctx0" brushRef="#br0" timeOffset="108998.88">23008 1736 0,'0'0'0,"0"-21"0,21-1 31,0 22-31,1 0 0,-1 0 15,0-21-15,0 21 0,-21-21 16,21 21-16,0 0 0,1 0 0,-1-21 16,0 21-1,-21-21 1</inkml:trace>
  <inkml:trace contextRef="#ctx0" brushRef="#br0" timeOffset="124369.37">23664 4953 0</inkml:trace>
  <inkml:trace contextRef="#ctx0" brushRef="#br1" timeOffset="139116.21">24701 2709 0,'0'-21'16,"0"0"-1,0 0-15,0 0 16,0 0-16,0-1 16,-21 1-1,21 0-15,0 0 16,-21 42 31,21 0-32,0 22-15,0-22 0,0 21 0,0-21 16,0 22-16,0-1 0,0 0 16,0 1-16,0-1 0,0 0 0,0 22 15,0-22-15,0 0 0,0 22 0,0-22 16,0 1-16,0-1 0,0 0 16,0 1-16,0-22 0,0 21 0,0-21 15,0 0-15,0 1 0,0-1 16,21-21 15,-21-21-15,21-1-16,1 1 0,-22 0 15,0-21-15,21 21 0,0-22 0</inkml:trace>
  <inkml:trace contextRef="#ctx0" brushRef="#br1" timeOffset="139774.84">24723 2879 0,'-22'0'0,"44"0"0,-65-21 16,43-1-1,0 1-15,-21 21 0,21-21 16,0 0-16,0 0 15,0 0-15,0-1 16,0 1-16,0 0 0,0 0 16,0 0-16,21 0 0,0 21 0,1-22 15,-1 1-15,0 0 0,0 21 0,0-21 16,0 21-16,1 0 0,-1 0 16,0 0-16,0 0 0,21 0 0,-20 0 15,-1 0-15,0 0 16,0 21-16,0 0 0,0 0 0,-21 22 15,0-22-15,0 0 0,0 0 16,0 22-16,0-22 0,0 0 0,0 21 16,-21-21-16,0 1 0,0-1 0,-21 0 15,20 0-15,-20 0 0,21 0 16,-21 1-16,-1-1 0,22-21 16,-21 21-16,21-21 0,-1 0 0,-20 21 15,21-21-15,0 0 0,0 0 16,-1 0-16,44 0 47,-1 21-32,0-21-15,0 0 0,21 21 0,-20 1 16,-1-22-16,0 21 0,21 0 0,-21 0 16,22 0-16,-22 0 0,0 1 15,21-1-15,-20 0 0,-1 0 0,0 0 16,0 0-16,0-21 0,-21 22 15,21-22-15,-21 21 0,22-21 0,-22 21 16,0 0 0,21-21-1,-21-21 1,0 0 0,21 0-16,-21-1 0,0 1 15</inkml:trace>
  <inkml:trace contextRef="#ctx0" brushRef="#br1" timeOffset="140126.63">25442 2604 0,'0'0'0,"0"-22"16,0 1-1,0 42 1,21-21 0,-21 22-16,0-1 0,22 21 0,-22-21 15,21 22-15,-21-22 0,0 21 0,21 0 16,0-20-16,0 20 0,-21-21 16,0 21-16,21-20 0,1 20 0,-22-21 15,0 0-15,0 22 0,21-22 16,-21 0-16,0 0 0,0 0 15,21-21-15,-21 21 0,0 1 16,21-44 15,0 1-15,-21 0-16,0 0 0</inkml:trace>
  <inkml:trace contextRef="#ctx0" brushRef="#br1" timeOffset="140487.43">26056 2498 0,'0'-21'0,"0"42"0,0-64 0,0 22 16,-21 42 30,21 1-46,0-1 16,-21 21-16,0-21 0,-1 22 16,22-1-16,-21 0 0,0 1 0,0-1 15,0 0-15,0 1 0,-1-1 0,1 0 16,0-21-16,0 22 0,0-22 16,21 21-16,-21-21 0,-1 22 15,22-22-15,-21 0 0,21 0 16,0 0-16,0 1 0,-21-1 15,21 0-15,0-42 32,0 0-17,0-1-15,21 1 0</inkml:trace>
  <inkml:trace contextRef="#ctx0" brushRef="#br1" timeOffset="141602.19">26183 2963 0,'0'22'16,"0"-1"-16,0 0 15,21-21 17,0 0-17,1 0 1,-22-21-16,21 21 0,-21-21 16,0-1-16,0 1 15,0 0 1,0 0-16,-21 21 15,-1 0-15,1 0 16,0 0 0,21 21-16,-21 0 0,21 0 15,0 1-15,0-1 16,0 0-16,0 0 16,0 0-1,21-21 16,-21-21-31,0 0 16,0 0 0,0 0-16,0-1 15,0 1 1,-21 21 0,0 0-1,21 21-15,0 1 16,0-1-16,0 0 15,0 0 1,21-21 31,0 0-47,-21-21 0,21 21 16,-21-21-16,0 0 0,0-1 15,0 1 1,-21 21-1,21-21-15,-21 21 0,0 0 16,0 21 0,21 0-16,-22-21 15,22 22-15,0-1 16,0 0 0,0 0-16,22-21 31,-1 0-31,0 0 15,0-21 1,-21 0 0,0 0-16,0-1 15,0 1 1,-21 21-16,0 0 16,21-21-16,-21 21 15,21 21 1,-22-21-16,22 21 0,0 1 0,0-1 15,-21-21-15,21 21 16,0 0-16,21-21 47,1 0-31,-22-21 15,0 0-16,-22 21 17,1-21-32</inkml:trace>
  <inkml:trace contextRef="#ctx0" brushRef="#br1" timeOffset="142618.99">27009 2519 0,'0'0'0,"0"-21"16,0 0-16,0-1 0,21 22 16,0-21-16,-21 0 15,21 21-15,0 0 16,0 0-16,1 0 16,-1 21-16,-21 0 15,21 1-15,0-1 0,-21 21 0,21-21 16,0 22-16,1-22 0,-22 21 15,21 0-15,0-20 0,-21 20 0,0 0 16,0-21-16,0 22 0,21-22 0,-21 21 16,0-21-16,0 1 0,0 20 15,0-21-15,0 0 0,0 0 16,0 1-16,0-1 16,0-42 15,0-1-16,21 22-15,0-21 0,-21 0 0,22-21 16,-1 21-16,0-22 0,0 22 16,0-21-16,0-1 0,1 1 0,-1 0 15,0-1-15,-21-20 0,21 21 16,0-1-16,0 1 0,-21 0 0,22-1 16,-22 22-16,21 0 0,-21 0 0,0 0 15,0 42 32,0 0-47,0 0 0,0 0 16,21 0-16,-21 1 0,21-1 15,-21 0-15,0 0 0,0 0 16</inkml:trace>
  <inkml:trace contextRef="#ctx0" brushRef="#br1" timeOffset="144190.76">28046 2836 0,'21'0'0,"-21"-21"16,21 21-16,-21-21 16,21 21-16,-21-21 0,0 0 15,0 0-15,0-1 0,0 1 16,0 0-16,-21 0 0,0 0 15,0 0-15,0 21 16,-1 0-16,1 0 0,0 0 0,0 0 16,-21 0-16,20 21 0,1 0 15,-21 0-15,21 0 0,0 22 0,-1-22 16,1 21-16,0-21 0,0 22 16,0-22-16,0 21 0,-1-21 15,22 22-15,0-22 0,0 0 0,0 0 16,0 0-16,0 0 0,0 1 15,22-1-15,-1-21 0,0 0 0,0 21 16,0-21-16,0 0 0,1 0 16,20 0-16,-21 0 0,0-21 0,0 21 15,1-21-15,20-1 0,-21 22 0,0-21 16,0 0-16,1 0 0,-1 0 16,0 0-16,-21-1 0,21-20 0,-21 21 15,21 0-15,-21-22 0,0 22 16,0-21-16,0 21 0,0 0 15,0-1-15,0 1 0,0 0 0,0 0 0,0 42 47,-21-21-47,21 21 16,0 0-16,-21 1 0,21-1 0,0 21 16,0-21-16,0 0 0,0 1 0,0-1 15,0 21-15,0-21 0,0 0 16,0 1-16,0-1 0,21 0 15,0 0-15,0-21 16,1 0-16,-1 0 0,0 0 16,0 0-16,0 0 0,22 0 15,-22 0-15,0-21 0,21 0 16,-21 21-16,1-21 0,20-1 16,-21 1-16,21-21 0,-20 21 15,-1-22-15,21 22 0,-21-21 0,0 0 16,1 20-16,-22-83 15,0 62-15,0 22 0,0 0 16,-22 21-16,1 0 0,0 0 0,0 0 16,0 0-16,0 0 15,-1 21-15,22 0 0,0 0 16,0 22-16,-21-22 0,21 0 16,0 21-16,0-20 0,0-1 0,0 21 15,0-21-15,0 0 0,0 1 16,0-1-16,0 0 0,0 0 15,21 0-15,-21 0 0,22 1 16,-1-22-16,0 21 0,0-21 16,0 0-16,0 0 0,22 0 15,-22 0-15,0 0 0,21 0 16,1 0-16,-22 0 0,64-21 16,-43 21-16,-21-22 0,21 1 0,-20 21 15,20-21-15,-21 0 0,0 0 16,0 0-16,-21-1 0,0-20 0,22 21 15,-22-21-15,0 20 0,0 1 16,0-21-16,0 21 0,-22 0 16,22-1-16,-21 22 0,0 0 0,0 0 15,0 0-15,0 0 0,-1 0 16,1 22-16,0-22 0,-21 42 0,21-21 16,-1 0-16,1 22 0,0-1 15,-21-21-15,21 21 0,21-20 0,0 20 16,-22-21-16,22 0 0,0 0 0,0 1 15,0-1-15,0 0 16,22-21-16,-1 21 0,0-21 16,0 0-16,0 0 0,0 0 15,1 0-15,-1 0 0,0 0 16,0 0-16,0-21 0,0 21 0,1-21 16,-1 0-16,0 21 0,0-22 15,0 1-15,-21-21 0,0 21 0,0 0 16,0-1-16,21-20 0,-21 21 15,0 0-15,0 0 0,0-1 0,0 1 16,0 42 15,0 1-31,0-1 0,0 0 0,0 21 16,0-21-16,0 1 0,0-1 16,0 21-16,0-21 0,0 0 15,22 1-15,-22-1 0,21-21 16,-21 21-16,21-21 0,0 0 15,0 0-15,0 0 0,1 0 16,-1 0-16,0 0 16,0 0-16,0-21 0,0 0 15,1-1-15,-1 22 0,0-21 16,-21 0-16,21-21 0,0 21 0,-21-1 16,21 1-16,-21 0 0,0 0 0,0 0 15,22 0-15,-22-1 16,0 44-1,0-1-15,0 0 16,0 0-16,0 0 0,0 0 0,0 1 16,0-1-16,0 0 0,0 0 0,0 0 15,0 0-15,0 1 0,0-1 16,0 0 0,0-42 30,0 0-46</inkml:trace>
  <inkml:trace contextRef="#ctx0" brushRef="#br1" timeOffset="144371.76">29570 2477 0,'-21'-22'0,"-22"22"15,22 0 17</inkml:trace>
  <inkml:trace contextRef="#ctx0" brushRef="#br1" timeOffset="144951.01">29718 2265 0,'0'21'47,"0"0"-47,0 0 16,0 1-16,-21-1 0,21 21 15,0-21-15,0 22 0,0-1 16,0 0-16,0 1 0,0-22 16,0 21-16,0 0 0,0-20 0,0 20 15,-21-21-15,21 0 0,0 22 0,0-22 16,0 0-16,-22-21 0,22 21 16,0 0-16,-21-21 0,21 21 15,0-42 16,0 0-15,0 0-16,0 0 0,0 0 16,0-1-16,0 1 0,21 0 0,1-21 15,-1 21-15,0-1 0,0 1 16,0 0-16,22 0 0,-22 0 16,21 21-16,0 0 0,-20 0 15,20 0-15,-21 0 0,0 0 0,0 21 16,1 0-16,-1 21 0,-21-20 15,0-1-15,0 21 0,0-21 0,0 22 16,-21-22-16,-1 0 0,1 21 0,-21-21 16,21 1-16,-22-1 0,22 0 15,0-21-15,-21 21 0,21 0 0,-22-21 16,22 21-16,0-21 16,0 0-16,0 0 15,21-21 1,0 0-1,0 0-15,21 0 0,0 0 16,0-1-16</inkml:trace>
  <inkml:trace contextRef="#ctx0" brushRef="#br1" timeOffset="145290.32">30353 2223 0,'0'-22'16,"0"44"15,0-1-31,0 21 16,0-21-16,0 22 0,0-1 16,0 0-16,0 22 0,0-22 0,0 0 15,0 22-15,0-22 0,0 1 16,-21-1-16,21 0 0,0-21 0,0 22 15,0-22-15,0 0 0,0 0 16,0 0-16,0 1 0,0-1 16,0 0-16,0-42 47,0 0-32,0-1-15,0 1 0,21 0 16</inkml:trace>
  <inkml:trace contextRef="#ctx0" brushRef="#br1" timeOffset="145674.87">30416 2752 0,'0'0'0,"0"21"16,22-21 15,-1 0-31,0 0 15,0-21-15,0 0 0,0 21 16,-21-22-16,22 22 0,-1-21 16,-21 0-16,21 0 0,-21 0 0,0 0 15,0-1-15,-21 22 32,21 22-17,-21-1-15,-1-21 0,1 42 0,21-21 16,0 0-16,-21 1 0,21 20 0,-21-21 15,21 0-15,0 0 0,0 1 16,0-1-16,0 0 0,0 0 16,0 0-16,0 0 15,0 1-15,21-22 16,0 0-16,0 0 16,1 0-16,-1 0 0,0 0 15,0 0-15,-21-22 0,21 1 16,0 21-16,1-21 0</inkml:trace>
  <inkml:trace contextRef="#ctx0" brushRef="#br1" timeOffset="147535.16">30924 2604 0,'0'0'0,"-21"21"31,21 0-15,0 0-16,0 0 0,-21 0 0,21 1 15,0-1-15,0 0 0,0 0 16,-21 0-16,21 0 0,0 1 0,0-1 16,0 0-16,0 0 0,0 0 15,0 0-15,0 1 16,0-1 0,0-42 30,0-1-46,0 1 0,21 0 16,-21 0-16,21-21 0,0 20 16,-21 1-16,22-21 0,-1 21 0,0 0 15,0-22-15,0 22 0,0 0 16,1 0-16,-1 0 0,0 21 0,0 0 16,0-22-16,0 22 0,1 0 15,-1 0-15,-21 22 0,21-1 16,-21 0-16,21 0 0,-21 0 15,0 22-15,0-22 0,0 0 16,0 0-16,0 0 0,0 0 0,0 1 16,0-1-16,0 0 0,21-21 15,0 21-15,1 0 0,-1-21 16,0 0-16,0 0 0,0 0 16,0 0-16,1 0 0,-1 0 0,0 0 15,21 0-15,-21 0 0,1 0 16,20 0-16,-21 0 0,0-21 0,0 0 15,1 21-15,-1-21 0,0 0 16,0-1-16,0 1 0,0 0 0,-21-21 16,0 21-16,0-22 15,22 22-15,-22 0 0,0 0 0,0-22 16,0 22-16,-22 0 16,1 21-16,0 0 0,0 0 0,0 0 15,0 0-15,-22 21 0,22 0 16,-21 1-16,21-1 0,-1 0 0,-20 0 15,21 21-15,0-20 0,0-1 16,21 21-16,0-21 0,0 0 0,0 1 16,0-1-16,0 0 0,0 0 15,0 0-15,21-21 0,0 21 16,0-21-16,0 0 16,0 0-16,1 0 15,-1 0-15,0 0 0,-21-21 16,21 21-16,0-21 0,-21 0 15,0 0-15,21 0 0,1-1 0,-22 1 16,0 0-16,0 0 0,21 0 16,-21 0-16,0-1 0,21 22 15,-21 22 1,0-1 0,0 0-16,0 0 0,0 0 15,0 0-15,0 1 0,0-1 16,0 0-16,0 0 15,0 0 1,21-21-16,0 0 16,0 0-16,1 0 0,-1 0 15,0 0-15,0 0 16,0-21-16,-21 0 0,21 21 0,1-21 16,-1 0-16,0-22 0,-21 22 15,21 0-15,0 0 0,-21 0 0,0-1 16,0 1-16,21 21 0,-21 21 31,0 1-15,-21-1-16,21 0 0,0 0 0,0 0 15,-21 0-15,21 1 16,-21-1-16,21 0 0,0 0 16,0 0-16,0 0 15,0-42 32,0 0-31,21 21-16,-21-21 0,21 0 15,-21 0-15,0-1 0,21 1 0,1 0 16,-1-21-16,-21 21 0,21-1 16,-21 1-16,21 0 0,-21 0 0,0 0 15,21 21-15,0 0 16,-21 21-1,0 0 1,0 0-16,0 0 0,0 1 0,0-1 16,0 0-16,0 0 0,0 0 15,0 0-15,0 1 0,22-1 16,-22 0-16,21-21 0,0 21 16,0-21-1,0 0-15,0 0 16,1-21-1,-1 0-15,0 0 16,0-1-16,-21 1 0,21 21 0,0-21 16,-21 0-16,0 0 0,22 0 15,-1 21-15,-21-22 16,0 44 0,0-1-1,0 0-15,0 0 0,0 0 16,0 0-16,0 1 0,0-1 15,0 0-15,0 0 16,21-21 0,-21 21-16,21-21 0,0 0 0,0 0 15,1 0 1,-1 0-16,0 0 0,0 0 0,0-21 16,0 21-16,1-21 0,20 0 15,-21 0-15,0-1 0,0 1 0,1 0 16,-1-21-16,0 21 0,-21-22 15,21 22-15,0-21 0,-21-1 16,21 1-16,-21 21 0,0-21 0,0 20 16,0 1-16,0 0 0,-21 21 15,0 0-15,0 21 0,0 0 16,0 1-16,-1 20 0,1-21 16,21 21-16,-21 1 0,21-22 0,-21 21 15,21-21-15,0 22 16,0-22-16,0 0 0,0 0 0,0 0 15,0 1-15,21-1 0,0-21 16,0 21-16,1-21 16,-1 0-16,0 0 0,0 0 15,0 0-15,0 0 0,22 0 16,-22-21-16,0 0 0,0-1 0,0 1 16,-21 0-16,22 0 0,-1-21 15,0 20-15,0-20 0</inkml:trace>
  <inkml:trace contextRef="#ctx0" brushRef="#br1" timeOffset="148418.69">23537 5144 0,'0'-22'0,"0"1"16,0 0-16,0 0 15,0 0-15,0 0 16,0-1-16,0 44 78,0-1-62,21-21-1,1 21-15,-22 0 16</inkml:trace>
  <inkml:trace contextRef="#ctx0" brushRef="#br1" timeOffset="148687.54">23453 5440 0,'0'0'16,"-22"21"-1,44-42 32,-1 21-47,-21-21 47,21 21-31,0-21-1</inkml:trace>
  <inkml:trace contextRef="#ctx0" brushRef="#br1" timeOffset="149035.34">24638 4593 0,'0'0'0,"0"-21"15,-21 21-15,21 21 16,0 0 0,0 1-16,0-1 0,0 21 0,0 0 15,0 22-15,0-22 16,0 22-16,0-1 0,0-20 0,0 20 15,0-21-15,0 1 0,0 20 0,-21-42 16,21 22-16,-22-1 0,22-21 16,0 0-16,0 1 0,0-1 0,0 0 15,0 0-15,0-42 32,0 0-17,0 0-15</inkml:trace>
  <inkml:trace contextRef="#ctx0" brushRef="#br1" timeOffset="149531">24574 4763 0,'0'-22'16,"0"44"-16,0-65 0,0 22 15,0 0-15,22 0 0,-1 0 16,0 21-16,0-22 0,21 1 0,-20 21 15,20-21-15,0 21 0,1 0 16,-1 0-16,0 0 0,1 0 0,-22 0 16,21 0-16,-21 0 0,0 21 15,1-21-15,-1 21 0,-21 1 16,0-1-16,0 21 0,0-21 0,0 0 16,-21 22-16,-1-22 0,-20 21 15,0-21-15,-1 22 0,1-22 0,0 21 16,-22-21-16,22 1 0,0-1 0,-1 0 15,1 0-15,0-21 0,20 0 16,1 21-16,0-21 0,0 0 0,42 0 47,0 0-47,0 21 0,1-21 16,20 22-16,-21-22 15,0 21-15,22 0 0,-22 0 0,21 0 16,-21-21-16,22 21 0,-22 1 0,21-1 15,-21 0-15,22-21 0,-22 21 16,0-21-16,0 21 0,0 0 0,0-21 16,1 0-16,-22 22 15,21-22-15,-21-22 32,0 1-17</inkml:trace>
  <inkml:trace contextRef="#ctx0" brushRef="#br1" timeOffset="149810.84">25442 4530 0,'0'21'16,"0"0"-16,21 0 15,1 0-15,-22 1 0,21 20 16,0 0-16,-21-21 0,21 22 0,0-1 16,0 0-16,1 1 0,-1-1 0,0 0 15,0-20-15,0-1 0,-21 21 16,0-21-16,0 0 0,0 1 16,0-1-16,0 0 0,0 0 15,0-42 16</inkml:trace>
  <inkml:trace contextRef="#ctx0" brushRef="#br1" timeOffset="150102.82">26077 4466 0,'-21'21'16,"0"1"-16,21-1 0,-21 0 16,0 0-16,-1 21 0,1 1 0,0-1 15,0 0-15,0 1 0,0-1 0,-1 0 16,1 1-16,0-1 0,0 0 16,0-20-16,0 20 0,-1-21 0,22 0 15,-21 0-15,21 1 0,0-1 16,21-21 31,1-21-47,-1 21 15</inkml:trace>
  <inkml:trace contextRef="#ctx0" brushRef="#br1" timeOffset="150435.07">26162 5122 0,'0'0'15,"21"0"1,0 0-16,0 0 16,1 0-16,-1 0 0,-21-21 0,21 0 15,0 0-15,-21 0 16,0 0-16,0-1 15,0 1-15,-21 42 32,0-21-32,21 22 15,0-1-15,-21-21 0,-1 21 16,22 0-16,-21-21 0,21 21 0,0 0 16,0 1-16,0-44 46</inkml:trace>
  <inkml:trace contextRef="#ctx0" brushRef="#br1" timeOffset="151614.37">26839 4657 0,'0'21'31,"0"0"-31,0 0 0,21 0 0,-21 22 16,0-22-16,0 21 0,0 1 16,22-22-16,-22 21 0,0 0 0,0-20 15,0 20-15,0-21 0,0 0 16,0 22-16,0-22 0,-22-21 16,22 21-16,0 0 0,0-42 46,0 0-46,0 0 16,0-1-16,0 1 0,0 0 16,0 0-16,0-21 0,0 20 0,0-20 15,0 21-15,22-21 0,-1 20 0,-21-20 16,21 21-16,-21 0 0,21 0 16,-21-1-16,21 22 0,0 0 15,1 0-15,-1 0 16,-21 22-16,21-1 0,-21 21 15,0-21-15,21 22 0,0-22 0,-21 21 16,21-21-16,-21 0 0,0 22 16,0-22-16,0 0 0,0 0 0,22 0 15,-22 1-15,21-22 32,0 0-32,0 0 15,-21-22-15,21 1 16,0 21-16,-21-21 0,22 0 0,-22-21 15,21 20-15,0 1 0,-21-21 0,21 21 16,0-22-16,-21 1 0,0 21 16,21 0-16,1-22 0,-22 22 15,0 0-15,21 21 16,-21 21 0,0 0-16,0 1 0,0 20 0,0-21 15,0 0-15,0 22 0,21-22 16,-21 21-16,0-21 0,0 22 0,0-22 15,21 0-15,-21 0 0,21 0 0,0 0 16,-21 1-16,22-22 0,-1 21 16,0-21-16,0 0 0,0 0 15,0 0-15,1 0 0,-1 0 16,0-21-16,0-1 0,0 1 16,0 21-16,1-21 0,-1 0 15,-21-21-15,0 20 0,21-20 16,-21 0-16,0 21 0,0-22 15,0 22-15,0 0 0,0 0 0,-21 0 16,21-1-16,-21 22 16,-1 0-16,1 0 0,21 22 15,-21-1-15,21 0 0,-21 21 16,21-21-16,0 22 0,-21-22 16,21 21-16,0-21 0,0 22 0,0-22 15,0 0-15,0 0 0,0 0 16,0 1-16,0-1 0,21-21 15,0 0-15,0 0 16,0 0-16,1 0 0,-1 0 16,0 0-16,0 0 0,0-21 0,0-1 15,1 1-15,20 0 0,-21 0 0</inkml:trace>
  <inkml:trace contextRef="#ctx0" brushRef="#br1" timeOffset="151899.21">28215 4403 0,'0'0'0,"0"-21"0,0 42 47,0 0-47,0 21 0,0-21 16,0 22-16,0-1 0,0 0 15,0 1-15,0-1 0,0 22 0,-21-22 16,21 0-16,-21 1 0,21-1 15,0 0-15,0 1 0,0-22 0,0 21 16,0-21-16,0 0 0,0 1 0,0-1 16,0 0-16,0-42 31,21 0-15,0-1-16,-21-20 0</inkml:trace>
  <inkml:trace contextRef="#ctx0" brushRef="#br1" timeOffset="152414.92">28469 4360 0,'-21'0'16,"21"22"-16,-21-1 15,21 0-15,0 21 0,0-21 0,0 22 16,0-1-16,0-21 0,0 22 0,0-1 15,0 0-15,0 1 0,0-1 16,0 0-16,0-21 0,0 22 16,0-22-16,0 21 0,0-21 0,0 1 15,0-1-15,0 0 0,0 0 16,0-42 31,0 0-32,0 0-15,0-1 0,0-20 16,0 21-16,0 0 0,21-22 0,0 22 16,-21 0-16,21-21 0,0 21 15,1-1-15,-1 22 0,0-21 0,0 21 16,0 0-16,0 0 16,1 0-16,-1 21 0,-21 1 15,0-1-15,21 21 0,-21-21 0,21 0 16,-21 22-16,0-22 0,0 0 0,0 0 15,0 22-15,0-22 0,0 0 16,0 0-16,0 0 0,0 0 16,-21-21 15,0 0-31,0-21 16,21 0-16,-22 21 15,1-21-15,21-21 0,-21 20 0</inkml:trace>
  <inkml:trace contextRef="#ctx0" brushRef="#br1" timeOffset="152622.29">27982 4720 0,'0'0'16,"21"0"-1,1 0-15,-1 0 16,0 0-16,0 0 0,0 0 0,0 0 15,1 0-15,-1 0 16,21 0-16,-21-21 0,0 21 0,1 0 16,20 0-16,-21-21 0,0 21 15,0 0-15,1 0 0,-1-21 0,0 21 16,0 0-16</inkml:trace>
  <inkml:trace contextRef="#ctx0" brushRef="#br1" timeOffset="153070.03">29019 4699 0,'0'21'0,"0"0"15,0 1-15,-21 20 16,0-21-16,21 0 0,0 22 15,-21-22-15,21 0 0,-21 21 0,21-21 16,0 1-16,0 20 0,0-21 16,0 0-16,0 0 0,0 1 15,21-22-15,0 21 0,0-21 16,0 0-16,1 0 0,-1 0 16,0 0-16,0-21 0,0 21 0,22-22 15,-22 1-15,0 0 0,0 21 16,0-21-16,0-21 0,1 20 15,-22 1-15,0-21 0,21 21 0,-21-22 16,0 22-16,0 0 0,0-21 16,0 21-16,0-1 0,0 1 0,-21 21 15,-1-21-15,1 21 0,21-21 0,-21 21 16,0 0-16,0 0 0,0 0 16,-1 0-16,1 0 0,0 21 15,0 0 1,21 0-16,0 1 15,0-1-15</inkml:trace>
  <inkml:trace contextRef="#ctx0" brushRef="#br1" timeOffset="155606.76">29845 4657 0,'0'0'0,"-21"0"0,0 0 0,-1 0 15,1 0-15,0 0 0,0 0 16,0 0-16,0 0 0,-1 21 0,-20 0 16,21-21-16,0 21 0,0 0 15,-1 22-15,1-22 0,0 0 0,21 21 16,-21-20-16,21-1 0,-21 21 15,21-21-15,0 0 0,0 1 0,0-1 16,0 0-16,0 0 0,0 0 16,21-21-16,0 0 0,0 21 15,0-21-15,1 0 0,-1 0 0,0 0 16,0 0-16,0 0 0,22-21 16,-22 21-16,0-21 0,0 0 15,0 0-15,0 0 0,1-1 0,-1 1 16,0-21-16,0 0 0,0-1 15,0 22-15,-21-21 0,22-1 0,-1-20 16,-21 21-16,21-1 0,-21 1 16,0-22-16,21 22 0,-21 0 0,21-1 15,-21 1-15,0 0 0,0 21 0,0-1 16,0 1-16,0 0 0,0 0 16,-21 21-1,0 21-15,0 0 0,21 22 16,-21-22-16,21 21 0,-22 0 15,22-20-15,0 41 0,0-21 16,0 1-16,0-1 0,0-21 0,0 22 16,0-1-16,0 0 0,22 1 0,-22-22 15,21 21-15,0-21 0,0 0 16,-21 1-16,21-1 0,0 0 0,1-21 16,-1 21-16,0-21 0,0 0 15,0 0-15,0 0 0,1 0 0,-1 0 16,0 0-16,0 0 0,0-21 15,0 0-15,1 21 0,-1-21 0,0-1 16,0 1-16,-21 0 0,21 0 0,0 0 16,-21 0-16,0-1 15,22 1-15,-22 0 0,0 0 0,0 0 16,-22 21 15,22 21-31,0 0 0,-21 0 16,0 0-16,21 1 15,-21 20-15,21-21 0,0 0 0,0 0 16,0 1-16,-21-22 0,21 21 16,0 0-16,-21 0 0,21 0 31,0-42 0,0 0-31,21 0 16,0 0-16,-21-1 0,21 1 15,0 0-15,-21 0 0,21 0 16,1 0-16,-22-1 0,21 1 0,0 0 16,-21 0-16,21 21 0,0 0 15,-21 21 1,0 0 0,21 0-16,-21 1 0,0-1 15,0 0-15,22 0 0,-22 21 0,0-20 16,0-1-16,21 0 15,0 0-15,0-21 0,-21 21 0,21-21 16,0 0-16,1 0 0,-1 0 16,0 0-16,0 0 0,21 0 15,-20 0-15,-1 0 0,21 0 0,-21 0 16,22-21-16,-1 0 0,-21 21 16,21-21-16,-20 0 0,-1-1 0,21 1 15,-21 0-15,0-21 0,-21 21 16,0-1-16,22 1 0,-22 0 0,0 0 15,0 0-15,0 0 0,0-1 16,-22 1-16,1 21 0,0 0 0,0 0 16,0 0-16,0 0 0,-1 0 15,-20 0-15,21 21 0,0-21 0,0 22 16,-1-1-16,1 0 0,0 21 16,0-21-16,0 1 0,21 20 15,-21-21-15,21 0 0,0 0 0,0 1 16,0-1-16,0 0 0,0 0 15,21 0 1,0-21-16,0 0 0,0 0 16,0 0-16,1 0 0,-1-21 15,0 21-15,0-21 0,0 0 16,0 0-16,1-1 0,-1 1 16,-21 0-16,21 0 0,0 0 15,-21 0-15,0-1 0,0 1 0,21 0 16,-21 0-16,21 21 15,-21 21 17,0 0-32,0 0 0,0 1 15,0 20-15,0-21 0,0 0 16,0 0-16,0 1 0,0-1 16,0 0-16,22-21 0,-22 21 15,21-21-15,0 0 0,0 0 16,0 0-16,0 0 15,1 0-15,-1 0 0,0 0 0,0 0 16,0 0-16,0-21 16,1 0-16,-1 21 0,0-21 0,0-1 15,0 1-15,-21 0 0,21 0 16,1 0-16,-22 0 0,21-1 0,-21 1 16,0 0-16,0 0 0,21 21 15,-21-21-15,0 42 31,0 0-31,0 0 0,0 0 0,0 1 16,0-1-16,0 0 0,0 21 0,0-21 16,0 1-16,0-1 0,0 0 15,0 0-15,0 0 0,0 0 16,0 1-16,0-1 16,0-42 30,0-1-46,0 1 16,0 0-16,0 0 0,0-21 16,0 20-16,0 1 0,0-21 15,21 21-15,0 0 0,-21-22 0,21 22 16,-21 0-16,22 21 0,-22-21 16,21 0-16,0 21 0,0 0 15,0 0 1,0 21-16,-21 0 15,22-21-15,-22 21 0,0 0 0,0 0 16,21 1-16,-21-1 0,21 0 16,-21 0-16,0 0 0,0 0 0,21 1 15,-21-1-15,21-21 16,-21 21-16,21-21 31,1 0-15,-22-21-16,0 0 15,0-1-15,21 22 0,0-21 0,-21 0 16,21-21-16,-21 21 16,21-1-16,0 1 0,-21 0 0,22 0 15,-1 0-15,-21 0 0,21-1 16,0 1-16,0 21 0,0 0 31,1 0-15,-22 21-16,0 1 15,0-1-15,0 0 0,0 0 0,0 0 16,0 0-16,0 1 0,0-1 16,0 0-16,21 0 0,-21 0 0,0 0 15,21 1-15,0-1 16,0-21-16,0 0 16,1 21-16,-1-21 15,0 0-15,0 0 0,21 0 16,-20 0-16,-1-21 0,0 21 15,0-21-15,0-1 0,0 1 0,1 0 16,-1 0-16,0 0 0,0 0 16,0-22-16,-21 22 0,0 0 15,0-21-15,0 20 0,21 1 0,-21-21 16,0 21-16,0 0 0,0-1 16,0 1-16,0 0 15,-21 21-15,0 0 0,0 0 16,0 0-16,0 21 15,-1 0-15,1 1 0,21-1 16,0 0-16,-21 0 0,21 0 0,-21 22 16,21-22-16,0 0 0,0 0 15,0 0-15,0 0 0,0 1 0,0-1 16,0 0-16,21 0 0,0 0 16,0 0-16,1-21 15,-1 22-15,0-22 16,0 0-1,0-22-15,-21 1 16,0 0 0,0 0-16,21 0 0,-21 0 15</inkml:trace>
  <inkml:trace contextRef="#ctx0" brushRef="#br1" timeOffset="155810.65">33062 4763 0,'-21'0'32,"0"0"-1,0 0-31,0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31:30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16446 10139 0</inkml:trace>
  <inkml:trace contextRef="#ctx0" brushRef="#br0" timeOffset="2893.86">974 7959 0,'0'0'16,"0"-21"-16,0-1 31,-22 22-31,1 0 15,0 0 1,0 0-16,0 0 16,0 0-16,-1 0 15,1 22-15,0-22 16,0 0-16,0 0 0,0 0 0,-22 0 16,22 0-16,-21 0 0,-1 0 15,1 0-15,21 0 0,-21 0 16,-1 0-16,1 0 0,0 0 0,20 0 15,-20 0-15,21 0 16,0 0-16,0 0 0,-1 0 0,1 0 16,42 0 15,1 0-31,-1 0 16,21 0-16,22 0 0,-1 0 15,1 0-15,-1 0 0,22 21 0,-1-21 16,1 0-16,0 0 0,-1 0 15,22 0-15,0 21 0,0-21 0,-21 0 16,20 0-16,-20 0 0,0 21 16,-22-21-16,22 0 0,-43 21 0,22-21 15,-22 21-15,0-21 16,-20 0-16,-1 0 0,0 22 0,0-22 16,0 0-16,-42-22 46,21 1-30,-21 0-16,21 0 16,0 0-16</inkml:trace>
  <inkml:trace contextRef="#ctx0" brushRef="#br0" timeOffset="3351.65">1884 7705 0,'0'0'0,"-21"0"16,42 21 46,0-21-46,0 21-16,0-21 0,0 21 0,1-21 15,-1 0-15,21 21 0,-21-21 16,22 0-16,-22 0 0,21 22 16,0-22-16,-20 0 0,20 0 0,0 0 15,-21 21-15,22-21 0,-22 0 16,0 0-16,0 21 0,0-21 0,-21 21 16,0 0-16,0 0 15,-21 1-15,0-1 0,-21 21 0,-1-21 16,1 22-16,0-1 0,-1 0 15,-20 1-15,21-1 0,-22 0 0,1 1 16,20-1-16,-20-21 0,20 21 16,-20 1-16,21-22 0,-1 0 15,1 21-15,0-20 0,20-22 0,1 21 16,0 0-16,0-21 0,21 21 16,0-42 15,0 0-31,21 0 0,0-1 15</inkml:trace>
  <inkml:trace contextRef="#ctx0" brushRef="#br0" timeOffset="4527.97">3471 8213 0,'-21'0'0,"0"0"0,21 21 16,-21-21-16,21-21 62,21 0-62,0 21 16,0-22-16,0 1 0,1-21 15,-1 21-15,21-22 0,-21 1 0,22 0 16,-1-1-16,-21 1 0,21 0 16,1-1-16,-22 1 0,21-21 0,1 20 15,-22 1-15,0-22 0,0 22 0,0 0 16,0-1-16,-21 22 0,22 0 15,-22 0-15,0 0 0,-22 21 16,-20 0-16,21 21 16,0-21-16,-22 21 0,22 21 0,0-20 15,-21 20-15,21 0 0,21 1 16,0-22-16,-22 21 0,22 0 16,0 1-16,0-1 0,0 0 0,0-20 15,22 20-15,-22 0 0,21-21 16,0 22-16,-21-1 0,21-21 0,-21 0 15,21 22-15,-21-22 0,0 0 16,0 0-16,0 0 0,0 1 16,-21-22-1,0 0 1,0-22-16,0 1 0,-1 21 16,22-21-16,-21 0 0,0 0 15,0 0-15,21-1 0,-21 22 0,21-21 16,-21 21-16,21 21 31,0 1-31,0-1 16,0 0-16,0 0 0,0 21 15,0-20-15,21-1 0,0-21 0,-21 21 16,21 0-16,0 0 0,0-21 16,1 21-16,-1-21 0,0 0 0,0 0 15,0 0-15,22 0 0,-22 0 16,0 0-16,21 0 0,-21-21 0,22 0 15,-22 0-15,21 0 0,-21 0 16,1-22-16,20 1 0,-21 0 0,21-1 16,-20 1-16,-1 0 0,0-22 15,21 22-15,-42-1 0,21-20 16,1 21-16,-22-22 0,21 22 0,-21-1 16,0-20-16,0 21 0,0 20 0,0-20 15,0 21-15,0 0 0,0 0 16,0-1-16,-21 22 0,21 22 15,-22-1-15,1 0 0,21 0 16,0 21-16,-21 1 0,21-1 0,-21 0 16,0 22-16,21-22 0,0 1 15,-21-1-15,21 0 0,-22 22 0,22-22 16,-21 0-16,21 1 0,0-1 16,0-21-16,0 22 0,0-22 15,0 0-15,0 21 0,0-21 0,0 1 16,0-1-16,21-21 31,1 0-31,-1 0 16,-21-21-16,21-1 0,-21 1 0,21-21 15,-21 21-15,0 0 0</inkml:trace>
  <inkml:trace contextRef="#ctx0" brushRef="#br0" timeOffset="4763.84">4085 7832 0,'0'0'0,"42"0"31,-20 0-31,-1 0 0,0 0 0,0 0 16,0 0-16,22 0 0,-22 0 0,0 0 15,21 0-15,-21 0 0,1 0 16,20 0-16,-21-21 0,0 21 0,0 0 15,1 0-15,-1 0 0,0 0 16,0 0-16</inkml:trace>
  <inkml:trace contextRef="#ctx0" brushRef="#br0" timeOffset="6371.95">5059 8170 0,'42'0'15,"-21"-21"1,0 21-16,-21-21 0,22 0 0,-22 0 16,21 0-16,0-1 15,-21 1-15,21-21 0,-21 21 0,0 0 16,0-1-16,0 1 0,0 0 15,0 0-15,-21 0 0,0 0 0,0-1 16,-1 1-16,1 21 16,0-21-16,-21 21 0,21 0 0,-1 0 15,-20 0-15,21 21 0,-21-21 0,20 21 16,-20 1-16,21-1 0,0 0 16,-22 21-16,22 1 0,0-22 0,21 21 15,-21 0-15,21 1 0,-21-1 16,21-21-16,0 22 0,0-22 15,0 21-15,0-21 0,0 0 0,21-21 16,0 22-16,0-1 0,0-21 16,1 0-16,-1 0 0,0 0 15,21 0-15,-21 0 0,1-21 0,-1-1 16,21 1-16,-21 0 0,0 0 16,1 0-16,20-22 0,-21 22 0,0-21 15,0 0-15,1-1 0,-22 1 16,21 0-16,-21 20 0,21-20 0,-21 0 15,0 21-15,0-22 0,0 22 16,0 0-16,0 0 0,0 42 31,0 0-31,0 0 16,0 22-16,0-22 0,-21 21 16,21 0-16,0 1 0,0-1 0,-21 0 15,21 1-15,0-22 0,0 21 16,0-21-16,0 1 0,0-1 0,21 0 15,0 0-15,0 0 0,0-21 16,0 0-16,22 0 0,-22 0 16,0 0-16,0 0 0,22-21 0,-22 0 15,21 0-15,-21 0 0,22-22 16,-1 1-16,-21 0 0,21-1 0,-20 1 16,20 0-16,-21-22 0,0 22 15,0-1-15,1-20 0,-1 21 16,0-1-16,-21-20 0,21 20 0,-21 22 15,0-21-15,0 21 0,0 0 16,0-1-16,0 1 0,-21 64 31,21-22-31,-21 21 16,0-21-16,21 22 0,0-1 0,-22 0 16,22 1-16,-21-1 0,21 0 15,-21 22-15,21-22 0,0 0 16,0 1-16,0-1 0,-21 0 0,21 1 0,0-1 15,0 0-15,0-20 16,0-1-16,0 0 0,0 0 0,0 0 16,21 0-16,-21 1 0,21-22 0,0 0 15,1 0-15,-1 0 0,0 0 16,0 0-16,0 0 0,0 0 0,22-22 16,-22 1-16,0 0 0,0 0 0,22 0 15,-22-22-15,0 1 0,0 21 16,0-21-16,0-1 0,1 1 0,-1 0 15,0 20-15,0-20 0,-21 21 16,0 0-16,0 0 0,21 21 16,-21 21 15,0 0-31,0 0 0,0 0 0,-21 22 16,21-22-16,0 21 0,0 0 0,0-20 15,0 20-15,0-21 0,0 21 16,0-20-16,0-1 0,0 0 0,21-21 15,0 21-15,-21 0 0,22-21 0,-1 0 16,0 0-16,0 0 0,0 0 16,0 0-16,22 0 0,-22 0 0,21-21 15,-21 0-15,22 0 0,-22 0 0,21-1 16,-21 1-16,1-21 0,20 0 16,-21 20-16,0-20 0,22 0 15,-22 21-15,0-22 0,0 22 0,0 0 16,0 0-16,1 0 0,-22-1 15,0 44 17,0-1-17,0 0-15,0 0 0,0 0 16,0 0 0,21-21-1,0 0-15,0 0 16,0-21-1,-21 0-15,0 0 16,0 0-16,0 0 16,0-1-16,0 1 0,0 0 15,0 0-15,0 0 16,-21 21-16,0 0 0,0 0 0,0 0 16,-1 0-16,1 21 15,0 0-15,0 0 0,0 0 0,0 1 16,21-1-16,-22 21 0,22-21 15,-21 22-15,21-1 0,0-21 16,0 21-16,0-20 0,0-1 0,0 21 16,21-21-16,1 0 0,-1 1 15,21-1-15,-21-21 0,0 0 16,22 0-16,-22 0 0,0 0 0,21 0 16,-20 0-16,20 0 0,-21-21 15,21 21-15,-20-22 0,20 1 0,-21 0 16,0-21-16,0 21 0,1-22 0,-1 22 15,0-21-15,0-1 0,0 22 16,-21-21-16,0 0 0</inkml:trace>
  <inkml:trace contextRef="#ctx0" brushRef="#br0" timeOffset="6595.83">7048 7451 0,'-21'0'16,"0"0"-16,0-21 16,0 21 15,0 0 0,-1 0-15,1 0-16,0 0 0,0 21 15</inkml:trace>
  <inkml:trace contextRef="#ctx0" brushRef="#br0" timeOffset="6809.7">5863 7768 0,'21'-21'0,"-42"42"0,0-21 0,21 21 0,21-21 31,0 0-15,0 0-16,1 0 16,-1 0-16,0 0 0,21-21 15,-21 21-15,1 0 0,-1 0 0,0-21 16,0 21-16,0 0 0,0-21 16,1 21-16,-22-21 0</inkml:trace>
  <inkml:trace contextRef="#ctx0" brushRef="#br0" timeOffset="7328.58">8826 7557 0,'0'0'0,"22"-22"0,-1 1 0,-21 0 15,0 0-15,0 0 0,21 21 16,-21 21 15,0 0-31,0 21 0,-21-20 16,21-1-16,-21 21 0,21-21 0,0 22 15,-22-1-15,1-21 0,21 0 16,-21 22-16,21-22 0,-21 0 16,21 0-16,-21 0 0,21 0 15,-21 1-15,21-1 0,0 0 0,0 0 16,21-21 0,0-21-1,0 0-15,0 21 0,0-21 0</inkml:trace>
  <inkml:trace contextRef="#ctx0" brushRef="#br0" timeOffset="7767.33">9377 7599 0,'0'0'0,"21"0"0,-42 0 31,0 0-15,-1 0-16,1 0 0,-21 21 15,21-21-15,-22 21 0,22-21 0,-21 21 16,21-21-16,0 22 0,-1-1 0,1-21 16,21 21-16,0 0 15,0 0 1,21-21-16,22 0 0,-22 21 16,0-21-16,0 0 0,22 0 15,-22 22-15,21-22 0,-21 21 0,0-21 16,22 21-16,-22-21 0,0 0 15,0 21-15,0 0 0,1-21 16,-22 21-16,0 1 0,0-1 16,0 0-16,0 0 15,-22-21-15,1 21 0,0-21 0,0 21 16,0-21-16,-22 0 0,22 0 0,0 22 16,0-22-16,0 0 0,0 0 15,-1 0-15,1 0 0,0 0 0,0 0 16,0 0-16,0-22 15,21 1-15,-22 21 16,22-21-16,0 0 0,-21 21 0,21-21 16,0 0-16,0-1 0,-21 1 15</inkml:trace>
  <inkml:trace contextRef="#ctx0" brushRef="#br0" timeOffset="7971.21">8742 7408 0,'0'22'16,"0"-1"15,-21-21-15</inkml:trace>
  <inkml:trace contextRef="#ctx0" brushRef="#br0" timeOffset="8819.74">11091 7726 0,'64'0'15,"-43"0"-15,0 0 16,0-21-16,0 0 15,1-1-15,-22 1 0,0 0 16,0 0-16,0 0 0,0 0 16,0-22-16,0 22 0,-22 0 15,1 0-15,0 0 0,0-22 16,-21 22-16,20 21 0,-20-21 0,0 21 16,21 0-16,-22 0 0,1 0 15,0 0-15,-1 21 0,22 0 0,-21 0 16,-1 1-16,22 20 0,-21 0 15,21-21-15,0 22 0,-1-1 0,1 0 16,0 1-16,21-1 0,0 0 0,0 1 16,0-22-16,0 21 0,0-21 15,0 1-15,0 20 0,0-21 0,21-21 16,-21 21-16,43 0 0,-22-21 0,0 0 16,21 0-16,-21 0 0,22 0 15,-1-21-15,0 0 0,1 0 16,-1 0-16,0 0 0,1-1 0,-1-20 0,0 21 15,1 0-15,-1-22 16,0 1-16,-20 21 0,-1-21 0,21-1 16,-21 1-16,-21 0 0,0 20 0,21-20 15,-21 21-15,0 0 0,0 0 16,-21 21 0,0 0-16,21 21 0,-21 0 0,0 0 15,0 21-15,21-20 0,-22 20 16,22-21-16,-21 21 0,21 1 0,0-22 15,0 21-15,0-21 0,0 1 16,0 20-16,0-21 0,0 0 0,21 0 16,1 1-16,-1-22 0,0 21 15,0 0-15,0-21 0,0 0 0,22 0 16,-22 0-16,21 0 0,-21 0 16,22-21-16,-22 0 0,21-1 0,-21 1 15,22 0-15</inkml:trace>
  <inkml:trace contextRef="#ctx0" brushRef="#br0" timeOffset="11144.44">12001 6900 0,'0'0'0,"0"-42"0,-21 0 16,0 42-1,0 21-15,21 0 16,-21 0-16,0 0 0,-1 22 0,22-1 15,-21 0-15,0 22 0,21-1 16,-21 1-16,0-1 0,21 1 0,-21-1 16,21 1-16,-22-22 0,1 22 0,21-22 15,0 0-15,0 22 0,0-43 16,-21 21-16,21 1 0,0-22 0,0 21 16,0-21-16,0 1 0,0-1 0,0 0 15,21-21-15,0 21 16,1-21-16,-1 0 0,0 0 0,0 0 15,0-21-15,0 0 0,22 0 16,-22-1-16,0 1 0,21 0 16,-20-21-16,20 21 0,-21-22 0,0 1 15,0 21-15,22-22 0,-22 1 0,-21 0 16,21 21-16,0-1 0,-21-20 16,0 21-16,0 0 0,0 42 31,0 0-31,-21 0 0,21 0 15,-21 22-15,0-22 0,21 21 0,0-21 16,0 22-16,-21-22 0,21 0 16,0 21-16,0-20 0,0-1 0,0 0 15,0 0-15,0 0 0,0 0 16,21-21-16,-21 22 0,21-22 16,0 21-16,0-21 0,0 0 0,1 0 15,-1 0-15,0 0 0,0 0 0,21-21 16,-20-1-16,-1 1 0,0 0 15,0 0-15,0 0 0,0 0 0,1-22 16,-1 22-16,0-21 0,-21 21 0,21-22 16,-21 22-16,21 0 0,-21 0 15,0 0-15,0-1 0,0 1 16,0 42 15,-21 1-31,21-1 0,0 0 0,0 0 16,-21 0-16,21 22 0,0-22 0,-21 0 15,21 0-15,0 0 0,0 0 16,0 1-16,0-1 0,0 0 0,0 0 16,0 0-16,21-21 15,0 21-15,0-21 16,0 0-16,1 0 0,-1 0 16,0-21-16,0 21 0,0-21 15,0 0-15,1 0 0,-1 0 16,0-1-16,0 1 0,0 0 0,0 0 15,-21-21-15,22 20 0,-1 1 16,-21-21-16,21 21 0,-21 0 0,0-1 16,0 1-16,0 0 15,0 42 1,0 0 0,-21 1-16,21-1 0,0 0 0,0 0 15,-21 0-15,21 22 0,0-22 16,0 0-16,0 0 0,0 21 0,0-20 15,0-1-15,0 0 0,21 0 0,0-21 16,0 21-16,0 0 16,0-21-16,1 0 0,20 22 0,-21-22 15,21 0-15,1 0 0,-22 0 16,21 0-16,1 0 0,-1-22 0,0 1 16,-21 21-16,22-21 0,-1 0 0,0 0 15,-20 0-15,20-22 0,-21 22 16,0 0-16,0-21 0,22-1 0,-43 22 15,21-21-15,0-1 0,-21 22 0,0 0 16,0-21-16,0 21 0,0-1 16,-21 1-16,0 21 15,0 0-15,-1 0 0,1 21 16,-21 1-16,21-22 0,0 21 16,-22 21-16,22-21 0,0 0 0,-21 22 15,20-22-15,1 0 0,0 21 16,0-20-16,0-1 0,0 0 0,-1 0 15,22 0-15,0 0 0,0 1 0,0-1 16,0 0-16,0 0 16,22-21-16,-1 0 15,0 0-15,0 0 0,0 0 0,22 0 16,-22-21-16,0 0 0,21 21 16,-21-21-16,22-1 0,-22 1 0,0 0 15,21 0-15,-20 0 0,-1 0 16,0-1-16,0 1 0,0 0 15,-21 0-15,0 0 0,21 21 16,-21-21-16,0 42 31,0 0-31,0 0 0,-21-21 16,21 21-16,0 0 0,0 1 0,0-1 16,0 0-16,0 0 0,0 0 15,0 0-15,0 1 0,0-1 16,21-21-16,1 0 15,-1 0-15,0 0 0,0 0 0,0 0 16,22 0-16,-22 0 16,0 0-16,21 0 0,-21-21 0,1-1 15,20 22-15,-21-21 0,0 0 16,0 0-16,1 0 0,20 0 0,-42-22 16,21 22-16,0 0 0,0 0 15,-21 0-15,0-1 0,0 44 47,0-1-47,-21 0 0,21 0 0,-21 0 16,21 0-16,-21 1 0,21-1 0,0 0 15,0 0-15,0 0 0,0 0 16,0 1-16,21-22 16,0 0-16,0 0 15,1 0-15,-1 0 0,0 0 16,0 0-16,0 0 0,0 0 0,1 0 15,-1 0-15,0-22 0,0 22 0,0-21 16,0 0-16,1 0 16,-1 0-16,0 0 0,-21-1 0,0 1 15,21 0-15,0 21 0,-21-21 16,0 0-16,0 0 0,0 42 47,0 0-47,0 0 15,0 21-15,0-20 0,0-1 0,0 21 16,0 0-16,0-20 0,0 20 16,0 0-16,0 1 0,0-1 0,-21 0 15,21 1-15,0-1 0,0 21 0,0-20 16,-21-1-16,21 22 0,0-22 16,0 0-16,-21 1 0,0-1 0,-1 0 15,22 1-15,-21-1 0,0-21 0,0 21 16,0 1-16,0-22 0,-1 21 0,22-21 15,-21 1-15,0-1 0,21 0 16,-21-21-16,0 0 16,21-21-1,-21 21-15,21-21 0,0-1 16,0-20-16,0 21 0,0-21 0,0 20 16,0-20-16,0 0 0,21-1 0,0 1 15,0-21-15,0-1 0,22 1 16,-22-1-16,21 1 0,0-1 0,1-21 15,-1 22-15,0-1 0,1 1 16,-1-1-16,0 22 0,1 0 16,-1-22-16,-21 22 0,22 21 0,-22-22 15,0 22-15,-21 0 0,21 0 16,-21 42 15,-21 0-15,21 0-16,-21 1 0,21-1 15,0 0-15,0 0 0,0 0 16,0 0 0,0 1-16,21-22 15,-21 21-15,0 0 0,0 0 16,0 0 0,-21-21-1,21 21-15,-21-21 16,-1 0-16,1 22 15,0-22-15,0 0 0,0 0 16,0 0-16,-22 21 0,22-21 16,-21 0-16,21 0 0,-22 0 15</inkml:trace>
  <inkml:trace contextRef="#ctx0" brushRef="#br0" timeOffset="13688.01">2794 9589 0,'0'0'0,"-21"21"0,21 0 0,0 0 0,-21-21 15,21 21-15,-22 0 16,22-42 15,0 0-31,0 0 16,22 0-16,-1 0 0,-21-1 0,0 1 15,0-21-15,21 21 0,-21-22 16,0 22-16,0-21 0,0 0 0,0-1 16,0 1-16,-21 0 0,21 20 15,-21-20-15,-22 0 0,22 21 0,0-1 16,-21 1-16,-1 21 0,1 0 0,0 0 16,-1 0-16,1 0 0,0 0 15,-1 43-15,1-22 0,0 21 0,-1-21 16,1 22-16,0-1 0,20 21 15,1-20-15,0 20 0,0-20 16,0 20-16,21-21 0,-21 22 16,21-22-16,0 1 0,0-1 0,0 0 15,0-21-15,21 1 0,0-1 16,0 0-16,0 0 0,0-21 0,1 0 16,20 0-16,0 0 0,-21 0 15,22-21-15,-1 0 0,0 0 0,1-1 16,-1 1-16,0-21 0,1 21 0,-1-22 15,0 1-15,-20 0 16,20-1-16,-21 1 0,21-43 16,-20 43-16,-1 0 0,0 21 15,-21-22-15,0 22 0,0 0 0,0 0 16,0 42 15,0 21-31,0-21 0,0 1 16,0 20-16,0-21 0,0 21 15,0 1-15,0-22 0,0 21 0,0-21 16,0 22-16,0-22 0,21 0 16,-21 21-16,21-20 0,0-1 0,1 0 15,-1-21-15,0 0 16,0 0-16,0 0 0,0 0 16,22 0-16,-22 0 0,0 0 0,0-21 15,22 0-15,-22-1 0,0 1 16,21 0-16,-21-21 0,22 21 0,-22-22 15,21 1-15,1 0 0,-22-1 0,21 22 16,-21-21-16,22-1 0,-22 1 16,21 21-16,-21 0 0,-21 0 0,0-1 15,21 22-15,-21 22 32,-21-1-32,21 0 0,0 0 0,0 21 15,0-20-15,0-1 16,0 0-16,0 21 0,0-21 0,0 1 15,0 20-15,0-21 0,21 0 16,1 0-16,-1 1 0,-21-1 0,21 0 16,0 0-16,-21 0 0,21-21 15,-21 21-15,0 1 16,-21-22 0,0 0-1,0-22-15,0 1 0,-1 21 16,1-21-16,0 21 0,0-21 0,0 21 15,0 0 1,-1 0-16,1 0 16,0 0-16,21 21 15,0 0-15,0 0 16,0 1-16,21-22 16,0 21-1,1-21-15,-1 0 0,0 0 0,0 0 16,21 0-16,-20 0 0,20 0 0,-21-21 15,21 21-15,1-22 0,-22 1 16,21 0-16,1 0 0,-22 0 0,21 0 16,0-1-16,-20 1 0,20 0 0,-21-21 15,21 21-15,1-22 0,-22 22 16,0 0-16,21-21 0,-20 20 16,-1 1-16,-21 0 0,0 0 0,0 0 15,-21 21 1,-1 0-16,1 0 15,0 21-15,0-21 0,0 21 16,0 0-16,21 22 0,-22-22 0,22 0 16,-21 0-16,21 21 0,0-20 0,0 20 15,0-21-15,0 0 0,0 22 16,0-22-16,0 0 0,0 0 0,0 0 16,0 0-16,0 1 0,0-1 15,0 0-15,21-21 16,-21-21 15,-21 0-15,0-1-16,21 1 15,-21 0-15,0 21 0,21-21 16,-21 21 0,21 21-1,0 0-15,0 0 16,0 1-16,0-1 0,21-21 0,0 21 15,-21 0-15,21 0 0,0 0 0,0 1 16,1-22-16,-1 0 16,0 0-16,21 0 0,-21 0 15,1 0-15,20 0 0,-21 0 0,21 0 16,1 0-16,-1-22 0,-21 1 16,22 21-16,-1-21 0,-21 0 0,21 0 15,-20 0-15,20-1 0,-21 1 0,0 0 16,0-21-16,1 21 0,-22-1 15,0 1-15,0 0 0,0 0 0,0 0 16,-22 42 15,1 0-31,21 0 0,-21 0 16,21 1-16,0 20 0,-21-21 0,21 0 16,0 0-16,0 22 15,0-22-15,0 0 0,0 0 0,21 0 16,-21 1-16,21-22 0,0 0 15,1 0-15,-1 0 0,0 0 16,0 0-16,0 0 0,0 0 0,1 0 16,-1-22-16,21 22 0,-21-21 0,0 0 15,1 0-15,-1 0 0,0-22 16,0 22-16,0-21 0,-21 0 0,0-1 16,21 1-16,-21 0 0,0-1 0,0 22 15,0-21-15,0-1 0,-21 22 16,21-21-16,-21 21 0,-21 0 0,21 21 15,-1 0-15,-20 0 0,0 0 16,21 0-16,-22 21 0,1 0 16,0 0-16,-1 0 0,1 22 0,21-22 15,0 0-15,-1 0 0,22 21 0,0-20 16,0-1-16,0 0 0,0 0 16,0 0-16,22 0 0,-1 1 0</inkml:trace>
  <inkml:trace contextRef="#ctx0" brushRef="#br0" timeOffset="15964.49">5884 9419 0,'0'0'15,"21"-63"-15,-21 42 16,0-1-16,0 1 0,0 0 16,-21 0-1,0 21-15,0 0 0,0-21 0,0 21 0,-1 0 16,1 0-16,0 0 0,0 0 15,-21 0-15,20 21 0,-20 0 16,21 0-16,0 0 0,0 22 0,-1-22 16,1 21-16,0 1 0,21 20 0,0-21 15,0 1-15,0-1 0,0 0 16,0 1-16,0-1 0,0 0 0,0-20 16,21-1-16,0 0 0,1 0 15,-1 0-15,0 0 0,0-21 0,0 0 16,0 0-16,22 0 0,-22 0 0,21 0 15,-21 0-15,22-21 16,-22 21-16,21-21 0,1 0 0,-22-21 0,21 20 16,-21-20-16,22 0 0,-22 21 15,0-22-15,0 1 0,0 0 16,0-1-16,1 1 0,-22 21 0,0 0 16,0-1-16,0 1 0,0 0 0,0 42 31,0 0-16,-22 1-15,22 20 0,0-21 0,-21 21 16,21 1-16,0-22 0,0 21 16,0 1-16,0-22 0,0 21 0,0-21 15,21 0-15,1 1 0,-22-1 16,21 0-16,0 0 0,0-21 16,21 21-16,-20-21 0,-1 0 15,0 0-15,21 0 0,-21 0 0,22-21 16,-1 0-16,0 0 0,1 0 15,20-1-15,-20 1 0,-1 0 0,21-21 16,-20 21-16,-1-22 0,0 1 0,-20 21 16,-1-22-16,0 22 0,-21-21 15,0 21-15,0 0 0,0-1 0,0 1 16,-21 0-16,0 0 0,-1 21 16,1 0-16,-21 0 0,21 0 15,-22 0-15,22 0 0,-21 21 16,0-21-16,20 21 0,-20 0 0,21 1 15,0-1-15,0 21 0,-1-21 16,1 0-16,21 22 0,0-22 0,-21 0 16,21 0-16,0 0 0,0 1 0,0-1 15,21 0-15,0 0 0,1-21 16,-1 21-16,0-21 0,0 0 16,21 0-16,-20 0 0,-1 0 0,0-21 15,21 21-15,-21-21 0,1 0 16,-1 0-16,0-1 0,0 1 0,0 0 15,0 0-15,-21-21 0,22 20 16,-22 1-16,0 0 0,0 0 0,0 0 16,0 0-16,0-1 15,-22 22 1,1 22-16,21-1 16,-21 0-16,21 0 0,0 0 0,0 0 15,0 1-15,0-1 0,0 21 0,0-21 16,21 0-16,0 1 0,1-1 15,-1 0-15,21-21 0,-21 21 0,22 0 16,-22-21-16,21 0 0,0 0 0,-20 0 16,20 0-16,0 0 0,-21 0 15,22 0-15,-22-21 0,21 21 0,-21-21 16,1 0-16,-1 0 0,0-1 0,0 1 16,-21-21-16,0 21 15,0-22-15,0 1 0,0 0 0,0-1 16,0 1-16,0 0 0,0-1 0,0 1 15,0 21-15,0-21 0,0-1 16,0 22-16,0 0 0,0 0 0,-21 21 31,21 21-15,-21 21-16,21-21 0,0 1 0,0 20 16,0 0-16,0-21 0,0 22 0,0-1 15,0 0-15,0 1 0,0-1 16,0 0-16,0 1 0,0-1 15,0-21-15,0 22 0,0-22 0,21 21 16,0-21-16,-21 0 0,21 1 16,0-1-16,-21 0 0,22-21 0,-1 21 15,0-21-15,0 0 0,0 0 16,0 0-16,1 0 0,-1 0 16,0-21-16,0 21 0,21-21 0,-20 0 15,-1-1-15,21 1 0,-21 0 0,0 0 16,22-21-16,-22 20 0,-21-20 15,21 0-15,-21 21 0,21-22 16,-21 22-16,0 0 0,0 0 0,0 0 16,0-1-16,-21 22 15,0 0-15,0 0 0,0 0 16,-1 22-16,1-22 0,21 21 0,0 21 16,-21-21-16,21 0 0,0 22 15,0-22-15,0 21 0,0-21 0,0 22 16,21-22-16,-21 0 0,21 0 0,1 0 15,-1 1-15,0-1 0,0 0 16,21-21-16,-20 21 0,-1-21 0,21 0 16,-21 0-16,0 0 0,22 0 0,-22 0 15,0 0-15,21 0 0,-20 0 16,20-21-16,-21 0 0,21 0 16,-20 21-16,20-22 0,-21-20 0,0 21 15,0 0-15,22-22 0,-43 22 0,21-21 16,-21 21-16,21-22 0,-21 22 15,0-21-15,0 21 0,0 0 0,-21-1 16,0 22-16,0 0 16,-1 0-16,1 0 0,0 0 15,0 22-15,0-22 0,21 21 0,-21 0 16,-1 21-16,1-21 0,21 1 0,-21-1 16,21 21-16,0-21 0,0 0 15,0 22-15,0-22 0,0 0 16,0 0-16,0 0 0,0 1 15,0-1-15,21-21 16,0 0-16,1 0 16,-1 0-16,0 0 0,0-21 15,0 21-15,-21-22 0,21 1 16,1 0-16,-1-21 0,0 21 0,0-22 16,-21 1-16,21 0 0,0-1 0,1 1 15,-1-22-15,0 22 0,0-21 16,0 20-16,0-20 0,1 20 0,-1-20 15,-21 21-15,0-1 0,0 1 0,0 21 16,0 0-16,0-1 16,0 1-16,0 42 15,-21 1-15,-1-1 0,22 21 16,-21-21-16,0 22 0,0-1 16,21 21-16,0-20 0,-21-1 0,0 22 15,21-22-15,0 21 0,0-20 0,0 20 16,0-20-16,0-1 0,0 0 15,0 1-15,0-22 0,21 21 0,-21-21 16,0 0-16,0 1 0,21-1 0,-21 0 16,21 0-16,0-21 15,0 0-15,1 0 0,-1 0 0,0 0 16,0 0-16,0 0 0,22 0 16,-22-21-16,21 0 0,-21 0 0,0-1 15,22 1-15,-22-21 0,0 21 16,-21-22-16,21 1 0</inkml:trace>
  <inkml:trace contextRef="#ctx0" brushRef="#br0" timeOffset="16251.32">7408 9313 0,'-21'0'0,"42"0"0,-63 0 16,21 0-16,42 0 16,0 0-1,0 0-15,0 0 0,22-21 0,-1 21 16,-21 0-16,22-21 0,20 21 0,-21 0 16,1-21-16,-1 21 0,0 0 15,22-21-15,-22 21 0,1-21 0,-1 21 16,0-22-16,1 22 0,-1-21 15,-21 21-15,0-21 0,0 21 0,1-21 16</inkml:trace>
  <inkml:trace contextRef="#ctx0" brushRef="#br0" timeOffset="16472.2">6583 9102 0,'0'0'0,"0"21"0,-21-21 16,21 21 15</inkml:trace>
  <inkml:trace contextRef="#ctx0" brushRef="#br0" timeOffset="17727.53">10308 9313 0,'0'0'0,"0"-21"0,21 21 0,0-21 0,-21 0 16,22 0-16,-22 0 0,21 21 16,-21-22-16,0 1 0,21 21 15,-21-21-15,0 42 32,0 0-32,0 22 15,0-22-15,-21 21 0,21-21 0,0 22 16,0-1-16,0 0 0,-21 1 15,21-1-15,-22 0 0,22 1 0,0-1 16,-21-21-16,0 22 0,21-22 0,0 0 16,0 21-16,-21-21 15,21 1-15,0-1 16,0-42 0,21-1-1,0 1-15,0 0 0,1-21 16,-22 21-16,21-1 0,0-20 15,0 0-15,-21 21 0,21-22 16,0 22-16,1-21 0,-1 21 0,-21-1 16,21 1-16,0 21 0,-21-21 15,21 21-15,0 21 16,-21 0-16,22 22 0,-22-22 16,21 0-16,-21 21 0,21-20 15,-21 20-15,0-21 0,21 21 0,-21-20 16,21-1-16,-21 0 0,21 0 0,1 0 15,-1-21-15,-21 21 16,21-21-16,0 0 0,0 0 0,0 0 16,1 0-16,20 0 0,0 0 0,-21 0 0,22-21 15,-1 0-15,0 21 16,1-21-16,-1 0 0,0-22 0,1 22 16,-22 0-16,21-21 0,-21-1 0,22 22 15,-43-21-15,21 0 0,-21 20 16,21-20-16,-21 21 0,0-21 0,0 20 15,0 1-15,0 0 0,0 0 0,0 0 16,-21 21 0,0 0-16,21 21 15,-21 21-15,21-21 16,-22 1-16,22 20 0,0-21 16,0 21-16,0 1 0,0-22 0,0 21 15,0 1-15,0-22 0,0 21 0,0-21 16,0 0-16,0 1 0,22-1 15,-22 0-15,21-21 0,0 0 0,0 21 16,0-21-16,0 0 0,1 0 16,-1 0-16,0-21 0,0 0 15,0 21-15,0-21 0,22-1 0,-22-20 16,0 21-16,0-21 0,0 20 0,1-20 16,-1 21-16,0-21 0,0-1 15,0 22-15,-21 0 0,0 0 16,0 0-16,0 42 15,0 0 1,0 0-16,0 0 0,-21 22 16,21-22-16,0 21 0,-21-21 0,21 22 15,0-22-15,0 0 0,0 0 0,0 0 16,0 0-16,0 1 16,21-22-1,0-22 1,-21 1-1,0 0-15</inkml:trace>
  <inkml:trace contextRef="#ctx0" brushRef="#br0" timeOffset="18115.83">11832 8869 0,'-21'0'16,"0"21"-1,21 0-15,0 0 0,0 1 0,0 20 16,0-21-16,0 0 0,0 0 0,0 1 16,0-1-16,0 0 0,0 0 15,0 0-15,21-21 0,0 0 16,0 0-16,0 0 16,1 0-16,-1-21 15,0 0-15,-21 0 16,0 0-16,0-1 0,0 1 0,0 0 15,0 0-15,0 0 0,0 0 16,0-1-16,0 1 0,0 0 0,-21 21 16,0 0-16,-1 0 15,1 21-15,21 0 0,-21 1 16,0 20-16,21-21 0,-21 0 0,21 22 16,0-22-16,0 21 0,0-21 15,0 0-15,0 1 0,0-1 0,0 0 16,0 0-16,21 0 0,0-21 15,0 0-15,0 0 16,1 0-16</inkml:trace>
  <inkml:trace contextRef="#ctx0" brushRef="#br0" timeOffset="18419.66">12531 8721 0,'0'21'31,"-22"0"-15,22 0-16,-21 22 0,21-1 0,0 0 0,-21 1 15,0 20-15,21-21 16,-21 22-16,21-22 0,0 22 0,-21-22 16,21 22-16,0-22 0,0 21 0,0-20 15,0-1-15,-22 0 0,22 1 16,0-1-16,0-21 0,0 0 0,0 1 15,0-1-15,0 0 0,22-21 32,-1-21-32,-21 0 15,21-1-15,-21 1 0,21 0 16,0-21-16,-21-1 0</inkml:trace>
  <inkml:trace contextRef="#ctx0" brushRef="#br0" timeOffset="18942.36">12848 8763 0,'0'0'0,"0"-21"0,0 0 0,21 21 16,-21 21-1,0 21-15,0-21 16,0 22-16,0-1 0,-21 0 16,21 1-16,0-1 0,-21 22 0,21-22 15,0 21-15,0-20 0,-21 20 16,0-20-16,-1-1 0,22 0 15,-21 22-15,21-22 0,-21-21 0,0 22 16,21-1-16,0-21 0,-21 0 0,21 0 16,-21 1-16,21-1 15,0-42 1,0-1 0,0 1-16,0 0 15,0 0-15,0-21 0,0 20 0,0-20 16,0 21-16,21-21 0,0 20 0,0-20 15,0 21-15,0 0 0,1-22 16,-1 22-16,0 21 0,21-21 16,-21 0-16,1 21 0,-1 0 0,0 0 15,21 0-15,-21 0 0,1 0 16,-22 21-16,21 0 0,0 0 0,-21 1 16,0-1-16,0 0 0,0 0 0,0 0 15,0 22-15,0-22 0,0 0 16,-21 21-16,0-21 0,21 1 0,-22-1 15,1 0-15,0 0 0,0 0 0,0 0 16,21 1-16,-21-22 16,-1 0-16,1 0 15,21-22 1,-21 22-16,21-21 16,0 0-16,0 0 0,-21 0 15</inkml:trace>
  <inkml:trace contextRef="#ctx0" brushRef="#br0" timeOffset="19176.31">12107 9186 0,'0'0'0,"21"0"31,1 0-31,-1 0 0,0 0 15,0 0-15,21 0 0,-20 0 0,-1 0 16,21 0-16,-21-21 0,22 21 16,-22 0-16,0 0 0,21 0 0,-21 0 15,22 0-15,-22-21 0,0 21 16,0 0-16,22 0 0,-22 0 0,0-21 16</inkml:trace>
  <inkml:trace contextRef="#ctx0" brushRef="#br0" timeOffset="20987.57">14118 9102 0,'0'0'0,"0"-21"0,21-1 15,-21 1 1,0 0-16,0 0 16,-21 21-1,0 0-15,0 0 0,0 21 16,-1 0-16,22 0 0,-21 1 16,0-1-16,0 0 0,21 21 15,0-21-15,-21 22 0,0-1 16,21-21-16,0 22 0,0-1 0,0-21 15,0 21-15,0-20 0,0 20 0,0-21 16,0 0-16,0 0 0,0 1 16,0-1-16,21-21 0,0 21 0,0-21 15,0 0-15,0 0 0,1 0 0,20 0 16,-21 0-16,21 0 0,-20 0 16,20-21-16,0 0 0,-21-1 0,22 1 15,-1 0-15,-21 0 0,22 0 16,-22-22-16,21 1 0,-21 0 0,22-1 15,-22 1-15,0 0 0,21-22 16,-21 22-16,1-22 0,-1 1 16,0-1-16,0 22 0,0-21 0,-21 20 15,21 1-15,-21 21 0,22-22 0,-22 22 16,0 0-16,0 0 0,0 42 31,-22 21-15,1-20-16,21 20 0,-21 0 0,0 1 15,21 20-15,-21-21 0,21 22 16,-21-22-16,-1 22 0,22-22 0,0 0 16,-21 22-16,21-22 0,0 1 15,0-22-15,0 21 0,0 0 0,0-20 16,0-1-16,0 21 0,21-21 16,1 0-16,-1 1 0,21-1 15,-21-21-15,0 0 0,1 0 0,-1 0 16,21 0-16,-21 0 0,22 0 15,-22 0-15,21-21 0,-21-1 0,22 1 16,-22 0-16,21 0 0,-21 0 16,0 0-16,1-1 0,-1-20 0,0 21 15,0-21-15,-21 20 0,0-20 0,0 21 16,0 0-16,0 0 0,0-1 16,0 1-16,-21 21 0,0 0 0,0 0 15,-22 0-15,22 0 16,0 21-16,0-21 0,0 22 15,-1-1-15,1 0 0,0 0 0,0 21 16,21-20-16,-21-1 0,21 21 0,-21-21 16,21 0-16,0 1 0,0-1 15,0 0-15,0 0 0,0 0 0,0 0 16,0 1-16,0-1 16,21-21-16,0 0 0,0 0 15,0 0-15,0 0 16,1-21-16,-1-1 15,0 1-15,0 0 0,0 21 16,-21-21-16,21-21 0,1 20 0,-1 1 16,0 0-16,0-21 0,0 21 15,0-1-15,-21 1 0,22 0 0,-22 0 16,21 0-16,-21 0 0,0 42 31,0 0-15,0 0-16,0 21 0,0-20 15,0-1-15,0 0 0,0 21 0,0-21 16,0 22-16,0-22 0,0 0 16,0 0-16,0 0 0,0 1 15,21-22-15,-21 21 0,21-21 0,0 0 16,0 0-16,1 0 16,-1 0-16,0-21 0,0-1 15,0 1-15,0 0 0,1 0 0,-1 0 16,0 0-16,0-22 0,0 22 0,0 0 15,1-21-15,-1-1 0,0 22 16,0 0-16,0 0 0,-21 0 0,0-1 16,0 1-16,0 42 15,0 1 1,0-1-16,0 0 0,0 0 16,0 0-16,0 22 0,0-22 15,21 0-15,-21 0 0,0 0 0,0 0 16,0 1-16,0-1 15,0 0-15,0 0 16,-21-21 15,0-21-31,21 0 16,-21 0-16,0 21 0,21-22 16,-21 1-16,-1 21 31,22 21-16,0 1-15,0-1 16,0 0-16,0 0 0,0 0 16,22 0-16,-1-21 15,0 22-15,0-22 0,0 0 0,0 0 16,1 0-16,-1 0 0,0 0 16,0 0-16,21 0 0,-20 0 0,-1 0 15,0-22-15,0 22 0,0-21 0,0 0 16,1 0-16,-1-21 15,-21 20-15,21 1 0,-21 0 0,0 0 16,0 0-16,0-22 0,0 22 16,0 0-16,0 0 15,0 42 17,0 0-32,21 0 0,-21 1 15,21-1-15,-21 0 0,0 0 0,21 0 16,1 0-16,-22 1 0,21-1 0,-21 0 15,0 0-15,21 0 16,-21 0-16,0 1 16,-21-22 31,0 0-47,-1 0 15,1-22-15,0 22 0,0 0 16,0 0-16,0-21 0,-1 0 0,-20 21 15,21 0-15,-21 0 0,20-21 16</inkml:trace>
  <inkml:trace contextRef="#ctx0" brushRef="#br0" timeOffset="26644.23">18267 7620 0,'0'0'0,"0"-21"16,-21 21-16,-1 0 15,22-21-15,-21 21 16,0 0-16,21-21 0,-21 21 16,21-22-16,0 1 15,0 0-15,0 0 16,0 0-16,21 0 0,0-1 16,0 22-16,-21-21 0,22 0 15,-1 21-15,0-21 0,0 21 0,0-21 16,0 21-16,1 0 0,-1 0 0,0 0 15,0 0-15,0 0 0,0 21 16,1 0-16,-1 21 0,0-20 0,0 20 16,0 0-16,-21-21 0,21 22 15,-21-1-15,22 0 0,-22 1 16,0-1-16,0-21 0,0 22 0,0-1 16,0-21-16,0 21 0,-22-20 0,22-1 15,-21 0-15,21 0 0,-21 0 16,0-21 15,21-21-31,0 0 16,0 0-16,0 0 0,0-1 0,0 1 15,0 0-15,0-21 0,21 21 0,-21-22 16,21 22-16,0-21 16,-21-1-16,22 1 0,-1 0 0,0-1 15,0 1-15,0 21 0,0-21 0,1 20 16,-1-20-16,21 21 0,-21 0 15,0 21-15,22 0 0,-22 0 0,0 0 16,0 0-16,22 21 0,-22 0 0,0 21 16,0 1-16,-21-22 0,0 21 15,21 1-15,-21-1 0,0 0 0,0 1 16,0-1-16,0-21 0,0 21 0,-21-20 16,21-1-16,0 0 0,-21 0 15,21 0-15,-21 0 0,21 1 16,0-44 31,0 1-47,0 0 0,21 21 0,0-21 15</inkml:trace>
  <inkml:trace contextRef="#ctx0" brushRef="#br0" timeOffset="27458.31">19748 7408 0,'0'-21'0,"-21"21"16,0 21-1,0 1-15,0-22 16,0 42-16,-1-21 0,1 0 0,0 22 16,0-22-16,0 0 0,21 21 0,-21-21 15,21 22-15,-22-22 0,1 21 16,21-21-16,0 1 0,0-1 0,0 0 15,0 0-15,0 0 0,0 0 0,21-21 16,1 0 0,-1 0-16,0 0 0,0 0 15,0 0-15,0 0 0,-21-21 0,22 0 16,-1 0 0,-21 0-16,21 0 0,-21-43 15,0 43-15,0-21 0,0 20 16,0-20-16,0 21 0,0 0 15,0-22-15,0 22 0,0 0 0,0-21 16,0 21-16,21-1 0,0 22 0,-21-21 16,21 0-16,1 21 0,-1 0 15,0 0-15,0 0 0,0 0 0,0 0 16,-21 21-16,22 0 0,-1 1 0,0-1 16,0 0-16,0 21 0,-21-21 15,0 1-15,21 20 0,-21-21 0,0 0 16,0 22-16,0-22 0,0 0 15,0 0-15,0 0 0,0 0 16,0 1-16,0-1 0,0 0 16,0-42 15,0 0-15,0-1-16,0 1 0,0 0 15,0 0-15,0 0 0,0 0 0,0-22 16,22 1-16,-22 21 0,21-22 15,0 1-15,-21 0 0,21 21 0,0-22 16,22 22-16,-22-21 0,0 21 16,21-1-16,-21 22 0,22-21 15,-22 21-15,21 0 0,1 0 0,-22 21 16,21 1-16,-21-1 0,22 0 16,-22 0-16,-21 21 0,0-20 0,21 20 15,-21 0-15,0-21 0,0 22 0,0-22 16,0 21-16,-21-21 0,21 1 0,-21 20 15,21-21-15,-22 0 16,22 0-16,-21-21 0,21 22 16,0-44 31,0 1-47,0 0 15,0 0-15,21 0 16</inkml:trace>
  <inkml:trace contextRef="#ctx0" brushRef="#br0" timeOffset="28374.78">21378 7768 0,'0'0'0,"-42"21"16,42-42 15,0 0-15,0 0-16,0 0 0,21 0 0,0-1 15,0 1-15,1 0 0,-1-21 16,0-1-16,21 1 0,-21 0 0,22-22 15,-22 22-15,0 0 0,0-22 16,0 22-16,1-1 0,-1 1 0,-21 0 16,0 21-16,0-1 0,0 1 15,-21 21 1,-1 21-16,22 1 0,-21-1 16,0 0-16,21 21 0,-21 1 0,21-1 15,0 0-15,0 1 0,0-1 16,0-21-16,21 21 0,0 1 0,-21-22 15,0 21-15,21-21 0,1 1 0,-22-1 16,21 0-16,-21 0 0,0 0 16,0 0-16,-21-21 47,-1-21-47,1 21 15,0-21-15,0 0 0,0 21 0,0-21 16,-1 0-16,1 21 15,0 0-15,21 21 16,0 0 0,0 0-16,21 0 15,0-21-15,1 21 0,-1 1 0,0-22 16,0 0-16,21 21 0,-20-21 0,-1 0 16,21 0-16,-21 0 0,22 0 0,-22 0 15,21 0-15,-21 0 16,0-21-16,22-1 0,-22 22 0,0-21 0,0 0 15,0 0-15,1 0 0,-22-22 16,21 22-16,-21-21 0,21 0 16,0-1-16,-21 1 0,0-22 0,21 22 15,-21 0-15,21-22 0,-21 22 16,0 0-16,22-1 0,-1 1 0,-21 0 16,21 20-16,-21 1 0,0 0 0,0 0 15,0 42 1,0 0-16,0 22 0,0-22 15,-21 42-15,21-20 0,0 20 0,-21-21 16,21 22-16,-22-1 16,22 1-16,-21-22 0,21 22 0,0-22 0,0 0 15,0-20-15,0 62 16,0-63-16,0 1 0,0-1 16,21 0-16,1 0 0,-1-21 15,-21 21-15,21-21 0,0 0 16,0 0-1,0-21-15,-21 0 0,22 0 0,-22 0 16,0-1-16,0 1 0</inkml:trace>
  <inkml:trace contextRef="#ctx0" brushRef="#br0" timeOffset="28491.71">22034 7408 0,'0'0'0,"22"-21"31</inkml:trace>
  <inkml:trace contextRef="#ctx0" brushRef="#br0" timeOffset="29291.63">22267 6964 0,'0'-21'0,"0"0"16,0-1-16</inkml:trace>
  <inkml:trace contextRef="#ctx0" brushRef="#br0" timeOffset="30891.37">22056 7027 0,'0'0'0,"-22"0"0,1 22 15,0-22-15,21 21 0,0 0 16,21-21 31,0 0-32,1 0-15,-1 0 0,0-21 16,0 21-16,0 0 0,0 0 16,1-21-16,-1 21 0,0 0 15,0 0-15,0 0 0,0-22 0,1 22 16,-1 0-16,0 0 16,0 0 46</inkml:trace>
  <inkml:trace contextRef="#ctx0" brushRef="#br0" timeOffset="32483.98">22945 7408 0,'21'0'0,"-42"0"0,63 0 15,-21 0-15,-21-21 0,21 21 16,-21-21-16,21 21 0,-21-21 0,22 0 15,-22 0-15,0-1 16,0 1-16,0 0 0,0 0 16,0 0-16,0 0 0,0-1 0,0 1 15,0 0-15,-22 0 16,1 0-16,0 21 0,0 0 16,0 0-16,0 0 0,-1 0 15,-20 0-15,21 0 0,0 21 0,0 0 16,-22 0-16,22 22 0,0-22 0,0 21 15,0 0-15,-1 1 0,1-1 16,0 0-16,21 1 0,0-22 16,0 21-16,0-21 0,0 22 0,0-22 15,0 0-15,21 0 0,0-21 16,1 21-16,-1-21 0,0 0 0,0 0 16,0 0-16,0 0 0,22 0 15,-1 0-15,-21 0 0,0-21 16,1 0-16,-1 0 0,21 0 0,-21 0 15,0-1-15,1 1 0,-1-21 0,0 0 16,-21-1-16,21 1 0,0 0 16,-21-1-16,0 1 0,0 0 0,21-1 15,-21 22-15,0 0 0,0 0 16,0 0-16,0-1 0,0 44 31,0-1-31,0 0 0,0 21 16,0 1-16,0-1 0,0-21 0,0 21 15,0 1-15,0-1 0,0 0 0,0 1 16,0-22-16,0 0 0,0 21 16,0-20-16,22-1 0,-22 0 0,21-21 15,0 21-15,0-21 0,0 0 0,0 0 16,1 0-16,20 0 0,-21 0 16,0 0-16,0 0 0,22-21 0,-22 0 15,0 0-15,0-1 0,0 1 16,1-21-16,-1 21 0,-21-22 15,21 1-15,0-21 0,0 20 0,-21 1 16,21-22-16,-21 22 0,22-21 16,-22 20-16,0 1 0,0 0 0,0-22 15,0 22-15,0 21 0,0-22 0,0 22 16,0 0-16,-22 21 16,22 21-16,-21 0 15,21 0-15,-21 22 0,0-1 16,21 0-16,0 1 0,0 20 0,0 1 15,0-1-15,0 1 0,0-1 0,0 1 16,0-22-16,0 22 0,0-22 16,0 0-16,0-21 0,21 22 15,0-22-15,0 0 0,1 0 0,-1 0 16,21 1-16,-21-22 0,0 0 16,22 0-16,-22 0 0,0 0 0,21 0 15,-20-22-15,20 1 0,-21 0 0,0 21 16,22-42-16,-22 21 0,0-1 15,0-20-15,0 21 0,-21-21 0,21-1 16,-21 1-16,22 21 0,-22-22 0,0 1 16,0 21-16,0 0 15,0 0-15,0-1 0,0 44 32,0-1-32,0 0 0,0 0 15,0 21-15,21-20 0,-21 20 0,21-21 16,-21 21-16,0-20 0,0-1 15,21 0-15,0 0 0,0 0 0,1 0 16,-1-21-16,0 22 0,0-22 0,0 0 16,0 0-16,22 0 0,-22 0 15,0 0-15,21 0 0,-20 0 0,-1 0 16,0-22-16,21 1 0,-21 21 0,1-21 16,-1-21-16,0 21 0,0-1 15,0 1-15,0-21 0,1 0 16,-22 20-16,21-20 0,-21 21 0,21 0 15,-21 0-15,0-1 0,0 1 16,0 42 31,0 1-31,0-44 46,0 1-62,0 0 16,0 0-1,-21 21 17,0 0-32,-1 21 15,22 0-15,-21 22 0,0-22 0,0 21 16,21 0-16,-21 1 0,21-22 0,0 21 15,0 1-15,0-22 0,0 21 16,0-21-16,0 0 0,0 1 0,21-1 16,0 0-16,0-21 0,0 21 15,1-21-15,-1 0 0,0 0 16,0 0-16,0 0 0,0 0 0,22 0 16,-22-21-16,0 0 0,0 0 15,0 21-15,1-43 0,-1 22 16,-21 0-16,0-21 0,21-1 0,-21 22 15,0-42-15,0 20 0,0 1 0</inkml:trace>
  <inkml:trace contextRef="#ctx0" brushRef="#br0" timeOffset="32699.86">24850 6773 0,'0'-21'0,"-22"21"16,1 0 47,0 0-48,0 21-15,0-21 0</inkml:trace>
  <inkml:trace contextRef="#ctx0" brushRef="#br0" timeOffset="32919.73">23791 7070 0,'-21'21'0,"42"-42"0,-63 42 15,63-21 16,0 0-31,0 0 0,1 0 0,-1 0 16,0 0-16,0 0 0,21 0 0,-20 0 16,20 0-16,-21 0 0,21 0 15,1 0-15,-1 0 0,0-21 0,1 21 16,-1-21-16,0 21 0</inkml:trace>
  <inkml:trace contextRef="#ctx0" brushRef="#br0" timeOffset="33263.53">26310 6837 0,'0'0'0,"21"-21"15,-21 0-15,0 42 16,0 0 0,0 0-16,0 0 15,0 22-15,-21-22 0,21 0 0,0 21 16,-21-21-16,21 22 0,0-22 16,0 21-16,-21-21 0,21 22 0,0-22 15,-21 0-15,21 21 0,0-20 0,0-1 16,0 0-16,0 0 15,21-21 17,0-21-32,0 0 0</inkml:trace>
  <inkml:trace contextRef="#ctx0" brushRef="#br0" timeOffset="33679.79">26987 6900 0,'0'0'0,"-21"0"32,0 0-17,0 0-15,-21 0 0,20 22 16,1-22-16,0 21 0,0 0 16,0 0-16,0 0 0,-1 0 0,1-21 15,21 22-15,0-1 0,-21-21 16,21 21-16,0 0 0,0 0 15,21-21-15,0 21 16,1-21-16,-1 0 0,21 0 0,-21 0 16,0 22-16,1-22 0,-1 0 0,0 0 15,21 0-15,-21 0 0,22 21 16,-22-21-16,0 21 0,21-21 0,-20 21 16,-1 0-16,0-21 0,0 21 15,-21 1-15,0-1 16,0 0-16,-42 0 0,21 0 0,-22-21 0,1 21 15,0 1-15,-22-1 16,22-21-16,-1 21 0,-20-21 0,21 0 16,-1 21-16,22-21 0,-21 0 0,21 0 15,-1 0-15,1 0 0,0 0 16,21-21-16,-21 0 0,21 0 0,0-1 16,0-20-16</inkml:trace>
  <inkml:trace contextRef="#ctx0" brushRef="#br0" timeOffset="33879.67">26437 6604 0,'0'0'0,"-21"0"0,21-21 16,-21 21-1,21-21-15,0 0 47</inkml:trace>
  <inkml:trace contextRef="#ctx0" brushRef="#br0" timeOffset="37035.5">28723 7112 0,'21'0'63,"0"-21"-63,-21 0 15,22 21-15,-1-21 0,0 21 16,-21-22-16,0 1 15,21 21-15,-21-21 0,0 0 0,0 0 16,0 0-16,0-1 0,-21 1 16,0 0-16,0 0 0,-1-21 15,1 20-15,0 1 0,0 0 0,0 0 16,-22 0-16,22 21 16,-21 0-16,21 0 0,-22 0 0,22 0 15,-21 0-15,0 21 0,-1 0 0,1 0 16,0 0-16,-22 22 0,22-1 15,21 0-15,-22 1 0,22-22 0,0 21 16,0 1-16,21-1 0,0 0 16,0 1-16,0-22 0,0 21 0,42-21 15,-21 0-15,0 1 0,22-1 0,-1 0 16,-21-21-16,22 0 0,-1 0 16,0 0-16,1 0 0,-1 0 0,-21 0 15,21-21-15,1 0 0,-1-1 16,0 1-16,-20 0 0,-1-21 15,21 21-15,-21-1 0,0-20 0,-21 21 16,0-21-16,22 20 0,-22-20 16,0 0-16,0 21 0,0-1 0,0 1 15,0 0-15,-22 21 16,22 21 0,0 0-16,0 22 0,0-22 15,0 21-15,0-21 0,0 22 16,0-22-16,0 21 0,0-21 0,0 22 15,22-22-15,-1 0 0,0 0 16,0 0-16,0 1 0,0-22 0,1 0 16,20 21-16,-21-21 0,0 0 15,22 0-15,-22 0 0,21 0 16,-21 0-16,0-21 0,22-1 0,-22 1 16,0 0-16,21 0 0,-20 0 0,-1-22 15,0 22-15,0-21 0,0 0 16,0-1-16,1 1 0,-1 0 0,-21-22 15,21 22-15,-21-22 0,21 1 16,-21-1-16,0 1 0,0-1 0,0 22 16,0-22-16,0 1 0,0 21 15,0-1-15,0 1 0,0 21 0,0 0 16,0-1-16,0 44 16,0-1-16,0 0 15,0 21-15,0 1 0,0 20 0,0 1 16,0 20-16,-21-20 0,21-1 15,0 22-15,-21-22 0,21 1 0,0-22 16,0 22-16,0-22 0,0 0 16,0 22-16,0-43 0,0 21 0,0 1 15,0-22-15,21 0 0,-21 0 0,21 0 16,0-21-16,0 0 0,1 0 16,-1 0-16,0 0 0,0 0 15,0-21-15,0 21 0,1-21 16,-1 0-16,0-21 0,0 20 15,0 1-15,0-21 0,22 21 0,-22-22 16,0 22-16,0-21 0,0 0 16,1 20-16,-1-20 0,0 0 0,0 21 15,-21-1-15,21 1 0,-21 0 16,0 0-16,0 42 16,0 0-1,0 0-15,0 1 0,0-1 0,0 21 16,0-21-16,0 0 0,0 22 15,0-22-15,0 21 0,0 1 0,0-22 16,0 21-16,21-21 0,1 0 0,-22 1 16,21-1-16,0 0 0,0-21 15,-21 21-15,21-21 0,0 0 16,1 0-16,-1 0 16,0 0-16,0-21 0,0 21 0,0-21 15,1 0-15,-1-1 0,0 1 0,0 0 16,0 0-16,0-21 0,-21 20 15,22-20-15,-1 21 0,-21-21 0,0-1 16,21 22-16,-21-21 0,21 21 16,-21-1-16,0 1 0,0 42 31,0 1-15,0-1-16,0 21 0,0-21 15,0 22-15,0-22 0,0 0 16,0 21-16,0-21 0,0 22 0,21-22 15,-21 0-15,21 0 0,-21 0 16,22 1-16,-1-1 0,0-21 16,0 0-16,0 0 15,0 0-15,1 0 0,-1 0 16,0-21-16,0-1 0,0 22 16,0-21-16,1 0 0,-1 0 0,0-21 15,-21 20-15,21 1 0,0-21 16,-21 21-16,0-22 0,21 22 15,1-21-15,-22 21 0,21-22 0,-21 22 16,0 0-16,0 0 0,0 42 31,0 0-31,0 22 16,0-22-16,0 0 0,0 21 0,0-21 16,0 22-16,21-22 0,0 21 15,0-21-15,0 1 0,-21 20 0,22-21 16,20 0-16,-21 0 0,0 1 15,0-22-15,22 21 0,-22-21 0,21 0 16,-21 0-16,22 0 0,-22 0 16,21 0-16,1 0 0,-22 0 15,21-21-15,-21-1 0,22 1 0,-22 0 16,0 0-16,0 0 0,0 0 16,0-22-16,1 22 0,-1-21 0,-21 21 15,21-22-15,-21 1 0,0 0 16,0 20-16,0-20 0,0 21 0,0-21 15,0 20-15,-21 1 0,0 21 16,-1 0-16,1 0 0,0 0 0,0 0 16,0 0-16,0 21 0,-1 1 15,1-1-15,0 0 0,0 21 0,-21 1 16,20-22-16,1 21 16,21 0-16,-21 1 0,21-22 0,0 21 15,-21 1-15,21-22 0,0 21 16,0-21-16,0 0 0,0 1 0,0-1 15,0 0-15,21-21 16,0 21-16,0-21 0,1 0 16,-1 0-16,0 0 15,0-21-15,0 0 0,0 0 0,1-1 16,-1 1-16,0 0 0,0 0 16,0-21-16,-21 20 0,21-20 0,1 21 15,-1-21-15,0 20 0,-21 1 16,0-21-16,0 21 0,21 21 15,-21-21-15,0 42 32,0 0-32,0 0 0,0 0 0,0 22 15,0-22-15,0 0 0,0 21 16,0-21-16,0 1 0,21 20 0,-21-21 16,0 0-16,21 0 0,1 1 15,-1-1-15,0 0 0,0-21 16,0 0-16,0 0 0,1 0 15,-1 0-15,21 0 0,-21 0 0,0-21 16,22 21-16,-22-21 16,21-1-16,-21-20 0,1 21 0,20 0 0,-21-22 15,0 1-15,0 21 16,1-21-16,-1-1 0,0 22 0,-21-21 16,0 21-16,21-1 0,-21 1 15,0 42 1,-21 1-16,0-1 15,21 0-15,0 0 0,0 21 16,0-20-16,-21-1 0,21 0 0,0 0 16,0 0-16,0 0 0,21 1 15,0-22 1,0 0-16,0 0 0,0 0 0,1 0 16,-1 0-16,0 0 0,0 0 0,0-22 15,0 22-15,1-21 16,-1 0-16,0 0 0,0 0 0,0 0 15,0-22-15,1 22 0,-22 0 16,21 0-16,-21 0 0,21-1 0,-21 1 16,0 0-1,0 42 1,0 0-16,0 1 16,0-1-16,0 21 0,0-21 15,0 22-15,0-1 0,21-21 16,-21 21-16,21 1 0,-21-1 0,0 22 15,0-22-15,0 0 0,0 22 16,0-22-16,0 22 0,0-1 16,0-21-16,0 22 0,0-22 0,0 1 15,0-1-15,0 0 0,-21 1 16,0-1-16,0 0 0,0 1 0,21-22 16,0 0-16,-22 0 0,1 0 15,21 0-15,-21-21 0,0 0 16,21-21-1,0 0-15,-21 0 0,21 0 16,0 0-16,0-22 16,0 22-16,0-21 0,0-1 0,0-20 15,42 21-15,-21-22 0,0 1 16,22-1-16,-1-21 0,0 22 0,22-1 16,-1 22-16,-20-21 0,20 20 15,1 1-15,-22 0 0,0 20 16,1 1-16,-22 0 0,0 0 0,0 0 15,0 21-15,-42 0 16,0 0 0,0 0-16,-21 0 0,20 0 15,1 0-15,0 21 0,21 0 16,-21-21-16,21 21 16,0 0-16,0 1 15,0-1-15,21-21 16,0 0-16,0 21 0,-21 0 15,22-21-15,-1 0 0,-21 21 16,0 0 0,-21-21-16,-22 0 15,1 0-15,0 0 0,-1 22 16</inkml:trace>
  <inkml:trace contextRef="#ctx0" brushRef="#br0" timeOffset="39468.06">18669 9271 0,'21'0'15,"-21"-21"-15,0 0 16,21 0-16,-21-1 16,0 1-16,0 0 15,0 0-15,0 0 16,-21 0-16,0-1 0,0 1 0,0 0 16,-1 0-16,-20 21 0,21-21 0,-21 21 15,20 0-15,-20 0 0,21 0 16,-21 0-16,-1 21 0,22 0 0,-21 0 15,-1 0-15,1 22 0,0-1 16,21 0-16,-22 1 0,22-1 0,0 0 16,0 1-16,0 20 0,21-20 0,0-1 15,0 0-15,0 1 0,0-22 16,0 21-16,21-21 0,0 0 0,0 1 16,0-22-16,22 0 0,-22 0 15,21 0-15,-21 0 0,22 0 16,-22-22-16,21 22 0,-21-21 0,0 0 15,22 0-15,-22 0 0,0-22 0,0 22 16,0 0-16,1-21 0,-1 21 16,0-22-16,21-20 0,-21 20 15,1 1-15,-1 0 0,-21-1 0,21 1 16,0 21-16,-21-21 0,21 20 16,-21 1-16,0 0 0,0 0 0,-21 42 31,21 0-16,0 0-15,-21 1 0,21 20 0,-21-21 16,21 21-16,0-20 0,0 20 0,0 0 16,0-21-16,0 22 0,0-22 15,0 0-15,0 0 0,0 0 0,21 1 16,0-1-16,-21 0 0,21-21 0,0 0 16,1 0-16,20 0 0,-21 0 15,0 0-15,22 0 0,-22 0 0,21-21 16,0 0-16,-20 21 0,20-22 15,0 1-15,-21 0 0,22 0 0,-22 0 16,21 0-16,-21-22 0,22 22 16,-22-21-16,0 21 0,0-1 0,-21-20 15,0 21-15,0 0 0,0 0 16,0-1-16,-21 22 16,0 0-1,0 22-15,0-1 0,21 21 16,0-21-16,0 0 0,0 1 0,0-1 15,0 21-15,0-21 0,0 0 16,0 1-16,0-1 0,0 0 0,0 0 16,21 0-16,-21 0 0,21-21 0,-21 22 15,0-1-15,0-42 47,-21-1-31,0 22-16,21-21 15,-22 0-15,1 0 0,21 0 0,-21 0 16,21-1-16,-21 22 0,0 0 16,21 22 15,0-1-31,0 0 0,0 0 16,0 0-16,0 0 0,21 1 15,0-22-15,0 21 0,0 0 16,1-21-16,-1 21 0,0-21 0,21 0 0,-21 0 15,22 0-15,-1 0 16,0 0-16,1 0 0,-1 0 0,-21 0 16,22-21-16,-1 21 0,0-21 0,-21 0 15,22 21-15,-22-22 0,0 1 16,0 0-16,0 21 0,1-21 0,-22-21 16,0 20-16,0 1 0,0 0 0,0-21 15,0 21-15,0-1 0,-22 1 16,22 0-16,-21 0 0,0 0 0,0 21 15,0 0 1,21 21-16,-21 0 16,21 0-16,0 0 0,0 1 0,0 20 15,0-21-15,0 0 0,0 0 16,21 22-16,0-22 0,-21 0 16,21 0-16,-21 0 0,0 1 0,0-1 15,21 0-15,-21 0 0,0 0 16,21-21-16,-21 21 15,-21-21 17,0-21-32,0 21 0,21-21 15,-21 21-15,21-21 0,-21 21 0,-1 0 16,22-21-16,0 42 47,0 0-47,22-21 0,-22 21 15,21-21-15,0 0 0,0 21 0,0-21 16,0 0-16,1 0 16,-1 0-16,0 0 0,0 0 0,0 0 15,22 0-15,-22 0 0,0 0 0,21-21 16,-21 0-16,1 21 0,20-21 16,-21 21-16,21-21 0,-20 0 0,-1-1 15,0 22-15,0-21 0,0 0 16,0 0-16,-21 0 0,0 0 0,0-1 15,0 1-15,0 42 47,-21-21-47,21 22 0,-21-1 0,21 0 16,0 0-16,0 21 0,-21-20 0,21-1 16,0 0-16,0 0 0,0 0 15,0 0-15,21 1 0,0-22 0,0 21 16,1-21-16,-1 0 0,0 0 15,0 0-15,0 0 0,22 0 16,-22 0-16,0 0 0,0 0 0,0-21 16,0-1-16,1 22 0,-1-21 15,0 0-15,-21 0 0,21 0 0,-21 0 16,21-1-16,-21 1 0,0 0 16,0-21-16,0 21 0,0-22 0,0 22 15,0-21-15,-21 21 0,0-22 0,21 22 16,-21 0-16,0 0 0,-1 0 15,1-1-15,0 22 0,0 0 16,0 0-16,0 0 0,-1 0 16,1 0-16,0 22 0,0-1 0,0 0 15,0 0-15,21 0 0,-22 0 0,1 1 16,21-1-16,0 0 0,0 0 16,0 0-16,0 0 0,0 1 15,0-1-15,21 0 16,1-21-16,20 0 0,-21 0 0</inkml:trace>
  <inkml:trace contextRef="#ctx0" brushRef="#br0" timeOffset="41321.37">21336 9144 0,'21'-21'0,"-42"42"0,42-63 15,-21 21-15,0-1 0,0 1 0,0 0 16,-21 21-16,0 0 0,0 0 15,-1 0-15,1 0 0,0 0 16,0 0-16,0 21 0,0 0 0,-1 1 16,1-1-16,0 21 0,0-21 15,0 22-15,0-22 0,21 21 0,0 0 16,-22-20-16,22 20 0,0-21 0,0 0 16,0 22-16,0-22 0,0 0 15,0 0-15,22 0 0,-1-21 0,-21 21 16,21-21-16,0 0 0,0 0 0,0 0 15,1 0-15,20 0 0,-21 0 16,0 0-16,0 0 0,22-21 0,-22 21 16,21-21-16,-21 0 0,1 0 0,20 21 15,-21-21-15,21-22 16,-20 22-16,-1 0 0,21 0 0,-21 0 16,0-22-16,1 22 0,-22 0 0,21 0 15,-21 0 1,0 42-1,0 0-15,0 0 0,0 0 16,-21 0-16,21 22 0,0-22 16,0 0-16,0 0 0,0 0 0,0 1 15,0-1-15,0 0 0,0 0 0,21-21 16,0 21-16,0-21 16,0 0-16,0 0 0,1 0 15,-1 0-15,0 0 0,0 0 0,0 0 16,0 0-16,22-21 0,-22 0 15,0 21-15,21-21 0,-20 0 0,-1-1 16,0 1-16,21 0 0,-21-21 0,1 21 16,-1-1-16,0-20 0,-21 21 15,0-21-15,21 20 0,-21-20 0,0 21 16,0-21-16,0 20 0,0 1 0,-21 0 16,0 0-16,0 21 0,-1 0 15,1 0-15,0 0 0,-21 0 0,21 0 16,-1 21-16,1 0 0,0 0 0,0 1 15,0-1-15,0 21 16,21 0-16,0-20 0,-22 20 0,22-21 16,0 21-16,0-20 0,0-1 0,0 21 15,0-21-15,0 0 0,0 1 16,22-1-16,-1-21 0,0 0 16,0 0-16,0 0 0,0 0 15,1 0-15,-1 0 16,0 0-16,0-21 0,0-1 15,0 1-15,1 0 0,-22 0 16,0 0-16,21-22 0,0 22 16,-21 0-16,21-21 0,-21 21 15,0-1-15,0 1 0,0 0 0,0 0 16,21 0-16,-21 42 16,0 0-16,0 0 15,0 0-15,0 1 0,0-1 0,0 0 16,0 21-16,0-21 0,0 1 15,0-1-15,0 0 0,0 0 0,21 0 16,1-21-16,-22 21 0,21 1 0,0-22 16,21 0-16,-21 0 0,1 0 0,20 0 15,-21 0-15,21 0 0,-20 0 16,20-22-16,-21 1 0,21 0 0,-20 0 16,20 0-16,-21 0 0,0-1 0,0-20 15,22 0-15,-43-1 16,21-20-16,0 21 0,-21-22 0,0 1 15,0-1-15,0 1 0,0 20 0,0-20 16,0 20-16,0 1 0,0 0 16,0 21-16,-21-1 0,21 1 0,-21 21 15,0 21 1,-1 1-16,22-1 0,0 21 16,0-21-16,0 43 0,0-22 0,0 22 15,0-22-15,0 21 0,0-20 16,0 20-16,22-20 0,-22 20 15,21-21-15,-21-20 0,0 20 0,21-21 0,0 21 16,-21-20-16,21-1 16,0 0-16,1-21 0,-1 0 15,0 0-15,0 0 16,0 0-16,0 0 0,1 0 0,-1 0 16,-21-21-16,21 21 0,0-21 15,0-1-15,0 1 0,1 0 0,-1 0 16,0 0-16,0 0 0,0-1 0,-21 1 15,0 0-15,21 0 0,-21 0 16,22 21-16,-22-21 16,0 42-1,0 0 1,0 0-16,0 0 0,0 0 16,0 1-16,0-1 0,0 0 15,0 0-15,0 0 16,21-21-16,0 0 0,0 21 15,0-21-15,0 0 0,1 0 0,-1 22 16,21-22-16,-21 0 0,22 0 16,-22 0-16,21 0 0,-21 0 0,22 0 15,-1-22-15,-21 22 0,21-21 0,1 21 16,-22-21-16,0 0 16,0 21-16,0-21 0,1 0 0,-1-1 15,-21 1-15,21 0 0,-21-21 0,0 21 16,0-1-16,0 1 0,0-21 15,0 21-15,-21 21 0,0-21 0,21-1 16,-22 22-16,1 0 0,0 0 0,0 22 16,0-1-16,0 0 15,-1 21-15,1-21 0,0 22 0,0-22 16,21 21-16,-21-21 0,21 22 0,0-22 16,0 0-16,0 0 0,0 0 15,0 1-15,0-1 0,21-21 16,0 21-16,0-21 15,0 0-15,1 0 0,-1 0 16,0 0-16,0-21 16,0 21-16,0-21 0,1-1 0,-1 1 15,0 0-15,0 0 0,-21 0 0,21-22 16,0 1-16,-21 0 0,0-1 16,22 1-16,-22-21 0,21 20 0,-21-20 15,0 20-15,21-20 0,-21 21 0,0-1 16,0 1-16,0 0 15,0 20-15,0-20 0,0 21 0,0 0 0,0 0 32,-21 21-32,0 21 0,-1-21 15,1 21-15,21 21 0,-21-21 0,21 22 16,-21-1-16,21 0 0,-21 1 31</inkml:trace>
  <inkml:trace contextRef="#ctx0" brushRef="#br0" timeOffset="41456.29">24151 9271 0,'21'21'16,"0"-21"0,1 0-16,-1 0 15,0 0 1,0 0-16,0-21 0,0 21 16,1-21-16,-1 0 0,0 21 0,-21-43 15,0 22-15,0 0 0,0-21 0,0 21 16</inkml:trace>
  <inkml:trace contextRef="#ctx0" brushRef="#br0" timeOffset="41924.57">21929 8509 0,'-22'21'16,"44"-42"-16,-65 42 0,64-21 78</inkml:trace>
  <inkml:trace contextRef="#ctx0" brushRef="#br0" timeOffset="43127.04">22648 8763 0,'0'0'0,"-21"0"15,0 0-15,0 21 0,0-21 16,21 21-1,21-21-15,0 0 16,0 0-16,0 0 0,0 0 16,22 0-16,-22 0 0,21 0 0,-21-21 15,22 21-15,-1 0 0,-21-21 0,22 21 16,-1-21-16,-21 21 0,21-21 16,-20 21-16,-1 0 0,0 0 15,0-21-15,0 21 0,-42 0 31,0 0-31,0 0 16,0 0-16,-22 0 0,1 0 0</inkml:trace>
  <inkml:trace contextRef="#ctx0" brushRef="#br0" timeOffset="43606.77">21082 8678 0,'21'22'0,"-42"-44"0,42 65 16,-21-22-16,0 0 0,0 0 16,0 0-16,0 1 0,21-1 0,-21 0 15,21-21-15,-21 21 0,22-21 16,-1 0 0,0 0-16,0-21 0,0 0 15,0 21-15,1-21 0,-22-1 16,0 1-16,21 0 0,-21 0 15,0 0-15,0 0 16,-21-1-16,-1 22 16,1-21-16,0 21 0,0 0 0,0 0 15,0 0-15,-1 0 0,1 0 16,0 21-16,21 1 0,-21-22 16,21 21-16,-21 0 0,21 0 15,0 0-15,0 0 0,21 1 16,21-22-1,1 0-15,-1 0 0</inkml:trace>
  <inkml:trace contextRef="#ctx0" brushRef="#br0" timeOffset="44580.21">25739 8869 0,'0'-21'0,"0"0"16,0-1-1,0 1 1,0 0 0,0 0-16,21 0 15,-21 0-15,21 21 0,-21-22 16,0 1-16,0 0 16,0 0-16,0 0 0,0 0 0,21-1 15,-21 1 1,0 42-1,-21 1 1,21-1-16,-21 0 0,0 0 0,-1 21 16,1 1-16,21 20 0,-21-20 15,0 20-15,-21 1 0,20-22 0,1 0 16,0 22-16,0-22 0,0 0 0,21 1 16,-21-22-16,-1 0 0,22 21 15,-21-20-15,21-1 0,0 0 16,0-42 15,0 0-31,21-1 16,1 1-16,-1 0 0,-21 0 0,21 0 15,0-22-15,0 22 0,0-21 16,1 0-16,-1 20 0,0-20 0,0 21 16,-21 0-16,21 0 0,0-1 0,1 22 31,-22 22-31,0-1 0,21 0 0,-21 21 15,0-21-15,0 22 0,0-22 0,0 0 16,0 21-16,0-20 0,21-1 16,0 0-16,-21 0 0,21 0 15,0 0-15,1 1 0,-1-22 16,0 0-16,0 0 0,0 0 0,0 0 16,22 0-16,-22 0 0,0 0 15,21 0-15,-20-22 0,-1 1 0,0 0 16,0 0-16,0 0 0,0-22 0,1 22 15,-1-21-15,0 0 0,0-1 16,0 1-16,-21 0 0,21-1 16,-21 1-16,0 0 0,0 20 0,0 1 0,0 0 15,0 0-15,0 42 32,-21 0-32,21 0 0,0 22 15,0-1-15,-21-21 0,21 22 16,0-1-16,-21 0 0,21-21 0,0 22 15,0-1-15,0-21 0,0 0 0,0 1 16,0-1-16,0 0 0,0 0 16,0 0-16,0 0 15,0-42 17,0 0-17,21 0-15,-21 0 0,21 0 0</inkml:trace>
  <inkml:trace contextRef="#ctx0" brushRef="#br0" timeOffset="44828.28">26670 8657 0,'0'43'16,"0"-22"-16,0 0 0,0 21 0,0 1 15,0-22-15,0 21 0,0 0 16,0-20-16,0 20 0,0 0 0,0-21 15,-21 1-15,21 20 0,0-21 0,0 0 16,0 0-16,0 1 16,0-44 31,0 1-47,0 0 15,0 0-15,21 0 0,-21 0 0</inkml:trace>
  <inkml:trace contextRef="#ctx0" brushRef="#br0" timeOffset="45190.07">26628 8446 0,'-22'0'16,"44"0"-16,-65 21 0,22 0 0,0-21 15,21 21-15,0 0 0,0 0 16,0 1-16,0-1 15,21-21-15,0 0 16,0 0-16,1 0 0,-1 0 16,0 0-16,0 0 0,0 0 0,0 0 15,-21-21-15,22 21 0,-22-22 0,21 22 16,-21-21-16,0 0 0,0 0 16,0 0-16,0 0 0,0-1 15,-21 1-15,-1 21 0,1 0 16,0 0-1,0 0-15,0 0 0,0 0 16,21 21-16,-22 1 0,22-1 16,0 0-16,0 0 0,0 0 15,0 0-15,0 1 0,0-1 16,22 0-16,-22 0 0,42-21 16,-21 0-16,0 0 0,22 0 0</inkml:trace>
  <inkml:trace contextRef="#ctx0" brushRef="#br0" timeOffset="45767.74">27305 8424 0,'0'-21'0,"0"42"0,0-63 0,0 0 16,0 21-16,0-1 0,0 1 0,0 0 16,0 0-16,0 42 15,0 0-15,0 22 16,0-22-16,0 21 0,-21 0 0,21 1 15,0-1-15,0 0 0,-21 22 16,21-22-16,-22 1 0,1 20 0,21-21 16,0 1-16,0-1 0,-21 0 0,21 1 15,0-1-15,0 0 0,0-20 16,0-1-16,0 21 0,0-21 16,0 0-16,0-42 31,0 0-16,0 0-15,21-21 0,-21 20 16,0-20-16,21 21 0,1-21 0,-1-1 16,0 1-16,-21-22 0,21 22 15,0 0-15,0-22 0,-21 22 0,22 0 16,-1-1-16,-21 1 0,21 0 16,0-1-16,-21 22 0,0-21 0,21 42 15,-21-21-15,21 21 0,-21 21 16,0 0-16,0 0 15,0 0-15,0 22 0,0-1 0,-21 0 16,0 1-16,21-1 0,-21 21 16,21-20-16,-21-1 0,21 22 0,-21-22 15,21 0-15,0 1 0,0-1 0,-22 0 16,22-21-16,-21 22 0,21-22 16,0 0-16,-21 0 0,21 0 0,0 1 15,-21-22 1,0 0 15,21-22-31,0 1 16,0 0-16,0 0 0,0 0 15</inkml:trace>
  <inkml:trace contextRef="#ctx0" brushRef="#br0" timeOffset="46115.54">27263 8954 0,'0'-22'31,"21"22"-31,0-21 16,0 21-16,0 0 15,0 0-15,-21-21 0,22 21 16,-1 0-16,0 0 16,0 0-16,0 0 15,0 0 1,1 0-1</inkml:trace>
  <inkml:trace contextRef="#ctx0" brushRef="#br0" timeOffset="46615.25">27453 8975 0,'0'0'0,"-21"21"0,21-42 47,21 0-31,0 21-16,0-22 16,1 1-16,-1 21 0,0-21 0,0 0 15,0 0-15,22 0 0,-22-1 0,0 22 16,0-21-16,0 21 0,0 0 15,-21 21 1,0 1-16,0-1 0,0 0 16,0 0-16,0 21 0,0-20 0,0-1 15,0 21-15,0-21 0,0 22 0,0-22 16,0 0-16,0 0 0,0 0 16,-21-21-16,21 21 0,0 1 0,0-1 15,21-21 16,1-21-15,-1-1-16</inkml:trace>
  <inkml:trace contextRef="#ctx0" brushRef="#br0" timeOffset="47264.4">29231 7959 0,'0'21'0,"0"-42"0,0 63 16,0-21-16,-21 22 0,0-1 16,21 0-16,-21 1 0,21 20 0,-22-21 15,22 1-15,-21 20 0,21-20 0,0-1 16,0 0-16,0 22 0,0-22 15,0 22-15,0-22 0,0 0 0,0 1 16,0 20-16,0-42 0,0 22 16,0-1-16,0-21 0,0 0 0,0 0 15,0 1-15,0-44 47,0 1-47,0 0 0,0 0 16,0 0-16,0-22 0,0 22 15,0-21-15,0 0 0,0-1 0,0 22 16,21-21-16,1-1 0,-1 22 0,-21-21 16,21 21-16,0 0 0,0-1 15,0 1-15,1 21 0,-1 0 0,0 0 16,0-21-16,0 21 0,0 0 16,1 0-16,-1 21 15,-21 0-15,21-21 0,-21 22 0,0-1 16,0 0-1,0 0-15,0 0 16,0 0-16,-21 1 16,0-22-1,-1 0 17,1 0-17,0 0 1,21-22-1,-21 22-15,0-21 0,21 0 32,0 0-32</inkml:trace>
  <inkml:trace contextRef="#ctx0" brushRef="#br0" timeOffset="47816.1">29273 8276 0,'0'0'0,"0"-21"0,-21 21 0,0 0 16,0 0-16,0 0 15,0 0-15,-1 0 0,1 21 0,0 0 16,21 22-16,-21-1 0,0-21 16,0 22-16,-1-1 0,22 0 15,-21 1-15,0-1 0,21 0 0,0 22 16,0-22-16,-21 0 0,21 1 15,0-1-15,0-21 0,0 22 0,21-1 16,-21-21-16,21 0 0,22 0 0,-22 1 16,0-1-16,21-21 0,-21 0 15,22 0-15,-22 0 0,21 0 0,-21 0 16,22 0-16,-22 0 0,21-21 0,1-1 16,-22 1-16,0 0 0,21-21 15,-21 21-15,22-22 0,-22-20 0,21 20 16,-21 1-16,1-21 0,-1 20 15,0-20-15,-21-1 0,0 22 16,0-22-16,0 1 0,0 21 0,0-1 16,0 1-16,-21 0 0,0-1 15,-1 22-15,1 0 0,0 21 0,-21 0 16,21 0-16,-22 21 0,1 0 16,0 0-16,20 22 0,-20-22 0,0 21 15,21 1-15,-1-1 0,-20 0 0,21 1 16,0-1-16,0 0 0,21-21 15,-22 22-15,1-22 0,21 21 16,-21-21-16,21 22 0,0-22 0,-21 21 0,21-21 16,0 1-16,-21-1 15,21 0-15,0 0 0,0 0 16,0 0-16,21-21 0,0 0 16,0 0-16,0 0 0,1 0 15</inkml:trace>
  <inkml:trace contextRef="#ctx0" brushRef="#br0" timeOffset="48247.86">29654 8848 0,'0'0'0,"22"0"0,-1-21 0,0 21 16,0-22-16,0 1 0,0 0 16,1 0-16,-22 0 15,21 21-15,-21-21 0,21-1 0,-21 1 16,0 0-16,21 0 15,-21 42 1,0 0 0,-21 0-16,21 1 0,0 20 15,0-21-15,0 21 0,-21 1 0,21-1 16,0 0-16,0 22 0,0-22 0,0 1 16,0 20-16,0-21 15,0 22-15,0-22 0,0 22 0,0-22 16,0 0-16,0 22 0,0-22 0,0 1 15,0-1-15,-21-21 0,21 21 16,-22-20-16,1 20 0,21-21 0,-21 0 16,0 0-16,0-21 0,0 22 0,-1-22 15,1 0-15,0 0 0,0 0 16,0 0-16,0 0 0,-1 0 0,1 0 16,0 0-16,0-22 0,21 1 0,-21 21 15,0-21-15,21 0 0,-22 0 16,22 0-16,0-1 0,0-20 0,0 21 15,0 0-15,22-22 0,-1 1 16,0 0-16,0 21 0</inkml:trace>
  <inkml:trace contextRef="#ctx0" brushRef="#br0" timeOffset="48479.72">29972 8467 0,'0'0'16,"0"-21"-16,0-1 16,-21 22 15,42 0 16,0 0-32</inkml:trace>
  <inkml:trace contextRef="#ctx0" brushRef="#br0" timeOffset="49075.71">30522 8065 0,'0'0'0,"21"-22"15,-21-20 1,0 63 15,0 22-31,0-22 16,0 21-16,0 0 0,0 1 16,0-1-16,0 0 0,0 1 0,0-1 15,0 0-15,0 22 0,0-22 16,0 1-16,0-1 0,0 0 0,0 1 15,-21-1-15,0-21 0,21 21 16,-21-20-16,21-1 0,0 0 0,0 0 16,0 0-16,-21 0 0,0-21 31,21-21-15,0 0-16,0 0 0,0 0 15,0 0-15,0-1 0,0 1 0,21 0 16,-21-21-16,21 21 0,0-1 0,0 1 15,0-21-15,1 21 0,-1 0 16,0 21-16,0-22 0,0 1 0,0 21 16,1 0-16,20 0 0,-21 0 15,0 0-15,0 0 0,1 21 16,-1 1-16,-21-1 0,0 0 16,0 0-16,0 0 0,0 0 0,0 1 15,-21-1-15,-1 21 0,1-21 16,0 0-16,0 1 0,-21-1 15,20 0-15,-20 0 0,21 0 0,-21 0 16,-1-21-16,22 22 0,-21-22 0,21 0 16,-1 21-16,-20-21 0,21 0 15,0 0-15,42-21 32,0-1-17,0 1-15,22 21 0</inkml:trace>
  <inkml:trace contextRef="#ctx0" brushRef="#br0" timeOffset="49483.92">30861 8742 0,'0'-21'15,"21"21"1,0-21-1,-21-1-15,21 22 0,1 0 16,-22-21-16,21 21 0,-21-21 16,21 0-16,-21 0 15,21 21-15,-21-21 0,0-1 0,0 1 16,-21 21 15,0 0-31,0 21 0,-1 1 16,22-1-16,-21-21 0,0 42 0,0-21 15,0 0-15,0 1 0,21 20 16,-22-21-16,1 0 0,21 0 0,-21 1 16,21-1-16,0 0 0,0 0 0,0 0 15,0 0-15,0 1 16,21-22 0,0 0-1,1 0-15,-1 0 16,0-22-16,0 1 0,0 0 15,0 21-15,22-21 0</inkml:trace>
  <inkml:trace contextRef="#ctx0" brushRef="#br0" timeOffset="50088.77">31305 8594 0,'0'0'0,"0"-21"16,0-1-1,-21 22 16,21 22-31,-21-1 16,0-21-16,0 21 0,21 0 16,-21 0-16,-1 0 0,22 1 0,-21-1 15,21 0-15,0 21 0,0-21 16,0 1-16,0-1 0,0 0 16,0 0-16,0 0 0,21-21 15,1 0-15,-1 21 0,21-21 16,-21 0-16,0 0 0,22 0 0,-22 0 15,0 0-15,21 0 0,-20-21 16,-1 0-16,0 0 0,0 0 0,21 0 16,-20-22-16,-1 22 0,0-21 15,0-1-15,0 1 0,-21 0 16,21-1-16,1 1 0,-1 0 16,0-1-16,0 1 0,0 0 0,0-1 15,1 1-15,-1 0 0,-21 21 16,21-22-16,-21 22 0,21 0 0,-21 0 15,0 0-15,-21 42 32,0 0-32,0 21 0,-1-21 15,1 22-15,21-1 0,-21 0 16,21 1-16,-21-1 0,21 0 0,0 1 16,0-1-16,0 0 0,0 1 0,0-22 15,0 0-15,21 21 0,-21-20 16,21-1-16,0 0 0,-21 0 15,0 0-15,22-21 0,-1 21 0,0-21 16,-21 22-16,21-22 16,0 0-16,0 0 15,1 0-15,-22-22 0,21 22 16,-21-21-16,0 0 0,21 0 0,-21-21 16,21 20-16,-21 1 15,0 0-15,0 0 0,0 0 0,0 0 16,0-1-16</inkml:trace>
  <inkml:trace contextRef="#ctx0" brushRef="#br0" timeOffset="50327.36">31771 8403 0,'21'0'31,"0"0"-31,1 0 15,-1 0-15,0 0 0,0 0 0,0 0 16,0 0-16,1 0 16,-1 0-16,0 0 0,0-21 15,0 21-15,0 0 0,1 0 16,-22-21 0,0 0-16,0 0 15</inkml:trace>
  <inkml:trace contextRef="#ctx0" brushRef="#br0" timeOffset="83911.31">825 12256 0,'0'-22'0,"-21"22"15,0 0-15,0 0 0,0 0 16,0 0-16,-1 0 16,1 0-16,0 0 0,-21 0 15,21 0-15,-1 0 0,-20 0 16,0 0-16,21 0 0,-22 22 15,1-22-15,-22 21 0,22-21 16,0 21-16,-1-21 0,1 0 16,21 21-16,-21-21 0,20 0 0,1 0 15,21 21 1,21-21-16,1 0 16,20 0-16,0 0 0,22 0 15,-1 0-15,1-21 0,-1 21 16,22 0-16,0-21 0,-22 21 0,22-21 15,-1 21-15,1-21 0,0 21 16,-1 0-16,1-22 0,0 22 16,-22 0-16,22-21 0,-22 21 15,1-21-15,-1 21 0,1 0 0,-22 0 16,1 0-16,-22 0 0,21-21 16,-21 21-16,0 0 0,1 0 0,-1 0 31,-21-21 16,-21 21-32,-1-21-15,1 21 0,0 0 16</inkml:trace>
  <inkml:trace contextRef="#ctx0" brushRef="#br0" timeOffset="84475.92">1355 11705 0,'0'0'0,"-22"0"0,1 0 0,21 21 47,0 1-47,21-22 0,1 21 16,20 0-16,-21-21 0,21 21 15,-20 0-15,20-21 0,0 21 0,-21-21 16,22 0-16,-1 22 0,0-1 16,-20-21-16,20 0 0,-21 0 15,21 0-15,-20 21 0,-1-21 0,0 0 16,0 0-16,0 0 0,0 0 15,-21 21-15,22-21 0,-22 21 16,0 0 0,0 1-1,0-1-15,0 0 16,-22 0-16,1 0 0,0 0 0,-21 1 16,21 20-16,-22-21 0,-20 21 15,20-20-15,1 20 0,-21 0 0,-1 1 16,1-1-16,20-21 0,-20 21 15,20 1-15,1-22 0,0 21 0,21-21 16,-1 1-16,-20-1 0,21 0 16,21 0-16,-21 0 0,21 0 15,-21-21-15,21 22 0,0-44 78,0 1-78</inkml:trace>
  <inkml:trace contextRef="#ctx0" brushRef="#br0" timeOffset="102536.41">3260 12256 0,'0'0'0,"0"21"15,-22-21-15,1 0 16,21-21 15,0-1-15,0 1-16,0 0 0,21-21 16,1 21-16,-1-22 0,0 22 0,0-21 15,0-1-15,0 1 0,22 0 16,-22-1-16,0 1 0,0 0 0,22-1 15,-22 1-15,0 21 16,0-21-16,0 20 0,0-20 0,1 21 16,-1 0-16,-21 0 0,0-1 15,-21 44 17,21-1-17,-22 0-15,1 0 0,0 0 0,-21 0 16,21 1-16,-1-1 15,1 21-15,0-21 0,0 0 0,0 1 0,21-1 16,0 0-16,0 0 16,0 0-16,0 0 0,0 1 15,21-1-15,0-21 16,0 0-16,0 21 0,1-21 0,-1 0 16,21 21-16,-21-21 0,0 21 0,1 0 15,-1-21-15,0 22 0,0-22 16,0 21-16,-21 0 0,21 0 15,-21 0-15,0 0 0,0 1 16,0-1-16,0 0 0,0 0 0,0 0 16,-21-21-16,0 21 0,0 1 15,0-1-15,0-21 0,-1 0 16,1 0-16,0 0 16,0 0-16,0 0 15,0 0-15,-1 0 0,22-21 0,-21-1 16,0 1-16,0 0 0,21 0 15,-21 0-15,0 0 0,21-1 0,0 1 16,0 0-16,0 0 0,0 0 16,21 21 15,0 0-31,0 21 0,0 0 16,22 0-16,-22 0 0,0 1 15,0-1-15,21 0 0,-20 0 0,-1 0 16,0 0-16,0 1 0,0-1 15,0 0-15,1-21 0,-1 21 16,21-21-16,-21 0 0,0 21 0,1-21 16,-1 0-16,21 0 0,-21 0 15,0-21-15,22 21 0,-22-21 0,0 0 16,21 0-16,-20-1 0,20-20 0,-21 21 16,21-21-16,-20-1 0,-1 1 15,0 0-15,0-1 0,0 1 0,0 0 16,1-1-16,-1 1 0,-21 21 15,0-22-15,21 1 0,-21 0 0,0-1 16,0 22-16,0-21 0,0 21 0,0 0 16,0-1-16,0 1 15,-21 42 17,21 1-32,0 20 15,0-21-15,-21 21 0,21-20 0,-22 20 16,22 0-16,0 1 0,0-22 15,0 21-15,-21 0 0,21 1 0,0-1 16,-21 0-16,21-20 0,0 20 16,0-21-16,0 0 0,0 0 0,0 1 15,0-1-15,0 0 0,0 0 0,0 0 16,21 0 0,0 1-1,1-22 1,-1 0-1,0 0-15,-21-22 16,21 1-16,-21 0 16,21 21-16,-21-21 0,0 0 0,0 0 15,0-1-15,0 1 0,0 0 16</inkml:trace>
  <inkml:trace contextRef="#ctx0" brushRef="#br0" timeOffset="102943.18">4254 11853 0,'0'0'0,"-21"0"16,21-21-1,21 0 1,1 0-16,-1 21 0,0-21 0,0 21 15,21-21-15,-20-1 0,20 22 16,0-21-16,-21 21 0,22-21 0,-22 21 16,0 0-16,0-21 0,0 21 15,1 0-15,-1 0 0,0-21 16,0 21-16,0 0 16,-42 21 46,0-21 1</inkml:trace>
  <inkml:trace contextRef="#ctx0" brushRef="#br0" timeOffset="106315.69">5143 12234 0,'22'22'0,"-1"-22"0,0 0 16,0-22 0,-21 1-1,21 0-15,0 0 16,-21 0-16,0 0 15,0-1-15,0 1 0,0 0 0,0 0 16,0 0-16,0 0 0,0-1 16,0 1-16,0 0 0,-21 21 15,21-21-15,-21 0 0,21 0 0,-21 21 16,0-22-16,21 1 0,-21 21 16,-1 0-16,1 0 0,0 0 0,0 0 15,0 0-15,0 0 0,-1 0 16,1 0-16,0 0 0,-21 21 0,21 1 15,-22-1-15,22 0 0,-21 0 0,21 21 16,-1-20-16,1 20 0,0-21 16,0 21-16,21 1 0,0-22 0,0 21 15,0 1-15,0-22 16,0 21-16,0-21 0,0 0 0,21 1 16,-21-1-16,21 0 0,0-21 0,-21 21 15,22-21-15,-1 0 0,0 0 16,0 0-16,0 0 0,0 0 0,1 0 15,-1 0-15,21 0 0,-21-21 16,0 0-16,1 0 0,-1-1 0,21 1 16,-21 0-16,0 0 0,-21-21 0,22 20 15,-1-20-15,0 21 0,-21-21 16,0-1-16,0 22 0,21-21 0,-21 21 16,21-22-16,-21 22 0,0 0 15,0 0-15,0 0 0,0 42 47,0 0-47,0 0 0,0 0 16,0 22-16,0-1 0,0-21 15,0 21-15,0 1 0,0-1 0,21-21 16,-21 22-16,22-22 0,-1 0 16,0 0-16,-21 0 0,21 0 0,0-21 15,0 0-15,1 22 0,-1-22 0,0 0 16,0 0-16,0 0 0,0 0 15,1-22-15,-1 1 0,21 21 0,-21-21 16,0 0-16,1 0 0,-1-22 16,21 22-16,-21-21 0,0 0 0,1 20 15,-1-41-15,0 21 0,0-1 16,0 1-16,-21 0 0,21-1 16,-21 1-16,22 0 0,-22-1 0,21 1 15,-21-43-15,0 64 0,0-21 16,0 21-16,0-22 0,0 22 15,0 0-15,0 0 0,0 0 16,0 42 31,-21 0-47,21 21 16,-22-21-16,1 22 0,21-22 0,-21 21 15,21 1-15,0-1 0,-21 0 16,21 1-16,0-1 0,-21 0 0,21 1 15,0 20-15,0-21 0,0 1 0,0-1 16,0 0-16,0 1 0,21-22 16,0 21-16,0-21 0,-21 1 0,21-1 15,1 0-15,-22 0 0,21-21 16,0 0-16,0 21 0,0-21 16,0 0-16,1 0 0,-1 0 0,0-21 15,0 21-15,0-21 16,0 0-16,1 0 0,-1-1 0,0 1 15,0 0-15,0-21 0,-21 21 0,21-22 16,1 22-16,-22-21 0,21 21 16,-21-22-16,0 22 0,0 0 0,21 0 15,-21 0-15,0-1 16,21 22 0,-21 22-16,0-1 15,0 0-15,0 0 0,0 21 16,0-20-16,0-1 0,0 21 0,0-21 15,0 0-15,21 1 0,-21 20 16,0-21-16,21 0 0,-21 0 16,0 1-16,22-22 0,-1 0 15,0 0 1,0 0-16,0 0 16,0-22-16,1 1 0,-1 0 15,0 0-15,0 0 0,21-22 16,-20 22-16,-1-21 0,0 0 0,0 20 15,0-20-15,0 21 0,22-21 0,-22 20 16,0 1-16,21 0 0,-20 21 16,-1-21-16,0 21 0,-21-21 0,21 21 15,0 0-15,0 0 32,1 0-1,-22-21 16,0-1-32,-22 22 17,1 0-32,21-21 0,-21 21 0,0 0 15,0 0-15,0 0 16,-1 21-16,1 1 0,0-22 15,21 21-15,-21 0 0,0 0 16,0 0-16,21 22 0,0-22 0,0 21 16,0-21-16,-22 22 0,22-22 15,0 21-15,0-21 0,0 0 0,0 22 16,0-22-16,22 0 0,-1-21 0,-21 21 16,21 0-16,0-21 0,0 0 15,0 0-15,1 0 0,-1 0 0,0 0 16,0 0-16,0 0 0,0 0 15,1-21-15,-1 21 0,0-21 0,0 21 16,-21-21-16,21 0 0,0 0 16,-21-1-16,22 22 0,-22-21 0,21 0 15,-21 0-15,0 0 0,21 0 16,-21-1-16,0 1 0,0 0 0,0 0 16,0 0-16,0 0 15</inkml:trace>
  <inkml:trace contextRef="#ctx0" brushRef="#br0" timeOffset="106568.66">6964 11557 0,'0'0'0,"-21"0"0,-1 0 31,1 0-15,21-21-16,-21 21 63,0 0-48</inkml:trace>
  <inkml:trace contextRef="#ctx0" brushRef="#br0" timeOffset="106849.5">5842 11832 0,'0'0'0,"21"0"15,0 0-15,0 0 16,1 0-16,-1 0 0,21 0 16,0 0-16,-20-21 0,20 21 15,0-21-15,1 21 0,-22 0 0,21-21 16,-21 0-16,22 21 0,-22 0 0,0 0 16,21-22-16,-21 22 0,1 0 15,-1 0-15,0 0 0,0 0 0,0 0 16,0 0-16,1 0 0,-1 0 15</inkml:trace>
  <inkml:trace contextRef="#ctx0" brushRef="#br0" timeOffset="109415.89">8594 11853 0,'0'0'16,"0"-42"-16,0 21 15,-22 0-15,22 0 16,-21 21-16,21-22 0,-21 22 15,21-21-15,-21 21 0,0 0 32,0 0-32,21 21 15,0 1-15,-22-1 16,22 0-16,0 0 0,0 0 0,-21 22 16,21-22-16,0 21 0,0-21 15,0 22-15,-21-1 0,21-21 0,0 21 16,0-20-16,0-1 0,0 0 0,0 0 15,0 0-15,0 0 0,0 1 16,0-44 31,0 1-47,0 0 16,0-21-16,0 21 15,0-22-15,0 22 0,21-21 0,-21-1 16,0 1-16,21 0 0,1 21 0,-1-22 15,0 1-15,-21 21 0,21-22 16,0 22-16,0 0 0,22 0 0,-22 0 16,0 21-16,0 0 0,0 0 0,1 0 15,-1 0-15,0 21 0,0 0 16,0 0-16,0 0 0,1 22 0,-1-22 16,0 21-16,-21-21 0,0 22 15,21-22-15,-21 21 0,21 1 0,-21-22 16,0 21-16,0-21 0,0 0 15,0 1-15,21-1 0,-21 0 16,22-21 0,-22-21-16,21 21 15,0-21-15,-21-1 0,21 1 16,-21 0-16,21-21 0,-21 21 0,21-22 16,1 1-16,-22 0 0,21 20 15,0-20-15,-21 0 0,21 21 0,0-22 16,-21 22-16,21 0 0,1 0 15,-22 0-15,21 21 0,0-22 16,0 22-16,-21 22 16,21-22-16,0 21 0,-21 0 15,0 0-15,0 0 0,22 22 16,-22-22-16,21 0 0,-21 0 0,21 21 16,-21-20-16,0-1 0,0 0 0,21 0 15,0 0-15,-21 0 0,21 1 16,-21-1-16,22 0 0,-1-21 0,0 21 15,0-21-15,0 0 16,0 0-16,1 0 16,-1-21-16,0 0 0,0 21 0,0-21 15,0-1-15,1 1 0,-1 0 16,0 0-16,-21 0 0,21-22 0,0 22 16,-21 0-16,21-42 15,-21 41-15,0-20 16,0 21-16,0 0 0,0 0 15,-21 21-15,0 0 16,0 0-16,0 0 16,0 0-16,-1 21 0,1 0 15,21 0-15,0 0 0,0 0 0,0 1 16,0-1-16,0 0 0,0 21 16,0-21-16,0 1 0,0 20 0,0-21 15,21 0-15,-21 0 0,22 1 0,-1-1 16,0 0-16,0 0 0,0-21 15,0 21-15,1-21 0,-1 0 16,0 0-16,21 0 0,-21 0 0,22 0 16,-22 0-16,0 0 0,21-21 15,-20 0-15,-1 0 0,0 0 0,0-1 16,0 1-16,0 0 0,1 0 16,-1-21-16,0 20 0,-21 1 0,0 0 15,21-21-15,-21 21 0,0-1 0,0 1 16,0 0-16,0 0 15,0 42 1,0 0 0,0 0-1,0 1-15,0 20 0,-21-21 0,21 0 16,0 0-16,0 1 0,0 20 0,0-21 16,0 0-16,0 0 0,0 1 15,0-1-15,0 0 0,-21-21 16,21 21-16,0-42 47,0 0-47,0 0 15,0-1-15,0 1 0,0 0 16,0 0-16,21-21 0,-21 20 0,21 1 16,-21 0-16,0-21 0,21 21 15,0-1-15,1 1 16,-1 0-16,0 21 0,0 0 15,0 0-15,0 0 0,1 0 16,-1 0-16,-21 21 0,0 0 16,21 1-16,-21-1 0,21 0 0,-21 0 15,21 0-15,-21 0 0,0 1 16,0-1-16,0 0 0,0 0 0,0 0 16,0 0-16,0 1 0,0-1 31,21-21-16,1-21-15,-1-1 16,0 1-16,-21 0 16,21 0-16,0-21 0,0 20 0,1 1 15,-1-21-15,0 21 0,0 0 0,0-22 16,0 22-16,1-21 0,-1 21 16,0-1-16,0 1 0,0 21 15,0 21 1,-21 1-16,22-1 0,-22 0 15,0 0-15,0 0 0,0 22 0,0-22 16,0 0-16,0 0 0,0 21 0,0-20 16,0-1-16,0 0 15,0 0-15,21 0 0,-21 0 0,21 1 16,-21-1-16,21-21 0,0 0 16,0 0-16,1 0 15,-1 0-15,0 0 0,0 0 0,0 0 16,22-21-16,-22-1 0,0 1 0,0 0 15,0-21-15,0 21 0,1-22 16,-1 22-16,0-21 0,0-1 0,0 1 16,0 0-16,-21-1 0,0 1 0,22 0 15,-22-1-15,21-20 0,-21 21 16,0 20-16,0-62 0,0 63 16,0-1-16,0 44 31,-21-1-31,21 21 15,0-21-15,0 22 0,-22-1 16,22 0-16,0 1 0,0-1 0,0 0 16,0 1-16,0-1 0,-21-21 0,21 21 15,-21-20-15,21 20 0,0-21 16,0 21-16,0-20 0,-21-1 0,21 0 16,0 0-16,0 0 0,0 0 15,0-42 16,0 0-15,21 21-16,-21-21 0,21-21 0,0 20 16,-21 1-16,22 0 0,-1 0 15,0-21-15,0 20 0,-21 1 0,42 0 16,-20 0-16,-1 21 0,0 0 0,0-21 16,0 21-16,0 0 0,1 0 15,-1 21-15,0-21 0,0 21 16,0 0-16,0-21 0,-21 21 0,0 1 15,22-1-15,-22 0 16,0 0-16,0 0 0,0 0 0,0 1 16,-22-1-16,1-21 0,0 21 0,0 0 15,0 0-15,0 0 16,-22 1-16,22-1 0,0-21 0,0 21 16,-43 21-16,43-42 0,0 21 15,0-21-15,0 22 0,-1-22 16,1 0-16,0 0 0,21 21 0,-21-21 15,0 0-15,21-21 32,0-1-32,0 1 15,0 0-15,0 0 0,0 0 16,0 0-16</inkml:trace>
  <inkml:trace contextRef="#ctx0" brushRef="#br0" timeOffset="109923.6">11896 11853 0,'0'-21'32,"21"21"-17,0 0-15,0-21 0,0 21 0,0-21 16,1 21-16,-1-21 0,0 21 0,0-21 16,0 21-16,0-22 0,-21 1 15,22 21-15,-1-21 0,-21 0 16,0 0-16,0 0 0,0-1 15,0 1-15,0 0 16,-21 21 0,-1 0-16,1 21 15,21 0-15,-21 1 0,0-22 0,21 42 16,-21-21-16,21 0 0,0 0 16,0 22-16,0-22 0,0 0 0,0 21 15,0-20-15,0-1 0,0 0 0,0 0 16,0 0-16,0 0 0,0 1 15,0-1-15,21-21 0,0 0 16,-21 21-16,21-21 0,0 0 0,1 0 16,-1 0-16,0 0 15,0-21-15,0 21 0,0-21 0,1-1 16,-1 1-16,0 0 0,0 0 16</inkml:trace>
  <inkml:trace contextRef="#ctx0" brushRef="#br0" timeOffset="110329.4">12488 11684 0,'0'-42'16,"0"21"-16,0-1 15,0 1-15,21 21 16,1 0-16,-1 0 16,0 0-16,0 0 0,0 0 15,-21 21-15,21 1 0,1-1 16,-1 0-16,-21 0 0,0 0 15,0 22-15,21-22 0,-21 0 0,0 0 16,0 0-16,0 22 0,0-22 16,0 0-16,0 0 0,0 0 0,-21 0 15,21 1-15,0-1 0,0-42 47,0-1-47,0 1 16,0 0-16,0 0 0,0 0 15,0-22-15,21 22 0,0-21 0,0 21 16,-21-22-16,21 22 0,1-21 16,-1 21-16,-21 0 0,21-1 15,-21 1-15,21 0 0,-21 0 0,21 21 16,-21-21-16,21 21 16,1 0-1</inkml:trace>
  <inkml:trace contextRef="#ctx0" brushRef="#br0" timeOffset="110835.44">13335 11684 0,'0'0'0,"21"-21"0,0 21 15,-21-21-15,21 0 0,-21-1 16,0 1-16,0 0 15,0 0-15,0 0 0,0 0 16,-21 21-16,0 0 16,0 0-16,0 0 0,-22 0 15,22 21-15,0 0 0,0-21 16,-21 21-16,20 0 0,-20 22 16,21-22-16,0 0 0,0 0 0,21 0 15,0 0-15,0 1 0,0-1 16,0 0-16,21-21 15,0 21-15,0-21 0,0 0 16,0 0-16,1 0 0,-1 0 16,0 0-16,21 0 0,-21 0 0,1 0 15,-1 0-15,0 0 0,0 0 0,0 0 16,-21 21-16,21-21 16,-21 21-1,0 1 1,-21-22-16,0 0 0,0 21 0,0 0 15,-22-21-15,22 0 16,0 21-16,0 0 0,-21-21 16,20 0-16,1 0 0,0 21 0,0-21 15,0 0-15,0 0 0,-1 0 16,1 0-16,0 0 0,0 0 16,0 0-16,21-21 0,0 0 15,0 0-15,0 0 16</inkml:trace>
  <inkml:trace contextRef="#ctx0" brushRef="#br0" timeOffset="113731.88">14541 11790 0,'0'0'0,"0"-21"0,22 0 16,-22-1-16,0 1 15,21 0-15,-21 0 0,21 0 16,-21 0-16,0 42 47,0 0-32,0 0-15,0 0 0,0 22 0,0-22 16,0 21-16,0 0 0,0-20 0,-21 20 16,21 0-16,-21-21 0,21 22 15,0-22-15,0 0 0,0 0 0,-22 0 16,22 1-16,0-1 16,0-42 15,0-1-16,22 22-15,-22-21 0,0 0 0,21 0 16,0-21-16,-21 20 0,21 1 16,-21 0-16,0 0 0,21 0 0,0 0 15,-21-1-15,22 1 0,-22 0 16,21 21-16,0 0 16,0 0-16,0 21 15,-21 0-15,21 1 16,-21-1-16,22 0 0,-22 0 15,0 0-15,0 0 0,0 1 0,21-1 16,-21 0-16,21 0 16,-21 0-16,21 0 15,0-21 1,0 0-16,1 0 0,-22-21 16,21 21-16,0-21 0,0 0 15,-21 0-15,21 0 0,0-1 0,-21-20 16,22 21-16,-1 0 0,-21-22 15,0 22-15,21-21 0,0 21 0,-21 0 16,21-1-16,-21 1 0,0 0 16,0 0-16,0 0 0,21 21 15,-21 21 1,0 0 0,0 0-16,22 0 0,-22 1 15,0-1-15,0 0 0,0 21 0,0-21 16,0 1-16,0-1 0,0 0 0,21 0 15,-21 0-15,21 0 0,-21 1 16,0-1-16,21-21 0,0 21 0,0-21 16,1 0-16,-1 0 0,0 0 15,0 0-15,0 0 16,0 0-16,1 0 0,-1-21 16,0 0-16,0 21 0,-21-22 0,21 1 15,0 0-15,-21 0 0,22 0 0,-22-22 16,21 22-16,0 0 0,-21 0 15,0 0-15,0 0 0,21-22 0,-21 22 16,21 0-16,-21 0 0,0 0 16,0 42-1,0 0 1,0 0-16,0 0 0,0 22 16,0-22-16,0 0 0,0 0 15,0 0-15,0 22 0,0-22 0,0 0 16,0 0-16,0 0 0,0 0 15,0 1-15,0-1 0,21-21 16,-21 21-16,22-21 0,-1 0 16,0 0-16,0 0 0,0-21 15,0 0-15,1-1 0,-1 1 16,0 0-16,0 0 0,0 0 0,0 0 16,1-22-16,-1 22 0,0-21 0,-21-1 15,21 22-15,0-21 0,0 0 16,1-1-16,-1 1 0,-21 0 0,21 20 15,-21-20-15,21 21 0,-21-21 16,0 20-16,0 1 0,0 42 31,0 1-31,0 20 16,-21-21-16,0 21 0,21 1 16,-21-1-16,21-21 0,0 22 0,-22-1 15,22 0-15,0-21 0,0 22 0,0-22 16,0 21-16,0-21 0,0 1 15,0 20-15,0-21 0,0 0 0,22-21 16,-22 21-16,0 1 0,21-22 0,0 0 16,0 0-16,0 0 15,0 0-15,1-22 0,-1 1 16,0 0-16,21 0 0,-21 0 16,22 0-16,-1-1 0,0 1 15,-20-21-15,20 21 0,0-22 0,-21 1 16,22 21-16,-22-21 0,0-1 0,0 1 15,-21 0-15,0 20 0,21-20 0,-21 0 16,0 21-16,22-1 0,-22 1 16,0 0-16,0 0 0,0 0 0,-22 21 31,1 21-31,0 0 0,21 0 0,-21 22 16,0-22-16,0 21 0,-1 0 15,22 22-15,-21-22 0,0 1 0,21-22 16,0 21-16,-21 0 0,21-20 0,-21 20 15,21-21-15,0 0 0,0 22 16,0-22-16,0 0 0,0 0 16,21 0-16,0-21 15,0 0-15,0 0 0,1 0 16,-1 0-16,0 0 0,0 0 16,-21-21-16,21 0 0,0 21 15,1-21-15,-1 0 0,0-1 16,0 1-16,-21 0 0,21 0 15,-21 0-15</inkml:trace>
  <inkml:trace contextRef="#ctx0" brushRef="#br0" timeOffset="113975.74">15473 11472 0,'0'0'0,"-21"0"16,-1 0 0,1 0 15,0 0-16</inkml:trace>
  <inkml:trace contextRef="#ctx0" brushRef="#br0" timeOffset="115943.32">2709 13610 0,'0'0'0,"0"21"15,21-21 1,1 0 0,-22-21-1,21 0 1,-21 0-16,0 0 16,0 0-16,0-1 0,0 1 15,-21 21 1,-1-21-16,1 21 0,-21 0 0,21 0 15,-22 0-15,1 0 0,0 0 16,-22 0-16,22 0 0,0 0 0,-1 21 16,1 0-16,0 22 0,20-22 15,-20 21-15,21-21 0,0 22 0,0-1 16,21-21-16,0 22 16,0-22-16,0 21 0,0-21 0,0 0 15,0 1-15,21-22 0,0 21 16,0-21-16,21 0 0,-20 0 0,-1 0 15,21 0-15,-21 0 0,22-21 16,-22-1-16,21 1 0,-21 21 0,22-21 16,-22 0-16,21 0 0,-21-22 15,0 22-15,1 0 0,-1 0 0,0 0 16,-21 0-16,0-1 0,0 1 16,0 0-16,0 0 0,0 0 31,21 21-31,0 21 15,-21 0 1,0 0-16,21 0 0,1 22 0,-1-22 16,-21 21-16,21 1 0,0-22 15,0 21-15,-21 0 0,21 1 0,1-1 16,-22 22-16,21-22 0,-21 0 16,21 1-16,0-1 0,-21 21 0,0-20 15,0 20-15,21-20 0,-21-1 16,0 21-16,0-20 0,0-1 0,0 0 15,0 1-15,0-1 0,0 0 0,-21-20 16,21 20-16,-21-21 16,0 0-16,0-21 0,-1 21 0,1-21 15,0 0-15,-21 0 0,21 0 16,-22 0-16,22-21 0,-21 21 0,-1-21 16,1 0-16,0 0 0,-1 0 0,22-1 15,-21 1-15,21-21 0,0 21 16,-1 0-16,22-1 0,-21-20 0,21 21 15,0-21-15,0 20 0,21-20 16,22 21-16,-22-21 0,21-1 0,1 1 16,-1 0-16,21 20 0,-20-20 15,20 0-15,1-1 0,-22 1 0,22 0 16,-1-1-16,-21 1 0,22 0 16,-22-1-16,1 1 0,-1 0 15,0-1-15,-21 22 0,1-21 16,-1 21-16,-21 0 0,0-1 0,0 1 15,0 0-15,0 0 0,-21 0 16,-1 21-16,1 0 16,0 0-16,0 0 0,0 0 15,0 21-15,-1 0 0,22 0 0,-21 0 16,0 22-16,21-1 0,0-21 16,0 22-16,0-1 0,0 0 0,0 1 15,0-22-15,0 21 0,0 0 0,21-20 16,0-1-16,-21 0 0,22 0 15,-1 0-15,0-21 0,0 21 16,0-21-16,0 0 0,22 0 16,-22 0-16,0 0 0,0 0 0,22-21 15,-22 21-15,0-21 0,21 0 16,-21 0-16,1 0 0,-1-1 0,21 1 16,-21-21-16,0 0 0,1 20 0,-22-20 15,21-21-15,0 20 0,0 1 16,0-22-16,-21 22 0,0 0 0,0-1 15,21 1-15,-21 0 0,22 21 16,-22-1-16,0 1 0,0 0 0,0 42 47,0 0-47,0 1 0,0 20 16,0 0-16,0 1 0,0-1 15,0 0-15,0 22 0,0-22 0,0 0 16,-22 1-16,22-1 0,0 0 15,0-20-15,0 20 0,0-21 0,0 0 16,0 0-16,0 1 16,22-22-1,-1 0-15,0 0 16,-21-22 0,0 1-16,0 0 0,0 0 15,0 0-15</inkml:trace>
  <inkml:trace contextRef="#ctx0" brushRef="#br0" timeOffset="116179.3">3641 13801 0,'0'0'0,"0"-21"31,21-1-31,0 22 16,0-21-16,0 21 15,0-21-15,1 0 0,-1 0 0,0 21 16,0-21-16,0-1 0,0 1 16,1 0-16,-1 21 0,0-21 0,-21 0 15,21 21-15,0-21 0,-21-1 16</inkml:trace>
  <inkml:trace contextRef="#ctx0" brushRef="#br0" timeOffset="116708">5630 13674 0,'0'0'0,"-21"0"16,0 0-1,0 0-15,0 0 0,-1 21 16,1 0-16,21 0 15,0 0-15,0 1 0,-21 20 16,21-21-16,-21 0 0,21 22 0,0-22 16,0 0-16,-21 0 0,21 0 15,-21 0-15,21 1 0,-22-1 0,22 0 16,0 0-16,0-42 31</inkml:trace>
  <inkml:trace contextRef="#ctx0" brushRef="#br0" timeOffset="117091.78">5376 13377 0,'0'0'0,"-21"22"0,42-22 47,0 0-47,1 0 0,-22-22 16,21 22-16,0-21 0,-21 0 16,21 21-16,-21-21 0,0 0 15,0 0 1,-21 21-1,0 0-15,0 0 0,-1 0 0,1 0 16,0 0-16,0 0 16,0 21-16,0 0 0,21 0 15,0 0-15,-22 0 0,22 1 16,0-1-16,0 0 0,0 0 0,0 0 16,0 22-16,22-22 0,-1 0 15,0 0-15,0 0 0,0 0 0,22 1 16,-22-1-16,21 0 0</inkml:trace>
  <inkml:trace contextRef="#ctx0" brushRef="#br0" timeOffset="118084.29">5948 13653 0,'0'21'0,"0"0"16,0 0-16,0 0 0,0 0 15,0 1-15,0-1 0,0 21 0,0-21 16,0 0-16,0 1 16,0-1-16,0 21 0,0-21 0,-21 0 15,21 1-15,-22-1 0,22 0 0,0 0 16,-21 0-16,21 0 16,-21-21-1,21-21 1,0 0-1,0 0-15,0 0 0,0 0 0,0-1 16,0-20-16,21 21 0,0-21 0,-21-1 16,22 1-16,-1 0 0,0-1 15,0 1-15,0 21 0,22-22 16,-22 22-16,0-21 0,21 42 0,-21-21 16,1 21-16,-1 0 0,0 0 15,0 21-15,0 0 0,0 0 0,-21 0 16,0 1-16,0 20 0,22-21 15,-22 21-15,0-20 0,0 20 0,0 0 16,0-21-16,0 1 0,0 20 16,0-21-16,0 0 0,0 0 0,0 1 15,21-22-15,-21 21 0,21-21 16,0 0-16,0 0 16,0 0-16,1 0 0,-22-21 15,21 21-15,0-22 0,0 1 16,0 0-16,0 0 0,22 0 15,-22 0-15,0-22 0,0 22 0,0-21 16,1 21-16,-22-22 0,21 1 0,0 21 16,-21 0-16,0-22 0,0 22 15,0 0-15,0 42 32,0 0-32,0 0 0,0 1 0,0 20 15,0-21-15,0 21 0,0-20 0,0 20 16,0-21-16,0 21 0,0-20 15,0 20-15,21-21 0,-21 0 0,21 0 16,0-21-16,-21 22 0,22-22 16,-1 0-16,0 0 0,0 0 15,0 0-15,0 0 0,1 0 16,-1 0-16,21-22 0,-21 1 0,0 0 16,22 0-16,-22 0 0,0 0 15,0-22-15,0 1 0,1 21 0,-1-22 16,0 1-16,0-21 0,-21 20 0,0 1 15,21 0-15,-21-1 0,0 1 16,0 0-16,0-1 0,0 1 0,0 0 16,0 20-16,0 1 0,0 0 0,-21 21 15,0 0 1,21 21 0,0 0-16,0 22 0,-21-22 0,21 21 15,0 1-15,0-1 0,0 21 16,-21-20-16,21-1 0,0 22 0,0-22 15,0 0-15,0 1 0,0-1 0,0 0 16,0-21-16,0 1 0,0 20 16,0-21-16,0 0 0,0 0 15,21-21-15,0 0 0,0 0 16,0 0 0,0 0-16,1-21 15,-1 0-15,-21 0 0,0 0 0,21 0 16</inkml:trace>
  <inkml:trace contextRef="#ctx0" brushRef="#br0" timeOffset="118330.15">7239 13526 0,'0'0'0,"21"0"31,0 0-31,0 0 16,1 0-16,-1-22 0,0 22 15,0-21-15,0 21 0,0-21 16,1 21-16,-1-21 0,0 21 0,0-21 16,0 21-16,0-21 0,1 21 0,-1-22 15,0 22-15</inkml:trace>
  <inkml:trace contextRef="#ctx0" brushRef="#br0" timeOffset="118568.02">6625 13335 0,'0'0'0,"-21"0"0,-21 0 16,20 0 0,44 0 31,-1-21-32</inkml:trace>
  <inkml:trace contextRef="#ctx0" brushRef="#br0" timeOffset="119852.98">8170 13864 0,'21'0'16,"1"0"-16,-1 0 0,-21-21 15,21 21-15,-21-21 0,21 0 0,0 0 16,-21-1-16,21 1 16,-21 0-16,0 0 15,0 0-15,0 0 0,0-1 0,0 1 16,0 0-16,-21 0 0,0 21 15,0-21-15,0 0 0,0-1 0,-1 22 16,-20 0-16,21 0 0,-21 0 0,20 0 16,-20 0-16,0 0 0,-1 22 15,22-1-15,-21 0 0,0 0 0,20 21 16,1-20-16,0 20 0,0 0 16,0 1-16,21-1 0,0-21 0,0 21 15,0 1-15,0-22 0,0 21 0,0-21 16,21 1-16,0-1 15,0 0-15,0-21 0,1 21 16,20-21-16,-21 0 0,0 0 0,0 0 16,22-21-16,-22 0 0,21 21 15,-21-21-15,1-1 0,20 1 0,-21 0 16,0 0-16,0-21 0,1 20 0,-1-20 16,0 21-16,0-21 0,-21 20 15,0-20-15,0 21 0,0-21 0,0 20 16,0-20-16,0 21 0,0 0 15,0 0-15,0-1 0,0 1 0,-21 21 16,0 0-16,0 21 16,21 1-16,0 20 0,0-21 15,0 21-15,0-20 0,0 20 16,0 0-16,0 1 0,0-22 0,0 21 16,0 0-16,0-20 0,0-1 15,0 0-15,0 0 0,21 0 0,0-21 16,0 21-16,0-21 0,0 0 15,1 0-15,-1 0 0,0 0 16,0-21-16,0 21 0,0-21 0,1 0 16,-1 0-16,0 0 0,0-1 0,0-20 15,22 21-15,-22-21 0,0-1 16,-21 1-16,21 0 0,0-1 0,0-20 16,-21 20-16,0 1 0,0 0 15,0-1-15,0 1 0,0 21 16,0-21-16,0 20 0,0-20 0,0 21 15,0 0-15,0 42 32,0 0-32,0 0 0,-21 0 0,21 22 15,0-1-15,-21 0 0,21 1 16,0-1-16,-21 22 0,21-22 0,-21 21 16,21-20-16,-21 20 0,21-20 15,0-1-15,0-21 0,0 21 0,0-20 16,0-1-16,0 0 0,0 0 0,0 0 15,21-21-15,0 0 16,0 0-16,0 0 0,0 0 0,1 0 16,-1 0-16,0-21 0,0 0 0,21 0 15,-20 0-15,-1 21 0,0-22 16,0 1-16,0 0 0,0 0 0,1 0 16,-1 0-16,-21-1 0,0 1 0,21 21 15,0 0 1,-21 21-1,0 1-15,0-1 0,0 0 16,0 0-16,0 0 0,0 0 16,0 1-16,0-1 15,0 0-15,0 0 16,0-42 31,0 0-47,0 0 15,0-1-15</inkml:trace>
  <inkml:trace contextRef="#ctx0" brushRef="#br0" timeOffset="120075.4">9102 13504 0</inkml:trace>
  <inkml:trace contextRef="#ctx0" brushRef="#br0" timeOffset="120756.23">9419 13695 0,'21'0'31,"0"0"-16,1 0 1,-1 0-16,0 0 16,0 0-16,0 0 15,0 21-15,1 0 16,-22 0-16,21 1 0,-21-1 16,0 0-16,0 0 0,0 0 15,0 0-15,0 1 0,-21-1 16,-1 0-16,1 21 0,0-21 0,0 1 15,-21-1-15,20 0 0,1 0 0,0-21 16,21 21-16,-21 0 0,0-21 16,0 0-16,21-21 47,0 0-32,21 21-15,0 0 0,0 0 0,0 0 16,0 0-16,1 0 15,-1 0-15,0 0 0,0 21 16,0-21-16,-21 21 0,21-21 0,1 22 16,-22-1-16,21 0 0,0 0 15,-21 21-15,21-20 0,0 20 0,-21-21 16,0 21-16,0 1 0,0-1 0,0 0 16,0 1-16,0-1 0,0-21 15,0 22-15,-21-22 0,0 21 0,0-21 16,0 0-16,-1 1 0,1-1 15,0 0-15,-21 0 0,21-21 0,-22 21 16,1-21-16,21 0 0,-22 0 16,1 0-16,0 0 0,21 0 0,-22 0 15,22 0-15,-21 0 0,21-21 0,-1 0 16,1 0-16,0 21 0,0-21 16,21-1-16,-21-20 0,21 21 0,0 0 15,0 0-15,0-1 0,0-20 0,0 21 16,21 0-16,0 0 0,0-22 15,0 22-15,1-21 0,-1 21 0,0-22 16,0 1-16,21 21 0,-20-22 16,20 22-16</inkml:trace>
  <inkml:trace contextRef="#ctx0" brushRef="#br0" timeOffset="121120.02">9800 13970 0,'0'0'0,"42"-21"16,-42 0-16,22 21 0,-1-21 16,0 21-16,-21-22 15,0 1-15,21 21 0,-21-21 0,21 0 16,-21 0-16,21 0 16,-21-1-16,22 1 0,-22 0 15,0 0-15,-22 21 31,1 0-31,0 21 16,21 0-16,-21 0 0,0 1 16,21-1-16,0 0 0,0 0 15,0 0-15,0 0 0,0 1 0,0-1 16,0 0-16,0 0 0,0 0 0,0 0 16,21 1-1,0-22-15,0 0 16,0 0-16,1 0 0,-1 0 15,0 0-15,0 0 16,0-22-16,0 22 0</inkml:trace>
  <inkml:trace contextRef="#ctx0" brushRef="#br0" timeOffset="121691.88">10562 13631 0,'0'0'0,"0"-21"16,0 0-16,-21 0 0,0 21 15,0 0-15,-1-21 0,1 21 16,0 0-16,0 0 0,0 0 16,0 0-16,-1 0 15,1 21-15,0 0 0,21 0 0,-21 0 16,0 1-16,0 20 0,-1-21 16,22 21-16,-21 1 0,21-22 0,-21 21 15,21 1-15,0-22 0,0 21 0,0-21 16,0 0-16,0 1 0,0-1 15,0 0-15,0 0 0,21-21 0,0 0 16,1 0-16,-1 0 0,0 0 16,0 0-16,0-21 15,0 21-15,1-21 0,-1 0 0,0-1 16,0 1-16,0 0 0,-21-21 0,21 21 16,1-22-16,-1 1 15,-21-22-15,21 22 0,0-21 0,0 20 16,0-20-16,1-1 0,-22 22 0,21-22 15,0 22-15,0 0 0,-21-22 16,0 22-16,21 21 0,-21-22 0,0 22 16,0 0-16,0 0 0,-21 21 15,21 21 1,-21 0-16,0 22 0,21-22 0,-21 21 16,-1 0-16,22 22 0,-21-22 15,0 22-15,0-22 0,21 22 0,0-1 16,0 1-16,0-22 0,0 0 0,0 1 15,0-1-15,0 0 16,0-21-16,0 1 0,21-1 0,0 0 16,-21 0-16,21-21 0,1 0 0,-1 0 15,0 0-15,0 0 0,0 0 16,0 0-16,1 0 0,-1 0 0,0-21 16,21 0-16,-21 0 0,1-1 0,20-20 15</inkml:trace>
  <inkml:trace contextRef="#ctx0" brushRef="#br0" timeOffset="122152.55">12086 13526 0,'0'-43'15,"0"86"-15,0-107 0,21 64 0,0-21 0,1 21 16,-22-21-16,21 42 16,-21 0-1,0 0-15,0 22 0,0-22 16,0 0-16,0 21 0,0-21 16,0 1-16,0 20 0,0-21 0,0 0 15,0 0-15,-21 1 0,21-1 16,0 0-16,0 0 15,0-42 17,-22 0-17,22 0-15</inkml:trace>
  <inkml:trace contextRef="#ctx0" brushRef="#br0" timeOffset="122364.45">12065 13293 0,'0'0'0,"-21"-21"16,0 21-1,21 21 17,0 0-17,0 0-15,21-21 0,0 0 16,0 0-16,0 21 0,0-21 0,1 0 15,-1 0-15,0 0 0,21 0 16</inkml:trace>
  <inkml:trace contextRef="#ctx0" brushRef="#br0" timeOffset="122831.69">12615 13377 0,'0'22'0,"0"-1"16,-21-21-16,21 21 0,0 0 0,-21 0 15,21 0-15,0 1 16,0-1-16,0 0 0,0 0 0,0 0 16,0 0-16,0 1 0,0-1 15,0 0-15,0 0 16,0 0 0,0-42 30,0 0-46,0 0 0,0 0 16,0-1-16,0 1 0,21 0 16,-21-21-16,0 21 0,21-22 0,0 22 15,1-21-15,-1 21 0,0-22 16,0 22-16,0 0 0,0 0 0,22 0 16,-22-1-16,0 22 0,0 0 0,0 0 15,1 0-15,20 0 0,-21 0 16,0 22-16,-21-1 0,21 0 0,1 0 15,-22 0-15,0 22 0,0-22 0,0 21 16,0-21-16,0 0 0,0 22 16,0-22-16,0 0 0,0 0 15,0 0-15,-22 1 0,22-1 16,0-42 15,22 21-15</inkml:trace>
  <inkml:trace contextRef="#ctx0" brushRef="#br0" timeOffset="125232.4">13991 13780 0,'0'0'15,"-21"0"1,21-22-1,0 1-15,0 0 0,21 0 0,-21 0 16,21 0-16,0-1 0,1 1 16,-1-21-16,0 21 0,-21-22 0,21 22 15,0-21-15,22 0 0,-22 20 0,0-20 16,0 0-16,0-1 0,0 22 16,-21-21-16,22 0 0,-22 20 0,21 1 15,-21 0-15,0 0 16,0 42-1,0 0-15,0 0 0,-21 1 16,-1-1-16,22 21 16,0-21-16,0 22 0,-21-22 0,21 21 15,0 0-15,0 1 0,0-22 0,0 21 16,0-21-16,0 22 0,0-22 16,0 0-16,0 0 0,21 0 0,-21 1 15,22-1-15,-1-21 16,0 0-1,-42 0 1,0 0 0,-1-21-16,1 21 0,0 0 0,0-22 15,0 22-15,0 0 0,-1 0 0,1 0 16,0 0 0,0 0-16,21 22 15,0-1-15,0 0 16,0 0-16,21 0 15,0 0-15,0-21 0,1 0 16,-1 22-16,0-22 0,0 0 0,0 0 16,22 0-16,-22 0 0,0 0 15,21 0-15,-21-22 0,1 1 0,20 21 16,-21-21-16,0 0 0,22 0 0,-22 0 16,0-1-16,21 1 0,-21 0 15,1-21-15,-1 21 0,-21-22 0,21 22 16,0-21-16,-21-1 0,0 1 15,0 0-15,21 21 0,-21-22 16,0 1-16,0-22 0,0 22 0,0 0 16,0 21-16,0-22 0,0 1 15,0 21-15,0 0 0,0-1 0,0 1 16,0 42 0,0 1-1,-21 20-15,21-21 0,0 21 0,0 1 16,0-1-16,0 0 0,0 1 0,0-1 15,-21 0-15,21 1 0,0-1 16,0 0-16,0 1 0,0-1 16,0 0-16,0-20 0,0 20 0,21-21 15,-21 21-15,21-20 0,0-1 16,1-21-16,-1 21 0,0-21 0,21 0 16,-21 0-16,1 0 0,20 0 0,-21 0 15,0 0-15,22-21 0,-22 21 16,21-21-16,-21-1 0,0 1 0,1 0 15,20 0-15,-21 0 0,-21 0 16,21-1-16,-21 1 0,0 0 0,0-21 16,0 21-16,0-1 0,0 1 0,0 0 15,0 0-15,-21 0 0,21 0 16,-21 21-16,0 0 0,0 0 16,-1 0-16,1 0 15,0 0-15,0 21 0,0 0 16,21 0-16,-21 0 0,-1 0 0,22 1 15,-21-1-15,21 0 0,0 0 0,0 21 16,0-20-16,0-1 0,0 0 16,0 0-16,0 0 0,0 0 15,21-21-15,1 0 0,-1 0 16,0 0-16,0 0 16,0-21-16,0 0 0,1 21 15,-22-21-15,21 0 0,0 0 0,-21-1 16,0 1-16,21 0 15,-21 0-15,21 0 0,-21 0 16,0-1-16,0 1 0,0 0 0,0 0 16,21 42 15,-21 0-31,22 0 16,-22 1-16,0-1 15,0 0-15,21 0 0,-21 0 0,21 0 16,0 1-16,-21-1 0,21 0 15,0-21-15,1 0 0,-1 0 16,0 0-16,0 0 0,0 0 16,0 0-16,1 0 0,-1-21 15,0 0-15,0 21 0,0-22 16,0 1-16,1 0 0,-1 0 0,0 0 16,0 0-16,0-22 0,0 22 15,-21 0-15,0-21 0,0 20 0,22-20 16,-22 0-16,0 21 0,0-22 0,0 1 15,0 21-15,0-22 0,0 22 16,0-21-16,0 21 0,0 0 0,0-1 16,0 44 15,0 20-31,0-21 0,0 21 0,0-20 16,0 20-16,0 0 15,0 1-15,0-1 0,0 0 0,0 1 16,0-1-16,0 0 0,0-21 0,0 22 15,0-22-15,0 0 0,0 0 16,0 0-16,0 1 0,0-1 0,0 0 16,0 0-1,21-21-15,0 0 0,0 0 16,0 0-16,-21-21 0,21 21 16,1-21-16,-1 0 0,0-1 15,0 1-15,0 21 0,0-21 0,1 0 16,-1 0-16,0 0 0,0-1 0,0 1 15,-21 0-15,21 21 16,-21-21-16,22 21 0,-22 21 31,0 0-31,0 0 16,0 1-16,0-1 0,0 0 16,0 0-16,0 0 0,21 0 15,0 1-15,-21-1 16,21-21-16,0 0 0,0 0 15,1 0-15,-1 0 16,0 0-16,0 0 16,0 0-16,0-21 0,1-1 0,-1 22 15,0-21-15,0 0 0,0 0 16,0 0-16,1 0 0,-1-1 16,0 1-16,0 0 0,0 0 0,0-21 15,1 20-15,-1 1 0,-21 0 16,21 0-16,0 0 0,-21 0 0,21 21 15,-21-22-15,0 44 47,0-44 47,-21 22-78,0 0-16,0 0 15,21 22-15,-21-1 0,-1 0 16,22 0-16,-21 0 0,21 0 16,0 1-16,-21-1 0,21 21 0,0-21 15,0 0-15,0 22 0,0-22 16,0 0-16,0 0 0,0 0 15,21 1-15,0-22 0,1 0 16,-1 0-16,0 0 0,0 0 16,0 0-16,0 0 15,1-22-15,-1 22 0,-21-21 16,21 0-16,0 0 0,0 0 16,0 0-16,-21-1 0,22 1 15,-1 0-15,-21-21 0,0 21 0,21-1 16,-21-20-16,21 21 0,-21-21 15,0 20-15,0 1 0</inkml:trace>
  <inkml:trace contextRef="#ctx0" brushRef="#br0" timeOffset="125467.27">16743 12891 0,'0'0'0,"-21"-22"16,-1 22 31,22-21-32</inkml:trace>
  <inkml:trace contextRef="#ctx0" brushRef="#br0" timeOffset="125683.15">16065 13039 0,'0'0'0,"22"0"31,-1 0-31,0 0 0,0-21 16,0 21-16,0 0 16,1-22-16,-1 22 0,0 0 0,0 0 15,0-21-15,0 21 16,-21-21-16,0 0 16</inkml:trace>
  <inkml:trace contextRef="#ctx0" brushRef="#br0" timeOffset="125891.74">15388 13123 0,'0'0'0,"-21"0"0,0 0 16,0 0-16,42 0 31,0 0-31,0 0 0,0-21 15,0 0-15,1 21 0,-1 0 0,21-21 16,-21 21-16,0-21 0,1 21 16,-1 0-16,0-21 0,0 21 0</inkml:trace>
  <inkml:trace contextRef="#ctx0" brushRef="#br0" timeOffset="126448.62">11705 14711 0,'0'0'0,"0"-21"0,0 0 0,0-1 15,0 1-15,0 0 0,0 0 16,0 0-16,0 0 16,-21 21-1,0 0-15,21 21 0,-21 0 16,21 21-16,0-21 0,0 22 16,0-1-16,0 22 0,0-22 0,0 21 15,0-20-15,0 20 0,0 1 0,0-1 16,0 1-16,0-1 0,0 1 15,0-1-15,0 1 0,0-22 0,0 0 16,0 1-16,0-1 0,0-21 0,0 0 16,0 1-16,0-1 0,21-42 31,-21-1-15,0 1-16,0 0 0,21 0 0,-21-21 0,0 20 15</inkml:trace>
  <inkml:trace contextRef="#ctx0" brushRef="#br0" timeOffset="126791.64">11515 14923 0,'-22'-22'15,"44"44"-15,-65-65 0,22 1 0,0 21 0,0 0 16,21-1-16,0 1 0,0 0 16,0 0-16,0 0 0,0 0 0,0-1 15,21 1-15,0 0 0,0 21 16,0-21-16,22 0 0,-1 21 0,0 0 15,1 0-15,-1 0 0,0 0 0,22 0 16,-22 0-16,1 21 0,-1 0 16,0 0-16,-21 0 0,1 1 15,-1-1-15,-21 0 0,0 0 0,0 0 16,0 0-16,-21 1 0,-1-1 0,1 0 16,-21 0-16,21 0 0,0 0 15,-1-21-15,1 22 0,0-22 0,0 0 16,0 0-16,0 21 0,-1-21 0,1 0 15,0 0 1,21-21-16,0-1 16,0 1-16,21 0 15,0 0-15,1 0 16,-1 0-16,0-1 0</inkml:trace>
  <inkml:trace contextRef="#ctx0" brushRef="#br0" timeOffset="127835.72">12382 14478 0,'-21'21'15,"0"0"-15,0 1 0,0 20 0,0-21 16,-1 0-16,22 0 16,-21 22-16,21-22 0,-21 21 0,21-21 15,0 22-15,0-22 0,0 0 0,0 0 16,0 0-16,0 1 0,0-1 15,21 0-15,0-21 0,1 0 0,-1 0 16,0 0-16,0 0 0,21 0 16,-20 0-16,-1 0 0,0-21 15,0 21-15,0-21 0,-21-1 0,21 22 16,-21-21-16,22 0 0,-22 0 0,0 0 16,0 0-16,0-1 15,0 1-15,0 0 0,-22 0 16,1 0-16,0 0 0,0 21 15,21-22-15,-21 22 0,21-21 0,-21 21 16,21-21-16,0 0 16,0 0-1,21 21-15,0 0 16,0 0-16,0 0 0,0 0 0,1-21 16,-1 21-16,0 0 0,0 0 0,0 0 15,0 0-15,1 0 0,-1 21 16,0-21-16,-21 21 0,21 0 0,0 0 15,-21 0-15,0 1 0,0-1 16,0 0 0,0 0-16,0 0 0,0 0 0,0 1 15,0-1-15,0 0 0,0 0 0,0 0 16,0 0-16,0 1 16,21-22-1,1 0 1,-1 0-16,-21-22 0,21 1 15,0 21-15,-21-21 0,21 0 16,-21 0-16,0 0 0,0-1 16,0 1-16,0 0 15,0 0-15,0 0 0,-21 0 0,21-1 16,-21 1-16,0 0 0,0 21 16,21-21-16,-22 21 0,1 0 15,0 0-15,0 0 0,0 0 16,21 21-1,0 0 1,21-21 0,0 0-1,0 0-15,0 0 0,1 0 16,-1 0-16,0 0 0,0-21 0,0 21 16,0-21-16,1 21 0,20-21 0,-21 0 15,21-1-15,-20 22 0,20-21 16,0 0-16,-21 0 0,22 0 15,-22-22-15,0 22 0,0 0 0,0 0 16,-21 0-16,0 0 0,0-1 16,0 1-16,0 0 15,-21 21 1,0 0-16,21 21 16,0 0-16,-21 1 0,21-1 0,-21 21 15,21 0-15,-21 1 0,21-1 16,0-21-16,0 22 0,0-1 0,0 0 15,0 1-15,0-22 0,0 21 0,0-21 16,0 0-16,0 1 16,0-1-16,0 0 0,0 0 0,21-21 15,0 0-15,-21 21 0,21-21 0,0 0 16,0 0-16,1 0 0,-1 0 16,0-21-16,0 0 15,21 21-15,-20-21 0,-1 0 0,21-1 16,0-20-16</inkml:trace>
  <inkml:trace contextRef="#ctx0" brushRef="#br0" timeOffset="129607.45">15240 14647 0,'0'0'0,"21"-21"0,0 21 0,0-21 0,1 0 15,-1 0-15,-21 0 0,21-1 0,0 1 16,-21 0-16,0 0 16,0 0-16,0 0 0,0-1 0,-21 22 15,0-21-15,0 0 0,-22 21 0,22-21 16,0 21-16,-21 0 0,20 0 15,1 0-15,-21 0 0,21 0 0,-22 0 16,22 0-16,0 21 16,-21 0-16,21 0 0,-1 1 0,1-1 15,21 21-15,-21-21 0,21 22 0,-21-1 16,21-21-16,0 21 0,0 1 16,0-22-16,0 21 0,0-21 0,0 1 15,0-1-15,0 0 0,21-21 0,0 21 16,0-21-16,1 0 15,-1 0-15,0 0 0,0 0 16,0-21-16,0 21 0,-21-21 16,22 0-16,-1 21 0,-21-22 15,0 1-15,21 0 0,-21 0 0,21 0 16,-21 0-16,21-1 0,-21 1 16,0 0-16,0 0 0,0 0 0,0-22 15,0 22-15,21 21 0,-21-21 16,0 42 15,0 0-31,0 1 0,22-1 16,-22 21-16,0-21 0,21 0 0,-21 22 15,21-22-15,-21 0 0,0 0 16,0 0-16,21 1 0,0-1 16,0-21-16,1 0 15,-1 0-15,0 0 16,0 0-16,0 0 15,0-21-15,1-1 0,-1 22 16,-21-21-16,21 0 0,0 0 0,-21 0 16,21 0-16,0-1 0,-21 1 15,0-21-15,22 21 0,-22 0 0,21-1 16,-21 1-16,0-21 0,21 21 16,-21 0-16,21 21 0,-21-22 0,0 44 46,0-1-46,21 0 16,-21 0-16,21-21 16,-21 21-16,0 0 0,0 1 15,22-22-15,-22 21 0,21-21 0,-21 21 16,21 0-16,-21 0 0,0 0 16,21-21-16,-21 22 15,21-22-15,-21 21 16,21 0-16,1-21 15,-1 0 1,0 0 0,0-21-1,0 0-15,0-1 16,-21 1-16,22 21 0,-22-21 16,21 0-16,-21 0 0,0 0 15,0-1-15,0 1 16,0 0-16,0 0 0,0 0 15,0 42 32,0 0-47,0 0 16,0 0-16,0 1 0,0-1 16,0 0-16,0 0 15,0 0-15,21-21 0,0 21 16,0-21-16,0 0 15,1 22-15,-1-22 16,0 0-16,0 0 0,0 0 16,0 0-16,1 0 0,-1 0 15,0-22-15,0 22 0,0-21 0,0 21 16,1-21-16,20 0 0,-21 21 0,0-21 16,0 0-16,1-1 0,-1-20 15,0 21-15,0 0 0,0 0 0,-21-22 16,0 22-16,0 0 0,0 0 0,0 0 15,0-1-15,0 1 0,0 0 16,0 0 0,-21 21-16,0 0 0,0 0 0,0 0 15,-1 21-15,1 0 16,0 0-16,0 1 0,0-1 0,0 0 16,-1 21-16,1-21 0,21 1 0,0 20 15,0-21-15,-21 0 0,21 0 16,0 1-16,0-1 0,0 0 0,0 0 15,21-21 1,0 0 0,1 0-16,-1 0 15,0-21-15,0 0 0,0 0 16,0-1-16,-21 1 16,22 0-16,-1 0 0,-21 0 0,21 0 15,0-1-15,-21 1 16,21 0-16,0 21 15,-21 21 1,0 0-16,0 1 16,0-1-16,0 0 0,0 0 15,22-21-15,-22 21 16,0 0 0,21-21-1,-21-21 16,21 0-31,-21 0 0</inkml:trace>
  <inkml:trace contextRef="#ctx0" brushRef="#br0" timeOffset="132751.17">17208 12594 0,'-21'0'16,"0"0"-16,21-21 47,-21 21-47,21-21 15,-21 21 1,0 0 62,-1 0-47,22 21-15,0 0-16,0 0 16,0 1-16,0-1 0,0 0 0,0 0 15,0 21-15,0-20 16,22 20-16,-1 0 0,-21 1 0,0-1 16,21 0-16,-21 22 0,21-22 15,-21 22-15,21-22 0,-21 21 0,0-20 16,0 20-16,0-20 0,0 20 0,0 1 15,0-1-15,0 1 0,-21-1 16,21-21-16,-21 22 0,21-22 0,-21 22 16,21-22-16,0 0 0,0 1 0,0-1 15,0-21-15,0 22 0,-21-1 16,21 0-16,0-21 0,-22 22 0,22-22 16,0 21-16,0-21 0,0 1 0,0 20 15,-21-21-15,21 21 16,-21-20-16,21-1 0,-21 0 0,21 0 15,0 21-15,0-20 0,-21-1 0,0 0 16,21 0-16,-22 0 0,22 22 0,-21-22 16,21 0-16,0 0 0,0 0 15,-21 0-15,21 1 0,0-1 0,0 0 16,-21 0-16,21 0 0,0 0 0,0 1 16,-21-22-16,21 21 0,0 0 15,0 0-15,-21 0 16,21 0 15,0 1-15,0-1-1,0 0-15,0 0 16,-22 0 0,22 0-16,0-42 62,22 21-62,-22-21 16,21 21-16,0-21 0,-21 0 15,21 21-15,0-21 16,-21-1 0,21 22-1,-21-21 1,22 21-1,-22 21 17,0 1-17,0-1-15,0 0 0,-22-21 16,22 21-16,-21 21 0,21-20 0,0 20 16,0 0-16,0-21 0,0 22 0,0-1 15,21 0-15,1 1 0,-1-1 16,0 0-16,0 1 0,0 20 15,0-20-15,22-1 0,-22 0 0,21 1 16,-21 20-16,22-21 0,-22 1 0,21 20 16,1-20-16,-1 20 0,-21-21 0,21 1 15,1-1-15,-22 0 0,21 1 16,-21-1-16,22 0 0,-22 1 0,0-22 16,21 21-16,-20-21 0,-1 1 0,-21-1 15,21 0-15,-21 0 0,21 0 0,0-21 16,-21-21 15,0 0-31,0 0 0,0-22 0</inkml:trace>
  <inkml:trace contextRef="#ctx0" brushRef="#br0" timeOffset="140003.78">18309 11748 0,'0'0'0,"-21"0"0,21-22 15,-21 22-15,0-21 0,-1 0 16,1 21-16,21-21 0,-21 21 15,21-21-15,0 0 16,0-1-16,0 1 16,0 0-16,0 0 15,21 0-15,0 21 16,1-21-16,-1 21 0,0 0 16,0 0-16,0 0 15,0 0-15,1 21 0,-22 0 16,21 0-16,-21 0 0,21 0 0,-21 1 15,0-1-15,21 21 0,-21-21 16,0 22-16,0-22 0,21 21 0,-21-21 16,0 22-16,0-22 0,0 21 15,0-21-15,0 22 0,0-22 0,0 0 16,0 0-16,-21 0 0,21 0 16,-21-21-16,21 22 0,0-1 15,0-42 16,0-1-31,0 1 16,0 0-16,0-21 0,0 21 16,0-1-16,0-20 0,21 21 0,0-21 15,0 20-15,-21-20 0,22 0 16,-1 21-16,0-22 0,0 22 0,0-21 16,0 21-16,22-22 0,-22 22 15,0 21-15,0-21 0,0 0 0,1 21 16,-1 0-16,0 0 15,-21 21-15,21 0 0,0 0 16,-21 0-16,0 1 0,0-1 0,21 21 16,-21 0-16,0 1 0,0-22 0,0 21 15,0 1-15,0-1 0,22 0 16,-22-21-16,0 1 0,21 20 0,-21-21 16,0 0-16,21-21 0,-21 21 0,21-21 15,0 0-15,0 0 0,1 0 16,-1 0-16,0-21 0,0 21 15,0-21-15,0 0 0,1 0 16,-1 0-16,0-1 0,0 1 0,-21 0 16,21-21-16,0 21 0,1-1 0,-22-20 15,21 21-15,-21 0 0,21-22 16,-21 22-16,0 0 0,0-21 16,0 21-16,21 21 0,-21-22 0,0 1 15,0 42 1,0 1-16,0-1 15,0 0-15,-21 21 0,21-21 0,0 22 16,0-22-16,0 21 0,-21 1 16,21-1-16,0-21 0,0 21 0,0-20 15,0-1-15,0 0 0,0 0 0,21 0 16,0-21-16,0 0 16,0 0-16,1 0 0,-1 0 15,0 0-15,0 0 0,0-21 16,0 21-16,1-21 0,-22 0 15,0 0-15,21-1 0,-21 1 0,0 0 16,0 0-16,0 0 0,0 0 16,0-1-16,0 1 0,-21 0 0,21 0 15,-22 21-15,1-21 0,0 0 0,0-1 16,0 1-16,0 21 0,21-21 16,-22 0-16,22 0 0,0 0 15,22-1 1,-1 1-16,0 21 0,0-21 0,21 21 15,-20 0-15,-1 0 16,21 0-16,0 0 0,-20 0 0,20 0 16,-21 0-16,21 0 0,-20 21 0,-1 0 15,21 1-15,-21-1 0,0 21 16,-21-21-16,22 22 0,-22-22 0,21 0 16,-21 21-16,0 1 0,0-22 15,0 21-15,0-21 0,0 22 0,0-22 16,-21 21-16,21-21 0,-22 0 0,22 1 15,0-1-15,-21-21 32,21-21-17,0-1-15,0 1 0,0 0 16,0 0-16,0 0 0,0 0 16,0-22-16,0 22 0,0-21 0,0-1 15,0 22-15,21-21 0,-21 21 16,22-22-16,-1 22 0,0-21 0,0 21 15,0 0-15,0-1 0,22 1 0,-22 21 16,21 0-16,-21 0 0,1 21 16,20-21-16,-21 22 0,0 20 0,0-21 15,1 0-15,-1 22 0,-21-22 0,0 21 16,0 0-16,0-20 0,0 20 16,0-21-16,0 0 0,-21 22 0,-1-22 15,22 0-15,0 0 0,-21-21 16,21 21-16,-21 0 0,21-42 47</inkml:trace>
  <inkml:trace contextRef="#ctx0" brushRef="#br0" timeOffset="142483.87">21251 12150 0,'21'0'16,"1"0"-16,-22-21 16,21-1-16,0 1 15,0 0-15,-21 0 0,21 0 16,0 0-16,1-1 0,-22 1 15,21-21-15,0 21 0,0 0 0,0-22 16,-21 22-16,21-21 0,1 21 0,-1-22 16,0 22-16,-21-21 0,0-1 15,21 22-15,-21-21 0,0 21 0,0 0 16,0-1-16,0 1 0,0 0 16,-21 21-1,0 0-15,0 21 16,-1 0-16,22 1 0,0-1 0,0 0 15,-21 0-15,21 21 0,0-20 16,0 20-16,0 64 16,0-85-16,0 21 0,0 1 15,0-22-15,21 63 0,-21-62 16,0-1-16,0 0 0,22 0 0,-22 0 16,0 0-16,0 1 0,-22-44 46,1 22-46,0-21 16,0 0-16,0 0 0,0 0 16,21 0-16,-22-1 0,1 1 0,0 21 15,0-21-15,21 0 0,0 0 0,-21 21 16,21 21 15,0 0-31,21 0 0,0 22 0,0-22 16,0 0-16,1 0 0,-1 0 15,21 0-15,-21 1 0,0-1 0,22 0 16,-22-21-16,0 0 0,21 21 0,-20-21 16,-1 0-16,21 0 15,-21 0-15,0 0 0,22-21 0,-22 0 16,0 0-16,21-1 0,-20 1 0,20 0 16,-21-21-16,0 21 0,0-22 15,22 1-15,-22 21 0,0-22 0,0 1 16,-21 0-16,21-1 0,-21 22 0,22-21 15,-22 0-15,0-1 0,0 1 16,0 0-16,0 20 0,0-20 0,0 21 16,0 0-16,0 0 0,0-1 0,-22 22 31,1 0-31,21 22 0,-21-1 16,21 21-16,0-21 0,0 22 15,0-1-15,-21 0 0,21 1 16,0-1-16,-21 21 0,21-20 0,0-1 15,0 0-15,0 1 0,0-1 16,0-21-16,0 22 0,0-22 0,0 21 16,0-21-16,21 0 0,0 1 0,0-22 15,0 21-15,1-21 0,-1 0 16,0 0-16,21 0 0,1 0 0,-22 0 16,21-21-16,0-1 0,1 1 0,-1 21 15,0-42-15,1 21 0,-1 0 16,-21-1-16,22 1 0,-22-21 15,0 21-15,0 0 0,0-22 0,-21 22 16,21-21-16,-21 21 0,0-1 16,0-20-16,0 21 0,0 0 0,0 0 15,-21 21-15,0 0 0,0 0 16,0 0-16,0 0 16,-1 21-16,1 0 0,0 0 0,0 0 15,0 0-15,0 22 0,21-22 0,-22 21 16,1-21-16,0 22 0,0-1 15,21-21-15,0 0 0,0 22 0,0-22 16,0 0-16,0 0 0,21-21 16,0 0-1,0 0-15,1 0 0,-1 0 16,0 0-16,0-21 0,0 0 0,0 0 16,1 0-16,-1-1 0,0 1 0,-21 0 15,21 0-15,0-21 0,-21 20 16,21 1-16,-21-21 0,0 21 0,0-22 15,0 22-15,0 0 0,0 0 16,0 42 15,0 0-31,0 0 16,0 1-16,0 20 0,0-21 0,0 0 16,22 22-16,-22-22 0,21 0 15,-21 0-15,21 0 0,0 0 0,-21 1 16,21-1-16,0-21 0,1 0 15,-1 21-15,0-21 0,0 0 0,0 0 16,0 0-16,1 0 0,-1-21 0,21 21 16,-21-21-16,0-1 0,1 1 15,-1 0-15,-21 0 0,21-21 16,-21 20-16,21-20 0,-21 21 0,0-21 16,0-1-16,0 1 0,0 0 0,0-1 15,0-20-15,0 20 0,0 1 0,0 0 16,0-1-16,0 1 0,0 0 15,0 21-15,0-22 0,0 22 16,0 42 0,0 0-16,0 22 15,0-1-15,0-21 0,0 43 0,0-22 16,0 0-16,0 1 0,0-1 0,0 0 16,0 1-16,0-1 0,0 0 15,0 1-15,0-1 0,0-21 0,0 22 16,0-22-16,21 0 0,-21 0 0,21 0 15,1 0-15,-1 1 16,0-22-16,0 0 0,0 0 16,0 0-16,1 0 0,-1 0 15,0-22-15,21 1 0,-21 0 16,1 21-16,-1-21 0,0-21 0,0 20 16,0 1-16,0 0 0,1 0 0,-22-21 15,21 20-15,-21 1 0,21-21 16,-21 21-16,0 0 0,0-1 15,0 44 17,0-1-32,0 21 0,0-21 15,0 0-15,0 1 0,0 20 0,0-21 16,0 21-16,0-20 0,0-1 16,0 0-16,0 0 0,0 0 15,21 0-15,0-21 16,0 0-16,-21 22 0,22-22 15,-1 0-15,0 0 0,0 0 0,0 0 16,0-22-16,1 22 0,-1-21 0,0 0 16,0 0-16,0 0 0,0 0 15,22-1-15,-22-20 0,0 21 16,0-21-16,0 20 0,1-20 0,-1 21 16,0-21-16,0-1 0,-21 22 15,0-21-15,21 21 0,-21-22 0,21 22 0,-21 0 16,0 0-16,0 42 31,0 0-15,0 0-16,0 0 0,0 1 15,0-1 1,0 0-16,0-42 47,0 0-47,0-1 15,0 1-15,0 0 16,0 0-16,0 0 16,-21 21-16,21-21 0,-21 21 15,0 0 1,0 21-16,0 0 0,-1 0 16,22 0-16,-21 22 0,0-22 15,21 21-15,-21 0 0,0 1 0,21-22 16,0 21-16,-21-21 0,21 22 0,0-22 15,0 0-15,0 21 0,0-20 0,0-1 16,21 0-16,0-21 16,0 21-16,0-21 0,0 0 15,1 0-15,-1 0 0,0 0 16,0-21-16,0 21 0,0-21 0,1 21 16,-1-21-16,-21-1 0,21 1 15,0 0-15,0 0 0,-21 0 0,0 0 16,0-1-16,21 1 0,-21-21 15,0 21-15,22 0 0,-22-1 0</inkml:trace>
  <inkml:trace contextRef="#ctx0" brushRef="#br0" timeOffset="142704.01">24130 11070 0,'0'0'0,"-21"0"0,0-21 16,-1 21-16,1 0 16,0 0 31,0 0-32,0 0-15</inkml:trace>
  <inkml:trace contextRef="#ctx0" brushRef="#br0" timeOffset="142931.88">23177 11409 0,'0'0'15,"-21"0"-15,21 21 0,21-21 16,1 0-1,20-21-15,-21 21 0,0 0 16,22-21-16,-22 0 0,21 21 16,-21-22-16,22 22 0,-1 0 0,-21-21 15,0 21-15,0 0 0,1 0 16,-22-21-16,0 0 16</inkml:trace>
  <inkml:trace contextRef="#ctx0" brushRef="#br0" timeOffset="143163.74">22161 11557 0,'0'0'0,"-42"21"0,21-21 0,0 0 15,42 0 1,0 0-16,21 0 0,-20 0 15,-1-21-15,21 21 16,0 0-16,-20 0 0,20-21 0,0 21 16,-21 0-16,22 0 0,-22-21 0,21 21 15,-21 0-15,1 0 0,-1-21 16,0 21-16</inkml:trace>
  <inkml:trace contextRef="#ctx0" brushRef="#br0" timeOffset="146639.79">25485 11536 0,'0'0'16,"-22"0"-16,1 0 0,0 0 0,0 0 16,0 0-16,0 0 0,21-21 0,0 0 15,0-1-15,0 1 16,0 0-16,0 0 0,0 0 15,0 0-15,21-1 0,0 22 16,0-21-16,0 21 16,0 0-16,1 0 0,-1 0 15,0 0-15,0 0 0,0 0 0,-21 21 16,21 1-16,1 20 0,-22-21 16,0 21-16,21-20 0,-21 20 0,0 0 15,21-21-15,-21 22 0,0-22 16,0 21-16,0-21 0,0 22 0,-21-22 15,21 0-15,-21 0 0,-1 0 0,22 1 16,0-1-16,-21-21 16,21-21 15,0-1-15,0 1-16,0 0 0,21 0 0,-21 0 0,22 0 15,-1-1-15,-21-20 0,21 21 16,0-21-16,0-1 0,0 22 15,22-21-15,-22-1 0,0 1 0,21 0 16,-20 21-16,-1-1 0,21 1 0,-21 0 16,0 21-16,1 0 15,-1 0-15,0 21 0,-21 0 16,0 1-16,21 20 0,-21 0 16,21-21-16,-21 22 0,0-1 0,0 0 15,0-20-15,0 20 0,0 0 16,0-21-16,0 22 0,0-22 0,0 0 15,0 0-15,0 0 0,0 1 16,21-22 15,1-22-31,-22 1 0,21 21 16,0-21-16,-21 0 0,21 0 0,0 0 16,-21-1-16,21 1 0,1 0 15,-1-21-15,-21 21 0,21-1 0,0-20 16,0 21-16,-21-21 0,21 20 0,1-20 15,-22 21-15,0 0 0,21 0 16,0 21-16,0 0 16,-21 21-1,0 21-15,21-21 0,-21 0 16,0 22-16,21-22 0,-21 21 0,0 1 16,0-22-16,0 21 0,22-21 0,-1 22 15,-21-22-15,21 0 0,0 0 16,0 0-16,0 0 0,1-21 0,-1 0 15,0 22-15,0-22 0,21 0 16,-20 0-16,-1 0 0,21 0 0,0-22 16,-20 1-16,20 21 0,0-21 0,1 0 15,-22 0-15,21 0 0,0-1 16,-20 1-16,-1-21 0,0 21 16,0 0-16,-21-22 0,21 22 0,-21-21 15,0-1-15,0 22 0,0 0 16,-21-21-16,0 21 0,0-1 0,0 1 15,-1 21-15,1 0 0,0 0 0,0 0 16,0 0-16,0 21 0,-1 1 16,1-1-16,0 21 0,21-21 0,-21 22 15,21-22-15,0 21 0,0 0 0,0-20 16,0 20-16,0-21 0,21 0 16,0 22-16,0-22 0,1 0 0,-1 0 15,21-21-15,-21 21 0,0 0 16,22-21-16,-22 0 0,21 0 15,1 0-15,-22 0 0,21 0 0,-21 0 16,22-21-16,-22 0 0,0 21 0,21-21 16,-21 0-16,1 0 0,-1-1 15,0 1-15,-21 0 0,21 0 0,-21 0 16,21-22-16,-21 22 0,0-21 16,0 21-16,0 0 0,0-22 0,0 22 15,0 0-15,0 42 31,0 0-31,0 0 0,0 1 0,0-1 16,0 21-16,0-21 0,-21 0 0,21 22 16,0-22-16,-21 0 0,21 21 15,0-20-15,0-1 0,0 0 16,0 0-16,-21 0 0,21 0 16,-21-21-1,21-21 16,0 0-31,0 0 16,0 0-16,0 0 0,0-1 0,0 1 16,21 0-16,0-21 0,-21 21 15,21-1-15,-21-20 0,21 21 0,0 0 16,1 0-16,-22-1 0,21 22 16,0 0-16,0 0 0,0 0 15,0 0-15,1 22 0,-22-1 16,21 0-16,0 0 0,0 21 0,-21-20 15,0-1-15,21 21 0,-21-21 16,21 0-16,-21 1 0,0-1 0,0 0 16,0 0-16,0 0 0,22 0 15,-1-21-15,0 0 16,0 0-16,0 0 16,0 0-16,1-21 0,-22 0 0,21 0 15,0 0-15,0 0 0,0-1 16,0 1-16,1 0 0,-1 0 0,-21-21 15,21 20-15,0-20 16,-21 21-16,21-21 0,-21 20 0,21 1 16,-21 0-16,22 0 0,-22 42 31,0 0-31,21 0 0,-21 22 16,0-22-16,0 21 0,0-21 0,0 22 15,0-22-15,0 21 0,21-21 16,-21 1-16,0-1 0,21 0 0,0 0 15,-21 0-15,21-21 0,1 21 16,-1-21-16,0 0 0,0 0 0,0 0 16,0 0-16,1 0 0,-1 0 15,0 0-15,21 0 0,-21-21 16,1 0-16,-1 0 0,0 21 0,-21-42 16,21 20-16,0 1 0,-21 0 0,0-21 15,0-1-15,21 1 0,-21 21 16,22-21-16,-22-22 0,0 22 0,0-1 15,0 1-15,0 0 0,0-1 16,0 22-16,0-21 0,0 21 0,0 42 31,0 0-31,0 21 16,0 1-16,0-1 0,0 0 16,0 1-16,0 20 0,-22-20 15,22-1-15,-21 0 0,0 1 0,21-1 16,0-21-16,-21 21 0,0-20 0,21-1 15,0 0-15,0 0 0,0 0 16,0 0-16,0-42 47,0 0-47,0 0 16,21 0-16,-21 0 0,21-1 15,0 1-15,0 0 0,1 0 0,-1-21 16,0 20-16,0 1 0,21-21 15,-20 21-15,20 0 0,0 21 0,-21-22 16,22 22-16,-22 0 0,21 0 16,-21 0-16,1 0 0,-1 22 15,0-22-15,0 21 0,0 0 0,-21 0 16,0 0-16,0 0 0,0 1 0,0-1 16,0 0-16,-21 0 15,0 0-15,0-21 0,0 21 0,-1-21 16,1 22-16,0-22 0,0 0 15,0 0-15,0 0 0,-1 21 0,1-21 16,0 0-16,0 0 0,0 0 16,0 0-16,-1-21 15,1 21-15,0-22 0,0 1 16,0 21-16,21-21 0,-21 21 16,21-21-16,0 42 15,0 0 1,0 0-16,21 1 15,0-1-15,-21 0 0,21-21 16,-21 21-16,21 0 0,0-21 0,1 21 16,-1-21-16,0 0 15,0 0-15,21 0 0,-20 0 0,20 0 16,-21 0-16,21 0 0,-20 0 16,20 0-16,0-21 0,1 0 15,-22 21-15,21-21 0,-21 21 0,22-21 16,-22 0-16,21-1 0,-21 1 15,0 0-15,1-21 0,-1 21 0,0-1 16,0-20-16,-21 21 0,0 0 0,0 0 16,0-1-16,0 1 0,0 42 31,0 1-31,0-1 16,-21 21-16,0-21 0,21 0 0,-21 22 15,21-22-15,0 0 0,0 0 0,-22 0 16,22 1-16,0-1 15,0 0-15,0 0 0,0 0 32,22-21-32,-1 0 15,0 0-15,0-21 16,0 0-16,0 21 16,1-21-16,-22 0 0,21 21 0,0-22 15,0 1-15,0 0 0,-21 0 16,21 0-16,1 0 0,-1 21 0,-21-22 15,21 22-15,0 0 16,-21 22 0,0-1-16,0 0 15,0 0-15,0 0 0,0 0 16,0 1-16,0-1 16,0 0-16,0 0 0,21-21 15,0 0-15,1 21 16,-1-21-16,0 0 0,0 0 15,0 0-15,0 0 0,1 0 16,20-21-16,-21 0 0,0 21 0,0-21 16,22 0-16,-22 21 0,0-22 0,0 1 15,22 0-15,-22 0 0,0 0 16,-21-22-16,21 22 0,0 0 16,0-21-16,-21 21 0,0-1 15,0 1-15,0 0 0,0 0 0,0 0 16,0 0-16,-21 21 15,0 21-15,21 0 0,0 0 16,-21 0-16,21 0 0,-21 22 16,21-22-16,-21 21 0,21-21 0,0 1 15,0-1-15,0 0 0,0 0 0,0 0 16,0 0-16,0 1 16,0-1-16,0 0 31,-22-21 0,1 0-31,21-21 16,-21 21-16,21-21 0</inkml:trace>
  <inkml:trace contextRef="#ctx0" brushRef="#br0" timeOffset="148347.19">31475 11345 0,'0'-21'0,"0"0"15,0 0-15,0 0 16,0 0-1,0 42 1,-21 0 0,21 0-16,0 21 0,0-20 0,0 20 15,0 0-15,0-21 0,-22 22 16,1-1-16,21-21 0,-21 0 0,21 22 16,0-22-16,-21 0 0,21 0 15,-21 0-15,42-21 31,0 0-15,0 0-16,-21-21 0,43 0 0,-22 0 16,0 0-16,0 0 0,0-1 15,0 1-15,1-21 0,20 21 0,-21-22 16,0 22-16,-21-21 0,21 0 16,1 20-16,-1 1 0,-21 0 0,0 0 15,0 0-15,21 21 16,-21 21-16,0 0 0,0 0 15,0 22-15,0-22 0,0 21 16,0-21-16,0 22 0,0-22 16,0 0-16,0 21 0,0-21 0,21 1 15,-21-1-15,21-21 0,-21 21 16,21 0-16,1-21 0,-1 0 0,0 0 16,21 0-16,-21 0 15,1 0-15,-1 0 0,21 0 0,-21-21 16,0 0-16,22 21 0,-22-21 15,21-1-15,-21-20 0,1 21 0,-1 0 16,0-22-16,-21 1 0,0 21 16,21-21-16,-21-1 0,21 1 0,-21 21 15,0-22-15,0 22 0,0 0 16,0 0-16,-21 42 31,0 21-31,0-20 0,21 20 16,0-21-16,-21 21 0,21 1 15,0-22-15,0 21 0,0-21 0,0 22 16,0-22-16,0 0 0,0 0 16,0 0-16,21 1 0,0-22 0,0 21 15,0-21-15,0 0 0,1 0 16,-1 0-16,21 0 0,-21 0 0,0 0 16,1 0-16,20-21 0,-21-1 15,0 22-15,0-21 0,1 0 16,-1 0-16,0-21 0,0 20 15,0-20-15,0 21 0,-21-21 16,22-1-16,-22 22 0,21-21 0,-21 21 16,0-1-16,0 1 0,0 0 15,0 0-15,0 42 16,0 0 0,0 0-16,0 22 0,0-22 15,0 21-15,0-21 0,0 22 0,0-22 16,0 21-16,0-21 0,0 1 15,0-1-15,0 0 0,0 0 16,21-21-16,0 0 16,0 0-16,0 0 15,1 0-15,-1 0 16,0 0-16,-21-21 0,21 0 0,0 0 16,-21-1-16,21-20 0,1 21 15,-1-21-15,-21-1 0,21 1 0,0 0 16,0-1-16,-21-20 0,21 20 15,1 1-15,-22 0 0,21-1 0,-21 22 16,21-21-16,-21 21 0,0 0 16,0-1-16,0 65 31,0-22-31,0 21 0,0-21 16,-21 22-16,21 20 0,-21-20 15,-1-1-15,22 21 0,0-20 16,0-1-16,0 0 0,0 1 0,0-1 15,0-21-15,0 0 0,0 22 16,0-22-16,0 0 0,22-21 16,-1 0-16,0 0 15,0 0-15,0 0 0,0 0 16,1-21-16,-1 0 0,0 0 16,0-1-16,0-20 0,0 0 0,1-1 15,-1 1-15,0 0 0,0-22 16,0 22-16,22-22 0,-22 22 15,0 0-15,0-22 0,-21 22 16,21 0-16,0-1 0,1 1 16,-22 0-16,0 20 0,0 1 0,0 0 15,0 42 1,0 0-16,-22 22 0,1-1 16,0 0-16,0 1 0,21 20 15,-21-20-15,21 20 0,-21 1 0,21-22 16,0 21-16,0-20 0,0-1 15,0 0-15,0 1 0,0-22 16,0 21-16,0-21 0,0 1 0,0-1 16,21 0-1,0-21-15,0 0 0,0 0 16,0 0 0,1 0-16,-22-21 0,21 0 15,-21-1-15,21 1 0,-21 0 16,21-21-16,-21 21 0,0-22 0,0 1 15</inkml:trace>
  <inkml:trace contextRef="#ctx0" brushRef="#br0" timeOffset="148568.07">32660 10837 0,'0'0'0,"-21"0"0,21-21 0,-21 21 16,0 0-16,-1 0 31,1 0-15,0 0-16,21 21 0,-21-21 15</inkml:trace>
  <inkml:trace contextRef="#ctx0" brushRef="#br0" timeOffset="150255.47">19198 13526 0,'0'0'0,"0"-22"16,0 1-16,0 0 15,0 0-15,21 21 0,-21-21 16,21 0-16,-21-1 0,0 1 16,0 0-16,0 0 15,0 0-15,-21 21 0,0-21 16,0 21-16,0-22 0,-22 22 0,22 0 15,0 0-15,-21 0 0,21 0 16,-22 0-16,22 0 0,-21 0 0,21 0 16,-22 0-16,22 0 0,-21 22 15,21-1-15,-1 0 0,-20 0 16,21 0-16,0 0 0,21 1 0,0-1 16,-21 21-16,21 0 0,0-20 0,0 20 15,0-21-15,21 21 0,0-20 16,0-1-16,0 0 0,0 0 0,22-21 15,-22 0-15,0 0 0,21 0 16,-20 0-16,20 0 0,-21 0 0,0-21 16,0 0-16,22 21 0,-22-21 0,0-1 15,-21 1-15,21 0 0,-21 0 16,21 0-16,-21 0 0,0-1 16,0 1-16,0 0 0,0 0 15,0 0-15,-21 0 16,0 21-1,21 21 1,0 0-16,0 21 16,21-21-16,0 22 0,-21-1 0,22 22 15,-1-22-15,0 0 0,21 22 16,-21-22-16,1 0 0,-1 1 0,0 20 16,0-20-16,0-1 0,0 64 15,-21-64-15,22 0 0,-22 22 16,0-22-16,0 1 0,0-22 0,0 21 15,0-21-15,-22 22 0,1-22 16,0-21-16,0 21 0,0-21 16,0 0-16,-1 0 0,1 0 0,0 0 15,0 0-15,-21-21 0,20 0 0,1-1 16,-21 1-16,21 0 0,0-21 0,-1 21 16,1-22-16,0 1 0,21 0 15,0-1-15,0 22 0,0-21 0,0-1 16,0-20-16,21 21 0,22-1 15,-22 1-15,21 0 0,22-22 0,-22 22 16,21-22-16,1 22 0,-22-22 16,22 22-16,-1 0 0,-20-1 15,-1 22-15,-21-21 0,0 21 0,0 0 16,-21-1-16,0 1 0,-21 21 31,0 0-31,0 0 0,0 0 0,0 21 16,-1 1-16,1-1 0,0 0 0,0 0 15,21 0-15,-21 22 0,0-22 16,21 21-16,-22 0 0,22-20 0,0 20 16,0-21-16,0 0 0,0 0 0,22 1 15,-1-1-15,0-21 0,0 21 16,0-21-16,0 0 0,22 0 16,-22 0-16,21 0 0,-21 0 0,22-21 15,-22 0-15,21 21 0,-21-22 16,22 1-16,-22-21 0,21 21 0,-21 0 15,1-22-15,20 22 0,-21-21 16,0-1-16,-21 22 0,21-21 0,-21 0 16,0-1-16,22 1 0,-22 0 0,0 20 15,0-20-15,0 0 0,0 21 16,0-22-16,-22 22 0,22 0 0,-21 0 16,21 0-16,-21 21 15,0 21-15,21 0 16,0 21-16,0-21 0,0 22 0,-21-1 15,21 0-15,0 1 16,0 20-16,0-20 0,0-1 0,0 21 16,0-20-16,0-1 0,0 0 0,0 1 15,21-22-15,-21 0 0,0 0 16,21 0-16,0 1 0,0-22 16,1 0-16,-1 0 15,0 0-15,0 0 16,-21-22-16,0 1 15,0 0-15,0 0 0,0 0 0,0 0 16,0-1-16,0 1 16,0 0-16</inkml:trace>
  <inkml:trace contextRef="#ctx0" brushRef="#br0" timeOffset="150459.45">19960 13377 0,'21'0'31,"0"-21"-15,22 21-16,-22 0 0,0 0 0,21-21 15,-20 21-15,20 0 0,-21-21 16,21 21-16,-20 0 0,20-21 0,-21 21 16,0 0-16,0 0 0,1-21 15,-1 21-15,0-22 0,0 22 16,0 0-16</inkml:trace>
  <inkml:trace contextRef="#ctx0" brushRef="#br0" timeOffset="150943.85">21802 13229 0,'0'0'0,"0"-21"0,-22 21 15,22-21-15,-21 21 16,21 21 0,-21-21-16,21 21 0,0 22 0,0-22 15,0 0-15,0 21 0,0-21 0,0 22 16,0-1-16,0 0 0,0-20 15,0 20-15,-21-21 0,21 0 0,0 22 16,0-22-16,0 0 0,0 0 16,0 0-16,0-42 47,0 0-47,0 0 0,0 0 15</inkml:trace>
  <inkml:trace contextRef="#ctx0" brushRef="#br0" timeOffset="151143.32">21653 13060 0,'-21'-21'16,"42"42"-16,-63-42 0,42 0 0,-21-1 16,0 22-16,21-21 0,0 42 46,21-21-30,0 22-16,0-22 0,0 21 0,1-21 16,-1 21-16,0 0 0,0-21 15</inkml:trace>
  <inkml:trace contextRef="#ctx0" brushRef="#br0" timeOffset="152042.18">22140 13187 0,'0'0'0,"0"21"16,0 0-1,0 0-15,0 1 16,0-1-16,0 0 0,0 0 0,0 0 16,0 22-16,0-22 0,0 0 15,0 21-15,0-21 0,0 22 0,0-22 16,-21 0-16,21 21 0,0-20 15,-21-1-15,21 0 0,0 0 0,0 0 16,-21-21-16,21 21 16,0-42-1,0 0 1,0 0-16,0 0 0,0-22 16,0 22-16,0-21 0,0 21 15,0-22-15,21 1 0,0 21 16,0-21-16,0-1 0,1 1 0,-1 21 15,0-22-15,21 22 0,-21 0 16,22 0-16,-22 0 0,21 21 0,1 0 16,-22 0-16,21 0 0,-21 0 0,0 21 15,1 0-15,41 85 16,-63-64-16,0-21 16,0 22-16,0-22 0,0 21 15,-21-21-15,21 22 0,-21-22 0,21 0 16,0 0-16,-21 0 0,21 1 15,0-1-15,-22 0 0,22 0 16,22-21 0,-1 0-16,0 0 15,0-21-15,21 0 0,-20 21 16,-1-21-16,0-1 0,21 22 16,-21-21-16,1 0 0,-1 0 0,0 0 15,0 0-15,0-22 0,0 22 16,1 0-16,-22 0 0,0 0 0,0-1 15,21 1-15,-21 0 0,0 0 16,0 0 0,0 0 15,0-1 0,0 1 0,0 42 1,0 1-17,0-1-15,0 0 0,0 0 0,-21 0 16,21 22-16,0-22 0,0 21 16,0-21-16,0 22 0,0-22 0,0 0 15,0 21-15,0-21 0,0 1 16,0-1-16,0 0 0,0 0 15,21-21 1,0-21 0,0 0-16,0 0 15,-21-1-15,21 1 0,-21 0 16,0 0-16</inkml:trace>
  <inkml:trace contextRef="#ctx0" brushRef="#br0" timeOffset="152242.68">23072 13018 0,'0'0'0,"-22"-22"0,1 22 0,0-21 0,0 21 15,0-21-15,0 21 0,-1 0 16,22 21 15,0 0-31,22-21 0,-1 22 16,-21-1-16,21-21 0,0 0 0,0 21 15,0-21-15,1 0 16</inkml:trace>
  <inkml:trace contextRef="#ctx0" brushRef="#br0" timeOffset="152543.13">23474 12912 0,'0'0'16,"-21"0"-1,-1 0-15,1 0 16,21 21-16,0 0 0,0 0 0,0 22 16,-21-22-16,21 21 0,0 0 15,-21 1-15,21-1 0,0 0 0,0-20 16,-21 20-16,21 0 0,-21 1 16,21-1-16,-22-21 0,22 21 15,-21-20-15,21 20 0,0-21 0,0 0 16,0 0-16,0 1 0,0-1 15,0 0-15,21-21 32,1-21-32,-1 21 0,0-21 15,-21-1-15,21 1 0,-21 0 16,21 0-16,-21 0 0</inkml:trace>
  <inkml:trace contextRef="#ctx0" brushRef="#br0" timeOffset="152715.56">23220 13356 0,'-21'0'0,"21"-21"16,21 21-1,0 0 1,0-21-16,0 21 0,0-21 16,1 21-16,-1-21 0,0 21 0,0 0 15,0-22-15,0 22 0,1 0 16,-22-21-16,21 21 0</inkml:trace>
  <inkml:trace contextRef="#ctx0" brushRef="#br0" timeOffset="155281.1">24172 13377 0,'0'-21'16,"0"0"0,0 0-1,0 0 1,21 21-16,-21-21 0,0-1 15,0 1-15,0 0 16,-21 0 0,0 21-16,0-21 0,0 21 0,0 0 15,-1-21-15,-20 21 0,21 0 16,-21 0-16,-1 0 0,22 0 0,-21 0 16,21 0-16,-22 21 0,22 0 0,-21 0 15,21 0-15,-1 0 0,1 1 16,0 20-16,0 0 0,0 1 0,21-1 15,0 0-15,0 1 0,0-1 0,0-21 16,0 21-16,0-20 0,21-1 16,-21 0-16,21 0 0,0-21 15,22 0-15,-22 21 0,0-21 0,0 0 16,0 0-16,22 0 0,-22-21 16,0 21-16,0-21 0,21 0 0,-20 0 15,-1-1-15,21 1 0,-21 0 16,0-21-16,1 21 0,-1-22 0,0 22 15,0-21-15,0 21 0,-21-22 0,0 22 16,0 0-16,0-21 0,0 20 16,0 1-16,0 0 0,0 0 0,0 42 31,0 0-15,0 0-16,0 1 0,0 20 15,0-21-15,0 21 0,0-20 16,0 20-16,21 0 0,1-21 0,-22 22 15,21-22-15,-21 0 0,21 0 0,0 0 16,0 1-16,0-22 0,1 0 16,-1 0-16,0 0 0,0 0 0,21 0 15,-20 0-15,-1 0 0,21-22 0,-21 1 16,22 0-16,-22 0 0,0 0 16,0 0-16,21-1 0,-20-20 0,-1 21 15,0-21-15,0-1 0,-21 22 0,21-21 16,-21-1-16,21 1 0,-21 0 15,0-1-15,0 1 0,0 0 16,0-1-16,22 1 0,-22 21 16,0 0-16,0 0 0,0-1 0,0 65 31,0-22-31,0 0 16,0 21-16,0 1 0,0-1 0,0 0 15,0 1-15,0-1 0,-22 0 16,22 1-16,0-1 0,0 0 0,0 1 15,0-22-15,0 21 0,0 1 0,0-22 16,0 0-16,0 0 0,0 0 16,0 0-16,22-21 0,-1 0 15,0 0-15,0 0 16,0 0-16,0-21 0,22 21 16,-22-21-16,0 0 0,0 0 0,0 0 15,1-1-15,-1 1 0,0 0 0,0 0 16,0 0-16,0 0 0,1-1 15,-1 1-15,-21 0 0,0 0 0,21 0 16,0 21-16,-21 21 31,0 0-31,0 0 0,0 0 0,0 1 16,0-1-16,0 21 0,0-21 16,0 0-16,0 1 0,0-1 15,0 21-15,0-21 0,0 0 16,0 1-1,21-22 1,0-22-16,1 1 16,-1 0-16,0 0 15,0 21-15,0-21 0,-21 0 0,21-1 16,1 1-16,20 0 0,-21 0 16,0 0-16,22 0 0,-22 21 0,21 0 15,-21-22-15,0 22 0,22 0 0,-22 0 16,0 22-16,-21-1 0,21 0 15,-21 0-15,0 0 0,0 0 16,0 1-16,0 20 0,0-21 0,-21 0 16,0 22-16,-21-22 0,20 21 15,-20-21-15,21 22 0,-21-22 0,-1 0 16,22 21-16,-21-21 0,21 1 0,-1-22 16,1 21-16,0-21 0,21-21 31,21 21-31,0-22 0,1 1 15,-1 21-15,0 0 16,0 0-16,0 0 0,0 0 0,22 0 16,-22 0-16,0 0 0,0 0 15,22 21-15,-22 1 0,21-1 0,-21-21 16,22 21-16,-22 0 0,21 0 16,-21 0-16,0 1 0,-21-1 0,0 0 15,0 21-15,0-21 0,0 1 0,0-1 16,-21 21-16,0-21 0,-21 22 15,21-22-15,-22 21 0,1-21 0,0 22 16,-1-22-16,1 0 0,21 0 0,-22 0 16,1-21-16,21 0 0,-21 0 15,20 0-15,1 0 0,0 0 0,21-21 16,0 0-16,0 0 0,0-22 16,0 22-16,0-21 15,0 0-15,21 20 0,22-20 0,-22 0 16,0-1-16,21 1 0,1 0 0,-1-1 15,21-20-15,-20 21 0,20-1 16,1 1-16,-22-22 0,22 22 0,-22 0 16,21-1-16,-20 1 0,-1 0 15,-21-1-15,0 22 0,1-21 0,-22 21 16,0-22-16,0 22 0,0 0 0,0 0 16,-22 21-16,1 0 15,0 0-15,0 0 0,0 0 16,0 21-16,-1 0 0,1 0 15,21 22-15,-21-22 0,21 0 16,0 21-16,0-20 0,0-1 16,0 21-16,0-21 0,21 0 0,0 1 15,1-1-15,-22 0 0,21 0 0,0-21 16,0 0-16,0 21 0,0-21 16,1 0-16,-1 0 0,0 0 0,21 0 15,-21 0-15,1-21 0,-1 21 16,21-21-16,-21 0 0,0 0 0,22-1 15,-22 1-15,21 0 0,1 0 0,-22 0 16,21-22-16,-21 22 0,22 0 16,-22 0-16,21 0 0,-21-22 15,0 22-15,-21 0 0,0-21 16,0 21-16,0-1 16,0 1-16,-21 21 0,0 0 15,0 0-15,0 0 0,0 0 16,-1 21-16,1 1 0,0-1 15,0 0-15,0 21 0,0-21 16,-1 1-16,1 20 0,0-21 0,0 21 0,21-20 16,0-1-16,0 0 0,0 21 15,0-21-15,0 1 16,21-22 0,0 0-16,0 0 0,1 0 15,-1 0-15,0-22 0,0 1 16,0 0-16,0 0 0,1 0 15,-1 0-15,0-1 0,0-20 0,0 21 16,0-21-16,1 20 0,-22-20 0,21 0 16,0-1-16,0 1 0,0 0 15,-21-1-15,21 1 0,-21 0 0,22-1 16,-22 1-16,0 0 0,0-1 16,0 22-16,0 0 0,0 0 0,0 0 15,0 42 1,0 0-1,0 21-15,0 1 0,-22-1 0,22 0 16,0 1-16,-21 20 0,21-20 0,0-1 16,0 0-16,0 1 0,-21-1 15,21 0-15,0 1 0,0-22 0,0 21 16,0-21-16,0 0 0,0 1 16,0-1-16,21-21 0,-21 21 0,21-21 15,1 0-15,-1 0 0,0 0 0,0 0 16,21 0-16,-20 0 0,-1-21 15,21 21-15,-21-21 0,0 21 0,22-22 16,-22 1-16,0 0 0,0 0 0,22 0 16,-22 0-16,-21-1 15,21-20-15,-21 21 0,0 0 0</inkml:trace>
  <inkml:trace contextRef="#ctx0" brushRef="#br0" timeOffset="155500.98">25908 13081 0,'0'0'0,"-42"21"16,-1-21-16,22 0 15,42 0 32,0 0-47</inkml:trace>
  <inkml:trace contextRef="#ctx0" brushRef="#br0" timeOffset="157263.98">29168 13335 0,'-22'21'16,"44"-42"47,-1 0-63,0 21 0,0-21 0,0 0 15,0-1-15,1 1 0,-1 0 16,0 0-16,0-21 0,0 20 15,0-20-15,-21 21 0,22-21 0,-22-1 16,21 1-16,-21 0 0,21 20 16,-21-20-16,0 0 0,0 21 0,0-22 15,0 22-15,0 0 0,0 0 16,0 0-16,0 42 16,-21 0-1,21 0-15,-21 21 0,21 1 16,-22-1-16,22 0 0,0 22 0,0-22 15,-21 22-15,21-22 16,-21 22-16,0-22 0,21 21 0,0-20 16,-21-1-16,21-21 0,-21 22 0,21-22 15,0 21-15,0-21 0,0 0 16,0 1-16,0-44 31,0 1-15,21 0-16,0 21 0,0-21 0,-21 0 15,21 0-15,0-1 16,1 1-16,-22-21 0,21 21 0,0 0 0,0-1 16,-21 1-16,21 0 0,0 21 15,-21-21-15,22 21 16,-1 0-16,0 21 31,-21 0-31,21 0 0,0 1 0,-21-1 16,0 0-16,21 0 0,1 0 15,-22 0-15,21 1 0,0-1 0,0 0 16,-21 0-16,21-21 0,0 21 0,1-21 16,-1 0-16,0 21 0,0-21 15,21 0-15,-20 0 0,-1 0 0,0 0 16,0 0-16,0-21 16,0 21-16,1-21 0,20 0 0,-21 21 15,0-21-15,0 0 0,1-1 0,-1 1 16,0 0-16,0 0 0,0 0 15,0-22-15,-21 22 0,22-21 0,-22 21 16,21 0-16,-21-22 0,0 22 16,0 0-16,0 0 0,0 0 15,-21 21-15,-1 0 16,1 0-16,0 0 0,0 21 16,0-21-16,0 21 0,-1 0 0,1 0 15,0 0-15,0 22 0,0-22 16,21 0-16,0 0 0,0 22 15,0-22-15,0 0 0,0 0 16,0 0-16,0 0 0,21 1 16,0-1-16,0-21 0,0 0 0,1 21 15,20-21-15,-21 0 0,21 0 16,-20 0-16,20 0 0,0 0 0,-21 0 16,22-21-16,-1 0 0,0 21 15,1-22-15,-22 1 0,21 21 0,-21-21 16,22 0-16,-22 0 0,0 0 0,0-1 15,-21 1-15,0 0 0,21 0 16,-21 0-16,0 0 0,0-1 0,0 1 16,0 0-1,-21 21 1,0 0-16,0 0 16,21 21-16,-21 0 0,0 1 0,21-1 15,-22 0-15,22 0 0,-21 0 0,21 0 16,0 1-16,0-1 0,0 0 15,0 0-15,0 0 0,21 0 16,1-21-16,-1 0 16,0 0-16,0 0 0,0 0 0,0 0 15,1 0-15,20 0 0,-21 0 16,21 0-16,-20 0 0,20-21 0,-21 0 16,0 21-16,22-21 0,-22 0 15,0 21-15,0-21 0,-21-1 16,21 1-16,0 0 0,1 0 0,-22 0 15,0 0-15,21-1 0,-21 1 16,0 0-16,21 21 0,-21-21 16,0 42-1,-21 0 1,0 0-16,-1 1 0,22-1 16,-21 0-16,21 21 0,0-21 0,0 1 15,0 20-15,-21-21 0,21 21 16,0-20-16,0 20 0,-21 0 0,21 1 15,0-1-15,0 0 0,-21 1 16,0-1-16,-1 0 0,1 1 16,21-1-16,-21 0 0,0 22 0,0-22 15,0-21-15,-1 22 0,1-1 16,0 0-16,0 1 0,21-22 0,-21 21 16,0-21-16,21 0 0,-22 1 0,22-1 15,0-42 16,0-1-31,22 1 0,-1 0 16,0 0-16,-21 0 0,21-22 16,0 22-16,-21-21 0</inkml:trace>
  <inkml:trace contextRef="#ctx0" brushRef="#br0" timeOffset="157545">31178 13229 0,'0'-21'0,"0"42"0,0-63 16,0 21-16,22 0 0,-22-1 16,21 1-16,0 21 0,0-21 0,0 0 15,0 21-15,1 0 0,20-21 16,-21 21-16,21 0 0,1 0 0,-22 0 16,0 21-16,0 0 15,0 0-15,1 0 0,-22 1 0,0-1 16,0 0-16,0 0 0,0 0 15,0 0-15,-22 1 0,1-1 0,0 0 16,-21 0-16,21 0 0,-22-21 16,22 21-16,0 1 0,0-22 0,-22 0 15,22 21-15,0-21 0</inkml:trace>
  <inkml:trace contextRef="#ctx0" brushRef="#br0" timeOffset="160118.44">32364 13018 0,'-21'0'0,"-1"0"16,1 0-16,0 0 0,0 21 16,0 0-16,0 0 0,-1-21 15,1 21-15,21 22 0,-21-22 0,21 0 16,-21 0-16,21 0 0,-21 0 16,21 1-16,-21-1 0,21 0 15,0 0-15,0 0 0,-22-21 0,22 21 16,-21-21-16,21-21 47,0 0-47,0 0 15,0 0-15,0 0 0,0-1 16,21 1-16,-21 0 0,22 0 0,-1-21 16,-21 20-16,0 1 0,0 0 15,21 0-15,-21 0 0,0 0 0,21 21 16,-21 21-1,0 0 1,0 0-16,0 0 16,21 22-16,-21-22 0,21 21 0,-21-21 15,0 22-15,0-22 0,0 0 16,22 0-16,-22 0 0,0 0 0,21 1 16,-21-1-1,21-21-15,0 0 0,0 0 16,0 0-16,1-21 15,-22-1-15,21 22 0,0-21 0,0 0 16,-21 0-16,21 0 16,0 0-16,1-1 0,-22 1 0,21-21 15,0 21-15,-21 0 0,0-22 0,21 22 16,0 0-16,-21 0 0,0 42 47,0 0-47,0 0 0,21 0 0,-21 1 15,0 20-15,0-21 0,0 0 16,0 0-16,0 1 0,22-1 0,-1 0 16,-21 0-16,21 0 0,0-21 15,0 21-15,0-21 0,1 0 16,-1 0 0,0 0-16,0 0 0,0-21 15,-21 0-15,21 21 0,-21-21 16,0 0-16,22 0 0,-22-1 0,21 1 15,-21 0-15,0 0 0,0 0 16,0-22-16,0 22 0,0 0 0,0 0 16,-21 21 15,21 21-31,-22 21 0,22-20 16,0-1-16,0 0 0,0 0 0,0 21 15,-21-20-15,21-1 16,0 0-16,0 0 0,0 0 15,21-21 1,1 0 0,-1 0-1,0-21-15,-21 0 16,21 0-16,-21 0 0,21 21 16,-21-22-16,0 1 0,0 0 15,0 0-15,0 0 0,0 0 16,21 21-16,-21 21 15,0 0 1,0 0-16,0 0 16,0 0-16,0 1 0,0-1 0,0 0 15,0 0 1,22 0-16,-1-21 16,0 0-1,0 0-15,0 0 0,0 0 16,-21-21-16,22 21 15,-22-21-15,21 0 0,0 21 0,-21-21 16,0-1-16,21 1 16,-21 0-16,21 0 0,-21 42 47,0 0-47,0 0 15,0 1-15,0-1 0,0 0 16,0 0-16,0 0 0,0 0 15,0 1-15,21-1 16,1-21-16,-1 0 16,0 0-16,0 0 15,0 0-15,0 0 0,1-21 16,-1 21-16,0-22 0,0 1 16,0 0-16,-21 0 15,0 0-15,21 0 0,-21-1 16,0 1-16,0 0 0,0 42 47,-21-21-47,21 21 0,0 1 15,0-1-15,-21 0 16,21 0-16,0 0 0,0 0 16,0 1-1,21-22-15,0 0 31,1 0-31,-22-22 16,21 1-16,-21 0 16,0 0-16,0 0 0,0 0 15,0-1-15,0 1 16,0 0-16,-21 0 0,-1 21 31,1 0-15,21 21-16,0 0 15,0 0-15,0 1 16,21-22 15,1 0-31,-1 0 16,0 0-16,0 0 16,0 0-16,-21-22 15,21 1-15,1 21 16,-22-21-16,0 42 47,0 0-32,0 1 1,21-22 46,0 0-62,0-22 0,-21 1 16,21 21 0,-21-21-16,21 21 0,-21-21 15,0 0 1,0 42 15,0 0-15,0 0-16,-21 0 0,21 1 15,-21-1-15,21 0 16,0 0-16,0 0 16,0 0-16,0 1 15,21-22 17,0 0-32,1-22 15,-22 1-15,21 21 16,-21-21-16,21 21 0,-21-21 0,21 0 15,-21 0-15,0-1 16,0 1-16,0 0 16,0 42 15,0 0-15,0 1-16,-21-1 0,21 21 15,0-21-15,0 22 0,0-22 0,-21 21 16,21 0-16,-21-20 0,-1 20 15,22 0-15,-21 22 0,0-22 0,21 0 16,-21 1-16,0-1 0,0 0 16,-1 1-16,1-22 0,0 21 0,0 1 15,0-22-15,0 0 0,-1 21 16,1-21-16,0 1 0,21-1 0,0 0 16,-21 0-16,0-21 0,21 21 15,-21-21-15,-1 0 0,1 0 16,0 0-1,0 0-15,0-21 0,0 0 0,-1 21 16,1-21-16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34:52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15938 974 0,'0'-21'0,"0"-1"31,0 1-31,0 0 16,0 0 0,0 0-1,0 0 1,0 42 31,0 0-47,0 0 15,0 0-15,0 0 0,0 22 0,22-22 16,-22 21-16,0-21 0,0 22 16,0-1-16,0-21 0,0 22 0,0-1 15,0 0-15,0 1 0,0-1 0,0 0 16,0 1-16,0 20 0,-22-21 15,22 22-15,-21-22 0,21 22 16,-21-1-16,21 1 0,-21-22 16,21 22-16,-21-1 0,21 1 0,-21-1 15,21 1-15,-22 20 0,22-20 0,-21 20 16,21 1-16,0-21 0,0 20 16,-21 1-16,21 0 0,0-22 0,-21 22 15,21-1-15,0 1 0,0 21 0,0-21 16,0-1-16,0 1 0,0 0 15,0 20-15,0-20 0,0 21 0,0-21 16,0 20-16,0 1 0,0 0 16,0 0-16,0 0 0,0 0 0,0-1 15,0 1-15,0 21 0,0-21 16,0 21-16,0-21 0,0 0 0,0 0 16,21 21-16,-21-22 0,21 1 15,-21 0-15,21 21 0,-21-21 0,0 21 16,22-21-16,-22 21 0,21-21 0,0 21 15,-21-22-15,0 22 0,21-21 16,-21 21-16,21 0 0,-21-21 0,0 21 16,0 0-16,21 0 0,-21 0 0,22 0 15,-22 0-15,0 0 0,0 0 16,0 0-16,21 0 0,-21 0 16,21 0-16,0 0 0,-21 21 0,0-21 15,21 0-15,0 0 0,-21 0 0,22 0 16,-22 0-16,21 0 0,0 0 0,-21 21 15,21-21-15,0 0 0,-21 0 16,21 22-16,1-22 0,-22 21 0,21-21 16,0 21-16,-21 0 0,21-21 0,0 21 15,0-21-15,1 21 0,-1-21 0,0 0 16,0 0-16,0 22 0,0-22 16,-21-22-16,22 22 0,-1 0 0,0-21 15,0 0-15,0 0 0,0 0 16,-21 0-16,22-22 0,-1 1 0,-21 0 15,0-22-15,0 1 0,0-22 16,0 0-16,0-21 0,0 1 0,0-1 16</inkml:trace>
  <inkml:trace contextRef="#ctx0" brushRef="#br0" timeOffset="1234.29">1714 1439 0,'0'-42'16,"0"21"0,22 21 15,-1 21-15,21 21-16,-21 1 0,22-1 0,-22 0 15,21 22-15,0-1 0,-20 22 16,20-21-16,-21-1 0,21 1 0,-20-1 15,-1 1-15,0-22 16,0 0-16,0 1 0,-21-1 0,21-21 16,-21 21-16,22-20 0,-22-1 15,0 0-15,0-42 32,0 0-32,0-1 15,0-20-15,0 21 0,0-21 0,0-1 16,0 1-16,-22-22 0,22 1 15,0-22-15,0 22 0,0-22 16,0 0-16,0 22 0,0-1 0,0-20 16,0 41-16,0-20 0,22-1 15,-22 22-15,21 0 0,0 21 16,-21-1-16,21 1 0,0 0 16,-21 0-16,21 21 0,1 0 0,-1 0 15,0 0-15,0 0 16,0 21-16,0 0 15,-21 0-15,22-21 0,-22 22 0,0-1 16,0 0-16</inkml:trace>
  <inkml:trace contextRef="#ctx0" brushRef="#br0" timeOffset="2916.4">3154 2053 0,'0'0'0,"0"-21"0,21 21 0,0-85 15,-21 64-15,0 0 16,0-21-16,0 21 0,0-22 15,0 1-15,0 0 0,-21 20 16,0-20-16,0 0 0,-1 21 0,1-1 16,0 1-16,0 0 0,0 21 15,0 0-15,-1 0 0,1 0 0,-21 21 16,21 0-16,0 1 0,-1 20 16,1-21-16,0 43 0,0-22 0,0 0 15,21 22-15,0-22 0,0 22 16,0-22-16,0 0 0,0 1 0,0-22 15,21 21-15,-21-21 0,21 0 16,0 1-16,0-22 0,1 21 0,-1-21 16,0 0-1,0 0-15,0 0 0,0 0 0,1-21 16,-1 21-16,0-22 0,0 1 16,0 0-16,0 0 0,-21 0 0,22-22 15,-22 22-15,21 0 0,-21-21 16,0-1-16,0 22 0,0-21 0,0 0 15,0 20-15,0-20 0,0 21 16,0-21-16,0 20 0,0 1 16,0 42-1,0 1-15,0-1 16,0 21-16,0 0 0,0 1 16,0-1-16,0-21 0,0 22 15,0-1-15,0 0 0,0-21 16,21 22-16,0-22 0,0 21 0,-21-21 15,21 1-15,1-1 0,-1-21 16,0 21-16,0-21 0,0 0 0,0 21 16,22-21-16,-22 0 0,0 0 15,21 0-15,-20 0 0,20-21 0,0 21 16,-21-21-16,22 0 0,-1-1 16,-21-20-16,22 21 0,-22 0 0,0-22 15,0 1-15,0 21 0,0-21 0,1-1 16,-22 1-16,0 0 15,0-1-15,0 22 0,0-21 0,0 21 16,0-1-16,-22 1 0,1 0 16,0 21-16,0 0 0,0 0 15,0 21-15,-1-21 0,1 21 16,0 1-16,21 20 0,0-21 0,-21 0 16,21 22-16,0-22 0,0 21 15,0-21-15,0 22 0,21-22 0,-21 0 16,21 21-16,0-21 0,1 1 15,-1-1-15,0 0 0,0-21 0,0 21 16,0 0-16,1-21 0,-1 21 16,0-21-16,21 0 0,-21 22 15,1-22-15,-1 0 0,0 0 0,0 21 16,0-21-16,0 0 0,1 0 16,-1 0-16,0 0 0,0 0 0,0 0 15,22 0-15,-22-21 0,0 21 16,0-22-16,21 1 0,-20 21 0,-1-21 15,21 0-15,-21 0 0,0 0 16,1-22-16,-1 22 0,-21 0 0,21 0 16,-21-22-16,21 22 0,-21 0 15,0 0-15,0 0 0,0 0 0,0-1 16,0 1-16,0 0 0,-21 21 16,0-21-16,0 21 0,-1 0 15,1 0-15,0 0 0,0 0 16,0 0-16,0 0 0,-1 0 15,1 21-15,0 0 0,0 0 0,21 22 16,-21-22-16,0 21 0,21 1 16,-22-1-16,22 0 0,0 1 0,0-22 15,0 21-15,0-21 0,0 22 16,0-22-16,22 0 0,-1 0 0,0 0 16,0-21-16,0 0 15,0 0-15,1 0 0,-1 0 0,0 0 16,0 0-16,0-21 15,0 0-15,1 0 0,-1 21 0,0-21 16,0-1-16,0 1 0,-21-21 0,21 21 16,-21 0-16,22-1 0,-22-20 15,21 21-15,-21 0 0,0-22 0,0 22 16,0 0-16,0 0 16,21 21-16,0 21 31,-21 0-31,0 0 0,0 1 0,0 20 15,0-21-15,21 0 0,-21 22 16,21-22-16,-21 0 0,0 0 0,22 0 16,-1 0-16,0-21 0,-21 22 15,21-1-15,0-21 0,0 0 16,1 0-16,-1 0 0,0 0 0,0 0 16,0 0-16,0 0 0,22-21 0,-22-1 15,0 1-15,0 21 0,0-21 16,-21-21-16,22 21 0,-1-1 0,-21 1 15,21-21-15,-21 21 16,0-22-16,0 22 0,0-21 0,0 21 0,21 0 16,-21-1-16,0 1 0,21 21 15,-21 21 1,0 1-16,0-1 0,0 21 16,0-21-16,0 22 0,0-22 15,0 21-15,0-21 0,0 0 0,0 22 16,0-22-16,0 0 0,0 0 15,0 0-15,0 1 0,21-22 16,1 0 0,-1-22-1,-21 1 1,21 0-16,-21 0 0,0 0 16</inkml:trace>
  <inkml:trace contextRef="#ctx0" brushRef="#br0" timeOffset="3275.2">5249 1461 0,'0'0'0,"0"-22"0,-21 22 15,0 22-15,21-1 16,0 0-16,0 0 16,0 0-16,0 0 0,0 1 15,21-22 1,0-22-1,-21 1-15,0 0 16,21-42 0,-21 41-16,0 1 0,0 0 0,0 0 15,-21 0-15,21 0 0,-21-1 16,21 1-16,-21 21 16,0 0-16,21 21 15,-21 1-15,21-1 16,0 0-16,0 21 0,0-21 15,0 1-15,0-1 0,0 0 0,0 0 16,0 0-16,0 0 0,0 1 16,21-1-16,0-21 0,0 0 0,0 0 15,0 0-15,1 0 16,-1 0-16</inkml:trace>
  <inkml:trace contextRef="#ctx0" brushRef="#br0" timeOffset="3854.86">5609 1312 0,'0'0'16,"0"-21"-16,0 0 0,-21 21 31,21 21-31,0 0 16,0 1-16,0-1 0,0 0 16,0 0-16,0 21 0,0-20 0,0 20 15,21 0-15,-21-21 0,21 22 16,-21-1-16,0 0 0,0 1 0,0-1 15,0-21-15,0 22 0,0-1 16,0-21-16,0 21 0,0-20 16,0-1-16,0 21 0,0-21 0,0 0 15,0 1-15,0-1 0,0 0 16,-21-21-16,0 0 16,21-21-1,0 0 1,0-1-16,0 1 0,0 0 15,0 0-15,0 0 0,21-22 0,0 22 16,0 0-16,1 0 16,-1 0-16,0 0 0,21-1 0,-21 1 15,22 21-15,-22 0 0,21 0 0,-21 0 16,22 0-16,-1 0 0,-21 0 16,22 0-16,-22 21 0,0-21 0,0 22 15,0-1-15,0 0 0,-21 0 16,0 0-16,0 0 0,0 1 15,0-1-15,0 0 0,0 0 16,-21 0-16,0 0 0,0 1 0,0-1 16,0 0-16,-22 0 0,22 0 0,-21-21 15,21 21-15,-22 1 0,1-1 16,21-21-16,0 21 0,-22-21 16,22 0-16,0 0 0,0 0 0,0 0 15,21-21 1,0 0-16,0-1 15,0 1-15,0-21 0,0 21 0,21 0 16</inkml:trace>
  <inkml:trace contextRef="#ctx0" brushRef="#br0" timeOffset="4239.64">6435 931 0,'0'0'0,"0"-21"0,0 0 15,0 0-15,0 42 32,0 0-32,0 22 0,0-1 0,0-21 15,-22 43-15,22-22 0,0 21 16,-21-20-16,21 20 0,0 1 0,0-1 15,-21 1-15,21-1 0,-21 1 16,21-1-16,-21-20 0,21 20 0,0-21 16,0 1-16,0-1 0,0-21 15,0 22-15,0-22 0,0 0 16,0 21-16,0-21 0,0 1 16,0-1-16,0 0 0,21-21 31,0-21-16,-21 0-15,0-1 16,0 1-16,21 0 0,0 0 0</inkml:trace>
  <inkml:trace contextRef="#ctx0" brushRef="#br0" timeOffset="4615.93">6562 1905 0,'0'0'0,"21"0"15,0 21 1,0-21-16,0 0 0,0 0 15,1 0-15,-1 0 16,0 0-16,0-21 0,0 0 0,0 21 16,1-21-16,-1 0 0,0-1 0,0 22 15,0-21-15,-21 0 0,21 0 16,-21 0-16,22 0 0,-22-1 0,0-20 16,0 21-16,0 0 0,0 0 15,0-1-15,-22 22 16,1 0-16,0 0 0,0 0 15,0 22-15,0-1 0,-22 0 16,22 21-16,0-21 0,-21 22 0,20-1 16,1 0-16,0-20 0,0 20 15,0 0-15,0-21 0,21 22 0,0-22 16,0 0-16,0 0 0,0 0 16,0 1-16,0-1 0,0 0 15,21-21-15,0 0 0,0 0 16,0 0-16,0 0 15,1 0-15,-1 0 0,0 0 16,0 0-16,0-21 0,0 0 16</inkml:trace>
  <inkml:trace contextRef="#ctx0" brushRef="#br0" timeOffset="4916.77">7345 2032 0,'21'42'16,"-21"-20"0,0-1-16,0 0 15,0 0-15,0 0 16,0 0-16,0 1 0,-21-1 15,21 0-15,-21 0 0,-1-21 16,1 21-16,0 0 0,0 1 0,0-1 16,0 21-16,-1-21 0,-20 0 15,0 22-15,-1-22 0,22-21 16,0 21-16,0-21 0,0 0 0,0 0 16</inkml:trace>
  <inkml:trace contextRef="#ctx0" brushRef="#br0" timeOffset="8443.04">8657 1778 0,'0'-21'16,"-21"21"0,0 0-16,0 0 15,-1 0 1,22 21-16,-21 0 0,21 0 0,-21 1 16,21-1-16,0 21 0,0 0 15,0-20-15,0 20 0,0 0 0,0 1 16,0-1-16,0 0 0,0-21 15,0 22-15,0-1 0,0-21 16,0 0-16,0 1 0,0-1 0,0 0 16,0 0-16,0-42 31,0 0-15,0 0-16,0-22 15,0 22-15,0 0 0,0 0 0,0-22 16,0 22-16,0-21 0,0 21 15,0-22-15,0 1 0,0 21 0,21-21 16,-21 20-16,0 1 0,21 0 16,1 21-1,-1 0-15,0 0 0,0 42 16,0-20-16,0-1 0,22 21 16,-22-21-16,0 22 0,0-1 0,0-21 15,1 21-15,-22-20 0,21-1 0,0 21 16,0-21-16,0 0 0,-21 1 15,21-22-15,1 21 0,-1-21 16,0 0-16,0 0 16,0 0-16,0 0 15,-21-21-15,22-1 0,-1 1 16,-21 0-16,0 0 0,21 0 16,0 0-16,-21-22 0,21 22 0,-21 0 15,0-21-15,21 20 0,-21-20 16,22 21-16,-22 0 0,0-22 0,0 22 15,21 0-15,0 21 32,-21 21-17,0 0-15,0 1 0,0 20 16,0-21-16,0 0 0,0 22 0,0-22 16,0 21-16,0-21 0,21 0 0,-21 1 15,0-1-15,0 0 0,21 0 16,0 0-16,-21 0 0,22 1 0,-1-22 15,0 21 1,0-21-16,0 0 0,0 0 16,1 0-16,-1-21 0,0 21 0,0-22 15,0 1-15,0 0 0,1 21 16,-1-21-16,0 0 0,0 0 0,0-22 16,0 22-16,-21 0 0,0 0 0,22-22 15,-22 22-15,0 0 0,0-21 16,0 21-16,0-1 0,0 1 0,0 0 15,0 0-15,0 0 16,-22 21-16,1 0 16,0 0-16,0 21 15,21 0-15,-21-21 0,21 21 16,0 0-16,0 1 0,0-1 0,0 21 16,0-21-16,0 22 0,0-22 15,0 21-15,0-21 0,0 22 0,0-22 16,0 0-16,21 21 0,0-21 0,-21 1 15,21-1-15,0 0 0,1 0 16,-1-21-16,0 21 0,0-21 0,0 21 16,0-21-16,1 0 0,20 0 15,-21 0-15,21 0 0,-20-21 0,20 0 16,-21 21-16,0-21 0,22 0 16,-22 0-16,0-1 0,21 1 15,-21 0-15,1-21 0,-1 21 0,0-22 16,0 1-16,0 0 0,0-1 0,-21-20 15,22 20-15,-1-20 0,-21 21 16,0-22-16,21 1 0,-21 20 0,21 1 16,-21 0-16,0-1 0,0 1 15,0 21-15,0 0 0,0-1 0,21 1 16,-21 42 15,0 1-31,0-1 0,0 21 0,0 0 16,0 1-16,0-1 0,0 0 15,-21 22-15,21-22 0,0 22 16,-21-22-16,21 0 0,0 1 16,0-1-16,0-21 0,0 22 0,0-22 15,0 21-15,0-21 0,0 0 0,21 1 16,0-22-16,0 21 0,1 0 16,-1-21-16,-21 21 0,21-21 0,0 0 15,0 0-15,0 0 0,1 0 0,-1 0 16,0 0-16,0 0 0,21-21 15,-20 0-15,-1 0 0,0 21 16,0-22-16,0-20 0,0 21 0,1 0 16,-1-22-16,0 1 0,0 0 15,-21-1-15,0 1 0,0-21 0,0 20 16,0-20-16,0 20 0,0 1 16,0 0-16,0-1 0,0 22 0,0-21 15,0 21-15,-21 21 0,0 0 16,21 21-1,0 21-15,0-21 0,-21 22 16,21-1-16,0 0 0,0 1 16,0 20-16,-22-20 0,22-1 0,0 21 15,0-20-15,0-1 0,-21-21 16,21 22-16,-21-1 0,21-21 0,0 21 16,0-20-16,0-1 0,-21 0 15,21 0-15,0 0 0,0 0 16,0-42 15,21 0-15,-21 0-16,21 0 0,0 0 15,-21-1-15,22 1 0,-1 0 0,-21 0 16,21-21-16,0 20 0,-21 1 16,21 0-16,-21 0 0,21 21 15,-21-21-15,22 21 0,-1 0 16,-21 21-16,21-21 15,-21 21-15,0 0 0,21 0 0,-21 1 16,21-1-16,-21 0 0,21 0 16,1 0-16,-22 0 0,21 1 15,0-22-15,-21 21 0,21-21 0,0 0 16,0 0-16,1 0 0,-1 0 16,0 0-16,0 0 0,0 0 15,0 0-15,1 0 0,-1 0 0,0 0 16,0-21-16,21 21 0,-20-22 0,-1 1 15,-21 0-15,21 0 0,0 0 16,-21 0-16,0-1 0,0 1 0,21 0 16,-21-21-16,21 21 15,-21-1-15,0 1 0,0 42 32,0 1-17,0-1-15,0 0 0,0 0 0,0 0 16,-21 0-16,21 1 0,0-1 0,0 0 15,0 0-15,0 0 0,0 0 16,0 1 0,21-1-16,1-21 15,-1 0-15,0 0 16,0 0-16,0 0 16,-21-21-16,21-1 0,1 22 15,-22-21-15,0 0 16,0 0-16,21 21 0,-21-21 0,0 0 15,0-1-15,0 1 0,0 0 16,0 0-16,-21 0 0,-1 0 0,1-1 16,0 1-16,0 21 0,0-21 15,0 21 1,-1 0-16,44 0 47,-1 0-47,21 0 15,-21 0-15,22 0 0,-1 0 0,0 0 16,1 0-16,-1 0 0,0 0 16,1 0-16,-1 0 0,0 0 0,1 0 15,-22 0-15,21-21 0,-21 21 16,22 0-16,-22 0 0,0 0 0,0 0 16,-21-21-16,21 21 0,0 0 15,-42 0 1,0 0-1,0 0-15,0 21 0,21 0 16,-21 0-16,-1 0 0,1 1 0,0-1 16,0 0-16,21 0 0,-21 0 15,0 0-15,21 22 0,-22-22 16,22 0-16,0 0 0,0 0 0,0 1 16,-21-22-16,21 21 0,0 0 15,0 0-15,21-21 16,1 0-16,-1 0 15,0 0-15,0 0 16,0 0-16,0-21 0,1 0 16,-1 0-16,0-1 15,0 1-15,-21 0 0,21 0 0,-21-21 16,0-1-16,21 1 0,-21 0 0,22-1 16,-22 1-16,0-22 0,21 1 0,-21 21 15,0-22-15,0 22 16,0-1-16,0 1 0,0 0 0,0 21 15,0-1-15,0 1 0,0 0 16,0 42 15,0 0-31,0 1 0,0 20 16,0-21-16,0 21 0,0 1 0,0-1 16,0 0-16,0 1 0,0-1 15,0 0-15,0 1 0,0-1 0,0-21 16,0 22-16,0-1 0,0-21 0,0 0 15,0 22-15,0-22 0,0 0 16,0 0-16,0 0 0,21 0 16,0-21-16,-21 22 0,21-22 15,0 0-15,1 0 0,-1 0 16,0 0-16,0 0 0,0 0 16,0 0-16,1-22 0,-1 1 0,0 21 15,0-21-15,0 0 0,0 0 16,1 0-16,20-1 0,-21 1 0,0-21 15,0 21-15,1 0 0,-1-1 16,0-20-16,-21 21 0,21 0 16,-21 0-16,0 42 31,-21-21-15,21 21-16,0 0 0,-21 0 0,0-21 15,21 21-15,0 1 0,0-1 16,0 0-16,0 0 15,0 0-15,0 0 0,0 1 16,21-22 0,-21 21-16,21-21 0,-21 21 15,21 0 1,-21 0 15,-21-21-15,0 21-16,0 1 15,-1-22-15,22 21 0,-21-21 0,0 0 16,0 21-16,0 0 0,0 0 16,-1-21-16,22 21 0,-21-21 15,0 22-15,0-22 16,0-22 0,21 1-16,-21 21 15,21-21-15,-22 0 0,1 0 16</inkml:trace>
  <inkml:trace contextRef="#ctx0" brushRef="#br0" timeOffset="8858.98">9800 1736 0,'-21'0'0,"42"0"0,-42 21 0,0-21 0,42 0 31,0 0-31,21 0 0,-20 0 0,20 0 16,0-21-16,1 21 0,20-21 16,-21 21-16,22-22 0,-22 22 0,22-21 15,-22 0-15,0 21 0,1-21 16,-1 21-16,0-21 0,1 21 16,-22 0-16,0 0 0,21-21 15,-20 21-15,-44 0 47,1 0-47,0 0 0</inkml:trace>
  <inkml:trace contextRef="#ctx0" brushRef="#br0" timeOffset="9656.34">4212 3789 0,'0'0'0,"21"-21"0,-21-43 16,0 43 0,0 0-16,0 0 0,-21 0 0,21-1 15,-21 22-15,0-21 0,-22 0 0,22 21 16,0-21-16,-21 21 0,21 0 15,-22 0-15,22 0 0,-21 0 16,21 0-16,-22 21 0,22 0 16,-21 22-16,-1-22 0,22 21 0,-21 0 15,21 1-15,-22-1 0,22 22 16,0-22-16,21 21 0,0 22 0,0-21 16,0-1-16,0-21 0,21 22 15,0-1-15,1-20 0,-1-1 0,0 0 16,21 1-16,-21-22 0,22 0 15,-22 0-15,21 0 0,1-21 0,-1 0 16,-21 0-16,21 0 0,1 0 16,-1 0-16,0 0 0,1-21 15,20 0-15,-20 0 0,-1 0 0,0 0 16,1-22-16</inkml:trace>
  <inkml:trace contextRef="#ctx0" brushRef="#br0" timeOffset="10548.21">4784 4001 0,'0'0'0,"0"-22"0,0 1 0,0 0 0,0 0 16,-22 21-16,1 0 0,-21 0 16,21 0-16,0 0 0,-22 0 0,22 21 15,-21-21-15,21 42 0,-1-20 16,-20-1-16,21 21 0,0 0 0,0 1 16,-1-1-16,22 0 15,0 22-15,0-22 0,0 1 0,0-1 16,0-21-16,0 21 0,0-20 15,0-1-15,22 0 0,-1 0 0,0 0 16,0-21-16,0 0 0,22 0 0,-22 0 16,21 0-16,-21 0 0,0-21 15,22 21-15,-22-21 0,21 0 0,-21 0 16,22-1-16,-22-20 0,0 21 16,0 0-16,0-22 0,1 1 0,-1 0 15,-21-1-15,0 1 0,0 0 0,0-1 16,0 1-16,0 0 15,0-1-15,0 22 0,0 0 0,0 0 16,0 42 0,0 0-1,0 0-15,0 22 0,21-1 16,-21 0-16,21 1 0,-21 20 0,21-20 16,0-1-16,1-21 0,-22 21 0,21 1 15,0-22-15,0 0 0,0 0 16,0-21-16,1 21 0,-1-21 0,0 0 15,0 0-15,0 0 0,0 0 16,1 0-16,-1-21 0,0 21 0,0-21 16,0 0-16,0 0 0,1 0 15,-1-1-15,-21 1 0,21 0 16,-21-21-16,21 21 0,-21-22 0,0 22 16,0-21-16,0-1 0,0 22 15,0 0-15,0-21 0,0 21 0,-21 21 16,21 21-1,0 21-15,0-21 16,0 22-16,0-22 0,0 21 0,0 0 16,0 1-16,0-22 0,0 21 15,0-21-15,0 22 0,0-22 0,0 0 16,0 0-16,0 0 0,0 1 16,0-1-16,0-42 46,0-1-46,0 1 0,0 0 0,0 0 16,0 0-16,0-22 0,0 1 16,21 0-16,0-1 0,0 1 0,1-21 15,-1 20-15,0 22 0,21-21 0,-21 21 16,22-1-16,-22 1 0,21 21 16,1 0-16,-22 0 0,21 21 0,-21 1 15,22 20-15,-22-21 0,0 21 16,0-20-16,-21 20 0,0 0 15,0 1-15,0-1 0,0-21 0,0 21 0,0-20 16,0 20-16,0-21 16,0 0-16,0 0 0,0 1 0,0-1 15,-21 0-15,0-21 16</inkml:trace>
  <inkml:trace contextRef="#ctx0" brushRef="#br0" timeOffset="11607.3">7006 3747 0,'0'0'0,"0"-43"0,0 22 0,0-21 15,0-1-15,0 22 0,0-21 16,21 0-16,-21 20 0,21-20 0,-21 21 15,0 0-15,0 0 0,22 21 16,-22 21 0,0 0-16,21 0 0,-21 21 0,0 1 15,0 20-15,21 1 0,-21-1 16,21 1-16,-21-1 0,0 22 0,0 0 16,0-22-16,0 22 0,0-22 15,0 1-15,0-22 0,0 22 0,0-22 16,0-21-16,0 21 0,0-20 0,0-1 15,0 0-15,0 0 16,0-42 0,0 0-1,0 0-15,0-1 0,0 1 16,0 0-16,0-21 0,0 21 0,0-22 16,0 1-16,0 0 0,21-1 0,0 1 15,1 0-15,-1-1 0,0 22 16,21 0-16,-21 0 0,22 0 0,-22 21 15,21 0-15,-21 0 0,22 0 16,-1 21-16,0 0 0,-20 21 16,20-21-16,-21 22 0,0-1 0,0-21 15,1 22-15,-22-1 0,0 0 16,0-21-16,0 22 0,0-22 0,-22 21 16,1-21-16,0 1 0,0 20 15,0-21-15,0-21 0,-1 21 0,1-21 16,0 0-16,-21 0 0,21 0 15,-1 0-15,1 0 16,0-21-16,0 21 0,0-21 0,0 21 16,21-21-16,-22 21 15,44 21 17,-1-21-32,0 21 15,0 0-15,0-21 0,0 21 16,1-21-16,-1 0 0,0 22 0,0-22 15,21 0-15,-20 0 0,20 0 16,-21 0-16,21 0 0,1 0 0,-22-22 16,21 1-16,1 21 0,-1-21 0,-21 0 15,21 0-15,-20 0 0,-1-1 16,21 1-16,-21-21 0,0 21 0,-21 0 16,22-22-16,-22 1 0,0 21 0,0-22 15,0 22-15,0-21 0,0 21 16,0-22-16,0 22 0,-22 0 0,1 21 15,0 0-15,0 0 16,0 0-16,0 21 0,-1 22 16,1-22-16,0 21 0,0 0 0,0 1 15,0-1-15,-1 0 0,1 1 16,21-1-16,0-21 0,0 22 0,0-22 16,0 0-16,0 21 0,21-21 15,1 1-15,-1-22 0,0 0 16,0 21-16,21-21 0,-20 0 0,-1 0 15,0 0-15,21 0 0,-21 0 0,1-21 16,20 21-16</inkml:trace>
  <inkml:trace contextRef="#ctx0" brushRef="#br0" timeOffset="12188.15">9377 3916 0,'0'0'16,"0"-21"-16,0 0 0,21-1 0,-21 1 0,21 0 16,-21 0-16,0 0 0,0-22 15,0 22-15,0 0 0,0 0 16,-21 0-16,0 21 0,0-21 0,-22 21 15,22 0-15,0 0 16,-21 0-16,-1 0 0,22 0 0,-21 0 16,-1 21-16,1 0 0,21 0 15,-21 0-15,-1 0 0,22 22 0,0-1 16,0 0-16,0 1 0,21 20 0,0 1 16,0-1-16,0-20 0,0 20 15,0 1-15,21-22 0,0 0 0,0 1 16,0-1-16,0-21 0,22 0 15,-22 0-15,21 1 0,-21-1 0,22-21 16,-1 0-16,-21 0 0,22 0 0,-1 0 16,0 0-16,1 0 0,-22-21 15,21-1-15,0 1 0,22 0 16,-22 0-16,1 0 0,20-22 0,-21 1 16,1 0-16,-1-1 0,22-20 15,-22 21-15,0-22 0</inkml:trace>
  <inkml:trace contextRef="#ctx0" brushRef="#br0" timeOffset="12454.99">10139 3577 0,'0'0'0,"0"-42"0,0 0 0,0 20 16,0 1-16,0 0 0,-21 0 15,-1 21-15,1 0 0,0 0 16,0 21-16,0 0 16,0 22-16,21-1 0,0 0 0,-22 1 15,22-1-15,-21 21 0,21-20 16,0 20-16,0 1 0,0-1 0,0 1 15,0-22-15,0 22 0,0-1 0,0-21 16,0 1-16,0-1 0,0 0 16,0-20-16,0 20 0,0-21 0,21 0 15,1 0-15,-22 1 0,21-22 0,0 0 16,0 21-16,0-21 16,0 0-16,1 0 0,-1 0 0,0-21 15,21 21-15,-21-22 0,1 1 0,-1 0 16,21 0-16</inkml:trace>
  <inkml:trace contextRef="#ctx0" brushRef="#br0" timeOffset="15727.62">10753 4064 0,'0'0'0,"0"-42"0,21 21 16,-21-1-16,0 1 0,0 0 0,0 0 15,0 0-15,-21 0 0,-1 21 16,1 0-16,21-22 0,-21 22 15,0 0-15,0 0 0,0 0 16,-1 22-16,1-1 16,21 0-16,-21 0 0,0 0 0,21 22 15,-21-1-15,21 0 0,-21 1 0,21-1 16,0 0-16,0 1 0,0-1 16,0 0-16,0-21 0,0 22 0,0-22 15,0 0-15,21 0 0,-21 0 16,21-21-16,0 0 0,0 0 15,0 0-15,1 0 16,-1 0-16,-21-21 0,21 0 16,0 21-16,-21-21 0,21 0 0,0 0 15,-21-1-15,0-20 0,22 21 0,-22-21 16,21 20-16,-21-20 16,0 0-16,0-1 0,0 1 0,0 21 15,0-21-15,0-1 0,0 22 0,0 0 16,0 0-16,21 21 15,0 21 1,-21 21-16,0-21 16,21 22-16,0-22 0,-21 21 0,0-21 15,22 22-15,-22-1 0,21-21 0,0 22 16,-21-22-16,0 0 0,21 0 16,0 0-16,0 0 0,1 1 15,-1-22-15,0 0 0,0 0 0,0 0 16,0 0-16,1 0 15,-1 0-15,0-22 0,0 1 0,21 0 16,-20 0-16,-1 0 0,0 0 0,0-1 16,0 1-16,0 0 0,-21-21 15,22 21-15,-22-22 0,21 22 0,-21 0 16,21-21-16,-21 20 0,0 1 0,0 0 16,0 42-1,0 0 1,0 1-16,0 20 0,0 0 15,0 1-15,0-22 0,21 21 16,-21 0-16,0 1 0,0-22 0,0 21 0,0-21 16,21 22-16,-21-22 15,21 0-15,-21 0 0,0 0 16,0 1 0,0-44-1,0 1 1,0 0-16,-21 0 15,0 0-15,0 0 16,0-1-16,0 1 0,-1 21 0,22-21 16,-21 21-16,21-21 0,-21 21 0,21 21 31,0 0-31,0 0 0,0 1 16,0-1-16,0 0 15,0 0-15,0 0 0,0 0 16,21-21-16,0 22 0,1-22 0,-1 0 15,0 21-15,0-21 0,0 0 0,0 0 16,1 0-16,-1 0 0,0 0 16,0 0-16,21 0 0,-20-21 0,20-1 15,-21 22-15,21-21 0,-20 0 0,20 0 16,-21 0-16,0-22 0,22 22 16,-22 0-16,0-21 0,0 21 0,0-22 15,-21 1-15,0 21 0,21-22 16,-21 22-16,0-21 0,0 21 0,0 0 15,0-1-15,0 1 0,-21 21 16,0 21 0,0 22-16,21-22 15,0 0-15,0 21 0,0 1 0,0-22 16,0 21-16,0 1 0,0-22 16,0 0-16,0 21 0,0-21 0,0 1 15,0-1-15,21-21 0,-21 21 0,21 0 16,0 0-1,1-21-15,-1 0 0,-21-21 32,0 0-17,0 0-15,0 0 16,-21 21-16,-1 0 16,1-22-16,0 22 15,0 0-15,21 22 16,0-1-16,0 0 0,0 0 15,0 0-15,0 0 16,21 1-16,0-22 16,0 21-16,1-21 0,-1 0 0,21 0 15,-21 0-15,22 0 16,-22 0-16,21 0 0,0 0 0,-20-21 0,20 21 16,-21-22-16,21 22 0,-20-21 0,-1 0 15,0 21-15,0-21 16,0 0-16,0 0 0,1-1 0,-22 1 15,0 0-15,21-21 0,-21 21 0,0-1 16,21 1-16,-21 0 0,0 0 16,0 0-16,0 0 0,0-1 0,0 44 31,0-1-31,0 21 16,0-21-16,0 0 0,0 1 0,0 20 15,0-21-15,0 0 16,0 0-16,0 1 0,0-1 0,0 0 0,0 0 15,0 0-15,21-21 16,0 0-16,0 0 16,1 0-16,-1 0 0,0 0 0,0 0 15,0 0-15,0-21 0,22 21 0,-22-21 16,0 0-16,0 0 0,0-1 16,22 1-16,-22 0 0,0 0 0,0-21 15,0 20-15,-21-20 0,22 0 16,-1-1-16,-21 22 0,21-21 0,-21 0 15,0-1-15,0 22 0,0 0 0,0-21 16,0 20-16,0 1 16,0 42 15,-21-21-31,21 22 0,0-1 16,-21 0-16,21 0 0,0 0 0,0 22 15,0-22-15,0 21 0,0-21 0,0 22 16,-22-22-16,22 21 0,-21 0 15,21-20-15,0 20 0,-21 0 0,21 1 16,0-1-16,0 0 0,0 22 0,0-22 16,0 22-16,0-22 0,0 21 15,0 1-15,0-1 0,0 1 0,0-1 16,0 22-16,0-21 0,0-1 16,0 1-16,0-1 0,0 1 0,0-1 0,0-21 15,21 22-15,-21-1 16,21-20-16,1-1 0,-22 0 0,0 1 15,21-1-15,0-21 0,-21 0 0,21 1 16,0-22-16,0 0 0,1 0 16,-1 0-16,0 0 0,0 0 15,0-22-15,0 1 0,22-21 0,-22 21 16,0-22-16,0 1 0,0 0 0,22-1 16,-22-20-16,0 21 0,0-22 15,0 22-15,-21-22 0,22 1 0,-22-1 16,21 1-16,-21 20 0,0-20 15,0-1-15,0 1 0,0 21 16,0-22-16,0 22 0,0-1 0,-21 1 16,-1 21-16,1-21 0,0 20 0,0 1 15,0 0-15,-22 0 0,22 0 16,0 21-16,0 0 0,0-21 0,0 21 16,21-22 46,21 22-62,0-21 16,0 21-16,-21-21 0,21 21 15,0-21-15,1 0 0,-1 21 0,0-21 16,0-1-16,0 1 0,0 0 16,1 0-16,-1 0 0,0 0 0,0-22 15,0 22-15,-21 0 0,0 0 16,21 0-16,-21-1 0,22 1 0,-22 0 15,0 0-15,0 0 16,0 42 0,0 0-1,0 0-15,0 0 0,0 22 16,0-22-16,0 21 0,0-21 0,21 22 16,-21-1-16,0-21 0,0 22 15,21-22-15,0 0 0,-21 0 16,0 0-16,21 0 0,0 1 0,1-1 15,-1-21-15,0 0 16,0 0-16,0 0 16,0 0-16,1 0 0,-1 0 15,0 0-15,-21-21 0,21 21 0,0-22 16,-21 1-16,21 0 16,1 0-16,-22 0 0,0 0 0,21-1 15,0 1-15,-21 0 0,0 0 0,0 0 16,0 0-16,21-1 15,-21 1-15,0 0 16,-21 21 15,21 21-31,0 0 0,-21-21 16,21 22-16,0-1 0,0 0 16,0 0-16,0 0 0,0 0 0,0 1 15,0 20-15,0-21 0,21-21 0,-21 21 16,21 0-16,-21 1 0,21-1 15,0 0-15,1-21 0,-1 0 16,-21 21-16,21-21 0,0 0 0,21 0 16,-20 0-16,-1 0 15,21 0-15,-21 0 0,0 0 0,22 0 16,-22-21-16,21 0 0,-21 21 0,1-21 16,-1-1-16,0 22 0,0-21 15,-21 0-15,21 0 0,0-21 0,1 20 16,-22 1-16,0-21 0,0 0 0,21 20 15,-21-20-15,0 21 0,0-21 16,0 20-16,0 1 0,0 0 0,-21 21 16,-1 0-16,22-21 0,-21 21 15,0 0-15,0 0 0,0 21 0,0-21 16,-1 21-16,1 0 0,0 1 0,0-1 16,0 21-16,21-21 15,0 0-15,-21 22 0,21-22 0,0 21 16,0-21-16,0 1 0,0-1 0,0 0 15,0 0-15,0 0 16,0 0-16,21-21 0,0 0 16,0 0-16,0 0 15,0 0-15,1 0 16,-22-21-16,0 0 0,21 21 0,0-21 16,-21 0-16,0 0 0,0-1 15,21-20-15,0 0 0,-21-1 0,21 1 16,-21-21-16,22-1 0,-1 22 15,0-22-15,-21 22 0,0-22 16,21 22-16,-21 0 0,0-1 0,0 1 16,0 0-16,0 21 0,0-1 15,0 1-15,0 0 0,0 0 0,-21 21 16,21 21-16,-21 0 16,21 0-16,-21 1 0,21-1 15,0 21-15,0 0 0,0 1 0,0-1 16,0 0-16,0 1 0,0 20 15,0-20-15,0-1 0,0 0 0,0 22 16,0-43-16,21 21 0,-21 1 0,21-22 16,0 0-16,-21 21 15,21-42-15,0 21 0,-21 1 0,22-22 16,-1 0-16,0 21 0,0-21 16,0 0-16,0 0 15,1-21-15,-22-1 0,21 22 16,-21-21-16,0 0 0,21 0 0,0 0 15,-21 0-15,0-1 0,21-20 16</inkml:trace>
  <inkml:trace contextRef="#ctx0" brushRef="#br0" timeOffset="15975.48">14309 3747 0,'0'0'16,"-22"21"-16,-41-21 15,42 0-15,0 0 0,-1 0 47,1 0-31,0 0-1,0 0-15,0 0 16</inkml:trace>
  <inkml:trace contextRef="#ctx0" brushRef="#br0" timeOffset="16154.38">12806 3704 0,'0'0'0,"-21"0"0,-1 0 16,1 0-16,0 0 31,0 0-15</inkml:trace>
  <inkml:trace contextRef="#ctx0" brushRef="#br0" timeOffset="16817">5503 6752 0,'0'-21'0,"0"42"0,-21-42 0,0 0 0,0 0 16,0 21-16,21-21 0,-22-1 15,1 22-15,21-21 0,-21 21 0,0 0 32,21 21-17,0 22-15,0-22 16,0 21-16,0-21 0,0 22 15,0-1-15,21-21 0,-21 22 0,0-1 16,0-21-16,0 21 0,0-20 0,0 20 16,0-21-16,0 0 0,0 0 15,21-21-15,-21 22 0,0-44 47,0 1-47,0 0 0,0 0 0</inkml:trace>
  <inkml:trace contextRef="#ctx0" brushRef="#br0" timeOffset="17230.75">5376 6308 0,'-63'21'16,"42"-21"-16,21 21 0,0 0 15,-22 0-15,22 1 0,0-1 0,0 0 16,0 0-16,22-21 31,-1-21-15,-21 0-16,21 21 0,0-21 0,0-1 16,0 1-16,-21 0 0,22 21 0,-22-21 15,21 0-15,-21 0 0,0-1 16,0 1-16,0 0 0,-21 21 15,-1-21-15,1 21 0,0 0 16,0 0-16,0 0 0,0 0 0,-1 0 16,1 0-16,0 0 15,0 0-15,0 21 0,0 0 16,21 0-16,-22 1 0,22-1 0,0 0 16,0 0-16,0 21 0,0-20 15,0-1-15,22 0 0,-1 0 0,0 0 16,0 0-16,0 1 0,22-22 15,-1 21-15,0-21 0,1 0 0,-1 0 16,0 0-16</inkml:trace>
  <inkml:trace contextRef="#ctx0" brushRef="#br0" timeOffset="17719.57">5990 6541 0,'0'0'0,"0"21"15,0 0-15,0 0 0,0 21 0,0-20 16,0 20-16,0-21 0,0 21 0,0 1 16,0-22-16,0 21 0,-21 1 15,21-22-15,0 0 0,-21 21 0,21-21 16,0 1-16,0-1 16,0 0-16,-21-21 0,-1 0 15,22-21 16,-21 21-31,21-21 0,-21-1 0,21 1 16,0-21-16,-21 21 0,21-22 0,0 1 16,0 0-16,0-1 0,0 1 15,21-21-15,0 20 0,22 1 0,-22 0 16,0-1-16,21 1 0,-21 21 16,1 0-16,-1-1 0,21 22 0,-21 0 15,0 0-15,1 22 0,-1-1 0,0 0 16,-21 0-16,21 21 0,0 1 15,-21-1-15,0 0 0,0 1 0,0-22 16,0 21-16,0 1 0,0-1 16,0-21-16,0 21 0,0-20 15,0-1-15,0 0 0,0 0 0,0 0 16,0 0 0,0-42 15,0 0-31,0 0 15,21-21-15,1 20 0</inkml:trace>
  <inkml:trace contextRef="#ctx0" brushRef="#br0" timeOffset="18019.4">6794 6075 0,'0'21'15,"-21"-21"-15,0 21 0,21 0 0,0 22 16,0-22-16,-21 21 0,21 1 16,-21-1-16,21 0 0,-21 22 0,21-22 15,0 22-15,0-1 0,-22-21 16,22 22-16,-21-22 0,21 1 0,0-1 16,0 0-16,0 1 0,0-22 0,0 21 15,0-21-15,0 0 0,0 1 16,0-1-16,0 0 15,21-21 1,1 0-16,-1-21 16,0 0-16,-21-1 0,21 1 15,0 0-15,0-21 0,1 21 0</inkml:trace>
  <inkml:trace contextRef="#ctx0" brushRef="#br0" timeOffset="18371.2">7218 6498 0,'0'0'0,"0"21"0,0 22 0,0-22 0,0 21 15,0-21-15,0 22 0,0-1 16,0-21-16,0 22 0,0-1 0,0-21 16,0 21-16,0-20 0,0-1 15,0 0-15,0 0 0,0 0 0,0 0 16,21-21-16,0 0 15,0 0-15,0 0 0,1-21 16,-1 21-16,0-21 0,0 0 16,0 0-16,0 0 0,1-22 15,-22 22-15,21 0 0,-21 0 16,0 0-16,0-22 0,0 22 16,0 0-16,0-21 0,0 20 15,0-20-15,-21 0 0,-1 21 0,1-1 16,0-20-16,21 21 0,-21 0 0,0 0 15,0-1-15,-1 1 0,22 0 16,-21 21-16,0-21 0,-21 21 0,21 0 16,-22 0-16</inkml:trace>
  <inkml:trace contextRef="#ctx0" brushRef="#br0" timeOffset="18635.05">6519 6244 0,'0'-21'16,"21"0"-16,1 0 0,-1 21 0,21-21 16,-21 21-16,22-22 0,-1 1 0,0 21 15,1-21-15,-1 0 0,0 21 16,1-21-16,-1 21 0,0-21 0,1 21 16,-22 0-16,21-22 0,-21 22 15,0 0-15,1 0 0,-1-21 0,0 21 16,0 0-16,0-21 0,0 21 15,1 0 1,-1 0-16,-21 21 16</inkml:trace>
  <inkml:trace contextRef="#ctx0" brushRef="#br0" timeOffset="21114.73">8742 6646 0,'0'-21'0,"0"42"0,-21 1 16,-1-22-16,1 21 0,21 0 0,-21-21 15,0 0 1,21-21-1,0 0-15,21-1 16,0-20-16,0 21 16,1 0-16,-1-22 0,0 1 0,21 21 15,1-21-15,-22-1 0,21 1 16,-21 0-16,22-1 0,-22 1 0,0 21 16,21-22-16,-42 1 0,21 0 0,1 21 15,-22-22-15,0 22 0,0 0 16,0 0-16,0 0 0,-22 21 31,1 0-31,0 0 0,0 21 0,0 0 16,21 0-16,-21 21 0,-1-20 15,22 20-15,0-21 0,0 21 16,0 85-16,22-84 16,-1-1-16,0 0 0,0 1 0,0-1 15,0 0-15,1-20 0,-22-1 16,42 42-16,-21-42 15,-21 1-15,0-1 16,-21-42 15,0 21-31,0-22 0,-1 1 16,1 21-16,0-21 0,0 0 0,0 21 16,0-21-16,-1 0 0,1-1 15,-21 22-15,21 0 16,0 0-16,-1 0 0,22 22 15,0-1-15,0 0 0,0 0 16,0 0-16,0 0 0,22 1 16,-1-1-16,0 0 0,0 0 0,0-21 15,22 21-15,-22-21 0,0 0 16,0 0-16,21 0 0,-20 0 0,-1 0 16,21 0-16,-21-21 0,22 21 0,-22-21 15,0 0-15,21 0 0,-21-1 16,1 1-16,20 0 0,-21 0 15,0-21-15,0 20 0,1-20 0,-1 0 16,0-1-16,0 1 0,0-21 16,-21 20-16,0 1 0,21-22 0,-21 22 15,22-21-15,-22 20 0,0-20 0,0 20 16,0 1-16,0-21 0,0 20 16,0 1-16,0 21 0,0 0 0,0-1 15,0 1-15,-22 0 0,1 21 16,21 21-16,-21 0 0,21 22 15,-21-1-15,0 0 0,21 1 16,0 20-16,0 1 0,-21-22 0,21 22 16,0-1-16,0 1 0,0-1 15,0 22-15,0-22 0,0 1 16,0-22-16,21 22 0,-21-22 0,21 0 16,0-21-16,0 22 0,22-22 15,-22 0-15,21 0 0,-21-21 0,22 0 16,-1 0-16,-21 0 0,21 0 0,1 0 15,20 0-15,-20-21 0,-1 21 16,0-21-16,1-21 0,-1 20 0,0 1 16,-21-21-16,22 21 0,-22-22 0,0 1 15,0 0-15,0-1 0,1 22 16,-22-21-16,0 0 0,0-1 0,0 22 16,0-21-16,0-1 0,0 22 15,0 0-15,0 0 0,-22 0 16,1 21-16,0 0 0,0 0 0,0 0 15,0 21-15,-1 0 0,1 0 0,0 22 16,0-1-16,0-21 0,21 21 16,0 22-16,-21-22 0,21 1 0,0-1 15,0 0-15,0 1 0,0-22 0,0 0 16,0 21-16,0-21 0,21-21 16,-21 22-16,21-22 0,0 0 0,0 0 15,0 0-15,1 0 16,-1 0-16,0 0 15,0-22-15,0 1 0,0 0 0,-21 0 16,22-21-16,-1 20 0,-21-20 0,0 21 16,21-21-16,-21-1 0,21 22 15,-21-21-15,0 21 0,0-22 0,0 22 16,0 0-16,0 0 0,0 0 16,0-1-16,0 44 31,0-1-31,0 0 0,0 0 15,21 21-15,-21-20 0,0 20 0,21 0 16,1-21-16,-22 22 0,21-22 16,0 0-16,0 21 0,0-20 15,0-1-15,1-21 0,-1 21 0,21-21 16,-21 0-16,0 0 0,22 0 0,-22 0 16,21 0-16,1-21 0,-22 21 15,0-21-15,21-1 0,-21 1 0,22 0 16,-22-21-16,0 21 0,0-22 0,0 1 15,1 21-15,-1-22 0,0 1 16,-21 0-16,0-1 0,21-20 0,-21 21 16,21-22-16,-21 22 0,0-22 15,0 22-15,0 0 0,0-1 0,0 22 16,0 0-16,0 0 0,0 0 16,0 42-1,0 0-15,0 0 0,0 21 0,0-20 16,0 20-16,-21 21 0,21-20 15,-21-1-15,21 0 0,0 22 0,0-22 16,0 1-16,0 20 0,0-21 0,0 1 16,0-1-16,0 0 0,0 1 15,0-1-15,0-21 0,0 0 0,0 1 16,0-1-16,21 0 0,0-21 16,-21 21-16,21-21 0,1 0 0,-1 0 15,0 0-15,0 0 0,21 0 16,-20-21-16,-1 0 0,0 21 15,0-21-15,0-1 0,0-20 16,1 21-16,-1 0 0,0-22 0,0 22 16,0-21-16,0 21 0,1 0 15,-22-22-15,0 22 0,21 21 16,-21-21-16,21 0 0,-21 42 31,0 0-31,0 0 16,21 0-16,-21 1 0,0 20 0,21-21 15,-21 0-15,0 0 0,0 22 16,0-22-16,21 0 0,1 0 0,-1 0 16,0-21-16,0 0 15,0 0-15,0 0 16,1 0-16,-1 0 0,0 0 0,0 0 16,0-21-16,0 0 0,1 21 0,-1-21 15,0 0-15,0 0 0,0-1 16,-21 1-16,21 0 0,1 0 0,-1 0 15,0 0-15,-21-1 0,0 1 0,21 0 16,0 0-16,-21 0 16,0 0-16,21 21 0,-21-22 62,-21 22-31,21-21-31,-21 21 16,21-21-16,-21 21 0,0-21 16,0 21-16,-1 0 15,1 0-15,21 21 0,0 0 16,-21-21-16,0 21 0,21 22 16,-21-22-16,21 0 0,0 21 0,0-20 15,0 20-15,0-21 0,0 21 0,0-20 16,0-1-16,0 0 15,0 0-15,0 0 0,21 0 0,0-21 16,0 0-16,-21 22 0,21-22 0,1 0 16,-1 0-16,0 0 0,0 0 15,0 0-15,0 0 0,1-22 0,-1 1 16,0 21-16,-21-21 0,21 0 0,0 0 16,0 0-16,1-1 0,-1 1 15,0 0-15,0-21 0,-21 21 0,21-1 16,0 1-16,-21 0 0,22-21 15,-22 21-15,0-1 0,0-20 0,0 21 16,0 0-16,0-22 0,0 22 0</inkml:trace>
  <inkml:trace contextRef="#ctx0" brushRef="#br0" timeOffset="21338.6">12213 5609 0,'0'0'0,"-21"-21"16,0 21-16,0 0 15,-1 0 1,1 0 15,0 21 0</inkml:trace>
  <inkml:trace contextRef="#ctx0" brushRef="#br0" timeOffset="21600.46">11345 5863 0,'0'0'15,"-21"0"-15,21 21 0,21-21 32,0 0-17,1-21-15,-1 21 0,0-21 0,0 21 16,0-21-16,0 21 0,22-21 16,-22 0-16,0 21 0,0-22 0,0 22 15,1-21-15,-1 21 0,0 0 16,-21-21-16,0 0 0</inkml:trace>
  <inkml:trace contextRef="#ctx0" brushRef="#br0" timeOffset="21907.29">9610 6096 0,'0'0'0,"-43"0"0,1 0 15,63-21 17,0 21-32,0-21 15,22 0-15,-1 21 16,-21-22-16,22 22 0,-1-21 0,0 0 15,1 21-15,-1-21 0,-21 21 0,21-21 16,1 21-16,-22-21 0,0 21 16,0 0-16,0 0 0,1 0 0,-1 0 15</inkml:trace>
  <inkml:trace contextRef="#ctx0" brushRef="#br0" timeOffset="26422.79">17251 1884 0,'0'0'0,"-21"-21"0,21 0 0,0-1 15,0 1-15,0 0 0,0 0 0,0 0 16,0 0-16,0-1 0,0 1 16,21 0-16,-21 0 0,21 0 0,0 0 15,0 21-15,-21-22 16,21 22-16,1 0 0,-1 22 15,0-1-15,21 21 0,-21 0 16,1 1-16,20-1 0,-21 0 0,0 22 16,22-1-16,-22-20 0,-21 20 15,21-20-15,0 20 0,-21-21 16,21 22-16,-21-22 0,0 22 0,0-22 16,0 0-16,0 22 0,21-43 15,-21 21-15,0-20 0,0 20 0,22-21 16,-22 0-16,0-42 31,21 0-31,-21 0 0,21-22 0,-21 22 16,0-21-16,0 0 0,21-1 15,0 1-15,-21-22 0,21 22 0,1-21 16,-22 20-16,21-20 0,0-1 0,0 1 16,0-1-16,0 1 0,1 20 15,-1-20-15,0 21 0,0-22 16,0 43-16,0-21 0,-21 20 15,22 1-15,-1 0 0,0 21 16,0 0 0,0 0-1,-21 21-15,21-21 16,1 21-16,-1 1 0,0-1 16,0 0-16</inkml:trace>
  <inkml:trace contextRef="#ctx0" brushRef="#br0" timeOffset="27962.6">18817 2371 0,'0'0'0,"21"0"0,22 0 16,-22 0-16,0 0 15,0-21-15,0-1 0,0 22 16,1-21-16,-22 0 0,0 0 0,21 21 15,-21-21-15,0 0 0,0-1 16,0 1-16,0 0 0,0 0 0,0-21 16,0 20-16,0 1 0,0 0 15,-21 0-15,-1 0 0,1 0 16,0-1-16,0 1 0,0 21 0,-22 0 16,22 0-16,-21 0 0,0 0 15,-1 21-15,1-21 0,21 43 0,-22-22 16,1 21-16,21-21 0,-21 22 0,20-1 15,1 0-15,21 22 0,-21-22 16,21 22-16,-21-22 0,21 0 0,0 1 16,0-1-16,0 0 0,0-20 15,0-1-15,21 0 0,0 0 0,0 0 16,1-21-16,-1 0 0,0 0 0,0 0 16,0 0-16,22 0 15,-22 0-15,0-21 0,0 0 0,21 0 16,-20 0-16,-1-22 0,21 22 0,-21-21 15,0 21-15,1-22 0,-1 1 16,0 21-16,0-22 0,-21 1 0,0 21 16,21-21-16,-21 20 0,21-20 15,-21 0-15,0 21 0,0-22 0,0 22 16,0 0-16,0 0 0,0 42 31,0 0-31,0 0 0,0 22 16,0-1-16,0-21 0,0 21 15,-21 1-15,21-1 0,0 0 16,0 1-16,0-1 0,0 0 0,0 1 16,0-22-16,21 21 0,-21-21 15,22 1-15,-1-1 0,0-21 0,21 0 16,-21 0-16,1 0 0,20 0 16,-21 0-16,21 0 0,-20-21 0,20-1 15,0 1-15,-21 0 0,22 0 0,-1 0 16,-21-22-16,22 22 0,-22 0 15,0-21-15,0 21 0,0-22 0,0 22 16,-21-21-16,0 21 0,0-64 16,0 64-16,0 0 15,-21 21-15,0 0 16,0 0-16,0 0 0,0 0 16,-1 0-16,1 21 0,0 0 0,21 0 15,-21 0-15,21 0 0,0 1 16,0-1-16,0 0 0,0 21 0,0-21 15,21 1-15,0-1 0,0 21 0,22-21 16,-22 0-16,21 1 0,1-1 16,-22-21-16,21 21 0,0 0 0,1-21 15,-22 0-15,21 21 0,-21-21 16,22 0-16,-22 0 0,0 0 0,0 0 16,0 0-16,1 0 0,-1 0 15,0-21 1,-21 0-16,21 0 0,0 0 15,0-1-15,-21 1 0,0-21 16,0 21-16,22 0 0,-22-1 16,0-20-16,0 21 0,0 0 0,0 0 15,0-1-15,0-20 0,0 21 16,0 0-16,-22 21 16,1 0-16,0 0 15,0 0-15,0 21 0,0-21 16,-1 21-16,22 21 0,-21-20 0,0-1 15,21 0-15,0 21 16,-21-21-16,0 1 0,21 20 0,-21-21 16,21 0-16,0 0 0,0 1 0,0-1 15,0 0-15,21-21 16,0 0-16,0 0 16,0 0-16,0 0 0,1-21 15,-22 0-15,21-1 0,0 1 0,0 0 16,0 0-16,-21 0 0,21 0 0,1-1 15,-22-20-15,0 21 0,21 0 16,-21 0-16,21-22 0,-21 22 16,0 0-16,0 42 31,0 0-31,0 0 0,0 1 16,0-1-16,0 0 0,0 0 15,0 0-15,0 0 0,0 1 0,0-1 16,21 0-16,0 0 0,0 0 15,1-21-15,-1 0 0,0 0 16,0 0-16,0 0 0,0 0 0,1 0 16,-1-21-16,0 21 0,0-21 15,0 0-15,0 21 0,1-21 0,-22-1 16,21 1-16,0 0 0,-21 0 16,0 0-16,21 0 0,-21-1 15,21 1-15,-21 0 0,0 42 31,0 0-31,0 1 0,0 20 16,-21-21-16,21 0 0,-21 0 16,21 1-16,0-1 0,0 0 15,0 0-15,0 0 0,0 0 16,21-21 15,0-21-31,-21 0 16,21 0-16,1 0 15</inkml:trace>
  <inkml:trace contextRef="#ctx0" brushRef="#br0" timeOffset="28130.5">20680 1863 0,'0'0'0,"-21"0"0,-1-21 16,22-1-16,-21 22 0</inkml:trace>
  <inkml:trace contextRef="#ctx0" brushRef="#br0" timeOffset="28750.15">21336 1651 0,'0'0'0,"-42"0"0,20 0 0,-20 0 16,21 0-16,-21 21 15,42 0-15,-22 22 0,1-22 0,21 21 16,-21-21-16,21 22 0,0-1 16,-21 0-16,21 1 0,-21-1 0,21 0 15,-21 1-15,21-1 0,0 0 16,0 1-16,0-1 0,0-21 0,-22 22 16,22-22-16,0 21 0,0-21 0,0 0 15,0 1-15,0-1 16,0-42 15,0-1-31,22 22 16,-22-21-16,21 0 0,-21 0 0,21 0 15,-21-22-15,21 22 0,0 0 16,0 0-16,1-21 0,-1 20 0,21 1 16,-21 0-16,22 0 0,-22 0 15,21 0-15,-21 21 0,22 0 0,-1 0 16,-21 0-16,0 0 0,22 21 0,-22 0 15,0 0-15,0 0 0,-21 0 16,0 22-16,0-22 0,0 21 0,-21 1 16,0-22-16,-22 21 0,22-21 15,-21 22-15,0-22 0,-1 21 16,1-21-16,0 0 0,20 1 0,-20-1 16,0-21-16,21 21 0,-1-21 15,-20 0-15,21 0 0,0 0 0,0 0 16,21-21-1,0 0-15,0-1 0,21 1 16,-21-21-16,21 21 0,21-22 0,-21 1 16,22 0-16</inkml:trace>
  <inkml:trace contextRef="#ctx0" brushRef="#br0" timeOffset="29015.51">21907 1566 0,'0'0'0,"0"-21"0,22 0 0,-22 0 15,0 42 1,0 0-16,-22 0 0,22 22 16,-21-1-16,21 0 0,-21 22 0,21-22 15,-21 22-15,0-1 0,21-20 16,0 20-16,0-21 0,0 22 0,0-22 16,-21 1-16,21-22 0,0 21 0,0 0 15,0-20-15,0-1 0,0 0 16,0 0-16,0 0 0,0 0 15,21-21-15,0 22 16,0-22-16,0 0 16,0 0-16,-21-22 0,22 1 0,-1 0 15,0 21-15</inkml:trace>
  <inkml:trace contextRef="#ctx0" brushRef="#br0" timeOffset="29312.34">22204 2180 0,'21'0'16,"-21"21"0,21-21-16,0 0 0,0 0 0,1 0 15,-1 0-15,0 0 0,0 0 16,0 0-16,0 0 0,1 0 16,20-21-16,-21 21 0,0-21 0,0 21 15,1-21-15,-1 21 0,0 0 16,0-21-16,0 0 0,-21-1 15,-21 1 1,0 21-16,-21 0 0,20 0 16,-20 0-16,0 0 0,-1 21 0,1 1 15,0-1-15,-1 0 0,1 0 16,21 21-16,-21-20 0,20-1 0,-20 0 16</inkml:trace>
  <inkml:trace contextRef="#ctx0" brushRef="#br0" timeOffset="29456.26">22288 2392 0,'-21'21'0,"-127"21"0</inkml:trace>
  <inkml:trace contextRef="#ctx0" brushRef="#br0" timeOffset="29754.65">18034 3831 0,'0'0'0,"-21"-21"0,0 21 0,-43-21 16,43 21-16,0-21 0</inkml:trace>
  <inkml:trace contextRef="#ctx0" brushRef="#br0" timeOffset="32591.45">17886 4212 0,'0'85'16,"0"-43"-16,0-21 0,0 1 15,0-1-15,0 0 0,0-42 47,0 0-47,0-1 0,0-20 16,0 21-16,21-21 0,-21-1 15,0 1-15,21 0 0,-21-22 16,0 22-16,0-1 0,21 1 0,-21 0 16,21-1-16,-21 1 0,0 0 15,22 21-15,-1-1 0,0 1 0,0 21 16,0 0 0,0 21-16,-21 1 0,0 20 15,22-21-15,-1 21 0,-21 1 0,21-1 16,-21 0-16,0 22 0,0-22 15,0 1-15,21-1 0,-21 0 0,0-21 16,0 22-16,0-22 16,0 0-16,21-21 0,-21 21 0,21-21 15,1 0 1,-1 0 0,0-21-16,-21 0 0,21 0 0,0 0 15,-21-1-15,21-20 0,1 0 16,-1 21-16,0-22 0,0 1 0,0 0 15,-21-1-15,21 1 0,22 0 0,-43-1 16,21 22-16,0-21 0,0 21 16,0-1-16,-21 44 31,0-1-31,0 0 0,0 0 0,0 21 16,0 1-16,0-1 0,0 0 0,0 1 15,0-1-15,0 0 16,22 1-16,-22-1 0,21-21 0,-21 22 15,21-22-15,0 0 0,-21 0 0,21 0 16,0-21-16,22 21 0,-22-21 16,0 0-16,0 0 0,0 0 0,1 0 15,-1 0-15,21-21 0,-21 21 16,0-21-16,1 0 0,-1 0 0,21 0 16,-21-1-16,0-20 0,1 21 0,-1-21 15,0 20-15,-21-20 0,0 0 16,21-1-16,-21 22 0,0-21 0,0 0 15,0 20-15,0-20 0,0 21 16,0 0-16,-21 0 0,21-1 16,-21 22-16,0 0 0,-1 0 15,1 0-15,0 22 0,0-1 16,21 0-16,-21 0 0,0 0 0,21 22 16,0-22-16,0 21 0,0 0 15,0 1-15,0 20 0,0-20 0,0-1 16,0 0-16,0-21 0,0 22 0,0-1 15,21-21-15,0 0 0,0 1 16,21-1-16,-20 0 0,-1 0 0,21-21 16,0 0-16,-20 0 0,20 0 15,0 0-15,1 0 0,-1 0 16,-21-21-16,21 21 0,1-21 0,-1 0 16,0-1-16,-20 1 0,20 0 15,-21-21-15,21-1 0,-20 22 0,-1-21 16,0-22-16,-21 22 0,21 0 0,0-1 15,0-20-15,-21 21 0,0-1 16,22-20-16,-1 20 0,-21 22 0,0-21 16,0 0-16,0 20 0,0 1 15,0 42 1,0 1 0,0-1-16,-21 0 0,21 21 0,0 1 15,0-22-15,0 21 0,0 0 16,0 1-16,0 20 0,0-20 0,0-1 15,0 0-15,0 1 0,0-22 16,21 21-16,0-21 0,0 0 0,0 1 16,0-1-16,1 0 0,-1-21 15,0 0-15,0 0 0,0 0 0,0 0 16,22 0-16,-22 0 0,0 0 0,0-21 16,0 0-16,22-1 0,-22 1 15,0-21-15,0 21 0,-21-22 16,21 22-16,1-21 0,-22 0 0,0-1 15,0 1-15,0 0 0,0-1 16,0 1-16,0 21 0,0-22 0,0 22 16,0 0-16,0 0 0,0 0 15,-22 42 1,22 21 0,-21-21-16,21 1 0,0 20 15,0 0-15,-21 1 0,21-1 0,-21 21 16,21-20-16,-21-1 0,21 22 0,0-22 15,0-21-15,0 21 0,0-20 16,0 20-16,0-21 0,0 0 16,0 0-16,0 1 0,21-22 31,0-22-15,0 1-16,0 0 0,-21 0 0,22 0 15,-1 0-15,0-1 0,0-20 16,0 21-16,-21 0 0,21-22 0,1 22 15,-22 0-15,0 0 0,21 0 16,0 21-16,-21 21 16,0 0-16,0 0 15,0 0-15,0 1 0,0-1 16,21 0-16,-21 0 0,0 0 16,21 0-16,-21 1 0,0-1 0,21 0 15,1 0-15,-1-21 16,0 0-16,0 0 0,0 0 15,0 0-15,22 0 16,-1 0-16,-21 0 0,0-21 16,1 21-16,-1-21 0,0 0 0,0-1 15,0 1-15,0 0 0,1-21 16,-1 21-16,-21-1 0,21-20 0,0 21 16,-21-21-16,0 20 0,0 1 0,21 0 15,-21 0-15,0 42 47,-21 0-47,21 0 0,0 1 0,0 20 16,0-21-16,0 21 0,-21-20 0,21 20 15,0-21-15,0 0 0,0 0 16,0 1-16,0-1 0,0 0 0,0 0 16,21 0-16,0-21 0,0 0 15,1 0-15,-1 0 16,0 0-16,0 0 15,0-21-15,0 21 0,-21-21 16,22 0-16,-22 0 0,21-1 0,-21 1 16,0 0-16,0 0 0,0 0 15,0-22-15,0 22 0,0 0 16,0-21-16,0 21 0,0-1 0,-21-20 16,-1 21-16,1 21 0,21-21 0,-21 0 15,0 21-15,42 0 47,0 0-31,22 0-16,-22 0 0,0 0 15,21 0-15,1 0 0,-1 0 16,0 0-16,1 0 0,20 0 0,-21-22 16,1 22-16,-1 0 0,0-21 15,1 0-15,-22 21 0,21 0 16,-21-21-16,1 21 0,-1 0 0,0-21 15,-21 0 1,-21 21 0,0 0-16,-22 21 15,22-21-15,0 21 0,-21 0 16,20 0-16,1 0 0,-21 22 0,21-22 16,-22 21-16,22 1 0,0-1 15,0-21-15,0 21 0,0 1 0,-1-22 16,22 21-16,0-21 0,0 1 0,0-1 15,0 0-15,0 0 16,0 0-16,22-21 0,-1 0 16,0 0-16,0 0 0,0 0 0,0 0 15,1 0-15,-1-21 0,21 0 16,-21 0-16,0 0 0,1-1 0,-1 1 16,21 0-16,-21-21 0,0 21 15,1-22-15,-1 1 0,0 0 0,0-1 16,-21 1-16,21 0 0,0-64 15,1 63-15,-22 1 16,0 0-16,0-1 0,0 1 0,21 0 0,-21 21 16,0-1-16,0 1 15,0 0-15,0 0 0,-21 21 16,-1 0-16,22 21 16,0 0-16,-21 0 0,21 22 15,-21-22-15,21 21 0,0 1 0,0-1 16,0 0-16,0 1 0,0-1 15,0-21-15,0 21 0,0 1 0,0-1 16,0 0-16,0-20 0,0 20 0,0-21 16,0 0-16,0 0 0,0 1 15,21-1-15,0 0 0,1 0 0,-1-21 16,0 21-16,0-21 16,0 0-16,0 0 0,1 0 15,-1 0-15,0 0 0,0-21 0,0 21 16,0-21-16,22 0 0,-22 0 15,0-1-15,0 1 0,0 0 0,1-21 16,-1 21-16,-21-1 0,0 1 0,21-21 16,-21 21-16,0 0 15,0-1-15,-42 22 16,20 0-16,22 22 16,-21-22-16,21 21 0,-21 0 15,21 0-15,0 21 0,0-20 0,0-1 16,0 21-16,0-21 0,0 0 15,0 1-15,0-1 0,0 0 16,0 0-16,0 0 0,0 0 0,0 1 16,0-1-1,-21-42 32,0-1-31,0 1-16,-1 0 0,1 21 15,0-21-15</inkml:trace>
  <inkml:trace contextRef="#ctx0" brushRef="#br0" timeOffset="32771.35">19812 3895 0,'0'0'0,"-21"0"0,0-21 15,-1-1-15</inkml:trace>
  <inkml:trace contextRef="#ctx0" brushRef="#br0" timeOffset="32899.26">20383 3768 0,'22'0'0,"20"0"0,-21 0 0,21 0 16,-20 0-16,20 0 0,0 0 0,-21 0 16,1 0-16,-1 0 0,0 0 15</inkml:trace>
  <inkml:trace contextRef="#ctx0" brushRef="#br0" timeOffset="37611.15">17484 5546 0,'0'0'0,"21"0"0,-21-21 16,0-1-16,21 1 0,-21 0 16,0 0-16,0 0 15,0 0-15,0-1 0,-21 1 16,0 21-16,-1 0 0,1 0 0,0 0 16,0 0-16,0 0 0,-22 21 15,22 1-15,-21-1 0,0 0 0,-1 21 16,22-21-16,-21 22 0,-1-1 15,22 22-15,-21-22 0,21 21 0,0-20 16,-22 20-16,22 1 0,0-22 16,21 22-16,0-22 0,-21 0 15,21 22-15,0-22 0,0 0 0,0 1 16,0-1-16,21-21 0,0 22 0,0-22 16,0 0-16,22 0 0,-22 0 15,21-21-15,1 0 0,-1 0 0,0 0 16,1 0-16,-1 0 0,21-21 0,-20 0 15,-1 0-15,0 0 0,1-1 16,20-20-16,-42 21 0,22 0 0,-1-22 16,0 22-16,-20 0 0,-1-21 0,21 21 15,-21-22-15,-21 22 0,21-21 16,1 21-16,-22-22 0,21 22 16,-21-21-16,0 21 0,0-1 0,0-20 15,0 21-15,0 0 16,0 42 15,0 0-31,0 21 0,0-20 0,0 20 16,0-21-16,0 21 0,0 1 0,0-22 15,0 21-15,0-21 0,0 22 16,0-22-16,0 0 0,0 0 0,0 0 16,0 1-16,21-22 0,0 0 15,0 0-15,0 0 16,1 0-16,-1 0 15,0 0-15,0-22 0,0 1 16,-21 0 0,0 0-16,0 0 0,0 0 15,0-1-15,0 1 0,-21 0 16,0 0-16,21 0 0,-21 0 16,0-1-16,21 1 0,-22 0 0,22 0 15,0 0-15,0 0 0,0-1 16,0 1-1,22 21-15,-1-21 16,0 21-16,0-21 16,0 21-16,22 0 0,-22 0 0,21 0 15,-21 0-15,22 0 0,-1 21 0,0 0 16,-21 0-16,22 1 0,-22-1 16,21 0-16,-21 0 0,-21 21 0,22-20 15,-22-1-15,0 0 0,0 0 0,0 21 16,0-20-16,0-1 0,0 0 15,0 0-15,-22 0 0,22 0 16,-21-21-16,21 22 0,-21-22 16,21-22 15,0 1-31,0 0 16,0 0-16,21 0 0,0 0 15,-21-1-15,22-20 0,-1 21 0,0-21 16,0 20-16,0-20 0,0 21 0,1-21 15,20 20-15,-21 1 0,0 0 16,0 0-16,1 0 0,-1 21 16,0 0-16,0 21 0,-21 0 15,0 0-15,0 22 0,21-22 16,-21 0-16,21 0 0,-21 21 0,0-20 16,0-1-16,22 21 0,-22-21 0,21 0 15,-21 1-15,0-1 0,21-21 16,0 21-16,0 0 0,0-21 15,1 21-15,-1-21 0,0 0 16,0 0-16,0 0 0,0 0 16,1 0-16,-1-21 0,0 21 0,0-21 15,0 0-15,0 21 0,1-21 0,-1-1 16,0 1-16,21 0 0,-21 0 16,1 0-16,-22-22 0,21 22 0,0 0 15,0-21-15,-21 21 0,0-1 0,0-20 16,0 21-16,0 0 15,-21 21 1,0 21-16,0 0 16,-1 0-16,22 0 15,0 1-15,-21-1 0,21 0 0,0 0 16,0 21-16,0-20 0,0-1 0,21 0 16,-21 0-16,22 0 15,-22 0-15,21-21 0,0 0 16,-21 22-16,0-44 62,-21 22-62,0-21 16,-1 21-16,22 21 47,0 1-32,0-1-15,22-21 0,-22 21 16,21-21-16,0 0 0,0 0 16,0 0-16,0 0 15,1 0-15,-1 0 16,0 0-16,0 0 0,0 0 0,0 0 16,22-21-16,-22 0 0,0 21 15,0-22-15,0 1 0,1 0 0,-1 0 16,0 0-16,0-22 0,0 1 0,0 0 15,1-1-15,-1 1 16,0 0-16,-21-22 0,21 1 0,0 20 16,-21 1-16,21-21 0,-21 20 0,0 1 15,0 0-15,0 20 0,0 1 16,0 0-16,0 0 0,22 0 0,-22 42 31,0 0-15,0 0-16,0 0 0,-22 22 0,22-1 15,0 0-15,-21 1 0,21-1 16,0 22-16,0-22 0,0 0 0,0 22 16,0-22-16,0 0 0,0 1 0,0-22 15,0 21-15,0-21 16,0 22-16,0-22 0,0 0 0,0 0 16,0 0-16,21-21 0,1 0 15,-1 0 1,0 0-16,0 0 0,0 0 15,0 0-15,1-21 0,-1 0 16,0 0-16,0 0 0,0 0 16,0-1-16,1 1 0,-22-21 0,21 21 15,0-22-15,-21 22 0,0-21 0,0 21 16,0 0-16,0-22 0,0 22 16,0 0-16,-21 21 15,0 0 1,-1 21-16,22 0 0,0 0 15,-21 1-15,21-1 0,-21 21 0,21-21 16,0 0-16,-21 22 0,21-22 16,0 0-16,0 0 0,0 0 0,0 1 15,0-1-15,21 0 0,-21 0 0,21-21 16,0 21-16,1 0 16,-1-21-16,0 0 0,0 0 15,0 0-15,0 0 0,1 0 16,-1-21-16,0 0 0,0 21 15,0-21-15,0 0 16,1 0-16,-1-1 0,-21 1 0,21 0 16,0 0-16,0-21 0,0 20 0,-21-20 15,22 21-15,-22 0 0,21-22 16,-21 22-16,0 0 0,21 0 16,-21 42-1,0 0 1,0 0-16,0 22 0,0-22 15,0 0-15,0 0 0,0 0 16,0 22-16,0-22 0,0 0 0,0 0 16,0 0-16,0 1 15,21-22-15,0 0 0,0 0 16,1 0 0,-1 0-16,0 0 0,0 0 15,0-22-15,0 1 16,1 0-16,-1 0 15,-21 0-15,21 0 0,0-22 0,-21 22 16,21-21-16,-21 21 0,21-1 16,-21 1-16,0 0 0,0 0 0,0 0 15,22 0-15,-22 42 32,0 0-32,0 0 0,-22 0 15,22 0-15,0 1 0,0-1 0,-21 21 16,21-21-16,0 0 0,0 22 15,0-22-15,0 0 0,0 0 0,0 0 16,0 1-16,0-1 0,21-21 16,1 21-16,-1-21 15,0 0-15,0 0 16,0 0-16,0 0 0,1 0 16,-1 0-16,-21-21 15,21 0-15,0 21 0,0-22 0,-21 1 16,21 21-16,1-21 0,-1 0 0,0 0 15,0 0-15,0-22 0,-21 22 16,21 0-16,1 0 0,-22 0 16,0-1-16,21 22 0,-21-21 0,21 21 15,-21-21-15,21 21 16,-21 21 31,21 0-47,-21 1 0,0-1 15,0 0-15,0 0 32,21-21 15,-21-21-47,0 0 15,22 21-15,-22-21 0,0-1 16,0 1-16,0 0 15,0 0-15,0 0 0,0 0 16,0-1-16,0 1 16,0 42 15,-22 1-31,1-1 16,21 0-16,-21 0 0,0 0 0,21 0 15,-21 1-15,0 20 0,21-21 0,-22 0 16,1 22-16,21-22 0,0 0 15,-21 0-15,21 0 0,0 0 16,0 1-16,0-1 0,0 0 16,21-21-1,0 0-15,1 0 0,-1 0 16,0 0-16,21 0 0,-21 0 0,1 0 16,-1-21-16,21 21 0,-21-21 15,22-1-15,-22 1 0,0 0 16,21 0-16,-21 0 0,1-22 0,-1 22 15,0-21-15,0 0 0,0-1 16,0 1-16,1 0 0,-1-1 0,-21 1 16,21 0-16,0-1 0,-21 1 0,0 21 15,0-22-15,0 22 0,21 21 16,-21-21-16,0 0 0,-21 42 31,21 0-31,0 0 0,0 1 16,-21 20-16,21 0 0,0 1 0,0-1 15,-21 0-15,21 1 0,0-1 16,0 0-16,0 1 0,0-1 0,-21-21 16,21 21-16,0-20 0,0-1 15,0 21-15,0-21 0,0 0 16,0 1-16,0-1 16,21-21-1,0 0-15,0 0 16,0 0-16,0 0 15,1-21-15,-1 21 0,0-22 0,0 1 16,0 0-16,0 0 16,1 0-16,-22 0 0,21-1 0,0 1 15,-21 0-15,21 0 0,-21 0 0,0 0 16,0-1-16,0 44 47,-21-1-47,21 0 15,0 0-15,0 0 0,-21 0 0,21 1 16,-21-1-16,21 0 0,0 0 16,0 0-16,0 0 15,0 1 1,21-22 0,0 0-16,0 0 15,0 0-15,0-22 0,1 1 16,-1 0-16,0 0 0,0 0 15,-21 0-15,21-1 16,-21 1-16,21 0 0,-21-21 0,22 21 16,-22-22-16,0 1 0,0 0 0,0 20 15,0-20-15,0 21 0,0 0 16,0 0-16,0-1 0,-22 22 0,1 0 16,0 0-16,0 0 15,21 22-15,-21-22 0,0 21 16,-1 0-16,1 21 0,21-21 0,-21 1 15,21 20-15,-21-21 0,21 0 16,-21 0-16,21 1 0,0-1 0,0 0 16,0 0-16,21-21 15,0 0-15,0 0 16,0 0-16,1 0 16,-1 0-16,0 0 0,0 0 0,0-21 15,22 21-15,-22-21 0,0 0 16,0-1-16,0 1 0,0 0 0,1 21 15,-1-21-15,0 0 0,0 0 0,0 21 16,0 0-16,-21 21 31,0 0-31,0 0 0,0 0 16,0 0-16,0 1 0,0-1 16,0 0-16,0 0 0,0 0 15,0 0-15,0 1 16,22-22-1,-1 0-15,0 0 0,0 0 16,0 0-16,0 0 0,1-22 16,-1 22-16,0-21 0,0 21 15,0-21-15,0 0 0,1 0 0,-1 0 16,0-1-16,0 1 0,0 0 16,0 0-16,1 0 0,-1 0 0,-21-1 15,21 1-15,0 0 0,0 0 16,-21 0-16,21 21 0,-21 21 31,0 0-31,0 0 16,0 0-16,0 1 0,0-1 15,-21 0-15,21 0 0,0 0 0,0 0 16,0 1-16,-21-22 0,21 21 16,-21 0-16,21 0 15,-21-21 1,0 0-1,21-21-15,0 0 16,-22 0-16</inkml:trace>
  <inkml:trace contextRef="#ctx0" brushRef="#br0" timeOffset="37738.93">21971 5461 0,'0'0'0,"-42"0"0,-43-21 16</inkml:trace>
  <inkml:trace contextRef="#ctx0" brushRef="#br0" timeOffset="37879.1">22119 5355 0,'21'0'16,"22"0"-16,-22 0 0,21-21 15,0 0-15,-20 21 0,20 0 0,0-21 16,-21 21-16,1-21 0,-1 21 15,0 0-15,0 0 0,-21-22 0,-21 22 32,0 0-32,-22 0 0</inkml:trace>
  <inkml:trace contextRef="#ctx0" brushRef="#br0" timeOffset="38029.5">19770 5503 0,'0'0'0,"-43"22"0,22-22 0,0 0 16</inkml:trace>
  <inkml:trace contextRef="#ctx0" brushRef="#br0" timeOffset="38245.37">20426 5419 0,'21'0'16</inkml:trace>
  <inkml:trace contextRef="#ctx0" brushRef="#br0" timeOffset="40627.73">19791 5440 0,'-21'0'0,"-1"0"0,1 0 0,0 0 16,0 0-16,0 0 15,0 0-15,-1 0 16,44-21 0,-1 21-1,21 0-15,-21 0 0,22-21 0,-1 21 16,0-22-16,1 22 0,20-21 16,-21 21-16,22-21 0,-22 21 0,22 0 15,-22 0-15,0-21 0,1 21 0,-1 0 16,-21 0-16,0 0 0,1 0 15,-1 0 1,0 0 0,0 0-16</inkml:trace>
  <inkml:trace contextRef="#ctx0" brushRef="#br0" timeOffset="41215.6">24638 4974 0,'0'0'16,"21"0"15,0 0-31,0 0 0,1-21 0,20 21 16,-21-21-16,0 21 15,0-21-15,22 21 0,-22-21 0,0-1 16,0 22-16,0-21 0,1 0 16,-22 0-16,0 0 0,0 0 15,0-1-15,0 1 16,-22 21-16,-20 0 16,21 0-16,-21 0 0,20 0 0,-20 0 15,-21 21-15,20 1 0,1 20 16,-22-21-16,22 21 0,-21 1 0,20 20 15,1-20-15,0 20 0,-1 1 0,22-22 16,-21 21-16,21 1 0,-1-22 16,22 22-16,0-22 0,0 22 15,0-22-15,22 0 0,-1 1 0,0-22 16,0 21-16,21-21 0,1 0 16,-1 1-16,0-1 0,1-21 0,-1 0 15,22 0-15,-1 0 0,-21 0 16,22-21-16,-1-1 0,1 1 0,-1 0 15,-20 0-15</inkml:trace>
  <inkml:trace contextRef="#ctx0" brushRef="#br0" timeOffset="42108.09">25442 5334 0,'0'0'16,"0"-21"-16,0 0 0,-21 0 0,0 21 16,0-22-16,0 1 0,-1 21 15,-20 0-15,21 0 0,-21 0 0,20 0 16,-20 21-16,21-21 0,-21 22 15,20-1-15,-20 21 0,21-21 0,0 0 16,-22 22-16,22-1 0,0-21 16,21 22-16,0-1 0,0 0 0,0 1 15,0-22-15,0 21 0,21-21 0,-21 0 16,21 1-16,22-22 0,-22 21 16,0-21-16,21 0 0,-20 0 0,20 0 15,-21-21-15,21 21 0,1-22 0,-22 1 16,21 0-16,-21 0 0,22 0 15,-22 0-15,0-22 0,0 22 16,0 0-16,-21-21 0,0 20 0,0-20 16,0 21-16,0 0 0,0 0 15,0-1-15,0 1 0,0 0 0,-21 21 16,0 21 0,21 0-16,0 1 0,-21-1 15,21 0-15,-21 0 0,21 21 0,0-20 16,0 20-16,0-21 0,0 0 0,0 22 15,0-22-15,21 0 0,0 0 16,0-21-16,0 21 0,1-21 0,-1 0 16,0 0-16,21 0 0,-21 0 15,22 0-15,-22 0 0,21-21 16,-21 0-16,22 0 0,-22 0 0,0 21 16,21-22-16,-20-20 0,-22 21 15,21 0-15,-21 0 0,21-1 0,-21-20 16,0 21-16,0 0 0,0 0 0,0-1 15,0 1-15,0 42 32,0 1-32,0-1 15,0 21-15,-21-21 0,21 0 16,0 22-16,-21-22 0,21 0 0,0 0 16,0 22-16,0-22 0,0 0 0,-22-21 15,22 21-15,0 0 16,0-42 15,0 0-15,0 0-16,0 0 0,0-1 0,22-20 15,-1 21-15,0-21 0,0 20 0,0-20 16,0 21-16,22-21 0,-1 20 16,-21-20-16,22 21 0,-1-21 0,0 20 15,-21 22-15,22-21 0,-22 21 16,21 0-16,-21 0 0,1 21 0,-1 1 15,0-1-15,0 0 0,-21 0 0,0 21 16,0 1-16,0-22 16,0 21-16,0 1 0,0-1 0,0 0 15,0 1-15,0-22 0,-21 21 0,21-21 16,-21 0-16,21 1 0,0-1 16,0 0-16,21-42 46,0 0-46,-21-1 0,21 1 0,0 21 16,1-42-16</inkml:trace>
  <inkml:trace contextRef="#ctx0" brushRef="#br0" timeOffset="42910.63">27136 4868 0,'0'0'0,"21"-42"0,-21-43 15,21 85-15,-21 22 16,0-1 0,0 21-16,0 0 0,0 1 0,0 20 15,0-20-15,-21 20 0,21-21 16,0 22-16,0-22 0,-21 22 16,21-22-16,-22 0 0,22 1 0,0-1 15,0 0-15,0-20 0,0 20 16,0-21-16,0 0 0,0 0 0,0 1 15,0-1-15,-21-21 16,21-21 0,0-1-1,-21 22-15,21-21 0,0 0 0,0 0 16,0 0-16,0 0 0,0-1 16,0 1-16,21 0 0,-21-21 0,21 42 15,1-21-15,-1-1 0,21 1 16,-21 21-16,22 0 0,-22-21 15,0 21-15,21 0 0,-21 0 0,22 0 16,-22 0-16,0 21 0,0 0 16,0-21-16,1 22 0,-22-1 0,0 0 15,0 0-15,0 0 0,0 0 16,0 1-16,-22-1 0,1 0 16,0 0-16,-21 0 0,-1 0 0,1 1 15,0-1-15,-1 0 0,-20 0 0,21 0 16,-1-21-16,22 0 0,-21 21 15,21-21-15,-1 0 0,44 0 47,-1 0-47,21 0 16,-21 0-16,22-21 0,-22 21 16,21-21-16,0 21 0,1-21 0,-1 0 15,0 21-15,1-21 0,-22-1 0,21 1 16,1 0-16,-1 0 0,0 0 15,1-22-15,-1 22 0,0 0 0,-21 0 16,1-21-16,20 20 0,-42 1 0,21 0 16,-21 0-16,0 0 0,0 0 15,0-1-15,-21 22 16,0 0-16,0 22 0,-22-1 0,22 0 16,0 0-16,0 0 15,0 22-15,-1-22 0,1 21 0,21-21 16,0 0-16,0 22 0,0-22 15,0 0-15,0 0 0,0 0 0,0 1 16,21-22-16,1 0 0,-1 0 16,0 0-16,21 0 0,-21 0 15,22 0-15,-22 0 0,0 0 0,0-22 16,22 22-16,-43-21 0,21 0 0</inkml:trace>
  <inkml:trace contextRef="#ctx0" brushRef="#br0" timeOffset="43532.28">21294 7557 0,'0'0'0,"21"-22"15,0-20 1,-21 21-16,0 0 0,0 0 0,0-1 15,0 1-15,0 0 0,-21 0 0,0 0 16,-1 0-16,1 21 0,0 0 0,0-22 16,0 22-16,-22 0 0,22 0 15,0 0-15,-21 22 0,21-1 0,-1 0 16,-20 21-16,21 1 0,-21-1 16,20 0-16,1 1 0,-21 20 0,21-21 15,21 22-15,0-22 0,0 22 0,0-22 16,0 0-16,0 1 0,0-1 15,0 0-15,21-20 0,0-1 16,0 0-16,0 0 0,1 0 0,20-21 16,-21 0-16,21 0 0,1 0 15,-1 0-15,0-21 0,1 0 0,-1 0 16,22 0-16</inkml:trace>
  <inkml:trace contextRef="#ctx0" brushRef="#br0" timeOffset="43799.13">21865 7133 0,'0'0'0,"0"-106"16,0 85-16,0 0 15,-21 21-15,0 0 16,0 0-16,-1 21 0,1 0 16,21 22-16,-21-1 0,0 0 0,21 1 15,-21 20-15,21 1 0,0-22 16,0 22-16,-21-1 0,21 1 0,0-22 15,-22 21-15,22-20 0,0-1 0,0 0 16,0 1-16,0-1 0,0 0 16,0-20-16,0 20 0,22-21 0,-1 0 15,0-21-15,0 0 0,21 21 0,-20-21 16,-1 0-16,21 0 16,-21-21-16,0 0 0,22 21 0</inkml:trace>
  <inkml:trace contextRef="#ctx0" brushRef="#br0" timeOffset="46545.48">22500 7620 0,'0'0'0,"42"-21"0,-20-21 15,-1 20-15,-21 1 0,0 0 0,0 0 16,0 0-16,0-22 0,0 22 0,-21 21 16,-1-21-16,1 0 0,0 21 15,0 0-15,-21 0 0,20 0 16,-20 21-16,21 0 0,-21 0 0,20 1 15,-20 20-15,21-21 0,0 21 16,0 1-16,-1-1 0,1 0 0,21 1 16,0-1-16,0 0 0,0-20 15,0 20-15,0 0 0,0-21 0,0 1 16,0-1-16,21 0 0,1 0 0,20-21 16,-21 0-16,0 0 0,22 0 15,-1 0-15,-21 0 0,21-21 0,1 0 16,-1 0-16,0-1 0,1 1 0,-22 0 15,21-21-15,-21 21 0,1-22 16,-1 22-16,0-21 0,-21-1 16,0 22-16,0-21 0,0 0 0,0 20 15,0 1-15,0 0 0,0 0 16,0 0-16,-21 21 0,0 0 16,-1 0-16,22 21 0,0 0 15,0 0-15,0 22 0,0-22 0,0 21 16,0 0-16,0 1 0,0-22 0,0 21 15,0-21-15,0 22 0,0-22 16,0 21-16,22-21 0,-1 1 0,0-22 16,0 21-16,0-21 0,0 0 0,22 0 15,-1 0-15,-21 0 0,22-21 16,-1 21-16,0-22 0,1 1 16,-1 0-16,0 0 0,1 0 0,-1 0 15,0-22-15,1 22 0,-22-21 16,21 21-16,0-22 0,-20 22 0,-1-21 15,0 21-15,0-1 0,-21-20 16,0 21-16,-21 42 16,0 0-1,0 0-15,21 22 0,-22-22 16,22 21-16,-21-21 0,21 1 0,0 20 16,0-21-16,0 0 0,0 0 0,0 22 15,0-22-15,0 0 16,0 0-16,0 0 15,-21-42 32,0 0-47,0 0 0,0 21 16,-1 0-16,22-21 16,-21 21-16,0 0 0,21 21 15,0 0 1,0 0-16,0 0 15,0 1-15,21-22 0,0 21 16,1-21-16,-1 0 16,21 0-16,-21 0 0,0 0 15,22 0-15,-1 0 0,-21-21 0,22-1 16,-1 22-16,0-21 0,1 0 16,20 0-16,-21 0 0,1 0 0,-1-1 15,0 1-15,-20 0 0,20-21 0,-21 21 16,0-22-16,0 22 0,1-21 15,-22 21-15,0-22 0,0 22 0,0 0 16,0 0-16,0 0 0,0-1 0,-22 22 16,1 0-16,0 0 0,0 0 15,21 22-15,-21-1 0,21 0 0,-21 21 16,21-21-16,0 1 0,0 20 0,0-21 16,0 21-16,0-20 15,0 20-15,0-21 0,0 0 0,21 0 16,0 1-16,-21-1 0,0 0 0,0 0 15,21-21-15,-21 21 0,21-21 16,-42 0 15,0 0-15,0 0-16,0-21 0,-1 21 16,1 0-16,0 0 0,21-21 0,-21 21 15,0 0 1,21 21-1,21-21 1,-21 21-16,21-21 0,0 0 16,0 0-16,1 0 0,-1 0 0,0 0 15,21 0-15,-21 0 0,1 0 0,-1 0 16,21 0-16,-21-21 0,0 21 16,22-21-16,-22 21 0,0-21 0,0 0 15,0 21-15,1-22 0,-1 1 0,0 0 16,-21 0-16,0 0 0,0 0 15,21-1-15,-21 1 0,0 0 0,0 0 16,0 0-16,0 0 0,0 42 47,0 0-47,0 0 0,0 0 0,0 0 16,0 1-16,0-1 0,0 21 15,0-21-15,0 0 0,0 1 0,0-1 16,0 0-16,0 0 0,0 0 0,21 0 15,0-21-15,1 22 0,20-22 16,-21 0-16,0 0 0,22 0 0,-1 0 16,-21 0-16,21 0 0,1-22 0,-1 1 15,-21 0-15,22 21 0,-22-21 16,21 0-16,-21-22 0,0 22 16,1 0-16,-1-21 0,0 21 0,-21-22 15,0 1-15,0 0 0,21-1 16,-21 1-16,0 0 0,21-1 0,-21 1 15,0 21-15,0 0 0,0-1 16,0 1-16,0 42 16,0 1-16,0-1 0,0 0 0,0 21 15,0 1-15,0-1 0,0 0 16,-21 1-16,21-1 0,0 21 0,0-20 16,0 20-16,0-20 0,-21 20 0,21-21 15,-21 22-15,0-1 0,21 1 16,-22-1-16,1-20 0,0 20 15,0-20-15,0 20 0,0-21 0,-1 22 16,22-22-16,-21 1 0,0-1 0,0 21 16,0-20-16,21-22 0,0 21 15,0 1-15,0-22 0,0 0 0,0 0 16,21 0-16,0 0 0,21-21 0,-20 0 16,20 0-16,-21 0 0,21 0 0,1-21 15,-1 0-15,0 0 0,-20-21 16,20 20-16,0-20 0,-21 21 0,22-21 15,-22-1-15,0 1 0,0 0 0,-21-22 16,0 22-16,0-1 0,0-20 0,0 21 16,0-1-16,0-20 0,0 20 15,-21 1-15,0 0 0,0-1 16,0 1-16,-1 21 0,-20 0 0,21-22 16,0 43-16,-22-21 0,22 0 15,0 21-15,0 0 16,21-21-16,21 21 31,0 0-31,0 0 0,1-21 0,-1 21 16,0-21-16,21-1 0,-21 22 0,22-21 15,-22 0-15,0 21 0,21-21 16,-20 0-16,-1 0 0,21-1 0,-21 1 16,-21-21-16,21 21 0,1 0 15,-22-1-15,21 1 0,-21 0 16,0 0-16,0 0 0,0 0 0,0-1 15,0 44 17,0-1-32,0 0 0,-21 0 15,21 0-15,0 0 0,0 1 0,0 20 16,0-21-16,0 0 0,0 0 16,0 1-16,0-1 0,0 0 0,0 0 15,21-21-15,0 21 0,0 0 0,0-21 16,0 0-16,22 0 0,-22 0 15,0 0-15,85 0 16,-64 0-16,1 0 0,-1-21 16,-21 0-16,21 21 0,1-21 15,-1 0-15,0 21 0,1-21 0,-22-1 16,0 1-16,21 0 0,-20-21 0,-1 21 16,-21-1-16,21 1 0,-21-21 15,0 21-15,0 0 0,0-1 0,0 1 16,-21 21-1,0 0-15,-1 0 0,1 21 16,0 1-16,0-1 0,0 0 0,0 0 16,-1 21-16,22-20 0,-21 20 15,21-21-15,-21 0 0,21 0 16,0 1-16,0-1 0,0 0 16,21-21-16,-21 21 0,21-21 15,1 0-15,-1 0 0,0 0 16,0 0-16,0 0 0,0 0 0,1-21 15,-1 21-15,0-21 0,-21 0 0,21 21 16,0-22-16,-21 1 0,0 0 16,21-21-16,-21 21 0,22-22 0,-22 22 15,21-21-15,-21-22 0,0 22 0,0 0 16,0-22-16,21 22 0,-21-1 16,0 1-16,21 0 0,-21-1 15,0 22-15,0-21 0,0 21 16,0 0-16,0-1 0,0 1 0,0 64 31,-21-22-31,0 0 16,0 21-16,21 1 0,-22 20 0,22-21 15,0 22-15,0-1 0,0 1 0,0-1 16,0 1-16,0-22 0,0 1 16,0-1-16,0 0 0,22 1 0,-1-22 15,-21 0-15,21 0 0,0 0 16,0 0-16,0-21 0,1 22 15,-1-22-15,0 0 0,0 0 16,0 0-16,0 0 0,1 0 0,-22-22 16,21 22-16,0-21 0,0 0 15,0 0-15,0 21 0,1-21 0,-22-22 16,0 22-16,21 0 0,-21-21 0,0-1 16,0 22-16</inkml:trace>
  <inkml:trace contextRef="#ctx0" brushRef="#br0" timeOffset="46735.37">26014 7239 0,'0'0'0,"-43"0"16,-62 0-16,83 0 16,1 0-16,21-21 46,-21 0-30</inkml:trace>
  <inkml:trace contextRef="#ctx0" brushRef="#br0" timeOffset="46910.28">24871 7345 0,'0'0'0,"-21"0"0,-64 21 16,64-21-16,0 0 0,42 0 47,0 0-47,0-21 0</inkml:trace>
  <inkml:trace contextRef="#ctx0" brushRef="#br0" timeOffset="48395.18">27855 7197 0,'0'0'0,"-21"0"31,21-21-15,0-1-16,0 1 16,0 0-16,0 0 0,21 0 15,-21 0-15,21-1 16,1 22-16,-1-21 0,0 21 16,0 0-16,0 0 0,0 0 15,1 0-15,-1 21 16,0 1-16,0 20 0,0-21 0,0 21 15,-21 1-15,0-1 0,0 0 16,22 1-16,-22-1 0,0 0 0,0 1 16,0-22-16,0 21 0,0-21 0,0 1 15,0-1-15,-22 0 0,22 0 16,-21-21 0,21-21-1,0 0-15,0 0 16,0-22-16,0 22 0,0 0 15,0-21-15,0-1 0,21 1 16,1 0-16,-1-1 0,0 1 16,0 0-16,0-1 0,0 22 0,1-21 15,-1 21-15,0-1 0,21 1 16,-21 21-16,1 0 0,-1 0 16,0 0-16,-21 21 0,0 1 0,0-1 15,0 21-15,0 0 0,0-20 16,0 20-16,0 0 0,0 1 0,0-1 15,0 0-15,0 1 0,0-1 16,0-21-16,0 0 0,0 0 0,0 1 16,0-1-16,21 0 0,0-21 15,0 0-15,1 0 16,-1 0-16,0 0 0,0 0 16,0-21-16,0 0 0,1-1 0,20 22 15,-21-21-15,0 0 0,0-21 16,1 21-16,-1-1 0,0-20 0,0 21 15,0-21-15,0 20 0,-21 1 0,22 0 16,-22 0-16,21 0 0,-21 42 31,0 0-31,-21-21 0,-1 21 16,1 22-16,21-22 0,-21 0 0,0 21 16,21-21-16,0 1 0,-21-1 15,21 0-15,0 0 0,0 0 16,0 0-16,0 1 0,21-22 15,0 0-15,0 0 16,0 0-16,1 0 0,-1 0 16,0-22-16,-21 1 0,21 21 0,0-21 15,-21 0-15,0 0 0,0 0 16,0-1-16,0 1 0,0 0 16,0 0-16,0-21 0,0 20 0,-21 1 15,0 0-15,21 0 0,-21-21 16,0 20-16,-1 1 0,22 0 0,0 0 15,0 0-15,0 0 16,0-1-16,22 22 16,-1-21-16,0 21 0,0 0 15,0 0-15,0 0 0,1 0 0,20 0 16,-21 21-16,21 1 0,-20-22 16,-1 21-16,0 21 0,0-21 0,0 0 15,0 22-15,1-22 0,-1 0 16,-21 21-16,0-20 0,0 20 0,0-21 15,0 0-15,0 0 0,0 1 0,0-1 16,0 0-16,-21 0 16,-1-21-16,1 0 15,0 0 1,21-21 0,0 0-16,0 0 15,0-1-15,21 1 0,0-21 0,1 21 16,-1-22-16,0 22 0,0-21 15,0 0-15,0 20 0,22-20 0,-22 21 16,0 0-16,0 0 0,22 21 16,-22 0-16,0 0 0,0 0 0,0 0 15,0 0-15,1 42 0,-22-21 0,21 0 16,-21 22-16,21-1 0,-21 0 16,0 1-16,0-22 0,0 21 0,0 0 15,0-20-15,-21 20 0,21-21 16,-21 0-16,21 0 0,0 1 15,0-1-15,0 0 16,-22-21-16,44-21 31,-22 0-31,21-1 0</inkml:trace>
  <inkml:trace contextRef="#ctx0" brushRef="#br0" timeOffset="50371.83">30395 6985 0,'0'0'0,"43"-21"0,-22 0 16,-21 0-16,0-1 0,0 1 15,-21 21 1,-1 0-16,1 0 0,-21 0 16,21 21-16,-22 1 0,22-22 0,-21 21 15,21 0-15,-22-21 0,22 21 16,0 0-16,0-21 0,0 21 0,21 1 15,0-1-15,0 0 0,0 0 16,21 0 0,0 0-16,21-21 0,-20 22 0,20-1 15,-21-21-15,21 21 0,-20 0 16,-1 0-16,0-21 0,0 21 0,-21 1 16,0-1-16,0 0 0,0 0 15,0 0-15,-21-21 16,21 21-16,-21-21 0,0 0 15,-1 0-15,1 0 0,0 0 16,-21 0-16,21 0 0,-1 0 0,1 0 16,0 0-16,0 0 15,21 22-15,0-1 16,0 0 0,21-21-16,0 21 15,0-21-15,1 0 0,-1 0 16,0 0-16,0 0 0,0 0 0,22 0 15,-22 0-15,0 0 0,21 0 16,-21-21-16,22 21 0,-22-21 0,0 0 16,0 21-16,22-22 0,-22 1 0,0-21 15,0 21-15,0 0 0,-21-22 16,21 1-16,1 0 0,-1-1 0,0 1 16,-21 0-16,21 20 0,0-20 15,-21 0-15,0-1 0,21 22 0,-21-21 16,0 21-16,22 0 0,-22-1 15,0 44 1,0-1 0,-22 0-16,1 0 0,21 21 15,0-20-15,-21 20 0,21 0 0,-21 1 16,21-1-16,0 0 0,0 1 16,0-1-16,0 0 0,0 1 0,0-22 15,0 21-15,21-21 0,0 0 0,-21 1 16,21-1-16,1 0 0,-1 0 15,0-21-15,0 0 0,0 0 0,22 0 16,-22 0-16,0 0 0,21 0 0,-21-21 16,1 0-16,20 0 15,-21-1-15,0 1 0,0 0 0,1 0 16,-1-21-16,21-1 0,-21 1 16,0 21-16,1-22 0,-1 1 0,-21 21 15,21-21-15,-21 20 0,0 1 16,-21 21-1,0 21-15,-1 1 0,-20-1 16,0 0-16,21 0 0,-22 21 16,22-20-16,0-1 0,-21 21 0,42-21 15,0 0-15,-22 1 0,22-1 16,0 0-16,0 0 0,22-21 16,-1 0-1,0 0-15,0 0 16,0-21-16,0 21 0,1-21 15,-22 0-15,21-1 0,0 1 16,0 0-16,0 0 0,0 0 0,-21-22 16,22 22-16,-1 21 0,-21-21 15,21 21-15,-21-21 0,0 42 16,0 0 0,0 0-16,0 1 0,0 20 0,0-21 15,-21 0-15,21 0 0,0 1 16,0-1-16,0 0 0,0 0 0,0 0 15,21-21-15,0 0 0,0 0 16,0 0-16,1 0 16,-1 0-16,0 0 0,0 0 0,0 0 15,0-21-15,1 21 0,-1-21 0,0 0 16,0-22-16,0 22 0,0 0 16,1-21-16,-1 21 0,0-22 0,0 1 15,0 0-15,0-1 0,1 1 16,-22 0-16,0-1 0,21 1 0,-21 0 15,0-1-15,0 22 0,0-21 16,0 21-16,0-1 16,-21 44-1,21-1-15,-22 0 0,1 0 16,21 21-16,0 1 0,-21-1 16,0 0-16,21 1 0,-21-1 0,21 0 15,0 1-15,0-1 0,0 0 16,0 1-16,0-1 0,0-21 0,0 22 15,0-22-15,21 0 0,0 0 0,-21 0 16,21-21-16,0 0 0,1 0 16,-1 0-16,0 0 0,0 0 15,0 0-15,0-21 0,1 0 16,-1 21-16,0-42 0,0 20 16,0 1-16,0 0 0,1-21 15,-1 21-15,0-1 0,0-20 0,0 21 16,0 0-16,1 0 0,-1 21 15,-21 21 17,0 0-32,-21 0 0,-1 0 15,22 0-15,-21 1 0,21-1 0,0 0 16,0 0-16,0 0 0,0 0 16,21-21-16,1 0 15,-22 22-15,21-22 0,0 0 16,0 0-16,21 0 0,-20 0 15,-1-22-15,0 22 0,0-21 16,0 0-16,0 0 0,1 0 0,-1 0 16,21-1-16,-21 1 0,0 0 15,1 0-15,-1 0 0,0 0 0,0-1 16,0 1-16,-21 0 0,21 21 16,1-21-16,-1 21 46,-42 0 33,-1 0-79,1 0 15,0 21-15,0 0 0,0-21 0,0 21 16,21 22-16,-22-22 0,1 0 15,0 0-15,21 0 0,-21 1 0,21-1 16,0 0-16,0 0 0,0 0 16,0 0-16,21 1 0,0-22 15,0 0-15,1 0 0,-1 0 16,0 0-16,0 0 0,0 0 16,0 0-16,1 0 15,-1 0-15,0-22 0,-21 1 0,21 21 16,0-21-16,0 0 0,-21 0 15,0 0-15,22-1 0,-1 1 0,-21 0 16,21 21-16,-21-21 0,21 0 16,0 0-16</inkml:trace>
  <inkml:trace contextRef="#ctx0" brushRef="#br0" timeOffset="50566.83">33020 6837 0,'-21'0'0,"0"0"0,-1 0 16,1 0-16,0 0 31,0 0 16,0 0-47</inkml:trace>
  <inkml:trace contextRef="#ctx0" brushRef="#br0" timeOffset="50802.7">31898 6900 0,'0'0'0,"-21"0"16,42 22-1,0-22 1,0 0-16,1 0 0,-1 0 16,0 0-16,0 0 0,0 0 15,0 0-15,1 0 0,-1 0 0,0 0 16,0 0-16</inkml:trace>
  <inkml:trace contextRef="#ctx0" brushRef="#br0" timeOffset="51060.58">29930 6943 0,'0'0'0,"-22"21"16,44-21 15,-1 0-31,0 0 0,0 0 0,0 0 16,0 0-16,1 0 15,-1 0-15</inkml:trace>
  <inkml:trace contextRef="#ctx0" brushRef="#br0" timeOffset="85407.01">1206 11176 0,'0'0'0,"-63"0"15,42 0-15,0-21 0,-1 21 16,1 0-16,-21 0 0,21 0 0,0-21 15,-22 21-15,22 0 0,0 0 16,-21 0-16,20 0 0,1 0 0,0 0 16,0 0-16,0 0 15,42 0 17,0 0-17,0 0-15,0 0 0,22 0 16,-22 0-16,42 0 0,-20 0 0,-1 0 15,22 0-15,20 0 0,-20 0 16,-1 0-16,22 21 0,0-21 0,-1 0 16,-20 0-16,20 21 0,1-21 15,-21 0-15,20 0 0,-20 21 0,20-21 16,-20 0-16,-1 0 16,22 21-16,-21-21 0,-22 0 0,21 0 15,-20 22-15,-1-22 0,0 0 16,-20 0-16,20 0 0,-21 0 0,0 21 15,-42-21 17,0-21-17,0 21-15,0-22 0,-1 1 16,1 0-16,21 0 0</inkml:trace>
  <inkml:trace contextRef="#ctx0" brushRef="#br0" timeOffset="85930.71">2117 10753 0,'0'0'0,"-22"0"15,44 21 32,-1 0-31,0-21-16,0 21 0,0-21 0,22 0 15,-1 21-15,-21-21 0,21 22 16,1-22-16,-1 0 0,-21 21 0,22-21 16,-1 0-16,-21 21 0,21-21 15,-20 21-15,20-21 0,-21 0 0,0 0 16,0 21-16,1-21 0,-1 0 15,0 0-15,-21 21 0,21-21 0,-21 22 16,0-1-16,0 0 16,0 0-16,0 0 15,-21 22-15,0-22 0,0 0 16,-1 21-16,-20 1 16,21-1-16,-21 0 0,-1 1 0,1-1 15,0 0-15,-22 22 0,22-22 0,-22 0 16,22 1-16,0-1 0,-1 0 15,1 1-15,21-22 0,-22 0 0,43 21 16,-21-42-16,21 22 0,0-1 16,-21-21-16,21 21 0,21-42 47,0 0-47,1 21 15</inkml:trace>
  <inkml:trace contextRef="#ctx0" brushRef="#br0" timeOffset="86827.74">4762 10795 0,'0'0'0,"22"0"0,20-42 16,-21 42-16,-21-21 0,21 21 15,-21-22-15,0 1 0,0 0 0,21 21 16,-21-21-16,0 0 0,0 0 15,0-1-15,0 1 0,0 0 0,-21 0 16,21 0-16,-21 0 16,0-1-16,0 22 0,-22-21 0,22 21 15,-21 0-15,0 0 0,20 0 16,-20 0-16,0 0 0,-1 21 0,1 1 16,-21-1-16,20 0 0,1 21 0,0-21 15,-1 22-15,1-22 0,0 21 16,20 1-16,-20-1 0,21 0 15,0-21-15,21 22 0,0-1 16,0-21-16,0 22 0,0-22 0,0 21 16,0-21-16,0 0 0,21 1 0,0-1 15,0 0-15,0-21 0,1 0 16,-1 21-16,0-21 0,0 0 0,21 0 16,-20 0-16,20-21 0,0 0 15,-21 0-15,22-1 0,-1 1 0,0 0 16,1 0-16,-22 0 0,21 0 0,1-1 15,-22-20-15,0 21 0,21-21 16,-21 20-16,1-20 0,-22 0 0,21-1 16,-21 22-16,21-21 0,-21 0 15,0 20-15,0-20 0,0 21 16,0 0-16,0 0 0,0-1 0,-21 22 31,0 22-31,21-1 0,0 0 16,0 21-16,-22-21 0,22 22 0,0-1 15,0-21-15,0 22 0,0-1 16,0-21-16,0 21 0,22-20 0,-1-1 16,-21 0-16,21 0 0,0 0 0,0 0 15,0-21-15,1 22 0,-1-22 16,0 0-16,0 0 0,0 0 0,0 0 16,1 0-16,-1 0 0,21-22 15,-21 1-15,0 0 0,1 0 16,-1 0-16,0 0 0</inkml:trace>
  <inkml:trace contextRef="#ctx0" brushRef="#br0" timeOffset="89372.8">5419 9906 0,'0'0'0,"-64"-21"16,43 21-16,0 0 15,0 21-15,-1 0 0,22 0 16,-21 1-16,21 20 0,0-21 16,0 21-16,0 1 0,-21-1 0,21 22 15,0-1-15,0 1 0,-21-1 16,21 1-16,0-1 0,0 1 0,0-1 16,0-21-16,-21 22 0,21-22 0,0 1 15,-21-1-15,21-21 0,0 0 16,0 22-16,0-22 0,0 0 15,0 0-15,21-21 0,0 0 0,0 0 16,0 0-16,0 0 16,-21-21-16,22 0 0,-1 21 15,0-21-15,0-22 0,-21 22 0,21 0 16,0-21-16,-21 20 0,0-20 16,22 0-16,-1 21 0,-21-22 0,21 22 15,-21-21-15,21 21 0,-21-1 0,21 1 16,-21 0-16,0 0 0,21 21 15,1 0-15,-1 0 16,0 21-16,-21 0 16,21 0-16,-21 1 0,21-1 15,-21 0-15,21 21 0,-21-21 0,0 1 16,0-1-16,0 21 0,0-21 16,22 0-16,-22 1 0,21-22 15,-21 21-15,0 0 0,0 0 0,21-21 16,0 0-16,-21 21 0,21-21 15,0 0-15,1 0 16,-1 0-16,0-21 0,-21 0 16,21 21-16,-21-21 0,21 0 0,0-1 15,1 1-15,-22-21 0,21 21 16,-21-22-16,21 22 0,0 0 0,-21-21 16,21 21-16,-21-1 0,0 1 0,21 21 15,-21-21-15,0 0 16,22 42-1,-22 0 1,21 0-16,-21 1 16,0 20-16,0-21 0,0 0 0,0 0 15,0 1-15,21-1 0,-21 42 16,0-42-16,21 1 0,-21-1 16,0 0-16,0 0 0,21-21 15,0 21-15,1-21 0,-1 0 16,0 0-1,0 0-15,0 0 0,0-21 16,1 21-16,-1-21 0,0 0 0,-21 0 16,21-1-16,0 1 0,0 0 15,1 0-15,-1-21 0,0 20 16,-21 1-16,21-21 0,0 21 0,0 0 16,-21-22-16,22 22 0,-22 0 0,21 21 15,-21-21-15,0 0 0,21 21 31,-21 21-31,0 0 0,0 0 16,0 0-16,0 22 16,0-22-16,21 0 0,-21 0 0,0 0 15,0 0-15,0 1 0,0-1 0,21 0 16,-21 0-16,21 0 0,1 0 16,-22 1-16,21-22 0,0 21 15,21-21-15,-21 0 16,1 0-16,-1 0 0,0 0 15,21 0-15,-21 0 0,22 0 0,-22 0 16,21 0-16,-21 0 0,22-21 0,-22-1 16,21 22-16,-21-21 0,1 0 0,20 0 15,-21 0-15,0 0 0,0-1 16,-21 1-16,22-21 0,-22 21 0,21-22 16,-21 22-16,0-21 0,0 21 0,0-22 15,0 22-15,0 0 0,0-21 16,0 21-16,0-1 0,-21 22 0,-1-21 15,1 0-15,0 21 16,0 0-16,0 0 0,0 0 16,-1 21-16,1 0 0,0 1 0,0-1 15,0 0-15,-22 0 0,22 21 0,0 1 16,21-22-16,-21 21 0,21 1 16,-21-22-16,21 21 0,0 0 0,0-20 15,0-1-15,0 21 0,0-21 0,0 0 16,0 1-16,0-1 15,0 0-15,21-21 0,0 0 0,0 0 16,0 0-16,1 0 0,-1 0 16,0 0-16,0-21 0,0 21 0,-21-21 15,21-1-15,1 1 16,-1 0-16,0 0 0,-21 0 0,21 0 16,-21-22-16,21 22 0,-21-21 0,21 21 15,-21-22-15,0 22 0,0-21 16,0 21-16,0-1 0,0 1 0,0 0 15,0 42 1,0 0 0,0 22-16,0-22 0,0 0 15,0 0-15,0 22 0,0-22 0,0 0 16,0 21-16,0-21 0,0 1 16,0-1-16,0 0 0,0 0 15,0 0-15,0 0 0,22-21 16,-1 22-16,0-22 0,0 0 15,0 0-15,0 0 0,1 0 16,-1 0-16,0 0 0,0 0 0,0-22 16,22 1-16,-22 21 0,0-21 0,0 0 15,0 0-15,0 0 0,1-1 16,-22-20-16,21 21 0,0 0 0,-21-22 16,21 22-16,-21-21 0,21 21 0,-21 0 15,0-1-15,21 1 0,-21 0 16,22 0-16,-22 42 31,0 0-31,0 0 0,0 1 16,0-1-16,0 21 0,0-21 15,0 0-15,0 1 0,0-1 0,0 0 16,0 0-16,0 0 0,0 0 0,0 1 16,21-22-1,0 0 1,0 0-16,0-22 15,0 1-15,1 0 16,-1 0-16,-21 0 16,0 0-16,21-1 0,0 1 0,-21-21 0,0 21 15,21 0-15,0-1 0,-21 1 16,22 0-16,-22 0 0,0 0 0,0 0 16,0-1-1,21 22-15,-21 22 16,0-1-1,0 0-15,0 0 16,-21 0-16,21 0 0,0 1 0,0-1 16,-22 21-16,22-21 0,-21 22 0,21-22 15,-21 21-15,21 0 0,0 1 0,0-1 16,0 22-16,0-22 0,0 21 16,0-20-16,0 20 0,0 1 0,21-1 15,-21 1-15,21-1 0,-21 1 16,0-1-16,22 1 0,-1-1 0,-21 1 15,21-22-15,-21 22 0,0-1 0,0 1 16,0-22-16,0 21 0,0-20 0,0 20 16,0-20-16,0-1 0,-21 0 15,0 1-15,-1-1 0,1-21 0,-21 21 16,21-20-16,-22-1 0,1 0 0,21-21 16,-21 0-16,-1 21 0,22-21 0,-21 0 15,21 0-15,-1-21 0,22 0 0,0 0 16,0-22-16,0 1 0,0 21 15,0-22-15,0-20 0,0 21 16,0-22-16,22 1 0,-22 20 0,42-41 16,-21 20-16,0 1 0,22-22 0,-22 0 15,21 1-15,0-22 0,22 21 16,-22-21-16,1 22 0,20-22 0,-21 21 16,22 0-16,-22 1 0,1 20 15,-1-20-15,0 20 0,1 1 0,-22 20 0,0 1 16,0 0-16,-21-1 0,0 22 15,0 0-15,0 0 0,-21 21 16,0 0 0,0 0-16,-1 21 0,1-21 15,0 42-15,0-21 0,-21 1 0,20-1 16,22 21-16,-21-21 0,21 22 0,0-22 16,0 0-16,0 0 0,0 21 0,0-20 15,21-1-15,1 0 0,-1-21 16,0 21-16,0 0 0,21 0 0,-20-21 15,20 22-15,-21-1 0,0-21 0,0 21 16,1 0-16,-1-21 0,0 21 0,-21 0 16,21-21-16,-21 22 0,0-1 15,0 0-15,-21-21 0,0 21 16,0 0-16,-1-21 0,1 21 16,0-21-16,0 22 0,0-1 0,0-21 15,-22 0-15,22 0 0,0 21 16,0-21-16,0 0 0,-1 0 15,22-21-15,0 0 16,0-1-16,0 1 0,0 0 16,22 0-16</inkml:trace>
  <inkml:trace contextRef="#ctx0" brushRef="#br0" timeOffset="90163.12">10139 10499 0,'0'-21'15,"21"-1"1,0 1-16,0 21 0,-21-42 0,21 21 16,1 0-16,-22-1 0,21 1 15,0-21-15,-21 21 0,0-22 0,0 22 16,21-21-16,-21 21 0,0-22 0,0 22 15,0-21-15,0 21 0,0 0 16,0-22-16,0 22 0,0 0 16,-21 21-1,21 21-15,0 0 16,-21 0-16,21 1 0,0 20 0,-21 0 16,21 1-16,0-1 0,0 21 0,0-20 15,0-1-15,0 22 16,0-22-16,0 0 0,0 1 0,0-1 15,0 0-15,0 1 0,0-1 0,21-21 16,-21 21-16,21-20 0,-21 20 0,0-21 16,0 0-16,0 0 0,0 1 15,0-1-15,0 0 0,0 0 0,0 0 16,0 0-16,0 1 0,-21-1 16,0-21-16,-1 0 0,1 21 0,0-21 15,0 0-15,0 0 0,-22 0 16,22 0-16,-21 0 0,21 0 0,-22 0 15,22 0-15,-21 0 0,21 0 0,0 0 16,-22 0-16,22-21 16,0 21-16,42-21 31,0 21-31,22 0 0,-22 0 0,21 0 16,0-22-16,22 22 0,-22 0 0,1 0 15,20-21-15,-21 21 0,1 0 16,-1 0-16,0-21 0,1 21 0,-22 0 15,21 0-15,-21 0 0,1 0 0,-1-21 16,0 21-16,-21-21 31,0 0-15</inkml:trace>
  <inkml:trace contextRef="#ctx0" brushRef="#br0" timeOffset="90698.89">11980 10202 0,'0'0'0,"0"-63"15,0 42-15,0 0 16,0-1-16,0 1 15,0 0-15,0 0 0,0 0 0,0 0 16,0-1-16,-21 22 16,0 0-1,0 0-15,0 0 0,-1 0 0,-20 0 16,21 22-16,0-1 0,0 0 0,-1 0 16,-20 0-16,21 22 0,0-22 15,0 21-15,-1 0 0,1 22 0,0-22 16,21 22-16,0-1 0,-21-20 0,21 20 15,0 1-15,0-22 0,0 0 16,0 1-16,21-1 0,-21 0 16,21-21-16,0 1 0,1-1 0,-1 0 15,21 0-15,-21 0 0,0 0 16,22-21-16,-22 0 0,21 0 0,-21 0 16,22 0-16,-1 0 0,-21 0 0,22 0 15,-1-21-15,0 21 0,-21-21 0,22 0 16,-1 0-16</inkml:trace>
  <inkml:trace contextRef="#ctx0" brushRef="#br0" timeOffset="91839.24">12509 10499 0,'0'0'15,"0"-85"1,0 64-16,0 0 0,0 0 16,-21 21-1,0 21 1,21 0-16,-21 0 0,21 21 0,0-20 15,-21 20-15,0-21 0,21 21 0,-22 1 16,22-22-16,0 21 0,0 1 16,0-22-16,0 0 0,0 21 0,0-21 15,0 1-15,0-1 0,0 0 16,22 0-16,-1-21 0,0 21 16,0-21-16,0 0 0,0 0 15,1 0-15,-1 0 0,0-21 16,0 21-16,21-21 0,-20 0 15,-1 0-15,0-1 0,-21 1 0,21 0 16,0 0-16,0-21 0,-21 20 16,0-20-16,0 0 0,0-1 0,0 1 15,0 21-15,0-21 0,0-1 0,-21 22 16,21 0-16,-21 0 0,0 0 0,21-1 16,-21 22-16,0 0 0,-1 0 15,1 0-15,0 0 0,0 0 0,21 22 16,-21-22-16,0 21 0,21 0 0,-22 0 15,22 0-15,0 0 0,0 1 16,0-1-16,22 0 16,-1-21-16,0 0 0,0 0 15,0 0-15,0 0 0,1 0 0,20 0 16,-21 0-16,21 0 0,-20-21 16,20 0-16,0 21 0,-21-22 0,22 1 15,-22 21-15,21-21 0,-21 0 0,1 0 16,20 0-16,-21 21 0,0-22 15,-21 1-15,21 21 0,1-21 0,-22 0 16,0 42 15,0 0-15,0 0-16,0 1 0,0 20 0,0-21 16,0 21-16,0 1 0,-22-22 15,1 21-15,21 1 0,-21-1 16,0 0-16,21 1 0,0-1 0,-21 0 15,21 1-15,-21-22 0,21 21 0,0 0 16,-22 1-16,22-1 0,0 0 0,-21 1 16,21-1-16,0 0 0,0 1 0,0-1 15,0 0-15,0-20 0,0 20 16,0 0-16,0-21 0,0 1 0,0 20 16,0-21-16,0 0 0,0 0 15,21-21 1,-21-21-1,22 0 1,-22 0-16,21 0 0,-21-22 0,21 1 16,-21 0-16,21-1 0,0 1 0,-21-21 15,21 20-15,1-20 0,-1 20 0,-21-20 16,21-1-16,0 22 0,0-21 16,0-1-16,-21 22 0,22-22 0,-1 22 15,0-22-15,-21 22 0,21 0 0,0-1 16,0 1-16,1 0 0,-22-1 0,21 22 15,0 0-15,0 0 0,0 0 16,0 0-16,1-1 0,-1 22 0,0 0 16,0 0-16,0 0 15,0 0 1,1 0-16,-22 22 0,0-1 0,0 0 16,0 0-16,0 21 0,0-20 0,0 20 15,0-21-15,0 21 0,-22-20 0,22 20 16,-21-21-16,0 21 0,0-20 15,0-1-15,-22 0 0,22 0 0,0 0 16,0 0-16,0 1 0,-22-22 0,22 21 16,0-21-16,0 0 0,0 0 0,0 21 15,-1-21 1,22-21 15,0 0-31,22 21 0,-1-22 0,0 1 16,0 0-16,0 21 0,22-21 15,-22 0-15</inkml:trace>
  <inkml:trace contextRef="#ctx0" brushRef="#br0" timeOffset="93047.06">13970 10266 0,'0'0'0,"0"-21"15,0 0-15,0-1 31,-21 22-31,21 22 16,-21-1-16,21 0 16,0 0-16,0 21 0,0-20 0,0-1 15,0 21-15,-22-21 0,22 22 16,0-22-16,0 0 0,0 0 0,0 0 16,0 0-16,0 1 0,22-1 0,-22 0 15,21-21-15,0 0 0,0 0 16,0 0-16,0 0 15,1 0-15,-1 0 0,-21-21 0,21 0 16,0-1-16,0 1 0,0 0 0,1 0 16,-1 0-16,0 0 0,-21-22 15,21 22-15,0 0 0,-21-21 0,21 20 16,-21-20-16,22 21 0,-1 0 16,-21 0-16,0-1 0,0 1 0,21 0 15,-21 0-15,0 42 47,0 0-31,0 0-16,0 1 0,0-1 15,-21 0-15,21 0 0,0 0 0,0 22 16,0-22-16,-21 21 0,21-21 16,-22 22-16,22-22 0,-21 21 0,21 0 15,0 1-15,-21-22 0,21 21 0,0 1 16,-21 20-16,21-21 0,0 22 15,0-22-15,0 22 0,0-1 0,0 1 16,0-1-16,0 1 0,0-1 0,0 22 16,0-22-16,0 1 0,0 21 0,0-22 15,-21 1-15,21 20 0,-21-20 0,21-1 16,0 22-16,0-22 0,-22 1 16,22-22-16,-21 22 0,21-22 0,-21 22 15,21-22-15,0-21 0,-21 21 0,21-20 16,-21-1-16,0 0 0,21 0 0,-22-21 15,1 0-15,0 0 16,0 0-16,0 0 0,0-21 0,-1 0 16,1 0-16,0-22 0,0 22 15,0-21-15,0-1 0,-1 1 0,1 0 16,21-22-16,0 1 0,0 20 0,0-41 16,0 20-16,0 1 0,0-22 0,0 22 15,21-1-15,1-21 0,-1 1 16,0 20-16,0-20 0,0 20 0,0 1 15,1-1-15,20 22 0,0-22 0,1 22 16,-22 0-16,21 20 0,22-20 16,-22 0-16,0 21 0,1-1 0,-22 1 0,21 0 15,0 0-15,-20 0 16,-1 21-16,0-21 0,0 21 0,0 0 16,0 0-16,-21-22 0,0 44 62,0-1-31,22 0 16,-1-21-16,-21 21 126,0 0-142,-21-21 1,-1 21-16,1-21 16,0 22-16</inkml:trace>
  <inkml:trace contextRef="#ctx0" brushRef="#br0" timeOffset="95587.42">13906 12531 0,'0'0'0,"0"-21"16,-21 21-16,0 0 15,0 0-15,0 0 16,0 0-16,-1 0 0,1 0 16,0 0-16,0 0 15,0 0-15,0 0 0,-22 0 0,22 21 16,-21 0-16,-1-21 0,22 21 0,-21 0 16,0 0-16,-1 22 0,1-22 15,0 21-15,-1 1 0,22-22 16,-21 21-16,-1 0 0,22 1 15,-21-1-15,0 0 0,20 1 0,1-1 16,0 0-16,0 1 0,0-1 0,0 0 16,21 1-16,-22-1 0,22 0 15,0 22-15,0-1 0,0 22 0,0-21 16,0-1-16,22 1 0,-1-1 0,0-21 16,0 1-16,0 20 0,0-20 15,22-1-15,-22 0 0,0 1 0,21-22 16,-20 21-16,-1 0 0,21-20 0,0 20 15,-20-21-15,20 0 0,0 0 16,1 1-16,-1-22 0,0 21 16,1 0-16,20 0 0,-21-21 0,1 21 15,-1-21-15,22 0 0,-22 21 0,0-21 16,1 0-16,-1 0 0,0 22 16,1-22-16,-1 0 0,-21 0 0,21 0 15,-20 0-15,20 0 0,-21 0 0,21 0 16,1-22-16,-22 1 0,21 21 0,1-21 15,-22 0-15,21 0 0,0 0 16,1 21-16,-1-43 0,0 22 0,-20 0 16,20 0-16,0 0 0,-21-1 0,22 1 15,-1 0-15,-21 0 0,22 0 16,-22-22-16,21 22 0,-21 0 16,0 0-16,22-21 0,-22 20 0,0-20 15,0 21-15,22-21 0,-22-1 0,0 1 16,0-22-16,0 22 0,0 0 15,1-22-15,-22 1 0,21 20 0,0 1 16,0-21-16,-21 20 0,0-20 0,21 20 16,-21 1-16,21 0 0,-21-1 15,0-20-15,0 21 0,0-1 0,0 1 16,0 0-16,-21-1 0,0 1 0,0 21 16,0-22-16,0 1 0,-1 21 15,1-21-15,0 20 0,-21 1 16,21 0-16,-22 0 0,22 0 0,0 0 15,-21-1-15,20 22 0,-20-21 16,21 0-16,-21 21 0,-1-21 0,1 21 16,21-21-16,-22 21 0,1 0 15,0 0-15,-1-21 0,1 21 0,0 0 16,-1-22-16,1 22 0,0 0 0,21 0 16,-22 0-16,1 0 0,0 0 15,20 0-15,-20 0 0,0 0 0,21 22 16,-22-1-16,22-21 0,0 0 15,-21 21-15,20-21 0,1 0 16,0 21-16,-21-21 0,21 21 0,-1-21 16,1 21-16,0-21 0,0 22 15,0-22-15,0 21 0,-1-21 0,1 21 16,0 0-16,0-21 0,0 21 0,21 0 16,-21 1-16,21-1 15,0 0-15,0 0 0,0 0 0,0 0 16,0 22-16,0-22 0,0 0 15</inkml:trace>
  <inkml:trace contextRef="#ctx0" brushRef="#br0" timeOffset="96021.18">13568 13102 0,'21'-21'31,"0"21"-31,0 0 15,0-21-15,22 21 0,-22-21 0,21 21 16,1-21-16,20 21 0,-21-22 16,22 1-16,-1 21 0,1-21 0,21 21 15,-22-21-15,1 21 0,-1-21 0,22 21 16,-43-21-16,22 21 0,-1 0 16,-21 0-16,1-22 0,-1 22 0,0 0 15,1 0-15,-22 0 0,0 0 16,0 0-16,-21 22 31,-21-22-15,21 21-16,-21-21 0,0 21 0,-22-21 15,22 21-15,-21 0 0,21-21 0</inkml:trace>
  <inkml:trace contextRef="#ctx0" brushRef="#br0" timeOffset="96370.98">13695 13420 0,'21'0'0,"0"0"0,0 0 16,0 0-16,22 0 0,-1 0 15,0 0-15,22 0 0,-22 0 0,22 0 16,-1 0-16,1-21 0,-1 21 0,1-22 16,-1 22-16,1 0 0,-22-21 15,0 21-15,22-21 0,-22 21 0,-21 0 16,22 0-16,-1-21 0,-21 21 16,0 0-16,1 0 0,-1 0 15,-42 0 32,21 21-47,-22-21 0,-20 0 0,21 21 16,0 0-16</inkml:trace>
  <inkml:trace contextRef="#ctx0" brushRef="#br0" timeOffset="96690.79">13864 13843 0,'21'0'16,"22"0"-16,-22 0 0,0 0 16,0 0-16,21 0 0,-20 0 0,20 0 15,0 0-15,1 0 0,-22-21 0,21 21 16,-21 0-16,22-21 0,-22 21 15,21 0-15,-21 0 0,0-21 0,1 21 16,-1 0-16,0 0 0,0 0 0,0 0 31,-42 0 16,0 0-47,0 21 0</inkml:trace>
  <inkml:trace contextRef="#ctx0" brushRef="#br0" timeOffset="96979.86">13843 14224 0,'21'0'0,"0"0"16,0 0-16,1 0 0,-1 0 15,0 0-15,0 0 0,0 0 16,0 0-16,1 0 0,-1-21 16,0 21-16,0 0 0,0 0 0,0-21 15,1 21-15,-22-21 31</inkml:trace>
  <inkml:trace contextRef="#ctx0" brushRef="#br0" timeOffset="108182.82">19177 10351 0,'0'-22'0,"-21"22"15,21 22 235</inkml:trace>
  <inkml:trace contextRef="#ctx0" brushRef="#br0" timeOffset="110563.24">19113 10351 0,'-21'0'16,"0"0"-1,21-22-15,0 1 16,0 0-16,0 0 16,0 0-16,21 21 15,0-21-15,1-1 16,-1 1-16,0 0 15,0 21-15,0-21 0,0 21 0,1-21 16,-1 21-16,0-21 16,-21-1-16,21 22 0,0 0 15,0 0 1,-21 22-16,22-1 16,-1 0-16,-21 0 0,21 0 0,0 22 15,-21-22-15,0 21 0,21 0 16,-21 1-16,21-1 0,-21 0 0,0 1 15,0-1-15,22 0 0,-22-20 16,0 20-16,21-21 0,-21 21 0,0-20 16,0-1-16,0 0 0,0 0 15,0 0 1,0-42 31,0 0-47,0 0 15,0 0-15,0-1 0,0 1 0,0 0 16,0 0-16,0 0 0,21-22 16,-21 22-16,0 0 0,21-85 15,0 85-15,0-21 16,-21 21-16,22-1 0,-1-20 0,0 21 16,0 0-16,0 0 0,0 21 15,1-22-15,-1 22 0,0 0 16,0 0-16,0 0 0,0 0 15,1 0-15,-1 0 0,-21 43 16,21-22-16,0 0 0,0 21 16,-21 1-16,21-22 0,-21 21 0,22 1 15,-22-1-15,0 0 0,0-21 16,0 22-16,0-22 0,0 21 0,0-21 16,0 1-16,0-1 0,0 0 15,0 0 1,0-42 15,0 0-15,0 0-16,0-1 0,0 1 0,0 0 15,0 0-15,0-21 0,0 20 0,0-20 16,0 0-16,21-1 0,-21 22 16,21-21-16,0 0 0,-21 20 0,21 1 15,0-21-15,1 21 0,-1 0 16,0 21-16,0-22 0,0 22 0,0 0 15,1 0-15,-1 0 0,0 0 0,0 22 16,-21-1-16,21 0 0,0 0 16,1 0-16,-22 0 0,0 22 0,0-22 15,0 21-15,0-21 0,0 22 16,0-22-16,0 21 0,0-21 16,0 1-16,0-1 0,0 0 0,21 0 15,0 0-15,0 0 16,0 1-16,0-1 0,22-21 15,-22 0-15,0 0 0,21 0 0,1 21 16,-22-21-16,21 0 0,-21 0 16,22 0-16,-22 0 0,21-21 0,-21 21 15,22-21-15,-22-1 0,21 22 0,-21-21 16,1 0-16,-1 0 0,0-21 16,0 20-16,0 1 0,-21-21 15,0 21-15,0-22 0,0 22 0,0-21 16,0 21-16,0 0 0,0-22 15,0 22-15,0 0 0,0 0 16,0 0 0,-21 21-16,0 0 0,21 21 15,0 0-15,0 0 0,-21 0 0,21 0 16,0 22-16,-21-22 0,21 21 16,0-21-16,0 22 0,0-22 0,0 21 15,0-21-15,0 1 0,0-1 0,0 21 16,0-21-16,21 0 15,0 1-15,-21-1 0,21-21 16,0 0-16,0 0 0,1 0 16,-1 0-16,0 0 0,0 0 15,0 0-15,0-21 0,1-1 0,-1 1 16,0 0-16,0 0 0,0 0 0,0 0 16,1-22-16,-1 22 0,0-21 15,0 21-15,0-22 0,-21 1 0,0 21 16,21-22-16,-21 22 0,0 0 15,0 0-15,0 0 0,0 0 0,0 42 47,0 0-47,0 0 0,0 21 16,0-20-16,0 20 0,0-21 0,-21 21 16,21 1-16,0-22 0,0 21 15,0-21-15,0 22 0,0-22 0,0 0 16,21 21-16,1-20 0,-1-1 0,0-21 15,0 21-15,0 0 0,0-21 16,1 0-16,-1 0 0,21 0 0,-21 0 16,0 0-16,1 0 0,20-21 0,-21 0 15,0 0-15,0 21 0,1-22 16,-1-20-16,0 21 0,0 0 0,0-22 16,0 1-16,-21 21 0,0-21 15,22-1-15,-22 1 0,21 0 16,-21-1-16,0 1 0,0 21 0,0-22 15,0 22-15,0-21 0,0 21 16,0 0-16,0-1 0,0 1 0,0 0 16,0 0-16,-21 21 15,-1 21 1,22 0-16,0 0 0,-21 1 16,21-1-16,-21 21 0,21-21 0,0 22 15,0-1-15,0 0 0,0 1 16,0-1-16,0 0 0,0 1 0,0-1 15,0-21-15,0 21 0,21-20 16,-21-1-16,21 21 0,1-21 16,-1 0-16,0 1 0,0-22 15,0 0-15,0 0 0,1 0 0,-1 0 16,0 0-16,0 0 0,0 0 16,22 0-16,-22-22 0,0 1 0,0 21 15,0-21-15,0-21 0,1 21 16,-1-1-16,0-20 0,0 21 0,-21-21 15,21-1-15,0 1 0,-21 0 0,22-1 16,-22 22-16,0-21 0,0-1 16,0 22-16,0-21 0,0 0 0,0 20 15,0 1-15,0 0 0,0 0 16,0 0 0,0 42-1,-22-21-15,22 21 0,0 0 16,-21 0-16,21 22 0,-21-22 0,21 21 15,0 1-15,0-1 0,0 0 0,0 1 16,0-1-16,0 0 0,0 1 16,0-1-16,0-21 0,0 21 0,21-20 15,0 20-15,-21-21 0,0 0 0,22 0 16,-1 1-16,0-22 16,-21 21-16,21-21 0,0 0 15,0 0-15,1 0 0,-1 0 16,0-21-16,0-1 15,0 1-15,0 0 0,-21 0 0,22-21 16,-1 20-16,0-20 0,-21 21 0,21-21 16,0 20-16,-21-20 0,21 21 15,-21 0-15,0 0 0,22-1 0,-1 22 16,0 0-16,-21 22 16,0-1-16,21 0 15,-21 0-15,0 0 0,0 0 0,0 1 16,0-1-16,0 0 0,0 0 15,0 0-15,0 0 0,0 1 16,0-1-16,0 0 0,0 0 16,0 0-1,21-21 1,0 0-16,-21-21 16,0 0-16,0 0 0,22 0 15,-22-1-15,0 1 0</inkml:trace>
  <inkml:trace contextRef="#ctx0" brushRef="#br0" timeOffset="110747.13">23072 10054 0,'0'0'0,"-22"0"16,1 0-1,21-21 48</inkml:trace>
  <inkml:trace contextRef="#ctx0" brushRef="#br0" timeOffset="110986.51">22437 10393 0,'0'0'0,"21"0"31,0 0-31,0 0 0,0 0 0,0 0 16,22-21-16,-22 21 0,21 0 0,1-21 15,-1-1-15,0 22 16,1-21-16,-1 21 0,0 0 0</inkml:trace>
  <inkml:trace contextRef="#ctx0" brushRef="#br0" timeOffset="111398.76">23516 10351 0,'0'0'0,"-21"0"0,-43-43 16,43 43-16,21-21 15,-21 42 16,21 0-31,0 22 0,0-22 0,0 21 16,0 1-16,0-1 0,0 21 16,0-20-16,0 20 0,0-20 0,0 20 15,0 1-15,0-1 0,0 1 0,0-1 16,0 1-16,0-1 0,0 1 16,0-1-16,0 1 0,0-22 15,-21 0-15,21 1 0,-21-1 0,21 0 16,-21-21-16,21 1 0,-22-1 0,22 0 15,0 0-15,0 0 0,-21-21 16,21-21 0,0 0-16,0 0 15,0 0-15,0-22 0,0 22 0,21-21 16</inkml:trace>
  <inkml:trace contextRef="#ctx0" brushRef="#br0" timeOffset="111753.68">23389 10668 0,'0'0'0,"0"-42"0,0-1 0,0 1 16,0 21-16,0-21 0,0 20 15,0-20-15,0 21 0,0-21 0,21 20 16,-21 1-16,21 0 0,1 0 16,-1 21-16,0-21 0,21 21 0,-21 0 15,1 0-15,-1 0 0,0 0 0,21 0 16,-21 0-16,1 0 0,-1 21 15,0 0-15,0 0 0,0 0 0,-21 22 16,0-22-16,0 21 0,0 1 0,0-22 16,0 21-16,0-21 15,-21 22-15,0-22 0,-21 0 0,20 0 16,1 0-16,-21 0 0,21 1 0,0-22 16,-22 21-16,22-21 0,0 0 15,0 0-15,21 21 0,-21-21 16,21-21-1,0 0 1,0-1-16,21 1 0,0 0 0,0-21 16,0 21-16,22-22 0</inkml:trace>
  <inkml:trace contextRef="#ctx0" brushRef="#br0" timeOffset="112015.53">24172 9948 0,'0'0'0,"0"-21"0,21 0 15,-21 42 1,0 0-16,0 1 16,-21-1-16,21 21 0,-21-21 15,21 22-15,-21-1 0,0 0 0,21 1 16,-21-1-16,-1 0 0,22 22 0,0-22 16,-21 0-16,0 1 0,21-1 15,-21-21-15,21 22 0,0-22 0,0 0 16,0 0-16,0 0 0,0 0 15,21-21 17,0-21-32,0 0 15,-21 0-15,0 0 0</inkml:trace>
  <inkml:trace contextRef="#ctx0" brushRef="#br0" timeOffset="112355.85">24193 10414 0,'0'0'0,"43"0"16,-22 0 0,0 0-16,0-21 0,0 21 15,1-21-15,-1 21 0,0-21 16,0-1-16,0 22 0,0-21 16,1 21-16,-1-21 0,0 0 0,0 21 15,-21-21-15,0 0 0,0-1 16,-21 22-1,0 0-15,0 0 0,-22 0 16,22 22-16,0-1 0,0 0 0,-22 0 16,22 21-16,0-20 0,0 20 15,21-21-15,0 21 0,0-20 0,-21 20 16,21-21-16,0 0 0,0 0 16,0 22-16,21-43 0,0 21 15,0 0-15,0 0 0,1-21 0,20 0 16,-21 21-16,21-21 0,-20 0 0,20 0 15,0 0-15,-21-21 0,22 21 0,-1-21 16</inkml:trace>
  <inkml:trace contextRef="#ctx0" brushRef="#br0" timeOffset="113295.04">26247 9758 0,'42'-42'16,"-42"20"-16,0 1 16,0 0-16,0 0 15,-21 21 1,0 0-16,-1 0 0,1 0 0,0 0 15,-21 21-15,21-21 0,-22 21 0,22 22 16,-21-22-16,-1 21 0,1 0 16,0 1-16,-1-1 0,22 0 0,-21 1 15,21-1-15,0 22 0,-1-22 16,22 0-16,-21 1 0,21-1 0,0-21 16,0 21-16,0 1 0,0-22 0,21 21 15,1-21-15,-22 1 0,21-1 16,21-21-16,-21 21 0,0-21 15,22 0-15,-22 0 0,21 0 0,-21 0 16,22 0-16,-1-21 0,0 0 0,1 21 16,-1-22-16,-21-20 0,22 21 15,-1 0-15,-21 0 0,0-22 0,22 22 16,-22 0-16,0 0 0,0 0 0,0-1 16,-21 1-16,0 0 0,0 0 15,21 21-15,-21-21 0,-21 42 31,0 0-31,21 0 0,-21 0 16,0 1-16,0-1 0,21 21 16,-22-21-16,22 22 0,-21-22 15,21 21-15,0-21 0,0 0 0,0 22 16,0-22-16,0 0 0,0 0 0,21-21 16,1 21-16,-1 1 0,0-22 15,0 0-15,0 0 0,0 0 0,1 0 16,20 0-16,-21 0 0,0-22 0,22 22 15,-22-21-15,0 0 0,21 0 16,-21 0-16,1 0 0,-1-22 16,0 22-16,-21-21 0,21 21 0,-21-1 0,0-20 15,0 21-15,-21 0 0,0-22 16,0 22-16,-1 0 0,-20 0 16,21 0-16,0 21 0,-22 0 0,22-21 15,-21 21-15,21 0 0,-22 0 16,22 0-16,0 21 0,0-21 0,0 21 15,0 0-15,-1 0 0,22 0 16,0 1-16,0-1 0,0 0 16,0 0-16,0 0 0,22 0 0,-1-21 15,0 22-15,21-22 0,-21 0 0,1 0 16,20 0-16,0 0 0,-21 0 16,22 0-16</inkml:trace>
  <inkml:trace contextRef="#ctx0" brushRef="#br0" timeOffset="113930.94">27093 10097 0,'0'0'16,"0"-22"-16,0 1 0,-21 0 15,21 0-15,-21 21 16,0 0-16,21 21 16,-21 0-16,21 0 15,0 1-15,0 20 0,0 0 0,0 1 16,0-1-16,0 0 0,0 1 15,0-1-15,0 21 0,0-20 16,0-1-16,0 22 0,0-22 0,0 0 16,0 1-16,0-1 0,0 0 0,0 1 15,0-1-15,0-21 0,0 21 16,0-20-16,0-1 0,-22 0 0,22 0 16,0 0-16,0-42 46,0 0-46,0 0 0,0 0 0,0-1 16,0-20-16,0 21 0,0-21 16,0-1-16,0 1 0,0 0 15,0-1-15,0 1 0,0-22 0,0 22 16,22 0-16,-22-1 0,0-20 16,0 21-16,0-1 0,0 1 0,21 21 15,0-22-15,-21 22 0,21-21 0,0 21 16,0 0-16,1-1 0,-1 1 15,0 0-15,0 0 0,0 21 0,0 0 16,1 0-16,-1 0 0,0 0 0,0 0 16,0 21-16,-21 0 15,21 0-15,-21 1 0,0 20 0,0-21 16,0 0-16,0 0 0,0 1 0,-21-1 16,0 0-16,0 0 15,0 0-15,-22 0 0,22-21 0,0 22 16,0-1-16,0-21 0,0 0 0,-1 21 15,22-42 32,22 0-47,-1-1 16,0 1-16,21 0 0,-21 21 0,1-21 16,-1 0-16,21-22 0,-21 22 15</inkml:trace>
  <inkml:trace contextRef="#ctx0" brushRef="#br0" timeOffset="114763.66">27517 10075 0,'42'-21'15,"-21"0"-15,-148 106 0,191-128 0,20 1 0,-63 21 16,1 21 0,-22 21-1,-22 0 1,1 0-16,21 1 0,0-1 16,-21 0-16,21 0 0,0 0 0,0 0 15,0 1-15,0-1 0,0 0 16,0 0-16,21 0 0,0-21 0,-21 21 15,22-21-15,-1 0 16,0 0-16,0 0 0,0 0 16,0 0-16,1 0 0,-1 0 0,0-21 0,0 0 15,0 21-15,0-21 0,1 0 16,-22 0-16,21-1 0,0 1 16,0 0-16,-21 0 0,21 0 0,0 0 15,-21-1-15,0 1 0,22 0 16,-22 0-16,21 0 0,-21 0 0,0-1 15,0 44 17,0-1-32,0 0 15,0 0-15,0 0 0,0 0 0,0 1 16,0 20-16,0-21 16,0 21-16,0-20 0,0 20 0,0 0 15,0 1-15,0-1 0,0 0 0,-21 1 0,-1-1 16,1 0-16,0 22 15,21-22-15,-21 0 0,0 22 0,0-22 16,21 22-16,-22-1 0,22-20 0,-21 41 16,21-20-16,-21-1 0,21 22 15,0-22-15,0 22 0,0-21 0,0 20 16,0 1-16,0-22 0,0 22 0,0 0 16,0-22-16,0 22 0,21-22 0,0 1 15,-21-1-15,22-20 0,-1 20 16,-21-20-16,0-1 0,21-21 15,-21 21-15,21-20 0,-21-1 0,-21-21 32,0-21-32,0-1 15,-1 1-15,-20-21 0,0 21 0,21-22 16,-43-20-16,22 21 0,-1-22 0,1 1 16,0-1-16,-22-21 0,22 22 15,21-1-15,-22 1 0,1-22 0,21 22 16,-21-1-16,20-20 0,22 20 0,0-21 15,-21 22-15,21-1 0,0 1 16,0-1-16,21 22 0,1-21 0,-1 20 16,21-20-16,0 20 0,1 1 15,-1 0-15,22-1 0,-22 22 16,21-21-16,-20 21 0,20-22 0,1 22 16,-22 0-16,22 0 0,-22 0 0,0 0 15,1 21-15,-1-22 0,-21 22 16,21 0-16,-20 0 0,-1 0 0,-21-21 15,0 42 1,-21 1 0,-1-22-16,-20 21 0,21 0 0,-21-21 15,-1 21-15</inkml:trace>
  <inkml:trace contextRef="#ctx0" brushRef="#br0" timeOffset="115887.81">21188 12256 0,'0'0'0,"0"-22"0,0 1 31,-21 21-31,-1 0 0,1 0 16,0 0-16,0 0 0,0 0 0,0 0 16,-22 0-16,22 0 0,-21 21 15,-1-21-15,22 22 0,-21-1 0,-22-21 16,22 21-16,0 0 0,-1 0 16,1 22-16,0-22 0,-1 0 0,1 21 15,21-21-15,-21 22 0,20-1 0,-20 0 16,21 1-16,21 20 0,0-20 15,-21 20-15,21 1 0,0-1 16,0 1-16,0-1 0,21-21 0,-21 22 16,42-1-16,-21-20 0,1 20 15,20 1-15,0-22 0,1 0 0,-1 22 16,21-22-16,-20 1 0,-1-22 0,22 21 16,-22-21-16,21 22 0,-20-22 15,-1 0-15,22 0 0,-22 0 0,21-21 16,1 0-16,-1 0 0,1 0 0,-1 0 15,1 0-15,-1-21 0,22 0 16,-21 0-16,-1 0 0,1-22 16,-1 22-16,1-21 0,-1-1 0,1 1 0,-22 0 15,0-1-15,22-20 0,-22 21 16,0-1-16,1-20 0,-22-1 16,21 1-16,1 20 0,-22-20 0,0-1 15,0 1-15,0-1 0,0 1 16,1-1-16,-22 22 0,21-21 0,-21 20 15,0 1-15,0 0 0,0-1 0,-21 22 16,-1-21-16,1 21 0,0-1 16,-21-20-16,-1 21 0,22 0 0,-21 0 15,-22-1-15,22 22 0,0-21 16,-22 21-16,1 0 0,-1 0 16,1-21-16,-1 21 0,1 0 0,-22 0 15,22 0-15,-1 0 0,-21 21 16,22-21-16,-1 21 0,1-21 0,-1 22 15,1-1-15,21-21 0,-1 21 0,1 0 16,0 0-16,20-21 0,-20 21 16,21 1-16,0-1 0,0-21 0,-1 21 15,1 0-15</inkml:trace>
  <inkml:trace contextRef="#ctx0" brushRef="#br0" timeOffset="116655.79">20510 12637 0,'0'0'16,"0"21"-16,22-21 16,-1-21-16,21 21 15,0-22-15,1 22 0,20-21 16,1 21-16,-1 0 0,1-21 0,-1 21 15,1-21-15,20 21 0,-20-21 0,21 21 16,-1-21-16,1 21 0,-22 0 16,22-22-16,-21 1 0,-1 21 15,1 0-15,-22 0 0,0 0 0,1 0 0,-22 0 16,21 0-16,-42 21 31,-21 1-31,-21-1 0,20-21 16,-20 21-16,-21 0 0,20 0 15,-20 0-15,-1 22 0,1-22 0,-22 0 16,22 0-16,-1 22 0,-21-22 16,22 21-16,-22-21 0,22 0 0,-22 22 15,22-22-15,-1 0 0,1 0 0,20 0 16,-20-21-16,42 22 0,-1-1 16,1-21-16,42 0 15,1 0-15,-1 0 0,21 0 16,0 0-16,1 0 0,20 0 15,1 0-15,-22-21 0,22 21 0,-1-22 16,1 1-16,20 21 0,-20-21 0,-1 21 16,22-21-16,-22 21 0,1-21 15,-1 21-15,-20 0 0,20-21 0,-20 21 16,-1 0-16,-21 0 0,0 0 16,0 0-16,1 0 0,-22 21 15,-22 0 1,-20-21-16,21 21 0,-21 0 15,-1 0-15,-20 22 0,-1-22 16,22 0-16,-43 21 0,22-20 0,-1 20 16,1-21-16,-1 0 0,1 22 15,20-22-15,-20 0 0,21 0 0,-1 0 16,22 0-16,-21-21 0,21 22 0,-1-22 16,22 21-16,0 0 15,22-21-15,-1 0 16,0 0-16,21 0 0,1 0 0,20 0 15,-21 0-15,22-21 0,-1 21 16,22-21-16,-21 21 0,20-22 0,-20 1 16,20 21-16,1-21 0,-21 0 15,20 0-15,-20 0 0,-1-1 0,22 1 16,-22 0-16</inkml:trace>
  <inkml:trace contextRef="#ctx0" brushRef="#br0" timeOffset="117431.34">22733 12764 0,'0'0'0,"0"21"16,0 0-1,21-21-15,0 0 0,0 0 0,43 0 16,-22 0-16,22 0 0,-1 0 0,1 0 16,-1-21-16,22 21 0,0 0 15,-22-21-15,43 21 0,-21 0 0,-1-22 16,1 1-16,0 21 0,-1-21 15,1 21-15,0-21 0,-22 21 0,1 0 16,-1-21-16,1 21 0,-22-21 0,21 21 16,-41 0-16,20-22 0,-21 22 15,0 0-15,0 0 0,-21-21 16,-21 21 0,0 0-16,0 0 0,-21 0 15,20-21-15,-20 21 0,0 0 0,21 0 16,-22 0-16,1-21 0,21 21 0,-22 0 15,22 0-15,0-21 0,0 21 16,0 0-16,0 0 0,21-21 16,21-1-1,0 22-15,0 0 16,0 0-16,22 0 0,-22 0 0,0 0 16,21 0-16,-21 0 0,22 0 15,-22 0-15,21 22 0,-21-22 16,1 21-16,-1 0 0,-21 0 15,0 0-15,0 22 0,0-22 0,-21 21 16,-1-21-16,1 22 0,-21-1 16,21 0-16,-22-21 0,22 22 0,-21-1 15,0-21-15,20 0 0,-20 22 0,21-22 16,-21 0-16,20-21 0,1 21 16</inkml:trace>
  <inkml:trace contextRef="#ctx0" brushRef="#br0" timeOffset="118142.94">25358 12510 0,'0'-43'15,"0"22"-15,0 0 16,0 0-16,0 0 0,21-1 15,0 22-15,0-21 0,0 21 16,0 0-16,1 0 16,-1 21-16,0 1 0,-21-1 0,21 0 15,0 21-15,0-21 0,-21 22 16,0-22-16,22 21 0,-22 1 0,0-1 16,0 0-16,0-21 0,0 22 0,0-1 15,0 0-15,0-20 16,0-1-16,-22 21 0,1-21 0,21 0 15,0 1-15,-21-22 0,0 21 0,21 0 16,-21-21 0,21-21-1,0 0-15,0-1 0,0 1 16,0-21-16,0 21 0,0 0 16,21-22-16,-21 1 0,21 21 0,0-22 15,0 1-15,1 21 0,-1-21 16,21-1-16,-21 22 0,0-21 0,22 21 15,-22-1-15,21 1 0,-21 0 0,22 0 16,-1 21-16,-21 0 16,22 0-16,-22 0 0,0 0 0,21 21 15,-21 0-15,1 22 0,-1-22 0,0 0 16,-21 21-16,21 1 0,-21-22 16,21 21-16,-21 0 0,0-20 0,0 20 15,0-21-15,0 21 0,0-20 16,0-1-16,0 0 0,0 0 0,0 0 15,0 0 1,0-42 15,21 21-31,1-21 0</inkml:trace>
  <inkml:trace contextRef="#ctx0" brushRef="#br0" timeOffset="128046.79">22267 12361 0,'0'-21'0,"0"0"15,0 0-15,0 0 16,0 0-16,0-1 0,0 1 16,0 0-16,0 0 0,0-21 0,0 20 15,0 1-15,0-21 16,0 21-16,0-22 0,0 22 0,0-21 16,-21 21-16,0 0 0,21-1 0,-21 1 15,0 0-15,-1 0 0,1 0 16,0 0-16,0-1 0,0 22 0,0-21 15,-1 21-15,-20 0 0,0 0 16,-1 0-16,1 0 0,-21 0 0,20 0 16,-20 0-16,-1 21 0,1 1 0,-1-22 15,1 21-15,-1 0 0,1-21 16,-1 21-16,1 0 0,-1 22 16,22-22-16,-22 0 0,22 21 15,-21-21-15,20 22 0,1-22 0,0 21 16,-1 1-16,22-1 0,-21 0 15,21 22-15,-22-22 0,22 22 0,21-22 16,-21 21-16,21 22 0,0-21 0,0 20 16,0-20-16,0 20 0,0-20 15,21 21-15,0-22 0,0 1 0,1-1 16,-1-21-16,21 22 0,-21-1 16,0 1-16,1-22 0,20 22 0,-21-22 15,0 22-15,22-22 0,62 106 16,-62-106-1,-1 1-15,0-1 0,-20-21 0,41 0 16,-21 22-16,1-22 0,-1 0 0,0 0 16,22 0-16,-22-21 0,22 0 15,-22 0-15,22 0 0,-1 0 0,-21 0 16,22 0-16,-22 0 0,1 0 0,20-21 16,-21 21-16,1-21 0,-1 0 15,0 0-15,-20 0 0,20-1 0,0 1 16,1-21-16,-1 0 0,0-1 15,1 1-15,-22 0 0,21-22 16,0 1-16,1 20 0,-1-20 0,-21-1 0,22-20 16,-1 20-16,0 1 15,-21-22-15,1 21 0,20-20 0,-21-1 16,-21 22-16,0-22 0,0 0 16,0 22-16,0-1 0,0-20 0,-21 20 15,0 1-15,0-1 0,-22 1 0,1-1 16,-22 1-16,22-1 0,-21 22 15,20-1-15,-20 1 0,-1 0 0,1 21 16,-1-1-16,1 1 0,-1 0 16,1 0-16,-22 0 0,22 21 0,-22 0 15,21 0-15,-20 0 0,20 0 16,-20 0-16,20 0 0,1 0 16,-1 0-16,1 21 0,20-21 0,1 21 15,-22 21-15,22-20 0,-21 20 16,20-21-16,1 21 0,0 22 0,-1-22 15,1 22-15,0-22 0,20 22 16,1-1-16,-21 1 0,21-1 0,0 1 16,-1 20-16,1 1 0,21 0 15,0-1-15,0 1 0,0-22 0,0 22 16,21-21-16,1 20 0,-1-20 0,21-1 16,0 1-16,1-1 0,-22 1 15,21-22-15,22 22 0,-22-22 0,0 0 16,1 1-16,-1-1 0,0 0 15,1-21-15,-1 22 0,0-22 16,1 0-16,-1 0 0,0 0 0,1-21 16,-22 0-16,21 22 0,1-22 15,-1 0-15,-21 0 0,21 0 0,1 0 16,-22-22-16,21 1 0,-21 0 0,22 0 16,-22 0-16,0-22 0</inkml:trace>
  <inkml:trace contextRef="#ctx0" brushRef="#br0" timeOffset="128819.12">21865 12150 0,'-42'0'0,"84"0"0,-148-21 0,64-1 16,-22 22-16,1 0 0,21 0 0,-22 0 15,22 0-15,-22 0 0,22 0 16,-22 43-16,22-22 0,-21 21 0,20 1 15,1-1-15,0 0 0,-1 22 0,1-22 16,0 43-16,-1-22 0,22 1 16,-21 20-16,21-20 0,-1 21 0,22-22 15,0 1-15,0-1 0,0 1 16,22-1-16,-1 1 0,21-22 0,-21 21 16,0-20-16,22-1 0,-22 0 0,21 1 15,1-1-15,-1 0 0,-21 1 16,21-22-16,22 0 0,-22 0 15,1 0-15,-1-21 0,21 0 16,1 0-16,-22 0 0,22 0 0,-1 0 16,1 0-16,-1-21 0,1 0 0,-1 0 15,1 0-15,-1-22 0,1 22 16,-22-21-16,22 0 0,-22-1 0,21 1 16,-20 0-16,-1-1 0,0 1 0,1 0 15,-1-22-15,-21 22 0,22-22 16,-22 1-16,-21-1 0,21 1 0,-21-1 15,0 22-15,0-22 0,0 1 16,-21 21-16,0-1 0,-22-20 0,22 20 16,-21 1-16,-1 21 15,1-21-15,0-1 0,-22 22 0,22 0 16,-22 0-16,22 0 0,-21-1 0,-1 1 16,1 21-16,-1 0 0,1 0 15,-1 0-15,1 21 0,-1 1 0,1-1 16,20 0-16,1 21 0,0-21 15,-1 22-15,1-1 0,21-21 0,-22 22 16,22-22-16,21 21 0,0 0 16,0-20-16,0 20 0,0 0 15,0-21-15,0 22 0,0-22 0,0 0 16,21 21-16,1-20 0,-1-1 0,21 0 16,0 0-16,-20 21 0,41-42 15,-21 22-15,22-1 0,-1 0 16</inkml:trace>
  <inkml:trace contextRef="#ctx0" brushRef="#br0" timeOffset="129144.17">25019 13589 0,'-21'0'16,"42"0"-16,-63 0 0,20-21 0,22 0 16,0 0-1</inkml:trace>
  <inkml:trace contextRef="#ctx0" brushRef="#br0" timeOffset="154251.29">4995 13462 0,'0'-21'0,"0"0"15,0 0 1,0-1-16,0 1 16,0 0-1,0 0 1,0 42 31,0 0-32,0 0-15,0 1 0,0-1 16,0 21-16,0-21 16,0 22-16,0-1 0,0-21 0,0 21 0,0-20 15,0 20-15,0-21 16,0 0-16,0 22 0,-21-22 0,21 0 16,0 0-16,0 0 15,0-42 16,0 0-15,0 0-16,-21 0 0,21-22 0,0 22 16,0 0-16</inkml:trace>
  <inkml:trace contextRef="#ctx0" brushRef="#br0" timeOffset="154655.07">4953 13060 0,'0'0'0,"0"-21"0,0 42 31,-21-21-15,21 21-16,0 0 16,0 0-16,0 1 15,21-22 1,0 0-1,0-22 1,-21 1-16,21 21 16,-21-21-16,0 0 0,0 0 15,0 0-15,0-1 16,0 1-16,-21 21 16,0 0-1,0 0-15,0 0 16,21 21-16,0 1 15,0-1-15,0 0 16,0 0-16,0 0 0,0 0 16,0 1-16,21-1 15,-21 0-15,21-21 16,0 21-16,0-21 0</inkml:trace>
  <inkml:trace contextRef="#ctx0" brushRef="#br0" timeOffset="155807.25">5059 13081 0,'0'-21'16,"0"0"-16,0 0 16,-21 21-1,-1 0 1,1 0-16,0 0 16,0 0-16,0 21 0,0 0 0,-1-21 15,1 21-15,0 0 0,0 0 16,0 1-16,0-1 0,21 0 0,-22 0 15,22 0-15,0 0 16,0 1-16,0-1 0,0 0 16,0 0-16,22-21 0,-1 21 15,21 0-15,-21 1 0,0-22 0,22 21 16,-22 0-16,21 0 0,-21 0 16,1 0-16,-1 1 0,21-1 0,-21 0 15,-21 0-15,21 0 0,-21 22 16,22-22-16,-22 0 0,0 0 0,0 0 15,0 0-15,-22 1 0,1-1 16,0 0-16,0-21 0,0 21 16,0-21-16,-1 0 0,1 0 0,-21 0 15,21 0-15,0 0 16,-22 0-16,22 0 0,0-21 0,-21 21 16,20-21-16,1 0 0,-21-1 15,21 1-15,0 0 0,-1-21 0,1 21 16,0-1-16,0-20 0,21 21 15,0 0-15,0 0 0,0-1 0,0 1 16,0 0-16,0 0 0,0 0 16,21 21-16,0 0 15,0 0-15,1 0 16,-1 0-16,0 0 0,0 0 0,0 0 16,0 0-16,1 0 0,-1 0 15</inkml:trace>
  <inkml:trace contextRef="#ctx0" brushRef="#br0" timeOffset="156114.26">5228 13018 0,'0'0'15,"-21"0"-15,21 21 16,-21 0-1,21 0-15,0 0 16,0 22-16,0-22 0,0 21 0,0 0 16,0-20-16,0 20 0,0 0 0,0 1 15,0-1-15,-21 0 0,21 1 16,0-1-16,0 0 0,0-21 0,0 1 16,0 20-16,0-21 15,0 0-15,0-42 31,0 0-15,0 0-16</inkml:trace>
  <inkml:trace contextRef="#ctx0" brushRef="#br0" timeOffset="156319.15">5016 13483 0,'22'-21'32,"-1"21"-32,0-21 0,0 0 15,0 21-15,0-21 0,1 21 16,-1-22-16,21 22 0,-21 0 16,0-21-16,1 21 0,-1 0 0,0-21 15,0 21 1</inkml:trace>
  <inkml:trace contextRef="#ctx0" brushRef="#br0" timeOffset="156955.47">5736 13526 0,'0'0'0,"21"-22"0,-21 1 0,21 0 16,-21 0-16,0 0 16,0 0-1,0-1-15,-21 22 0,0-21 16,0 21-16,0-21 0,0 21 0,-1 0 16,1 0-16,0 0 0,0 0 15,0 0-15,0 21 0,-22 0 0,22 1 16,0-1-16,0 0 0,21 0 15,-21 21-15,21 1 0,-22-1 0,22 0 16,0-20-16,0 20 16,0 0-16,0-21 0,0 1 0,22-1 0,-22 0 15,21 0-15,-21 0 16,21-21-16,0 0 0,0 0 16,0 0-16,1-21 0,-1 0 0,0 0 15,0 21-15,0-43 0,0 22 16,1 0-16,-1 0 0,0-21 0,0 20 15,-21-20-15,0 21 0,21-21 16,-21 20-16,0-20 0,0 21 0,0-21 16,0 20-16,0 1 0,0 0 15,0 0-15,0 42 32,0 0-32,0 0 15,0 1-15,0-1 0,0 0 0,0 0 16,0 21-16,0 1 0,21-22 15,-21 21-15,0-21 0,22 1 0,-22 20 16,0-21-16,0 0 0,21 0 16,-21 1-16,21-22 0,0 21 15,0-21-15,0 0 0,1 0 16,-1-21-16,0 21 0,-21-22 16,21 1-16,0 0 0,0 0 0,1 0 15,-1-22-15,0 22 0,-21-21 16,21 0-16,0-1 0</inkml:trace>
  <inkml:trace contextRef="#ctx0" brushRef="#br0" timeOffset="157783.19">6202 13060 0,'0'0'0,"0"-42"16,-21 42-16,21 21 16,-22 0-16,22 0 15,0 21-15,-21-20 0,21 20 0,0 0 16,0 1-16,0-1 0,0 0 0,0 1 15,0-1-15,0 0 0,0 1 16,0-1-16,0 0 0,0 1 0,0-22 16,0 0-16,0 0 0,0 0 15,0 0-15,0 1 0,21-22 16,1 0-16,-1 0 16,0 0-16,-21-22 15,21 22-15,0-21 0,-21 0 0,0 0 16,21 0-16,-21 0 0,0-1 15,22-20-15,-22 21 0,0 0 0,0 0 16,0-1-16,0 1 0,0 0 16,0 42-1,0 0-15,0 1 16,0-1-16,0 21 0,0-21 16,0 22-16,0-22 0,0 0 0,21 21 15,-21-21-15,21 1 16,0-1-16,0 0 0,-21 0 0,21-21 15,1 21-15,-1-21 0,0 0 0,0 0 16,0 0-16,0 0 0,22 0 16,-22-21-16,0 0 0,21 0 0,-20 21 15,20-21-15,-21-22 0,0 22 16,0 0-16,1 0 0,-1-22 0,0 22 16,0-21-16,0 21 0,0-22 0,-21 22 15,22 0-15,-1 0 16,0 21-16,0 0 31,-21 21-15,0-42 46,0 0-46,0 0-16,-21 21 15,0 0 1,0 21 0,21 0-16,-22 0 0,22 0 0,0 0 15,0 1-15,-21 20 16,21-21-16,0 0 0,0 0 0,0 1 16,0-1-16,0 0 0,0 0 15,0 0-15,21-21 0,1 21 16,-1-21-16,0 0 0,0 0 15,0 0-15,0 0 0,1-21 16,-1 21-16,0-21 0,-21 0 0,21 21 16,0-21-16,-21 0 0,0-1 0,21-20 15,-21 21-15,0 0 0,0-22 16,0 22-16,0 0 0</inkml:trace>
  <inkml:trace contextRef="#ctx0" brushRef="#br0" timeOffset="157986.43">6773 13039 0,'0'0'0,"-42"21"16</inkml:trace>
  <inkml:trace contextRef="#ctx0" brushRef="#br0" timeOffset="158229.29">6011 13335 0,'0'0'0,"-21"0"0,0 21 16,42-21 0,0 0-1,0 0-15,22 0 0,-22-21 16,0 0-16,21 21 0,-20-21 16,20 21-16,-21-21 0,21 21 0,-20-22 15,20 22-15,-21 0 0,0 0 16,0-21-16,1 21 0,-1 0 0,0 0 15,0 0-15,0-21 0,0 21 16</inkml:trace>
  <inkml:trace contextRef="#ctx0" brushRef="#br0" timeOffset="158714.53">8022 13250 0,'0'0'0,"21"-21"0,-21 42 46,0 1-30,0-1-16,0 21 16,0-21-16,0 0 0,-21 1 0,21-1 15,0 0-15,0 0 0,-21 0 0,21 0 16,0 1 0,0-1-16,0 0 0,0-42 46</inkml:trace>
  <inkml:trace contextRef="#ctx0" brushRef="#br0" timeOffset="158903.42">8064 13060 0,'0'0'0,"0"-21"31,-21 21-15,21 21 15,21-21-15</inkml:trace>
  <inkml:trace contextRef="#ctx0" brushRef="#br0" timeOffset="159363.2">8361 13187 0,'0'0'0,"0"21"0,0 0 16,0 0-16,0 1 0,0-1 0,0 0 16,0 0-16,0 0 0,0 0 15,0 1-15,0-1 0,0 0 0,-21 0 16,21 0-16,0 0 0,-22 1 15,22-44 32,0 1-31,0 0-16,0 0 0,0 0 0,0-22 16,22 22-16,-1 0 0,-21-21 15,21 21-15,-21-1 0,21-20 0,0 21 16,0 0-16,1 0 15,-1 21-15,0 0 0,0 0 0,0 0 16,0 0-16,1 21 0,-22 0 0,21 21 16,-21-21-16,0 1 15,0-1-15,0 0 0,0 21 0,0-21 16,0 1-16,0 20 0,0-21 16,-21 0-16,21 0 0,-22 1 0,22-1 15,0 0-15,22-21 31,-1 0-31,-21-21 16,21 21-16,0-21 0</inkml:trace>
  <inkml:trace contextRef="#ctx0" brushRef="#br0" timeOffset="159651.56">9144 12742 0,'0'0'0,"0"-21"0,0 42 16,0 1-16,-21-1 15,21 0-15,0 21 0,0-21 0,0 22 16,-21-1-16,21 0 0,0 1 0,-22 20 16,22-20-16,0-1 0,0 0 15,0 1-15,-21-1 0,21 0 0,-21-21 16,21 22-16,0-22 0,0 21 15,0-21-15,0 1 0,0-1 0,0 0 16,0-42 15,0 0-31,21-1 16,-21 1-16</inkml:trace>
  <inkml:trace contextRef="#ctx0" brushRef="#br0" timeOffset="159850.44">8911 13250 0,'21'0'15,"0"0"1,1 0-16,-1-21 0,0 21 16,0 0-16,0 0 15,0-21-15,1 21 0,-1-21 0,0 21 16,0 0-16,0 0 0,0-21 0,1 0 15</inkml:trace>
  <inkml:trace contextRef="#ctx0" brushRef="#br0" timeOffset="160615.06">10477 13123 0,'0'0'0,"0"-21"16,0 0-1,0 0-15,0-21 0,0 20 0,0 1 16,-21 0-16,0 0 15,0 0-15,0 21 0,-22 0 0,22-21 16,-21 21-16,21 0 0,-22 0 0,1 0 16,21 21-16,-21 0 0,-1 0 15,22 0-15,-21 22 0,21-22 0,-1 21 16,1 0-16,0 1 0,21-1 16,0 0-16,0 1 0,0-1 0,0 0 15,0 1-15,0-22 0,0 21 16,21-21-16,0 1 0,1-1 15,-22 0-15,21-21 0,0 0 0,0 0 16,0 0-16,22 0 0,-22-21 16,0 21-16,0-21 0,21-1 0,-20 1 15,-1 0-15,0 0 0,0 0 0,0-22 16,0 22-16,1 0 0,-22-21 16,0 21-16,21-22 0,-21 22 0,0 0 15,21-21-15,-21 20 0,0-20 16,0 21-16,0 0 0,0 0 15,-21 42 17,21 0-32,0 21 0,0-21 15,0 1-15,0-1 0,0 21 16,0-21-16,0 0 0,0 1 0,21-1 16,0 0-16,-21 0 0,21 0 0,0 0 15,1-21-15,-1 0 16,0 0-16,0 0 0,0 0 15,0 0-15,1 0 16,-1-21-16,0 21 0,0-21 0</inkml:trace>
  <inkml:trace contextRef="#ctx0" brushRef="#br0" timeOffset="160862.92">10943 13166 0,'0'0'0,"-21"0"0,42 0 47,0 0-31,0 0-16,1 0 0,-1 0 0,0 0 15,-21-21-15,21 21 0,0 0 0,0 0 16,1 0-16</inkml:trace>
  <inkml:trace contextRef="#ctx0" brushRef="#br0" timeOffset="161018.82">10964 13293 0,'0'21'16,"21"-21"-1,1 0-15,-1 0 16,0 0-16,0 0 16,0 0-16,0 0 0,22-21 0,-22 21 15,0-21-15,0 21 0,22-22 0</inkml:trace>
  <inkml:trace contextRef="#ctx0" brushRef="#br0" timeOffset="161374.62">11896 12742 0,'0'0'0,"-22"0"16,1 0-16,0 0 0,21-21 0,-21 21 15,0 0-15,0 0 16,-1 0-16,1 0 0,21 21 0,-21-21 15,21 22-15,-21-1 0,21 0 0,0 0 16,0 0-16,0 22 0,-21-22 16,21 21-16,0-21 0,0 22 0,0-1 15,0-21-15,0 21 0,0-20 16,0 20-16,0-21 0,0 21 0,0-20 16,0-1-16,0 0 0,0 0 15,0 0-15,0 0 16,21-21-1,0 0-15,0 0 0,0 0 16,1 0-16,-22-21 0,21 21 16,0-21-16,0 0 0</inkml:trace>
  <inkml:trace contextRef="#ctx0" brushRef="#br0" timeOffset="161830.35">12213 12848 0,'0'21'31,"0"1"-31,0-1 0,0 0 0,0 21 16,-21-21-16,21 1 0,0 20 16,0-21-16,0 0 0,0 22 0,0-22 15,0 0-15,0 0 0,0 0 16,21 0-16,0-21 15,0 0-15,1 0 0,-1 0 16,0 0-16,0 0 0,0 0 16,0 0-16,1-21 0,-1 0 0,0 0 15,-21 0-15,21 0 16,-21-1-16,0-20 0,0 21 16,21-21-16,-21-1 0,0 22 0,0-21 15,0-1-15,0 1 0,-21 21 0,0-21 16,0 20-16,0 1 0,-1 0 15,1 21-15,0-21 0,0 21 0,0 0 16,0 0-16,-1 0 0,1 0 16,0 0-16,-21 0 0,21 21 0,-22-21 15,22 21-15,0 0 0,-21-21 0,20 22 16,1-1-16,0-21 0,21 21 16,-21-21-16,0 21 0,21 0 0,-21-21 15,21 21-15,-22 1 16,22-1-16</inkml:trace>
  <inkml:trace contextRef="#ctx0" brushRef="#br0" timeOffset="162607.59">9991 13610 0,'0'-21'16,"-22"21"31,1 0-47,21 21 15,0 0-15,-21-21 0,21 22 16,0-1-16,-21 0 0,21 0 15,0 0-15,0 0 0,0 22 0,0-22 16,0 0-16,0 21 0,21-20 0,-21 20 16,21-21-16,0 0 0,-21 22 15,22-22-15,-1 21 0,-21-21 0,21 22 16,0-22-16,0 21 0,0-21 16,1 22-16,20-22 0,-21 0 0,21 21 15,-20-21-15,20 22 0,0-22 16,1 0-16,-1 0 0,0 22 0,22-22 15,-1 0-15,1 0 0,20 0 16,1-21-16,0 21 0,-1-21 0,22 0 16,-21 0-16,21 0 0,0 0 0,-22 0 15,22 0-15,0 0 0,0 0 16,-22 0-16,22-21 0,0 0 0,0 0 16,-21 0-16,20 0 0,-20-1 15,0 1-15,-1 0 0,-20 0 0,21 0 16,-22-22-16,1 22 0,-1 0 0,-21 0 15,1 0-15,-1 0 0,0-1 16,-20 1-16,-1 0 0,0 0 16,0 0-16,-21 0 0,21 21 15,-21-22-15,21 1 16,1 0 0,-1 21 30,0 0-46,-21-21 16</inkml:trace>
  <inkml:trace contextRef="#ctx0" brushRef="#br0" timeOffset="163151.26">13060 13801 0,'0'0'0,"-21"0"0,-1 0 0,1 0 15,0 0-15,21 21 32,0 0-17,0 0-15,0 0 0,21 1 16,0-1-16,1 0 0,-1 0 15,21-21-15,-21 21 0,0 0 0,22 1 16,-22-22-16,0 21 0,21-21 16,-20 21-16,-1-21 0,0 0 0,21 0 15,-21 21-15,1-21 0,-1 0 16,0 0-16,0 0 0,0 0 0,0 0 16,1 0-16,-1 0 15,-42 21 48,-1 0-63,1 1 0,0-1 15,0 0-15,0 0 0,0 21 0,-1-20 16,1 20-16,-21 0 0,21-21 16,0 22-16,-1-1 0,-20 0 0,21-20 15,0 20-15,0-21 0,-1 0 0,1 0 16,21 1-16,0-1 0,-21 0 15,42-21 17,0 0-32,1-21 15,-1 0-15,0-1 16,0 1-16</inkml:trace>
  <inkml:trace contextRef="#ctx0" brushRef="#br0" timeOffset="164095.85">14012 13399 0,'0'0'0,"0"-64"16,0 43-16,0 0 16,0 0-1,-21 21-15,21 21 16,-21 0 0,21 0-16,0 21 0,0 1 15,0-1-15,0 0 0,0 1 0,0-1 16,0 22-16,0-22 0,0 0 15,0 1-15,0-1 0,0 0 0,0-21 16,0 22-16,0-22 0,0 0 16,0 0-16,0-42 47,0 0-32,0 0-15,0 0 0,0-1 0,0 1 16,0 0-16,-21-21 0,21-1 15,0 22-15,0-21 0,0 0 0,0-1 16,0 1-16,0 0 0,0-1 0,0 1 16,21 21-16,0-22 0,0 22 15,0 0-15,1 0 0,-1 21 0,0-21 16,0 21-16,0 0 16,22 0-16,-22 0 0,0 0 0,21 21 15,-21 0-15,1 0 0,-1 0 0,-21 1 16,0-1-16,0 0 0,0 21 15,0-21-15,0 1 0,0 20 0,0-21 16,-21 0-16,-1 0 0,1-21 16,0 22-16,0-1 0,0-21 0,0 21 15,-1-21-15,1 0 0,0 0 0,0 0 16,0 0-16,0 0 0,-1 0 16,1 0-16,21 21 31,21 0-16,1-21-15,-22 21 0,42 1 0,-21-1 16,0-21-16,22 21 16,-22 0-16,0-21 0,21 21 0,-21 0 15,1-21-15,-1 22 0,0-22 16,0 21-16,0-21 0,0 0 0,-21 21 16,22-21-16,-1 0 15,0-21 16,-21 0-31</inkml:trace>
  <inkml:trace contextRef="#ctx0" brushRef="#br0" timeOffset="164619.07">14690 13377 0,'0'0'0,"0"22"31,0-1-31,0 0 0,0 0 16,0 0-16,-22 0 0,22 22 0,0-22 15,0 21-15,0-21 0,-21 22 16,21-22-16,-21 21 0,21-21 0,0 1 16,0-1-16,-21 0 0,21 0 15,-21 0-15,21 0 16,0-42 15,0 0-15,0 0-16,0 0 0,0-22 15,0 22-15,21 0 0,-21-21 16,0-1-16,0 22 0,21-21 0,-21 0 16,21 20-16,0-20 0,-21 21 15,22 0-15,-1 0 0,0-1 16,-21 1-16,21 21 0,0 0 0,0 0 15,1 0-15,-1 0 0,-21 21 16,21 1-16,0-1 0,0 0 16,0 0-16,-21 21 0,0-20 0,22 20 15,-22-21-15,21 21 0,-21-20 16,0-1-16,0 21 0,0-21 0,0 0 16,0 1-16,0-1 0,0 0 15,0 0 1,-21-21-1,-1 0 1,1 0-16,0-21 16,0 21-16</inkml:trace>
  <inkml:trace contextRef="#ctx0" brushRef="#br0" timeOffset="164812.96">14626 13716 0,'21'-21'31,"0"21"-31,1 0 16,-1-21-16,0 21 0,0-21 15,0 21-15,0-22 0,1 22 0,-1-21 16,0 0-16,0 21 0,21-21 16,-20 0-16,-1 21 0,0-21 15,0-1-15,0 22 0</inkml:trace>
  <inkml:trace contextRef="#ctx0" brushRef="#br0" timeOffset="165422.6">15092 13420 0,'-21'21'31,"-1"0"-31,1 0 16,21 0-16,0 1 0,0-1 16,0 0-16,0 0 0,0 0 0,0 0 15,0 1-15,0-1 0,0 0 16,0 0-16,0 0 15,0 0-15,0 1 0,0-44 63,-21 1-47,21 0-16,0 0 0,-21 21 15,21-21-15,0 0 0,0-22 16,0 22-16,0 0 0,0 0 0,0 0 15,0-1-15,0 1 0,0 0 0,0 0 16,21 21 0,0 0-16,0 0 15,1 0-15,-22 21 0,21 0 16,0 0-16,-21 1 0,0-1 16,0 0-16,21 0 0,-21 0 0,0 0 15,0 1-15,0-1 16,0 0-16,21-21 47,-21-21-47,0 0 15,0-1-15,21 1 0,1 0 16,-22 0-16,21 0 0,0 0 0,-21-22 16,0 22-16,21 0 0,0 0 15,-21 0-15,21-1 0,1 22 31,-22 22-31,0-1 0,0 0 16,0 0-16,0 0 0,0 22 16,0-22-16,0 21 0,0-21 0,0 0 15,0 22-15,-22-22 0,1 0 16,0 21-16,0-20 0,21-1 0,-21 0 16,0 0-16,-1 0 0</inkml:trace>
  <inkml:trace contextRef="#ctx0" brushRef="#br0" timeOffset="167702.51">5800 14436 0,'0'0'0,"-22"0"0,1 0 0,0 0 0,0 0 16,0 0-16,-22 0 0,22 0 16,0 0-16,-21 0 0,21 0 0,-1 0 15,1 0-15,0 0 0,0 0 16,42 0 15,0 21-15,22-21-16,-22 0 0,21 0 15,22 0-15,-22 0 0,21 0 0,1 0 16,21 0-16,-22 0 0,22 0 16,-1 0-16,1 0 0,0 0 0,21 0 15,-1 0-15,22 0 0,-21 0 16,21 0-16,-21-21 0,0 21 0,21 0 16,-21 0-16,0-21 0,21 21 0,-22 0 15,22 0-15,-21-22 0,0 1 16,0 21-16,0 0 0,0-21 0,-1 21 15,1 0-15,0 0 0,-21-21 16,-1 21-16,-20 0 0,-1 0 0,1 0 16,-22 0-16,1 0 0,-1 0 15,-21 0-15,0 0 0,0 0 16,-42 0 0,0 0-1,-21 0-15,21 0 0,-22 0 16,1 0-16,0 0 0</inkml:trace>
  <inkml:trace contextRef="#ctx0" brushRef="#br0" timeOffset="168223.25">5715 14774 0,'0'0'0,"-21"0"15,0 0-15,-1 22 16,1-22-16,42 0 31,22 0-31,-22 0 0,0 0 16,21 0-16,1 0 0,-1 0 0,22 0 15,-1 0-15,1 0 0,-1 0 0,22 0 16,-1 0-16,22 0 0,-21 0 16,42 0-16,-21 0 0,0 0 0,-1 0 15,22 0-15,-21 0 0,0 0 16,0 0-16,0 0 0,21 0 0,-21 0 15,-1-22-15,1 22 0,-21 0 0,21 0 16,-22 0-16,-20 0 0,21-21 16,-22 21-16,1 0 0,-1 0 0,-21 0 15,1 0-15,-22 0 0,21 0 16,-21 0-16,1 0 0,-44 0 31,1 0-15,0 0-16,0 0 0,0 0 15,-22 0-15,1 0 0,21 0 0</inkml:trace>
  <inkml:trace contextRef="#ctx0" brushRef="#br0" timeOffset="168599.35">5821 15409 0,'0'0'0,"42"0"0,64 0 15,-43 0-15,1 0 16,-1 0-16,22 0 0,0 0 0,-1 0 16,22-21-16,-21 21 0,42 0 15,-21 0-15,0 0 0,-1-21 0,1 21 16,21-21-16,-21 21 0,0-21 0,0 21 15,-22 0-15,22-21 0</inkml:trace>
  <inkml:trace contextRef="#ctx0" brushRef="#br0" timeOffset="169197.85">5524 15706 0,'0'-21'0,"22"21"16,-1 0-16,0-22 0,21 22 0,-21-21 0,22 21 15,20-21-15,-20 21 0,20-21 16,1 21-16,-1 0 0,1-21 16,-1 0-16,22 21 0,-1 0 0,1 0 15,21 0-15,0 0 0,0 0 16,21-22-16,-22 22 0,22 0 0,-21 0 16,0-21-16,21 21 0,-21 0 15,0 0-15,0-21 0,-22 21 0,22 0 16,-21 0-16,-1-21 0,1 21 0,-21 0 15,-1 0-15,1 0 0,-22 0 16,21 0-16,-20 0 0,-22 0 16,21 0-16,-21 0 0,1 0 0,-1 0 15,-42 0 17,-1 0-32,1 0 0,0 21 0,0-21 15,-21 0-15,20 0 0,-20 0 16</inkml:trace>
  <inkml:trace contextRef="#ctx0" brushRef="#br0" timeOffset="169603.62">6371 16044 0,'0'0'0,"-21"22"16,21-1-1,21 0 1,0-21 0,22 0-16,-1 0 0,0 0 0,1 0 15,20 0-15,1 0 0,-1 21 16,22-21-16,-22 0 0,22 0 15,0 0-15,-22 0 0,22 0 0,-1 0 16,1-21-16,-21 0 0,20 21 16,-20-21-16,20 21 0,-20 0 0,-22-22 15,22 22-15,-1 0 0,-20 0 0,-1-21 16,-21 21-16,21 0 0,-20 0 16,-1 0-16,-42 0 31,-1 0-16,1 0-15,0 0 0,-21 0 16,21 0-16</inkml:trace>
  <inkml:trace contextRef="#ctx0" brushRef="#br0" timeOffset="169935.43">6329 16404 0,'0'0'0,"-43"21"0,22 1 0,-21-1 0,21 0 16,0-21-16,-1 21 0,22 0 16,0 0-16,0 1 0,22-22 15,-1 0-15,21 0 16,0 0-16,22 0 0,-1 0 0,1 0 16,21-22-16,-1 22 0,1-21 15,0 21-15,-1-21 0,1 0 16,21 0-16,-22 0 0,1-1 0,-21 1 15,20 0-15,-20 0 0,20 0 0,-20 0 16,-22-1-16,22 22 0,-22-21 16,0 0-16,-20 21 0,-1 0 0,0-21 15,0 21-15,0 0 0,-21-21 32,0 0-17</inkml:trace>
  <inkml:trace contextRef="#ctx0" brushRef="#br0" timeOffset="171130.96">8826 16277 0,'0'0'0,"22"0"0,-1 0 16,0 21-16,0-21 0,21 0 0,1 0 16,-22 0-16,21 0 0,1 0 15,20 0-15,-21 0 0,1 0 0,20 0 16,1-21-16,-1 0 0,1 21 0,20-21 15,-20 0-15,-1 0 0,22-1 0,-21 1 16,20-21-16,1 21 16,-22-22-16,22 22 0,0-21 0,-22 0 15,22 20-15,0-20 0,-1 0 0,1-1 16,0 22-16,-1-21 0,1 0 16,0-1-16,-1 22 0,-20-21 0,-1-1 15,1 1-15,-1 21 0,1-21 0,-22-1 16,0 1-16,22 21 0,-22-22 15,1 1-15,-1 21 0,0-21 0,1-1 16,-22 22-16,21-21 0,0 21 0,1-1 16,-22-20-16,21 21 0,-21 0 15,1-22-15,20 22 0,-21 0 16,0 0-16,0 0 0,22 0 0,-22-1 16,0 1-16,0 0 0,0 21 0,1-21 15,-1 0-15,0 21 0,0-21 16,0-1-16,0 22 15,-21-21 1,-21 21 31,0 0-31,0 21-16,0-21 15,0 0 1,-1 0-16,1 0 15,0 0-15,0 0 0,21 22 16,-21-22-16,0 0 16,-1 0-16,1 0 15,42 0 48,1 0-63,-1 0 0,0-22 15,0 22-15,0 0 0,0-21 16,1 21-16,-1-21 16,-21 0-1,21 21-15,-21 21 16,0 0 0,0 0-16,0 1 0,0-1 15,0 0-15,0 0 0,0 0 0,0 22 16,0-22-16,0 0 0,-21 0 15,21 0-15,0 0 0,-21 1 0,21-1 16,-22 0-16,22 0 16,-21-21-16</inkml:trace>
  <inkml:trace contextRef="#ctx0" brushRef="#br0" timeOffset="178999.73">27347 13462 0,'0'0'0,"0"-21"16,-21 21 15,0-21-31,0 21 0,0 0 16,-1 0-16,1 0 0,0 0 15,0 0-15,-21 0 0,20 21 0,-20-21 0,0 21 16,-1 0-16,1 0 16,0 1-16,-1 20 0,1 0 0,0-21 15,-1 22-15,1-1 0,0 0 0,21 1 16,-22-1-16,22 0 0,0 1 15,0-1-15,0 0 0,21-20 0,0 20 16,0-21-16,0 21 0,0-20 16,21-1-16,0 0 0,0 0 0,0-21 15,0 21-15,22-21 0,-22 0 16,21 0-16,1 0 0,-1 0 16,0 0-16,1 0 0,-1-21 0,0 21 15,1-21-15,-1 0 0,0 0 16,1-1-16,-1 1 0,0 0 0,1-21 15,-22 21-15,0-1 0,0-20 0,0 21 16,-21 0-16,0-22 0,0 22 16,0-21-16,0 21 0,-21-22 0,0 22 15,0-21-15,0 21 0,-1 0 16,1-22-16,-21 22 0,21 0 0,-22 21 16,22-21-16,0 0 0,-21 21 15,21 0-15,-22 0 0,22 0 0,-21 0 16,21 0-16,-1 0 15,1 21-15,0-21 0,0 21 0,0 0 16,21 0-16,0 0 16,0 1-16</inkml:trace>
  <inkml:trace contextRef="#ctx0" brushRef="#br0" timeOffset="179824.27">27686 13208 0,'0'0'0,"0"-21"0,0 0 0,0 0 15,0-1-15,0 44 32,0-1-32,-21 0 15,0 0-15,21 0 0,-22 22 16,22-1-16,0 0 0,-21 1 0,0 20 15,21 1-15,-21-22 0,21 21 16,0 1-16,-21-22 0,0 22 0,21-22 16,-22 0-16,22 1 0,0-1 0,-21 0 15,21-20-15,0-1 0,-21 0 16,21 0-16,0 0 0,0 0 0,0-42 47,0 0-47,0 0 15,0 0-15,21 0 0,0-1 16,1 1-16,-1 0 0,0 0 0,0 21 16,0-21-16,0 21 0,1 0 15,20 0-15,-21 0 0,0 0 0,0 0 16,1 21-16,-1-21 16,-21 21-16,0 0 0,0 0 0,0 1 15,0-1-15,0 0 0,-21 0 16,-1 0-16,1 0 0,0 1 15,0-1-15,0-21 0,0 21 16,-1 0-16,1-21 0,0 0 16,21 21-16,-21-21 0,42-21 47,0 21-47,0-21 0,1 0 15,20 0-15,-21-1 0,21 22 16,-20-21-16,20-21 0,-21 21 0,21 0 15,-20-1-15,-1 1 0,0 0 0,0 0 16,0 0-16,0 0 0,-21-1 16,22 22-16,-22-21 0,0 42 31,0 1-31,0 20 16,0-21-16,0 21 0,0-20 0,0 20 15,0 0-15,0 22 0,0-22 16,0 0-16,0 22 0,0-22 0,0 1 15,-22 20-15,1-21 0,0 1 16,21-1-16,-21-21 0,0 22 0,21-22 16,-21 0-16,21 0 0,0 0 0,-22-21 15,22 21-15,0-42 32,0 0-32,0 0 0,0 0 15,0-22-15,0 22 0,0-21 16,0-22-16</inkml:trace>
  <inkml:trace contextRef="#ctx0" brushRef="#br0" timeOffset="180003.17">28003 13547 0,'0'0'0,"-21"0"15,0 0 1,21 21 0,0 0-16</inkml:trace>
  <inkml:trace contextRef="#ctx0" brushRef="#br0" timeOffset="180360.96">28300 13843 0,'0'0'0,"21"-21"16,0 21 0,-21-21-16,21 21 0,-21-21 15,-21 21 16,0 0-31,0 0 16,21 21-16,-21-21 0,-1 21 0,22 0 16,-21 0-16,21 0 0,-21 1 15,21-1-15,0 0 16,0 0-16,0 0 16,21-21-1,0 0-15,1 0 16,-1 0-16,0 0 0,0 0 15,0-21-15,0 0 0,1 21 16,-22-21-16,21 0 0</inkml:trace>
  <inkml:trace contextRef="#ctx0" brushRef="#br0" timeOffset="180863.68">28596 13653 0,'0'0'0,"0"-43"15,-21 43 1,21 21-1,-21 1 1,21-1-16,-21 0 0,21 21 0,0-21 16,0 22-16,0-22 0,0 21 15,0-21-15,0 1 0,0 20 0,0-21 16,0 0-16,0 0 0,0 1 0,21-22 16,0 21-16,0-21 15,0 0-15,0 0 0,1 0 0,-1 0 16,0 0-16,0 0 0,0-21 15,22-1-15,-22 22 0,0-21 0,0 0 16,21-21-16,-20 21 0,-1-22 0,0 1 16,0 0-16,0-1 15,0 1-15,1-22 0,-22 22 0,0-21 16,21 20-16,-21 1 0,21 0 16,-21-1-16,0 22 0,0-21 0,0 21 15,0-1-15,0 1 0,0 64 31,0-22-31,0 21 16,0 0-16,0 22 0,-21-1 0,21-20 16,-21 20-16,21 1 0,0-1 15,0 1-15,0-22 0,0 0 0,0 1 16,0-1-16,0-21 0,0 0 0,0 1 16,0-1-16,0 0 15,0 0-15,0 0 16,21-42-1,-21 0 1,0 0-16,0 0 0,0-1 0</inkml:trace>
  <inkml:trace contextRef="#ctx0" brushRef="#br0" timeOffset="181038.57">28765 13758 0,'22'0'31,"20"0"-31,-21 0 16,0 0-16,22 0 0,-22 0 0,21 0 15,0 0-15,1 0 0,-22 0 16,21 0-16,-21 0 0,1 0 0,20-21 16</inkml:trace>
  <inkml:trace contextRef="#ctx0" brushRef="#br0" timeOffset="182361.22">27241 14647 0,'-21'0'0,"42"0"47,22 0-47,-1 0 0,0 0 15,22 0-15,-1 0 0,22 0 0,0 0 16,21 0-16,21 0 0,-22-21 0,22 0 16,-21 21-16,21-21 0,-21 21 15,21-21-15,0 0 0,0 21 0,-21-22 16,0 22-16,0-21 0,-1 21 16,-41-21-16,21 21 0,-22 0 15,1-21-15,-22 21 0,0 0 16,1 0-16,-22-21 0,21 21 0,-21 0 15,0 0-15,1-21 16,-44 21 468,22 21-484,-21-21 0,0 0 16</inkml:trace>
  <inkml:trace contextRef="#ctx0" brushRef="#br0" timeOffset="184030.86">30184 14457 0,'0'0'0,"0"21"16,-22-21-16,22-21 15,22 0 1,-1 0-16,21-1 15,0 1-15,1 0 0,-1 0 0,0 0 16,22 0-16,-22-22 0,22 22 16,-1 0-16,-20 0 0,20 0 0,1-1 15,-22 1-15,21 0 0,-20 0 0,20 21 16,-20-21-16,20 21 0,-21 0 16,1 0-16,-22 0 0,21 0 0,-21 0 15,1 0-15,-1 0 0,0 0 16,0 0-1,-42 0 32,0 0-47,0 0 0,-1 0 16,1 0-16</inkml:trace>
  <inkml:trace contextRef="#ctx0" brushRef="#br0" timeOffset="184310.75">31115 13949 0,'0'0'16,"21"0"31,0 0-47,0 0 0,1 0 16,-1 0-16,0 0 0,0 0 0,0 0 15,0 0-15,1 21 0,-22 0 16,0 0-16,0 1 15,0-1 1,-22 0-16,1-21 0,0 21 16,-21 0-16,21-21 0,-1 21 15,1-21-15,0 22 0,-21-22 0,21 21 16,-1 0 0,1-21-16</inkml:trace>
  <inkml:trace contextRef="#ctx0" brushRef="#br0" timeOffset="185720.28">32364 13504 0,'0'0'0,"0"-21"0,21-21 16,0 21-16,-21 0 0,0-1 15,0 1-15,0 0 0,0 0 16,-21 21 0,0 0-16,0 0 0,-1 0 15,-20 0-15,21 0 0,0 0 16,-22 21-16,22 0 0,-21 0 15,0 1-15,20-1 0,-20 21 0,0 0 16,21 1-16,-22-1 0,1 0 16,21 1-16,-22-1 0,22 0 15,-21 22-15,21-22 0,0 1 16,-22-1-16,22 0 0,0 1 0,0-1 16,21 0-16,0 1 0,0-1 15,0 0-15,0 1 0,0-1 0,0 0 16,0-21-16,21 22 0,0-22 15,0 21-15,22-21 0,-22 1 0,0-1 16,21 0-16,1 0 0,-1 0 16,0-21-16,1 0 0,-1 21 0,21-21 15,1 0-15,-22 0 0,22 0 16,-1 0-16,1 0 0,-1 0 0,1 0 16,-22-21-16,22 0 15,-22 0-15,21 21 0,-20-21 0,-1 0 16,0-1-16,1-20 0,-1 21 15,0 0-15,1-22 0,-22 22 16,21-21-16,1 21 0,-22-22 0,21 22 16,-21-21-16,22 21 0,-22-22 15,0 22-15,0-21 0,0 21 0,0-22 16,-21 1-16,0 21 0,22-21 16,-22-1-16,0 22 0,0-21 15,0-1-15,0 1 0,0 0 0,0-1 16,-22 22-16,22-21 0,-21 0 15,0 20-15,0-20 0,0 21 16,0 0-16,-22-22 0,22 22 16,0 0-16,-21 0 0,20 21 15,-20-21-15,0 0 0,-1 21 0,1-22 16,0 22-16,-1 0 0,-20 0 16,-1 0-16,1 0 0,-1 0 0,1 0 15,-1 0-15,1 0 0,21 0 16,-22 0-16,1 22 0,-1-1 0,22 0 15,-22 0-15,22 0 0,0 0 16,-1 22-16,1-22 0,21 21 16,-22 1-16,22-1 0,0 0 15,0 1-15,0-1 0,21 0 16,0 22-16,-21-22 0,21 0 0,0 1 16,0-1-16,0 0 0,0 1 15,0-1-15,21 0 0,0 1 0,-21-22 16,21 21-16,0 1 0,22-22 15,-22 0-15,0 21 0,0-21 0,21 1 16,-20-1-16,20 0 0,-21 0 16,21 0-16,1-21 0,-1 0 0,0 0 15,22 0-15,-22 0 0,1 0 16,20 0-16,-21 0 0,1 0 0,-1-21 16,0 21-16,1-21 0,-1 0 15,0 21-15,1-21 0,-22-1 16,21 1-16,-21 0 0,1 0 15,20 0-15,-21 0 0,0-1 16,0 1-16,22 0 0,-22 0 0,0 0 16,0 0-16,0-1 0,1-20 15,-1 21-15,-21-21 0,21 20 0,0-20 16,-21 0-16,21-1 0,-21 1 16,21 0-16,-21-1 0,0 1 15,0 0-15,0-1 0,0 1 0,0 21 16,0-21-16,0-1 0,-21 22 15,0 0-15,-21-21 0,21 20 0,-22 1 16,1 0-16,0 0 16,-1 0-16,1 21 0,0-21 0,-22 21 15,1 0-15,-1 0 0,1 0 16,-22 0-16,21 21 0,1 0 16,-1 0-16,1 0 0,-1 22 0,1-22 15,-1 21-15,22 0 0,-21 1 16,20-1-16,1 0 0,21 1 0,-22-1 15,22 0-15,0 1 0,0-22 16,0 21-16,21-21 0,0 22 0,0-22 16,0 21-16,-21-21 0,21 1 15,0-1-15,0 0 0,0 0 16,0 0-16,0 0 16,0 1-16,0-1 0,21-21 15,-21 21 1,21-21-16</inkml:trace>
  <inkml:trace contextRef="#ctx0" brushRef="#br0" timeOffset="187403.55">32321 13695 0,'0'-21'62,"-21"21"17,0 0-79,0 0 31,0 0-31,0-21 47,-1 21-16,44 0 31,-1 21-62,0 0 16,0 0-16,0 0 16,-21 0-16,21-21 0,1 22 0,-1-1 15,-21 0-15,21 0 0,0 0 16,-21 0-16,21-21 0,0 22 0,-21-1 16,22 0-16,-22 0 15,21-21-15,-21 21 0,21-21 16,0 0-16,-21 21 15,0-42 32,0 0-31</inkml:trace>
  <inkml:trace contextRef="#ctx0" brushRef="#br0" timeOffset="187677.48">32554 13674 0,'0'-21'0,"0"-1"31,0 44 0,-21-1-15,0 0-16,0 0 0,0 0 0,-1 22 15,-20-22-15,0 21 0,21 0 16,-22-20-16,1 20 0,-22-21 16,22 21-16,0-20 0,-1 20 0</inkml:trace>
  <inkml:trace contextRef="#ctx0" brushRef="#br0" timeOffset="190598.5">28617 15558 0,'21'0'16,"1"0"31,-1 0 0</inkml:trace>
  <inkml:trace contextRef="#ctx0" brushRef="#br0" timeOffset="191462.95">28744 15346 0,'0'0'0,"0"-21"0,0 0 16,0 42 15,0 0-31,0 0 0,0 0 15,0 22-15,0-1 0,0-21 0,0 21 16,0 1-16,0-22 0,0 21 16,21-21-16,-21 22 0,0-22 0,0 0 15,0 0-15,0 0 0,0 1 16,0-1-16,0 0 0,0 0 16,0-42-1,0 0 1,0 0-16,0-1 0,0 1 15</inkml:trace>
  <inkml:trace contextRef="#ctx0" brushRef="#br0" timeOffset="191830.74">28681 15367 0,'0'-42'0,"21"21"15,0-1-15,0 1 0,0 21 0,1-21 16,-1 21-16,21 0 0,-21 0 15,22 0-15,-1 0 0,-21 0 0,21 21 16,-20 0-16,-1 1 0,21-1 16,-42 0-16,0 0 15,0 0-15,0 0 0,0 22 0,-21-22 16,0 0-16,-22 0 0,22 0 16,-21 1-16,0-1 0,20 0 0,-20 0 15,21-21-15,-21 21 0,20-21 16,1 0-16,0 21 0,0-21 0,21 22 15,0-1 1,21-21 0,0 21-16,0-21 0,1 21 15,-1-21-15,21 0 0,-21 0 16,22 21-16,-22-21 0,0 0 16,0 0-16,0 0 0,0 21 0,1-21 15</inkml:trace>
  <inkml:trace contextRef="#ctx0" brushRef="#br0" timeOffset="192091.62">29083 15388 0,'0'0'16,"21"0"-16,0 0 0,0 0 0,1 21 15,-1 1-15,0-1 16,0 21-16,0-21 0,22 0 0,-22 22 16,0-22-16,21 21 0,-21-21 15,1 1-15,-1-1 0,0 0 0,0 0 16,0 0-16,-21 0 0,0 1 16,21-22-16,-21 21 15,0-42 16</inkml:trace>
  <inkml:trace contextRef="#ctx0" brushRef="#br0" timeOffset="192382.46">29527 15219 0,'0'0'16,"22"-21"-16,-22 0 0,0 42 15,0 0 1,0 0-16,0 21 0,0-20 16,0 20-16,0 0 0,0 1 15,0-22-15,-22 21 0,22-21 0,-21 22 16,21-22-16,0 21 0,0-21 15,0 0-15,-21 1 0,21-1 0,0 0 16,0 0 0</inkml:trace>
  <inkml:trace contextRef="#ctx0" brushRef="#br0" timeOffset="192566.43">29718 15600 0,'0'21'16,"0"0"15,21-21-31,-21 21 16,21-21-16,0 0 15</inkml:trace>
  <inkml:trace contextRef="#ctx0" brushRef="#br0" timeOffset="193450.43">30247 15515 0,'-21'0'31,"21"21"-16,0 1-15,-21-22 0,21 21 0,0 0 16,0 0-16,0 0 0,0 0 16,0 1-16,0-1 0,0 0 0,0 0 15,0 0-15,0 0 16,21 1-16,-21-1 16,0-42 15,0-1-31,21 22 15,-21-21-15,0 0 0,0 0 16,0 0-16,0 0 0,0-1 0,0 1 16,0 0-16,21 0 0,-21 0 0,0 0 15,0-1-15,21 22 16,1 0-16,-1 0 16,0 22-1,-21-1-15,0 0 0,21 0 0,-21 0 16,21-21-16,0 21 0,-21 1 15,0-1-15,22 0 0,-1-21 16,-21 21 0,21-21-16,0 0 15,0 0-15,0 0 16,1-21-16,-22 0 0,21 21 16,0-21-16,-21-1 0,21 1 0,0 0 15,-21 0-15,0 0 0,21-22 16,-21 22-16,22 0 0,-22 0 0,0 0 15,21 21 1,0 21 0,-21 0-16,0 0 0,0 0 15,0 1-15,0-1 16,0 0-16,21 0 0,-21 0 16,21-21-16,0 21 15,1-21-15,-1 0 0,0 0 16,0 0-16,0 0 0,0 0 15,1-21-15,-1 21 0,0-21 16,-21 0-16,21 0 0,-21 0 16,0-1-16,21 1 0,-21 0 15,0 0-15,0 0 0,0 0 0,0-1 16,-21 22-16,21-21 0,-21 0 16,0 21-16,21 21 31,0 0-31,-21 1 0,21 20 0,0-21 15,0 21-15,0-20 0,0-1 0,0 21 16,0-21-16,0 0 0,0 1 16,0-1-16,0 0 0,21-21 31,0 0-31,0 0 0,0 0 16,0 0-16,1 0 15,-22-21-15,21 21 0,0-21 0,0-1 16,-21 1-16</inkml:trace>
  <inkml:trace contextRef="#ctx0" brushRef="#br0" timeOffset="193719.28">31263 15261 0,'0'-21'0,"0"42"0,0-63 0,0 21 0,0 0 16,0-1-16,0 44 31,0 20-31,21-21 0,-21 0 16,0 22-16,0-22 0,0 21 0,0-21 15,0 22-15,0-22 0,0 21 16,0-21-16,0 22 0,0-22 0,0 0 16,0 0-16,0 0 0,0 0 15,21-21 17,1-21-17,-22 0-15,21 0 0,0 0 0,-21 0 16,21-1-16,-21-20 0,21 21 15,-21-21-15,0-1 0</inkml:trace>
  <inkml:trace contextRef="#ctx0" brushRef="#br0" timeOffset="194171.03">31432 15261 0,'22'-42'15,"-44"105"-15,22-84 0,22 0 16,-22 42-16,0 0 0,0 1 0,0-1 16,0 21-16,0-21 0,0 22 15,0-22-15,0 0 0,0 21 16,0-21-16,0 1 0,0-1 15,0 0-15,0 0 0,0 0 16,0-42 31,0 0-47,21 0 16,-21 0-16,21-1 0,-21 1 15,21 21-15,0 0 16,-21 21-1,0 1-15,0-1 16,0 0-16,21 0 0,-21 0 16,0 0-16,22-21 15,-22 22-15,0-1 0,21-21 16,0 21-16,0-21 0,0 0 16,0 0-16,1 0 15,-1 0-15,0-21 16,-21 0-16,21 21 0,-21-22 15,21 22-15,-42 0 63,21-21-47</inkml:trace>
  <inkml:trace contextRef="#ctx0" brushRef="#br0" timeOffset="194975.43">32131 13716 0,'0'-21'0,"0"42"47,21-21-47,-21 21 15,21-21-15,-21 21 0,21 1 16,1-1-16,-22 0 0,21 0 0,0 0 16,0 0-16,0 1 15,0 20-15,1-21 0,-1 0 0,0 0 16,-21 1-16,21-1 0,0-21 15,-21 21-15,21 0 0,-21 0 16,22-21 0,-22 21-16,0-42 62,0 0-46,0 0-16,0 0 0,-22 0 15,22-1 1</inkml:trace>
  <inkml:trace contextRef="#ctx0" brushRef="#br0" timeOffset="195427.22">32575 13695 0,'-21'0'15,"0"21"1,0 0-16,0-21 16,0 21-16,-1 1 0,1-1 0,0 0 15,-21 0-15,21 0 0,-22 0 16,22 1-16,-21-1 0,21 0 16,-22 0-16,22 0 0,0 0 0,-21 1 15,20-22-15,1 21 0,0 0 16,0-21-16,0 21 15,0-21 32,-1 0-31,1-21 0,0 21-16</inkml:trace>
  <inkml:trace contextRef="#ctx0" brushRef="#br0" timeOffset="203519.16">31454 12658 0,'0'0'0,"0"-21"16,0-1-1,0 1 1,0 0 203,0 42-126,0 0-77,0 1 0,0-1-16,0 0 0,0 0 0,0 0 15,0 0-15,0 1 0,-22-1 16,22 0-16,-21 0 0,21 0 0,0 0 15,0 1-15,0-1 16,0 0-16,-21-21 16,21-21 15,21 0-15,-21-1-16,0 1 0,0 0 15,21 0-15,1 0 0,-22 0 16,0-1-16,21 1 0,-21 0 0,21 0 15,-21 0-15,21 0 16,-21-1-16,21 22 0,-21-21 0,21 21 47,-21 21-47,22-21 16,-22 22-16,0-1 15,0 0-15,0 0 0,0 0 0,21 0 16,-21 1-16,0-1 0,0 0 15,21-21-15,-21 21 0,0 0 0,0 0 16,21-21 15,0 0-31,-21-21 16,0 0-16,21 21 0,-21-21 16,22 0-16,-22 0 0,0-1 15,21 1-15,-21 0 16,21 0-16,0 0 0,-21 0 0,0-1 15,21 1 1,-21 0 0,21 21-16,-21 21 15,0 0 1,0 1-16,0-1 0,0 0 16,0 0-16,0 0 0,0 0 15,0 1-15,22-1 16,-1-21-16,-21 21 15,21-21-15,0 0 0,0 0 16,0 0-16,1 0 0,-1 0 16,0 0-16,0-21 0,0 21 15,22-21-15,-22-1 16,0 1-16,0 21 0,0-21 0,-21 0 16,21 0-16,-21 0 0,22-1 15,-22 1-15,0 0 0,0 0 16,0 0-1,-22 21 1,1 0-16,0 0 0,0 21 16,21 0-16,-21-21 0,21 21 15,0 0-15,0 1 0,0-1 16,0 0-16,0 0 0,0 0 16,0 0-16,21 1 15,0-1-15,0-21 0,0 0 16,1 0-16,-1 0 15,21 0-15,-21 0 0,0 0 0,1 0 16,-1 0-16,0-21 0,0 21 16,0-22-16,0 1 0,1 21 15,-22-21-15,0 0 0,21 0 0,-21 0 16,21 21-16,-21-22 0,0 1 16,0 0-16,0 42 31,0 0-16,0 1-15,0-1 0,-21 0 16,21 0-16,0 0 16,0 0-16,0 1 0,0-1 15,0 0-15,0 0 16,0-42 31,0 0-47,21 0 15,-21-1-15,0 1 16,0 0-16,0 0 16,21 0-16,-21 0 0,21 21 15,-21-22 1,0 44 15,0-1-31,0 0 16,21 0-16,-21 0 15,0 0 1,22-21-16,-1 0 16,0 0-1,0 0 1,0 0-16,-21-21 16,0 0-16,21 21 0,1-21 15,-1 0 1,-21 0-16,21-1 0,0 1 15,0 21 1,-21 21 15,0 1-15,0-1-16,0 0 0,0 0 16,0 0-16,0 0 15,0 1-15,0-1 16,21-21 31,1-21-47,-22-1 15,21 1-15,0 21 16,-21-21-16,21 21 62,0 0-46,0 0 15,1 0-31,-22-21 16,0 0 0,0 0-1,0-1-15,0 1 16,-22 21-1,1 0 1,0 0-16,0 0 31,21 21-31,0 1 16,0-1 0,0 0-1,21-21-15,0 0 16,0 21-16,1-21 15,-1 0-15,0 0 16,0 0-16,0 0 16,0 0-16,-21-21 15,22 21-15,-22-21 16,21 21-16,-21-21 0,21-1 16,0 22-16,-21-21 15,21 21-15,0 0 16,1 0-1,-1 0 1,-21 21-16,21 1 0,-21-1 16,0 0-16,0 0 0,0 0 15,0 0-15,0 1 16,0-1-16,0 0 0,0-42 62,0 0-62,0-1 16,0 1-16,21 0 0,0 0 16,-21 0-16,0 0 0,21 21 15,1-22-15,-1 1 16,0 21 0,-21 21 15,0 1-31,0-1 15,0 0 1,21-21 0,0 0-1,0 0-15,1 0 16,-1 0-16,0 0 0,-21-21 16,21 21-16,-21-21 0,21-1 0,-21 1 15,21 21 1,-21-21-1,0 42 1,0 0 0,0 22-16,0-22 0,-21 0 15,21 21-15,-21-20 0,21 20 0,0 0 16,0-21-16,-21 22 0,0-22 16,21 0-16,-21 0 0,21 22 0,0-22 15,-22 0-15,1-21 0,21 21 16,-21 0-16,0 0 15,0-21-15,0 0 0,-1 22 16,1-1 0,0-21-16,0 0 0,0 0 0,0 21 15,-22-21-15,22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30T01:49:56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5440 0,'0'0'0,"0"-106"16,0 0-16,0 43 0,0-1 0,0 22 15,0 0-15,0-85 16,0-233-16,0-21 15,-21 42-15,21 64 0,0 63 0,-21 64 16,21 21-16,0 64 0,0 20 16,0 1-16,0 21 0,0 42 31,-21-21-15,21-21 15,0 0-31,0-1 15,0 1-15,0-21 0,21 21 16,0-22-16</inkml:trace>
  <inkml:trace contextRef="#ctx0" brushRef="#br0" timeOffset="3327.67">5588 2434 0,'0'0'0,"-21"0"0,0-21 15,-1 0-15,22 0 16,0 42 15,0 0-31,0 0 0,0 0 16,0 1-16,0-1 0,0 21 16,0-21-16,0 0 0,0 22 0,0-22 15,22 0-15,-22 0 0,0 0 16,21 1-16,0-22 0,0 0 15,0 0 1,0 0-16,1 0 0,-22-22 16,21 1-16,0 0 0,0 0 15,0-21-15,0 20 0,1-20 0,-1-21 16,0 20-16,0 1 0,0-22 16,22 1-16,-22 21 0,0-22 15,21 1-15,-21 20 0,1 1 0,20 0 16,-21-1-16,0 22 0,0 0 15,-21 0-15,0 0 0,22 21 0,-22 21 16,21 0-16,-21 0 16,0 21-16,0-20 0,0-1 15,0 0-15,0 0 0,0 0 16,0 0-16,0 1 0,0-1 0,21-21 16,-21 21-16,21-21 31,-21-21-31,0 0 15,21 21-15,-21-22 0,0 1 16,0 0-16,0 0 0,0 0 0,0 0 16,0-22-16,0 22 0,-21 0 15,0 0-15,21 0 0,-21-1 0,0 22 16,-1 0 0,1 0-16,21 22 0,-21 20 15,0-21-15,21 21 0,-21 1 16,21-1-16,0 0 0,-21 1 0,-1 20 15,22-20-15,-21-1 0,21 21 16,0-20-16,0-1 0,0 22 0,0-22 16,0 0-16,0-21 0,0 22 15,0-22-15,21 0 0,1 0 16,-22 0-16,21-21 0,0 0 0,0 0 16,21 0-16,-20 0 0,-1 0 15,21-21-15,0 0 0,1-21 0,-1 21 16,0-22-16,1 1 0,-1 0 15,0-1-15,1 1 0,-22 0 0,21-22 16,-21 22-16,1-1 0,-1 22 16,-21-21-16,0 21 0,0 0 0,0-1 15,-21 22-15,-1 0 0,1 0 16,-21 0-16,21 0 16,0 22-16,-1-1 0,22 0 0,0 0 15,0 0-15,0 0 0,0 1 16,0-1-16,22 0 0,-22 0 0,21 0 15,0 0-15,0 1 0,0-1 16,0 0-16,1 0 0,-22 0 0,21 0 16,0 1-16,-21-1 0,21 0 0,-21 0 15,0 0-15,0 0 0,0 1 16,0-1-16,0 0 0,0 0 16,21-21-16,-21 21 15,21-21-15,1 0 0,-1 0 16,0 0-16,0 0 0,0 0 0,0 0 15,22-21-15,-22 21 0,21-21 16,-21 0-16,22 0 0,-22-1 0,21-20 16,-21 21-16,22-21 0,-22-1 15,0 22-15,21-21 0,-42 21 0,22-22 16,-22 22-16,21 0 0,-21 0 16,0 0-16,0-1 0,-21 22 15,-1 0-15,1 0 16,0 0-16,21 22 0,-21-22 15,0 21-15,0 0 0,21 21 0,-22-21 16,1 22-16,21-1 0,-21-21 16,21 22-16,0-1 0,0 0 15,0-21-15,0 22 0,0-22 16,0 21-16,0-21 0,0 1 0,21-1 16,0 0-16,1 0 0,-1-21 0,0 0 15,21 0-15,-21 0 0,22 0 16,-1 0-16,22 0 0,-22 0 0,21-21 15,-20 0-15,20 0 0,1-1 16,-1 1-16,-20 0 0,20-21 0,1 21 16,-22-22-16,0 1 0,-21 21 0,22-22 15,-22 22-15,-21-21 0,0 21 16,0 0-16,0-1 0,0 1 0,-21 0 16,0 21-16,-1 0 15,1 0-15,-21 0 0,21 0 0,0 0 16,-22 0-16,22 0 0,-21 21 0,21 0 15,-22 1-15,22-1 0,0 0 16,-21 21-16,20-21 0,1 22 0,21-22 16,0 21-16,-21-21 0,21 1 15,0-1-15,0 0 0,0 0 0,0 0 16,0 0-16,21-21 0,0 22 16,1-22-16,-1 0 15,21 0-15,-21 0 0,0-22 0,1 1 16,20 21-16,-21-21 15,0-21-15,22 21 0,-22-1 0,0-20 16,0 21-16,0-21 0,0-1 0,1 22 16,-1-21-16,-21 21 0,0-1 15,21 1-15,-21 0 0,21 21 16,-21-21-16,0 42 16,0 0-1,-21 0-15,21 22 0,-21-22 16,21 21-16,-21-21 0,21 22 0,0-1 15,0-21-15,0 22 0,0-22 0,0 0 16,0 21-16,0-21 0,0 1 16,0-1-16,21 0 0,0-21 15,0 0-15,0 0 0,0 0 16,22 0-16,-22 0 0,21-21 16,-21 0-16,22-1 0,-1 1 0,-21 0 15,22 0-15,-1-21 0,-21-1 16,21 1-16,-20 0 0,20-1 0,-21-20 15,0 20-15,22-20 0,-22 21 0,-21-22 16,0 22-16,21-1 0,-21 1 16,0 0-16,0-1 0,0 22 0,0 0 15,0 0-15,-21 21 16,0 0-16,21 21 16,-22 0-16,1 22 15,21-22-15,-21 21 0,21 0 0,0 1 16,-21 20-16,0-20 0,21 20 0,-21-21 15,21 22-15,0-22 0,0 22 16,0-22-16,0 0 0,0 1 0,0-22 16,0 21-16,0-21 0,21 1 15,0-1-15,0 0 0,0-21 0,22 0 16,-1 0-16,-21 0 0,21 0 0,1 0 16,-1 0-16,0-21 0,1 0 15,-22-1-15,21 1 0,1 0 0,-22 0 16,0-21-16,0 20 0,0-20 15,0 21-15,-21-21 0,22 20 16,-22 1-16,0-21 0,0 21 16,-22 0-16,1 21 15,0 0-15,0 21 0,0 0 16,0 21-16,-1-21 0,22 1 0,-21 20 16,0-21-16,21 21 15,0-20-15,0 20 0,0-21 0,0 0 0,0 0 16,0 1-16,0-1 0,21-21 15,0 21-15,1-21 0,-1 0 0,0 0 16,0 0-16,0 0 0,0 0 16,1 0-16,20 0 0,-21 0 0,0-21 15,0 0-15,1-1 0,-1 1 16,-21 0-16,0 0 0,21 0 0,-21-22 16,0 22-16,0 0 0,0-21 15,-21 21-15</inkml:trace>
  <inkml:trace contextRef="#ctx0" brushRef="#br0" timeOffset="3583.62">8297 2180 0,'0'0'0,"-21"0"0,42 0 31,0 0-31,1-21 0,20 21 15,-21 0-15,21 0 0,1-21 16,20 21-16,-20 0 0,20 0 0,-21-21 16,22 21-16,-1 0 0,-20 0 0,-1 0 15,0 0-15,-20 0 0,-1 0 16,0 0-16,0 0 0,-42-21 31</inkml:trace>
  <inkml:trace contextRef="#ctx0" brushRef="#br0" timeOffset="5663.83">11049 2688 0,'21'0'0,"0"0"31,0 0-15,1-21-16,-1 0 16,0 0-16,0 0 0,0-1 15,0 1-15,22-21 0,-22 0 0,21 20 16,-21-20-16,22 0 0,-1-1 0,-21-20 16,22 21-16,-1-1 0,0-20 15,1 20-15,-22 1 0,21 0 16,-21-1-16,-21 22 0,0-21 0,0 21 15,0 0-15,-21 21 16,0 0 0,0 0-16,0 21 0,-22 0 0,22 0 15,0 21-15,0 1 0,0-1 0,-1 0 16,1 1-16,21-1 0,0 0 16,0 1-16,0 20 0,0-20 0,0-1 15,0 0-15,21 1 0,1-22 16,-1 21-16,0-21 0,0 22 0,-21-22 15,21 0-15,0-21 0,-21 21 0,0 0 16,-21-21 15,0 0-31,0-21 16,0 0-16,0 0 0,-1 21 16,1-21-16,0-1 0,0 22 0,21-21 15,-21 21-15,0 0 16,21 21-1,0 1 1,0-1-16,0 0 16,21 0-16,0-21 0,0 21 15,0-21-15,0 0 0,22 21 0,-22-21 16,21 0-16,-21 0 0,22 0 0,-1 0 16,0 0-16,1-21 0,20 0 15,-20 0-15,-1 21 0,0-21 16,1-22-16,-1 22 0,0-21 0,-21 21 15,1-22-15,-1 1 0,0 21 16,-21-21-16,0-1 0,0 22 0,0 0 16,0-21-16,0 20 0,0 1 15,-21 42 1,21 1-16,-21-1 16,21 0-16,0 0 0,0 21 15,-22-20-15,22 20 0,-21 0 0,21 1 16,0-1-16,0-21 0,0 21 15,0-20-15,0 20 0,0-21 16,0 0-16,0 0 0,21-21 16,1 0-16,20 0 0,-21 0 15,0 0-15,0-21 0,1 21 16,-1-21-16,0 0 0,0 0 0,-21 0 16,0-1-16,0 1 0,0-21 15,0 21-15,0-22 0,0 22 0,-21-21 16,0 21-16,0 0 0,-1-1 0,1 1 15,0 21-15,0-21 0,0 21 16,0 0-16,-1 0 16,44-21 15,-1 21-31,0 0 0,0 0 16,21-21-16,-20 21 0,20 0 15,-21 0-15,21-21 0,-20 21 0,20 0 16,-21 0-16,0 0 0,22 0 15,-22 0-15,0 0 0,0 21 0,0-21 16,-21 21-16,0 0 0,21 0 0,-21 0 16,0 1-16,0 20 0,0-21 15,0 0-15,0 22 0,0-22 16,0 0-16,0 21 0,0-21 0,0 1 16,0-1-16,0 0 0,0 0 15,0 0-15,0 0 16,0-42 15,0 0-31,0 0 16,0-21-16,0 20 0,22-20 15,-22 21-15,0-21 0,21-1 0,0 1 16,0 21-16,0-22 0,-21 22 16,21 0-16,-21 0 0,0 0 0,22 0 15,-1 21-15,0 0 16,0 0-1,-21 21-15,21 0 0,-21 0 0,0 0 16,0 0-16,0 22 0,21-22 16,-21 0-16,0 21 0,0-20 0,22-1 15,-22 0-15,0 21 0,0-21 0,0 1 16,0-1-16,21-21 31,0 0-31,-21-21 16,21-1-16,0 1 0,0 0 15,1 0-15,-1-21 0,0-1 16,0 22-16,0-21 0,0 21 0,1-22 16,-1 22-16,0-21 0,0 21 15,0 21-15,0-22 0,-21 1 0,22 21 16,-22 21 0,0 1-16,0-1 15,0 0-15,0 0 0,0 21 0,0-20 16,0 20-16,0-21 0,0 21 15,0-20-15,0 20 0,0-21 0,0 21 16,0-20-16,0-1 0,0 0 16,21 0-16,0 0 0,0-21 0,0 0 15,0 21-15,22-21 0,-22 0 0,0 0 16,21 0-16,-20-21 16,20 0-16,-21 21 0,0-42 0,22 21 15,-22-1-15,0-20 0,0 21 16,0-21-16,-21-1 0,0 1 0,21 21 15,-21-22-15,0 22 0,0 0 0,0 0 16,0 0-16,-21 21 16,0 0-16,21 21 15,0 0-15,0 0 0,-21 0 16,21 22-16,0-22 0,0 21 0,0 1 16,0-22-16,0 21 0,0-21 0,0 0 15,0 1-15,0-1 0,21 0 16,-21 0-16,0 0 0,0 0 15,21-21-15,0 0 0,-21 22 16,22-22 0,-1-22-16,-21 1 15,0 0-15,0 0 0,21 0 0,0 0 0</inkml:trace>
  <inkml:trace contextRef="#ctx0" brushRef="#br0" timeOffset="6791.19">15282 2709 0,'-21'0'0,"0"22"16,0-1 0,0-21-1,-1 0-15,22-21 32,22-1-32,-1 1 15,0 0-15,21 0 0,-21 0 0,1-22 16,20 1-16,-21 21 0,21-21 15,1-1-15,-1-20 0,-21 20 16,22 1-16,-1 0 0,0-22 0,-21 22 16,1 0-16,-1 20 0,0-20 15,-21 21-15,0 0 0,0 0 0,0-1 16,-21 22-16,0 0 16,-1 0-16,1 22 0,0-1 0,0 0 15,-21 0-15,20 0 0,1 22 0,0-1 16,21-21-16,0 21 0,0-20 15,-21 20-15,21 0 0,0-21 0,0 22 16,0-1-16,0-21 16,0 22-16,21-22 0,-21 0 0,0 0 15,0 0-15,21 0 0,-21 1 0,21-1 16,-21-42 15,0-1-15,-21 1-16,0 0 0,0 21 15,21-21-15,-21 0 0,0 0 0,-1 21 16,22-22-16,-21 22 16,0 0-16,0 0 15,21 22-15,0-1 0,0 0 16,0 0-16,0 0 0,0 0 16,0 1-16,0-1 0,21 0 0,0 0 15,0 0-15,1 0 0,-1-21 16,0 22-16,0-22 0,0 0 0,22 0 15,-22 0-15,0 0 0,21 0 0,-21 0 16,22-22-16,-22 1 0,21 0 16,-21 0-16,22 0 0,-22 0 0,21-22 15,-21 1-15,1 0 0,20-1 16,-21 1-16,0-22 0,0 22 0,1-21 16,-1 20-16,-21-20 0,0 20 15,21-20-15,-21 21 0,0-1 16,0 1-16,0 0 0,0 20 0,0 1 15,0 0-15,0 42 16,0 0-16,0 22 16,0-1-16,0 0 0,0 22 15,0-22-15,-21 22 0,0-1 0,21-20 16,0 20-16,-22 1 0,1-22 16,21 21-16,-21-20 0,21-1 0,0 0 15,0-20-15,0 20 0,0-21 16,0 0-16,0 0 0,21-21 31,0-21-15,-21 0-16,0-21 0,0 21 15,0-1-15,0-20 0,0 21 16</inkml:trace>
  <inkml:trace contextRef="#ctx0" brushRef="#br0" timeOffset="6984.07">15833 2328 0,'21'0'16,"0"0"-1,0 0-15,0 0 0,0 0 16,1 0-16,-1 0 0,0 0 16,0 0-16,0 0 0,0 0 0,1 0 15,-1 0-15,21 0 0,-21 0 16,0 0-16,1 0 0,-1 0 15,0 0-15</inkml:trace>
  <inkml:trace contextRef="#ctx0" brushRef="#br0" timeOffset="8476.09">16658 2604 0,'0'0'0,"21"-22"0,0 22 16,1-21-16,-22 0 0,21 0 16,-21 0-16,21 0 0,-21-1 0,0-20 15,0 21-15,0 0 0,0 0 16,0-1-16,0 1 0,0-21 0,-21 21 16,0 0-16,-1 21 0,22-22 0,-21 1 15,0 21-15,0 0 16,0 0-16,0 0 0,-1 21 0,1 1 15,0-22-15,0 42 0,0-21 16,0 21-16,-1-20 0,22 20 16,-21 0-16,0 1 0,21-1 0,-21-21 15,21 21-15,0 1 0,0-22 16,0 0-16,0 0 0,0 0 0,21-21 16,0 22-16,0-22 0,1 0 15,-1 0-15,0 0 0,0 0 16,21-22-16,-20 1 0,-1 21 0,0-21 15,0 0-15,0 0 0,0-22 16,1 22-16,-1-21 0,0 0 0,0 20 16,-21-20-16,21 0 0,-21 21 15,21-22-15,-21 22 0,0 0 16,22 0-16,-22 0 0,-22 42 31,1 0-15,0 21-16,21-21 0,0 22 15,0-22-15,-21 21 0,21 1 0,0-1 16,0-21-16,0 21 0,0-20 0,0 20 16,0-21-16,21 0 0,0 0 15,0-21-15,1 0 16,-1 0-16,0 0 0,0-21 16,0 21-16,0-21 0,22 0 0,-22-21 15,0 20-15,21 1 0,-20-21 0,-1 0 16,21-1-16,-21 1 0,0-22 15,1 22-15,-1 0 0,0-22 16,0 22-16,0-22 0,0 22 0,1 0 16,-22-1-16,21 1 0,-21 21 15,0 0-15,0 0 0,0-1 0,0 44 32,-21-1-32,-1 0 0,1 21 0,0 1 15,0-1-15,21 0 0,-21 1 16,0 20-16,-1-21 0,1 22 0,0-22 15,0 22-15,0-22 0,21 0 0,0 22 16,0-22-16,0-21 0,0 22 16,0-22-16,0 21 0,0-21 15,0 1-15,21-22 0,0 21 0,0-21 16,0 0-16,1 0 0,-1 0 16,0 0-16,0 0 0,21 0 0,-20-21 15,-1-1-15,0 1 0,21 0 16,-21 0-16,1 0 0,-1-22 0,-21 22 15,21-21-15,-21 21 0,21 0 0,-21-22 16,0 22-16,0 0 16,0 42-1,0 0 1,0 0-16,0 22 0,0-22 0,0 21 16,0-21-16,0 1 0,0 20 15,0-21-15,0 0 0,0 0 16,0 1-16,0-1 0,0 0 0,0 0 15,21-21-15,0 0 16,1 0-16,-1 0 0,0 0 16,0 0-16,21 0 0,-20-21 0,-1 0 15,0 0-15,0-1 0,21 1 16,-20-21-16,-1 21 0,21-22 0,-21 1 16,0 0-16,22-1 0,-22 22 15,0-21-15,0 21 0,0 0 0,1-1 16,-1 1-16,-21 42 31,0 1-15,0-1-16,0 0 15,0 0-15,0 0 16,21-21-16,0 0 16,0-21-1,-21 0 1,0 0-16,21 21 15,-21-21-15,0-1 0,0 1 0,0 0 16,0 0-16,0 0 16,-21 0-1,0 21-15,0 0 0,0 21 16,0 0-16,-1 0 16,1 0-16,0 0 0,0 22 0,-21-22 15,20 21-15,1 1 0,0-1 0,0 0 16,21-21-16,0 22 0,0-22 15,0 21-15,0-21 0,0 1 0,21-1 16,-21 0-16,21-21 16,0 0-16,22 0 0,-22 0 0,0 0 15,21 0-15,-20 0 0,-1-21 16,21 0-16,-21-1 0,22 1 16,-22 0-16,21 0 0,-21 0 0,0-22 15,1 1-15,-1 21 0,0-21 16,0-1-16,0 22 0,-21-21 0</inkml:trace>
  <inkml:trace contextRef="#ctx0" brushRef="#br0" timeOffset="8699.95">18119 1926 0,'0'0'0,"-22"0"16,1 0-16,21-21 16,-21 21 15,0 0-15,0 0-1</inkml:trace>
  <inkml:trace contextRef="#ctx0" brushRef="#br0" timeOffset="8919.82">16954 2138 0,'0'0'0,"-21"0"0,42 0 31,1 0-31,-1 0 0,0-21 15,21 21-15,-21 0 0,1 0 16,-1-21-16,21 21 0,-21 0 0,0 0 16,1 0-16,-1 0 0,0 0 15,0 0-15,0 0 0,0 0 16,1-22-16</inkml:trace>
  <inkml:trace contextRef="#ctx0" brushRef="#br0" timeOffset="12107">19071 2413 0,'-21'-21'31,"21"0"-31,0 0 16,0-1-1,0 1-15,0 0 16,0 0-16,21 21 0,0-21 0,0 0 15,1 21-15,-22-22 0,21 22 16,0 0-16,0 0 0,0 0 0,0 0 16,1 0-16,-1 0 15,0 22-15,0-1 0,-21 0 0,21 21 16,-21-21-16,0 22 0,0-1 0,0 0 16,0 1-16,0-1 0,0 0 15,0-20-15,0 20 0,-21-21 16,21 21-16,-21-20 0,21-1 15,0 0-15,-21-21 16,21-21 0,0 0-16,0-1 15,0 1-15,0 0 0,0 0 0,21-21 16,-21 20-16,21-20 0,0 0 16,0-1-16,1 1 0,-1 0 0,0 21 15,0-22-15,21 22 0,-20-21 16,-1 21-16,21-1 0,-21 22 0,0 0 15,1 0-15,-1 0 0,0 0 16,0 0-16,0 22 16,-21-1-16,0 0 0,0 21 0,0-21 15,0 22-15,0-1 0,0 0 16,0 1-16,0-1 0,0-21 0,0 22 16,-21-22-16,21 0 0,0 0 0,0 0 15,21-21 16,-21-21-31,21 0 0,1 0 16,-1 0-16,0-22 0,0 22 0,0-21 16,0-1-16,1 22 0,-1-21 15,0 0-15,0-1 0,0 22 0,0-21 16,1 21-16,-1-22 0,-21 22 16,21 21-16,0-21 0,0 21 15,0 0 1,-21 21-16,0 0 0,0 0 15,0 1-15,0-1 0,0 0 0,0 0 16,0 21-16,0 1 0,0-22 16,0 21-16,-21-21 0,21 22 0,0-22 15,0 21-15,0-21 0,0 1 0,21-1 16,1-21-16,-1 0 16,0 0-16,0 0 0,21 0 0,-20 0 15,20 0-15,-21-21 0,21-1 16,1 1-16,-22 0 0,21 0 15,-21-21-15,22 20 0,-22-20 0,0 0 16,0 21-16,0-22 0,1 22 16,-22-21-16,21 21 0,-21-1 0,0 1 15,0 0-15,0 0 0,-21 21 16,-1 0 0,1 21-16,0 0 0,0 0 15,0 22-15,21-22 0,-21 21 0,-1 1 16,22-22-16,-21 21 0,21 0 0,0 1 15,0-22-15,0 21 16,0-21-16,21 1 0,1-1 0,-1 0 0,0 0 16,0-21-16,0 0 15,0 0-15,1 0 0,20 0 0,-21 0 16,21 0-16,-20 0 0,20-21 0,-21 0 16,21 0-16,-20-1 0,-1-20 15,21 21-15,-21-21 0,22-1 0,-22 1 16,0 0-16,21-22 0,-21 22 15,1-1-15,-1 1 0,0 0 0,-21-1 16,0 22-16,0-21 0,0 21 16,0 0-16,-21 21 31,0 42-31,21-21 0,-22 0 0,1 22 16,0-1-16,0 0 0,21 1 15,-21 20-15,0-21 0,21 1 16,0 20-16,0-20 0,0-1 0,0 0 15,0-21-15,0 22 0,0-22 16,0 0-16,21 0 0,0 0 0,0-21 16,0 0-16,0 0 0,1 0 0,20 0 15,-21 0-15,21 0 0,-20-21 16,20 0-16,-21 0 0,21 0 0,-20-22 16,20 1-16,-21 0 15,21-1-15,-20-20 0,20 21 0,-21-22 0,21 1 16,-20 20-16,20-20 0,-21-1 15,21 22-15,-20-22 0,-22 22 16,21 21-16,-21-21 0,21 20 0,-21 1 16,0 42-1,-21 1-15,0 20 0,-1-21 16,1 21-16,-21 22 0,21-22 16,0 1-16,-1 20 0,1 1 15,0-22-15,0 21 0,0 1 0,21-1 16,0-20-16,-21-1 0,21 0 0,0 1 15,-22-1-15,22-21 0,0 0 16,0 1-16,0-1 0,0 0 0,22-21 31,-1 0-15,-21-21-16,21 0 0,0-1 0,0 1 16,-21-21-16,21 0 0,1 20 0,-1-20 15,21 0-15,-21-1 0,0 1 16,1 0-16,-1 21 0,0-1 0,-21 1 15,21 21-15,-21 21 16,0 1 0,0 20-16,0-21 0,0 21 15,0 1-15,0-22 0,0 21 16,0 1-16,0-22 0,0 0 0,0 21 0,0-21 16,0 1-16,21-22 15,0 21-15,-21 0 0,22-21 0,-1 0 16,0 0-16,0 0 0,0 0 15,0 0-15,1 0 0,-1-21 0,0 0 16,0-1-16,0 1 0,0 0 0,1-21 16,-1 21-16,21-22 0,-21 1 15,0 0-15,1-1 0,-1 1 0,0 21 16,0-22-16,0 22 0,-21 0 16,21 21-16,-21 21 15,0 0-15,0 1 16,-21-1-16,21 21 15,-21-21-15,0 22 0,21-1 0,0-21 16,0 21-16,0-20 0,-21 20 16,21-21-16,0 0 0,0 0 0,0 1 15,21-1-15,0-21 16,0 0-16,0 0 0,1 0 16,-1 0-16,0 0 0,0 0 0,0-21 15,0-1-15,1 1 0,-1 0 16,0 0-16,-21 0 0,0-22 0,0 1 15,0 21-15,0-21 0,0-1 16,0 22-16,-21-21 0,0 21 0,-1-1 16,1 1-16,0 0 0,0 21 15,0 0-15,0 0 0,-1 0 16,1 0-16,0 0 0,21 21 16,0 0-1,21-21-15,0 0 0,1 22 16,20-22-16,0 0 0,1 21 0,-1-21 15,21 0-15,1 0 0,-22 0 16,22 0-16,-1 0 0,1 0 0,-22 0 16,22 0-16,-22 0 0,0-21 15,1-1-15,-1 22 0,-21-21 0,0 21 16,0 0-16,1-21 0,-44 21 31,1 0-31,0 0 0,-21 0 16,21 21-16,-22 0 0,1 1 15,0 20-15,20-21 0,-20 21 0,0 1 16,-1-1-16,22-21 0,0 22 16,0-1-16,21-21 0,-21 0 0,21 22 15,0-22-15,0 0 16,21 0-16,0-21 0,21 0 0,-20 0 16,-1 0-16,21 0 0,-21 0 0,22 0 15,-22 0-15,21 0 0,-21-21 16,0 0-16,22 0 0,-22-22 0,21 22 15,-21-21-15,1-1 16,20-20-16,-21 21 0,0-22 0,0 1 16,22 20-16,-22-20 0,0-1 0,0 1 15,0 20-15,1 1 16,-22-21-16,0 20 0,21 22 0,-21-21 0,0 21 16,0-1-16,0 44 15,-21-1 1,21 0-16,-22 21 0,1-21 15,21 22-15,-21-1 0,0 0 0,21 1 16,-21-1-16,21 0 16,-21 22-16,21-22 0,-22 1 0,22-1 15,0 0-15,0 1 0,0-1 0,0 0 16,0-21-16,22 1 0,-1-1 16,0 0-16,0 0 0,0 0 0,22-21 15,-22 0-15,0 0 0,21 0 16,-21 0-16,22 0 0,-22-21 0,21 0 15,1 21-15,-22-21 0,21 0 16,0-1-16,1-20 0,-1 0 0,-21 21 16,22-22-16,-1 1 0,-21 21 0,0-22 15,0 22-15,-21 0 0,0 0 16,0 0-16,-42 21 31,21 21-31,0 0 0,0 0 0,-1 22 16,1-22-16,0 21 0,21 0 15,0-20-15,0 20 0,0-21 0,0 21 16,0-20-16,0 20 0,0-21 0,0 0 16,0 0-16,0 1 0,0-1 15,0 0 1,-21-21-16,0 0 16,0 0-16,-1 0 0,1-21 15,0 0-15,0 21 16,0-22-16,0 1 0,-22-21 15,22 21-15</inkml:trace>
  <inkml:trace contextRef="#ctx0" brushRef="#br0" timeOffset="12391.84">20934 2159 0,'-21'0'16,"42"0"-16,-21 0 15,21 0 1,0 0-16,0 0 0,22 0 16,-22 0-16,0 0 0,0 0 0,0 0 15,22 0-15,-22 0 0,0 0 16,0 0-16,0 0 15,-21 21 1,-21-21-16,0 0 16,21 21-16</inkml:trace>
  <inkml:trace contextRef="#ctx0" brushRef="#br0" timeOffset="14316.53">14647 3789 0,'0'0'0,"-21"0"0,0 0 15,0 0-15,0 0 0,-1 0 16,1 0-16,21-21 15,0 0-15,0-1 0,0 1 16,0 0-16,21 0 0,1 0 16,-1 0-16,0-1 0,0 1 15,0 21-15,0-21 0,1 21 16,-1 0-16,0 0 0,0 0 16,0 0-16,0 0 0,1 21 0,-1 0 15,0 1-15,-21 20 0,0 0 16,0-21-16,0 22 0,0-1 0,0 22 15,0-22-15,0 0 0,0 1 16,-21 20-16,0-21 0,-1-20 0,1 20 16,0-21-16,21 21 0,-21-20 15,21-1-15,-21-21 16,21-21 0,0-1-16,0 1 0,0 0 15,0-21-15,0 21 0,0-22 0,21 1 16,0 0-16,-21-1 0,21 1 0,0 0 15,1-1-15,-1 1 16,21 0-16,-21-1 0,22 1 0,-22 21 16,21-22-16,0 43 0,-20-21 0,20 21 15,-21 0-15,21 0 0,-20 21 16,-1-21-16,0 22 0,-21 20 0,21-21 16,-21 0-16,21 22 0,-21-22 15,0 21-15,0 0 0,0-20 0,0 20 16,0 0-16,-21-21 0,21 22 0,-21-22 15,21 0-15,0 0 16,-21 0-16,21 1 0,0-1 0,-21-21 0,21 21 16,21-42 15,0 21-31,-21-21 0,21-1 16,0 1-16,0 0 0</inkml:trace>
  <inkml:trace contextRef="#ctx0" brushRef="#br0" timeOffset="15007.6">15684 3704 0,'0'0'0,"-21"0"47,0 21-47,0 1 0,0-1 0,21 0 16,-21 0-16,-1 21 0,22-20 0,0-1 15,-21 21-15,21-21 0,-21 22 16,21-22-16,0 0 0,0 21 0,0-21 15,0 1-15,0-1 0,21-21 16,0 0-16,1 0 16,-1 0-16,0-21 15,-21-1-15,0 1 0,21 0 16,-21 0-16,0 0 0,21 0 0,-21-22 16,0 22-16,0 0 0,0-21 0,21 20 15,1-20-15,-22 21 16,0 0-16,21 0 0,0-1 0,0 1 15,0 21-15,0 0 0,1 0 16,-1 0-16,0 0 16,0 21-16,0 1 0,0 20 15,-21-21-15,0 0 0,22 0 16,-22 22-16,21-22 0,-21 21 0,0-21 16,0 22-16,0-22 0,0 21 0,0-21 15,0 1-15,0-1 0,0 0 16,0 0-16,0-42 31,0 0-15,0 0-16,0-22 0,0 22 15,0-21-15,0-1 0,0 22 0,21-21 16,0 0-16,0-1 0,0 1 16,1 0-16,-1-1 0,21 1 0,-21 21 15,22-22-15,-22 22 0,21 21 16,0-21-16,-20 21 0,20 0 0,-21 0 15,0 21-15,0 0 0,22 1 0,-22 20 16,-21-21-16,21 21 0,-21 1 16,21-1-16,-21 43 0,0-64 15,0 21-15,0 1 0,-21-1 16,0-21-16,21 21 0,0-20 16,-21-1-16,21 0 0,-21-21 0,21 21 15,0 0-15,21-42 31,0 0-31,0 0 16,0 0-16,0-1 0</inkml:trace>
  <inkml:trace contextRef="#ctx0" brushRef="#br0" timeOffset="15796.15">16785 4106 0,'21'0'0,"-42"0"0,42 22 0,-21-44 47,21 1-31,1 21-16,-22-21 0,21-21 15,0 21-15,-21-1 0,21 1 0,0-21 16,0 21-16,1-22 0,-1 1 16,-21 0-16,21 21 0,0-22 0,0 1 15,-21 21-15,0 0 0,0-1 0,0 1 16,0 0-16,0 42 31,0 0-31,0 22 0,0-22 16,0 21-16,0-21 0,0 22 15,0-22-15,0 0 0,0 21 0,0-20 16,21 20-16,-21-21 0,22 0 16,-22 0-16,0 1 0,0-1 0,0 0 15,21 0-15,-21 0 0,0 0 16,-21-21-1,-1 0-15,1 0 0,0 0 16,0 0-16,0 0 0,0 0 16,-1 0-16,1-21 0,0 21 15,42 21 32,0-21-47,1 0 0,-1 0 0,21 22 16,-21-22-16,22 0 0,-1 0 15,0 0-15,1 0 0,-1 0 0,0-22 16,1 22-16,-1-21 0,0 0 16,1 0-16,-1 0 0,-21 0 0,21-1 15,-20 1-15,-1-21 0,0 21 0,-21-22 16,0 1-16,21 0 0,-21-1 16,0 1-16,21 0 0,-21-22 0,0 22 15,0 0-15,0-1 0,0 1 16,0 0-16,0 20 0,0 1 15,-21 21 1,0 21-16,0 22 16,21-22-16,0 21 0,-21 1 0,21 20 15,-22-21-15,22 1 0,0-1 16,0 0-16,0 1 0,0-22 0,0 21 16,0 1-16,0-22 0,0 0 0,0 21 15,0-21-15,0 1 0,22-22 16,-22 21-16,0 0 0,21-21 0,0 0 31,-21-21-15,0 0-16,0-1 15,0 1-15,0 0 0,-21 0 16,21 0-16</inkml:trace>
  <inkml:trace contextRef="#ctx0" brushRef="#br0" timeOffset="15984.04">17441 3725 0,'21'0'16,"1"0"-16,-1 0 16,0-21-16,21 21 0,-21 0 15,1 0-15,-1 0 0,21 0 16,-21-21-16,0 21 0,22 0 16,-22 0-16,0 0 0,0 0 15,0-21-15,1 21 0,-1 0 16,-21-21-1</inkml:trace>
  <inkml:trace contextRef="#ctx0" brushRef="#br0" timeOffset="17511.68">18288 4022 0,'0'-21'15,"0"-1"-15,0 1 16,0 0-16,0 0 0,21 21 0,-21-21 0,21 0 16,0-1-16,1 1 0,-1-21 15,0 21-15,-21 0 0,0-1 0,21 1 16,-21-21-16,0 21 0,0 0 15,0-1-15,0 1 0,0 0 16,-21 21-16,0 0 0,0 0 0,-1 0 16,-20 0-16,21 0 15,-21 21-15,20 0 0,1 1 0,-21 20 16,21-21-16,0 21 0,-22-20 16,22-1-16,0 21 0,0-21 0,21 22 15,0-22-15,-21 21 0,21-21 0,0 0 16,0 1-16,0-1 0,0 0 15,0 0-15,21-21 0,0 0 16,0 0-16,0 0 0,0 0 16,1-21-16,20 21 0,-21-21 0,0 0 15,22-1-15,-22 1 0,0 0 0,21-21 16,-21 21-16,1-22 16,-1 22-16,0-21 0,21-22 15,-21 22-15,1 21 0,-22-22 16,0 22-16,0 0 0,0 0 15,0 42 1,0 0-16,-22 0 0,1 1 16,21-1-16,-21 21 0,0-21 0,0 22 15,21-22-15,0 21 0,-21-21 16,21 22-16,0-22 0,0 21 0,0-21 16,0 22-16,0-22 0,0 0 0,0 0 15,21 0-15,0 0 16,0-21-16,0 0 0,0 0 15,22 0-15,-22-21 0,21 0 0,-21 0 16,22 0-16,-22 0 0,21-1 16,-21-20-16,64-21 0,-64 20 15,0 1-15,1 0 0,-1-1 16,0 1-16,0 0 0,0-22 0,0 22 16,-21-1-16,0 1 0,0 0 15,0 21-15,0-1 0,0 1 0,0 0 16,0 42-1,0 0-15,0 22 16,-21-22-16,21 21 0,-21 1 16,0-1-16,21 0 0,-21 1 15,21-1-15,0 0 0,-21 1 0,21-1 16,0 0-16,-22 1 0,22-1 16,0-21-16,0 21 0,0-20 0,0 20 15,0-21-15,0 0 0,22 0 0,-1 1 16,0-22-16,0 0 0,0 0 15,0 0-15,1 0 0,20 0 0,-21 0 16,21-22-16,-20 1 0,20 0 16,0 0-16,-21-21 0,22 20 0,-1 1 15,-21-21-15,0 21 0,22-22 0,-22 22 16,-21-21-16,21 21 16,-21 0-16,21-1 0,-21 1 0,0 42 46,0 1-46,-21-1 0,21 0 16,0 0-16,0 0 0,0 0 16,0 1-16,0-1 0,0 0 0,0 0 15,21 0-15,0-21 16,1 0-16,-1 0 16,0 0-16,0 0 0,0 0 0,0 0 15,1 0-15,-1-21 0,0 0 16,0 0-16,0 0 0,0-1 0,1 1 15,-1 0-15,0-21 0,0 21 16,0-1-16,0-20 0,1 21 16,-22 0-16,21 0 0,0-1 15,-21 44 17,0-1-32,0 0 15,0 0 1,21-21 15,-21-21-15,0 0-1,0 0-15,0-1 16,0 1-16,0 0 16,-21 21-1,0 0-15,0 21 16,-1 0-16,1 22 0,0-22 15,0 0-15,0 21 0,21-20 16,-21-1-16,-1 21 0,22-21 0,0 22 16,0-22-16,0 21 0,0-21 15,0 0-15,0 1 0,22-22 0,-1 21 16,0 0-16,0-21 0,21 0 0,-20 0 16,-1 0-16,21 0 15,-21 0-15,0 0 0,1-21 0,-1 0 16,0-1-16,21 22 0,-42-21 15,21 0-15,1 0 0,-1-21 0,-21 20 16,21-20-16,-21 21 0,0-21 0,0-1 16</inkml:trace>
  <inkml:trace contextRef="#ctx0" brushRef="#br0" timeOffset="17706.56">19939 3302 0,'0'0'0,"-21"0"0,0-21 0,-1 21 0,1 0 15,0 0-15,0 0 16,0 0 0,21 21 15,-21-21-31,-1 21 16,1-21-16,0 21 15</inkml:trace>
  <inkml:trace contextRef="#ctx0" brushRef="#br0" timeOffset="17916.45">18563 3598 0,'0'0'0,"21"0"31,0 0-31,1-21 0,20 21 15,-21 0-15,21-21 0,1 21 16,-22 0-16,21 0 0,1-21 0,-22 21 16,21 0-16,0-21 0,1 0 15,-1 21-15,-21-22 0,22 22 16</inkml:trace>
  <inkml:trace contextRef="#ctx0" brushRef="#br0" timeOffset="20776.36">21061 3535 0,'0'0'0,"21"-21"15,-21 42 17,0 0-32,0 0 15,0 22-15,21-22 0,-21 0 16,0 21-16,0-21 0,0 22 0,0-1 15,0-21-15,0 22 0,0-22 16,0 21-16,0-21 0,-21 0 0,21 1 16,0-1-16,0 0 0,-21-21 0,21-21 31,-21 21-31,21-21 16,0-1-16,0 1 0,0 0 0,0-21 15,0 21-15,0-22 0,0 22 16,0-21-16,21-1 0,0 1 0,0 21 15,0-21-15,-21-1 0,21 22 16,1 0-16,-1 0 0,0 0 0,0-1 16,0 22-16,0 0 0,1 22 15,-1-1-15,0 0 0,-21 0 0,0 0 16,21 22-16,-21-22 0,0 21 0,0-21 16,0 22-16,0-22 0,0 0 15,0 21-15,0-21 0,0 1 0,0-1 16,0 0-16,0 0 15,0 0-15,21-21 16,0 0 0,1-21-16,-1 0 15,-21 0-15,21 0 0,0-1 0,0-20 16,-21 21-16,21 0 0,1-22 16,-1 22-16,0-21 0,0 0 0,-21 20 15,21 1-15,-21 0 0,21 0 0,-21 0 16,22 21-1,-22 21-15,21 0 16,-21 21-16,0-20 16,0 20-16,0-21 0,21 21 15,-21-20-15,21 20 0,-21-21 0,21 21 16,0-20-16,-21-1 0,22 21 16,-1-42-16,0 21 0,0 0 0,21-21 15,-20 0-15,-1 0 0,0 0 16,21 0-16,-21 0 0,1 0 0,-1 0 15,21-21-15,-21 21 0,0-21 0,1 0 16,-22 0-16,21 0 0,0-1 16,-21-20-16,21 21 0,-21-21 0,0 20 15,0-20-15,0 0 0,0 21 16,0-22-16,0 22 0,0 0 0,0 0 16,0 0-16,-21 21 15,0 21-15,0 0 16,21 0-16,-22 0 0,22 22 0,-21-1 15,0-21-15,21 21 0,0 1 16,0-22-16,0 21 0,0 1 0,0-22 16,0 0-16,0 21 0,0-21 0,21 1 15,0-1-15,22 0 0,-22-21 16,0 0-16,21 0 0,-20 0 0,20 0 16,0 0-16,1 0 0,-1-21 15,0 0-15,1-1 0,-1 1 16,0 0-16,-21 0 0,22-21 0,-1 20 15,-21-20-15,22 0 0,-22-22 16,21 22-16,-21-22 0,22 22 0,-22-21 16,0-1-16,0 22 0,-21-22 15,0 22-15,0 0 0,0 20 0,0 1 16,0 0-16,-21 42 16,21 0-16,-21 1 15,0 20-15,-22 0 0,22 22 16,0-22-16,0 22 0,0-22 0,-1 21 15,1-20-15,0-1 0,21 0 0,0 1 16,0-1-16,0-21 0,0 22 16,21-22-16,0 0 0,1-21 15,-1 21-15,21-21 0,-21 0 0,0 0 16,1 0-16,20 0 0,-21 0 16,21 0-16,-20-21 0,-1 0 0,0 0 15,21-1-15,-21 1 0,1-21 16,-1 21-16,0-22 0,0 1 0,0-21 15,-21 20-15,21-20 0,1-1 16,-22 1-16,21 20 0,-21 1 0,21 0 16,-21-1-16,0 22 0,0 0 0,0 42 15,0 0 1,-21 22-16,0-1 0,21 0 16,-22 22-16,1-22 0,0 22 15,0-22-15,0 22 0,0-22 0,21 0 16,0 1-16,-22-1 0,22 0 0,-21-21 15,21 1-15,0-1 0,0 0 16,0 0-16,21-21 16,1 0-1,-1 0-15,0-21 0,0 21 16,0-21-16,0 0 0,1-1 0,-1 1 16,0 0-16,0-21 0,0 21 15,22-1-15,-22-20 0,0 21 0,0 0 16,0 0-16,-21-1 15,21 22-15,1 0 0,-22 22 16,0-1-16,0 21 16,0-21-16,0 0 0,0 1 15,0-1-15,0 21 0,0-21 0,0 0 16,0 1-16,21-1 0,0-21 16,-21 21-16,21 0 0,0-21 0,0 0 15,22 21-15,-22-21 0,21 0 0,-21 0 16,22 0-16,-22 0 0,0-21 15,21 21-15,-20-21 0,-1 0 16,0 0-16,0-1 0,0 1 0,0-21 16,1 21-16,-1 0 0,0-22 15,-21 22-15,0-21 0,21 21 0,-21-1 16,0 1-16,21 21 0,-42 21 31,0 1-31,21-1 16,0 21-16,-21-21 0,0 0 0,21 22 15,0-22-15,0 0 0,0 0 0,0 0 16,0 1-16,0-1 0,0 0 16,21 0-16,0-21 0,0 0 15,0 0-15,0 0 0,1 0 16,-1 0-16,0 0 0,0 0 16,0-21-16,0 0 0,-21 0 15,0-1-15,0 1 0,22 0 16,-22 0-16,0-21 0,0 20 0,0-20 15,0 21-15,0-21 0,0 20 0,-22-20 16,22 21-16,-21 0 0,0 21 16,0 0-16,21-21 0,-21 21 0,0 0 15,21 21 1,21 0 0,0-21-16,0 0 0,0 0 15,22 21-15,-1-21 0,0 0 16,1 0-16,-1 0 0,0 0 0,1 0 0,-1 0 15,21 0-15,-20 0 16,-1 0-16,0 0 0,1 0 0,-1 0 16,-21 0-16,0-21 0,1 21 15,-1 0-15,-42 0 16,-1 0-16,-20 0 16,21 0-16,-21 21 0,-1 0 15,1 0-15,0 1 0,-1-1 0,1 0 16,0 21-16,20-21 0,1 1 15,-21-1-15,42 21 0,0-21 0,-21 0 16,21 1-16,0-1 0,0 0 0,21 0 16,0 0-1,0 0-15,22-21 0,-22 0 0,0 0 16,0 0-16,21 0 0,-20 0 0,20 0 16,-21-21-16,0 0 0,22 0 15,-22 0-15,0 0 0,0-1 0,0-20 16,0 21-16,1-21 0,-1-1 15,0-20-15,-21 20 0,21-20 0,0-1 16,0 1-16,1-1 0,-1 1 16,0 21-16,-21-1 0,0 1 0,21 0 15,-21 20-15,0 1 0,-21 42 32,0 1-32,21 20 0,-21 0 15,-1 1-15,1 20 16,21-21-16,0 22 0,0-1 0,0-20 15,0 20-15,0-20 0,0-1 0,0 0 16,21 1-16,-21-22 0,22 21 16,-1-21-16,0 0 0,0 1 0,0-22 15,22 21-15,-22-21 0,0 0 16,0 0-16,0 0 0,0 0 0,1 0 16,20 0-16,-21-21 0,0 21 0,0-22 15,1 1-15,-1 0 16,0 0-16,0 0 0,0 0 0,0-1 15,1-20-15,-22 21 0,21-21 16,-21 20-16,21 1 0,-21 0 16,0 42-1,0 0-15,0 1 0,0-1 16,0 21-16,0-21 0,0 22 0,0-22 16,0 0-16,0 0 0,0 0 0,0 0 15,0 1-15,0-1 0,0 0 16,0 0-16,-21 0 15,0-21 1,-1 0-16,1 0 16,0 0-16,0-21 0,0 0 15</inkml:trace>
  <inkml:trace contextRef="#ctx0" brushRef="#br0" timeOffset="21068.2">22627 3450 0,'0'0'0,"-21"0"15,63 0-15,-21 0 16,22 0-16,-1 0 0,0 0 15,22 0-15,-22 0 0,22-21 0,-22 21 16,22 0-16,-22 0 0,0-21 16,1 21-16,-22 0 0,0 0 0,0 0 15,0 0-15,-63 21 32,21-21-32,0 21 0</inkml:trace>
  <inkml:trace contextRef="#ctx0" brushRef="#br0" timeOffset="21927.7">15875 6287 0,'0'-22'32,"0"1"-17,21 21 1,0-21-16,22 0 0,-22 0 0,21 21 15,0-21-15,1-1 0,20 1 0,-20 0 16,-1 0-16,0 0 0,-21 0 16,1-1-16,-22 1 0,0 0 0,-22 0 15,-20 0-15,0 21 16,-1 0-16,-20 0 0,-1 0 0,1 0 16,-1 0-16,1 21 0,-1 0 0,1-21 15,-1 21-15,22 0 0,-21 1 16,20-1-16,1 0 0,0 0 0,20 0 15,1 0-15,21 1 16,0-1-16,21 21 0,22-21 0,-22 22 16,21-1-16,1 0 0,20 1 0,-21-1 15,22 0-15,-22 1 0,22-1 16,-22 0-16,0 1 0,1-22 0,-22 21 16,0 0-16,-21-20 0,0-1 0,0 21 15,-21-21-15,-21 0 0,-1-21 16,-20 22-16,20-1 0,-20-21 0,-22 0 15,22 0-15,-22 0 0,22 0 0,-1 0 16,-21-21-16,22-1 0,-1 1 16,1 0-16,21-21 0,-22 21 0,43-22 15,-21 1-15,20 0 0,1-1 16,21 1-16,-21-22 0,21 22 16,0 0-16,0-1 0,0 1 0,21 0 15,0 21-15,-21-1 0,22 1 16,-1 0-16,0 0 0,0 0 0,0 21 15,22 0-15,-22 0 0,21 0 0,-21 0 16,22 0-16,-1 0 0,0 0 16,1 0-16,20 0 0,-21 0 0,1 21 15,-22-21-15,21 0 0,1 0 0,-22 0 16,21 0-16</inkml:trace>
  <inkml:trace contextRef="#ctx0" brushRef="#br0" timeOffset="22207.54">16235 6011 0,'0'0'0,"42"-21"0,0 0 0,64-64 16,-85 64-16,1 0 15,-1 21-15,0-21 0,-21 42 16,0 0 0,-21 22-16,0-22 0,-1 21 15,22 0-15,-21 1 0,0-1 0,0 0 16,0 22-16,0-1 0,-1 1 15,1-1-15,0-20 0,21 20 16,-21-20-16,21 20 0,-21-21 0,21 1 16,-21-22-16,21 21 0,0-21 15,0 1-15,0-1 0,0 0 16,-22-42 15,1 0-31</inkml:trace>
  <inkml:trace contextRef="#ctx0" brushRef="#br0" timeOffset="22391.44">15875 6562 0,'0'0'0,"0"-43"15,0 22 1,21 21 0,0 0-16,22-21 0,-22 21 15,21 0-15,0 0 0,1-21 16,-1 21-16,0 0 0,1 0 0,20 0 15,-20 0-15,-1 0 0,0 0 0,-21-21 16,1 21-16,-1 0 0,0 0 16,0 0-16</inkml:trace>
  <inkml:trace contextRef="#ctx0" brushRef="#br0" timeOffset="23427.84">16806 6583 0,'21'0'0,"1"-21"0,-1 21 16,0-21-16,0-1 0,0 1 0,0 0 16,1 0-16,-22 0 0,0 0 15,0-1-15,0 1 0,0 0 16,0 0-16,0 0 0,-22 0 0,1-1 16,0 22-16,0 0 15,0 0-15,0 0 0,-1 0 16,1 0-16,0 22 0,0-1 0,0 0 15,0 21-15,-1 1 0,1-1 16,0 0-16,0 1 0,21 20 0,0-21 16,-21 1-16,21-1 0,0-21 0,0 22 15,0-22-15,0 0 0,0 0 16,0 0-16,21-21 0,0 0 0,0 0 16,0 0-16,1 0 0,-1 0 0,0 0 15,0 0-15,0-21 0,0 0 16,22 0-16,-22 21 0,0-21 0,0-22 15,0 22-15,1 0 0,-1 0 0,0-22 16,-21 22-16,21-21 16,-21 21-16,21 0 0,-21-1 0,0 1 15,0 42 17,0 1-32,21-1 0,-21 0 0,0 0 15,0 0-15,0 22 0,0-22 16,0 0-16,22 0 0,-22 0 0,0 0 15,0 1-15,21-1 0,0-21 0,-21 21 16,21-21-16,0 0 0,0 0 16,1 0-16,-1 0 0,0 0 15,0-21-15,0 0 0,22 21 16,-22-22-16,0 1 16,0-21-16,0 21 0,0 0 0,1-22 15,-1 22-15,0-21 0,-21 21 0,21-1 16,-21-20-16,21 21 0,-21 0 15,0 0-15,0 42 16,0 0 0,0 0-16,0 0 0,0 22 15,0-22-15,0 21 0,0-21 0,0 22 16,0-22-16,0 21 0,-21-21 16,21 0-16,0 22 0,0-22 0,0 0 15,0 0-15,21-21 16,0 0-16,1 0 0,-1 0 15,0 0-15,0 0 0,0 0 16,0 0-16,22-21 0,-22 0 0,0 0 16,21-22-16,-20 22 0,20-21 15,-21 0-15,21-1 0,-20 1 0,20-22 16,-21 1-16,0 21 0,0-22 0,22 22 16,-22-1-16,0 1 0,-21 0 15,21-1-15,-21 1 0,21 21 0,-21-21 16,0 20-16,0 1 0,0 42 31,-21 1-31,0 20 16,0-21-16,21 21 15,0-20-15,-21 20 0,0 21 0,21-20 16,0-1-16,0 0 0,-22 1 0,22-1 16,0 0-16,0 1 0,0-1 15,0-21-15,0 22 0,0-22 0,0 0 16,0 0-16,22 0 0,-1-21 15,0 0-15,0 0 16,0 0-16,0 0 0,-21-21 16,22 0-16,-22 0 15,0 0-15,0-22 0,0 22 16,0 0-16,0-21 0</inkml:trace>
  <inkml:trace contextRef="#ctx0" brushRef="#br0" timeOffset="23612.25">17970 6350 0,'0'0'0,"22"0"47,-1-21-47,0 21 0,0 0 16,0 0-16,0 0 0,1 0 16,20-21-16,-21 21 0,0 0 0,22 0 15,-22 0-15,0-21 0,0 21 0,0 0 16,0 0-16,1-22 15,-1 22-15,0-21 0</inkml:trace>
  <inkml:trace contextRef="#ctx0" brushRef="#br0" timeOffset="26395.57">20637 6308 0,'0'-21'16,"0"42"-16,0-85 0,0 43 0,22 0 15,-22 0-15,0 0 0,21-22 0,-21 22 16,0 0-16,0-21 0,0 20 0,0 1 16,0 0-16,0 0 0,0 0 15,-21 0-15,-1-1 0,-20 22 0,21 0 16,0 0-16,-22 0 0,1 0 16,-64 43-1,43-1-15,20-21 0,22 22 0,-21-1 16,0 0-16,20 22 0,1-22 15,0 22-15,0-1 0,0 1 0,21-1 16,0-21-16,0 22 0,0-22 16,0 1-16,0-1 0,0 0 0,21-21 15,0 22-15,0-22 0,22-21 0,-1 21 16,0-21-16,1 0 0,-1 0 16,0 0-16,22 0 0,-22 0 0,22-21 15,-22 0-15,21 21 0,-20-21 0,-1-22 16,22 22-16,-22 0 0,0 0 15,1-22-15,-22 22 0,21-21 0,-21 0 16,0 20-16,1-20 0,-1 0 16,-21 21-16,0-22 0,0 22 0,0-21 15,0 21-15,0-1 0,0 1 16,-21 21 0,-1 0-16,1 0 15,0 21-15,21 1 0,-21-1 0,0 0 16,0 21-16,-1 1 0,1-22 15,0 21-15,21 0 0,0 1 0,-21-1 16,21 0-16,-21-20 0,21 20 0,0-21 16,0 0-16,0 0 0,0 1 15,21-22-15,0 21 16,0-21-16,0 0 0,1 0 0,-1-21 16,0 21-16,0-22 0,0 1 15,-21 0-15,21 0 0,1 0 16,-1-22-16,-21 22 0,21-21 0,-21 21 15,0-22-15,21 1 0,-21 0 16,21 21-16,-21-22 0,0 22 0,0 0 16,0 0-16,0 42 31,0 0-31,0 21 0,0-20 16,0 20-16,0 0 0,0-21 15,0 22-15,0-1 0,0-21 0,0 22 16,0-22-16,0 0 0,0 0 15,0 0-15,0 0 0,0 1 16,21-22-16,1 0 0,-22 21 0,21-21 16,0 0-16,0 0 0,0 0 15,0 0-15,1-21 0,20-1 0,-21 1 16,0 0-16,0 0 0,22 0 0,-22-22 16,0 1-16,0 0 0,0-1 15,1-20-15,-1 21 0,0-1 0,0-20 16,0 20-16,0-20 0,-21 21 0,0-1 15,22 1-15,-22 0 0,0-1 16,0 22-16,0 0 0,0 0 0,-22 21 31,22 21-31,-21 21 0,0-21 16,0 22-16,0-1 0,21 0 0,-21 1 16,-1-1-16,22 22 0,-21-22 15,21 21-15,0-20 0,0 20 0,0-20 16,0-1-16,0 0 0,0-21 0,0 22 15,0-22-15,0 0 0,21 0 16,1-21-16,-22 21 0,21-21 0,0 0 16,21 0-16,-21 0 0,1 0 15,20-21-15,-21 0 0,21 21 0,-20-21 16,20-21-16,-21 20 0,21 1 16,-20-21-16,20 0 0,-21-1 15,21 1-15,-20 0 0,-1-1 0,0 1 16,0 0-16,0-1 0,0 1 0,-21 0 15,22-1-15,-22 22 0,0-21 16,0 21-16,0-1 0,-22 22 16,1 0-16,0 0 15,21 22-15,-21-1 0,0 0 0,0 0 16,-1 21-16,1 1 0,0-1 0,0 0 16,0 1-16,21-1 0,0 22 15,-21-22-15,21 0 0,0 1 16,0-1-16,0-21 0,0 21 0,0-20 15,0 20-15,0-21 0,21 0 16,0-21-16,0 21 0,0-21 0,0 0 16,1 0-16,-1 0 0,21 0 0,-21 0 15,22-21-15,-22 21 0,21-21 16,-21 0-16,22 0 0,-22 0 0,21-22 16,-21 22-16,0 0 0,1-21 15,-22 20-15,21-20 0,-21 21 0,21 0 16,-21 0-16,0-1 0,0 1 0,0 42 31,0 1-15,0-1-16,-21 21 0,21-21 0,0 0 15,-21 22-15,21-22 0,0 0 16,0 0-16,0 22 0,0-22 0,0 0 16,21 0-16,0 0 15,0-21-15,0 0 0,0 0 0,1 0 16,-1 0-16,0 0 0,21 0 0,-21 0 15,1 0-15,20-21 0,-21 21 16,21-21-16,-20 0 0,-1 0 0,21-1 16,-21-20-16,0 21 0,1 0 0,-1-22 15,-21 22-15,0 0 0,21 0 16,-21 0-16,-21 42 31,0 0-31,21 0 16,-22 0-16,22 1 0,-21-1 0,21 21 15,0-21-15,-21 0 0,21 1 16,0-1-16,0 0 0,0 0 16,21-21 15,0-21-31,-21 0 16,22 0-16,-1-1 0,0 1 0,0 0 15,0 0-15,0-21 0,1 20 16,-1-20-16,0 21 0,21 0 15,-21-22-15,1 22 16,-1 0-16,0 21 0,-21 21 16,0 0-1,0 1-15,0 20 0,0-21 16,0 0-16,0 0 0,0 1 0,0-1 16,0 21-16,0-21 0,0 0 15,0 1-15,21-1 0,0 0 16,0-21-16,1 0 0,-1 0 0,0 0 15,21 0-15,1 0 16,-1 0-16,0 0 0,1 0 0,-1-21 0,0 21 16,22-21-16,-22-1 0,0 1 15,1 0-15,-1-21 0,0 21 16,1-1-16,-22-20 0,0 21 0,0-43 16,-21 22-16,0 21 0,0 0 15,0 0-15,-21 21 0,0 0 16,0 0-16,-22 0 0,22 0 0,-21 0 15,-22 21-15,22 0 0,21 21 16,-21-21-16,20 1 0,1 20 16,0-21-16,0 21 0,21-20 0,-21-1 15,21 0-15,0 0 0,0 0 16,0 0-16,21-21 0,0 0 16,0 0-16,22 0 0,-22 0 15,0 0-15,21 0 0,-21 0 16,1 0-16,20 0 0,-21-21 0,0 0 15,0 21-15,1-21 0,-22 0 0,21 0 16,-21-1-16,21-20 16,0 21-16,-21 0 0,0 0 0,0-1 15,0 44 17,0-1-32,0 0 0,0 0 15,-21 0-15,21 22 0,-21-1 16,0 0-16,-1 1 0,1-1 0,21 0 15,-21 1-15,0 20 0,21-21 16,0 22-16,0-1 0,0 22 16,0-21-16,0 20 0,0 1 0,0 0 15,0-1-15,0 1 0,0 0 0,0-1 16,0 1-16,0-22 0,0 22 16,0 0-16,0-22 0,0 1 15,0-1-15,0 1 0,0-22 0,0 0 0,0 1 16,-21-1-16,0-21 0,-1 0 0,1 1 15,0-1-15,0-21 0,0 0 16,0 0-16,-1 0 0,1 0 16,0 0-16,0-21 0,0-1 0,21-20 15,-21 21-15,21-21 0,0-1 0,0 1 16,21 0-16,0-22 0,0 1 16,21-22-16,-20 21 0,41-20 0,-21-1 15,1 22-15,20-22 0,-20 0 0,20 22 16,-21-1-16,1 1 0,-1 20 15,0-20-15,-20 21 0,20-1 0,-21 1 16,0 0-16,0 20 0,-21-20 0,0 21 16,0-21-16,-21 20 0</inkml:trace>
  <inkml:trace contextRef="#ctx0" brushRef="#br0" timeOffset="26640.44">23072 6011 0,'0'0'16,"-22"0"-16,22-21 0,0 0 0,0 0 16,-21 21-1,0 0 16,0 0-15,0 0-16,0 0 0,-1 0 16,-20 0-16</inkml:trace>
  <inkml:trace contextRef="#ctx0" brushRef="#br0" timeOffset="27859.06">16552 3048 0,'-21'21'0,"42"-42"0,-63 42 15,42 0-15,-21-21 0,21 22 31,21-22 1,0 0-32,0 0 15,0 0-15,22 0 0,-22 0 16,21 0-16,1 0 0,20-22 0,-21 22 16,1-21-16,20 21 0,1-21 15,20 21-15,-20 0 0,21-21 0,-1 21 16,1 0-16,0-21 0,-1 21 0,1 0 15,0-21-15,-1-1 16,22 22-16,-21 0 0,21 0 0,-22-21 16,22 21-16,0 0 0,21 0 15,-21-21-15,0 21 0,21 0 0,0 0 16,0-21-16,21 21 0,-21 0 16,0-21-16,0 0 0,0 21 15,0-22-15,-21 22 0,21-21 0,0 21 16,0-21-16,-22 21 0,22 0 0,-21-21 15,0 21-15,-21 0 0,-1-21 16,22 0-16,-21 21 0,0 0 0,-1-22 16,1 22-16,-22-21 0,22 21 15,-21-21-15,-1 21 0,1-21 16,-1 21-16,-21-21 0,1 21 0,-1 0 16,-21-21-16,22 21 0,-22-22 15,0 22-15,-21-21 0,21 21 0,-21-21 16,21 21-16,-21-21 15</inkml:trace>
  <inkml:trace contextRef="#ctx0" brushRef="#br0" timeOffset="31070.58">15409 4932 0,'-21'0'0,"0"0"16,21-21-16,-21 21 16,0 0-16,21-21 15,-22 21-15,1 0 32,42 0 14,1 0-46,-1 0 0,21 0 0,-21 0 16,22 0-16,-1 0 0,0 0 16,22 0-16,-22 0 0,43 0 0,-1 0 15,1 0-15,21 0 0,0 0 0,21 0 16,0 0-16,0 0 0,0 0 16,21 0-16,0 0 0,0 0 0,0 0 15,1 0-15,-1-22 0,0 22 16,-21 0-16,21 0 0,-21 0 15,21 0-15,-21 0 0,0 0 0,0 0 16,-21 0-16,21 0 0,-42 0 16,21 0-16,-22 0 0,1 0 0,-22 0 15,1 0-15,-1 0 0,-20 0 0,-1 0 16,-21 0-16,0 0 0,1 0 16,-1-21-16,0 21 0</inkml:trace>
  <inkml:trace contextRef="#ctx0" brushRef="#br0" timeOffset="31815.86">22373 4593 0,'0'0'0,"-21"0"0,21-21 16,-21 21-16,21-21 15,0 0 1,0 0-16,-21 21 16,21-22-1,-22 22-15,22-21 16,-21 21-16,0 0 15,0 0-15,0 0 0,0 0 0,-1 0 16,1-21-16,-21 21 0,0 0 0,-1 0 16,1 0-16,0 0 0,-1 0 15,1 0-15,0 0 0,20 0 0,-20 0 16,21 0-16,-21 0 0,20 0 16,1 0-16,64 0 31,-22 0-31,21 0 15,22 0-15,-1 0 0,22 0 0,-1 0 16,1 0-16,21 0 0,0 0 16,21 0-16,0 0 0,21 0 0,-21 0 15,21 0-15,0-21 0,-21 21 16,21 0-16,1-21 0,-1 21 0,-21-21 16,0-1-16,0 22 0,-21-21 15,21 21-15,-43-21 0,22 21 0,-21-21 16,-1 21-16,-20 0 0,-1 0 15,1 0-15,-1-21 0,-20 21 0,-22 0 16,21 0-16,-21 0 0,1 0 0,-44 0 31,1 0-31,0 0 16,-21 0-16,21 0 0,-22 0 16,1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5BE0-64BB-43D9-BF73-C1DEB1B8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C3EA2-D59F-4F94-8041-D40FB6A97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8551-8E4B-45E8-AA73-4F927532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599D-3C0A-4C2F-BD7A-6B097957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50EF-F774-47A7-BFA4-09141DC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659B-0C25-4894-9E9A-D3730EDD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D8D12-9934-4D20-828D-D1045EA0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C0D3-B3B6-4D5B-AF2B-C9E57B1F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2769-04E3-4426-8C44-9F4A424D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0949-41FB-4DA9-81FC-1C066C0F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3DE08-E981-446B-98C0-2F152680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E35F6-1E9D-426E-97F8-E84361371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F579-F173-467B-952E-74C8019D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BF00-90F9-46E5-A05F-4EE0F4E5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EF53-6A3C-46FB-A926-CD4AAA4E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0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F94C-3E0E-4443-859F-287DE748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9E3D-F165-40C4-8DC0-337B2AB4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9B00-EA71-49FD-AD8C-DC76C39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1B0E-A7FD-4F5D-98CF-DF3CF989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5FCA-0BCA-4A0A-99F4-E2DC6F2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9A4D-D576-4514-9383-E0FE42B1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A7E7B-36E2-4D44-9CAE-5124E34D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84E0-5D48-4781-8897-75DA68DB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4A34-4054-4638-B222-B3B000A0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52B2-1AAD-4098-853D-C44646F9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0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C562-8569-4706-96E2-EEB328AA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2D17-421E-4B2E-B00D-31F05D4B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34A9-46F5-4A21-BE25-5E63C76B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9403-F3A4-4556-989B-2D4B1A68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8431-6E81-42B9-BD7A-09A1ABFF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EACA-86BC-43C0-B8A8-DB495EEF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C196-A167-407A-A675-5D24E959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F541-A7C0-46BE-8669-8EFDBA00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4D4CF-BA4A-4C9E-83DD-D0AF7EB8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A8AB2-926B-4380-9BF4-9DB54A4F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1D75A-C549-48A7-917B-CC1508715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F30AF-70D2-4C50-93FA-93ED531B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CB1E6-1613-492A-8985-068481AF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96291-33F7-459D-A1CB-44315845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B62-3F4B-468D-A2C1-69F7E918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EC674-236D-4A83-AF8D-F4E9078D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D91AD-5F7D-4697-BFFC-4AC4865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9C30-69C0-4920-9359-89D091B7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5781B-8537-4458-8FCD-5D589870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D3174-0325-42DC-92AA-4EB54F10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EA49B-52A0-4864-81A6-CCE10135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4152-B4FF-4836-8FF8-74A9B1C8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F3C3-EADB-4794-B2DE-8F89FB20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B31C-6E1E-4550-952E-78098337C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8239-C6A5-4E9C-8E16-CED0130F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206A-BB44-46AA-A4D0-3CA6FAD9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C5BAB-3E2C-4F7A-8D1B-CE5A0E63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FB16-29D3-4D80-BDC9-60470B69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463E6-D307-4E6E-9B5A-E8FDD1F1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E809-131D-4830-9BD4-67710DE8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C769-73C7-410B-889C-C48D8F00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51F6-DF69-40C0-BB28-B6E906E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E628-3200-4F74-A27F-5F195BE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EFE90-50F6-4DCE-B1B7-C6D78AA7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9190-B223-4E4D-BEA9-B6EC6284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1E3B3-FBF8-4E74-B442-B93333E0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759B-B236-421D-93E3-D5AF8046FD1B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4271-36D3-4A51-B9D7-E875D87E6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471C-7CEB-499F-A49D-C5E3704E5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E12F-E1AF-4E47-B5D4-3D9F0E24A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CA76-5E94-443A-8F67-8FD8F8A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5DFCA-9F70-44B3-89EE-A5D4A1DBD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BEFBF6-FBC0-4289-AC46-D7A46E7CA110}"/>
                  </a:ext>
                </a:extLst>
              </p14:cNvPr>
              <p14:cNvContentPartPr/>
              <p14:nvPr/>
            </p14:nvContentPartPr>
            <p14:xfrm>
              <a:off x="373320" y="167760"/>
              <a:ext cx="7750080" cy="492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BEFBF6-FBC0-4289-AC46-D7A46E7CA1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158400"/>
                <a:ext cx="776880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03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0C4A6-AAB1-416E-AC0F-A63FDB5EC38E}"/>
                  </a:ext>
                </a:extLst>
              </p14:cNvPr>
              <p14:cNvContentPartPr/>
              <p14:nvPr/>
            </p14:nvContentPartPr>
            <p14:xfrm>
              <a:off x="434160" y="144720"/>
              <a:ext cx="7262280" cy="523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0C4A6-AAB1-416E-AC0F-A63FDB5EC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35360"/>
                <a:ext cx="728100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7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3AC584-129B-4AA1-8FCA-82AB37B3EFC1}"/>
                  </a:ext>
                </a:extLst>
              </p14:cNvPr>
              <p14:cNvContentPartPr/>
              <p14:nvPr/>
            </p14:nvContentPartPr>
            <p14:xfrm>
              <a:off x="685800" y="243720"/>
              <a:ext cx="8816760" cy="45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3AC584-129B-4AA1-8FCA-82AB37B3E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34360"/>
                <a:ext cx="883548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81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2CE285-045F-4252-99EC-EFAFB11D7A0C}"/>
                  </a:ext>
                </a:extLst>
              </p14:cNvPr>
              <p14:cNvContentPartPr/>
              <p14:nvPr/>
            </p14:nvContentPartPr>
            <p14:xfrm>
              <a:off x="221040" y="152280"/>
              <a:ext cx="11940840" cy="63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2CE285-045F-4252-99EC-EFAFB11D7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42920"/>
                <a:ext cx="11959560" cy="63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04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6C4390-3A97-4464-9E3B-EEC5919CC2FB}"/>
                  </a:ext>
                </a:extLst>
              </p14:cNvPr>
              <p14:cNvContentPartPr/>
              <p14:nvPr/>
            </p14:nvContentPartPr>
            <p14:xfrm>
              <a:off x="91440" y="137160"/>
              <a:ext cx="1209312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6C4390-3A97-4464-9E3B-EEC5919CC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27800"/>
                <a:ext cx="12111840" cy="44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0EA0B0-F5C5-466A-80F9-E6B336A7E6A7}"/>
                  </a:ext>
                </a:extLst>
              </p14:cNvPr>
              <p14:cNvContentPartPr/>
              <p14:nvPr/>
            </p14:nvContentPartPr>
            <p14:xfrm>
              <a:off x="15120" y="2209680"/>
              <a:ext cx="12154320" cy="383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0EA0B0-F5C5-466A-80F9-E6B336A7E6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2200320"/>
                <a:ext cx="12173040" cy="38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4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3056B8-5B38-4004-9B29-838841837C2F}"/>
                  </a:ext>
                </a:extLst>
              </p14:cNvPr>
              <p14:cNvContentPartPr/>
              <p14:nvPr/>
            </p14:nvContentPartPr>
            <p14:xfrm>
              <a:off x="266760" y="297360"/>
              <a:ext cx="118263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3056B8-5B38-4004-9B29-838841837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88000"/>
                <a:ext cx="1184508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9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3EAE-232E-474D-B6E3-7FD92CBCE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AE07B-4990-4949-BEEF-3572FDFA8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6E6876-B80F-4BC2-A65D-BF2673CFAB49}"/>
                  </a:ext>
                </a:extLst>
              </p14:cNvPr>
              <p14:cNvContentPartPr/>
              <p14:nvPr/>
            </p14:nvContentPartPr>
            <p14:xfrm>
              <a:off x="548640" y="640080"/>
              <a:ext cx="8687160" cy="245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6E6876-B80F-4BC2-A65D-BF2673CFAB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630720"/>
                <a:ext cx="8705880" cy="24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2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2021-04-30T01:23:50Z</dcterms:created>
  <dcterms:modified xsi:type="dcterms:W3CDTF">2021-04-30T01:52:00Z</dcterms:modified>
</cp:coreProperties>
</file>