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8T01:10:14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 1799 0,'21'0'31,"0"0"-15,1 0-16,-1 0 15,0 0-15,0 0 16</inkml:trace>
  <inkml:trace contextRef="#ctx0" brushRef="#br0" timeOffset="8351.2">1693 699 0,'0'-22'0,"0"1"31,0 0-15,0 42 46,0 0-46,0 1 0,0-1-16,0 0 15,0 0-15,21-21 0,-21 21 0,22-21 16,-1 21-16,-21 1 0,21-22 15,0 0-15,0 0 0,0 0 16,1 0-16,-1 0 0,0 0 16,21 0-16,-21-22 15,1 1-15,20 21 0,0-21 0,1-21 16,-22 21-16,21-1 0,0 1 16,1-21-16,-1 0 0,0 20 0,-20-20 15,-1 21-15,21-21 0,-42-1 16,0 1-16,21 21 0,-21-22 15,0 1-15,0 21 0,0-21 0,-21 20 16,0-20-16,0 21 0,0 0 16,-1 0-16,1 21 0,0 0 15,0-22-15,-21 22 0,20 0 0,-20 22 16,21-22-16,-21 21 16,20 21-16,-20 0 0,0 1 0,-1-1 15,1 0-15,0 22 0,-22-22 16,22 22-16,0-1 0,-22-20 0,22 20 15,-1 1-15,1-1 0,0-21 16,21 22-16,-1-22 0,1 22 16,21-22-16,0 0 0,0-20 0,0 20 15,0-21-15,21 0 0,1 0 16,20 1-16,-21-1 0,21-21 16,-20 0-16,20 21 0,-21-21 0,21 0 15,-20 0-15,-1 0 0,21 0 16,-21 0-16,0 0 15,1-21-15,-22 0 16,0-1 0,-22 22-16,1 0 15,0 0-15,0 0 0,0 0 16,0 0-16,-22 22 0,22-22 0,0 21 16,-21 0-16,20 21 0,1-21 15,0 1-15,-21 20 0,21-21 0,-1 21 16,1 1-16,0-22 0,21 21 15,0 1-15,0-1 0,0-21 16,0 21-16,0-20 0,0 20 0,0-21 16,21 0-16,0 0 15,22-21-15,-22 22 0,0-22 0,21 0 16,-20 0-16,20 0 0,0 0 16,-21-22-16,22 1 0,-1 21 15,-21-21-15,22-21 0,-22 21 0,21-1 16,-21 1-16,0-21 0,1 21 15,-1 0-15,0-22 0,0 22 0,-21 0 16,0-21-16,0 20 0,21 1 16,-21 0-16,21 0 0,-21 0 15,0 0-15,22 21 0,-22-22 16,0 44 15,0-1-31,0 0 16,0 0-16,0 0 0,0 0 15,-22 1-15,22-1 0,0 0 16,-21 0-16,21 0 0,0 0 0,0 1 16,0-1-16,0 0 0,0 0 15,-21-21-15,21 21 0,0 0 16,0 1-16,0-44 47,0 1-47,0 0 15,0 0-15,0 0 0,0 0 0,21-1 16,-21 1-16,21 0 0,1 0 16,-22-21-16,21 20 0,0 1 0,0 0 15,21 0-15,-20 21 0,-1-21 16,0 0-16,0 21 0,0 0 16,0 0-16,1 0 0,-1 0 0,0 0 15,0 21-15,0-21 0,0 21 16,1 0-16,-1 0 0,-21 0 0,21 1 15,-21-1-15,21 0 16,-21 0-16,0 21 0,21-20 0,0-1 16,-21 0-16,22 0 0,-1 0 15,0 0-15,0-21 0,0 0 16,0 0-16,1 0 16,-1 0-16,0 0 0,0 0 15,0-21-15,-21 0 16,21 0-16,1 0 0,-22-22 0,21 22 15,0 0-15,0-21 0,0 21 16,-21-22-16,21 22 0,1-21 0,20 21 16,-21-1-16,0 1 0,0 0 15,1 0-15,-1 21 0,0 0 16,0 0-16,0 0 0,0 0 16,1 21-1,-22 0 1,0 0-1,21-21 17,-21-21-1,0 0-31,0 0 16,0 0-1,0 0 1,-21 21-1,-1 0 1,1 0-16,0 0 16,0 0-16,21 21 0,-21 0 15,0 0-15,21 0 0,-22 0 16,22 22-16,0-22 0,-21 0 16,21 21-16,-21-20 0,21-1 0,0 21 15,0-21-15,0 22 0,0-22 16,0 0-16,0 0 0,21 21 0,0-20 15,22-1-15,-22 0 16,0-21-16,0 0 0,22 21 16,-22-21-16,0 0 0,21 0 15,-21 0-15,22 0 0,-1-21 0,-21 21 16,22-21-16,-22 0 0,21-1 16,-21 1-16,22 0 0,-22 0 0,0 0 15,21-22-15,-21 22 0,1-21 16,20 21-16,-21-22 0,21 22 0,-20-21 15,41 0-15,-42 20 16,0 1-16,22 0 0,-22 21 16,0-21-16,0 21 0,0 0 0,1 0 15,-1 0-15,0 21 16,0 0 0,0 0-16,-21 1 0,0-1 15,0 0-15,0 0 16,0 0-16,0 0 15,21-21 17,-21-21-1,0 0-31,0 0 16,0 0-16,0 0 0,0-1 15,-21 1-15,0 0 16,21 0-16,-21 21 15,0 0-15,0 0 0,-1 0 16,1 0-16,0 0 0,0 0 16,0 0-16,0 0 0,-1 0 15,1 21-15,0-21 0,0 21 0,21 0 16,-21 1-16,0-1 0,21 0 16,-22 0-16,22 0 0,0 22 0,0-22 15,-21 0-15,21 0 0,0 21 16,0-20-16,0-1 0,0 0 0,0 0 15,0 0-15,0 0 0,0 1 16,21-1-16,1-21 0,-1 0 16,0 0-16,0 0 15,0 0-15,0 0 16,1 0-16,-1 0 0,-21-21 0,21-1 16,0 22-16,0-21 0,0 0 15,1 0-15,-1 0 0,0 0 0,0-22 16,0 22-16,0 0 0,1 0 15,-1 0-15,0-1 0,-21 1 0,21 0 16,0 0-16,0 0 0,-21 0 16,0-1-16,22 22 15,-22 22 1,-22-22 0,22 21-16,-21 0 15,21 0-15,0 0 0,-21 0 0,21 1 16,-21-1-16,21 0 0,0 0 15,0 0-15,0 0 0,0 1 0,0-1 16,0 0-16,0 0 0,0 0 16,21-21-16,0 0 0,22 0 15,-22 0-15,0 0 0,21 0 16,-21 0-16,22-21 0,-22 21 0,21-21 16,1 0-16,-22 0 15,0-1-15,21 22 0,-21-21 0,1 0 16,-1-21-16,0 21 0,0-1 0,0 1 15,0 0-15,1 0 0,-22 0 16,0 0-16,21-1 0,-21 1 16,0 0-1,0 42 32,-21 0-31,21 1-16,-22-1 0,22 0 0,-21 0 15,21 21-15,0-20 16,-21-1-16,0 21 0,21 0 0,0 1 16,0 20-16,-21-20 0,21-1 0,-21 21 15,-1 1-15,22-1 0,0-20 16,0 20-16,-21 1 0,0-1 0,21 1 16,-21-1-16,21 1 0,0-1 15,0 1-15,-21-1 0,21 1 0,-21-1 16,21-20-16,0 20 0,0 1 0,-22-1 15,22-21-15,-21 22 0,21-22 16,-21 1-16,21-1 0,0 0 0,0 1 16,0-22-16,0 0 0,0 0 15,0 0-15,0 0 0,0-42 32,0 0-32,0 0 15,0-21-15,21 20 0,-21-20 16,21 21-16,1-21 0,-22-22 0,21 22 15,-21-22-15</inkml:trace>
  <inkml:trace contextRef="#ctx0" brushRef="#br0" timeOffset="8740.99">4911 1588 0,'0'0'0,"0"-22"0,-22-83 31,1 83-31,21 1 0,0 0 0,0 0 16,0 0-16,0 0 0,21-1 16,1 22-16,-1-21 0,0 0 0,21 21 15,-21-21-15,22 21 0,-22-21 16,21 21-16,-21 0 0,22 0 0,-1 0 16,-21 0-16,22 0 0,-1 21 15,-21 0-15,0-21 0,0 21 0,1 0 16,-1 1-16,-21-1 0,0 0 15,0 0-15,0 0 0,-21 22 0,-1-22 16,1 0-16,0 0 16,-21 0-16,-1 22 0,22-22 0,-21 0 15,21 0-15,-22 0 0,22-21 0,0 21 16,-21 1-16,21-22 0,-1 21 16,1-21-16,21 21 0,-21-21 15,21 21-15,21-21 31,0 0-31,1-21 16</inkml:trace>
  <inkml:trace contextRef="#ctx0" brushRef="#br0" timeOffset="10442.95">6096 1482 0,'0'-21'16,"0"-1"0,21 22-1,0-21-15,0 21 0,1-21 16,-22 0-16,21 21 0,0-21 0,0 21 15,-21-21-15,21-1 0,-21 1 16,0 0-16,0 0 0,0 0 16,0 0-1,-21 21-15,0 0 0,-21 0 0,20 0 16,-20 0-16,0 0 0,-1 0 16,1 0-16,0 21 0,-1-21 0,1 21 15,21 0-15,-21-21 0,20 21 16,1-21-16,0 21 0,21 1 0,-21-22 15,21 21-15,0 0 0,21 0 16,0 0-16,0-21 0,22 21 16,-22 1-16,0-1 0,21 0 15,-20 0-15,20 0 0,-21 0 0,0 1 16,0-1-16,1 0 0,-22 0 16,0 0-16,0 0 0,0 1 15,0-1-15,0 0 0,0 0 0,-22 0 16,1 0-16,0-21 0,0 22 0,-21-22 15,20 0-15,1 21 0,-21-21 16,21 0-16,-22 0 0,22 0 0,-21 0 16,21 0-16,0-21 0,-22-1 15,22 22-15,0-21 0,0 0 0,0 0 16,-1-21-16,22 20 0,-21 1 16,0-21-16,21 21 0,0 0 0,-21-1 15,21 1-15,-21 0 16,42 21-1,0 21 1,-21 0-16,21 1 0,0-1 16,1 0-16,20 0 0,-21 0 0,0 0 15,0 1-15,22-22 0,-22 21 16,0 0-16,21 0 0,-20-21 0,20 0 16,0 21-16,1-21 0,-22 0 15,21 0-15,0 0 0,1 0 0,-1 0 16,0-21-16,1 0 0,-1 0 15,0 21-15,-20-21 0,20-1 0,0 1 16,-21 0-16,1 0 0,-1 0 0,0 0 16,0-22-16,0 22 15,-21 0-15,21 0 0,-21-22 0,0 22 16,0 0-16,0 0 0,0 0 16,0 0-16,0-1 0,-21 22 46,21 22-46,0-1 0,0 0 16,0 0-16,-21 0 0,21 0 0,0 1 16,0 20-16,0-21 0,0 0 0,0 0 15,0 1-15,0-1 16,0 0-16,0 0 0,21 0 0,0 0 16,1-21-16,-1 0 15,0 0-15,0 0 0,0 0 0,0 0 16,1 0-16,-1 0 0,0-21 15,0 0-15,21 21 0,-20-21 0,-1 0 16,0 0-16,-21-1 0,21-20 0,0 21 16,-21 0-16,21-22 0,-21 22 15,0 0-15,0 0 0,0-21 0,0 20 16,0 1-16,0 0 16,0 42 15,-21 0-16,21 1-15,0-1 0,-21 0 16,21 0-16,0 21 0,0-20 0,0-1 16,0 0-16,0 0 0,0 21 0,0-20 15,0-1-15,21 0 0,0-21 16,1 21-16,-1-21 0,0 0 0,0 0 16,0 0-16,0 0 0,22 0 15,-22 0-15,0 0 0,21 0 0,-20-21 16,20 0-16,-21 0 0,21-1 15,-20 1-15,-1 0 0,21 0 16,-21-21-16,0 20 0,22-20 0,-22 0 16,0-1-16,0 1 0,0-21 15,-21 20-15,0-20 0,22 20 0,-22-20 16,0-1-16,0 22 0,0-21 16,0 20-16,0 1 0,0 0 0,0-1 15,0 1-15,0 21 0,0 0 16,0-1-16,0 1 0,-22 0 0,22 42 31,0 0-31,0 1 0,0 20 0,0 0 16,0 22-16,-21-22 0,21 22 15,0-1-15,-21 1 0,21-1 16,-21 1-16,21-22 0,0 21 16,0-20-16,0-1 0,0 0 0,0 1 15,0-1-15,0-21 0,0 0 16,0 1-16,0-1 0,0 0 0,21 0 15,0-21-15,0 0 0,1 0 16,-1 0 0,0 0-16,0 0 15,0-21 1,-21 0-16,0 0 16,21 21-16,-21-22 0</inkml:trace>
  <inkml:trace contextRef="#ctx0" brushRef="#br0" timeOffset="18731.31">8276 1439 0,'21'0'47,"0"-21"-16,-21 0-15,22 21-16,-22-21 0,0 0 15,0 0 1,0-1-16,0 1 0,0 0 0,0 0 16,0 0-16,0 0 0,0-22 15,0 22-15,0 0 0,-22-21 0,1 20 16,21 1-16,-21 0 0,0 0 16,21 0-16,-21 21 0,0 0 0,-1 0 15,1 0-15,-21 0 0,21 0 16,0 21-16,-22 0 0,22 0 0,-21 22 15,-1-22-15,22 21 16,-21 0-16,21 1 0,-22-1 0,22 0 16,0 1-16,0-1 0,21 0 15,0-20-15,0 20 0,0 0 0,0-21 16,21 1-16,0-1 0,0 0 16,1 0-16,20-21 0,0 0 0,-21 0 15,22 0-15,-22 0 0,21-21 16,1 21-16,-22-21 0,21 0 0,-21-1 15,22 22-15,-22-21 0,0-21 16,0 21-16,0 0 0,0-1 0,1-20 16,-22 21-16,0-21 0,21 20 15,-21-20-15,0 21 0,0-21 0,0 20 16,0 1-16,0 0 16,0 0-16,0 0 0,0 42 31,-21 0-31,21 21 0,0-20 15,0 20-15,0-21 0,0 21 0,0-20 16,0 20-16,0 0 0,0-21 16,0 22-16,0-22 0,0 0 0,0 21 15,0-20-15,21-1 0,0 0 16,0-21-16,0 21 0,0-21 0,1 0 16,-1 0-16,21 0 0,-21 0 15,22 0-15,-22-21 0,21 0 0,-21 0 16,22-1-16,-22 1 15,21 0-15,-21-21 0,0 21 0,22-22 16,-22 1-16,0 0 0,0-1 0,0-20 16,1 20-16,-1-20 0,0-1 15,0 1-15,0 21 0,0-22 16,-21 22-16,0-22 0,22 22 0,-22 21 16,0 0-16,0-22 0,0 22 15,0 0-15,-22 21 16,1 0-1,0 21-15,21 0 0,-21 0 0,21 1 16,-21 20-16,0 0 0,21 1 16,0 20-16,0-21 0,0 22 15,-22-22-15,22 22 0,0-22 0,0 22 16,0-22-16,0 0 0,0 1 16,0-1-16,0-21 0,0 21 0,22-20 15,-1 20-15,-21-21 0,21 0 16,0 0-16,0-21 0,-21 22 0,21-22 15,1 0-15,-1 0 0,0 0 16,21 0-16,-21 0 0,1-22 0,-1 1 16,0 21-16,0-21 0,0 0 0,0 0 15,22 0-15,-22-22 0,0 22 16,-21 0-16,21-21 0,0-1 16,1 22-16,-22-21 0,0 21 15,21-1-15,-21 1 0,0 0 0,21 0 16,-21 42 15,0 0-31,0 22 16,0-22-16,-21 0 0,21 21 0,0-21 15,0 1-15,0 20 0,0-21 16,0 0-16,0 22 0,0-22 0,21 0 16,0 0-16,0-21 0,0 21 0,1 0 15,-1-21-15,0 0 16,21 0-16,-21 0 0,1 0 0,20 0 15,-21 0-15,21 0 0,-20 0 16,20 0-16,-21-21 0,0 0 0,22 0 16,-22 0-16,0 0 0,0-1 15,0 1-15,0 0 0,-21 0 0,0 0 16,22-22-16,-22 22 0,21 0 16,-21 0-16,0 42 46,-21 0-46,21 0 0,-22 1 0,22-1 0,0 0 16,-21 0-16,21 0 16,0 22-16,0-22 0,0 0 0,0 0 15,0 0-15,0 0 0,0 1 0,21-22 16,1 21-16,-1 0 0,0-21 16,0 0-16,0 0 0,0 0 0,1 0 15,-1 0-15,21 0 0,-21 0 16,0-21-16,1 0 0,-1 21 0,0-22 15,0 1-15,-21 0 0,21 0 16,-21 0-16,0 0 0,21-1 0,-21-20 16,0 21-16,0-21 0,0 20 0,0-20 15,-21 0-15,0 21 0,0-22 16,0 22-16,0 0 0,-1 0 16,1 0-16,0 21 0,0 0 15,-21 0-15,20 0 0,1 0 0,0 21 16,0 0-16,-21 0 0,42 0 15,-22 0-15,22 22 0,-21-1 0,21-21 16,0 22-16,0-1 0,0-21 16,0 21-16,21-20 0,1 20 0,-1-21 15,0 0-15,0 0 0,0 1 0,22-1 16,-22 0-16,21-21 0,-21 0 16,22 0-16,-22 0 0,21 0 0,0 0 15,-20 0-15,20 0 0,0-21 16,-21 0-16,1 21 0,20-22 15,-21 1-15,0 0 0,0-21 0,1 21 16,-1-1-16,0 1 0,0-21 16,-21 21-16,21 0 0,-21-1 0,21 1 15,-21 0-15,0 42 32,0 0-17,0 1-15,0 20 0,-21-21 0,21 0 16,-21 0-16,21 1 0,-21 20 0,21-21 15,0 0-15,0 0 0,0 1 16,0-1-16,0 0 0,-21 0 0,21 0 16,0 0-16,0 1 15,0-44 17,0 1-17,0 0-15,0 0 0,0 0 0,21 0 16,0-22-16,-21 22 0,21-21 15,0 21-15,1-22 0,-1 1 0,0 21 16,21-22-16,-21 22 0,22-21 0,-22 21 16,0 0-16,21 21 0,-20-22 15,-1 22-15,0 0 0,0 0 16,0 0-16,-21 22 0,0-1 0,21 0 16,-21 0-16,22 0 0,-22 22 15,0-22-15,0 0 0,0 0 0,0 21 16,0-20-16,0-1 0,0 0 15,0 0-15,0 0 0,0 0 0,0 1 16,0-1-16,21-21 0,0 21 16,0-21-16,0 0 0,0 0 15,1 0-15,-1 0 0,0 0 16,21-21-16,-21 0 0,22-1 0,-22 22 16,21-21-16,-21-21 0,22 21 0,-22 0 15,21-22-15,-21 22 0,22-21 16,-22-1-16,0 22 0,0-21 0,0 0 15,-21 20-15,22 1 16,-22 0-16,0 0 0,0 0 0,0 0 16,-22 21-16,1 0 0,0 0 15,0 21-15,0 0 0,21 0 16,0 0-16,-21 0 0,21 22 0,0-22 16,0 0-16,0 0 0,0 22 15,0-22-15,0 0 0,0 0 0,0 0 16,0 0-16,21 1 0,-21-1 0,21 0 15,-21 0-15,0 0 16,0 0-16,0 1 0,0-1 16,0 0-1,0 0-15,-21-21 0,0 0 16,-1 0-16,1 0 16,0 0-16,0 0 15,21-21-15,-21 0 0,0 21 16,21-21-16,0-1 0,-22 1 15,1 0-15</inkml:trace>
  <inkml:trace contextRef="#ctx0" brushRef="#br0" timeOffset="18991.16">10583 741 0,'-42'0'31,"21"0"-31,0 0 47,-1 0-47,22 21 15,-21-21-15,0 0 0,0 0 16</inkml:trace>
  <inkml:trace contextRef="#ctx0" brushRef="#br0" timeOffset="19318.98">9123 1207 0,'0'0'16,"-21"0"-16,42 0 31,0 0-31,21 0 16,-21 0-16,1 0 0,20 0 0,0-22 15,-21 22-15,22 0 0,-1-21 16,0 21-16,-20 0 0,20 0 0,-21-21 15,0 21-15,0 0 0,-42 0 63,0 0-47</inkml:trace>
  <inkml:trace contextRef="#ctx0" brushRef="#br0" timeOffset="22611.55">13356 804 0,'0'-21'0,"21"0"16,0 0-16,-21 0 15,22 0-15,-1-1 16,0 1-16,0 0 0,0 0 15,-21 0 1,21 21 0,-21-21-1,22 21-15,-22-22 16,0 1 0,0 0-16,21-21 31,-21 21 0,0-1-15,0 44 93,-21-1-109,-1 0 0,22 21 16,-21-21-16,0 22 0,0 20 0,0-20 15,-22 20-15,22 1 0,0-1 16,-21 22-16,-1-22 0,22 1 0,-21-1 16,0 1-16,-1-1 0,1 1 15,0-1-15,-22 1 0,22-1 0,-1 1 16,1-22-16,0 22 0,21-22 15,-22 21-15,22-20 0,-21-1 16,21 0-16,-1-20 0,1 20 0,0-21 16,21 0-16,0 0 0,-21-21 0,21 22 15,-21-22 1,21-22 31,0 1-47,0 0 15,0 0-15,21 0 0,-21 0 0</inkml:trace>
  <inkml:trace contextRef="#ctx0" brushRef="#br0" timeOffset="25291.15">15452 1778 0,'0'0'0,"-22"0"0,22 21 16,-21-21-16,42 0 109,1 0-93</inkml:trace>
  <inkml:trace contextRef="#ctx0" brushRef="#br0" timeOffset="25879.81">15430 1842 0,'0'-22'32,"0"1"-17,22 0 1,-1 0-16,-21 0 0,21 0 15,0-1-15,0 1 0,0 0 16,1 0-16,-1 0 0,0 0 0,0-1 16,-21 1-16,21 0 0,0 0 0,-21 0 15,22 0-15,-22-1 0,0 1 16,0 0-16,0 42 31,0 0-31,0 1 16,0-1-16,0 21 0,0-21 0,0 22 15,0-22-15,0 21 0,0 0 16,0 1-16,0-1 0,0 0 16,-22 22-16,22-22 0,-21 1 15,0-1-15,21 0 0,-21 22 0,0-22 16,21 0-16,-21 1 0,21 20 0,-22-20 16,1-1-16,21 0 0,0 1 15,0-1-15,0 0 0,0 1 0,-21-1 16,21-21-16,0 21 0,0-20 0,-21-1 15,21 0-15,0 0 0,0 0 16,-21 0-16,0 1 0,-1-22 16,1 0-16,0 0 0,0 0 15,0 0-15,0 0 16,-1 0-16,1-22 0,0 1 16,0 0-16,0 0 15,21 0-15,-21 0 0,21-1 16,0 1-16,0 0 15,0 0-15,0 0 0,0-22 16,0 22-16,0 0 0,21 0 0,-21-21 16</inkml:trace>
  <inkml:trace contextRef="#ctx0" brushRef="#br0" timeOffset="26292.03">15833 1143 0,'0'0'0,"-22"0"0,22 21 16,0 0-16,-21-21 0,21 22 15,0-1-15,0 0 0,21-21 16,1 0 0,-1 0-1,0 0-15,-21-21 16,0 0-16,0-1 16,0 1-1,-21 21-15,0 0 16,-1 0-16,1 0 15,21 21 1,0 1-16,0-1 0,0 0 16,0 0-16,0 0 15,0 0-15,21 1 0,1-1 16,-1-21-16</inkml:trace>
  <inkml:trace contextRef="#ctx0" brushRef="#br0" timeOffset="26903.68">16425 1820 0,'0'0'0,"21"-21"31,-21 0-31,22 21 0,-22-21 0,0 0 15,0 0-15,21-1 0,-21 1 0,0 0 16,0 0-16,0 0 0,0 0 16,0-22-16,0 22 0,0 0 0,-21-21 15,-1 20-15,1 1 0,-21 0 16,21 21-16,0-21 0,-22 21 0,22 0 16,-21 0-16,-1 0 0,22 0 15,-21 21-15,21 0 0,-22 0 0,22 1 16,-21 20-16,21-21 0,0 21 0,-1 1 15,22-1-15,0 0 16,0-20-16,0 20 0,0 0 0,0-21 16,0 22-16,0-22 0,0 0 15,22 0-15,-1-21 0,0 21 0,0-21 16,0 0-16,22 0 0,-22 0 0,0 0 16,21 0-16,-21 0 0,22-21 15,-22 0-15,21 0 0,-21 0 0,22 0 16,-22-1-16,0 1 0,0-21 15,0 21-15,1-22 0,-22 22 0,21-21 16,-21 21-16,0-22 0,0 22 0,0 0 16,0 0-16,-21 21 15,-1 0-15,1 0 0,0 0 16,21 21-16,-21 0 16,21 0-16,-21 1 0,21-1 15,0 0-15,0 0 0,0 0 0,21 22 16,0-22-16,0 0 0,0 0 15,-21 0-15,43 0 0,-22 1 0,0-22 16,0 21-16,0-21 0,1 0 0,-1 0 16,0 0-16,0 0 0,0 0 15,0 0-15</inkml:trace>
  <inkml:trace contextRef="#ctx0" brushRef="#br0" timeOffset="27223.49">16806 1397 0,'0'0'0,"0"-21"16,-21-43-1,21 86 1,0-1 0,0 0-16,21 0 0,-21 0 0,21 0 15,-21 1-15,0 20 0,0 0 16,22-21-16,-22 22 0,0-22 0,21 0 15,-21 21-15,0-20 0,0-1 16,0 0-16,0 0 0,21 0 16,-21 0-16,21-21 0,0 0 47,-21-21-47,21 21 0,-21-21 15,0 0-15,0 0 0,0 0 16,22-22-16,-1 22 0,-21-21 0,21 21 15</inkml:trace>
  <inkml:trace contextRef="#ctx0" brushRef="#br0" timeOffset="27419.4">17145 1312 0,'0'22'16,"0"-1"-16,0 0 15,-21 0-15,0 21 0,-1-20 0,1-1 16,21 0-16,-21 21 0,0-21 15,21 1-15,-21-1 0,21 0 0,-21 21 16,21-21-16,-22 1 0,22-1 16,0 0-16,0 0 0,0 0 15</inkml:trace>
  <inkml:trace contextRef="#ctx0" brushRef="#br0" timeOffset="27999.09">17653 1482 0,'0'-43'31,"0"22"-31,0 0 16,-21 0-16,0 21 16,-1 0-16,1 0 15,0 0-15,0 0 0,0 0 16,0 21-16,-1 0 0,1 0 16,0 1-16,0-1 0,0 21 0,0-21 15,-1 22-15,1-22 0,21 21 0,0 0 16,0-20-16,0 20 0,0-21 15,0 0-15,0 0 0,0 1 0,0-1 16,0 0-16,21 0 16,1-21-16,-1 0 0,0 0 0,0 0 15,0 0-15,0 0 0,1 0 16,-1-21-16,0 0 0,0 0 16,0 21-16,0-43 0,1 22 0,-1 0 15,0 0-15,0-22 0,0 1 0,0 21 16,-21-21-16,0-1 0,0 22 15,22-21-15,-22 21 0,0-1 0,0-20 16,0 21-16,0 42 31,-22 21-15,22-20-16,-21-1 0,21 0 0,0 21 16,0-21-16,0 22 0,0-22 0,0 21 15,0-21-15,0 1 16,0-1-16,0 0 0,0 0 0,0 0 15,0 0-15,21-21 0,1 0 16</inkml:trace>
  <inkml:trace contextRef="#ctx0" brushRef="#br0" timeOffset="28883.96">18944 953 0,'0'0'0,"-21"0"0,0 0 15,0 21 1,21 0-16,0 21 0,-22 1 15,22-22-15,0 21 0,0 22 0,0-22 16,0 0-16,0 1 0,0-1 16,0 21-16,0-20 0,0-1 0,0 0 15,0 1-15,0-1 0,0-21 16,0 22-16,0-22 0,0 0 0,0 0 16,0 0-16,0 0 0,0 1 15,0-44 16,0 1-31,0 0 16,0 0-16,0-21 16,0 20-16,0 1 0,0 0 15,0-21-15,0 21 0,0-22 0,22 22 16,-22 0-16,21 0 0,0-22 0,-21 22 16,21 0-16,0 21 0,0-21 15,1 0-15,20 21 0,-21 0 0,21 0 16,-20 0-16,20 0 0,-21 0 15,21 21-15,-20 0 0,20 0 0,-21 0 16,0 1-16,0-1 0,-21 0 16,0 21-16,0-21 0,0 1 0,-42-1 15,21 0-15,-21 0 0,20 0 0,-20 0 16,0 1-16,21-1 16,-22 0-16,22 0 0,-21-21 0,21 21 15,-1-21-15,1 0 16,21 21-16,-21-21 15,21-21 1,21 0 0,0 21-16</inkml:trace>
  <inkml:trace contextRef="#ctx0" brushRef="#br0" timeOffset="29259.76">19494 1672 0,'0'0'0,"22"-21"15,-1 21-15,0-21 16,0 21-16,0-21 0,0 21 16,1-21-16,-1-1 0,0 22 15,0-21-15,0 21 0,0-21 0,-21 0 16,22 21-16,-22-21 0,0 0 15,0-1 1,-22 22-16,1 0 0,0 0 0,0 0 16,-21 0-16,20 22 0,1-1 15,0-21-15,0 21 0,0 0 0,0 0 16,-1 22-16,1-22 0,21 0 16,0 0-16,0 21 0,0-20 0,0-1 15,0 0-15,0 0 0,21 0 16,1-21-16,-1 21 0,0 1 0,0-22 15,0 0-15,0 0 0,22 0 0,-22 0 16,0 0-16,21 0 0,-20 0 16,-1-22-16</inkml:trace>
  <inkml:trace contextRef="#ctx0" brushRef="#br0" timeOffset="29647.52">20045 1609 0,'21'0'32,"0"0"-32,0 0 15,0-21-15,1 21 0,-1-22 16,0 1-16,0 21 15,-21-21-15,0 0 16,0 0-16,-21 21 16,0 0-16,0 0 0,-1 0 15,1 0-15,0 0 0,0 0 16,0 21-16,0-21 0,-1 21 0,1 0 16,21 0-16,0 22 0,-21-22 15,21 0-15,0 0 0,0 0 0,0 22 16,0-22-16,0 0 15,21 0-15,0-21 0,1 0 16,-1 21-16,0-21 0,0 0 0,0 0 16,0 0-16,22 0 0,-22-21 15,21 21-15</inkml:trace>
  <inkml:trace contextRef="#ctx0" brushRef="#br0" timeOffset="30155.23">20595 1461 0,'0'0'0,"-21"21"47,21 0-47,-21 0 16,21 0-16,0 0 0,0 1 16,0-1-16,0 21 0,0-21 15,0 0-15,0 1 0,0-1 16,0 0-16,0 0 15,-21-21-15,-1 0 32,1-21-1,21 0-31,0 0 0,0-1 16,0 1-16,0 0 15,0 0-15,0 0 0,0 0 0,21-22 16,1 22-16,-1 0 0,0 0 0,0 0 15,0-1-15,0 1 0,22 0 16,-22 0-16,0 21 0,21 0 0,-20 0 16,20 0-16,-21 0 0,21 0 15,-20 21-15,-1 0 0,21 0 0,-21 1 16,-21-1-16,0 0 0,21 21 16,-21-21-16,0 1 0,0 20 0,0-21 15,-21 0-15,0 0 0,21 1 0,-21-1 16,0 0-16,0-21 0,21 21 15,-22 0-15,1-21 16,21 21-16,0-42 31,0 0-31</inkml:trace>
  <inkml:trace contextRef="#ctx0" brushRef="#br0" timeOffset="30499.05">21717 1207 0,'0'0'0,"-21"0"0,0 0 15,-22 21-15,22 0 0,0 0 16,0 0-16,0 0 0,-1 22 0,1-22 16,0 21-16,0-21 0,21 22 15,-21-1-15,21-21 0,0 0 0,0 22 16,0-22-16,0 0 0,0 0 16,21 0-16,0 1 0,0-22 0,0 21 15,1-21-15,-1 0 0,0 0 16,0 0-16,21 0 0,-20 0 15,-1 0-15,0 0 0,21-21 0,-21-1 16,1 22-16,-1-21 0</inkml:trace>
  <inkml:trace contextRef="#ctx0" brushRef="#br0" timeOffset="30787.88">22183 783 0,'0'0'0,"0"21"32,0 22-17,0-22-15,0 21 0,-22 1 0,1 20 16,21-21-16,-21 22 0,0-22 16,21 1-16,0 20 0,-21-21 0,21 1 15,-21-1-15,21 0 0,0 1 16,0-22-16,0 21 0,0-21 0,0 1 15,0-1-15,0 0 0,0 0 0,0 0 16</inkml:trace>
  <inkml:trace contextRef="#ctx0" brushRef="#br0" timeOffset="32059.04">22564 1439 0,'0'0'16,"0"-21"-16,21 0 0,-21 0 16,0 0-16,21 0 0,-21-1 0,0 1 15,0 0-15,0 0 16,0 0-16,-21 0 15,0 21-15,-1 0 16,1 0-16,0 0 0,0 0 16,0 0-16,0 21 0,-1 0 0,1 0 15,0 0-15,0 0 0,0 1 16,0 20-16,21-21 0,0 0 0,-22 22 16,22-22-16,0 0 0,0 0 15,0 0-15,0 0 0,0 1 0,0-1 16,0 0-16,22 0 15,-1-21-15,0 0 0,0 0 16,0 0-16,0 0 0,1 0 16,-1-21-1,0 0-15,0 0 0,0 21 0,0-22 16,1 1-16,-1 0 0,0-21 16,0 21-16,0-1 0,0-20 0,-21 21 15,22-21-15,-1 20 0,-21 1 0,0 0 16,0 0-16,21 21 15,-21 21 1,-21 0 0,21 0-16,0 1 0,0-1 15,-21 21-15,21-21 0,-22 0 0,22 1 16,0 20-16,0-21 0,0 0 16,0 0-16,0 1 0,0-1 0,22 0 15,-1 0-15,0-21 0,0 0 16,-21 21-16,21-21 0,0 0 0,1 0 15,20 0-15,-21 0 0,0 0 16,22-21-16,-22 21 0,21-21 0,-21 0 16,0 0-16,22 21 0,-22-22 15,0 1-15,0 0 0,0-21 0,1 21 16,-1-1-16,0-20 0,-21 21 16,0 0-16,0 0 0,0-1 15,0 1-15,-21 21 31,21 21-31,0 1 0,-21-1 16,21 0-16,0 0 0,0 0 16,0 0-16,0 22 0,0-22 0,0 0 15,0 0-15,0 0 0,21 1 16,0-1-16,-21 0 0,0 0 16,0-42 46,0 0-62,0 0 16,-21 21-16,21-22 0,-21 22 15,-1 0 1,22 22 0,0-1-1,0 0-15,0 0 16,22-21-1,-1 21-15,0-21 0,0 0 16,0 0-16,22 0 16,-22 0-16,0 0 0,21 0 0,-21 0 15,1 0-15,20-21 0,-21 21 16,0-21-16,22 0 0,-22 0 16,0 21-16,0-22 0,0 1 0,0 0 15,1-21-15,-1 21 0,-21-1 16,0 1-16,21 0 0,-21 0 0,0 0 15,0 0-15,0-1 0,-21 22 16,0 0 0,21 22-16,-22-1 0,1 0 15,0 0-15,21 0 0,-21 22 0,21-22 16,0 21-16,0-21 0,0 22 0,0-22 16,0 0-16,0 21 0,0-21 15,0 1-15,0-1 0,0 0 16,21 0-16,-21 0 0,21 0 15,-21 1 1,-21-22 15,0 0-31,0-22 16,0 22-16,-1-21 16</inkml:trace>
  <inkml:trace contextRef="#ctx0" brushRef="#br0" timeOffset="33671.31">1503 2307 0,'-21'21'0,"-1"-21"0,44 0 78,-1 0-62,0 0-16,0 0 0,0 0 0,0 0 16,22 0-16,-22 0 0,21 0 15,1 0-15,-22 0 0,21 0 0,0 0 16,-20 22-16,20-22 0,0 0 16,-21 0-16,22 0 0,-1 0 0,0 0 15,1 21-15,-1-21 0,0 0 16,22 0-16,-22 0 0,22 0 0,-1 0 15,1 0-15,-1 0 0,1 0 16,20 0-16,-20 0 0,-1 0 0,22 0 16,-21 0-16,20 0 15,-20 0-15,20 0 0,1 0 0,0 0 16,-1 0-16,1 0 0,0-21 0,-1 21 16,-20 0-16,21 0 0,-1 0 15,1 0-15,0 0 0,-1 0 0,-20 0 16,20 0-16,1 0 0,0 0 15,-1 0-15,1 0 0,0 0 0,-1 0 16,1 0-16,0 0 0,-22 0 0,22 0 16,0 0-16,-22 0 0,22 0 15,-1 0-15,-20 0 0,21 0 0,-1 0 16,-20 0-16,20 0 0,-20 0 0,-1 0 16,1 0-16,21 0 15,-22 0-15,1 0 0,20 0 0,-20 0 16,-1 0-16,22 0 0,0 21 15,-22-21-15,22 0 0,-22 0 0,22 21 16,-22-21-16,22 0 0,0 0 0,-22 0 16,22 0-16,0 0 0,-22 21 15,22-21-15,21 0 0,-22 0 0,1 0 16,0 0-16,20 0 0,-20 21 0,0-21 16,-1 0-16,1 0 15,0 0-15,-1 0 0,1 0 0,0 0 0,-1 21 16,22-21-16,-21 0 0,0 0 15,-1 0-15,1 0 0,0 0 16,-1 0-16,1 0 0,0 0 0,-1 0 16,1 0-16,0 0 0,-1 0 15,1 0-15,0 0 0,-1 0 0,1 0 16,-22 0-16,1 0 0,-1 0 0,22 22 16,-21-22-16,-22 0 0,21 0 15,-20 0-15,20 0 0,-20 0 0,-1 21 16,0-21-16,-21 0 0,22 0 0,-22 0 15,0 21-15,0-21 16,0 0-16,1 21 16,-1-21 15</inkml:trace>
  <inkml:trace contextRef="#ctx0" brushRef="#br0" timeOffset="34996.58">14605 2455 0,'0'0'0,"-64"0"31,86 0 32,-1 0-63,0 0 15,0 0-15,0 0 0,0 0 0,1 0 16,-1 0-16,0 0 15,0 0-15,0 0 0,0 0 0,1 0 16,20 0-16,-21 22 0,0-22 16,22 0-16,-1 0 0,-21 0 0,21 0 15,1 0-15,-1 0 0,0 0 0,1 0 16,-1 0-16,0 0 0,22 0 16,-22 0-16,22 0 0,-22 0 0,22 0 15,-22 0-15,21 0 0,-20 0 16,20 0-16,1 0 0,-1 0 15,22 0-15,-22 0 0,22 0 0,0 0 0,-1 0 16,1 0-16,21 0 16,-21 0-16,-1 0 0,22 0 0,-21 0 15,-1 0-15,22 0 0,0 21 16,0-21-16,0 0 0,0 0 0,21 0 16,-22 0-16,22 0 0,-21 21 0,21-21 15,0 0-15,0 0 0,0 0 16,21 21-16,-21-21 0,0 0 0,0 0 15,0 0-15,22 0 0,-22 21 16,21-21-16,-21 0 0,21 0 0,-21 21 16,21-21-16,-21 0 0,21 0 15,0 22-15,1-22 0,-22 0 0,0 21 16,21-21-16,-21 0 16,0 21-16,0-21 0,0 21 0,0-21 15,0 0-15,-21 0 0,-1 21 0,-20-21 16,21 0-16,-21 0 0,20 0 15,-20 0-15,-21 0 0,20 0 0,-20 0 16,-1 0-16,1 21 0,-22-21 16,0 0-16,1 0 0,-1 0 0,-21 0 15,0 0-15,1 0 0,-44 0 78,1 0-78</inkml:trace>
  <inkml:trace contextRef="#ctx0" brushRef="#br0" timeOffset="56739.75">9694 4382 0,'0'0'0,"0"-22"0,21 22 0,-21-21 31,0 0-31,22 21 0,-22-21 16,0 0-1,-22 0 1,1 21-16,0 0 0,0 0 16,0 0-16,0-22 0,-22 22 15,22 0-15,-21 0 0,21 0 0,-22 0 16,-20 0-16,20 0 0,1 0 15,-21 0-15,-1 0 0,1 0 16,-1 22-16,-21-22 0,22 0 16,-1 21-16,1-21 0,-1 21 0,1-21 15,-1 21-15,1-21 0,-1 21 0,1-21 16,-1 21-16,22-21 0,-21 22 16,-1-22-16,1 21 0,-1 0 0,-21 0 15,22-21-15,-1 21 0,1 0 16,-1 1-16,1-1 0,-1 0 0,1 0 15,-1 0-15,22 0 0,-21 1 16,-1 20-16,1-21 0,-1 0 0,1 22 16,-1-22-16,1 21 0,-1 0 0,1 1 15,-1-22-15,1 21 16,-1 1-16,22-22 0,-22 21 0,22 0 16,0-20-16,-22 20 0,22 0 15,21-21-15,-22 22 0,1-22 16,0 21-16,20-21 0,-20 22 0,21-1 0,0 0 15,0-20-15,-1 20 0,1 0 16,0 1-16,21-1 0,-21 0 0,21 1 16,0-1-16,0 0 0,0-21 15,0 22-15,0-1 0,21-21 0,0 0 16,0 22-16,1-22 0,20 0 0,-21 0 16,21 0-16,1 1 15,-1-1-15,0 0 0,1 0 0,20 0 16,-20 0-16,20 1 0,1-22 0,20 21 15,-20 0-15,20 0 0,-20-21 16,21 21-16,-1 0 0,1-21 0,0 22 16,-1-22-16,1 0 0,0 0 15,-1 21-15,22-21 0,0 0 0,0 0 16,-22 0-16,22 0 0,0 0 0,0 0 16,0 0-16,0 0 0,21 0 15,-22 0-15,22 0 0,0 0 0,-21 0 16,21 0-16,0-21 0,0 21 15,0-22-15,0 22 0,21-21 0,-21 21 16,0-21-16,22 21 0,-22-21 16,0 0-16,0 21 0,0-21 15,21 21-15,-21-22 0,0 22 0,0-21 16,0 0-16,-21 21 0,21-21 0,0 21 16,-22-21-16,22 0 0,-21 21 15,0-22-15,0 1 0,0 21 0,-22-21 16,22 0-16,-21 0 0,0 0 15,-1-1-15,1 1 0,0 0 0,-1 0 16,1 0-16,0-22 0,-22 22 0,1 0 16,-1 0-16,-21-21 0,1 20 15,20 1-15,-42 0 0,22-21 0,-1 21 16,-21-1-16,22 1 16,-22 0-16,0 0 0,0 0 0,0 0 15,0-1-15,1 1 0,-1 0 0,0-21 16,-21 21-16,0-1 0,21 1 15,-21 0-15,0 0 0,0 0 0,0-22 16,0 22-16,0 0 0,0 0 16,0-21-16,-21 20 0,0 1 0,0-21 15,-1 21-15,1-22 0,0 22 16,0 0-16,-21-21 0,20 21 0,1-22 16,-21 22-16,0 0 0,-1-21 15,1 20-15,0 1 0,-1 0 0,1 0 16,-22 0-16,1 0 0,21-22 15,-22 22-15,1 0 0,-1 21 16,1-21-16,20 0 0,-20-1 0,-1 1 16,1 0-16,-1 0 0,22 0 15,-43 0-15,22 21 0,-1-22 0,-20 1 16,-1 0-16,0 21 0,1-21 16,-1 0-16,0 21 0,-21-21 0,22-1 15,-1 1-15,0 21 0,-20-21 16,-1 21-16,0-21 0,0 21 0,0 0 15,22-21-15,-22 21 0,21 0 16,-21 0-16,22 0 0,-22 0 0,0 0 16,0 0-16,0 0 0,0 0 15,1 21-15,20-21 0,-21 21 16,0 0-16,22 0 0,-22 1 0,21-1 16,-21 0-16,0 0 0,22 0 15,-22 0-15,21 22 0,1-22 0,-1 0 16,0 0-16,22 0 0,-1 1 15,1-1-15,-1 0 0,22 0 0,-22-21 16</inkml:trace>
  <inkml:trace contextRef="#ctx0" brushRef="#br0" timeOffset="57219.49">7493 5228 0,'-21'0'16,"21"-21"78</inkml:trace>
  <inkml:trace contextRef="#ctx0" brushRef="#br0" timeOffset="57416.37">7641 5546 0,'21'21'15,"-42"-42"-15,42 63 0,-21-21 0,0 0 16,0 1-16,0-1 0,0 0 0,0 0 15,0 0-15,0 0 16,0 1 0,0-1-16,-21-21 15,0 0-15,0 21 16</inkml:trace>
  <inkml:trace contextRef="#ctx0" brushRef="#br0" timeOffset="57591.28">7874 5927 0,'0'0'0,"21"0"0,64 0 31,-64 0-31,0 0 0,0 0 16,0 0 0,1 0-16,-1 0 15,0-21-15,-21-1 0,21 22 0,0-21 16,0 0-16</inkml:trace>
  <inkml:trace contextRef="#ctx0" brushRef="#br0" timeOffset="57803.19">9419 5080 0,'0'0'0,"42"-85"31,-42 64-31,0 0 0,0 0 16,0 0-16,0 0 16,0-1-1,0 1-15,22 0 16,-1 21-16,0-21 16</inkml:trace>
  <inkml:trace contextRef="#ctx0" brushRef="#br0" timeOffset="58324.17">9292 5630 0,'-42'0'16,"84"0"-16,-105 0 0,41 0 0,1-21 16,0 21-16,0-21 0,0 0 15,21 0-15,-21 21 16,-1-21-16,1-1 16,21 1-16,-21 0 15,0 0-15,21 0 0</inkml:trace>
  <inkml:trace contextRef="#ctx0" brushRef="#br0" timeOffset="58523.05">8848 5038 0,'0'0'0,"-22"0"0,1 0 0,0 0 16,0 0-1,0 0 32,0 0-31,21 21-1</inkml:trace>
  <inkml:trace contextRef="#ctx0" brushRef="#br0" timeOffset="58690.96">9080 5609 0,'0'0'0,"22"21"0,-1 1 0,0-1 16,0-21-16,0 21 0,0 0 0,1 0 15,-1 0-15,-21 1 16,21-22-16,0 0 16,0 0-16,0 0 0</inkml:trace>
  <inkml:trace contextRef="#ctx0" brushRef="#br0" timeOffset="58851.86">10266 5736 0,'42'-21'16,"-84"42"-16,126-42 0,-41 0 0,20 21 0,-20-21 15,20 0-15,-21 21 0,22-22 16,-22 1-16,22 0 0,-22 21 0,0-21 15,1 0-15</inkml:trace>
  <inkml:trace contextRef="#ctx0" brushRef="#br0" timeOffset="59104.22">11197 5144 0,'0'-22'0,"0"44"0,21-65 0,-21 1 0,21 21 15,1-22-15,-22 1 0,0 21 16,21-21-16,0-1 0,-21 22 0,21 0 16,-21-21-16,0 20 0,0 1 0,0 0 15,0 0 1,-21 21-16,0 0 0,0 0 16,-1 0-16,1 0 0,0 0 15,-21 0-15,-1 0 0,1 0 0,0 0 16,-1-21-16,1 21 0,-21 0 0,20 0 15</inkml:trace>
  <inkml:trace contextRef="#ctx0" brushRef="#br0" timeOffset="59256.13">10520 4614 0,'0'0'15,"-21"0"-15,-1 0 0,22-21 32,22 21-17,-1 0-15,0 0 0,0 0 0,0-21 16,0 21-16,1 0 0,-1 0 15,0-21-15,0 21 0,0 0 0,0 0 16,22-21-16,-22 21 0,0 0 16</inkml:trace>
  <inkml:trace contextRef="#ctx0" brushRef="#br0" timeOffset="59439.02">10880 4614 0,'0'0'0,"0"22"0,0-1 15,0 21-15,0-21 0,0 22 16,0-1-16,0-21 0,0 21 0,0-20 15,0-1-15,0 0 0,0 0 0,0 0 16,0 0-16,0 1 0,21-1 16,0-21-16,0 0 0,0 21 15,0-21-15,1 21 0,20-21 16,-21 0-16,0 21 0,0-21 0,1 0 16,-1 0-16,0 21 0</inkml:trace>
  <inkml:trace contextRef="#ctx0" brushRef="#br0" timeOffset="59779.83">12552 5419 0,'21'0'15,"0"0"-15,-21-21 16,21 21-16,-21-22 16,21 1-16,-21 0 0,0 0 15,0 0-15</inkml:trace>
  <inkml:trace contextRef="#ctx0" brushRef="#br0" timeOffset="59955.73">12636 4720 0,'0'21'0,"0"1"15,0-1-15,0 0 16,0 0-16,0 0 0,0 0 16,22 1-1,-1-22-15,0 0 16</inkml:trace>
  <inkml:trace contextRef="#ctx0" brushRef="#br0" timeOffset="63263.39">10604 7705 0,'0'0'15,"22"0"-15,-22-21 0,-22 21 78,22 21-62,0 0-16,-21-21 0,21 21 16,0 0-16,-21 0 0,21 1 15,0 20-15,0-21 0,-21 0 0,21 22 16,-21-22-16,21 21 0,0 0 0,-21 1 15,21-1-15,0 0 0,0-20 16,0 20-16,0 0 0,0 1 0,0-1 16,0 0-16,0 1 0,0-1 0,0-21 15,0 21-15,0 1 0,0 20 0,0-20 16,0 20-16,0-21 0,0 22 16,0-22-16,0 22 0,0-1 0,0-20 15,0 20-15,0-21 0,0 22 16,0-1-16,0-20 0,0 20 0,0 1 15,0-22-15,0 22 0,0-1 16,0-21-16,0 22 0,0-1 0,21-20 16,-21 20-16,21-20 0,-21-1 0,21 21 15,-21-20-15,0-1 0,21 0 16,0 1-16,-21-1 0,22 0 0,-22 1 16,21-1-16,0 22 0,-21-22 0,21 0 15,-21 1-15,21-1 0,0 0 0,1 1 16,-22-1-16,21 0 0,0 1 0,0-1 15,0 0-15,-21 1 0,21-1 16,1-21-16,-1 21 0,0 1 16,0-1-16,0-21 0,0 22 0,1-22 15,-1 0-15,0 21 0,0-21 0,21 1 16,-20-1-16,-1 0 0,0 0 0,0 0 16,0 0-16,0-21 0,1 22 15,20-1-15,-21-21 0,0 21 0,0-21 16,1 21-16,-1-21 0,0 21 0,0-21 15,21 0-15,-20 21 0,-1-21 0,0 0 16,21 0-16,-21 22 0,1-22 0,20 0 16,-21 0-16,21 0 0,1 0 15,-22 0-15,21 0 0,1 0 0,-1-22 16,0 22-16,1-21 0,-1 21 16,0-21-16,1 0 0,-1 21 0,0-21 15,1 0-15,-1 21 0,0-22 0,1 1 16,-1 21-16,0-21 0,1 0 15,-1 0-15,0 0 0,1-1 0,-1 1 16,0 0-16,-21 0 0,22 0 0,-1 0 16,0-1-16,1-20 0,-1 21 0,-21 0 15,22-22-15,-1 22 0,0-21 0,-21 21 16,22 0-16,-1-22 0,-21 22 0,22-21 16,-22-1-16,21 22 0,-21-21 15,22 21-15,-22-22 0,0 1 16,21 0-16,-21 21 0,22-22 0,-22-20 15,21 20-15,-21 1 0,22 0 0,-1-22 16,0 22-16,-20-22 0,20 22 0,0-21 16,1 20-16,-22 1 0,21-22 0,-21 22 15,22 0-15,-22-1 0,0 22 16,0-21-16,0 0 0,0-1 0,1 1 16,-1 21-16,0-22 0,0 1 0,0 0 15,0-1-15,1 1 0,-1 21 0,0-21 16,0-1-16,-21 1 0,21 0 15,0-1-15,1 1 0,-1 21 16,0-22-16,-21 1 0,0 21 0,21-21 0,-21 20 16,0-20-16,21 21 0,-21-21 15,0 20-15,0 1 0,0-21 16,0 21-16,0 0 0,0-22 0,0 22 16,0-21-16,0 21 0,0-1 0,-21-20 15,21 21-15,0-21 0,0 20 0,0-20 16,0 21-16,-21-21 0,21 20 0,-21 1 15,21-21-15,-21 21 0,21 0 16,-22-1-16,1 1 0,21 0 0,-21 0 16,0 0-16,0 0 0,0-1 0,-1 1 15,1 0-15,0 0 0,0 0 16,0 0-16,0-1 0,-1 1 16,-20 0-16,21 0 0,0 0 0,-22 0 15,22-1-15,-21 1 0,21 0 0,0 21 16,-22-21-16,22 0 0,-21 0 15,21 21-15,-22-22 0,22 1 0,-21 21 16,21-21-16,-1 0 0,-20 21 0,21-21 16,-21 0-16,20 21 0,-20-22 15,21 22-15,-21-21 0,-1 0 0,22 21 16,-21-21-16,-1 21 0,1-21 0,21 21 16,-21-21-16,-1 21 0,1-22 15,0 22-15,-1-21 0,1 21 0,0 0 16,20-21-16,-20 0 0,0 21 15,-1-21-15,22 21 0,-21 0 0,21-21 16,-22 21-16,1 0 0,21-22 16,-21 22-16,-1 0 0,22 0 0,-21-21 15,-1 21-15,-20 0 0,21 0 0,-1 0 16,1 0-16,-22 0 0,1 0 16,21 0-16,-22 0 0,1 0 0,20 0 15,-20 21-15,-1-21 0,22 22 0,-22-1 16,22 0-16,-21 0 0,20 0 0,-20 0 15,20 1-15,1-1 16,-21 21-16,20-21 0,1 0 0,0 22 16,-1-22-16,1 0 0,0 21 0,20-20 15,-20-1-15,21 0 0,0 0 16,0 0-16,-22 0 0,43 1 0,-21-1 16,0 0-16,0 0 0,21 0 15,0 0-15,-21-21 0,21 22 0,21-22 31,0 0-15,0 0-16,0 0 0,22-22 16,-22 1-16,0 0 0</inkml:trace>
  <inkml:trace contextRef="#ctx0" brushRef="#br0" timeOffset="63819.07">12594 7430 0,'-21'0'47,"0"0"-32,0 0-15,-1 0 16,1 0-16,0 0 0,0-22 16,0 1-16,21 0 15,0 0-15,-21 0 0,21 0 16,0-1-16,0-20 0,-22 21 16,22-21-16,0 20 0,0-20 0,0 0 15,0-1-15,0 1 0,0-21 0,22 20 16,-1-20-16,-21 20 0,21-20 15,0-1-15,0 1 0,-21-1 16,21 1-16,1 21 0,-1-1 0,-21 1 16,21 0-16,-21-1 0,21 22 15,-21 0-15,0 0 0,0 0 0,0 42 16,0 0 0,0 21-16,0 1 0,0 20 15,0 1-15,0-1 0,-21 1 0,21-1 16,0 1-16,0-1 0,0 1 0,0-22 15,0 21-15,0-20 0,0-1 16,0 0-16,0-20 0,0 20 0,0-21 16,21 21-16,-21-20 0,21-1 0,-21 0 15,0 0-15,0 0 16,0 0-16,0 1 16,0-1-16,-21-21 0,21 21 15,-21 0-15</inkml:trace>
  <inkml:trace contextRef="#ctx0" brushRef="#br0" timeOffset="64207.84">11493 8297 0,'0'0'0,"-21"0"15,0 0-15,0 0 16,0 0-16,0 0 16,-1 0-16,1 0 0,0 0 0,-21 0 15,21 0-15,-1 0 0,1 0 16</inkml:trace>
  <inkml:trace contextRef="#ctx0" brushRef="#br0" timeOffset="64415.79">11197 8573 0,'0'21'0,"0"-42"0,-21 63 0,0-21 0,21 0 15,-21 22-15,-1-22 0,1 0 0,0 0 16,0 0-16,21 22 0,-21-22 16,0 0-16,-1 0 0,1 0 0,0 0 15,0 1-15,0-1 0,0-21 0,-1 21 16,22 0-16</inkml:trace>
  <inkml:trace contextRef="#ctx0" brushRef="#br0" timeOffset="64559.7">10816 9313 0,'0'0'16,"0"22"-16,0-1 0,0 0 0,0 0 15,0 0 1,21-21 0</inkml:trace>
  <inkml:trace contextRef="#ctx0" brushRef="#br0" timeOffset="64775.58">11112 9906 0,'0'0'0,"22"21"0,-1 0 0,0 22 16,-21-22-16,0 0 15,0 0-15,0 0 16</inkml:trace>
  <inkml:trace contextRef="#ctx0" brushRef="#br0" timeOffset="64951.48">11282 10245 0,'0'0'0,"21"0"0,0 0 0,0 0 16,0 0-16,1 0 16,-22-21-1</inkml:trace>
  <inkml:trace contextRef="#ctx0" brushRef="#br0" timeOffset="65543.42">10901 9059 0,'-43'0'16,"86"0"-16,-107 0 0,22 0 0,21 0 0,0 0 16,-1-21-16,22 0 15,0 0-15,0 0 16,0 0 0,22 21-1,-22 21 16,0 0-31,-22 0 0,1 0 16,0 0-16,0 22 0,0-22 16,0 21-16,-1-21 0,1 22 0,0-22 15,0 0-15,0 0 0,0 0 0,21 1 16,0-1-16,21-21 31,0 0-31,21-21 16,-21-1-16,22 1 0,-1 21 0,0-21 0,1 0 15,-1 0-15,0 0 0,1-1 16,-1 1-16,0 21 0,1-21 16,-22 21-16,21 0 0,-21 0 0,1 0 15,-1 0-15,0-21 0</inkml:trace>
  <inkml:trace contextRef="#ctx0" brushRef="#br0" timeOffset="66431.7">11726 9885 0,'0'21'0,"0"0"16,0 0-16,0 1 0,-21-1 16,21 0-16,0 0 0,-21-21 15,21 21-15,0 0 0,0 1 0,-21-1 16,0 0-16,-1 0 0,22 0 16,-21 0-16,0 1 0,21-1 0,-21 0 15,0 0-15,21 0 0,-21 0 16,-1 22-16,22-22 0,-21 0 0,21 0 15,-21 0-15,21 1 0,0-1 16,0 0-16,0-42 47,0 0-47,0-1 16,0 1-16,0 0 0</inkml:trace>
  <inkml:trace contextRef="#ctx0" brushRef="#br0" timeOffset="66687.61">11642 10097 0,'0'0'0,"21"-22"0,0 1 0,21 0 0,-21 0 16,1 21-16,-1-21 0,0 21 15,0 0-15,-21 21 16,21 0-16,-21 0 16,0 0-16,21 1 15,-21-1-15,0 0 0,0 0 0,0 0 16,0 0-16,0 1 0,0-1 0,0 0 15,22 0-15,-22 0 16,21-21-16,0 0 31,0-21-31,-21 0 16,0 0-16,21 21 0,-21-21 0,0-1 16,0 1-16,21-21 0,-21 21 0</inkml:trace>
  <inkml:trace contextRef="#ctx0" brushRef="#br0" timeOffset="66981.5">12361 9313 0,'0'0'0,"21"0"0,1 0 16,-1 0-16,0 0 0,0 22 15,0-1-15,-21 0 16,21 0-16,1 0 0,-1 0 0,0 1 16,0-1-16,0 0 0,0 21 0,1-21 15,-1 1-15,0-1 0,0 0 0,0 0 16,0 0-16,1 0 0,-1 1 0,-21-1 16,21-21-1,-21 21-15,21-21 0</inkml:trace>
  <inkml:trace contextRef="#ctx0" brushRef="#br0" timeOffset="67272.33">13039 8869 0,'0'0'0,"21"0"0,0 0 0,0 0 32,-21 21-32,21-21 15,-21 21-15,21-21 0,-21 21 0,0 1 16,22-1-16,-22 0 16,0 0-16,0 0 0,0 0 15,0 1-15,0-1 16,0 0-16,0 0 0,0 0 15,0 0-15,0-42 47</inkml:trace>
  <inkml:trace contextRef="#ctx0" brushRef="#br0" timeOffset="67511.19">11917 8573 0,'0'0'0,"-21"0"0,-1 0 31,44 0 0,-22 21-31,21-21 16,0 0-16,0 0 15,0 0-15,0 0 0,1 0 16,20 0-16,-21 0 0,0 0 0,0 0 16,22-21-16,-22 21 0</inkml:trace>
  <inkml:trace contextRef="#ctx0" brushRef="#br0" timeOffset="67767.03">13060 8128 0,'0'0'0,"42"-21"0,127-106 31,-126 106-31,-1 0 0,0-1 0,-20 1 16,20 21-16,-21 0 0,0 0 0,0 0 16,1 0-16,-1 0 0,-21 21 15,0 1 1,0-1-16,-21-21 0,-1 21 0,22 0 15,-21 0-15,0 0 0,0-21 0,0 22 16,0-1-16,-1-21 0,22 21 16</inkml:trace>
  <inkml:trace contextRef="#ctx0" brushRef="#br0" timeOffset="104311.42">16108 4614 0,'0'-21'0,"0"0"0,0 0 16,0 0 0,0 0-16,0-1 15,0 1 1,0 0-16,0 42 31,0 0-15,0 1-16,0 20 0,0-21 15,0 21-15,0 1 0,0-1 0,0 0 16,0 1-16,0 20 0,0 1 16,0-22-16,0 22 0,0-22 0,0 0 15,0 22-15,0-22 0,0 0 0,0-20 16,0 20-16,0 0 0,0-21 15,0 22-15,0-22 0,0 0 0,0 0 16,0 0-16,0 1 0,0-1 16,0 0-1,0-42 17,0 0-32,0-1 0,0 1 0</inkml:trace>
  <inkml:trace contextRef="#ctx0" brushRef="#br0" timeOffset="104751.17">15875 4593 0,'0'0'0,"-42"-63"32,42 42-32,0-1 0,21 1 15,0 0-15,0 21 0,0-21 16,22 21-16,-1 0 0,0-21 16,22 21-16,-22 0 0,22 0 0,-1 0 15,1 0-15,-1 21 0,-21 0 16,1 0-16,-1 0 0,0 1 0,-20 20 15,-1-21-15,-21 21 16,0 1-16,0-1 0,0-21 0,-106 127 31,64-105-31,-1-22 0,1 0 0,21 0 16,-22 0-16,22 1 0,0-1 0,0-21 16,21 21-16,-21-21 15,0 0-15,21-21 31,0 0-31,0-1 0,0 1 16,0 0-16,0 0 0</inkml:trace>
  <inkml:trace contextRef="#ctx0" brushRef="#br0" timeOffset="105263.58">16743 4572 0,'0'0'0,"0"-21"16,0 0-16,0 0 15,21 21-15,0-22 16,0 22-16,0 0 15,1 0-15,-1 0 0,0 0 16,0 0-16,0 22 0,0-1 16,1-21-16,-1 21 0,0 21 0,0-21 15,0 1-15,-21-1 0,0 0 16,0 21-16,0-21 0,0 22 0,0-22 16,0 0-16,0 0 0,-21 22 15,0-22-15,0 0 0,21 0 16,0-42 15,0 0-15,0 0-16,0-1 0,0 1 15,0 0-15,21-21 0,-21 21 0,21-1 16,0-20-16,-21 21 0,21 0 16,1-22-16,-22 22 0,21 0 0,0 0 15,0 0-15,0 0 0,-21-1 16,21 22-16,1 0 15,-1 0 17,0 0-32</inkml:trace>
  <inkml:trace contextRef="#ctx0" brushRef="#br0" timeOffset="105763.23">17632 4487 0,'0'0'0,"0"-21"31,0 42 16,-21 1-47,21-1 16,0 0-16,0 0 0,-22 0 0,1 0 15,21 1-15,-21 20 0,21-21 16,0 0-16,0 22 0,0-22 16,0 0-16,0 0 0,0 21 0,0-20 15,0-1-15,0 0 16,21 0-16,0-21 0,1 0 0,-1 0 16,0 0-16,0 0 0,0 0 0,0 0 15,22-21-15,-22 0 0,0 21 16,0-21-16,0-1 0,1 1 0,-1 0 15,0 0-15,-21-21 16,0 20-16,0 1 0,0-21 0,0 21 16,0-22-16,0 22 0,0-21 15,0 21-15,0 0 0,-21-1 0,0 1 16,-1 0-16,22 0 0,-21 21 0,0 0 16,0 0-16,0 0 15,0 0-15,-1 0 16,22 21-1,0 0-15</inkml:trace>
  <inkml:trace contextRef="#ctx0" brushRef="#br0" timeOffset="106099.34">18415 4001 0,'0'0'16,"21"-22"-16,-21 1 15,0 42 17,0 1-32,-21-1 0,21 0 15,0 21-15,-21 1 0,0-1 16,21 0-16,-22 1 0,1-1 15,21 0-15,-21 1 0,0-22 0,0 21 16,21 0-16,0 1 0,-21-22 16,21 21-16,-22-21 0,22 1 0,0-1 15,0 0-15,0 0 0,0 0 16,0 0 0,22-21-16,-1 0 15,0 0-15,0 0 16,-21-21-16,21 21 0,-21-21 0,0 0 15</inkml:trace>
  <inkml:trace contextRef="#ctx0" brushRef="#br0" timeOffset="106303.49">18161 4445 0,'21'0'31,"0"0"-15,0 0-16,1 0 0,-1 0 16,0 0-16,0 0 0,21 0 0,-20 0 15,-1 0-15,0-21 0,0 21 16,0-21-16,0 21 0,1 0 16,-1-21-16</inkml:trace>
  <inkml:trace contextRef="#ctx0" brushRef="#br0" timeOffset="106715.25">18584 4551 0,'64'0'31,"-43"0"-31,0 0 0,0 0 0,0 0 15,1-21-15,-1 0 0,0 21 16,21-22-16,-21 1 0,1 21 0,-1-21 16,0 0-16,0 21 0,0-21 0,-21 0 15,0-1-15,-21 22 32,0 0-32,0 0 15,0 22-15,-1-22 0,22 21 0,-21 0 16,0 0-16,0 0 0,0 0 15,21 22-15,0-22 0,-21 0 16,21 0-16,-22 0 0,22 1 0,0-1 16,0 0-16,0 0 0,0 0 15,0 0-15,0 1 0,22-22 16,-1 0-16,-21 21 0,21-21 16,0 0-16,0 0 0,0 0 0,22 0 15,-22-21-15,0 21 0,21-22 16,-20 1-16,-1 21 0</inkml:trace>
  <inkml:trace contextRef="#ctx0" brushRef="#br0" timeOffset="107287.68">19389 4445 0,'0'0'0,"0"-21"16,0 0-1,-22 21 1,1 0-1,0 21-15,21 0 16,-21 0-16,21 0 0,-21 1 16,21 20-16,0-21 0,0 0 15,0 0-15,0 1 16,0-1-16,0 0 0,0 0 0,0 0 16,21-21-16,0 21 15,0-21-15,0 0 0,1 0 16,20 0-16,-21 0 0,0 0 15,0 0-15,22 0 0,-22-21 16,0 21-16,0-21 0,0 0 0,1 0 16,-1 0-16,21-1 0,-21 1 15,0 0-15,-21-21 0,22-1 0,-1 1 16,0 0-16,0-22 0,0 22 0,-21-22 16,21 1-16,-21 21 0,22-22 15,-22 22-15,21-1 0,-21 22 0,0 0 16,0 0-16,0 0 0,0 0 15,-21 42 17,-1 0-32,22 21 0,-21 1 15,21-1-15,0 0 0,0 1 0,-21 20 16,21-21-16,0 22 0,-21-22 16,21 1-16,0-1 0,0 0 0,0-21 15,0 22-15,0-22 0,0 0 16,0 0-16,21 0 0,-21 1 0,21-1 15,0-21-15,1 21 0,-1-21 16,0 0-16,0 0 16,0-21-16,0 21 0,-21-21 15,22-1-15,-22 1 0,21 0 16</inkml:trace>
  <inkml:trace contextRef="#ctx0" brushRef="#br0" timeOffset="107507.37">19685 4297 0,'21'21'16,"21"0"-16,-20-21 0,-1 0 16,0 0-16,21 0 0,-21 0 15,1 0-15,20 0 0,-21 0 0,0 0 16,22 0-16,-22 0 0,0 0 15,0-21-15,0 21 0,-21-21 0,21 21 16,-21-21-16</inkml:trace>
  <inkml:trace contextRef="#ctx0" brushRef="#br0" timeOffset="108095.03">22161 3895 0,'0'0'0,"0"-21"0,0-22 32,0 64-17,0 1 1,0 20-16,0-21 0,0 21 0,-21 22 15,21-1-15,-21-20 0,0 20 16,21 1-16,0-1 0,-21-20 0,21 20 16,-21-21-16,21 1 0,-22-1 0,22-21 15,0 22-15,0-22 0,0 0 16,0 0-16,0 0 0,-21 0 0,21 1 16,-21-22 15,21-22-31</inkml:trace>
  <inkml:trace contextRef="#ctx0" brushRef="#br0" timeOffset="108787.63">21548 4466 0,'-22'0'0,"44"0"0,-22 0 31,21 0-16,21 0-15,-21 0 0,43 0 16,-22 0-16,0 0 0,22 0 0,-1 0 16,-20 0-16,20 0 0,1 0 15,-1-21-15,1 21 0,-1-21 0,1 0 16,-22 0-16,22-1 0,-22 1 16,0 0-16,-21 0 0,22-21 15,-22 20-15,0-20 0,-21 21 0,0-21 16,0-1-16,0 22 0,0-21 15,0 21-15,0-1 0,0 1 0,0 0 16,-21 0-16,0 21 16,0 0-16,-1 21 15,22 21 1,0 1-16,-21-22 0,21 21 0,0 22 16,0-22-16,0 0 0,0 1 0,-21-1 15,21 0-15,-21 1 0,0-1 16,21 0-16,-21-20 0,21 20 15,-22-21-15,22 21 0,-21-20 16,21-1-16,0 0 0,-21-21 0,21 21 16,-21 0-16,21-42 47,0 0-47,21 0 15,0 0-15,0-1 0,1 1 0,-1 0 16,21-21-16,-21 21 0,22-22 15,-1 22-15,0 0 0,1-21 0,-1 20 16,0 1-16,1 21 0,-1 0 0,0 0 16,-21 0-16,1 0 15,-1 0-15,0 21 0,-21 1 0,21-1 16,-21 0-16,0 0 0,0 0 0,0 0 16,0 1-16,-21-1 0,0 0 15,21 0-15,-21 0 0,-1 0 0,22 1 16,-21-1-16,21 0 15,-21-21-15,21 21 0,21-42 47,-21 0-31</inkml:trace>
  <inkml:trace contextRef="#ctx0" brushRef="#br0" timeOffset="109214.83">23114 4509 0,'63'0'32,"-41"0"-32,-1 0 15,0 0-15,0 0 16,0 0-16,0 0 0,1-22 0,-1 22 15,0-21-15,0 0 0,0 21 16,-21-21-16,21 21 0,1-21 0,-1 0 16,-21-1-16,0 1 15,0 0-15,0 0 0,0 0 16,-21 21-16,-1 0 16,1 0-16,0 0 0,-21 0 0,21 21 15,-1 0-15,1 0 0,-21 0 0,21 1 16,0 20-16,-1-21 0,22 21 15,0-20-15,-21 20 0,21-21 0,0 0 16,0 22-16,0-22 16,0 0-16,21 0 0,1 0 0,-1 0 15,21-21-15,-21 22 0,22-22 0,-22 0 16,21 0-16,-21 0 0,22 0 16,-1 0-16,-21 0 0,21 0 0,1-22 15,-22 22-15,0-21 0,0 0 16,0 21-16,1-21 0</inkml:trace>
  <inkml:trace contextRef="#ctx0" brushRef="#br0" timeOffset="110275.07">16319 6477 0,'0'0'16,"0"21"0,0-42-1,22 21-15,-22-21 16,0 0-16,21 0 0,-21-1 16,21 22-16,-21-21 0,0 0 0,0 0 15,0 0-15,0 0 0,0-1 0,0 1 16,0 0-16,0 0 0,-21 21 15,0-21-15,-1 0 0,1 21 0,-21 0 16,0 0-16,20 0 0,-20 0 16,0 0-16,21 0 0,-22 21 0,1 0 15,21 0-15,-22 0 0,22 0 0,0 1 16,-21 20-16,21 0 0,21-21 16,0 22-16,-22-1 0,22 0 0,0-20 15,0 20-15,0-21 0,0 0 16,22 0-16,-22 1 0,21-1 15,0 0-15,0-21 0,21 0 0,-20 0 16,-1 0-16,21 0 0,0-21 16,1 0-16,-1-1 0,0 1 0,1-21 15,-22 21-15,21 0 0,1-22 0,-1 1 16,0 0-16,-21 20 0,1-20 16,-1 0-16,0-1 0,0 1 0,-21 0 15,0-1-15,0 1 0,0 0 0,0-1 16,0 1-16,0 21 0,0-21 15,0-1-15,0 22 0,-21 0 16,21 0-16,-21 21 16,21 21-16,0 0 15,0 21-15,0-20 0,0 20 16,-21-21-16,21 21 0,0 1 16,0-1-16,-22 0 0,22 1 0,0-22 15,0 21-15,0 1 0,0-1 16,0-21-16,0 21 0,0-20 0,0 20 15,0-21-15,0 0 0,0 0 0,0 1 16,22-22 0,-1 0-16,0-22 15</inkml:trace>
  <inkml:trace contextRef="#ctx0" brushRef="#br0" timeOffset="110862.75">17039 6202 0,'0'0'0,"-42"-42"31,21 42-16,-1 0-15,1 0 0,0 0 16,0 21-16,0-21 0,0 21 16,-1 0-16,1 0 0,21 0 15,-21 1-15,0-1 0,0 21 0,21-21 16,0 22-16,-21-22 0,21 21 0,0-21 16,0 0-16,0 1 0,0-1 15,0 0-15,0 0 0,0 0 0,21-21 16,0 0-16,0 0 15,0 0-15,0-21 0,1 0 16,-1 0-16,0 0 16,0-1-16,0 1 0,0 0 0,1-21 15,-1 21-15,-21-1 0,21-20 16,0 21-16,-21-21 0,21 20 0,-21 1 16,0 0-16,21 0 0,-21 0 15,0 0-15,0 42 31,0 0-31,0 0 16,0 0-16,22 0 0,-22 1 0,0-1 16,0 21-16,0-21 0,0 0 0,21 1 15,-21-1-15,0 0 0,0 0 16,21 0-16,0 0 0,-21 1 16,21-22-16,0 21 0,1-21 15,-1 0-15,0 0 16,0 0-16,0-21 0,-21-1 15,21 1-15,1 0 0,-22 0 0,21 0 16</inkml:trace>
  <inkml:trace contextRef="#ctx0" brushRef="#br0" timeOffset="111159.58">17695 5715 0,'0'21'32,"0"0"-17,0 22-15,0-22 0,0 21 0,0-21 16,0 22-16,0-22 0,0 21 0,0-21 16,0 22-16,0-22 0,0 21 15,0-21-15,-21 22 0,21-22 0,-21 0 16,21 0-16,0 0 0,0 1 0,0-1 15,0 0-15,0 0 0,0 0 16,0-42 31</inkml:trace>
  <inkml:trace contextRef="#ctx0" brushRef="#br0" timeOffset="111726.87">18119 6075 0,'0'-21'16,"0"42"-16,0-63 0,0 20 15,0 1 1,-22 21-16,1 0 15,0 0-15,0 0 16,0 21-16,21 1 0,-21-1 0,-1-21 16,22 21-16,0 0 0,-21 21 15,21-20-15,-21-1 0,21 0 0,-21 0 16,21 0-16,0 0 0,0 1 0,0-1 16,0 0-16,0 0 15,0 0-15,21-21 31,0 0-31,0-21 16,1 0-16,-1 0 0,0 0 16,0-1-16,0 1 0,-21 0 0,21 0 15,-21 0-15,22 0 0,-22-1 16,0 1-16,0 0 0,0 0 0,21 0 16,-21 42 15,0 0-31,0 0 0,0 0 15,0 1-15,0-1 0,0 0 16,0 0-16,0 0 0,0 0 16,0 1-16,0-1 0,0 0 0,0 0 15,21 0-15,0-21 16,0 0-16,0 0 16,1 0-16,-1 0 0,0 0 0,0 0 15,0 0-15,-21-21 0,21 0 16,1 21-16,-22-21 0,0 0 0,0-1 15,0 1-15</inkml:trace>
  <inkml:trace contextRef="#ctx0" brushRef="#br0" timeOffset="112003.71">17695 5906 0,'21'0'0,"-42"0"0,64 0 0,-22 0 16,21 0-16,0-22 0,-20 22 0,20-21 16,0 21-16,1-21 0,-22 21 0,21 0 15,0-21-15,-20 21 0,20 0 16,-21 0-16,0 0 0,0 0 15</inkml:trace>
  <inkml:trace contextRef="#ctx0" brushRef="#br0" timeOffset="112991.68">19537 5948 0,'0'21'32,"0"0"-32,0 0 0,0 1 0,-21-1 15,21 0-15,0 0 0,0 0 0,0 22 16,-22-22-16,22 0 0,-21 0 16,21 21-16,-21-20 0,21-1 0,0 0 15,-21 0-15,21 0 0,-21 0 16,21 1-16,-21-22 15,21-22 17,0 1-32,21 0 15,-21 0-15,21 0 0,0 0 0,-21-1 16,21 1-16,0 0 0,-21 0 16,22 0-16,-1 0 0,-21-22 0,21 22 15,0 0-15,0 0 0,0 0 0,1-1 16,-1 22-16,-21-21 0,21 21 15,0 0-15,0 0 0,0 0 0,1 21 16,-22 1-16,21-1 16,-21 0-16,0 21 15,0-21-15,0 1 0,0-1 0,0 0 16,0 0-16,0 0 0,0 0 16,0 1-16,0-1 0,0 0 15,0 0-15,0 0 16,0-42 15,0 0-31,0 0 16,0 0-16,0-1 15,0 1-15,0 0 0,0 0 0,0 0 16,21 0-16,0-1 0,0 1 16,0-21-16,1 21 0,-1 0 15,0 21-15,0-22 0,0 1 0,0 21 16,22 0-16,-22 0 0,21 0 15,-21 0-15,1 21 0,20 1 0,-21-1 16,0 0-16,0 0 0,-21 0 0,0 0 16,22 22-16,-22-22 0,0 0 15,0 0-15,0 0 0,-22 1 0,1-1 16,21 0-16,-21 0 0,0 0 16,0 0-16,21 1 0,-21-1 15,42-42 16,0-1-31,-21 1 16,21 0-16</inkml:trace>
  <inkml:trace contextRef="#ctx0" brushRef="#br0" timeOffset="113407.87">20532 6160 0,'0'0'0,"21"0"0,0 0 0,0 0 16,0 0-16,0 0 0,1-22 16,-1 22-16,0-21 0,0 21 0,0-21 15,0 21-15,1-21 0,-1 0 16,-21 0-1,-21 21-15,-1 0 16,1 0-16,0 0 0,-21 0 16,21 0-16,-1 21 0,-20-21 0,21 21 15,0 0-15,0 0 0,-1 0 16,1 1-16,0 20 0,21-21 16,0 0-16,0 0 0,0 1 0,0-1 15,0 0-15,0 0 0,0 0 0,21-21 16,0 21-16,1-21 0,-1 22 15,0-22-15,21 0 0,-21 0 0,1 0 16,20 0-16,-21-22 0,21 22 16,1-21-16,-22 0 0,21 21 0,-21-21 15,1 0-15,20 0 0,-21-1 0</inkml:trace>
  <inkml:trace contextRef="#ctx0" brushRef="#br0" timeOffset="114083.49">21145 6011 0,'0'0'0,"0"22"16,0-1 0,0 0-16,0 0 0,0 0 15,0 0-15,-21-21 0,21 22 0,0-1 16,0 0-16,0 0 0,0 0 16,0 0-16,-21 1 0,21-1 15,0 0-15,-21-21 0,21 21 16,0-42 31,0 0-47,0 0 15,0-1-15,21 22 0,-21-21 0,21 0 16,-21 0-16,0-21 0,21 20 16,-21 1-16,22 0 0,-1 0 0,-21 0 15,21 0-15,0-1 0,0 22 16,0-21-16,1 21 15,-1 0-15,0 21 0,0 1 16,0-1-16,0 0 0,-21 0 0,22 0 16,-22 0-16,21 1 0,-21-1 15,0 0-15,0 0 0,0 0 0,0 0 16,0 1-16,0-1 16,-21-21-1,-1 0-15,22-21 31,0-1-15,0 1-16,0 0 0,22 0 16,-1-21-16,0 20 15,0 1-15,0 0 0,0-21 0,1 21 16,-1-1-16,21 1 0,-21 0 0,22 21 16,-22 0-16,21 0 0,0 0 15,-20 0-15,20 0 0,-21 21 0,21 0 16,-20 1-16,-1-1 0,0 0 15,0 0-15,-21 0 0,0 0 16,0 1-16,0 20 0,0-21 0,0 0 16,0 0-16,-21 1 0,0-1 0,0 0 15,21 0-15,-22-21 16,22-21 15,22 21-31,-1-21 16</inkml:trace>
  <inkml:trace contextRef="#ctx0" brushRef="#br0" timeOffset="114659.16">22310 5567 0,'0'-21'16,"0"42"-16,0-63 0,0 20 0,0 1 0,0 0 15,-22 21-15,22-21 16,-21 21-1,21 21-15,0 0 0,0 0 16,-21 22-16,21-1 0,0 0 16,0 1-16,0-1 0,0 22 0,0-22 15,0 21-15,0-20 16,0-1-16,-21 0 0,21 1 0,0-1 16,-21 0-16,21-20 0,0 20 0,0-21 15,0 0-15,0 0 0,0 1 16,0-1-16,-21-21 0,21 21 15,0-42 17,0 0-32,0-1 15,0 1-15,0 0 0,0 0 16,0 0-16,21 0 0,-21-22 0,21 22 16,0 0-16,0-21 0,0 20 15,1 1-15,20 0 0,-21 0 16,21 21-16,-20 0 0,20 0 0,-21 0 15,0 0-15,22 0 0,-22 21 0,0 0 16,0 0-16,-21 1 0,21-1 16,-21 0-16,21 0 0,-21 0 0,0 0 15,0 22-15,0-22 0,-21 0 0,0 0 16,-21-21-16,21 21 0,-1 1 16,-20-1-16,21-21 0,-21 21 0,20-21 15,1 0-15,-21 21 0,21-21 16,0 0-16,-1 0 0,1 0 15,0 0 1,21-21 0,0 0-16,0 0 15,21 21-15,0-22 0,1 1 0,-1 21 16</inkml:trace>
  <inkml:trace contextRef="#ctx0" brushRef="#br0" timeOffset="115054.93">22987 6096 0,'0'0'0,"0"-21"0,21 21 0,0 0 16,0-21-16,-21 0 0,22 21 0,-1-22 15,-21 1-15,21 0 0,-21 0 16,0 0-16,21 21 0,-21-21 16,-21 21-1,0 0 1,0 0-16,-1 0 0,22 21 0,-21 0 16,0 0-16,0 0 0,21 0 0,-21 1 15,21-1-15,-21 0 16,21 0-16,-22 0 0,22 0 0,0 1 15,0-1-15,0 0 0,0 0 16,0 0-16,22-21 16,-1 0-1,0 0-15,0 0 0,0 0 16,0 0-16,1-21 16,-1 21-16</inkml:trace>
  <inkml:trace contextRef="#ctx0" brushRef="#br0" timeOffset="115471.69">23304 5969 0,'0'0'0,"0"-42"31,0 21-31,0-1 16,22 22-16,-1 0 15,0 0-15,0 0 0,0 0 0,0 0 16,1 0-16,-1 0 0,0 0 0,21 22 15,-21-22-15,1 21 0,-1 0 16,-21 0-16,0 0 0,0 22 0,0-22 16,0 0-16,0 0 0,0 0 15,0 0-15,-21 1 0,21-1 16,-22-21-16,1 21 0,21 0 16,-21-21-16,0 0 15,21-21 16,0 0-31,0 0 16,0-1-16,0 1 0,21 0 16,0 0-16,-21 0 0,21 0 0,1-1 15,-22 1-15,21 0 0,0 0 16,-21 0-16,21 0 0,0 21 16,0-22-16,1 22 0,-1 0 15,0 0-15,0 0 0,0 0 16,0 0-16</inkml:trace>
  <inkml:trace contextRef="#ctx0" brushRef="#br0" timeOffset="115960.41">24215 5948 0,'0'0'0,"21"-42"31,-21 20-31,0 1 16,-21 21-16,-1 0 0,1 0 16,0 0-16,0 0 0,0 0 15,0 0-15,-1 0 0,1 21 0,0 1 16,0-22-16,21 21 0,-21 0 0,0 0 15,21 0-15,0 0 16,0 1-16,0-1 0,0 0 16,21-21-16,0 0 15,0 21-15,0-21 0,0 0 16,1 21-16,-1-21 0,0 0 0,0 21 16,0 1-1,-21-1 1,0 0-1,-21-21-15,0 0 0,0 21 16,0-21-16,-1 0 0,-20 0 0,21 21 16,0-21-16,0 0 0,-1 0 0,1 0 15,0 0-15,0 0 0,0 0 16,0 0-16,-1 0 16,1 0-1,0 0-15,0 0 0,0 0 16</inkml:trace>
  <inkml:trace contextRef="#ctx0" brushRef="#br0" timeOffset="117360">18436 7599 0,'0'-21'15,"0"0"1,0-1-16,0 1 0,0 0 15,0 0-15,0 0 16,0 0-16,-21-1 16,0 22-1,0 0-15,-1 0 0,1 22 16,0-22-16,0 21 0,0 21 0,0-21 16,-1 0-16,1 22 0,0-22 15,21 21-15,-21 1 0,21-22 0,-21 21 16,21-21-16,0 0 0,0 22 15,0-22-15,0 0 0,0 0 0,21 0 16,0 1-16,0-22 0,0 0 16,1 21-16,20-21 0,-21 0 15,21 0-15,-20 0 0,20-21 0,-21 21 16,21-22-16,1 1 0,-22 0 0,21 0 16,-21 0-16,1 0 0,-1-1 15,0 1-15,-21 0 0,0 0 0,0 0 16,0 0-16,0-22 0,0 22 0,0 0 15,-21-21-15,0 20 0,-22 1 16,22 0-16,0 0 0,-21 0 0,20 0 16,1-1-16,-21 22 0,21 0 15,0 0-15,-1 0 0,1 0 16,21 22 0,21-1-1,1-21-15,20 21 0,-21-21 16,21 0-16,1 0 0,-1 0 15,0 0-15,1 0 0,20 0 0,-20-21 16,-1 0-16,0 21 0,22-22 0,-22 1 16,0 0-16,-20 21 0,20-21 15,-21 0-15,0 21 0,0-21 0,-21-1 16,0 1-16,-21 21 47,21 21-47,0 1 15,0-1-15,0 0 0,0 0 0,0 21 16,0-20-16,0 20 0,0 0 0,0 1 16,0-22-16,0 21 0,0 0 15,-21 1-15,21-1 0,0 0 0,-21 1 16,21 20-16,0-20 0,0 20 0,-21 1 16,0-1-16,21 1 0,-22 20 15,22-20-15,0-1 0,-21 22 0,0-22 16,21 1-16,-21-1 0,21 22 0,0-21 15,0-1-15,0 1 0,0-22 16,0 21-16,0-20 0,0-1 16,0 0-16,-21-20 0,21-1 0,0 0 15,0 0-15,0 0 0,-21-21 0,-1 0 32,1 0-32,0-21 0,21 0 15,-21 0-15,0 0 0,21-22 16,-21 22-16,21-21 0,-22-22 0,22 22 0,-21-22 15,21 22-15,0-21 0,0-1 16,0 1-16,0-1 0,0 1 0,0 20 16,0 1-16,21-22 0,1 22 15,-1 0-15,0-1 0,0 1 16,0 0-16,0 21 0,1-22 0,-1 1 16,0 21-16,0-22 0,0 22 0,0-21 15,-21 21-15,22 0 0,-1-1 16,0-20-16,-21 21 0,21 21 0,21-42 15,-20 20-15,-1 1 0</inkml:trace>
  <inkml:trace contextRef="#ctx0" brushRef="#br0" timeOffset="117955.66">20722 7366 0,'0'0'0,"0"-21"16,0 42 31,0 21-32,0-20-15,-21-1 0,21 21 0,-21 0 16,0 1-16,21-1 0,-22 0 0,1 1 15,21-22-15,-21 21 0,0 1 16,21-1-16,-21-21 0,21 21 0,-21-20 16,21-1-16,0 0 0,0 0 0,0 0 15,0 0-15,0 1 16,0-44 15,0 1-31</inkml:trace>
  <inkml:trace contextRef="#ctx0" brushRef="#br0" timeOffset="118815.16">20362 7662 0,'0'0'0,"0"22"15,21-22 1,1 0-16,-1 0 0,0 0 15,0 0-15,21 0 0,-20 0 0,20 0 0,0 0 16,1 0-16,20 0 0,-21-22 16,1 22-16,20-21 0,-20 21 15,-1-21-15,0 21 0,-21-21 0,22 0 16,-22 21-16,0-21 0,0 21 16,0-22-16,-21 1 0,22 21 0,-22-21 15,0 0-15,0 0 16,-22 21-16,1 0 15,0 0-15,0 0 16,0 21-16,21 0 16,-21 0-16,21 22 0,0-22 15,0 21-15,-22-21 0,22 22 0,0-22 16,-21 21-16,21-21 0,0 22 0,0-22 16,-21 0-16,21 21 0,-21-21 15,21 1-15,-21-1 0,21 0 0,0 0 16,0 0-16,0-42 47,0 0-32,0 0-15,21 0 0,0-1 0,-21 1 16,21 0-16,-21 0 0,21 0 0,1 0 16,-1-1-16,0 1 15,0 0-15,0 0 0,0 21 16,1 0-16,-1 0 15,-21 21-15,0 0 16,21 0-16,-21 1 0,0-1 16,0 0-16,0 0 0,0 0 0,0 0 15,0 1-15,21-22 16,-21 21-16,21-21 0,0 0 16,1 0-16,-1 0 15,0 0-15,0 0 0,0 0 0,0-21 16,1 21-16,-22-22 0,21 22 0,0-21 15,0 0-15,0 21 16,0-21-16,-21 0 0,22 0 0,-22-1 16,21 1-16,-21 0 0,0 0 15,0 0-15,0 0 0,0-1 16,-21 22-16,-1 0 16,1 0-16,0 22 0,0-1 15,21 0-15,-21 0 16,21 0-16,-21 0 0,21 1 0,0-1 15,0 0-15,0 0 0,0 0 0,0 0 16,0 1-16,21-1 0,0 0 16,0-21-16,0 0 0,0 0 15,1 0-15,-1 0 0,0 0 16,21 0-16,-21 0 0,22 0 16,-22 0-16,0-21 0,21 21 0,-20-21 15</inkml:trace>
  <inkml:trace contextRef="#ctx0" brushRef="#br0" timeOffset="119124.99">22394 7493 0,'0'-21'0,"0"0"31,-21 21-31,0 0 0,0 0 15,21 21-15,-21 0 0,-1 0 0,1 0 16,0 1-16,0-1 0,0 21 16,0-21-16,-1 0 0,22 22 0,0-22 15,0 0-15,0 21 0,0-20 0,0-1 16,0 0-16,0 0 0,0 0 16,0 0-16,22-21 0,-1 22 15,0-22-15,0 0 0,0 0 0,0 0 16,1 0-16,-1 0 0,85-22 15,-64 1 1,-21 21-16,0-21 0</inkml:trace>
  <inkml:trace contextRef="#ctx0" brushRef="#br0" timeOffset="119407.82">23072 7154 0,'0'-21'0,"0"42"0,0-63 0,0 21 15,0 0-15,0 0 0,-22 21 16,1 0 0,0 21-16,0 0 0,21 0 0,-21 0 15,0 22-15,21-1 0,-22 0 16,22 1-16,0-1 0,-21 0 16,21 22-16,-21-22 0,21 0 0,0 1 15,0-1-15,0 0 0,-21-20 16,21 20-16,0-21 0,-21 21 0,21-20 15,0-1-15,0 0 0,0 0 0,0 0 16,0 0-16,21-21 31,0 0-31</inkml:trace>
  <inkml:trace contextRef="#ctx0" brushRef="#br0" timeOffset="120746.64">23326 7641 0,'0'0'0,"21"-21"0,-21 0 0,21 0 15,0 0-15,-21-1 0,0 1 0,0 0 16,0 0-16,0 0 0,0 0 0,0-1 16,0 1-16,-21 21 15,0 0-15,0 0 0,-1 0 16,1 21-16,0-21 15,0 43-15,0-22 0,0 0 0,-1 21 16,-20-20-16,21 20 0,0-21 0,21 21 16,-21-20-16,21 20 15,-22-21-15,22 21 0,0-20 0,0-1 16,0 0-16,0 0 0,22 0 16,-1-21-16,0 0 0,0 0 15,0 0-15,0 0 0,1 0 16,-1 0-16,0 0 0,0-21 15,0 21-15,-21-21 0,21 0 16,1 21-16,-22-21 0,0-1 0,21-20 16,-21 21-16,21 0 0,-21 0 0,0-22 15,0 22-15,0-21 0,0 21 16,0-1-16,0 1 0,0 0 0,0 0 16,0 42 15,0 0-31,0 0 0,0 1 0,0-1 15,0 21-15,0-21 0,0 0 0,0 22 16,0-22-16,0 0 0,0 0 16,0 0-16,0 1 0,0-1 0,0 0 15,0 0-15,21-21 0,0 0 16,0 0-16,1 0 0,-1 0 16,0 0-16,0 0 0,0 0 0,22 0 15,-22-21-15,0 21 0,0-21 16,21 0-16,-20 21 0,-1-22 15,0 1-15,0 0 0,0 0 0,0-21 16,1 20-16,-1 1 0,-21 0 0,0 0 16,0 0-16,0 0 0,-21 42 47,21 0-47,0 0 0,-22 0 15,22 0-15,0 1 0,0 20 0,0-21 16,0 0-16,0 0 0,0 1 15,0-1-15,0 0 0,0 0 16,0 0-16,0 0 16,0 1-1,-21-22 1,0 0 0,0 0-16,21-22 15,-21 1-15,21 0 16,-21 21-16,21-21 0,-22 0 0,22 0 15,0-1 1,-21 22-16,0 22 31,21-1-31,0 0 16,0 0-16,0 0 16,21 0-1,0 1-15,1-22 16,-1 0-16,0 21 0,0-21 15,0 0-15,0 0 0,1 0 0,-1 0 16,21 0-16,-21 0 0,0-21 16,1-1-16,-1 22 0,21-21 0,-21 21 15,0-21-15,1 0 0,-1 0 0,0 0 16,0-1-16,0 1 0,0 0 16,-21 0-16,22 0 0,-22-22 0,21 22 15,-21 0-15,21 0 0,-21 0 0,0 0 16,0 42 15,-21 0-31,0 0 16,21 0-16,-22 22 0,22-22 15,0 0-15,0 0 0,0 0 0,0 0 16,0 1-16,0-1 0,0 0 0,0 0 16,0 0-16,0 0 15,0 1-15,0-1 16,0 0-1,-21-21 17,0 0-32,0 0 15,0 0 1,0 0 0,21-21-16,-22 21 15,1 0 1,0 0-16,0 0 15,0 0-15,0-21 16,-1 21-16</inkml:trace>
  <inkml:trace contextRef="#ctx0" brushRef="#br0" timeOffset="158287.85">16002 10054 0,'21'-21'62,"-21"0"-62,0 0 16,0 0-16,0-1 15,0 1-15,0 0 16,-21 21 15,0 0-31,0 0 0,-1 0 0,1 0 16,0 0-16,-21 0 0,21 0 0,-22 21 15,1 0-15,21-21 0,-22 22 16,1-22-16,0 21 0,21 0 0,-22 0 16,22-21-16,0 21 0,0-21 15,0 21-15,-1-21 0,22 22 32,22-22-1,-1 0-31,0 0 0,0 0 0,0 0 15,0 0-15,1 0 0,-1 0 16,0 0-16,0 21 0,0-21 0,0 0 16,1 21-16,-1-21 15,0 0-15,0 21 0,0 0 16,0 0-16,-21 1 16,0-1-16,0 0 15,0 0-15,0 0 16,0 0-16,-21 1 0,0-1 0,0 0 15,0 0-15,-22 0 0,22 0 16,0 1-16,-21-1 0,21-21 0,-22 21 16,22 0-16,0-21 0,0 21 0,-22-21 15,22 0-15,21 21 16,-21-21-16,42 0 47,0-21-47,1 21 0,-1 0 15,0 0-15,0 0 0,0 0 0,0 0 16,1 0-16,-1 0 16,0 0-16,-21 21 0,21 1 0,0-22 15,0 21-15,-21 0 0,0 0 0,0 0 16,0 0-16,0 1 0,0-1 16,0 0-16,0 0 0,0 0 15,0 0-15,0 1 0,0-1 16,0 0-16,0 0 15,0 0-15,-21-21 0,21 21 16,-21-21-16,21 22 16,-21-1-1,0-21 1</inkml:trace>
  <inkml:trace contextRef="#ctx0" brushRef="#br0" timeOffset="159474.99">15960 13081 0,'-22'0'0,"1"0"16,21-21 15,0 0 0,21 21-31,1 0 16,-1 0-16,0 0 16,0 0-16,0 0 15,0 0-15,1 21 16,-22 0 0,0 0-16,0 0 15,0 1-15,0-1 16,-22 0-16,1 21 0,0-21 15,0 1-15,0-1 0,21 0 16,-21 0-16,-1 21 0,1-20 16,0-1-16,21 21 0,-21-21 0,21 22 15,-21-22-15,21 0 0,0 0 0,0 21 16,0-20-16,0-1 0,0 0 0,0 0 16,0 0-16,21-21 15,-21 21-15,21-21 0,0 0 16,0 0-16,1 0 0,-1 0 0,0 0 15,0 0-15,21-21 0,-20 21 0,20-21 16,-21 21-16,21-21 0,1 0 0,-22 21 16,21-21-16,-21 21 0,1 0 15,-1-22-15,0 22 0,0 0 16,-21 22 0,0-1-1,0 0-15,0 0 0,0 0 16,-21 0-16,0 1 0,0-1 15,21 21-15,-22-21 0,1 0 0,0 1 16,0 20-16,0-21 0,0 0 0,-1 22 16,1-22-16,0 0 0,-21 0 0,21 0 15,-22 0-15,22 1 0,-21-1 0,21 0 16,-22-21-16,22 21 0,0-21 16,-21 0-16,20 0 0,-20 0 0,21 0 15,0 0-15,0 0 0,-22-21 16,22 0-16,0 0 0,0-22 0,0 22 15,-1-42-15</inkml:trace>
  <inkml:trace contextRef="#ctx0" brushRef="#br0" timeOffset="160407">16573 9377 0,'0'0'0,"0"-21"16,0 0 0,0-1-16,0 1 15,0 0-15</inkml:trace>
  <inkml:trace contextRef="#ctx0" brushRef="#br0" timeOffset="161915.48">16573 9186 0,'0'-21'15,"0"85"-15,0-107 16,0 1-16,-21 42 31,0 21-31,21 0 16,-21 1-16,0-1 0,0 0 0,-1 21 15,22-21-15,-21 22 0,21-22 0,-21 21 16,21-21-16,-21 22 0,21-22 16,0 21-16,0-21 0,0 1 0,0 20 15,0-21-15,0 0 0,21 0 16,0 1-16,0-22 0,1 0 15,-1 0-15,0 0 0,0 0 16,0 0-16,0 0 0,1-22 0,20 1 16,-21 0-16,0 0 0,22 0 15,-22 0-15,0-22 0,21 22 0,-21-21 16,1-1-16,-1 22 0,0-21 16,0 0-16,0-1 0,-21 1 0,0 0 15,0-1-15,0 1 0,0 0 0,0 20 16,0-20-16,0 21 0,0 0 15,0 0-15,0 42 32,0 0-32,0 21 0,-21 1 0,21-22 15,-21 21-15,21 0 0,-21 1 0,21-1 16,0 0-16,0 1 16,0-22-16,0 21 0,0 1 0,0-1 15,0-21-15,0 21 0,0-20 0,21-1 16,0 0-16,0 0 0,0 0 15,1-21-15,-1 0 0,0 21 0,0-21 16,0 0-16,22 0 0,-22 0 0,0 0 16,0-21-16,0 0 0,22 21 15,-22-21-15,0 0 0,0 0 0,0-22 16,0 22-16,-21 0 0,0 0 0,22-22 16,-22 22-16,0 0 15,0 0-15,0 0 0,-22 21 0,1 0 16,0 0-16,0 0 0,0 0 15,0 21-15,-1-21 0,-20 21 16,21 0-16,0 22 0,0-22 0,21 0 16,0 21-16,-22-21 0,22 22 0,0-22 15,0 0-15,0 0 0,0 0 16,0 1-16,0-1 0,22 0 16,-1-21-16,0 0 15,0 0-15,0 0 0,0 0 0,1 0 16,-1 0-16,0 0 0,0-21 15,0 0-15,0 21 0,-21-22 0,22 1 16,-1 0-16,0-21 0,-21-1 16,0 22-16,21 0 0,-21 0 15,0 0-15,0 0 0,0 42 32,0 0-17,21 0-15,-21 21 0,0-20 16,0-1-16,0 0 0,0 0 0,0 0 15,21 0-15,-21 1 0,22-1 0,-1 0 16,0-21 0,0 0-16,0 0 0,0 0 15,1 0-15,-1-21 0,0 0 16,0-1-16,0 1 16,0 0-16,1 0 0,-1 0 0,0 0 15,0-1-15,0 1 0,0-21 0,-21 21 16,22 0-16,-1-1 0,0 22 15,0-21-15,0 21 0,0 0 16,-21 21-16,22-21 16,-22 22-16,0-1 0,0 0 15,0 0-15,0 0 0,0 0 0,0 1 16,0-1-16,0 0 0,0 0 16,0 0-16,-22-21 0,22 21 15,-21-21 1,0 0-1,0 0 1,21-21-16,-21 0 16,21 0-16,0 0 0,0 0 15,0-1-15,0 44 47,0-1-47,0 0 16,0 0-16,21 0 0,0 0 15,-21 1-15,21-22 0,0 21 16,1-21 0,-1 0-16,0 0 0,21 0 15,-21 0-15,1 0 0,-1-21 0,21-1 16,-21 1-16,22 21 0,-22-21 16,21 0-16,-21 0 0,0 0 0,1-1 15,-1-20-15,0 21 0,0 0 0,0 0 16,-21-22-16,0 22 0,0 0 15,0 0-15,0 0 0,0 42 32,0 0-32,0 0 15,0 0-15,0 0 0,0 1 0,0-1 16,0 0-16,0 0 0,0 0 16,0 0-16,0 1 0,0-1 15,0 0-15,0 0 0,0 0 0,0 0 16,0 1-16,0-1 0,0 0 15,0 0-15,-21 0 16,0-21-16,0 0 16,21-21-1,0 0-15,0 0 16,0 0-16</inkml:trace>
  <inkml:trace contextRef="#ctx0" brushRef="#br0" timeOffset="162540.13">19685 8975 0,'0'21'15,"-21"0"1,21 0-16,0 0 16,-21 1-16,-1-1 0,1 21 0,21-21 0,-21 22 15,0-22-15,0 21 0,0-21 16,-1 22-16,1-22 0,21 21 16,-21-21-16,0 0 0,21 22 0,0-22 15,0 0-15,0 0 0,0 0 16,0 1-16,0-44 47,0 1-47,0 0 15,21 0-15,0 0 16,-21 0-16,21-22 0,1 22 0,-22-21 16,21 21-16,0-22 0,0 1 15,0 21-15,0-22 0,1 1 0,-1 21 16,-21-21-16,21 20 0,0 1 0,0 0 15,0 0-15,1 21 0,-1 0 16,0 21 0,0 0-16,-21 0 0,21 1 15,-21-1-15,0 21 0,0-21 0,0 22 16,0-1-16,0-21 0,0 21 0,0 1 16,0-22-16,0 21 0,0-21 15,0 22-15,0-22 0,0 0 16,0 0-16,0 0 0,0 1 0,0-1 15,0 0-15,0 0 16,-21-21 0,21-21-1,-21 0-15,0 0 0,21-1 16</inkml:trace>
  <inkml:trace contextRef="#ctx0" brushRef="#br0" timeOffset="162771.01">19283 9356 0,'0'0'0,"0"21"16,21-21-1,0 0-15,0 0 0,0 0 16,22 0-16,-22 0 0,21 0 16,-21 0-16,22 0 0,-1 0 0,-21-21 15,22 21-15,-22 0 0,21 0 0,-21-21 16,0 21-16,1 0 0,-1 0 15,0 0-15,0 0 0,-42 0 47</inkml:trace>
  <inkml:trace contextRef="#ctx0" brushRef="#br0" timeOffset="163375.63">17399 11599 0,'0'-21'0,"21"0"16,0 21-1,0 0-15,1 0 0,20 0 16,0 0-16,1-21 0,20 21 0,-21 0 16,22 0-16,21-21 0,-22 21 0,22 0 15,-22-21-15,22 21 0,0 0 16,-1 0-16,-20-22 0,20 22 16,-20 0-16,-1 0 0,1 0 0,-22 0 15,1 0-15,-1 0 0,0 0 0,-21 0 16,1 0-16,-1 0 0,-42 0 31,-1 0-31,-20 0 0</inkml:trace>
  <inkml:trace contextRef="#ctx0" brushRef="#br0" timeOffset="163715.43">17484 11980 0,'63'22'16,"-42"-22"-16,22 0 15,-22 0-15,21 0 0,22 0 0,-22 0 16,0 0-16,22 0 0,-22 0 15,22-22-15,-22 1 0,21 21 0,-20 0 16,20 0-16,1-21 0,-22 21 0,22 0 16,-22 0-16,0-21 15,1 21-15,-1 0 0,0 0 0,1 0 16,-22 0-16,21 0 0,-21 0 0,0 0 16,1 0-16,-1 0 0,-42 21 31</inkml:trace>
  <inkml:trace contextRef="#ctx0" brushRef="#br0" timeOffset="163987.62">17568 12615 0,'127'22'31,"-106"-22"-31,22 0 16,-22 0-16,21 0 0,1 0 0,-1-22 15,0 1-15,1 21 0,-1 0 0,0-21 16,1 21-16,-1-21 15,0 0-15,1 21 0,-1-21 0,-21 21 16</inkml:trace>
  <inkml:trace contextRef="#ctx0" brushRef="#br0" timeOffset="166008.14">16277 15367 0,'0'0'0,"0"21"16,0 0-16,0 1 0,0-1 0,0 0 16,0 0-16,0 0 0,0 0 0,0 1 15,0-1-15,0 0 16,0 0-16,-21-21 15,21-21 17</inkml:trace>
  <inkml:trace contextRef="#ctx0" brushRef="#br0" timeOffset="166391.84">16341 15134 0,'0'21'0,"21"-21"16,0 0-1,0 0-15,-21-21 16,21 0-16,0 0 16,-21 0-16,0 0 0,0-1 15,0 1-15,-21 21 16,0-21-16,0 21 0,21-21 16,-21 21-16,0 0 0,-1 0 0,1 0 15,0 0-15,0 0 16,21 21-16,-21 0 0,21 0 0,0 1 15,0-1-15,0 0 0,0 0 16,0 0-16,0 0 0,0 1 16,0-1-16,21-21 0</inkml:trace>
  <inkml:trace contextRef="#ctx0" brushRef="#br0" timeOffset="167067.71">16722 15261 0,'0'0'0,"0"21"0,0 1 16,0-1-16,0 0 16,0 0-16,0 0 0,0 22 15,0-22-15,-22 0 0,22 0 0,0 0 16,-21 0-16,21 1 0,0-1 0,0 0 16,0 0-16,0 0 15,0-42 32,0 0-47,0 0 0,0 0 16,0-1-16,0 1 0,0 0 15,21-21-15,-21 21 0,22-1 16,-22 1-16,21 0 0,-21 0 0,0 0 16,21 21-16,0 0 0,0 0 15,-21 21-15,0 0 0,21 0 16,-21 0-16,22 1 0,-1-1 0,-21 21 15,21-21-15,0 0 0,-21 22 0,21-22 16,0 0-16,-21 0 0,22 0 16,-1-21-16,0 22 0,0-22 15,0 0-15,0 0 0,1 0 0,-1 0 16,0 0-16,0 0 0,0-22 16,0 1-1,1 0-15,-1 0 0,-21 0 0,21 0 16,-21-22-16,21 22 0,-21-21 0,0-1 15,21 1-15,-21 0 0,21-22 16,-21 22-16,22 0 0,-22-1 0,0-20 16,0 42-16,21-22 0,-21 1 0,0 21 15,0 0-15,0 42 32,0 0-32,0 0 0,0 0 15,0 0-15,0 22 0,0-22 0,0 21 16,0 1-16,0-1 15,0-21-15,-21 21 0,21 1 0,0-1 16,-22-21-16,22 0 0,0 22 0,0-22 16,0 0-16,0 0 0,0 0 15,0 1-15,22-22 16,-1 0 0</inkml:trace>
  <inkml:trace contextRef="#ctx0" brushRef="#br0" timeOffset="167275.6">17060 15282 0,'0'-21'0,"0"42"0,-21-42 0,42 21 31,0 0-31,1 0 16,20 0-16,-21 0 0,0 0 15,0 0-15,1 0 0,20 0 16,-21 0-16,0 0 0,22 0 0,-22-21 16,0 21-16,21 0 0,-21 0 0,1 0 15,-1 0-15</inkml:trace>
  <inkml:trace contextRef="#ctx0" brushRef="#br0" timeOffset="167479.99">18521 15642 0,'0'0'0,"-21"0"0,21 21 0,-22-21 15</inkml:trace>
  <inkml:trace contextRef="#ctx0" brushRef="#br0" timeOffset="167943.73">18478 15600 0,'0'0'0,"22"-21"0,-22-43 32,0 43-32,0 0 0,0 0 15,0-22-15,0 22 0,0 0 0,-22-21 0,22 21 16,-21-1-16,0 1 0,0 0 0,0 0 15,0 21-15,-1 0 0,1 0 16,0 0-16,0 0 0,0 21 16,0 0-16,-1-21 0,1 43 0,0-22 15,0 0-15,0 21 0,0-21 16,21 1-16,0 20 0,-22-21 0,22 21 16,-21-20-16,21-1 0,0 0 0,0 0 15,0 0-15,0 0 0,0 1 0,21-22 16,1 21-16,-1-21 15,0 0-15,0 0 0,0 0 16,0 0-16,1-21 0,-1-1 16,0 1-16,0 21 0,0-21 15,0 0-15,1 0 0,-1 0 0,0-1 16,21 1-16,-42 0 0,21 0 16,1 0-16,-1 0 0,0-1 0,0 22 15,0 0 1,0 22-16,-21-1 0,0 0 15,0 0-15,0 0 0,0 0 0,0 1 16,0-1-16,0 0 0,0 0 16,22 0-16,-1 0 0,0 1 15,0-22-15,0 0 0,0 0 16,1 0-16,-1 0 0,21 0 16,-21-22-16,0 22 0,22-21 15</inkml:trace>
  <inkml:trace contextRef="#ctx0" brushRef="#br0" timeOffset="168186.67">19812 15346 0,'0'0'0,"21"0"0,0 0 0,0 0 16,1 0-16,-1 0 0,0 0 16</inkml:trace>
  <inkml:trace contextRef="#ctx0" brushRef="#br0" timeOffset="168371.89">19706 15515 0,'0'0'0,"0"21"0,21-21 0,0 0 15,1 0-15,-1 0 0,0 0 16,0 0-16,0 0 0,0 0 15,1 0-15,-1 0 0,0 0 0,0 0 16,0 0-16,0-21 0</inkml:trace>
  <inkml:trace contextRef="#ctx0" brushRef="#br0" timeOffset="168635.21">20637 15113 0,'0'0'0,"0"21"31,0 0-15,0 1-16,0-1 0,0 0 15,0 0-15,0 0 0,0 22 0,0-22 16,0 21-16,0-21 0,0 0 0,0 1 15,0-1-15,0 0 0,0 0 16,0 0-16,0 0 0,0 1 16</inkml:trace>
  <inkml:trace contextRef="#ctx0" brushRef="#br0" timeOffset="169066.96">21315 15155 0,'0'0'0,"0"22"32,0-1-32,0 0 0,-21 0 15,21 0-15,-22 0 0,1 22 0,0-22 16,21 0-16,0 0 0,-21 0 0,21 22 15,-21-22-15,21 0 0,0 0 16,0 0-16,21 1 16,0-22-16,0 0 0,0 0 15,1 0-15,-1 0 0,0 0 16,0 0-16,0-22 0,0 22 0,1-21 16,-1 0-16,0 0 0,-21 0 15,21 0-15,0-1 0,-21 1 16,21 0-16,-21-21 0,0 21 0,0-1 15,0-20-15,0 21 0,0-21 16,0 20-16,0 1 0,-21 0 0,0 0 16,0 21-1,21 21 17,0 0-17</inkml:trace>
  <inkml:trace contextRef="#ctx0" brushRef="#br0" timeOffset="169306.83">22373 15261 0,'0'0'0,"0"21"0,0 1 16,0-1-1,0 0 17,21-21-32,-21 21 0,21-21 31</inkml:trace>
  <inkml:trace contextRef="#ctx0" brushRef="#br0" timeOffset="169503.03">22458 15579 0,'-43'127'31,"86"-254"-31,-86 275 0,22-127 16,21 0-16,-21 0 0,0 1 0,0-1 15,0 0-15,-1 0 16,-20-21-16,21 21 0,-21 0 0,-1-21 15,1 22-15,0-22 0,-1 0 0,1 0 16,-22 0-16,22 0 0,0 0 0,-1 0 16</inkml:trace>
  <inkml:trace contextRef="#ctx0" brushRef="#br0" timeOffset="170103.77">23177 14901 0,'22'0'47,"-1"0"-47,-21 22 0,21-1 16,0 0-16,21 21 0,-20 1 15,-1-1-15,21 0 0,-21 22 0,22-22 16,-22 22-16,21-22 0,-21 21 15,0-20-15,1-1 0,-1 0 0,0 1 16,0-1-16,0-21 0,0 22 16,1-22-16,-1 0 0,0 0 0,0 0 15,-21 0-15,0 1 0,21-22 0,-21 21 16,21-21-16,-21-21 31,0-1-31,0 1 16,0 0-16,0 0 0,0 0 15,0 0-15</inkml:trace>
  <inkml:trace contextRef="#ctx0" brushRef="#br0" timeOffset="170395.61">24003 15028 0,'0'0'16,"21"-21"-16,-21 0 0,0 0 0,21 0 0,-21 0 15,0-1-15,-21 22 16,0 0-16,0 0 16,0 0-16,-1 0 0,1 22 0,-21-1 15,21 21-15,-22-21 16,1 22-16,0-1 0,-22 0 0,22 1 16,-22 20-16,22-21 0,-21 1 0,-1 20 15,1-20-15,-1-1 0,1 0 0,-1 1 16,1-22-16,-1 21 0,1-21 15,20 22-15,-20-22 0,20 0 0,1 0 16,0 0-16,21-21 0,-22 21 0,22-21 16,0 0-16,0 0 0,0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8T01:13:32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4826 1122 0,'0'-21'16,"0"0"-16,0-1 16,0 1-16,0 0 15,0 0-15,0 0 0,0 0 16,0-1-16,0 1 0,0 0 16,-21-21-16</inkml:trace>
  <inkml:trace contextRef="#ctx0" brushRef="#br0" timeOffset="395.75">4826 1185 0,'0'106'32,"0"-63"-32,0-1 0,0 0 15,0 1-15,0 20 0,-21 1 0,21-22 16,-21 21-16,-1 1 0,22-22 0,-21 1 15,0-1-15,0 21 16,21-20-16,0-1 0,-21 0 0,21-20 16,-21 20-16,21-21 0,0 21 15,0-20-15,0-1 0,0 0 16,0-42 31,0 0-47,-22-1 15,22-824 95</inkml:trace>
  <inkml:trace contextRef="#ctx0" brushRef="#br0" timeOffset="835.99">4445 1185 0,'0'0'16,"-21"-21"-16,0 0 0,-1 0 16,1 21-16,21-21 0,0 0 0,0-1 15,-21 1-15,21 0 16,0 0-16,0 0 15,0 0-15,21-22 0,0 22 0,1 0 16,-1 0-16,21 0 0,-21-1 16,22 1-16,-1 0 0,21 0 0,-20 21 15,-1-21-15,22 0 0,-22 21 16,0 0-16,1 0 0,-1-22 0,21 22 16,-20 0-16,-22 22 0,-21-1 0,0 0 15,-466 1080 95,487-1101-64,1 0-30,-1 0-16,0 0 16,0 0-16,-21-22 0,21 22 15,0 0-15</inkml:trace>
  <inkml:trace contextRef="#ctx0" brushRef="#br0" timeOffset="2712.4">5165 2201 0,'0'0'0,"0"-21"78,21 0-62,0 21-16,-21-21 0,21 0 0,0 0 15,-21-1-15,21-20 0,1 21 16,-22-21-16,21-1 0,-21 1 0,0 21 16,21-22-16,-21 1 0,21 0 15,-21-1-15,0 22 0,0 0 16,0 0-16,0 0 0,0 0 15,-21 21-15,0 0 16,0 0-16,-1 0 16,22 21-16,-21 0 0,0 0 0,21 0 15,-21 0-15,0 1 16,21-1-16,0 0 0,0 0 0,-21 0 16,21 0-16,0 1 0,0-1 15,0 0 1,21-21-1,0 0 1,0-21-16,0 21 16,0-21-16,1-1 0,-1 22 0,21-21 15,-21 0-15,0 0 0,1 0 16,-1 0-16,0-1 16,0 1-16,0 21 0,-21-21 0,21 21 31,-21 21 0,0 0-31,0 1 0,0-1 0,0 0 16,0 0-16,0 21 0,0-20 15,0 20-15,-21-21 0,21 21 16,0-20-16,0 20 0,-21-21 16,21 0-16,0 22 0,0-22 0,0 0 15,0 0-15,0 0 0,0 0 16,0 1-16,21-22 15,0 0-15,-21 21 0,22-21 16,-1 0-16,0 0 0,0 0 0,0 0 16,0 0-16,1-21 0,-1 21 15,0-22-15,0 1 0,0 21 0,0-21 16,1 0-16,-1 0 0,0 0 0,0-22 16,-21 22-16,21 0 0,0 0 15,-21-22-15,0 22 0,0 0 16,22 0-16,-22 0 0,0 0 15,0-1-15,0 44 32,0-1-17,0 0-15,0 21 16,0-21-16,0 1 0,-22-1 0,22 0 16,0 0-16,0 0 0,0 0 15,0 1-15,0-1 0,0 0 16,0 0-1,22-42 17,-22 0-32,21 0 15,-21-1-15</inkml:trace>
  <inkml:trace contextRef="#ctx0" brushRef="#br0" timeOffset="3107.75">5905 1524 0,'0'0'0,"0"21"15,22-21 1,-1 0 0,0-21-16,-21 0 15,0 0-15,0 0 16,0-1-16,0 1 16,-21 21-1,0 0 1,-1 0-16,1 0 15,21 21-15,-21-21 16,21 22-16,0-1 16,0 0-1,21 0 1,0 0-16,1-21 0</inkml:trace>
  <inkml:trace contextRef="#ctx0" brushRef="#br0" timeOffset="3667.58">6181 1757 0,'0'21'47,"0"0"-47,0 0 16,0 1-16,21-1 0,-21 0 16,0 0-16,0 0 0,0 0 0,0 1 15,0 20-15,0-21 0,0 0 16,0 0-16,0 1 0,0-1 0,0 0 15,21 0-15,-21 0 16,21-21 15,-21-21-31,21 21 16,-21-21-16,21 0 0,-21 0 16,0-1-16,0 1 0,22 0 15,-22 0-15,21-21 0,-21 20 16,21-20-16,0 21 0,-21-21 15,21 20-15,0-20 0,-21 21 0,22 0 16,-1 0-16,-21-1 0,0 1 16,21 0-16,0 21 0,-21-21 15,21 21 32,-21 21-31,21-21-1</inkml:trace>
  <inkml:trace contextRef="#ctx0" brushRef="#br0" timeOffset="5311.75">7154 1947 0,'21'-21'0,"1"-63"31,-22 62-16,0 1-15,0 0 0,0 0 0,0 0 16,0 0-16,0-1 0,0 1 16,-22 0-16,22 0 0,-21 0 0,21 0 15,-21-1-15,0 22 0,0-21 16,0 21-16,-1 0 0,1 0 16,0 0-16,0 0 15,0 21-15,-22 1 0,22-1 16,0 0-16,0 0 0,0 0 0,0 0 15,-1 22-15,1-1 0,0-21 16,0 22-16,21-1 0,0-21 0,-21 21 16,21-20-16,0 20 0,0-21 15,0 0-15,0 0 0,0 1 0,0-1 16,0 0-16,21-21 16,0 0-16,-21 21 0,21-21 0,0 0 15,1 0-15,20 0 0,-21 0 16,0 0-16,0-21 0,1 0 0,20 21 15,-21-21-15,0-1 0,0 1 16,1 0-16,-1 0 0,0 0 16,0 0-16,0-22 0,0 22 0,-21-21 15,0-1-15,22 22 0,-22-21 16,21 21-16,-21-22 0,0 22 0,0 0 16,0-21-16,0 21 15,0-1-15,0 1 16,0 42 15,0 1-31,0-1 16,0 0-16,0 0 0,0 0 0,0 22 15,0-22-15,0 0 0,-21 21 16,21-21-16,0 22 0,0-22 16,0 21-16,0-21 0,0 1 15,0-1-15,0 21 0,0-21 0,0 0 16,0 1-16,0-1 0,0 0 15,21-21-15,0 0 16,0 0-16,0 0 0,0 0 16,1 0-16,-1 0 0,21 0 15,-21 0-15,0-21 0,1 0 16,-1-1-16,21 1 0,-21 0 16,0 0-16,22-21 0,-22 20 15,0-20-15,0 0 0,22-1 16,-22 1-16,0 0 0,0-1 0,0-20 15,0 21-15,1-1 0,-1 1 0,0 0 16,0-22-16,0 43 0,0-21 16,-21-1-16,22 1 0,-22 0 0,21 20 15,-21-20-15,21 21 0,-21-21 16,0 20-16,0 1 0,0 0 16,0 0-16,0 0 0,0 0 15,-21 21 1,0 0-16,-1 21 15,1 0 1,21 0-16,-21 0 0,21 22 0,-21-22 16,21 21-16,0-21 0,-21 22 15,21-1-15,-21-21 0,-1 21 0,22 1 16,-21-22-16,21 21 0,0 1 16,0-1-16,-21-21 0,21 21 0,0 1 15,0-22-15,-21 21 0,21 1 0,0-22 16,0 21-16,0-21 0,0 0 15,0 1-15,0 20 0,0-21 0,0 0 16,0 0-16,21 1 16,-21-1-16,21 0 0,-21 0 15,21-21 1,1 21-16,-1-21 0,0 0 16,-21 21-16,21-21 0,0 0 0,0 0 15,1 0-15,-1 0 16,0 0-16,0 0 0,0 0 0,0 0 15,1-21-15,-1 21 0,0-21 16,0 21-16,0-21 0,0 21 0,1-21 16,-1 0-16,0 21 0,0-22 15,-21 1-15,21 0 0,0 0 0,1 0 16,-1 0-16,-21-1 0,0 1 16,21 0-16,-21 0 0,21 0 0,-21 0 15,0-1-15,0 1 16,0 0-16,0 0 15,0 0-15,-21 21 16,0 0 0,0 0-16,21 21 15,-22-21-15,22 21 0,-21 0 16,21 0-16,-21 1 0,21-1 0,-21 0 16,21 0-16,0 0 0,0 0 15,-21 1-15,21-1 0,0 0 0,0 0 16,0 0-16,0 0 0,0 1 15,0-1-15,0 0 0,21 0 16,0 0-16,0-21 16,0 0-16,1 21 15,-1-21-15,0 0 0,0 0 16,0 0-16,0 0 16,1 0-16,-1 0 0,0-21 0,0 0 15,21 21-15,-20-21 0,-1 21 16,0-21-16,0 0 0,0-1 0,0 1 15,1 0-15,-1 0 0,0 0 0,-21 0 16,0-1-16,0 1 0</inkml:trace>
  <inkml:trace contextRef="#ctx0" brushRef="#br0" timeOffset="5743.68">7641 1312 0,'0'0'0,"21"0"0,22 0 0,-22 0 15,0 0-15,21 0 0,1-21 16,-1 21-16,0-21 0,1 21 0,-1 0 16,0 0-16,1-21 0,20 21 15,-21 0-15,1 0 0,-1-21 0,0 21 16,1-21-16,-1 21 0,0 0 15,1 0-15,-1 0 0,-21-22 16,22 22-16,-22 0 0,0 0 16,21 0-16,-21 0 0,1 0 15,-44 0 17,1 0-32</inkml:trace>
  <inkml:trace contextRef="#ctx0" brushRef="#br0" timeOffset="6412.34">4784 2752 0,'-22'0'0,"44"0"0,-65 0 16,22 0-16,0 0 0,0 0 0,0 0 16,-1 0-1,44 0 17,20 0-17,-21 0-15,21 0 0,1 0 0,-1 0 16,22 0-16,-1 0 0,1 0 15,20 0-15,-20 0 0,20 0 0,22 0 16,0 0-16,0-21 16,0 21-16,21 0 0,-21 0 0,21-22 15,0 22-15,0 0 0,21 0 0,-21 0 16,0 0-16,0-21 0,0 21 16,0 0-16,-21 0 0,21 0 0,-22-21 15,1 21-15,0 0 0,-21 0 16,-1 0-16,1-21 0,-21 21 0,20 0 15,-41 0-15,20-21 0,-21 21 0,-20 0 16,20 0-16,-21 0 0,0 0 16,0 0-16,1 0 0,-22-21 0,-22 21 47,1 0-47,0 0 15,0 0-15,-21 0 0,-1 0 16,1 0-16,0 0 0,-22 0 0,1 0 15,-1 21-15</inkml:trace>
  <inkml:trace contextRef="#ctx0" brushRef="#br0" timeOffset="6912.06">5080 3027 0,'0'0'0,"-42"0"0,20 0 0,-20 0 16,21 0-16,0 0 0,-22 0 0,22 0 15,0 0-15,0 0 16,42 0 15,0 0-31,22 0 16,-22 0-16,42 0 0,-20 0 0,20-21 15,1 21-15,20 0 0,1 0 0,21-21 16,-22 21-16,22-22 0,21 22 16,-21 0-16,21-21 0,-21 21 15,21 0-15,21-21 0,-21 21 0,0 0 16,21-21-16,-21 21 0,0-21 16,0 21-16,0 0 0,0 0 0,0-21 15,0 21-15,-21 0 0,21 0 16,-42-22-16,21 22 0,-22 0 0,1 0 15,-22-21-15,1 21 0,-1 0 0,-20-21 16,-1 21-16,0 0 0,1 0 16,-22 0-16,0 0 0,0 0 0,-21-21 15,-21 21 32,0 0-47,0 0 0,0 0 16,-1 0-16,1 0 15,0 0-15</inkml:trace>
  <inkml:trace contextRef="#ctx0" brushRef="#br0" timeOffset="168549.29">3217 4297 0,'0'21'15,"0"0"1,-21-21-16,21 21 16,21-21 46,0 0-62,1 0 0,-1-21 16,0 0-16,0 21 0,0-21 15,0 0-15,85-85 16,-85 85 0,1 0-16,-22-22 0,0 22 0,21-21 15,-21 21-15,0-22 0,0 22 16,0 0-16,0 0 0,0 0 15,0-1-15,0 1 0</inkml:trace>
  <inkml:trace contextRef="#ctx0" brushRef="#br0" timeOffset="169079.99">3450 4509 0,'106'0'16,"-85"0"-1,21 0-15,-20 0 0,20-22 0,-21 1 16,21 21-16,-20-21 0,20 0 0,-21 0 15,0 0-15,22-1 0,-22 1 16,0-21-16,0 21 0,-21-22 0,21 1 16,-21 0-16,0 21 0,0-22 15,0 22-15,0-21 0,0 21 0,0-1 16,0 1-16,0 42 31,0 1-15,0-1-16,0 0 0,0 21 15,-21-21-15,21 1 0,0-1 16,-21 21-16,21-21 0,0 0 0,0 22 16,0-22-16,-21 0 0,21 0 15,0 0-15,-21 1 0,21-1 0,0 0 16,0 0 0,0-42 30,0 0-30,0 0 0,0-1-16,0 1 0</inkml:trace>
  <inkml:trace contextRef="#ctx0" brushRef="#br0" timeOffset="172991.69">3154 4403 0,'-21'0'0,"42"0"78,-21-21-78,21-1 16,0 22-16,-21-21 0,21 0 16,0 0-16,1 0 0,-1 0 0,0-1 15,0 1-15,0 0 0,-21 0 16,21-21-16,1 20 0,-1 1 0,-21-21 16,0 21-16,21-22 0,-21 22 15,21 0-15,-21 0 0,0 0 16,0 0-16,0-1 0,-21 22 31,0-21-31,0 21 0,-1 0 16,1 0-16,0 0 15,0 0-15,0 21 0,0 1 16,-1-22-16,22 21 0,0 0 16,-21-21-16,0 21 0,0 0 0,21 0 15,-21 1-15,21-1 16,0 0-16,-21 0 0,21 21 0,0-20 15,0-1-15,0 0 16,0 0-16,0 21 0,0-20 0,0-1 16,0 0-16,21 0 0,0 0 0,-21 0 15,21 1-15,0-1 0,-21 0 16,21 0-16,1-21 0,-1 21 0,0 0 16,0-21-16,0 22 0,0-22 15,1 0-15,-1 0 0,21 0 0,-21 0 16,22 0-16,-22 0 0,21 0 15,-21 0-15,22-22 0,-1 22 0,-21-21 16,21 0-16,1 0 0,-22 0 0,21 0 16,1-1-16,-22 1 0,0 0 15,0 0-15,0 0 0,0-22 16,1 22-16,-22-21 0,0 21 0,0-22 16,0 22-16,0 0 0,0-21 15,0 21-15,0-1 0,0 1 0,0 0 16,0 0-16,0 42 62,0 0-62,0 0 16,-22 1-16,22-1 16,0 21-16,-21-21 0,21 0 0,0 1 15,0 20-15,0-21 0,-21 0 16,21 22-16,0-22 0,-21 0 15,21 0-15,0 0 0,0 0 0,0 1 16,0-1-16,-21 0 16,21 0-16,-21-21 15,21 21 1,0-42 15,0 0-31,0 0 16,0 0-16,0-1 0,0 1 0,0 0 15,0 0-15,0-21 0,0 20 16,0 1-16,21-21 0,-21 21 16,21 0-16,0-1 0,-21 1 0,0 0 15,21 0-15,0 0 0,1 21 16,-22-21-16,21 21 0,0 0 16,0 0-16,0 21 15,0 0-15,-21 0 16,0 0-16,0 0 0,22 1 0,-22-1 15,21 0-15,-21 0 0,0 0 16,0 22-16,0-22 0,0 0 0,0 0 16,0 0-16,0 0 0,0 1 0,0-1 15,0 0 1,0 0-16,0 0 0,21-21 16,0 0 15,0 0-31,-21-21 15,21 21-15,-21-21 0,22 0 16,-1 0-16,0-22 0,-21 22 0,21-21 16,0 21-16,0-22 0,1 1 15,-1 21-15,0-22 0,0 22 0,21-21 16,-20 21-16,-1 0 0,0-1 16,0 1-16,0 21 15,0 21 1,-21 1-16,0-1 0,0 0 15,22 0-15,-22 21 0,0-20 16,0 20-16,0 0 0,0-21 0,0 22 16,0-22-16,0 21 0,0-21 15,0 1-15,21-1 0,-21 0 0,21 0 16,-21 0-16,0 0 0,21-21 0,0 0 16,0 22-16,1-22 15,-1 0-15,0 0 0,0 0 16,-21-22-16,21 22 0,0-21 0,1 0 15,-22 0-15,21 0 16,0 0-16,0-1 0,-21 1 0,21-21 16,0 21-16,1-22 0,-1 1 0,0 21 15,0-21-15,-21 20 0,21-20 16,0 21-16,1 0 0,-1 0 0,0 21 16,0-22-16,0 22 0,0 0 15,1 0-15,-1 22 0,0-1 16,-21 0-16,21 0 0,-21 0 15,0 0-15,21 1 0,-21-1 16,21 21-16,-21-21 0,0 0 0,0 1 16,22-1-16,-22 0 15,21-21-15,-21 21 16,0-42 15,0 0-15,0 0-16,0-1 0,0 1 15,0 0-15,0-21 0,0 21 0,-21-1 16,-1 1-16,22-21 0,-21 21 16,0 0-16,21-1 0,-21 22 0,0-21 15,0 21-15,-1 0 16,1 0-16,0 0 0,0 0 16,21 21-16,-21 1 0,21-1 0,-21 0 15,-1 21-15,22-21 16,0 22-16,0-22 0,-21 21 0,21 1 15,0-22-15,0 21 0,-21 0 0,21-20 16,0-1-16,0 21 0,0-21 16,0 0-16,0 1 0,21-1 0,0-21 15,-21 21-15,22 0 0,-1-21 0,0 0 16,0 0-16,0 0 16,0 0-16,1 0 0,-1 0 0,0 0 15,0-21-15,0 0 0,-21 0 0,21-1 16,1 22-16,-22-21 0,21-21 15,-21 21-15,0 0 0,0-22 0,21 22 16,-21-21-16,0 21 0,0-22 16,21 22-16,-21 0 0,0 0 15,0 0-15,0-1 0,0 1 16,0 42 15,0 1-31,0 20 0,0-21 16,0 0-16,0 0 0,0 22 15,0-22-15,0 0 0,0 21 0,0-20 16,0-1-16,0 0 0,0 0 0,0 0 16,21 0-16,0-21 0,1 22 15,-1-22-15,0 0 0,0 0 0,0 0 16,0 0-16,1 0 0,-1 0 16,0 0-16,0-22 0,0 1 15,22 0-15,-22 0 0,0 0 0,0 0 16,0-1-16,0 1 0,1-21 0,-1 21 15,0-22-15,-21 22 0,0-21 16,21 21-16,-21-22 0,21 22 0,-21 0 16,0 0-16,0 0 0,0 42 31,0 0-15,-21 0-16,21 0 0,-21 1 0,21 20 15,0-21-15,0 0 0,0 22 16,0-22-16,0 21 0,0-21 15,0 0-15,0 1 0,0-1 0,0 0 16,0 0-16,0 0 0,21-21 16,-21 21-16,21-21 0,0 0 0,1 0 15,-1 0-15,0 0 0,0 0 0,0 0 16,0 0-16,1 0 0,-1 0 16,21-21-16,-21 0 0,0 0 0,1 0 15,-1 0-15,0-1 0,0-20 0,0 21 16,-21-21-16,21-1 0,1 1 15,-1 0-15,-21-22 0,21 22 16,0-22-16,-21 22 0,0-22 0,21 22 0,-21 0 16,0-22-16,21 22 15,-21 21-15,0-22 0,0 1 0,0 21 16,0 0-16,0 0 0,-21-1 16,0 22-1,21 22-15,0-1 0,-21 0 16,21 0-16,0 21 0,-21-20 15,21 20-15,0 0 0,0 1 0,0-1 16,-21 0-16,21 22 0,0-22 0,-22 0 16,22 1-16,0 20 0,0-20 15,0-22-15,0 21 0,0 0 0,0-20 16,22 20-16,-1-21 0,-21 0 0,21 0 16,0 1-16,0-22 15,-21 21-15,21-21 0,1 0 0,-1 0 16,0 0-16,0 0 0,0 0 0,0 0 15,1 0-15,-1 0 0,0 0 16,0-21-16,0 21 0,0-22 0,1 1 16,-1 0-16,0 0 0,0 0 0,0 0 15,-21-1-15,21 1 0,-21-21 16,22 21-16,-22-22 0,0 22 0,0-21 16,0 0-16</inkml:trace>
  <inkml:trace contextRef="#ctx0" brushRef="#br0" timeOffset="173227.52">6096 3747 0,'0'0'0,"-21"21"0,0-21 0,21 21 15,21-21 48,0 0-63,0 0 0,0 0 15</inkml:trace>
  <inkml:trace contextRef="#ctx0" brushRef="#br0" timeOffset="174559.5">7705 4085 0,'0'0'0,"21"0"0,0-21 31,-21 0-31,21 21 0,-21-21 16,0 0-16,0-1 0,0 1 16,0 0-16,0 0 15,0 0-15,-21 21 0,0-21 0,0-1 16,-1 22-16,1 0 0,0-21 0,0 21 15,-21 0-15,20 0 0,1 0 16,-21 0-16,21 21 0,0 1 0,-22-1 16,22 0-16,0 0 0,0 21 15,0-20-15,-1 20 0,1 0 16,0 1-16,21-1 0,0 0 0,0-21 16,0 22-16,0-22 0,0 21 0,0-21 15,0 1-15,21-1 16,0 0-16,1-21 0,-1 0 15,0 0-15,0 0 0,0 0 0,22-21 16,-22 0-16,0-1 0,21 1 16,-21 0-16,1 0 0,-1 0 0,21 0 15,-21-22-15,0 22 0,1-21 16,-22 21-16,0-22 0,21 22 0,-21 0 16,21-21-16,-21 20 0,0 1 15,0 42 16,0 1-31,0 20 16,0-21-16,0 0 0,0 22 0,0-22 16,0 21-16,0-21 0,21 22 15,0-22-15,0 21 0,1-21 0,-1 0 16,21 1-16,-21-1 0,22-21 0,-22 21 16,21-21-16,0 0 15,1 0-15,-22 0 0,21 0 0,1 0 16,-1 0-16,-21 0 0,21 0 0,1-21 15,-22 0-15,21 21 0,-21-22 16,22 1-16,-22 0 0,0 0 0,0 0 16,0 0-16,-21-22 0,0 22 0,0-21 15,0 21-15,0-22 0,0 22 16,0-21-16,0 21 0,-21-1 0,0 1 16,0 0-16,0 21 0,0 0 0,-1 0 15,1 0-15,0 0 0,0 0 16,0 0-16,0 21 0,-1 0 0,1 1 15,0-1-15,0 0 0,0 21 16,0-21-16,21 22 0,0-22 16,0 21-16,0-21 0,0 1 0,0-1 15,0 21-15,0-21 0,0 0 16,0 1-16,21-22 0,0 0 16,0 0-16,0 0 0,0 0 15,1 0-15,-1-22 0,0 22 16,0-21-16,0 0 0,0 0 15,1 0-15,20 0 0,-21-22 0,0 22 16,0-21-16,-21-1 0,22 1 16,-1 0-16,0-1 0,-21-20 0,0 21 15,0-1-15,0 1 0,0 0 16,0-1-16,0 1 0,0 21 0,0-22 16,0 22-16,0 0 0,0 0 15,-21 42 1,21 21-16,0-20 15,0-1-15,0 21 0,0 0 16,0-20-16,0 20 0,0 0 0,0 1 16,0-1-16,0 0 0,0 1 0,21-1 15,-21 0-15,0 1 0,0-1 16,21-21-16,0 21 0,-21-20 16,21-1-16,-21 0 0,22 0 0,-1-21 0,-21 21 15,21-21-15,0 0 16,0 0-16,0 0 0,1 0 0,-1 0 15,0 0-15,0 0 0,0 0 0,0-21 16,1 0-16,-1 0 0,0 21 0</inkml:trace>
  <inkml:trace contextRef="#ctx0" brushRef="#br0" timeOffset="176575.57">9461 3874 0,'0'-22'0,"0"44"0,0-65 16,-21 43-16,21-21 16,-21 21-16,0 0 0,0 0 15,0 0-15,-1 0 0,1 0 0,0 21 16,0-21-16,0 21 0,0 1 0,-1-1 16,1 0-16,0 21 0,0-21 15,0 22-15,21-22 0,0 21 0,0-21 16,0 22-16,0-22 0,0 21 0,0-21 15,0 1-15,0-1 0,0 0 16,0 0-16,21 0 0,0-21 0,0 21 16,0-21-16,1 0 0,-1 0 15,0 0-15,0-21 16,0 0-16,0 21 0,1-21 16,20 0-16,-21-22 0,0 22 0,0-21 15,1 21-15,-1-22 0,0 1 0,0 0 16,0-22-16,0 22 0,1 0 15,-22-1-15,21-20 0,-21 20 0,21 1 16,-21-64-16,0 64 0,0 21 16,0-22-16,0 22 0,0 0 15,0 0-15,-21 21 0,0 0 16,-1 0-16,22 21 16,0 0-16,0 0 0,-21 22 15,21-22-15,0 21 0,0-21 0,-21 22 16,21-1-16,0 0 0,0 1 15,0-1-15,0 0 0,0 1 16,0-1-16,0 0 0,0 1 0,0-1 16,0 0-16,0-20 0,0 20 0,0-21 15,0 21-15,0-20 0,0-1 16,0 0-16,21 0 0,0 0 0,1 0 16,-1-21-16,0 0 0,0 0 15,0 0-15,0 0 0,1 0 16,-1 0-16,0 0 0,0-21 0,21 0 15,-20 0-15,-1 0 0,21 0 16,-21-1-16,0-20 0,1 21 0,-1-21 16,0 20-16,-21-20 0,0 21 15,21-21-15,-21 20 0,0 1 0,0 0 16,0 0-16,-21 0 16,0 21-16,21 21 31,21-21 0,0 0-31,0 0 0,0 0 0,1 0 16,-1 0-16,0 0 0,0 0 0,0 0 15,0 0-15,1 0 16,-22 21-16,21-21 0,-21 21 16,21 0-16,-21 1 0,0-1 15,0 0-15,0 0 16,0 0-16,0 0 0,0 1 0,0-1 15,0 0-15,0 0 0,0 0 16,0 0-16,0 1 0,0-1 16,21-21-16,-21 21 15,21-21-15,0 0 0,1 0 0,-1 0 16,0 0-16,0 0 0,0 0 16,22 0-16,-22 0 0,0-21 15,0 21-15,0-21 0,0-1 16,1 1-16,-1 21 0,0-21 0,0-21 15,0 21-15,0-1 0,1 1 0,-22-21 16,0 21-16,0 0 0,21-22 16,-21 22-16,0 0 0,0 0 0,0 0 15,0-1-15,-21 22 32,-1 0-32,1 0 15,21 22-15,-21-1 0,21 0 16,0 0-16,-21 0 0,0 0 0,0 1 15,21 20-15,0-21 0,-22 0 16,1 22-16,21-22 0,-21 0 16,21 0-16,0 21 0,0-20 0,0-1 15,0 0-15,21-21 16,0 21-16,1-21 0,-1 0 0,21 0 16,-21 0-16,0 0 0,22 0 0,-22 0 15,0 0-15,0 0 0,22-21 0,-22 21 16,0-21-16,21 0 0,-21-1 15,1 1-15,20 0 0,-21 0 0,0-21 16,0 20-16,1 1 0,-1-21 0,-21 21 16,21 0-16,-21-1 0,21 1 15,-21 0-15,0 0 0,-21 21 32,0 0-17,21 21-15,-21 0 16,-1 0-16,22 1 0,-21-1 0,21 0 15,0 0-15,0 21 0,0-20 16,0-1-16,0 0 16,0 0-16,0 0 0,21-21 15,1 21-15,-1-21 16,0 0 0,0 22-16,0-22 15,-21 21-15,0 0 31,-21-21-31,0 0 0,21 21 16,-21-21-16,0 0 0,-1 0 16,1 0-16,0 0 15,0 0-15,0 0 16,42 0 46,0 0-62,0 0 16,0 0-16,-21-21 16,22 21-16,-1 0 0,0 0 0,0-21 15,0 21-15,0 0 0,1-21 0,-1-1 16,0 22-16,0-21 0,0 21 16,0-21-16,1 0 0,-1 21 0,0-21 15,-21 0-15,21-1 0,0 1 0,0 0 16,-21 0-16,22 0 0,-1 0 15,-21-1-15,0 1 0,0 0 16,0 42 31,0 0-31,0 1-16,0-1 0,0 0 15,0 0 1,0 0-16,0 0 0,0 1 15,21-22-15,-21 21 0,21-21 16,-21 21-16,0 0 16,0 0-1,0 0-15,0 1 16,-21-22 0,0 0-16,0 0 0,-1 0 15,1 0 1,0 0-1,0 0-15,0 0 16,0 0-16,-1-22 16,1 22-16,0 0 0</inkml:trace>
  <inkml:trace contextRef="#ctx0" brushRef="#br0" timeOffset="177546.2">1312 4403 0,'0'0'0,"-21"0"0,0 0 0,0 0 15,0 0-15,-1 21 16,1-21-16,0 0 16,21 21-1,21-21 1,22 0 0,-22 0-16,21 0 15,0 0-15,1 0 0,20 0 0,-20 0 16,20 0-16,-21 0 0,22 0 15,-1 0-15,-20 0 0,-1 0 0,22 0 16,-22 0-16,-21 0 0,21 0 16,1 0-16,-22 0 0,0 0 0,21 21 15,-20-21-15,-1 0 0,0 21 16,-42-21 15,0 0-31,-22 0 16,1 0-16,0 0 15,-1 0-15,1 0 0,-22 0 0</inkml:trace>
  <inkml:trace contextRef="#ctx0" brushRef="#br0" timeOffset="177859.34">1122 4530 0,'0'0'15,"0"21"-15,0 0 16,21-21-1,0 0 1,0 0-16,22 0 0,-22 0 0,21 0 16,22 0-16,-22 0 15,0 0-15,22 0 0,-1 0 0,-20-21 16,20 21-16,-21 0 0,22 0 16,-22-21-16,1 21 0,-22 0 0,21 0 15,-21 0-15,0-21 0,22 21 16,-22 0-16,0 0 0,0 0 15,0-22-15,-21 1 32,-21 0-17,0 21-15,0-21 0,21 0 16,0 0 0</inkml:trace>
  <inkml:trace contextRef="#ctx0" brushRef="#br0" timeOffset="178299.16">1884 4064 0,'0'21'16,"0"0"-16,0 1 16,0-1-16,0 0 0,0 0 0,0 0 15,21 0-15,0 1 0,0-1 16,22 0-16,-22-21 0,0 21 15,21 0-15,-21-21 0,22 0 16,-1 21-16,-21-21 0,22 0 0,-1 0 16,-21 0-16,21 0 0,-20 0 15,-1 0-15,0 0 0,0 0 0,-21 22 32,-21-22-17,0 21-15,0 0 0,-22 0 16,22 0-16,-21 0 0,-1 22 0,1-22 15,-21 21-15,20-21 0,1 22 16,-22-1-16,22 0 0,0 1 0,-1-1 16,1-21-16,21 22 15,0-22-15,0 0 0,21 0 0,0 0 16,0 0-16,21-21 31,0 0-15,0 0-1</inkml:trace>
  <inkml:trace contextRef="#ctx0" brushRef="#br0" timeOffset="179012.19">1164 6392 0,'0'0'0,"-21"0"0,0 0 0,0 0 15,-1 0-15,1 0 16,42 0 15,22 0-31,-22 0 0,21-21 16,22 21-16,-22 0 0,22 0 16,-1-21-16,-21 21 0,22 0 15,-1 0-15,-20-21 0,20 21 0,-20 0 16,-1 0-16,0 0 0,1 0 15,-22-21-15,0 21 0,0 0 0,0 0 16,0 0-16,1 0 0,-44 0 47,1 0-47,-21 0 0,21 21 0,-22-21 16,1 0-16,0 21 0,-22 0 15,1-21-15,-1 21 0</inkml:trace>
  <inkml:trace contextRef="#ctx0" brushRef="#br0" timeOffset="179272.11">1101 6498 0,'21'21'31,"0"-21"-31,21 0 16,-21 0-16,22 0 0,-1 0 0,22-21 15,-22 21-15,0 0 0,22 0 16,-22-21-16,0 21 0,1 0 0,-1 0 15,0-21-15,1 21 0,-1 0 16,-21 0-16,0 0 0,1-21 0,20 21 16,-21 0-1,0 0-15,-21-21 16,0-1 0,0 1-1,-21 21-15,0-21 0,21 0 16</inkml:trace>
  <inkml:trace contextRef="#ctx0" brushRef="#br0" timeOffset="179667.58">1651 6075 0,'0'21'15,"21"-21"1,0 0-16,0 21 0,1-21 0,-1 0 15,0 21-15,0-21 0,0 0 16,22 0-16,-22 22 0,0-22 0,0 0 16,0 0-16,0 0 0,22 0 15,-43 21-15,21-21 0,0 0 0,0 0 16,0 0-16,1 0 16,-22 21-16,0 0 15,0 0 1,0 0-16,0 22 0,-22-22 15,1 21-15,-21 1 0,21-1 16,-22 0-16,1 1 0,21-1 0,-21 0 16,20 22-16,-20-43 0,21 21 15,0 1-15,0-22 0,-1 21 0,1-21 16,21 0-16,0 1 0,0-1 16,0 0-16,0 0 15,0-42 16</inkml:trace>
  <inkml:trace contextRef="#ctx0" brushRef="#br0" timeOffset="180252.67">3450 5842 0,'0'0'0,"0"-21"0,0 0 16,-21 0-16,21-1 0,-21 1 0,0 0 15,-1 21 1,22 21-16,0 22 16,0-1-16,-21 0 0,21 1 15,0 20-15,0-21 0,0 22 0,0-22 16,0 22-16,0-1 0,0-20 15,0 20-15,0-21 0,0 1 16,-21-1-16,21 0 0,0 1 0,0-22 16,0 21-16,0-21 0,0 1 15,0-1-15,0-42 32,0-1-32,21 1 15</inkml:trace>
  <inkml:trace contextRef="#ctx0" brushRef="#br0" timeOffset="180580">3302 6117 0,'-21'-21'0,"-22"-64"32,43 64-32,0 0 0,0-21 15,0 21-15,22-1 0,20 1 16,-21-21-16,21 21 0,1 0 0,-1-1 15,0 1-15,22 0 0,-22 0 0,1 21 16,20 0-16,-21 0 0,22 0 16,-22 21-16,-21 0 0,22 0 0,-22 22 15,-21-1-15,0-21 0,0 22 16,0-1-16,-42 0 0,20 1 0,-20-1 16,0-21-16,-1 21 0,1 1 15,0-22-15,-1 0 0,1 21 16,21-20-16,-21-1 0,20 0 0,1-21 15,0 21-15,42-21 47</inkml:trace>
  <inkml:trace contextRef="#ctx0" brushRef="#br0" timeOffset="181896.51">4424 6414 0,'0'0'0,"42"-22"32,-42 1-32,0 0 15,0 0-15,0 0 0,0 0 0,0-1 16,0 1-16,0 0 0,-21 0 15,21-21-15,-21 20 0,0 1 16,-22 0-16,22 0 0,0 21 0,0-21 16,-22 21-16,22-21 0,0 21 15,0 0-15,0 0 0,0 21 16,-22 0-16,22 0 0,0 0 0,0 0 0,21 1 16,-21 20-16,-1-21 15,22 21-15,0 1 0,0-22 0,0 21 16,0 1-16,0-1 0,0-21 15,0 0-15,0 0 0,22 1 0,-1-1 16,0 0-16,0-21 0,0 0 0,0 0 16,1 0-16,-1 0 0,0 0 15,0-21-15,21 21 0,-20-21 0,-1-1 16,0 1-16,0 0 0,0-21 0,22 21 16,-22-1-16,0-20 0,-21 21 15,21 0-15,-21-22 0,21 22 16,-21 0-16,0 0 0,0 0 15,0 0-15,0-1 0,0 1 16,0 42 0,0 1-1,0 20-15,0-21 0,0 0 16,0 0-16,0 22 0,0-22 0,0 0 16,0 21-16,0-20 0,0-1 15,0 0-15,21 0 0,1 0 0,-1-21 16,0 21-16,0-21 0,0 0 15,0 0-15,1 0 0,20 0 0,-21 0 16,21-21-16,-20 0 0,20 0 16,0 0-16,-21 0 0,22-1 15,-1 1-15,-21-21 0,22 21 0,-22 0 16,0-1-16,0-20 0,0 21 0,0-21 16,1 20-16,-1 1 0,-21 0 15,0 0-15,0 0 0,0 0 0,0-1 16,0 44-1,0-1 1,-21 0-16,21 0 0,-22 0 16,22 0-16,-21 1 0,21 20 0,0-21 15,0 0-15,0 0 0,0 1 0,0-1 16,21 0-16,-21 0 0,22 0 16,-1 0-16,-21 1 15,21-22-15,0 0 16,-42 0 15,0-22-31,0 1 16,-1 21-16,22-21 0,-21 0 0,0 21 15,21-21-15,-21 21 0,0 0 16,21-21-16,-21 21 0,-1 0 31,22 21-15,0 0-16,0 0 0,22 0 15,-1 0-15,0 1 16,0-1-16,0-21 0,-21 21 16,21-21-16,1 0 0,-1 0 0,0 0 15,0 0-15,0 0 0,0 0 16,1 0-16,20-21 0,-21 21 0,0 0 16,22-21-16,-1-1 0,-21 22 0,21-21 15,-20 0-15,-1 0 0,21 0 16,-21 0-16,0-1 0,-21 1 0,22 0 15,-22 0-15,0-21 0,0 20 0,0 1 16,0 0-16,0 0 0,0 0 16,0 0-16,-22 21 0,1 0 15,21-22-15,-21 22 0,0 0 16,21 22-16,0-1 16,0 0-16,0 0 0,0 0 15,0 0-15,0 1 0,21-1 0,0 0 16,0 0-16,1 0 0,-1 0 15,-21 1-15,21-22 0,-21 21 0,21 0 16,-21 0-16,0 0 0,0 0 16,0 1-16,0-1 15,0 0-15,-21-21 0,0 0 16,0 0-16,21 21 0,-22-21 0,1-21 16,0 21-1,0 0-15,0-21 0,21 0 16</inkml:trace>
  <inkml:trace contextRef="#ctx0" brushRef="#br0" timeOffset="182300.44">6265 5927 0,'0'0'16,"0"-21"-16,-42 21 15,42 21-15,0 0 0,0 21 0,0-21 16,0 22-16,-21-22 0,21 21 15,0 1-15,0-22 0,-43 21 0</inkml:trace>
  <inkml:trace contextRef="#ctx0" brushRef="#br0" timeOffset="182603.26">6498 6181 0,'42'84'31,"-42"-62"-31,0-1 0,22 0 16,-1 0-16,-21 0 0,21 0 0,0 1 15,0-22-15,0 0 16,1 0-16,-1 0 0,0 0 16,0 0-16,0-22 0,0 1 15,1 21-15,-1-21 0,0 0 0,0 0 16,-21-22-16</inkml:trace>
  <inkml:trace contextRef="#ctx0" brushRef="#br0" timeOffset="182672.22">6921 6096 0,'0'0'15,"0"-21"-15,0 0 0,-21 0 16,0-1-16,0 1 15,21 0-15</inkml:trace>
  <inkml:trace contextRef="#ctx0" brushRef="#br0" timeOffset="182887.39">6879 6054 0,'42'0'16,"-20"0"-16,-1 0 0,0 21 16,0-21-16,0 0 0,22 0 0,-22 0 15,0 0-15,0 0 0,0-21 16,0 21-16,1 0 0,-1-21 0,0-1 15,0 22-15,-21-21 0,21 21 0,0-21 16,-21 0-16,0 0 16,0 0-16,0 42 47,-21 0-32,21 0-15,-21-21 0</inkml:trace>
  <inkml:trace contextRef="#ctx0" brushRef="#br0" timeOffset="183320.31">7218 6181 0,'0'0'15,"0"21"-15,0 0 0,0 0 16,0 0-16,0 1 16,0-1-16,21-21 0,-21 21 0,21 0 15,0-21-15,0 0 16,1 0 0,-1 0-16,0 0 0,0 0 15,0-21-15,-21 0 16,21 21-16,1-21 0,-1 21 15,-21-22-15,21 1 0,0 0 16,0 0-16,-21 0 0,0 0 0,0-1 16,0 1-16,0 0 0,0 0 0,0 0 15,0-22-15,0 22 0,0 0 16,0-21-16,-21 21 0,0-22 0,21 22 16,-21 0-16,0 0 0,-1 0 15,1 21-15,0 0 0,0 0 16,0 0-16,42 0 15,-21 21-15,0 0 0,-21 0 16,0 0-16,21 0 0,0 22 16,-22-22-16,22 0 0,0 21 0,0-20 15,0-1-15,0 21 0,0-21 16,0 0-16,22 1 0,-1-1 16,-21 0-16,21 0 0,-21 0 15,21-21-15,0 0 0,0 0 16,1 0-16,-1 0 0,0 0 15,0 0-15,0-21 0,0 0 0,1 21 16,20-21-16,-21 0 0,21-1 0,-42-20 16</inkml:trace>
  <inkml:trace contextRef="#ctx0" brushRef="#br0" timeOffset="183540.18">7937 5884 0,'0'-21'32,"0"0"-32,0 0 0,-21 21 15,0 0-15,0 0 16,21 21-16,-21-21 0,0 21 15,-1 0-15,22 1 0,-21-1 16,21 0-16,0 0 0,0 0 16,21 0-16,1-21 15,-1 22-15,0-22 0,-21 21 16,21-21-16,0 0 0,0 21 0,-21 0 16,22-21-16,-1 21 0,0 0 15,-21 1-15,21-22 16,-21 21-16,21-21 0,-21 21 15</inkml:trace>
  <inkml:trace contextRef="#ctx0" brushRef="#br0" timeOffset="183879.32">8340 6181 0,'63'-64'16,"-63"43"-16,21 0 15,0 0-15,-21-22 0,22 22 0,-1-21 16,0 21-16,0 0 0,21-1 16,-20-20-16,-1 42 0,0-21 15,0 21-15,0 0 0,0 0 0,1 0 16,-1 0-16,0 0 0,0 0 0,-21 21 16,0 0-16,21 0 0,0 1 0,-21-1 15,0 0-15,0 0 0,22 0 16,-22 0-16,0 1 0,0-1 15,0 0-15,21-21 47,-21-21-31,0 0 0,0-1-16,0 1 15</inkml:trace>
  <inkml:trace contextRef="#ctx0" brushRef="#br0" timeOffset="184396.26">8784 5884 0,'0'0'0,"-21"-21"15,0 21-15,0-21 16,-1 21-16,1 0 0,0 0 16,0 0-16,0 0 0,0 0 0,-1 0 15,1 21-15,0-21 0,0 21 16,0 1-16,0-1 0,-1 0 0,1 0 16,21 0-16,-21 0 0,21 22 0,-21-22 15,21 0-15,0 0 16,0 0-16,0 1 0,0 20 0,0-21 15,0 0-15,0 0 0,0 1 16,21-1-16,0-21 0,-21 21 0,21-21 16,1 0-16,-1 0 0,0 0 15,0 0-15,0 0 0,0 0 0,1 0 16,-1 0-16,0 0 0,0-21 0,0 0 16,0 21-16,1-22 0,-1 1 15,-21 42-15,21-42 0,0 0 0,0 0 16,0-21-16,1-1 0,20 22 0,-42-21 15,21-1-15,0-20 0,0 21 0,1-1 16,-1 1-16,-21-22 16,21 22-16,0-21 0,-21 20 0,21 1 15,-21 0-15,0-1 0,21-20 0,-21 42 16,22-22-16,-22 1 0,0 21 16,0 0-16,0-1 0,0 1 15,0 42 1,0 1-16,0-1 0,-22 0 15,1 21-15,21 1 0,-21-1 16,0 21-16,21-20 0,-21 20 0,21-20 16,0 20-16,-21-21 0,21 22 0,0-22 15,0 1-15,0-1 0,0 0 16,0 1-16,0-22 0,0 21 0,0-21 16,0 0-16,0 1 0,21-1 0,0-21 15,0 42-15,0-42 0</inkml:trace>
  <inkml:trace contextRef="#ctx0" brushRef="#br0" timeOffset="184445.23">9250 6202 0,'63'-64'16,"-42"64"-16,-21-21 16</inkml:trace>
  <inkml:trace contextRef="#ctx0" brushRef="#br0" timeOffset="185832.22">6244 5990 0,'0'0'0,"21"0"0,-21-21 16,21 21-1,-21-21-15,0 0 16,0 0-16,0-1 15,0 1 1,-21 21 0,0 0-1,21 21 1,0 1-16,0-1 16,0 0-16,0 0 0,0 0 15,0 22-15,0-22 0,0 0 0,0 21 16,0-21-16,0 22 0,0-22 15,0 21-15,0-21 0,0 22 0,0-22 16,0 21-16,0-21 0,0 1 16,0-1-16,0 0 0,0 0 0,0 0 15,21-21 17,0-21-17,-21 0-15,0 0 0,22 0 16,-1-1-16,-21-20 15,21 21-15,0 0 0,-21 0 0,21-1 16,0 1-16,1-21 0,-22 21 16,21 0-16,0-1 0,0 1 0,-21 0 15,21 0-15,0 21 0,-21-21 16,22 0-16,-22 42 47,21-21-47,-21 21 15,0 0-15,0 0 0,0 0 16,0 1-16,0-1 0,0 0 0,21-21 16,-21 21-16,0 0 0,21 0 0,-21 1 15,0-1-15,0 0 0,0 0 16,21-21-16,-21 21 0,21-21 0,-21 21 16,22-21-16,-1 0 0,0 0 15,0 0-15,0 0 0,0 0 16,1 0-16,-1-21 0,0 21 0,0-21 15,0 0-15,0 0 0,1 0 16,-1-1-16,-21 1 16,21 0-16,-21-21 0,0 21 0,0-1 15,0 1-15,0-21 0,0 21 16,0 0-16,0-1 0,0 1 0,-21 0 16,21 0-16,0 0 15,0 42 32,-21 0-31,21 0-16,0 0 15</inkml:trace>
  <inkml:trace contextRef="#ctx0" brushRef="#br0" timeOffset="187123.36">952 8446 0,'22'0'46,"-1"0"-46,0 0 16,0 0-16,21 0 0,1-22 16,-1 22-16,0 0 0,1 0 0,20-21 15,-20 21-15,-1-21 0,21 21 16,-20 0-16,-1 0 0,0-21 0,1 21 16,-22 0-16,21 0 0,-21 0 15,1 0-15,-1 0 0,-42 0 47,-1 0-47,1 21 0,-21-21 16,0 0-16,-1 0 0,1 21 0,-22 0 15,1-21-15,-1 0 0,1 22 16,21-22-16,-22 0 0,1 21 0,20-21 16,1 0-16,0 0 0,20 21 15,-20-21-15,21 0 0,21 21 31,21-21-31,21 0 16,1 0-16,-1 0 0,0 0 0,22 0 16,-1-21-16,1 21 15,21-21-15,-22 0 0,1 21 0,-1-22 16,-21 22-16,22-21 0,-22 21 16,22-21-16,-22 0 0,0 21 15,-20-21-15,20 0 0,-21 21 0,0-22 16,0 22-16,-21-21 0,0 0 15,0 0-15,0 0 16,-42 21-16,21-21 0,0-1 16,0 22-16,-1-21 0,-20 21 15,0 0-15,21-21 0,-22 21 16,1 0-16,21 0 0,0 0 0,-1 0 16,1 0-16,42 0 31,1 0-31,20 0 0,-21 0 15,21 0-15,-20 0 0,20 0 16,0 0-16,-21 0 0,22 0 0,-22 0 16,21 0-16,-21 21 0,1-21 15,-1 21-15,0 1 0,0-1 0,-21 0 16,21 0-16,-21 0 0,0 22 16,0-22-16,0 21 0,0-21 0,-21 22 15,0-1-15,0-21 0,0 21 16,-22-20-16,22 20 0,0 0 15,-21-21-15,20 22 0,1-22 0,0 0 16,0 0-16,21 0 0,0 1 16,0-1-16,0 0 0,21-21 31,0 0-31,0 0 0,1 0 0,20-21 16,-21 21-16,0-21 0</inkml:trace>
  <inkml:trace contextRef="#ctx0" brushRef="#br0" timeOffset="189644.98">3641 8276 0,'-85'-63'31,"64"42"-31,0 21 0,21-22 16,0 1-16,0 0 0,0 0 15,0 0-15,0 0 0,0-1 0,0 1 16,0 0-16,0 0 0,21 0 16,0 0-16,21 21 0,-21 0 0,1 0 15,-1 0-15,0 0 0,21 0 0,-21 21 16,22 0-16,-22 21 0,0-21 16,0 22-16,0-1 0,1-21 0,-1 22 15,-21-1-15,0 0 0,0 1 16,0-22-16,0 21 0,0-21 0,0 22 15,0-22-15,0 0 0,0 0 16,0 0-16,0 0 16,0-42 15,0 0-31,0 0 16,0 0-16,0 0 0,0-1 0,0-20 15,0 21-15,21-21 0,-21-1 16,0 1-16,21 0 0,0-1 0,0 22 15,-21-21-15,22 21 0,-1-1 0,-21 1 16,21 0-16,0 21 0,0 0 16,0 0-16,1 21 0,-22 0 15,21 1-15,0-1 16,-21 21-16,21-21 0,-21 22 0,21-22 16,0 0-16,-21 21 0,22-21 15,-1 1-15,-21-1 0,21 0 0,0 0 16,0 0-16,0-21 0,1 0 15,-1 0-15,0 0 16,0 0-16,0 0 0,0-21 16,1 0-16,-1 0 0,0 0 15,0-1-15,0 1 0,0 0 16,1-21-16,-1 21 0,0-22 0,0 1 16,0 0-16,0 20 0,22-20 15,-22 0-15,0 21 0,0-1 16,0 1-16,1 0 0,-1 21 0,0 0 15,0 0-15,0 0 0,0 0 16,1 21-16,-22 0 0,21 22 16,-21-22-16,0 0 0,21 0 0,-21 22 15,21-22-15,-21 0 0,0 0 16,0 0-16,0 0 0,0 1 0,0-1 16,21-21-16,-21 21 15,0-42 1,21 0-1,-21-1 1,0 1-16,0 0 0,0 0 0,0 0 16,0 0-16,0-1 0,0-20 0,0 21 15,0 0-15,-21 0 0,0-1 16,0 1-16,0 0 0,0 0 0,-1 21 16,1 0-16,0 0 0,0 0 0,0 0 15,0 0-15,-1 0 0,1 21 16,-21 0-16,21 0 0,0 1 0,-1 20 15,1-21-15,0 21 0,0 1 16,0-1-16,0 0 0,-1 1 0,22-1 16,0-21-16,0 22 0,0-1 0,0-21 15,0 21-15,0-20 16,0-1-16,0 0 0,22 0 0,-1 0 16,0-21-16,0 0 0,0 0 0,0 0 15,1 0-15,-1 0 0,0 0 16,0 0-16,21-21 0,-20 0 0,-1 0 15,21 0-15,-21-1 0,0-20 0,1 21 16,-1 0-16,0-22 0,0 1 16,-21 21-16,21-21 0,-21-1 0,21 1 15,-21 21-15,0-22 0,0 1 16,0 21-16,0 0 0,0 0 0,0-1 16,0 44 15,0-1-31,0 0 0,0 21 0,0-21 15,0 22-15,0-22 0,0 21 0,0 1 16,0-22-16,0 21 0,0-21 16,0 22-16,0-22 0,22 0 0,-1 0 15,0 0-15,0 0 0,0-21 16,22 0-16,-22 0 0,0 0 16,0 0-16,21 0 0,-20 0 0,-1-21 15,21 21-15,-21-21 0,0 0 0,1 0 16,-1 0-16,0-1 0,0 1 15,0-21-15,0 21 0,-21-22 0,0 1 16,0 21-16,0-21 0,0-1 16,0 22-16,0 0 0,0 0 15,0 0-15,0-1 0,0 44 32,0-1-32,-21 0 15,21 21-15,-21-21 0,21 22 0,-21-1 16,21-21-16,0 22 0,0-1 15,0-21-15,0 21 0,0-20 0,0-1 16,0 0-16,0 0 0,0 0 16,0 0-16,0-42 47,0 0-47,21 21 0,-21-21 15,21 0-15,-21 0 0,21-22 0,-21 22 16,0 0-16,22-21 0,-22 20 0,21-20 15,-21 0-15,0 21 0,21-22 16,0 22-16,0 0 0,-21 0 0,0 0 16,21-1-16,1 22 0,-1 0 15,-21 22-15,0-1 0,21 0 16,0 0-16,0 0 0,-21 22 0,0-22 16,21 21-16,-21-21 0,22 22 0,-22-22 15,0 0-15,0 0 0,21 21 16,-21-20-16,21-22 0,-21 21 15,21 0-15,0 0 16,0-21 0,1-21-16,-1 0 15,0 0-15,0-1 0,-21 1 16,21 0-16,0 0 16,-21-21-16,22 20 0,-22-20 0,0 0 0,21 21 15,0-22-15,0 1 0,-21 21 0,21-22 16,-21 22-16,21 0 0,-21 0 15,22 21-15,-22-21 0,21 21 16,-21 21 0,0 0-1,0 0-15,0 0 0,0 1 0,21-1 16,-21 21-16,0-21 0,0 22 16,0-22-16,0 21 0,21-21 0,-21 0 15,0 22-15,0-22 0,0 0 0,21 0 16,-21 0-16,21 1 0,-21-1 15,22 0-15,-1-21 0,0 21 0,0-21 16,0 0-16,22 0 0,-22 0 16,0 0-16,0 0 0,0 0 15,22 0-15,-22-21 0,0 21 0,21-21 16,-21 0-16,22-1 0,-22 1 0,0 0 16,21 0-16,-20 0 0,-1 0 15,0-22-15,0 22 0,0-21 16,0-1-16,1 22 0,-22-21 0,21 0 15,-21 20-15,0-20 0,0 0 0,0 21 16,0-1-16,0 1 0,0 0 16,0 0-16,-21 21 0,-1 0 15,-20 21-15,21 0 0,0 0 0,0 22 16,-22-22-16,22 42 0,21-20 16,-21-1-16,21 22 0,0-22 0,0 0 15,0 1-15,0-1 0,0 0 16,21-21-16,0 1 0,0 20 15,1-21-15,20-21 0,21 42 16,-20-42-16,-1 0 0,0 0 0,1 0 16,-1 0-16,0-21 0,1 0 15,-1 21-15,0-21 0,-20 0 0,20 0 16,0-1-16,-21 1 0,1 0 0,-1 0 16,0-21-16,-21 20 0,21 1 15,-21 0-15,0 0 0,-21 21 16</inkml:trace>
  <inkml:trace contextRef="#ctx0" brushRef="#br0" timeOffset="190932.22">952 10181 0,'-21'0'16,"21"21"-16,21-21 46,1 0-46,20 0 0,0 0 0,1 0 16,-1 0-16,0 0 16,22 0-16,-1 0 0,1 0 0,-1 0 15,-20 0-15,20 0 0,1-21 16,-22 21-16,0 0 0,1 0 0,-1 0 16,0 0-16,-21 0 0,1-21 15,-1 21-15,0 0 0,-42 0 31,0 0-31,-1 0 16,1 0-16,-21 21 0,21-21 16,-22 0-16,1 21 0,0-21 0,-1 22 15,-20-22-15,-1 21 16,1-21-16,-1 21 0,1 0 0,-1-21 16,22 21-16,-21 0 0,20-21 15,1 22-15,0-22 0,20 0 0,1 0 16,0 21-16,0-21 0,0 0 15,42 0 17,0 0-32,0 0 0,22 0 15,-22 0-15,21 0 0,0 0 16,1 0-16,-1-21 0,22 21 0,-1-22 16,-21 22-16,22-21 0,-1 21 15,1-21-15,-22 21 0,22 0 16,-22-21-16,22 21 0,-43-21 15,21 21-15,0 0 0,-20 0 0,-1-21 16,-21-1 0,0 1-1,-21 0 1,-1 21-16,22-21 16,-21 21-16,0-21 0,0 21 0,21-21 15,-21 21-15,0-22 0,-1 22 16,1-21-16,0 21 0,0 0 0,0-21 15,21 0-15,-21 21 16,42 0 15,0 0-31,0 0 0,0 0 16,0 21-16,22-21 0,-22 0 16,21 0-16,-21 0 0,22 21 0,-22-21 15,21 0-15,-21 0 0,22 0 16,-22 0-16,0 0 0,21 0 0,-20 0 15,-1 0-15,0 0 0,-21 21 16,0 1 0,0-1-16,0 0 0,-21 0 0,0 0 15,-1 22-15,1-1 0,-21-21 16,21 21-16,0 1 0,-1-1 16,-20 0-16,21-20 0,0 20 15,0-21-15,21 0 0,-22 22 0,22-22 16,0 0-16,22-21 31,-1 0-31</inkml:trace>
  <inkml:trace contextRef="#ctx0" brushRef="#br0" timeOffset="191591.89">4064 9758 0,'0'0'0,"-21"0"31,0 0-31,21 21 16,-22 0-16,22 0 15,0 1-15,-21 20 0,21 0 16,0 1-16,0-1 0,0 21 0,0 1 16,0-22-16,0 22 0,-21 20 0,21-20 15,0-1-15,0 1 0,0-1 16,0 1-16,0-22 0,0 22 0,0-22 16,0 0-16,0 22 0,0-22 0,0-21 15,0 22-15,0-1 0,0-21 16,0 22-16,0-22 0,0 0 15,0 0-15,0-42 32,0 0-32,0 0 0,0-22 15,0 22-15,0-21 0,0 21 0</inkml:trace>
  <inkml:trace contextRef="#ctx0" brushRef="#br0" timeOffset="191933.69">3768 10139 0,'0'0'0,"-22"-42"16,-41-64 0,42 85-16,21-1 0,0 1 15,0 0-15,0 0 0,0 0 16,21 21-16,0-21 16,21-1-16,-20 22 0,20 0 0,0 0 15,1 0-15,-1 0 0,0 0 16,1 22-16,-1-22 0,21 21 0,-20 21 15,-1-21-15,0 0 0,-20 22 0,-1-22 16,0 21-16,-21-21 0,0 22 0,0-22 16,0 21-16,-21-21 0,-22 22 15,22-22-15,-21 21 0,21-21 16,-22 1-16,22-1 0,0 0 0,-21 0 16,21 0-16,-1 0 0,1-21 15,0 0-15,21-21 31,0 0-31,0 0 0,0 0 0,0 0 16,0-22-16,21 22 0</inkml:trace>
  <inkml:trace contextRef="#ctx0" brushRef="#br0" timeOffset="192876.15">4657 9440 0,'0'0'0,"-22"0"32,1 22-32,0-1 0,21 0 0,-21 0 15,0 21-15,21-20 0,-21 20 16,21 0-16,0 1 0,0-1 0,0 0 16,0 22-16,0-22 0,0 0 15,0 1-15,0-1 0,0 0 0,0-20 16,0 20-16,0-21 0,0 21 0,0-20 15,0-1-15,0 0 0,0 0 16,0 0-16,21-21 16,0 0-1,-21-21 1,0 0-16,21 21 0,-21-21 16,21 0-16,-21-1 0,21 1 0,-21 0 15,0-21-15,22 21 0,-22-1 16,21 1-16,-21-21 0,0 21 0,21 21 15,0-21-15,0-1 16,0 22-16,1 22 16,-22-1-16,21 0 0,0-21 0,-21 21 15,21 0-15,0 0 0,-21 1 16,0-1-16,21-21 0,1 21 16,-22 0-16,21-21 0,-21 21 0,21-21 15,0 0-15,-21 21 16,21-21-16,0 0 0,1 0 15,-1 0-15,0 0 0,0 0 0,0-21 16,0 0-16,1 0 16,-1 0-16,0 21 0,0-21 0,0-1 15,-21 1-15,21 0 0,-21 0 0,22 0 16,-22 0-16,0-1 0,0 1 16,0 0-16,0 0 0,0 0 0,0 42 46,0 0-46,0 0 0,0 0 16,0 1-16,-22-1 0,22 0 0,0 0 16,0 21-16,0-20 0,0-1 15,0 0-15,0 0 0,0 0 0,0 0 16,22 1-16,-1-22 16,0 0-16,0 0 0,0 0 15,0 0-15,1 0 0,20 0 16,-21-22-16,0 1 0,0 0 0,1 0 15,-1 21-15,0-42 0,0 20 16,0 1-16,0 0 0,-21-21 0,0 21 16,0-1-16,0-20 0,0 0 15,0 21-15,0-22 0,-21 22 16,0-21-16,-21 21 0,21-1 0,-1 1 16,1 21-16,-21 0 0,21 0 0,0 0 15,-1 0-15,1 21 0,0 1 16,0-1-16,0 0 0,0 0 0,21 0 15,-22 22-15,22-22 0,0 0 0,0 21 16,0-21-16,0 1 0,0-1 16,0 0-16,0 0 0,0 0 15,0 0-15,0 1 0,0-1 0,22-21 16,-1 0-16,0 0 16,0 0-16,0 0 0,0 0 15</inkml:trace>
  <inkml:trace contextRef="#ctx0" brushRef="#br0" timeOffset="195931.5">6329 9927 0,'0'-21'16,"0"0"-16,0 0 15,0 0-15,0-1 0,0 1 16,0 0-16,21 0 0,0 0 16,0 0-16,0-1 0,-21 1 15,22 21-15,-1-21 0,0 21 0,0 0 16,0 0-16,0 0 0,1 0 16,-1 21-16,0 0 0,0 1 0,0-1 15,0 21-15,1-21 0,-1 22 0,-21-22 16,0 21-16,0-21 0,0 22 15,0-22-15,0 0 0,0 0 0,0 0 16,0 0-16,0 1 0,0-1 16,21-21 15,-21-21-31,21-1 16,0 22-16,-21-21 0,21 0 15,1 0-15,-1-21 0,0 20 0,0-20 16,0 21-16,0-21 0,1-1 0,-1 22 15,0-21-15,0 21 0,21-1 16,-20 1-16,-22 0 0,21 0 0,0 21 16,0 0-16,-21 21 0,0 0 15,21 0-15,-21 1 16,21-1-16,-21 0 0,0 0 0,0 21 16,0-20-16,0-1 0,0 21 0,0-21 15,22 0-15,-22 1 0,0-1 16,21 0-16,-21 0 0,21-21 0,-21 21 15,21-21-15,0 0 0,0 0 16,1 0-16,-1 0 16,0-21-16,0 0 0,0 0 15,0 0-15,1-1 0,-1 1 0,0 0 16,0 0-16,0 0 0,0-22 16,1 22-16,-22 0 0,0-21 0,21 21 15,-21-1-15,0 1 0,0 0 16,0 0-16,0 0 0,0 42 31,0 0-15,0 0-16,0 0 0,-21 1 0,21-1 15,0 21-15,0-21 0,0 0 0,0 22 16,0-22-16,0 0 0,0 21 16,0-20-16,0-1 0,0 0 0,0 0 15,21-21-15,0 21 0,0-21 0,0 0 16,0 0-16,1 0 0,20 0 15,-21 0-15,21 0 0,1-21 0,-22 21 16,21-21-16,-21 0 0,22 0 16,-22-1-16,0 1 0,21-21 0,-20 21 15,-1 0-15,-21-22 0,21 22 16,0-21-16,-21-22 0,0 43 16,0-21-16,0 21 0,0-22 15,0 22-15,0 0 0,-21 21 31,21 21-31,0 0 0,-21 0 16,21 1-16,0 20 0,0-21 0,0 21 16,0-20-16,0 20 0,0-21 0,0 21 15,0-20-15,0-1 0,21 0 16,0 0-16,0 0 0,0 0 16,1-21-16,-1 22 0,0-22 15,0 0-15,0 0 0,0 0 16,1 0-16,-1-22 0,0 1 0,0 21 15,0-21-15,0 0 0,1 0 0,-1 0 16,0-1-16,0 1 0,-21 0 16,0 0-16,21 0 0,-21-22 0,0 22 15,0 0-15,0 0 0,0-21 0,0 20 16,-21 22 0,21 22-16,0 20 15,-21-21-15,21 0 0,0 22 16,-21-22-16,21 21 15,0-21-15,0 0 0,0 22 0,0-22 16,0 0-16,0 0 0,0 0 0,0 1 16,0-1-16,21 0 15,0-21 1,0-21 0,-21 0-1,0-1-15,0 1 0,0 0 16,21 0-16,-21 0 0,22 0 0,-22-1 15,21-20-15,-21 21 0,0 0 16,21-22-16,0 22 0,-21 0 0,21 0 16,0 0-16,1 21 15,-1 0-15,0 0 0,0 0 16,-21 21-16,21 0 0,0 0 16,1 0-16,-22 22 0,21-22 0,0 0 15,-21 0-15,0 0 0,21 1 0,0-1 16,-21 0-16,21-21 0,-21 21 15,22-21-15,-1 0 0,-21 21 16,21-21-16,0 0 0,0 0 16,0-21-16,-21 0 15,22 21-15,-1-21 0,-21 0 0,21-1 16,-21 1-16,21 0 0,-21 0 16,0 0-16,21-22 0,0-20 15,-21 42-15,0-22 0,0 22 16,22 0-16,-22 0 0,0 0 0,21 21 15,-21 21 1,0 0-16,0 0 16,0 22-16,0-22 0,0 21 0,0-21 15,0 22-15,0-22 0,0 21 16,0-21-16,0 0 0,21 22 0,0-22 16,0 0-16,0-21 0,1 21 0,-1 0 15,0-21-15,0 0 0,0 0 16,0 0-16,1 0 0,-1 0 0,0 0 15,0 0-15,0-21 0,0 0 16,1 21-16,20-42 0,0-1 16,-21 1-16,1 21 0,-22-21 15,21-1-15,-21 1 0,21 0 16,-21-22-16,0 22 0,0-1 0,0-20 0,0-22 16,0 43-16,0 0 15,0 20-15,0 1 0,-21 0 0,0 21 16,21 21-16,0 0 15,-22 1-15,22-1 0,-21 21 16,21-21-16,-21 22 0,21-1 16,0 0-16,-21 22 0,21-22 0,0 0 15,0 1-15,0-1 0,0 0 0,0 1 16,0-1-16,0 0 0,21-20 16,0-1-16,0 0 0,1 0 0,-1 0 15,0-21-15,0 0 0,0 21 0,0-21 16,1 0-16,20 0 0,-21 0 15,0 0-15,0-21 0,1 21 0,-22-21 16,21 0-16,0 0 0,-21 0 0,21-1 16,-21-20-16,0 21 0,0 0 15,0-22-15,0 22 0,0 0 16,0 0-16,0 0 0,0 0 16,21 21-1,0 0-15,1 0 16,-1 0-16,0 21 0,0-21 15,0 0-15,22 0 0,-22 0 16,0 0-16,0 0 0,0 0 16,0 0-16,1 0 0,20-21 0,-21 21 15,0-22-15,0 22 0,1-21 0,-1 0 16,0 0-16,-21 0 16,21 0-16,-21-1 0,0 1 15,0 0 1,0 42-1,-21-21 1,0 21-16,21 1 0,-21-1 0,21 0 16,0 21-16,0-21 0,0 22 15,-22-22-15,22 21 0,0-21 0,0 1 16,0-1-16,0 21 0,0-21 0,0 0 16,22 1-16,-22-1 0,21 0 15,0-21 1,0 0-16,0 0 0,0 0 0,1 0 15,20 0-15,-21 0 0,0 0 0,22 0 16,-22-21-16,0 0 16,21-1-16,-21 1 0,1 0 0,-1 0 15,21 0-15,-21-22 0,0 22 0,-21-21 16,22 21-16,-1-22 0,-21 22 16,21-21-16,-21 21 0,0 0 0,0-1 15,0 1-15,-21 21 16,0 0-16,-1 0 0,1 0 15,21 21-15,0 1 16,0-1-16,0 0 0,0 0 0,0 21 16,0-20-16,21-1 0,-21 21 0,0-21 15,22 0-15,-1 22 16,-21-22-16,0 0 0,0 0 0,0 22 16,0-22-16,0 0 0,0 0 0,0 0 15,0 0-15,0 1 0,-21-1 0,-1 0 16,1-21-16,21 21 0,-21-21 15,0 0-15,0 0 0,0 0 16,-1 0-16</inkml:trace>
  <inkml:trace contextRef="#ctx0" brushRef="#br0" timeOffset="197224.52">1122 12467 0,'21'0'31,"0"0"-15,21 0-16,1 0 0,20 0 15,1 0-15,-1 0 0,1 0 16,20 0-16,-20 0 0,21 0 0,-22-21 16,22 21-16,-22 0 0,1-21 0,-1 21 15,1 0-15,-1 0 0,-20-21 16,-1 21-16,0 0 0,1 0 0,-22 0 16,0 0-16,0 0 0,-42 0 31,0 0-31,0 0 0,-22 0 15,1 0-15,21 0 0,-22 21 0,-20-21 16,21 0-16,-1 0 0,-20 0 16,-1 21-16,1-21 0,-1 21 15,1-21-15,20 21 0,-20-21 16,21 0-16,-1 0 0,22 22 0,0-22 16,21 21-1,21-21-15,0 0 0,0 0 0,22 0 16,-22 0-16,21 0 0,1 0 15,-1 0-15,21 0 0,-20-21 0,-1 21 16,22-22-16,-22 22 0,21-21 16,1 0-16,-22 21 0,22-21 0,-22 21 15,22-21-15,-22 21 0,0 0 16,-21-21-16,22 21 0,-22-22 16,0 22-16,-21-21 15,0 0 1,-21 21-16,0 0 0,0-21 0,-22 0 15,22 21-15,0-21 0,-21 21 16,20-22-16,-20 22 0,21-21 0,0 21 16,0-21-16,-1 21 0,1 0 15,0 0 1,21 21-16,0 0 16,0 1-16,21-1 0,0-21 15,1 21-15,-1 0 0,21-21 16,-21 21-16,22-21 0,-1 0 15,-21 0-15,21 21 0,-20-21 0,20 0 16,-21 0-16,21 0 0,-20 0 16,-1 0-16,0 0 0,0 0 0,0 22 15,0-1-15,-21 0 0,0 0 16,0 21-16,0-20 0,-21 20 16,0-21-16,-21 21 0,21 1 0,-22-1 15,1 22-15,21-22 0,-22 0 16,1 1-16,21-1 0,0 0 0,-22 1 15,22-22-15,0 21 0,0-21 16,21 0-16,0 1 0,0-1 16,0 0-16,21-21 15,0 0-15,0 0 0,22-21 16,-22 21-16</inkml:trace>
  <inkml:trace contextRef="#ctx0" brushRef="#br0" timeOffset="197976.09">5186 11726 0,'42'-84'16,"-42"63"-1,0-1-15,0 1 0,0-21 16,0 21-16,0 0 0,0-1 0,0 1 16,-21 21-1,0 0-15,0 0 0,-1 21 0,1 1 16,0-1-16,0 0 0,0 0 15,-22 21-15,22-20 0,0 20 0,0 0 16,0 1-16,0-22 0,21 21 0,0 0 16,0 1-16,0-22 15,0 21-15,21 1 0,0-1 0,21-21 16,-21 21-16,1-20 0,-1 20 0,21-21 16,-21 0-16,0 22 0,1-22 15,-1 0-15,0 0 0,0 0 0,-21 0 16,0 1-16,0-1 0,0 0 0,0 0 15,0 0-15,0 0 0,-21 1 16,0-1-16,0-21 0,-22 0 16,22 21-16,-21-21 0,-1 0 0,1 0 15,0 0-15,-1 0 0,-20 0 16,21 0-16,-1 0 0,1 0 16,0 0-16,-1 0 0,1-21 0,21 0 15,-22 21-15,22-22 0,-21 1 16,21 21-16,0-21 0,21 0 0,0 0 15,0 0 1,21 21-16,0 0 0,0 0 16,21 0-16,1 0 0,-1 0 0,0-22 15,22 22-15,-22 0 0,22 0 16,-22 0-16</inkml:trace>
  <inkml:trace contextRef="#ctx0" brushRef="#br0" timeOffset="200516.29">5842 12171 0,'0'0'0,"21"-21"0,-21 0 15,0-1-15,0 1 0,0 0 16,-21 0-16,0 0 0,0 0 0,-1-1 16,1 1-16,-21 0 0,21 21 15,0 0-15,-1 0 0,1 0 0,0 0 16,0 0-16,0 21 0,0 0 0,-1 22 15,1-22-15,0 21 0,21 1 16,0-22-16,0 21 0,0 0 0,0 1 16,0-22-16,0 21 0,0-21 15,21 1-15,0-1 0,-21 0 16,22-21-16,-1 21 0,0-21 0,0 0 16,0 0-16,0 0 0,1 0 15,-1 0-15,0 0 0,0-21 16,0 21-16,-21-21 0,21 0 0,1-1 15,-1 1-15,-21 0 0,0 0 0,21 0 16,-21 0-16,21-22 0,-21 22 16,0-21-16,0 21 0,0-22 15,0 22-15,0-21 0,0 21 0,0-22 16,0 22-16,0 0 16,0 42-1,0 0-15,0 0 16,0 1-16,0-1 0,0 21 0,0-21 15,0 0-15,0 22 0,21-22 0,0 0 16,1 0-16,-22 0 0,21 1 16,0-1-16,0 0 0,0 0 0,0-21 15,1 21-15,-1-21 0,0 0 0,0 0 16,0 0-16,0 0 0,1 0 16,-1 0-16,0-21 0,0 0 0,21 0 15,-42 0-15,22-1 0,-1 1 16,0-21-16,0 21 0,-21-22 15,21 1-15,-21 0 0,21-1 0,-21-20 16,0 21-16,0-1 0,0-20 0,0 20 16,0 1-16,0 0 0,0-1 15,0 1-15,0 0 0,0 21 0,0-1 16,0 1-16,0 42 16,0 1-16,0-1 0,0 21 15,0 0-15,0 1 0,0-1 0,0 0 16,0 22-16,0-22 0,0 22 0,0-1 15,0-20-15,0-1 16,0 21-16,22-20 0,-22-1 0,21 0 16,-21-20-16,21 20 0,0-21 0,0 0 15,0 0-15,1 1 0,-1-1 16,0-21-16,0 21 0,0-21 0,22 0 16,-22 0-16,21 0 0,-21 0 0,22 0 15,-1 0-15,-21-21 0,21 0 16,1 21-16,-1-22 0,-21 1 0,22-21 15,-22 21-15,0 0 0,21-22 0,-21 22 16,1-21-16,-22-1 0,0 22 16,0-21-16,0 0 0,0 20 0,0-20 15,0 21-15,0 0 0,0 0 16,-22 21-16,1 0 0,0 0 16,0 0-16,0 0 0,0 0 15,-1 21-15,1 0 0,0 0 0,0 0 16,21 0-16,-21 22 0,0-22 0,21 0 15,0 21-15,-22-20 0,22 20 16,-21-21-16,21 21 0,0-20 0,0-1 16,0 0-16,0 0 0,0 0 0,0 0 15,0 1-15,21-22 16,1 0-16,-1 0 0,0 0 16,0 0-16,0 0 0,0 0 0,22-22 15,-22 1-15,0 0 0,0 0 16,0 0-16,1 0 0,-1-1 15,0-20-15,-21 21 0,0-21 0,21 20 16,-21-20-16,21 21 0,-21-21 0,0 20 16,0-20-16,0 21 0,0 0 15,0 0-15,0 42 32,0 0-32,0 0 0,0 0 15,0 22-15,0-22 0,0 21 0,0-21 16,0 22-16,0-22 0,0 21 0,21-21 15,-21 0-15,22 22 0,-22-22 16,21 0-16,0 0 16,0 0-16,0-21 0,0 0 15,1 0-15,-1 0 0,0 0 0,0 0 16,0 0-16,0 0 0,1-21 16,-1 0-16,0 0 0,0 0 0,0 0 15,22-22-15,-43 22 0,21-21 0,0-1 16,0 1-16,-21 0 0,21-1 15,-21 22-15,0-21 0,0 21 0,0 0 16,0-1-16,0 1 0,0 0 0,0 42 31,0 0-31,0 1 0,0-1 16,0 0-16,0 0 16,0 0-16,0 0 0,0 1 15,0-1-15,21 0 0,1-21 0,-1 21 16,0 0-16,0-21 0,0 21 15,0-21-15,1 0 0,-1 0 0,0 22 16,0-22-16,0 0 16,0 21-16,1-21 15,-22 21-15,0 0 32,0 0-17,21-21 1,0 0-1,0 0-15,0 0 16,0 0-16,1-21 0,-1 0 16,0 21-16,0-21 0,-21 0 0,21-1 15,0 1-15,1 0 0,-1-21 16,0 21-16,-21-1 0,21 1 0,-21 0 16,21-21-16,-21 21 0,0-1 0,0 1 15,21 21-15,-21-21 0,0 0 0,0 42 31,0 0-15,0 0-16,0 1 0,0-1 16,0 0-16,-21 0 0,21 0 15,0 22-15,0-22 0,0 0 0,0 0 16,0 0-16,0 0 0,0 1 16,21-1-16,1-21 0,-1 21 0,0-21 15,0 0-15,0 0 16,22 0-16,-22 0 0,0 0 0,0 0 15,21 0-15,-20 0 0,-1-21 0,0 0 16,21 21-16,-21-22 0,1 1 16,-22 0-16,21 0 0,-21 0 0,21 0 15,-21-1-15,0 1 0,0 0 0,0 0 16,0 0-16,0 0 0,0-1 16,0 1-16,0 0 15,0 0-15,0 42 47,0 0-47,0 0 16,-21 1-16,0-1 0,-1 0 0,22 0 15,0 0-15,-21 22 0,0-1 0,21-21 16,0 21-16,0 1 0,0-1 0,-21 0 16,21 1-16,0-1 0,0 0 15,0 1-15,0-1 0,0 22 16,0-22-16,0 0 0,0 1 0,21-1 15,-21 21-15,21-20 0,0 20 0,-21-20 16,22 20-16,-1-21 0,-21 22 16,21-22-16,-21 1 0,21 20 0,-21-21 15,21 22-15,-21-22 0,0 22 0,21-22 16,-21 0-16,22 22 0,-22-22 0,0 22 16,0-22-16,0 0 0,21 1 15,-21 20-15,0-20 0,21-22 0,-21 21 16,0 0-16,0-20 0,0 20 0,0-21 15,0 0-15,0 0 0,0 1 0,0-1 16,-21-21 0,0 21-16,-1-21 0,1 0 0,0 0 15,-21 0-15,-1 0 0,22 0 0,-21-21 16,-22 0-16,22 21 0,0-22 0,-22 1 16,22 0-16,-22-21 0,22 21 15,0-22-15,-1 1 0,22 0 0,-21-22 16,21 22-16,0-22 0,-1 1 0,1-1 15,21 1-15,0-22 0,0 22 0,0-1 16,0-21-16,0 1 16,0 20-16,0-20 0,0 20 0,0-21 0,21 22 15,1-1-15,-1 1 0,-21-1 16,21 1-16,0-1 0,0 22 16,0 0-16,-21-1 0,22 1 0,-1 0 15,0 21-15,-21-22 0,21 22 0,-21 0 16,21 0-16,-21 0 0,0-1 15,21 22-15,-21-21 32,0 0 15,0 0-47,0 0 0,0 0 15,0-1-15</inkml:trace>
  <inkml:trace contextRef="#ctx0" brushRef="#br0" timeOffset="201928.19">12975 3916 0,'0'0'0,"-21"0"0,0 0 16,0-21-16,-1 21 0,1 0 15,0 0-15,0 0 0,0-21 16,0 21-1,42 0 32,21 0-47,-21 0 0,22 0 0,20 0 16,-21 0-16,22 0 0,-1 0 16,1 0-16,21 0 0,-22 0 0,1 0 15,-1 0-15,1 0 0,-1-22 0,1 22 16,20 0-16,-20 0 0,-1-21 15,-20 21-15,20-21 0,-21 21 0,22 0 16,-43 0-16,21 0 0,-20 0 16,-1 0-16,0 0 0,-42 0 62,0 0-46,-1 0-16,1 0 0,0 0 0,-21 0 15,21 0-15,-22 0 0,1 21 0,0-21 16</inkml:trace>
  <inkml:trace contextRef="#ctx0" brushRef="#br0" timeOffset="202280.37">13144 3958 0,'-21'0'0,"42"0"0,-63 0 0,21 0 0,0 0 16,0 0 0,42 0 15,0 0-31,0 0 0,21 0 0,-20-21 16,20 21-16,21 0 0,-20 0 0,-1-21 15,22 21-15,-22 0 0,0 0 16,22 0-16,-22-21 0,0 21 0,1 0 15,-1 0-15,0 0 0,22 0 16,-22 0-16,-21 0 0,22 0 0,-1 0 16,0 0-16,-20-21 0,20 21 15,-21 0-15,0 0 0,0 0 16,1 0-16,-1 0 0,0 0 16,-21-22-16,0 1 31,-21 21-31,0 0 0,21-21 0</inkml:trace>
  <inkml:trace contextRef="#ctx0" brushRef="#br0" timeOffset="202744.12">13928 3514 0,'0'0'0,"42"0"0,0 21 0,1 0 16,-1-21-16,0 21 0,22-21 0,-22 21 15,22-21-15,-22 0 0,0 0 16,1 22-16,-1-22 0,0 21 15,1-21-15,-22 0 0,0 0 16,0 21-16,0-21 0,0 21 16,-21 0-16,0 0 15,0 1-15,-21-22 0,0 21 16,0 0-16,0 0 0,0-21 0,-22 21 16,22 0-16,-21 1 0,-1-1 15,22-21-15,-21 21 0,21 0 0,-22 0 16,22-21-16,0 21 0,0 1 15,0-22-15,0 21 0,-1 0 0,1-21 16,21 21-16,-21-21 16,21 21-1,-21-21 1</inkml:trace>
  <inkml:trace contextRef="#ctx0" brushRef="#br0" timeOffset="-203779.94">14457 1863 0,'0'0'0,"21"-21"0,-21-1 16,0 1-16,0 0 16,0 0-16,0 0 15,0 0 1,0-1-16,0 44 31,0-1-31,0 0 16,0 0-16,0 21 0,0 1 15,21-22-15,-21 21 0,0 1 0,0-1 16,0 0-16,0 1 0,0-1 0,0 0 16,21 1-16,-21-1 0,0-21 15,0 21-15,0-20 0,0-1 0,0 0 16,0 0-16,0 0 0,0 0 0,0-42 47,0 0-32,0 0-15,0 0 0,0 0 0</inkml:trace>
  <inkml:trace contextRef="#ctx0" brushRef="#br0" timeOffset="-203424.92">14245 1884 0,'0'0'16,"0"-64"-1,0 43-15,0 0 16,21 0-16,0 0 16,1 0-16,20-1 0,-21 1 15,21 0-15,1 0 0,-1 21 0,0-21 16,1 21-16,-1 0 0,-21 0 0,22 0 15,-22 21-15,0 0 0,0 0 16,-21 22-16,21-22 0,-21 21 0,0 0 16,0-20-16,-21 20 0,0 0 15,0-21-15,0 22 0,-1-22 0,1 21 16,0-21-16,-21 1 0,21-1 16,21 0-16,-22-21 0,22 21 0,-21 0 15,21 0 1,21-21 15,1 0-15,-22-21-16</inkml:trace>
  <inkml:trace contextRef="#ctx0" brushRef="#br0" timeOffset="-202752.31">14795 2434 0,'0'0'0,"22"0"15,-1-21 1,0 0-16,0 0 16,-21 0-16,21-1 0,0 1 0,1 0 15,-22 0-15,21 0 0,0 0 0,0-1 16,-21-20-16,0 21 0,21 0 15,-21 0-15,0-1 0,0 1 0,0 0 16,-21 21 0,0 0-16,0 0 0,0 21 15,-1 0 1,22 1-16,0-1 16,0 0-16,0 0 0,0 0 15,0 0-15,0 1 16,22-22-16,-22 21 0,21 0 15,0-21-15,0 21 0,0 0 16,-21 0 0,21-21-16,-21 22 0,22-22 0,-22 21 15,21-21 1,0 0-16,0 0 16,0 0-16,0 0 0,1 0 15,-1-21 1,0 21-16,-21-22 0,21 1 0,0 21 15,0-21-15,-21 0 0,22 0 0,-1 0 16,-21-22-16,0 22 0,0 0 16,21 0-16,-21 0 0,0-1 15,0 44 1,0-1 0,0 0-16,0 0 0,0 0 15,-21 0-15,21 1 0,0-1 16,0 0-16,0 0 0,0 0 15,0 0-15,0 1 16,21-22 15,0 0-15,-21-22-16,0 1 0,0 0 16,0 0-16</inkml:trace>
  <inkml:trace contextRef="#ctx0" brushRef="#br0" timeOffset="-202553.42">15282 1905 0,'0'0'16,"-21"0"-16,42 0 62,0 0-46,1 0 0,-22 21-16</inkml:trace>
  <inkml:trace contextRef="#ctx0" brushRef="#br0" timeOffset="-202033.25">15536 2096 0,'0'0'0,"0"-22"0,0 44 47,21-22-47,1 21 0,-22 0 0,21-21 16,-21 21-16,0 0 0,21 0 0,0 1 16,-21-1-16,0 0 15,21 0-15,-21 0 0,21-21 16,-21 21-16,22-21 47,-22-21-47,21 21 0,-21-21 15,0 0-15,0 0 0,21 21 16,-21-21-16,21-1 0,-21-20 0,0 21 16,0 0-16,21 0 0,-21-1 15,21 1-15,-21 0 0,0 0 0,0 0 16,22 21-16,-1-21 15,0 21 1,-21 21-16,0 0 16,0 0-16,21-21 0,-21 21 15,0 0-15</inkml:trace>
  <inkml:trace contextRef="#ctx0" brushRef="#br0" timeOffset="-200892.81">16383 2117 0,'0'0'0,"21"-21"0,-21-1 16,0 1-16,0 0 0,0 0 0,0 0 15,-21 0-15,0-1 16,21 1-16,-21 21 0,-1-21 0,1 21 15,0 0-15,0 0 16,0 0-16,0 0 16,-1 21-16,1 0 0,0 1 15,0 20-15,0-21 0,0 21 0,21-20 16,0 20-16,-22-21 0,22 21 0,0-20 16,0-1-16,0 0 0,0 0 15,0 0-15,22 0 0,-1-21 16,0 22-16,0-22 0,0 0 15,0 0-15,1 0 0,-1 0 16,-21-22-16,21 22 0,0-21 0,0 0 16,0 0-16,-21 0 15,22 0-15,-22-1 0,0 1 0,21 0 16,-21 0-16,0 0 0,21-22 16,-21 22-16,0 0 0,0 0 15,0 0-15,0 42 31,0 0-15,0 0-16,0 0 16,0 1-16,0 20 0,0-21 0,0 0 15,0 0-15,0 1 0,0-1 16,21 0-16,0 0 0,0-21 16,1 0-16,-1 21 0,0-21 0,0 0 15,0 0-15,0 0 0,1 0 0,-1 0 16,0-21-16,0 21 15,21-21-15,-20 0 0,-1 21 0,0-21 16,0-1-16,-21 1 0,21 0 0,0-21 16,1 21-16,-22-1 0,0-20 15,0 21-15,0-21 0,0-1 0,0 1 16,0 0-16,0 20 0,0-20 16,0 21-16,0-21 0,0 20 0,0 1 15,0 0-15,0 0 0,-22 21 31,22 21-31,0 0 16,0 0-16,0 1 0,0 20 0,0 0 16,0-21-16,0 22 0,0-1 15,0 0-15,-21-20 0,21 20 16,0-21-16,0 21 0,0-20 0,0-1 16,0 0-16,0 0 0,0 0 0,0 0 15,0 1-15,21-22 0,-21 21 16,22-21-16,-1 0 0,0 0 15,0 0-15,0 0 16,0 0-16,1 0 0,-1 0 16,0-21-16,0-1 0,0 22 0,0-21 15,1 0-15,-1 0 0,0 0 16,0 0-16,-21-1 0,0 1 16,0 0-16,0 0 0,0 0 15,0 0-15,-21 21 47,0 21-47,21 0 16,0 0-16,0 0 0,0 0 15,0 1-15,0-1 0,0 0 16,0 0-16,0 0 0,0 0 16,0 1-16,0-1 15,21 0 1,0-21-16,0 0 0,0 0 15,1 0-15,-1 0 16,0 0-16,0-21 0,0 21 16,-21-21-16,21 21 0,1-22 0,-1 1 15,-21 0-15,21 0 16,-21 0-16,0 0 0</inkml:trace>
  <inkml:trace contextRef="#ctx0" brushRef="#br0" timeOffset="-200517.02">16595 1799 0,'63'0'16,"-42"0"-16,0-21 0,1 21 16,20-21-16,-21 0 0,21 21 0,1-21 15,-1 21-15,-21-22 0,22 1 16,-1 21-16,0-21 0,1 21 0,-22 0 16,21-21-16,-21 21 0,0 0 15,1 0-15</inkml:trace>
  <inkml:trace contextRef="#ctx0" brushRef="#br0" timeOffset="-199297.2">12954 4022 0,'0'0'0,"-21"0"0,21-21 16,0-1-16,-21 22 0,-1 0 31,44 22 31,-1-1-62,21-21 16,0 21-16,1 0 0,20 0 0,-20 0 16,41 1-16,-20-1 0,-1 0 15,22 0-15,0 0 0,20 0 0,-20 1 16,42-1-16,-21 0 0,0 0 16,0 0-16,-1 0 0,1 1 0,0-1 15,-21 0-15,-1-21 0,1 21 16,0 0-16,-22 0 0,22 1 15,-22-22-15,1 21 0,-22 0 0,1-21 16,-1 21-16,0-21 0,1 0 0,-22 21 16,0-21-16,0 0 0,0 0 15,0 0-15,1 0 0,-22-21 78,-22 21-78,22-21 16,-21 21-16,21-21 0,0 0 16</inkml:trace>
  <inkml:trace contextRef="#ctx0" brushRef="#br0" timeOffset="-198765.42">15282 4339 0,'-42'0'31,"21"0"-31,21 21 62,21-21-62,0 22 0,0-1 16,22 0-16,-22-21 0,0 21 16,0-21-16,0 21 0,22-21 15,-22 21-15,0-21 0,21 0 0,-21 22 16,1-22-16,-1 0 0,0 21 16,0-21-16,0 21 0,0-21 15,1 21-15,-22 0 31,0 0-31,-43-21 16,22 22-16,0-1 0,0-21 0,-22 21 16,1 0-16,0 0 0,-1 0 15,1 1-15,0 20 0,-22-21 0,22 0 16,0 22-16,-1-22 0,1 0 0,0 21 16,-1-21-16,1 1 0,21-1 15,0 0-15,-1-21 0,1 21 0,0 0 16,21 0-16,0-42 47,0 0-32,0 0-15,21 0 16,-21 0-16,21-22 0,-21 22 0</inkml:trace>
  <inkml:trace contextRef="#ctx0" brushRef="#br0" timeOffset="-197620.91">15663 3196 0,'0'0'0,"21"0"15,1 0 1,-1 0 0,-21-21-16,21 21 15,0-21-15,-21 0 16,0 0-16,0-1 15,0 1-15,0 0 16,-21 21 0,0-21-16,0 21 0,-1 0 0,1 0 15,0 0-15,0 0 0,0 0 0,0 0 16,-1 0-16,1 0 0,-21 0 16,21 21-16,0 0 0,-1 0 15,1 1-15,0-1 0,0 0 0,0 21 16,21-21-16,-21 22 0,21-22 15,0 0-15,0 0 0,0 0 0,0 1 16,0-1-16,21 0 0,-21 0 16,21-21-16,0 0 0,0 0 0,0 0 15,1 0-15,-1 0 0,0 0 16,0-21-16,21 21 0,-20-21 0,-1 0 16,21 21-16,-21-22 0,0 1 0,1 0 15,-1 0-15,0 0 0,0 0 16,-21-1-16,0 1 0,0 0 15,0 0 1,0 42 15,0 0-31,0 0 16,0 1-16,0 20 0,0-21 0,0 21 16,0-20-16,0 20 0,0 0 15,0 1-15,21-1 0,-21-21 0,0 21 16,21 1-16,-21-22 0,0 21 0,0-21 15,0 22-15,0-22 16,0 21-16,0-21 0,0 1 0,0-1 0,0 0 16,0 0-16,0 0 0,0 0 15,0 1-15,-21-22 0,21 21 16,-21-21-16,0 0 0,0 0 0,0 0 16,-1 0-16,1-21 15,0-1-15,21 1 0,0 0 16,-21 0-16,21 0 0,-21-22 0,21 22 15,0-21-15,0 21 0,0-22 16,0 1-16,0 0 0,0 21 0,0-22 16,21 1-16,0 21 0,0-22 0,0 22 15,1-21-15,-1 21 16,0 0-16,0-1 0,21 1 0,-20 0 16,-1 0-16,0 0 0,0 0 15</inkml:trace>
  <inkml:trace contextRef="#ctx0" brushRef="#br0" timeOffset="-196956.85">16087 3239 0,'0'21'32,"21"-42"-17,0-1 1,-21 1-16,21 21 15,-21-21-15,21 0 0,0 0 16,-21 0-16,0-1 0,0 1 16,0 0-16,0 0 15,-21 21-15,0 0 0,0 0 16,0 0-16,0 0 0,-1 0 16,1 21-16,0 0 0,0 0 15,21 1-15,0-1 0,0 0 16,0 21-16,0-21 0,0 1 0,0 20 15,0-21-15,0 21 0,0-20 0,0-1 16,63 42 0,-41-42-16,-1-21 0,21 0 15,-21 0-15,22 0 0,-22 0 16,21 0-16,0 0 0,1-21 0,-1 21 16,-21-21-16,22 0 0,-1 0 0,0-22 15,-21 22-15,22 0 0,-22 0 16,0-21-16,0 20 0,-21-20 0,0 21 15,21-21-15,-21-1 0,0 22 16,0-21-16,0 21 0,0-22 0,0 22 16,0 0-16,0-21 0,0 20 0,0 1 15,0 0-15,0 42 32,0 0-32,0 1 15,0 20-15,0-21 0,0 0 16,-21 22-16,21-1 0,0-21 0,0 21 15,0 1-15,-21-1 0,21-21 16,0 22-16,0-1 0,0-21 0,0 21 16,0-20-16,0-1 0,0 0 15,0 0-15,0 0 0,21 0 16,0-21-16,1 0 16,-1 0-1,-21-21-15,0 0 0,21 0 0,0 0 16,-21 0-16,0-1 15,0 1-15</inkml:trace>
  <inkml:trace contextRef="#ctx0" brushRef="#br0" timeOffset="-196681.01">16552 3154 0,'0'0'0,"-21"-21"0,42 21 47,0 0-47,1 0 0,-1 0 0,0-21 15,0 21-15,0 0 16,0 0-16,22 0 0,-22-22 0,0 22 16,0 0-16,0 0 0,1-21 0,-1 21 15,0 0-15,0 0 0,0-21 16,0 21-16,1 0 0,-44 0 62,1 0-46,0 21-16</inkml:trace>
  <inkml:trace contextRef="#ctx0" brushRef="#br0" timeOffset="-195484.92">16425 4530 0,'0'0'0,"0"-21"16,21 21-16,1 0 0,-1-22 16,0 22-16,-21-21 0,21 0 15,-21 0 1,0 0-16,-21 21 15,0-21 1,0 21-16,-1 0 0,-20 0 16,21 0-16,0 21 0,0 0 15,-22-21-15,22 21 0,0 0 16,0 0-16,21 1 0,0-1 0,-21 0 16,21 0-16,0 0 0,0 0 15,0 1-15,0-1 0,21 0 16,0 0-16,0 0 0,0 0 0,0-21 15,1 22-15,-1-1 0,0 0 16,0 0-16,0 0 0,0 0 16,-21 1-16,0-1 0,0 0 15,0 0-15,0 0 0,-21 0 16,0-21-16,0 22 0,0-1 0,-22-21 16,22 0-16,-21 21 15,0-21-15,20 0 0,-20 0 0,21 0 16,-21 0-16,20 0 0,1 0 0,0-21 15,0 0-15,0 21 0,0-22 16,-1 1-16,1 0 0,21 0 16,-21 0-16,21 0 15,0-1-15,21 1 32,0 21-32,1 0 0,-1 0 15,21-21-15,-21 21 0,0-21 0</inkml:trace>
  <inkml:trace contextRef="#ctx0" brushRef="#br0" timeOffset="-195117.12">16573 4805 0,'0'0'0,"22"-21"15,-1 0-15,0-1 16,-21 1-16,21 0 15,0 0 1,-21 0-16,0 0 0,0-1 16,0 1-16,-21 21 31,0 0-31,0 21 0,21 1 16,-21-1-16,21 0 0,0 0 15,-22 0-15,22 0 0,-21 22 0,21-22 16,0 0-16,-21 21 0,21-20 0,0 20 15,0-21-15,0 0 0,0 0 16,0 1-16,0-1 0,21-21 16,0 0-16,1 0 15,-1 0-15,0-21 16,0-1-16,0 1 0,0 0 16,1 0-16,-1 0 0,0 0 15,-21-22-15</inkml:trace>
  <inkml:trace contextRef="#ctx0" brushRef="#br0" timeOffset="-194829.02">16891 4297 0,'0'0'0,"0"-21"0,0 42 32,0 0-32,0 0 0,0 0 15,0 1-15,0 20 0,0-21 16,0 21-16,0-20 0,0 20 0,0 0 15,0-21-15,0 22 0,0-1 16,-21 0-16,21 1 0,0-1 0,-21-21 16,21 22-16,0-22 0,0 21 15,0-21-15,0 0 0,0 1 0,0-1 16,0-42 15,21-1-31,0 1 16,-21 0-16,21-21 0,0 21 15,-21-22-15,21 1 0</inkml:trace>
  <inkml:trace contextRef="#ctx0" brushRef="#br0" timeOffset="-194553.18">17145 4170 0,'0'0'0,"0"21"16,0 0-16,0 0 15,0 1-15,0-1 0,0 21 0,0 0 16,0-20-16,0 20 0,0 0 0,0 1 16,-21-1-16,0 0 0,21 1 15,-22-1-15,22 0 0,0 1 16,-21-1-16,21 0 0,0-21 16,-21 22-16,21-22 0,0 0 0,0 0 15,0 0-15,0 1 0,0-44 31,0 1-15,0 0-16,0 0 0,0 0 0,0-22 16</inkml:trace>
  <inkml:trace contextRef="#ctx0" brushRef="#br0" timeOffset="-194345.3">16870 4530 0,'-21'0'15,"42"0"17,0 0-32,0 0 15,0 0-15,0 0 0,1 0 16,-1 0-16,0 0 0,0-21 16,0 21-16,0 0 15,1 0 1,-22-22-16</inkml:trace>
  <inkml:trace contextRef="#ctx0" brushRef="#br0" timeOffset="-193921.08">17357 4868 0,'0'0'15,"21"22"-15,0-22 16,0 0-16,0-22 16,0 1-16,1 0 15,-1 0-15,-21 0 16,21 0-16,0 21 0,-21-22 16,0 1-16,0 0 0,0 0 15,0 0-15,-21 21 16,0 0-1,0 0-15,-1 0 16,1 0-16,21 21 0,-21 0 0,0-21 16,21 21-16,0 0 0,-21 1 15,21 20-15,0-21 0,0 0 0,0 0 16,0 1-16,0 20 0,0-21 0,0 0 16,21 0-16,-21 1 15,21-22-15,0 21 16,0-21-16,1 0 15,-1 0-15,0 0 0,0 0 16,0-21-16,0-1 0,1 1 16,-1 0-16,-21 0 0</inkml:trace>
  <inkml:trace contextRef="#ctx0" brushRef="#br0" timeOffset="-193496.91">17759 4657 0,'0'-21'0,"0"-1"32,0 1-32,21 21 0,-21-21 15,21 21-15,0 0 16,0 0-16,1 0 16,-1 0-16,-21 21 15,21 0-15,-21 1 16,21-1-16,-21 0 0,21 21 0,-21-21 15,0 1-15,0-1 0,0 0 16,0 0-16,0 21 0,0-20 0,0-1 16,0 0-16,0 0 0,0 0 15,0-42 17,0 0-17,0 0-15,0 0 16,0-1-16,0 1 0,0 0 0,0 0 15,0 0-15,0 0 0,0-22 16,0 22-16,21 0 0,1 0 0,-22 0 16,0-1-16,21 22 0,0-21 0,0 21 15,0-21 1,0 21-16,1 0 0,-1 0 16,0 0-1</inkml:trace>
  <inkml:trace contextRef="#ctx0" brushRef="#br0" timeOffset="-193049.15">18436 4614 0,'21'-42'16,"-21"21"-16,21 21 15,-21-21 1,-21 21 0,0 0-16,0 0 15,0 21-15,0-21 0,-1 21 16,1-21-16,21 21 0,-21 0 0,0-21 16,21 22-16,0-1 15,0 0-15,0 0 0,0 0 16,21-21-16,0 0 15,-21 21-15,21-21 0,1 0 16,-1 0-16,0 22 0,0-22 0,0 21 16,0-21-16,1 0 0,-22 21 15,0 0-15,0 0 16,0 0-16,-22 1 16,1-1-1,0-21-15,0 0 0,0 0 0,0 0 16,-1 0-16,1 0 0,0 0 15,0 0-15,21-21 16,0-1-16,0 1 0,0 0 16,0 0-16,0 0 0</inkml:trace>
  <inkml:trace contextRef="#ctx0" brushRef="#br0" timeOffset="-192281.15">16870 2942 0,'0'0'0,"0"-21"16,0 0-16,0 0 15,0 42 17,0 0-32,0 21 15,0-20-15,0 20 0,0-21 0,0 21 16,0 1-16,0-1 0,0 0 0,0 1 16,0-1-16,0-21 0,0 22 15,0-22-15,0 21 0,0-21 0,0 0 16,0 1-16,21-22 15,0 0-15,0 0 16,0 0-16,1 0 16,-22-22-1,21 1-15</inkml:trace>
  <inkml:trace contextRef="#ctx0" brushRef="#br0" timeOffset="-191876.38">17145 3239 0,'21'21'32,"0"-21"-32,0 0 15,1 0-15,-22-21 16,21-1-16,0 22 0,-21-21 15,21 21-15,-21-21 0,21 21 16,-21-21-16,0 0 16,-21 21 15,0 0-31,0 0 16,0 0-16,21 21 0,-22-21 0,22 21 15,-21 0-15,0 0 0,21 1 16,0-1-16,0 0 0,0 0 15,0 0-15,0 0 0,0 1 16,0-1-16,21-21 16,0 0-1,1 0-15,-1 0 16,0 0-16,0 0 16,0 0-16,-21-21 0</inkml:trace>
  <inkml:trace contextRef="#ctx0" brushRef="#br0" timeOffset="-191488.54">17462 3133 0,'0'-21'15,"0"42"-15,0-64 16,0 22-16,22 21 31,-1 0-31,0 0 16,0 21-16,-21 1 0,21-22 15,0 21-15,-21 0 0,0 0 16,22 0-16,-22 0 0,21 1 0,-21-1 16,0 0-16,0 0 15,0 0-15,0 0 0,0 1 16,0-44 31,0 1-47,0 0 15,0 0-15,0 0 0,0 0 16,21-1-16,-21 1 0,0 0 0,0 0 16,0 0-16,21 0 0,-21-1 15,21 1-15,-21 0 16,21 21-16,1 0 16</inkml:trace>
  <inkml:trace contextRef="#ctx0" brushRef="#br0" timeOffset="-191065.48">17970 3048 0,'22'0'0,"-44"0"0,65 0 15,-43-21-15,0 0 16,-21 21 15,-1 0-31,1 0 0,0 21 16,21 0-16,-21-21 0,0 21 15,21 0-15,-21 1 0,21-1 16,0 0-16,0 0 16,0 0-16,21-21 15,-21 21-15,21-21 0,0 0 16,-21 22-16,21-22 0,0 0 0,1 0 15,-1 21-15,0-21 16,0 0-16,-21 21 0,0 0 16,0 0-1,0 0-15,-21-21 16,0 0-16,0 0 16,-1 22-16,1-22 15,0 0-15,0 0 47</inkml:trace>
  <inkml:trace contextRef="#ctx0" brushRef="#br0" timeOffset="-167484.75">18732 3112 0,'0'0'0,"-21"0"15,0 0-15,0 0 0,0 0 16,0 0-16,-1 0 0,1 0 15,0 0-15,0 0 0,0 0 16,0 0-16,-1 0 0,1 0 16,0 0-1,42 0 1,22 0 0,-22 0-16,21 0 0,0 0 15,1 0-15,-1 0 0,0 0 16,1 0-16,-1 0 0,-21 0 0,22 0 15,-1 0-15,-21 0 0,21 0 0,-20 0 16,-1 0-16,0 0 0,0 0 16,0 0-16,-21 21 15,-21-21 1,0 0 0,0 0-16,0 21 0,-1-21 15,1 0-15,0 0 0</inkml:trace>
  <inkml:trace contextRef="#ctx0" brushRef="#br0" timeOffset="-167280.87">18521 3281 0,'0'0'15,"0"21"-15,21-21 16,0 0-16,0 0 16,0 0-16,22 0 0,-22 0 0,0 0 15,21 0-15,1-21 0,-22 21 0,21 0 16,-21-21-16,22 21 0,-22 0 15,0-21-15,21 21 0,-20-22 16,-1 22-16,0 0 0,0-21 16,0 21-16,-21-21 0,21 21 15,-21-21-15</inkml:trace>
  <inkml:trace contextRef="#ctx0" brushRef="#br0" timeOffset="-166877.1">19008 2858 0,'-22'-22'31,"22"44"1,22-22-17,-1 0-15,-21 21 0,21-21 0,0 21 16,0-21-16,22 0 0,-22 21 0,0-21 15,0 0-15,0 21 0,22-21 16,-22 21-16,0-21 0,0 22 0,0-22 16,0 21-16,1-21 0,-1 21 15,0 0-15,-21 0 16,0 0-16,0 1 0,-21-22 16,0 42-16,-1-21 0,-20 0 0,21 0 15,-21 1-15,20-1 0,-20 21 16,21-21-16,-21 0 0,20 1 15,1-1-15,0-21 0,0 21 0,21 0 16,-21-21-16,21 21 16,21-21 15,0 0-31,0 0 0,0-21 0,1 21 16,-1-21-16,21 0 0</inkml:trace>
  <inkml:trace contextRef="#ctx0" brushRef="#br0" timeOffset="-166445.06">19833 2985 0,'0'0'15,"0"-22"-15,0 1 16,0 0-16,21 21 15,-21-21-15,21 21 0,1 0 16,-1 0-16,0 0 0,0 0 16,0 21-16,0 0 0,1 0 15,-1 1-15,0-1 16,-21 0-16,21 0 0,-21 0 0,21 0 0,-21 1 16,0-1-16,0 0 0,0 0 15,0 0-15,0 0 0,0 1 16,0-44 15,0 1-31,0 0 0,0 0 16,0 0-16,0 0 0,0-1 15,0 1-15,0-21 0,0 21 16,0 0-16,21-1 0,-21 1 0,22 0 16,-22 0-16,21 0 0,0 21 15,-21-21-15,21 21 0,0 0 16,0 0-16,1 0 0,-1 0 0,0 0 15,0 0-15,-21 21 16</inkml:trace>
  <inkml:trace contextRef="#ctx0" brushRef="#br0" timeOffset="-166101.25">20447 3069 0,'21'0'0,"0"0"15,0 0-15,1 0 16,-1-21-16,0 0 16,0 0-16,0 21 0,0-21 15,1-1-15,-22 1 16,21 0-16,-21 0 0,0 0 16,-21 21-1,-1 0-15,1 0 16,0 0-16,0 21 0,0-21 15,21 21-15,0 0 0,-21 0 16,21 1-16,-22-1 0,22 0 0,0 0 16,0 0-16,0 0 0,0 1 15,0-1-15,0 0 0,0 0 16,22 0 0,-1-21-16,0 0 15,21 0-15,-21 0 0,1 0 0,20-21 16,-21 21-16</inkml:trace>
  <inkml:trace contextRef="#ctx0" brushRef="#br0" timeOffset="-165639.52">21188 2900 0,'0'0'0,"0"-21"0,0 0 0,0-1 16,-21 22-16,-1 0 15,1-21-15,0 21 0,0 0 16,0 0-16,0 0 0,21 21 15,-22 1-15,1-1 0,0 0 16,0 0-16,21 0 0,-21 0 0,21 1 16,-21 20-16,21-21 0,0 0 0,0 0 15,-22 1-15,22-1 0,0 0 16,0 0-16,0 0 0,0 0 16,22-21-16,-1 0 15,0 0-15,0 0 0,0-21 16,0 21-16,-21-21 0,22 0 0,-1 0 15,0 21-15,0-21 0,-21-1 16,0 1-16,21 0 0,-21 0 16,21 0-16,-21 0 0,0-1 0,0 1 15,0 0-15,0 0 16,0 42 15,0 0-31,0 0 0,0 1 16,0-1-16,0 0 0,0 0 15,0 0-15,0 0 0,0 1 16,0-1-16,0 0 0,22-21 16,-1 21-16,0-21 15,0 0-15,21 0 0,-20 0 0,-1 0 16,21 0-16,-21 0 0</inkml:trace>
  <inkml:trace contextRef="#ctx0" brushRef="#br0" timeOffset="-165156.33">21844 2879 0,'0'0'0,"-85"-21"31,64 21-31,0 0 0,-21 0 16,20 0-16,1 0 0,0 21 15,0 0-15,0 0 16,0-21-16,21 21 0,-22 0 0,22 1 15,-21-1-15,21 0 0,-21 0 16,21 0-16,0 0 0,0 1 0,0-1 16,0 0-16,0 0 15,21-21-15,0 0 0,1 0 16,-1 0-16,0 0 0,21 0 16,-21 0-16,1 0 0,-1-21 15,21 0-15,-21 21 0,0-21 0,1-1 16,-1 1-16,0 0 0,0 0 0,0 0 15,0 0-15,1-22 0,-1 22 16,-21-21-16,21-1 0,-21 22 0,21-21 16,-21 0-16,0-1 0,0 1 15,0 0-15,0-1 0,0 1 16,0 21-16,0-22 0,0 22 0,0 0 16,-21 21-1,0 21-15,0 0 0,21 22 0,-22-1 16,1 0-16,21 22 0,-21-1 15,21 1-15,0-22 0,0 22 0,0-22 16,0 0-16,0 1 0,0-1 0,0 0 16,0 1-16,21-22 0,0 21 15,1-42-15</inkml:trace>
  <inkml:trace contextRef="#ctx0" brushRef="#br0" timeOffset="-165129.34">22034 3302 0</inkml:trace>
  <inkml:trace contextRef="#ctx0" brushRef="#br0" timeOffset="-164484.7">19029 4657 0,'0'0'0,"-21"-21"16,-1 21-16,1 0 31,21-22-31,21 22 16,1 0-1,20 0-15,-21 0 0,21 0 0,-20-21 16,20 21-16,0 0 0,1 0 16,-22 0-16,21 0 0,-21 0 0,22 0 15,-22 0-15,0 0 0,0 0 0,0 0 16,0 0-16,-21 21 16,-21-21-1,0 0-15,0 0 0</inkml:trace>
  <inkml:trace contextRef="#ctx0" brushRef="#br0" timeOffset="-164240.83">18944 4741 0,'0'0'0,"0"22"0,21-22 31,0 0-31,1 0 15,-1 0-15,0 0 0,0 0 0,0 0 16,0 0-16,22 0 0,-22-22 16,0 22-16,21 0 0,-20 0 15,20-21-15,-21 21 0,0 0 0,0 0 16,1 0-16,-1-21 0,0 21 16,-21-21-16,0 0 15</inkml:trace>
  <inkml:trace contextRef="#ctx0" brushRef="#br0" timeOffset="-163809.05">19240 4360 0,'0'0'0,"-21"0"31,21 22-15,0-1-16,0 0 15,0 0-15,21 0 16,1 0-16,-1 1 0,0-22 0,0 21 16,0 0-16,0-21 0,22 0 15,-22 21-15,0-21 0,21 0 0,-20 0 16,20 0-16,-21 0 0,0 21 0,22-21 16,-22 0-16,0 0 0,0 0 15,-21 21-15,21-21 16,-21 22-16,0-1 15,-21-21-15,0 21 16,0-21-16,0 21 0,-22 0 0,22 0 16,-21 1-16,-1-1 0,1 21 0,0-21 15,-1 22-15,1-22 0,0 21 16,21-21-16,-1 0 0,-20 22 0,21-22 16,21 0-16,-21 0 0,0-21 0,21 21 15,0 1 1,21-44 15,0 22-31,21-21 0,-21 0 16</inkml:trace>
  <inkml:trace contextRef="#ctx0" brushRef="#br0" timeOffset="-162396.17">20151 4445 0,'0'0'0,"-22"0"16,1 0 0,21 21 15,0 0-31,0 1 15,0-1-15,0 0 0,0 0 0,0 0 16,0 0-16,0 1 0,0 20 16,0-21-16,0 0 0,0 0 15,0 1-15,0-1 0,0 0 16,0 0 0,0-42-1,0 0 1,0 0-16,0-1 15,0 1-15,0 0 0,0 0 0,0 0 16,0 0-16,0-1 0,0-20 16,0 21-16,21 0 0,-21 0 0,0-22 15,22 22-15,-1 21 0,-21-21 16,0 0-16,21 21 0,0 0 16,0 0-16,0 21 15,-21 0-15,22-21 0,-22 21 0,0 0 16,21 22-16,-21-22 0,21 0 15,-21 0-15,21 0 0,-21 1 0,0-1 16,0 0-16,21 0 0,-21 0 0,21 0 16,-21 1-16,22-22 15,-22 21-15,21-21 16,0-21 0,0 21-16,0-22 0,-21 1 15,21 21-15,1-21 0,-22 0 0,21 0 16,0 0-16,-21-1 0,0-20 15,21 21-15,-21 0 0,21 0 16,-21-1-16,21-20 0,-21 21 0,0 0 16,0 0-16,22 21 15,-22 21 1,0 0-16,0 0 0,0 0 16,0 0-16,0 1 0,0 20 15,0-21-15,0 0 0,0 22 0,21-22 16,-21 0-16,0 0 0,0 21 0,21-20 15,-21-1-15,0 0 16,21 0-16,0-21 0,0 0 16,1 0-16,-1 0 15,0 0-15,0-21 16,0 0-16,0 21 0,1-21 0,-1-1 16,0 1-16,0 0 0,0 0 0,0 0 15,-21-22-15,22 22 0,-22 0 16,21 0-16,-21 0 0,0 0 0,0-1 15,0 44 17,0-1-32,0 0 15,0 0-15,0 0 16,0 0-16,0 1 0,-21-1 0,21 0 16,0 0-16,0 0 0,0 0 15,0 1-15,0-1 0,0 0 0,21-21 16,0 0-16,0 0 15,0 0-15,0 0 0,1 0 0,-1-21 16,0 0-16,0 21 0,0-22 16,0 1-16,1 0 0,-22 0 15,0 0-15,0 0 0,0-1 16,0 1-16,0 0 0,0 0 0,-22 0 16,1 0-16,0-1 0,0 22 15,0 0-15,0-21 0,-22 21 16,22 0-16,0 0 0,0 0 0,0 0 15,-1 21-15,1 1 16,21-1-16,0 0 16,21 0-1,1-21-15,-1 0 0,0 0 16,21 0-16</inkml:trace>
  <inkml:trace contextRef="#ctx0" brushRef="#br0" timeOffset="-161620.39">21823 4445 0,'0'-21'0,"0"42"0,-21-42 16,-1 0-16,1 21 0,0-21 16,0 21-16,0 0 0,0 0 0,-1 0 15,1 0-15,0 0 0,0 0 16,0 21-16,0 0 0,-1-21 0,1 21 15,0 21-15,0-20 0,21-1 0,-21 0 16,21 0-16,-21 21 0,21-20 16,0-1-16,0 0 0,0 0 0,0 0 15,0 0-15,0 1 0,0-1 16,0 0-16,21-21 0,0 0 0,-21 21 16,21-21-16,0 0 0,0 0 15,1 0-15,-1 0 0,0-21 0,0 0 16,0 21-16,0-21 0,1-1 15,-1 1-15,0 0 0,0 0 0,0-21 16,0 20-16,1-20 0,-22 21 0,21-21 16,-21-1-16,21 22 0,-21-21 15,0-1-15,21 1 0,-21 0 0,0 21 16,0-22-16,0 22 0,0 0 16,0 0-16,0 0 15,0 42 1,-21 0-16,21 0 0,-21 0 15,21 22-15,0-22 0,0 21 16,0 0-16,0 1 0,0-1 0,0-21 16,0 22-16,0-1 0,0-21 15,0 0-15,0 22 0,0-22 0,0 0 16,0 0-16,0 0 0,21-21 0,-21 21 16,21 1-16,0-22 15,0 0-15,1 0 16,-1 0-16,-21-22 15,21 1-15,0 0 16,-21 0-16,0 0 0,21 0 0,-21-1 16,21 1-16,-21 0 0,0 0 15,0 0 1,0 42 0,0 0-16,0 0 0,0 0 15,0 1-15,0-1 0,0 0 16,0 0-16,0 0 0,0 0 0,0 1 15,0-1-15,0 0 16,0-42 15,22 21-15,-22-21-16,0-1 0,21 1 16,-21-21-16,0 21 0,0 0 15</inkml:trace>
  <inkml:trace contextRef="#ctx0" brushRef="#br0" timeOffset="-161441.49">22077 4318 0,'0'21'16,"-21"-21"15,21 21 0,21-21-31,0 22 16</inkml:trace>
  <inkml:trace contextRef="#ctx0" brushRef="#br0" timeOffset="-160104.67">22352 4636 0,'0'0'0,"21"0"0,0 0 0,0-22 16,1 22-16,41-42 15,-42 21-15,0 0 0,1 0 16,-1-1-16,0 1 0,-21 0 0,0-21 16,21 21-16,-21-1 0,0 1 15,0 0-15,0 0 0,0 0 0,0 0 16,0-1-16,-21 22 15,0 0 1,0 0-16,-1 22 16,22-1-16,0 0 0,0 0 15,-21 0-15,21 22 0,0-22 0,-21 21 16,21-21-16,0 22 0,0-1 0,0-21 16,-21 21-16,21 1 15,0-1-15,-21 0 0,21 1 0,0-1 16,0 0-16,0 22 0,0-22 0,0 1 15,0 20-15,0-21 0,0 1 0,0 20 16,0-20-16,0-1 0,0 0 16,0 1-16,-21-1 0,21 0 0,0-21 15,0 22-15,0-22 0,0 0 0,0 0 16,21-21 0,0 0-16,0 0 0,0-21 15,0 0-15,1-21 0,-1 20 0,0-20 16,21 21-16,-21-21 0,1-1 15,-1 1-15,-21 0 0,0-1 16,0 1-16,0 0 0,0-1 0,0 1 16,-43 0-16,22 20 0,0-20 0,0 0 15,-21 21-15,20-1 0,1 1 16,0 0-16,0 21 0,0-21 0,0 21 16,21-21-1,21 0 1,0 21-16,0 0 15,0-22-15,0 22 0,22-21 16,-22 21-16,0-21 0,21 0 0,-20 21 16,20-21-16,-21 0 0,0 21 15,0-22-15,1 1 0,-1 0 16,0 21-16,0-21 0,0 0 0,-21 0 16,21 21-1,-21-22-15,-21 44 31,21-1-31,-21 0 16,0 0-16,21 0 16,0 0-16,0 1 0,0-1 15,0 0-15,21-21 16,0 21 0,0-21-16,1 0 0,-1 0 0,0 0 15,0 0-15,0 0 0,0 0 0,1-21 16,-1 21-16,-21-21 0,21 0 15,0 21-15,0-22 0,-21 1 0,0 0 16,0 0-16,21 21 0,-21-21 0,22 0 16,-22-1-16,0 1 15,0 0-15,0 42 32,0 0-17,0 1-15,0-1 16,0 0-16,-22 21 0,22-21 0,0 1 15,0 20-15,0 0 0,0-21 16,0 22-16,0-1 0,0 0 0,0 1 16,0-1-16,0 22 0,0-22 0,0 0 15,0 1-15,0 20 0,0-21 16,0 22-16,22-43 0,-22 43 0,0-1 16,21 1-16,-21-22 0,21 21 0,-21 1 15,0-1-15,0 1 0,0-1 16,21-20-16,-21 20 0,0-20 0,0 20 15,0-21-15,0 1 0,0-1 16,0-21-16,0 22 0,0-22 0,0 0 16,0 0-16,-21-21 15,0 0-15,0 0 0,-1-21 16,1 0-16,0 0 0,-21-1 0,21-20 16,-1 21-16,-20-21 0,21-1 0,0 1 15,21-22-15,0 22 0,0-21 16,0-1-16,0 1 0,0-1 0,0 1 15,0-1-15,0 22 0,0-22 0,0 1 16,21 20-16,0-20 0,-21 21 16,21-1-16,0 1 0,-21 0 0,22-1 15,-1 1-15,0 0 0,-21-1 0,21 22 16,0 0-16,-21 0 0,0 0 16,21-1-16,-21 1 0,0 0 15,22 21-15,-22-21 0,0 0 16</inkml:trace>
  <inkml:trace contextRef="#ctx0" brushRef="#br0" timeOffset="-157233.14">23749 2942 0,'0'0'0,"0"-21"15,-21 0-15,0 21 0,-1-21 16,-20 21-16,21-21 0,0 21 0,0-22 16,-1 22-16,1 0 0,0 0 15,21-21-15,0 0 16,-21 21-16,42 21 31,0 0-31,22-21 0,-1 22 0,0-1 16,22 0-16,-22 0 0,43 21 15,-22-20-15,1-1 0,20 21 0,1-21 16,-21 22-16,20-1 0,1 0 0,0-21 16,-1 22-16,1-1 0,-22-21 15,22 22-15,-21-22 0,-1 0 0,1 0 16,-1 0-16,-21 0 0,1-21 0,-1 22 15,0-22-15,-20 0 0,-1 0 16,0 0-16,0 0 16,-42 0 31,0 0-32,0 0-15</inkml:trace>
  <inkml:trace contextRef="#ctx0" brushRef="#br0" timeOffset="-156721.42">23834 4360 0,'0'0'16,"-22"0"-16,1 0 16,0 0-16,21-21 31,21 0-16,0 21-15,1-21 0,-1 0 0,0 0 16,21-1-16,1 1 0,-1-21 16,0 0-16,1-1 0,20 1 0,-21 0 15,22-1-15,21 1 0,-22-22 0,22 22 16,-22-21-16,22 20 0,0 1 16,-22 0-16,22-1 0,-22 1 0,-20 21 15,20-22-15,-21 22 0,1 21 0,-22-21 16,0 0-16,0 21 0,0 0 15,-42 0 95</inkml:trace>
  <inkml:trace contextRef="#ctx0" brushRef="#br0" timeOffset="-156216.71">24955 3239 0,'-21'-22'31,"21"44"0,0-1-15,21 0-16,1 0 15,-1-21-15,-21 21 0,42 0 16,-21 1-16,0-22 0,1 21 0,-1-21 16,21 21-16,-21 0 0,0-21 0,1 0 15,-1 0-15,0 21 0,0-21 16,-21 21 0,0 1-1,-21-1 1,0-21-16,0 21 0,-1 0 0,1 0 15,0 0-15,0 1 0,0-1 0,0 0 16,-1 0-16,1 0 16,21 0-16,-21 1 0,21-1 15,-21 0-15,0 0 0,21 0 16,-21-21 0,21 21-16,-22-21 15,1 0 1</inkml:trace>
  <inkml:trace contextRef="#ctx0" brushRef="#br0" timeOffset="-138745.45">27263 2942 0,'21'0'46,"0"0"-30,-21-21 0,21 21-16,-21-21 15,21 21-15,-21-21 16,0 0-16,0-1 16,0 1-16,0 0 15,0 0-15,0 0 0,0 0 16,-21-1-16,0 1 0,0 0 15,0 0-15,-1 21 16,1 0-16,0 0 0,0 0 0,-21 0 16,20 0-16,1 0 0,0 0 15,-21 21-15,21-21 0,-1 21 0,-20 0 16,21 1-16,0-1 0,0 0 16,-22 0-16,22 21 0,0-20 0,0-1 15,21 0-15,0 0 0,0 0 0,-21 0 16,21 1-16,0-1 0,0 0 15,0 0-15,21 0 0,0-21 16,0 0-16,0 21 16,0-21-16,1 0 0,-1 0 0,0 0 15,21 0-15,-21 0 0,22 0 0,-22 0 16,21 0-16,-21-21 0,1 21 16,-1-21-16,21 21 0,-21-21 0,0 21 15,-21-21-15,22 0 0,-1 21 16,-21-22-16,0 1 0,0 0 15,0 0-15,0 0 0,0 0 16,0-1-16,0 1 0,0 0 16,0 0-16,21 21 15,-21-21-15,21 21 16,-21 21 15,0 0-31,0 0 16,0 0-16,0 1 15,0-1-15,0 0 0,0 21 0,0-21 16,0 1-16,0 20 0,0 0 16,0 1-16,0-1 0,0 21 15,0 1-15,0-22 0,0 22 0,0-1 0,0 1 16,0-22-16,0 22 0,0-22 16,0 21-16,0-20 0,0-1 0,0 22 15,0-22-15,0 0 0,0 1 16,-21-22-16,21 21 0,0 0 15,-21-20-15,21-1 0,0 0 0,0 0 16,0 0-16,-21-21 0,-1 0 16,22-21-1,-21 21-15,0-21 0,21-21 0,-21 20 16,0 1-16,21-21 0,-21 0 16,-1-1-16,22 1 0,0 0 0,-21-1 15,21 1-15,-21-22 0,21 22 0,0 0 16,0-1-16,0-20 0,0 21 15,0-1-15,0 22 0,21-21 0,0-1 16,1 22-16,-1-21 16,0 21-16,0-22 0,21 22 0,-20 0 15,-1 0-15,21 0 0,-21 0 16,0-1-16,1 22 0,-1-21 0,0 21 16,0-21-16,0 21 0,0 0 0</inkml:trace>
  <inkml:trace contextRef="#ctx0" brushRef="#br0" timeOffset="-137840.96">27538 3048 0,'0'21'16,"21"-21"-1,0 0-15,0 0 16,0 0-16,-21-21 16,22 21-16,-1-21 0,0 21 15,-21-21-15,21 0 0,0 21 0,-21-22 16,0 1-16,0 0 15,0 0-15,0 0 0,0 0 16,0-1-16,-21 22 0,0-21 16,0 21-16,0 0 0,-1 0 15,1 21-15,0 1 0,0-1 16,21 0-16,-21 0 0,21 0 16,-21 0-16,21 22 0,0-22 15,0 0-15,0 0 0,0 0 0,0 22 16,0-22-16,0 0 0,0 0 15,21 0-15,0-21 16,0 0-16,0 0 0,0 0 16,1 0-16,-1 0 0,0 0 0,0 0 15,0-21-15,0 0 0,1 0 16,-1 21-16,21-21 0,-21 0 0,0-22 16,1 22-16,-1 0 0,0-21 15,-21 20-15,21-20 0,0 21 0,-21-21 16,21-1-16,-21 1 0,0 21 15,0-22-15,0 1 0,0 21 0,0-21 16,0 20-16,0 1 16,0 0-16,0 42 15,0 0 1,0 1-16,0-1 0,0 21 16,0-21-16,0 22 0,0-1 0,0-21 15,0 21-15,0 1 0,0-1 16,0-21-16,0 22 0,0-22 0,0 21 15,0-21-15,0 0 0,0 1 16,0-1-16,22 0 0,-1 0 0,-21 0 16,21-21-16,-21 21 0,21-21 15,0 0-15,0 0 0,1 0 16,-1-21-16,0 0 16,0 0-16,0 21 0,0-21 15,-21-22-15,22 22 0,-1 0 0,0-21 16,0 21-16,0-22 0,-21 1 15,21 0-15,1-1 0,-22 1 0,0 0 16,0-1-16,0 1 0,21 0 16,-21-1-16,0 22 0,0-21 0,0 21 15,0-1-15,0 44 16,0-1 0,0 0-16,0 0 0,-21 21 15,21 1-15,0-1 0,-22 0 16,22 1-16,-21-1 0,21 0 0,-21 1 15,21-1-15,0-21 0,0 22 16,0-22-16,0 21 0,0-21 0,0 0 16,0 1-16,0-1 0,0 0 15,0 0-15,0 0 16,21-21-16,0 0 16,-21-21-1,22 0-15,-22 0 16,21 0-16,-21-1 0</inkml:trace>
  <inkml:trace contextRef="#ctx0" brushRef="#br0" timeOffset="-137440.2">28638 2985 0,'43'21'15,"-22"-21"1,-21-21-16,21 21 16,0-22-16,-21 1 15,0 0-15,0 0 16,0 0-16,-21 21 31,0 0-31,0 0 16,0 0-16,21 21 15,0 0-15,-22 0 0,22 0 0,-21 1 16,21-1-16,0 21 0,0-21 16,0 0-16,0 1 0,0-1 0,0 0 15,0 0-15,0 0 16,0 0-16,21-21 16,1 0-1,-1 0-15,0 0 0,0 0 16,0-21-16,0 0 0,1 21 0,-1-21 15,0 0-15,0 21 0,21-21 16,-20-1-16,-1 22 0</inkml:trace>
  <inkml:trace contextRef="#ctx0" brushRef="#br0" timeOffset="-137012.45">29083 2942 0,'0'0'0,"-21"0"0,21-21 16,0 0-1,21 0 1,0 21 0,0 0-16,0-21 15,1 21-15,-1 0 0,0 0 16,0 0-16,0 21 16,-21 0-16,21-21 0,-21 21 15,0 0-15,0 0 0,0 1 0,0-1 16,0 0-16,0 0 0,0 0 15,0 0-15,0 1 0,0-1 0,0 0 16,0 0-16,-21-21 16,21 21-16,0-42 31,0 0-15,0 0-16,0 0 15,21-1-15,-21 1 0,0 0 16,22 0-16,-1 0 0,0 0 0,-21-1 15,21 1-15,0 0 0,-21 0 16,0 0-16,21 0 0,1-1 16,-22 1-16,21 21 15,0 0-15,0 0 16,0 0-16</inkml:trace>
  <inkml:trace contextRef="#ctx0" brushRef="#br0" timeOffset="-136453.1">29824 2858 0,'0'-22'16,"0"1"-16,0 0 15,-21 21 1,-1 0 0,1 0-16,0 0 0,0 21 15,0 0 1,0-21-16,21 22 0,-22-1 0,1-21 16,21 21-16,-21 0 15,0-21-15,21 21 0,0 0 16,0 1-1,21-22 1,0 0-16,0 0 0,1 0 16,-1 21-16,0-21 15,0 0-15,0 0 16,0 0-16,1 21 0,-22 0 31,0 0-31,0 0 16,-22-21-16,1 0 15,0 22-15,0-1 0,0-21 16,0 21-16,-1-21 16,1 0-16,21 21 15,-21-21-15,0 0 16,0 0-16,0 0 31,-1 0-15,22-21-16,0 0 15,-21 0-15</inkml:trace>
  <inkml:trace contextRef="#ctx0" brushRef="#br0" timeOffset="-135853.52">27940 2604 0,'0'0'0,"-42"21"0,-64-21 31,85 0-31,-1 0 0,44 0 32,-1 0-17,0 0-15,21 0 0,1 0 16,20 0-16,1 0 0,-1 0 0,1 0 16,-1 0-16,1-21 0,-1 21 15,1-22-15,-1 22 0,1 0 0,-1-21 16,1 21-16,-1 0 0,1 0 15,-22-21-15,0 21 0,1 0 16,-1 0-16,-21 0 0,0 0 0,0 0 16,1 0-16,-1-21 15,-42 21 32</inkml:trace>
  <inkml:trace contextRef="#ctx0" brushRef="#br0" timeOffset="-126847.74">10943 6287 0,'0'0'0,"-21"0"15,0 0-15,0 0 16,-1 0-16,1 0 15,0 0-15,0 0 16,0 0-16,0 0 0,-1 0 16,1 0-1,21-22 32,21 22-47,1 0 16,-1 0-16,21 0 0,-21 0 15,22 0-15,20 0 0,-21 0 0,22 0 16,-22 0-16,22-21 0,-1 21 0,1 0 16,-1 0-16,1 0 0,-1 0 15,1 0-15,20-21 0,-20 21 0,21 0 16,-1 0-16,-20-21 0,20 0 16,1 21-16,0 0 0,-22 0 15,1-21-15,-1 21 0,1 0 0,-1 0 0,1 0 16,-22-22-16,22 22 15,-22 0-15,0 0 0,1 0 0,-1 0 16,-21 0-16,21 0 0,-20 0 0,-1 0 16,0-21-16,0 21 0,0 0 15,-21-21 17,0 0-17,-21 21 1</inkml:trace>
  <inkml:trace contextRef="#ctx0" brushRef="#br0" timeOffset="-126264.08">12552 5800 0,'0'0'0,"0"-21"16,-21 21 0,42 21 46,0 0-62,0 0 0,0-21 16,0 21-16,1 0 0,-1-21 15,0 22-15,21-1 0,-21-21 0,22 21 16,-1 0-16,-21-21 0,22 0 16,-1 21-16,-21-21 0,21 0 15,-20 0-15,20 0 0,-21 21 0,0-21 0,0 0 16,1 0 0,-22 22 15,-43-22-16,1 21-15,21-21 0,0 21 16,-1-21-16,-20 21 0,0 0 0,21-21 16,-22 21-16,1 1 0,0-1 15,20 0-15,-20 0 0,0 0 0,-1 22 16,1-43-16,21 21 0,0 0 16,0 0-16,-1-21 0,1 21 15,0 0-15,21 1 16,-21-22-16,0 0 31,0 0 16,-1 21-47</inkml:trace>
  <inkml:trace contextRef="#ctx0" brushRef="#br0" timeOffset="-112809.1">14478 5715 0,'-21'0'16,"21"-21"0</inkml:trace>
  <inkml:trace contextRef="#ctx0" brushRef="#br0" timeOffset="-108896.89">14457 5609 0,'0'-21'0,"-21"21"15,21-21 1,-22 21-16,1 0 15,42 0 79,-21 21-94,22-21 0,-1 21 0,0-21 16,0 21-16,-21 1 0,21-1 15,0 0-15,22 0 0,-22 0 0,0 0 16,0 22-16,0-22 0,1 21 16,-1-21-16,0 22 0,0-22 0,0 0 15,0 0-15,1 22 0,-1-22 16,0 0-16,0 0 0,0-21 0,-21 21 16,21 0-16,1 1 0,-1-22 31,-21 21-31,21-21 0,-21-21 62,0-1-62,-21 22 0,21-21 16</inkml:trace>
  <inkml:trace contextRef="#ctx0" brushRef="#br0" timeOffset="-108485.12">14965 5567 0,'0'0'0,"21"-21"16,-42 21 31,0 21-32,-1 0-15,1 0 0,0-21 0,0 43 16,0-22-16,-22 0 0,22 0 15,-21 21-15,0-20 0,-1 20 0,-20-21 16,20 0-16,-20 22 0,21-22 16,-22 0-16,22 21 0,-22-21 0,22 1 15,0-1-15,-1 0 0,1-21 0,21 21 16,0-21-16,-1 0 0,22 21 16,22-21-1</inkml:trace>
  <inkml:trace contextRef="#ctx0" brushRef="#br0" timeOffset="-89826.99">11134 7705 0,'-22'0'16,"1"0"-16,0 0 16,0 21-16,0-21 15,0 0-15,-1 0 0,1 0 16,0 0-16,0 0 16,0 0-16,0 0 0,-1 0 15,1 0-15,0 0 0,0 0 16,0 0-16,0 0 0,-1 0 15,1 0-15,0 0 0,0 0 0,0 0 32,21 21-1,21-21-15,0 0-1,21 0-15,-20 0 0,20 0 16,0 0-16,1 0 0,-1 0 15,21 0-15,1 0 0,-22-21 0,22 21 0,-1-21 16,22 21-16,-22 0 0,1 0 16,21-21-16,-22 21 0,1 0 0,20 0 15,-20-22-15,20 22 16,-20 0-16,-1 0 0,1 0 0,-1 0 0,1-21 16,-1 21-16,-20 0 0,-1 0 15,0 0-15,1 0 0,-1 0 16,0 0-16,-20 0 0,-1 0 0,0 0 15,0 0-15,0 0 0,0 0 0,1 0 16,-1 0 0,-21-21 46,0 0 32,0 0-63,0 0-15,-21 21-1</inkml:trace>
  <inkml:trace contextRef="#ctx0" brushRef="#br0" timeOffset="-89201.32">12467 7260 0,'0'0'0,"0"21"47,0 1-32,21-22-15,-21 21 0,21 0 0,1-21 16,-1 21-16,0 0 15,0-21-15,21 21 0,-20 1 0,-1-22 16,21 21-16,-21-21 0,22 0 16,-1 21-16,0-21 0,1 0 0,-1 21 15,0-21-15,1 0 0,-1 0 0,0 0 16,1 21-16,-22-21 0,21 0 16,-21 0-16,0 0 0,1 0 0,-1 0 15,-21 21 1,0 1-1,-21-22 1,-1 0-16,1 21 0,-21 0 16,0 0-16,-1-21 0,1 21 0,0 0 15,-22 22-15,22-22 0,-1 0 0,1 0 16,0 0-16,-1 1 0,1 20 16,21-21-16,-21 0 0,20 0 0,1-21 15,0 22-15,21-1 0,-21 0 16,0 0-16,21 0 15,0 0 1,-21-21-16,21 22 16,-22-22 62,22-22-78,0 1 0,0 0 15,0 0-15</inkml:trace>
  <inkml:trace contextRef="#ctx0" brushRef="#br0" timeOffset="-73544.67">14690 7535 0,'21'0'15,"0"0"-15,0 0 0,-21-21 16,21 0-16,-21 0 15,21 21-15,-21-21 0,0 0 16,0-1-16,0 1 0,0 0 16,-21 0-16,0 0 0,0 21 15,0-21-15,0 21 0,-1-22 16,1 22-16,0 0 0,0 0 16,0 0-16,0 0 15,-1 22-15,1-1 0,21 0 0,-21 0 16,0 0-16,0 0 0,21 1 0,0-1 15,-21 0-15,21 21 0,-22-21 16,22 1-16,0-1 0,0 0 16,22 0-16,-1-21 15,0 0-15,0 0 16,0 0-16,0 0 0,1 0 0,-1 0 16,-21-21-16,21 21 0,0-21 0,0 0 15,0 21-15,1-22 0,-1 1 16,0 0-16,-21 0 0,21 21 15,0-21-15,-21 0 0,21-1 0,-21 1 16,0 0-16,0 42 47,0 0-31,0 1-16,0-1 0,0 0 15,0 21-15,0-21 0,0 22 16,0-1-16,0-21 0,0 22 0,0-1 15,0 21-15,0-20 0,22-1 0,-22 0 16,0 22-16,0-22 0,0 22 16,0-22-16,0 22 0,0-22 15,0 0-15,0 1 0,0-1 0,0 0 16,0 1-16,0-1 0,0 0 16,0-21-16,0 22 0,0-22 0,-22 0 15,22 21-15,-21-20 0,0-1 0,21 0 16,-21 0-16,0-21 0,0 0 15,-1 0-15,1 0 16,0 0-16,0-21 0,-21 0 0,20 0 16,1-1-16,0-20 0,-21 21 0,21-21 15,-1-1-15,1 1 0,21 0 16,-21-1-16,21 1 0,0 0 16,0-22-16,0 22 0,0-1 0,0 1 15,0 0-15,0-1 0,21 22 16,0-21-16,1 21 0,-1-22 0,0 22 15,0 0-15,0 0 0,0 0 0,22-22 16,-22 22-16,0 0 0,0 0 16,0 0-16,1 0 0,-1-1 0</inkml:trace>
  <inkml:trace contextRef="#ctx0" brushRef="#br0" timeOffset="-72786.11">14965 7641 0,'21'0'31,"0"0"-31,0-21 16,0 0-16,1 21 16,-22-21-16,21 0 0,0-1 0,0 1 15,-21 0-15,21 0 0,0 0 16,-21 0-16,0-1 0,22 1 0,-22-21 15,0 21-15,0 0 0,0-1 0,0 1 16,0 0-16,-22 21 0,1 0 16,0 0-16,0 21 15,0-21-15,0 21 0,-1 1 16,1-1-16,0 0 0,21 21 0,-21-21 16,0 1-16,21-1 0,0 21 15,0-21-15,0 0 0,0 1 0,0-1 16,0 0-16,0 0 0,0 0 15,21 0-15,0 1 0,0-22 16,0 0-16,1 0 0,-1 0 0,0 0 16,21 0-16,-21 0 0,1 0 15,-1 0-15,21 0 0,-21-22 0,0 22 16,22-21-16,-22 0 0,0 0 16,0 0-16,22 0 0,-22-1 15,0-20-15,0 21 0,0-21 0,0-1 16,1 22-16,-22-21 0,0-1 0,21 1 15,0 0-15,-21-1 0,21 1 16,-21 0-16,0 21 0,0-22 0,21 22 16,-21-21-16,0 21 0,0-1 0,0 1 15,0 0-15,-21 21 32,21 21-32,0 0 15,0 1-15,-21-1 16,21 0-16,0 21 0,-21 1 0,21-1 15,0 0-15,-21 1 0,21-1 0,0 0 16,0 22-16,0-22 0,-22 0 16,22 1-16,0-22 0,0 21 0,0-21 15,0 1-15,0 20 0,0-21 0,0 0 16,22 0-16,-1 1 16,0-22-1,0 0 1,0 0-16,0-22 0,1 1 15,-1 0-15,0 0 16,0 0-16,-21 0 0,21-1 0,-21-20 16,21 21-16,-21 0 0,0-22 15,0 22-15</inkml:trace>
  <inkml:trace contextRef="#ctx0" brushRef="#br0" timeOffset="-72404.33">15600 7176 0,'21'0'15,"0"0"1,0 0-16,0 0 0,1-22 0,-1 22 16,21 0-16,-21-21 0,22 0 15,-22 21-15,21 0 0,-21-21 0,22 21 16,-22 0-16,21-21 0,-21 21 0,0 0 15,1 0-15,-1 0 16,-21-21-16</inkml:trace>
  <inkml:trace contextRef="#ctx0" brushRef="#br0" timeOffset="-70380.9">16065 6943 0,'0'0'0,"0"-21"0,0-1 15,0 1-15,0 0 0,0 42 47,-21 0-47,21 1 16,-21-1-16,21 21 0,-21-21 15,21 22-15,0-22 0,-21 21 0,21 0 16,-21 22-16,21-22 0,-22 1 16,22-1-16,0 0 0,0 1 0,0-22 15,0 21-15,0-21 0,0 0 0,0 1 16,0-1-16,0 0 15,0 0-15,0 0 16,22-42 15,-22 0-15,21 21-16,-21-21 0,21 0 16,-21-1-16</inkml:trace>
  <inkml:trace contextRef="#ctx0" brushRef="#br0" timeOffset="-70165.02">15896 7218 0,'42'0'16,"-20"0"-16,-1 0 15,0 0-15,0 0 16,0 0-16,0 0 0,1 0 0,-1-21 15,0 21-15,0 0 0,0-21 16,0 21-16,1 0 16,-22-22-16</inkml:trace>
  <inkml:trace contextRef="#ctx0" brushRef="#br0" timeOffset="-69793.24">16319 7408 0,'0'0'0,"22"0"16,-1 0-16,0 0 16,-21-21-16,21 21 0,-21-21 15,0 0-15,21 21 0,0-21 16,1 0-16,-22-1 0,0 1 15,0 0 1,-22 21 0,1 0-16,0 0 0,0 21 0,21 0 15,0 1-15,-21-1 0,21 0 16,-21 0-16,21 0 0,0 0 0,-22 1 16,22-1-16,0 21 0,0-21 15,0 0-15,0 1 0,0-1 16,0 0-16,22-21 15,-1 0-15,0 0 16,0 0-16,0 0 0,0 0 16,1-21-16,-1 21 0,0-21 15</inkml:trace>
  <inkml:trace contextRef="#ctx0" brushRef="#br0" timeOffset="-69400.46">16700 7345 0,'0'-64'16,"0"43"-16,0 0 16,0 0-16,0 0 15,22 21-15,-1 0 0,0 0 16,0 0-16,0 21 16,0-21-16,-21 42 15,22-21-15,-22 1 0,0-1 0,0 21 16,0-21-16,0 22 0,0-22 15,0 0-15,0 21 0,0-21 0,0 1 16,0-1-16,0 0 0,-22-21 0,22 21 16,-21-21-16,21 21 15,0-42 17,0 0-32,0 0 15,0 0-15,0-1 0,0 1 16,0 0-16,0 0 0,0 0 15,0 0-15,21-1 0,-21 1 16,22 0-16,-22 0 0,0 0 0,21 0 16,0-1-16,0 22 0,-21-21 15,21 0-15,0 21 0,1 0 16</inkml:trace>
  <inkml:trace contextRef="#ctx0" brushRef="#br0" timeOffset="-68872.96">17399 7197 0,'0'0'0,"-21"0"47,0 0-47,-1 21 15,1 0-15,0 0 0,0 0 0,0 1 16,0-1-16,-1-21 0,1 21 16,0 0-16,21 0 0,0 0 0,-21-21 15,21 22-15,0-1 0,0 0 16,21 0-1,0-21-15,0 0 16,1 21-16,-1-21 16,0 0-16,0 21 0,0-21 15,0 0-15,-21 22 0,22-22 16,-22 21 0,0 0-1,-22-21 1,1 21-16,0-21 0,0 0 15,0 0-15,0 21 0,-1-21 16,1 0-16,0 0 16,0 0-16,0 0 15,0 0-15,-1 0 16,1 0 0,0 21-16</inkml:trace>
  <inkml:trace contextRef="#ctx0" brushRef="#br0" timeOffset="-68035.44">12382 9779 0,'0'0'0,"-21"0"0,-21 0 16,21 0-16,0 0 16,-1 0-16,1 0 0,0 0 0,0 0 15,0 0-15,0 0 0,21 21 16,21-21 0,21 21-16,-21-21 15,22 0-15,20 0 0,1 0 0,-1 22 16,1-22-16,20 0 0,1 0 15,0 0-15,-1 0 0,22 0 0,-21 0 16,21 0-16,-22 0 0,22 0 0,-21 0 16,-1 0-16,-20 0 0,-1 0 15,22 0-15,-43 0 0,22 0 0,-22 0 16,1 0-16,-1 0 0,0 0 16,-21 0-16,1 0 0,-1 0 15,0 0-15,-42 0 47,0 0-31,-1 0-16,1-22 0,0 22 0,0 0 15,0 0-15</inkml:trace>
  <inkml:trace contextRef="#ctx0" brushRef="#br0" timeOffset="-67453.77">13504 9525 0,'0'0'0,"21"0"31,1 0-31,-1 0 16,0 0-16,0 21 16,0-21-16,0 21 0,1-21 15,-1 22-15,0-1 0,0-21 16,0 21-16,22 0 0,-22-21 0,21 21 16,0 0-16,1-21 0,-1 22 0,-21-22 15,22 21-15,-1 0 0,0-21 16,1 21-16,-22-21 0,21 21 0,-21 0 15,0-21-15,22 22 0,-22-22 0,0 21 16,0 0-16,0 0 16,-21 0-1,0 0-15,0 1 16,-21-1-16,0-21 0,0 21 16,0 0-16,-22-21 0,22 21 15,-21 0-15,0 1 0,-1-1 0,1 0 16,0 0-16,-1-21 0,1 21 0,0 0 15,-1 1-15,1-1 0,21 0 16,0 0-16,-22 0 0,22-21 0,0 21 16,0 1-16,0-1 0,-1 0 15,22 0 1,-21-21 0,21 21-16,-21-21 31</inkml:trace>
  <inkml:trace contextRef="#ctx0" brushRef="#br0" timeOffset="-44600.79">12319 10012 0,'0'0'0,"0"-21"0,-21 21 0,0 0 16,-1 0-16,22-21 15,-21 21-15,21-22 32,21 22-17,1 0-15,-1 0 0,21 22 16,-21-22-16,22 21 0,-22 0 16,21-21-16,0 21 0,22 0 15,-1 0-15,1-21 0,21 22 0,-1-1 0,22 0 16,-21 0-16,21-21 15,-1 21-15,1 0 0,0 1 0,0-1 16,-21 0-16,20 0 0,1 0 0,-21 0 16,0 1-16,-1-1 0,1 0 15,-22-21-15,1 21 0,-1 0 0,-20 0 16,-1 1-16,0-1 0,-20-21 16,-1 0-16,0 21 0,0-21 0,0 0 15,-21-21 1,0 0-1,0-1-15,-21 1 0,0 21 16,0-21-16,0 0 0,-1 0 16,1 0-16,0 21 15,0-22-15,0 22 0,0 0 0,21-21 16,21 21 15,0 0-15,0 0-16,0 0 0,0 21 15,1 1-15,-1-1 0,-21 0 16,0 0-16,0 21 0,0-20 0,0 20 16,0-21-16,0 21 0,0-20 0,0 20 15,-21-21-15,-1 0 0,1-21 16,21 21-16,0 1 0,0-44 31,0 1-31,0 0 0,0 0 16,0 0-16</inkml:trace>
  <inkml:trace contextRef="#ctx0" brushRef="#br0" timeOffset="-43833.23">15642 9102 0,'21'0'0,"-42"0"0,42-21 0,-21-1 16,21 1-16,1 0 16,-22 0-16,0 0 15,0 0-15,0-1 0,0 1 16,0 0-16,0 0 15,-22 21-15,1 0 32,0 0-32,0 21 0,0 0 0,-22 0 0,22 1 15,0 20-15,0-21 0,0 21 16,0-20-16,21 20 0,0-21 16,-22 0-16,22 0 0,0 1 0,0-1 15,0 0-15,0 0 16,22-21-1,-1 0-15,-21-21 16,21 0-16,0 21 0,-21-21 16,21-1-16,0 1 0,1 0 0,-1-21 15,-21 21-15,21-1 0,0-20 16,0 21-16,-21 0 0,21 0 16,-21-1-16,22 22 15,-22 22 1,0-1-16,21 0 0,-21 0 0,0 0 15,0 22-15,0-22 0,0 21 16,0-21-16,0 22 0,0-1 0,0 0 16,0-21-16,0 22 0,0-1 0,0 0 15,0 1-15,0-1 0,0 0 0,0 1 16,0-1-16,0 0 0,0 1 16,0-1-16,0-21 0,0 0 0,-21 22 15,21-22-15,0 0 16,-22-21-16,1 0 15,21-21-15,0 0 0,-21 0 16,21-1-16,-21 1 0,21-21 16,0 0-16,-21-1 0,21 1 0,0 0 15,0-1-15,0 1 0,0 0 0,0-1 16,0 22-16,0-21 0,0 21 16,21-1-16,0-20 0,0 21 0,-21 0 15,21 0-15,1-1 0,-1 1 0,0 0 16,0 0-16,0 0 0,0 21 15,1-21-15</inkml:trace>
  <inkml:trace contextRef="#ctx0" brushRef="#br0" timeOffset="-43259.05">16023 9144 0,'0'0'15,"21"0"-15,0 0 0,1 0 16,-1 0-1,0-21-15,0 0 0,0 0 16,0-1-16,1 1 0,-1 0 0,0 0 16,-21 0-16,0 0 0,0-1 15,0 1-15,0 0 0,0 0 0,0 0 16,-21 21 0,0 0-16,-1 21 15,1-21-15,0 21 0,0 0 0,21 22 16,-21-22-16,21 21 0,-21-21 15,-1 22-15,22-22 0,0 0 0,0 21 16,0-21-16,0 1 0,0-1 16,0 0-16,22-21 0,-1 0 15,0 0-15,0 0 0,0 0 0,0 0 16,1 0-16,-1 0 0,0-21 0,21 0 16,-21-1-16,1 1 15,-1 0-15,21 0 0,-21 0 0,0 0 16,1-22-16,-22 1 0,21 0 15,0-1-15,-21 1 0,21 0 0,-21-1 16,0 1-16,21 21 0,-21-22 0,21 22 16,-21 0-16,0 42 15,0 0 1,0 1-16,-21-1 0,0 21 0,21 0 16,0 1-16,0-1 0,-21-21 15,21 22-15,0-1 0,0 0 0,0-21 16,0 22-16,0-22 0,0 0 15,0 0-15,21 0 0,-21 1 16,21-22-16,0 0 0,-21 21 0,22-21 16,-1 0-16,0 0 15,0 0-15,0-21 0,-21-1 16,21 1-16,-21 0 0,0 0 0,0 0 16</inkml:trace>
  <inkml:trace contextRef="#ctx0" brushRef="#br0" timeOffset="-43053.17">16510 8869 0,'0'0'0,"21"-21"16,0 21-16,0-21 16,1 21-16,-1 0 0,0-22 15,0 22-15,0 0 0,0-21 0,1 21 16,-1 0-16,0 0 0,0 0 15,0 0-15,0 0 0</inkml:trace>
  <inkml:trace contextRef="#ctx0" brushRef="#br0" timeOffset="-42460.51">15896 10329 0,'0'-21'0,"0"0"16,0 0-1,0 0-15,0 0 32,-21 21-17,0 21 1,21 0-1,0 0-15,0 0 16,0 0-16,0 1 16,21-1-16,0 0 15,0 0-15,0 0 0,-21 0 16,22-21-16,-22 22 0,0-1 16,0 0-16,0 0 0,0 0 15,-22 0-15,1 1 0,0-1 16,-21-21-16,21 21 0,-1-21 0,-20 0 15,21 0-15,0 0 0,0 0 16,-1 0-16,1 0 0,0 0 0,0-21 16,0 0-16,0 21 0,21-22 0,0 1 15,-22 21-15,22-21 0,0 0 16,0 0 0,0 0-16,22 21 0,-1 0 15,0-22-15,0 22 0,0 0 16,22-21-16,-22 21 0,0 0 15,0 0-15</inkml:trace>
  <inkml:trace contextRef="#ctx0" brushRef="#br0" timeOffset="-42080.73">16129 10478 0,'0'0'0,"21"0"0,0 0 31,0-43-15,1 22-16,-22 0 16,21 0-1,-21 0-15,21-1 0,-21 1 16,0 42 15,-21 1-15,21-1-16,-21-21 0,21 21 15,0 0-15,0 0 0,-22 0 0,22 22 16,-21-22-16,21 0 0,0 0 0,0 0 16,0 1-16,0-1 15,0 0-15,0 0 16,21-21 0,1 0-1,-22-21-15,21 21 16,0-21-16,0 0 0,-21-1 0,0 1 15,21 0-15,0 0 0</inkml:trace>
  <inkml:trace contextRef="#ctx0" brushRef="#br0" timeOffset="-41776.9">16510 10033 0,'0'0'0,"0"-21"31,0 42-15,0 0-16,0 0 0,0 1 16,0 20-16,0-21 0,0 0 0,-21 0 15,21 22-15,0-22 0,0 21 16,0 1-16,0-1 0,0-21 0,0 21 16,0-20-16,0 20 0,0-21 0,0 21 15,0-20-15,0-1 0,-21 0 16,21 0-16,0 0 0,0 0 15,21-42 17,0 0-32,-21 0 15,21 0-15,-21 0 0,21-1 16</inkml:trace>
  <inkml:trace contextRef="#ctx0" brushRef="#br0" timeOffset="-41037.32">16806 10097 0,'0'-22'0,"0"44"0,0-22 31,0 21-31,0 0 16,0 0-16,0 0 0,0 0 15,0 22-15,0-22 0,0 0 16,0 21-16,-21-20 0,21 20 0,0-21 15,0 0-15,0 22 0,-21-22 0,21 0 16,0 0-16,0 0 0,0 0 16,0 1-16,0-1 0,0 0 15,21-21-15,0 21 16,0-21-16,1 0 16,-1 0-16,0 0 15,0 0-15,0 0 0,0-21 16,1 0-16,-1 21 0,0-21 15,0-1-15,0 22 0,0-21 16,-21 0-16,22 0 0,-22 0 0,21 0 16,-21-1-16,0 1 0,0 0 15,0 0-15,0 0 16,0 0-16,-21 21 0,-1 0 16,1 0-16,0 0 15,21 21-15,-21 0 0,21 0 16,-21 0-16,21 0 0,0 1 15,0-1-15,-21 21 0,21-21 0,0 0 16,0 1-16,0-1 16,0 0-16,21-21 15,0 0-15,0 0 0,0 0 16,0 0-16,1 0 0,-1 0 16,0-21-16,0 0 0,0 21 15,0-22-15,1 1 0,-1 0 0,0 0 16,-21 0-16,21 0 0,0 21 15,0-22-15,1 22 16,-1 0-16,-21 22 16,0-1-1,0 0-15,0 0 0,0 0 16,21 0-16,-21 1 16,21-22-16,-21 21 15,21-21 1,-21-21 15,0-1-31,-21 1 16,0 21-16,0-21 0,0 0 15,-1 0-15</inkml:trace>
  <inkml:trace contextRef="#ctx0" brushRef="#br0" timeOffset="-40749.49">16214 10245 0,'42'0'32,"0"0"-32,-21 0 0,1 0 0,20 0 15,0 0-15,43-21 16,-64 21-16,21 0 0,1 0 0,-1-22 15,0 22-15,-20 0 0,20 0 0,-21 0 16,21 0-16,-20 0 0,-1 0 0,0 0 16,-21-21-1</inkml:trace>
  <inkml:trace contextRef="#ctx0" brushRef="#br0" timeOffset="-39645.11">18436 9186 0,'0'0'0,"-21"0"16,0 0-16,0 0 15,-1 0-15,1 0 16,21 22 0,-21-22-16,42 0 31,0 0-31,22 0 0,-22 0 0,21 0 15,1 0-15,20 0 16,-21 0-16,22 0 0,-22 0 0,22 0 16,-22-22-16,22 22 0,-22 0 0,21 0 15,-20 0-15,-1-21 0,0 21 16,22 0-16,-22 0 0,1 0 0,-22 0 16,21 0-16,-21 0 0,0 0 15,1-21-15,-1 21 0,0 0 16,-42 0 15,0 0-31,-1 0 0,1 0 0,-21 0 16,21 0-16,0 0 0,-22 0 0,22 0 15,0 0-15,-21 0 16,20 0-16,-20 21 0</inkml:trace>
  <inkml:trace contextRef="#ctx0" brushRef="#br0" timeOffset="-39345.29">18394 9208 0,'0'21'16,"21"-21"15,21 0-31,-21 0 0,22 0 0,-1 0 16,0 0-16,1 0 0,-1 0 0,0 0 15,22 0-15,-22 0 16,1 0-16,-1-21 0,0 21 0,1 0 15,-1 0-15,0 0 0,-21 0 0,22 0 16,-22 0-16,21-22 0,-21 22 16,1 0-16,-1 0 15,-21-21 17,0 0-17,0 0-15,0 0 16,0 0-16,-21 21 0</inkml:trace>
  <inkml:trace contextRef="#ctx0" brushRef="#br0" timeOffset="-38944.52">19113 8848 0,'0'0'0,"0"21"15,0 0-15,0 0 16,0 0-16,0 1 15,22-22-15,-1 21 16,0-21-16,0 0 0,21 21 16,-20-21-16,-1 0 0,21 0 0,0 0 15,-20 0-15,20 0 0,-21 0 16,21 0-16,-20 0 0,-1 0 16,0 0-16,0 0 0,0 0 15,-21 21-15,0 0 16,0 0-16,-21 1 0,0-1 15,0-21-15,0 21 0,-1 0 16,-20 0-16,21 0 0,0 1 0,-22 20 16,22-21-16,-21 0 0,21 0 0,0 1 15,-1-1-15,1 0 0,0 0 16,21 0-16,-21-21 0,21 21 16</inkml:trace>
  <inkml:trace contextRef="#ctx0" brushRef="#br0" timeOffset="-32664.4">20913 9017 0,'0'0'0,"0"21"16,-22-21-1,44 0 32,-1 0-47,0 0 0,21 0 0,-21 0 16,43 0-16,-22 0 0,22 0 16,-1 0-16,22 0 0,0-21 0,-1 21 15,1-21-15,21 21 0,-22 0 0,1-21 16,0 21-16,-1-21 0,-20 21 15,21 0-15,-43 0 0,21 0 0,-20 0 16,-1 0-16,0 0 0,1 0 16,-22 0-16,0 0 0,0 0 15,0 0-15,-21-22 32,-21 22 30,0-21-46,0 21-16,0 0 0,0 0 15</inkml:trace>
  <inkml:trace contextRef="#ctx0" brushRef="#br0" timeOffset="-31601.01">18542 10372 0,'-21'0'31,"42"0"16,0 0-47,21 0 15,-20 0-15,20 0 0,0-21 0,1 21 16,20 0-16,-21 0 0,22-22 0,-22 22 16,22-21-16,-22 21 15,22 0-15,-22 0 0,21-21 0,-20 21 16,-1 0-16,-21 0 0,22 0 0,-22-21 15,21 21-15,-21 0 0,0 0 16,1 0 0,-44 0 15,1 0-31,0 0 16,0 0-16,0 0 15,0 0-15,-1 0 0,1 0 16,0 0-16,0 0 0,0 0 15,0 0-15,-1 0 0,1 0 16,0 0-16,0 0 0,0 0 16,0 0-16,-1 0 0,1 0 0,0 0 15,-21 0-15,21 0 0,-1 21 0,1-21 16,0 0-16,-21 0 0,21 21 16,-1-21-16,1 0 0,0 0 15,42 0 32,0 0-31,1 0-16,20 0 0,-21 0 0,21 0 15,-20 0-15,20 0 0,0 0 0,1 0 16,-1 0-16,-21 0 0,21 0 16,-20-21-16,20 21 0,-21 0 0,0 0 15,0 0-15,1-21 0,-1 21 0,0 0 16,-21-21 15,0 0-15,0-1-1,0 1 1,0 0-16,0 0 0,0 0 16,0 0-16,0-1 0,0 1 15,0 0-15,0 0 0,-21 0 16,21 0-16</inkml:trace>
  <inkml:trace contextRef="#ctx0" brushRef="#br0" timeOffset="-31165.25">19325 9948 0,'-21'64'31,"21"-43"-31,0 0 16,21-21-16,0 21 0,0 1 15,1-22-15,-1 21 16,0-21-16,0 0 0,0 0 0,0 21 15,1-21-15,-1 0 0,21 0 16,-21 0-16,0 0 0,1 0 0,-1 21 16,0-21-16,0 0 0,0 0 0,0 0 15,1 0-15,-1 0 16,-21 21-16,0 0 16,0 1-1,0-1-15,-21-21 16,-1 21-16,1 0 0,0-21 0,0 21 15,0 0-15,-22 1 0,22-1 16,0 0-16,-21 0 0,21 0 16,-1 0-16,-20 1 0,21-1 0,0 0 15,0 0-15,-1-21 0,1 21 16,21 0-16,-21 1 0,0-1 16,21 0-16,-21 0 15</inkml:trace>
  <inkml:trace contextRef="#ctx0" brushRef="#br0" timeOffset="-19425">23262 8403 0,'0'-21'0,"21"0"31,0 21-15,1-21-16,-1 0 15,0 21-15,0-22 0,0 22 16,0-21-16,1 0 0,-1 21 15,-21-21-15,0 0 0,0 0 16,0-1-16,-21 1 16,-22 0-16,22 21 0,-21 0 15,-1 0-15,1 0 0,0 0 16,-1 0-16,1 0 0,0 21 0,-1 0 16,1 1-16,0-1 0,-1 0 15,22 0-15,-21 0 0,21 0 0,0 1 16,21-1-16,0 0 0,0 0 15,0 0-15,21-21 16,0 0-16,0 0 16,0 0-16,0 0 0,1 0 0,-1 0 15,0 0-15,21-21 0,-21 0 16,1 21-16,-1-21 0,0 0 0,0 21 16,0-22-16,0 1 0,1 21 15,-22-21-15,21 21 16,0 0-16,-21 21 15,0 0-15,0 1 16,0-1-16,0 0 0,0 21 0,0-21 16,0 1-16,0 20 0,0-21 15,0 21-15,0-20 0,0-1 0,0 0 16,0 0-16,0 0 0,0 0 16,0 1-16,0-1 0,0 0 15,21-42 32,0 0-31,0-1-16,1 1 0</inkml:trace>
  <inkml:trace contextRef="#ctx0" brushRef="#br0" timeOffset="-18917.53">23749 8488 0,'0'-21'16,"-21"0"-16,0-1 16,-1 22-16,1-21 15,0 0-15,21 0 0,-21 0 16,21 0-16,0-1 0,0 1 16,0 0-16,0 0 0,21-21 0,0 20 15,0 1-15,1 21 0,20-21 16,0 0-16,1 0 0,-1 21 0,-21 0 15,21 0-15,1 0 0,-22 0 16,0 0-16,0 21 0,-21 0 16,0 0-16,0 22 0,0-22 0,-21 21 15,0 0-15,-21 1 0,-1-1 16,1 0-16,0 1 0,20-22 0,-20 21 16,21-21-16,0 1 0,21-1 15,0 0-15,0 0 0,0 0 0,21-21 16,0 21-16,0-21 15,22 0-15,-22 0 0,21 0 0,0 0 16,-20 0-16,20-21 0,-21 21 0,0-21 16,0 21-16,1-21 0,-1 0 15,-21 0-15,0-1 0,0 1 16,-21 0-16,-1 0 16,1 0-16,-21 21 0,21-21 0,0 21 15,-1 0-15,1 0 0,0-22 16,0 22-16,0 0 0,0 0 15,42 0 17,0 0-32,0 0 15</inkml:trace>
  <inkml:trace contextRef="#ctx0" brushRef="#br0" timeOffset="-18428.8">24299 8319 0,'0'0'0,"-21"-64"31,21 43-31,0 0 0,0-22 16,0 22-16,0-21 0,21 21 16,0 0-16,1-1 0,-1 22 0,0-21 15,21 0-15,1 21 0,-22 0 16,21 0-16,0 0 0,-20 21 0,-1 0 15,0 1-15,-21-1 0,0 0 16,0 21-16,0 1 0,-42-22 0,20 21 16,1 0-16,-21-20 0,21 20 15,-22 0-15,22-21 0,0 1 0,0 20 16,0-21-16,21 0 16,-21 0-16,21 1 0,0-1 15,21-21-15,0 0 16,0 0-16,0 0 0,22 0 15,-22 0-15,0 0 0,21-21 0,-21 21 16,22-22-16,-22 1 0,0 0 16,0 21-16,-21-21 0,0 0 0,0 0 15,0-1-15,0 1 0,-21 0 16,0 0-16,-21 0 0,20 0 0,-20-1 16,21 22-16,-21 0 0,20 0 15,1 0-15,0 0 0,0 0 16,0 0-16,21 22 15,0-1 1,21-21-16,0 0 16,0 0-16</inkml:trace>
  <inkml:trace contextRef="#ctx0" brushRef="#br0" timeOffset="-18001.05">25146 8065 0,'0'-22'32,"-21"44"-17,21-1-15,-21 0 0,-1 0 0,1 0 16,21 22-16,-21-1 0,0-21 16,0 21-16,21 1 0,-21-22 0,-1 21 15,22 1-15,0-22 0,0 0 16,0 0-16,0 0 0,0 0 0,0 1 15,22-22-15,-1 0 16,0 0-16,0 0 0,21 0 0,-20 0 16,-1 0-16,0 0 0,0-22 0,0 1 15,0 0-15,1 21 16,-1-21-16,0 0 0,-21 0 0,21-22 16,-21 22-16,0-21 0,0-1 15,0 22-15,0-21 0,0 0 0,-21-1 16,0 1-16,0 21 0,21-22 15,-22 22-15,1 21 0,0-21 0,0 21 16,0 0-16,0 0 0,-1 21 16,1-21-16,0 21 0,0 1 0,0-1 15,21 0-15,0 0 0,0 0 16,0 0-16,0 1 0,21-1 0,0-21 16,0 0-16,22 0 0</inkml:trace>
  <inkml:trace contextRef="#ctx0" brushRef="#br0" timeOffset="-17632.46">25760 8128 0,'21'-85'31,"0"64"-31,0 21 16,0-21-16,22 21 0,-22 0 0,0 0 15,0 0-15,0 0 0,1 21 16,-1-21-16,-21 43 0,0-22 16,0 0-16,0 21 0,0-21 15,-21 22-15,-22-1 0,1-21 0,0 22 16,-1-1-16,-20-21 0,20 21 16,1-20-16,0-1 0,-1 0 0,22 0 15,0 0-15,0-21 0,21 21 16,42-21-1,-21 0-15,1 0 0,-1 0 16,21 0-16,0 0 0,-20 0 16,20-21-16,0 0 0,1 21 0,-1-21 15,0 21-15,1-21 0,-1 0 16,-21-1-16,21 1 0,1 0 16,-22 21-16</inkml:trace>
  <inkml:trace contextRef="#ctx0" brushRef="#br0" timeOffset="-17276.66">26374 8022 0,'0'0'0,"0"-42"16,21 42-16,0-21 16,0 21-16,0 0 15,0 0-15,1 0 0,-1 0 0,0 0 16,-21 21-16,0 0 15,0 0-15,0 0 0,0 22 0,0-22 16,0 21-16,0-21 0,-21 22 0,0-1 16,-22-21-16,22 22 0,0-22 15,-21 21-15,20-21 0,1 0 0,0 1 16,0-1-16,21 0 0,0 0 16,21-21 15,0 0-31,0 0 0,1 0 0,-1 0 15,0 0-15,21 0 16,-21 0-16,1-21 0,-1 21 0,0-21 16,21 0-16,-21 21 0,22-22 15,-1 1-15,-21 0 0,22 0 16</inkml:trace>
  <inkml:trace contextRef="#ctx0" brushRef="#br0" timeOffset="-16996.82">27009 7980 0,'0'0'0,"0"-21"0,-22 21 16,22-21-16,0-1 15,22 22-15,-1 0 16,0 0-16,0 0 0,0 0 0,0 0 16,1 22-16,-1-22 15,0 21-15,0 21 0,0-21 0,-21 22 16,0-1-16,0-21 0,0 21 15,0 1-15,0-1 0,-21 0 0,0-20 16,21 20-16,-21-21 0,0 0 16,-1 0-16,1 1 0,21-1 0,0 0 15,-21-21-15,0 21 0,0-21 32,0 0-32</inkml:trace>
  <inkml:trace contextRef="#ctx0" brushRef="#br0" timeOffset="-16465.13">26776 8297 0,'0'-21'16,"21"21"-16,0 0 16,43-21-16,-43 0 0,21 21 15,0-21-15,22 21 0,-22-21 16,22-1-16,-22 22 0,22-21 0,-22 0 15,0 21-15,1-21 16,20 0-16,-42 21 0,22-21 0,-22-1 16,0 22-16,0 0 0,0-21 15,-21 0-15,0 42 32,0 0-32,-21 1 15,0-1-15,21 0 0,0 0 16,-21 21-16,21-20 0,-21 20 0,-1-21 15,22 21-15,0-20 0,0-1 16,0 0-16,0 0 0,0 0 0,0 0 16,0 1-16,22-1 15,-1-21-15,0 0 16,0 0-16,0 0 16,0 0-16,1-21 0,-1-1 0,0 22 15,0-21-15,0 0 0,0-21 16,-21 21-16,0-1 0,0-20 15,0 21-15,0-21 0,0 20 16,0-20-16,-21 21 0,21-21 0,-21 20 16,0 1-16,0 21 0,0 0 15,-1 0-15,1 0 0,0 0 16,0 21-16,0 1 0,0-1 16,21 0-16,-22 0 0,22 0 15,0 0-15</inkml:trace>
  <inkml:trace contextRef="#ctx0" brushRef="#br0" timeOffset="-14312.17">28152 7959 0,'21'0'16,"0"0"-16,0 0 0,0 0 0,0-21 15,22 21-15,-22 0 16,0 0-16,0 0 0,0-22 0,1 22 16,-1 0-16,-42 0 31,-1 0-16,-20 0-15,0 22 0,21-22 0,-22 21 16,1-21-16,0 21 0,-1 0 16,22 0-16,-21 0 0,21-21 0,-1 22 15,22-1-15,0 0 16,0 0-16,22-21 16,-1 21-16,0-21 0,0 21 15,0-21-15,0 22 0,1-1 16,-1 0-16,21 0 0,-21 0 15,-21 0-15,21 1 0,-21-1 0,22 0 16,-22 0-16,0 0 0,0 0 16,0 1-16,0-1 0,-22 0 15,1-21-15,0 21 0,0-21 16,0 0-16,0 21 0,-22-21 0,22 0 16,0 0-16,0 21 0,-22-21 0,22 0 15,0 0-15,0 0 16,21-21-1,21 0-15,0 21 0,0-21 16,1 0-16,20 0 0</inkml:trace>
  <inkml:trace contextRef="#ctx0" brushRef="#br0" timeOffset="-13917.4">28744 7895 0,'0'-21'0,"0"42"0,0-63 16,0 21-1,0 42 1,0 0-16,-21 0 16,0 0-16,0 22 0,21-1 15,-21 0-15,-1 1 0,22 20 0,-21-20 16,0-1-16,21 0 16,0 1-16,0-1 0,0-21 0,0 21 15,0-20-15,0-1 0,0 0 16,21 0-16,0-21 0,1 21 0,-1-21 15,0 0-15,0 0 0,0 0 16,22 0-16,-22 0 0,0 0 0,0 0 16,21-21-16,-20 21 0,-22-21 0,21 0 15,-21 0-15,0-1 16,0 1-16,-21 0 16,-1 21-16,1 0 0,0 0 15,-21 0-15,21 0 0,-22 0 0,22 21 16,-21 0-16,21-21 15,-22 22-15,22-22 0,-21 21 0,21-21 16,-1 21-16,1-21 0,0 0 0,21 21 16</inkml:trace>
  <inkml:trace contextRef="#ctx0" brushRef="#br0" timeOffset="-10480.9">21632 10097 0,'0'0'0,"0"21"16,-21-21-1,0 0 1,0 0 15,0 0-31,-1 0 16,1 0-16,0 0 0,0 0 0,0 0 15,0 0-15,-1 0 0,1 0 16,0 0-16,0 0 0,0 0 16,42 0 15,0 0-16,0 0-15,22 0 0,-1 0 16,0 0-16,1 0 0,20 0 0,1 0 16,-1 0-16,1-21 0,-1 21 0,1 0 15,-1 0-15,1 0 0,-22-22 16,21 22-16,1 0 0,-1 0 0,-20 0 16,20 0-16,-20 0 0,-1 0 0,0-21 15,-21 21-15,1 0 0,20 0 16,-21 0-16,0 0 15,0 0-15,1 0 0,-1-21 16,0 21 0,0 0-16,-21-21 15,0 0 1,0 0 0,-21-1-16,0 1 15,0 21-15,-1 0 16,1-21-16,-21 0 0,21 21 0,0-21 15,-22 21-15,22-21 0,-21 21 16,21 0-16,-1-22 0,1 22 0,0 0 16,42 0 31,22 22-47,-22-22 0,0 0 15,21 21-15,-21-21 0,22 0 16,-22 0-16,21 21 0,1-21 0,-1 0 15,-21 0-15,21 0 0,-20 0 16,20 0-16,-21 21 0,0-21 0,22 0 16,-22 0-16,0 0 0,0 0 0,0 0 15,-21 21 1,0 0 0,0 1-16,0-1 15,-21 0-15,0 0 0,0-21 16,0 21-16,-1 0 0,-20 1 0,21-1 15,0 0-15,-22 0 0,22-21 16,0 21-16,0 0 0,0-21 0,0 22 16,-1-22-16,22 21 0,-21-21 15,0 0-15,0 0 16,0 0 15</inkml:trace>
  <inkml:trace contextRef="#ctx0" brushRef="#br0" timeOffset="-9529.45">22056 8700 0,'21'21'31,"-21"0"-31,21 0 0,0 0 16,0-21-16,0 21 16,1 1-16,20-1 0,-21-21 0,21 21 0,1 0 15,-1 0-15,-21-21 0,22 21 16,-1-21-16,0 22 0,1-22 15,-22 0-15,21 0 0,-21 21 0,0-21 16,1 0-16,-1 0 0,0 0 16,0 0-16,-21 21 0,0 0 31,-21 0-15,0 0-16,0 1 15,-1-22-15,1 21 0,0 0 0,-21 0 16,21 0-16,-22-21 0,22 21 15,0 1-15,-21-1 0,20 0 0,1-21 16,0 21-16,0-21 0,21 21 16,-21-21-16,0 0 15,21 21 32,0-42 141,0 0-173</inkml:trace>
  <inkml:trace contextRef="#ctx0" brushRef="#br0" timeOffset="11730.53">11663 12150 0,'0'0'0,"-21"21"0,-1-21 15,1 0-15,0 0 16,0 0-16,0 0 0,0 0 0,-1 0 15,1 0-15,0 0 0,0 0 16,0 0-16,-22 0 0,22 0 0,0 0 16,0 21-16,0-21 0,0 0 0,-1 0 15,1 0-15,0 0 0,0 0 16,0 0-16,0 0 16,42 0 30,21 0-30,-21 0-16,0 0 0,22 0 16,-1 0-16,0 0 0,22 0 15,-1 0-15,1 0 0,21-21 0,20 21 16,-20 0-16,21-21 0,21 21 0,-21 0 16,0 0-16,-1 0 0,-20-21 15,21 21-15,0 0 0,-22 0 0,22 0 16,-21 0-16,0 0 15,-1 0-15,1 0 0,-22 0 0,1 0 16,-1 0-16,-20 0 0,20 0 0,-42 0 16,22 0-16,-22 0 0,0 0 15,0 0-15,0 0 0,1 0 47,-44-22 31,1 1-78,0 0 16</inkml:trace>
  <inkml:trace contextRef="#ctx0" brushRef="#br0" timeOffset="13030.79">13123 11748 0,'0'0'0,"0"-22"0,-21 22 15,0 0-15,0 0 16,0 0-16,42 22 47,0-22-32,0 0-15,0 21 0,0-21 16,1 21-16,-1-21 0,21 0 0,-21 21 16,22-21-16,-22 0 0,21 21 0,0 0 15,-20-21-15,20 0 0,0 22 16,1-22-16,-22 0 0,21 21 15,-21-21-15,22 0 0,-22 21 0,21-21 16,-21 0-16,22 0 0,-22 21 16,0-21-16,0 0 0,21 0 0,-20 21 15,-1-21-15,0 0 0,0 0 16,0 0 0,-21 21-16,-21 1 31,0-22-31,0 21 15,0 0-15,-22 0 16,22-21-16,0 21 0,0 0 0,-22 1 16,22-1-16,0 0 0,-21 0 15,21 0-15,-22 0 0,22 1 16,-21-1-16,-1 0 0,22 0 0,-21 0 16,0 0-16,20 1 0,-20-1 15,0 0-15,21 0 0,-22-21 0,22 21 16,0-21-16,0 21 0,0-21 0,-1 0 15,22 22 1,-21-22-16,0 0 31,21 21 516,21-21-469,0 0-46,-21-21-32,0-1 31,-21 22-31</inkml:trace>
  <inkml:trace contextRef="#ctx0" brushRef="#br0" timeOffset="14907.71">11388 12594 0,'-22'0'15,"22"21"1,0 1-16,22-1 16,-1 0-16,0 0 0,0 0 15,0 0-15,22 1 0,-1-1 0,21 21 16,1-21-16,-1 22 0,22-22 16,0 0-16,-1 21 0,1-21 0,0 1 15,21 20-15,-43-21 0,22 0 16,21 0-16,-22 1 0,1-1 15,0 0-15,-1 0 0,1-21 0,0 21 16,-1 0-16,1-21 0,-22 22 0,1-22 16,-1 21-16,-20-21 0,20 0 15,-20 21-15,-1-21 0,0 21 0,-21-21 16,1 0-16,-1 0 0,0 21 0,0-21 16,0 0-16,-42-21 46,0 21-46,0-21 16,0 0-16,-1 0 16,1 21-16,0-22 0,0 1 15,0 21-15,21-21 0,-21 21 0,-1 0 16,1-21-16,21 0 47,21 21-47,1 0 15,-1 0-15,0 0 0,0 0 16,0 21-16,0-21 0,-21 21 0,22 0 16,-1 0-16,-21 1 15,0-1-15,0 0 0,0 0 16,0 0-16,-21 0 0,-1 1 16,22-1-16,-21 0 0,0 0 15,0 0-15,0-21 0,0 21 0,-1-21 16,1 0-16,0 0 0,-21 0 0</inkml:trace>
  <inkml:trace contextRef="#ctx0" brushRef="#br0" timeOffset="27483.9">15430 11642 0,'22'21'0,"-1"-21"16,0 0-16,0 21 15,0-21-15,-21-21 16,-21 0 0,0 21-16,0 0 15,0-21-15,-1 21 0,1 0 0,0 0 16,-21 0-16,21 0 0,-22 0 0,22 0 15,-21 0-15,21 0 0,-22 0 16,1 21-16,21 0 0,-22-21 0,22 21 16,0 0-16,21 0 0,0 1 0,0-1 15,-21 0-15,21 0 16,0 0-16,0 0 0,0 1 0,-21-22 16,21 21-16,21 0 0,0 0 0,0 0 15,0 0-15,22-21 16,-22 0-16,0 0 0,0 0 0,22 0 15,-22 0-15,0-21 0,21 0 0,-21 21 16,22-21-16,-1 0 0,-21 21 0,22-21 16,-22-1-16,0 1 0,0 21 15,0-21-15,-21 0 0,0 0 0,21 0 16,-21-1-16</inkml:trace>
  <inkml:trace contextRef="#ctx0" brushRef="#br0" timeOffset="27723.77">15579 11663 0,'0'0'31,"0"21"-16,0 0-15,0 0 16,0 1-16,0 41 0,0-42 0,0 22 16,0-22-16,0 21 0,0 0 15,0 1-15,0-1 0,0 0 16,0 1-16,0-1 0,0 0 0,84-20 16,-63 20-16,-21 0 0,0 1 0,0-22 15,-21 21-15,21 0 0,0 1 16,0-1-16,-21-21 0,21 22 0,-21-22 15,0 21-15,0-21 0,21 0 0,-22 1 16,1-22-16,0 21 0,0-21 16,-21 0-16,20-21 15,22-1-15,-21 1 0,-21 0 0</inkml:trace>
  <inkml:trace contextRef="#ctx0" brushRef="#br0" timeOffset="28119.54">15325 12446 0,'0'-21'0,"42"-21"15,-84 105-15,84-148 0,-21 64 16,0-21-16,0 21 0,1 0 0,20-1 15,-21-20-15,0 21 0,0 0 0,22-22 16,-22 22-16,0-21 0,21 21 16,-20-22-16,-1 22 0,21-21 0,-21 21 15,0 0-15,1-1 0,-1-20 16,-21 21-16,21 0 16,-21 0-16,0-1 15,-21 22 1,21 22-16,-21-1 15,21 0-15,0 0 0,-22 21 16,22-20-16,0-1 0,0 0 0,0 0 16,0 0-16,0 0 0,0 1 15,22-22-15,-1 21 0,0-21 0,0 0 16,0 0-16,0 0 0,1 0 16,-1 0-16,0 0 0,21-21 0,-21-1 15,1 1-15,20 0 0,-21 0 16,0 0-16,22 0 0,-22-1 15,0-20-15,0 21 0,0 0 0,0-22 16,1 22-16,-1-42 0,0 42 0,-21-22 16,21 22-16,-21-21 0,0 21 0,0-1 15,0 1-15,0 0 16</inkml:trace>
  <inkml:trace contextRef="#ctx0" brushRef="#br0" timeOffset="28283.45">16362 11642 0,'0'42'16,"0"-84"-16,0 105 0,0-20 0,0-22 15,0 0-15,0 0 0,0 0 0,0 22 16,0-22-16,0 0 0,0 0 16,21 0-16,-21 0 15,0 1-15,21-1 16,0-21 0,-21-21-1,0-1-15,0 1 0,0 0 16,0 0-16,0 0 0,0 0 0</inkml:trace>
  <inkml:trace contextRef="#ctx0" brushRef="#br0" timeOffset="28381.39">16277 11748 0,'-21'-22'15</inkml:trace>
  <inkml:trace contextRef="#ctx0" brushRef="#br0" timeOffset="28507.32">16383 11726 0,'42'0'0,"-84"0"0,105 0 15,-41 0-15,-1-21 0,0 21 0,0 0 16,21 0-16,-20-21 0,-1 21 16,0 0-16,0 0 0,0 0 0,0 0 15,1 0 1,-22-21 0</inkml:trace>
  <inkml:trace contextRef="#ctx0" brushRef="#br0" timeOffset="29300.86">15367 13187 0,'0'0'0,"63"-42"15,-41 42 1,-1-22-16,0 22 0,0-21 0,-21 0 15,42 0-15,-20 21 0,-22-21 16,21 21-16,-21-21 16,-21 21-1,-1 0-15,1 0 16,-21 21-16,21-21 0,0 21 0,-22 0 16,22-21-16,-21 21 0,21 0 0,-1 1 15,1-22-15,21 21 0,0 0 16,0 0-16,0 0 15,0 0-15,21 1 16,1-22-16,-1 21 0,21-21 16,-21 21-16,0-21 0,1 21 0,-1-21 15,0 21-15,0-21 0,0 21 0,-21 1 16,0-1 0,0 0-16,-21-21 0,0 21 15,0-21-15,0 21 0,-1-21 0,-20 0 16,21 0-16,-21 0 0,20 0 15,1 0-15,-21 0 0,21 0 0,0-21 16,-1 21-16,1-21 0,0 0 16,0 21-16,0-21 0,0 21 15,21-22-15,0 1 16,0 0 0,0 0-16,21 21 15,0 0-15,0-21 0,21 21 0,-20 0 16,-1 0-16,21-21 0,-21 21 15,22 0-15,-22 0 0,0-22 0</inkml:trace>
  <inkml:trace contextRef="#ctx0" brushRef="#br0" timeOffset="29388.81">15642 13272 0,'0'0'0,"21"0"15</inkml:trace>
  <inkml:trace contextRef="#ctx0" brushRef="#br0" timeOffset="30427.21">15706 13293 0,'0'0'15,"21"0"1,-21-21-16,21-1 0,0 1 16,0 21-16,-21-21 0,0 0 15,21 21-15,-21-21 0,0 0 16,0-1 0,-21 22-1,0 0 1,21 22-16,0-1 0,-21-21 15,21 21-15,-21 0 0,21 0 16,0 0-16,0 1 0,0-1 16,0 0-16,0 0 0,0 0 15,0 0-15,0 1 16,21-22 0,0 0-1,0 0-15,0 0 0,1 0 16,-1-22-16,0 1 0,0 21 15,0-21-15,0 0 0,1 0 0,-1 0 16,21-1-16,-21 1 16,0-21-16,1 21 0,-22 0 0,21-22 15,-21 1-15,21 21 0,-21-22 0,0 1 16,0 21-16,0-21 0,0 20 16,0 1-16,0 0 0,0 0 15,0 42 1,0 0-1,0 22-15,0-22 0,0 0 16,0 21-16,0 1 0,0-22 16,0 21-16,0-21 0,0 22 0,0-22 15,0 0-15,0 0 0,0 0 0,0 0 16,0 1-16,0-1 16,0 0-16,21-21 0,0 21 15,0-21-15,1 0 0,-1 0 16,0 0-16,0 0 0,0-21 15,0 21-15,-21-21 0,22 0 0,-1-1 16,0 1-16,0 0 0,0 0 0,0 0 16,1-22-16,-22 22 0,0 0 15,21-21-15,-21 21 0,0-22 0,0 22 16,0 0-16,0 0 0,0 0 0,0-1 16,0 44 15,-21-1-31,21 0 15,0 21-15,0-21 0,0 1 16,-22 20-16,22-21 0,0 21 0,0-20 16,0-1-16,0 21 0,0-21 15,0 0-15,0 1 0,0-1 0,0 0 16,22 0-16,-1 0 0,0-21 16,0 0-16,0 0 15,0 0-15,1 0 0,-1 0 0,0-21 16,0 0-16,0 21 0,0-21 15,1 0-15,-22-1 0,0 1 16,21 21-16,0-21 0,-21 0 0,0 0 16,0 0-1,0 42 17,0 0-32,0 0 15,0 0-15,0 0 16,21-21 15,0 0-31,0 0 16,-21-21-1,22 21-15,-22-21 0,21 0 0,-21 0 16,21 21-16,-21-21 0,21 21 16,-21-22-16,21 22 0,0 0 15,1 0 1,-22 22-16,0-1 15,0 0-15</inkml:trace>
  <inkml:trace contextRef="#ctx0" brushRef="#br0" timeOffset="30539.15">16997 13293 0,'0'0'15,"0"21"-15,0-42 47,0 0-31,0-1-16,-21 1 15</inkml:trace>
  <inkml:trace contextRef="#ctx0" brushRef="#br0" timeOffset="30842.97">15981 13039 0,'0'0'0,"-21"21"0,42-21 31,0 0-15,0 0-16,21 0 16,-20 0-16,-1 0 0,21-21 0,-21 21 15,22 0-15,-22 0 0,21-21 0,0 21 16,-20-22-16,-1 22 0,21 0 15,-21 0-15,-42 0 32,0 0-32,0 22 15,0-22-15,21 21 0</inkml:trace>
  <inkml:trace contextRef="#ctx0" brushRef="#br0" timeOffset="39741.73">18246 11748 0,'-22'0'15,"1"0"-15,0 0 32,0 0-17,0 0-15,0 0 31,-1 0-31,1 0 0,0 0 16,0 0-16,0 0 16,0 0-16,-1 0 15,1 0-15,0 0 16,0 0-16,0 0 16,0 0-16,-1 0 15,44 0 79,-1 0-94,0 0 16,21 0-16,-21 0 0,1 0 0,20 0 15,0 0-15,1 0 0,20 0 16,-21 0-16,22 0 0,-1 0 15,1 0-15,-1 0 0,1 0 0,-1 0 16,-20 0-16,20 0 0,-20 0 0,-1 0 16,0 0-16,1 0 0,-22 0 15,21 0-15,-21 0 0,0 0 0,1 0 16,20 0-16,-21 0 0,0 0 16,0 0-16,1 0 31,-1-22-16,-42 22 48,-1 0-63</inkml:trace>
  <inkml:trace contextRef="#ctx0" brushRef="#br0" timeOffset="41071.07">18902 11451 0,'-21'-21'32,"21"42"46,0 0-78,21 1 15,0-22-15,0 21 0,-21 0 16,21-21-16,0 21 0,22-21 0,-22 0 16,0 21-16,21-21 0,-20 0 15,-1 21-15,21-21 0,-21 0 0,0 0 16,1 22-16,-1-22 0,0 0 0,21 0 15,-21 21-15,1-21 16,-1 0-16,0 0 0,0 0 16,0 0-1,-21 21 17,-21-21-17,0 21-15,0 0 0,0-21 0,-1 21 16,1-21-16,-21 22 0,21-22 15,0 21-15,-22 0 0,1-21 0,21 21 16,0 0-16,-1 0 0,1 1 0,0-22 16,0 21-16,0 0 0,0 0 15,21 0-15,0 0 0,-22 1 16,1-1-16,21 0 16,-21-21-16,21 21 15,0 0 1,0-42 359</inkml:trace>
  <inkml:trace contextRef="#ctx0" brushRef="#br0" timeOffset="45738.99">21188 11261 0,'0'-21'0,"0"-1"15,0 1-15,0 0 16,0 0-16,0 0 31,0 42 0,0 0-31,21 0 0,-21 0 16,21 1-16,-21 20 0,0-21 16,21 21-16,-21 1 0,21-22 0,-21 21 15,0 1-15,0-22 0,0 0 0,0 21 16,0-21-16,0 1 0,0-1 15,0 0-15,0 0 0,0 0 16,22 0-16,-1-21 16,0 0-1,0-21 1</inkml:trace>
  <inkml:trace contextRef="#ctx0" brushRef="#br0" timeOffset="46746.79">21632 11176 0,'0'-21'0,"0"42"62,0 0-46,0 0-16,0 1 0,0-1 0,0 0 15,0 21-15,0-21 0,-21 22 16,21-22-16,0 21 0,0-21 0,0 22 16,0-22-16,0 0 0,0 21 0,0-20 15,0-1-15,0 0 16,21 0-16,0-21 0,1 0 0,-22 21 15,21-21-15,0 0 0,0 0 0,0 0 16,0 0-16,1 0 16,-1 0-16,0-21 0,0 21 0,0-21 15,0 0-15,-21 0 0,22-1 16,-1 1-16,0 0 0,-21 0 16,21 0-16,-21-22 0,21 22 0,0-21 15,-21 21-15,0-22 0,0 1 16,0 21-16,0-21 0,0 20 0,-21-20 15,0 21-15,0 0 0,0 0 0,0 21 16,-22 0-16,22-22 0,0 22 16,-21 0-16,20 0 0,-20 22 0,21-22 15,-21 21-15,20 0 0,1 21 16,0-21-16,0 1 0,0 20 16,0 0-16,-1-21 0,22 22 0,0-1 15,0-21-15,0 22 0,0-22 16,0 21-16,0-21 0,0 0 0,22 1 15,-1-1-15,-21 0 0,21 0 0,0 0 16,0-21-16,0 0 0,1 21 16,20-21-16,-21 0 0,0 0 0,0 0 15,1 0-15,-1 0 0,0 0 0,0-21 16,0 21-16,0-21 0,1 0 16,-1 0-16,-21 0 0,0-1 15,21-20-15,-21 21 0,21-21 16,-21 20-16,0-20 0,0 0 15,0-1-15,0 1 0,0 0 0,0-1 16,0 22-16,-21-21 0,0 21 16,0 0-16,-1-1 0,1 1 0,0 21 15,0 0-15,0 0 0,-22 0 0,1 0 16,21 0-16,-21 21 0,20 22 16,-20-22-16,21 0 0,0 21 0,0 1 15,-1-22-15,22 21 0,0-21 0,0 22 16,0-22-16,0 21 0,0-21 15,0 1-15,0-1 0,0 0 0,22 0 16,-1-21-16,-21 21 0,21-21 16,0 21-16,0-21 15,0 0-15,1 22 0,-1-22 16,0 0-16,0 0 16,0 0-16</inkml:trace>
  <inkml:trace contextRef="#ctx0" brushRef="#br0" timeOffset="47294.77">22542 11134 0,'0'0'0,"0"-21"0,22-1 0,-22 1 16,0 0-16,0 0 0,-22 21 31,1 0-31,0 21 16,0 0-16,0 22 0,21-22 0,-21 21 16,21 0-16,-22-20 0,22 20 0,-21 0 15,21 1-15,0-1 0,0-21 16,0 21-16,0-20 0,0-1 15,0 0-15,0 0 0,0 0 0,21 0 16,1-21-16,-1 22 0,0-22 16,0 0-16,0 0 0,0 0 15,1 0-15,-1 0 0,0 0 0,0 0 16,0-22-16,0 1 0,1 21 16,-1-21-16,0 0 0,-21-21 0,0 20 15,0 1-15,21-21 0,-21 21 0,0-22 16,0 22-16,0-21 0,0 0 15,-21 20-15,0-20 0,21 21 0,-21 0 16,-1 0-16,1-1 0,0 1 16,0 0-16,0 21 0,0 0 15,-1 0-15,1 0 0,-21 0 0,21 0 16,0 21-16,-1 0 16,1 1-16,21-1 0,0 0 0,0 0 15,0 0-15,0 0 0,21 1 16,1-1-16,-1-21 0,0 0 15,21 0-15,1 0 0</inkml:trace>
  <inkml:trace contextRef="#ctx0" brushRef="#br0" timeOffset="48083.39">23453 11070 0,'-43'0'15,"22"21"-15,0 1 0,0-1 16,0 0-16,-1 0 0,1 21 16,0-20-16,0 20 0,21-21 0,-21 21 15,21 1-15,0-22 0,-21 0 16,21 21-16,0-20 0,0-1 0,0 0 16,21-21-16,0 21 0,0-21 0,0 0 15,0 21-15,1-21 0,-1 0 16,0 0-16,0 0 0,0 0 15,22 0-15,-22 0 0,0-21 0,0 0 16,0 0-16,0 21 0,-21-21 16,0-1-16,0 1 0,0 0 15,0-21-15,0 21 0,0-1 0,0-20 16,-21 21-16,0-21 0,0 20 16,0 1-16,0-21 0,-22 21 0,22 0 15,0 21-15,0-22 0,0 22 0,-1 0 16,1 0-16,21-21 0,21 21 31,1 0-31,-1 0 0,0 0 0,21 0 16,-21 0-16,22 0 15,-1 0-15,0 0 0,1 0 0,-1 0 16,0 0-16,1 0 0,-1 0 0,-21 0 16,22 0-16,-22 0 0,0 0 15,0 21-15,0-21 0,-21 22 0,0-1 16,0 0-16,0 21 0,0-21 15,0 1-15,0-1 0,-21 21 0,0-21 16,21 0-16,0 22 0,0-22 0,-21 0 16,21 0-16,0 0 0,0 1 15,0-1-15,21 0 16,0-21-16,0 0 16,0 0-16,1 0 0,-1 0 15,21 0-15,-21 0 0,0 0 0,1 0 16,-1 0-16,0 0 0,0-21 0,-21 0 15,21-1-15,0 22 0,-21-21 16,0-21-16,0 21 0,0 0 0,0-22 16,0 22-16,0-21 0,0-1 15,-21 22-15,0-21 0,0 21 0,-21 0 16,20-1-16,1 1 0,-21 21 0,21 0 16,-22 0-16,22 0 0,0 0 15,-21 0-15,21 0 0,-1 21 0,1 22 16,0-22-16,0 0 0,21 21 15,0-20-15,-21 20 0,21 0 16,0-21-16,0 22 0,0-22 0,0 0 16,0 0-16,0 0 0,0 1 0,21-1 15</inkml:trace>
  <inkml:trace contextRef="#ctx0" brushRef="#br0" timeOffset="48275.28">24024 11769 0,'0'0'15,"-21"0"17,0 0-17,0 0-15,-1 0 16,1 21-16</inkml:trace>
  <inkml:trace contextRef="#ctx0" brushRef="#br0" timeOffset="49482.87">18478 13272 0,'0'0'0,"-21"0"16,0 0-16,0 0 0,0 0 0,0 0 16,-1 0-16,65 0 47,-22 0-47,21 0 0,1 0 15,-1 0-15,21 0 0,1 0 0,-22 0 16,22 0-16,20-22 0,-20 22 0,-1-21 15,1 21-15,-1-21 0,22 21 16,-21 0-16,-1 0 0,1-21 0,-22 21 16,0 0-16,1 0 0,-1 0 0,-21 0 15,0 0-15,0 0 0,-42 0 47,0 0-31,0-21-16,0 21 0,0 0 0,-1 0 15,22-21-15,-21 21 0,0 0 16,0-22-16,0 22 0,0-21 0,-1 0 16,1 21-16,0-21 0,0 21 15,0-21-15,0 0 0,-1 21 16,1 0-16,21-22 0,21 22 78,1 22-78,-1-22 0,0 0 0,0 21 16,21-21-16,-20 21 0,20-21 15,-21 0-15,0 0 0,22 0 16,-22 0-16,0 0 0,0 0 0,0 0 16,0 0-16,1 0 0,-1 0 0,-21 21 15,0 0 1,0 0-1,0 1-15,-21-1 0,-1-21 16,1 21-16,0 0 0,0 0 16,0-21-16,-22 21 0,22 1 0,0-1 15,-21-21-15,21 21 0,-1 0 16,1 0-16,0-21 0,0 21 0,0 1 16,0-22-16,-1 21 15,1-21-15,21 21 16,21-42 46,1 0-46,-1 21-16</inkml:trace>
  <inkml:trace contextRef="#ctx0" brushRef="#br0" timeOffset="51638.81">21590 12806 0,'0'0'0,"0"-21"0,-21 0 0,0-1 0,-1 1 16,22 0-16,0 0 0,-21-21 15,21 20-15,-21-20 0,21 21 0,0 0 16,0 0-16,0-1 0,0 1 0,21 21 15,0 0-15,1 0 16,-1 0-16,21 21 0,-21 22 0,22-22 16,-1 21-16,0 22 0,-21-22 0,22 0 15,-22 22-15,0-22 0,0 1 16,-21-1-16,0 21 0,0-20 16,0-22-16,0 21 0,0 1 0,-21-22 15,0 21-15,0-21 0,21 0 0,-21 1 16,-1-1-16,1-21 0,0 21 15,0-21-15,0 0 0,0 0 0,-1 0 16,1 0-16,21-21 0,-21 0 16,0-1-16,21 1 0,0 0 15,0 0-15,-21-21 0,21 20 0,-21-20 16,21 0-16,0-1 0,0 22 16,0-21-16,0 21 0,0-22 0,0 22 15,21 21-15,0-21 0,0 21 16,0 0-16,22 0 0,-22 0 0,21 0 15,0 0-15,-20 21 0,20 0 0,0 1 16,-21-22-16,22 21 0,-22 0 16,0 0-16,43 21 0,-43-42 15,0 22-15,0-1 0,0 0 16,0-21-16,1 0 16,-1 0-16,0 0 0,0 0 0,0 0 0,0 0 15,1 0-15,-1 0 0</inkml:trace>
  <inkml:trace contextRef="#ctx0" brushRef="#br0" timeOffset="52890.94">22691 12658 0,'0'0'0,"21"-127"31,-42 148 0,21 0-31,-22 0 0,1 0 16,0 1-16,0 20 0,21-21 0,0 0 15,-21 22-15,0 20 0,21-42 16,0 22-16,0-22 0,0 0 16,0 0-16,0 0 0,0 0 15,21-21-15,0 0 16,0 0-16,0 0 16,0 0-16,1 0 0,-1-21 0,0 0 15,0 0-15,21 0 0,-42 0 0,22-1 16,-22 1-16,21 0 0,-21-21 0,0 21 15,0-1-15,0 1 0,0-21 16,0 21-16,-21 0 0,21-1 0,-22 1 16,22 0-16,0 0 0,0 0 0,0 0 15,22-1-15,-1 22 16,0 0-16,0 0 0,0 0 0,22 0 16,-22 0-16,0 22 0,0-1 0,0 0 15,0 0-15,1 0 16,-1 0-16,0 1 0,0 20 0,-21-21 15,0 21-15,0-20 0,0 20 0,0-21 16,21 0-16,-21 0 0,0 1 16,0-1-16,21 0 0,-21 0 0,0 0 15,22-21-15,-1 0 0,0 0 16,0 0 0,0 0-16,-21-21 15,0 0-15,21 0 0,-21 0 16,0-1-16,0 1 0,0 0 15,0 0-15,0 0 0,0 0 0,0-22 16,0 22-16,0 0 0,-21 0 16,21 0-16,0-1 0,-21 1 0,21 0 15,0 0-15,0 0 16,21 0-16,0 21 16,1 0-16,-1 0 0,0 0 0,0 0 15,21 0-15,-20 0 0,-1 0 16,21 21-16,-21-21 0,0 21 0,1 0 15,-1 0-15,0 0 0,0 1 0,0-1 16,-21 0-16,0 0 0,0 21 16,0-20-16,0-1 0,0 21 0,0-21 15,0 0-15,0 1 0,0-1 0,0 0 16,0 0-16,21-21 16,1 0-16,-1 0 15,0 0-15,0 0 0,0 0 0,0 0 16,1 0-16,-1 0 0,0-21 0,0 0 15,0 21-15,0-21 0,-21-1 16,0 1-16,22 0 0,-22 0 0,0 0 16,0 0-16,0-1 0,0 1 0,-22 0 15,1 0-15,0 0 0,-21 0 16,21-1-16,-1 1 0,1 0 0,0 0 16,0 0-16,0 21 0,21-21 15,0-1 1,21 22-1,0 0-15,0 0 0,0 0 0,1 0 16,20 0-16,-21 0 0,0 22 0,0-1 16,1-21-16,-1 21 0,21-21 15,-21 21-15,0 0 0,1 0 16,-1 1-16,0-22 0,-21 21 0,0 0 16,0 0-16,21 0 15,-21 0-15,0 1 16,21-22-16,-21 21 15,21-21 1,1 0 0,-1 0-16,0-21 15,0 21-15,-21-22 16,21 1-16,0 0 0,1 0 16,-1 0-16,-21 0 0,21-22 0,-21 22 15,0 0-15,0 0 0,0 0 0,0-1 16,0 1-16,0 0 15,-21 21 1,0 0-16,-1 0 0,1 0 16,21 21-16,-21 0 15,0 1-15,21-1 16,-21-21-16,21 21 0,0 0 0,-21 0 16,-1-21-16,22 21 0,-21 1 0,21-1 15</inkml:trace>
  <inkml:trace contextRef="#ctx0" brushRef="#br0" timeOffset="102470.7">11684 2604 0,'0'0'0,"-21"0"0,0 0 0,-1 0 15,1 0 1,0 0-16,0 0 15,21-22-15,0 1 16,-21 21 0,21-21-16,0 0 15,0 0-15,0 0 16,0-1 0,0 1-1,21 21-15,0 0 0,0-21 16,0 21-16,1 0 0,-1 0 15,0-21-15,21 21 0,-21 0 0,1 0 16,20 0-16,-21 0 16,0 0-16,22 0 0,-22 0 0,0 0 15,21 0-15,-21 0 0,1 21 16,-1-21-16,0 21 0,-21 0 0,21-21 16,0 22-16,-21-1 0,0 0 0,0 0 15,21 0-15,-21 0 0,22 1 16,-22-1-16,0 21 0,0-21 0,0 0 15,0 22-15,0-22 0,0 0 16,0 21-16,0-20 0,0 20 0,0-21 16,-22 21-16,1 1 0,21-22 15,0 21-15,-21 1 0,21-1 0,-21 0 16,21 1-16,0-1 0,0 0 16,-21 1-16,21 20 0,0-21 15,-21 1-15,21-1 0,-22 0 0,22 1 16,0-1-16,-21 0 0,0 1 15,0-1-15,21 0 0,-21 1 0,0 20 16,21-20-16,-22 20 0,1-21 0,0 22 16,21-1-16,-21-20 0,0 20 15,21 1-15,0-22 0,-21 22 0,-1-1 16,22-21-16,0 22 0,0-1 16,0 1-16,-21-1 0,21 22 0,0-21 15,0-1-15,0 1 0,0-1 16,0 1-16,0-1 0,0 1 15,0-1-15,0 22 0,0-22 0,0 1 16,0-1-16,0 1 0,0-1 16,0 1-16,0-1 0,21 1 0,-21-1 15,0 1-15,22-1 0,-1 1 16,-21-1-16,21 1 0,0-1 0,-21 1 16,21-1-16,0 1 0,1-1 0,-1 1 15,0-1-15,0-20 0,0 20 16,0-21-16,1 22 0,-1-1 15,0-20-15,21 20 0,-21-20 0,1 20 16,-1-21-16,21 1 0,-21-1 16,22 0-16,-22 1 0,21-22 0,-21 21 15,22-21-15,-22 22 0,21-22 0,-21 0 16,0 0-16,22 0 0,-22 1 16,0-22-16,21 21 0,-20-21 0,-1 0 15,0 21-15,0-21 0,0 0 16,-42 0 31,0 0-32,0 0-15,0 0 16,-1 0 0,1 21-1,21 0-15,-21 0 0,0-21 16,21 22-16,-21-22 0,21 21 0,0 0 15,-21 0-15,-1-21 0,22 21 16,-21 0-16,21 1 0,0-1 0,-21 0 16,0 0-16,21 0 0,-21 0 0,21 1 15,0-1-15,-21 0 0,21 0 16,-22 21-16,22-20 0,-21-1 0,21 21 16,0-21-16,0 22 0,-21-22 0,21 0 15,0 21-15,0-21 0,-21 22 16,21-22-16,0 21 0,0 1 0,0-1 15,0-21-15,0 21 0,0 1 16,0-1-16,0 0 0,0 22 16,0-22-16,0 1 0,0-1 0,0 0 15,0 1-15,0-1 0,0 0 0,0 1 16,0-1-16,0 0 0,0 22 16,0-22-16,0 0 0,0 1 0,21 20 15,-21-20-15,21 20 0,-21-21 16,21 1-16,-21 20 0,0-20 0,0-1 15,22 21-15,-22-20 0,21-1 0,-21 0 16,0 22-16,0-22 0,21 1 16,-21 20-16,21-21 0,0 22 0,-21-22 0,0 1 15,0 20-15,21-21 16,-21 22-16,22-22 0,-1 1 0,-21-1 16,0 0-16,0 22 0,21-22 0,0 0 15,-21 22-15,21-22 0,-21 1 0,0 20 16,21-21-16,-21 22 0,22-22 15,-22 1-15,0 20 0,21-21 0,-21 1 16,21 20-16,-21-20 0,21-1 16,-21 21-16,0-20 0,0-1 0,0 22 15,0-22-15,0 21 0,0 1 0,0-22 16,0 22-16,0-22 0,0 0 16,0 22-16,0-22 0,0 1 15,0 20-15,0-21 0,0 1 0,0 20 16,0-20-16,0-1 0,-21 21 15,21-20-15,-21-1 0,0 0 0,21 22 16,-22-22-16,22 1 0,-21-1 16,0 0-16,0 1 0,0-1 0,21 0 15,-21 1-15,-1-1 0,1 0 0,0 1 16,-21-1-16,21 0 0,-1 1 0,-20-1 16,21-21-16,-21 21 15,20 1-15,-20-1 0,0 0 0,-1-20 16,1 20-16,0-21 0,-1 21 0,1-20 15,0 20-15,-1-21 0,1 0 16,0 0-16,-1 1 0,1-1 0,0 0 16,21 0-16,-22 0 0,1 0 0,21-21 15,0 22-15,-1-22 0,1 0 16,0 21-16,0-21 0,0 0 0,0 0 16,-1 0-1,22-21 16,0-1-31,0 1 16,-21 21 0,0 0-1,0 0 1,0 0-16,0 0 16,-1 0-1,44 0 48,-1 0-48,0 0 1,-42 0 46,0 0-46,21-21-16,0 0 0,0 0 16,0 0-1,0-1-15,0 1 0,21 0 0</inkml:trace>
  <inkml:trace contextRef="#ctx0" brushRef="#br0" timeOffset="121795.36">16700 3831 0,'0'0'0,"-21"0"0,0-21 15,0 21 1,21-21-1,-21 21-15,42 0 47,0 0-47,21 0 16,1 0-16,-1 0 0,0 21 16,22-21-16,-1 0 0,22 0 0,-21 0 15,20 0-15,1 0 0,0 0 16,-1 0-16,1 0 0,0 0 0,-22-21 15,22 21-15,-22 0 0,1 0 16,-22 0-16,22-21 0,-22 21 0,-21 0 16,21 0-16,-20 0 0,-1 0 15,0 0-15,-42 0 47,0 0-47,-1 0 16,1 0-16,0 0 0,-21 0 0,21 0 15,-22 0-15</inkml:trace>
  <inkml:trace contextRef="#ctx0" brushRef="#br0" timeOffset="122171.19">16595 4001 0,'0'0'15,"-43"0"-15,1 0 0,0 21 0,-1-21 16,22 0-16,-21 0 0,21 21 0,-1-21 16,44 0 15,20 0-31,0 0 0,1 0 16,20 0-16,1 0 0,20-21 0,1 21 15,0-21-15,-1 21 0,22-22 16,0 1-16,0 21 0,0-21 0,-1 21 15,1 0-15,-21-21 0,0 21 16,-1 0-16,-20 0 0,20-21 16,-20 21-16,-22 0 0,22 0 0,-22 0 15,0 0-15,1 0 0,-1 0 0,-21 0 16,0-21-16,1 21 16,-1 0-1,-42 0 1,-1 21-1,1-21-15,0 21 0</inkml:trace>
  <inkml:trace contextRef="#ctx0" brushRef="#br0" timeOffset="122918.76">16277 5863 0,'0'0'16,"-21"0"-16,0-21 16,0 21-1,42 0 32,0 0-47,0 0 0,0 0 16,22 0-16,20 0 0,-21 0 0,22 0 15,-1-21-15,1 21 0,-1 0 0,22-21 16,0 0-16,-1 21 0,1-22 16,0 22-16,-1-21 0,22 21 0,-21 0 15,0-21-15,-1 21 0,1 0 0,0 0 16,-22 0-16,22 0 0,-22 0 15,-20-21-15,20 21 0,-21 0 0,22 0 16,-22 0-16,-21 0 0,22 0 0,-22 0 16,21 0-16,-21 0 0,1 0 15,-1 0-15,-42 0 47,-1 0-47,1 0 16,0 0-16,-21 0 0,21 0 0,-22 0 15,22 0-15,-21 0 0</inkml:trace>
  <inkml:trace contextRef="#ctx0" brushRef="#br0" timeOffset="123426.96">16573 6075 0,'-21'0'0,"42"0"0,-63 0 16,21 0-16,42 0 47,0 0-47,0 0 15,1 0-15,-1 0 0,0 0 0,21 0 16,-21 0-16,22 0 0,-1 0 0,22-21 16,-22 21-16,0 0 0,22 0 15,-1-21-15,1 21 0,-1-22 16,22 22-16,-22 0 0,1-21 0,21 21 16,-1 0-16,-20-21 0,20 21 0,-20 0 15,-1-21-15,1 21 0,-1-21 0,1 21 16,-22 0-16,22 0 0,-22 0 15,0 0-15,1 0 0,-22 0 0,21 0 16,-21 0-16,1 0 0,-1 0 0,0 0 16,0 0-16,0 0 15,0 0-15,-42 0 63,0 0-63,0 0 15,0 0-15,0-21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8T01:55:44.7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5249 1397 0,'0'-21'0,"0"42"0,0-63 15,0 21-15,0-22 0,-21 22 16,0 0-16,0 0 16,0 21-16,-22 0 0,22 0 0,-21 0 15,21 0-15,-1 0 0,-20 0 16,21 21-16,0 0 0,-22 0 0,22 0 16,0 22-16,-21-1 15,21 0-15,-22 1 0,22 20 0,0-20 16,0 20-16,0 1 0,-1-1 15,22 1-15,0-22 0,0 21 0,0-20 16,0-1-16,22 0 0,-1-20 16,0-1-16,0 21 0,21-21 0,-20-21 15,20 21-15,0-21 0,-21 0 16,22 0-16,-1 0 0,0 0 0,1 0 16,-22 0-16,21 0 0,1-21 0,-1 0 15,-21 0-15,21 0 0,-20 0 16,20-22-16,-21 22 0,0-21 0,0-22 15,1 22-15,-1-22 16,-21 1-16,0-1 0,0 1 0,0-1 16,0 22-16,-21-21 0,-1 20 15,1-20-15,0 42 0,-21-22 0,21 22 16,-22 0-16,1 0 0,0 21 16,20 0-16,-20 0 0,0 0 0,-1 0 15,-20 21-15,21 0 0,-1 0 16,22 0-16,-21 1 0,-1-1 0,22 0 15,0 0-15,0 21 0,21-20 16,0 20-16,0-21 0,0 21 0,0-20 16,21-1-16,0 21 0,0-21 15,1 0-15,20-21 0,0 22 16</inkml:trace>
  <inkml:trace contextRef="#ctx0" brushRef="#br0" timeOffset="525.15">5800 1503 0,'42'-21'0,"-84"42"0,105-85 0,-21 43 16,-20 0-16,-22 0 0,0 0 0,0 0 15,0-1-15,0 1 16,-22 21-16,1 0 16,0 0-16,0 0 15,0 0-15,21 21 0,0 1 16,-21-1-16,21 21 0,-22-21 0,1 22 15,21-1-15,-21 0 0,21 1 16,-21-1-16,0 21 0,21-20 0,-21 20 16,21-20-16,0-1 0,0 0 15,0 1-15,0-1 0,0-21 0,0 21 16,21-20-16,0-1 0,21 0 16,-21-21-16,1 21 0,20-21 0,-21 0 15,21 0-15,1 0 0,-22 0 16,21 0-16,1-21 0,-22 0 0,21 0 15,-21-1-15,22 1 0,-1-21 0,-21 21 16,21-22-16,-20-20 16,20 21-16,-21-22 0,0 22 0,0-22 15,-21 1-15,0-1 0,0 22 16,0-22-16,-21 22 0,-21-21 0,21 41 16,0-20-16,-22 0 0,22 21 15,-21-1-15,21 22 0,-22 0 0,1 0 16,21 0-16,-22 0 0,22 0 15,-21 0-15,21 22 0,0-1 0,21 21 16,0-21-16,-22 0 0,22 22 16,0-1-16,0-21 0,0 22 15,0-22-15,0 21 0,22-21 16,-22 22-16,21-22 0,0 0 0,0-21 16,0 21-16,0-21 0</inkml:trace>
  <inkml:trace contextRef="#ctx0" brushRef="#br0" timeOffset="874.95">7070 1291 0,'0'0'0,"0"-21"0,0 0 15,0 0-15,0 0 0,0-1 16,0 44 15,0-1-31,0 0 16,0 21-16,0 1 0,0-1 15,0 0-15,0 1 0,0 20 0,0 1 16,0-1-16,-22 1 0,22-1 16,-21 1-16,21-22 0,0 0 0,0 1 15,0-1-15,0 0 0,0-21 16,0 22-16,0-22 0,0 0 0,0 0 15,0 0-15,0 1 16,0-44 0,0 1-1,0 0-15,0 0 0,0-21 16</inkml:trace>
  <inkml:trace contextRef="#ctx0" brushRef="#br0" timeOffset="1219.75">7048 1418 0,'0'0'0,"-21"0"16,21-21-16,-42-21 16,42 21-16,-21-1 0,21 1 15,0 0 1,0 0-16,21 0 0,0 0 0,0-1 16,22 1-16,-1 0 0,0 0 15,1 0-15,20 0 0,-21 21 0,22 0 16,-22 0-16,22 0 0,-1 0 15,-20 0-15,-1 21 0,-21 0 0,21 0 16,-42 0-16,0 22 0,0-1 16,0-21-16,-42 21 0,21 1 0,-21-1 15,-1 0-15,1 1 0,-22-1 16,22-21-16,0 22 0,-1-1 0,1-21 16,0 21-16,-1-20 0,22-1 0,0 0 15,-21-21-15,42 21 16,-21-21-16,42 0 31,-21-21-31,42 0 0,-21 0 0,0-1 16</inkml:trace>
  <inkml:trace contextRef="#ctx0" brushRef="#br0" timeOffset="1687.49">8467 1397 0,'0'0'0,"0"-21"0,0 0 16,0 0-16,0-1 0,0 1 15,-22 0-15,1 21 16,0 0-16,-21 0 0,21 0 16,-1 0-16,-20 0 0,21 21 15,-21-21-15,20 21 0,-20 1 0,21 20 16,-21-21-16,20 0 0,-20 22 15,21-22-15,0 21 0,0-21 0,21 0 16,0 22-16,0-22 0,0 0 16,0 0-16,42 0 0,-21 1 0,21-22 15,-20 21-15,20 0 0,0 0 0,1-21 16,-1 21-16,0 0 16,1 1-16,-22-1 0,21-21 0,-21 21 15,0 0-15,1 0 0,-22 0 16,0 1-16,0-1 0,0 0 15,-22-21-15,1 21 0,-21 0 0,21-21 16,-22 21-16,1-21 0,0 0 16,-1 22-16,1-22 0,0 0 0,21 0 15,-22 0-15,22 0 0,-21 0 16,21 0-16,-1-22 0,1 22 16,0 0-16,0 0 0,0-21 0,0 21 0,-1 0 15,1 0 1,0-21-16,-21 21 0,21 0 0,-1 0 15</inkml:trace>
  <inkml:trace contextRef="#ctx0" brushRef="#br0" timeOffset="2171.66">5101 2667 0,'0'0'0,"-85"21"16,1-21-16,-1 0 0,22 21 15,-22-21-15,43 0 0,-22 0 0,22 0 16,-1 0-16,1 0 0,21 0 16,0 0-16,42 0 15,0-21-15,21 21 0,1-21 16,-1 21-16,22-21 0,-1 21 15,1-21-15,20 21 0,1-21 0,-22 21 16,22 0-16,0-22 0,21 22 16,-22 0-16,22-21 0,0 21 0,0 0 15,0-21-15,-1 21 0,1 0 16,0 0-16,0-21 0,0 21 16,21 0-16,0 0 0,0-21 0,0 21 15,0-21-15,0 21 0,-21 0 16,21 0-16,0 0 0,-22 0 0,1 0 15,21-22-15,-42 22 0,21 0 16,-22 0-16,-20 0 0,-1 0 0,-20 0 16,-1 0-16,0 0 0,-20 0 0,-1 0 15,-42 0 1,-1 0-16,-20 0 16,21 0-16,0 0 0,-22 0 15,1 0-15,-21 0 0,-1 0 16</inkml:trace>
  <inkml:trace contextRef="#ctx0" brushRef="#br0" timeOffset="2631.4">4614 2985 0,'0'21'0,"21"-21"32,1 0-32,20 0 0,-21 0 15,43 0-15,-22 0 0,21 0 0,1 0 16,21 0-16,-1 0 0,1-21 0,21 21 15,0-22-15,21 22 0,0-21 16,0 21-16,0-21 0,0 0 0,21 21 16,-21-21-16,0 21 0,21 0 15,-21-21-15,0 21 0,-21 0 0,21-22 16,-21 22-16,-22 0 0,22 0 16,-21 0-16,-1 0 0,1 0 15,0 0-15,-22 0 0,1 0 0,-1 0 16,-20 0-16,-1 0 0,0 0 15,-21 0-15,1 0 0,-1 0 0,-42 0 47,-1-21-47,1 21 0,-21-21 0,0 21 16,-1 0-16</inkml:trace>
  <inkml:trace contextRef="#ctx0" brushRef="#br0" timeOffset="19071.43">2942 4233 0,'0'-42'16,"0"21"-16,0 0 16,0 0-16,0-1 0,0 1 15,0 0-15,0 0 0,0 0 16,0 0-16,0-1 15,0 1-15,0 0 16,0 0-16,-21 21 16,21 21-1,0 21 1,-21-20-16,21-1 16,0 21-16,0 0 0,0 1 15,0-1-15,0 0 0,0 1 0,-21 20 16,21-20-16,-22-1 0,22 21 15,0-20-15,0-1 0,-21 0 0,21 1 16,-21-1-16,21 0 0,-21 1 16,21-22-16,0 0 0,0 21 0,0-20 15,0-1-15,0 0 16,0-42 31,0 0-47,0-1 0,0 1 15</inkml:trace>
  <inkml:trace contextRef="#ctx0" brushRef="#br0" timeOffset="19455.21">3196 4636 0,'0'0'0,"0"21"15,0 0 1,21-21 15,0 0-31,1 0 16,-22-21-16,21 0 0,-21-1 15,0 1 1,0 0 0,-21 21-1,-1 0-15,1 0 0,0 0 16,0 0 0,21 21-1,21-21 16,0 0-31,0 0 0,1 0 16</inkml:trace>
  <inkml:trace contextRef="#ctx0" brushRef="#br0" timeOffset="23855.8">4911 3916 0,'0'21'32,"0"0"-17,0 0-15,0 1 0,21-1 16,0-21-16,0 0 0,0 0 15,0 0-15,1 0 0,20 0 16,-21 0-16,0-21 0,22 21 0,-1-22 0,-21 1 16,21 0-16,1-21 15,-1 21-15,-21-22 0,22 22 0,-1-21 16,-21-1-16,0 22 0,0-21 16,1 0-16,-22-1 0,0 1 0,0 21 15,0-22-15,0 22 0,0 0 16,-22 0-16,1 21 0,0 0 15,0 21-15,21 0 0,0 0 16,-21 22-16,21-1 0,0 22 0,0-22 16,0 21-16,0 22 15,0-21-15,0 20 0,0 1 0,0-22 16,0 22-16,0 0 0,0-22 0,21 1 16,-21-1-16,0 1 0,0-1 15,0-20-15,0 20 0,0-21 0,0 1 16,0-1-16,-21 0 0,0-20 15,21-1-15,-22 0 0,1-21 16,0 0-16,0 0 0,0 0 16,-22-21-16,22 0 0,-21-1 0,21-20 15,-22 21-15,1-21 0,0-1 16,-1 1-16,1 0 0,0 20 0,-22-20 16,22 21-16,21 0 0,-22 0 15,22-1-15,0 22 0,0 0 16,21 22-16,0-1 0,0 0 15,0 0-15,0 21 0,21 1 16,0-22-16,22 21 0,-22 1 0,21-1 16,-21-21-16,22 21 0,-1-20 15,0-1-15,1 0 0,-1 0 0,0-21 16,22 0-16,-22 0 0,22 0 16,-22 0-16,21-21 0,1 0 0,-22 0 15,22-1-15,-22 1 0,0-21 0,1 21 16,-1-22-16,0 22 0,-20-21 15,-1 21-15,-21-22 0,0 22 16,0-21-16,0 21 0,0-22 16,0 22-16,0 0 0,-21 21 15,-1 0-15,1 0 0,21 21 16,-21 0-16,21 22 16,-21-22-16,21 21 0,-21-21 0,21 22 15,0-1-15,0-21 0,0 22 16,0-1-16,0-21 0,0 0 0,0 0 15,0 1-15,0-1 0,21-42 32,-21-1-32,21 1 0,0 0 15,-21 0-15,21-21 16,1 20-16,-22-20 0,0 21 0,21-21 16,0-1-16,0 22 0,-21-21 0,21 21 15,-21-1-15,21 1 0,1 21 16,-1 0-1,-21 21-15,0 1 0,0-1 16,0 0-16,0 0 0,0 21 0,21-20 16,-21 20-16,21-21 0,-21 21 0,0-20 15,21 20-15,0-21 0,1 0 16,-1 0-16,0 1 0,21-22 0,-21 0 16,1 0-16,20 0 0,-21 0 15,21-22-15,1 1 0,-1 0 16,-21 0-16,22 0 0,-1-22 0,0 22 15,-21-21-15,22 0 0,-22-1 16,21-20-16,-21 20 0,-21-20 0,22-1 16,-22 1-16,21-1 0,-21-20 15,0 20-15,0 22 0,0-22 0,0 22 16,0 0-16,0 21 0,0-1 0,-21 22 16,-1 0-16,1 22 15,0 20-15,21 0 0,-21 1 16,21-1-16,-21 21 0,21 1 15,0-1-15,0 1 0,-21-1 0,21 1 16,-22-22-16,22 22 0,-21-22 16,21 0-16,0 1 0,0-1 15,0-21-15,0 22 0,0-22 0,0 0 16,0 0-16,0-42 31,0 0-31,0-22 0,21 22 16,1 0-16,-22 0 0,21-21 15,-21 20-15,21-20 0,0 21 0,0 0 16,-21 0-16,21-1 16,1 1-16,-1 21 0,0 0 15,0 0-15,-21 21 0,0 1 16,0-1-16,0 0 16,0 0-16,21 0 0,-21 0 0,0 1 15,0-1-15,21-21 0,1 21 16,-1 0-16,0 0 0,0 0 15,0-21-15,0 22 0,1-22 0,-1 0 16,21 0-16,-21 0 0,0 0 16,22-22-16,-22 1 0,0 21 0,0-21 15,0 0-15,22 0 0,-43 0 0,21-1 16,0 1-16,0-21 0,-21 21 16,21 0-16,-21-22 0,0 22 15,0 0-15,0 0 0,0 0 16,0-1-16,-21 22 31,0 22-31,21-1 0,-21 0 16,21 0-16,0 0 0,0 0 0,-21 22 15,21-22-15,0 0 0,0 21 0,0-20 16,0-1-16,0 0 0,0 0 16,0 0-16,0 0 0,21 1 0,0-22 15,0 21-15,0-21 0,1 0 16,-1 0-16,21 0 0,-21 0 15,0 0-15,22-21 0,-22 21 0,0-22 16,21 1-16,-20 0 0,20 0 16,-21 0-16,0 0 0,0-1 0,1-20 15,-1 21-15,0-21 0,-21 20 0,0 1 16,0-21-16,0 21 16,0 0-16,0 42 31,0 0-16,0 0-15,0 0 0,0 0 16,0 1-16,21-1 16,-21 0-16,0 0 0,21 0 0,-21 0 15,0 1-15,0-1 0,0 0 16,0 0 0,21 0-16,1-21 0,-1 0 15,0 0-15,0 0 16,0 0-16,0-21 15,1 21-15,-1-21 0,0 0 0,0 0 16,0-1-16,0 1 0,1 0 0,-1 0 16,-21 0-16,21-22 0,0 22 15,-21 0-15,21 0 0,-21 0 0,0 0 16,0 42 15,0 0-31,0 0 0,0 0 16,0 0-16,-21 1 0,21-1 15,-21 0-15,21 0 0,-21 0 0,21 0 16,0 1-16,0-1 0,0 0 0,0 0 16,21-21-16,0 21 0,0-21 15,0 0-15,1 0 0,-1 0 0,0 0 16,0 0-16,21 0 0,-20 0 0,-1-21 16,0 0-16,0 0 0,21 21 15,-20-43-15,-1 22 0,0 0 0,0-21 16,0 21-16,0-22 0,22-20 0,-22 20 15,0-20-15,0-1 0,0 1 16,1-1-16,-1 1 0,0 21 16,-21-22-16,0-42 0,0 64 15,0 21-15,0-22 0,0 22 16,0 0-16,-21 21 0,0 0 16,-1 0-16,1 21 15,21 0-15,-21 1 0,21 20 0,0 0 16,0 1-16,0-1 0,0 21 0,0-20 15,-21 20-15,21 1 0,-21-1 16,21-20-16,0 20 0,0 1 0,0-22 16,0 21-16,0-20 0,0-1 15,0 0-15,0 1 0,21-22 16,21 21-16,-21-21 0,22 1 0,-22-1 16,21 0-16,1 0 0,-1-21 0,0 0 15,1 0-15,20 0 0,-21 0 16,1-21-16,-1 0 0,0 0 0,1-1 15,-1 1-15,-21 0 0,22-21 16,-22 21-16,0-22 0,0 22 0,0-21 16,-21-1-16,0 1 0,21 21 0,-21-21 15,0 20-15,0 1 16,0-21-16,0 21 0,-21 0 16,0 21-16,0 0 0,0 0 0,0 0 15,-1 21-15,1 0 16,0 0-16,-21 0 0,21 0 0,-1 22 15,1-22-15,0 21 0,0-21 0,21 22 16,0-22-16,0 0 0,0 21 16,0-20-16,0-1 0,0 0 0,0 0 15,0 0-15,0 0 0,21-21 0,0 22 16,0-22-16,1 0 16,-1 0-16,0-22 0,0 1 15,0 0-15,0 0 0,1 0 16,-1-22-16,-21 22 0,21 0 15,0-21-15,-21 21 0,0-22 0,0 22 16,21-42-16,-21 41 16,0 1-16,21 21 0,-21-21 15,0 42 1,0 0 0,0 1-16,0 20 0,0-21 15,0 0-15,0 22 0,0-22 0,0 0 16,0 0-16,0 0 0,22 0 15,-1 1-15,0-1 0,-21 0 0,21-21 16,0 0-16,0 21 0,1-21 0,20 0 16,-21 0-16,0 0 0,0 0 15,22-21-15,-22 0 0,0 21 0,0-21 16,0-1-16,1 1 0,-1 0 16,0 0-16,0-21 0,-21 20 0,21-20 15,-21 21-15,0 0 0,0-22 16,0 22-16,0 0 0,0 42 31,0 0-15,-21 1-16,21-1 0,0 0 0,-21 0 15,0 21-15,21-20 0,-21-1 16,21 0-16,0 0 0,0 0 0,-22 0 16,22 1-16,0-1 0,-21-21 0,21 21 15,0-42 32,21 0-47,1-1 0,-1 1 16,0 0-16,-21-21 0,21 21 15,0-1-15,0-20 0,1 21 0,-1 0 16,-21 0-16,21 21 0,-21-22 0,21 22 16,-21 22-1,21-22-15,-21 21 0,0 0 16,0 0-16,0 0 0,0 0 0,21 1 15,-21-1-15,22 0 16,-22 0-16,21 0 0,0 0 0,0 1 16,0-22-16,0 21 0,22-21 0,-22 0 15,0 0-15,21 0 0,-20 0 16,-1 0-16,21 0 0,-21 0 0,0-21 16,1 21-16,-1-22 0,-21 1 0,21 0 15,0 0-15,0 0 0,-21 0 16,21-22-16,1 22 0,-1-42 15,0 20-15,-21 22 0,21-21 16,0 21-16,0-1 0,1 1 16,-1 21-16,0 0 15,-21 21-15,21-21 0,-21 22 16,0-1-16,0 0 0,0 0 16,0 0-16,0 0 0,0 1 15,0-1 1,0-42 15,0-1-15,0 1-16,0 0 15,0 0-15,0 0 0,0 0 16,-21 21-16,0-22 0,0 22 16,-1 0-16,1 0 15,0 0-15,21 22 16,-21-1-16,0 0 0,21 0 0,0 0 15,0 0-15,-21 1 0,21-1 16,-22 21-16,22-21 0,0 0 0,0 1 16,0 20-16,0-21 0,0 0 15,0 0-15,0 1 0,0-1 0,22-21 16,-1 21-16,0 0 0,0-21 0,0 21 16,0-21-16,1 0 0,20 0 0,-21 0 15,21 0-15,-20 0 0,20 0 16,-21 0-16,21 0 0,-20-21 15,20 21-15,0-21 0,-21 0 0,22 0 0,-22-1 16,0 1-16,0-21 16,22 21-16,-43-22 0,21 22 0,0-21 15,0 21-15,-21 0 0,0-1 0,0 1 16,0 0-16,0 0 0,0 0 16,-21 21-1,21 21-15,-21 0 16,21 0-16,-21 0 0,21 22 15,0-22-15,-22 0 0,22 0 0,0 22 16,0-22-16,-21 0 0,21 0 0,0 0 16,0 0-16,0 1 15,0-1-15,21 0 0,1-21 0,-1 0 16,0 0-16,0 0 16,0 0-16,0 0 0,1 0 0,-1 0 15,0 0-15,0-21 0,0 21 16,0-21-16,22-1 0,-22 1 0,0 0 15,0 0-15,0-21 0,1 20 0,-1 1 16,0-21-16,0 21 16,0-22-16,0 22 0,1 0 0,-1 0 0,-21 0 15,0 0-15,-21 21 16,-1 21 0,1 0-16,0 0 0,0 0 15,21 22-15,-21-22 0,21 0 16,0 0-16,0 0 0,-21 0 15,21 1-15,0-1 0,0 0 0,0 0 16,0 0-16,21-21 0,0 21 0,0 1 16,0-22-16,-21 21 15,21-21-15,-21 21 0,22-21 0,-22 21 16,0 0-16,0 0 16,-22 1-1,1-22-15,0 21 0,0-21 0,0 0 16,0 21-16,-1-21 0,1 0 15,21-21 17,0 0-32,0-1 0,-21 1 0</inkml:trace>
  <inkml:trace contextRef="#ctx0" brushRef="#br0" timeOffset="24275.76">8721 4064 0,'0'21'0,"148"-21"31,-106 0-31,22 0 0,-22-21 16,21 21-16,-20 0 0,20-21 0,1 0 15,-22 21-15,22-21 0,-1 21 0,-21 0 16,22-22-16,-22 22 0,22 0 16,-43 0-16,21 0 0,-21 0 0,-42 0 31,-21-21-31,0 21 16,20 0-16,-41 0 0</inkml:trace>
  <inkml:trace contextRef="#ctx0" brushRef="#br0" timeOffset="24696.85">8001 4001 0,'-21'21'0,"0"0"16,-1 0 0,22 0-1,22-21 1,-1 0-16,0 0 0,0 0 16,0-21-16,0 21 15,-21-21-15,0 0 0,22 21 0,-22-21 16,0-1-16,-22 1 15,1 21-15,0 0 16,0 0-16,0 0 16,0 0-16,-1 0 0,1 0 0,0 21 15,21 1-15,-21-1 0,0-21 16,21 21-16,0 0 0,0 0 16,0 0-16,0 1 15,21-22 1,0 0-16,0 0 0,0 0 15,1 0-15,20 0 0</inkml:trace>
  <inkml:trace contextRef="#ctx0" brushRef="#br0" timeOffset="25539.81">13144 4382 0,'0'0'15,"-21"0"-15,0 0 0,0 0 0,-21 0 0,20 0 16,1 0-16,0 0 0,-21 21 0,21-21 16,-1 0-16,1 0 0,0 0 15,42 0 16,22 0-31,-1 0 16,0 0-16,1 0 0,20 0 16,1 0-16,20 0 0,-20 0 15,20-21-15,-20 21 0,21 0 0,-1 0 16,1-22-16,0 1 0,-1 21 16,1 0-16,0 0 0,-1-21 0,1 21 15,-22 0-15,1 0 0,-1 0 0,1 0 16,-22 0-16,22 0 0,-43 0 15,21 0-15,-21 0 0,1 0 0,-1 0 16,-21-21 0,-21 21 15,-1 0-15,22-21-16,-21 21 0,0 0 15,0-21-15,0 21 0</inkml:trace>
  <inkml:trace contextRef="#ctx0" brushRef="#br0" timeOffset="26015.04">14203 3979 0,'0'0'0,"-21"0"0,-1 0 0,22-21 16,-21 21-16,0 0 15,42 21 17,0-21-32,1 22 15,-1-1-15,21-21 0,-21 21 16,22 0-16,-1-21 0,0 21 0,1 0 16,-1-21-16,0 22 0,1-1 15,-1-21-15,0 21 0,-21-21 0,22 0 16,-22 21-16,21-21 0,-21 0 0,1 0 15,-22 21-15,21-21 16,-21 21-16,0 1 16,-21-1-1,-1-21-15,1 21 0,0-21 16,0 21-16,0 0 0,-22 0 0,22 1 16,-21-1-16,21 21 0,-22-21 15,1 0-15,0 22 0,-1-22 0,1 0 16,-21 21-16,20-20 0,1-1 0,21 0 15,-22 0-15,22 0 0,-21 0 16,21-21-16,21 22 0,-21-22 0,-1 0 16,1 0-16</inkml:trace>
  <inkml:trace contextRef="#ctx0" brushRef="#br0" timeOffset="31500.08">16679 3704 0,'0'0'0,"0"-21"15,0 0 1,0 0 0,0 0-1,0-1 1,0 44 78,0-1-94,0 0 15,0 21-15,0-21 16,0 1-16,0 20 0,0-21 0,0 21 15,0 1-15,0 20 0,0-20 16,0-1-16,0 21 0,0-20 16,0-1-16,0 0 0,0 1 0,0-1 15,0 0-15,0 1 0,-21-22 16,0 21-16,21-21 0,-21 22 0,21-22 16,-21 0-16,-1 0 0,22 0 15,-21 1-15,0-1 0,21 0 0,0 0 16,-21-21-16,21 21 0,-21-21 0,21 21 15,-21-21 1,-1 0 0,22-21-1,0 0-15,0 0 16</inkml:trace>
  <inkml:trace contextRef="#ctx0" brushRef="#br0" timeOffset="35751.87">16446 3810 0,'0'0'0,"-21"-21"0,0 0 15,21 0-15,0-1 16,0 1-16,0 0 15,0 0-15,0 0 0,0 0 0,0-1 16,21 1-16,0 0 16,1 0-16,-1 0 0,21 0 0,0-1 15,1 1-15,-1 21 0,0-21 0,1 0 16,-1 21-16,0 0 0,1 0 16,-1 0-16,0 0 0,1 21 0,-1 0 15,-21 22-15,22-22 0,-22 21 16,-21 0-16,0-20 0,0 20 15,0 0-15,0 1 0,-21-1 0,-22 0 16,22 1-16,-21-1 0,-1 0 16,1 1-16,0-1 0,-1 0 15,22-21-15,-21 1 0,21-1 0,-22 0 16,22 0-16,0-21 0,0 0 0,0 0 16,0 0-1,21-21-15,0 0 16,0 0-16,0-1 15,0 1-15,21 21 0,-21-21 0,21 21 16,0 0-16,0 21 31,-21 0-31,21 22 0,-21-22 0,22 21 16,-22 1-16,0-1 0,0-21 16,21 21-16,-21 1 0,21-22 0,-21 21 15,0-21-15,21 22 0,0-22 16,0 0-16,1 0 0,-1 0 15,0-21-15,21 0 0,-21 0 0,1 0 16,20 0-16,-21 0 0,21 0 16,1 0-16,-22 0 0,21-21 0,1 0 15,-1 0-15,0 21 0,1-42 16,-22 20-16,21 1 0,-21 0 0,0-21 16,1 21-16,-22-22 0,0 22 15,0-21-15,0 21 0,0-1 16,0-20-16,0 21 0,0 0 0,0 0 15,-22-1-15,1 1 0,0 0 16,0 21-16,0 0 0,0 0 16,-1 0-16,1 21 0,21 0 15,0 22-15,-21-22 0,21 0 16,0 21-16,-21 1 0,21-22 0,0 21 16,0 1-16,0-22 0,0 21 15,0-21-15,0 22 0,0-22 0,0 0 16,0 0-16,21 0 0,0 0 15,0 1-15,-21-1 0,22 0 16,-1 0-16,0-21 0,0 0 0,21 21 16,-20-21-16,-1 0 0,0 0 15,21 0-15,-21 0 0,22 0 0,-22-21 16,21 0-16,-21 21 0,1-21 0,20 0 16,-21-1-16,21 1 0,-20 0 15,-1 0-15,0-21 0,0 20 0,0-20 16,0 21-16,-21-21 0,0-1 15,0 1-15,22 21 0,-22-22 0,0 22 16,0 0-16,0 0 0,0 0 16,0 42 15,0 0-31,0 0 16,0 0-16,-22 22 0,22-22 0,0 21 15,-21-21-15,21 22 0,0-22 16,0 21-16,0-21 0,0 1 0,0 20 15,0-21-15,0 0 0,0 0 16,0 1-16,21-22 0,1 0 16,-1 0-16,0 0 0,0 0 0,0 0 15,0 0-15,1 0 0,-1 0 16,0 0-16,21-22 0,-21 1 0,1 0 16,-1 0-16,0 0 0,0 0 0,0-22 15,0 22-15,-21-21 16,22-1-16,-22 22 0,21-21 0,-21 0 15,0-1-15,0 22 0,0 0 16,0 0-16,0 0 0,0-1 0,0 44 31,0-1-31,0 0 16,0 21-16,-21-21 0,21 22 0,-22-1 16,22-21-16,0 22 0,0-1 15,0-21-15,0 0 0,0 22 0,0-22 16,0 0-16,0 0 0,22 0 15,-22 0-15,21-21 0,0 22 0,0-22 16,0 0-16,0 0 0,22 0 16,-22 0-16,21 0 0,-21-22 15,22 22-15,-22-21 0,21 0 0,1 0 16,-22 0-16,21 0 0,-21-22 0,22 22 16,-22-21-16,0-1 0,21 1 15,-21 0-15,1-1 0,-1 1 16,0 21-16,0 0 0,0 0 0,-21-1 15,0 1-15,-21 21 16,0 21-16,0 1 16,0-1-16,-1 0 0,1 0 0,0 0 15,0 22-15,21-22 0,0 0 0,0 0 16,0 21-16,0-20 16,0-1-16,0 0 0,21 0 0,0 0 15,0 0-15,-21 1 0,22-1 0,-1 0 16,-21 0-16,0 0 0,21-21 15,-21 21-15,0 1 16,-21-22 0,0 0-16,-1 0 0,1-22 15,0 22-15,0-21 0,0 0 16,0 21-16,21-21 0,-22 21 16,1 0-16,0 0 0,21 21 46,21 0-46,0-21 0,1 21 16,-1-21-16,0 22 0,0-22 16,21 21-16,-20-21 0,20 0 0,0 0 15,1 0-15,-1 0 0,0 0 0,1 0 16,-1 0-16,21 0 0,-20 0 16,20 0-16,-20 0 0,20 0 0,-21-21 15,1-1-15,-1 22 0,0-21 0,-20 0 16,-1 0-16,21 0 15,-21 0-15,0-22 0,-21 22 0,0-21 0,22 21 16,-22-22-16,0 22 0,0 0 16,0-21-16,0 20 0,-22 22 15,22-21-15,-21 21 0,0 0 0,0 0 16,0 0-16,-22 0 0,22 21 16,-21 1-16,21-1 0,-22 0 0,1 21 15,0-21-15,21 1 0,-22 20 0,22-21 16,0 21-16,0-20 0,21-1 15,-21 21-15,21-21 0,0 0 0,0 1 16,21-1-16,0-21 16,0 0-16,0 0 0,0 0 15,1 0-15,-1 0 0,21 0 0,-21 0 16,22 0-16,-22-21 0,21-1 16,-21 1-16,0 0 0,1 0 0,-1-21 15,0 20-15,0-20 0,0 21 0,0-21 16,-21 20-16,0-20 0,22 21 15,-22 0-15,0 0 0,0 42 32,0 0-32,-22 0 0,22 0 15,0 0-15,0 1 0,-21 20 0,21-21 16,0 0-16,0 0 0,0 22 16,0-22-16,0 0 0,0 0 15,21 0-15,1-21 0,-1 22 0,0-1 16,0-21-16,0 0 0,0 0 15,22 0-15,-22 0 0,0 0 0,21 0 16,-20 0-16,20 0 0,-21-21 0,21-1 16,-20 1-16,-1 0 0,21-21 15,-21 21-15,0-22 0,22 1 0,-22-22 16,0 1-16,0-1 0,0 1 0,1-1 16,-1 1-16,0-1 0,0 22 15,0 0-15,-21-1 0,0 1 0,0 21 16,0 0-16,0 0 0,-21 42 31,0 0-31,21 0 0,-21 21 16,0 1-16,-1 20 0,1-20 15,0 20-15,0 1 0,0-1 0,21-21 16,0 22-16,0-22 0,0 1 0,0-1 16,0 0-16,0 1 0,0-22 15,21 0-15,0 0 0,0 0 0,-21 0 16,21-21-16,1 0 0,-1 0 15,0 0-15,0 0 0,0 0 0,0 0 16,1 0-16,-1-21 0,0 21 0,0-21 16,0 0-16,-21-21 0,21 20 15,-21 1-15,22-21 0,-22 21 16,0 0-16,0-1 0,0 1 16,21 21-1,0 0 1,-21 21-16,21-21 0,0 0 15,-21 22-15,21-22 0,1 0 16,-1 0-16,0 0 0,0 0 0,0 0 16,22 0-16,-22 0 0,0 0 15,0-22-15,0 22 0,22-21 0,-22 0 16,0 21-16,0-21 0,-21 0 0,21 0 16,0-1-16,-21 1 0,0 0 15,0 0-15,0 0 0,0 0 16,22 21-16,-22 21 15,-22 0 1,1 21-16,21-21 0,-21 1 16,0 20-16,0-21 0,0 21 15,-1-20-15,22 20 0,0-21 0,-21 0 16,21 0-16,0 1 0,0-1 0,0 0 16,0 0-16,0 0 0,21 0 15,1-21-15,20 0 0,-21 0 16,0 0-16,22 0 0,-22 0 0,21 0 15,0 0-15,-20-21 16,20 0-16,-21 0 0,21 0 0,-20 0 16,20-22-16,-21 1 0,21 0 0,-20-1 15,20-20-15,-21-1 0,0 1 16,22-1-16,-22 1 0,0-1 0,-21 1 16,21-1-16,-21 22 0,21-22 15,-21 22-15,0 0 0,0 21 16,0-1-16,0 1 0,0 0 0,-21 21 15,0 21-15,0 0 16,21 1-16,-21-1 0,-1 21 0,22 0 16,0 1-16,-21-1 0,0 22 15,21-1-15,-21 1 0,21-1 16,0-21-16,0 22 0,-21-1 16,21-20-16,0 20 0,0-20 0,0-22 15,0 21-15,0 0 0,0-20 0,0-1 16,0 0-16,21 0 15,0-21-15,0 0 0,0 0 0,22 0 16,-22 0-16,0-21 0,0 21 0,22-21 16,-22 0-16,0-1 0,0 1 15,21-21-15,-20 21 0,-1-22 16,0 22-16,-21 0 0,0-21 16,21 21-16,-21-1 0,0 1 0,0 42 31,0 1-16,0-1-15,-21 0 0,21 21 16,0-21-16,0 1 0,0-1 16,0 0-16,0 0 0,0 0 0,0 0 15,0 1-15,21-1 0,0 0 0,0-21 16,1 21-16,-1-21 16,0 0-16,0 0 0,21 0 15,-20 0-15,-1-21 0,21 0 0,-21 0 16,22-1-16,-22-20 0,0 0 15,21-1-15,-21 1 0,22-21 16,-1-1-16,-21-21 0,22 22 0,-1-22 16,-21 22-16,21-22 0,-20 22 15,-1-1-15,0 1 0,0 20 0,-21-20 16,21 42-16,-21-22 0,0 22 16,0-21-16,0 21 0,-21 21 15,0 0-15,0 21 16,21 0-16,-21 0 0,-1 21 0,1 1 15,0-1-15,0 22 0,0-22 16,21 21-16,-21 1 0,21-1 16,-22 22-16,22-21 0,0-1 0,-21 1 15,21-22-15,0 21 0,0-20 16,0-1-16,0 0 0,0 1 0,0-22 16,21 0-16,1 0 0,-1 0 0,-21 1 15,21-1-15,0-21 0,0 0 16,0 0-16,1 0 0,-1-21 15,21-1-15,-21 1 0,0 0 16,1-21-16,-1 21 0,0-22 0,0 22 16,0 0-16,0-21 0,1 20 0,-22 1 15,21 21-15,-21-21 0,21 21 16,-21 21 0,0 0-1,0 1-15,0-1 16,0 0-16,0 0 0,0 0 15,21 0-15,0 1 0,0-1 16,1 0-16,-1-21 0,0 0 16,0 21-16,0-21 0,0 0 15,1 0-15,-1 0 0,0-21 16,0 0-16,0 0 0,0-1 0,1 1 16,-1-21-16,0 0 0,0 20 15,-21-20-15,21 0 0,0-1 0,1 1 16,-1 21-16,-21 0 0,0-22 0,21 43 15,-21-21-15,21 0 16,-21 42 15,0 0-31,0 1 0,-21-1 16,0 21-16,21-21 0,0 22 0,-21-1 16,21 0-16,-22 22 0,22-22 15,0 0-15,0 1 0,0 20 0,-21-20 16,21 20-16,-21 1 0,0-22 0,21 21 15,-21 1-15,0-1 0,21 1 16,-22-1-16,1 22 0,21-21 16,-21-1-16,21 1 0,-21-1 0,21-21 15,-21 22-15,21-1 0,0-20 0,0 20 16,0-20-16,0 20 0,0-21 16,21 1-16,0-22 0,-21 21 0,21-21 15,-21 22-15,0-22 0,0 0 16,0-42 15,-21 0-31,0 0 0,0-22 0,-22 1 16,22 0-16,0-1 0,0 1 0,0 0 15,21-22-15,0 22 0,0-1 16,0 1-16,0 0 0,0-22 0,0 22 16,0 0-16,0-1 0,21 1 15,-21 0-15,21-1 0,0 1 16,0 0-16,1-22 0,-1 22 0,21-1 15,-21 1-15,0 0 0,1-1 16,20 1-16,-21 0 0,0 21 0,0-22 16,1 22-16,41-85 15,-42 43 1</inkml:trace>
  <inkml:trace contextRef="#ctx0" brushRef="#br0" timeOffset="36015.72">22564 3768 0,'0'0'0,"-22"0"0,1 0 16,21-21 0,21 21-16,22 0 0,-1 0 15,0 0-15,1 0 0,20-22 16,-20 22-16,20 0 0,-21 0 0,22 0 15,-22 0-15,1 0 0,-1-21 16,0 21-16,-21 0 0,1 0 0,-1 0 16,0 0-16,-21-21 0,0 0 15,-21 21 1,-22-21-16,22 21 16</inkml:trace>
  <inkml:trace contextRef="#ctx0" brushRef="#br0" timeOffset="36203.61">22098 3725 0,'0'0'0,"-21"0"0,21 22 15,-21-22-15,21 21 0,-22-21 16,1 0 62</inkml:trace>
  <inkml:trace contextRef="#ctx0" brushRef="#br0" timeOffset="36391.5">20828 3937 0,'0'0'0,"-21"0"15,21 21-15,-21-21 0,42 0 32,0 0-1,0-21-31,0 0 16</inkml:trace>
  <inkml:trace contextRef="#ctx0" brushRef="#br0" timeOffset="37515.37">25125 3831 0,'0'0'0,"-21"-21"16,-43-64-1,64 64-15,0 0 16,-21 21-16,0 0 0,0 0 16,-1 0-16,1 0 0,0 21 0,0 0 15,0 1-15,0 20 0,-1 0 16,1 1-16,-21-1 0,21 0 0,21 1 16,-21 20-16,21-21 0,-22 1 15,22-1-15,0 0 0,0 1 0,0-1 16,22-21-16,-1 0 0,0 1 0,0-1 15,21-21-15,-20 0 16,20 0-16,0 0 0,1 0 0,-22 0 16,21 0-16,0 0 0,1-21 15,-22-1-15,21-20 0,-21 21 0,1-21 16,-1-1-16,0 1 0,-21 0 0,0-22 16,0 22-16,0-1 0,-21-20 15,0 21-15,-22-1 0,22 22 0,-21-21 16,21 21-16,-22-1 0,1 22 15,21 0-15,-22 0 0,1 0 0,21 0 16,0 0-16,0 22 0,21-1 16,0 0-16,21 0 15,21-21-15,-21 21 0,22-21 16,-1 21-16,21-21 0,-20 0 16,20 0-16,1 0 0,-22 0 0,22 0 15,20 0-15,-20 0 0,-1-21 0,-20 0 16,20 0-16,-21 21 0,1-21 15,-1 0-15,-21-1 0,0 1 0,-21-21 16,0 21-16,0 0 0,0-1 16,-21 1-16,0 0 0,0 0 0,21 0 15,-21 0-15,0 21 0,-1 0 16,1 21-16,0 0 0,21 0 16,0 21-16,-21 1 0,0-1 15,21 0-15,-21 1 0,21 20 16,-22 1-16,22-22 0,-21 43 0,21-22 15,0 1-15,-21 20 0,21-20 0,0 21 16,0-22-16,0 22 0,0-1 16,0 1-16,0 0 0,0 21 0,0-22 15,0 1-15,0 0 0,0-1 0,0 22 16,0-21-16,0-1 0,0 1 16,0 21-16,0-21 0,0-1 0,0 1 15,0-22-15,0 22 0,0-21 0,-21-1 16,21-21-16,0 1 0,0-1 15,0 0-15,0-20 0,-21-22 16,21-22-16,0 1 16,0-21-16,0 21 0,0-22 15,0-20-15,-21 21 0,21-22 16,-22 1-16,1-22 0,0 0 0,21 1 16,-21-1-16,0 0 0,0 1 0,-1-1 15,22 0-15,0 1 0,0-1 16,0 21-16,0-20 0,0 20 0,0-20 15,0 41-15,22-20 0,-1-1 0,0 22 16,0 0-16,0-1 0,0 1 16,1 0-16,20-1 0,-21 1 15,21 0-15,1-1 0,-22 1 0,21-22 16,-21 22-16,22 0 0,-22-1 16</inkml:trace>
  <inkml:trace contextRef="#ctx0" brushRef="#br0" timeOffset="38938.74">26501 3662 0,'0'0'0,"0"-21"0,0 0 16,42-22-16,-42 22 15,21 0-15,-21 0 0,0 0 16,0-1-16,-21 44 31,0 20-31,0-21 0,-1 21 0,1 1 16,0-1-16,0 22 0,0-22 0,0 21 15,-1-20-15,22 20 0,0-20 16,0 20-16,0-21 0,0 1 0,22-1 16,-1 0-16,0-20 0,0 20 15,0-21-15,22-21 0,-22 21 0,21-21 16,0 0-16,-20 0 0,20 0 0,0-21 15,1 0-15,-22 0 16,21-22-16,0 22 0,-20-21 0,-1 0 16,21-1-16,-21 1 0,0 0 0,1-1 15,-1 1-15,0 0 0,0-1 16,0 1-16,-21 21 0,21 0 0,-21-1 16,-21 44-1,0-1-15,0 0 16,0 21-16,0-21 0,21 22 0,-22-1 15,1 0-15,21 1 0,0-1 16,0-21-16,0 22 0,0-1 0,0-21 16,0 0-16,0 22 0,21-22 15,22-21-15,-22 21 0,0-21 16,21 0-16,-20 0 0,20 0 0,-21 0 16,21 0-16,1 0 0,-22-21 15,21 0-15,-21-1 0,1-20 0,-1 21 16,0-21-16,-21 20 0,0-20 15,0 0-15,0-1 0,0 1 0,0 0 16,-21-1-16,0 22 0,-1 0 0,-20-21 16,21 42-16,-21-21 0,20 21 15,-20 0-15,21 0 0,0 0 16,-22 0-16,65 21 16,-1-21-16,0 0 15,21 0-15,1 0 0,20 0 16,-21 0-16,22 0 0,-22 0 15,22 0-15,-1 0 0,22 0 0,-22 0 16,22 0-16,-21 0 0,20 0 16,-20-21-16,-22-1 0,22 22 0,-43 0 15,21-21-15,-21 21 0,0 0 16,-21-21-16,-42 21 16,21 0-16,-21 0 0,-1 21 0,1-21 15,-22 21-15,22 1 0,-21-1 16,-1 0-16,22 0 0,-1 21 15,1-20-15,21 20 0,-21 0 16,20 1-16,1-22 0,21 21 0,-21 0 16,21-20-16,0 20 0,0-21 0,0 0 15,21 0-15,0 1 0,1-1 16,-1 0-16,21-21 0,0 0 0,1 0 16,-1 0-16,0 0 0,1 0 15,-1 0-15,22 0 0,-22-21 0,0 0 16,1-1-16,-1-20 0,0 21 0,-21-21 15,22-1-15,-22 1 0,0-22 16,0 22-16,0-21 0,1 20 0,-22-20 16,21-1-16,-21-20 0,0 20 15,0 1-15,21-22 0,0 21 16,-21 22-16,0-21 0,0 20 16,0 22-16,0-21 0,0 21 0,0-1 15,-21 44 1,0 20-16,0 0 15,-1 1-15,1-1 0,21 21 16,-21 1-16,0-1 0,21-20 0,-21 20 16,21 1-16,-21-1 0,21-20 0,0 20 15,0-21-15,0 22 0,0-22 16,21 1-16,0-1 0,0 0 0,0-21 16,0 22-16,22-22 0,-22 0 15,0 0-15,0-21 0,22 0 16,-22 0-16,21 0 0,-21 0 0,22 0 15,-22 0-15,21-21 0,0 21 16,-20-21-16,20-21 0,-21 20 0,21 1 16,-20-21-16,-1 0 0,0 20 15,0-20-15,-21 0 0,0 21 0,0-22 16,0 22-16,0 0 0,0 0 16,-21 21-16,0 0 15,0 0-15,-1 0 0,22 21 16,-21 0-16,0 0 0,21 0 0,-21 22 15,21-22-15,0 21 0,0-21 0,0 22 16,0-22-16,21 0 16,0 0-16,0 22 0,1-22 0,-1-21 15,0 21-15,0 0 0,21-21 16,-20 0-16,20 0 0,-21 0 0,0 0 16,22 0-16,-22 0 0,0 0 0,0 0 15,-21-21-15,0 0 16,0 0-16,0-1 0</inkml:trace>
  <inkml:trace contextRef="#ctx0" brushRef="#br0" timeOffset="40551.89">2688 6985 0,'-21'0'31,"0"0"-31,21-21 16,0 0-1,-21 21-15,21-21 16,0-1-16,0 1 15,0 0-15,21 0 16,0 21-16,0-21 0,0 21 16,0 0-16,1-21 0,-1 21 15,21-22-15,-21 22 0,0 0 0,1 0 16,20 0-16,-21 0 0,0 0 0,0 22 16,1-1-16,-1 0 0,-21 0 15,0 0-15,21 22 0,-21-1 0,0-21 16,0 21-16,0 22 15,0-22-15,-21 1 0,0 20 0,-1-21 16,1 22-16,-21-22 0,21 22 0,-22-22 16,1 0-16,0 1 0,21-1 15,-22-21-15,1 0 0,21 1 0,-22-1 16,1 0-16,21 0 0,-21-21 16,20 0-16,-20 0 0,21 0 0,0 0 15,0 0-15,-1 0 0,1-21 16,0 0-16,0 21 0,0-21 0,21-1 15,0-20-15,0 21 16,-21 0-16,21-22 0,0 22 0,0-21 16,0 21-16,0-22 0,0 22 0,21 0 15,0 0-15,-21 0 0,21 0 16,21-1-16,-20 22 0,-1 0 0,0 0 16,21 0-16,-21 22 0,1-1 15,20 0-15,-21 0 0,0 0 0,22 22 16,-22-22-16,0 21 0,0-21 15,0 22-15,-21-22 0,21 21 0,1-21 16,-22 0-16,21 22 0,-21-22 16,0 0-16,21 0 0,0 0 15,-21 1-15,0-44 47,21 1-31</inkml:trace>
  <inkml:trace contextRef="#ctx0" brushRef="#br0" timeOffset="40899.69">3450 7641 0,'21'0'31,"0"-21"-15,-21 0-16,0 0 16,0 0-16,0-1 0,0 1 15,0 0-15,0 0 16,-21 21-1,21 21 17,-21 0-32,21 0 15,-21-21-15,21 22 16,-21-22 0</inkml:trace>
  <inkml:trace contextRef="#ctx0" brushRef="#br0" timeOffset="48399.61">5397 6287 0,'0'0'0,"0"-22"16,0 1-1,0 0 1,0 0-1,-21 21-15,0 0 16,0 21 0,21 0-1,0 0-15,0 22 0,0 20 0,0 1 16,0-1-16,0 1 0,0-1 16,0 22-16,0-22 0,0 1 0,0-1 15,0 1-15,-21-1 0,21 1 0,0-22 16,0 22-16,0-22 0,0 0 15,-21 1-15,21-22 0,0 21 0,0-21 16,-22-21-16,22 22 0,0-44 31,0 1-31,0 0 0,0 0 16,0 0-16,0 0 0,-21-1 16,21-20-16,-21 21 0</inkml:trace>
  <inkml:trace contextRef="#ctx0" brushRef="#br0" timeOffset="48707.43">5080 6562 0,'0'0'0,"0"-21"0,0-22 0,0 22 0,0-21 15,0 21-15,0-22 0,0 22 0,0 0 16,0 0-16,42 0 0,-21-22 16,22 22-16,-1 0 0,22 21 15,-1-21-15,1 0 0,20 21 0,-20 0 16,20 0-16,-20 0 0,-1 21 15,1 0-15,-22 0 0,1 0 0,-22 22 16,0-1-16,-21 21 0,0-20 0,0-1 16,-42 0-16,20 22 0,-20-22 15,0 1-15,-1-1 0,1 0 0,0-21 16,-1 1-16,1 20 0,0-21 16,21-21-16,-1 21 0,1 0 15,0-21-15,42 0 31,0 0-31,1 0 0,-1-21 0,0 21 16,0 0-16</inkml:trace>
  <inkml:trace contextRef="#ctx0" brushRef="#br0" timeOffset="53585.92">6181 6689 0,'0'0'0,"0"-21"16,0-1-16,-22 44 31,22-1-15,0 0-16,-21 0 0,21 0 0,-21 22 16,21-22-16,-21 0 0,21 21 0,0-21 15,0 22-15,-21-22 0,21 21 16,0-21-16,0 22 0,0-22 15,0 0-15,0 21 0,0-20 0,0-1 16,0 0-16,21-21 0,0 0 16,0 0-16,0 0 0,1 0 15,-1-21-15,-21 0 0,42-1 16,-42 1-16,21 0 0,0 0 16,1 0-16,-1-22 0,-21 22 0,0-21 15,0 0-15,0 20 0,0-20 0,0 0 16,0-1-16,-21 22 0,21-21 15,-22 21-15,1 0 0,0 21 0,0-22 16,0 22-16,-22 0 0,22 0 16,0 0-16,0 22 0,-21-22 0,20 21 15,1 0-15,0 0 0,0 21 0,0-20 16,21 20-16,-21-21 0,21 21 16,0-20-16,0 20 0,0-21 15,21 0-15,0 0 0,0 1 0,0-1 16,0 0-16,1 0 0,20-21 15,0 0-15,-21 0 0,22 0 0,-1 0 16,-21 0-16,22 0 0,-1-21 0,0 21 16,22-21-16,-22 0 0,0-1 15,1-20-15,-1 21 0,0-21 0,1-1 16,-1 1-16,0 0 0,-20-1 0,20 1 16,-21-22-16,-21 1 0,0 21 15,0-22-15,0 22 0,0-1 0,0 1 16,0 0-16,0 21 15,0-1-15,-21 22 16,0 0-16,0 43 16,21-22-16,0 21 0,0 1 15,0-1-15,0 0 0,-22 22 0,22-22 16,0 0-16,0 22 0,-21-22 0,21 1 16,0-1-16,0 0 0,0-21 15,0 22-15,0-22 0,21 0 0,1 0 16,-22 0-16,21 1 0,0-22 0,0 0 15,0 0-15,0 0 16,1 0-16,-1 0 0,0-22 0,0 1 16,0 0-16,0 0 0,1 0 15,-22 0-15,21-1 0,-21 1 16,21 0-16,-21 0 0,21 0 0,-21 0 16,0 42 15,0 0-31,0 0 15,0 0-15,0 0 0,0 1 0,0-1 16,21 0-16,-21 0 0,21 0 16,1 0-16,-1 1 0,0-22 15,0 0-15,0 0 0,0 0 0,1 0 16,-1 0-16,21 0 0,-21 0 16,22-22-16,-22 22 0,21-21 15,-21 0-15,22 0 0,-22 0 0,0 0 16,0-1-16,-21 1 0,0 0 15,21-21-15,-21 21 0,0-1 16,0 1-16,0 0 16,0 42-1,-21 0 1,21 1-16,-21 20 0,21-21 0,0 21 16,0-20-16,0 20 0,-21 0 15,21 1-15,0 20 0,0-21 0,0 22 16,-21-1-16,21 1 0,0-1 0,0 1 15,0-1-15,0 1 0,-22 21 16,1-22-16,21 22 0,-21-1 16,21 1-16,-21 0 0,0-1 0,21 1 15,-21-21-15,21 20 0,-22 1 0,22-22 16,-21 1-16,21-1 0,0 1 0,0-22 16,-21 22-16,21-43 0,-21 21 15,21-21-15,-21 1 0,0-22 16,-1-22-16,1 1 0,0 0 15,0-21-15,0-1 0,-22 1 16,22-21-16,0 20 0,-21-20 0,21-22 16,-1 22-16,22-22 0,0-21 0,-21 21 15,21-20-15,0 20 0,0-21 16,0 21-16,21 1 0,1-1 0,-1-21 16,0 22-16,21 20 0,1-21 15,-22 22-15,21-1 0,0 1 0,1-1 16,20 1-16,-20 21 0,-1-1 0,21 1 15,-20 0-15,-1-1 0,0 1 16,1 0-16,-1 20 0,-21 1 0,0 0 16,1 21-16,-1 0 0,0 0 15,-21 21-15,0 0 16,0 1-16,0-1 0,0 21 0,0-21 16,0 0-16,0 22 0,0-22 15,0 0-15,0 0 0,0 0 16,0 1-16,0-1 0,0 0 15,0-42 32,0 0-47,0-1 16,0 1-16,0 0 0,0-21 16,0 21-16,0-22 0,0 22 0,0-21 15,21 21-15,-21-1 0,21 1 16,0 0-16,1 0 0,-1 0 0,0 21 15,0 0-15,0 0 0,0 0 16,1 0-16,-1 0 0,0 21 16,0 0-16,0 0 0,0 0 0,1 22 15,-22-22-15,0 21 0,0-21 0,0 1 16,0 20-16,0-21 0,0 0 16,0 0-16,0 1 0,0-1 0,0 0 15,0 0-15,0-42 31,0 0-15,0 0-16,21-22 0,-21 22 16,0 0-16,21-21 0,0-1 0,0 1 15,0 0-15,1-1 16,-1 22-16,0-21 0,0-1 0,0 22 16,0 0-16,1 0 0,-22 0 15,21 21-15,0 0 0,-21 21 16,21 0-16,-21 0 0,21 0 0,-21 1 15,0 20-15,21 0 0,-21-21 16,0 22-16,0-22 0,0 21 0,0-21 16,0 22-16,0-22 0,0 0 0,0 0 15,22 0-15,-1-21 0,-21 22 16,21-22-16,0 0 0,0 0 16,0 0-16,22 0 0,-22 0 0,0 0 15,0-22-15,22 1 0,-22 0 16,21 0-16,-21 0 0,0 0 15,1-22-15,-1 22 0,0-21 0,0-1 16,-21 22-16,21-21 0,-21 21 0,0 0 16,0-1-16,0 1 0,-21 21 31,0 0-31,21 21 16,-21 1-16,21-1 0,0 0 0,0 0 15,-21 21-15,21-20 0,0-1 0,0 21 16,0-21-16,0 0 0,0 22 15,0-22-15,0 0 0,21 0 0,-21 0 16,21-21-16,0 22 0,0-22 16,0 0-16,1 0 0,-1 0 0,0 0 15,21 0-15,-21 0 0,1 0 16,20-22-16,-21 22 0,0-21 0,0 0 16,1 0-16,-1 0 0,0 0 0,-21-22 15,21 22-15,-21-21 0,0 21 16,0-22-16,0 1 0,-21 0 0,0-1 15,0 22-15,-22-21 0,22 21 0,-21-1 16,21 1-16,-22 0 0,1 21 16,21 0-16,-22 0 0,1 0 15,21 21-15,-21 0 0,20 1 0,1 20 16,0-21-16,21 21 0,0 1 16,0-22-16,0 21 0,0 1 0,0-22 15,21 21-15,22-21 0,-22 0 0,0 1 16,21-1-16,1-21 0,-22 21 15,21-21-15,0 0 0,1 0 0,-1 0 16,0 0-16,1 0 0,-1-21 0,0 21 16,-20-21-16,20-1 0,-21 1 15,21 0-15,-20 0 0,-1 0 0,0-22 16,0 22-16,-21-21 0,0 21 16,0-22-16,0 22 0,0 0 0,0 0 15,0 0-15,0 42 16,0 0-1,0 0-15,-21 0 0,21 22 0,0-1 16,0-21-16,0 22 0,0-1 16,0-21-16,0 21 0,0-20 0,21-1 15,-21 0-15,21 0 0,0 0 0,1 0 16,20-21-16,-21 0 0,21 0 16,-20 0-16,20 0 0,-21 0 0,21 0 15,1 0-15,-22-21 0,0 0 0,21 0 16,-20 0-16,-1 0 0,0-1 15,-21-20-15,0 0 0,21 21 16,-21-22-16,0 22 0,0-21 0,0 21 16,0-1-16,0 1 0,0 0 0,0 0 15,0 42 1,0 0-16,0 0 16,0 22-16,-21-1 0,0 0 0,21 1 15,-21-1-15,-1 22 0,22-22 16,-21 21-16,0 1 0,21-1 0,0 22 15,0-21-15,-21 20 0,21 1 0,0 0 16,0-1-16,0-20 0,0 20 16,-21 22-16,21-21 0,-21 0 15,21-1-15,0 1 0,0 0 0,-22-1 16,22-20-16,-21-1 0,21 1 0,0-1 16,-21 1-16,0-22 0,21 0 0,-21-20 15,21-1-15,0 0 0,0-42 16,0-22-1,21 22-15,0-21 0,0-22 16,0 1-16,1-1 0,-1 1 0,0-22 16,0-21-16,-21 22 0,21-22 0,0 0 15,-21-21-15,0 21 0,0-21 16,0 21-16,0 1 0,0-22 0,0 21 16,0 21-16,0-21 0,0 22 15,0-1-15,0 21 0,0 1 16,0-1-16,0 22 0,0 0 0,0-1 15,0 22-15,22 0 0,-1 0 0,21 0 16,-21 21-16,0 0 0,1 0 16,20 0-16,-21 21 0,0 0 0,0 0 15,1 22-15,-1-22 0,0 21 0,0 0 16,-21-20-16,0 20 0,0 0 16,0-21-16,0 22 0,-21-22 15,0 21-15,0-21 0,-1 1 0,1-1 0,-21 0 16,21 0-16,0-21 0,-22 0 15,22 21-15,-21-21 0,21 0 16,-1 0-16,-20 0 0,21-21 0,0 21 16,0-21-16,-1 21 0,1 0 0,21-21 15,0 0 1,21 21 0,1 21-16,-1-21 15,21 21-15,-21-21 0,0 0 16,22 21-16,-22-21 0,21 0 0,1 0 15,-1 0-15,-21 0 0,21 0 0,1 0 16,-1 0-16,0 0 0,1-21 16,-1 0-16,0 21 0,1-21 0,-1-1 15,0-20-15,1 21 0,-22-21 16,21-1-16,-21 1 0,22-22 16,-22 1-16,0 21 0,0-22 0,-21 22 15,0-22-15,0 22 0,0 0 0,0-1 16,0 22-16,0-21 0,0 21 15,-21 21-15,0 0 16,0 0-16,0 21 0,21 21 16,0 0-16,-22-20 0,1 20 15,21 21-15,-21-20 0,21 20 16,0-20-16,-21 20 0,21-21 0,-21 1 0,21 20 16,-21-20-16,21-22 0,0 21 15,0-21-15,0 22 0,0-22 16,0 0-16,0 0 0,21-21 15,0 0 1,0-21-16,-21 0 0,21 0 16,0-1-16,1 1 0,-1-21 0,-21 21 15,21-22-15,0 22 0,0-21 0,-21 21 16,0 0-16,21-1 0,1 22 16,-1 22-1,-21-1-15,21 0 16,-21 0-16,0 0 0,21 43 15,-21-43-15,21 0 0,-21 0 16,21-21-16,1 21 0,-22 1 16,21-22-16,0 0 0,0 21 15,21-21-15,-20 0 0,-1 0 0,21 0 16,-21 0-16,0-21 0,22-1 0,-22 1 16,0 21-16,0-21 0,0 0 15,1-21-15,-1 20 0,0-20 16,0 21-16,0-21 0,0 20 0,-21-20 0,0 21 15,0 0-15,0 0 0,0-1 16,0 1-16,0 42 16,0 1-1,0-1-15,0 0 0,0 0 16,0 0-16,0 0 0,0 22 0,0-22 16,0 0-16,0 21 0,0-20 0,0-1 15,0 0-15,0 0 0,0 0 16,22 0-16,-1-21 0,0 22 0,0-22 15,0 0-15,22 0 0,-22 0 0,0 0 16,21 0-16,-21 0 0,1-22 16,20 1-16,-21 0 0,21 0 15,22-43-15,-43 22 0,0 0 0,22-1 16,-22 1-16,0 21 0,0-21 16,-21 20-16,0 1 0,0 0 0,-21 21 31,0 0-31,21 21 0,0 0 15,-21 1-15,21-1 0,0 0 16,0 0-16,0 21 0,0-20 0,0-1 16,0 0-16,0 0 0,0 21 0,21-20 15,-21-1-15,0 0 16,0 0-16,0 0 0,0 0 16,0-42 15,-21 21-16,-1-21-15,1 0 16,0 21-16,21 21 31,0 0-15,0 0-16,21 1 16,0-22-16,1 0 15,20 21-15,-21-21 0,0 0 0,22 0 16,-1 0-16,0 0 0,-21 0 0,22-21 15,-1 21-15,0-22 0,1 1 16,-22 0-16,0 21 0,21-21 0,-20-21 16,-1 20-16,21-41 15,-42 42-15,0-22 0,0 1 0,0 0 16,0 21-16,0-22 0,0 22 16,0 0-16,0 0 0,0 42 15,-21 0 1,21 0-16,-21 22 0,21-22 15,0 21-15,0 0 0,-21 1 0,21-22 16,0 21-16,0 1 0,0-22 0,0 0 16,0 21-16,0-21 0,0 1 15,0-1-15,0 0 16,0-42 15,0 0-31,0-1 16,0 1-16,21 0 0,0-21 0,0 21 15,-21-22-15,21 1 0,0 0 0,1-1 16,-1 1-16,0 21 0,0-22 16,0 22-16,22 0 0,-22 0 15,0 0-15,0 21 0,0 21 16,-21 0-16,0 0 0,0 0 16,0 1-16,0 20 0,0-21 0,0 21 15,0-20-15,0 20 0,0-21 0,0 0 16,0 0-16,0 1 0,0-1 15,0 0-15,0 0 0,0 0 16,0-42 15,0 0-31,21 0 0,1 0 16,-1-1-16,-21-20 0,21 21 0,21-21 16,-21-1-16,1 1 0,20-22 0,-21 22 15,21 0-15,1-1 0,-22 22 16,21-21-16,-21 21 0,1 21 0,-1 0 15,0 0-15,0 0 0,-21 21 16,0 0-16,0 0 0,0 22 16,0-1-16,0-21 0,0 21 0,0 1 15,-21-1-15,21 0 0,-21 1 16,21-22-16,-21 21 0,21-21 0,0 1 16,0-1-16,0 0 0,0 0 15,0 0-15,0-42 31,0 0-31,0 0 0,0 0 16,0-1-16</inkml:trace>
  <inkml:trace contextRef="#ctx0" brushRef="#br0" timeOffset="53831.78">11663 6033 0,'0'0'0,"-21"0"0,-22 21 0,22-21 16,42 0 0,0 0-1,1 0 1,-22 21 15</inkml:trace>
  <inkml:trace contextRef="#ctx0" brushRef="#br0" timeOffset="54763.64">14287 6795 0,'0'0'0,"-105"-22"16,83 22-1,22-21-15,-21 21 0,42 0 32,1 0-32,-1 0 0,21 0 0,0 0 15,1 0-15,20 0 0,1 0 0,20 0 16,-20 0-16,21 0 0,-1 0 15,1 0-15,0 0 0,-1 0 0,1 0 16,0 0-16,-22 0 0,22 0 16,-22 0-16,1 0 0,-1 0 15,-20-21-15,-1 21 0,0 0 0,-21 0 16,1 0-16,-1 0 0,-21-21 0,0 0 16,0 0-1,-21 21-15,-1-22 0,1 22 0,0-21 16,-21 0-16,21 21 0,-22-21 0,1 0 15,21 0-15,-22-1 0,1 1 16,21 0-16,-21 21 0,20-21 16,-20 0-16,21 0 0,0 21 0,0 0 0,-1-22 15,1 22 1,21 22 15,21-22-31,1 21 16,-1-21-16,0 0 0,21 21 0,1-21 15,-22 0-15,21 0 0,0 21 16,1-21-16,-22 21 0,21-21 0,-21 0 16,22 21-16,-22-21 0,0 22 0,0-1 15,-21 0-15,0 0 0,0 0 16,0 0-16,0 1 0,0-1 16,0 21-16,-21-21 0,0 0 0,0 22 0,-22-22 15,1 0-15,0 21 0,-1-20 16,22-1-16,-21 0 0,0 0 15,-1 0-15,22 0 0,-21 1 0,21-22 16,-1 21-16,1-21 0,0 0 0,0 21 16,0-21-16,0 0 0,-1 0 15,1 0-15,0 0 16,0 0-16</inkml:trace>
  <inkml:trace contextRef="#ctx0" brushRef="#br0" timeOffset="64502.99">17484 6054 0,'0'-21'15,"21"-1"1,-21 1 0,0 0-1,0 0-15,21 0 16,-21 0-16,0-1 16,21 1-16,-21 0 15,0 0-15,0 0 16,0 0-16,0 42 31,0 0-15,0 0-16,0 0 0,0 22 0,0-1 15,0 0-15,0 1 0,21-1 16,-21 0-16,0 1 0,0 20 16,0-21-16,0 1 0,0 20 0,0-20 15,0-1-15,0 0 0,0 1 16,0-1-16,0 0 0,0-21 0,0 1 15,-21-1-15,21 0 0,0 0 0,0 0 16,0-42 15,0 0-31,0 0 0,0-22 16,0 22-16,0-21 0,0 21 16,0-22-16,0 1 0,0 0 15,21-1-15,0 22 0,1-21 0,-1 21 16,0-22-16,0 22 0,21 0 15,-20 21-15,-1 0 0,21 0 0,-21 0 16,0 0-16,22 0 0,-22 21 0,0 0 16,0 1-16,0-1 0,1 21 15,-1 0-15,0 1 0,0-22 0,-21 21 16,21 1-16,-21-22 0,0 21 0,0-21 16,0 22-16,0-22 0,-21 0 15,0 0-15,0 0 0,0-21 0,-1 21 16,1-21-16,0 0 0,0 0 15,0 0 1,0 0-16,-1-21 0,1 0 16,0 0-16,21 0 0,-21 0 0,21-22 15,-21 22-15,21 0 0,-21 0 16,21 0-16,0 42 31,21 0-31,0 0 16,0 0-16,-21 0 0,21 1 0,0-1 15,1 0-15,-1 0 0,0 0 16,0 0-16,0-21 0,22 22 0,-22-1 16,0-21-16,21 0 0,-21 0 0,22 0 15,-22 0-15,21 0 0,1 0 16,-22 0-16,21-21 0,-21 21 16,22-22-16,-22 1 0,21 0 0,-21 0 15,22-21-15,-22 20 0,0-20 0,0 0 16,0-1-16,-21 1 0,0 21 15,0-21-15,0-1 0,0 22 0,0 0 16,0 0-16,0 0 0,-21 21 16,0 0-16,0 0 0,0 0 0,-1 0 15,-20 21-15,21-21 0,0 21 0,0 21 16,-1-21-16,1 1 0,21 20 16,0 0-16,0-21 0,0 22 0,0-1 15,0-21-15,0 0 0,21 22 16,-21-22-16,22 0 0,-1 0 0,21-21 15,-21 21-15,0-21 0,22 0 16,-1 0-16,-21 0 0,22 0 0,-1 0 16,0-21-16,1 0 0,-1 0 0,0 0 15,-21 0-15,22-1 0,-1-20 16,-21 0-16,22-1 0,-22 1 0,0 0 16,0-22-16,0 22 0,0 0 15,-21-22-15,0 22 0,0-1 0,0 1 16,0-21-16,0 20 0,0 22 0,0-21 15,0 21-15,0-1 16,0 44 0,0-1-16,0 0 0,0 0 0,0 21 15,-21 1-15,21-22 0,0 21 16,-21 22-16,21-22 0,0 0 0,0 1 16,0 20-16,-21-20 0,21 20 0,-21-21 15,21 1-15,0-22 0,0 21 16,0 1-16,-21-22 0,21 0 0,0 0 15,0 0-15,0-42 32,0 0-32,0 0 15,21 0-15,-21-22 0,0 22 0,21-21 16,0 21-16,0-22 16,0 22-16,1 0 0,-1 0 0,0 0 15,-21-1-15,21 22 0,0 0 0,0 0 16,1 22-1,-22-1-15,21 0 0,-21 0 0,21 0 16,-21 0-16,0 1 0,0-1 0,21 21 16,0-21-16,-21 0 0,21-21 15,1 22-15,-22-1 0,21-21 0,0 21 16,0-21-16,0 0 0,22 0 0,-22 0 16,21 0-16,-21 0 15,22 0-15,-1-21 0,0 21 0,-21-21 16,22-1-16,-1 1 0,0 0 0,-20 0 15,20-21-15,-21 20 0,0-20 16,0 0-16,1 21 0,-22-22 0,0 22 16,0-21-16,0 21 0,0-1 0,0 1 15,0 0-15,-22 21 0,1 0 16,0 0-16,0 0 0,0 0 0,-22 0 16,22 0-16,0 0 0,-21 21 15,21 0-15,-1 1 0,-20-1 0,21 21 16,0 0-16,21-20 0,0 20 0,-21-21 15,21 21-15,0-20 0,0 20 16,0-21-16,0 0 0,0 0 16,21 1-16,-21-1 0,21 0 0,0-21 15,0 0-15,0 0 0,1 0 0,-1 0 16,0 0-16,0 0 0,0-21 16,0 21-16,1-21 0,-1-1 0,0-20 15,0 21-15,-21 0 0,21-22 0,-21 1 16,21 21-16,-21-21 0,22-1 15,-22 22-15,0-21 0,0 21 0,0-1 16,0 1-16,0 42 31,0 1-31,0-1 16,0 0-16,0 0 0,0 21 0,0-20 16,0-1-16,0 21 0,0-21 15,0 0-15,0 1 0,0-1 0,21 0 16,-21 0-16,21 0 0,0-21 15,0 21-15,0-21 0,1 0 16,-1 0-16,0 0 0,0 0 0,0-21 16,0 21-16,1-21 0,-1 0 0,0 0 15,0 0-15,0-1 0,0 1 16,1-21-16,-1 0 0,-21 20 0,21-20 16,0 21-16,0 0 0,-21 0 15,0-1-15,0 1 0,21 21 16,-21 21-1,0 1-15,0-1 16,-21 0-16,21 0 0,0 21 16,0-20-16,0 20 0,-21-21 0,21 21 15,0-20-15,0-1 0,0 21 16,0-21-16,21 0 16,0-21-16,1 0 0,-1 0 15,0 0-15,0 0 0,0 0 0,0-21 16,1 21-16,-1-21 0,0 0 15,0 0-15,0 0 0,0-1 16,1-20-16,-22 21 0,0 0 0,21-22 16,-21 22-16,0-21 0,0 21 15,0 0-15,0-1 0,0 1 0,0 0 16,21 21 0,-21 21-1,21-21-15,0 0 16,0 21-16,1 1 0,-1-22 15,0 0-15,0 0 0,0 0 16,0 0-16,22 0 0,-22 0 0,0 0 16,21-22-16,-20 1 0,-1 21 0,0 0 15,0-21-15,0 21 0,0 0 16,-21-21-16,0 0 0,-21 42 47,0 0-32,21 0-15,-21 0 0,21 1 0,0-1 16,-21 0-16,21 21 0,0-21 0,0 1 16,0-1-16,0 0 0,0 0 15,0 0-15,0 0 0,0 1 0,0-1 16,21-21-16,0 0 0,0 21 16,0-21-16,1 0 0,-1 0 15,0 0-15,0 0 0,0 0 0,0-21 0,1 0 16,-1-1-16,0 1 0,0 0 15,0 0-15,0 0 0,1 0 16,-22-1-16,21 1 0,0-21 0,0 21 16,-21 0-16,21-1 0,-21 1 15,0 42 17,0 1-32,0-1 0,-21 0 15,21 0-15,0 0 16,0 0-16,0 1 0,0-1 15,0 0-15,0 0 0,0 0 16,21-21-16,0 0 0,1 21 0,-1-21 16,0 0-16,0 0 15,0 0-15,0 0 0,1-21 0,-1 0 16,0 0-16,0 21 0,0-21 0,-21-22 16,21 22-16,1 0 0,-1 0 15,-21-21-15,0 20 0,0 1 0,0-21 16,0 21-16,0 0 0,0-22 15,0 22-15,0 0 0,-21 21 0,-1-21 16,1 21-16,0 0 0,0 0 0,0 0 16,-22 0-16,22 21 0,0 0 15,0 0-15,0 0 0,0 1 16,-1 20-16,1-21 0,21 21 0,-21-20 16,21 20-16,0-21 0,0 0 0,0 22 15,0-22-15,0 0 0,21 0 16,0 0-16,1 0 0,20-21 0,-21 22 15,0-22-15,22 0 0,-22 0 0,21 0 16,-21 0-16,22 0 0,-22 0 16,21-22-16,-21 1 0,22 21 0,-22-21 15,0 0-15,0-21 0,0 20 0,0 1 16,1 0-16,-1-21 0,0 21 16,0-1-16,-21 1 0,21 0 15,-21 42 16,-21 0-31,21 1 16,0-1-16,0 0 0,0 0 16,0 0-16,0 0 15,0 1-15,21-22 16,0 0-16,1 0 0,-1 0 16,0 0-16,0 0 0,0 0 15,0 0-15,1 0 0,-1-22 0,0 1 16,0 0-16,0 0 0,0 0 0,1 0 15,-22-1-15,21-20 0,0 21 16,-21 0-16,0 0 0,0-1 16,21 22-16,-21 22 15,0-1 1,0 0-16,0 0 0,-21 21 16,21-20-16,0-1 0,0 21 0,0-21 15,0 0-15,0 1 0,0-1 0,0 0 16,0 0-16,0 0 15,21-21-15,0 0 16,0 0-16,1 0 16,-1 0-16,-21-21 0,0 0 15,0 0-15,0 0 0,0-1 16,0 1-16</inkml:trace>
  <inkml:trace contextRef="#ctx0" brushRef="#br0" timeOffset="64731.86">21463 5821 0,'-21'0'0,"0"0"0,-1 0 15,22 21 1,22-21 15,-1 0-15,0 0-16</inkml:trace>
  <inkml:trace contextRef="#ctx0" brushRef="#br0" timeOffset="66515.12">2053 9419 0,'-21'0'47,"21"-21"-47,0 0 16,0 0-16,0 0 15,0-1-15,21 22 0,0-21 0,0 0 16,22 0-16,-22 0 0,21 0 15,-21 21-15,22 0 0,-22 0 0,21 0 16,1 0-16,-22 0 0,21 21 0,-21 0 16,0 0-16,1 0 0,-22 0 15,0 22-15,0-22 0,0 21 0,-43-21 16,22 22-16,0-1 0,-21-21 16,20 22-16,-20-22 0,21 0 15,-21 21-15,20-42 0,1 21 16,0 1-16,0-22 0,0 0 15,21-22 1,0 1 0,0 0-16,21 0 0,0 0 15,0 0-15,0-1 0,1 1 16,-1 21-16,0-21 0,21 0 0,-21 21 16,22 0-16,-1-21 15,-21 21-15,22 0 0,-1 0 0,-21 0 0,21 21 16,1 0-16,-22-21 0,0 21 15,0 22-15,0-22 0,1 0 16,-22 21-16,0-21 0,0 22 0,0-22 16,-22 21-16,1-21 0,0 22 15,0-22-15,-21 21 0,-1-21 0,1 22 16,0-22-16,-1 0 0,1 0 16,0 0-16,-1-21 0,1 22 0,0-22 15,-1 0-15,22 0 0,-21 0 0,21 0 16,-1 0-16,1 0 0,0-22 15,0 1-15,0 0 0,0 0 16,21 0-16,0 0 16,-22-1-16,22 1 0,0 0 15,0 0-15,0 0 16,22 0-16,-1 21 16</inkml:trace>
  <inkml:trace contextRef="#ctx0" brushRef="#br0" timeOffset="66764.12">3048 9567 0,'0'0'0,"21"0"47,0 22-16,-21-1-15</inkml:trace>
  <inkml:trace contextRef="#ctx0" brushRef="#br0" timeOffset="74239.39">5948 8805 0,'0'0'0,"0"-42"31,0 21-31,0 0 0,21 0 16,-21-1-16,0 1 15,0 42 17,0 1-32,-21-1 0,21 21 15,-21 0-15,-1 1 0,1-1 0,-21 22 16,21-1-16,0 1 0,-22-1 16,22-21-16,0 22 0,-21-22 0,20 22 15,1-22-15,-21 22 0,21-22 0,0 0 16,-1 1-16,1-1 0,0-21 15,21 21-15,0-20 0,0-1 16,0-42 0,0-1-1,0 1-15,21-21 0,0 0 16,1 20-16,-1-20 0,0-21 16,0 20-16,21 1 0,-20-22 0,-1 1 15,21 21-15,-21-22 0,0 1 16,1-1-16,-1 1 0,0-1 0,0 1 15,0 20-15,-21 1 0,0 0 16,21 20-16,1 1 0,-22 0 0,21 21 16,0 21-16,0 0 0,-21 22 15,21-1-15,0 22 0,1-1 16,-22 1-16,21 20 0,0-20 0,-21-1 16,21 1-16,-21-1 0,0-20 15,0 20-15,0 1 0,21-22 16,-21 0-16,0 1 0,21-1 0,-21 0 15,0 1-15,0-22 0,0 0 16,0 0-16,0 0 0,0 0 0,-21-21 31</inkml:trace>
  <inkml:trace contextRef="#ctx0" brushRef="#br0" timeOffset="78489.03">5630 9567 0,'85'-42'16,"-64"21"-16,21 21 15,1-21-15,-1 0 0,22-1 16,-22 1-16,21 0 0,-20 0 0,20 0 16,-20 0-16,20-1 0,1 1 15,-1-21-15,1 21 0,-1-22 0,-21 22 16,22-21-16,-22 21 0,1-22 0,-1 1 15,-21 21-15,0-21 0,0 20 16,-21-20-16,0 21 0,0-21 0,0 20 16,-21 1-16,0 21 0,0-21 15,0 21-15,0 0 0,-1 0 16,1 21-16,0 0 0,21 1 16,-21 20-16,21 0 0,-21 1 0,21-1 15,0 21-15,0-20 0,0 20 0,-21-20 16,21-1-16,0 21 0,0-20 15,0-1-15,0 0 0,0 1 0,0-1 16,0-21-16,0 22 0,0-22 16,0 21-16,0-21 0,0 0 0,0 1 15,-22-1-15,22-42 32,0-1-32,0 1 0,0 0 15,0-21-15,0 21 16,0-22-16,22 22 0,-1-21 0,0 21 15,0-22-15,21 22 0,1 0 0,-22-21 16,21 20-16,1 1 0,-1 21 16,0-21-16,1 21 0,-1 0 0,0 0 15,1 0-15,-1 0 0,-21 21 0,21 0 16,-20 1-16,-1-1 0,-21 0 16,0 0-16,0 0 0,0 0 0,0 22 15,-21-22-15,21 21 0,-22-21 0,1 1 16,-21 20-16,21-21 0,0 0 15,-1-21-15,1 21 0,0-21 16,0 0-16,0 0 16,0 0-16,-1-21 0,1 0 0,0 0 15,0 21-15,0-21 0,21 0 0,-21-1 16,21 1-16,-22 21 0,22-21 16,-21 21-16,21 21 15,0 0 1,21-21-16,1 22 0,-1-1 15,-21 0-15,21-21 0,0 21 0,0-21 16,0 21-16,1-21 0,-1 0 16,0 0-16,21 0 0,-21 0 0,22 0 15,-22 0-15,21 0 0,1-21 0,-22 0 16,21 21-16,0-21 16,1-22-16,-1 22 0,22 0 0,-22-21 15,0 21-15,1-22 0,-1 22 0,0-21 16,1-1-16,-22 22 0,0-21 15,0 21-15,-21 0 0,0-1 0,0 1 16,0 0-16,-21 21 16,0 0-16,0 21 0,-1 0 15,1-21-15,0 22 0,21-1 0,0 0 16,0 0-16,0 21 0,0-20 16,0-1-16,0 0 0,0 0 0,21 0 15,0 0-15,1 1 0,-22-1 0,21 0 16,0-21-16,0 21 15,-21 0-15,21 0 0,0 1 16,-21-1-16,0 0 16,-21-21-1,0 0-15,0 0 0,0 0 0,0 0 16,-1 0-16,1-21 0,-21 21 16,21-21-16,-22 21 0,22 0 0,0-22 15,0 22-15,0 0 0,21 22 31,0-1-15,0 0-16,21 0 16,0-21-16,0 0 0,0 21 0,1-21 15,20 0-15,-21 0 0,21 0 0,-20 0 16,20 0-16,0 0 0,-21 0 16,22 0-16,-1-21 0,0 21 0,-20-21 15,20 0-15,-21 0 0,21-1 16,-20 1-16,20 0 0,-21 0 0,0 0 15,22-22-15,-22 1 0,0 21 0,0-21 16,-21-22-16,21 22 0,0-22 16,-21 22-16,22-22 0,-22 1 15,0 21-15,0-22 0,0 1 0,0 20 16,0 1-16,0 0 0,0-1 16,0 22-16,0 0 0,0 0 0,0 0 15,-22 42 1,22 21-16,0-21 15,0 22-15,0-1 0,0 0 0,0 22 16,0-22-16,0 22 0,0-1 16,0 1-16,0-22 0,0 21 0,0-20 15,0-1-15,0 22 0,0-22 0,0 0 16,0 1-16,0-1 0,0-21 16,0 21-16,0 1 0,0-22 0,0 0 15,0 0-15,0 0 0,0 1 16,22-22-16,-1 0 15,0 0-15,0-22 0,0 1 0,0 0 16,1 0-16,-1-21 0,0 20 0,21-20 16,-21 0-16,1 21 0,-1-22 15,0 22-15,0 0 0,0-21 0,-21 20 16,0 1-16,21 0 0,-21 42 31,-21 0-15,0-21-16,21 22 0,-21-1 15,21 0-15,0 0 0,0 21 0,0-20 16,0-1-16,0 0 0,0 0 16,0 0-16,0 0 0,21-21 15,0 22-15,0-22 0,1 0 0,-1 0 16,0 0-16,0 0 0,0 0 0,0 0 16,22 0-16,-22 0 0,0-22 15,0 1-15,22 0 0,-22 21 0,0-21 16,0 0-16,0 0 0,0-1 15,-21 1-15,22 21 16,-22 21 0,0 1-1,0-1-15,0 0 0,0 0 16,0 0-16,0 0 0,0 1 16,0-1-16,0 0 0,0 0 0,21-21 15,-21 21-15,21 0 0,0 1 16,0-22-16,0 0 0,1 0 0,-1 0 15,21 0-15,-21 0 0,0 0 0,22 0 16,-22 0-16,21 0 0,-21-22 16,22 1-16,-22 0 0,0 21 0,21-42 15,-20 21-15,-1-1 0,0 1 16,0 0-16,-21-21 0,0 21 0,0-22 16,0 1-16,0 21 0,0-22 15,0 1-15,0 21 0,0 0 0,-21-22 16,0 22-16,0 21 0,-1-21 15,1 21-15,0 0 0,0 0 0,0 0 16,-22 21-16,22 0 0,0 1 0,21-1 16,-21 21-16,0-21 0,21 22 15,-21-22-15,21 21 0,0-21 0,0 22 16,0-22-16,0 0 0,0 21 0,0-21 16,21 1-16,0-22 0,-21 21 15,21 0-15,0-21 0,0 0 0,1 0 16,-1 0-16,0 0 0,0 0 15,0 0-15,0-21 0,1 0 16,-1-1-16,-21 1 0,0 0 16,21 0-16,-21 0 0,0-22 0,0 22 15,0 0-15,0-21 0,0 21 16,0-1-16,0 1 0,0 0 0,0 42 47,0 0-47,0 1 0,0-1 0,0 0 15,0 0-15,21 0 0,-21 0 0,21 1 16,-21 20-16,21-21 0,1-21 16,-22 21-16,21 0 0,0-21 15,0 0-15,0 0 0,0 0 0,1 0 16,-1 0-16,0 0 0,0 0 16,0-21-16,0 0 0,1 0 0,-1 21 15,0-21-15,0-22 0,0 22 0,0 0 16,22-21-16,-22 21 0,0-1 15,0-20-15,0 21 0,1-21 0,-1 20 16,0 1-16,-21 0 0,21 0 0,-21 42 47,0 0-47,0 0 0,0 1 16,0-1-16,0 0 15,0 0 1,21-21-16,-21-21 31,0 0-15,0 0-16,0-1 0,0 1 15,0 0-15,0 0 0,-21 0 16,0 21-16,21-21 0,-21 21 16,0 0-16,-1 0 0,1 0 15,21 21-15,0 0 0,-21-21 16,21 21-16,-21 21 0,21-20 0,-21-1 15,21 21-15,0-21 0,0 22 16,0-22-16,0 0 0,0 21 0,0-21 16,0 1-16,0-1 0,0 21 15,0-21-15,21 0 0,0-21 0,0 22 16,22-1-16,-22-21 0,0 0 0,21 0 16,-21 0-16,22 0 0,-1 0 15,-21-21-15,22 21 0,-1-22 0,-21 1 16,21 0-16,-20-21 0,20 21 0,-21-1 15,0-20-15,0 0 0,1 21 16,-1-22-16,0-63 0,-21 43 16,0 21-16,0-22 0,0 1 15,0-1-15,0 1 0,0 20 16,0 1-16,0 0 0,0-1 0,0 1 16,0 21-16,0 0 0,-21 21 31,21 21-31,0 0 0,-21 21 15,21-21-15,0 43 0,0-22 16,0 22-16,0-22 0,0 22 0,0-1 16,0-21-16,0 22 0,0-22 0,0 22 15,0-22-15,21 0 16,0 1-16,-21-22 0,21 21 0,0-21 0,-21 22 16,21-22-16,1 0 0,-1 0 15,0-21-15,0 0 16,0 0-16,0 0 0,22 0 0,-22-21 15,0 21-15,0-21 0,22 0 0,-22 0 16,0-1-16,0 1 0,0 0 0,0-21 16,1 21-16,-22-1 0,21-20 15,-21 21-15,21 0 0,-21-22 0,0 22 16,21 0-16,-21 0 0,21 21 16,-21 21-1,0 0-15,0 0 0,0 1 16,0-1-16,0 0 0,0 0 0,0 0 15,0 22-15,0-22 0,0 0 16,0 0-16,21 0 0,-21 0 16,22-21-16,-22 22 0,0-1 0,21-21 15,0 0-15,-21 21 0,21-21 16,0 0-16,0 0 0,1 0 16,-1-21-16,0 0 0,0-1 15,0 1-15,0 0 0,-21 0 0,22 0 16,-1 0-16,-21-1 0,0-20 15,21 21-15,-21-21 0,21 20 0,-21 1 16,0-21-16,0 21 0,21 0 16,-21 42-1,0 0 1,0 0-16,0 0 0,0 22 16,-21-22-16,21 21 0,0-21 15,0 0-15,0 1 0,0 20 0,0-21 16,0 0-16,0 0 0,0 1 15,0-1-15,21-21 16,0 21-16,1-21 0,-1 0 0,0 0 16,0 0-16,0 0 0,0-21 15,1 21-15,-22-21 0,0-1 0,21 1 16,-21 0-16,0 0 16,0 0-16,0 0 0,0-22 0,0 22 15,0 0-15,-21-21 0,-1 20 0,22 1 0,-21 0 16,0 0-16,0 21 15,0-21-15,0 21 0,-1 0 0,1 0 16,21 21 15,21-21-15,1 0-16,20 0 16,-21 0-16,21 0 0,1 0 15,-1 0-15,-21-21 0,22 21 0,-1 0 16,0-21-16,1 21 0,-1 0 15,0 0-15,-21 0 0,1 0 16,-1 0-16,0 0 0,0 0 0,-21 21 16,0 0-16,0 0 0,0 0 15,0 22-15,0-22 16,0 0-16,0 0 0,0 0 0,0 0 16,0 1-16,0-1 0,0 0 15,0 0-15,-21-21 16,21 21-16,-21-21 15,0 0 17,21-21-17,0 0-15,0 0 16,0 0-16,21-1 0,0-20 0,0 21 16,0-21-16,0-1 0,1 22 15,20-21-15,-21-1 0,21 1 0,1 21 16,-22-21-16,21 20 0,-21 1 0,22 21 15,-22 0-15,0 0 0,0 0 16,0 21-16,-21 1 0,0-1 0,0 21 16,0 0-16,0 1 0,0-1 0,0 0 15,0 1-15,0-1 0,0-21 16,0 22-16,0-1 0,0-21 0,0 21 16,0-20-16,0-1 0,0 21 15,0-21-15,22-21 0,-1 21 0,0 1 16,0-22-16,0 0 0,0 0 15,1 0-15,-1 0 0,0-22 0,0 22 16,0-21-16,22 0 0,-22 0 0,0 0 16,0 0-16,0-22 0,0 22 15,1-64-15,-1 43 16,-21 21-16,21-21 0,-21-1 0,0 1 0,0 0 16,0 20-16,0 1 0,0 0 15,0 0-15,0 42 16,-21-21-16,21 21 0,-21 22 15,21-22-15,0 0 0,0 21 16,0-21-16,0 22 0,0-22 16,0 0-16,0 0 0,0 0 0,0 1 15,0-1-15,0 0 0,0 0 16,0 0-16,0 0 16,0 1-16,0-1 15,-22-21-15,1 21 16,0-21-16,0 0 0,0 0 15,0 0-15,-1 0 0,1 0 16,0 0-16,0 0 0,0-21 16,0 0-16,-1 21 0,1-22 0,21 1 15</inkml:trace>
  <inkml:trace contextRef="#ctx0" brushRef="#br0" timeOffset="78707.89">12425 8594 0,'0'0'0,"-21"0"0,-1 0 0,1 0 15,0 0-15,0 0 0,0 0 32,0 0 14,-1 21-46,1-21 16,0 0-16</inkml:trace>
  <inkml:trace contextRef="#ctx0" brushRef="#br0" timeOffset="78931.78">10795 9017 0,'0'0'0,"-42"21"0,20 0 0,1-21 15,42 0 1,1 0-16,20 0 16,0-21-16,1 21 0,-1-21 0,0 21 15,1-21-15,-1 21 0,0 0 16,22-21-16,-22 21 0,0 0 0,1-21 16,-1 21-16,0 0 0,-20-22 0,-1 1 15,-21 0 1,-21 21-16</inkml:trace>
  <inkml:trace contextRef="#ctx0" brushRef="#br0" timeOffset="79231.6">8276 9038 0,'0'0'0,"42"0"31,-20 0-31,-1 0 0,21 0 0,-21-21 16,22 21-16,-1-21 0,0 21 0,1-21 15,20 21-15,-21 0 0,1-21 16,-1 21-16,0 0 0,1 0 15,-1 0-15,0 0 0,-20 0 0,-1 0 16,0 0-16,0 0 0,0 0 16</inkml:trace>
  <inkml:trace contextRef="#ctx0" brushRef="#br0" timeOffset="80291.08">13716 9292 0,'0'0'0,"-21"-21"0,-22 21 0,22 0 15,-21-21-15,21 21 0,0 0 16,-22 0-16,22-21 0,0 21 0,0 0 15,0 0-15,-1-21 16,44 21 0,-1 0-1,0 0-15,21 0 0,1 0 0,20 0 16,-21 0-16,22 0 0,21 0 16,-22 0-16,22 0 0,-1 0 0,1 0 15,0 0-15,-1 0 0,1 0 0,-21 0 16,20 0-16,1 0 15,-22 0-15,1 0 0,21 0 0,-22 0 16,-21 0-16,22 0 0,-22 0 0,1 0 16,-1 0-16,-21 0 0,0 0 15,-21-22 1,-21 22 0,0-21-16,0 21 0,0-21 15,-1 21-15,1-21 0,0 0 0,-21 21 16,21-21-16,-1-1 0,-20 22 15,21-21-15,0 0 0,-22 0 0,22 21 16,0-21-16,-21 0 0,21 21 0,-1 0 16,1-22-16,0 22 15,21-21-15,-21 21 0,0 0 16,42 0 15,0 0-31,0 0 0,0 0 16,22 0-16,-22 21 0,21-21 15,-21 22-15,22-1 0,-1-21 0,0 21 16,1-21-16,-1 21 0,0-21 0,1 0 16,-1 21-16,-21-21 0,22 0 15,-22 0-15,0 21 0,0-21 0,0 22 16,-21-1-16,0 0 16,-21 0-1,0-21-15,0 21 0,0 0 0,-22 1 16,1 20-16,0-21 0,20 0 0,-20 22 15,0-22-15,21 0 0,-22 21 16,22-21-16,0 22 0,-21-22 0,20 0 16,1 21-16,0-20 0,0-1 0,21 0 15,-21-21-15,21 21 0,-21 0 16</inkml:trace>
  <inkml:trace contextRef="#ctx0" brushRef="#br0" timeOffset="89191.02">16616 8361 0,'0'0'0,"-21"0"31,21 21-31,0 0 0,0 0 16,0 1-16,0-1 15,0 0-15,21-21 0,0 21 0,0 0 16,0-21-16,-21 21 0,21-21 16,1 0-16,-1 0 0,0 0 15,0 0-15,21 0 0,-20 0 0,-1-21 16,21 0-16,-21 21 16,0-21-16,22 0 0,-22 0 0,21 21 15,-21-22-15,1 1 0,-1 0 0,0 0 16,-21 0-16,0 0 0,0-1 15,0-20-15,0 21 0,0 0 0,0 0 16,-21-1-16,0 1 16,-1 21-16,1 0 15,0 0-15,0 21 0,21 1 0,-21-1 16,21 21-16,-21 0 0,21 1 16,0-1-16,-22 0 0,22 22 0,0-22 15,-21 22-15,21-1 0,0 1 16,0-22-16,0 22 0,0-1 15,0-21-15,0 22 0,0-22 0,0 1 16,0-1-16,0 0 0,0-21 16,0 22-16,0-22 0,-21 0 0,21 0 15,0 0-15,-21 1 0,0-22 0,21 21 16,-21-21-16,-1 0 0,1 0 16,0 0-16,0 0 0,0 0 15,0-21-15,-1 21 0,1-22 0,0-20 16,0 21-16,0 0 0,0-22 15,-1 22-15,-20-21 0,21 0 16,0-1-16,0 22 0,-1 0 0,1-21 16,0 20-16,21 1 15,0 42 1,0 1-16,0 20 16,21-21-16,0 21 0,1-20 0,-1 20 15,0-21-15,21 21 0,-21-20 0,22 20 16,-22-21-16,21 0 0,-21 0 15,22 1-15,-22-22 0,21 21 0,-21-21 16,22 0-16,-22 0 0,21 0 0,-21 0 16,22 0-16,-1-21 15,0-1-15,-20 1 0,20 0 0,0 0 16,-21 0-16,22 0 0,-1-43 16,-21 22-16,0-1 0,-21 1 15,0 0-15,0-1 0,0 22 0,0-21 16,0 21-16,0 0 0,0-1 15,0 44 1,-21-1-16,21 0 0,-21 0 16,21 0-16,0 22 0,0-1 15,0-21-15,-21 21 0,21-20 0,0 20 16,-21-21-16,21 21 0,0-20 0,0-1 16,0 0-16,0 0 15,0 0-15,0-42 31,0 0-15,0 0-16,0 0 0,21-22 16,0 22-16,0-21 0,0-1 15,1 22-15,-1-21 0,0 0 0,0-1 16,0 22-16,0 0 0,1 0 16,-1 0-16,0 21 0,0 0 0,0 0 15,0 21-15,1 0 0,-22 0 0,0 0 16,21 22-16,-21-22 0,21 21 0,-21-21 15,0 22-15,0-22 16,21 0-16,-21 21 0,21-21 0,0 1 16,1-1-16,-1 0 0,0-21 15,0 0-15,0 0 16,0 0-16,1 0 0,-1 0 0,0 0 16,0-21-16,0 0 0,0-1 0,1 1 15,-1 0-15,0-21 0,0 21 16,0-22-16,0 1 0,1-22 15,-22 22-15,21-21 0,-21 20 0,21-20 16,-21-1-16,0 22 0,0-22 0,0 22 16,0-21-16,0 20 0,0 1 0,0 0 15,0-1-15,0 22 16,-21 42 0,21 22-1,-21-22-15,21 21 0,0 0 0,0 22 16,0-22-16,0 1 0,0 20 0,0 1 15,0-22-15,-22 21 0,22 1 16,0-22-16,0 22 0,-21-22 0,21 0 16,0 1-16,0-22 0,0 21 0,0-21 15,0 1-15,0-1 0,0 0 16,0 0-16,21-21 16,1 0-16,-1 0 15,-21-21-15,21 0 0,-21 0 16,21-22-16,-21 22 0,21 0 15,-21-21-15</inkml:trace>
  <inkml:trace contextRef="#ctx0" brushRef="#br0" timeOffset="89403.9">17992 8678 0,'0'0'0,"-22"0"0,44 0 31,-1 0-16,0 0 1,0 0-16,0 0 0,0 0 0,1 0 16,-1-21-16,0 21 0,21 0 0,-21 0 15,1 0-15,20-21 0,-21 21 16,0 0-16,0 0 0,1 0 0,-1 0 16,-21-21-16,21 21 0</inkml:trace>
  <inkml:trace contextRef="#ctx0" brushRef="#br0" timeOffset="89779.68">18457 8932 0,'0'0'0,"0"22"0,0-1 16,21-21-16,1 0 15,-1 0 1,0-21-16,0 21 0,-21-22 0,21 1 15,0 0-15,1 21 0,-1-21 16,0 0-16,0 0 0,-21-1 0,21-20 16,-21 21-16,0 0 0,0 0 15,0-1-15,-21 22 16,0 0-16,0 22 16,0-1-16,-1 0 0,1 21 0,0-21 15,0 22-15,0-1 16,21-21-16,0 22 0,-21-1 0,21-21 15,0 0-15,0 22 0,0-22 0,0 0 16,21 0-16,0 0 16,0-21-16,0 0 0,0 21 0,22-21 15,-22 0-15,0 0 0,21 0 0,-20 0 16,-1 0-16,0-21 0,21 21 16,-21-21-16,1 0 0,-1 0 0</inkml:trace>
  <inkml:trace contextRef="#ctx0" brushRef="#br0" timeOffset="90177.46">19050 8784 0,'0'0'0,"0"-21"0,0 0 15,-21 21-15,21-21 0,0 0 16,0-1-16,21 1 16,0 21-16,0 0 0,0 0 15,1-21-15,-1 21 0,21 0 0,-21 0 16,0 0-16,22 0 0,-22 21 0,0 0 15,0 1-15,0 20 0,1-21 16,-22 21-16,0-20 0,0 20 0,0 0 16,0-21-16,0 22 0,-43-22 0,22 0 15,0 21-15,0-20 0,0-1 16,-1 0-16,22 0 16,-21-21-16,21-21 31,0 0-31,0 0 0,0-1 15,21 1-15,1 0 0,-22-21 0,21 21 16,0-22-16,0 1 0,0 0 16,0-1-16,22 1 0,-22 0 0,0 20 15,21-20-15,-20 21 0,20 0 16,-21 0-16,21-1 0,-20 22 0,-1 0 16,0 0-16,0 0 0,0 0 0,0 22 15,-21-1-15</inkml:trace>
  <inkml:trace contextRef="#ctx0" brushRef="#br0" timeOffset="91959.99">19748 8975 0,'0'0'0,"0"21"0,0 0 0,0 0 16,0 0-16,22-21 0,-1 22 16,0-22-16,0 0 0,0 0 15,0 0-15,1 0 0,-1-22 16,0 1-16,0 21 15,0-21-15,0 0 0,1-21 0,-1 20 16,0-20-16,0 21 0,0-21 0,22-43 16,-22 43-16,-21-1 15,0 1-15,0 21 0,0-22 0,0 1 16,0 0-16,0 21 0,0-22 0,0 22 16,0 0-16,0 0 0,0 42 31,0 21-16,0-21-15,0 22 0,-21-1 0,21 22 16,0-1-16,-22 1 0,22-1 0,-21 22 16,21-22-16,0 22 15,-21-22-15,21 1 0,-21 21 0,0-22 16,21 22-16,-21-22 0,21 22 0,-22 0 16,1-22-16,21 22 0,0-1 0,-21-20 15,0 21-15,21-22 0,0 1 16,-21 20-16,0-20 0,-1-1 0,22 22 15,-21-22-15,21 1 0,-21-22 0,21 22 16,0-22-16,0 0 0,0-20 16,0-1-16,0 0 0,21 0 0,0-21 15,22 0-15,-22-21 0,0 21 16,21-42-16,1 20 0,-1-20 0,0 0 16,1-1-16,-1 1 15,0-21-15,1 20 0,-1-20 0,0-1 16,1 1-16,-1-1 0,-21-20 0,0 20 15,-21-21-15,0 1 0,0-1 0,-21 22 16,-21-22-16,0 21 0,-22 1 16,1-1-16,-1 1 0,1 21 0,-1-22 15,1 22-15,-1 21 0,1-22 0,20 22 16,1 0-16,0 0 0,20 21 16,1-21-16,21-1 15,21 1-15,1 0 0,-1 21 16,21-21-16,-21 0 15,22 0-15,-1-1 0,0 1 0,22 0 16,-22 0-16,22 0 0,-22 0 16,21-1-16,1 1 0,-1 0 0,1 21 15,-22-21-15,22 0 0,-22 21 0,0-21 16,1 21-16,-1 0 0,0-22 16,1 1-16,-22 21 0,0 0 0,0-21 15,0 21-15,1 0 0,-22-21 16,0 0-1,-22 21-15,1 0 16,0 0-16,0 0 0,0 0 0,0 0 16,-1 0-16,-20 0 15,21 21-15,-21 0 0,20 0 0,-20 0 0,0 1 16,21 20-16,-22-21 0,22 21 16,0 1-16,0-1 0,0-21 15,21 22-15,0-22 0,0 21 0,0-21 16,0 0-16,0 1 0,0-1 0,21 0 15,0-21-15,0 0 16,0 0-16,22 0 0,-22 0 0,0 0 16,21 0-16,-21 0 0,22-21 15,-22 0-15,21 21 0,-21-43 0,1 22 16,-1 0-16,21-21 0,-21 20 0,0-20 16,-21 0-16,22-1 15,-22 22-15,21-21 0,-21 21 0,0 0 16,0-1-16,0 1 0,-21 21 31,-1 0-31,1 21 0,21 1 0,0-1 16,-21 0-16,21 21 0,0-21 0,0 1 15,0 20-15,0-21 0,0 21 16,0-20-16,21-1 0,0 0 0,1 0 16,-1 0-16,0-21 0,0 0 15,0 21-15,22-21 0,-22 0 0,0 0 16,21 0-16,-21 0 0,1-21 0,20 0 15,-21 21-15,0-21 0,22 0 16,-22-22-16,21 22 0,-21-21 16,22 21-16,-1-22 0,-21 1 0,0 21 15,22-21-15,-22 20 0,0 1 16,0 0-16,0 21 0,0-21 0,1 21 16,-22 21 15,21-21-16,-21-21 32,0 0-31,0 0 0,0-1-16,-21 22 0,21-21 15,-22 21-15,1 0 0,0 0 16,0 0-16,0 0 15,0 0-15,-1 21 0,1 1 16,0-22-16,0 21 0,0 21 16,21-21-16,-21 0 0,-1 22 0,1-22 15,21 21-15,0-21 0,0 22 0,0-22 16,0 21-16,0-21 0,0 1 16,0 20-16,21-21 0,1-21 15,-1 21-15,21 0 0,0-21 0,1 0 16,-1 0-16,0 0 0,22 0 15,-22 0-15,1 0 0,20-21 0,-21 0 16,1 0-16,-1 0 0,0 0 0,1-1 16,-1-20-16,-21 21 0,22-21 15,-22-1-15,21 22 0,-21-21 0,0-1 16,-21 1-16,0 21 0,0-21 16,0 20-16,0 1 0,0 0 0,-21 21 15,0 0-15,0 0 16,-21 0-16,20 21 0,1 22 15,0-22-15,0 0 0,0 21 16,21-21-16,0 22 0,0-1 0,0-21 16,0 22-16,0-1 0,0-21 15,0 0-15,21 22 0,0-22 0,0 0 16,0-21-16,22 21 0,-22-21 0,0 0 16,21 0-16,-20 0 0,20 0 15,-21 0-15,21 0 0,-20 0 0,-1-21 16,0 0-16,21 0 0,-21-1 0,1 1 15,-1 0-15,-21-21 0,0 21 16,0-1-16</inkml:trace>
  <inkml:trace contextRef="#ctx0" brushRef="#br0" timeOffset="93283.04">1990 11832 0,'0'0'0,"21"-21"0,-21 0 0,0 0 16,0 0-16,0-1 16,0 1-16,0 0 15,0 42 1,0 0-1,0 1-15,0-1 16,0 21-16,0 0 0,0 22 0,0-22 16,0 22-16,0-22 0,0 22 15,-21-1-15,-1-21 0,22 1 0,-21-1 16,0 0-16,21 1 0,-21-22 16,21 0-16,0 0 0,-21-21 15,0 0-15,21-21 16,0 0-1,0 0-15,0 0 0,0-1 16,0 1-16,21 0 0,0 0 16,0 0-16,-21 0 0,21 21 0,22-22 15,-22 1-15,0 21 16,0-21-16,21 0 0,-20 21 0,-1-21 16,21 21-16,-21-21 0,0 21 15,22-22-15,-22 22 0,0-21 0,0 21 16,-21-21-16,21 0 15,-21 0-15,0 0 16,0-1-16,0 1 0,0 0 16,-21 0-16,21 0 0,-21 0 15,0 21-15,21-22 0,-21 22 16,0 0-16,21 22 16,0-1-16,0 21 0,0-21 15,0 22-15,0-1 0,0 21 16,0-20-16,0-1 0,0 22 0,0-22 15,0 0-15,0 1 0,0-22 16,0 21-16,0-21 0,0 22 0,0-22 16,0 0-16,0 0 0,21 0 15,0-21 1,0 0-16,0 0 16,-21-21-16,21 0 0,1 0 15</inkml:trace>
  <inkml:trace contextRef="#ctx0" brushRef="#br0" timeOffset="93483.92">2942 12023 0,'0'0'0,"21"-21"0,0 21 15,1 0-15</inkml:trace>
  <inkml:trace contextRef="#ctx0" brushRef="#br0" timeOffset="95830.06">4932 11261 0,'0'0'0,"-21"0"0,-43 42 31,64-21-31,0 0 16,21 1-16,0-22 15,1 0-15,20 0 0,-21 0 0,0 0 16,22 0-16,-1 0 0,0 0 16,-21-22-16,22 1 0,-1 0 0,22 0 15,-22 0-15,0 0 0,22-22 0,-22 22 16,0 0-16,1-21 0,-1 20 16,0 1-16,-20 0 0,-1-21 0,0 21 15,-21-1-15,0 1 0,0 0 0,-21 0 16,0 0-16,-22 21 15,1 0-15,0 0 0,-22 0 0,22 0 16,-22 0-16,22 21 0,-22 0 0,22 0 16,0 0-16,-1 22 0,1-22 15,0 21-15,21 22 0,-1-22 16,1 0-16,0 22 0,21-22 0,0 1 16,0-1-16,0 0 0,0 1 15,21-22-15,0 21 0,1-21 0,-1-21 16,0 21-16,21 1 0,-21-22 15,1 0-15,20 0 0,0 0 0,-21 0 16,22 0-16,-22-22 0,21 1 0,1 21 16,-22-21-16,0 0 0,0 21 15,0-21-15,-21 0 0,-21 21 16,0 0-16,-21 0 0,20 0 16,-20 0-16,21 0 0,-21 21 15,-1 0-15,1 0 0,21 0 16,-22 0-16,22 22 0,-21-22 0,21 21 15,21 1-15,0-1 0,-21-21 16,21 21-16,0 1 0,0-1 0,0 0 16,0-20-16,21 20 0,-21-21 0,21 0 15,0 0-15,0 1 0,0-1 16,22-21-16,-22 0 0,0 0 0,21 0 16,1 0-16,-1 0 0,0-21 0,1-1 15,20 1-15,-20 0 0,-1 0 16,21-21-16,-20 20 0,20-20 0,-20 21 15,-1-21-15,-21-1 0,21 22 0,-20-21 16,-1 21-16,-21-22 16,0 22-16,0 0 0,0 0 0,0 0 15,0-1-15,-21 44 32,21-1-32,0 0 0,0 0 0,0 0 15,0 22-15,0-22 0,-22 21 0,22-21 16,0 0-16,0 22 0,0-22 15,0 0-15,-21 0 0,21 0 0,0 1 16,0-1-16,0-42 31,0-1-31,0 1 0,21 0 16,1 0-16,-22 0 0,21 0 16,0-1-16,0-20 0,-21 21 0,21-21 15,0 20-15,1 1 0,-22 0 16,21 0-16,0 0 0,0 0 0,0 21 15,0 0-15,1 0 0,-1 21 16,-21 0-16,21 0 0,0-21 16,0 21-16,0 0 0,-21 1 0,43-1 15,-22 0-15,0 0 0,0 0 0,0 0 16,1 1-16,-1-22 0,21 0 16,-21 21-16,0-21 0,1 0 0,41 0 15,-42 0-15,22 0 16,-22-21-16,0-1 0,0 1 15,0 21-15,0-21 0,1-21 0,-1 21 16,0-1-16,0-20 0,0 21 0,0-21 16,1-1-16,-1 1 0,0 0 15,0 20-15,-21-20 0,21 0 0,0 21 16,1-1-16,-1 1 0,0 0 0,0 0 16,0 21-16,0 0 15,-21 21 1,0 0-16,0 0 0,0 1 15,0-1-15,0 0 16,0-42 47,0 0-63,0-1 15,-21 22-15,0 0 0,0 0 16,0 0-16,0 0 15,-1 0-15,1 22 0,0-22 16,0 21-16,0 0 0,0 0 16,21 21-16,-22-20 0,22-1 0,0 21 15,-21-21-15,21 22 0,0-1 0,0-21 16,0 21-16,21-20 0,1-1 16,-1 0-16,0 21 0,21-21 0,-21 1 15,22-22-15,-22 21 0,21 0 16,1-21-16,-1 0 0,-21 0 0,21 0 15,1 0-15,-1 0 0,0 0 0,22 0 16,-22-21-16,1 0 0,-1-1 16,0 1-16,1 0 0,-1 0 0,-21 0 15,21 0-15,-20-22 0,-1 22 0,0 0 16,-21-21-16,21 20 0,-21-20 16,0 21-16,0-21 0,0 20 0,-21 1 15,0-21-15,0 21 0,-1 0 16,-20 21-16,21 0 0,-21 0 15,20 0-15,1 0 0,0 21 16,0 0-16,0 0 0,0 0 0,-22 22 16,22-1-16,0-21 0,0 21 0,0 1 15,-1-1-15,1-21 0,21 22 16,0-22-16,0 21 0,0-21 0,0 0 16,0 1-16,0-1 0,21 0 15,1-21-15,-1 0 0,0 0 16,0 0-16,0 0 0,0-21 0,1 0 15,20 21-15,-21-22 0,0 1 16,22 0-16,-22-21 0,0 21 0,0-1 16,0 1-16,-21-21 0,21 21 15,-21 0-15,22-1 0,-22 1 0,0 0 16,21 21 0,0 21-16,-21 0 15,21-21-15,-21 22 0,0-1 0,21 0 16,0 0-16,1 0 0,-1 0 0,-21 1 15,21-22-15,0 21 0,0-21 0,0 21 16,1-21-16,20 0 0,-21 0 16,0 0-16,0 0 0,1 0 15,-1-21-15,21 0 0,-21 21 0,0-22 16,1 1-16,-1 0 0,0 0 16,0 0-16,-21 0 0,0-22 0,21 22 15,-21-21-15,0 21 0,0-22 0,0 22 16,0-21-16,0 21 0,0-22 0,0 22 15,0 0-15,0 42 32,0 0-32,0 0 0,0 22 0,-21-1 15,21 0-15,-21 1 0,21-1 16,0 22-16,-21-1 0,0 1 0,21-1 16,0 22-16,0-1 0,0 1 15,0 84-15,0-63 16,0-21-16,0 21 0,0 0 0,0-1 15,0 1-15,21-21 0,0 21 0,-21 0 16,0-1-16,21 1 0,-21 0 0,0-21 16,21-1-16,-21 1 0,0 0 15,0-1-15,0-20 0,0-1 0,0-20 16,0-1-16,0 0 0,-21-20 0,21-1 16,0-42-1,0-1-15,0-20 0,0 0 0,0-22 16,21 1-16,-21-22 0,0 0 15,0 1-15,0-22 0,21 0 16</inkml:trace>
  <inkml:trace contextRef="#ctx0" brushRef="#br0" timeOffset="96151.23">8467 11769 0,'0'0'0,"0"-43"0,0 22 0,0 0 16,0 0-16,0 0 0,0 0 0,0-1 15,0 1-15,21 0 0,0 0 16,0-21-16,21 20 0,-20 1 0,-1 0 16,21 21-16,0-21 0,1 0 15,-22 21-15,21 0 0,-21 0 0,1 0 16,-1 0-16,0 21 0,-21 0 16,0 21-16,0-20 0,0 20 0,-21 0 15,0 1-15,-22-1 0,1 0 0,21-21 16,-22 22-16,1-1 0,0-21 15,-1 22-15,1-22 0,0 21 0,21-21 16,-1 0-16,1 1 0,0-22 0,42-22 47,0 1-47,-21 0 0,22 0 0,-1 0 16,0 21-16,21-21 0</inkml:trace>
  <inkml:trace contextRef="#ctx0" brushRef="#br0" timeOffset="99175.66">9377 11748 0,'0'-22'31,"0"1"-31,0 0 0,21 0 16,0 0-16,-21 0 0,21-1 0,0 1 15,-21 0-15,0 0 0,22-21 16,-22 20-16,0 1 0,0 0 0,0 0 15,0 0-15,-22 21 0,1-21 16,0 21-16,0 0 0,-21 0 16,20 21-16,1 0 0,0 0 0,-21 0 15,21 0-15,21 1 0,0-1 16,-22 0-16,22 21 0,0-21 16,0 1-16,0-1 0,22 0 0,-1 0 15,0 0-15,0 0 0,21 1 16,-20-1-16,-1 0 0,21-21 15,-21 21-15,0 0 0,-21 0 0,22 1 16,-22-1-16,0 0 0,0 0 16,-22 0-16,1 0 0,0-21 15,0 22-15,0-22 0,0 0 16,-1 0-16,-20 0 0,21 0 0,0 0 16,0-22-16,-1 22 0,1-21 0,0 0 15,0 0-15,0 0 16,0 0-16,-1-1 0,1 1 0,0 0 15,21 0-15,0 0 0,21 21 32,0 0-32,1 21 15,-1 0-15,0 0 0,0 0 0,0 1 16,22-1-16,-22 21 0,21-21 0,-21 0 16,22 1-16,-22-1 0,21 0 15,-21 0-15,22-21 0,-1 21 0,-21-21 16,21 0-16,1 0 0,-22 0 15,21 0-15,1-21 0,-1 0 16,0 21-16,-21-21 0,22-22 0,-1 22 16,0 0-16,-20-21 0,20 21 0,-21-22 15,0 1-15,0 21 0,1-22 16,-1 1-16,-21 0 0,0-1 0,0 1 16,0 0-16,0 21 0,0-1 0,0 1 15,0 0-15,0 0 0,0 42 31,0 0-31,-21 0 0,21 1 0,0 20 16,0-21-16,0 21 0,0 1 0,0-22 16,0 21-16,0-21 0,0 22 15,0-22-15,21 0 0,0 0 0,-21 0 16,21 1-16,0-1 0,0-21 16,1 0-16,-1 0 0,0 0 15,0 0-15,0 0 0,0-21 0,1-1 16,-1 1-16,0 0 0,0 0 0,0 0 15,0 0-15,1-22 0,-22 22 0,0-21 16,21-1-16,-21 22 0,0-21 16,0 21-16,0-22 0,0 22 0,0 0 15,0 0-15,0 42 32,0 0-32,0 22 0,0-22 15,0 21-15,0-21 0,0 22 16,21-22-16,-21 21 0,21-21 15,-21 22-15,21-22 0,0 0 0,1 0 16,-1 0-16,0 0 0,0-21 0,0 0 16,0 22-16,1-22 0,20 0 0,-21 0 15,21-22-15,-20 22 0,20-21 16,0 0-16,-21 0 0,22 0 0,-22-22 16,0 22-16,21-21 0,-20 0 0,-1-1 15,0-20-15,-21 20 0,21-20 16,-21-1-16,21 1 0,-21-1 0,21 1 15,-21-1-15,0 1 0,0-1 0,0 22 16,0 0-16,0-1 0,0 22 16,0 0-16,-21 21 15,0 21 1,0 0-16,0 22 0,21-22 0,-21 21 16,-1 1-16,1 20 0,21 1 15,0-22-15,-21 21 0,21 1 0,0-1 16,0-20-16,0 20 0,0-20 0,0 20 15,0-21-15,21 1 0,0-1 16,1 0-16,-1-20 0,21-1 0,-21 21 16,22-21-16,-1 0 0,-21-21 0,21 22 15,1-22-15,-1 0 0,0 0 16,22 0-16,-22 0 0,1-22 16,20 1-16,-21 0 0,22 0 0,-22 0 15,1-22-15,-1 22 0,0 0 0,-21-21 16,1-1-16,20 1 0,-42 0 0,0-1 15,21 1-15,-21 0 0,0-1 16,0 1-16,-21 21 0,-21-43 16,20 64-16,1 0 0,-21 0 0,21 0 15,-22 22-15,22-1 0,-21 0 0,21 0 16,-22 21-16,22 1 0,0-1 16,0 0-16,0 1 0,21-1 0,0 0 15,0-20-15,0 20 0,0 0 0,0-21 16,0 1-16,0-1 15,0 0-15,21 0 0,0-21 0,0 0 16,0 0-16,1 0 0,20 0 0,-21 0 16,0 0-16,22 0 0,-22-21 0,0 0 15,0 0-15,0-1 0,0 1 16,1-21-16,-22 21 0,0-22 0,21 1 16,-21 0-16,21-1 0,-21 1 15,0 0-15,0 21 0,0-22 0,0 22 0,0 0 16,21 0-16,0 21 15,-21 21-15,0 0 16,0 0-16,0 0 0,0 22 16,0-22-16,21 21 0,-21-21 0,22 22 15,-1-1-15,-21-21 0,21 0 16,0 22-16,-21-22 0,21 0 0,0 0 16,1 0-16,-1 1 0,21-22 0,-21 21 15,0-21-15,1 0 0,-1 0 16,21 0-16,-21 0 0,0 0 0,1 0 15,-1-21-15,0-1 0,0 1 0,21 0 16,-42-21-16,22 21 0,-1-22 0,0 1 16,0-22-16,0 22 0,0-21 15,-21-1-15,22-21 0,-1 22 16,-21 21-16,0-22 0,0 22 0,21-22 16,-21 43-16,0-21 0,0 21 0,0-1 15,-21 22 1,0 22-16,-1 20 15,22-21-15,-21 21 0,0 1 0,0-1 16,0 0-16,21 22 0,0-1 16,-21-20-16,21 20 0,0-20 0,-22 20 15,22-21-15,0 1 0,0-1 0,0 0 16,0-20-16,22 20 0,-1-21 16,0 21-16,0-20 0,0-1 15,0-21-15,22 21 0,-22-21 0,0 0 16,0 0-16,22 0 0,-22 0 0,0 0 15,0 0-15,0 0 0,22 0 0,-22-21 16,0 0-16,0-1 0,0 1 16,22-21-16,-22 21 0,0-22 0,0 22 15,-21-21-15,21 0 0,0 20 0,1-20 16,-1 21-16,0 0 0,-21 0 0,0-1 16,21 22-16,0 0 0,-21 22 15,21-1-15,-21 0 16,0 0-16,0 21 0,0-20 15,0 20-15,0-21 0,0 0 0,0 22 0,0-22 16,0 0-16,0 0 16,22 0-16,-22 0 0,0 1 0,21-1 15,0-21-15,0 0 0,0 0 16,0 0-16,1 0 16,-1-21-16,0-1 0,0 1 15,0 21-15,0-42 0,1 21 0,20 0 16,-21-1-16,0-20 0,0 21 0,1-21 15,-1 20-15,0 1 0,0 0 0,0 0 16,-21 42 15,0 0-31,0 0 0,0 1 0,0-1 0,0 21 16,0-21-16,0 0 0,0 1 16,0-1-16,0 0 0,0 0 15,0 0-15,21-21 16,1 21-16,-1-21 0,0 0 0,0 0 15,0 0-15,0 0 0,1-21 16,-1 21-16,0-21 0,-21 0 16,21 0-16,-21 0 0,0-1 15,0 1-15,0 0 0,0 0 0,-21 0 16,21 0-16,-21-1 0,0 1 0,-1 0 16,1 0-16,-21 0 0,21 21 15,0 0-15,-1-21 0,1 21 16,0 0-1,42 0 1,0 0-16,1 0 16,-1 0-16,0 0 0,21 0 15,-21 0-15,22 0 0,-22 0 0,21 0 16,-21 0-16,22 0 0,-22 0 0,21 0 16,-21 0-16,22 0 0,-22 0 15,0 21-15,0 0 0,-21 0 0,0 0 16,0 0-16,0 1 0,0-1 0,0 0 15,0 0-15,0 0 0,0 0 0,0 1 16,0-1-16,0 0 16,0 0-16,0 0 0,0 0 15,0 1-15,0-1 16,0-42 31,0-1-47,0 1 0,0 0 15,0 0-15,21 0 0,1 0 0,-1-22 16,0 22-16,0-21 0,0-1 16,22 22-16,-22-21 0,21 0 0,-21 20 15,22-20-15,-1 21 0,0 0 0,1 21 16,-1 0-16,0 0 0,1 0 16,-22 0-16,0 21 0,21 0 15,-42 0-15,0 0 0,21 22 0,-21-1 16,0-21-16,0 22 0,0-1 0,-21-21 15,0 21-15,0-20 0,21 20 0,-21-21 16,0 0-16,-1 0 0,1 1 16,21-1-16,0 0 0,-21-21 15,21 21-15,-21-21 16,21-21 0,0 0-16,0 0 15,0-1-15,0 1 0,-21 0 16,21-21-16</inkml:trace>
  <inkml:trace contextRef="#ctx0" brushRef="#br0" timeOffset="99411.69">13991 10668 0,'0'0'0,"-21"0"0,0 0 15,21 21 1,0 0 0,-21-21-1,21 22-15,-22-22 16,1 0 0,0 21-1,0-21-15</inkml:trace>
  <inkml:trace contextRef="#ctx0" brushRef="#br0" timeOffset="99667.54">12213 11261 0,'0'0'0,"-42"21"0,21 0 0,-1-21 16,86 0-1,-22 0-15,1 0 16,20 0-16,1-21 0,-1 21 0,1 0 16,-1-21-16,1 21 0,-1 0 0,22-21 15,-22 21-15,1-22 0,-1 22 0,1 0 16,-1 0-16,1 0 0,-22 0 16,0 0-16,1-21 0,-1 21 0,-21 0 15,0 0-15,22 0 0</inkml:trace>
  <inkml:trace contextRef="#ctx0" brushRef="#br0" timeOffset="100367.43">16023 11536 0,'-63'0'0,"126"0"0,-190 0 16,64 0-16,-1 0 0,22 0 0,-1 0 16,1 0-16,21 0 0,0 0 0,0 0 15,42 0 1,0 0-16,0 0 0,21 0 15,1 0-15,20 0 0,1 0 0,-1 0 16,1 0-16,-1 0 0,22 0 16,0 0-16,-22 0 0,22 0 0,-22 0 15,22 0-15,-22 0 0,1 0 0,-1 0 16,-20 0-16,20-21 0,-42 21 0,22 0 16,-22 0-16,0-21 15,-21-1-15,-21 1 16,0 21-16,0-21 0,-1 0 15,1 21-15,0-21 0,-21 0 16,21-1-16,-1 22 0,1-21 0,0 21 16,0-21-16,0 21 0,21-21 15,21 21 17,0 0-32,0 21 15,-21 0-15,21 0 0,1-21 16,-22 22-16,0-1 15,0 0-15,0 0 0,0 0 0,0 0 16,-22 1-16,1-1 0,0 0 0,-21 0 16,21 0-16,-22 0 0,1-21 0,21 22 15,-22-1-15,1-21 0</inkml:trace>
  <inkml:trace contextRef="#ctx0" brushRef="#br0" timeOffset="100830.9">17992 10943 0,'0'0'0,"-22"21"16,22 1-16,0 20 15,0 0-15,0 1 0,0 20 16,0 22-16,0-1 0,-21 1 0,21 0 15,0-1-15,-21 1 0,21 21 16,-21 0-16,21-22 0,-21 22 0,0-21 16,-1 21-16,22-22 0,-21 22 0,0-21 15,0 0-15,0-22 0,21 22 0,-21-22 16,-1 1-16,1-1 0,21 1 16,0-22-16,-21 0 0,0 1 0,21-22 15,-21 21-15,21-21 0,0-42 16,0 0-1,0 0-15,0-21 0,0 20 16</inkml:trace>
  <inkml:trace contextRef="#ctx0" brushRef="#br0" timeOffset="101187.7">17611 11832 0,'0'0'0,"-22"-63"0,1 20 0,0-20 16,21 21-16,-21-22 0,0 22 0,0-1 15,21-20-15,-22 21 0,22-1 0,0 1 16,0 0-16,0-1 0,22 1 16,-1 0-16,21 20 0,0-20 0,-20 21 15,41 0-15,-21 0 0,1 21 16,20 0-16,-20 0 0,20 0 0,-21 0 16,1 21-16,20 0 0,-20 21 15,-22 1-15,0-1 0,0 0 0,-21 1 16,0-1-16,0 0 0,-21 1 0,-21 20 15,20-42-15,-20 22 0,21-1 16,-21-21-16,-1 21 0,22-20 0,-21-1 16,21-21-16,-1 21 0,1 0 0,0-21 15,42 0 17,0-21-32,1 0 0,-1 21 0,21 0 15,-21-21-15,0 21 0,1 0 16,-1-22-16,0 22 0,0 0 15</inkml:trace>
  <inkml:trace contextRef="#ctx0" brushRef="#br0" timeOffset="103079.62">18161 11599 0,'0'0'0,"21"0"31,0-21-31,0 0 16,1 0-16,-22 0 0,21 0 0,21-1 15,-21-20-15,0 21 0,22-21 16,-22-1-16,21 1 0,1 21 0,-22-22 15,0 22-15,0 0 0,0 0 0,-21 0 16,-21 21 0,0 21-1,0 0-15,-22 0 0,22 0 0,0 1 16,-21 20-16,21-21 0,-1 0 0,22 0 16,0 1-16,0-1 0,0 0 15,0 0-15,22-21 16,-1 0-16,0 0 0,0 0 0,21 0 15,-20 0-15,-1 0 0,0 0 16,0 0-16,0 0 0,0 0 0,1 21 16,-22 0-16,0 1 15,0-1-15,0 0 0,0 0 16,0 0-16,0 0 16,0 1-16,21-22 15,0 0-15,0 0 16,0 0-16,0 0 15,1 0-15,-1-22 0,0 1 0,0 21 16,0-21-16,0 0 0,22 0 0,-22 0 16,0-22-16,21 22 0,-20 0 0,-1 0 15,0-22-15,0 22 0,0 0 16,-21 0-16,0 0 0,-21 21 16,0 0-1,21 21-15,-21 0 16,21 0-16,-21 22 0,-1-22 0,22 0 15,0 21-15,0-21 0,0 22 0,0-22 16,0 0-16,0 0 0,0 22 16,0-22-16,22 0 0,-1-21 15,0 0-15,0 0 0,0 0 0,22 0 16,-1 0-16,0 0 0,1-21 0,-1 0 16,0 21-16,1-22 0,-1 1 15,0-21-15,-21 21 0,1 0 0,-1-22 16,0 22-16,-21-21 0,0-1 15,0 1-15,0 0 0,-21-1 16,0 1-16,-22 21 0,22-21 0,-21 20 16,-1 1-16,1 0 0,0 21 0,-1 0 15,1 0-15,0 0 0,21 21 0,-22 0 16,22 1-16,0-1 0,21 21 16,0-21-16,-21 22 0,21-22 0,0 21 15,0 0-15,21-20 0,-21-1 0,42 21 16,-21-21-16,1 0 0,20-21 15,0 22-15,1-22 0,-1 21 0,0-21 16,1 0-16,20 0 0,-21 0 0,22-21 16,-1-1-16,1 1 0,-22 0 15,22 0-15,-1-21 0,1 20 16,-22-20-16,22 0 0,-22-1 0,0 1 16,1 0-16,-1-1 0,0-20 0,-21 21 15,1-1-15,-1 1 0,-21-22 16,0 43-16,0-21 0,0 21 0,0-22 15,-21 43-15,-1 0 16,1 0-16,21 22 0,-21-1 0,0 0 16,-21 21-16,42 1 0,-22-1 15,1 0-15,0 1 0,0 20 0,21 1 16,-21-22-16,21 21 0,0-20 0,0-1 16,0 0-16,0 1 15,21-1-15,0 0 0,0-20 0,22-1 16,-22 0-16,21 0 0,0 0 0,1-21 15,-1 0-15,0 0 0,1 0 0,-1 0 16,22 0-16,-22-21 0,0 21 16,1-21-16,-22 0 0,21-22 0,-21 22 15,0-21-15,1 21 0,-22-22 0,21 1 16,-21 0-16,0-1 0,0 22 16,0-21-16,0 21 0,-21 0 0,-1-1 15,1 22-15,0 0 0,0 0 16,0 0-16,0 22 0,21-1 0,0 0 15,-22 21-15,22-21 16,0 22-16,0-22 0,0 21 0,0-21 16,0 1-16,0 20 0,22-21 0,-22 0 15,21 0-15,0 1 0,21-1 0,-21-21 16,1 0-16,20 21 0,-21-21 16,21 0-16,-20 0 0,20 0 0,-21-21 15,21 21-15,1-21 0,-22-1 0,0 1 16,21 0-16,-20-21 0,-1 21 15,21-22-15,-21 22 0,0-21 0,1-1 16,-1 1-16,0 21 0,-21-21 0,21 20 16,-21 1-16,21 21 0,-21-21 0,21 21 31,-21 21-31,0 0 16,0 1-16,22-22 0,-22 21 15,0 0-15,0 0 16,0-42 31,0 0-47,0 0 15,0-1-15,0 1 0,-22 0 16,22 0-16,-21 21 0,0 0 16,0 0-16,0 0 15,0 0-15,-1 0 16,22 21-16,-21 0 0,21 0 0,-21 1 15,21-1-15,0 21 0,-21-21 0,21 22 16,0-1-16,0 0 0,0-21 0,0 22 16,0-22-16,0 21 0,21-21 15,0 1-15,22-1 0,-22 0 0,21 0 16,-21 0-16,22-21 0,-22 0 16,21 0-16,0 0 0,-20 0 0,20 0 15,0 0-15,-21-21 0,22 0 0,-22 0 16,21 0-16,-21-1 0,22-20 0,-22 0 15,0-1-15,0 1 0,0-21 16,1 20-16,-1-20 0,0-1 16,-21 1-16,0-1 0,21 1 0,0-1 15,-21 1-15,21-1 0,-21 1 0,0-1 16,0 22-16,0 21 0,0-22 16,22 22-16,-22 42 15,0 22 1,-22-22-16,1 21 0,21 1 15,-21-1-15,21 0 0,-21 22 0,0-22 16,21 22-16,0-22 0,-21 21 0,21-20 16,-22 20-16,22 1 0,-21-22 0,21 22 15,0-22-15,0 0 16,0 1-16,0-1 0,0-21 0,0 0 16,0 22-16,21-43 0,1 21 0,-22 0 15,21-21-15,0 0 0,0 0 0,0-21 16,0 0-16,1 21 15,-1-22-15,0-20 0,0 21 0,0 0 16</inkml:trace>
  <inkml:trace contextRef="#ctx0" brushRef="#br0" timeOffset="103311.69">21865 10943 0,'0'0'0,"-21"0"0,0 0 0,21 21 15,21-21 1,0 0-16,0 0 0,0 0 16,22 0-16,-22 0 0,21 0 0,-21 0 15,22 0-15,-22 0 0,21 0 16,-21 0-16,22 0 0,-1 0 0,-21 0 16,22 0-16,-22 0 0,0 0 0,0 0 15,0 0-15,-21-21 16,-21 21-1</inkml:trace>
  <inkml:trace contextRef="#ctx0" brushRef="#br0" timeOffset="103571.58">19960 11070 0,'0'0'0,"-21"0"0,21 21 16,21-21-16,0 0 15,0 0-15,22 0 0,-22 0 0,21 0 16,-21 0-16,22-21 16,-1 21-16,0 0 0,1-21 0,-1 21 15,0 0-15,1 0 0,-22-21 0,21 21 16,-21-21-16,1 21 0,-1 0 0,0-21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FC1A-01CC-4242-9DA1-EA34AD190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B4486-7B01-4BF8-A091-87157F253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AFE70-C052-4ACA-8AAD-8548A517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A751-17EB-48D6-8D2B-590543A3CC24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EADCB-25F6-4679-A968-FBEFFB5C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1D317-5926-4D6B-B6CC-2AEFCEDA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370E-1EB0-489F-A864-0AE750748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93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88C5-85BF-427F-B8D2-7C19CAB0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F8E39-D5CF-4709-BBC3-DCE22E9C6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51AA-F933-4405-A445-5753CEF5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A751-17EB-48D6-8D2B-590543A3CC24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B24EE-F0BB-45A1-A17B-7B8CF4C2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062BA-38DB-4EC6-8D50-1C3E083F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370E-1EB0-489F-A864-0AE750748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22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F33A2-F593-4187-AE0A-2EEB26375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399C5-BAD5-4274-9850-F8B0F6669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F51EC-C7CB-4941-97FD-2D3805A5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A751-17EB-48D6-8D2B-590543A3CC24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DFC8A-469F-40B9-B0DF-7B9217F5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094F0-EEAB-4384-9D61-EFD4CC4C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370E-1EB0-489F-A864-0AE750748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58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A9A2-AFD5-4276-B141-B2E6DB86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6CA38-2605-4551-8341-C7C81C884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50CD2-EADD-4201-B72E-4AC32233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A751-17EB-48D6-8D2B-590543A3CC24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A4CC7-7408-45F5-B971-3AD10161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8BC4A-0B3E-4901-BB99-5BECC14B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370E-1EB0-489F-A864-0AE750748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83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F6DB-9831-417A-9FC3-331B47CC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250D8-B272-4B91-A664-692FA7E46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8264F-7359-4F31-B457-7D7D12D3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A751-17EB-48D6-8D2B-590543A3CC24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6039-299F-4A35-95EE-3DD7DF1A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B97CF-DF37-4B99-8310-EF304854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370E-1EB0-489F-A864-0AE750748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35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3C2C-17CB-4E32-AC58-0525AA74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E23DC-DD40-43AD-9973-2F07B8635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87F53-F96D-404B-BFD3-37D5332A0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28B91-AA76-43B6-A937-3939AE43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A751-17EB-48D6-8D2B-590543A3CC24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08070-F387-412A-AE6D-18252A24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2196E-CC43-4506-881E-79B6F183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370E-1EB0-489F-A864-0AE750748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23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C84C-F9EC-409D-85DE-90917964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C363F-4D62-4501-82D6-502F887FC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8A817-4A8B-44FF-A13C-AD02F2C51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937DD-052C-4A7D-9A2F-C5ED47BBB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77950-E4CC-4666-815B-50C175005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D72F2-E84A-4E19-94C5-75D52547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A751-17EB-48D6-8D2B-590543A3CC24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55E5F-6175-4597-883D-E33AFF83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8036B-53EA-4121-BC67-C701E999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370E-1EB0-489F-A864-0AE750748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39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A2BF-DE59-48B3-88F7-2B9B84E9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2258F-18F3-4173-ABA3-A6674AB0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A751-17EB-48D6-8D2B-590543A3CC24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C5D95-E96D-46EB-B6D6-74F2803C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992FA-B82B-4D34-81D1-3F09DB90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370E-1EB0-489F-A864-0AE750748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68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0028B-420E-4511-BC33-1C111BE3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A751-17EB-48D6-8D2B-590543A3CC24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C4F4C-D405-4C2C-80E6-2A694CD0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AF014-AB03-4CBD-AEEF-78CE851C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370E-1EB0-489F-A864-0AE750748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22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9849-359E-4F51-BC03-6F03D271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FE388-43D0-4F4F-8DE4-F52F6BE5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47EAD-26F8-4FE3-BB20-5AE88F468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E87CA-0D33-4C03-8901-4EC08DD5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A751-17EB-48D6-8D2B-590543A3CC24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9E2D3-FC5E-4DAD-B5ED-21513B86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E47E1-0228-4E98-8C0C-E8205940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370E-1EB0-489F-A864-0AE750748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71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46C2-F1A8-4B76-8889-25112030D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04FF3C-EFB6-42F6-92E5-98EE230A9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7BCFF-C640-4C94-B6A0-86A5AC3D0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F53C3-D269-42D1-87B3-EB8D339C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A751-17EB-48D6-8D2B-590543A3CC24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116D-7A05-43C8-B9A8-A792FBB6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70BCA-B8F2-4771-A5FE-60E3AC55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370E-1EB0-489F-A864-0AE750748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68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621F1-1C4F-4CA6-8D78-598926AD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0A6FB-BC3D-4BE9-A55E-D3DA8316C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DCD68-40C4-42D5-A53D-B3DB0E252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3A751-17EB-48D6-8D2B-590543A3CC24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9D054-77D4-4C76-ADB4-75296AE6F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2A67A-7AFA-42A7-9313-6857784C3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1370E-1EB0-489F-A864-0AE750748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96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DCAC-F8B0-40F4-A72E-65DEFBF6C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37484-88EB-40A2-893B-80250CEE3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E848B7-D32D-41B2-8D1A-E9D97DD68015}"/>
                  </a:ext>
                </a:extLst>
              </p14:cNvPr>
              <p14:cNvContentPartPr/>
              <p14:nvPr/>
            </p14:nvContentPartPr>
            <p14:xfrm>
              <a:off x="510480" y="15120"/>
              <a:ext cx="8222400" cy="5723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E848B7-D32D-41B2-8D1A-E9D97DD680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5760"/>
                <a:ext cx="8241120" cy="574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307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DCAC-F8B0-40F4-A72E-65DEFBF6C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37484-88EB-40A2-893B-80250CEE3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86F63B-5F08-47D1-BE80-F866893136F9}"/>
                  </a:ext>
                </a:extLst>
              </p14:cNvPr>
              <p14:cNvContentPartPr/>
              <p14:nvPr/>
            </p14:nvContentPartPr>
            <p14:xfrm>
              <a:off x="312480" y="243720"/>
              <a:ext cx="10424520" cy="490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86F63B-5F08-47D1-BE80-F866893136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234360"/>
                <a:ext cx="10443240" cy="49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237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DCAC-F8B0-40F4-A72E-65DEFBF6C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37484-88EB-40A2-893B-80250CEE3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C1E22F-28B3-4AF7-A53B-AA402747DDE7}"/>
                  </a:ext>
                </a:extLst>
              </p14:cNvPr>
              <p14:cNvContentPartPr/>
              <p14:nvPr/>
            </p14:nvContentPartPr>
            <p14:xfrm>
              <a:off x="670680" y="388800"/>
              <a:ext cx="9852840" cy="471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C1E22F-28B3-4AF7-A53B-AA402747DD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379440"/>
                <a:ext cx="9871560" cy="47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78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2021-05-18T01:23:16Z</dcterms:created>
  <dcterms:modified xsi:type="dcterms:W3CDTF">2021-05-18T01:58:56Z</dcterms:modified>
</cp:coreProperties>
</file>