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07:33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5906 0,'0'21'16,"21"0"-16,1-21 0,-22 21 0</inkml:trace>
  <inkml:trace contextRef="#ctx0" brushRef="#br0" timeOffset="2263.71">8382 2244 0,'0'-21'0,"0"-1"15,0 1 1,0 0-16,0 0 16,0 0-1,0 0-15,0-1 16,0 1 0,0 0-1,0 42 1,21-21-1,-21 21-15,0 1 0,0 20 16,0-21-16,0 21 0,0 1 0,21-1 16,-21 0-16,0 1 0,21 20 0,-21 1 15,22-1-15,-22 1 16,0-1-16,0 1 0,0-1 0,0-20 16,0 20-16,0 1 0,0-1 15,0 1-15,0-1 0,0-21 0,0 22 16,0-22-16,0 1 0,0-1 15,0 0-15,0-21 0,0 1 0,0-1 16,0 0-16,21-21 0,-21 21 16,0-42-1,21 0 1,-21-22 0,0 22-16,0 0 0,0-21 0,0-1 0,0 1 15,0 0-15,21-1 0</inkml:trace>
  <inkml:trace contextRef="#ctx0" brushRef="#br0" timeOffset="3685.81">8445 2223 0,'0'0'0,"0"-22"16,-21 22-16,0 0 16,21-21-16,-21 21 15,42 0 48,0 0-63,0 0 15,1 0-15,-1 0 0,21 0 16,-21 0-16,22 0 0,-22 0 16,21 0-16,22 0 0,-22 0 0,21 0 15,1 0-15,21-21 0,-22 21 16,22 0-16,-1 0 0,1 0 0,0 0 15,21 0-15,-1 0 0,1 0 0,21 0 16,0-21-16,0 21 0,21 0 16,1 0-16,-1 0 0,0 0 0,21 0 15,1 0-15,-22 0 0,21 0 16,0 0-16,-20 0 0,20 0 0,0 0 16,-21 0-16,1 0 15,-1 0-15,0 0 0,-21 0 0,0 0 16,0 0-16,0 0 0,-21 0 0,-22 0 15,1 0-15,-21 0 0,-1 0 16,1 0-16,-22 0 0,0 0 0,-21 0 16,1 0-16,-1 0 0,0 0 15,0-21-15,0 21 16,-21 21 62,0 0-62,0 0-16,0 0 0,0 1 15,0-1-15,0 0 0,0 0 16,0 21-16,0-20 0,0 20 16,0-21-16,0 21 0,0 1 0,0-1 15,0 0-15,0 1 0,-21-22 16,21 21-16,0 1 0,-21-1 0,21-21 15,0 21-15,0 1 0,0-22 0,0 21 16,0-21-16,0 1 0,0 20 16,0-21-16,0 0 0,21 0 0,-21 1 15,21-1-15,-21 0 16,0 0-16,0 0 0,0 0 0,0 1 16,0-1-16,0 0 15,0 0 16,-21-21-15,0 0-16,0 21 16,0-21-16,-1 0 0,1 21 15,0-21-15,0 22 0,-21-22 16,20 21-16,-20-21 0,21 21 0,-21-21 16,-1 21-16,1-21 0,0 0 15,-22 21-15,22-21 0,-22 0 16,22 21-16,-22-21 0,1 0 0,-22 0 15,22 0-15,-1 0 0,-20 22 16,-1-22-16,0 0 0,1 0 0,-1 0 16,-21 0-16,21 0 0,1 0 0,-1 0 15,0 0-15,22 0 0,-22 0 16,1 0-16,-1 0 0,0 0 0,-21 0 16,1 0-16,-1 0 0,0 0 0,-21 0 15,21 0-15,-21 0 0,0 0 16,0 21-16,0-21 0,0 21 0,21-21 15,0 0-15,1 0 16,-1 21-16,21-21 0,0 0 0,22 0 16,-22 21-16,22-21 0,-22 0 0,22 0 15,-1 0-15,1 21 0,-1-21 16,1 0-16,-1 0 0,22 0 0,-22 22 16,22-22-16,21 0 0,-22 0 15,1 0-15,21 0 0,0 0 0,0 0 16,-1 0-16,1 0 0,0 0 0,0 0 15,0 0 1,0 0-16,-1 0 16,1 0 46,42-22-31,1 22-15,-1-21-16,0 0 0</inkml:trace>
  <inkml:trace contextRef="#ctx0" brushRef="#br0" timeOffset="4570.27">9610 2688 0,'0'-21'0,"0"42"0,0-63 0,-22 42 15,22-21-15,-21 21 16,0 0-16,0 0 31,21 21-31,0 0 16,0 0-16,0 0 0,0 22 0,0-22 15,0 21-15,0 1 0,0-1 16,0 0-16,0 1 0,0-1 0,0 21 16,-21-20-16,21-1 0,0 22 15,-21-22-15,21 0 0,-22 1 0,1-1 16,21 0-16,-21-21 0,21 22 0,-21-22 15,0 0-15,21 0 0,0 0 16,-21-21-16,-1 0 16,1 0-1,21-21-15,0 0 16,-21 21-16,21-21 0,-21-21 0,21 20 16,-21-20-16,21 21 0,0-21 15,-21-1-15,21 1 0,-22 0 0,22 20 16,0-20-16,0 0 0,0 21 0,0-1 15,0 1-15,0 0 0,0 0 16,22 21-16,-1 0 0,0 0 16,0 0-16,-21 21 15,21 0-15,0 0 0,1 22 0,-22-22 16,21 21-16,0 1 0,-21-22 0,0 21 16,21 0-16,-21-20 15,21-1-15,0 21 0,-21-21 0,22 0 16,-1 1-16,0-1 0,0-21 15,0 0-15,0 0 16,1 0-16,-1 0 0,0 0 0,0 0 16,0-21-16,0 21 0,1-22 15,-1-20-15,0 21 0,0 0 0,-21-22 16,21 22-16,0-21 0,-21 0 0,0 20 16,0-20-16,22 21 0,-22-21 15,21 20-15,-21 1 0,0 0 16,0 42 31,0 0-47,0 1 0,0-1 15,0 21-15,0-21 0,0 0 0,0 22 16,0-22-16,0 0 0,0 0 0,0 0 16,0 1-16,0-1 0,0 0 15,0 0-15,0 0 0,0-42 47,0-21-47,0 21 0,0-1 16</inkml:trace>
  <inkml:trace contextRef="#ctx0" brushRef="#br0" timeOffset="4940.52">9927 2731 0,'0'21'16,"0"0"-16,0 0 16,0 0-16,0 0 15,21-21 1,0 0-16,1 0 16,-1 0-16,0 0 15,0 0-15,0 0 0,0 0 16,-21-21-16,0 0 0,0 0 15,0 0-15,0 0 16,0-1-16,-21 22 0,0-21 16,0 21-16,0 0 0,0 0 15,-1 0-15,1 0 16,0 0-16,0 21 0,21 1 16,-21-1-16,21 0 15,-21 0-15,21 0 16,0 0-16,0 1 15,21-22-15,0 0 16,0 21-16,0-21 0,0 0 16</inkml:trace>
  <inkml:trace contextRef="#ctx0" brushRef="#br0" timeOffset="5467.96">10541 2900 0,'0'0'0,"0"-21"32,0 0-32,-21 21 31,0 0-31,-1 0 0,1 0 16,0 0-16,0 21 0,0 0 15,0 0-15,-1 0 16,22 0-16,-21 1 15,21-1-15,0 0 0,0 0 16,0 0-16,21 0 16,1-21-16,-1 22 15,0-22-15,0 0 0,0 21 0,0-21 16,1 21-16,-1 0 16,0-21-16,0 21 0,0-21 15,0 21-15,-21 1 16,22-1-16,-22 0 15,0 0-15,-22-21 0,1 21 16,0-21-16,0 21 0,-21-21 16,20 22-16,-20-22 0,21 0 0,-21 21 15,20-21-15,-20 0 0,21 0 0,0 0 16,-22 0-16,22 0 0,0 0 16,0 0-16,0-21 0,0 21 0,21-22 15,-22 22-15,1-21 16,21 0-1,0 0 1,21 21-16,1 0 0,-1-21 16,0 21-16,0-21 0,21-1 0,-20 22 15,-1-21-15,21 0 0,-21 21 0</inkml:trace>
  <inkml:trace contextRef="#ctx0" brushRef="#br0" timeOffset="5855.79">11134 2519 0,'0'0'0,"0"-21"0,0 0 0,-22 21 31,1 0-15,21 21-16,0 21 15,-21-21-15,21 22 0,0-22 0,0 21 16,0 0-16,-21 1 0,21-1 0,0 22 16,-21-22-16,21 0 0,0 1 15,0 20-15,0-21 0,0 1 0,-21-1 16,21 0-16,0 1 0,0-1 0,0 0 16,0-20-16,0-1 15,0 0-15,21 0 0,-21 0 0,0 0 16,21-21-16,0 22 0,0-22 15,0 0 1,1 0-16,-22-22 0,21 1 16,0 0-16,0 0 0,-21 0 15,0-22-15,0 22 0,21-21 16,-21 21-16,0-22 0</inkml:trace>
  <inkml:trace contextRef="#ctx0" brushRef="#br0" timeOffset="6087.72">10943 2942 0,'0'0'0,"-21"0"0,42 0 32,0 0-17,0 0-15,1 0 16,20 0-16,-21 0 0,0-21 0,0 21 15,1 0-15,20 0 0,-21-21 0,0 21 16,22-21-16,-22 21 16,0-21-16,0 21 0,21-22 0,-20 22 15,-1-21-15,21 0 0</inkml:trace>
  <inkml:trace contextRef="#ctx0" brushRef="#br0" timeOffset="6600.8">12806 2180 0,'0'0'0,"0"21"47,0 1-32,-21-1-15,21 0 0,-22 0 16,22 0-16,-21 0 0,21 1 0,0-1 16,0 0-16,0 21 0,-21-21 15,21 1-15,-21-1 0,21 21 0,0-21 16,0 0-16,0 1 0,0-1 15,0 0-15,0 0 16</inkml:trace>
  <inkml:trace contextRef="#ctx0" brushRef="#br0" timeOffset="6904.15">12509 2646 0,'0'21'15,"0"0"-15,0 0 16,22-21-16,-22 22 0,21-22 15,0 0-15,0 0 0,0 0 0,22 0 16,-22 0-16,0 0 0,21 0 16,-21 0-16,1 0 0,20 0 0,-21 0 15,21 0-15,-20 0 0,20 0 0,-21-22 16,0 22-16,0 0 0,1-21 16,-1 21-16,0-21 0,-21 0 15,0 0-15,21 0 0,-21-1 16</inkml:trace>
  <inkml:trace contextRef="#ctx0" brushRef="#br0" timeOffset="7191.99">12636 2244 0,'0'0'0,"0"-21"31,22 21-31,-1 0 16,0 0-16,0 0 0,0 0 0,0-22 15,1 22-15,-1 0 0,0 0 0,0 0 16,0 0-16,0 0 0,1-21 15,-1 21-15,0 0 0,0 0 16,-21-21 0</inkml:trace>
  <inkml:trace contextRef="#ctx0" brushRef="#br0" timeOffset="7903.06">13102 1947 0,'0'0'0,"-21"-21"0,0 21 15,-22 0-15,22 0 0,0-21 16,-21 21-16,-1 0 0,22 0 15,-21 0-15,0 0 0,-1 0 0,22 0 16,-21 0-16,-1 21 0,1 0 16,0 1-16,21-22 0,-22 21 0,1 0 15,21 0-15,-22 21 0,22-20 16,0-1-16,-21 21 0,21 0 0,-1-20 16,22 20-16,-21 0 0,0 1 15,0 20-15,21-21 0,-21 1 0,21-1 16,0 0-16,0 1 0,0-1 0,0 0 15,0 1-15,0-22 0,42 21 16,-21-21-16,0 1 0,1-1 16,20 0-16,-21 0 0,21 0 0,1-21 15,-1 21-15,0-21 0,22 0 16,-1 0-16,-20 0 0,20 0 0,1 0 16,-1 0-16,-20 0 0,20 0 15,-21 0-15,22 0 0,-22-21 0,1 21 16,-1-21-16,0 0 0,1 0 0,-1 21 15,0-21-15,-21-22 0,22 22 16,-22 0-16,0-21 0,21 20 0,-20-20 16,-22 0-16,21-1 0,-21 1 0,21 0 15,-21-1-15,0 1 0,0 0 16,0-1-16,0 1 0,-21 0 0,0-1 16,-1 1-16,-20 21 0,21-21 15,-21 20-15,-1-20 0,1 21 16,0 0-16,-1 0 0,1-1 0,-22 1 15,22 0-15,-21 21 0,20 0 16,1-21-16,-22 21 0,22 0 0,0 0 16,-1 0-16,22 0 0,-21 0 15,21 0-15,-22 21 0,22-21 0,0 21 16,0-21-16,-21 21 0,20 1 16,1-22-16,0 21 0,0 0 0,0 0 15,0 0-15,-1-21 0,1 21 0,0 1 16,21-1-16</inkml:trace>
  <inkml:trace contextRef="#ctx0" brushRef="#br0" timeOffset="30272.44">9292 3768 0,'0'0'0,"21"0"16,-21-21-16,21 21 15,1-22-15,-22 1 16,21 21-16,0-21 16,-21 0-16,0 42 78,-21-21-78,0 21 0,-1 0 0,1-21 15,-21 22-15,21-1 0,-22 21 16,1-21-16,0 0 0,-1 22 16,-20-1-16,21 0 0,-22 1 0,1-1 15,-1 22-15,1-22 0,-22 21 16,21 1-16,1-22 0,-22 22 0,22-22 16,-22 22-16,0-1 0,1-21 15,-1 22-15,0-22 0,1 22 0,-22-1 16,21-20-16,1 20 0,20-21 0,1 1 15,-1-22-15,1 21 0,20-21 16,1 1-16,0-1 0,-1 0 0,22 0 16,-21 0-16,21-21 0,-1 0 15,1 0-15,0 0 0,0 0 0,0 0 16,0 0 0,21-21-1,0 0-15,21 0 16,0 0-16</inkml:trace>
  <inkml:trace contextRef="#ctx0" brushRef="#br0" timeOffset="30959.57">11239 3556 0,'0'0'0,"0"-21"16,22 21-16,-1-21 15,-21 42 32,0 0-31,0 0-16,0 0 0,0 22 0,21-1 15,-21 0-15,21 22 0,-21-22 16,0 22-16,21 20 0,-21-20 0,21-1 16,1 22-16,-22-21 0,21 20 15,-21-20-15,0 20 0,0-20 0,21-1 16,-21 22-16,0-21 0,21-1 0,-21 1 16,0-1-16,0 1 0,0-22 15,0 21-15,0-20 0,0-1 0,21-21 16,-21 22-16,0-22 0,0 0 15,0 0-15,21 0 16,-21-42 0,22 0-16,-22 0 0,0 0 15,0-1-15</inkml:trace>
  <inkml:trace contextRef="#ctx0" brushRef="#br0" timeOffset="31791.93">13166 3196 0,'0'0'0,"0"-21"0,0 0 16,21 21 47,-21 21-63,21 0 0,0 0 0,0 1 15,22-1-15,-22 0 16,0 21-16,21-21 0,-21 1 0,22 20 15,-1-21-15,0 21 0,1 1 16,20-22-16,1 21 0,-1 1 0,1-1 16,-1 0-16,1 1 0,20-1 0,-20 0 15,21 1-15,-22 20 16,22-21-16,-22 22 0,1-22 0,-1 1 16,1 20-16,-1-21 0,1 1 15,-22-1-15,22 0 0,-1 1 0,-21-1 16,22 0-16,-22 1 0,22-22 0,-22 21 15,0-21-15,22 22 0,-22-22 16,1 0-16,-22 0 0,21 0 0,-21 1 16,22-1-16,-22 0 0,0 0 15,0 0 1,-42-21 15,0 0-31,0 0 16,-1-21-16,1 0 0,0 0 15,-21 0-15</inkml:trace>
  <inkml:trace contextRef="#ctx0" brushRef="#br0" timeOffset="33131.41">7048 4763 0,'0'0'16,"0"21"15,0 0-31,0 0 0,0 0 16,0 0-16,0 22 0,-21-22 0,0 21 15,0 1-15,0-22 0,0 21 16,-22 0-16,22 1 0,-21-1 0,-1 0 15,22-20-15,-21 20 0,21-21 16,-22 21-16,22-20 0,0-1 16,0-21-16,21 21 0,0 0 0,21-21 31,0 0-31,0 0 16,22 0-16,-1 0 0,0 0 15,1 0-15,20 0 0,-20 0 0,20 0 16,-21 0-16,1-21 0,20 21 0,-20 0 15,-1-21-15,0 21 0,1 0 16,-1 0-16,0-21 0,-21 21 0,22 0 16,-22 0-16,0 0 0,0 0 15,-42 0 17,0 21-17,-21-21-15</inkml:trace>
  <inkml:trace contextRef="#ctx0" brushRef="#br0" timeOffset="33712.04">3598 6265 0,'0'85'15,"0"-43"-15,0 1 0,0-1 16,0 22-16,21-1 0,-21-21 16,22 22-16,-22-1 0,0 1 0,0-1 15,0 1-15,0-1 0,0 1 16,0-1-16,0 1 0,0-1 16,0-20-16,0 20 0,0-20 0,0-1 15,0 0-15,0-21 0,0 22 16,0-22-16,0 0 0,0 0 15,21-42 17,-21 0-32,0 0 0,0 0 0,0-22 15,0 1-15</inkml:trace>
  <inkml:trace contextRef="#ctx0" brushRef="#br0" timeOffset="34735.82">3662 6287 0,'0'0'0,"21"0"0,0 0 0,233-22 31,-190 22-31,-1 0 0,22-21 16,-1 21-16,1 0 0,21-21 16,21 21-16,-21-21 0,21 21 15,0-21-15,0 21 0,0 0 0,21-21 16,21 21-16,-21-22 0,1 22 0,-1-21 16,0 0-16,21 21 0,-21 0 15,22-21-15,-22 21 0,21-21 0,-21 21 16,1 0-16,-1-21 0,21-1 15,-21 22-15,0-21 0,1 21 0,-1-21 16,-21 21-16,0-21 0,0 21 0,0-21 16,0 21-16,-21 0 0,-1-21 15,1 21-15,-21 0 0,0 0 16,-22-22-16,1 22 0,-22 0 0,0 0 16,-21 0-16,22 0 0,-43 22 31,0-1-16,0 0 1,0 0-16,0 0 0,0 0 16,0 1-16,0-1 15,0 0-15,0 0 0,0 0 0,0 0 16,0 22-16,0-22 0,21 0 16,-21 21-16,0-20 0,0 20 15,21-21-15,-21 21 0,0 1 0,0-1 16,21 0-16,-21 1 0,0-1 0,21 0 15,1 1-15,-22-1 0,21 0 16,-21-20-16,0 20 0,0 0 0,21-21 16,-21 22-16,0-22 0,21 21 0,-21 1 15,0-22-15,0 21 0,0-21 16,0 0-16,0 22 0,0-22 0,0 0 16,-21 0-16,0 0 0,0 1 0,-1-1 15,1 0-15,0-21 0,-21 0 16,21 21-16,-1-21 15,-20 0-15,0 0 0,-1 21 0,1-21 16,-21 0-16,-1 0 0,1 0 0,-22 0 16,0 21-16,1-21 0,-22 22 15,21-22-15,-21 0 0,-21 21 0,0-21 16,0 21-16,0-21 0,0 21 0,-21-21 16,0 21-16,21-21 0,-21 21 15,0 1-15,21-1 0,-22-21 0,1 21 16,21 0-16,-21 0 0,21-21 0,-21 21 15,0 1-15,0-1 0,21 0 16,-22 0-16,1 0 0,0 0 16,0 1-16,21-22 0,-21 21 0,0 0 15,21 0-15,0 0 0,0 0 16,21 1-16,0-22 0,0 21 0,21 0 16,-20-21-16,20 21 0,21-21 0,-20 21 15,20-21-15,22 0 0,-22 0 16,22 0-16,0 0 0,-1 0 0,22 0 15,0 0-15,0 0 0,0 0 16,42-21 31,0 0-47,0 21 0,0-21 16</inkml:trace>
  <inkml:trace contextRef="#ctx0" brushRef="#br0" timeOffset="35365.94">4318 6922 0,'0'-22'15,"0"44"-15,-21-65 0,0 22 0,-1 0 16,1 21-16,0 0 0,0 0 16,0 0-16,0 0 0,-1 0 15,22 21-15,-21 0 0,21 0 16,0 22-16,-21-1 0,21 0 16,0 1-16,0-1 0,0 22 0,0-22 15,0 21-15,0 1 0,0-22 16,0 1-16,0 20 0,0-42 0,0 22 15,0-1-15,0-21 0,0 0 0,0 0 16,0 1-16,21-22 31,-21-22-15,21 22-16,-21-21 0,0 0 16,22 0-16,-22-21 0,0 20 0,0-20 15,0 0-15,0-1 0,0 1 16,0 0-16,0-22 0,0 22 0,0-22 15,0 22-15,0 0 0,0-22 0,0 22 16,0 0-16,0 20 0,0-20 16,0 21-16,0 0 0,0 0 0,21 21 15,0 0 1,0 21-16,-21 0 0,21 21 16,0-21-16,-21 22 0,22-1 0,-1 0 15,0 1-15,0-1 16,-21 22-16,21-22 0,0 0 0,-21 22 15,22-22-15,-22-21 0,0 22 0,0-1 16,21-21-16,-21 0 0,21 0 16,-21 1-16,0-1 0,0 0 15</inkml:trace>
  <inkml:trace contextRef="#ctx0" brushRef="#br0" timeOffset="35571.83">4043 7451 0,'42'0'32,"-21"0"-32,0-21 15,1-1-15,-1 1 0,0 21 16,21-21-16,-21 21 0,1-21 15,-1 21-15,21-21 0,-21 0 0,22-1 16,-22 22-16,0-21 0,0 0 16,0 21-16</inkml:trace>
  <inkml:trace contextRef="#ctx0" brushRef="#br0" timeOffset="36027.83">4593 7197 0,'0'0'0,"0"-21"16,21 21-16,0 0 15,1 0-15,-1 0 0,0 0 16,0 0-16,0 0 15,0 21-15,1 0 0,-1 0 0,0 0 16,0 0-16,0 1 0,-21-1 0,21 21 16,-21-21-16,22 0 0,-22 1 15,0-1-15,0 0 0,0 0 0,0 0 16,0 0-16,0 1 16,-22-22 15,22-22-31,0 1 15,0 0-15,-21 21 0,21-21 0,0 0 16,0 0-16,0-1 0,0 1 16,0-21-16,0 21 0,0 0 0,0-1 15,0-20-15,0 21 0,21 0 16,1 0-16,-1-1 0,-21 1 16,21 21-16,0-21 0,0 21 15,-21-21-15,21 21 16</inkml:trace>
  <inkml:trace contextRef="#ctx0" brushRef="#br0" timeOffset="36435.81">5101 7027 0,'21'0'15,"0"0"1,-21 22-16,22-22 16,-1 21-16,0 0 0,0 0 15,-21 0-15,21 0 0,0 1 0,-21-1 16,22 0-16,-22 0 16,21 0-16,-21 0 0,0 22 0,0-22 0,0 0 15,0 0-15,0 0 16,0 1-1,0-44 17,0 1-32,0 0 15,0 0-15,0-21 0,0 20 16,0 1-16,0 0 0,0-21 16,0 21-16,0-1 0,0 1 0,0 0 15,0 0-15,0 0 0,0 0 0,21-1 16,0 1-16,0 21 15,0 0-15,1-21 16,-1 21-16,0 0 0</inkml:trace>
  <inkml:trace contextRef="#ctx0" brushRef="#br0" timeOffset="37696.06">5905 7006 0,'0'0'0,"22"0"0,-22-21 0,0 0 15,0 0 1,-22 21-16,1 0 16,0-21-16,0 21 0,21-22 0,-21 22 15,0 0-15,-1 0 0,1 0 16,0 0-16,0 22 0,0-1 0,0 0 15,-1-21-15,1 21 0,21 21 0,-21-20 16,21-1-16,0 21 0,0-21 16,0 22-16,0-22 0,0 0 0,0 0 15,0 21-15,21-20 0,0-1 16,1 0-16,-1-21 16,0 0-16,0 0 15,0 0-15,0 0 0,1 0 16,-1-21-16,0 0 15,-21-1-15,21 1 0,-21 0 0,0 0 16,21 0-16,0 0 0,-21-1 0,22-20 16,-22 21-16,0 0 0,0 0 15,0-1-15,0-20 0,0 21 16,0 0-16,0 0 16,0 42-1,0 0 1,0 0-16,0 0 0,0 0 15,0 1-15,0-1 0,0 0 16,21 21-16,0-21 0,-21 1 0,0-1 16,21 0-16,0 0 0,0 0 0,-21 0 15,22-21-15,-1 22 0,0-22 16,0 0-16,0 0 0,0 0 16,1 0-16,-1 0 0,-21-22 0,21 22 15,0-21-15,0 0 0,0 0 16,-21 0-16,22 0 0,-1-1 0,-21 1 15,0 0-15,0 0 0,0 0 0,0 0 16,0-1-16,0-20 0,0 21 16,0 0-16,0 0 15,0 42 17,0 0-32,0 0 15,0 0-15,0 0 0,0 1 0,0-1 16,0 0-16,21 0 15,0 0-15,0 0 0,0-21 16,1 0-16,-1 0 0,0 0 0,0 0 16,0 0-16,0 0 0,1-21 15,-1 21-15,0-21 0,0 21 0,0-21 16,0 0-16,-21 0 0,22 21 16,-22-22-16,21 1 0,-21 0 15,0 0-15,0 0 0,0 0 16,0-1-1,0 44 17,0-1-17,0 0-15,0 0 16,0 0-16,0 0 0,0 1 0,0 20 16,0-21-16,21 21 0,0 1 0,-21-1 15,21 0-15,0 1 0,1 20 0,-1-20 16,0 20-16,0-21 0,0 22 15,0-22-15,1 22 0,-1-22 16,0 22-16,0-1 0,0 1 0,64 168 31,-64-168-31,0-22 0,0 22 0,-21-22 16,22 22-16,-22-22 0,21 0 0,-21 1 16,0-1-16,0-21 0,0 21 0,0-20 15,0-1-15,0 0 0,0 0 0,-21 0 16,-1-21-16,1 0 0,0 0 15,0 0-15,0 0 0,0 0 0,21-21 16,-22 0-16,1 0 0,0 0 0,0-1 16,0 1-16,21 0 0,-21 0 0,-1 0 15,1-22-15,21 22 16,0-21-16,-21 21 0,21 0 0,-21-22 16,21 22-16,-21-21 0,21 21 0,0-22 15,0 22-15,0 0 0,0-21 0,0 20 16,0 1-16,0-21 0,0 21 15,0 0-15,0-22 0,0 22 0,0-21 16,0 21-16,0-1 0,0-20 0,0 21 16,0-21-16</inkml:trace>
  <inkml:trace contextRef="#ctx0" brushRef="#br0" timeOffset="38440.08">7302 6816 0,'0'0'0,"0"21"47,0 0-32,0 0-15,0 0 0,0 22 0,0-22 16,0 21-16,0 1 0,0-1 0,0 0 16,0 1-16,0-1 0,0 0 15,0-21-15,0 22 0,-21-1 0,21-21 16,-21 0-16,21 1 0,0-1 0,0 0 16,0-42 15,0 0-31,0-1 15,0 1-15,0 0 0,21 0 0,-21 0 16,0 0-16,21-22 0,-21 22 16,0 0-16,0 0 0,0 0 15,22-1-15,-1 1 16,0 21 0,0 0-16,0 21 15,-21 1-15,21-22 16,1 21-16,-1 0 15,0-21-15,0 0 16,0 0 0,0 0-16,1 0 15,-1 0-15,0 0 0,0-21 16,0 0-16,-21-1 16,21 22-16,-21-21 0,0 0 15,22 0-15,-22 0 0,0 0 16,0-1-16,0 1 0,0 0 0,0 0 15,0 0 1,0 42 0,0 0-1,0 0-15,0 0 0,0 1 16,0-1-16,21 0 0,-21 0 16,0 0-16,0 0 15,21-21 1,0 0-1,-21-21 1,0 0-16,21 0 16</inkml:trace>
  <inkml:trace contextRef="#ctx0" brushRef="#br0" timeOffset="38624.51">7853 6689 0,'0'21'16,"0"0"-16,0 0 31,21-21-31,-21 21 0,21-21 16,-21 22-16</inkml:trace>
  <inkml:trace contextRef="#ctx0" brushRef="#br0" timeOffset="39031.26">8318 6816 0,'-42'21'31,"21"0"-31,0 0 0,0-21 15,-22 21-15,22-21 0,0 22 16,21-1-16,-21-21 0,0 21 0,21 0 16,0 0-1,21-21 1,0 21-16,0-21 0,21 0 16,-20 0-16,-1 0 0,0 0 0,0 22 15,21-22-15,-20 0 0,-1 21 0,-21 0 16,21-21-16,-21 21 15,0 0-15,0 0 0,0 1 16,0-1-16,-21 0 0,0 0 16,-1 0-16,-20 0 0,21 1 15,0-22-15,0 21 0,-22 0 0,22-21 16,0 21-16,0-21 0,0 0 16,21-21-1,21 0 1,0 0-16,0-1 0,0-20 0</inkml:trace>
  <inkml:trace contextRef="#ctx0" brushRef="#br0" timeOffset="39304.12">8678 6477 0,'0'21'0,"0"0"15,0 1-15,0-1 0,0 21 16,0-21-16,0 22 0,0-1 0,0-21 16,0 21-16,0 1 0,-21-1 15,21 0-15,0 1 0,0-1 0,0 0 16,0 1-16,0-1 0,0 0 0,0-20 16,0 20-16,0-21 15,0 0-15,21 0 0,0-21 0,-21 22 16,22-22-16,-1 0 0,0 0 0,0 0 15,0 0-15,0-22 0,1 1 16,-22 0-16</inkml:trace>
  <inkml:trace contextRef="#ctx0" brushRef="#br0" timeOffset="39480.01">8572 6985 0,'0'0'0,"-21"0"0,21 21 0,21-21 47,1 0-47,-1 0 0,0-21 15,21 21-15,-21-21 0,22 0 0,-1 0 16,-21-1-16,22 1 0</inkml:trace>
  <inkml:trace contextRef="#ctx0" brushRef="#br0" timeOffset="40119.65">11028 5038 0,'0'0'0,"21"0"0,0 0 0,-21 21 16,21 0 0,0 0-16,1 22 0,-22-22 0,21 0 15,0 21-15,0-21 0,0 1 0,0 20 16,1-21-16,-1 0 0,-21 0 15,21 1-15,0-1 0,-21 0 0,0 0 16,21 0-16,0-21 0,1 21 16,-1-21-1,0 0-15,0 0 16,-21-21-16,0 0 0,21 0 16,-21 0-16</inkml:trace>
  <inkml:trace contextRef="#ctx0" brushRef="#br0" timeOffset="40335.51">11747 4763 0,'0'0'0,"-42"63"32,21-42-32,21 22 0,-21-22 0,0 21 15,-1 0-15,1 1 0,0-1 16,0 0-16,0 1 0,0-1 0,-1 0 15,1-20-15,0 20 0,21-21 0,0 0 16,0 0-16,0 1 0,0-1 16,0 0-16,0 0 0,0 0 15,0 0-15</inkml:trace>
  <inkml:trace contextRef="#ctx0" brushRef="#br0" timeOffset="40843.23">10477 6181 0,'0'21'0,"0"64"15,0-43-15,0 21 0,0 43 16,0-42-16,0-1 0,0 1 16,0-1-16,0 1 0,0-1 15,0 1-15,0-1 0,0 1 0,0-22 16,0 22-16,0-22 0,0 0 15,0 1-15,0-22 0,0 0 0,0 0 16,0 0-16,22 0 0,-1-21 16,-21-21-16,21 0 15,-21 0-15,21 0 0</inkml:trace>
  <inkml:trace contextRef="#ctx0" brushRef="#br0" timeOffset="41563.86">10562 6308 0,'-21'-21'0,"42"42"0,-42-64 0,21 22 0,0 0 15,0 0-15,21 21 16,21-21 0,1 21-16,-1 0 0,22 0 0,20-21 15,1 21-15,21-22 0,0 22 16,-1-21-16,22 0 0,22 21 0,-1-21 15,0 0-15,0 21 0,0-21 0,0-1 16,22 1-16,-22 21 0,21-21 16,-21 0-16,22 0 0,-22 21 0,-21-21 15,0-1-15,0 22 0,0-21 16,-21 0-16,0 21 0,-1-21 16,1 0-16,0 21 0,-21-21 0,-22 21 15,1 0-15,-1 0 0,1 0 0,-22 0 16,-21 0-16,0 0 0,1 0 15,-22 21-15,0 0 0,0 0 16,0 0-16,0 0 16,0 1-16,0-1 0,0 0 0,-22 0 15,22 0-15,0 22 0,0-22 16,0 0-16,0 21 0,0-21 0,0 22 16,0-22-16,0 21 0,22 1 15,-1-1-15,-21 0 0,21 1 0,-21-1 16,21 0-16,-21 1 0,0-1 15,21 0-15,0 1 0,-21-22 0,0 21 16,0-21-16,22 22 0,-22-22 0,21 0 16,-21 0-16,0 0 0,0 0 15,0 1-15,0-1 0,0 0 0,-21-21 16,-1 21-16,1 0 0,0 0 0,-21-21 16,-1 22-16,1-1 0,-21 0 0,-22 0 15,0 0-15,1 0 0,-22 1 16,-21-1-16,0 0 0,-21 0 15,-22 0-15,1 0 0,0 22 0,-22-22 16,1 0-16,-1 21 0,-21-20 0,1-1 16,-1 21-16,0-21 0,1 22 15,-1-22-15,22 0 0,20 0 0,1-21 16,42 21-16,0-21 0,21 0 0,21 0 16,22 0-16,-1 0 0,22 0 15,0-21-15,21 21 0,-1-21 0,22 0 16,0 0-16,22-1 0,-1 22 15,0-21-15,21 0 0,1 0 0,-22 0 16,21-22-16,22 22 0</inkml:trace>
  <inkml:trace contextRef="#ctx0" brushRef="#br0" timeOffset="41868.31">11134 6689 0,'0'0'0,"-64"-43"15,43 43-15,21 22 16,0-1 0,0 0-16,21 0 15,21 21-15,-20 1 0,-1-1 0,0-21 16,0 22-16,0-1 0,0 0 0,1 1 15,-1-22-15,-21 21 0,0-21 16,0 22-16,0-22 0,0 0 0,0 0 16,21 0-16,-21 0 0,0 1 0,21-22 15,0 0 1,0-22-16,1-20 16,-22 21-16</inkml:trace>
  <inkml:trace contextRef="#ctx0" brushRef="#br0" timeOffset="42079.19">11493 6562 0,'0'0'0,"0"-21"0,0-22 16,0 22-16,0 0 0,0 42 15,0 0-15,0 0 16,0 22-16,-21-1 0,0 0 0,0 1 16,0 20-16,0-20 0,-1 20 15,1-21-15,0 1 0,0-1 0,0 0 16,0 1-16,21-1 0,-22 0 0,22-20 15,0-1-15,0 0 0,0 0 16,22-21-16,-1 0 16,0 0-16,0-21 0,0 0 15</inkml:trace>
  <inkml:trace contextRef="#ctx0" brushRef="#br0" timeOffset="42440.98">11811 7006 0,'63'0'16,"-41"0"-16,-1 0 16,0-21-16,0 0 15,0 0-15,0 0 0,-21-1 16,22 1-16,-22 0 0,0 0 15,0 0-15,0 0 0,-43-1 16,22 22-16,0 0 0,0 0 0,0 0 16,-22 0-16,22 0 0,-21 22 0,21-1 15,-1 0-15,1 0 0,0 21 16,0-20-16,0-1 0,21 21 0,0-21 16,0 22-16,0-22 0,0 0 15,0 0-15,0 0 0,0 0 0,21 1 16,0-22-16,0 0 0,0 0 0,22 0 15,-22 0-15,0 0 0,21 0 16,1-22-16,-22 1 0,21 21 16</inkml:trace>
  <inkml:trace contextRef="#ctx0" brushRef="#br0" timeOffset="42687.29">12404 6710 0,'0'0'0,"-64"0"15,43 0 1,0 21-16,0 0 0,-1-21 0,1 21 16,0 1-16,0 20 0,0-21 0,21 0 15,0 0-15,-21 22 0,21-22 16,0 0-16,0 21 0,0-20 16,0-1-16,0 0 0,0 0 0,0 0 15,21-21-15,0 21 0,0-21 0,0 0 16,0 0-16,1 0 0,-1 0 15,0 0-15,0 0 0,21-21 0,-20 21 16,-1-21-16,21 0 0,-21 0 0</inkml:trace>
  <inkml:trace contextRef="#ctx0" brushRef="#br0" timeOffset="42956.14">12806 6287 0,'0'0'0,"0"-43"0,-21-63 31,-1 128-15,22-1-16,-21 0 0,21 0 0,0 21 15,0 22-15,-21-22 0,21 22 0,0-1 16,0-20-16,0 20 0,0 1 16,-21-22-16,21 21 0,0-20 0,0-1 15,0 0-15,0-20 0,0 20 0,0-21 16,0 0-16,0 0 0,0 1 15,0-1 1,21-21-16,0 0 0,-21-21 16,21 21-16,1-22 0,-1 1 15</inkml:trace>
  <inkml:trace contextRef="#ctx0" brushRef="#br0" timeOffset="43312.94">13144 6583 0,'0'63'31,"-21"-20"-31,0-22 0,21 21 16,0-21-16,0 1 0,0 20 0,-21-21 15,21 0-15,0 22 0,0-22 16,0 0-16,0 0 16,21-21-16,0 21 0,0-21 15,1 0-15,-1 0 0,0 0 0,0 0 16,0-21-16,0 0 0,1 21 0,-1-21 15,0 0-15,0-1 0,-21-20 16,0 21-16,0 0 0,0-22 0,0 22 16,0-21-16,-21 21 0,0-22 0,0 22 15,-1 0-15,1 21 16,0-21-16,0 21 0,0 0 0,0 0 16,-1 0-16,1 0 0,0 0 0,21 21 15,-21-21-15,21 21 0,-21-21 16,21 21-16,0 1 0,0-1 15,21-21-15,0 0 16,0 0-16</inkml:trace>
  <inkml:trace contextRef="#ctx0" brushRef="#br0" timeOffset="43675.89">13525 6583 0,'22'0'32,"-1"0"-32,0 21 15,0 0-15,0 0 0,-21 1 16,21-22-16,-21 42 0,22-21 16,-22 0-16,0 0 0,0 1 0,0-1 15,0 0-15,0 0 0,0 0 0,0 0 16,0 1-16,0-1 15,0-42 32,0-1-47,0 1 0,0 0 16,0 0-16,0 0 0,0-22 16,0 22-16,0-21 0,0 21 15,0-22-15,0 22 0,0 0 0,0-21 16,0 21-16,21-1 0,-21 1 0,0 0 15,0 0-15,0 0 16</inkml:trace>
  <inkml:trace contextRef="#ctx0" brushRef="#br0" timeOffset="43899.41">12552 6477 0,'-43'0'0,"86"0"0,-107 0 16,43 0-16,42 0 31,0 0-31,1-21 0,-1 21 16,0-21-16,21 0 0,1 21 0,-1-22 16,0 22-16,1-21 0,-1 0 15,0 0-15,22 0 0,-22 0 0,0-1 16,22 1-16</inkml:trace>
  <inkml:trace contextRef="#ctx0" brushRef="#br0" timeOffset="44624">14880 4805 0,'0'0'0,"21"0"15,0 21 1,1 0-16,-22 0 0,21 1 15,0-22-15,0 21 0,21 0 16,-20 0-16,-1 0 0,0 0 16,0 1-16,0-22 0,0 21 0,1-21 15,-1 0-15,0 21 0,0-21 16,0 0-16,0 0 0,1 0 0,-1 0 16,0-21-16,0 0 0,0 21 0,0-22 15,-21 1-15,22-21 0,-22 21 16,21 0-16,-21-22 0,0 22 0,21-21 15,-21 21-15,21-22 0,-21 22 16,0-21-16,0 21 0,21-22 0,0 22 16,-21 0-16,22 0 0,-1 0 0,0 21 15,0-22 1,0 22-16,0 0 0,1 0 0,-1 0 16,0 0-16,0 22 0</inkml:trace>
  <inkml:trace contextRef="#ctx0" brushRef="#br0" timeOffset="45127.74">15769 5652 0,'0'0'0,"-21"-22"15,-85-126 1,106 127 0,-21 21-16,0 0 15,21 21-15,0 0 0,-21 1 16,21 20-16,0-21 0,0 43 16,0-22-16,0 21 0,0-20 0,0 20 15,0 1-15,0-1 0,0 1 0,0-1 16,0-20-16,0 20 0,0 1 15,0-1-15,0 1 0,0-22 0,0 0 16,0 1-16,0-1 0,0-21 16,0 21-16,0-20 0,21-22 0,-21 21 15,21-21-15,0 0 0,0 0 16,0-21-16,-21-1 16,0 1-16,0-21 0,0 21 15</inkml:trace>
  <inkml:trace contextRef="#ctx0" brushRef="#br0" timeOffset="46003.94">15790 5482 0,'0'-42'0,"0"84"0,0-105 0,0 20 16,0 22-16,0 0 0,0 0 16,0 0-1,21 21 1,1 0-16,-1-21 15,0 21-15,21-22 0,22 22 0,-1 0 16,22-21-16,0 21 0,20-21 16,1 21-16,0-21 0,21 0 0,0 21 15,21-21-15,22-1 0,-22 1 0,21 0 16,22 0-16,-22 0 0,43 21 16,-22-21-16,22-1 0,-22 1 0,22 0 15,21 0-15,-22 0 0,1-22 16,0 22-16,-1 0 0,1 0 0,0 0 15,-1 0-15,-20-1 0,-1 1 16,-20 0-16,-22 0 0,21 0 16,-42 0-16,0 21 0,-21-22 0,0 1 15,-21 21-15,-22 0 0,-21 0 16,1-21-16,-22 21 0,0 0 0,0 0 16,0 0-16,-21 21 31,0 0-31,0 1 0,0-1 15,0 0-15,0 0 0,0 21 16,0 1-16,0-1 0,-21 0 0,21 1 16,0 20-16,0-20 0,0 20 15,0-21-15,0 22 0,0-1 0,0-20 16,0 20-16,0 1 0,0-1 16,0 1-16,-21-1 0,21-20 15,0 20-15,0 1 0,0-1 0,0 1 16,0-22-16,0 0 0,0 22 0,0-22 15,0 0-15,0 1 0,-21-1 16,21 0-16,-21 1 0,21-1 0,-21 0 16,-1-20-16,22 20 0,-21-21 0,0 21 15,0-20-15,0-1 0,0 21 16,-1-21-16,-20 0 0,0 1 16,-1-1-16,1 0 0,0-21 0,-22 21 15,22 0-15,-22 0 0,-20-21 16,20 22-16,-20-22 0,-1 21 0,-21-21 15,-21 0-15,0 21 0,0-21 0,-21 21 16,0-21-16,-22 0 0,-20 0 16,21 21-16,-22-21 0,-21 0 0,22 21 15,-22-21-15,1 22 0,-1-22 0,0 21 16,1 0-16,-22 0 0,21-21 0,0 21 16,1 0-16,20 1 0,-20-1 15,-1 0-15,21 0 0,22 0 16,0 0-16,21 1 0,21-1 0,21 0 0,0-21 15,0 0-15,43 0 16,-1 0-16,1 0 0,20 0 0,22 0 16,0 0-16,0 0 0,21-21 15,0 0-15,0-1 16,21 1-16,0 21 0,0-21 16,0 0-16,1 0 0,20 0 0,-21-1 15</inkml:trace>
  <inkml:trace contextRef="#ctx0" brushRef="#br0" timeOffset="46748.08">16764 5800 0,'0'0'0,"0"-21"0,21-1 16,-21 1-16,0 42 31,0 1-15,0-1-16,0 0 0,0 21 0,0 1 0,0 20 16,0-21-16,-21 1 0,0 20 0,21 1 15,-21-22-15,-1 22 16,-20-1-16,21 1 0,0-22 0,0 21 15,-22-20-15,1-1 0,21 0 0,-22 1 16,22-22-16,-21 21 0,21-21 16,-22-21-16,22 22 0,0-22 0,0 0 15,0 0-15,0 0 0,-1 0 0,22-22 16,0 1-16,-21 0 0,21 0 16,-21-21-16,21-1 0,0 1 0,0 0 15,0-22-15,0 22 0,0-22 0,0 22 16,0 0-16,21-1 15,0 1-15,1 21 0,-1 0 0,0 21 0,0 0 16,0 0-16,0 0 0,1 21 16,-1 0-16,0 0 0,0 21 15,-21 1-15,21-1 0,0 0 0,1 1 16,-1-1-16,0 0 0,0 1 0,0-22 16,0 21-16,-21-21 0,22 1 15,-1-1-15,21-21 0,-21 21 0,0-21 16,1 0-16,-1 0 0,0 0 0,0 0 15,0-21-15,0 21 0,1-21 16,-1-1-16,0 1 0,0 0 0,0 0 16,0-21-16,1-1 0,-1 22 15,0-21-15,-21-1 0,0 22 16,21-21-16,-21 21 0,21 0 0,-21 42 31,0 0-15,0 0-16,0 21 0,0-20 0,0-1 15,0 21-15,0-21 0,0 0 16,0 1-16,0-1 0,0 0 0,0 0 16,0 0-16,21-21 47,-21-21-47,22 0 0</inkml:trace>
  <inkml:trace contextRef="#ctx0" brushRef="#br0" timeOffset="46935.98">17060 6075 0,'0'0'0,"-21"-64"15,21 43-15,0 0 16,0 42 31,21 0-32,0-21 1,1 0-16,-1 0 0</inkml:trace>
  <inkml:trace contextRef="#ctx0" brushRef="#br0" timeOffset="48131.77">17589 6075 0,'0'0'15,"0"21"-15,0 0 0,0 0 16,0 1-16,0-1 0,0 0 0,0 0 16,0 0-16,0 22 0,0-22 0,0 0 15,0 21-15,0-21 16,0 1-16,0 20 0,0-21 0,0 0 16,0 0-16,-21 1 0,0-1 0,21 0 15,-21-21 1,21-21-1,0 0 1,0-1-16,0 1 0,0-21 16,0 21-16,0-22 0,21 1 0,-21 0 15,21 21-15,0-22 0,1 1 16,-22 0-16,21 20 0,0 1 16,0 0-16,0 0 0,0 0 0,1 21 15,-1 0-15,0 21 0,-21 0 16,0 0-16,21 0 15,-21 22-15,0-22 0,0 0 0,21 0 16,-21 22-16,0-22 0,0 0 16,0 0-16,0 0 0,0 0 0,0 1 15,21-22-15,-21 21 0,22-21 0,-1 0 16,0 0 0,0 0-16,0-21 0,0-1 15,1 1-15,-1 0 0,0-21 16,0 21-16,0-1 0,0-20 15,1 21-15,-22-21 0,0-1 16,21 1-16,-21-22 0,0 22 0,21 0 16,-21-22-16,0 22 0,0 0 15,0-1-15,0 22 0,0 0 0,0 0 16,0 42 0,0 0-16,0 0 0,0 22 15,0-1-15,0 0 0,0 1 0,0-1 16,0 21-16,0-20 0,0-1 15,0-21-15,-21 22 0,21-1 0,0-21 16,0 21-16,-21-20 0,21-1 0,0 0 16,0 0-16,0 0 15,0-42 17,0 0-32,21 0 15,0 0-15,-21-1 0,21 1 0,0 0 16,-21 0-16,21-21 0,1 20 0,-1 1 15,0 0-15,-21 0 0,21 0 16,0 0-16,0 21 0,1 0 0,-22 21 47,-22 0-47,1-21 16,0 21-16,0-21 0,21 21 0,-21-21 15,0 21-15,-1-21 16,22 22-16,-21-22 0,21 21 0,-21 0 15,21 0-15,0 0 0,0 0 16,0 1-16,0-1 0,0 0 16,0 0-16,21-21 0,0 21 0,1 0 15,-1-21-15,0 22 0,0-22 0,0 0 16,0 0-16,22 0 0,-22 0 16,21 0-16,1 0 0,-22 0 0,21 0 15,0 0-15,-20-22 0,20 22 0,-21-21 16,0 0-16,0 0 0,22 0 15,-22 0-15,-21-1 0,21 1 0,0 0 16,-21 0-16,21 0 16,-21 0-16,0-1 0,0-20 0,0 21 15,0 0-15,0 0 0,0 42 32,-21 0-17,0-21-15,21 21 0,-21 0 0,21 22 16,0-22-16,0 0 0,0 0 0,0 0 15,0 0-15,0 1 0,0-1 16,0 0-16,0 0 0,21-21 0,-21 21 16,21-21-16,0 0 0,1 0 15,-1 0-15,0 0 0,21 0 16,-21 0-16,22 0 0,-22 0 16,21-21-16,1 0 0,-22 0 0,21 21 15</inkml:trace>
  <inkml:trace contextRef="#ctx0" brushRef="#br0" timeOffset="48595.38">19410 6054 0,'0'0'0,"0"-21"0,-21-1 16,-1 1-16,1 0 0,0 21 0,0 0 15,0 0-15,0 0 0,-1 0 16,1 0-16,0 0 0,0 0 0,0 21 16,0 0-16,-1 1 0,1-1 15,0 0-15,0 0 0,21 21 0,0-20 16,-21-1-16,21 0 0,0 0 15,0 0-15,0 0 0,0 1 0,0-1 16,0 0-16,21-21 16,0 0-16,0 0 0,0 0 0,1 0 15,20 0-15,-21 0 0,0-21 0,22 0 16,-1 21-16,-21-22 0,21 1 0,-20 0 16,20-21-16,-21 21 0,0-1 15,0-20-15,1 0 0,-1-1 0,0 1 16,-21 0-16,0-1 0,0-20 15,0 21-15,0-22 0,0 22 16,0-1-16,0-20 0,0 42 0,0-22 16,-21 22-16,21 0 0,-21 0 15,-1 42 1,22 0-16,-21 0 0,21 22 0,-21-1 16,21 0-16,0 1 0,0 20 15,0-20-15,0 20 0,0-21 0,0 1 16,0-1-16,21 0 0,0 1 0,1-1 15,-1-21-15,0 22 0,0-22 16,-21 0-16,21-21 0,0 21 16,1 0-16,-1-21 0,0 0 0,0 0 15,0 0-15,0 0 0,1 0 16</inkml:trace>
  <inkml:trace contextRef="#ctx0" brushRef="#br0" timeOffset="49497.88">20129 5673 0,'0'0'16,"22"-43"-16,-22 1 0,21 0 0,-21 21 0,0-1 16,21 1-16,-21 64 31,0-1-31,0 0 0,0 1 16,0-1-16,0 21 0,0-20 15,-21 20-15,0-20 0,21-1 0,0 21 16,-22-20-16,1-1 0,21 0 15,-21-20-15,21 20 0,-21-21 0,0 0 16,21 0-16,0 1 0,-21-22 16,21-22 15,0 1-31,0 0 16,0 0-16,0 0 0,0-22 15,0 22-15,21 0 0,0-21 0,-21 21 16,21-1-16,-21 1 0,0 0 0,21 21 15,0 0-15,1 0 32,-1 21-32,-21 0 0,0 1 15,21-22-15,0 21 0,0 0 16,0-21-16,1 21 0,-1-21 0,0 0 16,0 21-16,21-21 0,-20 0 0,-1 0 15,21 0-15,-21 0 0,0 0 0,1 0 16,-1-21-16,0 21 0,0-21 15,-21 0-15,21 0 0,0-1 0,-21 1 16,22 0-16,-22-21 0,0 21 16,0-22-16,0 22 0,21-21 0,-21-1 15,0 22-15,0 0 0,21 0 16,-21 0-16,0 42 16,0 0-1,0 0-15,0 22 0,0-22 0,0 21 16,0-21-16,0 0 0,0 22 15,0-22-15,0 0 0,0 0 0,21 0 16,0-21-16,0 22 0,1-22 16,-1 0-16,21 0 0,-21 0 15,0 0-15,1 0 0,-1 0 16,21-22-16,-21 22 0,0-21 0,1 0 0,-1 0 16,0 0-16,-21 0 15,21-1-15,0-20 0,0 21 0,1-21 16,-22 20-16,0 1 0,0-21 0,0 21 15,0 0-15,-22 21 16,22 21 0,-21 0-16,0 0 15,21 0-15,0 22 0,0-22 0,0 0 16,0 21-16,0-21 0,0 1 0,0-1 16,0 0-16,0 0 0,0 0 15,21 0-15,-21 1 16,0-1-1,-21-21 17,21-21-17,0-1 1,0 1-16,0 0 0,0 0 16,0 0-16,21 0 0</inkml:trace>
  <inkml:trace contextRef="#ctx0" brushRef="#br0" timeOffset="49755.73">21505 5313 0,'0'0'0,"21"0"0,-21 21 16,0 0-16,0 0 16,0 1-16,0 20 0,0-21 0,0 21 15,0 1-15,0-1 0,0-21 0,-21 22 16,21-1-16,0 0 0,0-21 15,-21 22-15,21-22 0,0 21 0,0-21 16,-21 1-16,21-1 0,0 0 0,0 0 16,0 0-16,0 0 15,21-21 1,-21-21 0,21 0-16,0 0 15</inkml:trace>
  <inkml:trace contextRef="#ctx0" brushRef="#br0" timeOffset="49960.62">21463 5694 0,'0'-21'47,"21"21"-47,0 0 0,0 0 15,1-21-15,-1 21 0,21-22 16,-21 22-16,0 0 0,1-21 15,-1 21-15,21-21 0,-21 21 0,0-21 16,1 0-16,-1 21 0,21-21 16,-21-1-16,0 22 0,-21-21 15</inkml:trace>
  <inkml:trace contextRef="#ctx0" brushRef="#br0" timeOffset="50155.99">20976 5419 0,'0'0'0,"-21"21"0,0-21 0,21 21 15,-21-21 1,-1 0 31,1 0-47</inkml:trace>
  <inkml:trace contextRef="#ctx0" brushRef="#br0" timeOffset="98412.66">11705 8530 0,'0'-21'31,"0"0"-31,0 0 15,0 0-15,0-1 0,0 1 16,0 0-16,0 0 16,0 0-16,0 0 0,0 42 47,0 21-47,0-21 0,0 0 15,0 22-15,0-1 0,0 0 16,0 1-16,0-1 0,0 0 0,-21 22 15,21-22-15,-21 1 0,21 20 16,0-21-16,-21 1 0,21-22 0,-22 21 16,22-21-16,0 1 0,0-1 0,0 0 15,0 0-15,0 0 0,-21-21 16,21-21 15,0 0-15,0 0-16,0 0 0,0-1 15,0 1-15</inkml:trace>
  <inkml:trace contextRef="#ctx0" brushRef="#br0" timeOffset="99223.38">12128 8573 0,'0'0'0,"-21"0"31,0 0-15,0 21-16,0 0 0,0 21 0,-1-21 15,1 1-15,0 20 0,0 0 16,21 1-16,-21-22 0,0 21 0,-1-21 16,22 22-16,0-22 0,0 21 15,0-21-15,0 0 0,0 1 0,0-1 16,22-21-16,-1 0 0,21 21 15,-21-21-15,0 0 0,22 0 16,-22 0-16,21 0 0,-21 0 0,22 0 16,-22-21-16,0 21 0,0-21 0,0-1 15,1 22-15,-22-21 0,0 0 16,0-21-16,0 21 0,0-1 16,0-20-16,0 21 0,0-21 15,-22-1-15,22 22 0,-21-21 0,0 21 16,21-1-16,0-20 0,-21 21 0,21 0 15,0 0-15,0-1 0,0 1 16,0 0-16,0 0 0,21 21 16,0-21-16,22 0 0,-22 21 15,21 0-15,-21-22 0,22 22 0,-1 0 16,-21 0-16,21 0 0,-20 0 16,20 22-16,-21-22 0,21 21 0,-20 0 15,-1 0-15,-21 0 0,0 0 0,0 1 16,0-1-16,0 21 15,0-21-15,0 22 0,0-22 0,-21 21 16,-1-21-16,1 22 0,21-22 16,-21 21-16,21-21 0,-21 0 0,21 22 15,0-22-15,0 0 0,0 0 0,0 0 16,21 1-16,0-22 16,0 0-16,1 21 0,-1-21 0,0 0 15,0 0-15,21 0 0,-20 0 16,-1 0-16,21 0 0,-21-21 0,22-1 15,-22 22-15,21-21 0,-21-21 0,22 21 16,-22-22-16,0 22 0,0-21 16,-21 0-16,0-1 0,0 1 15,0 0-15,0-1 0,-21 22 16,21-21-16,-42 21 0,20-1 0,1 1 16,0 0-16,0 21 0,-21 0 0,20 0 15,1 0-15,0 0 0,0 0 16,0 0-16,0 21 0,-1 0 0,22 1 15,0-1-15,-21 0 0,0 0 16,21 0-16,-21 0 0,21 1 0,0-1 16,0 0-16,0 0 0,0 0 15,0 0-15,0 1 16</inkml:trace>
  <inkml:trace contextRef="#ctx0" brushRef="#br0" timeOffset="99584.21">13652 8742 0,'0'0'0,"0"21"15,22-21 1,-22-21-16,21 21 0,-21-21 15,21 0 1,-21-1-16,0 1 16,0 0-16,0 0 0,0 0 15,-21 21-15,21-21 16,-21 21-16,-1 0 16,1 0-16,21 21 15,-21 0-15,0 0 16,21 0-16,-21 0 0,21 1 15,0-1-15,-21 0 0,21 0 16,0 0-16,0 0 16,21-21-1</inkml:trace>
  <inkml:trace contextRef="#ctx0" brushRef="#br0" timeOffset="99929">14287 8446 0,'0'0'0,"0"-22"31,0 44-31,-21-1 16,0 0-16,0 0 0,0 0 15,0 0-15,-1 22 0,1-22 16,0 21-16,0 1 0,0-1 0,0 0 15,-1 22-15,1-22 0,0 0 0,0 22 16,0-22-16,0 1 0,-1-1 16,22-21-16,-21 21 0,21-20 0,0 20 15,0-21-15,0 0 0,-21 0 0,21 1 16,0-1 0,0-42 30,0-1-46,0 1 16,0 0-16</inkml:trace>
  <inkml:trace contextRef="#ctx0" brushRef="#br0" timeOffset="100179.8">14287 9144 0,'0'-21'31,"0"0"-15,-21 21 46,0 0-62,0 0 0,0 0 16</inkml:trace>
  <inkml:trace contextRef="#ctx0" brushRef="#br0" timeOffset="101095.53">11239 10266 0,'0'0'0,"22"0"0,20-21 0,-21 21 15,21-21-15,-20 21 0,-1-22 16,0 22-16,0-21 0,-21 0 16,0 0-16,0 0 15,-21 21-15,0-21 16,-22 21-16,22 0 0,-21 0 16,21 0-16,-22 0 0,1 0 15,0 0-15,-1 0 0,22 0 0,-21 21 16,0-21-16,20 21 0,1 0 0,0 0 15,0 0-15,0 1 0,21-1 16,0 0-16,0 0 0,0 0 0,0 0 16,21 1-16,0 20 0,0-21 15,0 0-15,22 0 0,-22 1 0,21-1 16,-21 21-16,22-21 0,-22 0 16,0 1-16,21-1 0,-20 0 0,-22 0 15,0 0-15,0 0 0,0 1 0,0-1 16,-22 0-16,1 0 15,-21 0-15,0-21 0,-1 21 0,1 1 16,-22-22-16,1 0 0,21 0 0,-1 0 16,-20 0-16,20 0 0,1 0 15,0 0-15,21 0 0,-22-22 0,22 1 16,0 21-16,0-21 0,0 0 16,-1 0-16,22 0 0,0-1 0,-21 1 15,21 0-15,0 0 0,0-21 0,0 20 16,0 1-16,0 0 0,0 0 15,21 0-15,1 0 0,-1-1 0,21 1 16,-21 0-16,22 21 0,20-21 16,-21 21-16,1 0 0,20-21 15,-20 21-15,-1 0 0,21 0 16</inkml:trace>
  <inkml:trace contextRef="#ctx0" brushRef="#br0" timeOffset="101741.17">11493 10626 0,'0'0'15,"0"21"-15,0 0 0,0 0 0,0 0 16,0 1-16,0-1 0,0 0 16,0 0-16,0 0 15,22-21 1,-1 0-16,0 0 0,0 0 15,0 0-15,0 0 0,1 0 16,-1-21-16,0 21 0,0-21 0,0 0 16,0 0-16,1-1 0,-1 1 15,0 0-15,-21 0 0,0 0 0,21 0 16,-21-1-16,0 1 0,0 0 0,0 0 16,0 0-16,0 0 15,0 42 1,0 0-1,0 0-15,-21 0 0,21 22 0,0-22 16,-21 21-16,21 0 0,-21 1 16,21 20-16,0-20 0,0-1 0,0 21 15,0 1-15,0-22 0,0 22 0,0-1 16,0 1-16,-22-1 0,22-20 16,0 20-16,0 1 0,0-22 15,-21 21-15,21-20 0,-21 20 0,21-20 0,0-1 16,-21 0-16,0 22 0,21-43 15,-21 21-15,-1 1 0,22-22 0,-21 21 16,0-21-16,0 22 16,0-22-16,0-21 0,-22 21 15,22-21-15,0 0 0,-21 0 0,20 0 16,-20 0-16,0-21 0,21 0 0,-22-1 16,1 1-16,0-21 0,-1 0 15,1-1-15,0-20 0,-1 20 0,22 1 16,0 0-16,-21-22 0,20 22 0,22 0 15,0 20-15,0-20 0,0 0 16,0 21-16,0-22 0,22 22 0,20-21 16,-21 21-16,21-1 0,1-20 0,20 21 15,-20-21-15,20-1 0,-21 1 16,22 0-16,63-43 0</inkml:trace>
  <inkml:trace contextRef="#ctx0" brushRef="#br0" timeOffset="102275.78">12446 10520 0,'-21'21'31,"21"0"-31,-21-21 0,-1 21 16,22 1-16,0-1 0,0 21 15,-21-21-15,21 0 0,-21 1 0,21-1 16,-21 21-16,21-21 0,0 0 16,0 1-16,0-1 0,-21 0 15,21 0-15,0 0 16,-21-21-16,21-21 47,0 0-47,0 0 0,0 0 15,0-22-15,0 22 0,21 0 16,-21-21-16,21 20 0,0-20 16,0 0-16,0 21 0,1-22 15,-1 22-15,0 0 0,21 0 0,-21 0 16,1 21-16,-1 0 0,21 0 16,-21 0-16,0 0 0,1 21 0,-1 0 15,0 0-15,-21 0 0,0 0 16,21 22-16,-21-22 0,0 21 0,0-21 15,0 1-15,0 20 0,0-21 0,0 0 16,-21 0-16,0 1 0,21-1 16,-21 0-16,-1 0 0,1-21 15,21 21-15,21-42 47,1 0-47,-1 0 0,0 0 16,0 21-16</inkml:trace>
  <inkml:trace contextRef="#ctx0" brushRef="#br0" timeOffset="102547.8">13208 10414 0,'0'-21'16,"-21"21"-1,0 0-15,-1 21 0,1-21 16,0 21-16,0 22 0,0-22 0,0 0 15,-1 21-15,1-21 0,0 22 0,21-1 16,0-21-16,0 22 16,-21-22-16,21 0 0,0 21 0,0-21 15,0 1-15,0-1 0,0 0 16,21 0-16,0-21 0,0 0 16,1 21-16,-1-21 0,0 0 0,0 0 15,0 0-15,22 0 0,-22-21 0,21 21 16,0-21-16,1 0 0,-1 0 15,-21-1-15,22-20 0,-1 21 0</inkml:trace>
  <inkml:trace contextRef="#ctx0" brushRef="#br0" timeOffset="104023.7">13716 10033 0,'0'0'0,"0"21"16,0 0-16,0 22 15,-21-22-15,21 21 0,-21 1 0,21-1 16,-22 0-16,22 1 0,-21-1 0,21 21 16,-21-20-16,0-1 0,21 0 15,-21 1-15,21-1 0,-21 0 0,21-20 16,-22-1-16,22 0 0,0 0 16,0 0-16,0 0 0,0 1 15,0-44 32,0 1-47,0 0 0,22-21 16,-1 21-16,-21-1 0,21 1 0,0 0 15,0 0-15,0 0 0,1 0 16,-1-1-16,0 22 0,0 0 16,-21 22-16,0-1 15,0 0-15,21 0 0,-21 0 0,0 0 16,0 1-16,0-1 0,0 0 0,0 0 15,0 0-15,21 0 16,-21 1-16,22-22 16,-1 21-16,0-21 0,0 0 0,0 0 15,0 0-15,1 0 0,20 0 16,-21 0-16,21 0 0,-20 0 0,20-21 16,-21 21-16,0-22 0,0 1 0,1 0 15,-1 0-15,0 0 0,-21 0 16,0-1-16,0 1 0,0 0 15,0-21-15,0 21 0,0-1 0,0 1 0,0 0 16,-21 21 0,0 21-1,21 0-15,-22-21 16,22 22-16,0-1 0,0 0 0,0 0 16,0 0-16,0 0 0,0 1 0,0-1 15,0 0-15,0 0 16,0 0-16,0 0 0,22-21 15,-22 22-15,21-22 0,0 0 32,0 0-17,0 0-15,0 0 16,1 0-16,-1-22 16,-21 1-16,21 21 0,0-21 15,0 0-15,0 0 0,1 0 0,-1-1 16,0 1-16,0 0 0,0 0 15,-21 0-15,0 0 0,21 21 0,-21 21 32,0 0-17,0 0-15,0 21 0,0-20 0,-21 20 16,21-21-16,0 0 16,0 0-16,0 1 0,0-1 0,0 0 15,21-21-15,-21 21 16,22-21-16,-1 0 15,0 0-15,0 0 16,0 0-16,-21-21 16,21 0-16,-21 0 0,0-1 15,0 1-15,0 0 0,0 0 0,0 0 16,0 0-16,0-1 0,0-20 16,0 21-16,0 0 0,0 0 0,-21-1 15,21 1-15,-21 21 16,21 21 15,0 1-15,21-22-16,0 0 0,1 21 15,-1-21 1,0 0-16,0 0 0,0 0 16,0 0-16,1 0 0,-1 0 15,0 0-15,0 0 0,-21 21 16,0 0-16,0 0 0,0 0 15,0 1-15,0-1 16,0 0-16,0 0 0,0 0 16,-21 0-16,21 1 0,-21-22 15,21 21-15,-21-21 0,21 21 16,0-42 31,0 0-47,0-1 15,21 1-15,-21 0 0,21 0 0,0 0 16,0-22-16,0 22 0,1-21 16,20 21-16,-21-22 0,0 22 0,0 0 15,1 0-15,-1 0 0,0 21 16,0 0-16,0 0 0,-21 21 0,0 0 16,0 21-16,0-20 0,0-1 15,0 21-15,0-21 0,0 0 16,0 22-16,0-22 0,0 0 15,-21 0-15,21 0 0,0 1 0,0-1 16,0 0-16,0 0 16,21-21 31,0 0-47,-21-21 15,0 0-15,22 0 0,-1-1 16,0 1-16</inkml:trace>
  <inkml:trace contextRef="#ctx0" brushRef="#br0" timeOffset="104248.33">15473 10605 0,'-21'63'15,"21"-42"-15,-22 0 16,22 1-16,0-1 0,0 0 0,-21-21 15,21 21-15,-21 0 0,0 0 0,21 1 16,0-1-16,-21 0 16,21 0-16,-21-21 0,21 21 15</inkml:trace>
  <inkml:trace contextRef="#ctx0" brushRef="#br0" timeOffset="104453.22">15515 10499 0,'0'0'0,"-21"0"31,42 0 1,0 0-32,0 0 0</inkml:trace>
  <inkml:trace contextRef="#ctx0" brushRef="#br0" timeOffset="104991.91">15748 10774 0,'-21'0'31,"21"21"-15,0 0-1,0 0 1,0 1-16,0-1 15,0 0-15,0 0 16,0 0-16,-21-21 0,-1 21 16,1-21-16,21 22 0,-21-22 0,0 21 15,0-21-15,21 21 0,-21-21 16,-1 21-16,1 0 16,21 0-16,0 1 15,0-1 1,0 0-16,21 0 15,1 0-15,-1-21 0,-21 21 0,21 1 16,0-1-16,0-21 0,0 21 16,1 0-16,-1 0 0,-21 0 0,21 1 15,-21-1-15,0 0 0,0 0 16,0 0-16,0 0 0,0 22 16,-21-22-16,0 0 0,-1 0 0,1 0 15,0-21-15,0 22 0,-21-1 0,20 0 16,-20-21-16,21 21 0,0-21 15,-22 0-15,22 0 0,0 21 16,0-21-16,0 0 0,0 0 0,-1 0 16,22-21-1,0 0-15,0 0 16,22 0-16,-1-1 0,21-20 0,-21 21 16,22-21-16</inkml:trace>
  <inkml:trace contextRef="#ctx0" brushRef="#br0" timeOffset="105315.72">15981 10943 0,'0'0'16,"-21"0"-1,21-21-15,0 0 16,0 0-1,-22 21 17,1 21-1,21 0-15,-21 0-16,21 0 0,0 1 15,0-1-15,0 0 0,0 0 16,0 0-16,0 0 15,21-21 1,0 0-16,1 0 0,-1 0 16</inkml:trace>
  <inkml:trace contextRef="#ctx0" brushRef="#br0" timeOffset="105889.4">16595 10795 0,'-22'0'0,"44"0"0,-65 0 0,1 0 15,21 0-15,0 0 0,-1 0 0,-20 0 16,21 0-16,0 21 0,0 0 0,-1 1 16,1-22-16,0 21 0,0 0 15,0 0-15,0 0 0,21 0 0,0 1 16,0-1-16,0 0 0,0 0 15,0 0-15,0 0 16,21-21-16,0 0 16,0 0-16,0 0 0,0 0 15,1 0-15,-1 0 0,0-21 16,0 21-16,0-21 0,-21 0 0,21 21 16,1-21-16,-1 0 0,0-1 15,0 1-15,-21 0 0,21-21 0,0 21 16,-21-22-16,22 22 0,-1-21 0,21-1 15,-21 1-15,0 0 0,22-1 16,-22 1-16,0 0 0,0-1 0,0 22 16,1-21-16,-22 21 0,21 0 15,-21-1-15,0 44 32,0-1-32,-21 0 0,-1 21 15,1-21-15,21 22 0,-21-1 0,21-21 16,-21 22-16,21-1 0,0-21 15,-21 0-15,21 22 0,0-22 0,-21 0 16,21 0-16,0 0 0,0 0 0,0 1 16,0-1-1,0 0 1,-22-21 15,1 0-31</inkml:trace>
  <inkml:trace contextRef="#ctx0" brushRef="#br0" timeOffset="114115.73">18351 7832 0,'22'-21'15,"-1"21"17,-21-22-32,21 22 15,-21-21 1,21 21-16,0 0 0,-21-21 16,21 21-16,1-21 0,-1 21 0,-21-21 15,21 21-15,0-21 0,0-1 0,0 22 16,-21-21-16,22 0 15,-22 0-15,21 21 0,-21-21 0,0 0 16,0-1-16,0 1 16,-21 0-16,-1 21 0,1-21 0,0 21 15,0 0-15,-21 0 0,20 0 16,-20 0-16,0 0 0,-1 21 0,1 0 16,0 0-16,-1 1 0,1-1 15,0 0-15,-1 0 0,22 21 16,-21-20-16,21-1 0,0 21 0,21-21 15,0 0-15,-22 1 0,22-1 16,0 0-16,0 0 0,0 0 0,22 0 16,-1 1-16,0-1 0,0-21 15,0 21-15,0 0 0,1 0 16,-1-21-16,21 21 0,-21 1 0,22-1 16,-22 0-16,0-21 0,21 21 15,-21 0-15,1 0 0,20 1 16,-42-1-16,21 0 0,-21 0 0,0 0 15,0 0-15,0 1 0,0-1 0,-21 0 16,0 0-16,-22-21 0,22 21 16,-21 0-16,0-21 0,-1 0 0,1 22 15,0-22-15,-1 0 0,22 0 16,-21 0-16,-1 0 0,1 0 0,21 0 16,0 0-16,-22 0 0,22-22 15,0 1-15,0 21 0,0-21 0,0 0 16,21 0-16,0 0 0,-22-1 15,22 1-15,0 0 0,0 0 16,0 0-16,0 0 16,0-1-16,22 22 0,-1-21 15,0 21-15,0-21 16,0 21-16,0 0 0,1 0 0,20 0 16,-21-21-16</inkml:trace>
  <inkml:trace contextRef="#ctx0" brushRef="#br0" timeOffset="115447.97">19177 8276 0,'0'0'0,"21"0"0,-21-21 16,0 0-1,0 0-15,0 0 16,0-1-16,0 1 0,0 0 16,-21 0-16,0 0 0,0 0 0,-1 21 15,1 0-15,-21-22 0,21 22 16,-22 0-16,22 0 0,-21 22 0,21-1 16,-22-21-16,1 21 0,0 21 15,21-21-15,-22 1 0,22-1 0,0 21 16,0-21-16,0 0 0,-1 1 15,22-1-15,0 21 0,0-21 16,0 0-16,0 1 0,0-1 16,22-21-16,-1 0 0,0 21 0,0-21 15,0 0-15,22 0 0,-22 0 16,21 0-16,-21 0 0,22 0 0,-22-21 16,21 21-16,0-21 0,-20-1 15,-1 22-15,21-21 0,-21 0 0,0 0 16,1 0-16,20 0 0,-42-1 0,21 1 15,0-21-15,-21 21 0,21 0 16,-21-1-16,0 1 0,0 42 31,-21-21-15,0 22-16,0 20 0,21-21 0,0 0 16,-21 22-16,21-22 0,0 0 15,-21 0-15,21 21 0,0-20 0,0-1 16,0 0-16,21 0 0,0-21 0,0 21 15,0 0-15,0-21 0,1 0 16,-1 0-16,0 0 0,21 0 0,-21 0 16,22 0-16,-22 0 0,0 0 0,21 0 15,-20 0-15,-1-21 0,0 0 16,0 21-16,0-21 0,0 0 0,1 0 16,-1-1-16,-21 1 0,0-21 15,0 21-15,21 0 0,-21-1 16,0-20-16,0 21 0,0 0 0,0 0 15,-21 42 17,21 21-32,-21-21 0,21 0 15,-22 1-15,1-1 0,21 21 16,0-21-16,0 0 0,0 1 0,0-1 16,0 0-16,0 0 0,0 0 15,0 0 1,0-42 31,0 0-47,21 0 15,-21 0-15,0 0 0,22-1 16,-1 1-16,-21 0 0,21-21 16,0 21-16,0-1 0,0-20 0,1 21 15,-1 0-15,0 0 0,0-1 16,21 22-16,-20 0 0,-1 0 0,0 0 15,0 0-15,0 0 0,0 22 16,1-1-16,-22 0 16,0 0-16,0 21 0,0-20 0,0-1 15,0 0-15,0 0 0,0 0 16,0 0-16,0 1 16,0-1-16,0 0 0,0 0 31,0-42 0,0 0-31,0 0 16,0-1-16,0 1 0,0 0 15,0 0-15,21 0 0,0 0 0,0-22 16,0 22-16,0 0 0,1 0 16,-1 0-16,21-1 0,-21 1 15,22 0-15,-22 0 0,21 21 16,-21 0-16,0 0 0,22 0 0,-22 21 15,-21 0-15,21 0 0,-21 1 0,21 20 16,-21-21-16,0 0 0,0 22 16,0-22-16,0 21 0,0-21 0,0 0 15,0 1-15,-21 20 0,0-21 16,0 0-16,21 0 0,-21 1 16,-1-22-16,22 21 15,0-42 32,22-1-31,-1 1-16,0 0 0</inkml:trace>
  <inkml:trace contextRef="#ctx0" brushRef="#br0" timeOffset="115827.75">20807 8382 0,'0'0'0,"21"0"0,0 0 0,0 0 0,0 0 16,1 0-16,-1-21 0,0 21 16,0-21-16,0 21 0,0-21 15,1-1-15,-1 1 0,-21 0 16,21 0-16,-21 0 0,0 0 15,-21 21 1,0 0-16,-1 0 16,1 21-16,0 0 0,0 0 15,0 0-15,0 0 0,-1 1 0,1 20 16,21-21-16,-21 0 0,0 0 0,21 1 16,0-1-16,0 0 15,0 0-15,0 0 0,0 0 16,0 1-16,21-22 15,0 0-15,0 0 0,1 0 16,-1 0-16,0 0 0,0 0 16,0 0-16,0-22 0,1 22 0</inkml:trace>
  <inkml:trace contextRef="#ctx0" brushRef="#br0" timeOffset="116371.44">21759 7874 0,'0'0'15,"0"-21"-15,0 0 0,-21 0 16,0 21-16,0 0 16,0 0-16,-1 0 0,1 0 15,0 21-15,0 0 0,0 0 16,0 21-16,21-20 0,-22 20 0,1 0 15,0 1-15,0 20 0,21-21 0,0 1 16,0-1-16,-21 22 16,21-22-16,0-21 0,-21 21 0,21 1 15,0-1-15,0-21 0,0 0 0,0 22 16,21-22-16,0 0 0,-21 0 16,21-21-16,0 21 0,0-21 0,1 0 15,-1 22-15,0-22 0,0 0 0,21 0 16,-20 0-16,20 0 0,-21-22 15,21 22-15,-20-21 0,20 21 0,-21-21 16,21 0-16,-20-21 0,20 20 0,-21-20 16,21 21-16,-20-21 0,-1-1 15,0-20-15,0 20 0,0-20 0,-21-1 16,0 1-16,0 21 16,0-22-16,0 22 0,-21-1 0,-21 1 15,21 0-15,-1 21 0,-20-1 0,0 1 16,-1 21-16,22 0 0,-21 0 15,0 0-15,20 0 0,-20 21 0,21 1 16,-21-1-16,-1 21 16,22-21-16,0 22 0,21-22 0,-21 0 15,21 21-15,0-21 0,0 1 0,0 20 16,0-21-16,21 0 0,0-21 16,0 21-16,0 1 0</inkml:trace>
  <inkml:trace contextRef="#ctx0" brushRef="#br0" timeOffset="116867.18">22352 8361 0,'0'-21'16,"0"0"-16,0-1 15,21 22 17,0 22-17,0-22-15,1 21 16,-22 0-16,21 0 0,-21 0 0,21 0 16,-21 22-16,0-22 0,0 0 0,0 0 15,0 0-15,0 1 0,0-1 16,0 0-16,0 0 0,-21 0 15,21 0-15,-21-21 0,-1 0 16,22-21 15,0 0-31,0 0 16,0 0-16,0 0 16,0-1-16,22 1 0,-1 0 15,0 0-15,0-21 0,0 20 0,0 1 16,1-21-16,-1 21 0,0 0 15,0-1-15,0 1 0,0 0 0,1 21 16,-1-21-16,0 21 0,0 0 0,0 0 16,0 0-16,1 0 0,-1 0 15,0 0-15,0 0 0,0 0 16,-21 21-16,21-21 0,-21 21 16,22-21-16</inkml:trace>
  <inkml:trace contextRef="#ctx0" brushRef="#br0" timeOffset="117535.8">23326 8488 0,'0'-21'15,"0"-22"1,0 22-16,0 0 0,-22 0 0,22 0 15,-21 0-15,21-1 0,-21 1 0,0 0 16,0 0-16,0 21 16,-1 0-16,1 0 0,0 0 15,0 0-15,0 21 16,0 0-16,-1 0 0,1 1 0,0-1 16,0 0-16,0 21 0,0-21 0,-1 1 15,1 20-15,21-21 0,-21 0 16,21 0-16,0 1 0,0-1 0,0 0 15,0 0-15,21 0 0,0-21 0,1 21 16,-1-21-16,0 0 0,0 22 16,0-22-16,0 0 0,1 0 15,-1 0-15,0 0 0,0-22 16,0 22-16,0-21 0,1 0 0,-1 0 16,21 0-16,-21 0 0,0-1 0,1-20 15,-1 21-15,-21-21 16,21-1-16,0 1 0,0 0 0,0-22 15,1 22-15,-22-1 0,21 1 0,-21-21 16,21 20-16,-21 1 0,0 21 16,0-22-16,0 22 0,21 0 0,-21 0 15,0 42 1,-21 0-16,21 0 16,-21 22-16,0-1 0,-1 0 15,1 1-15,21-1 0,-21 0 0,21 1 16,-21-1-16,21 0 0,-21 1 15,21-1-15,0 0 0,0-20 0,0 20 16,0-21-16,0 0 0,0 0 16,0 1-16,0-1 0,0 0 0,0 0 15,21-21-15,-21 21 0,21-21 16,0 0-16,0 0 16,1 0-16,-1 0 15,0 0-15,-21-21 0,21 21 0,0-21 16,0 21-16,1-21 0,-22 0 15</inkml:trace>
  <inkml:trace contextRef="#ctx0" brushRef="#br0" timeOffset="117928.58">23685 8509 0,'22'0'62,"-1"-21"-62,0 21 16,0 0-16,21-21 0,-20 21 16,-1-21-16,0 21 0,0 0 15,0-22-15,0 22 0,-21-21 0,22 0 16,-22 0 0,-22 21-1,1 0 1,0 0-16,0 21 15,0-21-15,0 21 0,-1 0 0,1 1 16,21-1-16,0 0 0,-21 0 0,21 0 16,0 0-16,0 1 15,0-1-15,0 0 0,0 0 16,21-21 0,-21 21-16,21-21 0,1 0 15,-1 0-15,0 0 0,0 0 16,0 0-16,0 0 0,22-21 15,-22 21-15,0-21 0,0 0 16,0 21-16</inkml:trace>
  <inkml:trace contextRef="#ctx0" brushRef="#br0" timeOffset="118377.79">24257 8297 0,'0'-21'31,"21"21"-31,0 0 31,-21 21-15,21 1-16,-21-1 15,22-21-15,-22 21 16,0 0-16,0 0 0,0 0 16,0 1-16,0-1 15,0 0-15,0 0 16,-22 0-16,1-21 0,21 21 0,0 1 15,-21-22-15,0 21 0,0-21 16,0 21 0,-1-21-16,22-21 47,22 0-32,-22-1-15,21 22 0,-21-21 16,21 0-16,0 21 0,0-21 0,0 0 15,-21 0-15,22-1 0,-1 1 16,0 0-16,0 0 0,-21 0 0,21 0 16,0 21-16,-21-22 0,0 1 0,22 21 15,-1-21-15,0 21 16,-21-21-16,21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09:55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11769 1291 0,'0'0'0,"21"0"0,-21-21 15,21 21 1,-21-21-16,21 21 16,0-21-16,-21 0 15,0-1 1,21 22-16,-21-21 16,0 0-16,0 0 15,-21 21 16,0 0-31,0 0 16,0 0-16,0 0 0,-1 0 16,1 21-16,0 0 15,0 0-15,0 1 0,0-1 0,21 0 16,-22 0-16,1 21 0,0-20 16,21-1-16,-21 21 0,0 0 0,21 1 15,-21-1-15,-1 0 0,1 1 0,0-1 16,21 0-16,-21 1 0,0 20 15,21-20-15,-21-1 0,21 0 0,0 1 16,-22-1-16,22 0 0,0 1 16,0-1-16,0-21 0,0 21 0,0 1 15,0-1-15,0-21 0,0 22 0,22-1 16,-22-21-16,0 21 0,21-20 16,0-1-16,0 0 0,0 0 15,-21 0-15,21 0 0,1-21 0,-1 0 16,0 22-16,0-22 0,21 0 15,-20 0-15,20 0 0,0 0 0,1 0 16,-1-22-16,-21 22 0,21-21 0,1 0 16,-1 21-16,0-21 0,1 0 15,-1 0-15,-21-1 0,22 1 0,-1 0 16,-21-21-16,21 21 0,-20-22 0,-1 22 16,21-21-16,-21-1 0,0 1 15,1 0-15,-1-1 0,0 1 16,0 0-16,0-22 0,0 22 0,-21-22 15,0 22-15,22 0 0,-22-22 16,0 22-16,0 0 0,0-1 0,0 1 16,0 21-16,-22-22 0,1 22 15,0-21-15,0 21 0,0 0 0,-22-1 16,22 22-16,-21-21 0,21 21 16,-22-21-16,1 21 0,21 0 0,-21 0 15,-1 0-15,1 0 0,0 0 0,20 21 16,-20 0-16,0-21 0,-1 22 15,22-1-15,-21 0 0,21 0 16,-22 0-16,22 0 0,0 1 0,0 20 16,0-21-16,21 0 0,0 22 0,-21-22 15,21 21-15,0-21 16,0 22-16,0-22 0,0 0 0,0 21 16,0-21-16,0 1 0,21-1 0,0 21 15,0-21-15,0 0 0,22 1 16,-22-1-16,21 0 0,-21 0 0,22 0 15,-1-21-15,0 21 0,1 1 0,-1-1 16,0 0-16,-21 0 0,22 0 16,-22 0-16,21 1 0,-21-1 0,1 0 15,-1 0-15,0 0 0,0 0 16,0 22-16,-21-22 0,0 21 0,0-21 16,0 22-16,0-1 0,0 0 15,0-20-15,0 20 0,0 0 0,-21 1 16,0-1-16,0-21 0,0 21 15,-22 1-15,22-22 0,-21 21 0,-1-21 16,22 1-16,-21-1 0,0 0 0,20 0 16,-20 0-16,21 0 0,-21 1 15,20-22-15,1 0 0,0 21 16,-21-21-16,21 0 0,-1 0 0,1 0 16,0 0-16,21-21 31,0-1-31,0 1 15</inkml:trace>
  <inkml:trace contextRef="#ctx0" brushRef="#br0" timeOffset="883.35">12721 2138 0,'0'0'0,"21"0"0,-21-21 0,21-22 31,-21 22-31,0 0 0,22 21 0,-22-21 16,0 0-16,0 0 16,0 42 15,0 63 0,0-62-31,0 20 0,0-21 0,0 21 16,0-20-16,0-1 0,0 21 15,-22-21-15,22 0 0,0 22 0,0-22 0,0 0 16,0 0-16,0 0 16,0 1-16,0-1 0,22-21 15,-1 0 1,0 0-16,0 0 0,0 0 16,0 0-16,1 0 0,-1-21 15,0-1-15,0 1 0,0 0 16,0-21-16,22 21 0,-22-1 0,0-20 15,0 21-15,0-21 0,1-1 0,-1 22 16,0-21-16,0 21 0,0-22 16,-21 22-16,0 0 0,21-21 0,-21 20 15,22 22-15,-22-21 0,0 0 16,21 21-16,-21 21 31,0 0-31,0 1 0,0-1 16,0 0-16,0 21 0,-21-21 0,21 1 15,-22 20-15,1-21 0,21 0 0,0 22 16,-21-22-16,21 0 0,-21 0 16,21 0-16,0 0 0,0 1 0,0-1 15,0 0-15,0 0 0,0 0 16,21 0 0,0-21-16,-21 22 0,21-22 15,1 0-15,-1 0 0,0 0 16,0 0-1,0 0-15,0 0 0</inkml:trace>
  <inkml:trace contextRef="#ctx0" brushRef="#br0" timeOffset="7947.59">13610 2646 0,'0'21'0,"21"-21"16,0 0 0,1 0-1,-1 0-15,0-21 16,0 21-16,0-21 15,-21 0-15,21 21 0,1-22 0,-1 1 16,21 0-16,-21 0 0,0 0 16,1 0-16,-22-22 0,21 22 0,-21 0 15,21-21-15,-21 20 0,0 1 0,0-42 16,0 42-16,0-1 16,0 1-16,-21 0 0,0 21 15,-1 0-15,1 0 0,0 0 16,0 0-16,0 21 0,0 0 15,-1 1-15,1-1 16,21 21-16,-21-21 0,21 0 0,0 1 0,0 20 16,0-21-16,0 0 0,0 22 15,0-22-15,0 0 0,0 0 16,0 0-16,0 0 0,21 1 16,0-22-16,1 0 15,-1 21-15,0-21 0,0 0 0,0 0 16,22 0-16,-22 0 0,0-21 0,21-1 15,-21 22-15,22-21 0,-22 0 16,21 0-16,-21 0 0,1 0 0,20-1 16,-21 1-16,0-21 0,0 21 0,1 0 15,-22-1-15,0-20 0,21 21 16,-21 0-16,0 0 0,0-1 16,-21 22 15,21 22-16,0-1-15,0 0 0,-22 0 0,22 21 16,0-20-16,-21-1 0,21 21 16,0-21-16,0 0 0,0 1 0,0-1 15,0 0-15,0 0 0,21 0 0,1-21 16,-22 21-16,21-21 0,0 0 16,0 0-16,0 0 0,0 0 15,1 0-15,-1 0 0,0-21 16,0 0-16,0 0 0,0 0 15,1 0-15,-22-1 0,21 1 16,0 0-16,-21 0 0,0 0 16,21-22-16,0 22 0,-21 0 0,21 0 15,-21 0-15,22 0 16,-1 21-16,-21 21 31,0 0-31,0 0 0,0 0 16,0 0-16,0 1 0,0-1 0,0 0 15,0 0-15,0 0 0,0 0 16,21 1-16,-21-1 0,21 0 0,-21 0 16,21 0-16,0-21 0,1 0 15,-1 0-15,0 0 0,0 0 16,0 0-16,22 0 0,-22 0 16,0 0-16,21-21 0,-21 0 0,1 21 15,20-21-15,-21 0 0,21-1 0,1 1 16,-22-21-16,21 21 0,1-22 15,-22 22-15,21-21 0,-21 0 0,0 20 16,1-20-16,-1 21 0,-21-21 0,0 20 16,0 1-16,0 0 0,0 0 15,-43 21-15,22 0 16,0 21-16,0 0 0,-21 22 0,20-22 16,-20 21-16,21 0 0,0-20 15,0 20-15,21-21 0,0 21 16,0-20-16,0 20 0,0-21 0,0 0 15,0 0-15,21 1 0,21-1 16,-21-21-16,22 0 0,-22 0 0,42 0 16,-20 0-16,-1 0 0,21 0 0,-20-21 15,20 21-15,-20-22 0,20 1 16,-21 0-16,1 0 0,-1-21 0</inkml:trace>
  <inkml:trace contextRef="#ctx0" brushRef="#br0" timeOffset="8569.99">10964 868 0,'0'0'0,"0"21"31,0 0-31,0 0 15,0 22-15,0-22 0,-21 42 0,0-20 16,21 20-16,0 1 0,-21 20 0,0 1 16,-1 0-16,22-1 0,-21 22 15,0-21-15,0 21 0,0 0 0,0-22 16,-1 22-16,1-21 0,0 21 0,0-22 16,21 1-16,-21 0 0,0-22 15,-1 1-15,22-1 0,0 1 0,-21-1 16,21-21-16,0 1 0,0-22 15,0 21-15,0-21 0,0 1 16,0-1-16,0-42 16,21-1-1,-21 1-15,0-21 0,0 0 16,22-1-16,-22 1 0,21-22 0</inkml:trace>
  <inkml:trace contextRef="#ctx0" brushRef="#br0" timeOffset="9494.45">10837 1312 0,'0'0'0,"0"-127"16,0 106-16,0 0 16,0 0-16,0 0 0,0 0 15,0-1-15,0 1 0,21 21 0,-21-21 16,22 21-16,20-21 0,-21 21 0,21 0 15,1 0-15,-1 0 0,22 0 16,-22 0-16,43 0 0,-22 0 0,22 0 16,-1 0-16,22-21 0,0 21 15,21 0-15,21 0 0,0 0 0,1 0 16,20 0-16,0 0 0,1 0 16,20 0-16,1 0 0,-1 0 15,1 0-15,-1 0 0,22 0 16,-22 21-16,1-21 0,-22 0 0,22 21 15,-1-21-15,-21 0 0,1 0 0,-22 21 16,0-21-16,-21 21 0,-21-21 16,0 0-16,0 22 0,-22-22 0,1 21 15,-22-21-15,22 21 0,-21-21 16,-22 21-16,21-21 0,-20 21 16,-22-21-16,21 21 0,-21-21 0,1 22 15,-1-22-15,0 21 0,0-21 0,0 21 16,-21 0-16,0 0 15,0 0-15,0 1 0,0-1 16,0 0-16,0 0 0,0 21 0,0-20 16,0 20-16,0 0 0,0 1 15,0-1-15,0 21 0,0-20 0,0 20 16,0-20-16,0 20 0,0-21 0,0 22 16,0-22-16,0 22 0,0-1 15,0-20-15,0 20 0,0 1 0,0-1 16,0 1-16,0-1 0,-21 1 0,21-1 15,-21-21-15,21 22 0,0-22 16,0 22-16,0-22 0,-21 0 16,21 1-16,0-1 0,-21 0 0,21 1 15,-22-1-15,22-21 0,0 22 16,-21-22-16,0 0 0,0 0 0,0 0 16,0 0-16,-1-21 0,-20 22 0,21-22 15,-43 0-15,22 0 0,-21 0 0,-1 0 16,1 0-16,-1 0 0,-21 0 15,-20 0-15,20 0 0,-21 0 0,-21 0 16,0-22-16,0 22 0,-21 0 0,21-21 16,-21 21-16,-22-21 0,1 21 15,0 0-15,-1 0 0,-20 0 0,-22 0 16,22 0-16,-22 0 0,0 0 0,-20 0 16,20 0-16,0 0 0,1 0 15,-1 21-15,0 0 0,22-21 16,20 22-16,-20-22 0,42 0 0,-22 21 15,43-21-15,-21 0 0,42 0 0,-21 0 16,43 0-16,-22 0 0,21 0 16,22 0-16,-1 0 0,1 0 0,20-21 15,1 21-15,21-22 0,0 1 16,0 21-16,21-21 0,0 0 0,0 0 16,0 0-16,21-1 0,21 1 0,-21 0 15,43 0-15,-22 0 0,43-22 16,-22 22-16,22-21 0,0 21 15</inkml:trace>
  <inkml:trace contextRef="#ctx0" brushRef="#br0" timeOffset="10136.4">15833 1270 0,'0'0'0,"21"-21"32,-21 42-1,0 0-31,0 0 15,0 1-15,0-1 0,0 0 0,0 0 16,0 0-16,0 0 0,-21 1 16,21-1-16,0 0 15,0 0-15,0 0 0,-22 0 16,22 1-16,0-1 0,0 0 16,0 0-1</inkml:trace>
  <inkml:trace contextRef="#ctx0" brushRef="#br0" timeOffset="10406.62">15663 1715 0,'0'0'0,"21"42"31,1-42-31,-1 0 0,0 0 16,0 0-16,0 0 15,0 0-15,1 0 16,-1 0-16,0 0 0,0 0 15,-21-21-15,21 0 0,-21-1 16,0 1-16,0 0 16,0 0-16</inkml:trace>
  <inkml:trace contextRef="#ctx0" brushRef="#br0" timeOffset="10675.2">15642 1291 0,'21'0'15,"0"0"-15,1 0 16,-1 0-16,0 0 15,0 0-15,0 0 0,0 0 16,1-21-16,-1 21 0,0 0 0,0-21 16,0 21-1</inkml:trace>
  <inkml:trace contextRef="#ctx0" brushRef="#br0" timeOffset="11285.99">15896 1058 0,'0'0'15,"-21"0"-15,0 0 0,0 0 16,-1 0-16,1 0 0,0 0 0,0 0 15,0 0-15,0 22 0,-22-1 16,22-21-16,0 21 0,0 0 0,-22 0 16,22 0-16,0 22 0,0-22 0,0 0 15,0 21-15,21-20 0,-22 20 16,22-21-16,-21 21 0,21-20 0,0 20 16,0-21-16,0 21 0,0-20 15,0-1-15,0 21 0,0-21 0,0 0 16,0 22-16,0-22 0,21 0 15,1 0-15,-1 22 0,0-22 16,0 0-16,21 0 0,-20 0 0,-1-21 16,21 21-16,-21 1 0,22-22 0,-22 0 15,21 0-15,0 0 0,-20 0 16,20 0-16,-21 0 0,21 0 0,1 0 16,-22-22-16,21 22 0,1-21 0,-22 0 15,21 0-15,-21 21 0,22-42 16,-22 20-16,0 1 0,0-21 0,0 21 15,0-22-15,-21 22 0,22-21 16,-22 0-16,0-1 0,0 1 0,0 21 16,0-22-16,-22 1 0,1 0 15,0 21-15,0-22 0,0 22 16,0-21-16,-1 21 0,1-1 0,0-20 16,0 42-16,0-21 0,0 0 0,-1 0 15,1 21-15,0 0 0,0 0 16,0 0-16,0 0 0,-1 0 0,1 0 15,0 0-15,0 0 16,0 21-16,0 0 16,-1 0-16</inkml:trace>
  <inkml:trace contextRef="#ctx0" brushRef="#br0" timeOffset="14377.89">11472 3831 0,'21'-21'16,"-21"0"0,22 21-16,-22-21 15,21 21-15,-21-21 0,21 21 16,-21-22-16,21 22 16,-21-21-16,21 0 15,0 21-15,-21-21 16,0 0-16,22 21 15,-44 21 48,1-21-63,0 21 0,21 0 16,-21 0-16,0 1 0,0-1 0,-1 0 15,-20 0-15,21 0 0,0 22 0,0-22 16,-22 21-16,22-21 0,-21 22 15,21-1-15,-22-21 0,1 21 0,0 1 16,-1-1-16,-20 0 0,-1 1 0,22-1 16,-22 0-16,1 1 0,-1-1 15,1 0-15,21 1 0,-22-1 16,22-21-16,-22 22 0,22-22 16,0 21-16,-1-21 0,1 22 0,0-22 0,-1 21 15,1-21-15,0 0 0,-1 1 16,1-1-16,21 0 0,-22 0 0,22 0 15,-21 0-15,21-21 0,0 22 0,-22-1 16,22-21-16,0 21 0,0-21 16,0 0-16,-1 0 0,1 21 0,21-42 62,0 0-62,21 21 0,1-21 16,-1-1-16,21 22 0,-21-21 15,22 0-15,-1 0 0</inkml:trace>
  <inkml:trace contextRef="#ctx0" brushRef="#br0" timeOffset="15242.39">14457 3598 0,'0'0'16,"21"22"78,-21-1-94,21 0 0,0-21 0,-21 21 15,21 0-15,1 0 0,20 1 16,-21-1-16,21 0 0,1 0 16,20 21-16,-20 1 0,20-1 0,1 0 15,-1 1-15,1-1 0,-1 0 16,1 1-16,-1-1 0,-21 0 0,22 1 16,-22-1-16,1 0 0,20 1 0,-21-1 15,1 0-15,-1 1 0,0-1 16,22 0-16,-22-20 0,1 20 0,-1 0 15,21-21-15,-20 22 0,-1-22 0,0 0 16,1 21-16,-1-20 0,-21-1 16,22 0-16,-1-21 0,0 21 15,-21 0-15,1-21 0,-1 21 0,0-21 0,0 0 16,-42 0 31,0 0-47,0-21 0,-1 21 0</inkml:trace>
  <inkml:trace contextRef="#ctx0" brushRef="#br0" timeOffset="16362.64">4212 5334 0,'0'-21'0,"0"0"16,-21 21-1,21-21-15,-21-1 0,0 1 16,21 0 0,0 0-1,-22 21 1,22 21-1,0 0-15,-21 0 16,21 1-16,0-1 0,0 0 16,0 0-16,0 0 0,0 0 0,0 22 15,0-22-15,0 21 16,0-21-16,0 22 0,0-1 0,0 0 16,0 1-16,-21 147 15,0-147-15,21-1 16,-21 0-16,0 22 0,21-22 0,-22 0 15,1 1-15,21-1 0,-21-21 16,21 22-16,0-1 0,-21 0 0,21-21 16,0 1-16,0 20 0,0-21 15,0 0-15,21-21 32,-21-21-17,21 0-15,-21 0 16,21 0-16,-21-1 0</inkml:trace>
  <inkml:trace contextRef="#ctx0" brushRef="#br0" timeOffset="17859.14">4127 5419 0,'0'0'0,"0"-21"16,-21 21-16,0-22 16,42 22 46,0 0-62,1 0 0,-1 0 16,0 0-16,0 0 0,21 0 0,-20 0 15,20 0-15,21 0 0,-20 0 16,20 0-16,1 0 0,-1 0 0,1 0 16,20 0-16,-20 0 0,21 0 0,-22 0 15,22 0-15,-22 0 16,22 0-16,0 0 0,20 0 0,-20 0 16,21 0-16,0 0 0,0 0 15,-1 0-15,22 0 0,-21 0 0,0 0 16,21 0-16,0 0 0,0 0 0,0 0 15,0 0-15,0 0 0,-21 0 16,21 0-16,0 0 0,0 0 0,-21 0 16,21 0-16,0 0 0,-21 0 15,21 0-15,-22 0 0,1 0 0,0 0 16,0 0-16,0 0 0,0 0 16,-1 0-16,1 0 0,0 0 0,0 0 15,-21 0-15,-1 0 0,1 0 16,0 0-16,-1 0 0,1 0 0,0 0 15,-1 0-15,-20 0 0,20 0 0,-20 0 16,-22 0-16,22 0 0,-22 0 16,0 0-16,1 0 0,-22 0 0,0 0 15,0 0 1,-21 22-16,0-1 47,0 0-32,0 0 1,0 0-16,-21-21 0,21 21 16,0 1-16,0-1 0,0 0 0,0 0 15,0 21-15,0-20 0,-21 20 0,21-21 16,0 21-16,-21 1 0,21-1 16,0-21-16,0 22 0,0-1 0,0-21 15,0 21-15,-21-20 0,21 20 0,0-21 16,0 21-16,-22-20 0,22-1 15,0 21-15,0-21 0,0 22 0,0-22 16,0 0-16,-21 21 0,21-21 0,0 22 16,-21-22-16,21 0 0,0 0 15,0 22-15,0-22 0,-21 0 0,21 0 16,-21 0-16,21 0 16,0 1-16,-21-22 0,21 21 0,-22-21 15,1 0-15,21 21 0,-21-21 16,0 0-16,0 0 0,0 0 15,-1 21-15,1-21 0,0 0 0,0 0 16,0 0-16,0 0 0,-22 0 16,22 0-16,-21 0 0,21 0 0,-22 0 15,1 0-15,0 0 0,-1 0 0,-20 0 16,20 0-16,1 0 0,-21 0 0,-1 0 16,1 0-16,-1 0 15,1 0-15,-1 0 0,-21 0 0,22 0 16,-22 0-16,22 21 0,-22-21 0,0 0 15,1 0-15,-1 0 0,0 21 16,1-21-16,-22 0 0,0 0 0,21 0 16,-20 0-16,-1 0 0,0 0 0,0 0 15,21 0-15,-20 0 0,-1 0 16,0 0-16,0 0 0,-21 0 0,21 0 16,22 0-16,-22 0 0,0 0 15,21 0-15,-21 0 0,1 0 0,20 0 16,-21 0-16,21 0 0,1 0 15,-22-21-15,21 21 0,1-21 0,-1 21 16,21 0-16,-20-21 0,20 21 0,1 0 16,-1-21-16,1 21 0,-1 0 15,1-21-15,-1-1 0,1 22 0,20 0 16,-20-21-16,21 21 0,-1 0 16,1-21-16,0 21 0,20 0 0,-20 0 15,21-21-15,0 21 0,0 0 0,-1 0 16,1-21-16,0 21 15,0 0 48,0 0-63,0 0 16,-1 0-1,1 0-15,0 21 16,0-21-1,0 0-15,0 0 16,-1 0 0,22-21 46,0 0-62,22-1 0,-1 1 16,0 0-16</inkml:trace>
  <inkml:trace contextRef="#ctx0" brushRef="#br0" timeOffset="18702.66">4868 5715 0,'-21'-42'31,"0"42"-31,21 21 31,0 0-31,0 0 16,0 0-16,0 22 0,0-22 15,0 21-15,0 1 0,0-22 0,0 21 16,0 0-16,-21-20 0,21 20 0,-21 0 16,21-21-16,-22 1 15,1 20-15,0-21 0,21 0 0,-21 0 16,0 1-16,21-1 0,0 0 0,-21-21 16,21 21-16,-22-21 0,1 0 46,21-21-46,0 0 0,0 0 0,0-1 16,0 1-16,0 0 0,0 0 0,0-21 16,0 20-16,0 1 0,0-21 15,0 21-15,0 0 0,0-1 0,21 1 16,-21 0-16,0 0 0,22 21 16,-1 0-16,0 0 15,0 0-15,0 21 16,-21 0-16,0 0 0,0 1 15,21-1-15,-21 0 0,22 0 0,-22 0 16,0 0-16,0 1 0,0-1 0,21 0 16,0 0-16,-21 0 0,21 0 15,0-21-15,0 22 0,1-22 16,-1 0-16,0 0 0,0 0 16,0 0-16,0 0 0,1 0 15,-1 0-15,0-22 0,0 22 16,-21-21-16,21 0 0,-21 0 0,21 21 15,-21-21-15,0 0 0,0-1 16,0 1-16,0 0 0,0 0 0,0 0 16,0 0-1,0 42 1,0 0-16,0 0 16,0 0-16,-21 0 15,0 1-15,21-1 0,0 0 16,0 0-16,0 0 15,0 0-15,0 1 32,0-44-1,0 1-31,0 0 16</inkml:trace>
  <inkml:trace contextRef="#ctx0" brushRef="#br0" timeOffset="18918.53">5143 5863 0,'0'0'0,"0"21"78,22 1-62</inkml:trace>
  <inkml:trace contextRef="#ctx0" brushRef="#br0" timeOffset="19476.2">5397 6011 0,'-21'43'31,"21"-22"-31,-21 0 0,21 0 16,0 0-16,-21-21 0,21 22 15,0-1-15,0 0 0,0 0 16,0 0-16,-21-21 15,21 21-15,0 1 16,-21-22 15,21-22 1,0 1-17,0 0-15,0 0 0,0 0 16,0 0-16,0-1 0,0 1 15,0 0-15,21-21 0,0 21 0,0-1 16,21 1-16,-20 0 0,20 0 0,-21 21 16,21-21-16,1 0 0,-22 21 15,21 0-15,-21 0 0,1 0 0,-1 0 16,0 21-16,0 0 0,-21 0 16,21 0-16,-21 0 15,0 1-15,0-1 0,0 0 0,0 0 16,0 0-16,0 0 0,-21 1 0,21-1 15,-21-21-15,21 21 0,0 0 16,-21 0-16,0 0 0,21 1 16,0-44 31,0 1-47,0 0 15</inkml:trace>
  <inkml:trace contextRef="#ctx0" brushRef="#br0" timeOffset="19736.04">6032 5673 0,'0'0'15,"0"-21"-15,0 42 31,0 0-15,0 0-16,0 0 0,0 0 0,0 1 16,0-1-16,0 21 15,0-21-15,0 0 0,0 22 0,0-22 16,0 21-16,-21-21 0,21 22 0,0-22 16,-21 21-16,0-21 15,21 1-15,0 20 0</inkml:trace>
  <inkml:trace contextRef="#ctx0" brushRef="#br0" timeOffset="20194.78">5948 6138 0,'63'-63'15,"-42"42"1,1 21-16,-1-21 0,0-1 0,0 22 15,0-21-15,0 21 0,1 0 16,-1 0-16,0 0 0,0 0 16,-21 21-1,0 1 1,-21-1-16,0-21 0,0 21 16,-1-21-16,1 21 15,0-21-15,0 0 0,0 21 0,0-21 16,-1 0-16,1 0 0,0 0 15,0 0 1,21 21 0,0 1-1,21-22 1,0 21-16,-21 0 0,21-21 16,1 21-16,-1 0 0,0-21 15,0 21-15,0 1 16,0-22-1,-21 21-15,22-21 32,-22-21-1,0-1-31,0 1 0</inkml:trace>
  <inkml:trace contextRef="#ctx0" brushRef="#br0" timeOffset="20602.8">6371 6181 0,'64'-43'31,"-43"43"-31,-21-21 16,21 21-16,0 0 0,0-21 15,0 0-15,1 21 0,-22-21 16,0 0-16,0-1 16,0 1-1,-22 21 1,1 0 0,0 0-16,21 21 15,-21 1-15,0-22 0,21 21 0,-21 0 16,21 0-16,0 0 0,0 0 15,0 1-15,0-1 16,0 0-16,0 0 0,0 0 16,0 0-16,21-21 31,0 0-15,21 0-1</inkml:trace>
  <inkml:trace contextRef="#ctx0" brushRef="#br0" timeOffset="21098.03">7112 6011 0,'-21'0'0,"42"0"0,-63 0 15,20 0-15,1 0 16,0 0-16,0 0 16,0 0-16,0 0 0,-1 0 15,1 0-15,0 22 0,0-1 16,0-21-16,0 21 0,21 0 0,-22 0 15,1 0-15,21 1 0,-21-1 0,21 0 16,0 0-16,0 0 16,0 0-16,0 1 15,21-22-15,-21 21 0,21-21 16,1 0-16,-1 0 0,0 0 16,0 0-16,0 0 0,0 0 0,1 0 15,-1 0-15,0-21 0,0 21 16,0-22-16,-21 1 0,21 21 0,1-21 15,-1 0-15,0 21 0,0-21 16,-21 0-16,21-1 0,-21-20 0,21 21 16,1 0-16,-22-22 0,0 1 0,0 21 15,21-21-15,-21-1 0,21 1 16,-21 0-16,0 20 0,0-20 0,0 21 16,0 0-16,0 0 15,0-1-15</inkml:trace>
  <inkml:trace contextRef="#ctx0" brushRef="#br0" timeOffset="21275.93">7175 5757 0,'0'22'0,"0"20"16,0-21-16,-21 21 0,21 1 0,0-22 16,0 64-16,0-64 15,-21 21-15,21-21 0,0 22 0,0-22 16,0 0-16,0 0 0,0 0 16,0 0-16,21 1 0,0-1 0,1-21 15,-22 21-15,21-21 0,0 0 0,0 21 16,0-21-16,0 0 0,1 0 15,-1 0-15,0 0 0,0 0 0,0 0 16,-21-21-16,21 0 0,1 21 0</inkml:trace>
  <inkml:trace contextRef="#ctx0" brushRef="#br0" timeOffset="22041.77">8043 5800 0,'0'-21'15,"0"42"-15,0-64 0,0 22 16,0 42 31,0 22-47,0-22 0,0 0 16,0 21-16,0-20 0,0 20 0,-21 0 15,0-21-15,21 22 0,-21-1 16,21-21-16,-21 22 0,-1-22 0,1 0 15,21 0-15,-21 21 0,0-20 0,21-1 16,-21 0-16,21 0 16,-21-21-16,21 21 0,0-42 47,0 0-47,0 0 15,0 0-15,0-1 0,0 1 0,0 0 16,0 0-16,0 0 0,0 0 15,0-1-15,0 1 0,0 0 0,0 0 16,21 0-16,-21 0 16,21 21-1,0 0 1,0-22 78</inkml:trace>
  <inkml:trace contextRef="#ctx0" brushRef="#br0" timeOffset="22775.35">7937 6033 0,'0'0'0,"0"21"31,0 0 1,0 0-32,0 0 15,0 0-15,22-21 0,-22 22 16,21-1-16,0 0 0,0 0 16,0-21-16,0 21 15,1-21-15,-1 0 16,0 0-16,0 0 0,0 0 15,0 0 1,1 0-16,-1 0 16,0 0-16,-21-21 15,21 21-15,0-21 0,-21 0 16,21 0-16,-21-1 16,0 1-16,22 0 0,-22 0 0,0 0 15,0 0-15,0-1 0,0 1 16,0 42 31,0 1-47,0-1 0,0 0 15,0 0-15,0 0 16,0 0-16,0 1 0,0-1 16,0 0-16,0 0 0,0 0 15,0 0 1</inkml:trace>
  <inkml:trace contextRef="#ctx0" brushRef="#br0" timeOffset="23149.83">8445 5800 0,'-21'0'0,"21"42"31,0-21-31,0 0 16,21-21-1,1 0-15,-1 0 0,0 0 16,0-21-1,-21 0 1,0 0-16,0 0 16,0 0-16,-21 21 15,0-22-15,0 22 16,-1 0 0,1 22-16,0-1 15,21 0-15,0 0 16,0 0-16,0 0 15,0 1-15,21-22 16,0 21-16</inkml:trace>
  <inkml:trace contextRef="#ctx0" brushRef="#br0" timeOffset="23499.75">8890 5969 0,'0'0'15,"-21"0"-15,0 0 16,-1 0-16,1 0 0,0 0 16,0 0-1,0 0-15,0 21 0,-1-21 0,1 21 16,0-21-16,21 22 15,0-1-15,0 0 16,0 0-16,0 0 16,0 0-16,21-21 15,0 22-15,1-22 16,-1 21-16,0-21 0,0 0 0,0 21 16,0-21-16,1 0 0,-1 0 0,0 21 15,0 0-15,0-21 16,-21 21-16</inkml:trace>
  <inkml:trace contextRef="#ctx0" brushRef="#br0" timeOffset="23662.66">8530 9440 0,'0'-63'0,"0"126"0,0-168 15,0 41-15,0 43 0,0-21 0,0 20 16,0 1-16,0 0 0,0 0 15,0 0 1,21 21-16,0-21 16,1 21-16,20 0 0</inkml:trace>
  <inkml:trace contextRef="#ctx0" brushRef="#br0" timeOffset="24030.89">9292 5757 0,'0'22'31,"-21"-22"-31,21 21 16,-21 0-16,21 0 0,-21 0 15,21 0-15,0 1 0,0-1 0,-22 0 16,22 0-16,-21 0 0,21 22 0,0-22 16,0 0-16,0 0 0,0 0 15,0 0-15,0 1 0,0-1 0,0 0 16,0 0-16,0 0 0,0 0 16,0 1-16,0-1 31,21-21-31,1 0 15,-1 0 1,-21-21-16,21 21 0,-21-22 0,21 1 16</inkml:trace>
  <inkml:trace contextRef="#ctx0" brushRef="#br0" timeOffset="24331.72">9080 6054 0,'22'0'47,"-1"0"-47,0 0 0,0 0 16,0 0-16,0 0 0,1 0 15,-1 0-15,-21-21 0,21 21 0,0 0 16,0 0-16,0 0 16</inkml:trace>
  <inkml:trace contextRef="#ctx0" brushRef="#br0" timeOffset="24570.58">8551 6223 0,'0'0'0</inkml:trace>
  <inkml:trace contextRef="#ctx0" brushRef="#br0" timeOffset="24683.51">8890 6202 0,'21'0'16</inkml:trace>
  <inkml:trace contextRef="#ctx0" brushRef="#br0" timeOffset="26362.81">14563 5525 0,'0'-22'15,"0"1"1,-22 21-16,22-21 16,-21 21-1,21-21-15,0 0 0,0 0 16,0-1-16,0 1 16,0 0-16,0 0 15,0 0 1,-21 42 15,21 0-31,0 0 16,0 22-16,0 20 0,-21-21 15,21 22-15,0-22 0,0 22 16,-21-22-16,0 22 0,-1-1 0,22 1 16,-21-22-16,0 21 0,0 1 0,0-22 15,21 22-15,-21-22 0,-1 22 16,1-22-16,21 21 0,0-20 0,0 20 15,-21-20-15,21-1 0,0 0 0,0-21 16,0 1-16,0-1 0,0 0 16,0 0-16,0 0 0,0-42 31,21 0-15,-21 0-16,0 0 0,21-1 15,-21 1-15,22-21 0,-22 21 0,21-22 16,0 22-16,-21-21 0</inkml:trace>
  <inkml:trace contextRef="#ctx0" brushRef="#br0" timeOffset="27526.72">14541 5461 0,'0'0'0,"-21"0"0,21-21 16,21 21 31,1 0-47,-1 0 0,0 0 15,0 0-15,21 0 0,-20 0 0,20 0 16,0 0-16,1 21 0,-1-21 0,21 0 15,1 0-15,-1 21 0,22-21 16,0 0-16,-1 0 0,1 0 0,21 0 16,0 0-16,0 0 0,-1 0 0,22 0 15,0 0-15,22 0 16,-22 0-16,0 0 0,21 0 0,-21 0 16,21 0-16,0 0 0,0 0 0,0 0 15,1 0-15,-1 0 0,0 0 16,21 21-16,1-21 0,-1 22 0,0-22 15,1 0-15,-1 21 0,0-21 16,22 0-16,-22 21 0,0-21 0,-20 0 16,-1 0-16,0 0 0,-21 21 0,0-21 15,0 0-15,-21 0 16,0 0-16,-22 0 0,1 0 0,-22 0 16,1 0-16,-1 0 0,-20 0 0,-22 0 15,0 0-15,0 0 0,0 0 16,1 0-16,-22 21 15,0 0 1,0 1 0,0-1-16,0 0 0,-22 0 15,1-21-15,0 21 16,21 0-16,-21 1 0,0-22 0,0 21 16,21 21-16,-22-21 0,1 0 15,0 1-15,21 20 0,-21-21 16,0 21-16,0 1 0,21-22 0,0 21 0,-22 1 15,1-1-15,0 0 0,21 1 16,0-1-16,-21 0 0,0 1 16,0-1-16,-1 0 0,22 1 0,-21-1 15,0 0-15,0 1 0,0-1 0,0 0 16,-1-21-16,1 22 0,0-22 16,0 21-16,0-21 0,0 22 0,-22-22 15,22 0-15,0 0 0,0 0 0,0-21 16,-1 22-16,1-1 0,-21-21 15,21 0-15,-22 21 0,22-21 0,-21 0 16,21 0-16,-22 0 0,1 0 16,21 0-16,-21 0 0,-1 0 0,-20 0 15,20 0-15,-20 0 0,-1 0 16,1 0-16,-1 0 0,1 0 0,-22-21 16,1 0-16,-1 21 0,0-22 0,-21 22 15,22-21-15,-43 21 0,21-21 0,0 21 16,-21-21-16,0 0 0,0 21 15,-21-21-15,21 21 0,-21 0 0,0-22 16,-1 22-16,-20 0 0,21 0 0,0-21 16,0 21-16,-22 0 0,22 0 0,0 0 15,-21-21-15,20 21 0,-20 0 16,0 0-16,-1-21 0,22 21 16,-21-21-16,21 21 0,0 0 0,-1 0 15,22-21-15,-21 21 0,42 0 16,-21-22-16,22 22 0,-1 0 0,0-21 15,21 0-15,1 21 0,-1 0 0,21-21 16,-20 21-16,41 0 0,-20-21 0,-1 21 16,22-21-16,0 21 0,-1 0 15,1-22-15,0 22 0,21 0 0,-1-21 16,1 21-16,0 0 0,0-21 16,42 21 30,0-21-46,0 21 16,1 0-16,-1-21 0,0 0 0,0 21 16</inkml:trace>
  <inkml:trace contextRef="#ctx0" brushRef="#br0" timeOffset="27966.47">14838 5842 0,'0'0'0,"-21"0"32,-1 21-32,22 0 15,0 1-15,0-1 0,-21 21 16,21-21-16,-21 22 0,21-1 0,-21-21 16,21 21-16,0 1 0,-21-1 15,21 0-15,-21 1 0,21-1 0,-22 0 16,22 1-16,0-1 0,0-21 15,0 0-15,0 1 0,0-1 0,0 0 16,0 0-16,0-42 47,0 0-47,0 0 16,0-1-16,0 1 0,0-21 15</inkml:trace>
  <inkml:trace contextRef="#ctx0" brushRef="#br0" timeOffset="28318.72">14584 5948 0,'0'0'15,"0"-21"-15,0 0 0,0-22 0,0 22 16,0 0-16,0 0 0,0 0 0,0-1 16,21 1-16,0 0 0,0 0 15,0 21-15,22-21 0,-22 21 16,21 0-16,1 0 0,-1 0 0,0 0 15,1 0-15,-1 21 0,0-21 16,1 21-16,-1 0 0,0 22 0,-21-22 16,1 21-16,-22-21 0,0 22 0,0-22 15,0 21-15,-22-21 16,1 0-16,0 22 0,-21-22 0,21 0 16,-22 0-16,1 0 0,0 1 0,-1-1 15,22 0-15,-21 0 0,21-21 0,-1 21 16,-20-21-16,21 0 0,0 0 15,21 21-15,-21-21 0,42 0 47,0 0-47,0 0 16,0 0-16,0-21 0</inkml:trace>
  <inkml:trace contextRef="#ctx0" brushRef="#br0" timeOffset="28710.5">15155 6435 0,'21'0'16,"1"0"-16,-1-21 31,0-1-31,-21 1 15,21 0-15,-21 0 16,21 0-16,-21 0 0,0-1 16,0 1-16,0 0 0,0 0 15,-21 21-15,0 0 0,0 0 16,0 0-16,-1 0 0,1 0 0,0 0 16,0 0-16,0 0 0,0 21 15,-22 0-15,43 0 0,-21 1 0,0-1 16,0 21-16,21-21 0,0 0 0,0 1 15,0 20-15,0-21 0,0 0 16,0 0-16,21-21 0,0 22 0,0-1 16,0-21-16,1 0 0,20 0 15,-21 0-15,0 0 16,0 0-16,1 0 0,-1 0 0,0 0 16,0-21-16,21 21 0,-20-22 0</inkml:trace>
  <inkml:trace contextRef="#ctx0" brushRef="#br0" timeOffset="29178.23">15642 6181 0,'0'21'16,"0"0"0,-21-21-16,0 21 0,21 0 15,-21 1-15,-1-1 0,22 0 0,0 21 16,-21-21-16,0 1 0,21-1 0,0 0 15,0 0-15,0 0 0,0 0 16,0 1-16,0-1 0,0 0 16,21-21-16,0 0 0,1 0 15,-1 0-15,0 0 16,0 0-16,21 0 0,-20 0 0,-1-21 16,0 0-16,0 21 0,0-22 0,0 1 15,1 0-15,-1 0 0,-21 0 16,0 0-16,21-1 0,-21-20 0,0 21 15,0 0-15,0-22 0,0 22 16,0 0-16,-21 0 0,0 21 0,-1-21 16,1 21-16,0 0 15,0 0-15,0 0 0,0 0 0,-1 0 16,1 0-16,0 0 0,0 21 0,21 0 16,-21-21-16,21 21 15,-21 0-15,21 1 0,0-1 16,0 0-16,0 0 15,0 0-15,21-21 0,0 21 16,0-21-16,0 22 0,0-22 16,1 21-16,-1-21 0,0 21 15,0-21-15,0 0 0</inkml:trace>
  <inkml:trace contextRef="#ctx0" brushRef="#br0" timeOffset="30614.45">15896 6519 0,'0'22'31,"21"-22"-31,0 0 16,1 0-16,-22-22 15,21 22-15,0-21 0,0 21 0,-21-21 16,21 0-16,0 21 0,1-21 16,-1 0-16,-21-1 0,21 1 15,0 0-15,-21 0 0,0 0 0,0 0 16,0-1-16,0 1 15,0 42 17,0 1-17,0-1-15,0 0 0,0 0 16,0 0-16,0 0 0,0 1 0,0-1 16,0 0-16,0 0 0,0 0 0,0 0 15,21-21-15,-21 22 16,21-1-16,1 0 0,-1-21 15,0 0-15,0 0 16,0 0-16,0 0 0,-21-21 16,22 21-16,-1-21 0,0-1 15,0 1-15,-21 0 0,21 21 16,0-21-16,-21 0 0,22 0 0,-22-1 16,21 1-16,0 0 0,-21 0 15,0 0-15,0 0 0,21 21 0,-21 21 47,0 0-47,0 0 0,0 0 16,0 0-16,0 1 0,0 20 0,0-21 15,0 0-15,0 0 0,0 1 16,0-1-16,0 0 0,21 0 0,0 0 16,1-21-16,-1 21 0,0-21 15,0 0-15,0 0 0,0 0 0,1 0 16,20 0-16,-21-21 0,0 0 15,0 21-15,1-21 0,-1 0 0,0 0 16,0-1-16,0 1 0,0 0 0,-21-21 16,22 21-16,-1-22 0,-21 1 15,0 21-15,21-22 0,0 1 0,-21 0 16,0-1-16,0 1 0,0 0 16,21-1-16,-21 1 0,0 0 15,0 21-15,0-1 0,0-20 0,0 21 16,0 42 15,0 0-31,-21 0 0,21 1 0,0 20 16,-21-21-16,21 21 0,-21 1 0,21-1 15,-21-21-15,21 22 0,-22-1 16,22 0-16,0 1 0,0-22 0,0 21 16,0 0-16,0 1 0,0-22 0,0 21 15,0-21-15,0 1 0,0-1 16,0 0-16,22 0 15,-1-21-15,0 0 0,0 0 16,0 0-16,0 0 0,22 0 16,-22 0-16,0-21 0,0 21 0,22-21 15,-22 0-15,0-1 0,0 1 0,0 0 16,0 0-16,1-21 0,-1 20 16,0 1-16,-21 0 0,0 0 0,21 21 15,-21-21-15,0 42 31,0 0-31,0 0 16,0 0-16,0 64 31,0-64-31,0 0 0,0 1 16,21-22-16,0 21 0,1-21 16,-1 0-16,0 0 15,0 0-15,0 0 0,0 0 16,1 0-16,-1-21 0,0-1 0,0 1 15,-21 0-15,21 0 0,-21 0 16,0 0-16,0-1 0,0 1 0,0 0 16,0 0-16,0 0 15,0 42 17,0 0-17,0 0-15,0 0 16,-21 1-16,21-1 0,0 21 0,-21-21 15,0 22-15,21-22 0,-21 21 16,21-21-16,0 22 0,-22-1 0,22 0 16,0 1-16,0 20 0,0-21 0,0 1 15,0-1-15,0 0 0,0 22 0,0-22 16,0 1-16,0-1 0,0 0 16,0 1-16,0-1 0,0 0 0,0 1 15,0-1-15,0 0 0,0-21 0,0 1 16,-21-1-16,0 0 0,0 0 15,0 0-15,0-21 0,-1 0 0,1 0 16,0 0-16,0 0 16,0 0-16,0 0 15,21-21-15,0 0 0,0 0 16,0 0-16,0-1 0,0 1 0,0 0 16,0 0-16,0 0 0,0-22 15,0 22-15,0-21 0,0 0 0,0-1 16,0 22-16,21-21 0</inkml:trace>
  <inkml:trace contextRef="#ctx0" brushRef="#br0" timeOffset="30886.3">17018 6223 0,'0'-21'15,"21"21"1,0 0-16,0-21 0,22 21 16,-22-21-16,21 21 0,1 0 0,-22-22 15,21 22-15,-21 0 0,22-21 0,-1 21 16,-21 0-16,21 0 16,-20-21-16,-1 21 0,0 0 0,0 0 15,-21-21-15,0 0 31,-21 21-31,0-21 0,0 21 16</inkml:trace>
  <inkml:trace contextRef="#ctx0" brushRef="#br0" timeOffset="31100.18">16637 5990 0,'-21'21'15,"42"-21"32,0 0-47</inkml:trace>
  <inkml:trace contextRef="#ctx0" brushRef="#br0" timeOffset="32079.31">18373 6054 0,'0'0'0,"-22"-64"16,1 43-16,0 21 15,0-21-15,0 21 16,0 0-16,-1 0 15,1 0-15,0 0 0,-21 21 0,21 0 16,-1-21-16,1 43 0,0-22 16,0 0-16,0 21 0,0-21 0,-1 22 15,1-1-15,21 0 0,0 1 0,-21-1 16,21 0-16,-21 1 0,21-1 16,0 0-16,0-20 0,0 20 0,0-21 15,0 0-15,0 22 0,0-22 0,21-21 16,0 21-16,0 0 0,1-21 15,-1 0-15,0 0 0,21 0 16,-21 0-16,1 0 0,20 0 0,-21-21 16,0 21-16,22-21 15,-22 0-15,21-1 0,-21 1 0,22 0 16,-22-21-16,21 21 0,-21-22 0,22 1 16,-22 21-16,0-22 0,0 1 15,0 0-15,-21-1 0,0 1 0,0 0 16,0-1-16,0 1 0,0 0 0,0-1 15,-21 22-15,0-21 0,-21 21 16,20 0-16,1 21 0,-21 0 0,0 0 16,20 0-16,-20 0 0,0 0 0,-1 0 15,1 21-15,21 0 0,-21 21 16,20-21-16,1 1 0,21-1 0,0 21 16,0-21-16,0 22 0,0-22 15,0 21-15,0-21 0,21 22 16,1-1-16,-1-21 0,0 21 0,21 1 15,-21-1-15,22 0 0,-22-20 0,21 20 16,-21 0-16,22 1 0,-22-22 16,21 21-16,-21-21 0,1 22 0,-1-22 15,-21 21-15,0-21 0,0 0 0,0 1 16,0-1-16,0 0 0,0 0 16,-21 0-16,-1 0 0,1 1 0,0-1 15,-21 0-15,21-21 0,-1 21 16,1-21-16,0 0 0,0 0 0,0 0 15,0 0-15,-1 0 0,1 0 16,0 0 0,21-21-16,0 0 15,0 0-15,0-1 16,21 1-16,0 0 0,1 0 16,-1 0-16</inkml:trace>
  <inkml:trace contextRef="#ctx0" brushRef="#br0" timeOffset="33500.57">18796 6244 0,'0'0'0,"0"21"31,0 1-15,0-1-16,0 0 0,0 0 0,0 0 15,0 22-15,0-22 0,0 0 16,0 0-16,0 0 0,0 0 0,0 1 16,0-1-16,0 0 0,0 0 15,21-21 17,0 0-32,0 0 15,1-21-15,-1 21 16,-21-21-16,21 0 0,0-1 0,-21 1 15,21 0-15,-21 0 0,21 0 0,1 0 16,-22-22-16,0 22 0,21 21 16,-21-21-16,21 0 0,-21 42 47,0 0-47,0 0 0,0 0 0,0 1 15,0-1-15,0 0 0,0 0 0,0 0 16,0 0-16,0 1 0,0-1 15,0 0-15,21 0 16,0-21-16,0 0 0,-21 21 0,22-21 16,-1 0-16,0 0 0,21 0 15,-21 0-15,1 0 0,-1 0 0,21 0 16,-21-21-16,0 21 0,1-21 0,20 0 16,-21 21-16,0-21 0,-21-1 15,21 1-15,1 0 0,-22 0 0,0 0 16,0-22-16,0 22 0,0 0 0,0 0 15,0 0-15,0 0 0,0-1 16,0 1-16,-22 21 16,1 0-16,0 0 0,0 21 15,0 1-15,0-1 16,21 0-16,0 0 0,0 21 16,-22-20-16,22-1 0,0 21 0,-21-21 15,21 0-15,0 1 0,0-1 0,0 0 16,0 0-16,0 0 15,21-21-15,1 0 0,-22 21 0,21-21 16,0 0-16,0 0 0,0 0 16,0 0-16,1-21 15,-1 21-15,-21-21 0,21 21 0,0-21 16,0 0-16,-21 0 0,21-1 16,1 1-16,-22 0 0,0 0 0,21 0 15,0 0-15,-21-1 0,21 1 16,-21 0-16,0 42 31,0 0-15,0 1-16,0-1 0,0 0 0,0 0 15,0 0-15,0 0 0,0 1 16,0-1-16,0 0 0,0 0 16,21 0-1,0-21-15,1 0 16,-1 0-16,0 0 15,0 0-15,0-21 0,-21 0 0,21 21 16,1-21-16,-22 0 0,21 21 16,-21-22-16,21 1 0,-21 0 15,0 0-15,21 21 0,-21-21 0,21 0 16,-21-1-16,0 44 31,0-1-15,0 0-16,0 0 0,0 0 15,0 0-15,0 1 16,0-1-16,0 0 0,21-21 16,1 0-16,-1 21 0,0-21 15,0 0-15,0 0 16,0 0-16,1 0 0,-1 0 0,0 0 16,0 0-16,0 0 0,0 0 0,1-21 15,-1 21-15,0-21 0,0 0 16,0 21-16,0-22 0,-21 1 0,0 0 15,22 0-15,-22 0 0,21-22 0,-21 22 16,0 0-16,0 0 0,0 0 16,0 0-16,-21 21 31,-1 0-31,1 0 0,0 21 16,0 0-16,0 0 0,0 0 15,21 0-15,0 22 0,0-22 0,0 0 16,0 0-16,0 0 0,0 1 15,0-1-15,0 0 16,21-21-16,-21 21 0,21-21 0,0 0 16,0 0-16,0 0 0,1 0 15,-1 0-15,0 0 16,0 0-16,0 0 0,0 0 16,-21-21-16,22 21 0,-22-21 0,21 0 15,0-1-15,-21 1 16,21 0-16</inkml:trace>
  <inkml:trace contextRef="#ctx0" brushRef="#br0" timeOffset="33691.07">20701 6498 0,'0'21'31,"-21"-21"16,0 0-31,21-21-16</inkml:trace>
  <inkml:trace contextRef="#ctx0" brushRef="#br0" timeOffset="35733.82">20913 4974 0,'-22'-21'16,"1"21"-16,21-21 15,0 0 1,0 0 0,-21 21-16,0-22 0,0 22 15,0 0 1,-1 0-16,1 0 0,0 0 0,0 22 16,0-1-16,-22 0 0,22 0 15,0 0-15,0 0 0,-21 22 0,20-22 16,22 21-16,-21-21 0,21 22 0,-21-22 15,21 0-15,0 0 0,0 0 16,0 1-16,0-1 0,0 0 0,21 0 16,0-21-16,1 21 0,-1-21 15,0 0-15,21 0 16,-21 0-16,1 0 0,-1 0 0,0 0 16,0 0-16,0 0 0,0 0 0,22 0 15,-22-21-15,0 0 0,0 21 16,0-21-16</inkml:trace>
  <inkml:trace contextRef="#ctx0" brushRef="#br0" timeOffset="36386.46">20976 4530 0,'0'0'0,"-21"0"0,-21 0 0,20 0 0,-20 0 16,21 0-16,-21 21 0,-1 0 16,1-21-16,0 21 0,-1 0 0,1 1 15,0 20-15,-1-21 0,22 21 16,-21 1-16,-1-1 0,22 0 0,0 22 15,0-22-15,-21 43 16,20-43-16,22 1 0,0-1 16,0 0-16,0 1 0,0-22 0,0 21 15,0-21-15,22 0 0,-22 22 0,21-22 16,0 0-16,21 0 0,-21 0 16,1 1-16,20-22 0,0 21 0,-21 0 15,22-21-15,-1 21 0,0-21 0,1 0 16,20 0-16,-20 0 0,-1 0 15,21 0-15,-20 0 0,20 0 0,-20-21 16,-1 0-16,0 0 0,1-1 0,-22 1 16,21 0-16,-21-21 0,22-1 15,-22 1-15,0 0 0,0-1 16,-21-20-16,21-1 0,-21 1 0,21-1 16,-21 1-16,0-1 0,0 22 15,0-21-15,0 20 0,0-20 0,0 20 16,-21 1-16,0 0 0,0 21 15,0-22-15,0 22 0,-1 0 0,1 0 16,-21 0-16,21-1 0,-22 22 0,1 0 16,21-21-16,-21 21 0,-1 0 15,1 0-15,0 0 0,-1 0 0,1 0 16,0 0-16,-1 21 16,1 1-16,21-22 0,-22 21 0,1 0 15,21 0-15,0 0 0,0 0 0,-22 1 16,22-1-16,0 0 0,0 0 15,0 0-15,21 0 0,-22 1 0,1-1 16</inkml:trace>
  <inkml:trace contextRef="#ctx0" brushRef="#br0" timeOffset="37557.91">9144 4509 0,'0'0'0,"0"-22"0,0 1 15,0 0 1,-21 21-16,0-21 0,-1 21 15,1 0-15,-21 0 0,21 0 16,-22 0-16,22 0 0,-21 21 0,0 0 16,20 0-16,-20 1 0,21-1 0,0 0 15,0 0-15,-1 0 0,22 22 16,0-22-16,0 0 0,0 21 0,0-21 16,0 1-16,22-1 0,-1 0 0,0 0 15,0-21-15,0 21 0,22-21 16,-22 0-16,0 21 0,21-21 0,-21 0 15,1 0-15,20 0 0,-21 0 16,21 0-16,-20 0 0,-1 0 16,0-21-16,0 21 0,0-21 0,0 0 15,1 0-15,-1 21 0,0-21 0,-21-1 16</inkml:trace>
  <inkml:trace contextRef="#ctx0" brushRef="#br0" timeOffset="38227.55">9313 4128 0,'0'0'0,"0"-22"0,-21 1 16,0 0-16,0 0 0,0 0 16,-1 0-16,1 21 0,0 0 0,-21-22 15,21 22-15,-22 0 0,22 0 0,-21 0 16,-1 0-16,1 22 0,0-1 15,-1 0-15,1-21 0,0 21 0,-1 0 16,1 0-16,0 1 0,-1 20 16,1-21-16,21 21 0,-21-20 0,20 20 15,1 0-15,0 1 0,0-1 0,21 0 16,0 1-16,-21 20 0,21-21 16,-21 1-16,21 20 0,0-20 15,0-1-15,0 0 0,0 22 0,0-22 16,0 0-16,0-20 0,21 20 0,0 0 15,0-21-15,0 1 0,0 20 16,1-21-16,-1 0 0,21 0 0,-21-21 16,0 22-16,22-1 0,-1-21 0,0 0 15,-20 21-15,20-21 0,0 0 16,22 0-16,-22 0 0,0 0 0,1 0 16,20-21-16,-20 0 0,-1 21 0,0-22 15,1 1-15,-1 0 0,0 0 0,1 0 16,-22 0-16,21-22 0,-21 22 15,0-21-15,22 21 0,-22-22 16,0 1-16,0 0 0,-21-1 0,21 1 16,-21 0-16,22-22 0,-22 22 15,0-1-15,0 1 0,0-21 0,0 20 16,0 1-16,-22 0 0,1-1 0,0-20 16,0 42-16,0-22 0,0 1 15,-1 0-15,-20 20 0,21 1 0,-21-21 16,-1 21-16,1 0 0,0 21 0,-1-22 15,-20 22-15,20 0 0,1 0 16,-21 0-16,20 0 0,1 0 0,0 0 16,-1 22-16,1-22 0,21 21 15,-22 0-15,22-21 0,0 21 16,0 0-16,0 0 0,0 1 0,-1-1 16,1 0-16,21 0 0,0 0 15,-21 0-15,21 1 0,-21-1 0</inkml:trace>
  <inkml:trace contextRef="#ctx0" brushRef="#br0" timeOffset="55843.89">8615 6329 0,'-21'0'0,"-1"0"15,1 0 1,21-21-1,-21 21 17,21 21 30,21-21-62,0 0 16,-21 21-16,22-21 0,-1 0 15,0 21-15,0-21 0,0 21 16,0-21-16,1 0 0,-1 0 16,0 0-16,0 22 0,0-22 0,0 0 15,1 0-15,-1 0 0,0 0 0,0 0 16,0 0 0,-21-22-1</inkml:trace>
  <inkml:trace contextRef="#ctx0" brushRef="#br0" timeOffset="61906.44">6075 6202 0,'0'-21'15,"-21"21"63,-1 0-62,1 21 0,0 0-16,0 0 15,21 0-15,-21 1 0,21-1 16,-21 0-16,-1 0 15,22 0-15,-21-21 0,21 21 0,0 1 16,-21-1-16,0 0 0,21 0 16,0-42 62,0 0-78,0 0 15,21 21-15,-21-22 0,0 1 0,21 0 16,-21 0-16,0 0 0,0 0 16,0-1-16,21 1 0,-21 0 0,22 0 15,-22 0-15,0 0 0,0-1 16,0 1 0,21 21 15,-21 21 16</inkml:trace>
  <inkml:trace contextRef="#ctx0" brushRef="#br0" timeOffset="66479.42">3429 7895 0,'0'21'16,"-21"-21"-16,0 0 15,-1 0-15,1 0 16,0 0-16,0 0 16,0 0-16,0 0 0,-1 0 0,1 0 15,0 0-15,0 0 0,0 0 16,-22 0-16,22 0 0,0 22 0,0-22 16,0 0-16,0 0 0,-1 0 0,1 0 15,0 0-15,0 0 0,0 0 16,0 0-16,-1 0 0,1 0 15,21 21 17,21-21-17,1 0-15,-1 0 16,0 0-16,0 0 0,0 0 16,0 0-16,1 0 0,-1 0 0,0 0 15,21 0-15,-21 0 0,22 0 16,-22 0-16,21 0 0,1 0 0,-22 0 15,21 0-15,0 0 0,1 0 0,-1 0 16,0 0-16,-20 0 0,20-21 16,-21 21-16,21 0 0,-20 0 0,-1 0 15,21 0-15,-21 0 0,0 0 16,1 0-16,-1 0 0,0 0 16,0 0-16,0 0 15,-21-22 1,21 22-16,-21-21 94,0 0-79</inkml:trace>
  <inkml:trace contextRef="#ctx0" brushRef="#br0" timeOffset="68017.88">3746 7451 0,'-21'0'32,"21"21"-1,0 0-31,21-21 15,-21 21-15,22-21 0,-1 21 16,0 1-16,0-1 0,0 0 16,0-21-16,1 21 0,-1 0 15,0-21-15,0 21 0,0-21 0,0 22 16,1-22-16,-1 21 0,-21 0 0,21-21 16,0 0-16,0 0 0,0 21 15,1 0-15,-1-21 0,0 0 16,0 21-16,0-21 0,0 0 15,1 0-15,-1 0 0,0 0 16,0 22-16,0-22 16,-21 21 31,-21 0-32,0-21-15,0 21 16,0-21-16,-1 21 0,1-21 15,0 21-15,21 1 16,-42-22-16,21 21 0,-1 0 0,1 0 16,0 0-16,-21 0 0,21 1 0,-1-1 15,-20 0-15,21 0 0,0 0 16,-22 0-16,22 1 0,0-22 16,0 21-16,0 0 0,0 0 0,-1-21 15,1 21-15,0 0 0,0-21 0,0 22 16,0-1-1,-1-21 1</inkml:trace>
  <inkml:trace contextRef="#ctx0" brushRef="#br0" timeOffset="70818.42">18817 1334 0,'0'0'0,"21"0"16,-21-22-16,21 22 0,-21-21 0,0 0 15,0 0-15,0 0 16,0 0-16,0-1 0,-21 1 16,0 21-16,0 0 0,0 0 15,0 0-15,-22 0 0,22 0 16,-21 0-16,21 0 0,-22 0 0,22 21 15,-21-21-15,21 22 0,-1-1 16,-20 0-16,21 0 0,21 0 0,-21-21 16,21 21-16,-21 1 0,21-1 15,0 0-15,0 0 0,21 0 16,0-21 0,0 0-16,0 0 0,0 0 15,1 0-15,-1 0 0,0 0 16,0 0-16,21 0 0,-20-21 15,-1 0-15,0 21 0,21-21 0,-21 0 16,1-1-16,-1 22 0,0-21 16,-21 0-16,21 0 0,0 0 15,-21 0-15,0 42 47,0 0-31,0 0-16,-21 0 0,21 0 15,0 22-15,-21-22 0,21 21 0,0 1 16,0-1-16,0 0 0,0 1 16,0 20-16,-21-21 0,21 22 15,0-22-15,0 22 0,0-1 0,-21-20 16,21 20-16,0 1 0,0-22 16,0 0-16,0 1 0,0 20 0,0-21 15,-22 1-15,22-1 0,-21-21 0,21 22 16,-21-22-16,21 21 0,-21-21 15,0 0-15,0 1 0,-1-22 16,1 0-16,0 0 0,0 0 16,-21 0-16,20-22 0,1 1 0,-21 0 15,21-21-15,0 21 0,-22-22 16,22 22-16,0-21 0,0-1 16,0 1-16,21 0 0,0-1 0,0 1 15,0 0-15,0-1 0,0-20 0,0 21 16,0-1-16,21-20 0,0 20 15,0 1-15,0 0 0,22-1 0,-1 1 16,-21 0-16,21 21 0,1-1 16,-1 1-16,0 0 0,1 0 0,-1 0 15,0 21-15,-20-21 0,20-1 16,-21 22-16,0 0 0</inkml:trace>
  <inkml:trace contextRef="#ctx0" brushRef="#br0" timeOffset="72874.12">19050 1418 0,'21'0'0,"0"0"15,-21-21-15,21 21 0,1-21 16,-1 21-16,0-21 0,0 0 0,0 21 15,0-22-15,-21 1 16,0 0-16,22 0 0,-22 0 16,0 0-16,0-1 15,-22 22-15,1 0 16,0 0-16,0 0 0,21 22 0,-21-1 16,0-21-16,-1 21 0,1 0 15,0 0-15,21 0 0,0 1 0,0-1 16,0 0-16,0 0 0,0 0 15,0 0-15,0 1 0,0-1 16,0 0-16,21-21 16,0 0-16,85 21 15,-63-21-15,-22 0 16,0 0-16,0 0 0,0 0 16,22 0-16,-22-21 0,0 21 0,0-21 15,0 0-15,0 21 0,-21-22 16,22 1-16,-1 0 0,-21 0 15,0 0-15,0 0 0,0-1 16,0 1-16,21 0 0,-21 42 47,0 0-47,0 1 16,0-1-16,0 0 0,0 0 15,-21 0-15,21 0 0,0 1 0,-21-1 16,-1 21-16,22-21 0,-21 0 15,0 1-15,21-1 0,0 0 16,-21-21-16,21 21 0,-21-21 16,21-21 31,0 0-47,0 0 0,21-1 15,0 1-15,-21 0 0,21 0 16,0 0-16,1 0 0,-22-1 15,21 1-15,21-21 0,-21 21 16,0 0-16,1-1 0,-1 22 0,21-21 16,-21 0-16,0 21 0,1 0 15,-1 0-15,0 0 0,0 0 0,-21 21 16,21 0-16,-21 1 0,0-1 16,0 21-16,0-21 15,0 0-15,0 1 0,0-1 0,0 0 16,0 0-16,0 0 0,0 0 15,-21 1-15,21-1 0,0 0 16,0 0-16,21-21 16,0 0-16,1 0 0,-1 0 15,0 0 1,0 0-16,0 0 0,0 0 0,22-21 16,-22 0-16,0 0 0,0 21 0,0-22 15,22 1-15,-22 0 0,0-21 16,0 21-16,0-1 0,-21 1 0,0-21 15,0 21-15,0 0 0,0-1 16,0-20-16,0 21 0,-21 21 16,0 0-1,0 0-15,0 0 0,0 0 0,21 21 16,-22 0-16,1 0 0,21 1 16,0-1-16,0 21 0,0-21 0,-21 0 15,21 1-15,0 20 16,0-21-16,0 0 0,0 0 0,0 1 15,21-22-15,0 21 0,1-21 16,-1 0-16,0 0 0,0 0 16,0 0-16,0 0 0,1 0 15,-1 0-15,0-21 0,0-1 16,0 22-16,0-21 0,1 0 0,-1 0 16,0 0-16,-21 0 15,21-1-15,-21 1 0,21 21 16,-21-21-16,21 0 0,-21 42 47,0 0-47,0 0 15,0 1-15,0-1 0,0 0 0,0 0 16,0 0-16,22 0 16,-1 1-16,-21-1 0,21-21 15,0 0-15,21 21 0,-20-21 16,-1 0-16,0 0 0,0 0 0,21 0 15,-20 0-15,-1 0 0,21 0 16,-21-21-16,0 21 0,1-21 16,-1-1-16,0 22 0,0-21 0,-21 0 15,0 0-15,21 0 0,-21 0 16,0-1-16,0 1 0,0 0 0,0 0 16,0 0-16,0 0 0,0-1 15,0 1-15,-21 21 16,0 0-16,0 0 15,0 0-15,-1 0 0,1 21 0,0 1 16,0-1-16,0 0 0,0 0 16,21 0-16,0 0 0,-22 1 0,22-1 15,-21 0-15,21 0 16,0 0 0,21-21-1,1 0-15,-1 0 16,0 0-16,0 0 0,-21-21 15,21 0-15,0 0 16,-21 0-16,22 21 0,-22-22 0,0 1 16,0 0-16,21 0 0,-21 0 0,0 0 15,21 21-15,-21-22 0,0 1 16,0 42 15,0 1-31,0-1 0,0 0 16,0 0-16,0 0 15,0 22-15,0-22 0,0 0 0,0 0 16,0 0-16,0 0 0,0 1 16,0-1-16,21-21 0,0 0 15,0 21-15,1-21 16,-1 0-16,0 0 0,0 0 0,0 0 16,0-21-16,1 21 0,-1-21 0,0-1 15,0 1-15,0 0 0,0 0 16,1 0-16,-1 0 0,-21-22 0,21 1 15,0 21-15,0-22 0,0 1 16,-21 0-16,22-1 0,-1 1 16,0 0-16,-21-1 0,0 1 15,21 0-15,-21-1 0,0 22 0,21 0 16,-21 0-16,-21 42 16,0 0-1,21 0-15,-21 22 0,0-1 16,-1 0-16,1 1 0,21-1 0,0 0 15,-21 1-15,21-1 0,0 0 16,0 1-16,0-22 0,0 0 0,0 21 16,21-20-16,-21-1 0,21 0 0,1-21 15,-22 21-15,21 0 0,0-21 16,0 0-16,0 0 0,0 0 16,1 0-16,-1 0 0,0 0 15,0 0-15,-21-21 0,21 0 16,0 0-16,-21 0 0,0-1 15</inkml:trace>
  <inkml:trace contextRef="#ctx0" brushRef="#br0" timeOffset="73830.67">22246 826 0,'0'0'0,"-21"0"0,0 0 0,21-22 15,-21 22-15,-1 0 0,1 0 16,0 0-16,0 22 16,0-1-16,0 0 0,-1 21 15,1-21-15,0 22 0,-21 20 16,21-20-16,-1-1 0,1 0 0,21 22 16,-21-22-16,0 0 0,21 1 15,0-1-15,0-21 0,0 22 16,0-22-16,0 21 0,0-21 0,21 0 15,0 1-15,0-1 0,22 0 16,-22 0-16,0-21 0,21 0 0,-20 0 16,20 0-16,-21 0 0,21 0 15,-20 0-15,-1 0 0,21-21 0,-21 21 16,22-21-16,-22 0 0,21-1 16,-21 1-16,0 0 0,1 0 0,-1-21 15,0 20-15,0-20 0,-21 0 16,21-1-16,-21 1 0,0 0 0,0-1 15,0 1-15,-21-21 0,0 20 16,-21 1-16,20 0 0,-20-1 16,0 22-16,-1 0 0,1 0 15,0 0-15,-1 21 0,1 0 0,0 0 16,21 21-16,-22 21 0,22-21 16,0 22-16,21-1 0,0 0 0,0 1 15,0-1-15,0 0 0,21 1 16,-21-1-16,21 0 0,0 1 0,1-1 15,-1 0-15,0 1 0,0-1 16,0 21-16,0-20 0,1-1 16,-22 0-16,0 1 0,0 20 0,0-20 15,0-1-15,0-21 0,0 21 16,0 1-16,0-22 0,0 0 0,0 0 16,-22 22-16,1-43 0,0 21 15,21 0-15,-21-21 0,0 0 0,0 21 16,-1-21-16,1 0 15,0 0-15,21-21 16,0 0 0,0 0-16,0-1 15,0 1-15,0 0 0,0 0 0,21 0 16,0 0-16,1-1 0,-1 1 16,0-21-16</inkml:trace>
  <inkml:trace contextRef="#ctx0" brushRef="#br0" timeOffset="75303.95">22754 1291 0,'0'64'31,"-21"-43"-31,0 0 0,0 0 16,21 0-16,-22 1 0,1 20 0,21-21 0,0 0 15,0 0-15,-21 22 16,21-22-16,0 0 0,0 0 0,0 0 16,0 1-16,0-1 15,21-21-15,0 0 0,1 21 0,-1-21 16,0 0-16,0 0 16,0 0-16,0 0 0,1 0 0,-1-21 15,21 0-15,-21-1 0,0 22 16,1-42-16,20 21 0,-21 0 0,0 0 15,0-22-15,1 22 0,-1 0 16,-21 0-16,0-22 0,21 22 0,-21 0 16,21 0-16,-21 0 15,0 42 17,0 0-32,-21-21 15,21 21-15,-21 0 0,21 1 0,0-1 16,0 0-16,0 0 0,0 0 15,0 0-15,0 1 0,0-1 0,21 0 16,0 0-16,0 0 16,0 0-16,1-21 0,20 0 0,-21 22 15,0-22-15,22 0 0,-22 0 16,21 0-16,-21 0 0,0 0 0,22 0 16,-22-22-16,0 1 0,0 0 15,0 0-15,1 0 0,-1 0 16,0-1-16,-21 1 0,0 0 0,0 0 15,21-21-15,-21 20 0,0 1 16,0 0-16,-21 0 0,0 21 16,0 0-16,-1 0 15,1 0-15,0 0 0,0 0 16,0 21-16,21 0 0,-21 0 16,21 1-16,-22-1 0,22 0 0,-21 21 15,21-21-15,0 1 0,0-1 16,0 21-16,0-21 0,0 0 0,0 1 15,21-1-15,1 0 16,-1-21-16,0 0 16,0 0-16,0 0 0,0 0 15,1 0-15,-1 0 0,0 0 16,21 0-16,-21-21 0,1 0 0,-1 21 16,0-22-16,0 1 0,0 0 15,0-21-15,1 21 0,-1-1 0,-21 1 16,0 0-16,21 0 0,0 0 15,-21 42 17,0 0-17,0 0-15,-21 0 0,21 1 16,0-1-16,0 0 0,0 0 16,0 0-16,0 0 0,0 1 15,0-1-15,0 0 16,21-21-16,0 0 0,0 0 0,1 0 15,-1 0-15,0 0 16,0 0-16,0 0 0,0-21 16,1 21-16,-1-21 0,-21-1 15,21 1-15,-21 0 0,21 0 0,-21 0 16,0 0-16,21-1 0,-21 1 16,21 0-16,-21 0 15,0 0-15,22 21 16,-22 21-1,0 0 1,0 0-16,0 0 16,0 1-16,0-1 0,0 0 15,0 0-15,0 0 0,0 0 16,0 1-16,0-1 16,21-21-16,0 0 0,0 0 15,0 0-15,0 0 16,1 0-16,-1 0 15,0 0-15,-21-21 0,21-1 16,0 22-16,0-21 0,1 0 0,-22 0 16,21-21-16,0 20 0,-21 1 15,0 0-15,42-21 0,-42 21 16,21-1-16,-21 1 0,0 0 16,0 0-16,0 0 0,-21 21 31,0 21-31,21 0 0,-21 0 15,0 0-15,21 1 0,-21-1 0,21 0 16,0 0-16,0 0 0,0 22 16,0-22-16,0 0 15,0 0-15,0 0 0,21 0 16,-21 1-16,21-22 0,0 0 16,0 21-16,0-21 15,1 0-15,-1 0 0,0 0 16,0 0-16,0 0 0,0-21 15,1-1-15,-1 1 16,-21 0 0,21 21-16,-21-21 0</inkml:trace>
  <inkml:trace contextRef="#ctx0" brushRef="#br0" timeOffset="82185.92">5609 7578 0,'21'0'31,"0"0"-31,1-21 16,-1-1-16,0 22 0,0-21 0,0 21 15,0-21-15,1 0 0,-1 0 16,0 21-16,0-21 0,0-1 0,0 1 16,-21 0-16,22 0 15,-22 0-15,0 0 0,0-1 16,-22 22 0,1 0-16,0 0 15,0 0-15,0 0 0,0 22 0,-1-22 16,-20 21-16,21 0 0,-21 0 0,20 0 15,1 0-15,0 1 0,-21-1 16,21 0-16,21 0 0,-22 0 0,22 0 16,-21 1-16,21-1 0,0 0 15,0 0-15,0 0 16,21-21-16,1 21 16,-1-21-16,0 0 0,0 22 15,0-22-15,22 21 0,-22-21 16,0 21-16,21-21 0,-21 21 0,1-21 15,-1 21-15,0 0 0,0-21 0,0 22 16,-21-1-16,0 0 0,0 0 16,0 0-16,0 0 0,0 1 0,0-1 15,0 0-15,0 21 0,-21-21 0,0 1 16,-21-22-16,20 21 0,1 0 0,-21 0 16,21-21-16,0 0 0,-22 21 15,22-21-15,0 0 0,-21 0 0,20 0 16,1 0-16,-21 0 0,21-21 0,0 0 15,-1 21-15,1-21 16,0 0-16,0-1 0,0 1 0,0 0 16,21-21-16,-22 21 0,22-1 0,-21 1 15,21 0-15,0 0 0,0 0 16,0 0-16,0-1 0,-21 1 0,21 42 47,21-21-47,-21 22 15,21-1-15,-21 0 0,22 0 0,-1 0 16,0 0-16,0 1 0,0 20 16,0-21-16,1 0 0,-1 0 0,21 1 15,-21-1-15,0 0 0,22 0 16,-1-21-16,0 21 0,1-21 16,-1 0-16,0 0 0,1 0 0,-1 0 15,0 0-15,22 0 0,-22 0 0,1 0 16,-1-21-16,0 0 0,1 21 15,-1-21-15,0 0 0,1-1 0,-22 1 16,21 0-16,-21 0 0,0-21 0,1 20 16,-1 1-16,0 0 0,-21 0 15,0 0-15,0 0 0,0-1 0,0 1 16,0 0-16,0 0 0,-21 0 0,0 0 16,-1 21-16,1 0 0,0 0 15,0 0-15,0 0 0,0 0 16,-1 0-16,1 0 0,0 0 0,-21 21 15,21 0-15,-1 0 0,1 0 0,0 0 16,0 22-16,21-22 0,-21 0 16,21 21-16,-21-20 0,21 20 0,0-21 15,0 0-15,0 0 0,0 1 0,0-1 16,0 0-16,21-21 0,0 21 16,0-21-16,0 0 0,0 0 15,1 0-15,-1 0 0,0 0 0,0 0 16,21-21-16,-20 21 0,-1-21 15,0 0-15,0-1 0,0 1 0,-21 0 16,21 0-16,1 0 0,-22 0 16,0-1-16,0-20 0,0 21 15,0 0-15,0 0 0,0-1 16,0 1-16,-22 21 16,1 0-1,21 21 1,0 1-16,0-1 15,0 0-15,0 0 0,0 21 16,0-20-16,0-1 16,0 0-16,0 0 0,21 0 15,1 0-15,-1-21 0,0 22 0,0-22 16,0 0-16,0 0 0,1 0 16,-1 0-16,0 0 0,0 0 15,0 0-15,0-22 0,1 22 0,-1-21 16,-21 0-16,21 0 0,0 21 0,0-21 15,-21 0-15,0-1 0,0 1 16,0 0-16,0 0 0,0 0 16,0 0-16,-21 42 47,21 0-47,0 0 15,0 0-15,0 0 0,0 1 0,0-1 0,0 0 16,0 0-16,0 0 15,-21 0-15,21 1 0,0-1 0,0 0 16,0 0-16,0 0 0,0 0 31,0-42-15,0 0 0,0 0-16,21 0 15,-21 0-15,21-1 0,-21 1 16,0-21-16,21 21 0,-21 0 15,22-1-15,-1 1 0,-21 0 0,21 0 16,-21 0-16,21 21 16,0 0-16,0 0 15,1 0-15,-22 21 16,0 0-16,0 0 16,21 0-16,-21 1 0,0-1 15,21 0-15,-21 0 0,21 0 16,-21 0-16,0 1 15,0-1 1,21-21 15,-21-21-15,0-1-16,21 1 16,-21 0-16,22 21 0,-22-21 0,21 0 15,0 0-15,-21-1 0,21 1 16,0 0-16,0 0 0,-21 0 0,22 0 15,-1 21-15,0-22 0,0 22 0,0-21 16,0 21-16,1 0 16,-1 21-1,-21 1-15,0-1 0,0 0 16,0 0-16,0 0 16,0 0-16,0 1 0,0-1 15,0 21-15,0-21 0,0 0 16,0 1-16,0-1 0,0 0 0,21 0 15,0-21-15,0 0 16,-21 21-16,21-21 0,1 0 0,-1 0 16,0 0-16,0 0 0,0 0 0,0 0 15,1-21-15,20 21 0,-21-21 0,0 0 16,0 0-16,22 21 0,-22-22 16,0 1-16,0 0 0,-21 0 0,21 0 15,-21 0-15,0-1 0,0 1 0,0 0 16,0 0-16,0 0 15,0 0-15,0-1 0,0 1 0,-21 21 16,0 0-16,0 0 0,0 0 16,0 0-16,21 21 15,0 1-15,0-1 0,-22 0 16,22 21-16,0-21 0,0 1 0,0 20 16,0-21-16,0 0 0,0 0 15,0 1-15,0-1 0,22 0 0,-1 0 16,0-21-16,0 21 0,0-21 15,0 0-15,1 0 0,-1 0 0,0 0 16,0 0-16,0-21 0,-21 0 0,21 0 16,1 21-16,-22-21 15,0-1-15,0 1 0,0 0 0,0 0 16,21-21-16</inkml:trace>
  <inkml:trace contextRef="#ctx0" brushRef="#br0" timeOffset="82973.75">8509 7472 0,'0'0'0,"0"-21"0,0 0 0,0-1 16,-21 1-16,0 21 31,-1 0-31,1 21 16,0 1-16,0-1 15,0 0-15,21 21 0,-21-21 0,-1 22 16,1-22-16,0 21 0,21 1 0,-21-1 15,0 0-15,21 1 0,-21-1 0,21 0 16,0 1-16,0-1 0,0 0 16,0-21-16,0 22 0,0-22 15,0 0-15,21 0 0,0 0 0,0-21 16,0 0-16,0 22 0,22-22 16,-22 0-16,21 0 0,1 0 0,-22-22 15,21 1-15,0 21 0,1-21 0,-1 0 16,-21 0-16,22 0 0,-1-22 0,-21 22 15,21 0-15,-20-21 0,-1 20 16,0-20-16,0 0 0,-21 21 0,21-22 16,-21 1-16,0 0 0,0-1 0,0 1 15,0 0-15,-21-1 0,0 22 16,0-21-16,0 21 0,-1-22 0,1 22 16,-21 0-16,21 0 0,-22 21 15,22 0-15,-21-21 0,0 21 16,20 0-16,-20 0 0,21 0 0,-21 21 15,20-21-15,-20 21 0,21 0 0,0 0 16,21 0-16,-21 1 0,21-1 16,-22 0-16,22 0 0,0 21 0,0-20 15,0-1-15,0 0 0,0 21 0,0-21 16,22 1-16,-1-1 0,-21 0 16,21 0-16,0 0 0,0 0 0,0-21 15,1 22-15,20-22 0</inkml:trace>
  <inkml:trace contextRef="#ctx0" brushRef="#br0" timeOffset="83498.45">9144 7874 0,'0'-21'15,"-21"21"-15,21-21 0,0 0 16,-21 21-16,21-22 16,21 22 15,0 0-31,0 0 16,0 0-16,-21 22 0,21-22 15,-21 21-15,0 0 0,22-21 16,-1 21-16,-21 0 0,21 0 0,-21 1 15,0-1-15,0 0 0,0 0 0,0 0 16,0 0-16,0 1 0,0-1 16,0 0-16,0 0 0,0 0 0,0 0 15,0 1-15,-21-22 32,21-22-17,0 1 1,0 0-16,0 0 0,0 0 15,0-22-15,21 22 0,-21 0 16,0-21-16,0 21 0,21-1 0,0-20 16,-21 21-16,21 0 0,-21 0 0,22-1 15,-1 1-15,-21 0 0,21 21 16,0 0-16,0 0 16,0 0-16,1 0 15,-1 0 1,-21 21-1</inkml:trace>
  <inkml:trace contextRef="#ctx0" brushRef="#br0" timeOffset="84645.74">10160 7832 0,'0'0'0,"0"-21"16,0-1-16,0 1 0,-21 0 0,0 0 16,-1 21-16,22-21 0,-21 0 0,0 21 15,0 0-15,0-22 0,-22 22 16,22 0-16,0 0 0,0 0 0,0 22 15,0-1-15,-22-21 0,22 21 0,0 0 16,0 0-16,0 0 0,-1 1 16,1-1-16,0 21 0,21-21 0,0 0 15,0 22-15,0-22 0,0 0 0,0 0 16,0 0-16,0 1 16,0-1-16,21-21 0,0 21 0,1-21 15,-1 0-15,0 0 0,0 0 0,21 0 16,-20 0-16,20 0 0,-21 0 0,0 0 15,22 0-15,-22-21 0,21 21 16,-21-21-16,0-1 0,1 1 0,-1 0 16,21 0-16,-42 0 0,21-22 0,0 22 15,1-21-15,-1 21 0,-21-22 16,0 22-16,0-21 0,21 0 0,0-1 16,-21 22-16,0-21 0,21-1 0,0 1 15,-21 21-15,22-21 0,-22 20 0,0 1 16,0 0-16,0 0 0,21 0 15,-21 0-15,0 42 32,0 0-32,-21 0 15,21 21-15,0-20 0,-22 20 0,1-21 16,0 21-16,0 1 0,21-1 0,-21-21 16,0 22-16,21-1 0,0 0 15,-22-21-15,1 22 0,21-1 0,0-21 16,0 22-16,0-22 0,0 21 0,0-21 15,0 0-15,0 1 0,0-1 0,0 0 16,21-21-16,1 21 16,-1-21-16,0 0 0,0 0 0,0 0 15,0 0-15,1 0 0,-1 0 0,21 0 16,-21-21-16,0 21 0,22-21 0,-22 0 16,0-1-16,21 1 0,-20 0 15,-1 0-15,0 0 0,0 0 0,0-1 16,-21 1-16,0 0 0,0 0 0,0 0 15,0 0-15,0-1 0,0 1 16,-21 21 0,0 0-16,0 0 0,0 21 15,-1 1-15,22-1 0,0 0 16,-21 0-16,21 21 16,-21-20-16,21-1 0,0 21 0,0-21 15,0 0-15,0 1 0,0-1 0,0 0 16,0 0-16,21-21 15,0 21-15,1-21 0,-1 0 16,0 0-16,0 0 0,0 0 16,0-21-16,1 0 0,-1 21 15,0-21-15,-21 0 0,21-1 0,0 1 16,-21 0-16,21 0 0,-21 0 16,0 0-16,0-1 0,22 1 0,-22 0 15,0 0-15,0 0 0,0 0 16,0 42 15,0 0-31,0 0 0,0 0 16,0 0-16,0 1 0,0-1 0,0 0 15,0 0-15,0 0 0,0 0 16,21 1-16,0-1 0,0-21 16,0 0-16,0 0 0,1 0 15,-1 0-15,0 0 0,0 0 0,0 0 16,0 0-16,1 0 0,-22-21 15,0-1-15,0 1 16</inkml:trace>
  <inkml:trace contextRef="#ctx0" brushRef="#br0" timeOffset="88426.62">7832 8869 0,'0'0'16,"21"21"-16,0-21 0,21 0 0,-21 0 16,1 0-16,20 0 0,-21 0 0,21 0 15,1 0-15,-22-21 0,21 21 0,-21-21 16,22 21-16,-22-21 0,21-1 0,-21 1 15,1 21-15,-1-21 0,0 0 16,0 0-16,0 21 0,0-21 16,-21-1-16,0 1 0,22 21 0,-22-21 0,0 0 15,21 0-15,-21 0 16,0-1-16,0 1 0,0 0 16,0 42 15,0 0-16,0 1-15,0-1 0,-21 0 0,21 21 16,0 1-16,-22-1 0,22-21 0,-21 21 16,21 1-16,-21-1 0,21 0 15,0 1-15,-21-1 0,21 0 0,-21 1 16,21-1-16,0 0 0,-21 1 0,21-1 16,-22-21-16,1 22 0,21-1 0,-21 0 15,21-21-15,-21 22 16,0-22-16,0 21 0,21-21 0,-22 1 15,1-1-15,0 0 0,0 0 0,0 0 16,0-21-16,-1 0 0,1 0 16,0 0-16,0 0 0,0 0 0,0 0 15,-1-21-15,1 0 0,0 0 16,0 0-16,0-1 0,0 1 0,-1 0 16,1 0-16,0-21 0,0 20 0,0 1 15,0 0-15,-1 0 0,22 0 0,0 0 16,0-1-16,-21 22 15,21 22 17,21-22-32,1 21 0,-1 0 0,0 0 15,0 0-15,0 0 16,0 1-16,22-22 0,-22 21 0,21 0 16,-21-21-16,22 21 0,-1-21 0,-21 0 15,22 0-15,-1 0 0,0 0 0,-21 0 16,22 0-16,-22 0 0,21 0 15,-21-21-15,22 21 0,-22-21 0,0 0 16,0 21-16,0-22 0,1 1 0,-1 0 16,0 0-16,0 0 0,-21-22 0,21 22 15,-21 0-15,0-21 0,0 21 16,0-1-16,0 1 0,0-21 16,0 21-16,0 0 0,0-1 15,0 44 16,0-1-31,0 0 0,0 0 16,0 0-16,0 0 0,0 1 0,0-1 16,0 0-16,0 0 0,0 0 0,0 22 15,0-22-15,0 0 0,0 0 16,0 0-16,0 0 0,0 1 16,-21-1-16,21 0 0,-21 0 15,21-42 32,-21 0-47,21 0 0,0-1 16,0 1-16,0 0 0,0 0 0,0 0 15,21 0-15,0-1 0,0-20 16,0 21-16,1 0 0,-1 0 0,0-1 16,0 1-16,21 0 0,-20 21 0,-1-21 15,21 21-15,-21 0 0,0 0 0,1 0 16,-1 21-16,-21 0 15,21-21-15,-21 21 0,0 1 16,0-1-16,0 0 0,0 0 0,0 0 16,0 22-16,0-22 0,0 0 15,0 0-15,0 0 0,0 0 16,0 1-16,21-22 0,0 21 0,0-21 16,-21 21-16,22-21 0,-1 0 15,0 0-15,0 0 0,0 0 0,0 0 16,22 0-16,-22-21 15,0 21-15,0-21 0,0 21 16,1-22-16,-1 1 0,0 0 0,0 0 16,0 0-16,0 0 0,1-1 0,-22-20 15,21 21-15,-21 0 0,0 0 16,0-1-16,0 1 16,-21 21-1,21 21 1,-22 1-16,22-1 15,0 0-15,0 0 16,0 0-16,0 0 0,0 1 16,0-1-16,0 0 0,0 0 15,0 0-15,0 0 0,0 1 16,0-1 15,-21-21-15,0 0-1,21-21-15,-21 21 0,0-22 16,0 1-16,-1 21 0,1 0 16,21-21-16,-21 21 15,42 21 17,0 0-17,1 1-15,-1-22 0,0 0 16,-21 21-16,21-21 0,0 0 0,0 0 15,1 0-15,-1 0 0,0 0 16,0 0-16,0 0 0,0 0 16,22 0-16,-22 0 0,0 0 0,21-21 15,-20 21-15,-1-22 0,0 1 0,0 21 16,0-21-16,-21 0 0,21 0 0,-21 0 16,0-1-16,22-20 0,-22 21 15,0 0-15,0 0 0,0-1 16,0 1-16,-22 0 0,1 21 0,21-21 15,-21 21 1,21 21-16,-21 0 16,21 0-16,0 1 0,0-1 15,0 0-15,0 21 0,0-21 16,0 1-16,0-1 0,0 0 16,0 0-16,21 0 0,0-21 0,-21 21 15,21-21-15,1 0 0,-1 0 16,0 0-16,0 0 0,0 0 0,0 0 15,1 0-15,-1 0 0,0 0 0,0-21 16,0 0-16,0 21 0,1-21 0,-1 21 16,-21-21-16,21 0 0,-21-1 0,21 1 15,-21 0-15,0 0 16,0 0-16,21 0 0,-21-1 0,0 1 16,0 42 15,0 1-16,0-1-15,0 0 0,21 0 16,-21 0-16,0 0 0,0 1 16,0-1-16,0 0 0,22-21 0,-22 21 15,21-21-15,-21 21 0,21-21 16,0 21-16,0-21 0,0 0 0,1 0 16,-1 0-16,0 0 0,0 0 0,0 0 15,0 0-15,1 0 0,-1-21 0,0 21 16,0-21-16,-21 0 0,21 21 15,0-21-15,1 0 0,-22-22 0,0 22 16,21 0-16,-21-21 0,21 20 16,-21-20-16,0 0 0,0-1 0,0 22 15,0-21-15,0 0 0,0-1 16,0 22-16,0-21 0,0 21 16,21 21-16,-21-22 0,0 44 15,0-1 1,0 21-16,0-21 15,0 0-15,0 22 0,0-22 0,0 21 16,-21-21-16,21 22 0,0-1 16,-21-21-16,21 22 0,0-1 0,0-21 15,0 21-15,0-20 0,0-1 16,0 0-16,0 21 0,0-21 0,0 1 16,0-1-16,0 0 0,0 0 15,21-21-15,0 0 16,0 0-16,0 0 15,1 0-15,-22-21 0,21 21 16,0-21-16,0 0 0,0-1 16,0 1-16,1 0 0,-1 0 15,0 0-15,-21 0 0,21-1 16,0 1-16,-21 0 0,0 0 16,21 21-16,-21-21 0,22 21 0,-22 21 46,0 0-46,0 0 16,0 0-16,0 1 0,0-1 16,0 0-16,0 0 0,0 0 15,21 0-15,0 1 0,0-1 16,0 0 0,0-21-16,1 0 0,-1 0 15,0 0-15,0 0 0,0 0 16,0-21-16,-21 0 15,22 21-15,-1-22 0,0 1 0,0 0 16,0 0-16,-21 0 16,21 0-16,1-1 0,-1 1 0,-21-21 15,21 21-15,0 0 0,0 21 0,-21-22 16,21 1-16,1 21 0,-22 21 31,0 1-31,0-1 16,0 0-16,0 0 0,0 0 0,0 0 15,0 1-15,0-1 0,0 0 0,0 0 16,0 0-16,0 0 0,0 1 16,0-1-1,21-42 17,0 21-17,-21-22-15,21 22 0,-21-21 0,0 0 16,21 0-16,-21 0 15,0 0-15,0-1 0,0 1 0,0 0 16,0 0-16,0 0 0,0 0 0,-21-1 16,0 1-16,0 21 15,0 0-15,-1 0 16,22 21 15,22-21-15,-1 0-1,0 0-15,0 0 16,0 0-16,0 0 0,1 0 0,-1-21 16,0 21-16,0 0 0,0-21 15,0 21-15,1 0 0,-1 0 16,0 0-16,-21 21 31,0 0-31,0 1 16,0-1-16,0 0 0,0 0 15,0 0 1,0 0-16,0 1 16,0-1-16,0 0 0,-21-21 15,21 21-15,-21-21 16,21 21-16,0-42 62,0 0-46,0 0-16,0 0 0,0-1 16,0 1-16,0 0 0,21 0 15,0 0-15,0 0 16,-21-1-16,21 1 0,0 0 0,1 0 16,-1 0-16,0 0 0,0 21 15,0 0-15,0-22 0,1 22 16,-1 0-16,0 0 0,0 22 15,-21-1 1,21 0-16,-21 0 0,0 0 16,0 0-16,0 1 0,0-1 0,0 0 15,0 0-15,0 0 0,-21 0 0,21 1 16,-21-22-16,21 21 0,0 0 0,0 0 16,-21-21-16,21 21 0,-21 0 15,21 1 1,0-44 15,0 1-15,0 0-16,0 0 0,0 0 15,0 0-15</inkml:trace>
  <inkml:trace contextRef="#ctx0" brushRef="#br0" timeOffset="88715.08">11472 8784 0,'-21'0'46,"0"0"-14,0 0-17,0 0 1,-1 0-16,1 0 0,0 0 16,0 0-16,0 0 0,0 0 0,-1 0 15</inkml:trace>
  <inkml:trace contextRef="#ctx0" brushRef="#br0" timeOffset="89017.5">10329 8954 0,'0'0'0,"-21"0"31,42 0-16,0 0-15,1-22 16,-1 22-16,0-21 0,0 21 0,0-21 16,0 21-16,1 0 0,-1-21 15,0 21-15,0 0 0,0 0 0,0-21 16,1 21 0,-1 0 30,-21-21-46,21 21 0</inkml:trace>
  <inkml:trace contextRef="#ctx0" brushRef="#br0" timeOffset="91234.67">16171 8192 0,'21'0'16,"1"0"0,-1 0-16,0-22 15,0 22-15,-21-21 0,21 21 16,-21-21-16,0 0 0,0 0 0,0 0 15,0-1-15,0-20 0,0 21 16,0 0-16,-21 0 0,0-1 16,0 1-16,0 0 0,21 0 15,-22 0-15,1 0 0,0 21 0,0 0 0,0-22 16,0 22-16,-1 0 0,1 0 16,-21 0-16,21 0 0,0 22 15,-1-1-15,-20-21 0,21 42 0,0-21 16,0 22-16,-1-22 0,1 21 0,21 0 15,0 1-15,-21-1 0,21 0 16,0-20-16,0 20 0,0-21 0,0 21 16,0-20-16,0-1 0,0 0 0,0 0 15,0 0-15,21-21 16,0 0-16,1 0 0,-1 0 16,0 0-16,0 0 0,0 0 0,0 0 15,1-21-15,-1 21 16,0-21-16,0 0 0,21 21 0,-20-21 15,-1-1-15,0 1 0,0 0 0,0 0 16,0 0-16,1-22 0,-1 22 0,0 0 16,-21 0-16,0-21 0,0 20 15,0 1-15,0 0 0,0 0 16,0 42 15,0 0-31,0 0 0,0 22 16,0-22-16,0 0 0,0 21 15,0-20-15,0-1 0,0 21 16,0-21-16,0 0 0,21 1 0,0-1 16,0 0-16,-21 0 0,22-21 15,-1 0-15,0 0 0,0 21 16,0-21-16,0 0 0,1 0 0,-1 0 16,0 0-16,21 0 0,-21-21 0,1 21 15,-1-21-15,0 0 0,0 21 16,0-21-16,0-1 0,1 1 0,-1 0 15,-21 0-15,0 0 0,21-22 0,-21 22 16,21-21-16,-21 21 0,0 0 16,0-22-16,21 22 0,-21 0 15,0 0-15,0 42 32,0 0-32,0 21 0,0-20 0,0 20 15,0-21-15,0 21 0,0 1 0,0-22 16,0 0-16,0 21 0,0-20 15,0-1-15,0 0 0,0 0 0,21 0 16,1-21-16,-1 0 16,0 0-16,0 0 0,0 0 15,0 0-15,1 0 0,-1 0 16,0-21-16,0 21 0,0-21 0,0 0 16,1 0-16,-1-1 0,0 1 15,-21 0-15,21-21 0,0 21 16,-21-1-16,0-20 0,0 21 0,21-21 15,-21 20-15,0 1 0,0 0 0,0 0 16,0 0-16,0 42 16,0 0-1,0 0-15,-21 0 0,21 22 0,0-22 16,0 0-16,0 21 0,0-20 16,0-1-16,0 0 0,0 0 0,0 0 15,0 0-15,0 1 0,0-1 16,21-21-16,1 0 0,-1 0 15,0 0-15,0 0 16,0 0-16,22 0 0,-22 0 0,0 0 16,0 0-16,21-21 0,-20-1 0,20 1 15,-21 21-15,21-21 0,-20-21 16,-1 21-16,21-1 0,-21-20 0,0 0 16,1-1-16,-22 1 0,21 0 0,0 21 15,0-22-15,-21 1 0,21 0 16,0-1-16,-21 22 0,22-21 0,-1 21 15,-21-22-15,0 22 0,0 0 16,21 0-16,-21 0 0,0 42 31,0 0-31,0 0 0,0 21 16,0-20-16,-21 20 0,21 0 16,-21 1-16,-1-1 0,1 0 0,21 22 15,-21-22-15,0 0 0,21 1 0,0-1 16,-21 0-16,21 1 0,-21-1 15,21 0-15,0-20 0,0-1 0,0 21 16,0-21-16,0 0 0,0 1 16,21-22-16,0 0 0,0 0 15,0 0-15,0 0 0,1 0 16,-1 0-16,0 0 0,0-22 16,0 1-16,0 0 0,1 21 15,20-42-15,-21 21 0,0-1 16,0 1-16,1 0 0,-1-21 0,0 21 15,-21-22-15,21 22 0,-21 0 0,21 0 16,-21 42 15,0 0-31,0 0 0,0 0 16,-21 1-16,21 20 0,0-21 16,0 0-16,0 0 0,0 1 0,0-1 15,0 0-15,0 0 0,0 0 0,21 0 16,0 1-16,1-22 0,-1 21 15,0-21-15,0 0 0,0 21 0,22-21 16,-22 0-16,0 0 0,21 0 16,-21 0-16,1 0 0,20 0 0,-21-21 15,0 0-15,0 21 0,-21-22 16,22 1-16,-1 0 0,-21 0 0,0-21 16,0 20-16,0-20 0,0 21 0,0-21 15,0-1-15,0 22 0,-21-21 16,21 21-16,-22-1 0,1 22 0,0 0 15,0 0-15,0 0 0,0 0 16,-1 0-16,1 22 16,0-1-16,0-21 0,0 21 0,0 0 15,-1-21-15,22 21 0,-21-21 16,21 21-16,0-42 31,0 0-31,0 0 0,0-21 16</inkml:trace>
  <inkml:trace contextRef="#ctx0" brushRef="#br0" timeOffset="91519.51">17505 7768 0,'0'0'0,"21"21"16,0-21-1,21 0-15,1 0 0,-1 0 0,0 0 16,22 0-16,-22 0 0,22 0 0,-22 0 16,22 0-16,-1 0 0,-21 0 15,22-21-15,-22 21 0,22 0 0,-22 0 16,0 0-16,1 0 0,-22 0 0,21 0 16,-21 0-16,1-21 0,-1 21 15,-21 21 32</inkml:trace>
  <inkml:trace contextRef="#ctx0" brushRef="#br0" timeOffset="94079.22">19050 8594 0,'0'-21'16,"0"-1"-1,0 1-15,21 21 0,0-21 16,-21 0-16,21 21 0,1-21 16,-1 0-16,0-1 0,0 1 15,0 0-15,0-21 0,1 21 0,-1-22 16,0 22-16,0-21 0,0 21 0,0-22 15,1 1-15,-1 0 0,0 20 16,0-20-16,-21 21 0,0 0 0,21 0 16,-21-1-16,0 1 0,0 42 31,0 1-31,0-1 0,0 21 0,0-21 16,0 22-16,0-1 0,0-21 0,0 21 15,0 1-15,0-1 0,21-21 16,-21 22-16,0-22 0,22 21 0,-22-21 15,21 0-15,-21 1 0,0-1 16,0 0-16,0 0 0,0 0 16,0 0-1,-21-21-15,-1 0 0,1 0 16,0 0-16,0 0 0,-85 0 16,85 0-1,0-21-15,0 21 0,-1-21 16,22 0-16,-21 21 0,0 0 15,42 21 17,0 0-17,1-21-15,-22 21 0,21-21 0,0 22 16,0-22-16,0 0 0,0 0 16,1 21-16,20-21 0,-21 0 0,0 0 15,22 0-15,-22 0 0,21 0 0,-21 0 16,22 0-16,-1 0 0,0-21 0,1 21 15,-22-22-15,21 1 0,0 21 16,-20-21-16,-1 0 0,21 0 0,-21 0 16,0-1-16,1 1 0,-1 0 0,-21-21 15,0 21-15,21-1 0,-21 1 16,21 0-16,-21 0 0,0 0 0,0 42 47,0 0-47,-21 0 0,0 0 0,21 1 15,-21-1-15,21 0 0,0 0 0,0 0 16,0 0-16,0 1 0,0-1 16,0 0-16,0 0 0,0 0 15,21 0-15,0-21 16,0 0-16,0 0 0,0 0 16,1 0-16,-1 0 15,0 0-15,0 0 0,0 0 0,-21-21 16,21 21-16,1-21 0,-1 0 0,0 0 15,0 0-15,-21-22 16,21 22-16,-21 0 0,0-21 16,0 20-16,0-20 0,0 0 0,0 21 15,-21-1-15,0-20 0,0 21 0,0 0 16,-1 21-16,1 0 0,0 0 16,0 0-16,-21 0 0,20 0 0,1 21 15,0 0-15,0 0 0,0 22 0,21-22 16,-21 0-16,21 21 0,-22-21 15,22 1-15,0-1 0,0 21 0,0-21 16,0 0-16,0 1 0,22-1 16,-1 0-16,0-21 0,21 0 15,-21 21-15,1-21 0,-1 0 16,0 0-16,21 0 0,-21 0 0,1 0 16,20 0-16,-21 0 0,0-21 0,22 21 15,-22-21-15,0 0 0,21-1 16,-21 22-16,1-21 0,-1-21 0,0 21 15,0 0-15,0-1 0,0 22 0,1-21 16,-22 0-16,0 42 31,0 0-31,0 1 0,0-1 0,0 0 16,0 0-16,0 0 16,0 0-16,0 1 0,0-1 15,0 0-15,0 0 0,21-21 16,0 0-16,-21 21 0,21-21 0,0 0 15,0 0-15,22 0 0,-22 0 16,0 0-16,21 0 0,-20 0 0,-1 0 16,21 0-16,-21 0 0,0-21 15,22 0-15,-22 0 0,0 0 0,0-1 16,0 1-16,1-21 0,-1 21 0,-21-22 16,21 1-16,-21 0 0,21-1 0,-21-20 15,0 21-15,21-1 0,0 1 16,1 0-16,-22 20 0,0 1 0,0 0 15,0 0-15,21 0 0,-21 42 32,-21-21-32,21 21 0,-22 0 15,1 22-15,21-22 0,-21 21 0,0-21 16,0 22-16,21-1 0,0 0 0,-21 1 16,21-22-16,-22 21 0,22 0 15,0-20-15,0 20 0,0-21 0,0 0 16,0 22-16,0-22 0,22-21 0,-1 21 15,-21 0-15,21 0 0,0-21 16,0 0-16,-21 21 0,21-21 0,1 0 16,-1 0-16,0 0 0,0 0 0,0 0 15,0 0-15,1 0 0,-1-21 16,0 21-16,0-21 0,0 21 16,-21-21-16,21 0 0,1 0 0,-22-1 15,0 1-15,0 0 0,21 0 0,-21 0 16,0 0-16,0-1 0,21 22 15,-21-21-15,0 42 32,0 1-32,-21-1 15,21 0-15,0 0 0,-21-21 0,21 21 16,0 0-16,0 1 0,0-1 0,0 0 16,0 0-16,0 0 15,0 0 1,21-21-16,0 22 0,0-22 0,0 0 15,0 21-15,1-21 0,-1 0 0,0 0 16,0 0-16,21 0 0,-20 0 16,20 0-16,0 0 0,-21 0 0,22 0 15,-1-21-15,-21 21 0,22-22 0,-22 1 16,0 21-16,21-21 0,-21 0 16,1 0-16,-22 0 0,21-1 0,-21 1 15,21 0-15,-21 0 0,0 0 0,0 0 16,0-1-16,0 1 0,0 0 15,-21 21-15,0-21 16,-1 21-16,1 0 0,0 0 16,0 0-16,0 0 0,21 21 15,-21-21-15,-1 21 0,1 0 0,0-21 16,0 22-16,0-1 0,0 0 0,-1 0 16,22 0-16,0 22 15,-21-22-15,21 0 0,0 0 0,0 0 16,0 0-16,21-21 0,-21 22 15,22-22-15,-1 0 0,0 0 16,0 21-16,0-21 0,0 0 16,1 0-16,-1 0 0,0 0 0,0 0 15,0-21-15,0 21 0,-21-22 16,22 1-16,-1 0 0,0 0 16,0 0-16,0 0 0,-21-1 0,21-20 15,1 21-15,-1-21 0,-21-1 0,0 1 16,21 0-16,-21-1 0,21-20 0,-21 20 15,21 1-15,-21 0 0,0-1 16,0 1-16,21 21 0,-21-21 0,0 20 16,0 1-16,0 0 0,0 0 15,0 42 17,-21 0-17,21 0-15,0 22 0,-21-22 0,21 21 16,-21-21-16,21 22 0,-21-1 15,21 0-15,0 1 0,0-1 16,0 0-16,0 1 0,0-1 0,0-21 16,0 22-16,0-1 0,0-21 0,0 0 15,0 22-15,0-22 0,0 0 0,0 0 16,0 0-16,21-21 0,0 21 16,-21 1-16,21-22 0,0 0 15,1 0-15,-1 0 0,0 0 16,0 0-16,0 0 15,0 0-15,1-22 0,-1 22 16,-21-21-16,21 0 0,0 0 0,0 0 16,-21 0-16,21-1 0,1 1 0,-22 0 15,21 0-15,-21 0 0,21 0 16,-21-1-16,21 22 0,-21-21 0,0 0 16,0 0-16</inkml:trace>
  <inkml:trace contextRef="#ctx0" brushRef="#br0" timeOffset="94410.03">20997 8001 0,'0'21'0,"127"-21"31,-84 0-31,-1 0 0,0 0 16,1 0-16,-1 0 0,21 0 15,-20 0-15,-1 0 0,0 0 0,-20 0 16,20 0-16,0 0 0,-21 0 15,1 0-15,-1 0 0,0 0 0,-42 0 32</inkml:trace>
  <inkml:trace contextRef="#ctx0" brushRef="#br0" timeOffset="95567.26">14287 8192 0,'-21'0'32,"0"0"-32,0-22 0,0 22 15,0 0-15,-1 0 0,1 0 0,0 0 16,42 0 15,0 0-15,1 0-16,20 0 0,0 0 15,1 0-15,-1 0 0,21 0 0,-20 0 16,20 0-16,1 0 0,-1 0 0,1 0 16,-1 0-16,1 0 0,-1 0 0,22 0 15,-43 0-15,22 0 0,-1 0 16,-20 0-16,-1 0 0,0 0 0,-21 0 15,1 0-15,-1 0 0,0 0 0,-21-21 32,0 0-32,0 0 15,-21 21-15,21-21 16,-21 21-16,-1-21 0,1-1 16,0 1-16,0 21 0,0 0 15,0-21-15,-1 21 0,1 0 0,0 0 16,0 0-16,0 0 0,0 0 15,-1 0-15,1 0 0,42 0 47,1 0-31,-1 0-16,0 0 0,21 0 0,-21 0 16,1 0-16,-1 0 15,0 0-15,0 0 0,0 0 0,0 21 16,1-21-16,-1 0 0,-21 21 0,21 1 15,0-22-15,-21 21 16,0 0-16,0 0 16,0 0-16,0 0 15,-21-21-15,0 22 0,0-22 16,-1 21-16,1 0 0,-21 0 16,21-21-16,0 21 0,-1 0 0,1 1 15,0-22-15,0 21 0,0 0 0,21 0 16,-21 0-1,21 0-15,0-42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15:34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9567 1376 0,'0'0'0,"0"-21"0,-21 21 0,0-21 15,21-1 1,0 1 62</inkml:trace>
  <inkml:trace contextRef="#ctx0" brushRef="#br0" timeOffset="1339.55">9398 1461 0,'-21'-22'16</inkml:trace>
  <inkml:trace contextRef="#ctx0" brushRef="#br0" timeOffset="1780.54">10012 1672 0</inkml:trace>
  <inkml:trace contextRef="#ctx0" brushRef="#br0" timeOffset="3571.56">10562 1715 0,'0'21'31,"0"0"-31,0 0 16,0 0 0,21-21-16,-21 21 0,0 1 0,0-1 15,21-21-15,-21 21 16,22-21 0,-1 0-16,0 0 0,0 0 15,0 0-15,0 0 0,22-21 16,-22 0-16,0 21 0,0-22 0,22 1 15,-22 0-15,0 0 0,0 0 16,0 0-16,0-1 0,1 1 0,-22 0 16,21 0-16,-21 0 0,0 0 15,0-1-15,0 1 0,0 0 0,-21 0 16,-1 21-16,1 0 0,-21 0 16,21 0-16,-22 0 0,22 0 0,-21 0 15,0 0-15,-1 0 0,1 21 16,21 0-16,-22 0 0,1 1 15,21-1-15,-21 21 0,20-21 0,-20 22 16,21-1-16,0 0 0,21-21 16,-21 22-16,21-1 0,0 0 0,0-20 15,0 20-15,0-21 0,0 0 16,0 22-16,0-22 0,21 0 0,0 0 16,0 0-16,-21 0 0,42 1 15,-20-1-15,-1 0 0,0 0 0,0 0 16,21 0-16,-20 1 0,-1 20 15,0-21-15,21 0 0,-21 0 0,1 22 16,-1-22-16,0 0 0,-21 21 16,0-20-16,0 20 0,0-21 0,0 0 15,0 22-15,-21-22 0,-22 21 16,22-21-16,-21 0 0,0 1 0,-1-1 16,1 0-16,0-21 0,-1 21 15,1-21-15,0 0 0,-1 0 0,1 0 16,0 0-16,-1 0 0,1-21 0,21 0 15,0 0-15,-22-1 0,22 1 16,0-21-16,0 21 0,21-22 0,0 1 16,-21 0-16,21 21 15,0-22-15,0 1 0,0 0 0,0 20 16,0 1-16,21-21 0,-21 21 0,21 21 16,0-21-16,0-1 0,0 22 15,1 0-15,-1 0 0,0 0 0,21 0 16,-21 0-16,1-21 0,-1 21 15,21 0-15,-21 0 0,0 0 0,22 0 16</inkml:trace>
  <inkml:trace contextRef="#ctx0" brushRef="#br0" timeOffset="4379.42">11176 2667 0,'0'0'0,"21"0"0,43 0 15,-43 0-15,-21-21 16,21 21-16,0-21 0,0 0 16,-21-1-16,21 1 0,1 0 0,-22 0 15,0 0-15,21 0 0,-21-1 16,0 1-16,0 0 0,0 0 15,0 0-15,0 0 0,0-1 0,-21 22 16,-1-21-16,1 21 16,0 0-16,0 0 0,0 0 0,0 21 15,-1 1-15,1-1 0,0 0 0,0 0 16,0 0-16,0 22 0,-1-22 16,22 21-16,-21-21 0,21 22 0,-21-22 15,21 21-15,0-21 0,0 22 16,0-22-16,0 0 0,0 0 0,0 0 15,0 0-15,21 1 0,0-1 0,1 0 16,-1-21-16,21 21 0,-21 0 16,22-21-16,-22 0 0,21 0 15,0 0-15,1 0 0,-22 0 0,21 0 16,1 0-16,-22 0 0,21 0 16,0-21-16,1 21 0,-1-21 0,-21 0 15,22 0-15,-1-1 0,0-20 16,1 21-16,-22-21 0,21-1 0,-21 1 15,0 0-15,22-22 0,-22 22 0,0-22 16,0 22-16,-21 0 0,21-22 16,-21 22-16,22-1 0,-22 1 0,0 0 15,0-1-15,0 22 0,0 0 16,0-21-16,0 21 0,0-1 16,0 1-16,-22 21 15,1 0-15,21 21 16,-21 1-16,21-1 0,0 0 15,-21 21-15,0-21 0,21 22 16,-21-22-16,21 21 0,0 1 0,-22-1 16,1 0-16,21 1 0,-21 20 0,21-21 15,0 1-15,0-1 0,-21 0 16,21 1-16,0-1 0,0 0 0,0-20 16,0 20-16,0-21 0,0 0 15,0 0-15,0 1 0,0-1 0,21 0 16,0-21-16,-21 21 0,21-21 15,1 0-15,-1 0 0,21 0 16,-21 0-16,0 0 0,1 0 0,20 0 16,-21 0-16,0-21 0,22 0 0,-22 0 15,0-1-15,0 22 0,0-42 16,0 21-16,1 0 0,-22 0 0</inkml:trace>
  <inkml:trace contextRef="#ctx0" brushRef="#br0" timeOffset="4628.27">11980 2413 0,'0'0'16,"-21"0"-16,42 0 16,0 0-1,1 0-15,-1 0 0,0 0 16,21-21-16,-21 21 0,1 0 0,20 0 15,0-21-15,-21 21 0,22-21 16,-22 21-16,21 0 0,-21-22 0,22 22 16,-22 0-16,0 0 0,0-21 0,-21 0 15,0 0 1,0 0-16</inkml:trace>
  <inkml:trace contextRef="#ctx0" brushRef="#br0" timeOffset="5263.93">9588 1376 0,'0'0'0,"-21"0"15,21 21-15,0 0 0,0 0 0,0 1 16,-21-1-16,21 21 0,-21 0 15,21 1-15,0-1 0,-21 22 0,21-1 16,0 1-16,0-1 0,0 1 16,0 20-16,-21-20 0,21 20 0,-22-20 15,22 21-15,0-1 0,-21 1 16,0 0-16,21-1 0,-21-20 0,0 20 16,21-20-16,-21 21 0,-1-22 15,1 1-15,0-1 0,21 1 16,-21-22-16,0 21 0,21-20 0,-21-1 15,21 0-15,0-20 0,0 20 0,0-21 16,0 0-16,0 0 16,21-21-1,0-21-15,-21 0 0,21-21 16,-21 21-16,0-22 0,0 1 16,21-22-16</inkml:trace>
  <inkml:trace contextRef="#ctx0" brushRef="#br0" timeOffset="6495.39">9546 1503 0,'0'-21'16,"21"21"0,22 0-16,-22-21 15,21 21-15,0 0 0,1 0 0,20 0 16,1-22-16,20 22 0,-20 0 15,21 0-15,-1 0 0,22-21 0,-21 21 16,21 0-16,-1 0 0,22 0 16,0 0-16,0 0 0,0 0 0,0 0 15,0 0-15,22 0 0,-1 0 16,0 0-16,0 0 0,0 0 0,-21 0 16,21 0-16,-21 0 0,22 0 15,-1 0-15,-21 0 0,21 0 16,-21 0-16,0 0 0,0 0 0,0 0 15,-21 0-15,21 0 0,-21 21 16,-22-21-16,22 0 0,-42 0 0,20 0 16,-20 0-16,-1 0 0,-20 0 15,-1 0-15,0 0 0,-21 0 0,22 0 16,-22 0-16,0 0 0,0 0 16,0 0-16,1 0 15,-22 22 1,0-1-1,21-21-15,-21 21 0,0 0 16,0 0-16,0 0 0,0 1 16,0-1-16,0 21 0,0-21 0,0 22 15,0-1-15,0 0 0,0 1 0,0 20 16,0-21-16,0 22 0,0-22 16,0 1-16,0 20 0,0-21 0,0 22 15,0-22-15,0 22 0,0-1 16,0 1-16,0-1 0,21 1 0,-21-22 15,0 22-15,0-1 0,21 1 0,-21-22 16,0 21-16,0 1 0,0-22 16,0 1-16,0 20 0,0-21 15,0 1-15,0 20 0,0-20 0,0-22 16,0 21-16,0 0 0,0-20 16,-21 20-16,21-21 0,0 0 0,0 0 15,0 1-15,0-1 0,-21-21 0,21 21 16,-21 0-16,-1-21 0,22 21 15,-21-21-15,0 21 0,0-21 0,0 0 16,0 22-16,-1-22 0,1 0 0,0 0 16,-21 21-16,21-21 0,-22 0 15,1 0-15,0 0 0,-1 21 0,1-21 16,-22 0-16,22 0 0,-21 0 16,-1 0-16,1 21 0,-1-21 0,-21 0 0,22 0 15,-22 0-15,1 0 16,-22 21-16,21-21 0,-21 0 0,22 0 15,-22 0-15,21 0 0,0 21 0,-20-21 16,20 0-16,0 0 0,1 0 16,-1 0-16,-21 0 0,21 0 0,-20 0 15,-1 0-15,0 0 0,0 0 0,0 0 16,0 0-16,1 0 0,-1 0 0,-21 0 16,21 0-16,0 0 0,0 0 15,22 0-15,-1 0 0,-21 0 0,21 0 16,1 0-16,20 0 0,-20 0 0,-1 0 15,0 0-15,1 0 0,-1 0 16,0 0-16,1 0 0,-1 0 16,0 0-16,22 0 0,-1 0 0,1 0 15,-1 0-15,22 0 0,0 0 16,-1 0-16,22 0 0,0 0 0,0 0 16,0 0-16,-1 0 0,22-21 62,22 0-46,-1 21-1,0-21-15,0 0 0,0 0 16,22-1-16</inkml:trace>
  <inkml:trace contextRef="#ctx0" brushRef="#br0" timeOffset="7180.94">13610 1863 0,'0'0'0,"0"-21"15,0-1-15,0 1 0,-21 42 47,21 1-47,-21-1 16,21 0-16,0 0 0,0 0 0,0 22 15,-21-22-15,21 21 0,0-21 16,0 22-16,0-22 0,0 0 0,0 0 16,0 0-16,0 0 0,0 1 0,0-1 15,0 0-15,0 0 16,0 0-16</inkml:trace>
  <inkml:trace contextRef="#ctx0" brushRef="#br0" timeOffset="7446.81">13335 2392 0,'0'0'0,"21"21"16,0-21-16,0 0 15,1 21-15,-1-21 0,0 0 0,0 0 16,0 0-16,0 0 0,1 0 16,-1 0-16,0 0 0,0 0 0,21 0 15,-42-21-15,22 21 0,-1 0 0,0-21 16,-21 0-16,0 0 15,0-1-15,0 1 0,0 0 16</inkml:trace>
  <inkml:trace contextRef="#ctx0" brushRef="#br0" timeOffset="7715.98">13441 1905 0,'21'0'0,"0"0"0,0 0 16,0 0-16,1 0 15,-1 0-15,0 0 0,0-21 16,0 21-16,0 0 0,1 0 15,-1 0-15,-21-21 0,21 21 0,-21-21 16</inkml:trace>
  <inkml:trace contextRef="#ctx0" brushRef="#br0" timeOffset="8351.5">13568 1545 0,'0'0'15,"-43"0"-15,22 0 0,-21 0 0,0 0 16,20 21-16,-20-21 0,0 22 0,-1-1 15,22 0-15,-21 0 0,21 21 16,-22-20-16,22 20 0,0 0 0,0 1 16,-21-1-16,42 0 0,-22 1 0,1-1 15,0 0-15,0 22 16,21-22-16,0 0 0,0 1 0,0 20 16,0-20-16,0-1 0,0 0 0,0 1 15,21-1-15,0 0 0,0-21 16,1 22-16,20-22 0,-21 0 0,21 0 15,1 0-15,-1-21 0,22 0 16,-22 0-16,0 0 0,1 0 0,20 0 16,-21 0-16,22 0 0,-22 0 0,1-21 15,20 0-15,-21 0 0,1 0 16,20 0-16,-20-22 0,-22 22 16,21-21-16,0-1 0,-20 1 0,-1 21 15,21-21-15,-21-1 0,-21 1 16,21 0-16,1-1 0,-22 1 0,0 0 15,0-22-15,0 22 0,0-1 16,0 1-16,0 0 0,-22-1 0,1 1 16,0 0-16,-21-1 0,21 1 15,-22 21-15,22-21 0,-21 20 0,-1 1 16,1 0-16,0 0 0,21 21 0,-22-21 16,1 21-16,0 0 0,-43 0 15,43 0-15,20 0 0,-20 0 16,0 21-16,21-21 0,-22 21 15,1 0-15,21-21 0,-22 21 0,1 1 16,0-1-16,21 0 16,-22 0-16,22-21 0,21 21 0,0 0 15</inkml:trace>
  <inkml:trace contextRef="#ctx0" brushRef="#br0" timeOffset="9468.7">10520 3895 0,'21'0'0,"-21"-21"0,21 21 16,0 0-16,0 0 16,-42 0 30,0 0-30,0 0-16,0 0 16,-22 0-16,22 21 0,-21-21 0,21 21 15,-22 0-15,-20 0 0,21 0 0,-22 1 16,1-1-16,-1 21 0,-21-21 16,1 22-16,20-1 0,-20-21 0,-1 21 15,0-20-15,1 20 0,-1 0 0,0-21 16,1 22-16,-1-1 0,0 0 15,1-20-15,-1 20 0,0 0 0,1-21 16,-1 22-16,0-1 0,1 0 16,-1 1-16,-21-1 0,21 0 15,1 1-15,-1-1 0,-21 0 0,22-20 16,-1 20-16,0 0 0,1 1 16,-1-22-16,0 21 0,22-21 0,-22 0 15,22 1-15,20-1 0,-20 0 0,20 0 16,1-21-16,21 0 0,0 0 15,0 0-15,42-21 16,0 0-16,21 21 16,-21-21-16</inkml:trace>
  <inkml:trace contextRef="#ctx0" brushRef="#br0" timeOffset="10191.5">11980 4106 0,'0'0'15,"21"-21"-15,-21 0 0,0 0 16,0 0-16,0 0 15,-21 21 1,0 21 15,21 0-31,-21 21 0,21-21 0,0 22 16,-21-1-16,0 0 0,-1 1 16,22-1-16,-21 0 0,0 22 15,21-22-15,-21 22 0,0-1 0,21 1 16,-21-1-16,21 1 0,0-1 0,-22 22 15,22-22-15,-21 1 0,0-1 16,21 1-16,-21-1 0,0 1 0,21-22 16,-21 22-16,-1-1 0,1-20 0,0-1 15,21 0-15,0 1 0,-21-1 0,0 0 16,21 1-16,0-22 0,0 0 16,0 0-16,0 0 0,0 0 15,0-42 1,0 0-16,0 0 15,0 0-15,0 0 0,0-22 0</inkml:trace>
  <inkml:trace contextRef="#ctx0" brushRef="#br0" timeOffset="10863.73">13441 4064 0,'0'0'0,"0"-21"15,21 21 17,0 0-32,0 0 15,0 0-15,1 0 0,-1 21 0,21-21 16,-21 21-16,22 0 0,-1 1 0,0-1 16,22 0-16,-22 0 15,22 0-15,-1 0 0,1 22 0,20-22 16,1 0-16,-22 21 0,22-20 0,0 20 15,-1-21-15,22 21 0,-21-20 16,21 20-16,0-21 0,-1 21 0,22-20 16,0 20-16,-21 0 0,21-21 15,-21 22-15,21-1 0,-21-21 0,0 22 16,0-1-16,-1-21 0,-20 21 0,21-20 16,-21-1-16,-1 21 0,-20-21 15,20 0-15,-41 1 0,20-1 0,-20-21 16,-22 21-16,21-21 0,-21 21 15,-42-21 32,0-21-47,0 0 0</inkml:trace>
  <inkml:trace contextRef="#ctx0" brushRef="#br0" timeOffset="11941.82">3238 5652 0,'-105'-85'31,"105"64"-31,-22 21 16,1-21-16,0 21 15,21 21 1,0 0-16,-21 0 16,21 0-16,-21 0 0,21 22 0,0-1 15,0 0-15,-21 22 0,21-22 16,0 22-16,0-1 0,0 1 0,0-1 15,-22 1-15,22 20 16,-21-20-16,21 21 0,-21-22 0,0 1 16,0 20-16,0-20 0,-1-1 0,1-20 15,0 20-15,21-21 0,-21 22 16,0-22-16,0 1 0,21-1 0,-22 0 16,22-21-16,0 22 0,0-22 0,0 0 15,0 0-15,22-21 16,-1 0-16,-21-21 0,21 21 15,-21-21-15,21 0 0</inkml:trace>
  <inkml:trace contextRef="#ctx0" brushRef="#br0" timeOffset="13147.13">3111 5884 0,'0'0'0,"0"-21"0,0 0 0,0 0 15,0 0 1,22 21 0,-1 0-1,0 0-15,0 0 16,0 0-16,22 0 0,-1 0 0,0 0 15,22 0-15,-1 0 0,1 0 16,-1 0-16,22 0 0,21 0 0,-22 0 16,1 0-16,21 0 0,21 0 15,-21 0-15,42 0 0,-21 0 0,0 0 16,21 0-16,-21 0 0,21 0 0,0 0 16,1 0-16,20 0 0,-21 21 15,0-21-15,0 0 0,1 0 0,-1 0 16,21 21-16,-21-21 0,0 0 0,1 0 15,-22 21-15,21-21 0,-21 0 16,0 0-16,0 0 0,-21 0 16,-1 0-16,1 21 0,0-21 0,-21 0 15,-1 0-15,1 0 0,-21 0 16,-1 0-16,-21 0 0,1 22 0,-1-22 16,0 0-16,-20 0 0,-1 0 0,0 0 15,0 0-15,-21 21 16,0 0-1,0 0 1,0 0 0,0 0-16,0 1 15,-21-1-15,21 0 0,0 0 16,-21 0-16,21 0 0,-21 1 0,21 20 16,0-21-16,0 21 0,-22 1 0,1 20 15,21-20-15,-21-1 0,21 21 16,-21-20-16,21 20 0,-21-20 0,0 20 15,21-21-15,0 22 0,0-22 0,-22 22 16,22-1-16,0-20 0,-21 20 0,21 1 16,0-22-16,0 21 0,0-20 15,0-1-15,0 22 0,0-22 0,0-21 16,0 21-16,0 22 16,0-43-16,0 0 0,0 0 0,0 1 0,0-1 15,0 0 1,-21-21-16,0 0 15,0 0-15,0 0 0,-1 0 16,1 0-16,0 0 0,-21 0 0,21 0 16,-22-21-16,1 21 0,-22 0 0,22 0 15,-21-21-15,-1 21 0,-21 0 16,22 0-16,-22-22 0,1 22 0,-1 0 16,0 0-16,1 0 0,-1 0 0,0-21 15,1 21-15,-1 0 0,0 0 0,1 0 16,-22 0-16,21 0 15,0 0-15,-20 0 0,20 0 0,-21 0 16,0 0-16,-21-21 0,21 21 0,1 0 16,-22 0-16,21 0 0,-21 0 0,21 0 15,0 0-15,-21 0 0,21-21 16,0 21-16,1 0 0,20 0 0,-21 0 16,0 0-16,22 0 0,-1 0 0,0 0 15,-21 0-15,22 0 0,-1 0 0,0 0 16,1 0-16,-22 0 0,42 0 15,-20 0-15,-1 0 0,22 0 0,-1 0 16,1-21-16,20 21 0,-20 0 0,20 0 16,1-21-16,0 21 15,-1-22-15,1 22 0,-21 0 0,20-21 16,22 21-16,-21 0 0,-1 0 0,1-21 16,21 21-16,0 0 0,0 0 15,-1 0-15,22-21 0,-21 21 0,21-21 16,21 21 31,1 0-32,-1 0-15,0 0 16,0 0-16,21 0 0,-20 0 16,-1 0-16,0 0 0,21 0 15</inkml:trace>
  <inkml:trace contextRef="#ctx0" brushRef="#br0" timeOffset="13959.72">3492 6223 0,'-21'0'16,"42"0"-16,-42-21 0,0 21 0,42 0 62,0 0-62,1 0 16,20 0-16,-21 0 0,21 0 15,1 0-15,20 0 0,-20 0 0,-1 0 16,0 0-16,22 0 0,-22 0 0,0 0 16,-20 0-16,20 0 0,-21 0 15,21 0-15,-20 0 0,-44 0 31,1 0-15,0 0-16,0 0 0,0 21 16</inkml:trace>
  <inkml:trace contextRef="#ctx0" brushRef="#br0" timeOffset="14287.66">3683 6265 0,'0'22'62,"0"-1"-46,0 0-16,0 0 0,0 0 16,-21 0-16,21 22 0,0-1 15,0 0-15,0 1 0,0-1 16,0 0-16,0-20 0,0 20 0,0 0 15,-21 1-15,21-22 0,0 21 16,0-21-16,0 0 0,0 1 0,0-1 16,0 0-16,0 0 0,0 0 31,0-42 16</inkml:trace>
  <inkml:trace contextRef="#ctx0" brushRef="#br0" timeOffset="14775.5">3895 6710 0,'0'0'0,"0"-21"0,0 0 31,0-1-31,0 1 0,0 0 0,0 0 16,21 0 0,0 21-1,0 0-15,0 0 0,0 0 0,1 0 16,-1 21-16,21 0 16,-21 0-16,0 0 0,1 1 15,-1-1-15,-21 0 0,21 21 0,-21-21 16,21 1-16,-21 20 0,0-21 0,0 0 15,0 0-15,0 1 0,-21-1 16,0 0-16,0 0 0,21 0 0,-22-21 16,1 21-16,0-21 0,21-21 47,0 0-47,0 0 0,0 0 15,0 0-15,0-1 16,0 1-16,0-21 0,0 21 0,21 0 15,0-1-15,-21-20 0,22 21 0,-1 0 16,0 0-16,-21-1 0,21 1 16,0 21-16,0-21 0,1 21 0,-1 0 15,21-21-15,-21 21 0,0 0 16,1 0-16,-1 0 0,0 0 16</inkml:trace>
  <inkml:trace contextRef="#ctx0" brushRef="#br0" timeOffset="15435.13">4551 6879 0,'21'0'0,"-42"0"0,63 0 16,-21 0-16,0 0 0,1 0 0,-1-21 15,0 21-15,0-21 0,0 0 0,0 21 16,1-21-16,-1-1 0,0 1 16,0 21-16,-21-21 0,0 0 15,0 0-15,0 0 0,0-1 0,0 1 16,0 0-16,0 0 16,-21 21-16,0 0 0,0 0 15,-1 0-15,1 0 0,0 0 16,0 21-16,0 0 15,0 0-15,-1 1 0,22-1 0,0 21 16,-21-21-16,21 0 0,-21 1 0,21 20 16,0-21-16,0 0 0,0 0 15,0 1-15,0-1 0,21 0 0,0-21 16,1 21-16,-1 0 16,0-21-16,0 0 0,0 0 15,0 0-15,22 0 0,-22 0 0,0 0 16,0 0-16,22 0 0,-22 0 0,0 0 15,21-21-15,-21 21 0,22-21 16,-22 0-16,0 21 0,21-21 0,-20-1 16,-1 1-16,0 0 0,0 0 0,0 0 15,0 0-15,-21-1 0,0 1 16,0 0-16,0 0 0,0 0 0,0 0 16,-21-1-16,21 1 0,-21 21 15,0 0-15,0 0 0,0 0 16,21 21-1,-22 1-15,1-1 0,21 21 16,-21-21-16,21 0 0,0 1 16,0-1-16,0 21 0,0-21 0,0 0 15,0 1-15,0-1 0,0 0 16,0 0-16,21-21 0,0 0 0,-21 21 16,22-21-16,-1 0 15,0 0-15,0 0 0,0 0 16,0-21-16,22 0 0,-22 21 0,0-21 15,0 0-15</inkml:trace>
  <inkml:trace contextRef="#ctx0" brushRef="#br0" timeOffset="15910.96">6032 6414 0,'0'0'0,"-21"0"0,-85 21 32,64 0-32,21 0 0,-21-21 0,20 21 15,-20 22-15,21-22 0,0-21 16,21 21-16,0 0 0,0 0 16,0 0-16,0 1 15,0-1-15,0 0 0,21 0 16,0 0-16,0-21 15,0 21-15,1 1 0,-1-22 0,21 21 16,-21 0-16,0-21 0,1 21 0,-1 0 16,0-21-16,-21 21 0,21-21 15,-21 22-15,0-1 0,0 0 16,0 0-16,-106 21 31,64-42-31,21 0 0,-22 0 0,1 0 16,21 0-16,-21 0 0,20 0 0,-20 0 15,21 0-15,0 0 0,0 0 16,-1 0-16,22-21 16,-21 21-16,21-21 0,-21 21 0,21-21 15,0 0-15,0 0 16,21-1-16,0 22 16,1 0-16,-1-21 0,21 21 15,-21-21-15,0 21 0,1-21 0</inkml:trace>
  <inkml:trace contextRef="#ctx0" brushRef="#br0" timeOffset="16591.58">6223 6816 0,'0'0'0,"42"0"15,-21 0 1,1 0-16,-22-21 16,21 21-16,0-22 0,-21 1 15,0 0-15,0 0 16,-21 21 0,0 0-16,-1 0 15,1 0-15,0 0 0,0 0 16,0 21-16,0 0 15,21 0-15,-22 1 0,22-1 16,-21 0-16,21 0 0,0 0 0,0 0 16,0 1-16,0-1 0,0 0 15,0 0-15,21-21 0,-21 21 16,22 0-16,-1-21 0,0 0 0,0 0 16,0 0-16,0 0 15,1 0-15,-1 0 0,0 0 0,21-21 16,-21 21-16,1-21 0,-1 21 0,0-21 15,0 0-15,0 0 0,0-1 0,1 1 16,-1 0-16,0 0 16,-21 0-16,21-22 0,0 1 0,0 21 15,1-21-15,-22-1 0,0 1 0,21 0 16,-21 20-16,21-20 0,-21 0 16,0 21-16,0-1 0,0 1 0,0 0 15,0 0-15,-21 42 31,0 0-31,21 22 0,-22-22 16,22 21-16,0-21 0,-21 22 0,0-1 16,21 0-16,-21 1 0,21-1 15,0 0-15,0 1 0,-21-22 0,21 21 16,0 0-16,0-20 0,0 20 16,0-21-16,0 0 0,0 0 0,0 1 15,21-1-15,0 0 0,0-21 16,0 21-16,1-21 15,-1 0-15,0 0 0,0 0 0,0 0 16,22-21-16,-22 0 0,0 21 0,0-21 16,0-1-16</inkml:trace>
  <inkml:trace contextRef="#ctx0" brushRef="#br0" timeOffset="16815.46">6540 6689 0,'0'0'0,"22"0"31,-1 0-15,0 0-16,0 0 0,21 0 16,-20 0-16,-1 0 0,21 0 0,-21 0 15,22-21-15,-1 21 0,0-22 16,22 22-16,-22-21 0,0 0 15,1 21-15,-1-21 0,0 0 0</inkml:trace>
  <inkml:trace contextRef="#ctx0" brushRef="#br0" timeOffset="17147.54">7726 6371 0,'-106'-21'15,"85"21"1,0 0-16,-1 0 16,1 0-16,21 21 0,-21 0 15,0 1-15,0-1 0,21 21 16,-21-21-16,21 0 0,0 22 15,0-22-15,0 0 0,-22 0 0,22 22 16,0-22-16,0 0 0,0 0 16,0 0-16,22-21 0,-1 0 15,0 21-15,0-21 0,0 0 0,0 0 16,22 0-16,-22 0 0,21 0 16,-21-21-16,22 0 0,-22 21 15</inkml:trace>
  <inkml:trace contextRef="#ctx0" brushRef="#br0" timeOffset="17644.25">8001 6202 0,'0'0'0,"-21"-21"0,-22 21 0,-20 0 16,21 0-16,20 0 15,-20 0-15,0 0 0,21 0 0,-22 0 16,1 0-16,21 0 0,-22 21 15,22 0-15,-21 0 0,21 0 0,-22 1 16,22-1-16,0 21 0,-21 0 16,21-20-16,-1 20 0,1 0 0,0 1 15,0-1-15,0 0 0,0 1 0,21-1 16,0 0-16,0-21 0,0 22 16,0-22-16,0 0 0,0 0 0,0 0 15,21 1-15,0-1 0,0-21 0,0 21 16,0-21-16,22 0 0,-22 21 15,21-21-15,1 0 0,-22 0 0,21 0 16,0 0-16,1 0 0,-1 0 0,0-21 16,1 21-16,-1-21 0,-21 0 15,22-1-15,-1 1 0,0 0 16,-21 0-16,22-21 0,-22 20 0,0-20 16,0 0-16,0-1 0,1-20 0,-22 21 15,0-1-15,0 1 0,0 0 16,0-1-16,0 1 0,-22 21 0,1-22 15,0 22-15,0 0 0,-21 21 0,20-21 16,-20 0-16,21 21 0,-21 0 16,-1 0-16,1 0 0,21-21 0,-22 21 15,22 0-15,-21 0 0,21 0 0,0 0 16,-1 0-16,1 0 0,0-22 16,0 22-16,0-21 0</inkml:trace>
  <inkml:trace contextRef="#ctx0" brushRef="#br0" timeOffset="18365.18">6921 4953 0,'0'21'31,"0"0"-16,0 22-15,0-22 0,0 21 16,0 1-16,0-1 0,-21 0 16,21 1-16,-21 20 0,0-21 0,0 1 15,0-1-15,-1 0 0,1 1 0,0-1 16,0 0-16,0-20 16,0 20-16,21-21 0,0 0 0,-22 0 15,1 1-15,42-22 31,1-22-15,-1 22-16,0-21 0,21 21 0,-21-21 16,22 21-16,-1-21 0,0 21 15,22 0-15,-22-21 0,1 0 0,20 21 16,-21 0-16,22-22 0,-22 22 0,1-21 16,-1 21-16,-21 0 0,21 0 15,1-21-15,-22 21 0,0 0 0,0 0 16,0 0-16,1 0 15,-22-21-15</inkml:trace>
  <inkml:trace contextRef="#ctx0" brushRef="#br0" timeOffset="18979.2">9123 6371 0,'0'0'0,"0"-21"16,0 0-16,0 0 15,0 0-15,0-1 16,0 44 15,0-1-31,0 21 0,21-21 16,-21 22-16,0-1 15,21 21-15,-21-20 0,0 20 0,0-20 16,0 20-16,0-21 0,0 22 0,0-1 16,0-20-16,0 20 0,0-20 15,0 20-15,0-21 0,0 22 0,0-22 16,0 1-16,-21-1 0,0 0 0,21 1 16,-21-1-16,-1-21 0,1 0 0,21 22 15,0-22-15,-21-21 0,21 21 16,-21 0-16,21-42 31,0 0-31,21 0 0,-21-22 16,21 22-16,-21-21 15,0-1-15</inkml:trace>
  <inkml:trace contextRef="#ctx0" brushRef="#br0" timeOffset="19879.68">9250 6498 0,'0'0'0,"0"-21"0,0 0 0,0-21 16,0 20-16,0 1 0,0 0 16,21 21-1,0 0 1,0 0 0,0 0-16,1 0 0,20 0 15,-21 0-15,21 0 0,1 0 16,20 0-16,1 0 0,-1 21 0,1-21 15,20 0-15,1 0 0,21 0 16,-21 0-16,20 21 0,1-21 0,0 0 16,0 0-16,0 0 0,21 0 0,0 0 15,0 22-15,0-22 0,21 0 16,-21 0-16,21 0 0,0 0 0,22 21 16,-22-21-16,21 0 0,-21 0 0,0 0 15,22 0-15,-1 0 0,-21 0 16,22 0-16,-22 0 0,-21 0 0,0 0 15,0 0-15,0 0 0,-21 21 16,-1-21-16,1 0 0,-21 0 16,0 0-16,-22 0 0,1 0 0,-1 0 15,-21 0-15,1 0 0,-22 0 16,0 0-16,-21 21 31,0 0-15,0 0-1,-21 1-15,21-1 16,-21-21-16,0 21 0,21 0 16,0 0-16,0 0 0,-22 1 0,22 20 15,-21-21-15,21 21 0,0 1 16,0-1-16,-21 0 0,21 1 16,-21-1-16,21 0 0,-21 1 0,21-1 15,0 0-15,-21 22 0,-1-22 0,1 1 16,21-1-16,-21 0 0,21 1 15,0-1-15,-21 0 0,21 1 0,-21-1 16,21 0-16,0-21 0,0 22 0,-21-1 16,21-21-16,-22 0 0,22 22 15,0-22-15,-21 0 0,0 0 0,0 0 16,21 1-16,-21-1 0,0 0 16,-1-21-16,1 21 0,0-21 0,0 0 0,0 0 15,0 0-15,-1 0 16,1 0-16,-21 0 0,0 0 0,20 0 15,-20 0-15,-21 0 0,-1 0 0,1 0 16,-1 0-16,-21 0 0,-20 0 16,20-21-16,-21 21 0,-21 0 0,21-21 15,-21 21-15,0 0 0,-21-21 0,21-1 16,-21 22-16,0 0 0,0 0 0,-22 0 16,22 0-16,-21 0 0,21 0 15,-1 0-15,1 0 0,21-21 0,-21 21 16,21 0-16,-21 0 0,21 0 0,-21 0 15,21 0-15,-21 0 0,21 0 0,21 0 16,-21 0-16,21 0 16,21 0-16,1 0 0,20 0 0,1 0 15,20 0-15,1 0 0,21 0 0,0-21 16,-1 21-16</inkml:trace>
  <inkml:trace contextRef="#ctx0" brushRef="#br0" timeOffset="19948.64">9313 7768 0,'21'0'16</inkml:trace>
  <inkml:trace contextRef="#ctx0" brushRef="#br0" timeOffset="20588.02">10096 6795 0,'0'0'0,"0"-22"0,0 1 0,0 0 0,0 0 15,-21 21 1,0 21-1,21 0-15,0 0 0,0 1 16,0 20-16,0-21 0,0 21 0,-21 1 16,21-1-16,0 0 0,-21 1 15,21-1-15,0 0 0,0 1 0,-21-1 16,21 0-16,-22-20 0,22 20 0,0-21 16,-21 21-16,21-20 0,-21-1 15,0 0-15,21 0 16,-21-21 15,21-21-15,0 0-16,0 0 0,0-1 0,0 1 15,0 0-15,0 0 0,0 0 0,21-22 16,0 22-16,-21-21 0,21 21 16,0 0-16,22-22 0,-22 22 0,0 0 15,21 0-15,-20 0 0,20 21 0,0-22 16,-21 22-16,22-21 0,-22 21 0,21 0 15,-21 0-15,1 21 0,-1 1 16,0-1-16,0 0 0,-21 0 16,0 0-16,0 22 0,0-22 0,0 21 15,0-21-15,0 22 0,0-22 0,0 0 16,-21 21-16,0-21 0,0 1 16,21-1-16,0 0 0,-22 0 0,1 0 15,21 0 1,0-42 15,21 0-15</inkml:trace>
  <inkml:trace contextRef="#ctx0" brushRef="#br0" timeOffset="21115.74">10837 7197 0,'0'0'16,"0"-21"-16,0-64 15,-21 64-15,21 0 0,-21 21 16,21-22-16,-21 22 0,0 0 16,-1 0-16,1 0 0,0 0 15,0 22-15,0-1 16,0 0-16,21 0 0,0 0 0,-22 22 15,1-22-15,21 21 0,-21-21 16,21 22-16,0-22 0,0 0 0,0 21 16,-21-21-16,21 1 0,0-1 15,0 0-15,0 0 0,0 0 16,21-21-16,0 0 16,0 0-16,1 0 0,-1 0 15,0 0-15,0 0 16,0-21-16,0 0 0,1 21 0,-1-21 15,0 0-15,0-1 0,0 1 0,0 0 16,1 0-16,-22 0 0,21 0 16,0-1-16,0-20 0,-21 21 0,0 0 15,21 0-15,-21-1 16,-21 44 15,21-1-31,0 0 0,0 0 0,-21 0 16,21 0-16,-21 1 0,21-1 0,-21 0 15,21 0-15,0 0 0,0 0 16,0 1-16,0-1 0,0 0 16,21-21-1,0 0-15,0 0 0</inkml:trace>
  <inkml:trace contextRef="#ctx0" brushRef="#br0" timeOffset="21551.94">11515 7154 0,'0'0'0,"21"-21"0,-21-21 31,-21 42-15,-1 0-16,1 0 0,0 0 0,0 0 16,0 0-16,-22 21 0,22-21 0,0 21 15,0 0-15,-21 1 0,20-1 0,22 0 16,-21 0-16,21 0 15,0 0-15,0 1 0,0-1 16,0 0-16,21-21 16,1 21-16,-1-21 0,0 0 15,0 21-15,0-21 0,0 21 0,1-21 16,-1 0-16,0 0 0,0 22 0,0-22 16,0 21-16,-21 0 15,0 0 1,-42-21-1,21 0-15,0 21 0,0-21 0,-1 0 16,-20 0-16,0 0 0,21 21 16,-22-21-16,22 0 0,0 0 0,0 0 15,0 0-15,-1 0 0,1 0 16,0 0-16,21-21 16,21 0-1,0 0-15,1 21 16,-22-21-16,21 0 0,0 21 0</inkml:trace>
  <inkml:trace contextRef="#ctx0" brushRef="#br0" timeOffset="22115.39">11811 6900 0,'0'0'0,"0"-21"16,0 42 31,0 1-47,0-1 0,0 0 16,0 0-16,0 21 0,0-20 15,0 20-15,0-21 0,-21 21 0,21 1 16,-21-1-16,-1-21 0,22 22 0,-21-22 15,21 21-15,0-21 0,0 0 16,0 1-16,-21-1 0,21 0 16,0 0-16,-21-21 0,21-21 47,0 0-32,21 0-15,0-1 0,0-20 16,1 21-16,-22 0 0,21 0 15,0-22-15,0 22 0,0 0 0,22 0 16,-22 0-16,0-1 0,0 1 16,0 0-16,22 21 0,-22 0 0,0 0 0,0 0 15,0 0 1,0 21-16,-21 0 0,0 1 0,0-1 16,0 21-16,0-21 0,0 0 15,0 1-15,0-1 0,-21 0 16,0 0-16,21 0 0,-21 0 0,0-21 15,0 22-15,-1-1 0,44-21 47</inkml:trace>
  <inkml:trace contextRef="#ctx0" brushRef="#br0" timeOffset="22551.13">12636 7049 0,'0'0'15,"0"-22"1,-21 22-16,0 0 0,0 0 16,0 0-16,0 0 0,-1 0 0,22 22 15,-42-22-15,42 21 0,-21-21 0,0 21 16,0 0-16,-1 0 0,22 0 15,0 1-15,0-1 0,0 0 16,0 0-16,0 0 0,0 0 16,0 1-16,22-1 0,-1-21 15,0 21-15,0-21 0,0 21 16,0-21-16,1 0 0,-1 21 0,0-21 16,0 21-16,0-21 0,0 22 0,-21-1 15,0 0 1,0 0-1,-21-21-15,0 0 16,0 0-16,0 0 0,-22 0 0,22 0 16,0 0-16,0 0 15,-21 0-15,20 0 0,1 0 0,0 0 16,0 0-16,42 0 47,0 0-47,0 0 0,1 0 0</inkml:trace>
  <inkml:trace contextRef="#ctx0" brushRef="#br0" timeOffset="23211.76">12827 7366 0,'21'0'31,"-21"-21"-31,21 21 0,-21-21 16,21 21-16,-21-21 0,22 21 16,-1-22-16,-21 1 15,21 0-15,-21 0 0,21 0 0,-21 0 16,0-1-16,0 1 16,-21 21-1,21 21 1,-21-21-16,0 22 0,-1-1 0,1 0 15,0 0-15,21 0 0,-21 22 16,0-22-16,21 0 0,-21 0 16,21 0-16,0 0 0,0 1 0,0-1 15,0 0-15,0 0 0,0 0 16,21-21-16,0 0 16,0 21-16,0-21 0,0 0 0,1 0 15,-1 0-15,0 0 0,0-21 0,0 21 16,22-21-16,-22 0 0,0 21 0,0-21 15,0 0-15,0-1 0,1 1 16,-22-21-16,21 21 0,0-22 0,0 1 16,-21 21-16,21-21 0,-21-1 0,0 1 15,21 0-15,1 20 16,-1-20-16,-21 21 0,0-21 0,21 20 16,-21 1-16,21 0 0,-21 42 31,0 0-31,0 1 15,-21-1-15,21 0 0,-21 21 0,21-21 16,0 22-16,-21-22 0,-1 21 16,1 1-16,21-1 0,-21 0 0,21-21 15,0 22-15,-21-22 0,21 21 0,0-21 16,0 1-16,0-1 0,0 0 16,0 0-16,0 0 0,0 0 15,21-21-15,0 0 0,0 0 16,1 0-16,-1 0 0,0 0 15,0 0-15,0 0 0,0 0 16,1-21-16,-1 0 0,0 0 0</inkml:trace>
  <inkml:trace contextRef="#ctx0" brushRef="#br0" timeOffset="23407.65">13229 7154 0,'21'0'31,"0"0"-31,1 0 0,-1 0 16,0 0-16,0 0 0,0 0 16,22 0-16,-22 0 0,21-21 0,-21 21 15,22 0-15,-1-21 0</inkml:trace>
  <inkml:trace contextRef="#ctx0" brushRef="#br0" timeOffset="23715.79">14224 6858 0,'-64'-21'31,"43"21"-31,0 0 0,0 0 16,0 0-16,0 21 0,-1 0 15,1 0-15,21 1 0,0-1 16,-21 0-16,21 0 0,0 0 16,0 0-16,0 1 0,0-1 15,0 0-15,0 0 16,0 0-16,21-21 0,-21 21 0,21-21 15,1 0-15,-1 0 0,0 0 16,0 0-16,21 0 0,-20 0 0,20-21 16,0 21-16</inkml:trace>
  <inkml:trace contextRef="#ctx0" brushRef="#br0" timeOffset="24187.6">14541 6689 0,'0'0'0,"-21"0"0,0 0 0,-21 0 0,21 0 15,-22 0-15,22 0 0,-21 0 0,-1 0 16,1 0-16,0 21 0,21 0 16,-22 0-16,1 0 0,21 22 0,-22-22 15,22 21-15,-21-21 0,21 22 16,0-1-16,-1-21 0,1 22 0,21-1 15,0-21-15,0 64 0,0-64 16,0 0-16,0 21 0,43 1 16,-1-22-16,-21 0 0,21 0 15,-20-21-15,20 21 0,0-21 16,1 0-16,-1 0 0,0 0 0,1 0 16,-22 0-16,21 0 0,0 0 0,-20-21 15,20 0-15,-21 0 0,21 0 16,-20 0-16,-1-1 0,0-20 0,0 0 15,0 21-15,0-22 0,1 1 0,-1 0 16,-21-1-16,0 1 0,0 0 16,0-1-16,0 1 0,0 0 0,0 20 15,-21-20-15,21 21 0,-22 0 0,-20 21 16,21-21-16,0 21 0,0-22 16,-22 22-16,22 0 0,0 0 0,-21 0 15,20 0-15,-20 0 0,21 0 16,-21 0-16,20 0 0,-20 0 15,21 0-15,0 0 0</inkml:trace>
  <inkml:trace contextRef="#ctx0" brushRef="#br0" timeOffset="24800.1">11007 5673 0,'0'0'0,"0"-21"15,0-1-15,0 1 16,0 0-16,0 0 16,21 21-16,0 0 15,0 0 1,0 0-16,0 0 0,1 21 0,-22 0 15,21 22-15,0-22 0,0 21 16,0 0-16,0 1 0,1-1 0,-22 0 16,21 1-16,0-1 0,-21-21 0,0 22 15,21-22-15,0 21 0,-21-21 16,21 0-16,-21 1 0,0-1 0,22 0 16,-1-21-16,0 0 15,0 0 1,0 0-16,-21-21 0</inkml:trace>
  <inkml:trace contextRef="#ctx0" brushRef="#br0" timeOffset="25069.95">12107 5567 0,'0'0'0,"0"-21"0,-21 42 47,0 0-47,0 0 0,0 0 0,-1 22 16,-20-1-16,21-21 0,-21 22 15,20-1-15,-20 0 0,21 1 16,-21-1-16,-1 0 0,22-21 0,-21 22 16,21-22-16,-1 0 0,-20 0 15,21 0-15,21 1 0,0-1 0,-21 0 16,42-21-1</inkml:trace>
  <inkml:trace contextRef="#ctx0" brushRef="#br0" timeOffset="25984.65">16827 4805 0,'0'21'47,"22"0"-31,-1 0-16,0 1 0,0-1 0,0 0 15,0 0-15,1 0 0,20 0 16,-21 1-16,0-1 0,0 0 0,1 0 15,-1 0-15,0-21 0,0 21 16,0 1-16,-21-1 16,0 0-16,0 0 0,0 0 15,-21 0-15,0 1 0,-21-1 16,-1 0-16,1 0 0,-22 0 0,22 0 16,-21 1-16,-1-1 0,1 21 0,-1-21 15,1 0-15,-1 1 0,22-1 16,-1 0-16,1-21 0,0 21 0,21 0 15,-1-21-15,1 21 0,21 1 16,21-22 0,1 0-16,-1 0 15,0 0-15</inkml:trace>
  <inkml:trace contextRef="#ctx0" brushRef="#br0" timeOffset="26579.92">16658 5906 0,'0'0'0,"0"-22"0,21-20 31,-21 84-15,0-20 0,-21-1-16,21 21 0,-21-21 0,0 22 15,21-1-15,-21 0 0,-1 22 16,1-22-16,0 22 0,21-1 0,-21 22 15,0-22-15,0 1 0,-1-1 0,1 1 16,0-1-16,0-20 0,0 20 16,0-21-16,-1 1 0,1-1 0,0 0 15,21 1-15,-21-22 0,21 21 16,-21-21-16,21 1 0,0-1 16,0 0-16,0 0 0,0 0 0,0-42 31,21 0-16,-21 0-15,21 0 0,-21-1 16,0 1-16,21-21 0</inkml:trace>
  <inkml:trace contextRef="#ctx0" brushRef="#br0" timeOffset="28015.9">16700 5990 0,'0'0'16,"22"0"-16,-22-21 16,0 0-1,21 21 17,0 0-32,0 0 0,0 0 15,0 0-15,1 0 0,20 0 0,0 0 16,1 0-16,-1 0 0,21 0 15,1 0-15,21 0 0,-22 0 0,22 0 16,-1 0-16,22 0 0,-21 0 16,0 0-16,20 0 0,1 0 15,0 0-15,0 0 0,0 0 0,21 0 16,0 0-16,0 0 0,0 0 16,21 0-16,0 0 0,0 0 0,0 0 15,22 0-15,-1 0 0,0 0 0,1 0 16,-1 0-16,22 21 0,-1-21 15,-21 21-15,1-21 0,-1 21 0,22-21 16,-22 22-16,0-22 0,1 21 16,-1-21-16,-21 21 0,21 0 0,-20-21 15,-1 21-15,0 0 0,0-21 16,-21 22-16,0-22 0,0 21 16,-21-21-16,0 21 0,0 0 0,-1-21 15,1 21-15,-21-21 0,0 0 0,-1 21 16,-20-21-16,-1 0 0,-20 22 15,20-22-15,-21 0 0,-20 0 0,20 0 16,-21 0-16,0 21 0,0-21 16,1 0-16,-22 21 31,0 0-15,0 0-16,0 0 0,0 1 15,-22-1-15,22 0 0,0 0 16,-21 21-16,0-20 0,21 20 15,-21 0-15,21 1 0,-21-22 0,0 21 16,21 0-16,-22 1 0,22-22 16,0 21-16,0 1 0,-21-1 0,21 0 15,-21 22-15,21-22 0,-21 0 0,21 22 16,-21-22-16,21 22 0,-21-22 16,-1 0-16,22 1 0,0-1 0,-21 0 15,0 1-15,21-1 0,-21 0 0,21-20 16,0 20-16,-21-21 0,0 21 15,-1-20-15,22-1 0,-21 0 16,0 0-16,0 0 0,0 0 16,0-21-16,-1 22 0,-20-22 15,21 0-15,-21 0 0,-1 21 0,1-21 16,0 0-16,-22 0 0,22 0 0,-22 0 16,1 0-16,-22 0 0,22 0 15,-43 0-15,21 0 0,-21-21 0,0 21 16,1-22-16,-22 22 0,21-21 0,-21 0 15,-21 21-15,21 0 0,-22 0 0,1-21 16,-21 21-16,21-21 0,0 21 16,-22 0-16,1 0 0,21 0 15,-22 0-15,1 0 0,21 0 0,0 0 16,0-21-16,-1 21 0,1 0 0,0 0 16,0 0-16,0 0 0,0 0 15,21 0-15,-22 0 0,1-22 0,0 22 16,21 0-16,-21-21 0,21 21 0,21 0 15,-21 0-15,42-21 0,-20 21 16,20 0-16,0 0 0,1-21 0,20 21 16,1 0-16,-1 0 0,1 0 0,20-21 15,1 21-15,0-21 0,-1 21 16,22 0-16,-21 0 0,21-22 0,-22 22 16,22 0-16,0-21 0,0 21 15,0 0-15,-1 0 0,22-21 16,-21 21 62,0 0-78,0 0 16,21-21-16,-21 21 15,0 0-15,-1 0 0,-20 0 0,21 0 16,0 0-16,0 0 0,-22-21 0,22 21 15,0 0-15,0 0 16,-22 0-16,22-21 0,0 21 0,0 0 16,0 0-16,0 0 0,-1-22 0,1 22 15,0 0-15,0 0 0,0-21 16,0 21-16,-1-21 0,1 21 0,-21 0 16,21-21-16,0 21 0,-1 0 0,1 0 15,-21-21-15,21 21 0,0 0 16,-1-21-16,1 21 15,21-22-15,-21 22 0,21-21 16,-21 0 0,21 0-1,0 0 1,0 0-16,21-1 16,0 1-16,0 0 0</inkml:trace>
  <inkml:trace contextRef="#ctx0" brushRef="#br0" timeOffset="28955.58">17441 6498 0,'21'-42'16,"-21"21"-16,0 0 0,22 21 0,-22-22 16,0 1-16,-22 21 31,1 0-31,0 21 0,0 1 0,21-1 16,-21 21-16,0 0 0,-1-20 0,1 20 15,0 21-15,0-20 0,0-1 16,0 0-16,-1 1 0,1-1 0,-21-21 15,21 22-15,0-1 0,-1-21 0,-20 0 16,21 22-16,0-22 0,0 0 16,-1-21-16,1 21 0,0 0 15,0-21 1,0 0 0,21-21-16,0 0 15,0 0-15,0 0 0,0-1 16,0 1-16,0-21 0,0 21 0,0 0 15,0-22-15,0 22 0,0 0 16,0-21-16,0 20 0,0 1 0,0 0 16,21 0-16,0 21 15,-21 21 1,21 0-16,-21 0 0,21 22 16,-21-22-16,22 0 0,-22 0 15,0 0-15,21 1 0,0-1 16,-21 0-16,21 0 0,0 0 0,0 0 15,1 1-15,-1-1 0,0-21 0,0 0 16,0 21-16,0-21 16,22 0-16,-22 0 0,21 0 0,-21 0 0,1 0 15,20 0-15,-21 0 0,21-21 0,-20 21 16,-1-21-16,21-1 0,-21 1 16,0 0-16,1 0 0,-1 0 0,-21 0 15,21-1-15,-21-20 0,21 21 0,-21 0 16,0 0-16,0-1 15,0 44 1,0-1 0,0 0-16,0 0 0,0 0 15,0 0-15,0 1 0,0-1 0,0 0 16,0 0-16,-21-21 0,21 21 0,0 0 16,-21 1-1,21-44 16,0 1-15</inkml:trace>
  <inkml:trace contextRef="#ctx0" brushRef="#br0" timeOffset="29143.73">17738 6604 0,'0'0'0,"0"-21"0,0 0 31,21 42 16,-21 0-47,21-21 0,-21 21 16,21-21-16,0 0 16</inkml:trace>
  <inkml:trace contextRef="#ctx0" brushRef="#br0" timeOffset="29615.12">17949 6837 0,'0'0'0,"0"21"0,0 0 0,0 0 0,0 1 15,-21-1-15,21 0 0,0 0 16,-21 0-16,21 0 15,-21-21-15,21 22 32,-21-22-17,21-22-15,0 1 16,0 0 0,0 0-16,0 0 0,0 0 0,0-1 15,0 1-15,21 0 0,-21 0 0,21 0 16,0-22-16,0 22 0,0 0 15,1 0-15,-1 0 0,0 0 16,21-1-16,-21 22 0,1 0 0,-1 0 16,21 0-16,-21 0 0,0 22 15,1-1-15,-22 0 0,21 0 0,-21 0 16,21 0-16,-21 22 0,0-22 0,0 0 16,0 21-16,0-20 0,0-1 15,0 0-15,-21 0 0,0 0 0,-1 0 16,22 1-16,-21-1 15,21-42 32,21-1-47,1 1 0,-22 0 0</inkml:trace>
  <inkml:trace contextRef="#ctx0" brushRef="#br0" timeOffset="30255.38">18627 6287 0,'0'42'16,"0"-21"-16,0 21 0,0 1 0,0-1 0,0 0 16,-22 1-16,22-1 15,-21 22-15,0-22 0,21 0 0,-21 1 0,21-22 16,-21 21-16,0 0 0,21-20 0,-22-1 15,22 0-15,0 0 16,-21 0-16,21 0 0,-21-21 16,21 22-16,0-44 31,0 1-15,0 0-16,0 0 0,21 0 0,-21 0 15,21-1-15,1 1 0,-22 0 16,21 0-16,0 0 0,0-22 0,0 43 15,0-21-15,1 0 0,-1 21 0,21 0 16,-21 0-16,0 0 0,1 0 16,-1 0-16,0 0 15,0 21-15,0 0 0,0-21 0,-21 22 0,0-1 16,0 0 0,0 0-16,-21-21 15,21 21-15,-21-21 0,0 0 16,0 0-16,0 0 15,-1 0-15,1 0 16,0 0-16,21 21 47,0 1-47,0-1 16,0 0-16,0 0 0,21 0 15,0-21-15,-21 21 0,0 1 16,22-22-16,-22 21 0,21-21 0,0 21 15,0-21-15,0 0 0,0 21 16,1-21-16,-1 0 16,0 0-16,0 0 0,0 0 15,0-21-15,1 21 0,-22-21 16,21 21-16,0-21 0</inkml:trace>
  <inkml:trace contextRef="#ctx0" brushRef="#br0" timeOffset="30623.17">19240 6922 0,'0'0'0,"22"0"16,-1 0-16,0 0 0,0 0 15,0-22-15,0 22 0,1 0 16,-1-21-16,0 0 15,0 21-15,-21-21 0,0 0 16,0 0-16,0-1 16,-21 22-1,-21 0-15,20 0 0,1 0 0,0 0 16,-21 0-16,21 0 0,-1 0 0,1 0 16,-21 22-16,21-1 0,0-21 15,21 21-15,-22 0 0,22 0 0,0 0 16,-21 1-16,21-1 0,0 0 0,0 0 15,0 0-15,0 0 0,64 22 16,-43-43 0,0 21-16,21-21 0,-20 0 0,20 0 15,0 0-15,1 0 0,-1 0 0,0 0 16</inkml:trace>
  <inkml:trace contextRef="#ctx0" brushRef="#br0" timeOffset="31147.87">20129 6773 0,'0'0'0,"0"-21"0,0 0 0,0 0 15,-21 21-15,0 0 0,0 0 16,0 0-16,0 0 0,-1 0 0,1 0 16,-21 0-16,21 21 0,-22-21 0,22 21 15,0 0-15,-21 1 0,21 20 16,-1-21-16,1 0 0,0 0 0,0 1 15,0 20-15,21-21 0,-21 0 16,21 0-16,0 1 0,0-1 16,0 0-16,0 0 0,0 0 0,0 0 15,21-21-15,0 0 0,0 0 16,0 0-16,0 0 0,1 0 16,-1 0-16,0 0 0,0 0 0,21 0 15,-20-21-15,-1 0 0,0 0 0,0 0 16,21 0-16,-20-1 0,-22 1 15,21-21-15,0 21 0,0-22 0,0 1 16,-21 0-16,0-1 0,21-20 0,1 21 16,-22-1-16,0-20 0,0 20 15,21 1-15,-21 0 0,0-1 16,0 22-16,0 0 0,0 0 0,0 42 31,-21 0-31,21 0 0,0 22 16,-22-1-16,22 0 0,-21 1 0,21-1 15,-21 0-15,21 1 0,0-1 16,0 0-16,0-20 0,0 20 0,0-21 16,0 21-16,0-20 0,0-1 0,0 0 15,21 0-15,0-21 16,1 0-16,-1 0 16,0 0-16</inkml:trace>
  <inkml:trace contextRef="#ctx0" brushRef="#br0" timeOffset="31664.55">20553 6350 0,'0'42'15,"0"1"1,0-22-16,0 21 0,0-21 0,0 22 15,-21-1-15,21 0 0,-22 1 0,22-1 16,0 0-16,-21-20 0,21 20 16,-21 0-16,21-21 0,-21 1 15,21 20-15,-21-21 0,21 0 0,0 0 16,0 1-16,-21-22 0,21 21 0,-22 0 16,1-21-16,21-21 46,0 0-46,0-1 16,0 1-16,0 0 0,21 0 16,1-21-16,-1 20 0,0 1 0,21-21 15,-21 21-15,22 0 0,-22-1 16,21 1-16,1 0 0,-22 0 16,21 21-16,-21 0 0,0 0 0,22 0 15,-22 0-15,0 21 0,-21 0 16,21 0-16,-21 1 0,0-1 15,0 21-15,0-21 0,0 0 0,0 1 16,0-1-16,0 0 0,-21 0 0,0 0 16,21 0-16,-21-21 0,21 22 15,-21-1-15,42-21 47</inkml:trace>
  <inkml:trace contextRef="#ctx0" brushRef="#br0" timeOffset="32155.84">21357 6731 0,'0'0'0,"0"-21"16,-42 0-1,21 21-15,-1 0 16,1 0-16,0 21 0,-21-21 0,21 42 16,-1-21-16,-20 1 0,21-1 15,0 21-15,0-21 0,-22 22 0,22-22 16,21 0-16,-21 0 0,21 21 0,0-20 16,0-1-16,0 0 0,0 0 15,0 0-15,21-21 0,0 0 16,-21 21-16,21-21 0,1 0 0,-1 0 15,0 0-15,0 0 0,0 0 16,-21-21-16,21 0 0,1 21 0,-1-21 16,0 0-16,0 0 0,-21-1 0,21 1 15,0 0-15,1 0 16,-22-21-16,21 20 0,-21 1 0,21-21 16,-21 21-16,0 0 0,0-1 15,0 44 1,0-1-16,0 0 15,0 0-15,0 0 0,-21 0 0,21 1 16,-21-1-16,21 0 0,0 0 16,0 0-16,0 0 0,0 1 15,21-22 1,0 0-16,-21 21 0,21-21 0,0 0 16,0 0-16,1 0 0,-1 0 15,0 0-15</inkml:trace>
  <inkml:trace contextRef="#ctx0" brushRef="#br0" timeOffset="32527.97">21844 6837 0,'0'0'0,"-21"-21"16,-22 21-16,22 0 16,0 0-16,0 0 0,0 0 0,-22 0 15,22 21-15,0-21 0,21 21 16,-21-21-16,21 21 0,-21-21 0,21 21 15,0 1-15,21-22 16,0 21 0,0-21-16,0 21 0,1-21 0,-1 0 15,0 0-15,0 21 0,0-21 0,0 21 16,22-21-16,-43 21 0,21-21 16,0 22-16,0-1 0,-21 0 15,0 0-15,-21-21 16,0 21-16,0-21 15,0 0-15,-22 0 0,22 0 0,0 0 16,-21 21-16,20-21 0,1 0 0,0 0 16,0 0-16,0 0 0,0 0 15,42-21 17,0 0-32,0 21 0,0 0 15,0-21-15</inkml:trace>
  <inkml:trace contextRef="#ctx0" brushRef="#br0" timeOffset="33032.79">22267 6562 0,'0'-21'0,"0"42"0,0-64 0,0 22 16,0 0-16,0 0 0,-21 21 31,0 0-31,21 21 15,0 0-15,-21 22 0,21-22 0,-21 21 16,21-21-16,0 22 0,-22-22 0,22 21 16,-21 0-16,21 1 0,-21-22 15,21 21-15,-21-21 0,21 22 0,0-22 16,0 21-16,-21-21 0,21 1 0,-21-1 16,21 0-16,-22 0 15,22 0-15,0-42 47,0 0-47,22 0 16,-1 21-16,0-21 0,-21-1 15,21 1-15,0 0 0,0 0 16,1 0-16,20 0 0,-21-1 0,0 22 16,22-21-16,-22 0 0,21 21 0,-21 0 15,0 0-15,1 0 0,-1 0 16,0 21-16,0 0 0,-21 1 15,0-1-15,0 0 0,0 0 0,0 0 16,0 0-16,0 1 0,0-1 16,-21 0-16,0-21 0,21 21 0,-21 0 15,-1-21-15,22 21 0,-21-21 16</inkml:trace>
  <inkml:trace contextRef="#ctx0" brushRef="#br0" timeOffset="33431.56">23114 6752 0,'0'0'15,"-21"0"-15,0 0 16,-1 0-16,1 0 0,0 0 15,-21 0-15,21 0 0,-1 0 0,-20 21 16,21 1-16,0-22 0,0 21 16,-1 0-16,1-21 0,21 21 0,0 0 15,0 0-15,0 1 16,21-22-16,1 21 0,-1-21 16,0 21-16,0-21 0,0 21 0,0-21 15,1 21-15,-1 0 0,0-21 16,0 22-16,0-22 0,-21 21 15,0 0-15,0 0 0,-21 0 16,0-21 0,0 0-16,-22 21 0,22-21 15,-21 0-15,0 0 0,20 0 0,-20 0 16,21 0-16,-21 0 0,20 0 0,1 0 16,21-21 15,21 0-31,22 21 0,-22 0 15</inkml:trace>
  <inkml:trace contextRef="#ctx0" brushRef="#br0" timeOffset="34067.47">23114 7070 0,'21'0'31,"0"0"-31,0 0 0,1-21 16,-1 21-16,0-22 0,0 1 16,0 21-16,0-21 0,1 0 15,-1 21-15,0-21 0,-21 0 0,0-1 16,21 22-16,-21-21 0,0 0 16,-21 21-1,0 0 1,0 21-16,-1 0 0,1 1 0,0-1 15,0 0-15,0 0 0,0 0 16,-1 0-16,1 1 0,21-1 0,0 0 16,-21 0-16,21 0 0,0 0 0,0 1 15,0-1-15,21 0 16,0 0-16,1-21 0,-1 0 0,0 0 16,0 0-16,21 0 0,-20 0 0,-1 0 15,21 0-15,-21 0 0,0-21 16,1 21-16,20-21 0,-21 0 0,0-1 15,0 1-15,1 0 0,-1 0 16,0-21-16,-21 20 0,21-20 16,0 0-16,0 21 0,-21-22 0,22 1 15,-1 21-15,-21-22 0,0 22 0,21-21 16,-21 21-16,0 0 0,21-1 16,-21 1-16,0 42 15,0 1 1,-21-22-16,0 21 0,21 21 15,-21-21-15,21 0 0,-22 22 0,1-22 16,21 21-16,-21-21 0,21 1 16,0 20-16,-21-21 0,21 21 15,0-20-15,0 20 0,0-21 0,0 0 0,0 0 16,0 1-16,0-1 0,21 0 16,-21 0-16,21-21 0,0 0 15,-21 21-15,22-21 0,-1 0 0,0 0 16,0-21-16,-21 0 0,21 21 15,0-21-15,1 0 0</inkml:trace>
  <inkml:trace contextRef="#ctx0" brushRef="#br0" timeOffset="34259.19">23622 6879 0,'21'0'0,"0"0"16,0 0-16,1 0 0,-1 0 0,0 0 15,0 0-15,0 0 0,0 0 16,1 0-16,20 0 0,-21 0 0,21-21 16</inkml:trace>
  <inkml:trace contextRef="#ctx0" brushRef="#br0" timeOffset="34622.99">24617 6329 0,'-43'0'16,"22"0"-1,0 21-15,0-21 0,0 21 0,0 0 16,-1-21-16,1 22 0,0-1 0,0 0 16,21 0-16,0 0 0,-21 0 15,21 1-15,0-1 0,0 0 0,0 0 16,0 0-16,0 0 15,21 1-15,0-1 0,0-21 16,0 0-16,1 21 0,20-21 0,-21 0 16,0 0-16,0 0 0,1 0 15,20 0-15,-21 0 0,0 0 0,0-21 16,1 21-16</inkml:trace>
  <inkml:trace contextRef="#ctx0" brushRef="#br0" timeOffset="35143.69">24659 6033 0,'0'0'16,"-212"42"-1,170-21 1,0 21-16,-1-20 0,1-1 0,0 0 15,21 21-15,-22-21 0,22 22 16,0-1-16,0-21 0,0 22 0,21-1 16,0 0-16,0-21 0,0 22 15,0-1-15,0-21 0,21 0 0,0 22 16,21-22-16,-21 0 0,22 0 0,-22 0 16,21 1-16,1-22 0,-1 21 15,-21-21-15,21 0 0,1 0 0,-1 0 16,0 0-16,-20 0 0,20 0 15,0 0-15,1-21 0,-22-1 0,21 1 16,-21 0-16,22 0 0,-22 0 0,21-22 16,-21 1-16,0 0 0,22-1 15,-22 1-15,0-21 0,0 20 16,-21 1-16,0 0 0,0-1 0,0 1 16,0 0-16,-42-1 0,21 22 15,-22-21-15,1 21 0,0-22 0,-22 22 16,22 0-16,-22-21 0,1 20 15,-1 22-15,22-21 0,-21 21 0,-1 0 16,22 0-16,-1 0 0,1 0 16,0 0-16,-1 21 0,22 22 0,-21-22 15,21 0-15,0 21 0,-1-20 0,-20-1 16,21 21-16,0-21 0,0 0 16,-1 22-16,1-22 0</inkml:trace>
  <inkml:trace contextRef="#ctx0" brushRef="#br0" timeOffset="41783.25">889 9927 0,'0'0'0,"0"-21"0,-21 21 31,21-21 47,0 0-16,-21 21-46,-1 0 0,1 0-16,0 0 15,0 0-15,0 0 0,0 0 16,-1 0-16,1 0 0,0 0 16,0 0-16,0 0 0,0 0 0,-1 0 15,1 0-15,0 0 16,21 21 15,21-21-31,0 0 16,1 0-16,20 21 0,0-21 0,22 0 15,-22 0-15,22 0 0,-1 21 16,1-21-16,20 0 0,-20 0 0,20 0 16,1 0-16,-21 0 0,20 0 15,1 0-15,-22 0 0,22 0 16,-21 0-16,-1 0 0,1 0 0,20 0 15,-41 0-15,20 0 0,1 0 16,-22 0-16,21 0 0,-20 0 0,-22 0 16,21 0-16,-21 0 0,1 0 0,-1 0 31,-21-21-15,-21 21-1,-1-21 1,1 21-1,0-21-15,0 21 0,21-21 0,-21 21 16,0-22-16,-1 22 0,1-21 16,-21 0-16,21 21 0,0-21 0,-1 0 15,-20 21-15,21-21 0,0-1 16,-22 22-16,22-21 0,0 21 0,0 0 16,21-21-16,-21 21 0,0 0 31,21 21 0,21-21-31,0 21 0,0 1 16,0-22-16,0 21 0,22-21 15,-22 21-15,0-21 0,0 21 16,22-21-16,-22 0 0,21 21 0,-21-21 16,0 0-16,22 21 0,-22-21 15,21 0-15,-21 0 0,1 0 0,-1 0 16,0 0-16,0 22 0,0-22 15,-21 21 1,0 0 0,-21 0-16,0 0 15,0-21-15,0 21 0,-1 1 16,-20-1-16,21 21 0,-21-21 0,20 0 16,-20 1-16,21 20 0,-21-21 15,20 0-15,1 0 0,0 22 16,-21-22-16,21 0 0,-1 0 0,1 0 15,0 1-15,0-22 16,21 21-16,21-21 63,0 0-63,0-21 15,1-1-15</inkml:trace>
  <inkml:trace contextRef="#ctx0" brushRef="#br0" timeOffset="46347.33">3344 9864 0,'0'21'0,"0"0"16,21-21-16,1 0 31,-1 0-16,0 0-15,0 0 16,0-21-16,-21 0 0,21 21 16,-21-21-16,22 21 0,-22-22 0,0 1 15,0 0-15,0 0 16,0 0-16,0 0 16,-22-1-16,1 1 0,0 21 0,0-21 15,0 21-15,0 0 0,-22-21 16,22 21-16,-21 0 0,21 0 0,-1 0 15,-20 0-15,21 21 0,-21-21 0,20 21 16,-20 0-16,21 22 16,0-22-16,0 0 0,-1 21 0,1-20 15,0 20-15,21-21 0,0 21 0,0-20 16,-21 20-16,21-21 0,0 0 16,0 0-16,0 1 0,0-1 0,0 0 15,21 0-15,-21 0 0,21-21 16,0 0-16,1 21 0,-1-21 15,0 0-15,0 0 0,0 0 16,0 0-16,1 0 0,-1 0 16,0 0-16,0-21 0,0 0 0,22 21 15,-22-21-15,0 0 0,0 0 0,21-1 16,-20 1-16,-1-21 0,0 21 16,0 0-16,-21-1 0,21-20 15,-21 21-15,21 0 0,-21 0 0,0-22 16,0 22-16,0 0 0,0 0 15,0 0-15,0 42 32,0 0-17,0 0-15,0 0 0,0 0 0,0 1 16,-21-1-16,21 0 0,0 21 0,-21-21 16,21 1-16,0-1 0,0 21 15,0-21-15,0 0 0,0 1 16,0-1-16,0 0 0,0 0 15,0 0-15,21-21 0,0 0 16,1 0-16,-1 0 16,0 0-16,21 0 0,-21 0 0,22-21 15,-22 21-15,21-21 0,1 0 0,-1 0 16,0-1-16,-21 1 0,22 0 16,-1 0-16,0-21 0,1 20 0,-22-20 15,21 21-15,-21-21 0,1 20 16,-22 1-16,0 0 0,0 0 0,0 0 15,-22 21 1,1 0-16,0 0 16,0 21-16,21 0 0,-21-21 15,21 21-15,0 0 0,0 1 0,0 20 16,0-21-16,0 0 0,0 0 0,0 1 16,0-1-16,21 0 15,0 0-15,-21 0 0,0 0 0,21-21 16,0 22-16,-21-1 0,0 0 15,0 0-15,-21-21 47,0 0-47,0 0 16,0 0-16,21-21 16,-21 21-16,-1 0 0,1 0 15,0 0-15,21 21 31,0 0-31,0 0 16,0 1 0,21-22-16,0 21 0,1-21 15,-1 0-15,0 0 16,0 0-16,0 0 0,0 0 0,22 0 16,-22-21-16,0 21 0,21-22 0,-20 22 15,20-21-15,-21 21 0,0-21 0,22 0 16,-22 0-16,0 0 15,0-1-15,0 1 0,0 0 0,1 0 16,-1 0-16,0 0 0,0-1 0,-21 1 16,21 21-16,-21-21 0,21 0 15,1 21-15,-1 0 16,0 0-16,-21 21 16,0 0-16,21 0 15,-21 1 1,0-44 31,0 1-32,0 0-15,0 0 16,0 0-16,0 0 16,-21 21-16,0-22 15,0 22-15,-1 0 16,1 0-16,0 22 0,0-1 15,0 0-15,21 0 16,-21 0-16,-1-21 0,22 43 16,-21-22-16,21 0 0,-21 0 0,21 0 15,0 0-15,-21 1 0,21-1 0,0 0 0,0 0 16,0 0-16,0 0 16,21 1-16,0-22 0,0 21 15,1-21-15,-1 0 0,0 0 0,0 0 16,21 0-16,-20 0 0,-1 0 15,21 0-15,-21 0 0,22 0 0,-22 0 16,21-21-16,0 21 0,-20-22 0,20 22 16,-21-21-16,0 0 0,22 0 0,-22 0 15,0 0-15,-21-1 0,21 1 16,-21 0-16,21 0 0,-21-21 0,0 20 16,0 1-16,0 0 0,0 0 0,0 0 15,0 0-15,0-1 16,-21 22-1,0 0-15,0 0 0,0 0 16,21 22-16,-22-1 0,1 0 0,21 0 16,0 0-16,-21 0 0,21 1 15,-21-1-15,21 0 0,0 21 0,0-21 16,0 1-16,0-1 0,0 0 0,0 0 16,21 0-16,0 0 0,-21 1 0,21-1 15,1-21-15,-1 21 0,0-21 16,0 0-16,0 0 0,0 0 15,22 0-15,-22 0 0,0 0 0,21 0 16,1 0-16,-22-21 0,21 21 0,-21-21 16,1 21-16,20-22 0,-21 1 15,0 0-15,0 0 0,1 0 0,-22 0 16,0-1-16,0 1 0,0 0 0,0 0 16,0 0-16,0 0 0,0-1 0,0 1 15,0 42 16,0 1-31,0-1 0,0 0 16,0 0-16,0 0 0,0 0 16,0 1-16,0-1 15,0 0-15,0 0 0,0 0 0,-22-21 16,22 21-16,0 1 0,-21-22 0,21-22 62,21 1-62,1 21 0,-22-21 16,0 0-16,21 0 0,0 0 0,-21-1 16,21 1-16,-21 0 0,21 21 15,-21-21-15,21 0 0,1 21 16,-1 0-16,0 0 16,0 21-1,0 0-15,-21 0 16,21-21-16,1 21 0,-22 1 0,21-1 15,0-21-15,0 21 0,0 0 0,0-21 16,1 21-16,-1-21 0,0 0 0,0 0 16,0 0-16,0 0 15,1 0-15,-1 0 0,21 0 0,-21 0 16,0 0-16,1 0 0,-1-21 0,0 21 16,0-21-16,0 21 0,0-21 0,-21 0 15,22-1-15,-22 1 16,21 0-16,0 0 0,-21 0 0,21 0 0,0-1 15,43-41 1,-43 42-16,21 0 0,-21-1 0,22 22 16,-22 0-16,21-21 0,-21 21 15,1 0-15,-1 0 0,0 0 0,21 0 16,-21 21-16,-21 1 0,22-22 0,-1 21 16,-21 0-16,21 0 0,-21 0 15,0 0-15,0 1 16,0-44 46,0 1-46,-21 0-16,0 0 16,21 0-16,-43 0 15,43-1-15,-21 22 0,0-21 0,0 21 16,0 0-16,-1 0 0,1 0 0,0 0 15,0 0-15,0 0 0,0 0 0,-22 0 16,22 21-16,0 1 0,0-1 16,0 0-16,-1 0 0,1 0 15,0 0-15,21 1 0,0-1 0,-21 0 16,21 0-16,0 0 0,0 0 0,0 1 16,21-1-16,0 0 15,0-21-15,1 21 0,-1-21 0,0 0 16,21 0-16,-21 0 0,1 0 0,20 0 15,-21 0-15,21 0 0,-20 0 0,20 0 16,-21 0-16,21 0 0,-20-21 16,20 21-16,-21-21 0,21 0 0,-20-1 15,-1 1-15,0 0 0,0 0 0,0-21 16,0 20-16,1-20 0,-22 0 16,0-1-16,21-20 0,-21 21 0,21-22 15,-21 22-15,21-1 0,-21-20 0,0 21 16,0-1-16,0 1 0,0 21 0,0-22 15,0 22-15,0 0 0,0 0 16,0 0-16,-21 21 16,0 0-16,0 0 15,21 21-15,-22-21 0,1 42 0,0-21 16,0 1-16,0-1 0,0 21 16,21 0-16,-22 1 0,1-22 0,0 21 15,0 1-15,21 20 0,-21-21 0,21 1 16,-21-1-16,21 0 0,0-20 0,0 20 15,0 0-15,0-21 0,0 22 16,0-22-16,0 0 0,0 0 0,0 0 16,0 1-16,21-1 15,0 0-15,0 0 0,0-21 16,0 0-16,1 0 16,-1 0-16,0 0 0,0 0 15,0 0-15,0 0 0,1-21 16,-1 0-16,0 21 0,0-21 0,0-1 15,0 1-15,1 0 0,-1 0 16,0 0-16,0 0 0,-21-1 0,21 1 16,0 0-16,1 21 0,-1-21 0,0 21 15,-21 21 17,0 0-32,21-21 0,-21 21 0,0 1 15,0-1-15,0 0 16,0 0-16,0 0 15,21-21 1,0 0 0,1 0-1,-1 0 1,-21-21-16,21 21 0,0-21 16,-21 0-16,21 21 15,0 0-15,1 0 16,-22 21-1,21-21-15,-21 21 0,21-21 0,-21 21 16,21-21 0,0 21-16,0-21 0,1 0 15,-1 22-15,0-22 0,0 0 0,21 0 16,-20 0-16,20 0 0,0 0 16,-21 0-16,22 0 0,-1 0 0,0-22 15,1 22-15,-1-21 0,0 21 0,1-21 16,-1 0-16,-21 0 0,0 21 0,22-21 15,-43-22-15,21 22 0,-21 0 16,21 0-16,-21-22 0,0 22 16,0-21-16,0 21 0,0 0 0,-21-1 0,0 1 15,0 0-15,-1 0 16,1 21-16,0 0 0,0 0 0,0 0 16,-22 0-16,22 0 0,0 21 0,0 0 15,0-21-15,0 21 0,-1 1 0,1-1 16,21 21-16,0-21 0,-21 0 15,21 1-15,0-1 0,0 0 0,0 0 16,0 21-16,0-20 0,0-1 0,21 0 16,-21 21-16,21-21 0,1 1 0,-22-1 15,21 0-15,-21 21 16,0-21-16,21 1 0,-21 20 0,0-21 16,0 21-16,0 1 0,0-22 0,0 21 15,0 1-15,0-1 0,0 0 0,0 22 0,0-22 16,-21 0-16,0 1 15,21 20-15,-22-20 0,1-1 0,0 0 16,-21 1-16,21-1 0,-1-21 0,-20 21 16,21-20-16,0 20 0,-43-21 15,43 0-15,0 0 0,-21-21 0,20 0 16,1 0-16,0 0 0,0 0 16,0-21-16,-22 0 0,22 21 15,-21-21-15,21 0 0,-22 0 0,22-1 0,0 1 16,0 0-16,0 0 0,21 0 15,0 0-15,0-1 0,0-20 0,0 21 16,0 0-16,0 0 0,0-22 16,21 22-16,-21-21 0,21-1 0</inkml:trace>
  <inkml:trace contextRef="#ctx0" brushRef="#br0" timeOffset="46734.97">7705 9356 0,'0'0'0,"0"21"0,-22 42 31,22-41-31,22-22 16,-1 0 0,0 0-16,0 0 0,0-22 15,0 22-15,1-21 0,-1 21 16,-21-21-16,0 0 0,0 0 16,0 0-16,0-1 15,-21 22-15,-1-21 16,1 21-16,0 0 0,0 0 0,0 0 15,0 0-15,-1 0 16,1 21-16,0 1 0,21-1 16,42-21-1,-20 0-15,-1 0 0</inkml:trace>
  <inkml:trace contextRef="#ctx0" brushRef="#br0" timeOffset="47795.36">9673 10012 0,'0'0'0,"-21"0"15,42 21 32,0-21-47,0 0 16,1 0-16,20 0 0,0 0 0,1 0 16,-1 0-16,21 0 0,-20 0 0,20 0 15,1 0-15,-22 0 0,22 0 0,-22 0 16,21 0-16,-20 0 0,20 0 15,-20 0-15,-1 0 0,21 0 0,-20 0 16,-1 0-16,-21 0 0,22 0 16,-22 0-16,0 0 0,-21-21 15,21 21-15,-21-21 16,0 0 0,-21-1-16,0 22 0,0-21 15,-1 0-15,1 0 16,0 21-16,0-21 0,0 21 0,0-21 15,-1 21-15,1-22 0,0 22 0,0 0 16,21-21-16,-21 21 0,0-21 0,-1 21 16,1 0-1,42 21 32,1-21-31,-1 0-16,0 0 0,21 21 0,-21-21 15,1 0-15,-1 0 0,21 0 0,-21 0 16,0 0-16,1 0 0,-1 0 16,0 0-16,0 22 0,0-22 0,-21 21 15,0 0-15,0 0 0,0 0 16,0 0-16,0 1 16,-21-1-16,0 0 0,0 0 15,0 0-15,-1 0 0,1 1 0,-21-22 16,21 21-16,0 0 0,-1 0 0,1 0 15,0 0-15,0-21 0,0 22 16,0-1-16,-1-21 0,22 21 0,-21-21 16,21 21-16,-21-21 15,21-21 32,21 21-47,0-21 16,-21 0-16</inkml:trace>
  <inkml:trace contextRef="#ctx0" brushRef="#br0" timeOffset="50892.4">11663 9906 0,'-21'0'0,"21"-21"16,0 0-1,0 0 1,0-1-16,0 1 15,0 0-15,0 0 16,0 0-16,0 0 0,0-1 16,0 1-16,0 0 0,-22 0 15,1 0-15,21 0 0,-21-1 0,0 22 16,0-21-16,0 0 0,-1 21 0,-20 0 16,21 0-16,0 0 0,-22 0 15,22 0-15,-21 0 0,21 21 0,-22 0 16,22 1-16,0-1 0,-21 21 0,21-21 15,-1 22-15,22-22 0,-21 21 0,21-21 16,-21 22-16,21-22 0,0 21 16,0-21-16,0 0 0,0 1 15,0-1-15,0 0 0,21 0 0,-21 0 16,21-21-16,1 21 0,-1-21 0,0 0 16,0 0-16,21 0 15,-20 0-15,-1 0 0,0 0 0,0 0 16,21 0-16,-20 0 0,-1-21 0,0 21 15,0-21-15,0 0 0,0 21 0,1-21 16,-1 0-16,0-1 0,-21 1 16,0 0-16,21-21 0,-21 21 0,0-1 15,21 1-15,-21 0 0,0 0 0,0 0 16,0 42 15,0 0-15,0 0-16,-21 0 0,21 1 0,0-1 15,0 0-15,0 0 0,0 0 0,0 0 16,0 1-16,0-1 0,0 0 16,0 0-16,21-21 0,0 0 15,1 0-15,-1 0 0,0 0 16,0 0-16,0 0 0,0 0 16,1 0-16,-1 0 0,0-21 15,0 21-15,-21-21 0,21 0 0,0-1 16,-21 1-16,0 0 0,0 0 15,0 0-15,0 0 16,0-1-16,22 1 0,-22 0 0,0 0 16,0 0-16,0 42 31,0 0-15,0 0-16,0 22 0,0-22 0,0 0 15,0 21-15,0-21 0,0 1 0,0-1 16,0 0-16,0 0 0,21 0 0,-21 0 15,21 1-15,-21-1 0,21-21 16,0 0-16,-21 21 0,21-21 16,1 0-16,-1 0 0,0 0 0,0 0 15,0-21-15,-21 0 0,21 21 16,1-22-16,-1 1 0,0 0 16,-21 0-16,21 0 0,-21 0 0,0-1 15,0 1-15,21 0 0,-21 0 0,0-21 16,0 20-16,0 1 0,0-21 0,0 21 15,21 0-15,-21-1 16,0 44 0,0-1-16,0 0 15,0 0-15,0 0 0,0 0 0,22 1 16,-22-1-16,21 0 0,-21 0 16,0 0-16,21 0 0,0 1 0,-21-1 15,21-21-15,0 21 0,1-21 16,-1 0-16,0 0 0,0 0 0,21 0 15,-20 0-15,20 0 0,-21 0 16,0 0-16,22 0 0,-22-21 0,0 21 16,0-21-16,0-1 0,0 1 0,1 0 15,-1 0-15,0-21 0,-21 20 0,0-20 16,21 0-16,-21 21 0,21-22 16,-21 1-16,0 0 0,0-1 0,21 1 15,-21 0-15,22 20 0,-22-20 0,0 21 16,0 0-16,0 0 0,0-1 15,0 44 17,-22-1-32,1 0 0,0 21 15,21 1-15,-21-1 0,0-21 16,0 21-16,21 1 0,0 20 0,-22-20 16,22-22-16,0 21 0,0 0 0,0 1 15,0-22-15,0 21 0,0-21 0,0 1 16,0-1-16,0 0 0,22 0 15,-22 0-15,21-21 0,0 21 0,0-21 16,0 0-16,0 0 0,1 0 16,-1 0-16,0 0 0,0 0 15,0-21-15,22 21 0,-22-21 16,0 0-16,0 21 0,21-21 16,-20 0-16,-1-22 0,21 22 0,-21 0 15,0-21-15,22 20 0,-22 1 0,-21 0 16,0 0-16,21 0 0,-21 42 31,0 0-31,-21-21 0,0 21 16,21 0-16,-21 22 0,-1-22 15,22 0-15,-21 0 0,21 0 0,0 1 16,0-1-16,0 0 0,0 0 16,0 0-16,0 0 15,21-21-15,1 0 16,-1 0-16,0 0 0,0 0 15,0 0-15,0 0 0,1 0 0,-1 0 16,0-21-16,0 21 0,21-21 0,-20 0 16,-1 0-16,0 0 0,0-1 15,-21 1-15,0 0 0,0 0 0,0-21 16,0 20-16,0 1 0,0 0 0,0-21 16,0 21-16,-21-1 0,0 1 15,0 21-15,21-21 0,-22 21 0,1 0 16,0 0-16,0 0 0,0 0 15,0 0-15,-1 0 16,1 0-16,0 0 16,21 21-16,-21-21 15,0 0 17</inkml:trace>
  <inkml:trace contextRef="#ctx0" brushRef="#br0" timeOffset="51245.72">12636 9504 0,'0'0'0,"0"-42"31,22 42-31,-1 0 0,0-22 16,21 22-16,1-21 15,-1 21-15,21 0 0,1 0 0,-1 0 16,1-21-16,-1 21 0,1 0 16,-1 0-16,-20-21 0,20 21 0,-20 0 15,-1 0-15,0-21 0,1 21 0,-1 0 16,-21 0-16,21-21 0,-20 21 0,-1 0 16,0 0-1,-21-22 1,-42 22 31,42 22-47,0-1 15,-43 42-15,22-42 16</inkml:trace>
  <inkml:trace contextRef="#ctx0" brushRef="#br0" timeOffset="53836.83">11853 11451 0,'0'0'0,"0"-21"47,0 0-47,0 0 0,21 0 16,1-1-16,-22 1 0,21-21 0,0 0 16,0 20-16,0-20 0,0 0 15,1-1-15,-1 1 0,0 0 0,0-1 16,0 1-16,0 0 0,-21-1 0,0 1 15,22 0-15,-22 21 0,0-22 0,0 22 16,0 0-16,-22 21 16,1 0-16,0 0 0,0 0 0,0 0 15,0 21-15,-22 0 0,22 0 0,0 1 16,0-1-16,0 0 0,-1 21 0,1-21 16,21 22-16,0-22 0,0 21 15,0-21-15,0 22 0,21-22 0,1 21 16,-1-21-16,0 22 0,0-22 15,21 0-15,-20 21 0,-1-20 0,0-1 16,0 0-16,0 0 0,0 0 16,-21 0-16,0 1 0,0-1 15,-21-21 1,0 0-16,0 0 16,0 0-16,0 0 0,-1-21 15,1 21-15,0-22 0,0 22 16,0-21-16,0 0 0,-1 21 15,1 0-15,0-21 0,0 21 16,21 21 0,0 0-16,0 0 15,21-21-15,-21 22 16,21-1-16,0-21 0,1 0 0,-1 0 16,0 21-16,0-21 0,0 0 0,0 0 15,22 0-15,-22 0 0,21 0 0,1 0 16,-1 0-16,-21 0 0,21-21 15,1 21-15,-22-21 0,21 21 0,-21-22 16,22 1-16,-22 21 0,0-21 0,0 0 16,0 0-16,1 0 0,-1-1 15,-21 1-15,0 0 0,0-21 0,0 21 16,0-1-16,0 1 0,0 0 16,0 0-16,0 42 31,0 0-31,0 22 0,0-22 15,0 0-15,0 21 0,0-21 0,0 22 16,0-22-16,0 0 0,0 21 16,0-20-16,0-1 0,0 0 0,21-21 15,0 21-15,-21 0 0,21-21 0,0 0 16,1 0-16,-1 0 0,0 0 0,0 0 16,0 0-16,0 0 15,1 0-15,-1 0 0,0-21 0,0 21 16,0-21-16,0 0 0,1 0 0,-22-1 15,21 1-15,0-21 0,-21 21 0,0 0 16,0-22-16,0 1 0,0 21 16,0-22-16,0 22 0,-21-21 0,0 21 15,-1 0-15,1-1 0,0 1 0,0 0 16,-21 0-16,20 21 0,-20 0 0,21 0 16,-21 0-16,20 0 0,1 0 0,0 21 15,0-21-15,21 21 0,0 0 16,0 1-16,0-1 0,0 0 15,0 0-15,0 21 0,0-20 0,0-1 16,0 0-16,21 0 0,0 0 0,0 0 16,1-21-16,-1 22 0,0-1 15,21-21-15,-21 0 0,22 21 0,-22-21 16,0 0-16,21 0 0,-20 0 0,20 0 16,-21 0-16,0-21 0,22 0 0,-22 21 15,0-22-15,21 1 0,-21 21 0,1-21 16,-22 0-16,21 0 0,0 21 15,-21-21-15,21 21 0,-21-22 16,0 44 0,0-1-16,0 0 15,0 0-15,0 0 16,0 0-16,0 1 0,0-1 16,0 0-16,21 0 0,-21 0 15,21-21-15,-21 21 0,22-21 16,-1 0-16,0 0 0,0 0 15,0 0-15,0 0 16,1 0-16,-1 0 0,21 0 0,-21-21 16,0 21-16,1-21 0,-1 21 0,21-21 15,-21 0-15,0 0 0,1-1 0,-22 1 16,21-21-16,0 21 0,-21 0 16,0-22-16,0 22 0,21 0 0,-21-21 15,21 20-15,-21 1 0,0 0 16,0 0-16,0 0 0,21 21 15,-21 21 32,-21-21-31,21-21 15,0 0-15,0-1-16,0 1 15,0 0-15,0 0 16,0 0-16,0 0 0,-21 21 16,0 0-1,0 21 1,0 0-16,21 21 0,0-21 16,-22 1-16,22 20 0,-21-21 0,21 21 15,0-20-15,0 20 0,0 0 16,0-21-16,0 22 0,0-1 0,0-21 15,0 22-15,0-22 0,0 0 0,0 0 16,0 0-16,21 0 0,-21 1 0,22-1 16,-1-21-16,-21 21 0,21-21 15,0 0-15,0 0 0,0 0 16,1 0-16,-1 0 16,0 0-16,-21-21 0,21 21 0,0-21 15,-21-1-15,21 1 0,1 0 0,-22 0 16,0 0-16,21 0 0,0-1 15,-21 1-15,21 0 0,-21 0 0,0 0 16,0 0-16,0 42 31,0 0-31,0 0 16,0 0-16,0 0 0,0 1 16,0-1-16,0 0 0,0 0 0,0 0 15,0 0-15,0 1 0,21-22 16,0 21-16,1 0 0,20 0 15,-21-21-15,0 0 0,0 21 16,1-21-16,20 0 0,-21 0 0,21 0 16,-20 0-16,20 0 0,-21 0 0,21 0 15,-20 0-15,20 0 0,-21 0 16,21 0-16,-20-21 0,-1 0 0,21 21 16,-21-21-16,0 0 0,1-1 0,-1 1 15,0 0-15,0 0 0,0 0 16,-21-22-16,21 22 0,-21 0 15,0 0-15,0 0 0,0 0 0,0-1 16,0 1-16,-21 21 16,0 0-16,21 21 15,-21 1-15,0-22 0,0 21 16,-1 0-16,1 0 0,0-21 0,0 21 16,0 0-16,21 1 0,0-1 0,0 0 15,-21 0-15,21 0 16,0 0-16,0 1 15,21-22-15,0 0 16,0 0-16,0 0 16,0 0-1,1 0-15,-1-22 0,0 1 16,0 0-16,-21 0 0,21 0 16,0 0-16,-21-1 0,22 1 0,-22-21 15,21 21-15,-21-22 0,0 1 16,21 21-16,0-21 0,0-1 0,-21 1 15,0 0-15,0-1 0,21 22 0,-21-21 16,0-1-16,0 22 0,0 0 16,0 0-16,0 0 0,0 0 0,0-1 15,-21 22 1,21 22 0,0-1-16,-21 0 15,21 0-15,0 21 0,-21-20 0,21-1 16,0 21-16,0 0 0,0-20 0,0 20 15,0-21-15,0 21 0,0-20 16,21 20-16,-21-21 0,0 0 16,0 22-16,21-22 0,0 0 0,-21 0 0,22 0 15,-22 0-15,0 1 0,21-22 16,0 21-16,0-21 31,-21-21-15,21 21-16,-21-22 0,0 1 15,0 0 1,0 0-16,0 0 0</inkml:trace>
  <inkml:trace contextRef="#ctx0" brushRef="#br0" timeOffset="53992.74">13758 10943 0,'0'0'0,"-21"0"0,0 0 0,42 0 31</inkml:trace>
  <inkml:trace contextRef="#ctx0" brushRef="#br0" timeOffset="54115.67">13843 10964 0,'0'0'0,"21"0"16,0 0-1,0-21-15,1 21 0,-1 0 16,0-21-16,0 21 0,0 0 15,0-21-15,1 21 16,-22-21-16,21 21 0,-21-21 16,0-1-1</inkml:trace>
  <inkml:trace contextRef="#ctx0" brushRef="#br0" timeOffset="58608.52">18351 9208 0,'0'0'0,"-21"0"0,21-22 47,0 1-47,0 0 0,0 0 16,21 0-16,-21 0 15,22-22-15,-1 22 0,0-21 0,0 21 16,21-22-16,1 1 0,-22-22 0,42 22 15,-20 0-15,-1-22 0,0 22 16,1 0-16,20-1 0,-20-20 16,-22 20-16,21 1 0,0 0 0,-20-1 15,-1 22-15,0-21 0,-21 21 16,0 0-16,-21 21 16,0 0-16,-1 21 15,1 0-15,0 0 0,-21 0 16,21 0-16,-1 1 0,1 20 0,0-21 15,0 21-15,21-20 0,0 20 0,0-21 16,0 21-16,0-20 0,21 20 0,0-21 16,0 0-16,-21 22 0,22-22 15,-1 0-15,0 0 0,0 0 16,0 22-16,0-22 0,-21 0 0,0 0 16,22 0-16,-22 0 0,0 1 15,0-1-15,0 0 0,0 0 0,0 0 16,-22 0-16,1-21 0,0 0 15,0 0-15,0 22 0,0-22 16,-1 0-16,1 0 0,0 0 16,0-22-16,21 1 0,-21 21 0,21-21 15,-21 0-15,21 0 0,-22 21 16,22-21-16,22 21 47,-1 21-47,0 0 0,0-21 15,21 21-15,-20 0 0,-1-21 0,21 21 16,-21-21-16,22 22 0,-22-22 0,21 21 16,0-21-16,-20 0 0,20 0 15,0 0-15,1 0 0,-1 0 0,0 0 16,-21 0-16,22 0 0,-22-21 0,21-1 16,-21 22-16,1-21 0,-1 0 0,-21 0 15,0 0-15,21 0 0,-21-1 16,0-20-16,0 21 0,0-21 0,0 20 15,0-20-15,0 21 0,-21-21 16,0 20-16,21-20 0,-22 21 0,1 0 16,0 21-16,0 0 0,0-21 15,0 21-15,-22 0 0,22 0 0,0 21 16,0 0-16,0 0 0,-1 0 0,1 0 16,0 22-16,0-22 0,21 0 15,0 21-15,0-20 0,0 20 0,0-21 16,0 0-16,0 0 0,0 1 0,0-1 15,21-21-15,0 21 0,0-21 0,1 0 16,-1 0-16,0 0 16,0 0-16,0 0 0,0 0 0,1 0 0,-1-21 15,0 21-15,0-21 0,0-1 16,-21 1-16,21 21 0,-21-21 16,0 0-16,0 0 0,0 0 15,0-1-15,0 1 0,0 0 16,-21 21-1,21 21 1,0 0-16,0 1 0,0-1 16,0 0-16,0 0 0,0 0 0,0 0 15,0 1-15,0-1 0,0 0 16,21 0-16,1-21 0,-22 21 16,21-21-16,0 0 0,0 21 0,0-21 15,0 0-15,1 0 0,-1 0 0,0 0 16,0 0-16,0-21 0,0 21 15,22-21-15,-43 0 0,21 21 0,0-21 16,0 0-16,0-1 0,-21 1 0,22 0 16,-22 0-16,0 0 0,0 0 15,0-1-15,21 1 0,-21 0 0,0 0 16,0 42 0,0 0-1,0 0-15,0 22 0,0-22 0,0 0 16,0 21-16,0-20 0,0 20 15,0-21-15,0 0 0,0 0 0,-21 1 16,21-1-16,0 0 0,0 0 16,0 0-16,0 0 0,21-21 31,0 0-15,-21-21-16,0 0 0,21 0 15,0 0-15,-21 0 0,21-1 0,-21 1 16,0 0-16,0 0 0,22-21 0,-22 20 15,21 1-15,-21-21 0,0 21 16,0 0-16,0-1 0,0 44 31,0-1-15,0 0-16,0 0 0,0 0 0,0 0 16,0 1-16,0 20 0,0-21 0,21 0 15,-21 0-15,21 1 0,-21-1 16,21 0-16,0-21 0,1 21 15,-1-21-15,0 0 16,0 0-16,0 0 0,0 0 16,1-21-16,-1 21 15,-21-21-15,0 0 0,21 21 0,0-22 16,0 1-16,-21 0 0,0 0 0,21 0 16,1 0-16,-22-22 0,21 22 15,0 0-15,-21 0 0,21 0 16,0 21-16,-21 21 31,0 0-31,0 0 0,0 0 16,0 22-16,0-22 0,0 0 0,0 0 15,0 0-15,0 0 0,0 1 0,0-1 16,21 0-16,-21 0 0,22 0 16,-1 0-16,0-21 0,0 22 0,0-22 15,0 0-15,22 21 0,-1-21 16,0 0-16,-20 0 0,-1 0 15,21 0-15,-21 0 0,0-21 16,22-1-16,-22 1 0,0 21 0,0-21 16,0-21-16,1 21 0,-1-1 0,0-20 15,0 21-15,0-21 0,0 20 16,-21-20-16,0 0 0,22 21 0,-22-22 16,0 22-16,0 0 0,0 0 15,-22 21-15,1 0 16,0 21-16,0 0 0,0 0 0,-22 22 15,22-22-15,0 21 0,0-21 0,0 22 16,21-1-16,0-21 0,0 21 16,0-20-16,0-1 0,0 21 15,0-21-15,0 0 0,0 1 0,21-22 0,0 21 16,0-21-16,0 21 0,1-21 16,-1 0-16,0 0 15,0 0-15,0 0 0,0 0 0,1 0 16,-1 0-16,0 0 0,0 0 15,-21-21-15,0 0 0,21 21 0,0-22 16,1 1-16,-22 0 16,21 21-16,0-21 0,-21 0 0,21 0 15</inkml:trace>
  <inkml:trace contextRef="#ctx0" brushRef="#br0" timeOffset="59252.2">22183 9123 0,'21'0'15,"-21"21"-15,0-42 63,21 0-32</inkml:trace>
  <inkml:trace contextRef="#ctx0" brushRef="#br0" timeOffset="60775.32">22437 8911 0,'0'0'0,"21"-21"0,-21-64 31,0 64-31,0 0 0,-21 21 16,-1 21-1,1 0-15,0 1 16,0 20-16,0-21 0,0 21 0,21 1 16,-22-22-16,1 21 0,0 1 15,21-22-15,0 21 0,0 0 16,0-20-16,0-1 0,0 21 0,0-21 16,0 0-16,0 1 0,21-1 0,0 0 15,1 0-15,-1-21 0,0 21 0,0-21 16,0 0-16,22 0 0,-22 0 15,0 0-15,21 0 0,-21 0 0,1 0 16,-1-21-16,0 21 0,0-21 0,0 0 16,0 0-16,1-1 0,-1 1 15,0 0-15,-21-21 0,0 21 0,0-22 16,0 1-16,0 0 0,0-1 0,0 1 16,-21 0-16,0 20 0,-1-20 15,1 0-15,0 21 0,-21-1 16,21 22-16,-1 0 0,-20 0 0,21 0 15,0 22-15,0-1 0,-1 0 0,1 0 16,0 21-16,0-20 0,21 20 16,0-21-16,0 21 0,0-20 0,0 20 15,0-21-15,0 0 0,21 0 0,0 1 16,0-1-16,1 0 0,20 0 16,-21-21-16,21 21 0,1-21 0,-22 0 15,21 0-15,1 0 0,-1 0 0,0 0 16,1 0-16,-1 0 0,0 0 15,1 0-15,-1-21 0,-21 0 16,21 21-16,-20-21 0,-1 21 0,0-21 16,0 21-16,0 0 0,-21 21 31,0 0-31,0 0 16,-21 0-16,21 0 0,0 1 15,-21-1-15,21 0 0,0 0 16,0 0-16,0 0 0,21-21 0,0 22 15,0-1-15,1-21 0,-1 0 0,21 21 16,-21-21-16,22 0 0,-1 0 16,-21 0-16,21 0 0,1 0 15,-1 0-15,0 0 0,-20 0 0,20-21 16,-21 21-16,21-21 0,-20-1 0,-1 1 16,0 0-16,0-21 0,0 21 15,-21-1-15,0-20 0,21 0 0,-21 21 16,0-22-16,0 22 0,0 0 0,0 0 15,0 0-15,-21 21 0,0 0 16,0 0-16,0 0 0,-22 0 0,22 21 16,0 0-16,-21 0 0,21 0 0,-22 0 15,22 1-15,0-1 0,0 0 16,0 0-16,21 0 0,0 0 16,0 1-16,0-1 0,0 0 15,21-21-15,0 0 0,0 0 16,0 0-16,0 0 0,1 0 15,-1 0-15,0 0 0,0 0 0,0 0 16,0 0-16,1-21 0,-1 21 0,0-21 16,0-1-16,-21 1 0,21 0 15,0 0-15,1 0 0,-1-22 0,-21 22 16,21-21-16,0 0 0,-21-22 0,21 22 16,-21-1-16,21 1 0,-21-21 15,0 20-15,0 22 0,0-21 16,0 21-16,0-1 0,0 1 0,-21 42 31,0 1-31,21-1 0,-21 21 16,0 0-16,0 1 0,-1-1 0,22 0 15,0 22-15,-21-22 0,21 1 16,0-1-16,0 0 0,0 1 0,0-1 16,0-21-16,0 21 0,21-20 0,1-1 15,-1 0-15,0 0 0,0 0 16,0-21-16,0 0 15,22 0-15,-22 0 0,0 0 16,0 0-16,0 0 0,1-21 16,-1 21-16,-21-21 0,21 0 0,-21 0 15,21-1-15,-21 1 0,0 0 0,21 0 16,-21 0-16,0 0 0,-21 42 31,0 0-15,21 0-16,0 0 0,-21 0 0,21 1 15,-21-1-15,21 0 0,0 0 0,0 0 16,0 0-16,21-21 16,0 0-1,0 0-15,0 0 0,0 0 0,1 0 16,-1 0-16,0 0 0,0-21 16,0 0-16,0 0 15,1 21-15,-1-21 0,0 0 0,0-1 16,0 1-16,0 0 0,-21 0 15,22 21-15,-22 21 32,0 0-32,-22 0 0,22 1 15,0-1-15,0 0 0,0 0 0,0 0 16,0 0-16,0 1 0,22-22 16,-1 0-16,0 21 15</inkml:trace>
  <inkml:trace contextRef="#ctx0" brushRef="#br0" timeOffset="61191.08">25294 9017 0,'0'0'15,"-21"0"-15,0 0 16</inkml:trace>
  <inkml:trace contextRef="#ctx0" brushRef="#br0" timeOffset="61375.97">25400 8975 0,'0'-21'16,"0"42"-16,21-64 0,21 22 0,-20 0 15,-1 0-15,21 0 0,-21-22 16,22 1-16,-1 21 0,-21-21 0,21-1 16,-20 1-16,20 0 0,-21-1 0,0 1 15,0 0-15,-21 20 0,0-20 16,0 21-16,0-21 0,0 20 0,-21 22 15,0-21-15,0 21 0,0 0 16,0 0-16,-1 21 0,1 1 16,0 20-16,0 0 0,0 1 0,0-1 15,-1 0-15,1 22 0,0-1 0,0 1 16,0-22-16</inkml:trace>
  <inkml:trace contextRef="#ctx0" brushRef="#br0" timeOffset="63905.45">25463 9229 0,'0'0'15,"0"21"-15,0 0 0,0 0 0,0 0 0,0 1 16,0-1-16,0 0 0,0 0 15,0 0-15,0 0 0,0 1 16,-21-22 0,0 0-16,0 0 15,0-22-15,0 22 16,21-21-16,-22 0 0,1 0 0,0 0 16,21 0-16,-21-22 0,21 22 0,-21 0 15,21 0-15,-21 21 0,21-21 16,0 42-1,0 0-15,21 0 0,-21 21 16,21-20-16,0-1 0,0 0 16,0-21-16,1 21 0,-1 0 0,0-21 15,0 21-15,0-21 0,22 0 16,-22 0-16,21 0 0,0 0 0,-20 0 16,20 0-16,0 0 0,-21 0 15,1 0-15,20 0 0,-21-21 16,0 0-16,0 21 0,1-21 0,-1 0 15,-21 0-15,21-1 0,0 1 0,-21 0 16,0 0-16,21 0 0,0 0 16,-21 42-1,0 0 1,0 0-16,0 0 0,0 0 16,0 1-16,0-1 0,0 0 0,0 0 15,0 0-15,0 0 0,0 1 0,0-1 16,22-21 15,-1 0-15,0 0-16,-21-21 15,21-1-15,0 22 0,-21-21 0,21 0 16,1 0-16,-1 0 0,-21 0 0,21-1 16,0 1-16,0 0 0,-21 0 15,21 21-15,-21-21 0,22 21 0,-22 21 31,0 0-31,0 0 0,0 0 16,0 1-16,0-1 0,0 0 0,0 0 16,0 0-16,0 0 0,0 1 15,21-1-15,0-21 0,-21 21 16,21-21-16,0 0 16,0 21-16,1-21 0,-1 0 0,0 0 15,0 0-15,0 0 0,0-21 16,1 21-16,-1-21 0,0 0 0,0 21 15,0-22-15,0 1 0,1 0 0,-1 0 16,0 0-16,0 0 0,-21-22 16,21 22-16,-21 0 0,21-21 0,-21 20 15,0 1-15,0 0 0,-21 21 32,21 21-32,0 0 15,-21 1-15,21-1 0,-21 0 0,21 21 16,0-21-16,0 1 0,0-1 0,0 21 15,0-21-15,0 0 0,0 1 16,0-1-16,0 0 0,0 0 0,0 0 16,0 0-16,0-42 47,0 0-32,-21 0-15,0 0 16,21 0-16,0-1 0,-22 22 0,22-21 15,0 42 17,0 1-17,22-1-15,-22 0 16,21 0-16,-21 0 0,21-21 0,0 21 16,0 1-16,0-22 0,1 0 0,-1 0 15,0 0-15,0 0 0,21 0 16,-20 0-16,20 0 0,-21 0 0,21 0 15,-20 0-15,20-22 0,-21 22 0,0-21 16,0 0-16,1 0 0,-1 0 16,0 0-16,0-1 0,0 1 0,-21 0 15,0 0-15,0 0 0,0 0 16,0-1-16,-21 22 16,0 22-1,0-22-15,21 21 0,-21 0 16,21 0-16,0 0 0,0 0 15,0 1-15,0-1 0,0 0 16,0 0-16,0 0 0,0 0 16,0 1-1,21-22-15,0 0 0,0 0 0,0 0 16,0 0-16,1 0 0,20 0 16,-21 0-16,0 0 0,0-22 15,1 22-15,-1-21 0,-21 0 16,21 21-16,0-21 0,0 0 0,0 21 15,1-21-15,-22-1 0,21 1 16,0-21-16,-21 21 0,21 0 0,0-22 16,0 22-16,1-21 0,-1 21 0,0-22 15,0 1-15,0 0 0,0-1 16,1 1-16,-1 0 0,0-1 0,-21 1 16,0 0-16,21-1 0,-21 1 0,0 21 15,0-22-15,0 22 0,0 0 16,0 0-16,-21 21 15,0 21 1,21 0-16,-21 22 0,-1-1 16,1 0-16,0 1 0,0 20 0,0-21 15,0 22-15,-1-22 0,22 22 16,0-22-16,-21 22 0,21-22 0,-21 0 16,21 1-16,0-1 0,-21 0 0,21-21 15,0 1-15,0 20 0,0-21 16,0 0-16,0 0 0,21 1 15,0-22-15,0 0 0,1 0 16,-1 0-16,0 0 16,0 0-16,0-22 0,0 22 15,1-21-15,-1 0 0,0 0 16,0 0-16,21 0 0,-20-1 16,-1 1-16,0 0 0,0 0 0,0 21 15,0-21-15,-21 42 31,0 0-31,0 0 0,0 0 16,0 1-16,-21-1 0,21 21 0,-21-21 16,21 0-16,0 1 0,0-1 15,0 0-15,0 0 0,21 0 16,-21 0-16,21-21 0,1 0 0,-1 22 16,0-22-16,0 0 15,0 0-15,0 0 0,1 0 16,-1-22-16,0 1 0,0 21 15,0-21-15,0 0 0,1 0 16,-1 0-16,0-1 0,0-20 0,0 21 16,0 0-16,1 0 0,-22-1 15,21 22-15,-21-21 0,0 42 16,0 1 0,-21-1-16,-1-21 0,22 21 0,0 21 15,-21-21-15,0 1 0,21-1 16,0 0-16,0 0 0,0 0 0,0 0 15,0 1-15,0-1 0,0 0 32,21-21-32,0 0 0,1 0 15,-1 0-15,-21-21 16,21 21-16,0-21 0,-21-1 16,0 1-16,0-21 0,21 21 15,-21 0-15,0-1 0,0-20 0,0 21 16,0 0-16,0 0 0,0-1 15,0 1-15,-21 21 0,42 0 79,0 0-79,1 0 15,-1 0-15,0 0 0,0 0 16,0 0-16,-21 21 15,0 1-15,0-1 16,0 0-16,0 0 0,0 0 16,0 0-16,0 1 0,0-1 0,0 0 15,0 0-15,0 0 16,0 0-16,0 1 0,0-44 62,0 1-46,0 0-16,0 0 16,21 0-16,-21 0 0,22-1 15,-1-20-15,21 21 0,-21 0 0,22 0 16,-22-1-16,21 1 0,22 0 16,-22 0-16,0 21 0,1 0 0,-1 0 15,0 0-15,-21 0 0,1 21 0,-1-21 16,-21 21-16,0 0 0,0 22 15,0-22-15,0 0 0,-21 21 0,-1-20 16,1-1-16,0 21 0,0-21 16,0 0-16,0 1 0,-1-22 15,-20 42-15,21-42 0,21 21 16,-21 0-16,0-21 16,-1 0-1</inkml:trace>
  <inkml:trace contextRef="#ctx0" brushRef="#br0" timeOffset="63940.43">28956 9716 0,'0'-22'15,"0"1"-15</inkml:trace>
  <inkml:trace contextRef="#ctx0" brushRef="#br0" timeOffset="64135.9">29083 9123 0,'0'0'0,"-21"0"16,0-21-16,-1 21 0,1 0 15,0 0 1,42 0 15,-42 21-31,42-21 16,0 0 0</inkml:trace>
  <inkml:trace contextRef="#ctx0" brushRef="#br0" timeOffset="64400.75">27876 9017 0,'0'0'0,"-42"0"0,21 0 0,84 0 31,-41 0-31,20 0 15,0 0-15,1 0 0,20 0 16,-21 0-16,22 0 0,-22 0 16,22 0-16,-22 0 0,22 0 0,-22 21 15,0-21-15,1 0 0,-1 0 0,-21 0 16,0 0-16,0 0 0,1 0 16</inkml:trace>
  <inkml:trace contextRef="#ctx0" brushRef="#br0" timeOffset="65100.25">16002 8869 0,'0'0'0,"-21"0"0,-43 0 16,64 21-16,-42-21 16</inkml:trace>
  <inkml:trace contextRef="#ctx0" brushRef="#br0" timeOffset="65571.98">15938 8911 0,'22'0'16,"20"0"-16,233 43 31,-211-43-31,-1 21 16,22-21-16,-22 0 0,1 0 0,-1 0 15,1 0-15,-1 0 0,-20 0 16,20 0-16,-21 0 0,1 0 0,-1 0 16,0 0-16,-20 0 0,-1 0 0,0 0 15,0 0-15,-21-21 0,0-1 16,-21 1 0,0 0-16,0 0 15,-22 21-15,22-21 0,0 21 0,0-21 16,0 21-16,-22 0 0,22-22 15,0 22-15,-21 0 0,20 0 16,1-21-16,0 21 0,0 0 0,0 0 16,0 0-16,-1 0 0,1-21 15,42 21 17,1 0-17,-1 0-15,0 0 0,0 21 16,0-21-16,0 0 0,1 21 0,-1-21 15,-21 22-15,21-22 0,-21 21 0,0 0 16,0 0-16,0 0 16,0 0-16,0 1 0,0-1 0,0 0 15,0 0-15,0 0 0,-21-21 16,0 21-16,-1 1 0,22-1 16,-21 0-16,0-21 0,0 21 0,0 0 15,21 0-15,-21-21 0,-1 22 16,22-1-16,-21-21 0,0 21 0,21 0 15,-21-21-15,0 21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22:2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6625 2117 0,'0'0'0,"0"21"16,0 0 0,21-21 15,0 0-16,1 0-15,-1 0 16,0 0-16,0 0 0,0-21 16,22 0-16,-22 21 0,0-21 15,0-1-15,0 1 0,0 0 16,1 0-16,-1 0 0,0 0 16,0-22-16,0 22 0,0-21 0,22-64 15,-43 64 1,0-1-16,21 22 0,0-21 0,-21-1 15,0 22-15,0 0 0,0-21 16,21 21-16,-21-1 0,0 1 0,0 0 16,0 0-1,0 0-15,0 42 94,-21-21-94,21 21 0,-21-21 0,0 0 16,0 21-16,21 0 0</inkml:trace>
  <inkml:trace contextRef="#ctx0" brushRef="#br0" timeOffset="1584.78">6921 2117 0,'0'0'0,"22"-21"0,-1-1 0,42-62 31,-42 63-31,1-1 16,-1-20-16,0 0 0,0-1 0,0 1 15,-21 0-15,21-1 0,1-20 0,-1 21 16,0-1-16,0 1 16,-21 0-16,21-1 0,-21 1 0,21 0 15,1-1-15,-22 22 0,0-21 16,0 21-16,0-22 0,0 22 15,0-21-15,0 21 0,0-1 0,0 1 16,0 0-16,0 0 0,0 0 16,0 0-16,-22 21 31,22 21-31,0 0 16,-21 21-16,0-21 15,21 22-15,0-22 0,-21 21 16,0 1-16,21-1 0,-21 0 0,-1 1 15,22 20-15,-21-21 0,0 1 16,21 20-16,0-20 0,-21 20 0,0-21 16,21 22-16,0-22 0,-21 1 15,21-1-15,0-21 0,0 21 0,0 1 16,0-22-16,0 0 0,0 0 16,0 0-16,0 1 0,0-1 0,21-21 15,0 21-15,0-21 0,-21 21 16,21-21-16,0 0 0,1 0 15,-1 0-15,0 0 0,0 0 16,0-21-16,0 0 0,1 21 16,-1-21-16,0-1 0,0 1 0,0 0 15,43-42-15,-43 41 16,0-20-16,0 21 0,-21-21 0,21 20 16,1-20-16,-22 21 0,21 0 15,-21 0-15,0-1 0,0 1 0,0 0 16,0 42 15,0 0-15,0 1-16,0-1 0,-21 21 15,-1-21-15,22 0 0,-21 22 16,21-22-16,0 0 0,-21 21 0,21-20 16,0-1-16,-21 0 0,21 21 15,0-21-15,0 1 0,0-1 16,0 0-16,0 0 0,21-21 15,0 21-15,0-21 0,1 0 0,-1 0 16,0 0-16,0 0 0,21 0 16,-20 0-16,20 0 0,-21-21 0,21 0 15,1 21-15,-22-21 0,21 0 16,-21-22-16,22 22 0,-22 0 16,0-21-16,0-1 0,-21 22 15,0-21-15,0-1 0,0 1 0,0 21 16,0-21-16,0 20 0,0 1 15,-21 0-15,0 0 0,0 21 0,-22 0 16,22 0-16,0 0 0,-21 0 16,21 0-16,-22 0 0,22 0 0,-21 21 15,21 0-15,-1 0 0,1 1 16,0-1-16,0 0 0,21 0 0,0 0 16,0 0-16,0 1 0,0-1 15,21 0-15,0 0 0,0-21 16,1 0-16,20 21 0,0-21 15,1 0-15,-1 0 0,0 0 16,1 0-16,20 0 0,-21-21 16,22 21-16,-22-21 0,1 0 0,20 21 15,-21-21-15,1-1 0,-22 1 16,21 0-16,1 21 0,-22-21 16,0 0-16,0 21 0,0 0 0,-21-21 15,0 42 16,-21 0-15,0 0-16,0 0 0,21 0 16,-21 1-16,-1-1 0,1 21 0,21-21 15,0 0-15,-21 1 16,0-1-16,21 0 0,0 0 0,0 0 16,0 0-16,0 1 0,0-1 15,0 0-15,21 0 0,0-21 16,0 0-16,1 0 0,20 0 15,-21 0-15,0 0 0,22 0 16,-22 0-16,21 0 0,0 0 0,-20-21 16,20 0-16,-21 21 0,21-21 15,-20-1-15,-1 1 0,0 0 0,0-21 16,0 21-16,0-1 0,-21-20 16,0 0-16,0 21 0,0-22 0,0 1 15,-21 21-15,0-22 16,0 22-16,0 0 0,-22 0 0,22 0 15,-21 0-15,0 21 0,20 0 16,-20 0-16,0 21 0,21 0 0,-1 0 16,-20 0-16,21 0 0,0 1 15,21-1-15,0 21 0,-21-21 0,21 0 16,0 1-16,0-1 0,0 0 16,0 0-16,21 0 0,-21 0 0,21-21 15,0 0-15,21 22 0,-20-22 16,-1 0-16,0 0 0,21 0 0,-21 0 15</inkml:trace>
  <inkml:trace contextRef="#ctx0" brushRef="#br0" timeOffset="2009.59">9419 1609 0,'0'0'16,"0"-21"-16,-21 21 31,0 21-15,0-21-1,21 21-15,0 21 0,-22-21 0,1 43 16,21-22-16,0 1 16,0-1-16,-21 0 0,21 1 0,-21-1 15,21 0-15,0 22 0,-21-22 0,21 22 16,0-1-16,0 1 0,-21-1 15,-1 22-15,22-22 0,-21 1 0,21-1 16,0 1-16,-21-1 0,0 1 16,0-1-16,21-20 0,-21 20 0,-1 1 15,22-22-15,-21 21 0,21-20 0,0-1 16,-21-21-16,21 22 16,-21-22-16,21 21 0,0-21 0,0 0 0,0 1 15,0-44 32,0 1-47,0 0 0,21-21 0,0 21 16,-21-22-16,0-20 0,21 20 15,1-20-15</inkml:trace>
  <inkml:trace contextRef="#ctx0" brushRef="#br0" timeOffset="2398.69">9334 1757 0,'0'0'0,"0"-21"0,22 0 16,-1 21-16,-21-22 16,21 22-16,0 0 0,0-21 0,0 21 15,1-21-15,-1 21 0,0 0 16,0 0-16,21 0 0,-20 0 0,-1 0 15,0 21-15,0 0 0,0 1 16,-21-1-16,0 0 0,0 21 0,0-21 16,0 1-16,0 20 15,-21-21-15,0 0 0,0 0 0,0 22 16,-22-22-16,22 0 0,-21 0 0,21-21 16,-1 21-16,-20 1 0,21-22 15,0 21-15,0-21 0,21 21 31,-22-21-31,44 0 47,-22-21-47,21 21 16</inkml:trace>
  <inkml:trace contextRef="#ctx0" brushRef="#br0" timeOffset="2913.51">10223 1884 0,'0'0'0,"22"-21"0,-1 21 0,0-21 16,21-1-16,-21 1 0,1 0 16,-1 0-16,-21 0 0,0 0 15,0-1-15,-21 22 31,-1 0-31,1 0 0,0 0 16,-21 22-16,21-1 0,-22 0 0,1 0 16,21 0-16,0 0 0,-22 1 15,22-1-15,0 0 0,21 0 0,0 0 16,-21 0-16,21 1 16,0-1-16,21-21 15,-21 21-15,21-21 0,0 0 16,22 0-16,-22 21 0,0-21 0,21 0 15,-21 21-15,1 0 0,20-21 0,-21 0 16,0 22-16,0-22 0,1 21 16,-22 0-16,21 0 0,-21 0 15,0 0-15,0 1 16,-21-1-16,-1-21 16,1 21-16,0-21 0,-21 0 0,21 21 15,-22-21-15,22 0 0,-21 0 16,21 21-16,-1-21 0,-20 0 0,21 0 15,0 0-15,0 0 0,-1 0 16,1 0-16,0 0 0,0 0 16,0 0-16,0 0 31,-1 0-31,1 0 0</inkml:trace>
  <inkml:trace contextRef="#ctx0" brushRef="#br0" timeOffset="3476.19">6879 2561 0,'0'0'16,"-42"0"-16,-1 0 0,22 0 0,0 0 0,0 0 16,0 0-16,42 0 31,0 0-31,0 0 15,0 0-15,22 0 0,-1 0 0,22 0 16,-22 0-16,21 0 0,1 0 16,21 0-16,-22 0 0,43 0 15,-21 0-15,42 0 0,-22 0 0,22 0 16,0 0-16,-21 0 0,21 0 16,21 0-16,-21 0 0,0 0 0,22 0 15,-22 0-15,0 0 0,0 21 16,0-21-16,0 0 0,0 0 0,0 0 15,0 0-15,0 0 0,-22 0 16,1 0-16,0 0 0,-21 0 0,-1 0 16,1 0-16,-21 0 0,-22 0 0,21 0 15,-20 0-15,-1 0 0,-21 0 16,0 0-16,1 0 0,-1 0 16,-21-21-1,0 0 1,-21 21-1,-1 0-15,1 0 16,0 0-16</inkml:trace>
  <inkml:trace contextRef="#ctx0" brushRef="#br0" timeOffset="4288.79">5778 4424 0,'0'0'0,"85"-106"16,-85 64 0,21 21-16,-21-1 0,0 1 0,21 0 15,1 0-15,-22 0 0,0 0 16,0 42 15,0 21-15,0-21-16,-22 0 0,22 22 15,-21-1-15,21 0 0,-21-20 0,21 20 16,-21 0-16,0 1 0,21-1 0,-21 0 16,-1 1-16,22-1 0,-21 0 15,21 1-15,-21-22 0,0 21 0,21-21 16,0 0-16,0 1 0,0-1 15,0 0-15,0 0 0,0-42 47,0 0-47,0 0 16,21-1-16,-21 1 0,21 0 16,0 0-16</inkml:trace>
  <inkml:trace contextRef="#ctx0" brushRef="#br0" timeOffset="4632.6">6202 4636 0,'42'0'31,"-21"0"-31,-21-22 16,0 1-16,0 0 0,0 0 15,0 0-15,-21 0 16,0 21 0,0 0-1,21 21 1,0 0-1,0 0 1,21-21 0,0 0-1,0 0-15</inkml:trace>
  <inkml:trace contextRef="#ctx0" brushRef="#br0" timeOffset="6005.82">7324 4657 0,'-22'0'31,"44"0"-15,-22-21-16,21 21 16,0-22-16,0 22 0,0-21 0,0 0 15,22 0-15,-22 0 0,21 0 0,1-1 16,-1 1-16,0-21 0,1 21 15,-1-22-15,-21 1 0,21 21 0,-20-21 16,-1-1-16,0 1 0,0 0 16,-21-1-16,21 1 0,-21 0 0,0-1 15,0 1-15,0 0 0,-21 20 16,0 1-16,21-21 0,-21 21 0,0 21 16,-1-21-16,22-1 0,-21 22 0,0 0 15,0 0-15,0 0 0,0 22 16,-1-1-16,1 0 15,0 0-15,0 0 0,0 22 16,0-1-16,-1 0 0,1 22 0,0-1 16,0 1-16,0-1 0,0 1 15,-1 20-15,1-20 0,0 21 0,0-1 16,0 1-16,0 0 0,-1-1 0,1 22 16,0-21-16,0-1 0,0 1 15,0 21-15,-1-21 0,1-1 0,-21 1 16,21 21-16,0-22 0,-1 1 15,1-21-15,0 20 0,21 1 0,-21-22 16,0 1-16,0 21 0,21-22 0,0 1 16,0-22-16,0 21 0,0-20 15,0 20-15,0-20 0,0-22 16,0 21-16,0-21 0,21 0 0,-21 1 16,21-22-16,0 0 0,21 0 0,-20 0 15,-1 0-15,21-22 0,0-20 16,-20 21-16,20-21 0,0-22 0,1 22 15,-1-22-15,21 1 0,-20 20 0,-1-41 16,-21 20-16,22 1 0,-22-1 16,21-20-16,-42 20 0,0-21 0,0 22 15,0-22-15,0 22 0,-21-22 0,0 22 16,0-1-16,-1 22 0,-20-22 16,0 22-16,21 0 0,-22-1 15,22 1-15,-21 21 0,21-22 16,-1 22-16,1 0 0,0 21 0,0-21 15,0 21-15,21-21 0,0 0 16,0-1 0,21 22-1,0-21-15,0 21 0,0-21 16,1 0-16,-1 21 0,21-21 0,0 0 16,1-1-16,-1 1 0,0 0 0,1 0 15,-1 0-15,22-22 0,-22 22 16,0 0-16,1 0 0,-1 0 0,0 0 15,22-22-15,-43 22 16,0 0-16,0 21 0,0-21 16,-21 0-16,22 21 15,-22-22-15,0 44 32,-22-1-17,1 0-15,21 0 0,0 0 0,0 0 16,-21 1-16,21-1 0,-21 0 0,21 0 15,0 21-15,-21-20 0,21-1 16,0 0-16,0 0 0,0 0 0,0 0 16,0 1-1,21-22-15,0 0 0,0 0 0,0 0 16,1 0-16,-1 0 0,0 0 0,0 0 16,0 0-16,0-22 0,1 1 15,-1 0-15,0 0 0,0 21 0,0-42 16,0 20-16,-21 1 0,22 0 15,-22 0-15,0-21 0,0 20 0,0-20 16,0 21-16,-22-21 0,1 20 0,0 1 16,0 0-16,0 0 0,0 0 15,-22 21-15,22 0 0,0-21 0,0 21 16,0 0-16,-1 0 0,1 0 16,0 21-16,21 0 0,0 0 15,0 0-15,0 0 16,0 1-16,0-1 0,0 0 15,0 0-15,21-21 0,0 21 16,1-21-16,-1 0 0,-21 21 16,21-21-16,0 0 0,0 0 0,0 0 15</inkml:trace>
  <inkml:trace contextRef="#ctx0" brushRef="#br0" timeOffset="6472.54">8509 4551 0,'0'-21'0,"0"42"0,0-63 0,21 42 0,-21-22 16,0 1-16,0 0 15,21 21-15,0-21 0,1 21 16,-1-21-16,0 21 0,0 0 16,0 0-16,0 0 0,1 0 15,20 0-15,-21 0 0,0 0 0,0 21 16,1 0-16,-1-21 0,0 21 15,-21 0-15,0 1 0,21-1 0,-21 0 16,0 21-16,0-21 0,0 1 16,0-1-16,0 0 0,0 0 15,0 0-15,-21 0 0,0 1 0,21-1 16,-21 0-16,-1-21 16,1 21-16,0-21 15,21-21-15,0 0 16,-21 0-16,21-1 0,0 1 15,0 0-15,0 0 0,0 0 0,0-22 16,21 22-16,0-21 0,0 21 16,1-22-16,-1 1 0,0 21 0,21 0 15,-21-22-15,22 22 0,-22 0 0,0 0 16,21 0-16,-20 0 0,-1 21 16,0 0-16,0-22 0,0 22 0,0 0 15,1 0-15,-22 22 31,0-1-31,0 0 16</inkml:trace>
  <inkml:trace contextRef="#ctx0" brushRef="#br0" timeOffset="7713.35">5715 6604 0,'0'-21'16,"-21"21"-1,21-21-15,0 0 0,0-1 16,0 1-16,0 0 15,0 0 1,0 0 0,21 21-16,0 0 0,0 0 15,0 0-15,1 0 0,-1 0 16,0 0-16,0 0 16,0 0-16,0 21 0,-21 0 0,22 0 15,-1 0-15,-21 1 0,0 20 0,21-21 16,-21 21-16,21 1 0,-21-22 15,0 21-15,0 1 0,0-1 0,0 0 16,-21 1-16,0-22 0,-22 21 0,1 0 16,21 1-16,-21-1 0,-1 0 15,-20-20-15,20 20 0,1-21 0,0 21 16,-1-20-16,1-22 0,0 21 16,21 0-16,-22-21 0,22 0 0,0 0 15,0 0-15,0-21 0,21 0 16,-22-1-16,22-20 15,-21 21-15,21 0 0,0-22 0,0 22 16,0 0-16,0-21 0,0 21 16,0-1-16,0 1 0,0 0 0,0 0 15,21 0-15,1 0 0,-1 21 16,0 0-16,0 0 0,0 0 16,0 0-16,1 0 0,-1 21 0,21 0 15,-21-21-15,0 21 0,1 0 16,-22 0-16,21 1 0,0-1 15,0 0-15,-21 0 0,21 0 0,0 0 16,-21 1-16,22-1 0,-22 0 16,0 0-16,21-21 0,0 21 0,0-21 15,-21 21-15,21-21 16,0 0-16,1 0 16</inkml:trace>
  <inkml:trace contextRef="#ctx0" brushRef="#br0" timeOffset="7967.21">6075 7154 0,'21'0'16,"-42"0"-16,63 0 0</inkml:trace>
  <inkml:trace contextRef="#ctx0" brushRef="#br0" timeOffset="23644.76">8086 6329 0,'0'0'0,"0"-21"16,0 0 0,21 21-16,-21-22 15,0 44 48,0-1-63,-21 0 15,21 0-15,0 0 0,0 0 16,-22 22-16,1-22 0,21 21 0,-21-21 16,21 22-16,-21-1 0,0-21 0,21 22 15,-21-22-15,-1 21 0,22-21 16,-21 0-16,21 22 0,0-22 0,0 0 16,-21 0-16,21 0 15,0 1-15,0-1 0,0-42 63,0-1-48,0 1-15,0 0 0,0-21 0,21 21 16</inkml:trace>
  <inkml:trace contextRef="#ctx0" brushRef="#br0" timeOffset="25804.23">8149 6350 0,'0'0'0,"0"-21"15,0 0-15,-21 21 32,0 0-17,0 21 1,-1 0-16,22 0 0,-21 0 0,0 22 15,0-22-15,21 21 0,-21 1 16,0-1-16,-1 0 0,1 1 0,0-1 16,0-21-16,21 21 0,-21 1 15,0-22-15,21 21 0,-22-21 0,22 1 16,0-1-16,0 0 0,0 0 16,0 0-1,0-42 32,22 21-47,-1-21 16,-21 0-16,21 21 0,0-21 15,0-1-15,0 1 0,1 0 0,-1 0 16,0 0-16,0 0 0,21-1 16,-20 1-16,-1-21 0,0 21 0,21 0 15,-21-1-15,1 1 0,-1 0 0,0 21 16,-21-21-16,21 21 0,-21-21 15,21 21-15,-21 21 16,0 0 0,0 0-16,0 0 0,0 1 0,0-1 15,0 0-15,0 0 0,0 0 0,0 0 16,0 1-16,-21-1 0,21 0 16,0 0-16,0 0 0,0 0 0,0 1 15,0-1 1,21-21-16,0 0 0,1 0 15,-1 0-15,0 0 0,0 0 16,0-21-16,0-1 16,1 22-16,-1-21 0,0 0 0,0-21 15,0 21-15,0-1 0,1-20 16,-1 21-16,0-21 0,-21-1 16,0 1-16,21 0 0,0 20 0,-21-20 15,0 21-15,0 0 0,0 0 16,0-1-16,0 44 31,0-1-31,-21 0 16,21 0-16,-21 21 0,21-20 15,0 20-15,0 0 0,0-21 0,-21 22 16,21-22-16,0 21 0,0-21 0,0 1 16,0-1-16,0 0 0,0 0 15,21 0-15,0-21 16,0 0-16,0 0 15,1 0-15,-1 0 0,0 0 0,21 0 16,-21-21-16,1 21 0,20-21 0,-21 0 16,21 0-16,-20-22 0,-1 22 15,21-21-15,-21-1 0,0 22 0,1-42 16,-1 20-16,0 1 0,0 0 0,-21-22 16,21 22-16,-21 0 0,21 20 15,-21-20-15,0 21 0,0 0 0,0 0 16,0-1-16,0 44 31,0-1-15,0 0-16,-21 0 0,21 21 15,-21-20-15,0 20 0,21 0 0,0 1 16,-21-1-16,0 0 0,-1 1 16,22-1-16,0 0 0,-21-21 0,0 22 15,21-22-15,-21 0 0,21 21 0,0-20 16,0-1-16,0 0 15,0-42 17,21 0-17,-21-1-15,21 1 0,0 0 0,-21 0 0,22 0 16,-1 0-16,0-1 16,-21 1-16,21 0 0,0 0 0,0 0 15,1 21-15,-1 0 16,0 0-1,-21 21-15,0 0 0,0 0 16,0 0-16,21 1 0,-21-1 16,0 0-16,0 0 0,0 0 15,0 0-15,0 1 0,21-1 16,0-21 0,-21 21-16,22-21 15,-1 0-15,0 0 0,0 0 0,21 0 16,-20 0-16,-1-21 15,0 21-15,0-21 0,21 21 0,-20-22 16,-1 1-16,21 0 0,-21 0 0,0 0 16,1-22-16,20 22 0,-42-21 15,21 21-15,0-22 0,-21 1 16,0 21-16,0-21 0,0 20 0,0 1 16,0 0-16,0 0 15,-21 21 1,0 21-1,21 0-15,0 0 0,-21 1 0,0 20 0,21-21 16,-22 21-16,22-20 16,0 20-16,0 0 0,0-21 0,0 1 15,0 20-15,0-21 0,0 0 0,0 0 16,22 1-16,-1-22 0,0 21 16,0 0-16,0-21 0,22 0 0,-22 0 15,21 0-15,-21 0 0,22 0 0,-22 0 16,21-21-16,-21 21 0,22-21 15,-22-1-15,0 1 0,0 0 0,21-21 16,-20-1-16,-1 1 0,0 0 16,0-1-16,0-20 0,0 21 15,1-22-15,-1 22 0,21-1 0,-42-20 16,21 21-16,0-1 0,1 1 16,-1 0-16,-21 20 0,0 1 0,0 0 15,0 0-15,0 0 0,0 0 16,0 42-1,0 0 1,-21 0-16,-1 0 0,22 22 16,0-22-16,-21 21 0,21 0 0,-21 1 15,0-1-15,21 0 0,0 1 16,0-1-16,-21 0 0,21 22 16,0-22-16,0 1 0,0-1 0,0-21 15,0 21-15,0 1 0,0-22 16,0 0-16,0 0 0,21 0 0,0 1 15,0-22-15,0 0 0,1 21 0,-1-21 16,21 0-16,-21 0 0,22 0 16,-1-21-16,0-1 0,1 22 0,-1-21 15,0 0-15,1 0 0,-1-21 16,0 20-16,-21 1 0,22-21 0,-22 21 16,0-22-16,0 22 0,0-21 0,1 21 15,-22 0-15,21-1 0,-21 1 16,0 0-16,0 0 0,0 0 15,0 0-15,-21 21 16,-1 0-16,1 0 0,0 0 16,0 21-16,0 0 0,0 0 15,-1 0-15,22 0 0,-21 22 16,0-1-16,21-21 0,-21 22 0,21-22 16,0 21-16,0-21 0,0 22 0,0-22 15,0 0-15,0 0 0,21 0 16,0 0-16,0 1 0,1-22 0,-1 0 15,21 0-15,-21 0 0,22 0 16,-22 0-16,21 0 0,-21 0 0,22 0 16,-22-22-16,21 22 0,-21-21 15,22 0-15,-22 0 0,0 0 0,0 0 16,0-1-16,0-20 0,-21 21 16,0 0-16,0-22 0,0 22 0,0-21 15,-21 21-15</inkml:trace>
  <inkml:trace contextRef="#ctx0" brushRef="#br0" timeOffset="26034.1">10223 5906 0,'-42'0'15,"21"0"-15,42 0 47,0 0-47,0 0 0,-21 21 16</inkml:trace>
  <inkml:trace contextRef="#ctx0" brushRef="#br0" timeOffset="27257.57">5313 8297 0,'21'0'0,"-21"22"15,-21-22 16,21-22 16,21 22-47,-21-21 16,21 21-16,0 0 0,0 0 16,1 0-16,-1 0 0,0 0 0,0 0 15,0 0-15,0 21 0,1-21 0,-22 22 16,0-1-16,21 0 0,-21 0 15,0 0-15,0 0 0,0 1 0,0 20 16,-21-21-16,-1 0 0,1 0 16,-21 1-16,21-1 0,-22 0 0,22 0 15,-21 0-15,21 0 0,0-21 0,-22 22 16,22-22-16,0 0 16,0 0-16,21-22 31,21 1-16,0 0 1,0 21-16,0 0 0,1 0 16,-1-21-16,21 21 0,-21 0 0,0 0 15,22 0-15,-22 0 0,0 0 0,21 0 16,-20 0-16,-1 0 0,0 21 16,0-21-16,-21 21 0,0 0 0,0 1 15,0-1-15,0 0 0,0 0 16,-21 0-16,-21 0 0,20 1 15,1-1-15,0 0 0,-85 21 32,85-42-32,0 0 0,0 0 0,0 0 15,-1 0-15,1 0 0,0 0 16,0 0 0,0 0-16,0 0 0,-1 0 15,1-21 1,21 0 31</inkml:trace>
  <inkml:trace contextRef="#ctx0" brushRef="#br0" timeOffset="27472.46">5927 8678 0,'0'0'0,"21"0"0,0 0 0,0 0 15,-21-21-15,0 42 63,21-21-63,0 0 0,1 0 15,-1 22 1</inkml:trace>
  <inkml:trace contextRef="#ctx0" brushRef="#br0" timeOffset="28521.33">7832 8700 0,'0'0'0,"21"0"16,0 0-16,0-22 0,0 22 0,0-21 15,1 21-15,-1-21 0,0 21 0,0-21 16,0 0-16,-21 0 0,21 21 16,1-22-16,-1 1 0,-21-21 0,0 21 15,0 0-15,0-22 0,0 22 0,0-21 16,0-1-16,0 22 0,0-21 16,0 0-16,-21-1 0,-1 1 0,1 21 15,0 0-15,-21-22 16,21 43-16,-1-21 0,-20 21 0,21 0 0,-21 0 15,20 0-15,-20 21 16,0 0-16,-1 1 0,22 20 0,-21 0 16,0 1-16,20-1 0,1 0 0,0 1 15,0-1-15,21 0 0,0 22 16,0-22-16,0-21 0,0 22 0,21-1 16,0 0-16,0-21 0,1 1 15,-1 20-15,0-21 0,21 0 0,1-21 16,-22 21-16,21-21 0,0 0 0,1 0 15,-1 0-15,0-21 0,1 0 16,-1 0-16,0 0 0,1 0 0,-1-1 16,0-20-16,1 21 0,-22-21 15,21-1-15,-21 1 0,1 0 16,-1-22-16,0 22 0,0-22 0,-21 22 16,0-22-16,21 1 0,-21-1 15,0 22-15,21-21 0,-21 20 0,0 22 16,0-21-16,0 21 0,0-1 15,0 1-15,0 0 0,-21 21 16,0 0-16,21 21 0,-21 0 16,21 1-16,0-1 0,-21 21 15,21 0-15,-21 22 0,21-1 0,0-20 16,0 20-16,0 1 0,0-22 16,0 22-16,0-22 0,0 21 15,0-20-15,0-1 0,0-21 0,0 22 0,0-1 16,21-21-16,-21 0 15,21 0-15,-21 1 0,0-1 0,21 0 16,0-21-16,0 0 0,1 0 16,20-21-16,-21 21 15,0-21-15,0-1 0,1 1 0,-1 0 16</inkml:trace>
  <inkml:trace contextRef="#ctx0" brushRef="#br0" timeOffset="28908.42">8848 8361 0,'0'0'0,"0"-21"16,0 42 0,-22 0-16,1-21 0,21 21 15,-21 0-15,21 1 0,-21-1 0,21 0 16,-21 0-16,21 0 0,0 0 0,0 1 16,0-1-16,0 0 15,0 0-15,21-21 0,0 21 0,0-21 16,0 0-16,1 0 15,-1 0-15,0 0 0,21 0 0,-21 0 16,1 0-16,-1-21 0,0 21 0,0-21 16,21 0-16,-20 0 0,-1-1 15,0 1-15,-21-21 0,0 21 16,21-22-16,-21 22 0,0-21 0,0 0 16,0 20-16,-21-20 0,21 21 15,-21 0-15,0 21 0,-1-21 0,1 21 16,-21 0-16,21 0 0,0 0 0,-22 21 15,22 0-15,0-21 0,0 21 16,0 0-16,21 0 0,0 1 0,-22-1 16,22 0-16,0 0 0,0 0 15,0 0-15,22 1 0,-1-22 16,0 0-16,21 21 16</inkml:trace>
  <inkml:trace contextRef="#ctx0" brushRef="#br0" timeOffset="31056.6">9948 8255 0,'0'0'0,"0"-21"15,0 0-15,0 0 0,0-1 16,0 1-16,0 0 15,-21 21 1,21 21-16,-21 0 0,21 22 16,0-22-16,0 21 0,-21 1 15,21-1-15,-21-21 0,21 21 16,0 1-16,-22-1 0,1-21 0,21 22 16,-21-22-16,21 0 0,0 0 15,0 0-15,0 0 0,21-21 31,0 0-31,1-21 16,-1 0-16,0 0 0,0 0 16,0 0-16,0-1 0,1-20 15,-1 21-15,0 0 0,-21 0 16,21-22-16,0 22 0,0 0 0,1 0 16,-1 21-1,-21 21 1,21 0-16,-21 0 0,0 0 15,0 1-15,0-1 0,0 0 0,0 0 16,0 0-16,0 0 0,0 1 16,21-22-16,0 21 0,0-21 15,1 0-15,-1 0 0,0 0 16,0 0-16,0 0 0,0 0 16,1 0-16,-1-21 0,0 21 15,0-22-15,0 1 0,0 0 16,-21 0-16,22 0 0,-1-22 15,-21 22-15,21 0 0,-21-21 16,0 21-16,0-22 0,0 22 0,0 0 16,0 0-16,0 0 0,0-1 15,0 1-15,0 42 16,0 1-16,0-1 16,0 0-16,-21 0 0,21 21 15,0-20-15,0 20 0,0-21 0,0 21 16,0-20-16,0 20 0,0-21 0,0 0 15,0 0-15,0 1 0,0-1 16,21 0-16,0-21 0,0 21 16,0-21-16,1 0 0,20 0 0,-21 0 15,0 0-15,22 0 16,-22-21-16,21 21 0,-21-21 0,0 0 16,22-1-16,-22 1 0,0 0 0,21 0 15,-20-21-15,-1-1 0,0 1 16,0 0-16,-21-1 0,0-20 0,21 20 15,-21-20-15,21 21 0,-21-22 0,0 22 16,0-1-16,0 1 0,0 21 16,0 0-16,0 0 0,0 42 31,0 0-31,0 0 0,0 21 16,0 1-16,-21-1 0,21 0 15,-21 22-15,21-22 0,0 1 16,0 20-16,-21-21 0,21 1 0,-21 20 15,0-20-15,21-22 0,0 21 0,-22-21 16,22 22-16,-21-22 0,21 0 16,-21 0-16,21 0 0,-21-21 15,42-21 17,0 0-32,0 21 0,1-21 0,-22 0 15,21-22-15,0 22 0,0 0 0,21-21 16,-20-1-16,-1 22 0,0 0 15,0-21-15,0 20 0,0 22 16,1-21-16,-1 21 0,0 0 16,0 0-16,-21 21 15,21 1-15,-21-1 0,0 0 16,21 0-16,-21 0 0,0 22 0,0-22 16,0 0-16,0 0 0,22 0 0,-1 0 15,-21 1-15,21-22 0,0 21 16,-21 0-16,21-21 0,0 0 0,1 21 15,-1-21-15,0 0 0,0 0 16,0 0-16,0-21 16,1 0-16,-1 0 0,0-1 15,0 22-15,0-42 0,0 21 0,1 0 16,-1 0-16,0-22 0,0 22 16,0-21-16,-21 21 0,21-22 0,-21 22 15,0 0-15,22 0 0,-22 0 0,21 21 16,-21 21-1,0 0 1,-21 0-16,21 0 0,-22 0 16,22 1-16,0 20 0,-21-21 15,21 0-15,0 0 0,0 1 0,0-1 16,0 0-16,0 0 0,0 0 0,0 0 16,0 1-16,21-22 15,1 0-15,-1 0 0,0 21 16,0-21-16,0 0 0,0 0 0,22 0 15,-22 0-15,0 0 0,21-21 16,-20-1-16,-1 1 0,21 0 0,-21 0 16,22 0-16,-22-22 0,0 1 0,0 0 15,0-22-15,0 22 0,1-22 16,-1 1-16,-21-1 0,0 1 0,0-1 16,0 22-16,0-21 0,0 20 0,0 1 15,0 21-15,0-22 0,0 22 16,0 0-16,-21 21 31,-1 21-31,22 0 0,0 1 16,0-1-16,-21 21 0,21-21 0,-21 22 15,21 20-15,-21-21 0,21 22 16,0-22-16,0 22 0,-21-1 0,21-20 16,-21-1-16,21 21 0,0-20 0,0-1 15,0 0-15,0-20 0,0 20 16,0-21-16,0 21 0,0-20 0,0-1 15,0 0-15,21-21 0,0 21 0,0-21 16,0 0-16,0 0 16,1 0-16,-1 0 0,21 0 0,-21 0 15,0-21-15,1 0 0,-1 21 0,0-21 16,0-1-16,21 1 16,-20-21-16,-1 21 0,0 0 0,0-22 15,0 22-15,-21 0 0,21-21 0,-21 20 16,22 1-16,-22 0 0,0 0 15,0 0-15,-22 21 16,1 0-16,0 0 16,21 21-16,-21 0 0,21 0 15,-21 0-15,21 1 0,0-1 0,-21 21 16,21-21-16,-22 0 0,22 1 16,0 20-16,0-21 0,0 0 0,0 0 15,0 1-15,22-1 16,-22 0-16,21-21 0,0 0 0,21 21 15,-21-21-15,1 0 0,20 0 16,0 0-16,-21 0 0,22 0 0,-1-21 16,-21 21-16,22-21 0,-1 0 0,-21-1 15,0 1-15,22 0 0,-22 0 16,0 0-16,0-22 0,-21 22 0,0 0 16,0-21-16,0 21 0,0-22 0,0 22 15</inkml:trace>
  <inkml:trace contextRef="#ctx0" brushRef="#br0" timeOffset="31292.48">12044 7853 0,'-21'0'0,"42"0"0,-64 0 0,43-21 15,-21 21-15,0 0 47,0 21-31,0-21-16,0 21 0,-1-21 16,1 21-16</inkml:trace>
  <inkml:trace contextRef="#ctx0" brushRef="#br0" timeOffset="32385.42">5270 10012 0,'-42'-64'31,"21"43"-31,21 0 0,-21 42 31,21 0-31,0 1 16,0 20-16,-21 0 0,21 1 16,0-1-16,0 0 0,-22 1 15,1 20-15,0-21 0,21 1 0,-21 20 16,0-20-16,0-1 0,-1 0 15,1 1-15,21-22 0,-21 0 0,0 0 16,21 0-16,0 0 0,0-42 31,0 0-15,0 0-16,0 0 0,0 0 0,0-1 16,21 1-16,0 21 15,0-21-15,1 21 0,-1 0 16,0 0-16,0 0 0,0 0 0,0 0 15,22 0-15,-22 0 0,0 0 16,0 0-16,22 0 0,-22 0 16,0 0-16,0-21 0,21 21 0,-20 0 15,-1-21-15,0 21 0,0-21 0,0-1 16,-21 1-16,21 0 16,-21 0-16,0 0 0,0 0 0,0-1 15,0 1-15,0 0 0,0 0 0,0 0 16,0 0-16,-21 21 15,0 0-15,0 0 16,21 21-16,-21 0 16,0 0-16,-1 21 0,22-20 15,-21 20-15,0 0 0,21 1 16,-21-1-16,0 0 0,21-21 0,-21 22 16,21-1-16,0-21 0,-22 22 15,22-22-15,0 0 0,-21 0 0,21 0 16,0 0-16,0 1 0,0-1 31,21-21-31,1 0 16,-1-21-16,0-1 15,0 1-15</inkml:trace>
  <inkml:trace contextRef="#ctx0" brushRef="#br0" timeOffset="32605.29">5948 10541 0,'0'0'0,"21"0"16,0-21-16,0 0 15,0 21 48</inkml:trace>
  <inkml:trace contextRef="#ctx0" brushRef="#br0" timeOffset="34040.83">6858 10583 0,'0'0'0,"0"22"0,-21-22 0,0 0 15,42 0 17,0 0-32,21 0 0,-21-22 0,1 22 15,20-21-15,0 0 0,1 21 16,-1-21-16,-21 0 0,21 0 15,1-1-15,-1 1 0,0-21 0,1 21 16,-22 0-16,21-1 0,-21 1 0,22-21 16,-22 21-16,0 0 0,0-22 15,0 22-15,-21 0 0,0-21 0,22-1 16,-22 22-16,0-21 0,0-1 0,0 22 16,0-21-16,0 0 0,-22 20 15,1 1-15,21-21 0,-21 21 0,0 0 16,0 21-16,0-22 0,-1 22 0,1 0 15,0 0-15,0 0 16,0 0-16,21 22 0,-21-22 0,-1 42 16,1-21-16,0 21 0,0-20 0,0 20 15,21 21-15,-21-20 0,-1 20 16,1 1-16,21-1 0,-21 1 0,0 20 16,0 1-16,21 0 0,-21-1 0,-1 1 15,22 0-15,-21-1 0,0 1 16,0 0-16,0 21 0,0-22 0,-1 22 15,-20 0-15,21-21 0,-21 20 0,-1 1 16,22-21-16,-21 21 0,21-22 0,-22 22 16,22-21-16,21 0 0,0-22 15,0 22-15,0-22 0,0 1 16,0-22-16,0 22 0,0-22 0,21 0 16,0 1-16,1-22 0,-1 0 0,0 0 15,21 0-15,-21-21 0,22 0 16,-22 0-16,21 0 0,-21-21 0,22 0 15,-22 0-15,21-22 0,1 22 0,-1-21 16,-21-22-16,21 22 0,1 0 0,-22-22 16,21 1-16,-21-22 0,22 22 15,-22-1-15,0-21 0,-21 1 0,0 20 16,0-20-16,0 20 0,0-21 0,0 22 16,-21-1-16,0 1 0,-22-1 0,22 1 15,-21-1-15,0 22 16,-1 0-16,1-1 0,0 1 0,-22 0 15,22 21-15,-1-1 0,1 1 0,-21 21 16,41-21-16,-20 21 0,0 0 16,21 0-16,-1 0 0,1 0 0,0 0 15,21-21 1,21 21-16,0 0 16,1 0-16,20-21 0,-21 0 15,21 21-15,-20-22 0,20 22 0,0-21 16,1 0-16,20 0 0,-21 0 0,1 0 15,20-1-15,-20-20 0,-1 21 16,21-21-16,-20-1 0,-1 1 16,22 21-16,-22-22 0,0 1 0,-21 0 15,22 21-15,-22-22 0,0 22 16,0 0-16,-21 0 0,0 0 0,21-1 16,-21 44 15,-21-1-16,21 0-15,0 0 0,-21 0 16,0 0-16,21 22 0,-21-22 16,21 0-16,0 21 0,0-20 15,0-1-15,0 0 0,0 0 0,0 0 16,0 0-16,21 1 0,0-1 0,0 0 16,0-21-16,1 0 15,-1 0-15,0 0 0,0 0 16,0 0-16,0 0 0,1 0 0,-1-21 15,0 0-15,0 21 0,0-22 16,0 1-16,-21 0 0,0 0 0,22 0 16,-22 0-16,0-1 0,0 1 0,0-21 15,0 21-15,0 0 0,0-1 16,-22 1-16,1 0 0,21 0 0,-21 21 16,0 0-16,21-21 0,-21 21 0,0 0 15,-1 0 1,1 0-16,0 0 15,0 0-15,0 21 0,0 0 16,-1-21 0,22 21-16,22-21 47,-1 0-47</inkml:trace>
  <inkml:trace contextRef="#ctx0" brushRef="#br0" timeOffset="34457.6">8022 10372 0,'0'0'15,"21"0"-15,-21-21 0,21 21 0,-21-22 16,22 22-16,-22-21 16,21 21-16,0 0 0,-21-21 15,21 21-15,0 0 16,0 0-16,1 21 0,-1 0 15,0 1-15,-21-1 0,0 0 16,21 21-16,0-21 0,-21 1 16,0 20-16,0-21 0,0 21 0,0-20 15,0-1-15,0 21 0,0-21 16,-21 0-16,0 1 0,0-1 0,21 0 16,-21-21-16,-1 21 0,1-21 31,0 0-31,21-21 15,0 0-15,21 0 16,0-1-16,-21 1 0,22 0 0,-1 0 16,0 0-16,0-22 0,0 22 0,0 0 15,-21-21-15,43 21 0,-43-1 16,42 1-16,-42 0 0,21 21 0,0-21 16,1 21-16,-1 0 0,0 0 15</inkml:trace>
  <inkml:trace contextRef="#ctx0" brushRef="#br0" timeOffset="35002.76">8975 10562 0,'0'0'0,"21"0"47,0 0-47,0 0 0,-21-21 0,21 21 16,0-21-16,1 0 15,-1 21-15,0-21 0,0-1 0,-21 1 16,21 21-16,-21-21 0,0 0 16,0 0-16,0 0 15,0-1-15,0 1 0,-21 21 0,0-21 16,-21 21-16,20 0 0,1 0 0,-21 0 15,21 0-15,0 0 0,-22 0 16,22 0-16,-21 21 0,21 0 0,-22 1 16,22-1-16,0 0 0,0 0 0,21 21 15,0-20-15,-21 20 0,21 0 16,0-21-16,0 1 0,0 20 0,0-21 16,0 0-16,21 0 0,-21 1 0,21-1 15,0 0-15,0-21 0,0 21 16,1 0-16,20-21 0,-21 0 15,0 0-15,22 0 0,-1 0 0,0 0 16,-21 0-16,22 0 0,-1 0 0,0-21 16,1 0-16,-1 21 0</inkml:trace>
  <inkml:trace contextRef="#ctx0" brushRef="#br0" timeOffset="35472.51">9800 10414 0,'0'0'0,"0"-21"0,-21-106 31,0 127-31,-22-21 0,22 21 16,0 0-16,0 0 0,-21 0 0,20 0 15,1 21-15,-21-21 0,21 21 0,0 0 16,-1 0-16,1 1 0,0 20 16,0-21-16,0 21 0,21-20 0,0-1 15,0 21-15,0-21 0,0 0 0,0 1 16,0-1-16,0 0 0,0 0 15,0 0-15,21-21 0,0 0 16,0 0-16,0 0 0,1 0 16,-1 0-16,0 0 0,21 0 15,-21-21-15,1 0 0,-1 21 0,0-21 16,21 0-16,-21-1 0,1 1 16,-1 0-16,0-21 0,0 21 0,-21-1 15,0-20-15,21 21 0,-21 0 16,21-22-16,-21 22 0,0 0 15,0 0-15,0 42 32,-21 0-32,0 0 0,21 22 15,-21-22-15,21 0 0,0 0 0,0 22 16,0-22-16,0 0 0,0 0 16,0 0-16,0 0 0,0 1 0,0-1 15,0 0-15,21 0 0,0 0 16,0-21-16,1 0 15,-1 0-15,0 0 16</inkml:trace>
  <inkml:trace contextRef="#ctx0" brushRef="#br0" timeOffset="35768.33">10414 10245 0,'-64'0'16,"43"0"-1,0 0-15,0 0 0,-21 21 0,20-21 16,1 21-16,0 0 0,0 22 0,0-22 16,21 0-16,-21 21 0,21 1 15,-22-22-15,22 21 0,0-21 0,0 22 16,0-22-16,0 0 0,0 0 0,0 0 15,0 0-15,22 1 0,-1-1 16,0-21-16,0 0 0,0 21 0,0-21 16,1 0-16,-1 0 0,21 0 15,-21 0-15,0-21 0,1 0 0,-1-1 16</inkml:trace>
  <inkml:trace contextRef="#ctx0" brushRef="#br0" timeOffset="36314.03">10880 9821 0,'0'0'0,"0"-42"0,0 21 0,0 0 0,0 0 16,-22 21 0,1 0-1,0 21-15,0 42 0,21-42 16,0 22-16,-21-1 0,21-21 15,-21 22-15,21-1 0,0 0 0,-22 22 16,1-22-16,0 0 0,21 1 0,-21 20 16,21-20-16,-21-1 0,21 0 15,0 1-15,-21-1 0,21 0 0,-22-21 16,22 22-16,0-22 0,-21 0 0,21 0 16,0 0-16,0-42 46,0 0-46,0 0 16,21 0-16,1 0 0,-22-1 0,21-20 16,0 21-16,0-21 0,0-1 0,0 1 15,22 0-15,-22 20 0,21-20 16,-21 21-16,22-21 0,-1 20 0,0 1 16,170 21-1,-191 0 1,0 21-16,1 1 0,-22 20 0,0-21 15,0 21-15,0-20 0,0 20 0,0 0 16,0 1-16,0-22 0,0 21 0,-22-21 16,1 22-16,0-22 0,0 0 15,0 0-15,0 0 0,-1 0 16,1 1-16,0-1 0,0-21 16</inkml:trace>
  <inkml:trace contextRef="#ctx0" brushRef="#br0" timeOffset="36812.74">12361 9377 0,'0'0'0,"0"21"31,0 0-31,0 0 0,-21 22 16,21-1-16,-21 22 0,0-1 0,0 1 16,-1 20-16,1 1 0,0 21 0,-21-22 15,21 22-15,-22 0 0,1 0 16,-22 0-16,22 0 0,-21-1 0,-1 1 15,1-21-15,-1 21 0,22-22 0,-22 1 16,1 0-16,-1-22 0,22 22 0,-22-22 16,22-20-16,0 20 15,-1-20-15,22-22 0,-21 21 0,21-21 16,0 0-16,21-42 16,21 0-1,21 0-15,-21-21 0</inkml:trace>
  <inkml:trace contextRef="#ctx0" brushRef="#br0" timeOffset="38068.44">12573 9927 0,'0'0'0,"0"21"32,21-21-32,0 0 0,0 0 0,22 0 15,-22 0-15,21-21 0,-21 21 16,22-21-16,-1 21 0,0-21 0,1 21 16,20-21-16,-20 0 0,-1-1 15,0 1-15,1 0 0,-22 0 0,21 0 16,-21 0-16,0-22 0,-21 22 15,22 0-15,-22-21 0,0 20 0,-22 1 16,1 0-16,-21 21 0,21 0 16,-22 0-16,22 0 0,-21 0 15,0 21-15,-1 0 0,22 1 0,-21-1 16,21 0-16,-22 21 0,22-21 16,0 22-16,0-1 0,21-21 15,0 22-15,0-22 0,0 21 0,0-21 16,0 0-16,0 1 0,0-1 0,0 0 15,21-21-15,0 21 0,21-21 16,-20 0-16,-1 0 0,21 0 0,-21 21 16,22-21-16,-22 0 0,0 0 0,0 0 15,0 0-15,0 0 0,1 0 0,-22-21 32,-22 21-32,1 0 15,0 0-15,0 0 0,-21 0 0,20 0 16,-20 0-16,21 21 0,-21 0 15,20 1-15,-20-1 0,21 0 0,0 0 16,0 0-16,-1 0 0,1 22 0,0-22 16,21 0-16,-21 21 0,21-20 15,0 20-15,0-21 0,0 0 0,0 0 16,21 1-16,0-1 0,0-21 0,1 21 16,20-21-16,-21 0 0,21 0 15,-20 0-15,20 0 0,0 0 0,1 0 16,-1 0-16,21 0 0,-20-21 15,-1 0-15,0-1 0,1 1 0,-1 0 16,0 0-16,1 0 0,-1-22 16,-21 22-16,0 0 0,22-21 15,-22-1-15,0 22 0,-21 0 0,21-21 0,-21 21 16,21-1-16,-21 1 0,0 0 16,0 42 15,0 0-31,-21 1 0,21-1 15,-21 0-15,0 0 0,21 0 0,-21 22 16,0-22-16,21 0 0,-22 21 16,1-21-16,21 1 0,0-1 0,-21 0 15,0 0-15,21 0 0,0 0 16,-21 1-16,21-44 31,0 1-15,0 0-16,0 0 15,21 0-15,-21-22 0,21 22 0,0 0 16,0-21-16,1 21 0,-1-22 0,0 22 16,0 0-16,0-21 0,0 20 15,22 1-15,-22 0 0,21 21 0,-21-21 16,1 21-16,20 0 0,-21 0 0,0 0 16,22 21-16,-22 0 0,0-21 15,-21 21-15,21 1 0,-21 20 16,0-21-16,0 0 0,0 0 0,0 1 15,0 20-15,0-21 0,-21 0 16,21 0-16,-21 1 0,0 20 16,-1-21-16,22 0 0,-21-21 15,0 21-15,21-42 47,21 0-47,0 21 0,-21-21 16</inkml:trace>
  <inkml:trace contextRef="#ctx0" brushRef="#br0" timeOffset="42692.73">14668 10202 0,'22'0'16,"-22"-21"-16,21 21 0,0 0 15,-21-21-15,0 0 16,0 0-16,0 0 15,0-1-15,-21 22 16,0 0 0,-1 0-16,1 0 15,0 0-15,0 0 0,0 0 0,0 22 16,-1-22-16,1 21 0,0 0 16,0 0-16,0 21 0,21-20 0,-21-1 15,-1 21-15,22-21 0,-21 22 0,21-22 16,0 0-16,0 0 0,0 21 15,0-20-15,0-1 0,0 0 16,21-21-16,1 0 0,-1 0 16,0 0-16,0 0 0,0 0 15,0-21-15,22 21 0,-43-21 16,42-1-16,-21 1 0,0 0 16,1 0-16,-1 0 0,0-22 15,-21 22-15,0 0 0,21 0 16,-21-21-16,21 20 0,-21 1 0,0 0 15,0 0-15,0 0 0,0 0 16,0 42 0,0 0-1,0 0-15,-21 0 0,21 0 16,0 1-16,0 20 0,0-21 0,0 0 16,0 0-16,0 1 0,0-1 0,0 0 15,21 0-15,0-21 0,-21 21 16,22-21-16,-1 0 0,0 0 0,0 0 15,0 0-15,0 0 0,1 0 0,20 0 16,-21 0-16,0-21 0,0 0 16,1 0-16,-1 21 0,0-21 15,0-1-15,-21 1 0,0 0 0,21 0 16,-21-21-16,0 20 0,0 1 16,0 0-16,0 0 0,0 0 15,-21 21 1,0 21-1,21 0-15,-21 21 0,21-20 16,-21-1-16,21 0 0,-22 0 16,22 21-16,0-20 0,0-1 15,-21 0-15,21 0 0,0 0 0,0 0 0,0 1 16,0-1-16,0 0 16,0-42 15,0 0-31,0-1 15,21 1-15,-21 0 0,22 0 16,-1-21-16,0 20 0,-21 1 0,21-21 16,0 21-16,0 0 0,1-22 0,-1 22 15,0 21-15,0-21 0,0 21 16,0 0-16,1 0 0,-1 0 16,0 0-16,0 21 0,-21 0 15,21-21-15,-21 21 0,21 1 16,-21-1-16,22 0 0,-22 0 0,21 0 15,-21 0-15,21 1 0,0-1 0,-21 0 16,21-21-16,0 0 0,1 21 16,-1-21-16,0 0 0,0 0 15,0 0-15,-21-21 0,0 0 16,21 0-16,1 21 0,-22-22 16,0 1-16,21 0 0,0-21 0,0 21 15,-21-1-15,21 1 0,0-21 0,-21 21 16,22 0-16,-1-22 0,0 22 15,0 0-15,0 21 0,0-21 16,1 21-16,-1 0 16,-21 21-16,0 0 15,0 0-15,0 0 16,0 1-16,0-1 16,0-42 30,0-1-30,0 1-16,0 0 16,-21 21-16,21-21 0,-22 0 15,1 21-15,21-21 0,-21 21 0,0 0 16,0 0-16,0 0 16,-1 0-16,1 21 15,21 0-15,-21 0 0,0 0 0,21 0 16,-21 22-16,21-22 0,-21 0 0,21 21 15,0-20-15,0 20 0,0-21 16,0 21-16,0-20 0,0-1 0,21 0 16,0 0-16,0 0 0,0 0 0,22-21 15,-22 0-15,0 0 0,21 0 16,-21 0-16,22 0 0,-1 0 16,0 0-16,1-21 0,-1 21 0,0-21 15,-20-21-15,20 21 0,-21-1 0,21-20 16,-20 21-16,-1-21 0,0-1 15,0 1-15,0-22 0,0 22 0,1-21 16,-1 20-16,0-20 0,0-1 16,-21 22-16,21-22 0,0 22 0,1 0 15,-22-1-15,0 22 0,0 0 16,0 0-16,0 42 16,0 0-16,0 0 0,-22 22 15,1-1-15,0 22 0,0-22 16,0 21-16,0-20 0,-1 20 15,1-20-15,0 20 0,0-21 0,0 1 16,0-1-16,-1 0 0,1 1 16,21-1-16,-21 0 0,21-20 0,-21 20 15,21-21-15,0 0 0,0 0 0,0 1 16,0-44 15,21 1-31,0 0 0,-21 0 16,21 0-16,1 0 0,-1-22 15,21 22-15,-21 0 0,0-21 0,1 20 16,-1 1-16,0 0 0,0 0 0,0 21 16,0 0-16,-21-21 15,22 21-15,-1 0 16,-21 21-16,0 0 0,0 0 16,0 0-16,21 1 15,-21-1-15,0 0 0,0 0 0,21 0 16,0 0-16,0-21 0,-21 22 0,22-22 15,-1 21-15,0-21 0,21 0 16,-21 0-16,22 0 0,-22 0 0,21 0 16,-21 0-16,22 0 0,-22 0 0,21 0 15,-21-21-15,22-1 0,-22 1 16,21-21-16,-21 21 16,1 0-16,-1-1 0,-21 1 0,21-21 15,-21 21-15,0 0 0,0-1 16,0 1-16,-21 21 15,0 0-15,-1 0 0,1 0 0,0 0 16,0 21-16,0 1 0,0-1 16,-1 0-16,22 0 0,0 0 0,-21 0 15,21 1-15,0-1 0,0 0 0,0 0 16,0 0-16,0 0 0,0 1 16,21-22-16,1 21 0,-1 0 0,0-21 15,0 0-15,0 0 0,0 0 0,22 21 16,-1-21-16,-21 0 0,22 0 15,-1 0-15,0 0 0,1 0 16,-1-21-16,0 0 0,1 21 0,-1-21 16,-21 21-16,21-22 0,-20 1 15,-1 0-15,0 21 0,0-21 0,0 0 16,-21 0-16,0-1 0,0 1 0,0 0 16,0 0-16,0 0 15,-21 21-15,0 0 0,0 0 16,0 0-16,-1 0 0,1 0 0,0 0 15,0 0-15,0 0 0,0 0 16,-1 0-16,1 21 0,0-21 16,0 21-16,0 0 0,21 0 0,-21 1 0,-1-1 15,22 0 1,0 0-16,0 0 0,0 0 0,0 1 16,0-1-16,22 0 0,-1-21 15,-21 21-15,21-21 0,0 0 16,0 0-16,0 0 0,1 0 15,-1 0-15,0 0 0,0 0 0,0 0 16,0-21-16,22 0 0,-22 0 16,0-1-16,0 1 0,0-21 0,1 21 15,20 0-15,-21-22 0,0 1 0,0 0 16,1-1-16,-1 1 0,0 0 16,0-22-16,0 22 0,0-22 0,1 22 15,-22-22-15,0 22 0,21 0 16,-21-1-16,21 1 0,-21 21 15,0-21-15,0 20 0,0 1 0,0 0 16,-21 21 0,0 0-16,-1 21 0,1 0 15,0 1-15,0 20 0,0-21 0,21 21 16,-21 22-16,-1-22 0,1 1 0,0 20 16,21-21-16,0 1 0,-21 20 15,21-20-15,0-1 0,0 0 0,0 1 16,0-22-16,0 21 0,0 0 0,21-20 15,0-1-15,0 21 0,1-21 16,20 0-16,-21-21 0,0 22 16,22-1-16,-22-21 0,21 0 0,-21 0 15,22 0-15,-1 0 0,-21 0 16,0 0-16,22-21 0,-22-1 0,0 1 16,21 0-16,-21 0 0,1 0 0,-1 0 15,21-22-15,-21 22 0,0-21 16</inkml:trace>
  <inkml:trace contextRef="#ctx0" brushRef="#br0" timeOffset="43172.45">19600 9165 0,'0'0'16,"0"-21"-16,-21 21 15,0 21 1,0 0-16,21 1 0,-21-1 0,-1 0 16,1 0-16,0 0 0,0 22 15,0-1-15,0-21 0,-1 43 16,1-22-16,0 21 0,0 1 0,0-1 15,-22 1-15,22-1 0,-21 22 16,21-21-16,-22-1 0,22 1 0,-21 20 16,0-20-16,20-1 0,-20 1 0,0 20 15,-1-41-15,1 20 0,21 1 16,-21-1-16,-1-20 0,1-1 0,0 21 16,-1-20-16,22-1 0,-21 0 0,-1-20 15,22 20-15,-21 0 0,21-21 16,0 22-16,21-22 0,-22 0 15,1 21-15,21-20 0,-21-22 0,21 21 0,0 0 16,21-42 31,-21 0-47,21 21 0,1-22 0,-1-20 16,21 21-16,-21 0 0,0-22 0</inkml:trace>
  <inkml:trace contextRef="#ctx0" brushRef="#br0" timeOffset="47004.01">19960 10308 0,'0'0'16,"42"0"-1,-20-21-15,-1 21 16,0-21-16,-21 0 0,21 21 16,0-21-16,0-1 0,1 1 0,-22 0 15,0 0-15,0 0 0,0-22 16,0 22-16,0 0 0,0 0 16,-22 0-16,1 0 0,0-1 0,0 1 15,0 21-15,0 0 0,-22 0 0,22 0 16,-21 21-16,21 1 0,-22-1 15,1 21-15,21-21 0,-22 22 0,22-22 16,-21 21-16,21 0 0,0 1 16,-1-22-16,1 21 0,21-21 15,-21 22-15,21-22 0,0 0 0,0 0 16,21 0-16,0-21 0,-21 22 0,43-22 16,-22 0-16,0 0 0,0 0 15,22 0-15,-22-22 0,21 22 0,-21-21 16,22 0-16,-22 0 0,21 0 15,-21-22-15,0 22 0,22 0 0,-22-21 16,0 21-16,0-22 0,0 1 0,1 21 16,-1-22-16,-21 22 0,0 0 15,21 21-15,-21-21 0,0 42 16,0 0 0,0 0-16,0 1 0,0-1 15,0 0-15,0 21 0,0-21 16,0 1-16,0-1 0,0 21 0,0-21 15,0 0-15,21 1 0,0-1 16,0 0-16,1-21 0,-1 21 0,0 0 16,21-21-16,-21 0 0,22 21 0,-1-21 15,0 0-15,22 0 0,-22 0 16,1 0-16,20 0 0,-21-21 0,22 0 16,-22 0-16,1 21 0,-1-21 0,0 0 15,-21-1-15,22 1 0,-22-21 16,0 21-16,-21 0 0,0-22 0,0 22 15,0-21-15,0 21 0,0-1 16,0-20-16,0 21 0,-21 0 16,0 21-16,0-21 0,-1 21 0,-20 0 15,21 0-15,-21 0 0,20 21 0,-20 0 16,0 0-16,-1 0 0,1 22 16,21-22-16,-21 0 0,20 21 0,1-21 15,0 1-15,0 20 0,21-21 0,0 0 16,0 0-16,0 1 0,0-1 15,0 0-15,21-21 0,0 21 0,22-21 16,-22 0-16,21 0 0,-21 0 0,22 0 16,-1 0-16,0 0 15,1 0-15,-1 0 0,0-21 0,1 0 16,-1 0-16,-21-22 0,21 22 0,1-21 16,-22-1-16,0 1 0,21 0 15,-20-1-15,-1-20 0,0 21 0,0-22 16,0 1-16,0-22 0,1 21 0,-1 1 15,0-1-15,0 1 0,0-22 16,-21 22-16,0 20 0,0-20 0,0-1 16,0 22-16,0-21 0,0 20 15,0 22-15,0-21 0,0 21 0,-21 21 16,0 0-16,0 0 0,-22 21 16,22 21-16,-21 0 0,21 1 15,-22-1-15,22 22 0,0-1 16,-21 1-16,21-1 0,-1 1 15,1-1-15,21 22 0,0-22 0,-21 1 16,21-1-16,0 1 0,0-1 0,0-20 16,0 20-16,0-21 0,0 22 15,0-22-15,0 1 0,21-1 0,0 0 16,1-21-16,-1 22 0,0-22 0,0 0 16,0 0-16,22 0 0,-22 1 15,21-22-15,-21 0 0,22 0 16,-1 0-16,-21 0 0,21-22 0,-20 1 15,20 0-15,-21 0 0,21-21 16,-20 20-16,-1-20 0,0 21 0,0-21 16,21-22-16,-42 22 0,0-1 15,22 1-15,-22 21 0,0 0 16,21 0-16,-21-1 0,-21 44 31,-1-1-31,22 0 0,0 0 16,-21 0-16,0 22 0,21-22 0,0 0 15,-21 21-15,21-21 0,0 1 16,0 20-16,0-21 0,0 0 0,0 0 16,21 1-16,0-1 0,0 0 15,1-21-15,-1 0 16,0 0-16,0 0 0,0 0 0,0 0 16,1 0-16,-1 0 0,0-21 0,21 21 15,-21-21-15,1-1 0,-1-20 16,0 21-16,0 0 0,0 0 0,0-22 15,1 22-15,-1 0 0,0 0 0,-21 0 16,0-1-16,0 1 16,0 42-1,0 1 1,-21-1-16,21 0 0,-21 0 16,21 21-16,-22-20 0,22-1 0,0 0 15,0 0-15,0 0 16,0 0-16,0 1 0,0-1 0,22 0 15,-1 0-15,0-21 0,0 0 0,0 21 16,22-21-16,-22 0 0,21 0 16,0 0-16,1 0 0,-1-21 0,0 21 15,22-21-15,21-21 0,-43 20 16,0 1-16,-21-21 0,22 21 16,-22 0-16,0-22 0,-21 22 0,0 0 15,0 0-15,0-22 0,0 22 0,0 0 16,-21 0-16,0 21 15,0 0-15,-22 0 0,1 0 16,21 0-16,-22 0 0,1 0 0,0 21 16,21 0-16,-22 0 0,22 1 15,-21-1-15,21 0 0,-1 0 0,1 0 16,0 22-16,21-22 0,0 0 16,0 0-16,0 0 0,0 0 15,0 1-15,21-1 0,22-21 0,-22 0 16,0 21-16,0-21 0,21 0 15,-20 0-15,20 0 0,-21 0 0,21-21 16,-20 21-16,-1-21 0,21-1 0,-21 1 16,0 0-16,1 0 0,-1-21 15,-21 20-15,21 1 0,-21-21 0,21 21 16,-21 0-16,0-1 0,0 1 16,0 0-16,-21 21 15,0 0 1,21 21-16,-21 0 0,-1 1 0,1-1 15,21 0-15,0 0 0,-21 0 16,21 22-16,0-22 0,0 0 0,0 0 16,0 0-16,0 0 0,0 1 0,21-1 15,0 0-15,22 0 0,-22-21 16,0 21-16,21 0 0,1-21 0,-22 0 16,21 0-16,1 0 0,-22 0 0,21 0 15,-21 0-15,0-21 16,1 0-16,-1 0 0,0 0 0,0 0 15,0-22-15,0 22 0,1-21 0,-22 21 16,21-22-16,0 22 0,-21-21 16,0 21-16,0-22 0,0 22 0,-21 42 47,21 0-47,-21 1 0,-1-1 0,22 21 15,-21-21-15,0 0 16,0 1-16,21 20 0,0-21 0,0 0 0,-21 0 15,21 1-15,0-1 0,0 0 0,0 0 16,0-42 31,21 21-47,-21-21 0,21 0 16,0-1-16,-21 1 0,21 0 0,1 0 15,-1 0-15,0 0 0,-21-1 0,21 1 16,0 21-16,0-21 0,1 21 15,-22-21-15,21 21 0,0 0 16,-21 21-16,0 0 0,0 0 16,0 1-16,0-1 15,21 0-15,-21 0 0,21 0 0,0 0 16,-21 1-16,22-1 0,-1 0 16,0-21-16,0 21 0,0 0 15,0-21-15,1 0 0,-1 0 16,0 0-16,0 0 0,0 0 0,0 0 15,1 0-15,-1 0 0,0 0 16,0-21-16,-21 0 0,21 0 0,0 0 16,1-1-16,-1 1 0,-21 0 0,21-21 15,0 21-15,0-1 0,0-20 16,-21 21-16,22 0 0,-1 0 16,0-1-16,-21 1 0,21 21 0,0 0 15,-21 21 16,0 1-31,0-1 16,0 0-16,0 0 0,0 0 16,21-21 31,1 0-47,-22-21 15,0 0-15,0 0 16,0 0-16,21-1 0,-21 1 15,0 0-15,0 0 16,0 0-16,-21 21 31,-1 0-31,1 21 16,0-21-16,0 21 0,0 0 16,21 0-16,-21 1 0,-1 20 0,1-21 15,0 0-15,21 22 0,0-22 0,-21 0 16,21 21-16,0-21 0,0 22 15,0-22-15,0 0 0,21 0 0,0 0 16,0 1-16,1-1 0,-1 0 16,0-21-16,21 0 0,-21 21 0,22-21 15,-22 0-15,21 0 0,-21 0 16,22 0-16,-22-21 0,21 0 0,-21 21 16,22-21-16,-22-1 0,21-20 15,-21 21-15,22 0 0,-22-22 16,0 22-16,0-21 0,0 21 0,-21-22 0,0 22 15,22 0-15,-22 0 0,0 0 16,0 0-16,-22 21 16,1 21-1,0 0-15,0-21 16,0 21-16,0 0 0,21 0 0,0 1 16,-22-1-16,22 0 0,0 21 15,0-21-15,0 1 0,0-1 16,0 21-16,0-21 0,22 0 0,-1 1 15,21-1-15,-21 0 0,22-21 0,-1 21 16,0 0-16,1-21 0,-1 0 16,0 0-16,22 0 0,-22 0 0,0 0 15,1 0-15,-1 0 0,22 0 0,-22-21 16,0 0-16,-21 0 0,22 0 16,-22-1-16,21-20 0,-21 21 0,1-21 15,-1 20-15,0-20 0,-21 21 16,0 0-16,0 0 0,0-1 0,0 1 15,-21 0-15,0 21 0,-22-21 16,22 21-16,-21 0 0,21 0 0,-22 0 16,22 0-16,-21 21 0,-1 0 15,22-21-15,-21 21 0,21 1 0,0 20 16,-1-21-16,1 0 0,21 22 0,0-22 16,0 0-16,0 0 0,0 0 15,0 22-15,21-43 0,1 21 0,-1 0 16,0 0-16,0-21 0,0 0 0,0 0 15,1 0-15,-1 0 0,0 0 16,0 0-16,21 0 0,-20-21 16,-22 0-16,21 0 0,0-1 0,0 1 0,0-21 15,0 0-15,1-1 16,-1 1-16,0 0 0,-21-1 0,21 1 16,0-22-16,0 1 0,1 21 0,-1-22 15,0 1-15,0-1 0,0 1 16,0 20-16,1 1 0,-1 0 0,0-1 15,-21 22-15,0 0 0,0 0 16,-21 42 0,0 0-16,-1 21 0,1-20 15,0 20-15,21 21 0,-21-20 16,0 20-16,21-20 0,-21 20 0,21 1 16,0-22-16,-22 21 0,22-20 15,0 20-15,0-20 0,0-1 16,0 0-16,0-21 0,0 22 0,0-22 15,22 0-15,-22 0 0,21 0 0,0 1 16,0-22-16,0 0 0,0 0 16,22 0-16,-22-22 0,0 1 0,21 0 15</inkml:trace>
  <inkml:trace contextRef="#ctx0" brushRef="#br0" timeOffset="48336.73">26733 10605 0,'-21'0'0,"42"0"0,-42 21 0,21 0 15,0 0 1,21-21 0,1 0-16,-1 0 0,0 0 0,0-21 15,0 21-15,0-21 0,1 0 16,20-1-16,-21 1 0,0 0 0,0 0 15,1-21-15,-1-1 0,21 1 16,-21 0-16,0-1 0,1 1 0,-1-22 16,0 22-16,0-21 0,-21-1 0,21 1 15,0-22-15,-21 21 0,0 1 16,0-22-16,22 22 0,-22-1 0,0 22 16,0 0-16,0-1 0,0 22 15,0 0-15,0 0 0,-22 0 16,1 21-16,0 21 0,0 0 15,0 0-15,0 0 0,-1 22 16,1 20-16,0-21 0,0 22 0,0 21 16,0-22-16,-1 1 0,1-1 15,0 1-15,21-1 0,0 1 0,0-1 16,0 1-16,0-1 0,21-21 0,0 1 16,1 20-16,-1-20 0,21-22 15,-21 21-15,0-21 0,22 0 0,-22 1 16,21-22-16,-21 0 0,22 0 0,-22 0 15,21 0-15,-21 0 16,22 0-16,-22-22 0,21 1 0,-21-21 16,22 21-16,-22-22 0,0 1 0,0 21 15,0-21-15,1-1 0,-1 1 16,0 21-16,0-22 0,-21 22 0,0 0 16,-21 21-1,0 21 1,0-21-16,-1 43 0,1-1 15,21 0-15,-21-21 0,21 22 16,0-22-16,0 0 0,0 21 0,0-20 16,0-1-16,0 21 0,21-21 15,0-21-15,-21 21 0,22 1 16,-1-22-16,0 0 0,0 21 0,0-21 16,0 0-16,1 0 0,20 0 0,-21 0 15,0-21-15,0-1 0,1 22 16,-1-21-16,0-21 0,-21 21 0,21-22 15,-21 22-15,0-21 0,0 0 16,0 20-16,0-20 0,0 21 0,-21 0 16,0-22-16,0 22 0,-1 0 0,1 21 15,-21-21-15,21 21 0,-22 0 16,22 0-16,0 0 0,0 0 0,0 0 16,42 0 15,0 0-31,21 0 0,-20 21 15,20-21-15,0 0 0,22 21 16,-22-21-16,22 0 0,-22 21 0,0-21 16,22 0-16,-22 0 0,0 22 0,1-22 15,-1 21-15,-21-21 0,0 0 16,1 0-16,-1 0 0,0 0 16,-21 21-16,0 0 0,0 0 15,-21-21-15,0 21 16,21 1-16,-22-1 0,1 0 0,21 0 15,-21 0-15,21 22 0,0-22 16,0 0-16,0 0 0,0 0 16,0 0-16,0 1 0,0-1 15,21 0-15,0-21 16,1 0-16,-1 0 0,0 0 0,21 0 16,-21 0-16,1 0 0,-1 0 15,0 0-15,0 0 0,0 0 0,0-21 16,1 0-16,-1-1 0,0 1 0,-21-21 15,0 0-15,0 20 0,0-20 16,0 0-16,0-1 0,0 22 0,0-21 16,0 21-16,0 0 0,-21-1 0,0 1 15,-1 21-15,1 0 0,0-21 16,0 21-16,0 0 16,0 0-1,21 21-15,0 0 16,0 1-16,0-1 15</inkml:trace>
  <inkml:trace contextRef="#ctx0" brushRef="#br0" timeOffset="48736.5">29252 10181 0,'-21'21'31,"0"1"-31,0-1 0,21 0 16,-21 0-16,-1 21 0,1 1 15,0-22-15,0 42 0,0-20 0,21-1 16,0 22-16,0-22 0,0 21 16,0 1-16,0-1 0,0 1 0,0-1 15,-21 1-15,-1-1 0,1 22 0,21-43 16,-21 22-16,-21-1 0,21 1 15,-1-22-15,-20 22 0,21-22 0,0 22 16,-22-22-16,22 0 0,0 22 16,0-22-16,0 0 0,21 1 15,0-1-15,-21 0 0,21-20 0,0 20 16,0-21-16,0 0 0,0 0 16,21-21-16,0 0 15,0 0-15,0-21 0,0 0 16,-21 0-16,22-21 0,-1 20 0,0-20 15,-21 0-15,21-22 0,0 22 16,0-22-16,1 1 0,-1-1 0</inkml:trace>
  <inkml:trace contextRef="#ctx0" brushRef="#br0" timeOffset="49084.3">29168 10372 0,'0'0'0,"0"-21"15,-22-85 1,22 85-16,0-1 0,22 22 0,-1-21 16,0 21-16,0 0 0,21 0 15,-20 0-15,20 0 0,-21 0 0,21 0 16,-20 0-16,-1 21 0,0-21 16,0 22-16,-21-1 0,21-21 15,-21 21-15,0 0 0,0 21 0,0-20 16,-21-1-16,0 0 0,0 0 15,-22 0-15,22 0 0,-21 1 0,0-1 16,-1 0-16,22-21 0,-21 21 16,-1-21-16,1 0 0,0 21 0,21-21 15,-22 0-15,22 21 0,21 1 16,-21-22-16,21 21 16,21-21-1,0 0-15,0 0 0,1 0 16,20 0-16,-21 0 0,21 0 15,1 0-15</inkml:trace>
  <inkml:trace contextRef="#ctx0" brushRef="#br0" timeOffset="49492.96">30014 10329 0,'0'0'0,"0"-21"0,21 0 16,-21 0-1,-21 21 1,0 0-16,0 0 16,-21 0-16,20 0 15,1 0-15,0 21 0,0-21 0,0 21 16,21 0-16,-21 1 16,21-1-16,0 0 0,0 0 15,0 0-15,21-21 0,0 21 0,0 1 16,0-22-16,0 21 0,1 0 15,20 0-15,-21-21 0,64 42 16,-64-20-16,0-22 16,-21 21-16,0 0 0,0 0 15,-21-21 1,0 0-16,-22 0 0,22 0 0,-21 21 16,21-21-16,-22 0 0,22 0 0,-21 0 15,21 0-15,0 0 16,-22 0-16,22 0 0,0 0 0,0 0 15,0 0-15,-1 0 16,1 0-16,21-21 0,-21 21 16,0 0-16</inkml:trace>
  <inkml:trace contextRef="#ctx0" brushRef="#br0" timeOffset="56792.89">11832 4339 0,'-21'0'47,"0"0"-47,0 0 16,-1 0-16,1 0 15,0 0-15,0 0 0,0 0 0,0-21 16,-1 21-16,-20 0 0,21 0 0,0 0 16,0 0-16,-22 0 0,22 0 15,0 0-15,0 0 0,0 0 16,42 0 15,0 0-15,21 0-16,-21 0 0,22 0 15,-1 0-15,22 0 0,-1 0 16,1 0-16,-1 0 0,22 0 0,-1 0 16,1 0-16,-21 0 0,20 0 15,1 0-15,0 0 0,-22 0 0,22 0 16,-1 0-16,1 0 0,0 0 16,-1 0-16,1-21 0,0 21 0,-22 0 15,22 0-15,-22 0 0,1 0 16,-22 0-16,1 0 0,-1 0 0,0 0 15,-21 0-15,1 0 0,-22-21 32,-22 21-17,1-21 1,21-1 0,-21 22-16</inkml:trace>
  <inkml:trace contextRef="#ctx0" brushRef="#br0" timeOffset="57292.6">13271 3874 0,'22'21'32,"-1"0"-32,0 0 15,0-21-15,0 21 0,0 0 0,1-21 16,-1 22-16,21-1 0,-21-21 16,0 21-16,22-21 0,-22 21 0,0-21 15,21 0-15,-20 21 0,-1-21 16,0 0-16,0 0 0,0 21 0,0-21 15,1 0-15,-22 22 0,0-1 16,0 0 0,0 0-16,0 0 0,-22 0 15,1 1-15,0-1 16,0 0-16,-21 0 0,20 0 0,1 0 16,-21 1-16,21 20 0,-22-21 0,1 0 15,21 0-15,-21 1 0,20-1 16,-20 0-16,21 0 0,0 0 0,0 0 15,-22 1-15,22-1 0,0 0 16,0-21-16,21 21 16,21-21-1,0 0 1,0 0-16,0-21 16,1 21-16,20-21 0</inkml:trace>
  <inkml:trace contextRef="#ctx0" brushRef="#br0" timeOffset="59292.62">16023 3704 0,'21'0'16,"0"21"31,1-21-47,-1 0 15,0 0-15,0 22 0,0-22 16,0 0-16,1 0 0,20 0 0,-21 0 16,21 0-16,1-22 0,-1 1 0,-21 21 15,22-21-15,-1 0 0,0 0 16,1 0-16,-22-1 0,21 1 0,-21 0 16,0-21-16,22 21 15,-43-1-15,21-20 0,-21 21 0,21-21 0,-21 20 16,0-20-16,0 0 15,0 21-15,0-22 0,0 22 0,0 0 16,0 0-16,-21 21 16,0 0-1,0 21-15,21 21 0,-22-21 0,1 22 16,0 20-16,21-20 0,-21 20 16,21-21-16,-21 22 0,21-1 0,0-20 15,0-1-15,0 22 0,-21-22 16,21 21-16,0 1 0,-22-22 0,22 22 15,-21-1-15,21 1 0,0-22 0,0 22 16,-21-1-16,21-21 16,0 22-16,-21-22 0,21 1 0,0 20 15,0-21-15,0 1 0,0-1 0,0-21 16,0 22-16,0-22 0,0 0 16,0 0-16,0 0 0,21-21 15,0 0-15,0 0 0,1 0 16,-1-21-16,21 0 0,-21 0 0,0-22 15,1 22-15,-1-21 0,21 21 0,-21-22 16,0 1-16,1 0 0,-1-1 16,-21 1-16,0 0 0,0-1 0,0-20 15,0 21-15,0-1 0,-21 1 16,-1 0-16,1-1 0,0 1 16,0 21-16,0 0 0,0-1 0,-22 1 15,22 21-15,0 0 0,0 0 16,0 0-16,42-21 47,0 21-47,0 0 0,21 0 0,-20-21 15,-1 21-15,0-21 0,21 0 16,-21 21-16,22-22 0,-22 1 0,21 0 16,-21 21-16,22-21 0,-22 0 15,0 0-15,21-1 0,-20 1 16,-22 0-16,21 21 0,-21-21 0,21 0 15,-21 42 17,-21 0-32,0 0 0,21 0 15,-22 1-15,22-1 0,0 0 16,0 21-16,0-21 0,0 1 0,0-1 16,0 0-16,0 0 0,0 0 15,0 0-15,22-21 0,-1 0 16,0 0-16,0 0 15,21 0-15,-20 0 0,-1 0 0,21-21 16,-21 21-16,22-21 0,-22 0 0,0 0 16,21 0-16,-21-1 0,1 1 15,-1 0-15,0 0 0,-21 0 0,21-22 16,-21 1-16,0 0 16,0 21-16,0-1 0,-21 22 0,0-21 15,-22 21-15,22-21 0,0 21 0,0 0 16,0 0-16,0 0 0,-1 21 15,1 0-15,0 1 0,0-22 0,21 21 16,-21 0-16,21 0 16,0 0-16,0 0 0,0 1 15,21-22-15,0 0 16,0 0-16,0 0 0,1 0 16,-1 0-16</inkml:trace>
  <inkml:trace contextRef="#ctx0" brushRef="#br0" timeOffset="59706.39">17801 3662 0,'21'-42'32,"0"20"-32,1 22 15,-22-21-15,21 21 0,0 0 0,0 0 16,0 0-1,0 0-15,22 0 0,-22 21 0,0 1 16,0-22-16,0 21 0,1 0 16,-1 0-16,0 21 0,0-20 0,-21-1 15,0 0-15,0 0 0,0 0 0,0 0 16,-21 1-16,0-1 0,0 0 16,-1 0-16,1 0 0,0-21 0,0 0 15,0 21-15,21-42 31,0 0-31,0 0 16,0 0-16,0 0 16,0-1-16,21 1 0,0 0 0,0 0 15,0 0-15,1 0 0,-1-22 16,0 22-16,0 0 0,0-21 0,22 20 16,-22 1-16,0 0 0,21 0 0,-21-21 15,22 20-15,-22 1 0,0 0 16,21 0-16,-20 0 0,20 0 0</inkml:trace>
  <inkml:trace contextRef="#ctx0" brushRef="#br0" timeOffset="60081.18">19516 2900 0,'0'0'0,"21"-21"0,0 0 15,0-43 1,-21 43-16,0 0 0,-21 21 0,0 0 16,0-21-16,-1 21 0,-20 0 15,0 0-15,21 21 0,-22 0 0,1 0 16,0 0-16,-1 22 0,22-22 16,-21 42-16,-1-20 0,22 20 15,-21-21-15,21 43 0,-22-21 0,22-1 16,0 1-16,0-1 0,0 22 15,0-22-15,-1 1 0,22-1 0,-21-20 16,21 20-16,0 1 0,0-1 16,0-21-16,21 1 0,1 20 0,-1-20 15,0-22-15,0 21 0,21-21 0,-20 0 16,20 1-16,0-1 0,-21 0 16,22-21-16,-1 0 0,0 0 0,1 0 15,-1-21-15,0 0 0,1-1 16,-1 1-16,-21 0 0,22-21 0</inkml:trace>
  <inkml:trace contextRef="#ctx0" brushRef="#br0" timeOffset="60933.54">19833 3556 0,'0'21'31,"0"0"-16,0 1-15,-21-1 0,21 0 16,-21 0-16,21 0 0,0 0 16,0 1-16,-21-1 0,21 0 0,0 0 15,0 0-15,0 0 0,-22-21 47</inkml:trace>
  <inkml:trace contextRef="#ctx0" brushRef="#br0" timeOffset="61312.32">19939 3408 0,'0'0'0,"0"-21"15,0 42 16,21-21-15,-21 21-16,21-21 0,0 0 16,1 0-16,-1 0 15,0 0-15,0 0 0,0 0 0,0-21 16,1 21-16,-1-21 16,-21 0-16,21 21 0,-21-22 0,0 1 15,-21 0 1,0 21-16,-1 0 0,22-21 0,-21 21 15,0 0-15,0 0 0,0 0 16,0 0-16,-1 0 0,1 21 0,0-21 16,21 21-16,0 0 15,-21-21-15,21 22 0,0-1 0,0 0 16,0 0-16,0 0 0,0 0 16,21 1-16,0-22 15,0 21-15,1-21 0</inkml:trace>
  <inkml:trace contextRef="#ctx0" brushRef="#br0" timeOffset="61817.03">20553 3514 0,'0'42'31,"0"-21"-31,-21-21 0,-1 21 15,22 1-15,-21-22 0,21 21 16,0 0-16,-21 0 0,0 0 16,0 0-16,21 1 0,0-1 15,-21 0-15,-1 0 16,22 0 0,0-42 15,0 0-16,0 0-15,22 0 16,-1-1-16,-21 1 0,21 0 0,0 0 16,0 0-16,0-22 0,1 22 15,-1 0-15,0 0 0,21 0 0,-21 0 16,1-1-16,20 22 0,-21 0 16,0 0-16,0 0 0,22 0 0,-43 22 15,21-1-15,0 0 0,-21 0 16,21 0-16,-21 0 0,0 1 0,0 20 15,0-21-15,0 0 0,0 0 0,0 1 16,0-1-16,-21 0 0,21 0 16,-21 0-16,21 0 0,0 1 31,21-22 0,-21-22-31,21 1 16</inkml:trace>
  <inkml:trace contextRef="#ctx0" brushRef="#br0" timeOffset="62168.83">21442 3027 0,'0'0'0,"21"-21"31,-21 42-15,-21 0-16,0 21 16,21-20-16,-22 20 0,1 21 0,0-20 15,0-1-15,21 22 0,-21-22 16,0 21-16,-1-20 0,1-1 0,0 22 16,0-22-16,0-21 0,21 21 15,0-20-15,0 20 0,0-21 0,0 0 16,0 0-16,0 1 15,21-22 1,0 0-16,0 0 0,0 0 16,1 0-16,-1 0 0,-21-22 15,21 22-15,0-21 0,0 0 0,0 0 16,-21 0-16,22-22 16,-22 22-16,0 0 0</inkml:trace>
  <inkml:trace contextRef="#ctx0" brushRef="#br0" timeOffset="62380.78">21188 3450 0,'21'0'47,"0"0"-47,0 0 16,0 0-16,1 0 0,-1 0 15,0 0-15,0 0 0,0 0 16,0 0-16,1 0 0,-1 0 16,0 0-16,0 0 0,0 0 0,0 0 15</inkml:trace>
  <inkml:trace contextRef="#ctx0" brushRef="#br0" timeOffset="62636.59">22034 3725 0,'0'0'0,"0"22"16,0-1-16,0 0 15,0 0-15,-21 0 0,21 0 16,-21-21-16,0 22 0,0-1 0,21 0 15,-21 0-15,-1 0 0,1 0 0,0 1 16,0-1-16,0 0 16,0 0-16,-1-21 15</inkml:trace>
  <inkml:trace contextRef="#ctx0" brushRef="#br0" timeOffset="63980.82">23368 3852 0,'0'-21'188,"0"0"-172,0 0-16,0 0 15,0 0 1,0-1-16,21 1 0,-21 0 0,0 0 15,0-21-15,0 20 16,0 1-16,0 0 0,0 0 0,0 0 16,0 0-16,-21-1 0,0 1 15,0 21-15,-1 0 0,1 0 0,-21 0 16,21 0-16,-22 0 0,22 0 0,-21 0 16,0 21-16,20 1 0,-20-1 15,21 0-15,-21 0 0,20 0 16,1 0-16,0 22 0,21-22 0,0 0 15,-21 0-15,21 22 0,0-22 16,0 0-16,0 0 0,0 0 16,0 0-16,21 1 0,0-22 15,0 21-15,1-21 0,-1 0 16,0 0-16,0 0 0,0 0 16,0 0-16,22 0 0,-22 0 0,0 0 15,0-21-15,22 21 0,-22-22 16,0 1-16,0 0 0,21 21 0,-20-21 15,-1 0-15,0-22 0,21 22 16,-21 0-16,1-21 0,20-1 0,-21 1 16,0 0-16,0-1 0,1-20 15,-1 21-15,-21-22 0,0 22 16,21-1-16,-21 1 0,0 0 0,0 21 16,0-22-16,0 22 0,0 0 15,0 0-15,-21 21 16,0 0-16,21 21 15,-22 0-15,1 21 0,0 1 0,0 20 16,21-20-16,-21 20 0,0 1 16,-1-22-16,22 21 0,0 1 0,-21-22 15,21 1-15,-21-1 0,21-21 0,0 21 16,0-20-16,0-1 0,0 0 16,0 0-16,0 0 0,21-21 15,-21 21-15,21-21 16,1 0-16,-1 0 0,0 0 0,0 0 15,0-21-15,0 0 0,1 21 16,-1-21-16</inkml:trace>
  <inkml:trace contextRef="#ctx0" brushRef="#br0" timeOffset="64360.97">23770 3641 0,'0'21'16,"21"-21"-16,0 0 16,1 0-16,-1 0 0,0 0 15,0 0-15,21 0 0,-20-21 16,-1 21-16,0-21 0,0 21 0,0-22 16,0 22-16,1-21 0,-1 0 15,-21 0-15,0 0 0,0 0 16,0-1-16,0 1 15,-21 21-15,-1 0 0,1 0 16,0 0-16,-21 21 0,21 1 0,-1-1 16,-20 0-16,21 0 0,0 0 15,0 22-15,-1-22 0,22 0 16,0 0-16,-21 0 0,21 0 16,0 1-16,0-1 0,0 0 15,21 0-15,1-21 0,-1 0 16,0 0-16,0 21 0,0-21 15,22 0-15,-22 0 0,0 0 0,0 0 16,0-21-16,22 21 0</inkml:trace>
  <inkml:trace contextRef="#ctx0" brushRef="#br0" timeOffset="64644.81">24553 3429 0,'-21'0'31,"0"0"-31,0 21 0,0 0 0,-1 1 16,1-1-16,0 0 0,21 0 0,-21 0 15,0 0-15,21 1 0,-21 20 16,21-21-16,0 0 0,0 0 0,0 1 16,0-1-16,0 0 15,0 0-15,0 0 16,21-21-1,0 0-15,0 0 16,0 0-16,0 0 0,1 0 16,-1 0-16,0 0 0,-21-21 15,21 0-15,0 21 0,0-21 0,1 0 16</inkml:trace>
  <inkml:trace contextRef="#ctx0" brushRef="#br0" timeOffset="64932.64">25125 2985 0,'0'0'0,"0"21"32,0 0-17,0 0 17</inkml:trace>
  <inkml:trace contextRef="#ctx0" brushRef="#br0" timeOffset="65412.39">25231 3789 0,'0'0'16,"0"-21"-16,0 42 125,0 0-125,0 0 0,0 0 15,0 1-15,-22-1 16,22 0-16,-21 0 0,0 0 0,0 0 16,0 1-16,0-1 0,-1 0 0,1 0 15,-21 0-15,21-21 0,0 0 16,-1 0-16,1 0 0,0 0 0,0 0 16</inkml:trace>
  <inkml:trace contextRef="#ctx0" brushRef="#br0" timeOffset="66280.49">26501 3239 0,'0'0'0,"0"-22"0,0 1 0,0 0 16,0-21-16,0 21 0,0-1 15,0 1-15,0 0 16,-22 21-16,1 0 0,0 0 16,0 0-16,0 0 0,0 0 15,-1 21-15,1 0 0,-21 22 0,21-1 16,-22 0-16,22 1 0,0 20 0,-21-20 16,21 20-16,-1 1 0,22-22 15,-21 0-15,21 1 0,0-1 0,0 0 16,0-21-16,0 22 0,0-22 15,0 0-15,21 0 0,1 0 16,-1 1-16,0-22 0,0 0 0,0 21 0,22-21 16,-22 0-16,0 0 0,21 0 15,-21 0-15,22 0 0,-22-21 16,21-1-16,1 22 0</inkml:trace>
  <inkml:trace contextRef="#ctx0" brushRef="#br0" timeOffset="67035.08">26882 3471 0,'0'0'0,"0"-21"16,-22 21 0,1 0-16,0 0 0,0 21 0,0 1 15,0-1-15,-1 0 16,1 0-16,0 21 0,0-20 0,21-1 0,0 21 16,-21-21-16,21 0 0,-21 1 15,21-1-15,0 0 16,0 0-16,0 0 15,21-21-15,0 0 0,0 0 16,0 0-16,0 0 0,1 0 16,-1 0-16,0 0 0,0-21 15,0 0-15,-21 0 16,0 0-16,0-1 0,0 1 0,0 0 16,0 0-16,0-21 0,0 20 15,0 1-15,-21 0 0,0 0 0,21 0 16,-21 21-16,21-21 15,0-1-15,0 1 16,21 21 0,0-21-16,0 21 0,22 0 0,-22 0 15,21 0-15,-21 0 0,22 0 0,-22 0 16,0 0-16,21 21 0,-21-21 16,1 21-16,-1 1 0,0-1 0,-21 0 15,0 0-15,0 0 0,0 0 16,0 22-16,0-22 0,0 0 0,0 0 15,0 0-15,0 1 16,-21-1-16,21 0 0,-21-21 16,21 21-16,-22-21 15,22-21 32,0 0-47,0 0 16,0-1-16,0 1 0,22 0 15,-1 0-15,-21-21 0,21 20 0,0-20 16,0 21-16,22 0 0,-22-22 0,0 22 16,21 0-16,-21 0 0,22 21 15,-22 0-15,0 0 0,0 0 0,22 0 16,-22 0-16,-21 21 0,21 0 16,0 22-16,-21-22 0,0 0 15,0 0-15,0 21 0,0-20 16,0-1-16,0 0 0,0 0 0,0 0 15,-21 0-15,0 1 0,0-1 16,21 0-16,-22 0 0,1-21 16,21 21-1,21-21 1,1-21-16</inkml:trace>
  <inkml:trace contextRef="#ctx0" brushRef="#br0" timeOffset="69192.09">28321 3598 0,'0'0'16,"0"-63"-1,-21 42-15,0 0 0,-1-1 0,22 1 16,-21 0-16,0 0 0,0 21 15,0-21-15,0 21 0,-1 0 0,-20 0 16,0 0-16,21 21 0,-22 0 16,22 0-16,-21 0 0,-1 1 15,22 20-15,0-21 0,-21 21 16,21-20-16,21-1 0,-22 0 0,22 21 16,0-21-16,0 1 0,0-1 15,0 0-15,22-21 16,-1 21-16,0-21 0,0 0 0,21 0 15,-20 0-15,20 0 0,-21 0 16,21 0-16,-20-21 0,20 21 0,-21-21 16,21 0-16,-20-1 0,20-20 15,-21 21-15,0-21 0,22 20 0,-22-20 16,0 0-16,0-22 0,0 22 16,0 0-16,1-22 0,-1 22 15,0-1-15,0 1 0,-21 0 0,21-1 16,-21 1-16,21 21 0,-21 0 15,0 0-15,0-1 0,0 1 0,0 42 32,-21 1-32,0 20 15,0-21-15,0 21 0,0 1 16,-1-1-16,1 0 0,0 1 0,0 20 16,0-20-16,0-1 0,21 0 15,0 1-15,-22-1 0,22 0 0,0-21 16,0 22-16,0-22 15,0 0-15,0 0 0,0 0 0,0 1 0,22-1 16,-1-21 0,0 0-16,0 0 0,0 0 0,0 0 15,1 0-15,-1 0 0,0-21 16,0 21-16,21-22 0,-20 1 0,-1 0 16,0 0-16,0 0 0,0 0 0,0-1 15,-21-20-15,22 21 0,-22 0 16,21 0-16,-21-1 0,0 44 31,0-1-31,0 0 16,-21 0-16,21 0 0,-22 0 15,22 1-15,0-1 0,0 0 16,0 0-16,0 0 16,0 0-16,0 1 15,22-22-15,-1 0 16,0 0-16,0 0 0,0 0 15,0 0-15,1 0 0,-1 0 0,0-22 16,0 1-16,0 0 0,0 0 16,1 0-16,20 0 0,-21-22 0,0 1 15,22 0-15,-22-1 0,0 1 16,21 0-16,-21-22 0,1 22 0,-1-1 16,0 1-16,0 0 0,0-22 15,-21 43-15,0 0 0,0 0 16,0 0-16,0 42 31,-21 0-15,21 21-16,-21-21 0,21 22 15,-21-1-15,21 0 0,0 22 16,0-22-16,-21 1 0,21 20 0,-22-21 16,22 1-16,-21-1 0,21 0 15,0 1-15,0-22 0,0 0 0,0 21 16,0-20-16,0-1 0,0 0 15,0 0-15,21-21 16,1 0-16,-1 0 16,0 0-16,0 0 0,0 0 15,0 0-15,22-21 0,-22 0 0,0 21 16,21-21-16,-20-1 0,-1 1 16,0-21-16,21 21 0,-21 0 0,1-1 15,-1 1-15,0 21 16,-21 21 15,0 1-31,-21-22 0,21 21 16,-21 0-16,21 0 0,-22-21 15,22 21-15,0 0 0,0 1 16,0-1-16,22 0 31,-1-21-31,0 0 16,0 0-16,0 0 0,0 0 15,1 0-15,-1-21 0,0 21 16,0-21-16,0 21 0,0-22 0,1 1 16,-1 0-16,0 0 0,0 21 15,0-21-15,0 21 0,-42 0 32,0 21-17,21 0-15,-21 0 16,0-21-16,21 21 0,-21 1 0,21-1 15,0 0-15,-22-21 0,22 21 0,0 0 16,0 0-16,0 1 16,22-22-1,-1 0-15,0 0 16,0 0-16,0 0 0,0-22 16,1 1-16,-1 0 15,0 0-15,0 0 0,-21 0 0,0-1 16,0 1-16,0 0 0,0 0 15,0 0-15,0 0 0,0-1 16,0 1-16,-21 0 0,0 21 16,0-21-16,-1 21 0,1 0 15,0 0-15,0 0 16,21 21 0,21-21 15,0 0-31,0 0 0,1 0 0,-1 0 15,0 0-15,0 0 0,21 0 16,-20 0-16,20 0 0,-21 0 0,0 0 16,0 21-16,1-21 15,-1 0-15,0 0 0,0 21 0,-21 1 16,0-1-16,0 0 16,0 0-16,0 0 0,0 0 15,0 1-15,0-1 16,0 0-16,-21-21 0,21 21 0,-21 0 15,21 0-15,-21-21 16,21 22-16,-22-22 16,22-22 31,-21 1-47,21 0 15,0 0-15,0 0 16,0 0-16,21-1 15,1 1-15,-1 0 0,0 0 0,0-21 16,0 20-16,22 1 0,-22-21 16,21 21-16,0 0 0,1-1 0,-1 1 15,0 0-15,1 21 0,-1 0 16,0 0-16,1 0 0,-22 0 0,21 0 16,-21 21-16,-21 0 0,0 1 15,0-1-15,0 0 0,0 0 0,0 21 16,0-20-16,-21-1 0,21 21 15,-21-21-15,0 0 0,0 1 16,0-1-16,-1 0 0,1 0 16,21 0-16,-21 0 0,0-21 15,21 22 1,0-44 15,0 1-31,0 0 16</inkml:trace>
  <inkml:trace contextRef="#ctx0" brushRef="#br0" timeOffset="69412">30205 3154 0,'-43'0'15,"22"0"1,0 0 0,0 0-1,0 0 17</inkml:trace>
  <inkml:trace contextRef="#ctx0" brushRef="#br0" timeOffset="69644.86">29252 3366 0,'0'0'0,"21"0"0,1 0 16,-1 0-16,0 0 0,0 0 15,0 0-15,0 0 0,1 0 0,-1 0 16,21 0-16,-21-22 16,0 22-16,1-21 15,-22 0 1</inkml:trace>
  <inkml:trace contextRef="#ctx0" brushRef="#br0" timeOffset="69840.75">28850 3217 0,'0'0'0,"21"0"47,0 0-47,1 0 15,-1 0-15</inkml:trace>
  <inkml:trace contextRef="#ctx0" brushRef="#br0" timeOffset="70332.91">30543 2985 0,'43'-43'16,"-22"22"-16,-21 0 16,21 21-16,0 0 0,-21-21 15,21 21-15,1 0 16,-1 0-16,0 0 15,0 0 1,0 0-16,0 0 0,22 21 0,-22 0 16,21 0-16,1 0 0,-1 1 15,21 20-15,1 0 0,-1 1 0,1 20 16,21-21-16,-22 22 0,1-1 16,-22-20-16,21 20 0,-20 1 0,-1-22 15,-21 22-15,0-22 0,-21 0 16,0 1-16,0-1 0,-21 21 15,0-20-15,-21-1 0,-1 0 0,1 1 16,0-1-16,-1 0 0,-20 1 16,21-1-16,-22-21 0,22 22 15,-1-22-15,-20 0 0,21 0 0,-1 0 16,1 0-16,0 1 0,20-1 16,-20-21-16,21 21 0,-21-21 15,20 21-15,1-21 0,0 0 16,0 21-16,0-21 0</inkml:trace>
  <inkml:trace contextRef="#ctx0" brushRef="#br0" timeOffset="71860.39">12700 6308 0,'0'0'0,"-21"0"0,21-21 15,-21-1-15,-1 22 0,1-21 16,21 0-16,-21 21 0,0 0 15,0-21-15,0 0 16,42 21 31,0 0-47,21 0 0,1 0 16,-1 0-16,21 21 0,-20-21 0,41 0 15,-20 0-15,21 0 0,-1 0 16,-20 0-16,20 21 0,-20-21 0,-1 0 15,1 0-15,-1 0 0,1 0 0,-22 0 16,1 21-16,20-21 0,-21 0 16,-20 0-16,20 0 0,0 0 0,-21 0 15,1 0-15,-1 0 0,0 0 16,-42 0 31,0 0-47,-1-21 0,1 21 15,0-21-15,0 21 0,0-21 16,0 0-16</inkml:trace>
  <inkml:trace contextRef="#ctx0" brushRef="#br0" timeOffset="72297.14">13674 5969 0,'0'0'0,"0"21"31,0 0-15,21 1-1,0-22-15,0 21 16,21-21-16,-20 0 0,-1 21 0,21-21 16,0 0-16,-20 0 0,20 0 0,0 21 15,-21-21-15,22 0 0,-22 0 16,21 0-16,-21 0 0,22 0 0,-22 0 15,0 0-15,0 21 0,0-21 16,-21 21-16,0 1 16,-21-1-16,0 0 15,-21-21-15,21 21 0,-22 0 0,1-21 16,0 21-16,-1 1 0,1-1 16,0 0-16,-22 0 0,22 0 0,-1 0 15,22 1-15,-21-1 0,21 0 0,-22 0 16,22 0-16,0 0 0,0 1 15,21-1-15,-21 0 0,21 0 16,0 0 0,0 0-1</inkml:trace>
  <inkml:trace contextRef="#ctx0" brushRef="#br0" timeOffset="81055.97">16298 5736 0,'0'-21'0,"21"21"15,1 0 1,-22-21 0,21 21-16,0-21 15,0 21 1,-21-21-16,21-1 15,0 22-15,-21-21 0,22 21 16,-22-21-16,21 21 0,-21-21 16,0 0-1,0 0-15,-21-1 16,-1 22 0,1 0-16,0 0 0,0 0 15,-21 22-15,20-1 0,-20 0 0,0 0 16,-1 0-16,1 22 15,0-1-15,-1 0 0,22 1 0,-21-1 16,21 0-16,-22 1 0,22-1 16,0 0-16,0 1 0,21-1 0,0-21 15,-21 21-15,21-20 0,0 20 16,0-21-16,0 0 0,0 0 0,0 1 16,21-1-16,0-21 0,-21 21 0,21 0 15,22-21-15,-22 0 0,42 0 16,-42 0-16,22 0 0,-1-21 15,0 0-15,1 21 0,-1-21 16,0-1-16,22 1 0,-22 21 0,-21-21 16,22 0-16,-1 0 0,-21 0 15,43-43-15,-43 43 16,-21 0-16,21 0 0,-21-1 0,21 1 16,-21 0-16,0 0 0,0 42 31,0 0-16,-21 0-15,21 1 0,-21-1 0,21 21 16,0-21-16,0 0 0,0 1 0,0-1 16,0 0-16,0 0 0,0 0 15,0 0-15,0 1 0,21-22 16,0 0 0,0 0-16,1 0 15,-1 0-15,0-22 0,21 22 0,-21-21 16,1 0-16,-1 21 0,0-21 15,21 0-15,-21 0 0,1-1 0,-1 1 16,0-21-16,0 21 0,-21 0 0,21-1 16,-21-20-16,0 21 0,0 0 15,0 0-15,0-1 0,-21 22 0,0 0 16,0-21-16,0 21 0,-1 0 16,1 0-16,0 0 0,0 21 0,0-21 15,0 22-15,21-1 0,-22 0 16,22 0-16,-21 0 0,21 0 15,0 1-15,0-1 0,0 0 16,0 0-16,0 0 16,21-21-16,1 0 0,-1 0 15,0 0-15,0 0 16,0 0-16,0 0 0,22 0 0,-22 0 16,0 0-16,21 0 0,1-21 0,-22 21 15,21-21-15,-21 21 0,22-21 16,-22 21-16,0 0 0,0-21 0,0 21 15,-21-22-15,22 22 0,-22 22 32,0-1-32,0 0 15,0 0-15,0 0 16,0 0-16,-22-21 0,22 22 0,0-1 16,-21 0-16,21 0 15,-21-21-15,21 21 16,21-42 15,0 21-15,-21-21-16,22 0 0,-1 21 15,0-21-15,0-1 0,0 1 0,0 0 16,1 21-16,-1-21 0,0 0 16,0 0-16,0-1 0,0 1 0,1 21 15,-1 0-15,0 0 0,0 0 16,0 0-1,-21 21-15,21 1 0,-21-1 0,0 0 16,0 0-16,22 0 0,-22 0 16,21 1-16,-21-1 0,0 0 0,21 0 15,0 0-15,-21 0 0,21-21 16,0 22-16,1-22 16,-1 0-16,0 0 0,0 0 0,21 0 15,-20 0-15,-1 0 0,21 0 16,-21 0-16,22 0 0,-1-22 0,-21 22 15,21-21-15,1 0 0,-22 21 0,21-21 16,22-21 0,-43 20-16,0 1 0,0 0 0,0-21 15,-21-1-15,0 22 0,0 0 16,0 0-16,-21 0 0,0 0 16,0 21-16,-21-22 0,20 22 0,-20 0 15,21 0-15,-21 0 0,20 0 16,-20 0-16,21 22 0,0-1 0,0 0 15,-1 0-15,1 0 0,0 0 16,21 1-16,0 20 0,-21-21 0,21 0 16,0 0-16,0 1 0,0-1 15,0 0-15,21 0 16,0-21-16,0 21 0,1-21 16,-1 0-16,0 0 0,0 0 15,0 0-15,0 0 0,22 0 16,-22 0-16,0-21 0,0 0 0,0 21 15,22-21-15,-22 0 0,0-1 16,0 1-16,0-21 0,-21 21 0,22 0 16,-1-22-16,-21 1 0,0 0 15,21-1-15,-21 1 0,21-22 0,-21 22 16,0 0-16,21-1 0,-21 1 0,0 0 16,0-1-16,0 22 15,0 0-15,0 0 0,-21 42 31,21 0-31,-21 22 16,0-22-16,0 42 0,-1-20 16,22-1-16,-21 0 0,0 22 0,21-22 15,0 0-15,0 1 0,0-1 0,0 0 16,0-20-16,0 20 0,0-21 16,0 0-16,0 0 0,21 1 15,-21-1-15,21-21 0,1 21 0,-1-21 16,0 0-16,0 0 0,21 0 0,-20 0 15,-1 0-15,0 0 0,0 0 16,21-21-16,-20 0 0,-1-1 16,0 22-16,0-21 0,21 0 0,-20-21 15,-1 21-15,0-1 0,0 1 16,0 0-16,-21-21 0,0 21 0,21 21 16,-21-22-16,0 44 31,0-1-31,0 0 0,0 0 15,0 0-15,-21 0 0,21 1 16,0 20-16,0-21 0,0 0 0,0 0 16,0 1-16,0-1 15,0 0-15,0 0 16,21-21-16,1 21 0,-1-21 16,0 0-16,0 0 0,0 0 15,0 0-15,1 0 0,20-21 16,0 0-16,-21 0 0,1 0 15,20-1-15,-21 1 0,0 0 0,0 0 16,22-21-16,-22-1 0,0 1 0,0 0 16,0-1-16,-21 1 0,22 0 15,-22-1-15,21-20 0,-21 20 0,21 1 16,-21 0-16,0 21 0,0-22 16,0 22-16,0 0 0,0 42 31,-21 21-31,21-20 15,-21 20-15,-1 0 0,1 1 0,21 20 16,-21-21-16,0 1 0,21 20 16,0-20-16,0-1 0,0 0 0,-21-21 15,21 22-15,0-22 0,0 0 16,0 21-16,0-20 0,21-22 0,-21 21 16,21 0-16,0-21 0,0 0 0,1 0 15,-1 0-15,21 0 16,0 0-16,-20 0 0,-1 0 15,0-21-15,0 0 0,0 21 16,0-22-16,22 1 0,-22 0 16,0 0-16,0 0 0,0-22 0,1 22 15,-1 0-15,0 0 0,0 0 16,-21 0-16,0-1 0,0 44 31,0-1-31,0 0 0,0 0 16,0 0-16,0 0 0,0 1 15,-21-1-15,21 0 0,-21 0 0,21 0 16,0 0-16,0 1 0,0-1 16,21-21 15,0 0-31,0 0 16,0 0-16,1 0 0,-1 0 15,0-21-15,0-1 0,0 22 0,0-21 16,-21 0-16,22 0 0,-1 0 15,0 0-15,-21-1 0,0-20 0,0 21 16,21 0-16,-21 0 16,0 42-1,0 0 1,-21 0-16,21 0 0,0 0 0,-21 1 16,21-1-16,0 0 15,0 0-15,0 0 0,0 0 16,0 1-1,21-22-15,0 0 16,0 0-16,0 0 16,1 0-16,-1 0 0,0-22 0,-21 1 15,21 0-15,-21 0 16,21 0-16,-21 0 0,0-1 16,0 1-16,0 0 0,0 0 15,-21 0-15,21 0 0,-21-1 0,0 22 16,0 0-1,21 22 17,21-22-17,0 0-15,0 0 0,0 0 16,0 0-16,1 0 0,-1 0 0,0 0 16,0 0-16,21 0 0,-20 0 15,20 0-15,-21 0 0,21 0 0,-20 0 16,-1 0-16,0 0 0,-21 21 15,0 0-15,0 0 0,0 0 16,0 22-16,0-22 0,0 0 0,0 0 16,-21 0-16,0 0 0,21 1 15,-22-22-15,1 21 0,21 0 16,-21 0-16,0-21 16,0 0-16,21-21 46,0 0-46,0 0 0,0-1 16,21 1-16,0 0 0,0-21 16,22 21-16,-22-22 0,21 1 0,0 0 15,-20-1-15,20 1 0,0 21 16,1-22-16,20 1 16,-21 42-16,-20 0 0,-1 0 0,0 21 15,-21 0-15,0 1 0,0 20 16,0-21-16,0 21 0,0-20 0,0 20 15,0 0-15,0-21 0,-21 1 16,21 20-16,-21-21 0,21 0 0,-22 0 16,22 1-16,-21-22 15,21 21-15,-21-21 16,21-21 0,0-1-1</inkml:trace>
  <inkml:trace contextRef="#ctx0" brushRef="#br0" timeOffset="81228.92">20468 5482 0,'-21'0'16</inkml:trace>
  <inkml:trace contextRef="#ctx0" brushRef="#br0" timeOffset="81464.78">19770 5652 0,'0'0'0,"21"0"16,127-22-1,-127 22-15,0-21 16,0 0-16,-21 0 15,0 0-15</inkml:trace>
  <inkml:trace contextRef="#ctx0" brushRef="#br0" timeOffset="81636.67">19135 5567 0,'0'0'0,"-22"0"15,22-21 17,22 21-17,-1-21-15,0-1 0</inkml:trace>
  <inkml:trace contextRef="#ctx0" brushRef="#br0" timeOffset="82540.24">21992 6181 0,'0'0'0,"-21"0"0,42 0 47,0 0-47,22 0 16,-22 0-16,21 0 0,0 0 0,22 0 16,-22 0-16,22 0 0,-1 0 15,1 0-15,-1 0 0,22 0 0,-22 0 16,1 0-16,-1 0 0,-20 0 0,-1 0 15,0 0-15,1 0 0,-1 0 16,-21 0-16,0 0 16,-21-21-1,-21 21-15,0-22 16,0 22-16,0-21 0,-22 21 0,22-21 16,0 21-16,0 0 0,0-21 15,0 21-15,-1-21 16,22 0 15,22 21-15,-1 0-16,0 0 0,0 0 0,0 0 15,22 0-15,-22 0 0,21 0 16,-21 0-16,0 21 0,22-21 0,-22 21 16,-21 0-16,0 0 0,0 0 15,0 22-15,0-22 0,0 0 16,-21 21-16,0-20 0,-22 20 0,22 0 15,-21-21-15,-1 1 0,1 20 16,0-21-16,-1 0 0,22 0 0,-21 1 16,21-22-16,0 21 0,-1-21 15,22 21-15,22-42 32,-1 21-32</inkml:trace>
  <inkml:trace contextRef="#ctx0" brushRef="#br0" timeOffset="83592">24807 5800 0,'0'0'0,"0"-21"0,-21-1 16,0 22-16,0 0 16,0 0-16,-1 0 0,-20 0 15,0 0-15,21 22 0,-22-22 16,1 42-16,0-21 0,-1 21 16,1-20-16,21 20 0,-22 0 0,1 1 15,21-1-15,0 0 0,-22 1 16,43-22-16,0 21 0,-21 0 0,21-20 15,0 20-15,0-21 0,21 0 16,1 0-16,-1 1 0,0-1 0,21-21 16,1 0-16,-22 0 0,21 0 0,0 0 15,22 0-15,-22-21 0,1-1 16,20 1-16,-21 21 0,22-21 0,-22-21 16,1 21-16,-1-1 15,0 1-15,-21-21 0,1 21 0,-1-22 16,0 22-16,-21-21 0,0 0 15,0-1-15,0 1 0,-21 21 0,-22-22 16,1 22-16,0-21 0,-1 21 16,1 0-16,-21-1 0,20 22 0,1 0 15,-22 0-15,22 0 0,21 0 16,-21 0-16,20 0 0,-20 22 0,42-1 16,0 0-16,0 0 15,0 0-15,0 0 0,0 1 16,21-1-16,0 0 0,1 0 0,20 0 0,-21-21 15,21 0-15</inkml:trace>
  <inkml:trace contextRef="#ctx0" brushRef="#br0" timeOffset="83907.94">25358 5779 0,'0'42'16,"-22"-21"-16,22 0 16,0 22-16,0-1 0,0 21 0,0-20 15,-21-1-15,21 22 0,-21-1 16,21-21-16,-21 22 0,21-1 16,0 1-16,-21-1 0,0 1 0,-1-22 15,22 1-15,-21 20 0,0-21 0,21 1 16,-21-22-16,21 21 0,0-21 15,-21 22-15,21-22 0,0 0 0,0 0 16,21-21 15,-21-21-31,21 0 0,-21 0 16,21 0-16,-21-22 0</inkml:trace>
  <inkml:trace contextRef="#ctx0" brushRef="#br0" timeOffset="84232.76">25294 5948 0,'0'0'0,"0"-21"0,21 0 0,-21-1 16,21 1-16,1 0 0,-1 0 16,0 21-16,0-21 15,0 21-15,0 0 0,1 0 0,-1 0 16,0 21-16,0 0 0,0-21 15,0 42-15,-21-20 16,0-1-16,0 0 0,0 21 0,0-21 16,0 1-16,-21-1 0,21 21 15,-21-21-15,0 0 0,-21 1 0,20-1 16,1-21-16,0 21 0,0 0 0,0-21 16,0 0-16,-1 21 0,1-21 15,42 0 16,1 0-31,-1-21 16,0 21-16</inkml:trace>
  <inkml:trace contextRef="#ctx0" brushRef="#br0" timeOffset="84592.6">25802 6138 0,'21'0'0,"-42"0"0,63 0 0,-20 0 16,20 0-16,-21 0 0,21-21 16,-20 21-16,20-21 0,-21 21 0,21-21 15,-20 21-15,20-21 0,-21 0 16,-21-1-16,0 1 0,0 0 16,0 0-16,0 0 0,0 0 0,-21-1 15,0 1-15,-22 21 16,22 0-16,-21 0 0,21 0 0,-22 0 15,22 0-15,-21 21 0,21-21 16,0 22-16,-1-1 0,1 0 0,21 21 16,-21-21-16,21 1 0,0-1 15,0 0-15,0 0 0,21 0 0,0 0 16,1 1-16,-1-1 0,0-21 0,21 21 16,-21-21-16,1 0 0,20 0 15,-21 0-15,21 0 0,-20 0 16,20 0-16,0 0 0,-21 0 0,22 0 15,-22 0-15,21 0 0</inkml:trace>
  <inkml:trace contextRef="#ctx0" brushRef="#br0" timeOffset="85016.37">26543 5927 0,'0'0'16,"0"-21"-16,0-1 0,0 1 15,21 21-15,0 0 0,0-21 16,1 21-16,-1 0 0,0 0 0,0 0 16,21 0-1,-20 0-15,-1 21 0,0-21 0,0 21 16,-21 22-16,21-22 0,-21 0 16,21 21-16,-21-20 0,0-1 0,0 21 15,0-21-15,0 0 0,0 1 16,0 20-16,-21-21 0,0 0 15,0-21-15,21 21 0,-21-21 16,0 0-16,-1 0 16,22-21-1,0 0 1,0 0-16,0 0 0,0 0 16,22-1-16,-1 1 0,0 0 0,0-21 15,0 21-15,0-22 0,22 22 16,-22-21-16,0 21 0,0-1 0,0 1 15,1 0-15,-22 0 0,21 21 16,0 0-16,0 0 16,0 0-16,0 0 15,-21 21-15,22-21 0,-1 21 0</inkml:trace>
  <inkml:trace contextRef="#ctx0" brushRef="#br0" timeOffset="86812.41">27665 6011 0,'0'0'0,"0"-21"0,0 0 0,0-64 31,0 64-31,0 0 0,-21 0 0,-1 21 16,1 0-16,0 0 15,0 21-15,0 0 0,0 0 16,-22 1-16,22 20 0,0-21 16,0 21-16,0-20 0,-1-1 0,1 21 15,21-21-15,0 0 16,0 1-16,0-1 0,0 0 0,0 0 16,21-21-16,1 0 15,-1 0-15,0 0 16,0 0-16,0 0 0,0 0 0,1-21 15,-1 0-15,0 0 16,0-1-16,0 1 0,0 0 0,-21 0 16,22 0-16,-1 0 0,0-22 15,-21 22-15,21 0 0,-21 0 0,21 0 16,-21-1-16,0 44 31,0-1-31,0 0 0,0 0 16,0 21-16,0-20 0,0-1 15,0 0-15,-21 0 0,21 0 0,0 0 16,0 1-16,0-1 0,0 0 16,0 0-16,0 0 0,21-21 15,0 0-15,1 0 0,-1 0 16,21 0-16,-21 0 0,0 0 16,1 0-16,-1 0 0,21-21 15,-21 21-15,0-21 0,1 0 0,-1-22 16,0 22-16,0-21 0,0 0 0,-21-1 15,21 1-15,1 0 16,-1-1-16,-21-20 0,21-1 0,0 22 16,0 0-16,-21-22 0,21 22 15,-21 21-15,22-22 0,-22 22 0,0 0 16,0 0-16,0 0 0,0 42 31,0 0-31,-22 0 0,1 21 16,21-20-16,-21 41 0,0-21 0,21 1 15,-21 20-15,21-20 0,0 20 16,0-21-16,0 1 0,0-1 0,0 0 16,0 1-16,0-1 0,0-21 15,0 0-15,0 1 0,21-1 16,-21 0-16,21-21 0,0 21 16,0-21-1,1 0-15,-1 0 0,0-21 16,0 21-16,0-21 0,0 0 15,-21-1-15,22 1 0,-1 0 0,0 0 16,0 0-16,0-22 0,0 22 16,1 0-16,-1 0 0,0 21 15,-21 21 1,0 0-16,0 0 16,0 1-16,0-1 0,-21 21 15,21-21-15,-21 0 0,21 1 16,0-1-16,0 0 0,0 0 15,0 0 1,21-21-16,0 0 0,0 0 16,0 0-16,0 0 0,1 0 15,-1-21-15,0 21 0,0-21 0,0 0 16,0 0-16,1-1 0,-1 1 16,21 0-16,-21-21 0,0 21 0,1-1 15,-1 1-15,-21 0 16,0 0-16,21 21 0,-21 21 31,-21-21-31,0 21 0,21 0 16,0 1-16,0-1 0,-22 0 0,22 0 15,0 0-15,0 0 0,0 1 16,0-1-16,0 0 0,0 0 16,22-21-1,-1 0 1,0 0-16,0 0 15,-21-21-15,0 0 0,21 21 0,-21-21 16,0-1-16,0 1 0,0 0 16,0 0-16,0-21 0,0 20 0,0 1 15,0 0-15,-21 0 0,0 0 16,0 21-16,21-21 0,-21 21 16,-1 0-16,44 0 31,-1 0-16,0 0-15,0 0 0,21 0 16,-20 0-16,20 0 0,0 0 0,1 0 16,-1 0-16,-21 0 0,21 0 15,1 0-15,-22 0 0,21 0 0,-21 0 16,1 21-16,-22 0 16,0 0-16,0 0 0,0 0 0,0 1 0,0-1 15,0 0-15,0 0 0,0 0 16,-22 0-16,1 1 0,21-1 15,-21 0-15,0 0 16,0-21-16,21 21 0,-21-21 16,-1 0 15,22-21-31,0 0 16,0 0-16,0 0 15,0-1-15,22 1 0,-1 0 0,-21 0 16,21-21-16,0 20 15,0 1-15,0-21 0,1 21 0,-1-22 16,21 22-16,-21 0 0,0 0 16,22 0-16,-22 0 0,0 21 0,21 0 15,-20 0-15,-1 0 0,0 21 16,0 0-16,0 0 0,-21 0 0,0 22 16,0-22-16,0 0 0,0 21 15,0-21-15,0 1 0,0 20 0,-21-21 16,21 0-16,-21 0 0,21 1 15,0-1-15,-21-21 0,21 21 0,-21 0 16,-1-21-16,22 21 16,-21-21-1,21-21 17,0 0-32,0 0 15,0 0-15,0-1 0</inkml:trace>
  <inkml:trace contextRef="#ctx0" brushRef="#br0" timeOffset="87032.31">29549 5525 0,'0'0'16,"0"-22"-16,-22 22 78,1 0-78</inkml:trace>
  <inkml:trace contextRef="#ctx0" brushRef="#br0" timeOffset="87284.2">28152 5842 0,'42'21'16,"-21"-21"-16,21 0 15,-20 0-15,-1 0 0,21 0 16,-21 0-16,22 0 0,-22 0 0,21 0 16,-21 0-16,0 0 15,22 0-15,-22 0 0,0 0 16</inkml:trace>
  <inkml:trace contextRef="#ctx0" brushRef="#br0" timeOffset="88424.31">13991 7959 0,'0'0'0,"21"0"0,0 0 16,1 0-16,-1 0 0,0 0 15,21 0-15,1 0 0,-1 0 0,0 0 16,22 0-16,-22 0 0,0 0 16,22 0-16,-22 0 0,1 0 15,-1-21-15,0 21 0,1 0 0,-1 0 16,-21 0-16,0 0 0,0 0 0,1 0 16,-1 0-16,-21-22 31,0 1 0,-21 21-31,-1 0 0,22-21 16,-21 21-16,0 0 15,0 0-15,42 0 47,0 0-47,0 0 16,-21 21-16,22 0 0,-1 1 15,-21-1-15,0 0 0,0 21 16,0-21-16,0 1 0,0-1 0,0 0 16,0 21-16,-21-21 0,-1 1 15,1-1-15,0 0 0,0 0 0,0 0 16,0-21-16,-1 0 0</inkml:trace>
  <inkml:trace contextRef="#ctx0" brushRef="#br0" timeOffset="88945.01">16341 7726 0,'0'0'15,"-43"21"-15,1 0 0,0 0 0,20 22 16,-20-22-16,0 21 0,21 1 0,-1-1 16,1-21-16,0 21 0,21 1 0,0-22 15,0 21-15,0-21 0,0 1 16,0-1-16,21 0 0,0 0 0,1-21 15,-1 0-15,0 0 0,21 0 16,-21 0-16,22 0 0,-1 0 0,0 0 16,1 0-16,-1-21 0,0 0 0,1 0 15,-22-1-15,21 1 16,1 0-16,-22 0 0,0-21 0,0 20 16,0-20-16,0 0 0,-21-1 15,0 22-15,0-21 0,0 0 0,-21 20 16,0-20-16,0 21 0,-21 0 0,20 0 15,-20-1-15,21 1 0,-21 21 16,-1 0-16,22 0 0,-21 0 0,-1 0 16,22 0-16,0 21 0,0 1 15,0-1-15,0-21 0,21 21 0,0 0 16,0 0-16,0 0 0,0 22 0,0-22 16,21 0-16,-21 0 0,21 0 15,21-21-15,-21 22 0,1-1 16,20-21-16</inkml:trace>
  <inkml:trace contextRef="#ctx0" brushRef="#br0" timeOffset="89288.41">17039 7726 0,'0'-21'16,"0"42"-1,0 0 1,-21 0-16,0 0 0,21 22 0,-21-1 16,21 0-16,-22 22 0,1-22 15,0 22-15,0-1 0,21 1 0,-21-1 16,21 1-16,-21-1 0,21-20 0,0 20 16,0 1-16,0-1 0,0 1 15,0-22-15,0 21 0,0 1 0,0-22 16,0 1-16,0 20 0,0-21 0,-22 1 15,22-22-15,0 21 0,-21-21 16,0 1-16,0-22 16,21-22-16,0 1 15,0-21-15,0 21 0,0-43 16,21 22-16,0-22 0,-21 1 16,21-1-16</inkml:trace>
  <inkml:trace contextRef="#ctx0" brushRef="#br0" timeOffset="89604.23">16954 7853 0,'0'0'0,"22"0"0,105-85 32,-106 85-32,21 0 0,0-21 15,1 21-15,20 0 0,-20 0 16,-1 0-16,-21 0 0,21 21 0,-20 0 15,-1 1-15,0-1 0,-21 0 0,0 21 16,0-21-16,0 22 0,-21-22 16,0 21-16,-22-21 0,22 22 0,-21-22 15,-1 0-15,22 0 0,-21 0 16,21 1-16,-22-1 0,22-21 0,0 21 16,0-21-16,0 0 15,21-21 1,0 0-16,0-1 15,21 1-15,0 0 16</inkml:trace>
  <inkml:trace contextRef="#ctx0" brushRef="#br0" timeOffset="90307.83">17589 8086 0,'0'0'0,"22"0"0,83-43 31,-83 22-31,-1 21 0,0-21 0,0 0 16,0 21-16,0-21 0,-21 0 0,0-1 15,22 22-15,-22-21 16,0 0-16,0 0 0,0 0 16,-22 21-16,1 0 15,0 0-15,0 21 0,0 0 16,0 0-16,-1 0 0,22 1 0,-21-1 15,0 21-15,21-21 0,-21 22 16,21-22-16,0 0 0,0 0 0,0 0 16,0 0-16,0 1 0,0-1 0,0 0 15,21-21-15,0 0 16,0 0-16,1 21 0,-1-21 16,0 0-16,0 0 0,0 0 15,0 0-15,1 0 16,-1-21-16,0 21 0,-21-21 15,21 0-15,-21-1 0,21 1 16,-21 0-16,21 0 0,-21 0 16,0-22-16,22 22 0,-22 0 0,21 0 15,0 0-15,-21 0 0,21-1 16,0 1-16,0 21 0,1 0 0,-1 0 16,0 0-16,0 0 15,0 0-15,0 21 0,1 1 0,-1-1 16,0 0-16,0 21 0,0-21 15,-21 1-15,0 20 0,0-21 16,0 0-16,0 22 0,0-22 16,0 0-16,0 0 0,0 0 0,0 0 0,-21-21 15,21 22-15,-21-22 0,21-22 47,0 1-47,0 0 0,0 0 16,0 0-16,0 0 0,21-22 0,0 1 15,-21 21-15,21-22 0,1 1 16,-1 21-16,0 0 0,0-22 0,0 22 16,22 21-16,-22-21 0,0 0 0,0 21 15,0 0-15,0 0 16,1 0-16,-1 0 0,0 0 0,0 21 16,0 0-16,0-21 0,-21 21 0,22 1 15,-1-1-15</inkml:trace>
  <inkml:trace contextRef="#ctx0" brushRef="#br0" timeOffset="92040.64">19092 8086 0,'0'0'0,"21"0"0,1-43 15,-22 22-15,0 0 16,0 0-16,0 0 0,0 0 0,0-1 15,0 1-15,0 0 0,-22 0 0,1 0 16,0 21-16,0 0 16,0 0-16,0 0 0,-1 0 15,1 21-15,0 0 16,0 21-16,0-20 0,21-1 0,-21 21 16,21 0-16,-22-20 0,22 20 0,0-21 15,0 21-15,0-20 0,0-1 16,0 0-16,0 0 0,0 0 0,22 0 15,-1-21-15,0 0 16,0 0 0,0 0-16,0 0 0,1-21 15,-1 0-15,-21 0 0,21 21 16,0-21-16,-21-22 0,0 22 0,21 0 16,-21-21-16,21 21 0,1-22 0,-22 22 15,0-21-15,0 21 0,21-1 16,-21 1-16,0 42 15,0 1 1,0-1-16,0 0 0,0 21 0,0-21 16,0 22-16,0-22 0,0 0 0,21 0 15,-21 0-15,0 1 0,0-1 16,21 0-16,0 0 0,0-21 16,1 0-16,-1 0 0,0 0 15,0 0-15,21 0 0,-20 0 16,20 0-16,-21-21 0,0 21 0,22-21 15,-22 0-15,0-1 0,0 1 0,0-21 16,0 21-16,1-22 0,-1 1 16,0 21-16,-21-21 0,0-1 0,0 1 15,21 0-15,-21-1 0,21 1 16,-21 0-16,0-1 0,0 1 0,21 21 16,-21 0-16,22-1 0,-22 1 15,0 42 1,0 1-16,0-1 15,0 21-15,0-21 0,0 22 16,0-1-16,-22 0 0,22 1 0,-21-1 16,21 0-16,0 1 0,0-1 0,0 0 15,0 1-15,0-22 0,0 21 16,0-21-16,0 0 0,0 1 0,21-1 16,1-21-16,-1 21 0,0-21 15,0 0-15,0 0 16,0-21-16,1 0 0,-1 21 15,0-22-15,0 1 16,-21 0-16,21 0 0,0-21 0,1 20 16,-1-20-16,0 21 0,0 0 0,0 0 15,0-1-15,1 1 0,-22 0 16,21 21-16,-21 21 16,0 0-16,0 1 15,0-1-15,0 0 0,0 21 16,0-21-16,0 1 0,0-1 0,0 0 15,0 0-15,0 0 0,0 0 16,0 1-16,0-1 0,21-21 16,0 0-16,0 0 0,0 0 15,1 0-15,-1 0 16,0 0-16,0-21 0,0-1 16,0 22-16,1-21 0,-1 0 0,0 0 15,0-21-15,0 20 0,0 1 16,1-21-16,-1 21 0,0 0 0,-21-1 15,21 22-15,-21 22 32,0-1-32,0 0 0,0 0 0,0 0 15,0 0-15,0 1 0,0 20 16,0-21-16,0 0 0,21 0 16,0 1-16,1-1 15,-1-21-15,0 0 0,0 0 16,0 0-16,0 0 0,1 0 0,-1 0 15,0 0-15,0 0 0,0-21 16,-21-1-16,21 1 0,-21 0 16,0 0-16,0 0 0,0-22 15,0 22-15,0 0 0,0 0 16,-21 0-16,0 0 0,21-1 0,-21 1 16,0 0-16,0 21 0,-1 0 15,22-21-15,-21 21 0,0 0 0,0 0 16,42 0 15,0 0-31,0 0 0,1 0 16,-1 0-16,0 0 0,0 0 0,0 0 15,0 0-15,22 0 0,-22 0 16,0 0-16,0 0 0,0 0 0,1 0 16,-1 0-16,0 21 0,-21 0 15,21-21-15,-21 21 0,0 1 16,21-1-16,-21 0 0,0 0 15,0 0-15,0 0 0,0 1 0,0-1 16,0 0-16,-21-21 0,21 21 0,-21 0 16,0 0-16,21 1 15,-21-22-15,-1 21 16,22-42 15,0-1-15,0 1-16,0 0 15,0 0-15,0 0 0,22 0 0,-1-1 16,0 1-16,0-21 0,21 21 0,-20 0 16,-1-22-16,21 22 0,-21 0 15,22 0-15,-1 0 0,-21 21 0,21 0 16,1 0-16,-22 0 0,0 0 16,0 0-16,0 21 0,-21 0 0,0 21 15,0-21-15,0 22 0,0-22 16,0 21-16,0-21 0,0 22 15,0-22-15,-21 21 0,21-21 0,-21 1 16,21-1-16,0 0 0,-21-21 0,21 21 16,-21-42 15,0 0-31,21 0 16</inkml:trace>
  <inkml:trace contextRef="#ctx0" brushRef="#br0" timeOffset="92216.93">21145 7535 0,'0'22'31,"0"-1"-31</inkml:trace>
  <inkml:trace contextRef="#ctx0" brushRef="#br0" timeOffset="92444.8">19918 7768 0,'0'0'0,"-21"0"0,-22 0 31,64 0-31,1 0 0,-1 0 16,21 0-16,0 0 0,1 0 0,-1 0 16,0-21-16,1 21 0,20-21 15,-20 21-15,-1 0 0,0 0 16,22-21-16</inkml:trace>
  <inkml:trace contextRef="#ctx0" brushRef="#br0" timeOffset="93168.88">22479 8107 0,'0'0'0,"21"0"31,0 0-31,22 0 0,-1 0 16,0 0-16,1 0 0,20 0 15,1 0-15,-1 0 0,1 0 0,-22 0 16,21-21-16,1 21 0,-22 0 0,1 0 16,-1 0-16,0-21 15,1 21-15,-22 0 0,0-22 0,0 22 0,0 0 16,-21-21-1,-21 21 1,0 0-16,0-21 16,0 21-16,-1 0 15,22-21-15,0 0 32,22 21-17,-1 0-15,0 0 0,0 0 16,0 0-16,0 0 0,1 0 15,-22 21 1,0 0-16,-22-21 16,1 21-16,0 0 0,0 1 0,-21-1 15,20 0-15,-20 0 0,0 0 16,-1 0-16,22 1 0,-21-1 0,0 0 16,20 0-16,-20 0 0</inkml:trace>
  <inkml:trace contextRef="#ctx0" brushRef="#br0" timeOffset="96544.43">25125 7853 0,'0'0'0,"21"0"0,0-21 16,0 0-16,0-1 0,-21 1 0,0 0 15,0 0-15,0 0 16,0 0-16,0-1 0,0 1 16,-21 0-16,0 21 0,-21 0 15,21 0-15,-1 0 0,-20 0 0,0 0 16,-1 0-16,1 0 0,0 21 0,-22 0 16,22 22-16,0-22 0,-1 21 15,1 1-15,0-1 0,-1 0 0,1 1 16,21-1-16,0 21 0,-1-20 15,22-1-15,0-21 0,0 22 0,0-22 16,0 21-16,22-21 0,-1 0 0,0 1 16,21-22-16,-21 0 0,22 21 15,-1-21-15,0 0 0,1 0 16,-1 0-16,0 0 0,1-21 0,-1 21 16,0-22-16,1 1 0,-1 0 15,0 21-15,-20-21 0,20 0 0,-21-22 16,0 22-16,0 0 0,1 0 15,-1 0-15,-21 0 0,0-1 0,0 1 16,0 42 15,0 1-31,0-1 0,0 0 0,0 21 16,0-21-16,0 1 0,0-1 16,0 0-16,0 0 0,0 0 0,0 0 15,0 1-15,0-1 0,21-21 16,0 21-16,0-21 15,0 0-15,1 0 0,-1 0 16,0 0-16,0 0 0,0 0 16,0-21-16,1 0 0,-1-1 15,0 22-15,-21-21 0,21 0 0,-21-21 16,21 21-16,-21-1 0,0-20 16,0 21-16,0-21 0,0 20 0,-21 1 15,0 0-15,0 0 0,0 21 0,-1 0 16,1 0-16,-21 0 0,21 0 15,0 21-15,-1-21 0,1 21 16,0 0-16,21 1 0,0-1 16,0 0-16,0 0 0,0 0 0,0 0 15,0 1-15,21-22 16,0 21-16,1-21 0,-1 0 16,0 0-16,0 0 0,0 0 0,22 0 15,-22 0-15,21-21 0,-21-1 16,22 22-16,-1-21 0,0 0 0,-21 0 15,22 21-15,-1-21 0,-21 0 0,0-1 16,22 22-16,-22 0 0,-21-21 16,21 21-16,-21 21 15,0 1-15,0-1 16,0 0-16,0 0 0,-21 0 0,21 0 16,-21 22-16,0-22 0,21 0 0,-22 0 15,22 0-15,0 1 0,-21-1 16,21 0-16,0 0 15,21-21 17,1-21-32,-1 0 0,0 21 15,0-21-15,-21-1 0,21 1 16,0 0-16,1 0 0,-1 0 16,0 0-16,0-22 0,21 22 0,-20 0 0,-1 0 15,0 0-15,-21-1 16,21 22-16,0 0 0,-21 22 15,21-1 1,-21 0-16,0 0 0,22 21 16,-22-20-16,21-1 0,-21 0 0,0 0 15,21-21-15,-21 21 0,21 0 16,0 1-16,0-22 0,-21 21 0,22-21 16,20 0-16,-21 0 0,0 0 0,0 0 15,1 0-15,20 0 0,-21 0 16,0 0-16,22 0 0,-22 0 0,21-21 15,0-1-15,-20 1 0,20 21 16,-21-21-16,21-21 0,-20 21 16,-1-1-16,0-20 0,0 21 0,-21-21 15,0 20-15,0 1 0,0-21 16,0 21-16,0 0 0,0-1 0,-21 22 16,0 0-16,0 0 0,-22 0 15,22 0-15,0 0 0,-21 22 16,20-1-16,-20 0 0,21 21 0,-21-21 15,20 1-15,1 20 0,0-21 0,0 21 16,21-20-16,0-1 0,0 0 16,0 0-16,0 0 0,0 0 0,0 1 15,21-1 1,0-21-16,0 0 0,1 0 16,-1 0-16,0 0 0,0 0 0,21-21 15,-20 21-15,-1-22 0,0 1 16,21 0-16,-21 0 0,1 0 0,-1-22 15,0 22-15,0-21 0,0 0 16,0-1-16,1 1 0,-1 0 0,0-1 16,0 1-16,-21 0 0,0-1 0,21 22 15,-21-21-15,21-1 0,-21 22 16,0-21-16,0 21 0,0 0 16,0 42-1,-21 21 1,0-21-16,21 22 0,-21-22 0,0 21 15,21 0-15,0 1 0,-21-1 16,-1 0-16,22 1 0,0-1 0,0 0 16,0 1-16,0-22 0,0 21 0,0-21 15,0 1-15,0-1 0,22 0 16,-1-21-16,0 21 0,0-21 16,0 0-16,0 0 0,1 0 15,-1 0-15,0 0 0,0-21 0,0 21 16,0-21-16,22 0 0,-22-1 0,0 1 15,0 0-15,0 0 16,1-21-16,-1 20 0,0 1 0,0-21 16,-21 21-16,21 0 0,-21 42 31,0 0-15,0 0-16,0 21 0,0-20 15,0-1-15,-21 0 0,21 0 0,0 0 16,0 0-16,0 1 0,0-1 15,0 0-15,0 0 0,21 0 16,0-21-16,1 0 0,-1 0 16,0 0-16,0 0 0,0 0 15,22 0-15,-22 0 0,0 0 16,0 0-16,0-21 0,22 0 0,-22 0 16,0 0-16,0-1 0,0-20 15,0 0-15,1 21 0,-1-22 0,0 1 16,0-22-16,0 22 0,0 0 15,-21-1-15,22 1 0,-22-21 0,21 20 16,-21 1-16,0 21 0,0-22 16,0 22-16,0 0 0,0 42 15,0 0 1,-21 1-16,-1-1 0,1 21 0,0-21 16,0 22-16,21-1 0,-21 0 0,21 1 15,-21-22-15,21 21 16,0 0-16,-22 1 0,22-1 0,-21 0 15,21 1-15,0-1 0,0-21 0,0 22 16,0-22-16,0 0 0,0 0 16,21 0-16,1 0 0,-1-21 15,0 0-15,0 0 0,0 0 16,0 0-16,1 0 0,-1 0 0,0 0 16,0-21-16,0 21 0,22-21 0,-22 0 15,0 0-15,0 0 0,21-1 16,-20-20-16,-1 21 0,0-21 15,0 20-15,0 1 0,0 0 16,-21 0-16,0 0 0,22 0 0,-22 42 31,0 0-31,-22 0 16,22 0-16,0 0 0,0 22 0,-21-22 16,21 0-16,0 0 0,0 0 15,0 1-15,0-1 0,0 0 0,0 0 16,0 0-16,21-21 15,1 21-15,-1-21 0,0 0 16,0 0-16,0 0 0,22 0 0,-22 0 16,0 0-16,0 0 0,0-21 15,0 0-15,1 0 0,-1 0 16,0 0-16,0-22 0,0 22 0,0 0 16,-21-21-16,22 20 0,-1 1 15,-21 0-15,0 0 0,0 42 31,0 0-31,0 0 16,0 1-16,-21-1 0,21 0 16,0 0-16,0 0 0,0 0 0,-22 1 15,22-1-15,0 0 0,0 0 16,0 0-16,22-21 31,-1 0-31,0 0 16,0 0-16,0-21 15,0 0-15,1 0 16,-22 0-16,0-1 0,0-20 16,0 21-16,0 0 0,0 0 0,0-1 15,0 1-15,0 0 0,-22 0 0,22 0 16,-21 21-16,21-21 16,21 21 15,1 0-31,-1 0 0,0 0 15,0 0-15,0 0 0,0 0 0,1 0 16,-1 0-16,0 0 0,0 0 0,0 0 16,0 0-16,1 0 15,-1 0-15,-21 21 0,21 0 0,-21 0 16,0 0-16,0 0 0,0 1 16,0-1-16,0 0 0,0 0 15,0 0-15,0 0 0,0 1 0,0-1 16,-21 0-16,0 0 0,-1 0 15,22 0-15,0 1 0,-21-22 16,21 21-16,-21-21 0,0 0 16,21 21-16,0-42 47,0 0-47,0-1 15,0 1-15,21 0 0,0-21 16,0 21-16,22-22 0,-22 22 0,21-21 15,1-1-15,-1 1 0,0 21 16,1-21-16,-1 20 0,21-20 16,-20 21-16,-22 21 0,21 0 0,-21 0 15,1 0-15,-22 21 0,0 0 16,0 0-16,0 1 0,0-1 16,0 21-16,0-21 0,0 0 15,0 22-15,0-22 0,0 0 0,-22 0 16,1 22-16,0-22 0,0 0 0,0 0 15,0 0-15,-1 0 0,22 1 16,-21-22-16,0 21 0,0 0 0,0 0 16,0-21-1,-1 0-15,22-21 32,22 21-32</inkml:trace>
  <inkml:trace contextRef="#ctx0" brushRef="#br0" timeOffset="96788.4">29379 7747 0,'0'0'0,"-21"0"16,0-21-1,42 21 17,0 0-17,0 0-15,1 0 16</inkml:trace>
  <inkml:trace contextRef="#ctx0" brushRef="#br0" timeOffset="97052.89">28257 7726 0,'0'0'0,"-21"0"0,42 0 31,1 0-31,-1 0 15,21 0-15,-21 0 0,22 0 0,-22 0 16,21 0-16,-21 0 0,22 0 16,-22 0-16,21 0 0,-21 0 0,0 0 15,1 0-15,20 0 0,-21 0 0,-21-21 16,21 21-16,0-21 16,-21-1-16,0 1 15</inkml:trace>
  <inkml:trace contextRef="#ctx0" brushRef="#br0" timeOffset="97284.76">27622 7514 0,'0'0'15,"-21"0"-15,21 21 0,-21-21 16,0 0-1,21-21 17</inkml:trace>
  <inkml:trace contextRef="#ctx0" brushRef="#br0" timeOffset="99916.03">8064 11091 0,'0'0'0,"-42"22"0,21-22 0,0 21 16,0-21-16,-22 0 0,1 21 16,21-21-16,-22 21 0,1-21 0,21 21 15,-21-21-15,-1 0 0,1 21 0,21-21 16,-22 22-16,1-22 0,21 0 16,-21 21-16,20-21 0,-20 0 0,21 21 15,0-21-15,-22 0 0,22 0 16,0 21-16,0-21 0,0 0 15,0 0-15,-1 0 0,1 0 0,0 0 16,0 21-16,42-21 63,0 0-63,0 0 0,1 21 15,-1-21-15,0 0 0,0 0 16,21 0-16,-20 0 0,-1 0 0,0 0 15,21 22-15,-21-22 0,22 0 16,-1 0-16,-21 0 0,22 0 0,20 0 16,-21 0-16,22 0 0,-22 0 15,22 0-15,-1 0 0,1 0 16,-1 0-16,1 0 0,-22 0 0,22 0 16,-1 0-16,1 0 0,-1 0 0,1 0 15,20 0-15,-20 0 0,20 0 16,-20-22-16,21 22 0,-1 0 0,1 0 15,0 0-15,-1 0 0,-20 0 16,20 0-16,1 0 0,0 0 0,-1 0 16,-20 0-16,21 0 0,-1 0 0,22 0 15,-21 0-15,-1 0 0,1 0 16,-21 0-16,20 0 0,1 0 16,-22 0-16,22 0 0,-21 0 0,-1 0 15,22 0-15,-22 22 0,1-22 16,-1 0-16,-20 0 0,20 0 0,-21 0 15,22 0-15,-22 0 0,1 0 16,-22 0-16,21 0 0,0 0 0,-20 0 16,-1 0-16,0 0 0,0 0 0,0 0 15,0 0-15,1 0 0,-1 0 16,0 0-16,0 0 16,0-22-1,0 22 220,-21 22-220,-21-22 95,0 0-110</inkml:trace>
  <inkml:trace contextRef="#ctx0" brushRef="#br0" timeOffset="103700.42">13208 11282 0,'0'0'0,"-42"0"0,-1 0 16,1 0-16,-22 0 0,43 0 0,-21 0 15,0 0-15,20 0 0,-20 0 16,21 0-16,0 0 0,0 0 0,-1 0 15,1 0 1,0 0 0,21 21-1,0 0 17,21-21-32,0 0 0,1 0 15,-1 0-15,0 0 16,0 0-16,21 0 0,1 0 0,-22 21 15,42-21-15,-20 0 0,20 0 16,-20 0-16,20 0 0,22 0 0,-22 0 16,22 0-16,-22 0 0,22 0 15,0 0-15,-1 0 0,1 0 0,21-21 16,0 21-16,0 0 0,21 0 16,-22 0-16,-20 0 0,21 0 0,-21 0 15,20 0-15,-20 0 0,-21 0 16,20 0-16,1 0 0,0 0 0,-1 0 15,22 0-15,-21 0 0,-1 0 16,22 0-16,-21 0 0,21 0 16,0 0-16,-1 0 0,1 0 0,0 0 15,21 0-15,-21 0 0,0 0 16,-22 0-16,1 0 0,0 0 0,-1 0 16,1 21-16,-21-21 0,20 0 15,-20 0-15,20 0 0,-20 0 0,21 0 16,-22 22-16,22-22 0,-22 0 15,1 0-15,20 0 0,-20 0 0,-1 0 16,1 0-16,21 0 0,-22 0 16,22 0-16,-1 0 0,-20 0 0,21 0 15,-22 0-15,1 0 0,-1 0 16,1-22-16,-1 22 0,-21-21 16,1 21-16,20-21 0,-20 21 0,-1-21 15,0 21-15,1-21 0,-1 21 16,21-21-16,-20 21 0,20-22 0,-20 1 15,20 21-15,1-21 0,-1 21 16,22-21-16,-22 0 0,1 21 0,-1 0 16,1-21-16,-1 21 0,-20 0 15,20-22-15,1 22 0,-22 0 0,21 0 16,1-21-16,-1 21 0,1 0 16,-1 0-16,1 0 0,-1-21 0,1 21 15,-1 0-15,22 0 0,-21 0 16,-1 0-16,1-21 0,-22 21 15,21 0-15,1 0 0,-1 0 0,-20 0 16,20 0-16,1 0 0,-1 0 16,1 0-16,-1 0 0,1 0 0,-22 0 15,22 0-15,-1 0 0,1 0 16,-1 0-16,-21 0 0,22 0 0,-22 0 16,1 0-16,-1 0 0,0 0 0,1 0 15,-1 0-15,0 0 0,1 0 16,-1 0-16,0 0 0,1 0 0,-1 21 15,0-21-15,-21 0 16,22 0-16,-1 0 0,0 0 0,-20 21 16,-1-21-16,21 0 0,-21 0 15,0 0-15,1 0 0,-1 0 0,0 0 16,0 0 0,0 0-16,-42 0 31</inkml:trace>
  <inkml:trace contextRef="#ctx0" brushRef="#br0" timeOffset="106624.13">9969 12446 0,'0'-21'15,"0"0"1,0 0-16,0-1 16,0 1-1,0 0-15,0 0 16,0 0-16,0 0 15,0-1-15,-21 22 0,21-21 16,0 0-16,-21 21 16,21-21-16,0 42 31,0 0-31,0 0 16,0 22-16,0-22 15,0 0-15,0 21 0,0-20 0,0 20 16,0 0-16,0-21 0,0 22 0,0-1 15,0-21-15,0 22 0,0-1 16,0 0-16,0 1 0,0-22 0,0 21 16,0 0-16,0-20 0,-21 20 15,21-21-15,-21 0 0,21 0 0,0 1 16,0-1-16,0 0 16,0-42 30,0 0-30,0-1-16,0 1 16,0 0-16</inkml:trace>
  <inkml:trace contextRef="#ctx0" brushRef="#br0" timeOffset="107924.25">10520 12806 0,'0'0'0,"-21"0"31,21-21-15,-22 21-16,1 21 78,21 0-62,0 0-16,0 0 15,-21-21-15,21 22 0,0-1 16,0-42 62,21 21-78,-21-22 0,21 22 16,-21-21-16,0 0 0,0 0 15,0 0 1,-21 21 31,21 21-47,0 0 15,-21-21-15,21 21 0,0 0 16,21-42 62,0 0-62,-21 0-1,0 0 1,0 42 62</inkml:trace>
  <inkml:trace contextRef="#ctx0" brushRef="#br0" timeOffset="108876.76">12467 12488 0,'0'0'15,"0"-21"-15,0 0 0,0 0 0,0 0 16,0 0-16,0-1 0,-21 22 31,0 0-31,0 22 16,21-1-16,-22 0 0,1 0 15,0 0-15,0 22 0,0-22 0,0 21 16,-1 0-16,1 1 0,0-1 16,-21 0-16,21 1 0,21-1 0,-22-21 15,1 22-15,0-1 0,0-21 0,21 0 16,0 0-16,-21 1 0,21-1 16,-21 0-16,21 0 15,0-42 16,21 0-31,0 0 0,-21-1 16,21 1-16,0-21 0,0 21 16,1-22-16,-1 1 0,0 0 0,21-1 15,-21-20-15,1 21 0,-1-1 0,0 1 16,21 0-16,-21-1 0,1 1 16,-1 0-16,0-1 0,0 1 0,-21 21 15,21 0-15,-21-1 0,21 1 16,-21 42-1,0 22-15,0-22 0,0 21 16,0-21-16,0 22 0,0-1 16,0 0-16,0 1 0,0-1 0,0 0 15,0 1-15,0-1 16,0 0-16,0 1 0,0-22 0,0 21 16,0-21-16,0 22 0,0-22 0,0 0 15,0 0-15,0 0 16,0 1-16,0-44 31,0 1-15,-21 21-16,21-21 0,-21 0 0</inkml:trace>
  <inkml:trace contextRef="#ctx0" brushRef="#br0" timeOffset="109144.61">12192 12721 0,'-21'0'16,"42"0"-16,-42 21 0,0-21 0,21 22 16,0-1-1,21-21-15,0 0 0,0 0 16,0 0-16,22 0 0,-1 0 16,-21 0-16,21 0 0,1 0 0,-1 0 15,0 0-15,1 0 0,-22 0 16,21 0-16,-21-21 0,22 21 0,-22 0 15,0 0-15,0 0 0,0 0 16,1 0-16,-22-22 16,21 22-1,-21-21-15</inkml:trace>
  <inkml:trace contextRef="#ctx0" brushRef="#br0" timeOffset="109608.35">12912 12552 0,'0'0'0,"21"-21"31,0 21-31,0 0 16,0 0-1,0 21 1,1 0-16,-1 0 15,0 0-15,-21 1 0,21 20 0,0-21 16,-21 0-16,0 0 0,21 22 16,1-22-16,-22 0 0,0 0 0,0 22 15,0-22-15,0 0 0,0 0 0,0 0 16,0 0 0,0 1-16,0-44 46,0 1-46,0 0 0,0 0 16,0 0-16,0 0 0,0-1 16,0-20-16,0 21 0,0 0 0,21-22 15,0 22-15,-21-21 0,21 21 16,0 0-16,0-1 0,-21 1 0,22 0 16,-1 21-16,0-21 0,0 21 0,0 0 15,0 0-15,1 0 16,-1 0-1,0 0-15,0 0 0,0 0 16</inkml:trace>
  <inkml:trace contextRef="#ctx0" brushRef="#br0" timeOffset="110109.36">13631 12594 0,'21'0'16,"-21"-21"-16,22 21 16,-1 0-1,0 0-15,0 0 0,0 0 16,0 0 0,1 0-16,-1 0 0,-21 21 15,21-21-15,0 21 0,-21 1 0,0-1 16,21 0-16,0 0 0,-21 0 15,0 0-15,0 1 0,0-1 0,0 0 16,0 0-16,0 0 0,0 0 16,0 1-16,0-1 0,0 0 15,0-42 32,0 0-31,0-1-16,0 1 0,0 0 0,0 0 15,0 0-15,22 0 0,-1-1 16,0-20-16,-21 21 0,21 0 0,-21 0 16,21-1-16,0 1 0,-21 0 0,22 0 15,-1 21-15,-21-21 0,21 21 16,0 0-16,-21-21 16,21 21-16,0 0 15,-21 21 1,22-21-1,-22 21-15,21-21 16,-21 21-16</inkml:trace>
  <inkml:trace contextRef="#ctx0" brushRef="#br0" timeOffset="111652.22">14859 12594 0,'0'-21'16,"0"-42"-1,-21 63 1,0-22-16,-1 1 0,1 21 0,0 0 16,0 0-16,0 0 0,0 0 15,-1 0-15,1 0 0,0 0 16,-21 0-16,21 21 0,-1 1 0,1-1 15,0-21-15,0 21 0,0 21 0,21-21 16,-21 1-16,21 20 0,-22-21 16,22 0-16,-21 22 0,21-22 0,0 0 15,0 21-15,0-21 0,0 1 16,21-1-16,1 0 0,-1-21 16,0 0-16,-21 21 0,21-21 15,0 0-15,0 0 0,1 0 16,-1 0-16,0 0 0,0-21 0,0 21 15,0-21-15,-21 0 0,22 21 16,-1-22-16,-21 1 0,0 0 0,21-21 16,0 21-16,-21-1 0,21 1 0,-21-21 15,0 21-15,0 0 0,0-1 16,0-20-16,0 21 0,0 0 16,0 42 15,0 0-31,0 0 0,0 0 15,0 22-15,0-22 0,0 21 16,0-21-16,0 22 0,0-22 0,0 0 0,21 21 16,-21-20-16,22-1 15,-22 0-15,21 0 0,0-21 0,-21 21 16,21-21-16,0 0 0,0 0 0,1 21 16,-1-21-16,0 0 0,0 0 15,0 0-15,0 0 0,1-21 0,-1 21 16,0-21-16,0 0 0,0 0 15,-21 0-15,21-1 0,1 1 0,-1 0 16,0-21-16,-21 21 0,0-1 0,21 1 16,-21-21-16,21 21 15,-21 0-15,0-1 16,0 44 0,0-1-16,0 0 15,0 0-15,0 0 0,0 22 0,0-22 16,0 0-16,0 0 0,0 0 15,0 0-15,0 1 0,0-1 0,21 0 16,1-21-16,-1 0 16,-21 21-16,21-21 0,0 0 0,0 0 15,0 0-15,1 0 0,-1 0 0,0 0 16,0 0-16,0-21 0,0 21 16,1-21-16,-1 0 0,-21-1 15,21 1-15,0 0 0,-21 0 16,21-21-16,-21 20 0,21 1 0,1-21 15,-22 21-15,21 0 0,-21-1 0,0 1 16,21 0-16,0 21 16,-21 21 15,0 0-31,0 1 0,0-1 0,0 0 16,0 21-16,0-21 0,0 22 0,0-1 15,0 0-15,0-20 0,0 20 16,0 0-16,0 1 0,0-1 0,-21 0 15,21-21-15,-21 22 16,21-1-16,-21 0 0,21 1 0,0-1 16,0-21-16,0 22 0,0-1 0,0 21 15,0-20-15,0-1 0,0 0 16,0 1-16,-22-1 0,22 0 0,0 1 16,-21-1-16,21 0 0,0-20 0,-21 20 15,0-21-15,0 0 0,0 0 16,-1 1-16,22-1 0,-21-21 0,0 0 15,0 21-15,0-21 0,0 0 16,-1 0-16,1 0 0,21-21 16,-21 0-16,0-1 0,0 1 15,0 0-15,-1 0 0,1-21 0,21 20 16,0-20-16,0 0 0,0-1 16,0 1-16,21-21 0,1 20 0,-1-20 15,0 20-15,0-20 0,21 21 0,-20-22 16,20 1-16,0 20 0,1-20 15,-1-1-15,0 1 0,1-1 16,-1 1-16,0-1 0,1 22 0,20-22 16,-21 22-16,1 0 0,-1-1 0,0 1 15,-20 21-15,20 0 0,0 0 0,-21-1 16,1 1-16,-1 21 0,-42 21 47,21 1-47,-43-22 0,43 21 15,-42 0-15,21 0 0,0 0 16,21 0-16,-22-21 0,22 22 16,0-1-16,0 0 0,0 0 15,0 0-15,22 0 0,-1 1 16,0-22-16,0 21 0,0-21 16,0 21-16,1-21 0,-1 21 0,0 0 15,-21 0-15,21-21 16,-21 22-16,0-1 0,0 0 15,0 0-15,-21 0 16,0 0-16,0-21 0,-1 22 16,-20-1-16,21-21 0,0 21 0,-22-21 15,22 21-15,-21-21 0,0 0 16,20 0-16,-20 21 0</inkml:trace>
  <inkml:trace contextRef="#ctx0" brushRef="#br0" timeOffset="112789.08">10033 14034 0,'0'-22'15,"0"1"-15,-21 21 16,21-21-16,-21 21 0,21-21 15,0 0 1,0 42 15,0 0-15,21 0-16,0 0 0,0 1 16,-21-1-16,0 0 0,21 0 15,-21 21-15,0-20 0,0-1 16,0 21-16,0 0 0,0-20 0,0 20 15,0-21-15,-21 21 0,0-20 16,0 20-16,0-21 0,-22 21 0,22-20 16,-21 20-16,-1-21 0,1 0 0,21 0 15,-21 1-15,-1-1 0,1-21 16,0 21-16,20-21 0,-20 0 0,21 0 16,-21 0-16,20 0 0,1 0 0,0 0 15,0-21-15,21 0 0,0-1 16,-21 1-16,21 0 0,0 0 0,0-21 15,0 20-15,0-20 0,21 0 16,0 21-16,0-1 0,0-20 16,1 21-16,-1 0 0,0 21 0,21-21 15,-21 21-15,1 0 0,20 0 0,-21 0 16,0 21-16,0-21 0,22 21 16,-22 0-16,0 0 0,0 0 0,0 1 15,1-1-15,-22 21 0,21-21 0,-21 0 16,21 1-16,0-1 0,-21 0 15,0 0-15,0 0 0,21 0 16,-21 1-16,0-1 0,21-21 16,-21 21-1,22-21 1,-1 0-16,-21-21 16,21 21-16</inkml:trace>
  <inkml:trace contextRef="#ctx0" brushRef="#br0" timeOffset="113007.96">10499 14478 0</inkml:trace>
  <inkml:trace contextRef="#ctx0" brushRef="#br0" timeOffset="113312.96">12425 14309 0,'0'0'0,"0"-21"0,-21 21 0,-1 0 15,1-22-15</inkml:trace>
  <inkml:trace contextRef="#ctx0" brushRef="#br0" timeOffset="114080.51">12404 14266 0,'0'0'15,"21"0"-15,0-21 0,0 0 16,-21 0 0,0 0-16,0 0 15,-21 21-15,21-22 16,-21 22-16,0 0 0,-1-21 15,-20 21-15,21 0 0,0 0 0,-22 0 16,22 0-16,-21 0 0,21 21 0,-22-21 16,1 22-16,21-1 0,-21 0 15,-1 0-15,1 21 0,21-20 0,-22 20 16,22 0-16,0 1 0,0-22 16,0 21-16,21 0 0,0 1 0,0-22 15,0 21-15,0-21 0,0 1 0,21-1 16,0 0-16,0 0 0,0 0 15,1 0-15,20-21 0,-21 22 0,21-22 16,-20 0-16,20 0 0,0 0 16,1 0-16,-1 0 0,-21 0 15,21-22-15,1 22 0,-1-21 0,0 0 16,-20 0-16,20 0 0,0 0 16,-21-1-16,22 1 0,-22 0 0,0-21 15,0 21-15,0-1 0,1 1 0,-1 0 16,-21-21-16,0 21 15,0-1-15,0 44 32,-21-1-32,21 0 0,0 0 15,0 0-15,0 0 0,0 1 16,-22-1-16,22 0 0,0 0 16,0 21-16,0-20 0,0-1 0,0 0 15,0 0-15,22-21 0,-22 21 0,21 0 16,0-21-16,0 0 15,0 0-15,0 0 0,1 0 16,-1 0-16,0 0 0,0-21 0,0 21 16,0-21-16,1 0 0,-1 0 15,0 0-15,0-1 0,-21 1 0,0 0 16,0-21-16,0 21 0,0-1 16,0-20-16,0 21 0,-21 0 15,0 0-15,0-1 0,-1 1 0,1 21 0,0 0 16,0 0-16,0 0 15,-22 0-15,22 0 0,21 21 0,-21-21 16,0 22-16,0-22 0,21 21 16,-21 0-16,21 0 0,0 0 15,0 0-15,0 1 16,0-1-16,21-21 16,0 0-16,0 0 0,0 21 0,0-21 15,1 0-15,-1 0 0,21 0 0,-21 0 16,0 0-16,22-21 15</inkml:trace>
  <inkml:trace contextRef="#ctx0" brushRef="#br0" timeOffset="114408.37">13547 14097 0,'0'21'15,"0"0"1,0 1-16,0-1 16,0 0-16,-22 21 0,22-21 0,0 22 15,0-1-15,-21-21 0,21 22 16,-21-1-16,21 0 0,0 1 16,0-1-16,-21 0 0,21-21 0,0 22 15,-21-1-15,21-21 0,0 0 16,0 22-16,0-22 0,0 0 0,0 0 15,0 0-15,21-21 32,0 0-32,-21-21 15,21 0-15,0 0 0,1 0 0,-1 0 16,0-22-16,0 22 0</inkml:trace>
  <inkml:trace contextRef="#ctx0" brushRef="#br0" timeOffset="114684.21">13949 14097 0,'0'0'0,"0"-21"0,0 0 31,-21 42-15,21 0-16,-22 0 0,1 0 16,21 22-16,0-22 0,-21 21 0,21 1 15,-21-1-15,21 21 0,0-20 0,0-1 16,0 22-16,0-22 0,-21 0 15,21 22-15,0-22 0,0 0 16,-21-20-16,21 20 0,0-21 0,0 0 16,0 22-16,0-22 15,0 0-15,21-21 32,0-21-17,-21 0-15,21-1 0</inkml:trace>
  <inkml:trace contextRef="#ctx0" brushRef="#br0" timeOffset="115128.96">14309 14774 0,'0'0'0,"-22"0"15,44 0 32,-22-21-47,21 21 0,0-21 16,0 21-16,0-21 0,0 21 0,1-21 16,-1 0-16,-21-1 0,21 22 15,0-21-15,-21 0 0,21 0 16,-21 0-16,0 0 0,0-1 0,0 1 15,0 0-15,0 0 0,-21 21 16,0 0-16,0 0 16,0 0-16,-1 21 0,1 0 0,0 0 15,0 1-15,0-1 0,0 0 16,-1 0-16,22 21 0,0-20 0,-21-1 16,21 0-16,0 21 0,0-21 0,0 1 15,0-1-15,0 0 0,0 0 16,0 0-16,21 0 0,1-21 15,-1 0-15,0 0 0,0 0 16,0 0-16,0 0 0,22 0 16,-22 0-16,21 0 0,-21 0 0,22-21 15</inkml:trace>
  <inkml:trace contextRef="#ctx0" brushRef="#br0" timeOffset="117100.1">14986 14626 0,'0'0'0,"0"-21"0,0 0 16,0 0-16,0 0 0,0-1 16,0 1-1,-21 21 1,0 0-16,-1 21 16,22 1-16,-21-1 15,0 0-15,21 0 0,0 0 0,0 0 16,0 1-16,0 20 0,-21-21 0,21 0 15,0 0-15,0 22 0,0-22 16,0 0-16,0 0 0,21 0 0,-21 1 16,21-1-16,0-21 0,1 21 0,-1 0 15,0-21-15,21 0 0,-21 0 16,1 0-16,20 0 0,0 0 0,-21 0 16,22 0-16,-22-21 0,21 21 0,1-21 15,-22 0-15,21-1 16,-21 1-16,22 0 0,-22-21 0,21 21 15,-21-22-15,0 1 0,22 0 0,-22-1 16,0-20-16,0 20 0,0-20 16,1-1-16,-1 1 0,0 21 0,-21-22 15,0 22-15,21-1 0,-21 1 16,21 21-16,-21 0 0,0 0 0,0-1 16,0 44-1,0-1-15,-21 0 16,0 0-16,0 21 0,21 1 0,-21-1 15,-1 0-15,22 1 0,0-1 16,-21 22-16,0-22 0,21 0 16,0 1-16,0-1 0,0 0 0,-21 1 15,21-1-15,0-21 0,0 21 0,0-20 16,0-1-16,0 0 0,0 0 16,21 0-16,0-21 0,0 0 15,1 0-15,-1 0 0,0 0 16,0 0-16,21 0 0,-20 0 15,-1-21-15,0 0 0,0 0 0,0 21 16,0-21-16,1-1 0,-1 1 16,0-21-16,0 21 0,0 0 0,0-1 15,1-20-15,-1 21 0,-21 0 0,0 0 16,21-1-16,-21 1 0,0 42 31,0 1-15,0-1-16,0 0 15,0 0-15,0 0 0,0 22 0,0-22 16,0 0-16,0 0 0,0 0 0,0 0 16,0 1-16,0-1 15,0 0-15,21-21 0,0 0 16,0 0-16,1 0 0,-1 0 16,0 0-16,21 0 0,-21 0 15,1 0-15,-1-21 0,0 21 16,0-21-16,0-1 0,0 1 0,1 0 15,-1 0-15,0 0 0,0 0 0,0-1 16,0-20-16,1 21 0,-1 0 16,-21 0-16,21 21 0,0 0 15,-21 21 1,0 0-16,0 0 16,0 0-16,0 0 0,0 1 0,0-1 15,0 0-15,0 0 0,0 0 16,0 0-16,0 1 0,0-1 15,21 0-15,0-21 0,1 0 16,-1 21-16,0-21 16,0 0-16,0 0 0,0 0 15,1 0-15,-22-21 16,21 21-16,-21-21 16,0 0-16,0-1 0,0 1 15,0 0-15,0 0 0,-21 0 0,21-22 16,-22 22-16,1 0 0,0 0 15,0 0-15,0 0 0,0-1 0,21 1 16,-22 21-16,44 0 47,-1 0-47,0 0 16,0 0-16,0 0 0,0 0 15,1-21-15,-1 21 0,0 0 0,21 0 16,-21 0-16,1-21 0,-1 21 0,0 0 15,0 0-15,0 0 0,0 0 16,1 21-16,-1 0 0,-21 0 16,21 1-16,-21-1 0,0 0 0,0 0 15,0 0-15,0 0 0,0 1 16,0-1-16,0 0 0,0 0 0,0 0 16,0 0-16,0 1 0,0-1 15,0 0 1,-21-21-1,21-21 32,0 0-47,0-1 16,21 1-16,-21 0 0,21 0 16,0 0-16,0-22 0,1 22 0,-1-21 15,21 21-15,-21-22 0,0 22 0,22-21 16,-22 21-16,21 0 0,-21 21 15,1 0-15,-1 0 0,0 0 0,0 0 16,0 0-16,0 21 0,-21 0 16,0 0-16,0 21 0,0-20 15,0-1-15,0 21 0,0-21 0,0 22 16,-21-22-16,21 0 0,-21 0 0,21 0 16,-21 22-16,21-22 0,0 0 15,0 0-15,0 0 0,21-21 16,0 21-16,0-21 0,1 0 15,-1 0-15,21 0 16,-21 0-16,0-21 0,22 21 0,-22-21 16,0 0-16,21 0 0,-20 0 0,20-1 15,-21 1-15,21 0 0,-20 0 16,20-21-16,-21 20 0,21 1 16,22-42-16,-43 20 0,0 22 15,-21 0-15,0 0 0,21 21 16,-21-21-16,-21 21 15,0 0-15,0 21 16,0 0-16,0 21 0,-1-20 16,1-1-16,21 0 0,0 0 15,-21 0-15,21 0 0,-21 22 0,21-22 16,0 0-16,0 0 0,0 0 16,0 1-16,0-1 0,21-21 15,0 21-15,0-21 16,-21 21-1,22-21-15,-22 21 16,-22-21 0,22 21-16,-21-21 15,0 0-15,0 0 0,0 0 0,0 0 16,-1 22-16,1-22 0,0 0 16,0 0-1,0 0-15,0 0 16,21-22-16,0 1 15,0 0 1</inkml:trace>
  <inkml:trace contextRef="#ctx0" brushRef="#br0" timeOffset="117424.91">16976 13928 0,'0'0'0,"-22"0"16,22 21 15,0 0 0,0 0-15,-21-21 0</inkml:trace>
  <inkml:trace contextRef="#ctx0" brushRef="#br0" timeOffset="117769.72">15536 14288 0,'0'0'0,"-21"0"0,-21 0 32,42-22-17,21 22 1,0 0-16,0 0 0,0 0 16,-21-21-16,22 21 0,-1 0 15,0 0-15,0 0 0,0-21 16,0 21-16,1 0 0,-1 0 15,0 0 1,0-21-16,0 21 16,0 0-16,-21-21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24:51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2011 0,'0'21'15,"0"-42"79,0 0-63,22 0-15,-1-1 0</inkml:trace>
  <inkml:trace contextRef="#ctx0" brushRef="#br0" timeOffset="887.5">3260 1334 0,'0'21'31,"0"0"-31,21-21 16,0 0-16,0 0 15,0 0-15,0 0 16,1 0-16,-1-21 0,0 0 15,0 21-15,0-22 16,0 22-16,-21-21 0,22 0 16,-1 0-16,-21 0 15,0 0 1,-21 21-16,-1 0 0,1 0 16,0 0-16,-21 0 0,21 0 15,-22 0-15,1 0 0,0 21 0,-1-21 16,1 21-16,0 0 0,-1 21 15,1-20-15,0-1 0,20 0 0,-20 21 16,21-21-16,0 22 0,0-22 16,21 21-16,0-21 0,0 22 0,0-22 15,0 0-15,0 21 0,0-20 16,0-1-16,21 0 0,-21 0 16,21 0-16,0 0 0,21 1 15,-20-1-15,-1 0 0,21 0 0,-21 0 16,22 0-16,-22 1 0,21-1 15,-21 0-15,0-21 0,1 21 0,-1 0 16,-21 0-16,0 1 0,0-1 16,0 0-16,-21 0 0,-1 0 0,-20-21 15,21 21-15,-21 1 0,20-22 16,-20 21-16,0-21 0,-1 0 0,1 0 16,21 0-16,-21 0 0,-1 0 15,22 0-15,-21 0 0,21-21 0,-1 21 16,-20-22-16,21 1 0,0 0 15,0 0-15,21 0 0,-22 0 16,22-1-16,0 1 0,0 0 16,0 0-16,0 0 0,0 0 0,0-1 15,22 1-15,-1 21 16,0-21-16,0 21 0,0 0 16,0 0-16,1-21 0,20 21 0,-21 0 15</inkml:trace>
  <inkml:trace contextRef="#ctx0" brushRef="#br0" timeOffset="1735.75">3619 1884 0,'0'0'0,"22"-21"15,-22 42 17,-22-21-17,1 21-15,21 0 0,-21-21 0,0 21 16,21 1-16,-21-1 0,21 0 16,-21 0-16,21 0 0,0 0 15,0 1-15,0-1 0,0 0 0,0 0 16,0 0-16,0 0 15,21-21-15,0 0 0,0 22 0,0-22 16,0 0-16,1 0 0,-1 0 16,21 0-16,-21 0 0,0 0 0,1-22 15,20 1-15,-21 0 0,0 21 16,0-21-16,1 0 0,-22 0 0,21 21 16,0-22-16,-21 1 0,21 0 15,-21 0-15,0 0 0,0 0 16,21-1-16,-21 1 31,0 42 0,0 1-31,-21-1 0,21 0 16,-21 0-16,21 0 0,0 0 16,0 1-16,-21 20 0,21 0 0,0 1 15,-21-1-15,21 0 0,0 1 16,0 20-16,0 1 0,0-1 0,0 1 15,0-1-15,-22 1 0,22-1 16,0 1-16,0-1 0,-21-21 0,21 22 16,0-1-16,0 22 0,0-21 15,0-1-15,0-21 0,0 22 16,-21-1-16,21 1 0,-21-22 0,21 1 16,-21-1-16,21 0 0,-21 1 0,-1-1 15,1-21-15,21 21 0,-21-20 16,0-1-16,0 0 0,0 0 0,-1 0 15,1 0-15,0-21 0,-21 0 16,-1 0-16,1 0 0,0 0 0,-1-21 16,1 0-16,-21 0 0,-1 0 15,22 0-15,-22-22 0,1 22 0,20-21 16,-20-1-16,21 1 0,20 0 16,-20-1-16,21 1 0,0-21 0,21 20 15,0 1-15,0 0 0,0-1 16,0 1-16,0 21 0,0-22 15,21 1-15,0 21 0,0-21 0,-21 20 16,21-20-16,22 21 0,-22-21 16,0 20-16,0-20 0,22 21 0,-22 0 15,21-22-15,0 22 0,1-21 16,-1 21-16</inkml:trace>
  <inkml:trace contextRef="#ctx0" brushRef="#br0" timeOffset="2384.61">4254 2032 0,'0'0'15,"0"-21"-15,0 0 0,0 0 16,0 42 15,0 0-15,0 0-16,-21 0 15,21 0-15,0 1 0,0 20 0,-21-21 16,21 0-16,-21 0 0,21 1 0,-21 20 16,21-21-16,0 0 0,0 0 15,-21 1-15,21-1 0,-22 0 16,22 0-16,-21-21 47,21-21-47,0 0 15,0 0-15,0-1 16,0 1-16,0-21 0,0 21 0,0 0 16,0-1-16,21-20 15,-21 21-15,22-21 0,-1 20 0,0 1 16,0 0-16,21 0 0,-20 0 15,-1 0-15,21-1 0,0 1 0,-20 21 16,20 0-16,0 0 0,-21 0 16,22 0-16,-22 0 0,0 0 0,0 21 15,-21 1-15,0-1 0,0 21 16,0-21-16,0 0 0,0 1 16,0 20-16,0-21 0,0 21 0,-21-20 15,0-1-15,0 0 0,21 0 16,0 0-16,-21 0 0,21 1 15,-22-1-15,22 0 0,0 0 16,22-21 31,-22-21-47,21 21 0,-21-21 16,0 0-16,21-1 0</inkml:trace>
  <inkml:trace contextRef="#ctx0" brushRef="#br0" timeOffset="2756.38">5143 1418 0,'0'21'31,"0"1"-31,0-1 0,0 0 0,0 21 16,0 1-16,0-1 0,0 0 16,0 1-16,0-1 0,-21 0 15,0 22-15,21-22 0,-21 0 0,0 1 16,21-1-16,-21 0 0,-1 1 15,22-1-15,-21-21 0,21 22 0,0-22 16,0 0-16,0 0 0,0 0 16,21-21 15,1-21-15,-1 0-16</inkml:trace>
  <inkml:trace contextRef="#ctx0" brushRef="#br0" timeOffset="3052.34">4889 1990 0,'43'0'16,"-22"0"-1,0 0-15,0-21 0,0 21 0,1-22 16,-1 22-16,0 0 0,0 0 16,0-21-16,0 21 0,1 0 0,-1 0 15,0 0 1,0 0-16,0 0 31,-21-21-15,21 21-16,1 0 15</inkml:trace>
  <inkml:trace contextRef="#ctx0" brushRef="#br0" timeOffset="3684.02">6159 1905 0,'0'0'0,"0"-21"0,0 0 16,0 0-16,0-1 16,0 1-16,0 0 0,0 0 0,-21 0 15,21 0-15,-21 21 0,0-22 0,0 22 16,0 0-16,-1 0 15,1 0-15,0 0 0,0 0 0,0 22 16,-22-22-16,22 21 16,0 0-16,0 21 0,0-21 0,-22 1 15,22 20-15,0-21 0,0 21 16,0-20-16,0 20 0,-1-21 0,1 21 16,21-20-16,0-1 0,0 0 0,0 0 15,0 0-15,0 0 16,21-21-16,1 22 15,-1-22-15,0 0 0,0 0 16,0 0-16,22 0 0,-22 0 0,0-22 16,0 1-16,0 21 0,22-21 15,-22 0-15,0 0 0,0 0 16,21-1-16,-20-20 0,-1 21 0,-21 0 16,21-22-16,0 22 0,-21-21 15,0 21-15,0 0 0,0-1 0,0 1 16,0 0-16,0 42 47,0 0-47,0 1 0,0-1 0,0 21 15,0-21-15,0 0 0,0 1 0,0-1 16,0 0-16,0 21 0,0-21 16,0 1-16,0-1 0,0 0 15,21-21 1,0 0-1,1 0-15,-1 0 16</inkml:trace>
  <inkml:trace contextRef="#ctx0" brushRef="#br0" timeOffset="4293.18">6498 1693 0,'0'0'0,"21"0"15,64 0 1,-64 0-16,0 0 0,0 22 0,1-22 16,-22 21-16,0 0 0,21 21 15,-21-21-15,0 1 0,0 20 0,0-21 16,0 0-16,0 22 0,-21-22 0,-1 0 15,1 21-15,0-21 0,0 1 16,0-1-16,0 0 0,-1 0 0,1 0 16,0 0-16,0 1 15,0-22-15,21 21 16,-21-21-16,21-21 31,0-1-31,21 22 16,0-21-16,0 0 0,0 0 15,0-21-15,1 20 0,-1 1 0,0-21 16,0 0-16,21-1 0,-20 22 0,-1-21 16,0-1-16,0 1 0,0 21 15,0 0-15,1-22 0,-1 22 0,-21 0 16,0 42 15,-21 0-15,-1 22-16,1-22 0,0 21 0,0-21 15,21 22-15,-21-1 0,0-21 16,21 22-16,0-1 0,0-21 0,0 0 16,0 22-16,0-22 0,0 0 0,0 0 15,0 0-15,0 0 0,21-21 16,0 22-16,0-22 0,0 0 0,0 21 16,1-21-16,20 0 0,-21 0 0,0 0 15,0 0-15,1 0 0,-1 0 16,0-21-16</inkml:trace>
  <inkml:trace contextRef="#ctx0" brushRef="#br0" timeOffset="5035.79">2857 2625 0,'0'0'0,"-84"0"15,63 0-15,-1 0 16,1 0-1,42 0 1,1 0 0,-1 0-16,0 0 0,21 0 15,1 0-15,-1 0 0,0 0 0,22 0 16,-22 0-16,22 0 0,20 0 16,1 0-16,0 0 0,-1 0 0,22 0 15,0 0-15,0 0 0,0-21 16,-1 21-16,1 0 0,21 0 0,0-22 15,21 22-15,-21 0 0,0 0 16,22 0-16,-22 0 0,0 0 16,21 0-16,-21 0 0,0 0 0,0 0 15,0 0-15,0 0 0,0 0 16,-21 0-16,21 0 0,-22 0 0,1 0 16,0 0-16,-21 0 0,21 0 15,-43-21-15,22 21 0,-22 0 0,-20 0 16,-1 0-16,-21 0 0,21 0 0,-20 0 15,-1 0 1,0 0 0,-21-21 15,-21 0 0,0 0-31,21 0 16</inkml:trace>
  <inkml:trace contextRef="#ctx0" brushRef="#br0" timeOffset="5583.59">7662 2053 0,'0'0'16,"0"-21"30,0 0-30,0 0 0,-21 21 46,0 21-46,21 0-16,0 0 15</inkml:trace>
  <inkml:trace contextRef="#ctx0" brushRef="#br0" timeOffset="5916.4">7493 2540 0,'21'0'31,"0"-21"-15,-21 0 0,0 0-16,-21 42 62</inkml:trace>
  <inkml:trace contextRef="#ctx0" brushRef="#br0" timeOffset="13823.6">7980 3768 0,'-21'21'16,"-1"0"-16,1-21 16,21 21-16,0 0 15,21-21 1,1 0-16,-1 0 0,0 0 16,0 0-16,21 0 0,-20 0 0,-1 0 15,21 0-15,-21 0 16,22-21-16,-22 0 0,0 21 0,21-21 15,-21 21-15,1-21 0,20 21 16,-21-21-16,0-1 0,0 1 0,1 0 16,-1 0-16,0 0 0,0 0 0,0-22 15,0 22-15,-21-21 0,0 21 16,22-22-16,-22 22 0,21-21 0,-21 21 16,0-22-16,0 22 0,0 0 15,0 0-15,0-22 0,0 22 0,0 0 16,-21 0-16,-1 0 0,1 21 15,21-21 1,-21 21-16,0 0 0,0 0 16,0 0-16,21 21 15,-22 0-15,22 0 0,-21 0 16,21 22-16,0-1 0,-21 0 0,21 1 16,-21-1-16,0 21 0,21-20 15,-21 20-15,21 1 0,-22-22 0,1 22 16,0-1-16,21 22 0,-21-22 15,0 22-15,21 0 0,-21-1 0,-1 1 16,1 0-16,21 20 0,-21-20 0,21 21 16,-21 0-16,21 0 0,0-1 15,0-20-15,0 21 0,0-21 16,0 20-16,0-20 0,0 0 0,0-22 16,0 22-16,0-22 0,21 1 0,0-1 15,-21-20-15,21 20 0,1-20 16,-22-1-16,21 0 0,-21 1 0,21-22 15,0 21-15,-21-21 0,0 0 0,21 1 16,0-1-16,-21 0 0,22-21 16,-1 0-16,0 0 15,0-21-15,0 0 0,0-1 16,1 1-16,-1 0 0,0-21 0,0-1 16,0 1-16,0-21 0,1 20 0,-1-20 15,0-22-15,0 22 0,0-1 16,0-21-16,1 1 0,-1-1 15,0 0-15,0 1 0,0-1 0,-21 0 16,0 1-16,0-1 0,0 22 16,0-22-16,0 21 0,-21 1 0,0 21 15,0-22-15,-22 22 0,22-1 0,0 1 16,-21 0-16,21 21 0,-22-22 16,22 22-16,-21 0 0,21 0 0,-1 21 15,-20-21-15,21 21 0,0 0 16,21-22-16,-21 1 15,21 0-15,0 0 16,21 21 0,0-21-16,0 21 0,0-21 15,22-1-15,-22 1 0,21 21 0,0-21 16,1 0-16,-1 0 0,22 0 16,-22-22-16,0 22 0,1 0 0,-1 0 15,0 0-15,1-1 0,-22 1 16,0 0-16,21 0 0,-42 0 0,21 0 15,-21-1-15,22 22 0,-22-21 16,-22 21 15,1 0-15,0 21 0,21 1-16,0-1 0,-21 0 0,21 0 15,-21 21-15,21-20 0,0 20 16,0 0-16,0-21 0,0 22 0,0-22 15,0 21-15,0-21 0,0 1 0,0-1 16,0 0-16,21 0 0,0 0 16,0-21-16,0 0 0,1 0 15,-1 0-15,0 0 0,0 0 16,0 0-16,0-21 0,1 21 0,-1-21 16,0 0-16,0 0 0,-21-1 15,21 1-15,-21 0 0,21-21 0,-21 21 16,0-1-16,0-20 0,0 21 15,0-21-15,0 20 0,0-20 0,-21 21 16,0 0-16,21 0 0,-21-1 16,0 22-16,21-21 0,-21 21 0,-1 0 15,1 0-15,0 0 0,0 0 16,0 0-16,21 21 16,-21-21-16,21 22 0,0-1 15,0 0-15,0 0 16,0 0-1,21-21-15,0 0 0,0 0 16,-21 21-16,21-21 0,0 0 16</inkml:trace>
  <inkml:trace contextRef="#ctx0" brushRef="#br0" timeOffset="14348.22">9631 3789 0,'0'-21'0,"0"0"15,0-1 1,0 1-16,21 21 16,0-21-16,0 21 15,0 0-15,1 0 0,-1 0 16,0 0-16,0 0 15,0 0-15,0 21 0,1 0 0,-1-21 16,0 22-16,0-1 0,0 0 16,-21 0-16,0 21 0,21-20 0,-21-1 15,0 21-15,0 0 0,0-20 0,0 20 16,0-21-16,-21 21 0,0 1 16,0-22-16,21 0 0,-21 21 0,0-20 15,-1-1-15,1-21 0,21 21 16,0 0-16,-21-21 0,0 21 15,21-42 17,0 0-32,0 0 15,0 0-15,0-1 0,0-20 0,0 21 16,21-21-16,0-1 0,-21 1 0,21 0 16,1 20-16,-1-20 0,0 0 15,0 21-15,0-1 0,0-20 0,1 21 16,-22 0-16,21 21 0,0-21 0,0-1 15,0 22-15,0-21 0,1 21 16,-1-21-16,0 21 16,-21-21-16,21 21 0,0-21 0,0 0 15,1 21-15</inkml:trace>
  <inkml:trace contextRef="#ctx0" brushRef="#br0" timeOffset="14891.45">11917 2434 0,'0'0'0,"0"-21"0,0 0 31,-21 21-31,21-21 0,-22 21 0,1 0 16,0 0-16,0 0 15,0 0-15,0 21 0,-1-21 0,1 21 16,-21 0-16,21 0 0,0 1 16,-1 20-16,1-21 0,0 21 0,-21 1 15,21-1-15,-1 0 0,-20 1 0,0-1 16,21 22-16,-22-22 0,1 21 16,0 1-16,-1-1 0,1 1 0,0-1 15,-1 22-15,1-21 0,0 20 16,20 1-16,-20 0 0,0-22 0,21 22 15,-1-1-15,-20 1 0,42-21 0,0 20 16,0 1-16,0-22 16,0 1-16,0 21 0,42-22 0,-20-21 15,41 22-15,-21-1 0,22-20 0,-1-1 16,22 0-16,-21 1 0,20-1 16,22 0-16,-21-20 0,21-1 0,21 0 15,-22-21-15</inkml:trace>
  <inkml:trace contextRef="#ctx0" brushRef="#br0" timeOffset="16372.1">27072 2011 0,'0'-21'31,"-21"0"-15,42 42 30,0-21-46,0 21 16,22 0-16,-1 0 0,-21 0 16,22 1-16,-1 20 0,0-21 0,1 0 15,-22 22-15,21-1 0,0-21 16,1 21-16,-1 1 0,22 20 0,-22-20 16,0 20-16,1-21 15,20 22-15,-21-1 0,1-20 0,-1 20 16,0 1-16,-20-1 0,20 1 0,-21-1 15,0 1-15,0 20 0,1-20 16,-1 21-16,-21-1 0,21 1 0,-21-22 16,0 22-16,0 0 0,0-22 15,0 22-15,-21 0 0,0-1 0,-1-20 16,-20-1-16,21 22 0,-21-22 16,-1 1-16,1-22 0,0 22 0,-22-22 15,1 22-15,-1-22 0,1 0 0,-1 1 16,-21-22-16,22 21 0,-22 0 15,22-20-15,-22-1 0,22 0 0,-1 21 16,22-21-16,-22-21 0,22 22 16,0-1-16,-1-21 0,1 0 15,21 0-15,0 0 0,-1 0 0,1 0 16,0-21-16,21-1 0,0 1 16</inkml:trace>
  <inkml:trace contextRef="#ctx0" brushRef="#br0" timeOffset="17119.66">23622 2074 0,'0'0'16,"0"-21"-1,0 0-15,-21 21 32,0 21-32,-1 0 15,1 22-15,0-22 0,0 21 16,0-21-16,0 43 0,-1-22 0,1 1 16,0 20-16,0-21 0,0 22 0,-22-22 15,22 22-15,0-22 0,0 0 16,0 1-16,-22-1 0,22 0 0,0-20 15,0-1-15,0 21 0,21-21 16,0 0-16,-21 1 0,21-1 16,0 0-16,0-42 31,0 0-31,21 21 0,0-22 0</inkml:trace>
  <inkml:trace contextRef="#ctx0" brushRef="#br0" timeOffset="17403.5">23537 2117 0,'0'0'0,"0"-21"15,0-1-15,0 44 32,0-1-32,0 0 0,0 21 15,0 1-15,-21-1 0,21 0 16,-21 22-16,21-22 0,0 22 0,0-22 15,-21 21-15,0-20 0,21 20 16,-22-20-16,22-1 0,0 0 16,0 1-16,0-22 0,-21 0 0,21 21 15,0-21-15,0 1 0,0-1 16,0 0-16,0 0 0,-21-21 16,0 0 15</inkml:trace>
  <inkml:trace contextRef="#ctx0" brushRef="#br0" timeOffset="18077.14">23749 2519 0,'0'0'0,"21"0"16,0 0-16,0 0 0,1 0 15,-1 0-15,0 0 0,0 0 16,0 0-16,0 21 0,-21 0 16,22 0-16,-1 1 0,-21 20 0,21-21 15,-21 0-15,0 106 16,0-106-16,0 22 16,0-22-16,-21 0 0,0 0 0,-1 0 15,22 1-15,-21-22 0,0 21 16,21 0-16,-21-21 15,21-21 17,0 0-32,21-1 15,-21 1-15,0 0 16,21 0-16,-21 0 0,21 0 0,1 21 16,-22-22-16,0 1 0,0 0 15,21 21-15,-21-21 0,21 0 0,-21 0 16,0-1-1,0 1 1,0 0-16</inkml:trace>
  <inkml:trace contextRef="#ctx0" brushRef="#br0" timeOffset="18324">23050 2773 0,'22'0'0,"-1"0"0,0 0 15,0 0-15,0 0 0,0 0 0,22 0 16,-22-21-16,21 21 0,1 0 0,-1 0 15,0-21-15,1 21 0,-1 0 16,0-22-16,1 22 0,20 0 16</inkml:trace>
  <inkml:trace contextRef="#ctx0" brushRef="#br0" timeOffset="19077.71">24193 2561 0,'-21'0'15,"0"21"-15,0 1 0,21-1 16,-21 0-16,0 0 0,-1 0 0,1 0 16,0 1-16,21-1 0,-21 0 0,0 0 15,0 0-15,-1 0 0,1 1 16,21-1-16,-21 0 0,21 0 0,-21-21 15,21 21-15,-21-21 0,21 21 16</inkml:trace>
  <inkml:trace contextRef="#ctx0" brushRef="#br0" timeOffset="19596.47">24342 2625 0,'-43'-43'15,"64"43"16,1 0-31,-1 22 16,0-1 0,0 0-16,-21 0 0,0 0 0,21 22 15,-21-22-15,21 0 0,-21 0 16,0 21-16,0-20 0,0-1 0,0 0 16,0 0-16,0 0 0,0 0 0,0 1 15,-21-1-15,0 0 16,21-42 31,0 0-47,21-1 15,0 1-15,-21 0 16,22 0-16,-1 0 0,0 0 0,0-22 16,0 22-16,0 0 0,1 0 15,-1-22-15,0 22 0,0 0 0,0 0 16,0 21-16,1-21 0,-1 21 15,0 0-15,0 0 16,0 0-16,-21 21 16,0 0-1,0 0-15</inkml:trace>
  <inkml:trace contextRef="#ctx0" brushRef="#br0" timeOffset="20767.86">25273 2879 0,'21'-43'16,"-21"22"0,0 0-16,0 0 0,0 0 15,0 0-15,-21-1 0,0 1 0,0 21 16,-1-21-16,1 21 15,0 0-15,-21 0 0,21 0 16,-1 0-16,1 21 0,0 0 16,0 1-16,0-1 0,-22 0 0,43 0 15,-21 0-15,0 22 0,0-22 16,21 0-16,-21 0 0,21 0 0,0 0 16,0 1-16,0-1 0,21-21 15,0 0-15,0 21 0,0-21 16,1 0-16,20 0 0,-21 0 0,0 0 15,0 0-15,1 0 0,-1 0 16,0-21-16,0 0 0,0 21 0,0-22 16,1 1-16,-1 0 0,-21 0 15,21 0-15,-21 0 16,0-1-16,0 1 0,21 0 0,-21 0 16,0 0-16,21 0 0,-21-1 15,0 44 16,0-1-31,0 0 16,0 0-16,0 0 0,0 0 16,-21 1-16,21-1 0,0 0 0,0 0 15,0 0-15,0 0 0,0 1 16,21-22-16,0 0 16,1 0-16,-1 0 0,0 0 15,21 0-15,-21 0 16,1 0-16,20 0 0,-21-22 0,0 22 15,0-21-15,1 0 0,-1 21 0,0-21 16,0 0-16,0 0 0,-21-1 16,0 1-16,0 0 0,0 0 0,0 0 15,0 0-15,0-1 16,0 44 15,0-1-31,0 0 0,-21 0 0,21 0 16,-21 0-16,21 1 0,0-1 0,0 0 15,0 0-15,0 0 16,0 0-16,0 1 16,21-22-16,0 0 0,0 0 15,22 0-15,-22 0 0,0 0 16,21 0-16,-20 0 0,-1 0 0,21 0 16,-21 0-16,0 0 0,22-22 15,-22 22-15,0-21 0,0 0 16,0 0-16,-21 0 0,22 21 15,-22-21-15,0-1 0,0 1 0,0 0 16,0 0 0,-22 42-1,1 0-15,0 0 16,21 1-16,0 20 16,-21-21-16,0 0 0,0 22 0,21-1 15,-22 0-15,1 1 0,21-1 0,-21 0 16,21 1-16,0 20 0,0-21 15,0 1-15,0-1 0,0 0 0,0 1 16,0-1-16,0 0 0,0-20 16,0 20-16,-21-21 0,21 0 0,-21 0 15,21 1-15,-21-22 0,-1 0 16,1 0-16,0-22 31,0 1-31,21 0 0,0 0 0,0-21 16,0 20-16,0-20 15,0 21-15,0-21 0,0-1 0,0 1 16,0 0-16,0-1 0,21 1 0,0 0 16,0-1-16,1 1 0,-1 21 15,0-22-15,21 22 0,-21 0 16,22-21-16,-1 21 0,0-1 0,-20 1 16,20 0-16,-21 0 0,21 21 0,-20-21 15,-1 0-15</inkml:trace>
  <inkml:trace contextRef="#ctx0" brushRef="#br0" timeOffset="21089.53">26966 2434 0,'0'0'15,"21"-21"-15,1 0 16,-44 42-1,1 21-15,-21-20 16,21 20-16,-22 0 0,22 1 16,-21-1-16,0 21 0,-22-20 15,22 20-15,-1-20 0,1 20 0,-21 1 16,20-22-16,1 21 0,-22 1 16,22-22-16,0 22 0,-1-22 0,1 22 15,0-22-15,-1-21 0,22 21 16,-21 1-16,21-22 0,0 0 0,-1 21 15,1-20-15,0-22 0,0 21 0,21 0 16,-21 0-16,0-21 0,-1 0 16,1 0-16</inkml:trace>
  <inkml:trace contextRef="#ctx0" brushRef="#br0" timeOffset="21648.21">23241 4064 0,'0'0'0,"0"-21"16,0-43 0,-21 43-16,0 21 0,21-21 15,-22 21-15,1 0 16,0 0-16,0 0 0,0 0 0,-22 21 16,22 0-16,-21 1 0,0-1 15,20 21-15,-20-21 0,0 22 0,-1 20 16,1-21-16,0 1 0,21-1 0,-1 0 15,-20 22-15,21-22 0,0 1 16,21-1-16,0 0 0,0 1 0,0-1 16,0 0-16,0-21 0,0 22 0,0-1 15,0-21-15,21 22 0,0-22 16,21 0-16,-20 0 0,20 0 0,0-21 16,1 0-16,-1 0 0,0 0 15,1 0-15,-1-21 0</inkml:trace>
  <inkml:trace contextRef="#ctx0" brushRef="#br0" timeOffset="22080.21">23495 4530 0,'0'0'0,"0"-127"32,-21 127-32,0 0 0,-1 0 15,1 0-15,0 21 0,0 0 0,0 0 16,0 0-16,-1 1 0,1-1 0,21 21 15,-21-21-15,21 0 0,-21 22 16,21-22-16,0 0 0,0 21 16,0-20-16,0-1 0,0 0 0,0 0 15,21 0-15,0 0 0,0-21 16,1 0-16,-1 22 0,0-22 0,0 0 16,0 0-16,22 0 0,-22 0 0,0-22 15,21 1-15,-21 21 0,1-21 16,-1 0-16,0 0 0,0 0 15,0-1-15,0-20 0,-21 21 0,0 0 16,0-22-16,0 22 0,0-21 0,0 21 16,0-22-16,-21 22 0,0 0 0,0 0 15,0 0-15,0 0 0,-22-1 16,22 22-16,0 0 0,0 0 16,0 0-16,-1 0 0,1 0 0,0 0 15,0 0-15,0 22 16,21-1-16,0 0 15,0 0-15,21 0 16,0-21-16,0 0 0,0 21 0,1-21 16,-1 0-16</inkml:trace>
  <inkml:trace contextRef="#ctx0" brushRef="#br0" timeOffset="22428.01">24066 4149 0,'0'0'0,"22"-43"16,-1-62 0,0 83-16,-21 1 0,0 0 0,0 0 15,0 0-15,-21 21 16,0 0 0,21 21-16,-22 21 0,1 1 0,0-22 15,0 42-15,0-20 0,21 20 16,-21-21-16,-1 22 0,1-22 0,0 1 15,21 20-15,-21-21 0,0 1 0,0 20 16,21-20-16,-22-1 16,1-21-16,21 21 0,0 1 0,0-22 15,-21 21-15,21-21 0,0 1 0,0-1 16,0 0-16,21-21 16,0 0-1,1-21-15,-1 0 16,0-22-16,0 22 0,0 0 15,0-21-15,1-1 0</inkml:trace>
  <inkml:trace contextRef="#ctx0" brushRef="#br0" timeOffset="22715.67">24426 3895 0,'0'21'0,"0"0"0,-21 0 0,21 22 16,0-22-16,-21 21 0,0 0 0,0 22 16,21-22-16,-22 1 0,1 20 15,21-21-15,-21 1 0,0 20 0,21-20 16,-21-1-16,0 0 0,21 1 16,0-1-16,-22-21 0,1 21 15,21-20-15,0 20 0,0-21 0,0 0 0,0 0 16,0 1-16,0-1 15,21-21 1,1 0 0,-1-21-16,-21-1 0,21 1 15</inkml:trace>
  <inkml:trace contextRef="#ctx0" brushRef="#br0" timeOffset="23119.43">24574 4657 0,'0'0'0,"22"0"0,-1 0 0,0 0 15,0 0-15,0-21 16,0-1-16,-21 1 15,0 0-15,0 0 16,0 0-16,0 0 16,-21 21-1,0 0-15,0 0 0,0 0 16,0 0-16,-1 21 0,22 0 0,-21-21 16,0 21-16,0 0 0,0 0 15,21 1-15,-21-1 0,21 0 0,0 21 16,0-21-16,0 1 0,0-1 15,0 0-15,0 0 0,0 0 0,0 0 16,0 1-16,0-1 0,21-21 16,0 0-16,0 0 0,0 0 15,0 0-15,1 0 0,-1 0 0,0 0 16,21 0-16,-21-21 0,22-1 0</inkml:trace>
  <inkml:trace contextRef="#ctx0" brushRef="#br0" timeOffset="25032.97">25188 4509 0,'0'0'0,"0"-22"15,-21 22 1,0 0-16,0 0 16,0 0-16,-1 22 0,1-22 0,21 21 15,-21 0-15,0 0 0,0 0 16,0 0-16,21 1 0,0-1 0,-22 0 15,22 0-15,0 0 0,0 0 16,0 1-16,0-1 0,0 0 16,22 0-16,-1 0 0,0 0 15,0-21-15,0 0 0,0 0 0,22 0 16,-22 0-16,0 0 0,21 0 16,-20 0-16,-1 0 0,21 0 0,-21-21 15,0 0-15,1 0 0,20 0 16,-21 0-16,0-1 0,0-20 0,1 21 15,-1-21-15,0-1 0,0 1 0,0 0 16,0-1-16,1-20 0,-1 20 16,0-20-16,0 21 0,0-22 0,0 1 15,-21 20-15,22 1 0,-22 0 16,21 20-16,0-41 16,-21 42-16,-21 21 15,0 0 1,-1 21-16,1 0 0,0 21 0,0-20 15,0 20-15,0 0 0,-1 1 0,1 20 16,0-21-16,0 1 0,0-1 16,0 22-16,21-22 0,0 0 0,-22 22 15,1-22-15,21 0 0,0-20 16,0-1-16,0 21 0,0-21 16,0 0-16,21 1 0,1-22 0,-22 21 15,21 0-15,0-21 0,0 0 16,0 0-16,0 0 0,1 0 15,-1 0-15,0 0 0,0 0 0,21-21 16,-20 21-16,-1-21 0,21-1 16,-21 1-16,0 0 0,22 0 0,-22 0 15,0 0-15,0-1 0,0 1 0,1 0 16,-1 0-16,-21 0 0,0 0 16,-21 42 15,21 0-16,-22-21-15,1 21 0,21 0 0,0 0 16,0 1-16,0-1 16,-21-21-16,21 21 0,0 0 0,0 0 15,0 0-15,21 1 16,0-22 0,1 0-16,-1 0 0,0 0 0,0 0 15,0 0-15,0 0 0,1 0 16,-1-22-16,0 22 0,0-21 0,21 0 15,-20 0-15,-1 21 0,0-21 16,0 0-16,0-1 0,0 1 0,-21 0 16,0 0-16,22 0 0,-22 0 15,-22 42 32,22 0-47,-21 0 0,21 0 16,0 0-16,0 1 0,0-1 15,0 0-15,0 0 0,0 0 16,0 0 0,0 1-16,21-22 15,1 0-15,-1 0 16,-21-22 0,0 1-16,0 0 15,0 0-15,0 0 0,0 0 16,0-1-16,-21 1 15,21 0-15,0 0 0,0 0 0,-22 21 16,22-21-16,-21 21 16,21-22-16,0 1 31,21 21-31,1 0 0,-1 0 16,0 0-16,0 0 0,0 0 15,0 0-15,1 0 0,-1 0 16,0 0-16,0 0 15,0 21-15,-21 1 16,21-22-16,-21 21 0,0 0 0,0 0 16,0 0-16,0 0 15,0 1-15,0-1 0,0 0 16,0 0-16,-21 0 0,21 0 16,0 1-16,0-1 15,0-42 32,0-1-31,0 1-16,21 21 0,1-21 15,-22 0-15,21 0 0,0 0 0,-21-1 16,21 1-16,0 0 0,0 0 16,1 0-16,-1 0 0,21-22 0,-21 22 15,0 0-15,1 21 0,-1-21 16,0 0-16,21 21 0,-21 0 0,1 0 15,-1 0-15,0 0 0,-21 21 16,0 0 0,0 0-16,0 0 0,0 22 0,0-22 15,-21 0-15,21 0 0,0 0 16,-21 0-16,21 1 0,-22-1 0,22 0 16,0 0-16,0 0 15,0 0 1,22-21-1,-1 0-15,0 0 0,0 0 0,0 0 16,0-21-16,1 0 16,-1 21-16,0-21 0,0 0 0,21 0 15,-20-1-15,-1 1 0,0 0 16,0 0-16,21-21 0,-20 20 0,-1 1 16,-21-21-16,21 21 0,-21 0 0,21-1 15,-21 1-15,0 0 16,0 0-16,0 0 0,-21 21 15,0 0-15,0 0 16,-1 21-16,1 0 0,21 0 16,-21 22-16,0-22 0,21 0 0,-21 0 15,21 0-15,0 0 0,0 1 16,0-1-16,0 0 0,0 0 0,21-21 16,0 21-16,-21 0 0,21 1 15,0-1-15,-21 0 16,0 0 15,-21-21-31,0 0 0,0 0 16,0 0-16,0 0 0,-1 0 15,1 0-15,0 0 16,0 0 0,0 0-1,21-21-15</inkml:trace>
  <inkml:trace contextRef="#ctx0" brushRef="#br0" timeOffset="25337.17">26458 4064 0,'0'0'15,"-21"0"-15,21-21 16,-21 21 0,0 0 46,0 21-46,-1-21-16,1 0 0</inkml:trace>
  <inkml:trace contextRef="#ctx0" brushRef="#br0" timeOffset="25641">25294 4233 0,'-21'22'31,"42"-22"-15,21 0-16,-20 0 15,-1 0-15,21 0 0,0 0 0,1 0 16,-1 21-16,0-21 0,1 0 15,-1 0-15,0 0 0,1 0 0,-1 0 16,-21 0-16,22 0 0,-1 0 16,-21 0-16,21 0 0,-20 0 0,-1 0 15,0 0-15,0 0 0,0 0 0,0 0 16,1 0-16,-1 0 16</inkml:trace>
  <inkml:trace contextRef="#ctx0" brushRef="#br0" timeOffset="26614.77">21484 2731 0,'0'0'16,"21"0"-16,-21 21 31,0 0-31,-21 0 16,0 0-1,21 0-15,0 1 16,0-1 0,21-21-1,0 0-15,0 0 16,1 0-16,-1 0 15,-21-21 1,0-1-16,0 1 16,-21 21-1,-1 0-15,1-21 0,0 21 16,0 0 0,0 0-1,21 21-15,0 0 16,0 1 15,0-1-15,0 0-1</inkml:trace>
  <inkml:trace contextRef="#ctx0" brushRef="#br0" timeOffset="27372.34">21378 3598 0,'0'43'32,"0"-22"-32,0 0 15,0 0-15,0 0 16,0 1 0,21-22-1,1 0-15,-1 0 16,0 0-16,0 0 15,-21-22-15,21 1 0,0 21 16,-21-21-16,0 0 0,0 0 16,0 0-16,0-1 15,0 1-15,-21 21 16,0 0-16,0 0 16,0 0-16,0 0 15,21 21-15,-22-21 0,22 22 0,0-1 16,-21-21-16,21 21 0,0 0 15,0 0-15,21 0 16,1-21-16,-1 0 16,0 0-16,0 0 15,0-21 1,-21 0-16,21 21 0,-21-21 16,0 0-16,0 0 15,0-1 1,-21 1-16,0 21 15,0 0 17</inkml:trace>
  <inkml:trace contextRef="#ctx0" brushRef="#br0" timeOffset="27783.69">21590 2879 0</inkml:trace>
  <inkml:trace contextRef="#ctx0" brushRef="#br0" timeOffset="29924.02">17801 1778 0,'0'-21'0,"0"0"15,0 0 1,-21 21 0,21 21 15,0 0-31,0 21 16,0 1-16,0-22 0,0 21 0,0 22 15,0-22-15,0 0 0,0 22 16,0-22-16,0 0 0,0 22 0,0-22 15,0 22-15,0-22 0,21 0 0,-21 1 16,0-1-16,21 0 16,-21-20-16,0 20 0,0-21 0,0 0 15,0 0-15,0 1 0,0-1 0,0 0 16,21-21 15,1-21-15,-22 0-16,0-1 0,0-20 15,21 21-15</inkml:trace>
  <inkml:trace contextRef="#ctx0" brushRef="#br0" timeOffset="30239.85">18246 1672 0,'0'0'0,"0"-42"31,0 63-31,-22 0 0,1 0 16,0 22-16,0-1 0,0 0 0,0 22 15,-1-22-15,1 22 0,0-22 16,0 22-16,0-22 0,0 0 0,-1 22 16,1-22-16,21 0 0,-21 1 15,21-1-15,-21 0 0,21 1 16,0-22-16,0 0 0,0 0 0,0 0 15,0 1-15,0-1 0,0 0 16,0 0-16,0-42 31,0 0-15,21 0-16</inkml:trace>
  <inkml:trace contextRef="#ctx0" brushRef="#br0" timeOffset="31768">18521 2434 0,'0'0'0,"21"0"0,0-63 31,-21 42-31,0-1 0,0 1 15,0 0-15,-21 21 0,21-21 0,-21 21 16,0 0-16,-1 0 0,1 0 16,0 0-16,0 0 0,0 0 15,21 21-15,-21 0 0,-1 0 16,1 1-16,0 20 0,21-21 16,0 21-16,-21 1 0,21-22 0,0 21 15,0-21-15,0 22 0,0-22 0,0 0 16,0 0-16,21 0 0,0 1 15,0-22-15,1 21 0,-1-21 16,0 0-16,0 0 16,0 0-16,0 0 0,-21-21 0,22-1 15,-1 1-15,0 21 0,0-21 0,-21 0 16,0 0-16,21-22 0,-21 22 16,21 0-16,-21-21 0,0 21 0,0-1 15,0-20-15,0 21 16,0 0-16,22 0 0,-22-1 0,0 1 15,0 42 17,0 1-17,0-1-15,-22 0 0,22 0 16,0 0-16,0 0 0,0 1 0,0-1 16,0 0-16,0 0 0,0 0 15,0 0-15,0 1 0,0-1 0,22-21 16,-1 21-16,0-21 0,0 21 15,0-21-15,0 0 0,1 0 16,-1 0-16,0 0 0,0 0 16,0 0-16,0-21 0,1 21 15,-1-21-15,-21 0 0,21-1 0,0 22 16,0-21-16,-21 0 0,0-21 16,0 21-16,0-1 0,0 1 0,0 0 15,0 0-15,0 0 0,0 0 0,0-1 16,-21 22-1,0 0 1,21 22-16,0-1 16,0 0-16,0 0 0,0 0 15,0 0-15,0 22 0,0-22 16,0 0-16,0 0 0,21 0 16,-21 1-16,0-1 0,21 0 15,0 0-15,-21 0 16,22-21-16,-1 0 0,0 0 0,0 0 15,0 0-15,0 0 16,1 0-16,-1 0 0,0 0 16,0 0-16,0-21 0,0 21 0,1-21 15,-1 0-15,0 0 0,-21-1 16,21 1-16,0 0 0,0 0 0,1-21 16,-22 20-16,21 1 0,0-21 15,-21 21-15,0 0 0,0-1 16,21 1-16,-21 0 0,0 0 0,0 0 15,-21 21 1,0 0-16,0 0 0,-1 21 16,1-21-16,0 21 0,0 0 15,21 0-15,-21 1 0,0-1 0,-1 21 16,22-21-16,0 0 0,-21 22 0,21-22 16,0 0-16,0 0 0,0 0 15,0 1-15,0-1 0,0 0 31,21-21-31,1 0 0,-1 0 16,0-21-16,0 21 16,0-21-16,0-1 15,1 1-15,-1 0 0,-21 0 0,21 0 16,0 0-16,-21-1 0,21-20 16,-21 21-16,0 0 0,21 21 0,-21-21 15,0-1-15,0 44 31,0-1-31,0 0 16,0 0-16,0 0 0,0 0 16,0 1-16,0-1 0,0 0 0,0 0 15,0 0-15,0 0 16,22 1 0,-1-22-16,0 0 0,0 0 15,0 0-15,0 0 16,1 0-16,-1 0 0,0-22 15,0 1-15,0 0 16,-21 0-16,21 0 16,-21 0-16,22-1 15,-22 1-15,0 0 0,0 0 16,0 42 15,0 0-31,0 0 16,0 1-16,0-1 0,0 0 15,0 0-15,0 0 16,0 0 0,0-42 31,0 0-47,21 21 15,-21-21-15</inkml:trace>
  <inkml:trace contextRef="#ctx0" brushRef="#br0" timeOffset="32468.11">19854 2180 0,'-21'21'0,"0"1"15,21-1 1,0 0-16,0 0 31,21-21-15,0 0-16,0 0 31,-21-21-31,0 0 16,0 0-1,0-1-15,0 1 16,-21 21 15</inkml:trace>
  <inkml:trace contextRef="#ctx0" brushRef="#br0" timeOffset="33987.51">20235 1969 0,'0'-22'16,"0"1"-16,0 0 15,-21 21 1,0 0 0,21 21-16,-21 0 15,21 1-15,-21-1 0,-1 21 0,22-21 16,-21 22-16,0-22 0,21 21 16,-21 0-16,21-20 0,0 20 0,-21-21 15,21 21-15,-21 1 0,21-22 16,0 21-16,-22-21 0,22 1 15,0-1-15,0 0 0,0 0 0,0 0 16,0-42 31,0 0-47,0 0 0,0 0 16,22-1-16,-1 1 0,-21 0 15,21 0-15,0 0 0,0 0 16,0-1-16,1 22 0,20-21 0,-21 21 15,0-21-15,0 21 0,1 0 16,-1 0-16,0 0 16,-21 21-16,21 0 0,-21 1 0,0-1 15,0 0-15,0 0 0,0 0 16,0 0-16,0 1 0,-21-1 0,0-21 16,0 21-16,-1 0 0,1 0 15,0-21-15,0 21 0,0-21 16,0 0-16,-1 22 0,1-22 0,0 0 15,21-22 17,0 1-17,0 0-15,21 0 0,-21 0 16,43 0-16,-22-1 0</inkml:trace>
  <inkml:trace contextRef="#ctx0" brushRef="#br0" timeOffset="34267.36">20743 1969 0,'0'0'0,"-21"21"31,21 0-31,-21 0 16,21 0-16,-21 22 0,0-22 15,-1 0-15,22 21 0,-21-21 0,0 22 16,0-1-16,21-21 0,-21 22 15,0-22-15,21 21 0,0 0 0,0-20 16,-22-1-16,22 0 0,0 0 16,-21 0-16,21 0 0,0 1 0,0-1 15,21-21 17,1-21-32,-1-1 15,0 1-15</inkml:trace>
  <inkml:trace contextRef="#ctx0" brushRef="#br0" timeOffset="34632.16">20722 2413 0,'0'21'32,"21"-21"-32,0 0 15,1 0-15,-1 0 0,0 0 16,0 0-16,0-21 15,0 21-15,1-21 0,-22 0 16,21 0-16,-21-1 16,-21 22 15,-1 0-31,1 0 16,0 22-16,0-1 0,0 0 15,0 0-15,-1 21 0,1-20 0,21-1 16,0 21-16,-21-21 0,21 0 15,0 1-15,0-1 0,0 0 0,0 0 16,0 0-16,21 0 16,0-21-16,1 0 0,-1 0 0,0 0 15,21 0-15,-21 0 0,22 0 0,-22 0 16,21 0-16,-21-21 0,1 21 16,-1-21-16,0 0 0</inkml:trace>
  <inkml:trace contextRef="#ctx0" brushRef="#br0" timeOffset="35393.07">19283 1291 0,'0'-21'16,"0"42"-16,21-63 0,-21 21 0,0 0 15,0-1-15,0 1 0,-21 21 32,0 21-32,-1 1 15,1 20-15,0-21 0,0 21 0,0 1 16,0-1-16,-1 0 0,22 1 0,-21-1 15,0 0-15,0 22 0,21-43 16,0 21-16,0 1 0,0-22 16,0 21-16,0-21 0,0 1 15,0-1-15,21-21 16,0 0 0,0 0-1,-21-21-15</inkml:trace>
  <inkml:trace contextRef="#ctx0" brushRef="#br0" timeOffset="35875.79">19135 1418 0,'0'0'0,"0"-169"31,0 148-31,0-22 0,0 22 0,0-21 16,0 21-16,0-22 0,21 22 15,0 0-15,0 0 0,21 0 0,-20 0 16,20 21-16,0 0 0,-21 0 15,22 0-15,-1 0 0,0 21 0,1 0 16,-22 0-16,21 0 0,-21 22 16,-21-1-16,0 0 0,0-21 0,0 22 15,0-1-15,0 0 0,-21-20 16,0 20-16,0-21 0,-21 0 0,-1 0 16,1 1-16,21-1 15,-22-21-15,1 21 0,21-21 0,0 21 0,0-21 16,-1 0-16,1 0 0,0 0 15,0 0-15,21-21 32,21 21-1,-21 21-31,21-21 0,0 21 0,1 0 16,-1 1-16,0-22 15,0 21-15,0 0 0,0-21 0,1 0 16,-22 21-16,21-21 0,0 0 15,0 0-15,21 0 0,-20 0 16,-1 0-16,0 0 0,0 0 0,21 0 16,-20 0-16,-1 0 0,21 0 15,-21-21-15,0 21 0,1-21 16,-22 0-16,21-1 0,-21 1 16</inkml:trace>
  <inkml:trace contextRef="#ctx0" brushRef="#br0" timeOffset="36515.85">19770 1524 0,'21'0'47,"0"0"-47,0 0 0,0 0 16,0-21-16,1 0 0,-1 21 16,0 0-16,0-21 0,0 21 15,0-22-15,1 1 0,-1 21 0,0-21 16,-21 0-16,21 21 0,-21-21 15,21 0-15,-21-1 0,0 1 0,0-21 16,0 21-16,0 0 16,0-1-16,0 1 0,-21 21 15,0 0 1,0 21-16,21 1 0,-21 20 16,21-21-16,-22 21 0,1-20 15,21 20-15,-21 0 0,21 1 16,-21-1-16,0 0 0,0 1 0,21 20 15,-22-21-15,1 1 0,21-1 16,0 0-16,0 1 0,-21-22 0,21 21 16,0-21-16,0 1 0,0 20 15,0-21-15,0 0 0,0 0 16,21-21 15,0 0-31,1 0 16,-1-21-16,0 0 15,0 0-15,0 0 0,-21 0 16,21-1-16,-21 1 0,22 0 16,-22-21-16,0 21 0,0-1 15,0-20-15,0 21 0,0 0 0,-43-22 16,22 22-16,0 0 0,0 21 16,0-21-16,-1 0 0,-20 21 0,21 0 15,0 0 1,42 0 15,0 0-31,0 0 0,0 0 16,1 0-16,-1 0 0,0 0 15,0 0-15,0 0 0,0 0 0,1 0 16,-1-21 0,0 21-16,0 0 15</inkml:trace>
  <inkml:trace contextRef="#ctx0" brushRef="#br0" timeOffset="40560.15">12848 1947 0,'0'0'0,"0"-21"0,21 0 16,-21 0-16,21 0 0,-21 0 0,0-1 15,-21 44 16,0-1-31,0 21 0,0 0 0,0-20 16,-1 20-16,1 21 0,0-20 16,-21-1-16,21 22 0,-22-1 15,22-21-15,-21 22 0,21-1 0,-22 1 16,22-22-16,-21 1 0,21-1 16,-1 0-16,-20 1 0,21-22 0,0 21 15,21-21-15,-21 0 0,-1 1 16,22-44 15,22 22-31,-1-21 0,-21 0 16,21 0-16,0-21 0,-21 20 0,21-20 15,0 21-15,1-21 0,-1-1 16,-21 1-16,21 21 0,0-22 0,-21 22 16,0 0-16,21 21 15,0 0 1,-21 21-16,0 0 0,0 22 15,0-22-15,0 21 0,22-21 0,-1 22 16,-21-22-16,21 0 0,0 21 16,-21-20-16,42-1 0,-20 0 0,-1 0 15,21 0-15,-21-21 0,22 21 16,-22-21-16,21 0 0,0 0 0,1 0 16,-22 0-16,21 0 0,1 0 0,-22 0 15,21 0-15,-21-21 0,22 0 16,-22 21-16,21-21 0,-21 0 15,0-22-15,22 22 0,-22-21 0,0 21 16,0-22-16,0-20 0,-21 21 16,0-1-16,22-20 0,-22 20 0,0 1 15,0-21-15,0 20 0,0 1 16,0-22-16,-22 22 0,1 0 0,0-1 16,0 22-16,0 0 0,-22 0 0,22 0 15,-21 0-15,21 21 0,-22 0 16,22 0-16,-21 21 0,0 0 0,20 0 15,-20 0-15,21 0 0,-21 22 16,20-1-16,1 0 0,21 1 0,0-1 16,-21-21-16,21 22 0,0-1 0,0 0 15,0 1-15,0-1 16,21-21-16,0 21 0,1-20 0,20-1 16,-21 0-16,21 0 0,1 0 15,-22-21-15,21 21 0,1-21 0,-1 0 16,0 0-16,-21 0 0,22 0 0,-1 0 15,0 0-15,-20 0 0,20 0 16</inkml:trace>
  <inkml:trace contextRef="#ctx0" brushRef="#br0" timeOffset="41735.32">13885 2371 0,'0'0'0,"0"-64"31,-21 64-31,0 0 16,0 0-16,0 21 16,-1 1-16,1-1 0,0 0 0,0 0 15,0 21-15,0-20 0,-1-1 16,1 21-16,0-21 0,21 22 0,0-22 16,-21 0-16,21 21 0,0-21 0,0 1 15,0-1-15,0 0 16,21-21-16,0 0 15,0 0-15,1 0 0,-1 0 0,0 0 16,0 0-16,0 0 16,0-21-16,1 0 0,-1-1 15,-21 1-15,21-21 0,-21 21 16,0 0-16,0-22 0,0 22 0,0-21 16,21 21-16,-21-1 0,0 1 0,0 0 15,0 0-15,0 42 31,0 0-31,0 0 0,0 1 0,0 20 16,0-21-16,0 0 0,0 22 16,0-22-16,0 0 0,21 0 15,0 0-15,1 0 0,-22 1 0,21-22 16,0 21-16,21-21 0,-21 0 16,1 0-16,20 0 0,-21 0 0,21 0 15,-20 0-15,20-21 0,0-1 16,1 1-16,-1 0 0,0 0 0,1 0 15,-22 0-15,21-22 0,-21 1 0,22 0 16,-22-1-16,0 1 0,0 0 16,0-1-16,0 1 0,1 0 0,-1-22 15,-21 22-15,0-1 0,0 1 16,0 21-16,0-21 0,0 20 0,0 1 16,0 0-16,-21 21 15,-1 21-15,1 0 16,0 1-16,0 20 0,0 0 0,21 1 15,-21-1-15,-1 0 0,1 22 16,0-22-16,21 22 0,0-22 0,0 21 16,-21-20-16,21-1 0,0 0 0,0 1 15,0-1-15,0 0 0,0-20 16,21 20-16,-21-21 0,21 0 0,0 0 16,1-21-16,-1 22 0,21-22 0,0 0 15,-20 0-15,20 0 0,0 0 16,22 0-16,-22 0 0,0 0 0,22 0 15,-22-22-15,22 1 0,-22 21 16,22-21-16,-22-21 0,0 21 16,-21-1-16,22-20 0,-22 21 0,0-21 15,0 20-15,-21-20 0,21 21 16,-21 0-16,0 0 0,0-1 0,-21 22 16,0 0-16,0 0 0,0 0 15,0 22-15,-22-1 0,22 0 16,0 0-16,-21 0 0,20 0 0,1 22 15,0-22-15,0 21 0,0-21 16,21 1-16,-21-1 0,21 0 0,0 0 16,0 0-16,21-21 15,0 0 1,0 0-16,0 0 0,22 0 16,-22 0-16,0 0 0,0-21 0,0 21 15,0-21-15,1 0 0,-1 0 16,0-1-16,-21 1 0,21 0 0,-21 0 15,21 0-15,-21 0 0,21-1 0,-21 1 16,0 42 0,0 1-1,0-1-15,-21 0 0,21 0 16,-21 0-16,21 0 0,0 1 0,0-1 16,0 0-16,0 0 0,0 0 0,21 0 15,0-21 1,1 0-16,-1 0 0,0 0 15,0 0-15,0 0 0,22 0 0,-22 0 16,0 0-16,0-21 0,21 0 16,-20 0-16,-1 21 0,0-42 0,0 20 15,0 1-15,0-21 0,-21 21 16,0-22-16</inkml:trace>
  <inkml:trace contextRef="#ctx0" brushRef="#br0" timeOffset="41980.4">14647 2011 0,'0'0'0,"-254"42"31,275-42-15,1 0-16,20 0 0,0 0 15,1 0-15,-1 0 0,21 0 0,1 0 16,-1 0-16,1 0 0,-1 0 15,1 0-15,21 0 0,-22 0 0,1 0 16,-1 0-16,-21-21 0,22 21 0,-22 0 16,-21 0-16,1-21 0,-1 21 15</inkml:trace>
  <inkml:trace contextRef="#ctx0" brushRef="#br0" timeOffset="42485.37">13144 3344 0,'0'0'0,"-42"0"0,21-21 0,-21 21 15,20 0-15,1 0 0,21-21 16,21 21 0,1 0-1,20 0-15,-21 0 0,21 0 0,1 0 16,-1 0-16,22 0 0,-22-21 15,0 21-15,22 0 0,-22 0 0,0 0 16,-20 0-16,20 0 0,-21 0 0,0 0 16,0 0-16,1 0 15,-22 21-15</inkml:trace>
  <inkml:trace contextRef="#ctx0" brushRef="#br0" timeOffset="42735.22">13462 3387 0,'0'0'16,"0"21"-16,-21-21 0,21 21 0,-21-21 16,-1 21-16,22 0 15,0 1-15,-21-1 0,0 21 0,21-21 16,-21 22-16,21-1 0,-21-21 0,21 21 16,-21 1-16,-1-1 0,22 0 15,0 1-15,-21-1 0,0 0 16,21-20-16,-21 20 0,21 0 0,0-21 15,0 1-15,0-1 0,0 0 16,0 0-16,0 0 0,0 0 16,21-21-1,0-21-15,0 0 16,22 21-16</inkml:trace>
  <inkml:trace contextRef="#ctx0" brushRef="#br0" timeOffset="43372.02">13779 3747 0,'0'21'15,"-21"0"-15,0 0 16,0 0-16,0 0 0,21 1 16,0-1-16,0 0 0,0 0 15,0 0-15,0 0 0,0 1 16,0-1-1,21-21-15,0 0 0,0 0 16,0 0-16,22 0 0,-22 0 0,0-21 16,21-1-16,1 22 0,-22-21 15,21 0-15,-21 21 0,22-21 16,-22 0-16,0 0 0,0-1 0,0 1 16,1 0-16,-22 0 0,0 0 0,0 0 15,0-1-15,0 1 16,-22 21-1,22 21 1,-21 1-16,0-1 16,21 0-16,-21 21 0,21-21 0,0 22 15,0-22-15,-21 21 0,21 1 0,-21 20 16,21-21-16,-22 1 0,22-1 16,-21 22-16,21-22 0,0 21 0,0-20 15,0-1-15,0 22 0,0-22 16,0 0-16,0 1 0,0-1 15,0 21-15,0-20 0,0-1 0,0-21 16,-21 22-16,21-1 0,0 0 0,-21-21 16,0 22-16,21-22 0,-21 0 0,-1 0 15,1 0-15,0 1 0,0-1 16,-21-21-16,20 0 0,1 0 0,0 0 16,0 0-16,0-21 0,0-1 0,21 1 15,0-21-15,-22 21 0,22-22 0,0 1 16,0-21-16,0 20 0,0 1 15,0-22-15,0 22 0,0 0 0,0-1 16,22 1-16,-1 0 0,0-1 16,0 22-16,0-21 0,0 21 0,1 0 15,-1-1-15,0 1 0,21 0 16,-21 0-16,1 0 0,20 0 0,0-1 16</inkml:trace>
  <inkml:trace contextRef="#ctx0" brushRef="#br0" timeOffset="43699.83">14541 3747 0,'0'0'0,"0"21"32,0 0-17,0 0-15,0 0 0,0 22 16,0-1-16,-21 0 0,21 1 0,-21 20 15,21-21-15,0 22 0,0-1 0,-21-20 16,0 20-16,21-20 0,-21-1 16,-1 21-16,22-20 0,-21-1 0,0 0 15,21 22-15,-21-22 0,0 1 0,0-1 16,-1 0-16,22 1 0,-21-1 0,0 0 16,21 1-16,0-22 15,0 0-15,0 0 0,0 0 0,0 0 0,21-42 31,-21 0-15,21 0-16,1 0 0,-1 0 16</inkml:trace>
  <inkml:trace contextRef="#ctx0" brushRef="#br0" timeOffset="44027.44">14499 4022 0,'0'0'0,"0"-21"0,0-22 15,0-41-15,0 62 16,0 1-16,21 0 0,0 0 16,1 0-16,-1 21 0,0-21 15,0 21-15,0 0 0,22 0 0,-22-22 16,21 22-16,0 0 0,1 0 16,-22 0-16,21 0 0,-21 22 0,1-1 15,-1 0-15,-21 0 0,0 0 16,0 22-16,0-22 0,-21 0 15,-1 0-15,1 0 0,0 0 0,-21 1 16,21-1-16,-22 0 0,22-21 0,-21 21 16,21 0-16,-22-21 0,22 21 15,0 1-15,0-22 0,0 0 16,21-22 15,21 22-15</inkml:trace>
  <inkml:trace contextRef="#ctx0" brushRef="#br0" timeOffset="44436.2">15176 3916 0,'0'0'0,"22"0"0,-1 0 16,0-21-16,0 21 0,-21-21 15,21-1-15,0 22 0,1-21 0,-1 21 16,0-21-16,-21 0 0,21 0 16,0 0-16,-21-1 0,0 1 15,0 0-15,0 0 0,-21 21 16,0 0-1,0 0-15,0 0 0,21 21 16,-22 0-16,1 0 0,0 1 0,21-1 16,0 0-16,0 0 0,0 0 15,-21 0-15,21 1 0,0-1 0,0 0 16,0 0-16,21 0 0,0-21 16,-21 21-16,21-21 0,1 0 15,-1 0-15,0 0 0,0 0 0,0 0 16,0 0-16,1 0 0,-1 0 0,0 0 15,0-21-15,-21 0 0,21 0 16</inkml:trace>
  <inkml:trace contextRef="#ctx0" brushRef="#br0" timeOffset="49976.66">13335 6138 0,'0'0'0,"0"-21"0,0 0 15,21 21-15,-21-21 0,0 0 16,0 0-1,-21 21 17,0 0-32,-22 0 0,22 0 0,-21 0 15,0 21-15,-22 0 0,1 0 16,-1 0-16,1 0 0,-1 22 16,1-22-16,-1 0 0,22 21 0,-22 1 15,22-22-15,0 21 0,-1 1 16,1-22-16,21 0 0,0 0 0,-1 0 15,22 0-15,22-21 16,-1 0-16,0 0 16,0 0-16,21 0 0,-20 0 0,-1 0 15,21 0-15,0 0 0,1 0 16,-1 22-16,0-22 0,1 0 0,20 21 16,1-21-16,-22 21 0,22 0 15,-1-21-15,1 21 0,-22 0 0,0 1 16,1 20-16,-1-21 15,0 0-15,-21 22 0,1-22 0,-1 21 16,-21 0-16,0 1 0,0-1 0,0 0 16,0 1-16,-21-1 0,-1 0 15,-20 1-15,21-1 0,0 0 0,-22 1 16,22-22-16,-21 21 0,21-21 16,0-21-16,-1 22 0,1-22 0,0 0 15,21-22 1,0 1-1,0 0-15,0 0 0,0 0 0,21 0 16,0-1-16,1 1 0,-1 0 16,21 21-16,-21 0 0,22 0 0,-22 0 15,21 0-15,-21 21 0,22 0 16,-22 1-16,21 20 0,-42 0 0,21 1 16,0-1-16,-21 0 0,0 1 0,0-1 15,0 0-15,0 1 0,0-1 16,-21 0-16,0 1 0,21-1 0,-21 0 15,0 1-15,0-1 0,-1 0 0,1 1 16,0-1-16,21 0 0,0-21 16,0 1-16,0-1 0,0 0 15,0 0-15,0 0 0</inkml:trace>
  <inkml:trace contextRef="#ctx0" brushRef="#br0" timeOffset="51192.71">14012 11896 0,'0'0'0,"0"-21"0,-21 21 15,0-22-15,0 1 0,0 0 16,21 0-16,-22 0 0,22 0 15,-21-1-15,21 1 0,-21-21 0,21 21 16,0-22-16,0 1 0,0 21 16,0-21-16,21 20 0,0 1 15,1 0-15,-1 0 0,0 0 0,21 0 0,-21 21 16,22 0-16,-1 0 0,-21 21 16,22 0-16,-1 0 0,-21 0 0,21 22 15,-20-22-15,-1 21 0,0 0 16,0 22-16,-21-22 0,0 1 15,0 20-15,0 1 0,0-1 0,0 1 16,0-1-16,0-21 0,0 22 16,0-1-16,0-20 0,0 20 0,0-20 15,0-1-15,0 0 0,21 1 0,0-22 16,-21 0-16,22 0 0,-1 0 16,0 0-16,0-21 0,0 0 15,0 0-15,1 0 0,-1 0 0,0-21 16,0 0-16,0 0 15,0 21-15,-21-21 0,0 0 0,22 21 16,-22-22-16,0 44 31,0-1-31,0 0 16,-22 0-16,1 0 0,21 0 0,-21 22 16,21-22-16,0 0 0,0 21 15,0-20-15,0 20 0,0 0 0,0-21 16,21 22-16,0-22 0,1 21 0,-1 1 15,0-22-15,0 21 0,-21-21 16,21 22-16,0-1 0,1-21 0,-1 21 16,-21 1-16,0-22 0,0 21 0,0 1 15,0-1-15,-21-21 0,-1 21 16,1 1-16,-21-22 0,21 21 0,-22-21 16,22 1-16,-21-1 0,0 0 15,20-21-15,-20 0 0,0 0 0,-1 0 16,1-21-16,0 0 0,-1-1 15,1-20-15,0 0 0,21-22 0,-22 1 16,1-1-16</inkml:trace>
  <inkml:trace contextRef="#ctx0" brushRef="#br0" timeOffset="52091.88">17018 8805 0,'0'0'0,"21"0"16,-21-21-16,0 0 15,0 0-15,21 21 0,0-21 16,-21 0-16,22-1 0,-1 1 15,0-21-15,-21 21 0,21 0 0,0-1 16,0-20-16,1 21 0,-1-21 0,0 20 16,-21 1-16,0 0 0,0 0 15,-42 21 1,-1 0-16,1 0 0,0 21 16,-1 0-16,-20 0 0,20 1 0,-20 20 15,-1-21-15,22 0 0,-21 22 16,20-22-16,1 21 0,0-21 0,-1 22 15,22-22-15,0 21 0,21-21 16,0 0-16,0 1 0,21 20 16,0-21-16,22 0 0,-22 0 0,21 1 15,0-1-15,1 0 0,20 0 16,-20 0-16,20-21 0,1 21 0,-22 1 16,21-1-16,-20 0 0,20 0 15,-20 21-15,20-20 0,-21-1 0,1 0 16,-22 0-16,21 21 0,-42-20 0,0 20 15,0-21-15,-21 21 0,0-20 16,-21 20-16,-1-21 0,1 0 0,-22 0 16,22 1-16,-21-1 0,-1-21 0,22 0 15,-22 21-15,22-21 0,0 0 16,-22 0-16,22 0 0,-1-21 16,-20 21-16,21-21 0,-1-1 0,-20 1 15,20 0-15,1 0 0,21 0 16,-21 0-16,20-1 0,1 1 0,21 0 15,0 0-15,0 0 0,0 0 16,21-1-16,1 1 0,20 0 16,0 0-16,-21 21 0,43-21 0,-22 0 15</inkml:trace>
  <inkml:trace contextRef="#ctx0" brushRef="#br0" timeOffset="52659.55">18224 8403 0,'-21'0'0,"42"0"0,-63 0 15,0 0-15,21 0 0,-1 21 16,-20 1-16,21-1 0,0 0 15,0 0-15,-1 21 0,1 1 0,0-1 16,21 0-16,-21 1 0,21 20 0,-21 1 16,0-22-16,21 22 0,0-22 15,0 21-15,0-20 0,0-1 16,0 0-16,21 1 0,21-22 0,-21 0 16,22 0-16,-1 0 0,0 1 0,1-1 15,-1-21-15,21 0 0,-20 0 16,20 0-16,1 0 0,-22 0 0,22-21 15,-22-1-15,21 1 0,-20 0 0,-1 0 16,0 0-16,-20 0 0,20-1 16,-21-20-16,0 0 0,0-1 0,1 1 15,-22 0-15,0-1 0,0-20 16,0 21-16,0-22 0,0 22 16,-22-22-16,1 22 0,-21-22 0,21 22 15,-22 0-15,-20-1 0,21 1 16,-1 0-16,-20 21 0,20-22 0,-20 43 15,21 0-15,-1 0 0,1 0 0,0 0 16,-1 0-16,1 21 0,21 1 16,0-1-16,-22 0 0,22 0 0,21 0 15,-21 22-15,21-22 0,0 0 16,0 0-16,0 21 0,0-20 0,21-1 16,0 0-16,0 0 0,1-21 15,20 21-15,0-21 0,22 0 16,-22 0-16,22 0 0</inkml:trace>
  <inkml:trace contextRef="#ctx0" brushRef="#br0" timeOffset="53007.35">19664 8170 0,'0'0'0,"0"-21"15,0-21 1,-21 42-16,-1 21 0,22 21 15,-21-20-15,21 20 16,-21 0-16,21 1 0,0-22 0,0 42 16,0-20-16,0-1 0,0 0 0,0 1 15,0-1-15,0 0 0,21 22 16,0-22-16,-21 22 0,22-22 0,-22 21 16,0-20-16,21 20 0,-21-20 0,21 20 15,-21-21-15,0 1 0,0-1 16,0 0-16,0 1 0,0-1 0,0-21 15,0 22-15,0-22 0,0 0 0,0 0 16,0 0-16,21-42 31,-21 0-31,21 0 16,-21 0-16,0-22 0,0 22 0,0-21 16,0-1-16,0 1 0</inkml:trace>
  <inkml:trace contextRef="#ctx0" brushRef="#br0" timeOffset="53316.18">19685 8488 0,'0'0'0,"-21"-64"0,0-84 16,21 106-1,0 21-15,0-22 0,0 22 16,0 0-16,21-21 0,0 21 0,0-1 16,21 1-16,-20 0 0,20 0 15,0 0-15,1 21 0,-1 0 16,0 0-16,1 0 0,-1 21 0,0 0 15,-21 0-15,22 0 0,-22 22 16,0-1-16,-21 0 0,0 1 0,0-1 16,0 0-16,-21 1 0,-21-22 15,20 21-15,-20 1 0,0-22 0,-1 21 16,-20-21-16,21 22 0,-1-22 0,-20 0 16,20 0-16,-20-21 0,21 21 15,-1-21-15,1 0 0,0 0 0,20 0 16,-20 0-16,21 0 0,0-21 0,21 0 15,-21 0-15,21 0 0,0-22 0,0 1 16</inkml:trace>
  <inkml:trace contextRef="#ctx0" brushRef="#br0" timeOffset="54088.74">17780 3535 0,'0'0'0,"-21"-21"0,0 21 16,-1 0-16,1 0 0,0 0 0,0 0 16,0 0-16,-22 0 15,1 0-15,21 0 0,0 0 16,0 0-16,63 0 31,-21 0-31,43 0 16,-1 0-16,1 0 0,20 0 0,43 0 15,0-21-15,0 21 0,21-22 16,1 1-16,-1 0 0,0 21 0,0-21 16,0 0-16,0 0 0,1-1 15,-44 1-15,22 21 0,-42-21 0,0 0 16,-22 21-16,1 0 16,-22 0-16,-21 0 0,0 0 0,1-21 15,-44 21 16,1 0-15</inkml:trace>
  <inkml:trace contextRef="#ctx0" brushRef="#br0" timeOffset="54803.98">22056 7662 0,'0'0'0,"0"-21"0,21 21 16,-21-21-16,0 0 0,0 0 16,-21 21-1,-1 0-15,1 0 16,-21 21-16,0 21 0,-1-21 0,1 22 16,-22-1-16,1 22 0,-1-1 15,1 1-15,-1 20 0,-20 1 16,20 0-16,1-1 0,-1 1 0,22 0 15,0-1-15,-1 1 0,22 0 16,0-1-16,21 1 0,0 0 0,0-22 16,0 1-16,0-1 0,0 1 0,21-22 15,0 0-15,0 22 16,22-22-16,-22-21 0,21 22 0,-21-22 0,1 21 16,20-21-16,-21 0 0,21 1 0,-20-22 15,20 21-15,0-21 0,-21 0 16,22 0-16,-1 0 0,-21-21 0,0-1 15,22 1-15,-22 0 0</inkml:trace>
  <inkml:trace contextRef="#ctx0" brushRef="#br0" timeOffset="55072.84">22140 8340 0,'0'-21'0,"0"42"0,0-21 16,0 42 0,0-21-16,-21 22 0,21-22 0,0 21 15,0 0-15,-21 22 0,21-22 0,0 1 16,-21 20-16,21-21 16,0 1-16,0 20 0,0-20 0,0-1 15,0-21-15,0 21 0,0 1 0,0-22 16,0 0-16,0 0 0,0 0 15,0 1-15</inkml:trace>
  <inkml:trace contextRef="#ctx0" brushRef="#br0" timeOffset="55483.6">22077 8488 0,'0'0'0,"-21"-42"0,21-64 15,0 85-15,0-1 16,0 1-16,0 0 0,21 0 0,0 21 16,0-21-16,0 21 0,0-21 15,1 21-15,-1 0 0,21 0 0,-21 21 16,22 0-16,-22 0 0,0 0 16,0 0-16,0 22 0,0-22 0,-21 0 15,0 21-15,0-20 0,0-1 0,-21 21 16,0-21-16,-21 0 15,21 1-15,-1-1 0,1 21 0,-21-42 16,21 21-16,0 0 0,-1 1 0,22-1 16,-21-21-16,0 21 15,21 0 1,0 0-16,0 0 16,21 1-16,0-22 0,1 21 15,-1 0-15,21 0 0,-21 0 0,0 0 16,22 1-16,-22-1 0,21 0 0,-21 0 15,22-21-15,-22 21 0,0 0 16,21-21-16,-20 0 0,-1 22 0,0-22 16,0 0-16,0 0 0,22 0 15,-22 0-15,-21-22 0,21 1 16,0 21-16</inkml:trace>
  <inkml:trace contextRef="#ctx0" brushRef="#br0" timeOffset="55735.69">22966 8361 0,'0'-42'0,"0"84"0,0-106 0,0 43 0,0 0 16,21 21-16,-21 21 15,21 0-15,-21 1 16,0 20-16,0-21 0,21 21 0,0-20 16,-21 20-16,22-21 15,-22 21-15,21-20 0,0 20 0,-21-21 16,0 21-16,21-20 0,-21-1 0,21 21 15,-21-21-15,0 0 0,0 1 16,0-1-16,0 0 0,0 0 16,0-42-1,21 0 1</inkml:trace>
  <inkml:trace contextRef="#ctx0" brushRef="#br0" timeOffset="55991.55">23389 8107 0,'0'0'0,"-21"0"31,21 42-31,-21-21 0,21 1 0,-21 20 16,-1-21-16,1 21 0,21 1 15,-21-22-15,0 21 0,0 1 0,21-22 16,-21 21-16,-1-21 0,22 22 0,-21-22 15,21 0-15,0 0 0,0 0 0,-21 0 16,21 1-16,0-44 47,0 1-47,21 0 0</inkml:trace>
  <inkml:trace contextRef="#ctx0" brushRef="#br0" timeOffset="56391.9">23537 7472 0,'0'0'0,"64"0"31,-43 0-31,0 21 0,21-21 16,1 21-16,-1 0 0,22 1 0,-22 20 15,21-21-15,1 0 0,-22 22 0,22-1 16,-1 0-16,-20 1 0,20-1 16,-21 21-16,1-20 0,-1 20 0,-21-20 15,0 20-15,1-21 0,-22 22 16,0-22-16,0 1 0,0 20 0,-22-21 16,1 22-16,0-22 0,0 22 0,-21-1 15,-1 1-15,1-1 0,0 1 16,20-1-16,-20-20 0,0 20 15,-1-21-15,22 1 0,-21-22 0,21 21 16,0-21-16,-1 22 0,1-43 0,21 21 16,0 0-16,0-42 31,0 0-31,21 0 16,1-1-16,-1-20 0,21 0 0,0-1 15,-20 1-15</inkml:trace>
  <inkml:trace contextRef="#ctx0" brushRef="#br0" timeOffset="56711.85">25781 8128 0,'0'0'0,"-106"0"31,85 0-15,42 0 15,-21 21-16,21-21-15,-21 21 0,21-21 16,1 22-16,-22-1 0,21 0 16,-21 0-16,0 0 0</inkml:trace>
  <inkml:trace contextRef="#ctx0" brushRef="#br0" timeOffset="57019.67">25654 8784 0,'0'43'32,"0"-22"-32,0 0 0,-21-21 0,21 21 15,0 0-15,0 0 16,0 1-16,0-1 0,0 0 15,-21 0-15,21 0 0,0 0 16,0 1-16,0-1 0,-22 0 0,22 0 16,-21 0-16,21 0 15,-21 1-15,0-1 0,0 21 0,0-21 16,-22 0-16,22 22 0,-21-22 0,-1 0 16,1 21-16,0-20 0,-1 20 0,-20-21 15,21 0-15,-22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01:37:50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5186 3387 0</inkml:trace>
  <inkml:trace contextRef="#ctx0" brushRef="#br0" timeOffset="1216.16">5419 1651 0,'0'-21'0,"0"42"0,-22-42 15,22 0 1,-21 21 15,0 0-15,21 21 15,0 0-31,0 0 16,0 0-16,0 1 0,0 20 15,0-21-15,0 0 0,0 22 0,0-22 16,0 21-16,0 0 0,0 1 15,-21-1-15,21 22 0,-21-22 16,21 21-16,0 1 0,-21-1 16,21 1-16,-22 21 0,1-22 0,21 22 15,-21-22-15,21 1 0,-21 20 0,21-20 16,-21-1-16,21 1 0,0-1 16,0 1-16,0-1 0,0-20 0,0 20 15,0-20-15,0-1 0,0 0 16,0-21-16,0 22 0,0-22 0,0 0 15,0 0-15,0-42 32,0 0-32,0 0 0,0 0 15,0-22-15,0 22 0,0-21 16</inkml:trace>
  <inkml:trace contextRef="#ctx0" brushRef="#br0" timeOffset="2599.44">5461 1820 0,'0'0'0,"-21"0"0,0 0 16,-1 0-16,1 0 0,0 0 15,0 0 1,42 0 31,0 0-32,0 0-15,22 0 0,-22 0 0,0 0 16,21 0-16,1 0 16,-1 0-16,0-21 0,22 21 0,-22 0 15,22 0-15,-1-21 0,1 21 0,-1 0 16,1 0-16,20-21 0,1 21 16,0 0-16,21 0 0,21-21 0,-22 21 15,22 0-15,0 0 0,22-21 16,-22 21-16,21 0 0,21 0 0,0-22 15,1 22-15,-1-21 0,0 21 16,22 0-16,-1 0 0,-20-21 0,20 21 16,1 0-16,-1 0 0,22-21 15,0 21-15,-22 0 0,22-21 0,-1 21 16,1 0-16,0-21 16,-22-1-16,22 22 0,0 0 0,-1-21 15,-20 21-15,-1-21 0,1 0 16,-1 21-16,1-21 0,-22 21 0,0-21 15,1 21-15,-22 0 0,0-22 16,0 22-16,-21 0 0,0-21 0,0 21 16,-21 0-16,0-21 0,0 21 0,-22-21 15,1 21-15,0 0 0,-22 0 16,-20-21-16,20 21 0,-42 0 0,22 0 16,-22 0-16,0 0 0,0 0 15,-42 0 32,0 0-31,0 0-16,21 21 0,0 0 15,-22-21-15,22 21 0,0 0 16,0 1-16,0-1 0,0 0 16,0 0-16,0 21 0,0-20 0,0 20 15,0 0-15,0 1 0,0-1 16,0 0-16,0 1 0,0-1 0,0 0 15,0 1-15,0-1 0,0 0 16,22 1-16,-22-1 0,0 0 16,0 22-16,21-22 0,-21 0 0,0 22 15,21-22-15,-21 1 0,0 20 16,0-21-16,0 22 0,0-22 0,0 1 16,0-1-16,0 0 0,0 1 15,0-22-15,0 21 0,-21-21 0,0 0 16,21 22-16,-22-22 0,1 0 0,0 0 15,0-21-15,0 21 0,-22 1 16,22-1-16,-21-21 0,0 21 0,-1-21 16,1 21-16,-22-21 0,1 0 15,-1 0-15,1 21 0,-22-21 0,1 0 16,20 0-16,-42 21 0,22-21 0,-22 22 16,0-22-16,-21 0 15,0 21-15,0-21 0,-21 21 0,0-21 16,-1 21-16,-20-21 0,21 21 0,-21-21 15,-1 21-15,-20 1 0,20-22 16,-20 21-16,21-21 0,-22 21 0,1-21 16,20 21-16,-20-21 0,-1 21 0,1-21 15,20 0-15,-20 21 0,21-21 16,-22 0-16,1 0 0,20 22 0,1-22 16,0 0-16,-22 0 0,22 0 15,-1 0-15,1 0 0,0 0 16,21 0-16,-1 0 0,1 0 0,0 0 15,21 0-15,0 0 0,0 0 16,0 0-16,21 0 0,-21 0 0,43 0 16,-22 0-16,21 0 0,0 0 15,1 0-15,-1-22 0,0 22 0,22 0 16,-22 0-16,22-21 0,-1 21 0,22 0 16,0-21-16,-1 21 0,1 0 15,21-21-15,0 21 0,-1-21 0,1 21 16,21-21-1,21 21 17,1 0-32,-1 0 15,0-22-15,0 22 0,0-21 16,0 21-16,1-21 0</inkml:trace>
  <inkml:trace contextRef="#ctx0" brushRef="#br0" timeOffset="3207.09">8191 1799 0,'0'-63'31,"0"42"-31,0-1 0,0 1 16,0 42 31,0 1-47,0 20 0,0-21 15,0 21-15,0 22 0,-21-22 0,21 22 16,0-1-16,0 1 0,0-1 0,0 22 16,0 0-16,0-22 0,0 22 15,-21-1-15,0 1 0,0-21 0,0-1 16,21 1-16,-22-1 0,22 1 15,-21-22-15,21 0 0,0 1 0,0-1 16,0 0-16,0-21 0,0 22 0,0-22 16,21 0-16,1-21 0,-1 0 15,0 0-15</inkml:trace>
  <inkml:trace contextRef="#ctx0" brushRef="#br0" timeOffset="3844.72">11282 1524 0,'0'0'0,"0"-21"15,0 42 17,0 0-32,0 0 0,0 43 0,0-22 15,0 43-15,0-22 0,0 22 0,0 0 16,-21-1-16,21 1 16,-22 0-16,1 21 0,21-22 0,-21 1 15,0 0-15,21-1 0,-21-20 0,21-1 16,-21 1-16,21-1 0,0-20 15,-22-1-15,22 0 0,0 1 0,-21-1 16,21-21-16,0 0 0,0 0 0,0 1 16,0-44 15,0 1-31</inkml:trace>
  <inkml:trace contextRef="#ctx0" brushRef="#br0" timeOffset="4692.24">6096 2413 0,'0'0'0,"0"-21"16,0 0-16,-21 21 47,21 21-47,-21 0 0,21 21 15,-22-20-15,22 20 0,0 0 16,0 1-16,0-1 0,0 0 0,-21 1 16,21-1-16,0 0 0,0-21 15,0 22-15,0-22 0,0 0 0,0 0 16,0 0-16,0 1 0,0-1 0,21-21 31,1 0-15,-1 0-16,-21-21 0</inkml:trace>
  <inkml:trace contextRef="#ctx0" brushRef="#br0" timeOffset="5089.01">6477 2392 0,'0'0'0,"0"21"16,0 0-16,-21 0 15,0 1-15,-1 20 0,22 0 16,-21 1-16,21-1 0,-21 0 0,21 1 16,-21-1-16,21 0 0,-21-21 15,21 22-15,0-22 0,0 21 16,0-21-16,0 1 0,21-1 15,0-21-15,0 0 0,0 0 16,1 0-16,-1 0 0,21 0 0,-21-21 16,0-1-16,22 1 0,-22 0 15,0 0-15,21 0 0,-20-22 0,-22 22 16,21-21-16,-21 0 0,0-22 0,0 22 16,0-1-16,0-20 0,-21 21 15,-1 20-15,1-20 0,0 21 0,-21 0 16,21 0-16,-1 21 0,-20 0 15,21 0-15,0 0 0,-22 0 0,22 21 16,21 0-16,-21 0 16,21 0-16,0 0 0,0 1 15,21-22-15,0 21 0,22-21 0,-22 0 16</inkml:trace>
  <inkml:trace contextRef="#ctx0" brushRef="#br0" timeOffset="6151.83">8826 2265 0,'0'0'0,"-21"-42"16,21 20-16,0 1 15,0 0-15,0 0 0,21 21 0,1-21 16,-22 0-16,21 21 0,0 0 15,0 0-15,0 0 0,0 21 16,1-21-16,-1 42 0,0-21 16,-21 0-16,0 22 0,21-1 0,-21 0 15,0 22-15,0-22 0,0 22 16,0-22-16,-21 22 0,0-22 0,-22 0 16,22 1-16,-21-1 0,21-21 0,-22 21 15,22-20-15,-21-1 0,21 0 16,-22 0-16,22-21 0,0 21 0,-21-21 15,21 0-15,-1 0 0,1 0 0,0 0 16,0 0-16,0-21 16,21 0-16,-21 0 0,21 0 15,0-22-15,0 22 0,0-21 16,0-1-16,0 1 0,0 0 0,0 21 16,0-22-16,0 1 0,21 21 0,0 0 15,-21-1-15,21 22 0,0 0 16,0 0-16,1 22 0,-1-1 15,0 0-15,0 21 0,0 1 16,-21-1-16,21 0 0,1-21 0,-1 22 16,0-1-16,-21-21 0,21 22 15,0-22-15,0 0 0,1 0 16,-1 0-16,0 0 0,0-21 0,0 0 0,22 22 16,-22-22-16,21 0 15,-21 0-15,22 0 0,-22 0 0,21-22 16,0 1-16,-20 21 0,-1-21 0,21-21 15,-21 21-15,0-1 0,1-20 16,-1 21-16,0-21 0,0-1 0,-21 1 16,0 0-16,21-1 0,-21 1 15,0 0-15,0 20 0,0-20 0,0 21 16,0 0-16,0 0 0,-21 42 31,21 0-31,0 21 0,-21 1 0,21-22 16,-21 21-16,21 0 15,0 1-15,0-1 0,0 0 0,0-20 16,0 20-16,0-21 0,0 0 0,21 0 16,0 1-16,0-22 0,0 21 15,1-21-15,-1 0 0,0 0 0,21 0 16,-21 0-16,22 0 0,-1-21 0,0-1 16,-20 1-16,20 0 0,0 0 15,-21-21-15,22 20 0,-22-20 0,0 0 16,0-1-16,-21-20 0,0 21 15,0-1-15,0-20 0,0 20 0,-21 22 16,-21-21-16,21 21 0,-22 0 16,1 21-16,0 0 0,-1 0 15,1 0-15,0 0 0,-1 0 0,22 0 16,-21 21-16,21 0 0,-1 0 16,1-21-16,21 21 0,0 0 0,0 22 15,0-22-15,21 0 0,1 0 16,20-21-16,0 0 0,1 0 15</inkml:trace>
  <inkml:trace contextRef="#ctx0" brushRef="#br0" timeOffset="6762.63">13017 1482 0,'0'-21'16,"0"42"15,0 0-31,0 21 0,0 1 0,0 20 16,0 1-16,0-1 0,0 22 15,-21-1-15,21 1 0,-21 0 0,0-1 16,21 1-16,0 0 0,-21 21 0,0-43 15,21 22-15,0-1 0,0-20 16,-22 21-16,22-43 0,0 21 0,0 1 16,-21-22-16,21 1 0,0-1 0,0 0 15,0-21-15,0 22 16,0-22-16,0 0 0,0-42 31,0 0-31,0 0 0,-21-1 16</inkml:trace>
  <inkml:trace contextRef="#ctx0" brushRef="#br0" timeOffset="7323.5">11832 2413 0,'0'0'0,"-85"-21"15,64 21-15,21-21 16,0 0 0,0-1-16,21 22 0,1 0 15,-1 0-15,0-21 0,21 21 0,-21 0 16,22 0-16,-22 0 0,21 0 16,-21 0-16,1 21 0,20 1 0,-42-1 15,21 0-15,-21 0 0,0 0 16,0 22-16,0-22 0,-21 0 15,0 21-15,0-21 0,-22 22 0,1-22 0,21 0 16,-22 0-16,22 0 0,0-21 16,0 22-16,0-22 0,0 0 15,-1 0-15,22-22 32,22 22-32,-1-21 0,0 0 15,0 21-15,0 0 0,0-21 16,22 21-16,-22 0 0,21 0 0,-21 0 15,22 0-15,-22 21 0,21-21 0,-21 21 16,1 0-16,-1 1 0,0-1 16,-21 0-16,0 0 0,0 0 0,0 0 15,0 1-15,-21-1 0,0-21 0,-22 21 16,22 0-16,0-21 0,-21 21 16,20-21-16,1 0 0,0 0 15,0 0-15,0 0 0,0 0 0,-1 0 16,1 0-1,0 0-15,21-21 16,-21 21-16,21-21 0,0 0 16,0 0-16,42-1 15</inkml:trace>
  <inkml:trace contextRef="#ctx0" brushRef="#br0" timeOffset="7745.95">12509 2328 0,'0'0'0,"-21"0"31,0 0-31,21 22 0,-21-1 0,0 0 16,21 0-16,0 21 0,-21-20 0,21 20 15,-22-21-15,22 21 0,0 1 16,0-1-16,0-21 0,0 22 0,0-22 15,0 0-15,22 0 0,-1 0 16,-21 0-16,21 1 0,0-22 16,0 0-16,0 0 0,1 0 0,-1 0 15,0 0-15,0 0 0,0-22 16,0 22-16,1-21 0,-1 0 0,0 0 16,-21-21-16,0 20 0,21-20 0,-21 0 15,0-1-15,0 1 0,0 0 16,0-1-16,-21 1 0,21 0 0,-21 21 15,0-1-15,-1 1 0,1 0 0,0 0 16,0 21-16,0 0 16,0 0-16,-1 0 0,22 21 15,0 0-15,0 0 16,0 1-16,0-1 0,0 0 16,22 0-16,-1 0 0,0-21 0,0 21 15</inkml:trace>
  <inkml:trace contextRef="#ctx0" brushRef="#br0" timeOffset="8731.66">13906 2074 0,'-42'0'16,"21"22"0,0-1-16,21 0 15,-21 0-15,21 0 0,-22 0 0,22 22 16,0-22-16,-21 21 0,21-21 16,-21 22-16,21-1 0,0 0 0,0 1 15,-21-1-15,21-21 0,0 22 16,0-1-16,-21-21 0,21 21 0,0-20 15,0-1-15,0 0 0,0 0 0,0 0 16,0-42 31,21 0-47,-21 0 0,21 0 16,-21-22-16,0 22 0,0-21 0,21-1 15,-21-20-15,21 21 0,-21-1 0,0-20 16,0 20-16,0-20 0,0 21 15,0-1-15,0 22 0,0 0 0,0 0 16,0 0-16,0-1 0,-21 44 16,0-1-1,0 0-15,0 0 0,0 0 0,-1 0 16,1 1-16,0 20 16,0-21-16,-21 21 0,20-20 0,1-1 15,0 0-15,0 21 0,0-21 0,0-21 16,21 22-16,-22-1 0,22 0 31,22-21-15,-1 0-1,0-21-15,0 21 0,0 0 0,0-21 16,1-1-16,20 22 0,-21-21 16,21 21-16,-20-21 0,-1 0 0,21 21 15,-21-21-15,0 21 0,22-21 16,-22 21-16,0-22 0,0 22 15,0 0-15,1-21 0,-1 21 16,0 0-16,-21-21 16,0 42-1,0 0-15,0 1 16,0-1-16,0 0 16,0 21-16,0-21 0,0 1 0,0-1 15,0 21-15,0-21 0,0 0 0,0 1 16,0-1-16,0 0 0,21 0 15,0-21-15,0 0 0,1 21 16,-1-21-16,0 0 0,0 0 0,21 0 0,-20 0 16,-1-21-16,21 0 15,-21 0-15,22 0 0,-22-1 0,0 1 16,0 0-16,0-21 0,-21 21 16,0-22-16,0 1 0,0 21 0,0-22 15,0 1-15,-21 21 0,0 0 0,0-22 16,-22 22-16,22 21 0,-21-21 15,21 21-15,-22 0 0,22 0 0,-21 0 16,0 0-16,20 21 0,-20-21 0,21 21 16,0 1-16,0-1 0,-22 0 15,43 21-15,-21-21 0,0 1 0,21 20 16,0-21-16,0 0 0,-21 22 0,0-22 16</inkml:trace>
  <inkml:trace contextRef="#ctx0" brushRef="#br0" timeOffset="9495.37">5292 5757 0,'0'0'0,"0"-148"15,0 127-15,0 0 16,0 0-16,0 0 0,0-1 16,0 44-1,0-1 1,0 21-16,0 0 0,0 1 16,0 20-16,0 1 0,0-1 15,0 22-15,0-22 0,0 22 0,0-21 16,0 20-16,0-20 0,0 20 15,0 1-15,0-21 0,0-1 0,0 1 16,0-1-16,-22-21 0,22 1 0,0-1 16,0 0-16,-21 1 0,21-22 15,0 0-15,-21 0 0,21 0 0,0-42 32,0 0-32,0-21 15</inkml:trace>
  <inkml:trace contextRef="#ctx0" brushRef="#br0" timeOffset="10832.18">5397 5736 0,'0'0'0,"0"-21"31,22 21 1,-1 0-32,21 0 0,-21 0 15,22 0-15,-1 0 0,21 21 16,-20-21-16,20 0 0,1 0 0,20 0 16,-20 21-16,21-21 0,-1 0 15,1 0-15,21 0 0,0 0 0,21 0 16,0 0-16,0 0 0,0 0 0,21 0 15,0 0-15,0 0 0,21 0 16,1 0-16,-1 0 0,0 0 0,1 0 16,20 0-16,1 0 0,-1 0 0,1-21 15,20 21-15,-20-21 0,21 21 16,-1 0-16,1 0 0,0-21 0,-22 21 16,22 0-16,-1 0 0,-20 0 0,-1 0 15,22 0-15,-21 0 0,-1 0 16,1 0-16,-22 0 0,0 0 15,22 0-15,-22 0 0,0 21 0,-20-21 16,20 0-16,-42 0 0,21 21 16,-21-21-16,0 0 0,-21 0 0,0 21 15,-22-21-15,1 22 0,0-22 0,-22 0 16,-20 0-16,-1 0 0,0 0 16,-21 21-16,1-21 0,-1 0 0,0 0 15,-21 21 48,0 0-48,0 0 1,0 0-16,0 1 0,0-1 0,0 0 16,0 0-16,0 21 0,0-20 0,0 20 15,0 0-15,0 1 0,0-1 16,0 0-16,0 1 0,0 20 0,0-21 15,0 22-15,0-22 0,0 1 0,0-1 16,0 0-16,21 1 0,-21-1 0,21 0 16,-21 1-16,0-1 0,0-21 15,0 21-15,0-20 0,0-1 16,0 0-16,0 0 0,0 0 0,0 0 16,0 1-16,0-1 0,-21-21 0,0 21 15,0-21-15,0 21 0,-1-21 16,-20 0-16,0 21 0,21-21 0,-22 21 15,1-21-15,-22 0 0,22 22 0,-21-22 16,-1 0-16,-84 21 16,63-21-16,-21 21 0,1-21 0,-1 21 15,0-21-15,-21 21 0,21-21 0,-21 21 16,-21-21-16,21 22 0,-21-22 0,0 21 16,-1-21-16,1 21 0,-21 0 0,0-21 15,-1 21-15,1-21 0,-22 21 16,22-21-16,-21 0 0,20 22 15,1-22-15,-22 0 0,22 21 0,-21-21 16,20 0-16,1 0 0,0 0 0,-22 0 16,22 0-16,-1 0 0,22 0 0,-21 0 15,0 0-15,-1 0 0,22 0 0,-21 0 16,21 0-16,-1 0 0,1 0 16,21 0-16,-21 0 0,21 0 0,0 0 15,0 0-15,21 0 0,0 0 0,1 0 16,-1 0-16,21 0 0,-21 0 0,22 0 15,-1 0-15,0 0 0,1 21 0,20-21 16,-21 0-16,22 0 16,21 0-16,-22 0 0,22 0 0,-1 0 15,22 0-15,0 0 0,0 0 0,0 0 16,0 0-16,21-21 78,21 21-62,-42 0 31,21-21-32,-22 21-15,1 0 0,0 0 16,0-22-1,0 22-15,0 0 0,-1-21 16,1 21 0,21-21-16,-21 21 0,21-21 15,0 0-15,0 0 0</inkml:trace>
  <inkml:trace contextRef="#ctx0" brushRef="#br0" timeOffset="11739.85">6371 3725 0,'0'0'16,"0"-21"-16,0 0 0,0 0 0,0 0 0,0 0 15,0-1-15,0 1 0,0 0 16,0 0-16,0 0 0,0 0 0,-21 21 16,21-22-16,0 1 15,21 42 32,0-21-31,0 22-16,22-22 0,-1 21 0,0 0 15,22-21-15,-22 21 0,22 0 16,-1 0-16,1 1 0,20-1 0,-20 0 16,21 21-16,-22-21 0,22 1 0,-1 20 15,1-21-15,21 21 0,-21 1 16,42-1-16,-22 0 0,1 1 0,21 20 16,-21-20-16,21-1 0,21 21 0,-21-20 15,21-1-15,1 22 0,-1-22 16,0 21-16,21-20 0,1 20 0,-1-20 15,0 20-15,1-21 0,-1 22 0,-21-1 16,21-20-16,1 20 16,-22 1-16,0-22 0,0 0 0,0 22 15,1-22-15,-1 1 0,0-1 0,-21 0 16,21-21-16,-21 22 0,0-1 16,-21-21-16,21 22 0,-21-22 0,0 21 15,-1-21-15,1 0 0,-21 1 0,21-1 16,-22 0-16,-20 0 0,-1-21 0,1 21 15,-22-21-15,1 0 0,-22 21 16,0-21-16,0 22 0,-42-22 47,0-22-31,21 1-16,-21 21 0,-1-21 0</inkml:trace>
  <inkml:trace contextRef="#ctx0" brushRef="#br0" timeOffset="12243.64">13250 5186 0,'0'0'0,"-21"-21"15,0 21 1,21 21 15,21 0-31,-21 0 0,21 0 16,0 1-16,22-1 0,-22 0 0,0 0 16,21 0-16,-20 0 0,-1 1 15,21-1-15,-21 0 0,0 0 0,22 0 16,-22 0-16,0 1 0,0-1 0,0-21 15,22 21-15,-43 0 0,21 0 16,0-21-16,0 21 0,-21 1 16,0-1-16,0 0 15,-21-21-15,0 21 0,-21 0 16,20-21-16,-20 21 0,0 1 16,-1-22-16,1 21 0,0 0 0,-1 0 15,1 0-15,0-21 0,-1 21 0,1 1 16,21-1-16,-21-21 0,-1 21 15,1 0-15,21-21 0,0 0 0,-1 21 16,1-21-16,0 0 0,0 0 16,21 21 15,21-21-15,0 0-1</inkml:trace>
  <inkml:trace contextRef="#ctx0" brushRef="#br0" timeOffset="12683.39">13314 6202 0,'0'-21'16,"0"42"-16,0-63 0,0 20 0,0 1 16,0 42 15,0 1-16,0-1-15,0 0 0,0 0 16,0 21-16,0-20 0,0 20 0,0 0 16,0 1-16,0-1 0,0 0 15,0 1-15,0-22 0,0 21 0,0 0 16,0-20-16,21 20 0,-21-21 0,21 0 16,-21 0-16,0 1 0,0-1 0,21-21 15,-21 21-15,21-21 0,1 0 16,-1 0-1,0 0-15,0 0 0,-21-21 0,21 0 16,0-1-16,-21 1 0,22 0 16</inkml:trace>
  <inkml:trace contextRef="#ctx0" brushRef="#br0" timeOffset="13108.15">13843 6202 0,'0'0'16,"0"21"15,-21 0-31,0 0 0,21 1 0,-22-1 16,1 0-16,0 21 0,21 1 0,-21-1 16,0 0-16,21 1 0,0-22 0,-21 21 15,21 0-15,0 1 16,0-1-16,0-21 0,0 22 0,0-22 15,0 0-15,21 0 0,0 0 16,0-21-16,0 0 0,22 0 0,-22 0 16,0 0-16,21 0 0,-21 0 15,22-21-15,-1 0 0,-21 0 0,22-22 16,-22 22-16,0-21 0,21 0 0,-21-1 16,-21-20-16,0 20 0,0-20 0,0 21 15,0-22-15,0 22 0,-21-1 16,0 22-16,0-21 0,0 21 0,0 21 15,-22-21-15,22 21 0,-21 0 0,21 0 16,-22 0-16,22 0 0,-21 0 16,21 21-16,-22-21 0,22 0 15,-21 21-15,21-21 0,-1 0 0,1 0 16,0 0-16,0 0 0,0 0 0,21-21 16,0 0-16</inkml:trace>
  <inkml:trace contextRef="#ctx0" brushRef="#br0" timeOffset="14047.75">14033 3302 0,'0'-42'16,"0"21"-1,0-1-15,0 1 0,0 0 16,-21 21-16,0 0 16,0 0-16,0 0 15,0 0-15,-1 0 0,1 0 0,0 0 16,-21 21-16,-1 0 0,1 1 0,0-1 15,-1 0-15,-20 21 0,-1-21 16,-20 22-16,20-1 0,-20 0 0,-22 1 16,21-1-16,-21 0 0,0 1 0,1-1 15,-1 22-15,-21-22 16,0 0-16,0 22 0,0-1 0,-21 1 16,-1-1-16,1 1 0,-21-1 0,21 1 15,-22-1-15,1 1 0,0-1 16,-1 1-16,-20 20 0,-1-20 0,1-1 15,21 1-15,-1 21 0,1-22 0,-22 1 16,43-1-16,-21 1 0,0-1 0,-1 1 16,22-1-16,0-21 0,-21 22 15,20-1-15,1 1 0,0-22 0,0 22 16,0-22-16,0 22 0,-1-22 0,22 0 16,-21 1-16,21-1 0,0-21 15,0 21-15,0-20 0,21-1 16,1 21-16,-1-42 0,21 21 0,0 0 15,1-21-15,20 0 0,1 0 0,-1 22 16,1-22-16,20 0 0,22 0 16,-21 0-16,21 0 0,21-22 15,0 1 1,21 0 0,0 21-16,0-21 15,0 21-15,1 0 0,-1-21 16,0 21-16,0-21 15,0 21-15,-21-22 0,21 22 0,-21-21 16,22 21-16</inkml:trace>
  <inkml:trace contextRef="#ctx0" brushRef="#br0" timeOffset="14447.93">5884 5567 0,'0'0'0,"0"-21"0,21 0 16,-21-1-16,0 1 0,0 0 16,0 42-1,0 0 1,0 1-16,0-1 0,0 0 16,-21 21-16,21 1 0,-42-22 0,21 21 15,0 0-15,-1-20 0,-20 20 0,21 0 16,-21-21-16,20 22 0,1-22 15,0 21-15,0-21 0,0 1 0,0-1 16,21 0-16,-22 0 0,22 0 16,0 0-1,22-21-15,-1 0 0,0 0 0,21 0 16,-21 0-16,22 0 0,-1 0 0,22-21 16,-22 21-16,21 0 0,-20-21 15,20 21-15,-20 0 0,20-21 16,-21 21-16,22 0 0,-22 0 0,1 0 15,-1-21-15,0 21 0,-21 0 0,1 0 16,-1 0-16,0 0 0,-21 21 31</inkml:trace>
  <inkml:trace contextRef="#ctx0" brushRef="#br0" timeOffset="15247.56">5842 6625 0,'0'0'0,"-21"-21"0,21 0 16,0-43-1,-21 64 1,21 22-1,0 20-15,0-21 0,0 0 16,0 22-16,0-1 0,-22-21 16,22 21-16,0 1 0,0-1 0,0-21 15,-21 22-15,21-22 0,-21 21 0,21-21 16,-21 0-16,21 1 0,0-1 0,0 0 16,0 0-16,-21-21 15,21-21 1,0 0-1,0 0-15,21-1 0,0 1 16,0 0-16,0 0 0,1 21 16,-1-21-16,0 21 0,21 0 15,-21 0-15,1 0 0,-1-21 0,21 21 16,-21 0-16,22 0 0,-22 0 0,0 0 16,0-22-16,21 22 0,-20 0 15,-1 0-15,0-21 0,0 0 0,0 0 16,-21 0-16,21 21 0,-21-21 15,0-1-15,0 1 0,0 0 0,0 0 16,0-21-16,0 20 0,0 1 16,0 0-16,-21 21 0,21-21 15,-21 0-15,0 21 0,0 42 32,21-21-32,0 0 15,-21 1-15,21 20 0,0-21 0,0 21 16,0-20-16,0 20 0,-22 0 0,22-21 15,0 22-15,-21-22 0,21 0 0,0 21 16,0-20-16,0-1 0,0 0 16,0 0-16,0 0 0,0 0 0,0 1 15,21-22 1,1 0 0,-22-22-16,21 22 0,0-21 0,0 0 15</inkml:trace>
  <inkml:trace contextRef="#ctx0" brushRef="#br0" timeOffset="15637.4">6879 6604 0,'0'0'0,"21"0"0,-21 21 31,0 0-31,0 1 16,-21-1-16,21 0 0,0 0 0,-21 21 15,0-20-15,21 20 0,-21-21 0,21 21 16,0-20-16,0 20 0,0-21 16,0 0-16,0 0 0,0 1 0,0-1 15,21 0-15,0-21 0,0 21 0,0-21 16,0 0-16,1 0 0,-1 0 16,0 0-16,0-21 0,0 21 0,0-21 15,1 0-15,-1-1 0,-21 1 16,21 0-16,0 0 0,-21-21 0,21 20 15,-21-20-15,0 21 0,0-21 16,0-1-16,0 1 0,-21 21 0,0-22 16,0 22-16,0-21 0,-1 21 15,1 0-15,0-1 0,0 22 0,0 0 16,0 0-16,-1 0 16</inkml:trace>
  <inkml:trace contextRef="#ctx0" brushRef="#br0" timeOffset="15975.23">7726 5736 0,'0'0'0,"0"21"16,0 1-1,0 20-15,0-21 0,0 43 16,0-22-16,0 21 0,0 1 0,0-1 0,0 1 16,0-1-16,0 22 0,21 0 0,-21-22 15,0 22-15,0 0 16,0-22-16,0 22 0,0-22 0,0 1 15,0-1-15,0 1 0,0-1 0,0 1 16,-21-22-16,21 0 0,0 1 0,0-1 16,0-21-16,0 0 0,0 1 0,0-1 15,21-21 1,0-21-16,0-1 0,0-20 0</inkml:trace>
  <inkml:trace contextRef="#ctx0" brushRef="#br0" timeOffset="16479.4">8594 6308 0,'-22'0'0,"44"0"0,-65 0 15,22-21-15,0 21 0,21-22 0,-21 1 16,0 0-16,21 0 0,0 0 15,0 0-15,0-1 16,21 22 0,0 0-16,0 0 0,21 0 15,-20 22-15,-1-1 0,0 0 0,0 21 16,0 1-16,0-22 0,1 21 16,-1 0-16,-21 1 0,0-1 15,0 0-15,0 1 0,0-1 0,-21 0 16,-1 1-16,1-22 0,0 0 0,0 0 15,0 0-15,0 1 0,-1-1 0,1-21 16,0 0-16,0 0 16,0 0-16,0-21 15,21-1-15,0 1 0,-22 0 16,22-21-16,0 21 0,0-22 0,0 22 16,0-21-16,0-1 0,0 22 15,0 0-15,0 0 0,0 0 16,22 21-16,-1 0 0,0 0 0,0 0 15,0 21-15,0 0 0,1 0 0,-1 0 16,0 22-16,0-22 0,0 21 0,0-21 16,1 1-16,-1-1 0,0 0 15,-21 0-15,21 0 0,0-21 0,0 0 16,1 0-16,-1 0 0,0 0 0,0 0 16</inkml:trace>
  <inkml:trace contextRef="#ctx0" brushRef="#br0" timeOffset="16855.18">9356 6117 0,'0'0'0,"0"21"32,0 1-32,-22 20 0,22-21 15,-21 21-15,0 64 16,0-63-16,21-1 0,-21 0 15,21 1-15,0-22 0,0 21 0,0-21 16,0 0-16,0 1 0,21-1 0,0-21 16,0 0-16,0 0 0,1 0 15,-1 0-15,0-21 16,0 21-16,21-22 0,-20 1 0,-1 0 16,-21 0-16,21-21 0,-21 20 0,21-20 15,-21 0-15,0-1 0,0 1 0,0 0 16,0 21-16,-21-22 0,0 22 15,21 0-15,-21 0 0,-1 0 0,1-1 16,0 22-16,0 0 0,0 22 16,21-1-16,-21-21 15,21 21-15,0 0 16</inkml:trace>
  <inkml:trace contextRef="#ctx0" brushRef="#br0" timeOffset="17167.23">10118 5842 0,'0'0'16,"0"-85"0,0 107-1,0-1 1,0 0-16,0 21 0,0-21 15,-22 22-15,22 20 0,-21-20 16,21 20-16,-21 1 0,0-1 0,21 1 16,-21-1-16,0 22 0,-1-22 0,22 22 15,-21-22-15,0 22 0,21-21 0,0-1 16,-21-21-16,21 22 0,-21-22 16,21 1-16,0-1 0,0 0 0,0-21 15,0 22-15,0-22 0,21 0 16,0-21-16,0 0 0,0 0 0,1 0 15,-1 0-15,0-21 0,21 0 0,-21 0 16</inkml:trace>
  <inkml:trace contextRef="#ctx0" brushRef="#br0" timeOffset="17770.95">11239 6202 0,'0'0'16,"-21"0"-16,0-21 16,21 0-16,0-1 0,0 1 15,0 0-15,0 0 16,21 21-16,0-21 0,1 21 15,-1 0-15,0-21 0,21 21 16,-21 0-16,22 0 0,-22 0 0,21 21 16,-21 0-16,1 0 0,-1 0 0,0 0 15,-21 22-15,0-22 0,0 0 16,0 21-16,0-20 0,-21 20 0,0-21 16,-1 21-16,1-20 0,0-1 0,-21 0 15,21 0-15,-1 0 0,1-21 0,0 0 16,0 21-16,0-21 0,21-21 31,0 0-31,0 0 0,0 0 16,21 0-16,0-1 15,0 22-15,0 0 0,1 0 0,-1 0 16,0 0-16,21 0 0,-21 0 16,1 22-16,-1-1 0,0 0 0,0-21 15,0 21-15,0 0 0,-21 0 0,0 1 16,0-1-16,0 0 0,0 0 0,0 0 15,0 0-15,0 1 0,-21-22 16,0 21-16,0-21 0,0 21 0,0-21 16,-1 21-16,-20-21 0,21 0 0,0 0 15,0 0-15,-1 0 0,1 0 16,0 0-16,0 0 16,21-21-16,-21 21 0,21-21 15,0 0-15,0-1 16,0 1-16,21 21 0,0-21 0</inkml:trace>
  <inkml:trace contextRef="#ctx0" brushRef="#br0" timeOffset="18160.24">12086 6181 0,'0'-21'0,"-21"21"16,0 0-16,0 21 15,-1 0-15,1 0 0,-21 0 16,21 0-16,0 22 0,-1-22 0,1 21 16,0-21-16,21 22 0,-21-1 0,0-21 15,21 22-15,0-22 0,0 21 0,0-21 16,0 0-16,0 1 16,0-1-16,21-21 0,0 0 0,0 0 15,22 0-15,-22 0 0,0 0 0,0-21 16,21-1-16,-20 1 0,20 0 0,-21 0 15,0-21-15,0 20 0,1-20 16,-1 0-16,0-1 0,-21 1 0,0 0 16,0 21-16,0-22 0,0 1 15,0 0-15,-21 20 0,0 1 0,21 0 16,-22 21-16,1 0 0,0 0 0,0 0 16,0 0-16,0 0 0,-1 0 15,1 21-15,0 0 0,0-21 0,0 22 16,0-22-16,21 21 0</inkml:trace>
  <inkml:trace contextRef="#ctx0" brushRef="#br0" timeOffset="18535.31">12785 5715 0,'0'0'0,"-64"0"16,43 21 0,0 0-16,21 1 0,0-1 0,0 0 15,-21 21-15,21 1 0,0-1 0,-22 0 16,22 1-16,0-1 0,0 0 16,0 1-16,0 20 0,0-21 15,0 22-15,-21-22 0,21 22 0,0-22 16,0 0-16,0 22 0,0-22 0,0 1 15,0-1-15,0 0 0,0-21 0,0 22 16,0-1-16,0-21 0,0 22 16,0-22-16,-21 0 0,21 0 0,0 0 15,0 0-15,0 1 0,0-1 0,-21 0 16,21 0-16,0-42 47,0 0-32,21 21-15</inkml:trace>
  <inkml:trace contextRef="#ctx0" brushRef="#br0" timeOffset="23691.5">20701 6350 0,'0'0'0,"0"-21"15,0 0-15,0 0 0,0-1 0,0 1 16,0 0-16,0 0 0,0 0 15,-21 0-15,0-1 0,-1-20 0,1 21 16,0 0-16,0 21 0,0-21 16,21-1-16,0 1 0,-21 21 0,21 21 31,0 1-15,21-1-16,0 21 0,-21 0 15,21 1-15,0-1 0,0 22 0,1-1 16,-1 22-16,-21-1 0,0-20 0,21 21 15,-21-1-15,0 1 16,0 0-16,0-22 0,0 22 0,0-1 0,0-20 16,0 21-16,0-22 0,-21 1 15,0-1-15,21-21 0,-22 22 16,1-22-16,0 1 0,0-1 0,21-21 16,-21 21-16,21-20 0,-21-1 0,21 0 15,0-42 1,0 0-1,0-1-15,0 1 0,0-21 0,0 21 16,0-43-16,21 22 0,0-22 0,0 1 16,0-1-16</inkml:trace>
  <inkml:trace contextRef="#ctx0" brushRef="#br0" timeOffset="24551.37">20764 5990 0,'0'0'0,"-21"-21"0,-42-42 16,63 41-16,-21 22 0,-1 0 16,44 0 15,-1 22-31,0-22 0,21 21 16,1-21-16,-1 21 0,0-21 15,22 0-15,-1 21 0,1-21 0,20 0 16,1 0-16,0 0 0,21 0 15,21 0-15,-22 0 0,22 0 0,0 0 16,22 0-16,20 0 0,0 0 16,22-21-16,20 21 0,-20 0 0,21-21 15,20 21-15,-20 0 0,21 0 16,0 0-16,21 0 0,-21 0 0,-1 0 16,1 0-16,0 0 0,0 0 15,0 0-15,0 0 0,-22 0 0,1 0 16,0-21-16,-1 21 0,-20 0 15,-1 0-15,-20 0 0,-1 0 16,0-22-16,1 22 0,-22 0 16,-21 0-16,0 0 0,-21 0 0,-22-21 15,1 21-15,0 0 0,-22 0 16,-21 0-16,1 0 0,-22 0 0,21 0 16,-42 21-1,0 1-15,0-1 0,0 0 16,0 0-16,0 0 0,0 22 15,0-22-15,0 21 0,0 0 0,0-20 16,0 20-16,0 0 16,0 22-16,0-22 0,0 0 0,0 22 15,0-1-15,0-20 0,0 20 0,0-20 16,0-1-16,0 21 0,0-20 16,0-1-16,0 0 0,0 22 15,-21-22-15,0 1 0,21-1 0,-21 21 16,0-20-16,-1 20 0,1-20 15,-21-1-15,21 21 0,0-20 0,-22-1 16,1 0-16,0-20 0,-22 20 16,1 0-16,-1-21 0,-21 22 0,1-22 15,-22 0-15,21 0 0,-21 22 0,-21-22 16,0 0-16,0-21 0,-21 21 16,0 0-16,-21 0 0,-1 1 15,-20-22-15,-1 21 0,-20-21 0,-1 0 16,0 0-16,-42 0 0,22 0 15,-22 0-15,0 0 0,0 0 0,-22 0 16,22 0-16,-21 0 0,0 0 16,0 0-16,0 0 0,21 0 0,0 0 15,21 0-15,21 0 0,22 0 0,20 0 16,1 0-16,42 0 0,0 0 16,21 21-16,0-21 0,22 0 0,20 0 15,1 0-15,20 0 0,-20 0 0,21 0 16,20 0-16,1 0 0,0 0 15,21-21-15,0 0 0,0-1 16,0 1-16,0 0 0,42 0 0</inkml:trace>
  <inkml:trace contextRef="#ctx0" brushRef="#br0" timeOffset="24996.14">21590 6816 0,'0'-43'0,"0"86"0,0-107 0,0 43 0,0 0 16,0 42-1,0 0 1,0 0-16,0 22 0,0-22 16,0 21-16,21 22 0,-21-22 0,0 0 15,0 22-15,0-22 0,0 22 16,21-22-16,-21 22 0,0-22 0,0 0 15,0-21-15,0 22 0,0-1 16,0-21-16,0 0 0,-21 1 0,21-1 16,0 0-1,0-42 1,0 0-16,0-1 0,0 1 16,21 0-16,0-21 0,1-1 15</inkml:trace>
  <inkml:trace contextRef="#ctx0" brushRef="#br0" timeOffset="25331.4">21929 6943 0,'0'0'0,"42"21"16,-42 0-1,0 0-15,0 22 0,0-22 16,0 21-16,0 0 0,0 1 0,0-1 16,0 0-16,0 1 0,0-1 15,0-21-15,0 22 0,0-22 0,21 0 16,-21 0-16,21 0 0,0-21 0,1 0 15,-1 0-15,0 0 16,0 0-16,0 0 0,0-21 0,1 0 16,-1 0-16,0-22 0,0 22 0,0-21 15,-21 0-15,0-1 16,0-20-16,0 20 0,-21 1 0,0-21 16,-21 20-16,20 22 0,1-21 15,-21 21-15,21-1 0,-22 1 0,22 21 16,0 0-16,-21 0 0,21 0 0,-1 0 15,1 21-15,0 1 0,21-1 16,-21 0-16,21 0 0,0 0 16,0 0-16,21-21 15,0 0-15</inkml:trace>
  <inkml:trace contextRef="#ctx0" brushRef="#br0" timeOffset="25643.22">23029 6329 0,'0'0'0,"0"-64"0,21 22 0,-21 21 15,0-21-15,0 20 0,0 1 16,0 42-16,0 1 16,22 20-16,-22 0 0,0 22 0,0 20 15,0 1-15,0-21 0,0 20 16,0 1-16,0 0 0,0 20 0,0-20 15,0 0-15,-22 21 16,22-22-16,0 1 0,-21-22 0,21 22 16,0-21-16,0-1 0,0 1 0,0-22 15,0 0-15,0 1 0,0-1 16,0 0-16,0-21 0,0 1 0,0-44 31,21 1-31,1 0 0,-1-21 16,0 21-16</inkml:trace>
  <inkml:trace contextRef="#ctx0" brushRef="#br0" timeOffset="26113.96">23453 7006 0,'0'0'0,"21"-42"16,-21 21-16,21 0 0,-21-1 0,21 1 16,-21 0-1,21 0-15,0 21 16,1-21-16,-1 21 0,0 0 15,0-21-15,21 21 0,-20 0 16,20 0-16,0 0 0,-21 21 0,22 0 16,-22 0-16,0 0 0,0 22 15,-21-1-15,0 0 0,0 1 16,0-1-16,0 0 0,-21 22 0,0-22 0,0 0 16,0 1-16,-22-1 0,1 0 15,0-20-15,-1-1 0,1 0 16,0 0-16,-1 0 0,1-21 0,0 0 15,-1 0-15,22 0 0,-21-21 16,21 0-16,-1 21 0,1-21 0,21-22 16,0 22-16,-21 0 0,21-21 0,0 21 15,0-1-15,0 1 0,0 0 16,21 21 0,0 0-16,1 21 15,-1 0-15,0 1 0,0-1 0,0 0 16,0 0-16,1 0 0,20 0 15,-21 1-15,21-1 0,1-21 0,-22 0 16,21 21-16,1-21 0,-1 0 16,-21 0-16,21 0 0,1 0 0,-22-21 15,21 21-15,-21-21 0,1-1 16,-1 1-16,0 0 0,0 0 0,0-21 16,-21 20-16,21-20 0</inkml:trace>
  <inkml:trace contextRef="#ctx0" brushRef="#br0" timeOffset="26450.76">24215 6922 0,'0'0'0,"0"-43"0,21 43 0,-21-21 16,0 42 0,-21 0-16,-1 1 15,1-1-15,0 21 0,21-21 16,0 22-16,-21-22 0,21 21 16,0-21-16,0 22 0,0-22 0,0 0 15,0 21-15,21-21 0,0-21 16,0 22-16,1-22 0,-1 0 0,21 0 15,-21 0-15,0 0 0,22-22 0,-22 22 16,0-21-16,0 0 0,0-21 16,1 21-16,-1-22 0,-21 22 0,21-21 15,-21-1-15,0 1 0,0-21 0,0 20 16,-21 22-16,0-21 0,-1-1 16,1 22-16,0 0 0,0 0 15,0 21-15,0 0 0,-1 0 0,1 0 16,0 0-16,0 0 0,0 21 15,0 0-15,21 0 0,0 1 16,0-1 0,0 0-1</inkml:trace>
  <inkml:trace contextRef="#ctx0" brushRef="#br0" timeOffset="26783.57">25019 6160 0,'0'0'16,"0"-22"-16,0 44 16,0-1-16,-21 21 15,21 0-15,-21 1 0,21-1 0,-22 22 16,22-1-16,0 1 0,-21-1 15,21 1-15,0 20 0,-21-20 0,21-1 16,0 22-16,0-22 0,0 22 16,0 0-16,0-1 0,0-20 0,0 21 15,0-22-15,0 1 0,0-22 0,0 21 16,0-20-16,0-1 0,0-21 16,-21 22-16,0-22 0,21 0 15,-21-21-15,42-21 31,0 0-31</inkml:trace>
  <inkml:trace contextRef="#ctx0" brushRef="#br0" timeOffset="27255.3">25379 7027 0,'0'0'16,"21"-21"-16,-21-21 0,21 0 15,-21 20-15,0 1 0,21 21 0,-21-21 16,21 21-16,-21-21 0,22 21 0,-1 0 15,0 0-15,0 0 16,0 0-16,0 0 0,1 0 16,-22 21-16,21-21 0,-21 21 15,0 0-15,0 1 0,-21 20 0,-1-21 16,1 0-16,-21 0 0,0 1 16,-1-1-16,1 0 0,0 0 0,-1 0 15,1 0-15,0 1 0,-1-22 16,22 21-16,0-21 0,42 0 31,21 0-31,-20 0 16,20-21-16,-21 21 0,21 0 0,1 0 15,-1 0-15,-21 0 0,22 21 0,-22 0 16,0 0-16,0 0 0,0 0 16,0-21-16,-21 22 0,0-1 0,0 0 15,0 0-15,0 0 0,-21-21 0,0 21 16,0 1-16,0-22 0,0 0 15,-1 21-15,1-21 0,0 0 0,0 0 16,0 0-16,-22 0 0,22 0 0,0 0 16,0 0-16,0 0 15,21-21 1,21-1 0,0 22-16,0-21 0,0 21 15,1-21-15,20 21 0,-21-21 0</inkml:trace>
  <inkml:trace contextRef="#ctx0" brushRef="#br0" timeOffset="27598.11">25802 7133 0,'42'-21'0,"-84"42"0,106-63 0,-43 42 15,-21-21-15,0 0 0,0 42 32,-21 0-32,21 0 0,-22 0 15,1 22-15,0-22 0,0 21 16,0-21-16,0 22 0,21-22 0,0 21 15,0-21-15,0 0 0,0 1 16,0-1-16,21 0 0,0-21 0,0 0 16,0 21-16,0-21 0,22 0 0,-1 0 15,-21 0-15,22-21 0,-1 0 16,-21 21-16,21-21 0,-20-1 0,-1-20 16,0 21-16,-21-21 0,0-1 0,0 1 15,0 0-15,0-1 0,0 1 16,0-22-16,-21 22 0,21 21 0,-21-21 15,-1 20-15,1 1 0,0 0 16,0 21-16,0 0 0,0 0 16,-1 0-16,22 21 31</inkml:trace>
  <inkml:trace contextRef="#ctx0" brushRef="#br0" timeOffset="27902.93">26628 6392 0,'0'0'0,"0"-63"0,0-1 15,0 22-15,0-127 16,21 169 0,-21 21-16,0 0 15,0 21-15,0 1 0,0 20 0,0 1 16,0 20-16,-21-20 0,21 21 0,0-1 15,0 1-15,0 0 0,0-1 16,0 22-16,0-21 0,0-1 0,0 1 16,0-21-16,0 20 0,0-20 0,0-1 15,0-20-15,-22-1 0,22 0 16,0 1-16,0-1 0,0-21 16,0 0-16,0 0 0,22-21 31,-1-21-31,0 0 15,0 0-15</inkml:trace>
  <inkml:trace contextRef="#ctx0" brushRef="#br0" timeOffset="28403.65">27453 6773 0,'0'0'16,"21"-42"-16,0 0 0,1-1 0,-1 22 15,-21 0-15,0 0 0,0 0 0,0 42 16,0 21-1,-21-21-15,-1 1 0,1 20 16,0 0-16,21 1 0,-21-1 16,0 0-16,-22 1 0,22-1 15,0 0-15,0 1 0,0-1 0,0 0 16,-1-21-16,1 22 0,0-22 0,21 0 16,0 0-16,-21 0 0,42-42 31,0 0-16,-21-21-15,21 21 0,1-22 16,-22 22-16,21-21 0,0-1 0,-21 1 16,0 0-16,21-1 0,-21 22 15,0 0-15,0 0 0,0 0 0,0 0 16,-21 21 0,0 0-1,0 0-15,-1 21 0,1 0 0,0-21 16,0 21-16,0 0 0,0-21 15,-1 21-15,22 1 16,22-22 0,-1 0-16,21 0 15,-21 0-15,0 0 0,22 0 0,-22 0 16,21 0-16,1 0 0,-1 0 16,-21 0-16,21 0 0,1 0 0,-1 0 15,-21-22-15,22 22 0,-1 0 16,-21 0-16,0-21 0,22 21 15,-22 0-15</inkml:trace>
  <inkml:trace contextRef="#ctx0" brushRef="#br0" timeOffset="28703.52">27961 6795 0,'0'21'16,"-21"0"0,0 0-16,0 21 0,-1-20 0,-20 20 15,21-21-15,0 21 0,0 1 16,-1-1-16,22-21 0,0 22 0,0-22 15,0 21-15,0-21 0,22 0 0,-1 1 16,0-22-16,0 0 0,21 0 16,1 0-16,-22 0 0,21 0 15,1-22-15,-22 1 0,21 0 0,0-21 16,-20 21-16,-1-22 0,0 22 16,0-21-16,-21-1 0,0 1 0,0 21 15,0-21-15,0-1 0,0 22 16,-21 0-16,0 0 0,0 0 0,-22 21 15,1 0-15,0 0 0,-1 0 0,1 0 16,-22 0-16,22 21 0,-21 0 16,20 0-16,-20 0 0,20 0 15,1 1-15,0 20 0</inkml:trace>
  <inkml:trace contextRef="#ctx0" brushRef="#br0" timeOffset="29303.93">20405 9885 0,'0'0'0,"-43"0"0,1 0 0,0 0 16,20 0-16,1 0 0,0 0 0,0 21 15,21 21-15,0 1 16,0-1-16,21 0 0,0 22 0,0 21 16,1-1-16,-1 1 0,21 0 0,-21-1 15,0 1-15,22 0 0,-22-22 16,0 22-16,0-22 0,-21 22 16,0-22-16,0 1 0,0-22 0,0 22 15,0-22-15,0 0 0,0 1 0,0-1 16,21-21-16,-21 0 0,22-21 15,-1 0 1,-21-21-16,21-21 0,0 21 0</inkml:trace>
  <inkml:trace contextRef="#ctx0" brushRef="#br0" timeOffset="30159.46">20743 10160 0,'-21'-42'0,"42"84"0,-42-127 0,21 64 15,0 0-15,0 0 0,0 0 16,0 0-16,0-1 0,21 22 0,22 0 16,-22-21-16,21 21 0,0 0 0,22 0 15,-1 0-15,1-21 0,42 21 16,0 0-16,-1 0 0,44-21 0,-22 21 16,21 0-16,21 0 0,22 0 0,-1-21 15,1 21-15,20 0 0,1 0 16,21 0-16,0 0 0,21 0 0,0 0 15,21 0-15,0 0 16,21-21-16,1 21 0,-1 0 0,0 0 0,1 0 16,-1 0-16,0 0 15,1 0-15,-22 0 0,21 0 0,-42 0 16,0 0-16,0 0 0,-21 0 0,-21 0 16,-1 0-16,-20 0 0,-22 0 15,-21 0-15,-21 0 0,0 0 0,-21 0 16,-21 21-16,-1-21 0,-20 0 15,-22 0-15,1 0 0,-1 0 0,-21 0 16,0 21-16,-21 0 0,0 0 16,0 0-1,0 1-15,0-1 0,0 21 0,0-21 16,0 22-16,-21-1 0,21 0 16,-21 1-16,21-1 0,0 21 0,0 1 15,-21-1-15,21-20 0,-21 20 16,21 1-16,0-1 0,0-20 0,-22 20 15,22 1-15,-21-22 0,21 21 16,0-20-16,-21-1 0,0 22 0,0-22 16,21 0-16,-21 1 0,-1-1 0,1 0 15,21 1-15,-21-1 0,0 0 16,0-21-16,0 22 0,-1-22 0,-20 21 16,21-21-16,-21 1 0,-1-1 15,-20-21-15,-1 21 0,-20 0 0,-1-21 16,0 0-16,-21 21 0,-21-21 15,0 0-15,0 0 0,-21 0 0,-21 0 16,0 0-16,-22 0 0,1 0 16,-22 0-16,-21-21 0,0 21 0,0-21 15,-42 0-15,21 0 0,-21 21 0,0-22 16,0 1-16,0 0 0,-22 0 0,22 0 16,-21 0-16,21 21 0,-1-22 15,-20 1-15,21 21 0,0 0 0,0-21 16,-1 21-16,1 0 0,0 0 0,21 0 15,0 0-15,0 0 16,0 0-16,42 0 0,1 0 0,20 0 16,22 0-16,21 0 0,42 0 0,0 0 15,43-21-15,-1 21 0,22-21 0,21 21 16,-1-21-16,22-1 0,0 1 16,22 0-16,-1 21 15,0-21-15,0 21 0,0 0 0,0-21 16,1 21-16,20-21 0,-21-1 15,21 22-15,1-21 0</inkml:trace>
  <inkml:trace contextRef="#ctx0" brushRef="#br0" timeOffset="30451.32">20849 10478 0,'0'0'0,"21"-22"0,0-20 32,1 42-32,-1 0 15,-21 21-15,0 0 0,0 22 16,21-1-16,-21 0 0,21 1 0,-21-1 16,0 0-16,0 1 0,0-1 15,0 0-15,0 1 0,0-1 0,-21-21 16,21 22-16,-21-22 0,21 0 15,0 0-15,0 0 0,21-21 32,0-21-32,0 0 0,0 0 15</inkml:trace>
  <inkml:trace contextRef="#ctx0" brushRef="#br0" timeOffset="30767.86">21463 10541 0,'0'0'0,"0"21"0,-64 106 16,64-84 0,-21-22-16,21 21 0,0-21 15,0 0-15,0 1 0,0-1 0,0 0 16,21 0-16,1-21 16,20 0-16,-21 0 0,0 0 0,22 0 15,-22-21-15,21 21 0,-21-21 16,22 0-16,-1-1 0,-21 1 0,21-21 15,-20 21-15,-1 0 0,-21-22 0,0 22 16,0-21-16,0 21 0,-21-1 16,-22 1-16,22 0 0,0 0 0,-21 21 15,-1 0-15,22 0 0,-21 0 0,-1 0 16,1 0-16,21 0 16,-21 0-16,20 21 0,-20-21 0,21 0 15,0 21-15,0-21 0,21-21 16</inkml:trace>
  <inkml:trace contextRef="#ctx0" brushRef="#br0" timeOffset="31651.2">25887 7620 0,'0'0'0,"-43"21"0,22 0 0,-21 22 0,0 20 16,-1-20-16,-20 41 0,-1-20 0,1 20 16,-1 1-16,-20 0 0,-22-1 15,0 1-15,0 0 0,-21-1 0,0 22 16,-21-21-16,21 21 0,-21-22 15,21 1-15,-21 21 0,21-43 16,0 22-16,0 0 0,21-22 0,0 1 16,21-1-16,22 1 0,-1-22 15,22 22-15,0-43 0,-1 21 0,22-21 16,21 0-16,0 1 0,21-22 31,0 0-31,-21-22 0,22 22 0,-1-21 16,0 0-16,-21 0 0,21 0 0,0 0 15</inkml:trace>
  <inkml:trace contextRef="#ctx0" brushRef="#br0" timeOffset="32112.3">22521 10097 0,'0'0'0,"-21"0"0,21-22 0,-21 1 0,0 0 15,21 0-15,-21-21 0,-1 20 16,1 1-16,0 0 0,0 0 0,0 21 16,0 0-16,-1 0 0,1 0 15,0 21-15,0 0 0,21 22 16,0-1-16,0 21 0,-21-20 0,21 20 16,0 22-16,0-22 0,0 22 15,0-21-15,0 20 0,0 1 0,0-22 16,0 1-16,0 21 0,0-22 0,0-21 15,0 22-15,0-22 0,0 1 16,0-1-16,0 0 0,0-21 16,0 1-16,0-1 0,21-21 15,-21-21 1,21-1-16,0-20 0,0 21 16,1-21-16,-1-1 0</inkml:trace>
  <inkml:trace contextRef="#ctx0" brushRef="#br0" timeOffset="32595.02">23050 10266 0,'0'0'0,"22"-21"0,-1 21 16,-21-21-16,21 21 0,0 0 31,0 0-15,0 21-1,-21 0-15,22 0 16,-22 0-16,0 0 0,0 1 0,0-1 16,0 0-16,0 21 0,-22-21 0,1 1 15,0 20-15,0-21 0,-21 0 16,20 0-16,-20 1 0,21-22 0,-21 21 16,20 0-16,1-21 0,0 0 15,0 0-15,42 0 31,0 0-31,0 0 0,1 0 0,20 0 16,-21 0-16,21 0 0,-20 0 16,20 0-16,-21 21 0,0-21 0,22 21 15,-22 0-15,0 1 0,0-1 0,-21 0 16,0 0-16,0 0 0,0 0 16,-21 1-16,0-22 0,0 21 15,-1 0-15,-20-21 0,0 21 0,-1-21 16,22 0-16,-21 0 0,0 0 0,20 0 15,-20 0-15,21 0 0,0 0 16,0 0-16,21-21 16,0 0-16,0 0 15,21-1-15,0 1 0,0 0 0,21 0 16,1 0-16</inkml:trace>
  <inkml:trace contextRef="#ctx0" brushRef="#br0" timeOffset="32927.83">23749 10414 0,'-85'64'15,"64"-22"-15,0-21 16,0 0-16,21 0 16,-21 22-16,-1-22 0,22 21 0,-21-21 15,21 1-15,0-1 0,0 0 0,0 0 16,0 0-16,21-21 0,1 21 15,-1-21-15,0 0 0,0 0 16,21 0-16,-20-21 0,20 21 0,-21-21 16,21 0-16,-20 0 0,-1 0 0,0-1 15,-21 1-15,0-21 0,0 21 16,0-22-16,0 22 0,-21-21 0,0 21 16,-1-22-16,-126 1 15,106 21-15,0 21 16,20 0-16,-20 0 0,21 0 15,0 0-15,0 0 0,-1 0 0,1 0 16,21-21-16,0 0 0</inkml:trace>
  <inkml:trace contextRef="#ctx0" brushRef="#br0" timeOffset="33431.54">23834 7811 0,'0'0'0,"0"-22"16,21 44 0,0-1-16,0 21 15,21 0-15,1 22 0,-1-1 0,0 1 16,22 21-16,-1-22 0,1 22 15,-1-1-15,22 22 0,-21-21 0,20 0 16,1-1-16,0 1 0,-1 0 16,22-22-16,-21 22 0,-1-22 0,1 1 15,-21-1-15,20-20 0,-20-1 0,-1 21 16,1-20-16,-22-22 0,0 21 16,-20-21-16,20 1 0,-42-1 15,0 0-15</inkml:trace>
  <inkml:trace contextRef="#ctx0" brushRef="#br0" timeOffset="33867.32">24469 10097 0,'0'0'0,"0"-22"0,-22-20 0,22 21 15,0 0-15,0-22 0,0 22 0,0-21 0,0 21 16,0 0-16,0 42 31,0 0-31,0 0 0,22 21 16,-22 1-16,0-1 0,0 22 16,0-1-16,0 1 0,0-1 0,0 22 15,21-1-15,-21-20 0,21 21 0,-21-1 16,0-20-16,0-1 0,21 22 0,-21-22 15,21 1-15,0-1 0,-21-20 16,22 20-16,-1-20 0,0-1 0,-21-21 16,21 21-16,0-20 0,0-1 0,1-21 15,-1 0 1,-21-21-16,0-22 16,21 22-16,-21 0 0</inkml:trace>
  <inkml:trace contextRef="#ctx0" brushRef="#br0" timeOffset="34391.48">25485 10435 0,'0'-42'15,"0"21"-15,0 0 0,0-1 16,21 1-16,0 0 0,-21 0 15,21 0-15,0 0 0,0 21 0,1-22 16,-1 1-16,0 21 0,21 0 16,-21 0-16,1 0 0,20 21 15,-21 1-15,0-1 0,22 21 0,-22-21 16,0 22-16,0-1 0,-21 0 0,0 1 16,0 20-16,0-21 0,0 1 15,-21-22-15,-21 21 0,20 1 0,-20-22 16,0 0-16,-1 0 0,1 0 0,0 0 15,-22 1-15,22-22 0,0 0 0,-1 0 16,22 0-16,-21 0 0,21 0 16,-1-22-16,1 22 0,0-21 0,21 0 15,0 0-15,0 0 0,0 0 0,0-1 16,0-20-16,0 21 16,0 0-16,0 0 0,21-1 0,0 22 15,1 0-15,-1 22 16,0-1-16,-21 21 15,21-21-15,0 0 0,0 22 0,1-22 16,20 21-16,-21-21 0,0 1 0,0-1 16,22 0-16,-22 0 0,0 0 15,0-21-15,22 0 0,-22 21 0,0-21 16,0 0-16,0 0 0,0 0 0,1 0 16,-1 0-16,0-21 0,0 21 15,0-21-15,0 0 0,22 0 16,-22 0-16,0-1 0</inkml:trace>
  <inkml:trace contextRef="#ctx0" brushRef="#br0" timeOffset="34712.58">26352 10414 0,'0'-21'0,"0"42"0,0-63 15,0 63 1,0 0-16,-21 0 0,21 0 16,-21 22-16,0-1 0,0-21 0,21 22 15,0-1-15,-21-21 0,21 21 0,-22-20 16,22-1-16,0 21 0,0-21 15,22 0-15,-1-21 16,0 0-16,0 0 0,0 0 0,0 0 16,1 0-16,20 0 0,-21 0 15,21-21-15,-20 0 0,20 0 0,-21 0 16,0 0-16,0-1 0,-21-20 0,0 0 16,0 21-16,0-22 0,0 1 15,0 0-15,-21 20 0,0-20 0,0 21 16,-21 0-16,20 0 0,1-1 0,-21 1 15,21 0-15,0 21 16,-22-21-16,22 21 0,0 0 0,0-21 0,0 0 16,-1-1-16,22 1 15,0 0-15,22 0 16</inkml:trace>
  <inkml:trace contextRef="#ctx0" brushRef="#br0" timeOffset="35751.67">27220 10287 0,'0'0'0,"-21"-21"0,0-21 0,0 20 15,0 1-15,21-21 0,-22 21 0,22-22 16,0 1-16,0 21 0,0-21 0,0 20 16,0-20-16,0 21 15,0 0-15,0 42 16,0 0-16,0 21 16,0 1-16,0 20 0,0 1 15,22-1-15,-1 22 0,-21 0 0,21-1 16,-21 1-16,0 21 0,0-22 15,0-20-15,0 21 0,0-1 0,0-20 16,0 20-16,0-20 0,-21-1 0,21-20 16,0-1-16,-21 0 0,-1 1 15,22-22-15,-21 21 0,21-21 16,0 1-16,0-44 16,0 1-1,21 0-15,-21 0 0</inkml:trace>
  <inkml:trace contextRef="#ctx0" brushRef="#br0" timeOffset="36687.37">28194 10393 0,'0'0'0,"21"-21"0,0 0 0,0 21 15,-21 21 1,0 0-16,0 21 0,0-21 15,-21 22-15,0-1 0,0 0 0,21 22 16,-21-22-16,0 1 0,21 20 16,-22-21-16,22 1 0,0-1 0,-21 0 15,0 1-15,0-1 0,21-21 16,0 22-16,-21-22 0,0 0 0,21 0 16,0-42-1,0 0 1,21 0-16,-21-1 0,21-20 15,-21 21-15,0-21 0,0-1 0,0 1 16,21 0-16,-21-1 16,0-20-16,0-1 0,21 22 0,-21 0 15,0-1-15,0 1 0,0 21 0,0 0 16,-21 42 0,0 0-16,0 21 0,0 1 15,-22-1-15,22 0 0,0 1 0,-21-1 16,20 0-16,1 1 0,-21-22 15,21 21-15,0-21 0,21 0 0,0 1 16,-22-1-16,22 0 16,22-21-1,-1 0-15,0 0 0,21-21 0,-21 0 16,22 21-16,-1-22 0,-21 1 0,22 0 16,-1 21-16,0-21 15,22 0-15,-22 0 0,0-1 0,-20 1 16,20 21-16,0-21 0,1 0 0,-22 21 15,0 0-15,21 0 0,-21 0 16,-21 21-16,22 0 0,-22 0 16,0 1-16,0-1 0,0 0 15,0 0-15,0 0 0,0 0 16,0 1-16,0-1 0,21-21 16,0 0-16,-21 21 0,21-21 0,0 0 15,0 0-15,1 0 16,20 0-16,-21 0 0,0 0 0,0 0 0,1 0 15,-1-21-15,0 0 0,0 21 16,0-22-16,0 1 0,1 0 16,-1 0-16,0 0 0,-21 0 0,0-1 15,21 1-15,-21 0 0,0 0 16,-21 21 0,0 21-16,0 0 0,-1 0 15,-20 22-15,21-22 0,0 0 16,0 0-16,-1 22 0,1-22 15,21 0-15,0 0 0,0 0 0,0 0 16,21 1-16,1-22 0,-1 0 0,21 21 16,-21-21-16,22 0 0,-1 0 15,0 0-15,-21-21 0,22-1 0,-1 22 16,-21-21-16,22 0 0,-22 0 16,0 0-16,-21-22 0,0 22 0,21 0 15,-21 0-15,0-21 0,0 20 0,0 1 16,0 0-16,0 0 0,-21 0 15,0 21-15,0 0 0,-1 0 16,1 0-16,0 0 0,-21 0 0,21 0 16,-1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EB2D-5949-4D25-9A31-5D37925F0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4CA87-2D5C-4AF6-9B44-79FF2F28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F616-6E14-414C-936E-38486258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4777-0126-454E-97EE-FCA43C0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659A-AC1C-4038-BE15-D3960CCE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20E1-7190-4045-BC5A-454B4504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9540E-EBE1-4E98-89BA-D313A8C5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A015-D34E-4487-8AC3-00B3F9F3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1661F-8D9C-4595-A0AB-541CB81A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2C80-84B3-4F0E-8124-DBD95A5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1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4FD72-862D-4517-AF60-012F49E0E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244B-EC83-4278-AF79-48622DE47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9FC7-0832-45CF-B7AC-76FD22FF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1B8E-EDB9-4972-9789-554807DE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C5AE-CC36-4983-B4FE-3757500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6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62E-9FD3-4E1E-A831-3AD25B97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FFA9-72DA-4D30-AE8C-DB99E300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7F45-B1F3-4BDE-A27F-0B942178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362C3-2828-4A29-BE7F-4CD9E73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6DF4-B95A-4AE8-B025-AF8C06F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2197-C932-4180-AABB-2DC53FBA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9AB2A-FD70-4535-8BAD-02CA8A9A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D348-EBFD-4568-AB6E-33B7FC71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E212-EF39-402B-B171-706E951C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C0BE-1E1B-4E20-9648-EB4321F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032B-00DC-4CAD-945F-8A9996C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DF40-92BD-4DE2-BE79-D463EE2B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EBAB9-CBBB-4EA4-B395-F500BE12B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E643-9ECA-4AFC-BC14-6FDF6A2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8B4C7-D9C7-4295-8D97-E80DBC02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1E59-C73B-42B3-89B5-4440C81C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5B7-A453-4502-A4D3-CFF0E11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3496-894E-40FA-88BF-760FCF1D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67341-476A-4324-8F85-5BC167EEC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07154-C60F-4F7F-B930-C2FA76D0B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DE437-D0E8-4A30-9F0B-FD96BACE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DF7BA-6E6B-414D-A3FB-6D3A4C9A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8061C-382F-440B-818C-7E4268C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D40F6-4BAD-4C35-99C3-1CC2794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F23-2593-4704-A682-5AACFB6F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C955-C99D-4BBB-8716-34C35182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E6F19-E90D-4693-86B3-ECF10137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B0070-FA9A-4B57-AF62-7C02ECB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3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C3240-4EEF-4AD4-8F2E-AF643CBA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11CDD-7E71-46AD-9CCC-ECDE54A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59A3B-7717-4C53-A44A-8886CA0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1C6A-2631-4FE3-8BD2-21CF9938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3B4F-F2CE-4927-A5A3-7C40C881C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CCD7-842D-4DB6-BA89-E8836D3E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C5DD-B9ED-4999-AC57-FFDFBAAB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88FD-3DFF-4A25-9CB2-6FD4C25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D1D1-1936-4380-88EF-0905A51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1CAE-706D-44B4-8A8E-B2C4E4B2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1D7BB-09D7-4DE1-993C-74795452E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35528-57E2-4EE7-B083-070C47C6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80B6-00C5-4126-9981-46259B95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75F5-69E1-4691-9EDB-8160F753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3DC0-AA99-47B7-9B1C-313E967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5C5A1-ECCB-446E-A365-76382056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A35A4-62CE-4277-B6C8-53DB132E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FA8F-BDE3-4BC1-8001-6EA2EACCA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AD1-4C37-4C40-8E3C-3EB009C3A9A2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3616-F6E6-4305-AECE-1D84C1FB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8739-ED03-415F-8408-9E56B8DF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8183-686D-47EA-BCA3-6150A1E62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74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155C96-C2FB-44A1-B9E2-ABF84BE4E70A}"/>
                  </a:ext>
                </a:extLst>
              </p14:cNvPr>
              <p14:cNvContentPartPr/>
              <p14:nvPr/>
            </p14:nvContentPartPr>
            <p14:xfrm>
              <a:off x="1181160" y="678240"/>
              <a:ext cx="765072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155C96-C2FB-44A1-B9E2-ABF84BE4E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668880"/>
                <a:ext cx="766944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7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10D063-1F84-4CD3-9929-253000D7EC44}"/>
                  </a:ext>
                </a:extLst>
              </p14:cNvPr>
              <p14:cNvContentPartPr/>
              <p14:nvPr/>
            </p14:nvContentPartPr>
            <p14:xfrm>
              <a:off x="1020960" y="289440"/>
              <a:ext cx="7894800" cy="31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10D063-1F84-4CD3-9929-253000D7E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0" y="280080"/>
                <a:ext cx="7913520" cy="32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20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328F90-63AF-4C74-B29A-D15C88D87211}"/>
                  </a:ext>
                </a:extLst>
              </p14:cNvPr>
              <p14:cNvContentPartPr/>
              <p14:nvPr/>
            </p14:nvContentPartPr>
            <p14:xfrm>
              <a:off x="190440" y="464760"/>
              <a:ext cx="1031796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328F90-63AF-4C74-B29A-D15C88D87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455400"/>
                <a:ext cx="1033668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5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E8299D-FF4A-4262-8B7E-63F8B187EEAC}"/>
                  </a:ext>
                </a:extLst>
              </p14:cNvPr>
              <p14:cNvContentPartPr/>
              <p14:nvPr/>
            </p14:nvContentPartPr>
            <p14:xfrm>
              <a:off x="1783080" y="343080"/>
              <a:ext cx="9624240" cy="505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E8299D-FF4A-4262-8B7E-63F8B187E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3720" y="333720"/>
                <a:ext cx="9642960" cy="507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0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AE7B4-FC6D-4DE2-A50A-FA4077A3FDEF}"/>
                  </a:ext>
                </a:extLst>
              </p14:cNvPr>
              <p14:cNvContentPartPr/>
              <p14:nvPr/>
            </p14:nvContentPartPr>
            <p14:xfrm>
              <a:off x="937080" y="343080"/>
              <a:ext cx="921312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AE7B4-FC6D-4DE2-A50A-FA4077A3F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720" y="333720"/>
                <a:ext cx="923184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44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DFE-32D0-4855-BD3B-F3A4C73C5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EF14-9DB7-4DF9-9638-3FBC2CDA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0DEA7F-DD2D-4CC2-80CA-AC05F3167124}"/>
                  </a:ext>
                </a:extLst>
              </p14:cNvPr>
              <p14:cNvContentPartPr/>
              <p14:nvPr/>
            </p14:nvContentPartPr>
            <p14:xfrm>
              <a:off x="1866960" y="487800"/>
              <a:ext cx="8984160" cy="37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0DEA7F-DD2D-4CC2-80CA-AC05F31671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0" y="478440"/>
                <a:ext cx="9002880" cy="37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86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2021-05-20T01:17:05Z</dcterms:created>
  <dcterms:modified xsi:type="dcterms:W3CDTF">2021-05-20T01:52:42Z</dcterms:modified>
</cp:coreProperties>
</file>